
<file path=[Content_Types].xml><?xml version="1.0" encoding="utf-8"?>
<Types xmlns="http://schemas.openxmlformats.org/package/2006/content-types">
  <Default Extension="xml" ContentType="application/xml"/>
  <Default Extension="jpeg" ContentType="image/jpeg"/>
  <Default Extension="JPG" ContentType="image/.jpg"/>
  <Default Extension="vml" ContentType="application/vnd.openxmlformats-officedocument.vmlDrawing"/>
  <Default Extension="bin" ContentType="application/vnd.openxmlformats-officedocument.oleObject"/>
  <Default Extension="png" ContentType="image/png"/>
  <Default Extension="emf" ContentType="image/x-emf"/>
  <Default Extension="wdp" ContentType="image/vnd.ms-photo"/>
  <Default Extension="wmf" ContentType="image/x-wmf"/>
  <Default Extension="tiff" ContentType="image/tiff"/>
  <Default Extension="mp3" ContentType="audio/mp3"/>
  <Default Extension="rels" ContentType="application/vnd.openxmlformats-package.relationships+xml"/>
  <Override PartName="/customXml/itemProps245.xml" ContentType="application/vnd.openxmlformats-officedocument.customXmlPropertie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fonts/font1.fntdata" ContentType="application/x-fontdata"/>
  <Override PartName="/ppt/fonts/font10.fntdata" ContentType="application/x-fontdata"/>
  <Override PartName="/ppt/fonts/font11.fntdata" ContentType="application/x-fontdata"/>
  <Override PartName="/ppt/fonts/font12.fntdata" ContentType="application/x-fontdata"/>
  <Override PartName="/ppt/fonts/font13.fntdata" ContentType="application/x-fontdata"/>
  <Override PartName="/ppt/fonts/font14.fntdata" ContentType="application/x-fontdata"/>
  <Override PartName="/ppt/fonts/font15.fntdata" ContentType="application/x-fontdata"/>
  <Override PartName="/ppt/fonts/font16.fntdata" ContentType="application/x-fontdata"/>
  <Override PartName="/ppt/fonts/font17.fntdata" ContentType="application/x-fontdata"/>
  <Override PartName="/ppt/fonts/font18.fntdata" ContentType="application/x-fontdata"/>
  <Override PartName="/ppt/fonts/font19.fntdata" ContentType="application/x-fontdata"/>
  <Override PartName="/ppt/fonts/font2.fntdata" ContentType="application/x-fontdata"/>
  <Override PartName="/ppt/fonts/font20.fntdata" ContentType="application/x-fontdata"/>
  <Override PartName="/ppt/fonts/font21.fntdata" ContentType="application/x-fontdata"/>
  <Override PartName="/ppt/fonts/font22.fntdata" ContentType="application/x-fontdata"/>
  <Override PartName="/ppt/fonts/font23.fntdata" ContentType="application/x-fontdata"/>
  <Override PartName="/ppt/fonts/font24.fntdata" ContentType="application/x-fontdata"/>
  <Override PartName="/ppt/fonts/font25.fntdata" ContentType="application/x-fontdata"/>
  <Override PartName="/ppt/fonts/font26.fntdata" ContentType="application/x-fontdata"/>
  <Override PartName="/ppt/fonts/font27.fntdata" ContentType="application/x-fontdata"/>
  <Override PartName="/ppt/fonts/font28.fntdata" ContentType="application/x-fontdata"/>
  <Override PartName="/ppt/fonts/font29.fntdata" ContentType="application/x-fontdata"/>
  <Override PartName="/ppt/fonts/font3.fntdata" ContentType="application/x-fontdata"/>
  <Override PartName="/ppt/fonts/font30.fntdata" ContentType="application/x-fontdata"/>
  <Override PartName="/ppt/fonts/font31.fntdata" ContentType="application/x-fontdata"/>
  <Override PartName="/ppt/fonts/font4.fntdata" ContentType="application/x-fontdata"/>
  <Override PartName="/ppt/fonts/font5.fntdata" ContentType="application/x-fontdata"/>
  <Override PartName="/ppt/fonts/font6.fntdata" ContentType="application/x-fontdata"/>
  <Override PartName="/ppt/fonts/font7.fntdata" ContentType="application/x-fontdata"/>
  <Override PartName="/ppt/fonts/font8.fntdata" ContentType="application/x-fontdata"/>
  <Override PartName="/ppt/fonts/font9.fntdata" ContentType="application/x-fontdata"/>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slides/slide232.xml" ContentType="application/vnd.openxmlformats-officedocument.presentationml.slide+xml"/>
  <Override PartName="/ppt/slides/slide233.xml" ContentType="application/vnd.openxmlformats-officedocument.presentationml.slide+xml"/>
  <Override PartName="/ppt/slides/slide234.xml" ContentType="application/vnd.openxmlformats-officedocument.presentationml.slide+xml"/>
  <Override PartName="/ppt/slides/slide235.xml" ContentType="application/vnd.openxmlformats-officedocument.presentationml.slide+xml"/>
  <Override PartName="/ppt/slides/slide236.xml" ContentType="application/vnd.openxmlformats-officedocument.presentationml.slide+xml"/>
  <Override PartName="/ppt/slides/slide237.xml" ContentType="application/vnd.openxmlformats-officedocument.presentationml.slide+xml"/>
  <Override PartName="/ppt/slides/slide238.xml" ContentType="application/vnd.openxmlformats-officedocument.presentationml.slide+xml"/>
  <Override PartName="/ppt/slides/slide239.xml" ContentType="application/vnd.openxmlformats-officedocument.presentationml.slide+xml"/>
  <Override PartName="/ppt/slides/slide24.xml" ContentType="application/vnd.openxmlformats-officedocument.presentationml.slide+xml"/>
  <Override PartName="/ppt/slides/slide240.xml" ContentType="application/vnd.openxmlformats-officedocument.presentationml.slide+xml"/>
  <Override PartName="/ppt/slides/slide241.xml" ContentType="application/vnd.openxmlformats-officedocument.presentationml.slide+xml"/>
  <Override PartName="/ppt/slides/slide242.xml" ContentType="application/vnd.openxmlformats-officedocument.presentationml.slide+xml"/>
  <Override PartName="/ppt/slides/slide243.xml" ContentType="application/vnd.openxmlformats-officedocument.presentationml.slide+xml"/>
  <Override PartName="/ppt/slides/slide244.xml" ContentType="application/vnd.openxmlformats-officedocument.presentationml.slide+xml"/>
  <Override PartName="/ppt/slides/slide245.xml" ContentType="application/vnd.openxmlformats-officedocument.presentationml.slide+xml"/>
  <Override PartName="/ppt/slides/slide246.xml" ContentType="application/vnd.openxmlformats-officedocument.presentationml.slide+xml"/>
  <Override PartName="/ppt/slides/slide247.xml" ContentType="application/vnd.openxmlformats-officedocument.presentationml.slide+xml"/>
  <Override PartName="/ppt/slides/slide248.xml" ContentType="application/vnd.openxmlformats-officedocument.presentationml.slide+xml"/>
  <Override PartName="/ppt/slides/slide249.xml" ContentType="application/vnd.openxmlformats-officedocument.presentationml.slide+xml"/>
  <Override PartName="/ppt/slides/slide25.xml" ContentType="application/vnd.openxmlformats-officedocument.presentationml.slide+xml"/>
  <Override PartName="/ppt/slides/slide250.xml" ContentType="application/vnd.openxmlformats-officedocument.presentationml.slide+xml"/>
  <Override PartName="/ppt/slides/slide251.xml" ContentType="application/vnd.openxmlformats-officedocument.presentationml.slide+xml"/>
  <Override PartName="/ppt/slides/slide252.xml" ContentType="application/vnd.openxmlformats-officedocument.presentationml.slide+xml"/>
  <Override PartName="/ppt/slides/slide253.xml" ContentType="application/vnd.openxmlformats-officedocument.presentationml.slide+xml"/>
  <Override PartName="/ppt/slides/slide254.xml" ContentType="application/vnd.openxmlformats-officedocument.presentationml.slide+xml"/>
  <Override PartName="/ppt/slides/slide255.xml" ContentType="application/vnd.openxmlformats-officedocument.presentationml.slide+xml"/>
  <Override PartName="/ppt/slides/slide256.xml" ContentType="application/vnd.openxmlformats-officedocument.presentationml.slide+xml"/>
  <Override PartName="/ppt/slides/slide257.xml" ContentType="application/vnd.openxmlformats-officedocument.presentationml.slide+xml"/>
  <Override PartName="/ppt/slides/slide258.xml" ContentType="application/vnd.openxmlformats-officedocument.presentationml.slide+xml"/>
  <Override PartName="/ppt/slides/slide259.xml" ContentType="application/vnd.openxmlformats-officedocument.presentationml.slide+xml"/>
  <Override PartName="/ppt/slides/slide26.xml" ContentType="application/vnd.openxmlformats-officedocument.presentationml.slide+xml"/>
  <Override PartName="/ppt/slides/slide260.xml" ContentType="application/vnd.openxmlformats-officedocument.presentationml.slide+xml"/>
  <Override PartName="/ppt/slides/slide261.xml" ContentType="application/vnd.openxmlformats-officedocument.presentationml.slide+xml"/>
  <Override PartName="/ppt/slides/slide262.xml" ContentType="application/vnd.openxmlformats-officedocument.presentationml.slide+xml"/>
  <Override PartName="/ppt/slides/slide263.xml" ContentType="application/vnd.openxmlformats-officedocument.presentationml.slide+xml"/>
  <Override PartName="/ppt/slides/slide264.xml" ContentType="application/vnd.openxmlformats-officedocument.presentationml.slide+xml"/>
  <Override PartName="/ppt/slides/slide265.xml" ContentType="application/vnd.openxmlformats-officedocument.presentationml.slide+xml"/>
  <Override PartName="/ppt/slides/slide266.xml" ContentType="application/vnd.openxmlformats-officedocument.presentationml.slide+xml"/>
  <Override PartName="/ppt/slides/slide267.xml" ContentType="application/vnd.openxmlformats-officedocument.presentationml.slide+xml"/>
  <Override PartName="/ppt/slides/slide268.xml" ContentType="application/vnd.openxmlformats-officedocument.presentationml.slide+xml"/>
  <Override PartName="/ppt/slides/slide269.xml" ContentType="application/vnd.openxmlformats-officedocument.presentationml.slide+xml"/>
  <Override PartName="/ppt/slides/slide27.xml" ContentType="application/vnd.openxmlformats-officedocument.presentationml.slide+xml"/>
  <Override PartName="/ppt/slides/slide270.xml" ContentType="application/vnd.openxmlformats-officedocument.presentationml.slide+xml"/>
  <Override PartName="/ppt/slides/slide271.xml" ContentType="application/vnd.openxmlformats-officedocument.presentationml.slide+xml"/>
  <Override PartName="/ppt/slides/slide272.xml" ContentType="application/vnd.openxmlformats-officedocument.presentationml.slide+xml"/>
  <Override PartName="/ppt/slides/slide273.xml" ContentType="application/vnd.openxmlformats-officedocument.presentationml.slide+xml"/>
  <Override PartName="/ppt/slides/slide274.xml" ContentType="application/vnd.openxmlformats-officedocument.presentationml.slide+xml"/>
  <Override PartName="/ppt/slides/slide275.xml" ContentType="application/vnd.openxmlformats-officedocument.presentationml.slide+xml"/>
  <Override PartName="/ppt/slides/slide276.xml" ContentType="application/vnd.openxmlformats-officedocument.presentationml.slide+xml"/>
  <Override PartName="/ppt/slides/slide277.xml" ContentType="application/vnd.openxmlformats-officedocument.presentationml.slide+xml"/>
  <Override PartName="/ppt/slides/slide278.xml" ContentType="application/vnd.openxmlformats-officedocument.presentationml.slide+xml"/>
  <Override PartName="/ppt/slides/slide279.xml" ContentType="application/vnd.openxmlformats-officedocument.presentationml.slide+xml"/>
  <Override PartName="/ppt/slides/slide28.xml" ContentType="application/vnd.openxmlformats-officedocument.presentationml.slide+xml"/>
  <Override PartName="/ppt/slides/slide280.xml" ContentType="application/vnd.openxmlformats-officedocument.presentationml.slide+xml"/>
  <Override PartName="/ppt/slides/slide281.xml" ContentType="application/vnd.openxmlformats-officedocument.presentationml.slide+xml"/>
  <Override PartName="/ppt/slides/slide282.xml" ContentType="application/vnd.openxmlformats-officedocument.presentationml.slide+xml"/>
  <Override PartName="/ppt/slides/slide283.xml" ContentType="application/vnd.openxmlformats-officedocument.presentationml.slide+xml"/>
  <Override PartName="/ppt/slides/slide284.xml" ContentType="application/vnd.openxmlformats-officedocument.presentationml.slide+xml"/>
  <Override PartName="/ppt/slides/slide285.xml" ContentType="application/vnd.openxmlformats-officedocument.presentationml.slide+xml"/>
  <Override PartName="/ppt/slides/slide286.xml" ContentType="application/vnd.openxmlformats-officedocument.presentationml.slide+xml"/>
  <Override PartName="/ppt/slides/slide287.xml" ContentType="application/vnd.openxmlformats-officedocument.presentationml.slide+xml"/>
  <Override PartName="/ppt/slides/slide288.xml" ContentType="application/vnd.openxmlformats-officedocument.presentationml.slide+xml"/>
  <Override PartName="/ppt/slides/slide289.xml" ContentType="application/vnd.openxmlformats-officedocument.presentationml.slide+xml"/>
  <Override PartName="/ppt/slides/slide29.xml" ContentType="application/vnd.openxmlformats-officedocument.presentationml.slide+xml"/>
  <Override PartName="/ppt/slides/slide290.xml" ContentType="application/vnd.openxmlformats-officedocument.presentationml.slide+xml"/>
  <Override PartName="/ppt/slides/slide291.xml" ContentType="application/vnd.openxmlformats-officedocument.presentationml.slide+xml"/>
  <Override PartName="/ppt/slides/slide292.xml" ContentType="application/vnd.openxmlformats-officedocument.presentationml.slide+xml"/>
  <Override PartName="/ppt/slides/slide293.xml" ContentType="application/vnd.openxmlformats-officedocument.presentationml.slide+xml"/>
  <Override PartName="/ppt/slides/slide294.xml" ContentType="application/vnd.openxmlformats-officedocument.presentationml.slide+xml"/>
  <Override PartName="/ppt/slides/slide295.xml" ContentType="application/vnd.openxmlformats-officedocument.presentationml.slide+xml"/>
  <Override PartName="/ppt/slides/slide296.xml" ContentType="application/vnd.openxmlformats-officedocument.presentationml.slide+xml"/>
  <Override PartName="/ppt/slides/slide297.xml" ContentType="application/vnd.openxmlformats-officedocument.presentationml.slide+xml"/>
  <Override PartName="/ppt/slides/slide298.xml" ContentType="application/vnd.openxmlformats-officedocument.presentationml.slide+xml"/>
  <Override PartName="/ppt/slides/slide29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0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6.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Override1.xml" ContentType="application/vnd.openxmlformats-officedocument.themeOverride+xml"/>
  <Override PartName="/ppt/theme/themeOverride2.xml" ContentType="application/vnd.openxmlformats-officedocument.themeOverride+xml"/>
  <Override PartName="/ppt/theme/themeOverride3.xml" ContentType="application/vnd.openxmlformats-officedocument.themeOverrid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 id="2147483668" r:id="rId3"/>
  </p:sldMasterIdLst>
  <p:notesMasterIdLst>
    <p:notesMasterId r:id="rId18"/>
  </p:notesMasterIdLst>
  <p:handoutMasterIdLst>
    <p:handoutMasterId r:id="rId305"/>
  </p:handoutMasterIdLst>
  <p:sldIdLst>
    <p:sldId id="1240" r:id="rId4"/>
    <p:sldId id="1241" r:id="rId5"/>
    <p:sldId id="1242" r:id="rId6"/>
    <p:sldId id="1243" r:id="rId7"/>
    <p:sldId id="1244" r:id="rId8"/>
    <p:sldId id="1245" r:id="rId9"/>
    <p:sldId id="1246" r:id="rId10"/>
    <p:sldId id="1247" r:id="rId11"/>
    <p:sldId id="1248" r:id="rId12"/>
    <p:sldId id="1249" r:id="rId13"/>
    <p:sldId id="1250" r:id="rId14"/>
    <p:sldId id="1251" r:id="rId15"/>
    <p:sldId id="1252" r:id="rId16"/>
    <p:sldId id="1253" r:id="rId17"/>
    <p:sldId id="1254" r:id="rId19"/>
    <p:sldId id="1255" r:id="rId20"/>
    <p:sldId id="1256" r:id="rId21"/>
    <p:sldId id="1257" r:id="rId22"/>
    <p:sldId id="1258" r:id="rId23"/>
    <p:sldId id="1259" r:id="rId24"/>
    <p:sldId id="1260" r:id="rId25"/>
    <p:sldId id="1261" r:id="rId26"/>
    <p:sldId id="1262" r:id="rId27"/>
    <p:sldId id="1263" r:id="rId28"/>
    <p:sldId id="1264" r:id="rId29"/>
    <p:sldId id="1265" r:id="rId30"/>
    <p:sldId id="1266" r:id="rId31"/>
    <p:sldId id="1267" r:id="rId32"/>
    <p:sldId id="1268" r:id="rId33"/>
    <p:sldId id="1269" r:id="rId34"/>
    <p:sldId id="1270" r:id="rId35"/>
    <p:sldId id="1271" r:id="rId36"/>
    <p:sldId id="1272" r:id="rId37"/>
    <p:sldId id="1273" r:id="rId38"/>
    <p:sldId id="1274" r:id="rId39"/>
    <p:sldId id="1709" r:id="rId40"/>
    <p:sldId id="1710" r:id="rId41"/>
    <p:sldId id="1711" r:id="rId42"/>
    <p:sldId id="1712" r:id="rId43"/>
    <p:sldId id="1713" r:id="rId44"/>
    <p:sldId id="1714" r:id="rId45"/>
    <p:sldId id="1715" r:id="rId46"/>
    <p:sldId id="1716" r:id="rId47"/>
    <p:sldId id="1717" r:id="rId48"/>
    <p:sldId id="1718" r:id="rId49"/>
    <p:sldId id="1285" r:id="rId50"/>
    <p:sldId id="1286" r:id="rId51"/>
    <p:sldId id="1287" r:id="rId52"/>
    <p:sldId id="1288" r:id="rId53"/>
    <p:sldId id="1289" r:id="rId54"/>
    <p:sldId id="1290" r:id="rId55"/>
    <p:sldId id="1291" r:id="rId56"/>
    <p:sldId id="1292" r:id="rId57"/>
    <p:sldId id="1293" r:id="rId58"/>
    <p:sldId id="1294" r:id="rId59"/>
    <p:sldId id="1295" r:id="rId60"/>
    <p:sldId id="1296" r:id="rId61"/>
    <p:sldId id="1297" r:id="rId62"/>
    <p:sldId id="1298" r:id="rId63"/>
    <p:sldId id="1299" r:id="rId64"/>
    <p:sldId id="1300" r:id="rId65"/>
    <p:sldId id="1301" r:id="rId66"/>
    <p:sldId id="1302" r:id="rId67"/>
    <p:sldId id="1303" r:id="rId68"/>
    <p:sldId id="1304" r:id="rId69"/>
    <p:sldId id="1305" r:id="rId70"/>
    <p:sldId id="1306" r:id="rId71"/>
    <p:sldId id="1307" r:id="rId72"/>
    <p:sldId id="1308" r:id="rId73"/>
    <p:sldId id="1309" r:id="rId74"/>
    <p:sldId id="1310" r:id="rId75"/>
    <p:sldId id="1311" r:id="rId76"/>
    <p:sldId id="1312" r:id="rId77"/>
    <p:sldId id="1313" r:id="rId78"/>
    <p:sldId id="1314" r:id="rId79"/>
    <p:sldId id="1315" r:id="rId80"/>
    <p:sldId id="1316" r:id="rId81"/>
    <p:sldId id="1317" r:id="rId82"/>
    <p:sldId id="1318" r:id="rId83"/>
    <p:sldId id="1319" r:id="rId84"/>
    <p:sldId id="1320" r:id="rId85"/>
    <p:sldId id="1321" r:id="rId86"/>
    <p:sldId id="1322" r:id="rId87"/>
    <p:sldId id="1323" r:id="rId88"/>
    <p:sldId id="1324" r:id="rId89"/>
    <p:sldId id="1325" r:id="rId90"/>
    <p:sldId id="1326" r:id="rId91"/>
    <p:sldId id="1327" r:id="rId92"/>
    <p:sldId id="1328" r:id="rId93"/>
    <p:sldId id="1329" r:id="rId94"/>
    <p:sldId id="1330" r:id="rId95"/>
    <p:sldId id="1331" r:id="rId96"/>
    <p:sldId id="1332" r:id="rId97"/>
    <p:sldId id="1333" r:id="rId98"/>
    <p:sldId id="1334" r:id="rId99"/>
    <p:sldId id="1335" r:id="rId100"/>
    <p:sldId id="1336" r:id="rId101"/>
    <p:sldId id="1337" r:id="rId102"/>
    <p:sldId id="1338" r:id="rId103"/>
    <p:sldId id="1339" r:id="rId104"/>
    <p:sldId id="1340" r:id="rId105"/>
    <p:sldId id="1341" r:id="rId106"/>
    <p:sldId id="1342" r:id="rId107"/>
    <p:sldId id="1343" r:id="rId108"/>
    <p:sldId id="1344" r:id="rId109"/>
    <p:sldId id="1345" r:id="rId110"/>
    <p:sldId id="1346" r:id="rId111"/>
    <p:sldId id="1347" r:id="rId112"/>
    <p:sldId id="1348" r:id="rId113"/>
    <p:sldId id="1349" r:id="rId114"/>
    <p:sldId id="1350" r:id="rId115"/>
    <p:sldId id="1351" r:id="rId116"/>
    <p:sldId id="1352" r:id="rId117"/>
    <p:sldId id="1353" r:id="rId118"/>
    <p:sldId id="1354" r:id="rId119"/>
    <p:sldId id="1355" r:id="rId120"/>
    <p:sldId id="1356" r:id="rId121"/>
    <p:sldId id="1357" r:id="rId122"/>
    <p:sldId id="1358" r:id="rId123"/>
    <p:sldId id="1359" r:id="rId124"/>
    <p:sldId id="1360" r:id="rId125"/>
    <p:sldId id="1361" r:id="rId126"/>
    <p:sldId id="1362" r:id="rId127"/>
    <p:sldId id="1530" r:id="rId128"/>
    <p:sldId id="1531" r:id="rId129"/>
    <p:sldId id="1532" r:id="rId130"/>
    <p:sldId id="1533" r:id="rId131"/>
    <p:sldId id="1534" r:id="rId132"/>
    <p:sldId id="1535" r:id="rId133"/>
    <p:sldId id="1536" r:id="rId134"/>
    <p:sldId id="1537" r:id="rId135"/>
    <p:sldId id="1538" r:id="rId136"/>
    <p:sldId id="1539" r:id="rId137"/>
    <p:sldId id="1540" r:id="rId138"/>
    <p:sldId id="1541" r:id="rId139"/>
    <p:sldId id="1542" r:id="rId140"/>
    <p:sldId id="1543" r:id="rId141"/>
    <p:sldId id="1544" r:id="rId142"/>
    <p:sldId id="1545" r:id="rId143"/>
    <p:sldId id="1546" r:id="rId144"/>
    <p:sldId id="1547" r:id="rId145"/>
    <p:sldId id="1548" r:id="rId146"/>
    <p:sldId id="1549" r:id="rId147"/>
    <p:sldId id="1550" r:id="rId148"/>
    <p:sldId id="1551" r:id="rId149"/>
    <p:sldId id="1552" r:id="rId150"/>
    <p:sldId id="1553" r:id="rId151"/>
    <p:sldId id="1554" r:id="rId152"/>
    <p:sldId id="1555" r:id="rId153"/>
    <p:sldId id="1556" r:id="rId154"/>
    <p:sldId id="1557" r:id="rId155"/>
    <p:sldId id="1558" r:id="rId156"/>
    <p:sldId id="1559" r:id="rId157"/>
    <p:sldId id="1560" r:id="rId158"/>
    <p:sldId id="1561" r:id="rId159"/>
    <p:sldId id="1562" r:id="rId160"/>
    <p:sldId id="1563" r:id="rId161"/>
    <p:sldId id="1564" r:id="rId162"/>
    <p:sldId id="1565" r:id="rId163"/>
    <p:sldId id="1566" r:id="rId164"/>
    <p:sldId id="1567" r:id="rId165"/>
    <p:sldId id="1568" r:id="rId166"/>
    <p:sldId id="1569" r:id="rId167"/>
    <p:sldId id="1570" r:id="rId168"/>
    <p:sldId id="1571" r:id="rId169"/>
    <p:sldId id="1572" r:id="rId170"/>
    <p:sldId id="1573" r:id="rId171"/>
    <p:sldId id="1574" r:id="rId172"/>
    <p:sldId id="1575" r:id="rId173"/>
    <p:sldId id="1576" r:id="rId174"/>
    <p:sldId id="1577" r:id="rId175"/>
    <p:sldId id="1578" r:id="rId176"/>
    <p:sldId id="1390" r:id="rId177"/>
    <p:sldId id="1391" r:id="rId178"/>
    <p:sldId id="1392" r:id="rId179"/>
    <p:sldId id="1393" r:id="rId180"/>
    <p:sldId id="1394" r:id="rId181"/>
    <p:sldId id="1395" r:id="rId182"/>
    <p:sldId id="1396" r:id="rId183"/>
    <p:sldId id="1397" r:id="rId184"/>
    <p:sldId id="1398" r:id="rId185"/>
    <p:sldId id="1399" r:id="rId186"/>
    <p:sldId id="1400" r:id="rId187"/>
    <p:sldId id="1401" r:id="rId188"/>
    <p:sldId id="1402" r:id="rId189"/>
    <p:sldId id="1403" r:id="rId190"/>
    <p:sldId id="1514" r:id="rId191"/>
    <p:sldId id="1515" r:id="rId192"/>
    <p:sldId id="1516" r:id="rId193"/>
    <p:sldId id="1517" r:id="rId194"/>
    <p:sldId id="1518" r:id="rId195"/>
    <p:sldId id="1406" r:id="rId196"/>
    <p:sldId id="1407" r:id="rId197"/>
    <p:sldId id="1408" r:id="rId198"/>
    <p:sldId id="1409" r:id="rId199"/>
    <p:sldId id="1519" r:id="rId200"/>
    <p:sldId id="1520" r:id="rId201"/>
    <p:sldId id="1521" r:id="rId202"/>
    <p:sldId id="1522" r:id="rId203"/>
    <p:sldId id="1523" r:id="rId204"/>
    <p:sldId id="1524" r:id="rId205"/>
    <p:sldId id="1525" r:id="rId206"/>
    <p:sldId id="1526" r:id="rId207"/>
    <p:sldId id="1527" r:id="rId208"/>
    <p:sldId id="1528" r:id="rId209"/>
    <p:sldId id="1419" r:id="rId210"/>
    <p:sldId id="1420" r:id="rId211"/>
    <p:sldId id="1579" r:id="rId212"/>
    <p:sldId id="1580" r:id="rId213"/>
    <p:sldId id="1581" r:id="rId214"/>
    <p:sldId id="1582" r:id="rId215"/>
    <p:sldId id="1583" r:id="rId216"/>
    <p:sldId id="1584" r:id="rId217"/>
    <p:sldId id="1585" r:id="rId218"/>
    <p:sldId id="1586" r:id="rId219"/>
    <p:sldId id="1587" r:id="rId220"/>
    <p:sldId id="1428" r:id="rId221"/>
    <p:sldId id="1593" r:id="rId222"/>
    <p:sldId id="1594" r:id="rId223"/>
    <p:sldId id="1595" r:id="rId224"/>
    <p:sldId id="1596" r:id="rId225"/>
    <p:sldId id="1597" r:id="rId226"/>
    <p:sldId id="1433" r:id="rId227"/>
    <p:sldId id="1589" r:id="rId228"/>
    <p:sldId id="1590" r:id="rId229"/>
    <p:sldId id="1591" r:id="rId230"/>
    <p:sldId id="1592" r:id="rId231"/>
    <p:sldId id="1438" r:id="rId232"/>
    <p:sldId id="1440" r:id="rId233"/>
    <p:sldId id="1441" r:id="rId234"/>
    <p:sldId id="1442" r:id="rId235"/>
    <p:sldId id="1443" r:id="rId236"/>
    <p:sldId id="1444" r:id="rId237"/>
    <p:sldId id="1445" r:id="rId238"/>
    <p:sldId id="1446" r:id="rId239"/>
    <p:sldId id="1447" r:id="rId240"/>
    <p:sldId id="1448" r:id="rId241"/>
    <p:sldId id="1449" r:id="rId242"/>
    <p:sldId id="1450" r:id="rId243"/>
    <p:sldId id="1451" r:id="rId244"/>
    <p:sldId id="1452" r:id="rId245"/>
    <p:sldId id="1453" r:id="rId246"/>
    <p:sldId id="1599" r:id="rId247"/>
    <p:sldId id="1455" r:id="rId248"/>
    <p:sldId id="1456" r:id="rId249"/>
    <p:sldId id="1457" r:id="rId250"/>
    <p:sldId id="1458" r:id="rId251"/>
    <p:sldId id="1459" r:id="rId252"/>
    <p:sldId id="1460" r:id="rId253"/>
    <p:sldId id="1461" r:id="rId254"/>
    <p:sldId id="1462" r:id="rId255"/>
    <p:sldId id="1463" r:id="rId256"/>
    <p:sldId id="1464" r:id="rId257"/>
    <p:sldId id="1465" r:id="rId258"/>
    <p:sldId id="1466" r:id="rId259"/>
    <p:sldId id="1467" r:id="rId260"/>
    <p:sldId id="1468" r:id="rId261"/>
    <p:sldId id="1469" r:id="rId262"/>
    <p:sldId id="1470" r:id="rId263"/>
    <p:sldId id="1471" r:id="rId264"/>
    <p:sldId id="1472" r:id="rId265"/>
    <p:sldId id="1473" r:id="rId266"/>
    <p:sldId id="1474" r:id="rId267"/>
    <p:sldId id="1475" r:id="rId268"/>
    <p:sldId id="1476" r:id="rId269"/>
    <p:sldId id="1477" r:id="rId270"/>
    <p:sldId id="1478" r:id="rId271"/>
    <p:sldId id="1479" r:id="rId272"/>
    <p:sldId id="1480" r:id="rId273"/>
    <p:sldId id="1481" r:id="rId274"/>
    <p:sldId id="1482" r:id="rId275"/>
    <p:sldId id="1483" r:id="rId276"/>
    <p:sldId id="1484" r:id="rId277"/>
    <p:sldId id="1485" r:id="rId278"/>
    <p:sldId id="1486" r:id="rId279"/>
    <p:sldId id="1487" r:id="rId280"/>
    <p:sldId id="1489" r:id="rId281"/>
    <p:sldId id="1490" r:id="rId282"/>
    <p:sldId id="1491" r:id="rId283"/>
    <p:sldId id="1493" r:id="rId284"/>
    <p:sldId id="1495" r:id="rId285"/>
    <p:sldId id="1600" r:id="rId286"/>
    <p:sldId id="1601" r:id="rId287"/>
    <p:sldId id="1602" r:id="rId288"/>
    <p:sldId id="1496" r:id="rId289"/>
    <p:sldId id="1497" r:id="rId290"/>
    <p:sldId id="1498" r:id="rId291"/>
    <p:sldId id="1499" r:id="rId292"/>
    <p:sldId id="1500" r:id="rId293"/>
    <p:sldId id="1501" r:id="rId294"/>
    <p:sldId id="1503" r:id="rId295"/>
    <p:sldId id="1504" r:id="rId296"/>
    <p:sldId id="1506" r:id="rId297"/>
    <p:sldId id="1507" r:id="rId298"/>
    <p:sldId id="1508" r:id="rId299"/>
    <p:sldId id="1509" r:id="rId300"/>
    <p:sldId id="1510" r:id="rId301"/>
    <p:sldId id="1511" r:id="rId302"/>
    <p:sldId id="1512" r:id="rId303"/>
    <p:sldId id="1513" r:id="rId304"/>
  </p:sldIdLst>
  <p:sldSz cx="12192000" cy="6858000"/>
  <p:notesSz cx="6858000" cy="9144000"/>
  <p:embeddedFontLst>
    <p:embeddedFont>
      <p:font typeface="Calibri" panose="020F0502020204030204" charset="0"/>
      <p:regular r:id="rId312"/>
      <p:bold r:id="rId313"/>
      <p:italic r:id="rId314"/>
      <p:boldItalic r:id="rId315"/>
    </p:embeddedFont>
    <p:embeddedFont>
      <p:font typeface="微软雅黑 Light" panose="020B0502040204020203" charset="-122"/>
      <p:regular r:id="rId316"/>
    </p:embeddedFont>
    <p:embeddedFont>
      <p:font typeface="微软雅黑" panose="020B0503020204020204" charset="-122"/>
      <p:regular r:id="rId317"/>
    </p:embeddedFont>
    <p:embeddedFont>
      <p:font typeface="汉仪雅酷黑 95W" panose="020B0A04020202020204" charset="-122"/>
      <p:bold r:id="rId318"/>
    </p:embeddedFont>
    <p:embeddedFont>
      <p:font typeface="黑体" panose="02010609060101010101" charset="-122"/>
      <p:regular r:id="rId319"/>
    </p:embeddedFont>
    <p:embeddedFont>
      <p:font typeface="楷体" panose="02010609060101010101" pitchFamily="49" charset="-122"/>
      <p:regular r:id="rId320"/>
    </p:embeddedFont>
    <p:embeddedFont>
      <p:font typeface="Segoe UI Black" panose="020B0A02040204020203" pitchFamily="34" charset="0"/>
      <p:bold r:id="rId321"/>
    </p:embeddedFont>
    <p:embeddedFont>
      <p:font typeface="Segoe UI" panose="020B0502040204020203" pitchFamily="34" charset="0"/>
      <p:regular r:id="rId322"/>
      <p:bold r:id="rId323"/>
      <p:italic r:id="rId324"/>
      <p:boldItalic r:id="rId325"/>
    </p:embeddedFont>
    <p:embeddedFont>
      <p:font typeface="方正粗黑宋简体" panose="02000000000000000000" pitchFamily="2" charset="-122"/>
      <p:regular r:id="rId326"/>
    </p:embeddedFont>
    <p:embeddedFont>
      <p:font typeface="仿宋" panose="02010609060101010101" charset="-122"/>
      <p:regular r:id="rId327"/>
    </p:embeddedFont>
    <p:embeddedFont>
      <p:font typeface="隶书" panose="02010509060101010101" pitchFamily="49" charset="-122"/>
      <p:regular r:id="rId328"/>
    </p:embeddedFont>
    <p:embeddedFont>
      <p:font typeface="Arial Black" panose="020B0A04020102020204" pitchFamily="34" charset="0"/>
      <p:bold r:id="rId329"/>
    </p:embeddedFont>
    <p:embeddedFont>
      <p:font typeface="Century Gothic" panose="020B0502020202020204" pitchFamily="34" charset="0"/>
      <p:regular r:id="rId330"/>
      <p:bold r:id="rId331"/>
      <p:italic r:id="rId332"/>
      <p:boldItalic r:id="rId333"/>
    </p:embeddedFont>
    <p:embeddedFont>
      <p:font typeface="Century Gothic" panose="020B0502020202020204"/>
      <p:regular r:id="rId334"/>
      <p:bold r:id="rId335"/>
      <p:italic r:id="rId336"/>
      <p:boldItalic r:id="rId337"/>
    </p:embeddedFont>
    <p:embeddedFont>
      <p:font typeface="等线" panose="02010600030101010101" charset="-122"/>
      <p:regular r:id="rId338"/>
    </p:embeddedFont>
    <p:embeddedFont>
      <p:font typeface="Tahoma" panose="020B0604030504040204" pitchFamily="34" charset="0"/>
      <p:regular r:id="rId339"/>
      <p:bold r:id="rId340"/>
    </p:embeddedFont>
    <p:embeddedFont>
      <p:font typeface="华文细黑" panose="02010600040101010101" charset="-122"/>
      <p:regular r:id="rId341"/>
    </p:embeddedFont>
    <p:embeddedFont>
      <p:font typeface="Microsoft JhengHei" panose="020B0604030504040204" charset="-120"/>
      <p:regular r:id="rId342"/>
    </p:embeddedFont>
  </p:embeddedFontLst>
  <p:custDataLst>
    <p:tags r:id="rId343"/>
  </p:custDataLst>
  <p:defaultTextStyle>
    <a:defPPr>
      <a:defRPr lang="zh-CN"/>
    </a:defPPr>
    <a:lvl1pPr marL="0" lvl="0" indent="0" algn="l" defTabSz="914400" rtl="0" eaLnBrk="1" fontAlgn="base" latinLnBrk="0" hangingPunct="1">
      <a:lnSpc>
        <a:spcPct val="100000"/>
      </a:lnSpc>
      <a:spcBef>
        <a:spcPct val="0"/>
      </a:spcBef>
      <a:spcAft>
        <a:spcPct val="0"/>
      </a:spcAft>
      <a:buNone/>
      <a:defRPr kern="1200">
        <a:solidFill>
          <a:schemeClr val="tx1"/>
        </a:solidFill>
        <a:latin typeface="Calibri" panose="020F0502020204030204" charset="0"/>
        <a:ea typeface="微软雅黑 Light" panose="020B0502040204020203" charset="-122"/>
        <a:cs typeface="+mn-cs"/>
      </a:defRPr>
    </a:lvl1pPr>
    <a:lvl2pPr marL="457200" lvl="1" indent="0" algn="l" defTabSz="914400" rtl="0" eaLnBrk="1" fontAlgn="base" latinLnBrk="0" hangingPunct="1">
      <a:lnSpc>
        <a:spcPct val="100000"/>
      </a:lnSpc>
      <a:spcBef>
        <a:spcPct val="0"/>
      </a:spcBef>
      <a:spcAft>
        <a:spcPct val="0"/>
      </a:spcAft>
      <a:buNone/>
      <a:defRPr kern="1200">
        <a:solidFill>
          <a:schemeClr val="tx1"/>
        </a:solidFill>
        <a:latin typeface="Calibri" panose="020F0502020204030204" charset="0"/>
        <a:ea typeface="微软雅黑 Light" panose="020B0502040204020203" charset="-122"/>
        <a:cs typeface="+mn-cs"/>
      </a:defRPr>
    </a:lvl2pPr>
    <a:lvl3pPr marL="914400" lvl="2" indent="0" algn="l" defTabSz="914400" rtl="0" eaLnBrk="1" fontAlgn="base" latinLnBrk="0" hangingPunct="1">
      <a:lnSpc>
        <a:spcPct val="100000"/>
      </a:lnSpc>
      <a:spcBef>
        <a:spcPct val="0"/>
      </a:spcBef>
      <a:spcAft>
        <a:spcPct val="0"/>
      </a:spcAft>
      <a:buNone/>
      <a:defRPr kern="1200">
        <a:solidFill>
          <a:schemeClr val="tx1"/>
        </a:solidFill>
        <a:latin typeface="Calibri" panose="020F0502020204030204" charset="0"/>
        <a:ea typeface="微软雅黑 Light" panose="020B0502040204020203" charset="-122"/>
        <a:cs typeface="+mn-cs"/>
      </a:defRPr>
    </a:lvl3pPr>
    <a:lvl4pPr marL="1371600" lvl="3" indent="0" algn="l" defTabSz="914400" rtl="0" eaLnBrk="1" fontAlgn="base" latinLnBrk="0" hangingPunct="1">
      <a:lnSpc>
        <a:spcPct val="100000"/>
      </a:lnSpc>
      <a:spcBef>
        <a:spcPct val="0"/>
      </a:spcBef>
      <a:spcAft>
        <a:spcPct val="0"/>
      </a:spcAft>
      <a:buNone/>
      <a:defRPr kern="1200">
        <a:solidFill>
          <a:schemeClr val="tx1"/>
        </a:solidFill>
        <a:latin typeface="Calibri" panose="020F0502020204030204" charset="0"/>
        <a:ea typeface="微软雅黑 Light" panose="020B0502040204020203" charset="-122"/>
        <a:cs typeface="+mn-cs"/>
      </a:defRPr>
    </a:lvl4pPr>
    <a:lvl5pPr marL="1828800" lvl="4" indent="0" algn="l" defTabSz="914400" rtl="0" eaLnBrk="1" fontAlgn="base" latinLnBrk="0" hangingPunct="1">
      <a:lnSpc>
        <a:spcPct val="100000"/>
      </a:lnSpc>
      <a:spcBef>
        <a:spcPct val="0"/>
      </a:spcBef>
      <a:spcAft>
        <a:spcPct val="0"/>
      </a:spcAft>
      <a:buNone/>
      <a:defRPr kern="1200">
        <a:solidFill>
          <a:schemeClr val="tx1"/>
        </a:solidFill>
        <a:latin typeface="Calibri" panose="020F0502020204030204" charset="0"/>
        <a:ea typeface="微软雅黑 Light" panose="020B0502040204020203" charset="-122"/>
        <a:cs typeface="+mn-cs"/>
      </a:defRPr>
    </a:lvl5pPr>
    <a:lvl6pPr marL="2286000" lvl="5" indent="0" algn="l" defTabSz="914400" rtl="0" eaLnBrk="1" fontAlgn="base" latinLnBrk="0" hangingPunct="1">
      <a:lnSpc>
        <a:spcPct val="100000"/>
      </a:lnSpc>
      <a:spcBef>
        <a:spcPct val="0"/>
      </a:spcBef>
      <a:spcAft>
        <a:spcPct val="0"/>
      </a:spcAft>
      <a:buNone/>
      <a:defRPr kern="1200">
        <a:solidFill>
          <a:schemeClr val="tx1"/>
        </a:solidFill>
        <a:latin typeface="Calibri" panose="020F0502020204030204" charset="0"/>
        <a:ea typeface="微软雅黑 Light" panose="020B0502040204020203" charset="-122"/>
        <a:cs typeface="+mn-cs"/>
      </a:defRPr>
    </a:lvl6pPr>
    <a:lvl7pPr marL="2743200" lvl="6" indent="0" algn="l" defTabSz="914400" rtl="0" eaLnBrk="1" fontAlgn="base" latinLnBrk="0" hangingPunct="1">
      <a:lnSpc>
        <a:spcPct val="100000"/>
      </a:lnSpc>
      <a:spcBef>
        <a:spcPct val="0"/>
      </a:spcBef>
      <a:spcAft>
        <a:spcPct val="0"/>
      </a:spcAft>
      <a:buNone/>
      <a:defRPr kern="1200">
        <a:solidFill>
          <a:schemeClr val="tx1"/>
        </a:solidFill>
        <a:latin typeface="Calibri" panose="020F0502020204030204" charset="0"/>
        <a:ea typeface="微软雅黑 Light" panose="020B0502040204020203" charset="-122"/>
        <a:cs typeface="+mn-cs"/>
      </a:defRPr>
    </a:lvl7pPr>
    <a:lvl8pPr marL="3200400" lvl="7" indent="0" algn="l" defTabSz="914400" rtl="0" eaLnBrk="1" fontAlgn="base" latinLnBrk="0" hangingPunct="1">
      <a:lnSpc>
        <a:spcPct val="100000"/>
      </a:lnSpc>
      <a:spcBef>
        <a:spcPct val="0"/>
      </a:spcBef>
      <a:spcAft>
        <a:spcPct val="0"/>
      </a:spcAft>
      <a:buNone/>
      <a:defRPr kern="1200">
        <a:solidFill>
          <a:schemeClr val="tx1"/>
        </a:solidFill>
        <a:latin typeface="Calibri" panose="020F0502020204030204" charset="0"/>
        <a:ea typeface="微软雅黑 Light" panose="020B0502040204020203" charset="-122"/>
        <a:cs typeface="+mn-cs"/>
      </a:defRPr>
    </a:lvl8pPr>
    <a:lvl9pPr marL="3657600" lvl="8" indent="0" algn="l" defTabSz="914400" rtl="0" eaLnBrk="1" fontAlgn="base" latinLnBrk="0" hangingPunct="1">
      <a:lnSpc>
        <a:spcPct val="100000"/>
      </a:lnSpc>
      <a:spcBef>
        <a:spcPct val="0"/>
      </a:spcBef>
      <a:spcAft>
        <a:spcPct val="0"/>
      </a:spcAft>
      <a:buNone/>
      <a:defRPr kern="1200">
        <a:solidFill>
          <a:schemeClr val="tx1"/>
        </a:solidFill>
        <a:latin typeface="Calibri" panose="020F0502020204030204" charset="0"/>
        <a:ea typeface="微软雅黑 Light" panose="020B0502040204020203" charset="-122"/>
        <a:cs typeface="+mn-cs"/>
      </a:defRPr>
    </a:lvl9pPr>
  </p:defaultTextStyle>
  <p:extLst>
    <p:ext uri="{EFAFB233-063F-42B5-8137-9DF3F51BA10A}">
      <p15:sldGuideLst xmlns:p15="http://schemas.microsoft.com/office/powerpoint/2012/main">
        <p15:guide id="1" orient="horz" pos="2058" userDrawn="1">
          <p15:clr>
            <a:srgbClr val="A4A3A4"/>
          </p15:clr>
        </p15:guide>
        <p15:guide id="2" pos="2909"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lenovo" initials="l" lastIdx="1"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000000"/>
    <a:srgbClr val="DAB96B"/>
    <a:srgbClr val="A4663F"/>
    <a:srgbClr val="B39B6B"/>
    <a:srgbClr val="006DB8"/>
    <a:srgbClr val="254F8F"/>
    <a:srgbClr val="254AA5"/>
    <a:srgbClr val="DC905E"/>
    <a:srgbClr val="FCFCF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无样式，网格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0505E3EF-67EA-436B-97B2-0124C06EBD24}" styleName="中度样式 4 - 强调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BDBED569-4797-4DF1-A0F4-6AAB3CD982D8}" styleName="浅色样式 3 - 强调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BC89EF96-8CEA-46FF-86C4-4CE0E7609802}" styleName="浅色样式 3 - 强调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horzBarState="maximized">
    <p:restoredLeft sz="15987"/>
    <p:restoredTop sz="94660"/>
  </p:normalViewPr>
  <p:slideViewPr>
    <p:cSldViewPr snapToGrid="0" showGuides="1">
      <p:cViewPr varScale="1">
        <p:scale>
          <a:sx n="116" d="100"/>
          <a:sy n="116" d="100"/>
        </p:scale>
        <p:origin x="336" y="108"/>
      </p:cViewPr>
      <p:guideLst>
        <p:guide orient="horz" pos="2058"/>
        <p:guide pos="2909"/>
      </p:guideLst>
    </p:cSldViewPr>
  </p:slideViewPr>
  <p:notesTextViewPr>
    <p:cViewPr>
      <p:scale>
        <a:sx n="1" d="1"/>
        <a:sy n="1" d="1"/>
      </p:scale>
      <p:origin x="0" y="0"/>
    </p:cViewPr>
  </p:notesTextViewPr>
  <p:gridSpacing cx="72006" cy="72006"/>
</p:viewPr>
</file>

<file path=ppt/_rels/presentation.xml.rels><?xml version="1.0" encoding="UTF-8" standalone="yes"?>
<Relationships xmlns="http://schemas.openxmlformats.org/package/2006/relationships"><Relationship Id="rId99" Type="http://schemas.openxmlformats.org/officeDocument/2006/relationships/slide" Target="slides/slide95.xml"/><Relationship Id="rId98" Type="http://schemas.openxmlformats.org/officeDocument/2006/relationships/slide" Target="slides/slide94.xml"/><Relationship Id="rId97" Type="http://schemas.openxmlformats.org/officeDocument/2006/relationships/slide" Target="slides/slide93.xml"/><Relationship Id="rId96" Type="http://schemas.openxmlformats.org/officeDocument/2006/relationships/slide" Target="slides/slide92.xml"/><Relationship Id="rId95" Type="http://schemas.openxmlformats.org/officeDocument/2006/relationships/slide" Target="slides/slide91.xml"/><Relationship Id="rId94" Type="http://schemas.openxmlformats.org/officeDocument/2006/relationships/slide" Target="slides/slide90.xml"/><Relationship Id="rId93" Type="http://schemas.openxmlformats.org/officeDocument/2006/relationships/slide" Target="slides/slide89.xml"/><Relationship Id="rId92" Type="http://schemas.openxmlformats.org/officeDocument/2006/relationships/slide" Target="slides/slide88.xml"/><Relationship Id="rId91" Type="http://schemas.openxmlformats.org/officeDocument/2006/relationships/slide" Target="slides/slide87.xml"/><Relationship Id="rId90" Type="http://schemas.openxmlformats.org/officeDocument/2006/relationships/slide" Target="slides/slide86.xml"/><Relationship Id="rId9" Type="http://schemas.openxmlformats.org/officeDocument/2006/relationships/slide" Target="slides/slide6.xml"/><Relationship Id="rId89" Type="http://schemas.openxmlformats.org/officeDocument/2006/relationships/slide" Target="slides/slide85.xml"/><Relationship Id="rId88" Type="http://schemas.openxmlformats.org/officeDocument/2006/relationships/slide" Target="slides/slide84.xml"/><Relationship Id="rId87" Type="http://schemas.openxmlformats.org/officeDocument/2006/relationships/slide" Target="slides/slide83.xml"/><Relationship Id="rId86" Type="http://schemas.openxmlformats.org/officeDocument/2006/relationships/slide" Target="slides/slide82.xml"/><Relationship Id="rId85" Type="http://schemas.openxmlformats.org/officeDocument/2006/relationships/slide" Target="slides/slide81.xml"/><Relationship Id="rId84" Type="http://schemas.openxmlformats.org/officeDocument/2006/relationships/slide" Target="slides/slide80.xml"/><Relationship Id="rId83" Type="http://schemas.openxmlformats.org/officeDocument/2006/relationships/slide" Target="slides/slide79.xml"/><Relationship Id="rId82" Type="http://schemas.openxmlformats.org/officeDocument/2006/relationships/slide" Target="slides/slide78.xml"/><Relationship Id="rId81" Type="http://schemas.openxmlformats.org/officeDocument/2006/relationships/slide" Target="slides/slide77.xml"/><Relationship Id="rId80" Type="http://schemas.openxmlformats.org/officeDocument/2006/relationships/slide" Target="slides/slide76.xml"/><Relationship Id="rId8" Type="http://schemas.openxmlformats.org/officeDocument/2006/relationships/slide" Target="slides/slide5.xml"/><Relationship Id="rId79" Type="http://schemas.openxmlformats.org/officeDocument/2006/relationships/slide" Target="slides/slide75.xml"/><Relationship Id="rId78" Type="http://schemas.openxmlformats.org/officeDocument/2006/relationships/slide" Target="slides/slide74.xml"/><Relationship Id="rId77" Type="http://schemas.openxmlformats.org/officeDocument/2006/relationships/slide" Target="slides/slide73.xml"/><Relationship Id="rId76" Type="http://schemas.openxmlformats.org/officeDocument/2006/relationships/slide" Target="slides/slide72.xml"/><Relationship Id="rId75" Type="http://schemas.openxmlformats.org/officeDocument/2006/relationships/slide" Target="slides/slide71.xml"/><Relationship Id="rId74" Type="http://schemas.openxmlformats.org/officeDocument/2006/relationships/slide" Target="slides/slide70.xml"/><Relationship Id="rId73" Type="http://schemas.openxmlformats.org/officeDocument/2006/relationships/slide" Target="slides/slide69.xml"/><Relationship Id="rId72" Type="http://schemas.openxmlformats.org/officeDocument/2006/relationships/slide" Target="slides/slide68.xml"/><Relationship Id="rId71" Type="http://schemas.openxmlformats.org/officeDocument/2006/relationships/slide" Target="slides/slide67.xml"/><Relationship Id="rId70" Type="http://schemas.openxmlformats.org/officeDocument/2006/relationships/slide" Target="slides/slide66.xml"/><Relationship Id="rId7" Type="http://schemas.openxmlformats.org/officeDocument/2006/relationships/slide" Target="slides/slide4.xml"/><Relationship Id="rId69" Type="http://schemas.openxmlformats.org/officeDocument/2006/relationships/slide" Target="slides/slide65.xml"/><Relationship Id="rId68" Type="http://schemas.openxmlformats.org/officeDocument/2006/relationships/slide" Target="slides/slide64.xml"/><Relationship Id="rId67" Type="http://schemas.openxmlformats.org/officeDocument/2006/relationships/slide" Target="slides/slide63.xml"/><Relationship Id="rId66" Type="http://schemas.openxmlformats.org/officeDocument/2006/relationships/slide" Target="slides/slide62.xml"/><Relationship Id="rId65" Type="http://schemas.openxmlformats.org/officeDocument/2006/relationships/slide" Target="slides/slide61.xml"/><Relationship Id="rId64" Type="http://schemas.openxmlformats.org/officeDocument/2006/relationships/slide" Target="slides/slide60.xml"/><Relationship Id="rId63" Type="http://schemas.openxmlformats.org/officeDocument/2006/relationships/slide" Target="slides/slide59.xml"/><Relationship Id="rId62" Type="http://schemas.openxmlformats.org/officeDocument/2006/relationships/slide" Target="slides/slide58.xml"/><Relationship Id="rId61" Type="http://schemas.openxmlformats.org/officeDocument/2006/relationships/slide" Target="slides/slide57.xml"/><Relationship Id="rId60" Type="http://schemas.openxmlformats.org/officeDocument/2006/relationships/slide" Target="slides/slide56.xml"/><Relationship Id="rId6" Type="http://schemas.openxmlformats.org/officeDocument/2006/relationships/slide" Target="slides/slide3.xml"/><Relationship Id="rId59" Type="http://schemas.openxmlformats.org/officeDocument/2006/relationships/slide" Target="slides/slide55.xml"/><Relationship Id="rId58" Type="http://schemas.openxmlformats.org/officeDocument/2006/relationships/slide" Target="slides/slide54.xml"/><Relationship Id="rId57" Type="http://schemas.openxmlformats.org/officeDocument/2006/relationships/slide" Target="slides/slide53.xml"/><Relationship Id="rId56" Type="http://schemas.openxmlformats.org/officeDocument/2006/relationships/slide" Target="slides/slide52.xml"/><Relationship Id="rId55" Type="http://schemas.openxmlformats.org/officeDocument/2006/relationships/slide" Target="slides/slide51.xml"/><Relationship Id="rId54" Type="http://schemas.openxmlformats.org/officeDocument/2006/relationships/slide" Target="slides/slide50.xml"/><Relationship Id="rId53" Type="http://schemas.openxmlformats.org/officeDocument/2006/relationships/slide" Target="slides/slide49.xml"/><Relationship Id="rId52" Type="http://schemas.openxmlformats.org/officeDocument/2006/relationships/slide" Target="slides/slide48.xml"/><Relationship Id="rId51" Type="http://schemas.openxmlformats.org/officeDocument/2006/relationships/slide" Target="slides/slide47.xml"/><Relationship Id="rId50" Type="http://schemas.openxmlformats.org/officeDocument/2006/relationships/slide" Target="slides/slide46.xml"/><Relationship Id="rId5" Type="http://schemas.openxmlformats.org/officeDocument/2006/relationships/slide" Target="slides/slide2.xml"/><Relationship Id="rId49" Type="http://schemas.openxmlformats.org/officeDocument/2006/relationships/slide" Target="slides/slide45.xml"/><Relationship Id="rId48" Type="http://schemas.openxmlformats.org/officeDocument/2006/relationships/slide" Target="slides/slide44.xml"/><Relationship Id="rId47" Type="http://schemas.openxmlformats.org/officeDocument/2006/relationships/slide" Target="slides/slide43.xml"/><Relationship Id="rId46" Type="http://schemas.openxmlformats.org/officeDocument/2006/relationships/slide" Target="slides/slide42.xml"/><Relationship Id="rId45" Type="http://schemas.openxmlformats.org/officeDocument/2006/relationships/slide" Target="slides/slide41.xml"/><Relationship Id="rId44" Type="http://schemas.openxmlformats.org/officeDocument/2006/relationships/slide" Target="slides/slide40.xml"/><Relationship Id="rId43" Type="http://schemas.openxmlformats.org/officeDocument/2006/relationships/slide" Target="slides/slide39.xml"/><Relationship Id="rId42" Type="http://schemas.openxmlformats.org/officeDocument/2006/relationships/slide" Target="slides/slide38.xml"/><Relationship Id="rId41" Type="http://schemas.openxmlformats.org/officeDocument/2006/relationships/slide" Target="slides/slide37.xml"/><Relationship Id="rId40" Type="http://schemas.openxmlformats.org/officeDocument/2006/relationships/slide" Target="slides/slide36.xml"/><Relationship Id="rId4" Type="http://schemas.openxmlformats.org/officeDocument/2006/relationships/slide" Target="slides/slide1.xml"/><Relationship Id="rId39" Type="http://schemas.openxmlformats.org/officeDocument/2006/relationships/slide" Target="slides/slide35.xml"/><Relationship Id="rId38" Type="http://schemas.openxmlformats.org/officeDocument/2006/relationships/slide" Target="slides/slide34.xml"/><Relationship Id="rId37" Type="http://schemas.openxmlformats.org/officeDocument/2006/relationships/slide" Target="slides/slide33.xml"/><Relationship Id="rId36" Type="http://schemas.openxmlformats.org/officeDocument/2006/relationships/slide" Target="slides/slide32.xml"/><Relationship Id="rId35" Type="http://schemas.openxmlformats.org/officeDocument/2006/relationships/slide" Target="slides/slide31.xml"/><Relationship Id="rId343" Type="http://schemas.openxmlformats.org/officeDocument/2006/relationships/tags" Target="tags/tag246.xml"/><Relationship Id="rId342" Type="http://schemas.openxmlformats.org/officeDocument/2006/relationships/font" Target="fonts/font31.fntdata"/><Relationship Id="rId341" Type="http://schemas.openxmlformats.org/officeDocument/2006/relationships/font" Target="fonts/font30.fntdata"/><Relationship Id="rId340" Type="http://schemas.openxmlformats.org/officeDocument/2006/relationships/font" Target="fonts/font29.fntdata"/><Relationship Id="rId34" Type="http://schemas.openxmlformats.org/officeDocument/2006/relationships/slide" Target="slides/slide30.xml"/><Relationship Id="rId339" Type="http://schemas.openxmlformats.org/officeDocument/2006/relationships/font" Target="fonts/font28.fntdata"/><Relationship Id="rId338" Type="http://schemas.openxmlformats.org/officeDocument/2006/relationships/font" Target="fonts/font27.fntdata"/><Relationship Id="rId337" Type="http://schemas.openxmlformats.org/officeDocument/2006/relationships/font" Target="fonts/font26.fntdata"/><Relationship Id="rId336" Type="http://schemas.openxmlformats.org/officeDocument/2006/relationships/font" Target="fonts/font25.fntdata"/><Relationship Id="rId335" Type="http://schemas.openxmlformats.org/officeDocument/2006/relationships/font" Target="fonts/font24.fntdata"/><Relationship Id="rId334" Type="http://schemas.openxmlformats.org/officeDocument/2006/relationships/font" Target="fonts/font23.fntdata"/><Relationship Id="rId333" Type="http://schemas.openxmlformats.org/officeDocument/2006/relationships/font" Target="fonts/font22.fntdata"/><Relationship Id="rId332" Type="http://schemas.openxmlformats.org/officeDocument/2006/relationships/font" Target="fonts/font21.fntdata"/><Relationship Id="rId331" Type="http://schemas.openxmlformats.org/officeDocument/2006/relationships/font" Target="fonts/font20.fntdata"/><Relationship Id="rId330" Type="http://schemas.openxmlformats.org/officeDocument/2006/relationships/font" Target="fonts/font19.fntdata"/><Relationship Id="rId33" Type="http://schemas.openxmlformats.org/officeDocument/2006/relationships/slide" Target="slides/slide29.xml"/><Relationship Id="rId329" Type="http://schemas.openxmlformats.org/officeDocument/2006/relationships/font" Target="fonts/font18.fntdata"/><Relationship Id="rId328" Type="http://schemas.openxmlformats.org/officeDocument/2006/relationships/font" Target="fonts/font17.fntdata"/><Relationship Id="rId327" Type="http://schemas.openxmlformats.org/officeDocument/2006/relationships/font" Target="fonts/font16.fntdata"/><Relationship Id="rId326" Type="http://schemas.openxmlformats.org/officeDocument/2006/relationships/font" Target="fonts/font15.fntdata"/><Relationship Id="rId325" Type="http://schemas.openxmlformats.org/officeDocument/2006/relationships/font" Target="fonts/font14.fntdata"/><Relationship Id="rId324" Type="http://schemas.openxmlformats.org/officeDocument/2006/relationships/font" Target="fonts/font13.fntdata"/><Relationship Id="rId323" Type="http://schemas.openxmlformats.org/officeDocument/2006/relationships/font" Target="fonts/font12.fntdata"/><Relationship Id="rId322" Type="http://schemas.openxmlformats.org/officeDocument/2006/relationships/font" Target="fonts/font11.fntdata"/><Relationship Id="rId321" Type="http://schemas.openxmlformats.org/officeDocument/2006/relationships/font" Target="fonts/font10.fntdata"/><Relationship Id="rId320" Type="http://schemas.openxmlformats.org/officeDocument/2006/relationships/font" Target="fonts/font9.fntdata"/><Relationship Id="rId32" Type="http://schemas.openxmlformats.org/officeDocument/2006/relationships/slide" Target="slides/slide28.xml"/><Relationship Id="rId319" Type="http://schemas.openxmlformats.org/officeDocument/2006/relationships/font" Target="fonts/font8.fntdata"/><Relationship Id="rId318" Type="http://schemas.openxmlformats.org/officeDocument/2006/relationships/font" Target="fonts/font7.fntdata"/><Relationship Id="rId317" Type="http://schemas.openxmlformats.org/officeDocument/2006/relationships/font" Target="fonts/font6.fntdata"/><Relationship Id="rId316" Type="http://schemas.openxmlformats.org/officeDocument/2006/relationships/font" Target="fonts/font5.fntdata"/><Relationship Id="rId315" Type="http://schemas.openxmlformats.org/officeDocument/2006/relationships/font" Target="fonts/font4.fntdata"/><Relationship Id="rId314" Type="http://schemas.openxmlformats.org/officeDocument/2006/relationships/font" Target="fonts/font3.fntdata"/><Relationship Id="rId313" Type="http://schemas.openxmlformats.org/officeDocument/2006/relationships/font" Target="fonts/font2.fntdata"/><Relationship Id="rId312" Type="http://schemas.openxmlformats.org/officeDocument/2006/relationships/font" Target="fonts/font1.fntdata"/><Relationship Id="rId311" Type="http://schemas.openxmlformats.org/officeDocument/2006/relationships/customXml" Target="../customXml/item1.xml"/><Relationship Id="rId310" Type="http://schemas.openxmlformats.org/officeDocument/2006/relationships/customXmlProps" Target="../customXml/itemProps245.xml"/><Relationship Id="rId31" Type="http://schemas.openxmlformats.org/officeDocument/2006/relationships/slide" Target="slides/slide27.xml"/><Relationship Id="rId309" Type="http://schemas.openxmlformats.org/officeDocument/2006/relationships/commentAuthors" Target="commentAuthors.xml"/><Relationship Id="rId308" Type="http://schemas.openxmlformats.org/officeDocument/2006/relationships/tableStyles" Target="tableStyles.xml"/><Relationship Id="rId307" Type="http://schemas.openxmlformats.org/officeDocument/2006/relationships/viewProps" Target="viewProps.xml"/><Relationship Id="rId306" Type="http://schemas.openxmlformats.org/officeDocument/2006/relationships/presProps" Target="presProps.xml"/><Relationship Id="rId305" Type="http://schemas.openxmlformats.org/officeDocument/2006/relationships/handoutMaster" Target="handoutMasters/handoutMaster1.xml"/><Relationship Id="rId304" Type="http://schemas.openxmlformats.org/officeDocument/2006/relationships/slide" Target="slides/slide300.xml"/><Relationship Id="rId303" Type="http://schemas.openxmlformats.org/officeDocument/2006/relationships/slide" Target="slides/slide299.xml"/><Relationship Id="rId302" Type="http://schemas.openxmlformats.org/officeDocument/2006/relationships/slide" Target="slides/slide298.xml"/><Relationship Id="rId301" Type="http://schemas.openxmlformats.org/officeDocument/2006/relationships/slide" Target="slides/slide297.xml"/><Relationship Id="rId300" Type="http://schemas.openxmlformats.org/officeDocument/2006/relationships/slide" Target="slides/slide296.xml"/><Relationship Id="rId30" Type="http://schemas.openxmlformats.org/officeDocument/2006/relationships/slide" Target="slides/slide26.xml"/><Relationship Id="rId3" Type="http://schemas.openxmlformats.org/officeDocument/2006/relationships/slideMaster" Target="slideMasters/slideMaster2.xml"/><Relationship Id="rId299" Type="http://schemas.openxmlformats.org/officeDocument/2006/relationships/slide" Target="slides/slide295.xml"/><Relationship Id="rId298" Type="http://schemas.openxmlformats.org/officeDocument/2006/relationships/slide" Target="slides/slide294.xml"/><Relationship Id="rId297" Type="http://schemas.openxmlformats.org/officeDocument/2006/relationships/slide" Target="slides/slide293.xml"/><Relationship Id="rId296" Type="http://schemas.openxmlformats.org/officeDocument/2006/relationships/slide" Target="slides/slide292.xml"/><Relationship Id="rId295" Type="http://schemas.openxmlformats.org/officeDocument/2006/relationships/slide" Target="slides/slide291.xml"/><Relationship Id="rId294" Type="http://schemas.openxmlformats.org/officeDocument/2006/relationships/slide" Target="slides/slide290.xml"/><Relationship Id="rId293" Type="http://schemas.openxmlformats.org/officeDocument/2006/relationships/slide" Target="slides/slide289.xml"/><Relationship Id="rId292" Type="http://schemas.openxmlformats.org/officeDocument/2006/relationships/slide" Target="slides/slide288.xml"/><Relationship Id="rId291" Type="http://schemas.openxmlformats.org/officeDocument/2006/relationships/slide" Target="slides/slide287.xml"/><Relationship Id="rId290" Type="http://schemas.openxmlformats.org/officeDocument/2006/relationships/slide" Target="slides/slide286.xml"/><Relationship Id="rId29" Type="http://schemas.openxmlformats.org/officeDocument/2006/relationships/slide" Target="slides/slide25.xml"/><Relationship Id="rId289" Type="http://schemas.openxmlformats.org/officeDocument/2006/relationships/slide" Target="slides/slide285.xml"/><Relationship Id="rId288" Type="http://schemas.openxmlformats.org/officeDocument/2006/relationships/slide" Target="slides/slide284.xml"/><Relationship Id="rId287" Type="http://schemas.openxmlformats.org/officeDocument/2006/relationships/slide" Target="slides/slide283.xml"/><Relationship Id="rId286" Type="http://schemas.openxmlformats.org/officeDocument/2006/relationships/slide" Target="slides/slide282.xml"/><Relationship Id="rId285" Type="http://schemas.openxmlformats.org/officeDocument/2006/relationships/slide" Target="slides/slide281.xml"/><Relationship Id="rId284" Type="http://schemas.openxmlformats.org/officeDocument/2006/relationships/slide" Target="slides/slide280.xml"/><Relationship Id="rId283" Type="http://schemas.openxmlformats.org/officeDocument/2006/relationships/slide" Target="slides/slide279.xml"/><Relationship Id="rId282" Type="http://schemas.openxmlformats.org/officeDocument/2006/relationships/slide" Target="slides/slide278.xml"/><Relationship Id="rId281" Type="http://schemas.openxmlformats.org/officeDocument/2006/relationships/slide" Target="slides/slide277.xml"/><Relationship Id="rId280" Type="http://schemas.openxmlformats.org/officeDocument/2006/relationships/slide" Target="slides/slide276.xml"/><Relationship Id="rId28" Type="http://schemas.openxmlformats.org/officeDocument/2006/relationships/slide" Target="slides/slide24.xml"/><Relationship Id="rId279" Type="http://schemas.openxmlformats.org/officeDocument/2006/relationships/slide" Target="slides/slide275.xml"/><Relationship Id="rId278" Type="http://schemas.openxmlformats.org/officeDocument/2006/relationships/slide" Target="slides/slide274.xml"/><Relationship Id="rId277" Type="http://schemas.openxmlformats.org/officeDocument/2006/relationships/slide" Target="slides/slide273.xml"/><Relationship Id="rId276" Type="http://schemas.openxmlformats.org/officeDocument/2006/relationships/slide" Target="slides/slide272.xml"/><Relationship Id="rId275" Type="http://schemas.openxmlformats.org/officeDocument/2006/relationships/slide" Target="slides/slide271.xml"/><Relationship Id="rId274" Type="http://schemas.openxmlformats.org/officeDocument/2006/relationships/slide" Target="slides/slide270.xml"/><Relationship Id="rId273" Type="http://schemas.openxmlformats.org/officeDocument/2006/relationships/slide" Target="slides/slide269.xml"/><Relationship Id="rId272" Type="http://schemas.openxmlformats.org/officeDocument/2006/relationships/slide" Target="slides/slide268.xml"/><Relationship Id="rId271" Type="http://schemas.openxmlformats.org/officeDocument/2006/relationships/slide" Target="slides/slide267.xml"/><Relationship Id="rId270" Type="http://schemas.openxmlformats.org/officeDocument/2006/relationships/slide" Target="slides/slide266.xml"/><Relationship Id="rId27" Type="http://schemas.openxmlformats.org/officeDocument/2006/relationships/slide" Target="slides/slide23.xml"/><Relationship Id="rId269" Type="http://schemas.openxmlformats.org/officeDocument/2006/relationships/slide" Target="slides/slide265.xml"/><Relationship Id="rId268" Type="http://schemas.openxmlformats.org/officeDocument/2006/relationships/slide" Target="slides/slide264.xml"/><Relationship Id="rId267" Type="http://schemas.openxmlformats.org/officeDocument/2006/relationships/slide" Target="slides/slide263.xml"/><Relationship Id="rId266" Type="http://schemas.openxmlformats.org/officeDocument/2006/relationships/slide" Target="slides/slide262.xml"/><Relationship Id="rId265" Type="http://schemas.openxmlformats.org/officeDocument/2006/relationships/slide" Target="slides/slide261.xml"/><Relationship Id="rId264" Type="http://schemas.openxmlformats.org/officeDocument/2006/relationships/slide" Target="slides/slide260.xml"/><Relationship Id="rId263" Type="http://schemas.openxmlformats.org/officeDocument/2006/relationships/slide" Target="slides/slide259.xml"/><Relationship Id="rId262" Type="http://schemas.openxmlformats.org/officeDocument/2006/relationships/slide" Target="slides/slide258.xml"/><Relationship Id="rId261" Type="http://schemas.openxmlformats.org/officeDocument/2006/relationships/slide" Target="slides/slide257.xml"/><Relationship Id="rId260" Type="http://schemas.openxmlformats.org/officeDocument/2006/relationships/slide" Target="slides/slide256.xml"/><Relationship Id="rId26" Type="http://schemas.openxmlformats.org/officeDocument/2006/relationships/slide" Target="slides/slide22.xml"/><Relationship Id="rId259" Type="http://schemas.openxmlformats.org/officeDocument/2006/relationships/slide" Target="slides/slide255.xml"/><Relationship Id="rId258" Type="http://schemas.openxmlformats.org/officeDocument/2006/relationships/slide" Target="slides/slide254.xml"/><Relationship Id="rId257" Type="http://schemas.openxmlformats.org/officeDocument/2006/relationships/slide" Target="slides/slide253.xml"/><Relationship Id="rId256" Type="http://schemas.openxmlformats.org/officeDocument/2006/relationships/slide" Target="slides/slide252.xml"/><Relationship Id="rId255" Type="http://schemas.openxmlformats.org/officeDocument/2006/relationships/slide" Target="slides/slide251.xml"/><Relationship Id="rId254" Type="http://schemas.openxmlformats.org/officeDocument/2006/relationships/slide" Target="slides/slide250.xml"/><Relationship Id="rId253" Type="http://schemas.openxmlformats.org/officeDocument/2006/relationships/slide" Target="slides/slide249.xml"/><Relationship Id="rId252" Type="http://schemas.openxmlformats.org/officeDocument/2006/relationships/slide" Target="slides/slide248.xml"/><Relationship Id="rId251" Type="http://schemas.openxmlformats.org/officeDocument/2006/relationships/slide" Target="slides/slide247.xml"/><Relationship Id="rId250" Type="http://schemas.openxmlformats.org/officeDocument/2006/relationships/slide" Target="slides/slide246.xml"/><Relationship Id="rId25" Type="http://schemas.openxmlformats.org/officeDocument/2006/relationships/slide" Target="slides/slide21.xml"/><Relationship Id="rId249" Type="http://schemas.openxmlformats.org/officeDocument/2006/relationships/slide" Target="slides/slide245.xml"/><Relationship Id="rId248" Type="http://schemas.openxmlformats.org/officeDocument/2006/relationships/slide" Target="slides/slide244.xml"/><Relationship Id="rId247" Type="http://schemas.openxmlformats.org/officeDocument/2006/relationships/slide" Target="slides/slide243.xml"/><Relationship Id="rId246" Type="http://schemas.openxmlformats.org/officeDocument/2006/relationships/slide" Target="slides/slide242.xml"/><Relationship Id="rId245" Type="http://schemas.openxmlformats.org/officeDocument/2006/relationships/slide" Target="slides/slide241.xml"/><Relationship Id="rId244" Type="http://schemas.openxmlformats.org/officeDocument/2006/relationships/slide" Target="slides/slide240.xml"/><Relationship Id="rId243" Type="http://schemas.openxmlformats.org/officeDocument/2006/relationships/slide" Target="slides/slide239.xml"/><Relationship Id="rId242" Type="http://schemas.openxmlformats.org/officeDocument/2006/relationships/slide" Target="slides/slide238.xml"/><Relationship Id="rId241" Type="http://schemas.openxmlformats.org/officeDocument/2006/relationships/slide" Target="slides/slide237.xml"/><Relationship Id="rId240" Type="http://schemas.openxmlformats.org/officeDocument/2006/relationships/slide" Target="slides/slide236.xml"/><Relationship Id="rId24" Type="http://schemas.openxmlformats.org/officeDocument/2006/relationships/slide" Target="slides/slide20.xml"/><Relationship Id="rId239" Type="http://schemas.openxmlformats.org/officeDocument/2006/relationships/slide" Target="slides/slide235.xml"/><Relationship Id="rId238" Type="http://schemas.openxmlformats.org/officeDocument/2006/relationships/slide" Target="slides/slide234.xml"/><Relationship Id="rId237" Type="http://schemas.openxmlformats.org/officeDocument/2006/relationships/slide" Target="slides/slide233.xml"/><Relationship Id="rId236" Type="http://schemas.openxmlformats.org/officeDocument/2006/relationships/slide" Target="slides/slide232.xml"/><Relationship Id="rId235" Type="http://schemas.openxmlformats.org/officeDocument/2006/relationships/slide" Target="slides/slide231.xml"/><Relationship Id="rId234" Type="http://schemas.openxmlformats.org/officeDocument/2006/relationships/slide" Target="slides/slide230.xml"/><Relationship Id="rId233" Type="http://schemas.openxmlformats.org/officeDocument/2006/relationships/slide" Target="slides/slide229.xml"/><Relationship Id="rId232" Type="http://schemas.openxmlformats.org/officeDocument/2006/relationships/slide" Target="slides/slide228.xml"/><Relationship Id="rId231" Type="http://schemas.openxmlformats.org/officeDocument/2006/relationships/slide" Target="slides/slide227.xml"/><Relationship Id="rId230" Type="http://schemas.openxmlformats.org/officeDocument/2006/relationships/slide" Target="slides/slide226.xml"/><Relationship Id="rId23" Type="http://schemas.openxmlformats.org/officeDocument/2006/relationships/slide" Target="slides/slide19.xml"/><Relationship Id="rId229" Type="http://schemas.openxmlformats.org/officeDocument/2006/relationships/slide" Target="slides/slide225.xml"/><Relationship Id="rId228" Type="http://schemas.openxmlformats.org/officeDocument/2006/relationships/slide" Target="slides/slide224.xml"/><Relationship Id="rId227" Type="http://schemas.openxmlformats.org/officeDocument/2006/relationships/slide" Target="slides/slide223.xml"/><Relationship Id="rId226" Type="http://schemas.openxmlformats.org/officeDocument/2006/relationships/slide" Target="slides/slide222.xml"/><Relationship Id="rId225" Type="http://schemas.openxmlformats.org/officeDocument/2006/relationships/slide" Target="slides/slide221.xml"/><Relationship Id="rId224" Type="http://schemas.openxmlformats.org/officeDocument/2006/relationships/slide" Target="slides/slide220.xml"/><Relationship Id="rId223" Type="http://schemas.openxmlformats.org/officeDocument/2006/relationships/slide" Target="slides/slide219.xml"/><Relationship Id="rId222" Type="http://schemas.openxmlformats.org/officeDocument/2006/relationships/slide" Target="slides/slide218.xml"/><Relationship Id="rId221" Type="http://schemas.openxmlformats.org/officeDocument/2006/relationships/slide" Target="slides/slide217.xml"/><Relationship Id="rId220" Type="http://schemas.openxmlformats.org/officeDocument/2006/relationships/slide" Target="slides/slide216.xml"/><Relationship Id="rId22" Type="http://schemas.openxmlformats.org/officeDocument/2006/relationships/slide" Target="slides/slide18.xml"/><Relationship Id="rId219" Type="http://schemas.openxmlformats.org/officeDocument/2006/relationships/slide" Target="slides/slide215.xml"/><Relationship Id="rId218" Type="http://schemas.openxmlformats.org/officeDocument/2006/relationships/slide" Target="slides/slide214.xml"/><Relationship Id="rId217" Type="http://schemas.openxmlformats.org/officeDocument/2006/relationships/slide" Target="slides/slide213.xml"/><Relationship Id="rId216" Type="http://schemas.openxmlformats.org/officeDocument/2006/relationships/slide" Target="slides/slide212.xml"/><Relationship Id="rId215" Type="http://schemas.openxmlformats.org/officeDocument/2006/relationships/slide" Target="slides/slide211.xml"/><Relationship Id="rId214" Type="http://schemas.openxmlformats.org/officeDocument/2006/relationships/slide" Target="slides/slide210.xml"/><Relationship Id="rId213" Type="http://schemas.openxmlformats.org/officeDocument/2006/relationships/slide" Target="slides/slide209.xml"/><Relationship Id="rId212" Type="http://schemas.openxmlformats.org/officeDocument/2006/relationships/slide" Target="slides/slide208.xml"/><Relationship Id="rId211" Type="http://schemas.openxmlformats.org/officeDocument/2006/relationships/slide" Target="slides/slide207.xml"/><Relationship Id="rId210" Type="http://schemas.openxmlformats.org/officeDocument/2006/relationships/slide" Target="slides/slide206.xml"/><Relationship Id="rId21" Type="http://schemas.openxmlformats.org/officeDocument/2006/relationships/slide" Target="slides/slide17.xml"/><Relationship Id="rId209" Type="http://schemas.openxmlformats.org/officeDocument/2006/relationships/slide" Target="slides/slide205.xml"/><Relationship Id="rId208" Type="http://schemas.openxmlformats.org/officeDocument/2006/relationships/slide" Target="slides/slide204.xml"/><Relationship Id="rId207" Type="http://schemas.openxmlformats.org/officeDocument/2006/relationships/slide" Target="slides/slide203.xml"/><Relationship Id="rId206" Type="http://schemas.openxmlformats.org/officeDocument/2006/relationships/slide" Target="slides/slide202.xml"/><Relationship Id="rId205" Type="http://schemas.openxmlformats.org/officeDocument/2006/relationships/slide" Target="slides/slide201.xml"/><Relationship Id="rId204" Type="http://schemas.openxmlformats.org/officeDocument/2006/relationships/slide" Target="slides/slide200.xml"/><Relationship Id="rId203" Type="http://schemas.openxmlformats.org/officeDocument/2006/relationships/slide" Target="slides/slide199.xml"/><Relationship Id="rId202" Type="http://schemas.openxmlformats.org/officeDocument/2006/relationships/slide" Target="slides/slide198.xml"/><Relationship Id="rId201" Type="http://schemas.openxmlformats.org/officeDocument/2006/relationships/slide" Target="slides/slide197.xml"/><Relationship Id="rId200" Type="http://schemas.openxmlformats.org/officeDocument/2006/relationships/slide" Target="slides/slide196.xml"/><Relationship Id="rId20" Type="http://schemas.openxmlformats.org/officeDocument/2006/relationships/slide" Target="slides/slide16.xml"/><Relationship Id="rId2" Type="http://schemas.openxmlformats.org/officeDocument/2006/relationships/theme" Target="theme/theme1.xml"/><Relationship Id="rId199" Type="http://schemas.openxmlformats.org/officeDocument/2006/relationships/slide" Target="slides/slide195.xml"/><Relationship Id="rId198" Type="http://schemas.openxmlformats.org/officeDocument/2006/relationships/slide" Target="slides/slide194.xml"/><Relationship Id="rId197" Type="http://schemas.openxmlformats.org/officeDocument/2006/relationships/slide" Target="slides/slide193.xml"/><Relationship Id="rId196" Type="http://schemas.openxmlformats.org/officeDocument/2006/relationships/slide" Target="slides/slide192.xml"/><Relationship Id="rId195" Type="http://schemas.openxmlformats.org/officeDocument/2006/relationships/slide" Target="slides/slide191.xml"/><Relationship Id="rId194" Type="http://schemas.openxmlformats.org/officeDocument/2006/relationships/slide" Target="slides/slide190.xml"/><Relationship Id="rId193" Type="http://schemas.openxmlformats.org/officeDocument/2006/relationships/slide" Target="slides/slide189.xml"/><Relationship Id="rId192" Type="http://schemas.openxmlformats.org/officeDocument/2006/relationships/slide" Target="slides/slide188.xml"/><Relationship Id="rId191" Type="http://schemas.openxmlformats.org/officeDocument/2006/relationships/slide" Target="slides/slide187.xml"/><Relationship Id="rId190" Type="http://schemas.openxmlformats.org/officeDocument/2006/relationships/slide" Target="slides/slide186.xml"/><Relationship Id="rId19" Type="http://schemas.openxmlformats.org/officeDocument/2006/relationships/slide" Target="slides/slide15.xml"/><Relationship Id="rId189" Type="http://schemas.openxmlformats.org/officeDocument/2006/relationships/slide" Target="slides/slide185.xml"/><Relationship Id="rId188" Type="http://schemas.openxmlformats.org/officeDocument/2006/relationships/slide" Target="slides/slide184.xml"/><Relationship Id="rId187" Type="http://schemas.openxmlformats.org/officeDocument/2006/relationships/slide" Target="slides/slide183.xml"/><Relationship Id="rId186" Type="http://schemas.openxmlformats.org/officeDocument/2006/relationships/slide" Target="slides/slide182.xml"/><Relationship Id="rId185" Type="http://schemas.openxmlformats.org/officeDocument/2006/relationships/slide" Target="slides/slide181.xml"/><Relationship Id="rId184" Type="http://schemas.openxmlformats.org/officeDocument/2006/relationships/slide" Target="slides/slide180.xml"/><Relationship Id="rId183" Type="http://schemas.openxmlformats.org/officeDocument/2006/relationships/slide" Target="slides/slide179.xml"/><Relationship Id="rId182" Type="http://schemas.openxmlformats.org/officeDocument/2006/relationships/slide" Target="slides/slide178.xml"/><Relationship Id="rId181" Type="http://schemas.openxmlformats.org/officeDocument/2006/relationships/slide" Target="slides/slide177.xml"/><Relationship Id="rId180" Type="http://schemas.openxmlformats.org/officeDocument/2006/relationships/slide" Target="slides/slide176.xml"/><Relationship Id="rId18" Type="http://schemas.openxmlformats.org/officeDocument/2006/relationships/notesMaster" Target="notesMasters/notesMaster1.xml"/><Relationship Id="rId179" Type="http://schemas.openxmlformats.org/officeDocument/2006/relationships/slide" Target="slides/slide175.xml"/><Relationship Id="rId178" Type="http://schemas.openxmlformats.org/officeDocument/2006/relationships/slide" Target="slides/slide174.xml"/><Relationship Id="rId177" Type="http://schemas.openxmlformats.org/officeDocument/2006/relationships/slide" Target="slides/slide173.xml"/><Relationship Id="rId176" Type="http://schemas.openxmlformats.org/officeDocument/2006/relationships/slide" Target="slides/slide172.xml"/><Relationship Id="rId175" Type="http://schemas.openxmlformats.org/officeDocument/2006/relationships/slide" Target="slides/slide171.xml"/><Relationship Id="rId174" Type="http://schemas.openxmlformats.org/officeDocument/2006/relationships/slide" Target="slides/slide170.xml"/><Relationship Id="rId173" Type="http://schemas.openxmlformats.org/officeDocument/2006/relationships/slide" Target="slides/slide169.xml"/><Relationship Id="rId172" Type="http://schemas.openxmlformats.org/officeDocument/2006/relationships/slide" Target="slides/slide168.xml"/><Relationship Id="rId171" Type="http://schemas.openxmlformats.org/officeDocument/2006/relationships/slide" Target="slides/slide167.xml"/><Relationship Id="rId170" Type="http://schemas.openxmlformats.org/officeDocument/2006/relationships/slide" Target="slides/slide166.xml"/><Relationship Id="rId17" Type="http://schemas.openxmlformats.org/officeDocument/2006/relationships/slide" Target="slides/slide14.xml"/><Relationship Id="rId169" Type="http://schemas.openxmlformats.org/officeDocument/2006/relationships/slide" Target="slides/slide165.xml"/><Relationship Id="rId168" Type="http://schemas.openxmlformats.org/officeDocument/2006/relationships/slide" Target="slides/slide164.xml"/><Relationship Id="rId167" Type="http://schemas.openxmlformats.org/officeDocument/2006/relationships/slide" Target="slides/slide163.xml"/><Relationship Id="rId166" Type="http://schemas.openxmlformats.org/officeDocument/2006/relationships/slide" Target="slides/slide162.xml"/><Relationship Id="rId165" Type="http://schemas.openxmlformats.org/officeDocument/2006/relationships/slide" Target="slides/slide161.xml"/><Relationship Id="rId164" Type="http://schemas.openxmlformats.org/officeDocument/2006/relationships/slide" Target="slides/slide160.xml"/><Relationship Id="rId163" Type="http://schemas.openxmlformats.org/officeDocument/2006/relationships/slide" Target="slides/slide159.xml"/><Relationship Id="rId162" Type="http://schemas.openxmlformats.org/officeDocument/2006/relationships/slide" Target="slides/slide158.xml"/><Relationship Id="rId161" Type="http://schemas.openxmlformats.org/officeDocument/2006/relationships/slide" Target="slides/slide157.xml"/><Relationship Id="rId160" Type="http://schemas.openxmlformats.org/officeDocument/2006/relationships/slide" Target="slides/slide156.xml"/><Relationship Id="rId16" Type="http://schemas.openxmlformats.org/officeDocument/2006/relationships/slide" Target="slides/slide13.xml"/><Relationship Id="rId159" Type="http://schemas.openxmlformats.org/officeDocument/2006/relationships/slide" Target="slides/slide155.xml"/><Relationship Id="rId158" Type="http://schemas.openxmlformats.org/officeDocument/2006/relationships/slide" Target="slides/slide154.xml"/><Relationship Id="rId157" Type="http://schemas.openxmlformats.org/officeDocument/2006/relationships/slide" Target="slides/slide153.xml"/><Relationship Id="rId156" Type="http://schemas.openxmlformats.org/officeDocument/2006/relationships/slide" Target="slides/slide152.xml"/><Relationship Id="rId155" Type="http://schemas.openxmlformats.org/officeDocument/2006/relationships/slide" Target="slides/slide151.xml"/><Relationship Id="rId154" Type="http://schemas.openxmlformats.org/officeDocument/2006/relationships/slide" Target="slides/slide150.xml"/><Relationship Id="rId153" Type="http://schemas.openxmlformats.org/officeDocument/2006/relationships/slide" Target="slides/slide149.xml"/><Relationship Id="rId152" Type="http://schemas.openxmlformats.org/officeDocument/2006/relationships/slide" Target="slides/slide148.xml"/><Relationship Id="rId151" Type="http://schemas.openxmlformats.org/officeDocument/2006/relationships/slide" Target="slides/slide147.xml"/><Relationship Id="rId150" Type="http://schemas.openxmlformats.org/officeDocument/2006/relationships/slide" Target="slides/slide146.xml"/><Relationship Id="rId15" Type="http://schemas.openxmlformats.org/officeDocument/2006/relationships/slide" Target="slides/slide12.xml"/><Relationship Id="rId149" Type="http://schemas.openxmlformats.org/officeDocument/2006/relationships/slide" Target="slides/slide145.xml"/><Relationship Id="rId148" Type="http://schemas.openxmlformats.org/officeDocument/2006/relationships/slide" Target="slides/slide144.xml"/><Relationship Id="rId147" Type="http://schemas.openxmlformats.org/officeDocument/2006/relationships/slide" Target="slides/slide143.xml"/><Relationship Id="rId146" Type="http://schemas.openxmlformats.org/officeDocument/2006/relationships/slide" Target="slides/slide142.xml"/><Relationship Id="rId145" Type="http://schemas.openxmlformats.org/officeDocument/2006/relationships/slide" Target="slides/slide141.xml"/><Relationship Id="rId144" Type="http://schemas.openxmlformats.org/officeDocument/2006/relationships/slide" Target="slides/slide140.xml"/><Relationship Id="rId143" Type="http://schemas.openxmlformats.org/officeDocument/2006/relationships/slide" Target="slides/slide139.xml"/><Relationship Id="rId142" Type="http://schemas.openxmlformats.org/officeDocument/2006/relationships/slide" Target="slides/slide138.xml"/><Relationship Id="rId141" Type="http://schemas.openxmlformats.org/officeDocument/2006/relationships/slide" Target="slides/slide137.xml"/><Relationship Id="rId140" Type="http://schemas.openxmlformats.org/officeDocument/2006/relationships/slide" Target="slides/slide136.xml"/><Relationship Id="rId14" Type="http://schemas.openxmlformats.org/officeDocument/2006/relationships/slide" Target="slides/slide11.xml"/><Relationship Id="rId139" Type="http://schemas.openxmlformats.org/officeDocument/2006/relationships/slide" Target="slides/slide135.xml"/><Relationship Id="rId138" Type="http://schemas.openxmlformats.org/officeDocument/2006/relationships/slide" Target="slides/slide134.xml"/><Relationship Id="rId137" Type="http://schemas.openxmlformats.org/officeDocument/2006/relationships/slide" Target="slides/slide133.xml"/><Relationship Id="rId136" Type="http://schemas.openxmlformats.org/officeDocument/2006/relationships/slide" Target="slides/slide132.xml"/><Relationship Id="rId135" Type="http://schemas.openxmlformats.org/officeDocument/2006/relationships/slide" Target="slides/slide131.xml"/><Relationship Id="rId134" Type="http://schemas.openxmlformats.org/officeDocument/2006/relationships/slide" Target="slides/slide130.xml"/><Relationship Id="rId133" Type="http://schemas.openxmlformats.org/officeDocument/2006/relationships/slide" Target="slides/slide129.xml"/><Relationship Id="rId132" Type="http://schemas.openxmlformats.org/officeDocument/2006/relationships/slide" Target="slides/slide128.xml"/><Relationship Id="rId131" Type="http://schemas.openxmlformats.org/officeDocument/2006/relationships/slide" Target="slides/slide127.xml"/><Relationship Id="rId130" Type="http://schemas.openxmlformats.org/officeDocument/2006/relationships/slide" Target="slides/slide126.xml"/><Relationship Id="rId13" Type="http://schemas.openxmlformats.org/officeDocument/2006/relationships/slide" Target="slides/slide10.xml"/><Relationship Id="rId129" Type="http://schemas.openxmlformats.org/officeDocument/2006/relationships/slide" Target="slides/slide125.xml"/><Relationship Id="rId128" Type="http://schemas.openxmlformats.org/officeDocument/2006/relationships/slide" Target="slides/slide124.xml"/><Relationship Id="rId127" Type="http://schemas.openxmlformats.org/officeDocument/2006/relationships/slide" Target="slides/slide123.xml"/><Relationship Id="rId126" Type="http://schemas.openxmlformats.org/officeDocument/2006/relationships/slide" Target="slides/slide122.xml"/><Relationship Id="rId125" Type="http://schemas.openxmlformats.org/officeDocument/2006/relationships/slide" Target="slides/slide121.xml"/><Relationship Id="rId124" Type="http://schemas.openxmlformats.org/officeDocument/2006/relationships/slide" Target="slides/slide120.xml"/><Relationship Id="rId123" Type="http://schemas.openxmlformats.org/officeDocument/2006/relationships/slide" Target="slides/slide119.xml"/><Relationship Id="rId122" Type="http://schemas.openxmlformats.org/officeDocument/2006/relationships/slide" Target="slides/slide118.xml"/><Relationship Id="rId121" Type="http://schemas.openxmlformats.org/officeDocument/2006/relationships/slide" Target="slides/slide117.xml"/><Relationship Id="rId120" Type="http://schemas.openxmlformats.org/officeDocument/2006/relationships/slide" Target="slides/slide116.xml"/><Relationship Id="rId12" Type="http://schemas.openxmlformats.org/officeDocument/2006/relationships/slide" Target="slides/slide9.xml"/><Relationship Id="rId119" Type="http://schemas.openxmlformats.org/officeDocument/2006/relationships/slide" Target="slides/slide115.xml"/><Relationship Id="rId118" Type="http://schemas.openxmlformats.org/officeDocument/2006/relationships/slide" Target="slides/slide114.xml"/><Relationship Id="rId117" Type="http://schemas.openxmlformats.org/officeDocument/2006/relationships/slide" Target="slides/slide113.xml"/><Relationship Id="rId116" Type="http://schemas.openxmlformats.org/officeDocument/2006/relationships/slide" Target="slides/slide112.xml"/><Relationship Id="rId115" Type="http://schemas.openxmlformats.org/officeDocument/2006/relationships/slide" Target="slides/slide111.xml"/><Relationship Id="rId114" Type="http://schemas.openxmlformats.org/officeDocument/2006/relationships/slide" Target="slides/slide110.xml"/><Relationship Id="rId113" Type="http://schemas.openxmlformats.org/officeDocument/2006/relationships/slide" Target="slides/slide109.xml"/><Relationship Id="rId112" Type="http://schemas.openxmlformats.org/officeDocument/2006/relationships/slide" Target="slides/slide108.xml"/><Relationship Id="rId111" Type="http://schemas.openxmlformats.org/officeDocument/2006/relationships/slide" Target="slides/slide107.xml"/><Relationship Id="rId110" Type="http://schemas.openxmlformats.org/officeDocument/2006/relationships/slide" Target="slides/slide106.xml"/><Relationship Id="rId11" Type="http://schemas.openxmlformats.org/officeDocument/2006/relationships/slide" Target="slides/slide8.xml"/><Relationship Id="rId109" Type="http://schemas.openxmlformats.org/officeDocument/2006/relationships/slide" Target="slides/slide105.xml"/><Relationship Id="rId108" Type="http://schemas.openxmlformats.org/officeDocument/2006/relationships/slide" Target="slides/slide104.xml"/><Relationship Id="rId107" Type="http://schemas.openxmlformats.org/officeDocument/2006/relationships/slide" Target="slides/slide103.xml"/><Relationship Id="rId106" Type="http://schemas.openxmlformats.org/officeDocument/2006/relationships/slide" Target="slides/slide102.xml"/><Relationship Id="rId105" Type="http://schemas.openxmlformats.org/officeDocument/2006/relationships/slide" Target="slides/slide101.xml"/><Relationship Id="rId104" Type="http://schemas.openxmlformats.org/officeDocument/2006/relationships/slide" Target="slides/slide100.xml"/><Relationship Id="rId103" Type="http://schemas.openxmlformats.org/officeDocument/2006/relationships/slide" Target="slides/slide99.xml"/><Relationship Id="rId102" Type="http://schemas.openxmlformats.org/officeDocument/2006/relationships/slide" Target="slides/slide98.xml"/><Relationship Id="rId101" Type="http://schemas.openxmlformats.org/officeDocument/2006/relationships/slide" Target="slides/slide97.xml"/><Relationship Id="rId100" Type="http://schemas.openxmlformats.org/officeDocument/2006/relationships/slide" Target="slides/slide96.xml"/><Relationship Id="rId10" Type="http://schemas.openxmlformats.org/officeDocument/2006/relationships/slide" Target="slides/slide7.xml"/><Relationship Id="rId1" Type="http://schemas.openxmlformats.org/officeDocument/2006/relationships/slideMaster" Target="slideMasters/slide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47.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65.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269.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293.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fontAlgn="auto"/>
            <a:endParaRPr lang="zh-CN" altLang="en-US" strike="noStrike" noProof="1"/>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fontAlgn="auto"/>
            <a:fld id="{0F9B84EA-7D68-4D60-9CB1-D50884785D1C}" type="datetimeFigureOut">
              <a:rPr lang="zh-CN" altLang="en-US" strike="noStrike" noProof="1" smtClean="0">
                <a:latin typeface="+mn-lt"/>
                <a:ea typeface="+mn-ea"/>
                <a:cs typeface="+mn-cs"/>
              </a:rPr>
            </a:fld>
            <a:endParaRPr lang="zh-CN" altLang="en-US" strike="noStrike" noProof="1"/>
          </a:p>
        </p:txBody>
      </p:sp>
      <p:sp>
        <p:nvSpPr>
          <p:cNvPr id="4" name="页脚占位符 3"/>
          <p:cNvSpPr>
            <a:spLocks noGrp="1"/>
          </p:cNvSpPr>
          <p:nvPr>
            <p:ph type="ftr" sz="quarter" idx="2"/>
          </p:nvPr>
        </p:nvSpPr>
        <p:spPr>
          <a:xfrm>
            <a:off x="0" y="8685213"/>
            <a:ext cx="2971800" cy="458788"/>
          </a:xfrm>
          <a:prstGeom prst="rect">
            <a:avLst/>
          </a:prstGeom>
        </p:spPr>
        <p:txBody>
          <a:bodyPr vert="horz" lIns="91440" tIns="45720" rIns="91440" bIns="45720" rtlCol="0" anchor="b"/>
          <a:lstStyle>
            <a:lvl1pPr algn="l">
              <a:defRPr sz="1200"/>
            </a:lvl1pPr>
          </a:lstStyle>
          <a:p>
            <a:pPr fontAlgn="auto"/>
            <a:endParaRPr lang="zh-CN" altLang="en-US" strike="noStrike" noProof="1"/>
          </a:p>
        </p:txBody>
      </p:sp>
      <p:sp>
        <p:nvSpPr>
          <p:cNvPr id="5" name="灯片编号占位符 4"/>
          <p:cNvSpPr>
            <a:spLocks noGrp="1"/>
          </p:cNvSpPr>
          <p:nvPr>
            <p:ph type="sldNum" sz="quarter" idx="3"/>
          </p:nvPr>
        </p:nvSpPr>
        <p:spPr>
          <a:xfrm>
            <a:off x="3884613" y="8685213"/>
            <a:ext cx="2971800" cy="458788"/>
          </a:xfrm>
          <a:prstGeom prst="rect">
            <a:avLst/>
          </a:prstGeom>
        </p:spPr>
        <p:txBody>
          <a:bodyPr vert="horz" lIns="91440" tIns="45720" rIns="91440" bIns="45720" rtlCol="0" anchor="b"/>
          <a:lstStyle>
            <a:lvl1pPr algn="r">
              <a:defRPr sz="1200"/>
            </a:lvl1pPr>
          </a:lstStyle>
          <a:p>
            <a:pPr fontAlgn="auto"/>
            <a:fld id="{8D4E0FC9-F1F8-4FAE-9988-3BA365CFD46F}" type="slidenum">
              <a:rPr lang="zh-CN" altLang="en-US" strike="noStrike" noProof="1" smtClean="0">
                <a:latin typeface="+mn-lt"/>
                <a:ea typeface="+mn-ea"/>
                <a:cs typeface="+mn-cs"/>
              </a:rPr>
            </a:fld>
            <a:endParaRPr lang="zh-CN" altLang="en-US" strike="noStrike" noProof="1"/>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fontAlgn="auto"/>
            <a:endParaRPr lang="zh-CN" altLang="en-US" strike="noStrike" noProof="1"/>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pPr fontAlgn="auto"/>
            <a:fld id="{D2A48B96-639E-45A3-A0BA-2464DFDB1FAA}" type="datetimeFigureOut">
              <a:rPr lang="zh-CN" altLang="en-US" strike="noStrike" noProof="1" smtClean="0">
                <a:latin typeface="+mn-lt"/>
                <a:ea typeface="+mn-ea"/>
                <a:cs typeface="+mn-cs"/>
              </a:rPr>
            </a:fld>
            <a:endParaRPr lang="zh-CN" altLang="en-US" strike="noStrike" noProof="1"/>
          </a:p>
        </p:txBody>
      </p:sp>
      <p:sp>
        <p:nvSpPr>
          <p:cNvPr id="4100" name="幻灯片图像占位符 3"/>
          <p:cNvSpPr>
            <a:spLocks noGrp="1" noRot="1" noChangeAspect="1"/>
          </p:cNvSpPr>
          <p:nvPr>
            <p:ph type="sldImg"/>
          </p:nvPr>
        </p:nvSpPr>
        <p:spPr>
          <a:xfrm>
            <a:off x="685800" y="1143000"/>
            <a:ext cx="5486400" cy="3086100"/>
          </a:xfrm>
          <a:prstGeom prst="rect">
            <a:avLst/>
          </a:prstGeom>
          <a:noFill/>
          <a:ln w="12700" cap="flat" cmpd="sng">
            <a:solidFill>
              <a:srgbClr val="000000"/>
            </a:solidFill>
            <a:prstDash val="solid"/>
            <a:round/>
            <a:headEnd type="none" w="med" len="med"/>
            <a:tailEnd type="none" w="med" len="med"/>
          </a:ln>
        </p:spPr>
      </p:sp>
      <p:sp>
        <p:nvSpPr>
          <p:cNvPr id="4101" name="备注占位符 4"/>
          <p:cNvSpPr>
            <a:spLocks noGrp="1"/>
          </p:cNvSpPr>
          <p:nvPr>
            <p:ph type="body" sz="quarter"/>
          </p:nvPr>
        </p:nvSpPr>
        <p:spPr>
          <a:xfrm>
            <a:off x="685800" y="4400550"/>
            <a:ext cx="5486400" cy="3600450"/>
          </a:xfrm>
          <a:prstGeom prst="rect">
            <a:avLst/>
          </a:prstGeom>
          <a:noFill/>
          <a:ln w="9525">
            <a:noFill/>
          </a:ln>
        </p:spPr>
        <p:txBody>
          <a:bodyPr vert="horz" lIns="91440" tIns="45720" rIns="91440" bIns="45720" anchor="t" anchorCtr="0"/>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8"/>
          </a:xfrm>
          <a:prstGeom prst="rect">
            <a:avLst/>
          </a:prstGeom>
        </p:spPr>
        <p:txBody>
          <a:bodyPr vert="horz" lIns="91440" tIns="45720" rIns="91440" bIns="45720" rtlCol="0" anchor="b"/>
          <a:lstStyle>
            <a:lvl1pPr algn="l">
              <a:defRPr sz="1200"/>
            </a:lvl1pPr>
          </a:lstStyle>
          <a:p>
            <a:pPr fontAlgn="auto"/>
            <a:endParaRPr lang="zh-CN" altLang="en-US" strike="noStrike" noProof="1"/>
          </a:p>
        </p:txBody>
      </p:sp>
      <p:sp>
        <p:nvSpPr>
          <p:cNvPr id="7" name="灯片编号占位符 6"/>
          <p:cNvSpPr>
            <a:spLocks noGrp="1"/>
          </p:cNvSpPr>
          <p:nvPr>
            <p:ph type="sldNum" sz="quarter" idx="5"/>
          </p:nvPr>
        </p:nvSpPr>
        <p:spPr>
          <a:xfrm>
            <a:off x="3884613" y="8685213"/>
            <a:ext cx="2971800" cy="458788"/>
          </a:xfrm>
          <a:prstGeom prst="rect">
            <a:avLst/>
          </a:prstGeom>
        </p:spPr>
        <p:txBody>
          <a:bodyPr vert="horz" lIns="91440" tIns="45720" rIns="91440" bIns="45720" rtlCol="0" anchor="b"/>
          <a:lstStyle>
            <a:lvl1pPr algn="r">
              <a:defRPr sz="1200"/>
            </a:lvl1pPr>
          </a:lstStyle>
          <a:p>
            <a:pPr fontAlgn="auto"/>
            <a:fld id="{A6837353-30EB-4A48-80EB-173D804AEFBD}" type="slidenum">
              <a:rPr lang="zh-CN" altLang="en-US" strike="noStrike" noProof="1" smtClean="0">
                <a:latin typeface="+mn-lt"/>
                <a:ea typeface="+mn-ea"/>
                <a:cs typeface="+mn-cs"/>
              </a:rPr>
            </a:fld>
            <a:endParaRPr lang="zh-CN" altLang="en-US" strike="noStrike" noProof="1"/>
          </a:p>
        </p:txBody>
      </p:sp>
    </p:spTree>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7.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0.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6.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7.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3.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0.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1.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9.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1.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3.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5.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9.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1.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3.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5.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7.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9.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0.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4.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0.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2.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3.xml"/></Relationships>
</file>

<file path=ppt/notesSlides/_rels/notesSlide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4.xml"/></Relationships>
</file>

<file path=ppt/notesSlides/_rels/notesSlide3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6.xml"/></Relationships>
</file>

<file path=ppt/notesSlides/_rels/notesSlide3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3.xml"/></Relationships>
</file>

<file path=ppt/notesSlides/_rels/notesSlide3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4.xml"/></Relationships>
</file>

<file path=ppt/notesSlides/_rels/notesSlide3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5.xml"/></Relationships>
</file>

<file path=ppt/notesSlides/_rels/notesSlide3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9.xml"/></Relationships>
</file>

<file path=ppt/notesSlides/_rels/notesSlide3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0.xml"/></Relationships>
</file>

<file path=ppt/notesSlides/_rels/notesSlide3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1.xml"/></Relationships>
</file>

<file path=ppt/notesSlides/_rels/notesSlide3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2.xml"/></Relationships>
</file>

<file path=ppt/notesSlides/_rels/notesSlide3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4.xml"/></Relationships>
</file>

<file path=ppt/notesSlides/_rels/notesSlide3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5.xml"/></Relationships>
</file>

<file path=ppt/notesSlides/_rels/notesSlide4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6.xml"/></Relationships>
</file>

<file path=ppt/notesSlides/_rels/notesSlide4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7.xml"/></Relationships>
</file>

<file path=ppt/notesSlides/_rels/notesSlide4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8.xml"/></Relationships>
</file>

<file path=ppt/notesSlides/_rels/notesSlide4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9.xml"/></Relationships>
</file>

<file path=ppt/notesSlides/_rels/notesSlide4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0.xml"/></Relationships>
</file>

<file path=ppt/notesSlides/_rels/notesSlide4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1.xml"/></Relationships>
</file>

<file path=ppt/notesSlides/_rels/notesSlide4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2.xml"/></Relationships>
</file>

<file path=ppt/notesSlides/_rels/notesSlide4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3.xml"/></Relationships>
</file>

<file path=ppt/notesSlides/_rels/notesSlide4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5.xml"/></Relationships>
</file>

<file path=ppt/notesSlides/_rels/notesSlide4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7.xml"/></Relationships>
</file>

<file path=ppt/notesSlides/_rels/notesSlide5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8.xml"/></Relationships>
</file>

<file path=ppt/notesSlides/_rels/notesSlide5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9.xml"/></Relationships>
</file>

<file path=ppt/notesSlides/_rels/notesSlide5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0.xml"/></Relationships>
</file>

<file path=ppt/notesSlides/_rels/notesSlide5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2.xml"/></Relationships>
</file>

<file path=ppt/notesSlides/_rels/notesSlide5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9.xml"/></Relationships>
</file>

<file path=ppt/notesSlides/_rels/notesSlide5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2.xml"/></Relationships>
</file>

<file path=ppt/notesSlides/_rels/notesSlide5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3.xml"/></Relationships>
</file>

<file path=ppt/notesSlides/_rels/notesSlide5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5.xml"/></Relationships>
</file>

<file path=ppt/notesSlides/_rels/notesSlide5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6.xml"/></Relationships>
</file>

<file path=ppt/notesSlides/_rels/notesSlide5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2.xml"/></Relationships>
</file>

<file path=ppt/notesSlides/_rels/notesSlide6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5.xml"/></Relationships>
</file>

<file path=ppt/notesSlides/_rels/notesSlide6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2.xml"/></Relationships>
</file>

<file path=ppt/notesSlides/_rels/notesSlide6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5.xml"/></Relationships>
</file>

<file path=ppt/notesSlides/_rels/notesSlide6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6.xml"/></Relationships>
</file>

<file path=ppt/notesSlides/_rels/notesSlide6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8.xml"/></Relationships>
</file>

<file path=ppt/notesSlides/_rels/notesSlide6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9.xml"/></Relationships>
</file>

<file path=ppt/notesSlides/_rels/notesSlide6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0.xml"/></Relationships>
</file>

<file path=ppt/notesSlides/_rels/notesSlide6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4.xml"/></Relationships>
</file>

<file path=ppt/notesSlides/_rels/notesSlide6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6.xml"/></Relationships>
</file>

<file path=ppt/notesSlides/_rels/notesSlide6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5.xml"/></Relationships>
</file>

<file path=ppt/notesSlides/_rels/notesSlide7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2.xml"/></Relationships>
</file>

<file path=ppt/notesSlides/_rels/notesSlide7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p:nvPr>
        </p:nvSpPr>
        <p:spPr/>
      </p:sp>
      <p:sp>
        <p:nvSpPr>
          <p:cNvPr id="3" name="文本占位符 2"/>
          <p:cNvSpPr/>
          <p:nvPr>
            <p:ph type="body"/>
          </p:nvPr>
        </p:nvSpPr>
        <p:spPr/>
        <p:txBody>
          <a:bodyPr/>
          <a:p>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8193" name="幻灯片图像占位符 1"/>
          <p:cNvSpPr>
            <a:spLocks noGrp="1" noRot="1"/>
          </p:cNvSpPr>
          <p:nvPr>
            <p:ph type="sldImg"/>
          </p:nvPr>
        </p:nvSpPr>
        <p:spPr/>
      </p:sp>
      <p:sp>
        <p:nvSpPr>
          <p:cNvPr id="8194" name="文本占位符 2"/>
          <p:cNvSpPr>
            <a:spLocks noGrp="1"/>
          </p:cNvSpPr>
          <p:nvPr>
            <p:ph type="body"/>
          </p:nvPr>
        </p:nvSpPr>
        <p:spPr/>
        <p:txBody>
          <a:bodyPr lIns="91440" tIns="45720" rIns="91440" bIns="45720" anchor="t" anchorCtr="0"/>
          <a:p>
            <a:pPr lvl="0"/>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8193" name="幻灯片图像占位符 1"/>
          <p:cNvSpPr>
            <a:spLocks noGrp="1" noRot="1"/>
          </p:cNvSpPr>
          <p:nvPr>
            <p:ph type="sldImg"/>
          </p:nvPr>
        </p:nvSpPr>
        <p:spPr/>
      </p:sp>
      <p:sp>
        <p:nvSpPr>
          <p:cNvPr id="8194" name="文本占位符 2"/>
          <p:cNvSpPr>
            <a:spLocks noGrp="1"/>
          </p:cNvSpPr>
          <p:nvPr>
            <p:ph type="body"/>
          </p:nvPr>
        </p:nvSpPr>
        <p:spPr/>
        <p:txBody>
          <a:bodyPr lIns="91440" tIns="45720" rIns="91440" bIns="45720" anchor="t" anchorCtr="0"/>
          <a:p>
            <a:pPr lvl="0"/>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8193" name="幻灯片图像占位符 1"/>
          <p:cNvSpPr>
            <a:spLocks noGrp="1" noRot="1"/>
          </p:cNvSpPr>
          <p:nvPr>
            <p:ph type="sldImg"/>
          </p:nvPr>
        </p:nvSpPr>
        <p:spPr/>
      </p:sp>
      <p:sp>
        <p:nvSpPr>
          <p:cNvPr id="8194" name="文本占位符 2"/>
          <p:cNvSpPr>
            <a:spLocks noGrp="1"/>
          </p:cNvSpPr>
          <p:nvPr>
            <p:ph type="body"/>
          </p:nvPr>
        </p:nvSpPr>
        <p:spPr/>
        <p:txBody>
          <a:bodyPr lIns="91440" tIns="45720" rIns="91440" bIns="45720" anchor="t" anchorCtr="0"/>
          <a:p>
            <a:pPr lvl="0"/>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8193" name="幻灯片图像占位符 1"/>
          <p:cNvSpPr>
            <a:spLocks noGrp="1" noRot="1"/>
          </p:cNvSpPr>
          <p:nvPr>
            <p:ph type="sldImg"/>
          </p:nvPr>
        </p:nvSpPr>
        <p:spPr/>
      </p:sp>
      <p:sp>
        <p:nvSpPr>
          <p:cNvPr id="8194" name="文本占位符 2"/>
          <p:cNvSpPr>
            <a:spLocks noGrp="1"/>
          </p:cNvSpPr>
          <p:nvPr>
            <p:ph type="body"/>
          </p:nvPr>
        </p:nvSpPr>
        <p:spPr/>
        <p:txBody>
          <a:bodyPr lIns="91440" tIns="45720" rIns="91440" bIns="45720" anchor="t" anchorCtr="0"/>
          <a:p>
            <a:pPr lvl="0"/>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p:cSld>
    <p:bg bwMode="auto">
      <p:bgPr>
        <a:solidFill>
          <a:srgbClr val="FFFFFF"/>
        </a:solidFill>
        <a:effectLst/>
      </p:bgPr>
    </p:bg>
    <p:spTree>
      <p:nvGrpSpPr>
        <p:cNvPr id="1" name=""/>
        <p:cNvGrpSpPr/>
        <p:nvPr/>
      </p:nvGrpSpPr>
      <p:grpSpPr>
        <a:xfrm>
          <a:off x="0" y="0"/>
          <a:ext cx="0" cy="0"/>
          <a:chOff x="0" y="0"/>
          <a:chExt cx="0" cy="0"/>
        </a:xfrm>
      </p:grpSpPr>
      <p:sp>
        <p:nvSpPr>
          <p:cNvPr id="102402" name="幻灯片图像占位符 1"/>
          <p:cNvSpPr>
            <a:spLocks noGrp="1" noRot="1" noChangeAspect="1" noChangeArrowheads="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102403" name="备注占位符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r>
              <a:rPr lang="zh-CN" altLang="en-US" b="1"/>
              <a:t>    接下来我们介绍按照含水介质的类型的地下水分类，通俗地说就是按岩土当中空隙的种类，进行的分类，根据岩土空隙的类型可以把地下水分为：孔隙水、裂隙水、岩溶水</a:t>
            </a:r>
            <a:endParaRPr lang="en-US" altLang="zh-CN" b="1"/>
          </a:p>
          <a:p>
            <a:r>
              <a:rPr lang="zh-CN" altLang="en-US" b="1"/>
              <a:t>    这三种地下水各有什么特点呢？</a:t>
            </a:r>
            <a:endParaRPr lang="en-US" altLang="zh-CN" b="1"/>
          </a:p>
          <a:p>
            <a:r>
              <a:rPr lang="zh-CN" altLang="en-US" b="1"/>
              <a:t>    孔隙水：含水介质是孔隙，比如砂砾石层当中的孔隙、火山岩喷发留下的气孔等等。孔隙水一般呈层状、分布均匀、连续，是最常见，也是最主要的供水水源；</a:t>
            </a:r>
            <a:endParaRPr lang="en-US" altLang="zh-CN" b="1"/>
          </a:p>
          <a:p>
            <a:r>
              <a:rPr lang="zh-CN" altLang="en-US" b="1"/>
              <a:t>    裂隙水：含水介质是坚硬岩石成岩过程中形成的裂缝，或者是后期构造运动形成的裂隙或断层。裂隙水一般呈脉状（有点像人体的血管）、分布不均匀，具有较强的方向性，不同位置水量相差较悬殊，开发利用难度大。</a:t>
            </a:r>
            <a:endParaRPr lang="en-US" altLang="zh-CN" b="1"/>
          </a:p>
          <a:p>
            <a:r>
              <a:rPr lang="zh-CN" altLang="en-US" b="1"/>
              <a:t>    岩溶水：是指可溶岩中的裂隙、孔隙被水流溶蚀扩大，形成的溶蚀裂隙、孔洞、管道和暗河当中赋存的地下水。</a:t>
            </a:r>
            <a:endParaRPr lang="en-US" altLang="zh-CN" b="1"/>
          </a:p>
          <a:p>
            <a:r>
              <a:rPr lang="en-US" altLang="zh-CN" b="1"/>
              <a:t>    </a:t>
            </a:r>
            <a:r>
              <a:rPr lang="zh-CN" altLang="en-US" b="1"/>
              <a:t>在我国北方岩溶水分布比较均匀，水量丰富，是主要的供水水源；而在我国南方岩溶水的水量虽然极为丰富，但分布极不均匀，也很不稳定，开发利用难度大！</a:t>
            </a:r>
            <a:endParaRPr lang="zh-CN" altLang="en-US"/>
          </a:p>
        </p:txBody>
      </p:sp>
      <p:sp>
        <p:nvSpPr>
          <p:cNvPr id="102404" name="灯片编号占位符 3"/>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Calibri" panose="020F0502020204030204" charset="0"/>
                <a:ea typeface="宋体" panose="02010600030101010101" pitchFamily="2" charset="-122"/>
              </a:defRPr>
            </a:lvl1pPr>
            <a:lvl2pPr marL="742950" indent="-285750">
              <a:spcBef>
                <a:spcPct val="30000"/>
              </a:spcBef>
              <a:defRPr sz="1200">
                <a:solidFill>
                  <a:schemeClr val="tx1"/>
                </a:solidFill>
                <a:latin typeface="Calibri" panose="020F0502020204030204" charset="0"/>
                <a:ea typeface="宋体" panose="02010600030101010101" pitchFamily="2" charset="-122"/>
              </a:defRPr>
            </a:lvl2pPr>
            <a:lvl3pPr marL="1143000" indent="-228600">
              <a:spcBef>
                <a:spcPct val="30000"/>
              </a:spcBef>
              <a:defRPr sz="1200">
                <a:solidFill>
                  <a:schemeClr val="tx1"/>
                </a:solidFill>
                <a:latin typeface="Calibri" panose="020F0502020204030204" charset="0"/>
                <a:ea typeface="宋体" panose="02010600030101010101" pitchFamily="2" charset="-122"/>
              </a:defRPr>
            </a:lvl3pPr>
            <a:lvl4pPr marL="1600200" indent="-228600">
              <a:spcBef>
                <a:spcPct val="30000"/>
              </a:spcBef>
              <a:defRPr sz="1200">
                <a:solidFill>
                  <a:schemeClr val="tx1"/>
                </a:solidFill>
                <a:latin typeface="Calibri" panose="020F0502020204030204" charset="0"/>
                <a:ea typeface="宋体" panose="02010600030101010101" pitchFamily="2" charset="-122"/>
              </a:defRPr>
            </a:lvl4pPr>
            <a:lvl5pPr marL="2057400" indent="-228600">
              <a:spcBef>
                <a:spcPct val="30000"/>
              </a:spcBef>
              <a:defRPr sz="1200">
                <a:solidFill>
                  <a:schemeClr val="tx1"/>
                </a:solidFill>
                <a:latin typeface="Calibri" panose="020F050202020403020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charset="0"/>
                <a:ea typeface="宋体" panose="02010600030101010101" pitchFamily="2" charset="-122"/>
              </a:defRPr>
            </a:lvl9pPr>
          </a:lstStyle>
          <a:p>
            <a:pPr algn="r" eaLnBrk="1" hangingPunct="1">
              <a:spcBef>
                <a:spcPct val="0"/>
              </a:spcBef>
            </a:pPr>
            <a:fld id="{7A466642-6D81-4C5B-B926-EB7F2736C5D6}" type="slidenum">
              <a:rPr lang="zh-CN" altLang="en-US">
                <a:latin typeface="Arial" panose="020B0604020202020204" pitchFamily="34" charset="0"/>
              </a:rPr>
            </a:fld>
            <a:endParaRPr lang="en-US" altLang="zh-CN">
              <a:latin typeface="Arial" panose="020B0604020202020204" pitchFamily="34" charset="0"/>
            </a:endParaRPr>
          </a:p>
        </p:txBody>
      </p:sp>
    </p:spTree>
  </p:cSld>
  <p:clrMapOvr>
    <a:overrideClrMapping bg1="lt1" tx1="dk1" bg2="lt2" tx2="dk2" accent1="accent1" accent2="accent2" accent3="accent3" accent4="accent4" accent5="accent5" accent6="accent6" hlink="hlink" folHlink="folHlink"/>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0E549B9-C13F-4E82-A9DA-B2F2E80C3DDB}"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8193" name="幻灯片图像占位符 1"/>
          <p:cNvSpPr>
            <a:spLocks noGrp="1" noRot="1"/>
          </p:cNvSpPr>
          <p:nvPr>
            <p:ph type="sldImg"/>
          </p:nvPr>
        </p:nvSpPr>
        <p:spPr/>
      </p:sp>
      <p:sp>
        <p:nvSpPr>
          <p:cNvPr id="8194" name="文本占位符 2"/>
          <p:cNvSpPr>
            <a:spLocks noGrp="1"/>
          </p:cNvSpPr>
          <p:nvPr>
            <p:ph type="body"/>
          </p:nvPr>
        </p:nvSpPr>
        <p:spPr/>
        <p:txBody>
          <a:bodyPr lIns="91440" tIns="45720" rIns="91440" bIns="45720" anchor="t" anchorCtr="0"/>
          <a:p>
            <a:pPr lvl="0"/>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8193" name="幻灯片图像占位符 1"/>
          <p:cNvSpPr>
            <a:spLocks noGrp="1" noRot="1"/>
          </p:cNvSpPr>
          <p:nvPr>
            <p:ph type="sldImg"/>
          </p:nvPr>
        </p:nvSpPr>
        <p:spPr/>
      </p:sp>
      <p:sp>
        <p:nvSpPr>
          <p:cNvPr id="8194" name="文本占位符 2"/>
          <p:cNvSpPr>
            <a:spLocks noGrp="1"/>
          </p:cNvSpPr>
          <p:nvPr>
            <p:ph type="body"/>
          </p:nvPr>
        </p:nvSpPr>
        <p:spPr/>
        <p:txBody>
          <a:bodyPr lIns="91440" tIns="45720" rIns="91440" bIns="45720" anchor="t" anchorCtr="0"/>
          <a:p>
            <a:pPr lvl="0"/>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8193" name="幻灯片图像占位符 1"/>
          <p:cNvSpPr>
            <a:spLocks noGrp="1" noRot="1"/>
          </p:cNvSpPr>
          <p:nvPr>
            <p:ph type="sldImg"/>
          </p:nvPr>
        </p:nvSpPr>
        <p:spPr/>
      </p:sp>
      <p:sp>
        <p:nvSpPr>
          <p:cNvPr id="8194" name="文本占位符 2"/>
          <p:cNvSpPr>
            <a:spLocks noGrp="1"/>
          </p:cNvSpPr>
          <p:nvPr>
            <p:ph type="body"/>
          </p:nvPr>
        </p:nvSpPr>
        <p:spPr/>
        <p:txBody>
          <a:bodyPr lIns="91440" tIns="45720" rIns="91440" bIns="45720" anchor="t" anchorCtr="0"/>
          <a:p>
            <a:pPr lvl="0"/>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45058" name="幻灯片图像占位符 1"/>
          <p:cNvSpPr>
            <a:spLocks noTextEdit="1"/>
          </p:cNvSpPr>
          <p:nvPr>
            <p:ph type="sldImg"/>
          </p:nvPr>
        </p:nvSpPr>
        <p:spPr>
          <a:ln>
            <a:miter lim="800000"/>
          </a:ln>
        </p:spPr>
      </p:sp>
      <p:sp>
        <p:nvSpPr>
          <p:cNvPr id="45059" name="文本占位符 2"/>
          <p:cNvSpPr/>
          <p:nvPr>
            <p:ph type="body"/>
          </p:nvPr>
        </p:nvSpPr>
        <p:spPr/>
        <p:txBody>
          <a:bodyPr wrap="square" lIns="91440" tIns="45720" rIns="91440" bIns="45720" anchor="t" anchorCtr="0"/>
          <a:p>
            <a:pPr lvl="0" eaLnBrk="1" hangingPunct="1"/>
            <a:endParaRPr lang="zh-CN" alt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8193" name="幻灯片图像占位符 1"/>
          <p:cNvSpPr>
            <a:spLocks noGrp="1" noRot="1"/>
          </p:cNvSpPr>
          <p:nvPr>
            <p:ph type="sldImg"/>
          </p:nvPr>
        </p:nvSpPr>
        <p:spPr/>
      </p:sp>
      <p:sp>
        <p:nvSpPr>
          <p:cNvPr id="8194" name="文本占位符 2"/>
          <p:cNvSpPr>
            <a:spLocks noGrp="1"/>
          </p:cNvSpPr>
          <p:nvPr>
            <p:ph type="body"/>
          </p:nvPr>
        </p:nvSpPr>
        <p:spPr/>
        <p:txBody>
          <a:bodyPr lIns="91440" tIns="45720" rIns="91440" bIns="45720" anchor="t" anchorCtr="0"/>
          <a:p>
            <a:pPr lvl="0"/>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8193" name="幻灯片图像占位符 1"/>
          <p:cNvSpPr>
            <a:spLocks noGrp="1" noRot="1"/>
          </p:cNvSpPr>
          <p:nvPr>
            <p:ph type="sldImg"/>
          </p:nvPr>
        </p:nvSpPr>
        <p:spPr/>
      </p:sp>
      <p:sp>
        <p:nvSpPr>
          <p:cNvPr id="8194" name="文本占位符 2"/>
          <p:cNvSpPr>
            <a:spLocks noGrp="1"/>
          </p:cNvSpPr>
          <p:nvPr>
            <p:ph type="body"/>
          </p:nvPr>
        </p:nvSpPr>
        <p:spPr/>
        <p:txBody>
          <a:bodyPr lIns="91440" tIns="45720" rIns="91440" bIns="45720" anchor="t" anchorCtr="0"/>
          <a:p>
            <a:pPr lvl="0"/>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8193" name="幻灯片图像占位符 1"/>
          <p:cNvSpPr>
            <a:spLocks noGrp="1" noRot="1"/>
          </p:cNvSpPr>
          <p:nvPr>
            <p:ph type="sldImg"/>
          </p:nvPr>
        </p:nvSpPr>
        <p:spPr/>
      </p:sp>
      <p:sp>
        <p:nvSpPr>
          <p:cNvPr id="8194" name="文本占位符 2"/>
          <p:cNvSpPr>
            <a:spLocks noGrp="1"/>
          </p:cNvSpPr>
          <p:nvPr>
            <p:ph type="body"/>
          </p:nvPr>
        </p:nvSpPr>
        <p:spPr/>
        <p:txBody>
          <a:bodyPr lIns="91440" tIns="45720" rIns="91440" bIns="45720" anchor="t" anchorCtr="0"/>
          <a:p>
            <a:pPr lvl="0"/>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p:txBody>
          <a:bodyPr/>
          <a:lstStyle/>
          <a:p>
            <a:r>
              <a:rPr lang="zh-CN" altLang="en-US"/>
              <a:t>http://www.mapgis.com.cn</a:t>
            </a:r>
            <a:endParaRPr lang="en-US" altLang="zh-CN" dirty="0"/>
          </a:p>
        </p:txBody>
      </p:sp>
      <p:sp>
        <p:nvSpPr>
          <p:cNvPr id="7" name="Rectangle 7"/>
          <p:cNvSpPr>
            <a:spLocks noGrp="1" noChangeArrowheads="1"/>
          </p:cNvSpPr>
          <p:nvPr>
            <p:ph type="sldNum" sz="quarter" idx="5"/>
          </p:nvPr>
        </p:nvSpPr>
        <p:spPr/>
        <p:txBody>
          <a:bodyPr/>
          <a:lstStyle/>
          <a:p>
            <a:fld id="{F47AF68B-72BF-41F1-B315-419E2E2B4865}" type="slidenum">
              <a:rPr lang="en-US" altLang="zh-CN"/>
            </a:fld>
            <a:endParaRPr lang="en-US" altLang="zh-CN" dirty="0"/>
          </a:p>
        </p:txBody>
      </p:sp>
      <p:sp>
        <p:nvSpPr>
          <p:cNvPr id="15362" name="Rectangle 2"/>
          <p:cNvSpPr>
            <a:spLocks noGrp="1" noRot="1" noChangeAspect="1" noChangeArrowheads="1" noTextEdit="1"/>
          </p:cNvSpPr>
          <p:nvPr>
            <p:ph type="sldImg"/>
          </p:nvPr>
        </p:nvSpPr>
        <p:spPr/>
      </p:sp>
      <p:sp>
        <p:nvSpPr>
          <p:cNvPr id="15363" name="Rectangle 3"/>
          <p:cNvSpPr>
            <a:spLocks noGrp="1" noChangeArrowheads="1"/>
          </p:cNvSpPr>
          <p:nvPr>
            <p:ph type="body" idx="1"/>
          </p:nvPr>
        </p:nvSpPr>
        <p:spPr/>
        <p:txBody>
          <a:bodyPr/>
          <a:lstStyle/>
          <a:p>
            <a:endParaRPr lang="zh-CN" altLang="zh-CN" dirty="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p:txBody>
          <a:bodyPr/>
          <a:lstStyle/>
          <a:p>
            <a:r>
              <a:rPr lang="zh-CN" altLang="en-US"/>
              <a:t>http://www.mapgis.com.cn</a:t>
            </a:r>
            <a:endParaRPr lang="en-US" altLang="zh-CN" dirty="0"/>
          </a:p>
        </p:txBody>
      </p:sp>
      <p:sp>
        <p:nvSpPr>
          <p:cNvPr id="7" name="Rectangle 7"/>
          <p:cNvSpPr>
            <a:spLocks noGrp="1" noChangeArrowheads="1"/>
          </p:cNvSpPr>
          <p:nvPr>
            <p:ph type="sldNum" sz="quarter" idx="5"/>
          </p:nvPr>
        </p:nvSpPr>
        <p:spPr/>
        <p:txBody>
          <a:bodyPr/>
          <a:lstStyle/>
          <a:p>
            <a:fld id="{F47AF68B-72BF-41F1-B315-419E2E2B4865}" type="slidenum">
              <a:rPr lang="en-US" altLang="zh-CN"/>
            </a:fld>
            <a:endParaRPr lang="en-US" altLang="zh-CN" dirty="0"/>
          </a:p>
        </p:txBody>
      </p:sp>
      <p:sp>
        <p:nvSpPr>
          <p:cNvPr id="15362" name="Rectangle 2"/>
          <p:cNvSpPr>
            <a:spLocks noGrp="1" noRot="1" noChangeAspect="1" noChangeArrowheads="1" noTextEdit="1"/>
          </p:cNvSpPr>
          <p:nvPr>
            <p:ph type="sldImg"/>
          </p:nvPr>
        </p:nvSpPr>
        <p:spPr/>
      </p:sp>
      <p:sp>
        <p:nvSpPr>
          <p:cNvPr id="15363" name="Rectangle 3"/>
          <p:cNvSpPr>
            <a:spLocks noGrp="1" noChangeArrowheads="1"/>
          </p:cNvSpPr>
          <p:nvPr>
            <p:ph type="body" idx="1"/>
          </p:nvPr>
        </p:nvSpPr>
        <p:spPr/>
        <p:txBody>
          <a:bodyPr/>
          <a:lstStyle/>
          <a:p>
            <a:endParaRPr lang="zh-CN" altLang="zh-CN" dirty="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DFA6DBCE-89D8-4A8A-967E-F83D594599EB}" type="slidenum">
              <a:rPr lang="zh-CN" altLang="en-US" smtClean="0"/>
            </a:fld>
            <a:endParaRPr lang="zh-CN"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p:txBody>
          <a:bodyPr/>
          <a:lstStyle/>
          <a:p>
            <a:r>
              <a:rPr lang="zh-CN" altLang="en-US"/>
              <a:t>http://www.mapgis.com.cn</a:t>
            </a:r>
            <a:endParaRPr lang="en-US" altLang="zh-CN" dirty="0"/>
          </a:p>
        </p:txBody>
      </p:sp>
      <p:sp>
        <p:nvSpPr>
          <p:cNvPr id="7" name="Rectangle 7"/>
          <p:cNvSpPr>
            <a:spLocks noGrp="1" noChangeArrowheads="1"/>
          </p:cNvSpPr>
          <p:nvPr>
            <p:ph type="sldNum" sz="quarter" idx="5"/>
          </p:nvPr>
        </p:nvSpPr>
        <p:spPr/>
        <p:txBody>
          <a:bodyPr/>
          <a:lstStyle/>
          <a:p>
            <a:fld id="{F47AF68B-72BF-41F1-B315-419E2E2B4865}" type="slidenum">
              <a:rPr lang="en-US" altLang="zh-CN"/>
            </a:fld>
            <a:endParaRPr lang="en-US" altLang="zh-CN" dirty="0"/>
          </a:p>
        </p:txBody>
      </p:sp>
      <p:sp>
        <p:nvSpPr>
          <p:cNvPr id="15362" name="Rectangle 2"/>
          <p:cNvSpPr>
            <a:spLocks noGrp="1" noRot="1" noChangeAspect="1" noChangeArrowheads="1" noTextEdit="1"/>
          </p:cNvSpPr>
          <p:nvPr>
            <p:ph type="sldImg"/>
          </p:nvPr>
        </p:nvSpPr>
        <p:spPr/>
      </p:sp>
      <p:sp>
        <p:nvSpPr>
          <p:cNvPr id="15363" name="Rectangle 3"/>
          <p:cNvSpPr>
            <a:spLocks noGrp="1" noChangeArrowheads="1"/>
          </p:cNvSpPr>
          <p:nvPr>
            <p:ph type="body" idx="1"/>
          </p:nvPr>
        </p:nvSpPr>
        <p:spPr/>
        <p:txBody>
          <a:bodyPr/>
          <a:lstStyle/>
          <a:p>
            <a:endParaRPr lang="zh-CN" altLang="zh-CN" dirty="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8193" name="幻灯片图像占位符 1"/>
          <p:cNvSpPr>
            <a:spLocks noGrp="1" noRot="1"/>
          </p:cNvSpPr>
          <p:nvPr>
            <p:ph type="sldImg"/>
          </p:nvPr>
        </p:nvSpPr>
        <p:spPr/>
      </p:sp>
      <p:sp>
        <p:nvSpPr>
          <p:cNvPr id="8194" name="文本占位符 2"/>
          <p:cNvSpPr>
            <a:spLocks noGrp="1"/>
          </p:cNvSpPr>
          <p:nvPr>
            <p:ph type="body"/>
          </p:nvPr>
        </p:nvSpPr>
        <p:spPr/>
        <p:txBody>
          <a:bodyPr lIns="91440" tIns="45720" rIns="91440" bIns="45720" anchor="t" anchorCtr="0"/>
          <a:p>
            <a:pPr lvl="0"/>
            <a:endParaRPr lang="zh-CN"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8193" name="幻灯片图像占位符 1"/>
          <p:cNvSpPr>
            <a:spLocks noGrp="1" noRot="1"/>
          </p:cNvSpPr>
          <p:nvPr>
            <p:ph type="sldImg"/>
          </p:nvPr>
        </p:nvSpPr>
        <p:spPr/>
      </p:sp>
      <p:sp>
        <p:nvSpPr>
          <p:cNvPr id="8194" name="文本占位符 2"/>
          <p:cNvSpPr>
            <a:spLocks noGrp="1"/>
          </p:cNvSpPr>
          <p:nvPr>
            <p:ph type="body"/>
          </p:nvPr>
        </p:nvSpPr>
        <p:spPr/>
        <p:txBody>
          <a:bodyPr lIns="91440" tIns="45720" rIns="91440" bIns="45720" anchor="t" anchorCtr="0"/>
          <a:p>
            <a:pPr lvl="0"/>
            <a:endParaRPr lang="zh-CN"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fld>
            <a:endParaRPr lang="zh-CN" altLang="en-US" dirty="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50DC49A-B2D3-4063-A9FA-5661F60AB7C9}" type="slidenum">
              <a:rPr lang="zh-CN" altLang="en-US" smtClean="0"/>
            </a:fld>
            <a:endParaRPr lang="zh-CN" alt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fld>
            <a:endParaRPr lang="zh-CN" altLang="en-US" dirty="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50DC49A-B2D3-4063-A9FA-5661F60AB7C9}" type="slidenum">
              <a:rPr lang="zh-CN" altLang="en-US" smtClean="0"/>
            </a:fld>
            <a:endParaRPr lang="zh-CN" alt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fld>
            <a:endParaRPr lang="zh-CN" altLang="en-US" dirty="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fld>
            <a:endParaRPr lang="zh-CN" altLang="en-US" dirty="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p:cSld>
    <p:bg bwMode="auto">
      <p:bgPr>
        <a:solidFill>
          <a:srgbClr val="FFFFFF"/>
        </a:solidFill>
        <a:effectLst/>
      </p:bgPr>
    </p:bg>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p:sp>
      <p:sp>
        <p:nvSpPr>
          <p:cNvPr id="4099" name="备注占位符 2"/>
          <p:cNvSpPr>
            <a:spLocks noGrp="1"/>
          </p:cNvSpPr>
          <p:nvPr>
            <p:ph type="body" idx="1"/>
          </p:nvPr>
        </p:nvSpPr>
        <p:spPr>
          <a:noFill/>
          <a:extLst>
            <a:ext uri="{91240B29-F687-4F45-9708-019B960494DF}">
              <a14:hiddenLine xmlns:a14="http://schemas.microsoft.com/office/drawing/2010/main" w="12700">
                <a:solidFill>
                  <a:srgbClr val="000000"/>
                </a:solidFill>
                <a:miter lim="800000"/>
                <a:headEnd/>
                <a:tailEnd/>
              </a14:hiddenLine>
            </a:ext>
          </a:extLst>
        </p:spPr>
        <p:txBody>
          <a:bodyPr anchor="t"/>
          <a:lstStyle/>
          <a:p>
            <a:pPr eaLnBrk="1" hangingPunct="1">
              <a:spcBef>
                <a:spcPct val="0"/>
              </a:spcBef>
            </a:pPr>
            <a:endParaRPr lang="zh-CN" altLang="en-US" dirty="0"/>
          </a:p>
        </p:txBody>
      </p:sp>
      <p:sp>
        <p:nvSpPr>
          <p:cNvPr id="4100" name="灯片编号占位符 3"/>
          <p:cNvSpPr txBox="1">
            <a:spLocks noGrp="1" noChangeArrowheads="1"/>
          </p:cNvSpPr>
          <p:nvPr/>
        </p:nvSpPr>
        <p:spPr bwMode="auto">
          <a:xfrm>
            <a:off x="3884613" y="8685213"/>
            <a:ext cx="2971800" cy="458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Arial Narrow" panose="020B0606020202030204" pitchFamily="34" charset="0"/>
                <a:ea typeface="微软雅黑" panose="020B0503020204020204" charset="-122"/>
              </a:defRPr>
            </a:lvl1pPr>
            <a:lvl2pPr marL="742950" indent="-285750">
              <a:defRPr>
                <a:solidFill>
                  <a:schemeClr val="tx1"/>
                </a:solidFill>
                <a:latin typeface="Arial Narrow" panose="020B0606020202030204" pitchFamily="34" charset="0"/>
                <a:ea typeface="微软雅黑" panose="020B0503020204020204" charset="-122"/>
              </a:defRPr>
            </a:lvl2pPr>
            <a:lvl3pPr marL="1143000" indent="-228600">
              <a:defRPr>
                <a:solidFill>
                  <a:schemeClr val="tx1"/>
                </a:solidFill>
                <a:latin typeface="Arial Narrow" panose="020B0606020202030204" pitchFamily="34" charset="0"/>
                <a:ea typeface="微软雅黑" panose="020B0503020204020204" charset="-122"/>
              </a:defRPr>
            </a:lvl3pPr>
            <a:lvl4pPr marL="1600200" indent="-228600">
              <a:defRPr>
                <a:solidFill>
                  <a:schemeClr val="tx1"/>
                </a:solidFill>
                <a:latin typeface="Arial Narrow" panose="020B0606020202030204" pitchFamily="34" charset="0"/>
                <a:ea typeface="微软雅黑" panose="020B0503020204020204" charset="-122"/>
              </a:defRPr>
            </a:lvl4pPr>
            <a:lvl5pPr marL="2057400" indent="-228600">
              <a:defRPr>
                <a:solidFill>
                  <a:schemeClr val="tx1"/>
                </a:solidFill>
                <a:latin typeface="Arial Narrow" panose="020B0606020202030204" pitchFamily="34" charset="0"/>
                <a:ea typeface="微软雅黑" panose="020B050302020402020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charset="-122"/>
              </a:defRPr>
            </a:lvl9pPr>
          </a:lstStyle>
          <a:p>
            <a:pPr algn="r" eaLnBrk="1" hangingPunct="1">
              <a:buFont typeface="Arial" panose="020B0604020202020204" pitchFamily="34" charset="0"/>
              <a:buNone/>
            </a:pPr>
            <a:fld id="{1AE3AB19-7984-45A4-97C1-58E97AD3F461}" type="slidenum">
              <a:rPr lang="zh-CN" altLang="en-US" sz="1200">
                <a:latin typeface="Calibri" panose="020F0502020204030204" charset="0"/>
                <a:ea typeface="宋体" panose="02010600030101010101" pitchFamily="2" charset="-122"/>
              </a:rPr>
            </a:fld>
            <a:endParaRPr lang="zh-CN" altLang="en-US" sz="1200">
              <a:latin typeface="Calibri" panose="020F0502020204030204" charset="0"/>
              <a:ea typeface="宋体" panose="02010600030101010101" pitchFamily="2" charset="-122"/>
            </a:endParaRPr>
          </a:p>
        </p:txBody>
      </p:sp>
    </p:spTree>
  </p:cSld>
  <p:clrMapOvr>
    <a:overrideClrMapping bg1="lt1" tx1="dk1" bg2="lt2" tx2="dk2" accent1="accent1" accent2="accent2" accent3="accent3" accent4="accent4" accent5="accent5" accent6="accent6" hlink="hlink" folHlink="folHlink"/>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B5C645A-9DE7-40AF-AF74-9E3B61D89D37}" type="slidenum">
              <a:rPr lang="zh-CN" altLang="en-US" smtClean="0"/>
            </a:fld>
            <a:endParaRPr lang="zh-CN" alt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fld>
            <a:endParaRPr lang="zh-CN" altLang="en-US" dirty="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fld>
            <a:endParaRPr lang="zh-CN" altLang="en-US" dirty="0"/>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fld>
            <a:endParaRPr lang="zh-CN" altLang="en-US" dirty="0"/>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fld>
            <a:endParaRPr lang="zh-CN" altLang="en-US" dirty="0"/>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fld>
            <a:endParaRPr lang="zh-CN" altLang="en-US" dirty="0"/>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fld>
            <a:endParaRPr lang="zh-CN" altLang="en-US" dirty="0"/>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fld>
            <a:endParaRPr lang="zh-CN" altLang="en-US" dirty="0"/>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409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endParaRPr lang="zh-CN" altLang="en-US" dirty="0"/>
          </a:p>
        </p:txBody>
      </p:sp>
      <p:sp>
        <p:nvSpPr>
          <p:cNvPr id="410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defRPr>
                <a:solidFill>
                  <a:schemeClr val="tx1"/>
                </a:solidFill>
                <a:latin typeface="Arial Narrow" panose="020B0606020202030204" pitchFamily="34" charset="0"/>
                <a:ea typeface="微软雅黑" panose="020B0503020204020204" charset="-122"/>
              </a:defRPr>
            </a:lvl1pPr>
            <a:lvl2pPr marL="742950" indent="-285750">
              <a:defRPr>
                <a:solidFill>
                  <a:schemeClr val="tx1"/>
                </a:solidFill>
                <a:latin typeface="Arial Narrow" panose="020B0606020202030204" pitchFamily="34" charset="0"/>
                <a:ea typeface="微软雅黑" panose="020B0503020204020204" charset="-122"/>
              </a:defRPr>
            </a:lvl2pPr>
            <a:lvl3pPr marL="1143000" indent="-228600">
              <a:defRPr>
                <a:solidFill>
                  <a:schemeClr val="tx1"/>
                </a:solidFill>
                <a:latin typeface="Arial Narrow" panose="020B0606020202030204" pitchFamily="34" charset="0"/>
                <a:ea typeface="微软雅黑" panose="020B0503020204020204" charset="-122"/>
              </a:defRPr>
            </a:lvl3pPr>
            <a:lvl4pPr marL="1600200" indent="-228600">
              <a:defRPr>
                <a:solidFill>
                  <a:schemeClr val="tx1"/>
                </a:solidFill>
                <a:latin typeface="Arial Narrow" panose="020B0606020202030204" pitchFamily="34" charset="0"/>
                <a:ea typeface="微软雅黑" panose="020B0503020204020204" charset="-122"/>
              </a:defRPr>
            </a:lvl4pPr>
            <a:lvl5pPr marL="2057400" indent="-228600">
              <a:defRPr>
                <a:solidFill>
                  <a:schemeClr val="tx1"/>
                </a:solidFill>
                <a:latin typeface="Arial Narrow" panose="020B0606020202030204" pitchFamily="34" charset="0"/>
                <a:ea typeface="微软雅黑" panose="020B050302020402020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charset="-122"/>
              </a:defRPr>
            </a:lvl9pPr>
          </a:lstStyle>
          <a:p>
            <a:pPr fontAlgn="base">
              <a:spcBef>
                <a:spcPct val="0"/>
              </a:spcBef>
              <a:spcAft>
                <a:spcPct val="0"/>
              </a:spcAft>
            </a:pPr>
            <a:fld id="{3554C241-0440-49B9-A491-1D826DA06E06}" type="slidenum">
              <a:rPr lang="zh-CN" altLang="en-US" smtClean="0">
                <a:latin typeface="Calibri" panose="020F0502020204030204" charset="0"/>
                <a:ea typeface="宋体" panose="02010600030101010101" pitchFamily="2" charset="-122"/>
              </a:rPr>
            </a:fld>
            <a:endParaRPr lang="en-US" altLang="zh-CN">
              <a:latin typeface="Calibri" panose="020F0502020204030204" charset="0"/>
              <a:ea typeface="宋体" panose="02010600030101010101" pitchFamily="2" charset="-122"/>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50DC49A-B2D3-4063-A9FA-5661F60AB7C9}" type="slidenum">
              <a:rPr lang="zh-CN" altLang="en-US" smtClean="0"/>
            </a:fld>
            <a:endParaRPr lang="zh-CN" altLang="en-US"/>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409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endParaRPr lang="zh-CN" altLang="en-US" dirty="0"/>
          </a:p>
        </p:txBody>
      </p:sp>
      <p:sp>
        <p:nvSpPr>
          <p:cNvPr id="410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defRPr>
                <a:solidFill>
                  <a:schemeClr val="tx1"/>
                </a:solidFill>
                <a:latin typeface="Arial Narrow" panose="020B0606020202030204" pitchFamily="34" charset="0"/>
                <a:ea typeface="微软雅黑" panose="020B0503020204020204" charset="-122"/>
              </a:defRPr>
            </a:lvl1pPr>
            <a:lvl2pPr marL="742950" indent="-285750">
              <a:defRPr>
                <a:solidFill>
                  <a:schemeClr val="tx1"/>
                </a:solidFill>
                <a:latin typeface="Arial Narrow" panose="020B0606020202030204" pitchFamily="34" charset="0"/>
                <a:ea typeface="微软雅黑" panose="020B0503020204020204" charset="-122"/>
              </a:defRPr>
            </a:lvl2pPr>
            <a:lvl3pPr marL="1143000" indent="-228600">
              <a:defRPr>
                <a:solidFill>
                  <a:schemeClr val="tx1"/>
                </a:solidFill>
                <a:latin typeface="Arial Narrow" panose="020B0606020202030204" pitchFamily="34" charset="0"/>
                <a:ea typeface="微软雅黑" panose="020B0503020204020204" charset="-122"/>
              </a:defRPr>
            </a:lvl3pPr>
            <a:lvl4pPr marL="1600200" indent="-228600">
              <a:defRPr>
                <a:solidFill>
                  <a:schemeClr val="tx1"/>
                </a:solidFill>
                <a:latin typeface="Arial Narrow" panose="020B0606020202030204" pitchFamily="34" charset="0"/>
                <a:ea typeface="微软雅黑" panose="020B0503020204020204" charset="-122"/>
              </a:defRPr>
            </a:lvl4pPr>
            <a:lvl5pPr marL="2057400" indent="-228600">
              <a:defRPr>
                <a:solidFill>
                  <a:schemeClr val="tx1"/>
                </a:solidFill>
                <a:latin typeface="Arial Narrow" panose="020B0606020202030204" pitchFamily="34" charset="0"/>
                <a:ea typeface="微软雅黑" panose="020B050302020402020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charset="-122"/>
              </a:defRPr>
            </a:lvl9pPr>
          </a:lstStyle>
          <a:p>
            <a:pPr fontAlgn="base">
              <a:spcBef>
                <a:spcPct val="0"/>
              </a:spcBef>
              <a:spcAft>
                <a:spcPct val="0"/>
              </a:spcAft>
            </a:pPr>
            <a:fld id="{3554C241-0440-49B9-A491-1D826DA06E06}" type="slidenum">
              <a:rPr lang="zh-CN" altLang="en-US" smtClean="0">
                <a:latin typeface="Calibri" panose="020F0502020204030204" charset="0"/>
                <a:ea typeface="宋体" panose="02010600030101010101" pitchFamily="2" charset="-122"/>
              </a:rPr>
            </a:fld>
            <a:endParaRPr lang="en-US" altLang="zh-CN">
              <a:latin typeface="Calibri" panose="020F0502020204030204" charset="0"/>
              <a:ea typeface="宋体" panose="02010600030101010101" pitchFamily="2" charset="-122"/>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p:cSld>
    <p:bg bwMode="auto">
      <p:bgPr>
        <a:solidFill>
          <a:srgbClr val="FFFFFF"/>
        </a:solidFill>
        <a:effectLst/>
      </p:bgPr>
    </p:bg>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p:sp>
      <p:sp>
        <p:nvSpPr>
          <p:cNvPr id="4099" name="备注占位符 2"/>
          <p:cNvSpPr>
            <a:spLocks noGrp="1"/>
          </p:cNvSpPr>
          <p:nvPr>
            <p:ph type="body" idx="1"/>
          </p:nvPr>
        </p:nvSpPr>
        <p:spPr>
          <a:noFill/>
          <a:extLst>
            <a:ext uri="{91240B29-F687-4F45-9708-019B960494DF}">
              <a14:hiddenLine xmlns:a14="http://schemas.microsoft.com/office/drawing/2010/main" w="12700">
                <a:solidFill>
                  <a:srgbClr val="000000"/>
                </a:solidFill>
                <a:miter lim="800000"/>
                <a:headEnd/>
                <a:tailEnd/>
              </a14:hiddenLine>
            </a:ext>
          </a:extLst>
        </p:spPr>
        <p:txBody>
          <a:bodyPr anchor="t"/>
          <a:lstStyle/>
          <a:p>
            <a:pPr eaLnBrk="1" hangingPunct="1">
              <a:spcBef>
                <a:spcPct val="0"/>
              </a:spcBef>
            </a:pPr>
            <a:endParaRPr lang="zh-CN" altLang="en-US" dirty="0"/>
          </a:p>
        </p:txBody>
      </p:sp>
      <p:sp>
        <p:nvSpPr>
          <p:cNvPr id="4100" name="灯片编号占位符 3"/>
          <p:cNvSpPr txBox="1">
            <a:spLocks noGrp="1" noChangeArrowheads="1"/>
          </p:cNvSpPr>
          <p:nvPr/>
        </p:nvSpPr>
        <p:spPr bwMode="auto">
          <a:xfrm>
            <a:off x="3884613" y="8685213"/>
            <a:ext cx="2971800" cy="458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Arial Narrow" panose="020B0606020202030204" pitchFamily="34" charset="0"/>
                <a:ea typeface="微软雅黑" panose="020B0503020204020204" charset="-122"/>
              </a:defRPr>
            </a:lvl1pPr>
            <a:lvl2pPr marL="742950" indent="-285750">
              <a:defRPr>
                <a:solidFill>
                  <a:schemeClr val="tx1"/>
                </a:solidFill>
                <a:latin typeface="Arial Narrow" panose="020B0606020202030204" pitchFamily="34" charset="0"/>
                <a:ea typeface="微软雅黑" panose="020B0503020204020204" charset="-122"/>
              </a:defRPr>
            </a:lvl2pPr>
            <a:lvl3pPr marL="1143000" indent="-228600">
              <a:defRPr>
                <a:solidFill>
                  <a:schemeClr val="tx1"/>
                </a:solidFill>
                <a:latin typeface="Arial Narrow" panose="020B0606020202030204" pitchFamily="34" charset="0"/>
                <a:ea typeface="微软雅黑" panose="020B0503020204020204" charset="-122"/>
              </a:defRPr>
            </a:lvl3pPr>
            <a:lvl4pPr marL="1600200" indent="-228600">
              <a:defRPr>
                <a:solidFill>
                  <a:schemeClr val="tx1"/>
                </a:solidFill>
                <a:latin typeface="Arial Narrow" panose="020B0606020202030204" pitchFamily="34" charset="0"/>
                <a:ea typeface="微软雅黑" panose="020B0503020204020204" charset="-122"/>
              </a:defRPr>
            </a:lvl4pPr>
            <a:lvl5pPr marL="2057400" indent="-228600">
              <a:defRPr>
                <a:solidFill>
                  <a:schemeClr val="tx1"/>
                </a:solidFill>
                <a:latin typeface="Arial Narrow" panose="020B0606020202030204" pitchFamily="34" charset="0"/>
                <a:ea typeface="微软雅黑" panose="020B050302020402020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charset="-122"/>
              </a:defRPr>
            </a:lvl9pPr>
          </a:lstStyle>
          <a:p>
            <a:pPr algn="r" eaLnBrk="1" hangingPunct="1">
              <a:buFont typeface="Arial" panose="020B0604020202020204" pitchFamily="34" charset="0"/>
              <a:buNone/>
            </a:pPr>
            <a:fld id="{59766F94-D87B-4E5C-B59E-37C54DBFE273}" type="slidenum">
              <a:rPr lang="zh-CN" altLang="en-US" sz="1200">
                <a:latin typeface="Calibri" panose="020F0502020204030204" charset="0"/>
                <a:ea typeface="宋体" panose="02010600030101010101" pitchFamily="2" charset="-122"/>
              </a:rPr>
            </a:fld>
            <a:endParaRPr lang="zh-CN" altLang="en-US" sz="1200">
              <a:latin typeface="Calibri" panose="020F0502020204030204" charset="0"/>
              <a:ea typeface="宋体" panose="02010600030101010101" pitchFamily="2" charset="-122"/>
            </a:endParaRPr>
          </a:p>
        </p:txBody>
      </p:sp>
    </p:spTree>
  </p:cSld>
  <p:clrMapOvr>
    <a:overrideClrMapping bg1="lt1" tx1="dk1" bg2="lt2" tx2="dk2" accent1="accent1" accent2="accent2" accent3="accent3" accent4="accent4" accent5="accent5" accent6="accent6" hlink="hlink" folHlink="folHlink"/>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p:cSld>
    <p:bg bwMode="auto">
      <p:bgPr>
        <a:solidFill>
          <a:srgbClr val="FFFFFF"/>
        </a:solidFill>
        <a:effectLst/>
      </p:bgPr>
    </p:bg>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p:sp>
      <p:sp>
        <p:nvSpPr>
          <p:cNvPr id="4099" name="备注占位符 2"/>
          <p:cNvSpPr>
            <a:spLocks noGrp="1"/>
          </p:cNvSpPr>
          <p:nvPr>
            <p:ph type="body" idx="1"/>
          </p:nvPr>
        </p:nvSpPr>
        <p:spPr>
          <a:noFill/>
          <a:extLst>
            <a:ext uri="{91240B29-F687-4F45-9708-019B960494DF}">
              <a14:hiddenLine xmlns:a14="http://schemas.microsoft.com/office/drawing/2010/main" w="12700">
                <a:solidFill>
                  <a:srgbClr val="000000"/>
                </a:solidFill>
                <a:miter lim="800000"/>
                <a:headEnd/>
                <a:tailEnd/>
              </a14:hiddenLine>
            </a:ext>
          </a:extLst>
        </p:spPr>
        <p:txBody>
          <a:bodyPr anchor="t"/>
          <a:lstStyle/>
          <a:p>
            <a:pPr eaLnBrk="1" hangingPunct="1">
              <a:spcBef>
                <a:spcPct val="0"/>
              </a:spcBef>
            </a:pPr>
            <a:endParaRPr lang="zh-CN" altLang="en-US" dirty="0"/>
          </a:p>
        </p:txBody>
      </p:sp>
      <p:sp>
        <p:nvSpPr>
          <p:cNvPr id="4100" name="灯片编号占位符 3"/>
          <p:cNvSpPr txBox="1">
            <a:spLocks noGrp="1" noChangeArrowheads="1"/>
          </p:cNvSpPr>
          <p:nvPr/>
        </p:nvSpPr>
        <p:spPr bwMode="auto">
          <a:xfrm>
            <a:off x="3884613" y="8685213"/>
            <a:ext cx="2971800" cy="458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Arial Narrow" panose="020B0606020202030204" pitchFamily="34" charset="0"/>
                <a:ea typeface="微软雅黑" panose="020B0503020204020204" charset="-122"/>
              </a:defRPr>
            </a:lvl1pPr>
            <a:lvl2pPr marL="742950" indent="-285750">
              <a:defRPr>
                <a:solidFill>
                  <a:schemeClr val="tx1"/>
                </a:solidFill>
                <a:latin typeface="Arial Narrow" panose="020B0606020202030204" pitchFamily="34" charset="0"/>
                <a:ea typeface="微软雅黑" panose="020B0503020204020204" charset="-122"/>
              </a:defRPr>
            </a:lvl2pPr>
            <a:lvl3pPr marL="1143000" indent="-228600">
              <a:defRPr>
                <a:solidFill>
                  <a:schemeClr val="tx1"/>
                </a:solidFill>
                <a:latin typeface="Arial Narrow" panose="020B0606020202030204" pitchFamily="34" charset="0"/>
                <a:ea typeface="微软雅黑" panose="020B0503020204020204" charset="-122"/>
              </a:defRPr>
            </a:lvl3pPr>
            <a:lvl4pPr marL="1600200" indent="-228600">
              <a:defRPr>
                <a:solidFill>
                  <a:schemeClr val="tx1"/>
                </a:solidFill>
                <a:latin typeface="Arial Narrow" panose="020B0606020202030204" pitchFamily="34" charset="0"/>
                <a:ea typeface="微软雅黑" panose="020B0503020204020204" charset="-122"/>
              </a:defRPr>
            </a:lvl4pPr>
            <a:lvl5pPr marL="2057400" indent="-228600">
              <a:defRPr>
                <a:solidFill>
                  <a:schemeClr val="tx1"/>
                </a:solidFill>
                <a:latin typeface="Arial Narrow" panose="020B0606020202030204" pitchFamily="34" charset="0"/>
                <a:ea typeface="微软雅黑" panose="020B050302020402020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charset="-122"/>
              </a:defRPr>
            </a:lvl9pPr>
          </a:lstStyle>
          <a:p>
            <a:pPr algn="r" eaLnBrk="1" hangingPunct="1">
              <a:buFont typeface="Arial" panose="020B0604020202020204" pitchFamily="34" charset="0"/>
              <a:buNone/>
            </a:pPr>
            <a:fld id="{1A267AAD-9E83-4FE7-820F-8636908FBC5B}" type="slidenum">
              <a:rPr lang="zh-CN" altLang="en-US" sz="1200">
                <a:latin typeface="Calibri" panose="020F0502020204030204" charset="0"/>
                <a:ea typeface="宋体" panose="02010600030101010101" pitchFamily="2" charset="-122"/>
              </a:rPr>
            </a:fld>
            <a:endParaRPr lang="zh-CN" altLang="en-US" sz="1200">
              <a:latin typeface="Calibri" panose="020F0502020204030204" charset="0"/>
              <a:ea typeface="宋体" panose="02010600030101010101" pitchFamily="2" charset="-122"/>
            </a:endParaRPr>
          </a:p>
        </p:txBody>
      </p:sp>
    </p:spTree>
  </p:cSld>
  <p:clrMapOvr>
    <a:overrideClrMapping bg1="lt1" tx1="dk1" bg2="lt2" tx2="dk2" accent1="accent1" accent2="accent2" accent3="accent3" accent4="accent4" accent5="accent5" accent6="accent6" hlink="hlink" folHlink="folHlink"/>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fld>
            <a:endParaRPr lang="zh-CN" altLang="en-US" dirty="0"/>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幻灯片图像占位符 1"/>
          <p:cNvSpPr>
            <a:spLocks noGrp="1" noRot="1" noChangeAspect="1" noTextEdit="1"/>
          </p:cNvSpPr>
          <p:nvPr>
            <p:ph type="sldImg"/>
          </p:nvPr>
        </p:nvSpPr>
        <p:spPr>
          <a:ln>
            <a:miter/>
          </a:ln>
        </p:spPr>
      </p:sp>
      <p:sp>
        <p:nvSpPr>
          <p:cNvPr id="15362" name="文本占位符 2"/>
          <p:cNvSpPr>
            <a:spLocks noGrp="1"/>
          </p:cNvSpPr>
          <p:nvPr>
            <p:ph type="body"/>
          </p:nvPr>
        </p:nvSpPr>
        <p:spPr/>
        <p:txBody>
          <a:bodyPr wrap="square" lIns="91440" tIns="45720" rIns="91440" bIns="45720" anchor="t"/>
          <a:lstStyle/>
          <a:p>
            <a:pPr lvl="0" eaLnBrk="1" hangingPunct="1"/>
            <a:endParaRPr lang="zh-CN" altLang="en-US" dirty="0"/>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B5C645A-9DE7-40AF-AF74-9E3B61D89D37}" type="slidenum">
              <a:rPr lang="zh-CN" altLang="en-US" smtClean="0"/>
            </a:fld>
            <a:endParaRPr lang="zh-CN" altLang="en-US"/>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8193" name="幻灯片图像占位符 1"/>
          <p:cNvSpPr>
            <a:spLocks noGrp="1" noRot="1"/>
          </p:cNvSpPr>
          <p:nvPr>
            <p:ph type="sldImg"/>
          </p:nvPr>
        </p:nvSpPr>
        <p:spPr/>
      </p:sp>
      <p:sp>
        <p:nvSpPr>
          <p:cNvPr id="8194" name="文本占位符 2"/>
          <p:cNvSpPr>
            <a:spLocks noGrp="1"/>
          </p:cNvSpPr>
          <p:nvPr>
            <p:ph type="body"/>
          </p:nvPr>
        </p:nvSpPr>
        <p:spPr/>
        <p:txBody>
          <a:bodyPr lIns="91440" tIns="45720" rIns="91440" bIns="45720" anchor="t" anchorCtr="0"/>
          <a:p>
            <a:pPr lvl="0"/>
            <a:endParaRPr lang="zh-CN" altLang="en-US"/>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4AC173A-3DA8-4893-B28A-1E15F55C330A}" type="slidenum">
              <a:rPr lang="zh-CN" altLang="en-US" smtClean="0"/>
            </a:fld>
            <a:endParaRPr lang="zh-CN" altLang="en-US"/>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b="0" i="0" dirty="0">
                <a:solidFill>
                  <a:srgbClr val="333333"/>
                </a:solidFill>
                <a:effectLst/>
                <a:latin typeface="宋体" panose="02010600030101010101" pitchFamily="2" charset="-122"/>
                <a:ea typeface="宋体" panose="02010600030101010101" pitchFamily="2" charset="-122"/>
              </a:rPr>
              <a:t>学校于 </a:t>
            </a:r>
            <a:r>
              <a:rPr lang="en-US" altLang="zh-CN" b="0" i="0" dirty="0">
                <a:solidFill>
                  <a:srgbClr val="333333"/>
                </a:solidFill>
                <a:effectLst/>
                <a:latin typeface="宋体" panose="02010600030101010101" pitchFamily="2" charset="-122"/>
                <a:ea typeface="宋体" panose="02010600030101010101" pitchFamily="2" charset="-122"/>
              </a:rPr>
              <a:t>2002 </a:t>
            </a:r>
            <a:r>
              <a:rPr lang="zh-CN" altLang="en-US" b="0" i="0" dirty="0">
                <a:solidFill>
                  <a:srgbClr val="333333"/>
                </a:solidFill>
                <a:effectLst/>
                <a:latin typeface="宋体" panose="02010600030101010101" pitchFamily="2" charset="-122"/>
                <a:ea typeface="宋体" panose="02010600030101010101" pitchFamily="2" charset="-122"/>
              </a:rPr>
              <a:t>年开始招收广播电视新闻学专业学生，后按照新的专业目录调整为广播电视学。在 </a:t>
            </a:r>
            <a:r>
              <a:rPr lang="en-US" altLang="zh-CN" b="0" i="0" dirty="0">
                <a:solidFill>
                  <a:srgbClr val="333333"/>
                </a:solidFill>
                <a:effectLst/>
                <a:latin typeface="宋体" panose="02010600030101010101" pitchFamily="2" charset="-122"/>
                <a:ea typeface="宋体" panose="02010600030101010101" pitchFamily="2" charset="-122"/>
              </a:rPr>
              <a:t>20 </a:t>
            </a:r>
            <a:r>
              <a:rPr lang="zh-CN" altLang="en-US" b="0" i="0" dirty="0">
                <a:solidFill>
                  <a:srgbClr val="333333"/>
                </a:solidFill>
                <a:effectLst/>
                <a:latin typeface="宋体" panose="02010600030101010101" pitchFamily="2" charset="-122"/>
                <a:ea typeface="宋体" panose="02010600030101010101" pitchFamily="2" charset="-122"/>
              </a:rPr>
              <a:t>年的办学实践中，广播电视学专业依托学校优势学科，在入主流的前提下，将地球科学、环境科学等学科与自身专业相融合，开展形式多样的教学和创作活动，形成了独具专业特色的地学科普与传播教育模式。与此同时，形成了一批相应的教学研究成果，并在成果积累、师资背景、科普人才培养和学术平台等方面逐步形成重点力量。在近几年开展的专业和学科评估中，我校的科技传播特色方向得到了校外同行专家的一致认可。</a:t>
            </a:r>
            <a:endParaRPr lang="zh-CN" altLang="en-US" dirty="0"/>
          </a:p>
        </p:txBody>
      </p:sp>
      <p:sp>
        <p:nvSpPr>
          <p:cNvPr id="4" name="灯片编号占位符 3"/>
          <p:cNvSpPr>
            <a:spLocks noGrp="1"/>
          </p:cNvSpPr>
          <p:nvPr>
            <p:ph type="sldNum" sz="quarter" idx="10"/>
          </p:nvPr>
        </p:nvSpPr>
        <p:spPr/>
        <p:txBody>
          <a:bodyPr/>
          <a:lstStyle/>
          <a:p>
            <a:fld id="{74AC173A-3DA8-4893-B28A-1E15F55C330A}" type="slidenum">
              <a:rPr lang="zh-CN" altLang="en-US" smtClean="0"/>
            </a:fld>
            <a:endParaRPr lang="zh-CN" altLang="en-US"/>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4AC173A-3DA8-4893-B28A-1E15F55C330A}" type="slidenum">
              <a:rPr lang="zh-CN" altLang="en-US" smtClean="0"/>
            </a:fld>
            <a:endParaRPr lang="zh-CN" altLang="en-US"/>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4AC173A-3DA8-4893-B28A-1E15F55C330A}" type="slidenum">
              <a:rPr lang="zh-CN" altLang="en-US" smtClean="0"/>
            </a:fld>
            <a:endParaRPr lang="zh-CN" altLang="en-US"/>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4AC173A-3DA8-4893-B28A-1E15F55C330A}" type="slidenum">
              <a:rPr lang="zh-CN" altLang="en-US" smtClean="0"/>
            </a:fld>
            <a:endParaRPr lang="zh-CN" altLang="en-US"/>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4AC173A-3DA8-4893-B28A-1E15F55C330A}" type="slidenum">
              <a:rPr lang="zh-CN" altLang="en-US" smtClean="0"/>
            </a:fld>
            <a:endParaRPr lang="zh-CN" altLang="en-US"/>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8193" name="幻灯片图像占位符 1"/>
          <p:cNvSpPr>
            <a:spLocks noGrp="1" noRot="1"/>
          </p:cNvSpPr>
          <p:nvPr>
            <p:ph type="sldImg"/>
          </p:nvPr>
        </p:nvSpPr>
        <p:spPr/>
      </p:sp>
      <p:sp>
        <p:nvSpPr>
          <p:cNvPr id="8194" name="文本占位符 2"/>
          <p:cNvSpPr>
            <a:spLocks noGrp="1"/>
          </p:cNvSpPr>
          <p:nvPr>
            <p:ph type="body"/>
          </p:nvPr>
        </p:nvSpPr>
        <p:spPr/>
        <p:txBody>
          <a:bodyPr lIns="91440" tIns="45720" rIns="91440" bIns="45720" anchor="t" anchorCtr="0"/>
          <a:p>
            <a:pPr lvl="0"/>
            <a:endParaRPr lang="zh-CN" altLang="en-US"/>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8193" name="幻灯片图像占位符 1"/>
          <p:cNvSpPr>
            <a:spLocks noGrp="1" noRot="1"/>
          </p:cNvSpPr>
          <p:nvPr>
            <p:ph type="sldImg"/>
          </p:nvPr>
        </p:nvSpPr>
        <p:spPr/>
      </p:sp>
      <p:sp>
        <p:nvSpPr>
          <p:cNvPr id="8194" name="文本占位符 2"/>
          <p:cNvSpPr>
            <a:spLocks noGrp="1"/>
          </p:cNvSpPr>
          <p:nvPr>
            <p:ph type="body"/>
          </p:nvPr>
        </p:nvSpPr>
        <p:spPr/>
        <p:txBody>
          <a:bodyPr lIns="91440" tIns="45720" rIns="91440" bIns="45720" anchor="t" anchorCtr="0"/>
          <a:p>
            <a:pPr lvl="0"/>
            <a:endParaRPr lang="zh-CN" altLang="en-US"/>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8193" name="幻灯片图像占位符 1"/>
          <p:cNvSpPr>
            <a:spLocks noGrp="1" noRot="1"/>
          </p:cNvSpPr>
          <p:nvPr>
            <p:ph type="sldImg"/>
          </p:nvPr>
        </p:nvSpPr>
        <p:spPr/>
      </p:sp>
      <p:sp>
        <p:nvSpPr>
          <p:cNvPr id="8194" name="文本占位符 2"/>
          <p:cNvSpPr>
            <a:spLocks noGrp="1"/>
          </p:cNvSpPr>
          <p:nvPr>
            <p:ph type="body"/>
          </p:nvPr>
        </p:nvSpPr>
        <p:spPr/>
        <p:txBody>
          <a:bodyPr lIns="91440" tIns="45720" rIns="91440" bIns="45720" anchor="t" anchorCtr="0"/>
          <a:p>
            <a:pPr lvl="0"/>
            <a:endParaRPr lang="zh-CN" altLang="en-US"/>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80771DF-B9C3-4545-9353-D5FF3F4D204F}" type="slidenum">
              <a:rPr lang="zh-CN" altLang="en-AU" smtClean="0"/>
            </a:fld>
            <a:endParaRPr lang="en-AU" altLang="zh-CN"/>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780771DF-B9C3-4545-9353-D5FF3F4D204F}" type="slidenum">
              <a:rPr lang="zh-CN" altLang="en-AU" smtClean="0"/>
            </a:fld>
            <a:endParaRPr lang="en-AU" altLang="zh-CN"/>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8193" name="幻灯片图像占位符 1"/>
          <p:cNvSpPr>
            <a:spLocks noGrp="1" noRot="1"/>
          </p:cNvSpPr>
          <p:nvPr>
            <p:ph type="sldImg"/>
          </p:nvPr>
        </p:nvSpPr>
        <p:spPr/>
      </p:sp>
      <p:sp>
        <p:nvSpPr>
          <p:cNvPr id="8194" name="文本占位符 2"/>
          <p:cNvSpPr>
            <a:spLocks noGrp="1"/>
          </p:cNvSpPr>
          <p:nvPr>
            <p:ph type="body"/>
          </p:nvPr>
        </p:nvSpPr>
        <p:spPr/>
        <p:txBody>
          <a:bodyPr lIns="91440" tIns="45720" rIns="91440" bIns="45720" anchor="t" anchorCtr="0"/>
          <a:p>
            <a:pPr lvl="0"/>
            <a:endParaRPr lang="zh-CN" altLang="en-US"/>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8193" name="幻灯片图像占位符 1"/>
          <p:cNvSpPr>
            <a:spLocks noGrp="1" noRot="1"/>
          </p:cNvSpPr>
          <p:nvPr>
            <p:ph type="sldImg"/>
          </p:nvPr>
        </p:nvSpPr>
        <p:spPr/>
      </p:sp>
      <p:sp>
        <p:nvSpPr>
          <p:cNvPr id="8194" name="文本占位符 2"/>
          <p:cNvSpPr>
            <a:spLocks noGrp="1"/>
          </p:cNvSpPr>
          <p:nvPr>
            <p:ph type="body"/>
          </p:nvPr>
        </p:nvSpPr>
        <p:spPr/>
        <p:txBody>
          <a:bodyPr lIns="91440" tIns="45720" rIns="91440" bIns="45720" anchor="t" anchorCtr="0"/>
          <a:p>
            <a:pPr lvl="0"/>
            <a:endParaRPr lang="zh-CN" altLang="en-US"/>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8193" name="幻灯片图像占位符 1"/>
          <p:cNvSpPr>
            <a:spLocks noGrp="1" noRot="1"/>
          </p:cNvSpPr>
          <p:nvPr>
            <p:ph type="sldImg"/>
          </p:nvPr>
        </p:nvSpPr>
        <p:spPr/>
      </p:sp>
      <p:sp>
        <p:nvSpPr>
          <p:cNvPr id="8194" name="文本占位符 2"/>
          <p:cNvSpPr>
            <a:spLocks noGrp="1"/>
          </p:cNvSpPr>
          <p:nvPr>
            <p:ph type="body"/>
          </p:nvPr>
        </p:nvSpPr>
        <p:spPr/>
        <p:txBody>
          <a:bodyPr lIns="91440" tIns="45720" rIns="91440" bIns="45720" anchor="t" anchorCtr="0"/>
          <a:p>
            <a:pPr lvl="0"/>
            <a:endParaRPr lang="zh-CN" altLang="en-US"/>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10241" name="幻灯片图像占位符 1"/>
          <p:cNvSpPr>
            <a:spLocks noGrp="1" noRot="1" noChangeAspect="1" noTextEdit="1"/>
          </p:cNvSpPr>
          <p:nvPr>
            <p:ph type="sldImg"/>
          </p:nvPr>
        </p:nvSpPr>
        <p:spPr/>
      </p:sp>
      <p:sp>
        <p:nvSpPr>
          <p:cNvPr id="10242" name="备注占位符 2"/>
          <p:cNvSpPr>
            <a:spLocks noGrp="1"/>
          </p:cNvSpPr>
          <p:nvPr>
            <p:ph type="body"/>
          </p:nvPr>
        </p:nvSpPr>
        <p:spPr/>
        <p:txBody>
          <a:bodyPr wrap="square" lIns="91440" tIns="45720" rIns="91440" bIns="45720" anchor="t" anchorCtr="0"/>
          <a:p>
            <a:pPr lvl="0" eaLnBrk="1" hangingPunct="1"/>
            <a:endParaRPr lang="zh-CN" altLang="en-US" dirty="0">
              <a:latin typeface="Arial" panose="020B0604020202020204" pitchFamily="34" charset="0"/>
            </a:endParaRPr>
          </a:p>
        </p:txBody>
      </p:sp>
      <p:sp>
        <p:nvSpPr>
          <p:cNvPr id="10243" name="灯片编号占位符 3"/>
          <p:cNvSpPr txBox="1">
            <a:spLocks noGrp="1"/>
          </p:cNvSpPr>
          <p:nvPr>
            <p:ph type="sldNum" sz="quarter"/>
          </p:nvPr>
        </p:nvSpPr>
        <p:spPr>
          <a:xfrm>
            <a:off x="3884613" y="8685213"/>
            <a:ext cx="2971800" cy="458787"/>
          </a:xfrm>
          <a:prstGeom prst="rect">
            <a:avLst/>
          </a:prstGeom>
          <a:noFill/>
          <a:ln w="9525">
            <a:noFill/>
          </a:ln>
        </p:spPr>
        <p:txBody>
          <a:bodyPr vert="horz" wrap="square" lIns="91440" tIns="45720" rIns="91440" bIns="45720" anchor="b" anchorCtr="0"/>
          <a:p>
            <a:pPr lvl="0" algn="r" eaLnBrk="1" hangingPunct="1">
              <a:buFont typeface="Arial" panose="020B0604020202020204" pitchFamily="34" charset="0"/>
            </a:pPr>
            <a:fld id="{9A0DB2DC-4C9A-4742-B13C-FB6460FD3503}" type="slidenum">
              <a:rPr lang="zh-CN" altLang="en-US" sz="1200" dirty="0">
                <a:latin typeface="Arial" panose="020B0604020202020204" pitchFamily="34" charset="0"/>
              </a:rPr>
            </a:fld>
            <a:endParaRPr lang="zh-CN" altLang="en-US" sz="1200"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7" name="矩形 6"/>
          <p:cNvSpPr/>
          <p:nvPr userDrawn="1"/>
        </p:nvSpPr>
        <p:spPr>
          <a:xfrm>
            <a:off x="0" y="-14287"/>
            <a:ext cx="12192000" cy="6872288"/>
          </a:xfrm>
          <a:prstGeom prst="rect">
            <a:avLst/>
          </a:prstGeom>
          <a:blipFill rotWithShape="1">
            <a:blip r:embed="rId2">
              <a:alphaModFix amt="8000"/>
            </a:blip>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fontAlgn="auto"/>
            <a:endParaRPr lang="zh-CN" altLang="en-US" strike="noStrike" noProof="1"/>
          </a:p>
        </p:txBody>
      </p:sp>
      <p:sp>
        <p:nvSpPr>
          <p:cNvPr id="2" name="标题 1"/>
          <p:cNvSpPr>
            <a:spLocks noGrp="1"/>
          </p:cNvSpPr>
          <p:nvPr>
            <p:ph type="ctrTitle"/>
          </p:nvPr>
        </p:nvSpPr>
        <p:spPr>
          <a:xfrm>
            <a:off x="1524000" y="1122363"/>
            <a:ext cx="9144000" cy="2387600"/>
          </a:xfrm>
        </p:spPr>
        <p:txBody>
          <a:bodyPr anchor="b"/>
          <a:lstStyle>
            <a:lvl1pPr algn="ctr">
              <a:defRPr sz="6000"/>
            </a:lvl1pPr>
          </a:lstStyle>
          <a:p>
            <a:pPr fontAlgn="auto"/>
            <a:r>
              <a:rPr lang="zh-CN" altLang="en-US" strike="noStrike" noProof="1" smtClean="0"/>
              <a:t>单击此处编辑母版标题样式</a:t>
            </a:r>
            <a:endParaRPr lang="zh-CN" altLang="en-US" strike="noStrike" noProof="1"/>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fontAlgn="auto"/>
            <a:r>
              <a:rPr lang="zh-CN" altLang="en-US" strike="noStrike" noProof="1" smtClean="0"/>
              <a:t>单击此处编辑母版副标题样式</a:t>
            </a:r>
            <a:endParaRPr lang="zh-CN" altLang="en-US" strike="noStrike" noProof="1"/>
          </a:p>
        </p:txBody>
      </p:sp>
      <p:sp>
        <p:nvSpPr>
          <p:cNvPr id="4" name="日期占位符 3"/>
          <p:cNvSpPr>
            <a:spLocks noGrp="1"/>
          </p:cNvSpPr>
          <p:nvPr>
            <p:ph type="dt" sz="half" idx="10"/>
          </p:nvPr>
        </p:nvSpPr>
        <p:spPr>
          <a:xfrm>
            <a:off x="838200" y="6356350"/>
            <a:ext cx="2743200" cy="365125"/>
          </a:xfrm>
          <a:prstGeom prst="rect">
            <a:avLst/>
          </a:prstGeom>
        </p:spPr>
        <p:txBody>
          <a:bodyPr vert="horz" lIns="91440" tIns="45720" rIns="91440" bIns="45720" rtlCol="0" anchor="ctr"/>
          <a:lstStyle/>
          <a:p>
            <a:pPr fontAlgn="auto"/>
            <a:fld id="{D997B5FA-0921-464F-AAE1-844C04324D75}" type="datetimeFigureOut">
              <a:rPr lang="zh-CN" altLang="en-US" strike="noStrike" noProof="1" smtClean="0">
                <a:latin typeface="+mn-lt"/>
                <a:ea typeface="+mn-ea"/>
                <a:cs typeface="+mn-cs"/>
              </a:rPr>
            </a:fld>
            <a:endParaRPr lang="zh-CN" altLang="en-US" strike="noStrike" noProof="1"/>
          </a:p>
        </p:txBody>
      </p:sp>
      <p:sp>
        <p:nvSpPr>
          <p:cNvPr id="5" name="页脚占位符 4"/>
          <p:cNvSpPr>
            <a:spLocks noGrp="1"/>
          </p:cNvSpPr>
          <p:nvPr>
            <p:ph type="ftr" sz="quarter" idx="11"/>
          </p:nvPr>
        </p:nvSpPr>
        <p:spPr>
          <a:xfrm>
            <a:off x="4038600" y="6356350"/>
            <a:ext cx="4114800" cy="365125"/>
          </a:xfrm>
          <a:prstGeom prst="rect">
            <a:avLst/>
          </a:prstGeom>
        </p:spPr>
        <p:txBody>
          <a:bodyPr vert="horz" lIns="91440" tIns="45720" rIns="91440" bIns="45720" rtlCol="0" anchor="ctr"/>
          <a:lstStyle/>
          <a:p>
            <a:pPr fontAlgn="auto"/>
            <a:endParaRPr lang="zh-CN" altLang="en-US" strike="noStrike" noProof="1"/>
          </a:p>
        </p:txBody>
      </p:sp>
      <p:sp>
        <p:nvSpPr>
          <p:cNvPr id="6" name="灯片编号占位符 5"/>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p>
            <a:pPr fontAlgn="auto"/>
            <a:fld id="{565CE74E-AB26-4998-AD42-012C4C1AD076}" type="slidenum">
              <a:rPr lang="zh-CN" altLang="en-US" strike="noStrike" noProof="1" smtClean="0">
                <a:latin typeface="+mn-lt"/>
                <a:ea typeface="+mn-ea"/>
                <a:cs typeface="+mn-cs"/>
              </a:rPr>
            </a:fld>
            <a:endParaRPr lang="zh-CN" altLang="en-US" strike="noStrike" noProof="1"/>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auto"/>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p:txBody>
          <a:bodyPr/>
          <a:lstStyle/>
          <a:p>
            <a:pPr lvl="0" fontAlgn="auto"/>
            <a:r>
              <a:rPr lang="zh-CN" altLang="en-US" strike="noStrike" noProof="1" smtClean="0"/>
              <a:t>单击此处编辑母版文本样式</a:t>
            </a:r>
            <a:endParaRPr lang="zh-CN" altLang="en-US" strike="noStrike" noProof="1" smtClean="0"/>
          </a:p>
          <a:p>
            <a:pPr lvl="1" fontAlgn="auto"/>
            <a:r>
              <a:rPr lang="zh-CN" altLang="en-US" strike="noStrike" noProof="1" smtClean="0"/>
              <a:t>第二级</a:t>
            </a:r>
            <a:endParaRPr lang="zh-CN" altLang="en-US" strike="noStrike" noProof="1" smtClean="0"/>
          </a:p>
          <a:p>
            <a:pPr lvl="2" fontAlgn="auto"/>
            <a:r>
              <a:rPr lang="zh-CN" altLang="en-US" strike="noStrike" noProof="1" smtClean="0"/>
              <a:t>第三级</a:t>
            </a:r>
            <a:endParaRPr lang="zh-CN" altLang="en-US" strike="noStrike" noProof="1" smtClean="0"/>
          </a:p>
          <a:p>
            <a:pPr lvl="3" fontAlgn="auto"/>
            <a:r>
              <a:rPr lang="zh-CN" altLang="en-US" strike="noStrike" noProof="1" smtClean="0"/>
              <a:t>第四级</a:t>
            </a:r>
            <a:endParaRPr lang="zh-CN" altLang="en-US" strike="noStrike" noProof="1" smtClean="0"/>
          </a:p>
          <a:p>
            <a:pPr lvl="4" fontAlgn="auto"/>
            <a:r>
              <a:rPr lang="zh-CN" altLang="en-US" strike="noStrike" noProof="1" smtClean="0"/>
              <a:t>第五级</a:t>
            </a:r>
            <a:endParaRPr lang="zh-CN" altLang="en-US" strike="noStrike" noProof="1"/>
          </a:p>
        </p:txBody>
      </p:sp>
      <p:sp>
        <p:nvSpPr>
          <p:cNvPr id="4" name="日期占位符 3"/>
          <p:cNvSpPr>
            <a:spLocks noGrp="1"/>
          </p:cNvSpPr>
          <p:nvPr>
            <p:ph type="dt" sz="half" idx="10"/>
          </p:nvPr>
        </p:nvSpPr>
        <p:spPr/>
        <p:txBody>
          <a:bodyPr/>
          <a:p>
            <a:pPr fontAlgn="auto"/>
            <a:fld id="{D997B5FA-0921-464F-AAE1-844C04324D75}" type="datetimeFigureOut">
              <a:rPr lang="zh-CN" altLang="en-US" strike="noStrike" noProof="1" smtClean="0">
                <a:latin typeface="+mn-lt"/>
                <a:ea typeface="+mn-ea"/>
                <a:cs typeface="+mn-cs"/>
              </a:rPr>
            </a:fld>
            <a:endParaRPr lang="zh-CN" altLang="en-US" strike="noStrike" noProof="1"/>
          </a:p>
        </p:txBody>
      </p:sp>
      <p:sp>
        <p:nvSpPr>
          <p:cNvPr id="5" name="页脚占位符 4"/>
          <p:cNvSpPr>
            <a:spLocks noGrp="1"/>
          </p:cNvSpPr>
          <p:nvPr>
            <p:ph type="ftr" sz="quarter" idx="11"/>
          </p:nvPr>
        </p:nvSpPr>
        <p:spPr/>
        <p:txBody>
          <a:bodyPr/>
          <a:p>
            <a:pPr fontAlgn="auto"/>
            <a:endParaRPr lang="zh-CN" altLang="en-US" strike="noStrike" noProof="1"/>
          </a:p>
        </p:txBody>
      </p:sp>
      <p:sp>
        <p:nvSpPr>
          <p:cNvPr id="6" name="灯片编号占位符 5"/>
          <p:cNvSpPr>
            <a:spLocks noGrp="1"/>
          </p:cNvSpPr>
          <p:nvPr>
            <p:ph type="sldNum" sz="quarter" idx="12"/>
          </p:nvPr>
        </p:nvSpPr>
        <p:spPr/>
        <p:txBody>
          <a:bodyPr/>
          <a:p>
            <a:pPr fontAlgn="auto"/>
            <a:fld id="{565CE74E-AB26-4998-AD42-012C4C1AD076}" type="slidenum">
              <a:rPr lang="zh-CN" altLang="en-US" strike="noStrike" noProof="1" smtClean="0">
                <a:latin typeface="+mn-lt"/>
                <a:ea typeface="+mn-ea"/>
                <a:cs typeface="+mn-cs"/>
              </a:rPr>
            </a:fld>
            <a:endParaRPr lang="zh-CN" altLang="en-US" strike="noStrike" noProof="1"/>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pPr fontAlgn="auto"/>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fontAlgn="auto"/>
            <a:r>
              <a:rPr lang="zh-CN" altLang="en-US" strike="noStrike" noProof="1" smtClean="0"/>
              <a:t>单击此处编辑母版文本样式</a:t>
            </a:r>
            <a:endParaRPr lang="zh-CN" altLang="en-US" strike="noStrike" noProof="1" smtClean="0"/>
          </a:p>
        </p:txBody>
      </p:sp>
      <p:sp>
        <p:nvSpPr>
          <p:cNvPr id="4" name="日期占位符 3"/>
          <p:cNvSpPr>
            <a:spLocks noGrp="1"/>
          </p:cNvSpPr>
          <p:nvPr>
            <p:ph type="dt" sz="half" idx="10"/>
          </p:nvPr>
        </p:nvSpPr>
        <p:spPr/>
        <p:txBody>
          <a:bodyPr/>
          <a:p>
            <a:pPr fontAlgn="auto"/>
            <a:fld id="{D997B5FA-0921-464F-AAE1-844C04324D75}" type="datetimeFigureOut">
              <a:rPr lang="zh-CN" altLang="en-US" strike="noStrike" noProof="1" smtClean="0">
                <a:latin typeface="+mn-lt"/>
                <a:ea typeface="+mn-ea"/>
                <a:cs typeface="+mn-cs"/>
              </a:rPr>
            </a:fld>
            <a:endParaRPr lang="zh-CN" altLang="en-US" strike="noStrike" noProof="1"/>
          </a:p>
        </p:txBody>
      </p:sp>
      <p:sp>
        <p:nvSpPr>
          <p:cNvPr id="5" name="页脚占位符 4"/>
          <p:cNvSpPr>
            <a:spLocks noGrp="1"/>
          </p:cNvSpPr>
          <p:nvPr>
            <p:ph type="ftr" sz="quarter" idx="11"/>
          </p:nvPr>
        </p:nvSpPr>
        <p:spPr/>
        <p:txBody>
          <a:bodyPr/>
          <a:p>
            <a:pPr fontAlgn="auto"/>
            <a:endParaRPr lang="zh-CN" altLang="en-US" strike="noStrike" noProof="1"/>
          </a:p>
        </p:txBody>
      </p:sp>
      <p:sp>
        <p:nvSpPr>
          <p:cNvPr id="6" name="灯片编号占位符 5"/>
          <p:cNvSpPr>
            <a:spLocks noGrp="1"/>
          </p:cNvSpPr>
          <p:nvPr>
            <p:ph type="sldNum" sz="quarter" idx="12"/>
          </p:nvPr>
        </p:nvSpPr>
        <p:spPr/>
        <p:txBody>
          <a:bodyPr/>
          <a:p>
            <a:pPr fontAlgn="auto"/>
            <a:fld id="{565CE74E-AB26-4998-AD42-012C4C1AD076}" type="slidenum">
              <a:rPr lang="zh-CN" altLang="en-US" strike="noStrike" noProof="1" smtClean="0">
                <a:latin typeface="+mn-lt"/>
                <a:ea typeface="+mn-ea"/>
                <a:cs typeface="+mn-cs"/>
              </a:rPr>
            </a:fld>
            <a:endParaRPr lang="zh-CN" altLang="en-US" strike="noStrike" noProof="1"/>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auto"/>
            <a:r>
              <a:rPr lang="zh-CN" altLang="en-US" strike="noStrike" noProof="1" smtClean="0"/>
              <a:t>单击此处编辑母版标题样式</a:t>
            </a:r>
            <a:endParaRPr lang="zh-CN" altLang="en-US" strike="noStrike" noProof="1"/>
          </a:p>
        </p:txBody>
      </p:sp>
      <p:sp>
        <p:nvSpPr>
          <p:cNvPr id="3" name="内容占位符 2"/>
          <p:cNvSpPr>
            <a:spLocks noGrp="1"/>
          </p:cNvSpPr>
          <p:nvPr>
            <p:ph sz="half" idx="1"/>
          </p:nvPr>
        </p:nvSpPr>
        <p:spPr>
          <a:xfrm>
            <a:off x="838200" y="1825625"/>
            <a:ext cx="5181600" cy="4351338"/>
          </a:xfrm>
        </p:spPr>
        <p:txBody>
          <a:bodyPr/>
          <a:lstStyle/>
          <a:p>
            <a:pPr lvl="0" fontAlgn="auto"/>
            <a:r>
              <a:rPr lang="zh-CN" altLang="en-US" strike="noStrike" noProof="1" smtClean="0"/>
              <a:t>单击此处编辑母版文本样式</a:t>
            </a:r>
            <a:endParaRPr lang="zh-CN" altLang="en-US" strike="noStrike" noProof="1" smtClean="0"/>
          </a:p>
          <a:p>
            <a:pPr lvl="1" fontAlgn="auto"/>
            <a:r>
              <a:rPr lang="zh-CN" altLang="en-US" strike="noStrike" noProof="1" smtClean="0"/>
              <a:t>第二级</a:t>
            </a:r>
            <a:endParaRPr lang="zh-CN" altLang="en-US" strike="noStrike" noProof="1" smtClean="0"/>
          </a:p>
          <a:p>
            <a:pPr lvl="2" fontAlgn="auto"/>
            <a:r>
              <a:rPr lang="zh-CN" altLang="en-US" strike="noStrike" noProof="1" smtClean="0"/>
              <a:t>第三级</a:t>
            </a:r>
            <a:endParaRPr lang="zh-CN" altLang="en-US" strike="noStrike" noProof="1" smtClean="0"/>
          </a:p>
          <a:p>
            <a:pPr lvl="3" fontAlgn="auto"/>
            <a:r>
              <a:rPr lang="zh-CN" altLang="en-US" strike="noStrike" noProof="1" smtClean="0"/>
              <a:t>第四级</a:t>
            </a:r>
            <a:endParaRPr lang="zh-CN" altLang="en-US" strike="noStrike" noProof="1" smtClean="0"/>
          </a:p>
          <a:p>
            <a:pPr lvl="4" fontAlgn="auto"/>
            <a:r>
              <a:rPr lang="zh-CN" altLang="en-US" strike="noStrike" noProof="1" smtClean="0"/>
              <a:t>第五级</a:t>
            </a:r>
            <a:endParaRPr lang="zh-CN" altLang="en-US" strike="noStrike" noProof="1"/>
          </a:p>
        </p:txBody>
      </p:sp>
      <p:sp>
        <p:nvSpPr>
          <p:cNvPr id="4" name="内容占位符 3"/>
          <p:cNvSpPr>
            <a:spLocks noGrp="1"/>
          </p:cNvSpPr>
          <p:nvPr>
            <p:ph sz="half" idx="2"/>
          </p:nvPr>
        </p:nvSpPr>
        <p:spPr>
          <a:xfrm>
            <a:off x="6172200" y="1825625"/>
            <a:ext cx="5181600" cy="4351338"/>
          </a:xfrm>
        </p:spPr>
        <p:txBody>
          <a:bodyPr/>
          <a:lstStyle/>
          <a:p>
            <a:pPr lvl="0" fontAlgn="auto"/>
            <a:r>
              <a:rPr lang="zh-CN" altLang="en-US" strike="noStrike" noProof="1" smtClean="0"/>
              <a:t>单击此处编辑母版文本样式</a:t>
            </a:r>
            <a:endParaRPr lang="zh-CN" altLang="en-US" strike="noStrike" noProof="1" smtClean="0"/>
          </a:p>
          <a:p>
            <a:pPr lvl="1" fontAlgn="auto"/>
            <a:r>
              <a:rPr lang="zh-CN" altLang="en-US" strike="noStrike" noProof="1" smtClean="0"/>
              <a:t>第二级</a:t>
            </a:r>
            <a:endParaRPr lang="zh-CN" altLang="en-US" strike="noStrike" noProof="1" smtClean="0"/>
          </a:p>
          <a:p>
            <a:pPr lvl="2" fontAlgn="auto"/>
            <a:r>
              <a:rPr lang="zh-CN" altLang="en-US" strike="noStrike" noProof="1" smtClean="0"/>
              <a:t>第三级</a:t>
            </a:r>
            <a:endParaRPr lang="zh-CN" altLang="en-US" strike="noStrike" noProof="1" smtClean="0"/>
          </a:p>
          <a:p>
            <a:pPr lvl="3" fontAlgn="auto"/>
            <a:r>
              <a:rPr lang="zh-CN" altLang="en-US" strike="noStrike" noProof="1" smtClean="0"/>
              <a:t>第四级</a:t>
            </a:r>
            <a:endParaRPr lang="zh-CN" altLang="en-US" strike="noStrike" noProof="1" smtClean="0"/>
          </a:p>
          <a:p>
            <a:pPr lvl="4" fontAlgn="auto"/>
            <a:r>
              <a:rPr lang="zh-CN" altLang="en-US" strike="noStrike" noProof="1" smtClean="0"/>
              <a:t>第五级</a:t>
            </a:r>
            <a:endParaRPr lang="zh-CN" altLang="en-US" strike="noStrike" noProof="1"/>
          </a:p>
        </p:txBody>
      </p:sp>
      <p:sp>
        <p:nvSpPr>
          <p:cNvPr id="5" name="日期占位符 4"/>
          <p:cNvSpPr>
            <a:spLocks noGrp="1"/>
          </p:cNvSpPr>
          <p:nvPr>
            <p:ph type="dt" sz="half" idx="10"/>
          </p:nvPr>
        </p:nvSpPr>
        <p:spPr/>
        <p:txBody>
          <a:bodyPr/>
          <a:p>
            <a:pPr fontAlgn="auto"/>
            <a:fld id="{D997B5FA-0921-464F-AAE1-844C04324D75}" type="datetimeFigureOut">
              <a:rPr lang="zh-CN" altLang="en-US" strike="noStrike" noProof="1" smtClean="0">
                <a:latin typeface="+mn-lt"/>
                <a:ea typeface="+mn-ea"/>
                <a:cs typeface="+mn-cs"/>
              </a:rPr>
            </a:fld>
            <a:endParaRPr lang="zh-CN" altLang="en-US" strike="noStrike" noProof="1"/>
          </a:p>
        </p:txBody>
      </p:sp>
      <p:sp>
        <p:nvSpPr>
          <p:cNvPr id="6" name="页脚占位符 5"/>
          <p:cNvSpPr>
            <a:spLocks noGrp="1"/>
          </p:cNvSpPr>
          <p:nvPr>
            <p:ph type="ftr" sz="quarter" idx="11"/>
          </p:nvPr>
        </p:nvSpPr>
        <p:spPr/>
        <p:txBody>
          <a:bodyPr/>
          <a:p>
            <a:pPr fontAlgn="auto"/>
            <a:endParaRPr lang="zh-CN" altLang="en-US" strike="noStrike" noProof="1"/>
          </a:p>
        </p:txBody>
      </p:sp>
      <p:sp>
        <p:nvSpPr>
          <p:cNvPr id="7" name="灯片编号占位符 6"/>
          <p:cNvSpPr>
            <a:spLocks noGrp="1"/>
          </p:cNvSpPr>
          <p:nvPr>
            <p:ph type="sldNum" sz="quarter" idx="12"/>
          </p:nvPr>
        </p:nvSpPr>
        <p:spPr/>
        <p:txBody>
          <a:bodyPr/>
          <a:p>
            <a:pPr fontAlgn="auto"/>
            <a:fld id="{565CE74E-AB26-4998-AD42-012C4C1AD076}" type="slidenum">
              <a:rPr lang="zh-CN" altLang="en-US" strike="noStrike" noProof="1" smtClean="0">
                <a:latin typeface="+mn-lt"/>
                <a:ea typeface="+mn-ea"/>
                <a:cs typeface="+mn-cs"/>
              </a:rPr>
            </a:fld>
            <a:endParaRPr lang="zh-CN" altLang="en-US" strike="noStrike" noProof="1"/>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pPr fontAlgn="auto"/>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auto"/>
            <a:r>
              <a:rPr lang="zh-CN" altLang="en-US" strike="noStrike" noProof="1" smtClean="0"/>
              <a:t>单击此处编辑母版文本样式</a:t>
            </a:r>
            <a:endParaRPr lang="zh-CN" altLang="en-US" strike="noStrike" noProof="1" smtClean="0"/>
          </a:p>
        </p:txBody>
      </p:sp>
      <p:sp>
        <p:nvSpPr>
          <p:cNvPr id="4" name="内容占位符 3"/>
          <p:cNvSpPr>
            <a:spLocks noGrp="1"/>
          </p:cNvSpPr>
          <p:nvPr>
            <p:ph sz="half" idx="2"/>
          </p:nvPr>
        </p:nvSpPr>
        <p:spPr>
          <a:xfrm>
            <a:off x="839788" y="2505075"/>
            <a:ext cx="5157787" cy="3684588"/>
          </a:xfrm>
        </p:spPr>
        <p:txBody>
          <a:bodyPr/>
          <a:lstStyle/>
          <a:p>
            <a:pPr lvl="0" fontAlgn="auto"/>
            <a:r>
              <a:rPr lang="zh-CN" altLang="en-US" strike="noStrike" noProof="1" smtClean="0"/>
              <a:t>单击此处编辑母版文本样式</a:t>
            </a:r>
            <a:endParaRPr lang="zh-CN" altLang="en-US" strike="noStrike" noProof="1" smtClean="0"/>
          </a:p>
          <a:p>
            <a:pPr lvl="1" fontAlgn="auto"/>
            <a:r>
              <a:rPr lang="zh-CN" altLang="en-US" strike="noStrike" noProof="1" smtClean="0"/>
              <a:t>第二级</a:t>
            </a:r>
            <a:endParaRPr lang="zh-CN" altLang="en-US" strike="noStrike" noProof="1" smtClean="0"/>
          </a:p>
          <a:p>
            <a:pPr lvl="2" fontAlgn="auto"/>
            <a:r>
              <a:rPr lang="zh-CN" altLang="en-US" strike="noStrike" noProof="1" smtClean="0"/>
              <a:t>第三级</a:t>
            </a:r>
            <a:endParaRPr lang="zh-CN" altLang="en-US" strike="noStrike" noProof="1" smtClean="0"/>
          </a:p>
          <a:p>
            <a:pPr lvl="3" fontAlgn="auto"/>
            <a:r>
              <a:rPr lang="zh-CN" altLang="en-US" strike="noStrike" noProof="1" smtClean="0"/>
              <a:t>第四级</a:t>
            </a:r>
            <a:endParaRPr lang="zh-CN" altLang="en-US" strike="noStrike" noProof="1" smtClean="0"/>
          </a:p>
          <a:p>
            <a:pPr lvl="4" fontAlgn="auto"/>
            <a:r>
              <a:rPr lang="zh-CN" altLang="en-US" strike="noStrike" noProof="1" smtClean="0"/>
              <a:t>第五级</a:t>
            </a:r>
            <a:endParaRPr lang="zh-CN" altLang="en-US" strike="noStrike" noProof="1"/>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auto"/>
            <a:r>
              <a:rPr lang="zh-CN" altLang="en-US" strike="noStrike" noProof="1" smtClean="0"/>
              <a:t>单击此处编辑母版文本样式</a:t>
            </a:r>
            <a:endParaRPr lang="zh-CN" altLang="en-US" strike="noStrike" noProof="1" smtClean="0"/>
          </a:p>
        </p:txBody>
      </p:sp>
      <p:sp>
        <p:nvSpPr>
          <p:cNvPr id="6" name="内容占位符 5"/>
          <p:cNvSpPr>
            <a:spLocks noGrp="1"/>
          </p:cNvSpPr>
          <p:nvPr>
            <p:ph sz="quarter" idx="4"/>
          </p:nvPr>
        </p:nvSpPr>
        <p:spPr>
          <a:xfrm>
            <a:off x="6172200" y="2505075"/>
            <a:ext cx="5183188" cy="3684588"/>
          </a:xfrm>
        </p:spPr>
        <p:txBody>
          <a:bodyPr/>
          <a:lstStyle/>
          <a:p>
            <a:pPr lvl="0" fontAlgn="auto"/>
            <a:r>
              <a:rPr lang="zh-CN" altLang="en-US" strike="noStrike" noProof="1" smtClean="0"/>
              <a:t>单击此处编辑母版文本样式</a:t>
            </a:r>
            <a:endParaRPr lang="zh-CN" altLang="en-US" strike="noStrike" noProof="1" smtClean="0"/>
          </a:p>
          <a:p>
            <a:pPr lvl="1" fontAlgn="auto"/>
            <a:r>
              <a:rPr lang="zh-CN" altLang="en-US" strike="noStrike" noProof="1" smtClean="0"/>
              <a:t>第二级</a:t>
            </a:r>
            <a:endParaRPr lang="zh-CN" altLang="en-US" strike="noStrike" noProof="1" smtClean="0"/>
          </a:p>
          <a:p>
            <a:pPr lvl="2" fontAlgn="auto"/>
            <a:r>
              <a:rPr lang="zh-CN" altLang="en-US" strike="noStrike" noProof="1" smtClean="0"/>
              <a:t>第三级</a:t>
            </a:r>
            <a:endParaRPr lang="zh-CN" altLang="en-US" strike="noStrike" noProof="1" smtClean="0"/>
          </a:p>
          <a:p>
            <a:pPr lvl="3" fontAlgn="auto"/>
            <a:r>
              <a:rPr lang="zh-CN" altLang="en-US" strike="noStrike" noProof="1" smtClean="0"/>
              <a:t>第四级</a:t>
            </a:r>
            <a:endParaRPr lang="zh-CN" altLang="en-US" strike="noStrike" noProof="1" smtClean="0"/>
          </a:p>
          <a:p>
            <a:pPr lvl="4" fontAlgn="auto"/>
            <a:r>
              <a:rPr lang="zh-CN" altLang="en-US" strike="noStrike" noProof="1" smtClean="0"/>
              <a:t>第五级</a:t>
            </a:r>
            <a:endParaRPr lang="zh-CN" altLang="en-US" strike="noStrike" noProof="1"/>
          </a:p>
        </p:txBody>
      </p:sp>
      <p:sp>
        <p:nvSpPr>
          <p:cNvPr id="7" name="日期占位符 6"/>
          <p:cNvSpPr>
            <a:spLocks noGrp="1"/>
          </p:cNvSpPr>
          <p:nvPr>
            <p:ph type="dt" sz="half" idx="10"/>
          </p:nvPr>
        </p:nvSpPr>
        <p:spPr/>
        <p:txBody>
          <a:bodyPr/>
          <a:p>
            <a:pPr fontAlgn="auto"/>
            <a:fld id="{D997B5FA-0921-464F-AAE1-844C04324D75}" type="datetimeFigureOut">
              <a:rPr lang="zh-CN" altLang="en-US" strike="noStrike" noProof="1" smtClean="0">
                <a:latin typeface="+mn-lt"/>
                <a:ea typeface="+mn-ea"/>
                <a:cs typeface="+mn-cs"/>
              </a:rPr>
            </a:fld>
            <a:endParaRPr lang="zh-CN" altLang="en-US" strike="noStrike" noProof="1"/>
          </a:p>
        </p:txBody>
      </p:sp>
      <p:sp>
        <p:nvSpPr>
          <p:cNvPr id="8" name="页脚占位符 7"/>
          <p:cNvSpPr>
            <a:spLocks noGrp="1"/>
          </p:cNvSpPr>
          <p:nvPr>
            <p:ph type="ftr" sz="quarter" idx="11"/>
          </p:nvPr>
        </p:nvSpPr>
        <p:spPr/>
        <p:txBody>
          <a:bodyPr/>
          <a:p>
            <a:pPr fontAlgn="auto"/>
            <a:endParaRPr lang="zh-CN" altLang="en-US" strike="noStrike" noProof="1"/>
          </a:p>
        </p:txBody>
      </p:sp>
      <p:sp>
        <p:nvSpPr>
          <p:cNvPr id="9" name="灯片编号占位符 8"/>
          <p:cNvSpPr>
            <a:spLocks noGrp="1"/>
          </p:cNvSpPr>
          <p:nvPr>
            <p:ph type="sldNum" sz="quarter" idx="12"/>
          </p:nvPr>
        </p:nvSpPr>
        <p:spPr/>
        <p:txBody>
          <a:bodyPr/>
          <a:p>
            <a:pPr fontAlgn="auto"/>
            <a:fld id="{565CE74E-AB26-4998-AD42-012C4C1AD076}" type="slidenum">
              <a:rPr lang="zh-CN" altLang="en-US" strike="noStrike" noProof="1" smtClean="0">
                <a:latin typeface="+mn-lt"/>
                <a:ea typeface="+mn-ea"/>
                <a:cs typeface="+mn-cs"/>
              </a:rPr>
            </a:fld>
            <a:endParaRPr lang="zh-CN" altLang="en-US" strike="noStrike" noProof="1"/>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auto"/>
            <a:r>
              <a:rPr lang="zh-CN" altLang="en-US" strike="noStrike" noProof="1" smtClean="0"/>
              <a:t>单击此处编辑母版标题样式</a:t>
            </a:r>
            <a:endParaRPr lang="zh-CN" altLang="en-US" strike="noStrike" noProof="1"/>
          </a:p>
        </p:txBody>
      </p:sp>
      <p:sp>
        <p:nvSpPr>
          <p:cNvPr id="3" name="日期占位符 2"/>
          <p:cNvSpPr>
            <a:spLocks noGrp="1"/>
          </p:cNvSpPr>
          <p:nvPr>
            <p:ph type="dt" sz="half" idx="10"/>
          </p:nvPr>
        </p:nvSpPr>
        <p:spPr/>
        <p:txBody>
          <a:bodyPr/>
          <a:p>
            <a:pPr fontAlgn="auto"/>
            <a:fld id="{D997B5FA-0921-464F-AAE1-844C04324D75}" type="datetimeFigureOut">
              <a:rPr lang="zh-CN" altLang="en-US" strike="noStrike" noProof="1" smtClean="0">
                <a:latin typeface="+mn-lt"/>
                <a:ea typeface="+mn-ea"/>
                <a:cs typeface="+mn-cs"/>
              </a:rPr>
            </a:fld>
            <a:endParaRPr lang="zh-CN" altLang="en-US" strike="noStrike" noProof="1"/>
          </a:p>
        </p:txBody>
      </p:sp>
      <p:sp>
        <p:nvSpPr>
          <p:cNvPr id="4" name="页脚占位符 3"/>
          <p:cNvSpPr>
            <a:spLocks noGrp="1"/>
          </p:cNvSpPr>
          <p:nvPr>
            <p:ph type="ftr" sz="quarter" idx="11"/>
          </p:nvPr>
        </p:nvSpPr>
        <p:spPr/>
        <p:txBody>
          <a:bodyPr/>
          <a:p>
            <a:pPr fontAlgn="auto"/>
            <a:endParaRPr lang="zh-CN" altLang="en-US" strike="noStrike" noProof="1"/>
          </a:p>
        </p:txBody>
      </p:sp>
      <p:sp>
        <p:nvSpPr>
          <p:cNvPr id="5" name="灯片编号占位符 4"/>
          <p:cNvSpPr>
            <a:spLocks noGrp="1"/>
          </p:cNvSpPr>
          <p:nvPr>
            <p:ph type="sldNum" sz="quarter" idx="12"/>
          </p:nvPr>
        </p:nvSpPr>
        <p:spPr/>
        <p:txBody>
          <a:bodyPr/>
          <a:p>
            <a:pPr fontAlgn="auto"/>
            <a:fld id="{565CE74E-AB26-4998-AD42-012C4C1AD076}" type="slidenum">
              <a:rPr lang="zh-CN" altLang="en-US" strike="noStrike" noProof="1" smtClean="0">
                <a:latin typeface="+mn-lt"/>
                <a:ea typeface="+mn-ea"/>
                <a:cs typeface="+mn-cs"/>
              </a:rPr>
            </a:fld>
            <a:endParaRPr lang="zh-CN" altLang="en-US" strike="noStrike" noProof="1"/>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p>
            <a:pPr fontAlgn="auto"/>
            <a:fld id="{D997B5FA-0921-464F-AAE1-844C04324D75}" type="datetimeFigureOut">
              <a:rPr lang="zh-CN" altLang="en-US" strike="noStrike" noProof="1" smtClean="0">
                <a:latin typeface="+mn-lt"/>
                <a:ea typeface="+mn-ea"/>
                <a:cs typeface="+mn-cs"/>
              </a:rPr>
            </a:fld>
            <a:endParaRPr lang="zh-CN" altLang="en-US" strike="noStrike" noProof="1"/>
          </a:p>
        </p:txBody>
      </p:sp>
      <p:sp>
        <p:nvSpPr>
          <p:cNvPr id="3" name="页脚占位符 2"/>
          <p:cNvSpPr>
            <a:spLocks noGrp="1"/>
          </p:cNvSpPr>
          <p:nvPr>
            <p:ph type="ftr" sz="quarter" idx="11"/>
          </p:nvPr>
        </p:nvSpPr>
        <p:spPr/>
        <p:txBody>
          <a:bodyPr/>
          <a:p>
            <a:pPr fontAlgn="auto"/>
            <a:endParaRPr lang="zh-CN" altLang="en-US" strike="noStrike" noProof="1"/>
          </a:p>
        </p:txBody>
      </p:sp>
      <p:sp>
        <p:nvSpPr>
          <p:cNvPr id="4" name="灯片编号占位符 3"/>
          <p:cNvSpPr>
            <a:spLocks noGrp="1"/>
          </p:cNvSpPr>
          <p:nvPr>
            <p:ph type="sldNum" sz="quarter" idx="12"/>
          </p:nvPr>
        </p:nvSpPr>
        <p:spPr/>
        <p:txBody>
          <a:bodyPr/>
          <a:p>
            <a:pPr fontAlgn="auto"/>
            <a:fld id="{565CE74E-AB26-4998-AD42-012C4C1AD076}" type="slidenum">
              <a:rPr lang="zh-CN" altLang="en-US" strike="noStrike" noProof="1" smtClean="0">
                <a:latin typeface="+mn-lt"/>
                <a:ea typeface="+mn-ea"/>
                <a:cs typeface="+mn-cs"/>
              </a:rPr>
            </a:fld>
            <a:endParaRPr lang="zh-CN" altLang="en-US" strike="noStrike" noProof="1"/>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pPr fontAlgn="auto"/>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fontAlgn="auto"/>
            <a:r>
              <a:rPr lang="zh-CN" altLang="en-US" strike="noStrike" noProof="1" smtClean="0"/>
              <a:t>单击此处编辑母版文本样式</a:t>
            </a:r>
            <a:endParaRPr lang="zh-CN" altLang="en-US" strike="noStrike" noProof="1" smtClean="0"/>
          </a:p>
          <a:p>
            <a:pPr lvl="1" fontAlgn="auto"/>
            <a:r>
              <a:rPr lang="zh-CN" altLang="en-US" strike="noStrike" noProof="1" smtClean="0"/>
              <a:t>第二级</a:t>
            </a:r>
            <a:endParaRPr lang="zh-CN" altLang="en-US" strike="noStrike" noProof="1" smtClean="0"/>
          </a:p>
          <a:p>
            <a:pPr lvl="2" fontAlgn="auto"/>
            <a:r>
              <a:rPr lang="zh-CN" altLang="en-US" strike="noStrike" noProof="1" smtClean="0"/>
              <a:t>第三级</a:t>
            </a:r>
            <a:endParaRPr lang="zh-CN" altLang="en-US" strike="noStrike" noProof="1" smtClean="0"/>
          </a:p>
          <a:p>
            <a:pPr lvl="3" fontAlgn="auto"/>
            <a:r>
              <a:rPr lang="zh-CN" altLang="en-US" strike="noStrike" noProof="1" smtClean="0"/>
              <a:t>第四级</a:t>
            </a:r>
            <a:endParaRPr lang="zh-CN" altLang="en-US" strike="noStrike" noProof="1" smtClean="0"/>
          </a:p>
          <a:p>
            <a:pPr lvl="4" fontAlgn="auto"/>
            <a:r>
              <a:rPr lang="zh-CN" altLang="en-US" strike="noStrike" noProof="1" smtClean="0"/>
              <a:t>第五级</a:t>
            </a:r>
            <a:endParaRPr lang="zh-CN" altLang="en-US" strike="noStrike" noProof="1"/>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fontAlgn="auto"/>
            <a:r>
              <a:rPr lang="zh-CN" altLang="en-US" strike="noStrike" noProof="1" smtClean="0"/>
              <a:t>单击此处编辑母版文本样式</a:t>
            </a:r>
            <a:endParaRPr lang="zh-CN" altLang="en-US" strike="noStrike" noProof="1" smtClean="0"/>
          </a:p>
        </p:txBody>
      </p:sp>
      <p:sp>
        <p:nvSpPr>
          <p:cNvPr id="5" name="日期占位符 4"/>
          <p:cNvSpPr>
            <a:spLocks noGrp="1"/>
          </p:cNvSpPr>
          <p:nvPr>
            <p:ph type="dt" sz="half" idx="10"/>
          </p:nvPr>
        </p:nvSpPr>
        <p:spPr/>
        <p:txBody>
          <a:bodyPr/>
          <a:p>
            <a:pPr fontAlgn="auto"/>
            <a:fld id="{D997B5FA-0921-464F-AAE1-844C04324D75}" type="datetimeFigureOut">
              <a:rPr lang="zh-CN" altLang="en-US" strike="noStrike" noProof="1" smtClean="0">
                <a:latin typeface="+mn-lt"/>
                <a:ea typeface="+mn-ea"/>
                <a:cs typeface="+mn-cs"/>
              </a:rPr>
            </a:fld>
            <a:endParaRPr lang="zh-CN" altLang="en-US" strike="noStrike" noProof="1"/>
          </a:p>
        </p:txBody>
      </p:sp>
      <p:sp>
        <p:nvSpPr>
          <p:cNvPr id="6" name="页脚占位符 5"/>
          <p:cNvSpPr>
            <a:spLocks noGrp="1"/>
          </p:cNvSpPr>
          <p:nvPr>
            <p:ph type="ftr" sz="quarter" idx="11"/>
          </p:nvPr>
        </p:nvSpPr>
        <p:spPr/>
        <p:txBody>
          <a:bodyPr/>
          <a:p>
            <a:pPr fontAlgn="auto"/>
            <a:endParaRPr lang="zh-CN" altLang="en-US" strike="noStrike" noProof="1"/>
          </a:p>
        </p:txBody>
      </p:sp>
      <p:sp>
        <p:nvSpPr>
          <p:cNvPr id="7" name="灯片编号占位符 6"/>
          <p:cNvSpPr>
            <a:spLocks noGrp="1"/>
          </p:cNvSpPr>
          <p:nvPr>
            <p:ph type="sldNum" sz="quarter" idx="12"/>
          </p:nvPr>
        </p:nvSpPr>
        <p:spPr/>
        <p:txBody>
          <a:bodyPr/>
          <a:p>
            <a:pPr fontAlgn="auto"/>
            <a:fld id="{565CE74E-AB26-4998-AD42-012C4C1AD076}" type="slidenum">
              <a:rPr lang="zh-CN" altLang="en-US" strike="noStrike" noProof="1" smtClean="0">
                <a:latin typeface="+mn-lt"/>
                <a:ea typeface="+mn-ea"/>
                <a:cs typeface="+mn-cs"/>
              </a:rPr>
            </a:fld>
            <a:endParaRPr lang="zh-CN" altLang="en-US" strike="noStrike" noProof="1"/>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pPr fontAlgn="auto"/>
            <a:r>
              <a:rPr lang="zh-CN" altLang="en-US" strike="noStrike" noProof="1" smtClean="0"/>
              <a:t>单击此处编辑母版标题样式</a:t>
            </a:r>
            <a:endParaRPr lang="zh-CN" altLang="en-US" strike="noStrike" noProof="1"/>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fontAlgn="auto"/>
            <a:endParaRPr lang="zh-CN" altLang="en-US" strike="noStrike" noProof="1"/>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fontAlgn="auto"/>
            <a:r>
              <a:rPr lang="zh-CN" altLang="en-US" strike="noStrike" noProof="1" smtClean="0"/>
              <a:t>单击此处编辑母版文本样式</a:t>
            </a:r>
            <a:endParaRPr lang="zh-CN" altLang="en-US" strike="noStrike" noProof="1" smtClean="0"/>
          </a:p>
        </p:txBody>
      </p:sp>
      <p:sp>
        <p:nvSpPr>
          <p:cNvPr id="5" name="日期占位符 4"/>
          <p:cNvSpPr>
            <a:spLocks noGrp="1"/>
          </p:cNvSpPr>
          <p:nvPr>
            <p:ph type="dt" sz="half" idx="10"/>
          </p:nvPr>
        </p:nvSpPr>
        <p:spPr/>
        <p:txBody>
          <a:bodyPr/>
          <a:p>
            <a:pPr fontAlgn="auto"/>
            <a:fld id="{D997B5FA-0921-464F-AAE1-844C04324D75}" type="datetimeFigureOut">
              <a:rPr lang="zh-CN" altLang="en-US" strike="noStrike" noProof="1" smtClean="0">
                <a:latin typeface="+mn-lt"/>
                <a:ea typeface="+mn-ea"/>
                <a:cs typeface="+mn-cs"/>
              </a:rPr>
            </a:fld>
            <a:endParaRPr lang="zh-CN" altLang="en-US" strike="noStrike" noProof="1"/>
          </a:p>
        </p:txBody>
      </p:sp>
      <p:sp>
        <p:nvSpPr>
          <p:cNvPr id="6" name="页脚占位符 5"/>
          <p:cNvSpPr>
            <a:spLocks noGrp="1"/>
          </p:cNvSpPr>
          <p:nvPr>
            <p:ph type="ftr" sz="quarter" idx="11"/>
          </p:nvPr>
        </p:nvSpPr>
        <p:spPr/>
        <p:txBody>
          <a:bodyPr/>
          <a:p>
            <a:pPr fontAlgn="auto"/>
            <a:endParaRPr lang="zh-CN" altLang="en-US" strike="noStrike" noProof="1"/>
          </a:p>
        </p:txBody>
      </p:sp>
      <p:sp>
        <p:nvSpPr>
          <p:cNvPr id="7" name="灯片编号占位符 6"/>
          <p:cNvSpPr>
            <a:spLocks noGrp="1"/>
          </p:cNvSpPr>
          <p:nvPr>
            <p:ph type="sldNum" sz="quarter" idx="12"/>
          </p:nvPr>
        </p:nvSpPr>
        <p:spPr/>
        <p:txBody>
          <a:bodyPr/>
          <a:p>
            <a:pPr fontAlgn="auto"/>
            <a:fld id="{565CE74E-AB26-4998-AD42-012C4C1AD076}" type="slidenum">
              <a:rPr lang="zh-CN" altLang="en-US" strike="noStrike" noProof="1" smtClean="0">
                <a:latin typeface="+mn-lt"/>
                <a:ea typeface="+mn-ea"/>
                <a:cs typeface="+mn-cs"/>
              </a:rPr>
            </a:fld>
            <a:endParaRPr lang="zh-CN" altLang="en-US" strike="noStrike" noProof="1"/>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auto"/>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p:txBody>
          <a:bodyPr vert="eaVert"/>
          <a:lstStyle/>
          <a:p>
            <a:pPr lvl="0" fontAlgn="auto"/>
            <a:r>
              <a:rPr lang="zh-CN" altLang="en-US" strike="noStrike" noProof="1" smtClean="0"/>
              <a:t>单击此处编辑母版文本样式</a:t>
            </a:r>
            <a:endParaRPr lang="zh-CN" altLang="en-US" strike="noStrike" noProof="1" smtClean="0"/>
          </a:p>
          <a:p>
            <a:pPr lvl="1" fontAlgn="auto"/>
            <a:r>
              <a:rPr lang="zh-CN" altLang="en-US" strike="noStrike" noProof="1" smtClean="0"/>
              <a:t>第二级</a:t>
            </a:r>
            <a:endParaRPr lang="zh-CN" altLang="en-US" strike="noStrike" noProof="1" smtClean="0"/>
          </a:p>
          <a:p>
            <a:pPr lvl="2" fontAlgn="auto"/>
            <a:r>
              <a:rPr lang="zh-CN" altLang="en-US" strike="noStrike" noProof="1" smtClean="0"/>
              <a:t>第三级</a:t>
            </a:r>
            <a:endParaRPr lang="zh-CN" altLang="en-US" strike="noStrike" noProof="1" smtClean="0"/>
          </a:p>
          <a:p>
            <a:pPr lvl="3" fontAlgn="auto"/>
            <a:r>
              <a:rPr lang="zh-CN" altLang="en-US" strike="noStrike" noProof="1" smtClean="0"/>
              <a:t>第四级</a:t>
            </a:r>
            <a:endParaRPr lang="zh-CN" altLang="en-US" strike="noStrike" noProof="1" smtClean="0"/>
          </a:p>
          <a:p>
            <a:pPr lvl="4" fontAlgn="auto"/>
            <a:r>
              <a:rPr lang="zh-CN" altLang="en-US" strike="noStrike" noProof="1" smtClean="0"/>
              <a:t>第五级</a:t>
            </a:r>
            <a:endParaRPr lang="zh-CN" altLang="en-US" strike="noStrike" noProof="1"/>
          </a:p>
        </p:txBody>
      </p:sp>
      <p:sp>
        <p:nvSpPr>
          <p:cNvPr id="4" name="日期占位符 3"/>
          <p:cNvSpPr>
            <a:spLocks noGrp="1"/>
          </p:cNvSpPr>
          <p:nvPr>
            <p:ph type="dt" sz="half" idx="10"/>
          </p:nvPr>
        </p:nvSpPr>
        <p:spPr/>
        <p:txBody>
          <a:bodyPr/>
          <a:p>
            <a:pPr fontAlgn="auto"/>
            <a:fld id="{D997B5FA-0921-464F-AAE1-844C04324D75}" type="datetimeFigureOut">
              <a:rPr lang="zh-CN" altLang="en-US" strike="noStrike" noProof="1" smtClean="0">
                <a:latin typeface="+mn-lt"/>
                <a:ea typeface="+mn-ea"/>
                <a:cs typeface="+mn-cs"/>
              </a:rPr>
            </a:fld>
            <a:endParaRPr lang="zh-CN" altLang="en-US" strike="noStrike" noProof="1"/>
          </a:p>
        </p:txBody>
      </p:sp>
      <p:sp>
        <p:nvSpPr>
          <p:cNvPr id="5" name="页脚占位符 4"/>
          <p:cNvSpPr>
            <a:spLocks noGrp="1"/>
          </p:cNvSpPr>
          <p:nvPr>
            <p:ph type="ftr" sz="quarter" idx="11"/>
          </p:nvPr>
        </p:nvSpPr>
        <p:spPr/>
        <p:txBody>
          <a:bodyPr/>
          <a:p>
            <a:pPr fontAlgn="auto"/>
            <a:endParaRPr lang="zh-CN" altLang="en-US" strike="noStrike" noProof="1"/>
          </a:p>
        </p:txBody>
      </p:sp>
      <p:sp>
        <p:nvSpPr>
          <p:cNvPr id="6" name="灯片编号占位符 5"/>
          <p:cNvSpPr>
            <a:spLocks noGrp="1"/>
          </p:cNvSpPr>
          <p:nvPr>
            <p:ph type="sldNum" sz="quarter" idx="12"/>
          </p:nvPr>
        </p:nvSpPr>
        <p:spPr/>
        <p:txBody>
          <a:bodyPr/>
          <a:p>
            <a:pPr fontAlgn="auto"/>
            <a:fld id="{565CE74E-AB26-4998-AD42-012C4C1AD076}" type="slidenum">
              <a:rPr lang="zh-CN" altLang="en-US" strike="noStrike" noProof="1" smtClean="0">
                <a:latin typeface="+mn-lt"/>
                <a:ea typeface="+mn-ea"/>
                <a:cs typeface="+mn-cs"/>
              </a:rPr>
            </a:fld>
            <a:endParaRPr lang="zh-CN" altLang="en-US" strike="noStrike" noProof="1"/>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pPr fontAlgn="auto"/>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a:xfrm>
            <a:off x="838200" y="365125"/>
            <a:ext cx="7734300" cy="5811838"/>
          </a:xfrm>
        </p:spPr>
        <p:txBody>
          <a:bodyPr vert="eaVert"/>
          <a:lstStyle/>
          <a:p>
            <a:pPr lvl="0" fontAlgn="auto"/>
            <a:r>
              <a:rPr lang="zh-CN" altLang="en-US" strike="noStrike" noProof="1" smtClean="0"/>
              <a:t>单击此处编辑母版文本样式</a:t>
            </a:r>
            <a:endParaRPr lang="zh-CN" altLang="en-US" strike="noStrike" noProof="1" smtClean="0"/>
          </a:p>
          <a:p>
            <a:pPr lvl="1" fontAlgn="auto"/>
            <a:r>
              <a:rPr lang="zh-CN" altLang="en-US" strike="noStrike" noProof="1" smtClean="0"/>
              <a:t>第二级</a:t>
            </a:r>
            <a:endParaRPr lang="zh-CN" altLang="en-US" strike="noStrike" noProof="1" smtClean="0"/>
          </a:p>
          <a:p>
            <a:pPr lvl="2" fontAlgn="auto"/>
            <a:r>
              <a:rPr lang="zh-CN" altLang="en-US" strike="noStrike" noProof="1" smtClean="0"/>
              <a:t>第三级</a:t>
            </a:r>
            <a:endParaRPr lang="zh-CN" altLang="en-US" strike="noStrike" noProof="1" smtClean="0"/>
          </a:p>
          <a:p>
            <a:pPr lvl="3" fontAlgn="auto"/>
            <a:r>
              <a:rPr lang="zh-CN" altLang="en-US" strike="noStrike" noProof="1" smtClean="0"/>
              <a:t>第四级</a:t>
            </a:r>
            <a:endParaRPr lang="zh-CN" altLang="en-US" strike="noStrike" noProof="1" smtClean="0"/>
          </a:p>
          <a:p>
            <a:pPr lvl="4" fontAlgn="auto"/>
            <a:r>
              <a:rPr lang="zh-CN" altLang="en-US" strike="noStrike" noProof="1" smtClean="0"/>
              <a:t>第五级</a:t>
            </a:r>
            <a:endParaRPr lang="zh-CN" altLang="en-US" strike="noStrike" noProof="1"/>
          </a:p>
        </p:txBody>
      </p:sp>
      <p:sp>
        <p:nvSpPr>
          <p:cNvPr id="4" name="日期占位符 3"/>
          <p:cNvSpPr>
            <a:spLocks noGrp="1"/>
          </p:cNvSpPr>
          <p:nvPr>
            <p:ph type="dt" sz="half" idx="10"/>
          </p:nvPr>
        </p:nvSpPr>
        <p:spPr/>
        <p:txBody>
          <a:bodyPr/>
          <a:p>
            <a:pPr fontAlgn="auto"/>
            <a:fld id="{D997B5FA-0921-464F-AAE1-844C04324D75}" type="datetimeFigureOut">
              <a:rPr lang="zh-CN" altLang="en-US" strike="noStrike" noProof="1" smtClean="0">
                <a:latin typeface="+mn-lt"/>
                <a:ea typeface="+mn-ea"/>
                <a:cs typeface="+mn-cs"/>
              </a:rPr>
            </a:fld>
            <a:endParaRPr lang="zh-CN" altLang="en-US" strike="noStrike" noProof="1"/>
          </a:p>
        </p:txBody>
      </p:sp>
      <p:sp>
        <p:nvSpPr>
          <p:cNvPr id="5" name="页脚占位符 4"/>
          <p:cNvSpPr>
            <a:spLocks noGrp="1"/>
          </p:cNvSpPr>
          <p:nvPr>
            <p:ph type="ftr" sz="quarter" idx="11"/>
          </p:nvPr>
        </p:nvSpPr>
        <p:spPr/>
        <p:txBody>
          <a:bodyPr/>
          <a:p>
            <a:pPr fontAlgn="auto"/>
            <a:endParaRPr lang="zh-CN" altLang="en-US" strike="noStrike" noProof="1"/>
          </a:p>
        </p:txBody>
      </p:sp>
      <p:sp>
        <p:nvSpPr>
          <p:cNvPr id="6" name="灯片编号占位符 5"/>
          <p:cNvSpPr>
            <a:spLocks noGrp="1"/>
          </p:cNvSpPr>
          <p:nvPr>
            <p:ph type="sldNum" sz="quarter" idx="12"/>
          </p:nvPr>
        </p:nvSpPr>
        <p:spPr/>
        <p:txBody>
          <a:bodyPr/>
          <a:p>
            <a:pPr fontAlgn="auto"/>
            <a:fld id="{565CE74E-AB26-4998-AD42-012C4C1AD076}" type="slidenum">
              <a:rPr lang="zh-CN" altLang="en-US" strike="noStrike" noProof="1" smtClean="0">
                <a:latin typeface="+mn-lt"/>
                <a:ea typeface="+mn-ea"/>
                <a:cs typeface="+mn-cs"/>
              </a:rPr>
            </a:fld>
            <a:endParaRPr lang="zh-CN" altLang="en-US" strike="noStrike" noProof="1"/>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cSld name="内容">
    <p:spTree>
      <p:nvGrpSpPr>
        <p:cNvPr id="1" name=""/>
        <p:cNvGrpSpPr/>
        <p:nvPr/>
      </p:nvGrpSpPr>
      <p:grpSpPr>
        <a:xfrm>
          <a:off x="0" y="0"/>
          <a:ext cx="0" cy="0"/>
          <a:chOff x="0" y="0"/>
          <a:chExt cx="0" cy="0"/>
        </a:xfrm>
      </p:grpSpPr>
      <p:sp>
        <p:nvSpPr>
          <p:cNvPr id="2" name="内容占位符 1"/>
          <p:cNvSpPr>
            <a:spLocks noGrp="1"/>
          </p:cNvSpPr>
          <p:nvPr>
            <p:ph/>
          </p:nvPr>
        </p:nvSpPr>
        <p:spPr>
          <a:xfrm>
            <a:off x="406400" y="152400"/>
            <a:ext cx="11277600" cy="6248400"/>
          </a:xfrm>
        </p:spPr>
        <p:txBody>
          <a:bodyPr/>
          <a:lstStyle/>
          <a:p>
            <a:pPr lvl="0"/>
            <a:r>
              <a:rPr lang="zh-CN" altLang="en-US" noProof="1"/>
              <a:t>单击此处编辑母版文本样式</a:t>
            </a:r>
            <a:endParaRPr lang="zh-CN" altLang="en-US" noProof="1"/>
          </a:p>
          <a:p>
            <a:pPr lvl="1"/>
            <a:r>
              <a:rPr lang="zh-CN" altLang="en-US" noProof="1"/>
              <a:t>第二级</a:t>
            </a:r>
            <a:endParaRPr lang="zh-CN" altLang="en-US" noProof="1"/>
          </a:p>
          <a:p>
            <a:pPr lvl="2"/>
            <a:r>
              <a:rPr lang="zh-CN" altLang="en-US" noProof="1"/>
              <a:t>第三级</a:t>
            </a:r>
            <a:endParaRPr lang="zh-CN" altLang="en-US" noProof="1"/>
          </a:p>
          <a:p>
            <a:pPr lvl="3"/>
            <a:r>
              <a:rPr lang="zh-CN" altLang="en-US" noProof="1"/>
              <a:t>第四级</a:t>
            </a:r>
            <a:endParaRPr lang="zh-CN" altLang="en-US" noProof="1"/>
          </a:p>
          <a:p>
            <a:pPr lvl="4"/>
            <a:r>
              <a:rPr lang="zh-CN" altLang="en-US" noProof="1"/>
              <a:t>第五级</a:t>
            </a:r>
            <a:endParaRPr lang="zh-CN" altLang="en-US" noProof="1"/>
          </a:p>
        </p:txBody>
      </p:sp>
      <p:sp>
        <p:nvSpPr>
          <p:cNvPr id="3" name="日期占位符 3"/>
          <p:cNvSpPr>
            <a:spLocks noGrp="1"/>
          </p:cNvSpPr>
          <p:nvPr>
            <p:ph type="dt" sz="half" idx="10"/>
          </p:nvPr>
        </p:nvSpPr>
        <p:spPr/>
        <p:txBody>
          <a:bodyPr/>
          <a:lstStyle>
            <a:lvl1pPr>
              <a:defRPr/>
            </a:lvl1pPr>
          </a:lstStyle>
          <a:p>
            <a:fld id="{15F771BC-1F10-469E-BA5A-03258D55C4AD}" type="datetimeFigureOut">
              <a:rPr lang="zh-CN" altLang="en-US"/>
            </a:fld>
            <a:endParaRPr lang="zh-CN" altLang="en-US"/>
          </a:p>
        </p:txBody>
      </p:sp>
      <p:sp>
        <p:nvSpPr>
          <p:cNvPr id="4" name="页脚占位符 4"/>
          <p:cNvSpPr>
            <a:spLocks noGrp="1"/>
          </p:cNvSpPr>
          <p:nvPr>
            <p:ph type="ftr" sz="quarter" idx="11"/>
          </p:nvPr>
        </p:nvSpPr>
        <p:spPr/>
        <p:txBody>
          <a:bodyPr/>
          <a:lstStyle>
            <a:lvl1pPr>
              <a:defRPr/>
            </a:lvl1pPr>
          </a:lstStyle>
          <a:p>
            <a:endParaRPr lang="zh-CN" altLang="en-US"/>
          </a:p>
        </p:txBody>
      </p:sp>
      <p:sp>
        <p:nvSpPr>
          <p:cNvPr id="5" name="灯片编号占位符 5"/>
          <p:cNvSpPr>
            <a:spLocks noGrp="1"/>
          </p:cNvSpPr>
          <p:nvPr>
            <p:ph type="sldNum" sz="quarter" idx="12"/>
          </p:nvPr>
        </p:nvSpPr>
        <p:spPr/>
        <p:txBody>
          <a:bodyPr/>
          <a:lstStyle>
            <a:lvl1pPr>
              <a:defRPr/>
            </a:lvl1pPr>
          </a:lstStyle>
          <a:p>
            <a:fld id="{6A40A80A-7AA2-4C1B-940A-3F6116D13D7D}" type="slidenum">
              <a:rPr lang="zh-CN" altLang="en-US"/>
            </a:fld>
            <a:endParaRPr lang="zh-CN" alt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0_自定义版式">
    <p:spTree>
      <p:nvGrpSpPr>
        <p:cNvPr id="1" name=""/>
        <p:cNvGrpSpPr/>
        <p:nvPr/>
      </p:nvGrpSpPr>
      <p:grpSpPr>
        <a:xfrm>
          <a:off x="0" y="0"/>
          <a:ext cx="0" cy="0"/>
          <a:chOff x="0" y="0"/>
          <a:chExt cx="0" cy="0"/>
        </a:xfrm>
      </p:grpSpPr>
      <p:sp>
        <p:nvSpPr>
          <p:cNvPr id="11" name="图片占位符 10"/>
          <p:cNvSpPr>
            <a:spLocks noGrp="1"/>
          </p:cNvSpPr>
          <p:nvPr>
            <p:ph type="pic" sz="quarter" idx="11"/>
          </p:nvPr>
        </p:nvSpPr>
        <p:spPr>
          <a:xfrm>
            <a:off x="874713" y="1554111"/>
            <a:ext cx="7044531" cy="2999964"/>
          </a:xfrm>
          <a:custGeom>
            <a:avLst/>
            <a:gdLst>
              <a:gd name="connsiteX0" fmla="*/ 0 w 7044531"/>
              <a:gd name="connsiteY0" fmla="*/ 0 h 2999964"/>
              <a:gd name="connsiteX1" fmla="*/ 7044531 w 7044531"/>
              <a:gd name="connsiteY1" fmla="*/ 0 h 2999964"/>
              <a:gd name="connsiteX2" fmla="*/ 7044531 w 7044531"/>
              <a:gd name="connsiteY2" fmla="*/ 2999964 h 2999964"/>
              <a:gd name="connsiteX3" fmla="*/ 0 w 7044531"/>
              <a:gd name="connsiteY3" fmla="*/ 2999964 h 2999964"/>
            </a:gdLst>
            <a:ahLst/>
            <a:cxnLst>
              <a:cxn ang="0">
                <a:pos x="connsiteX0" y="connsiteY0"/>
              </a:cxn>
              <a:cxn ang="0">
                <a:pos x="connsiteX1" y="connsiteY1"/>
              </a:cxn>
              <a:cxn ang="0">
                <a:pos x="connsiteX2" y="connsiteY2"/>
              </a:cxn>
              <a:cxn ang="0">
                <a:pos x="connsiteX3" y="connsiteY3"/>
              </a:cxn>
            </a:cxnLst>
            <a:rect l="l" t="t" r="r" b="b"/>
            <a:pathLst>
              <a:path w="7044531" h="2999964">
                <a:moveTo>
                  <a:pt x="0" y="0"/>
                </a:moveTo>
                <a:lnTo>
                  <a:pt x="7044531" y="0"/>
                </a:lnTo>
                <a:lnTo>
                  <a:pt x="7044531" y="2999964"/>
                </a:lnTo>
                <a:lnTo>
                  <a:pt x="0" y="2999964"/>
                </a:lnTo>
                <a:close/>
              </a:path>
            </a:pathLst>
          </a:custGeom>
        </p:spPr>
        <p:txBody>
          <a:bodyPr wrap="square">
            <a:noAutofit/>
          </a:bodyPr>
          <a:lstStyle/>
          <a:p>
            <a:endParaRPr lang="zh-CN" altLang="en-US"/>
          </a:p>
        </p:txBody>
      </p:sp>
      <p:sp>
        <p:nvSpPr>
          <p:cNvPr id="14" name="图片占位符 13"/>
          <p:cNvSpPr>
            <a:spLocks noGrp="1"/>
          </p:cNvSpPr>
          <p:nvPr>
            <p:ph type="pic" sz="quarter" idx="12"/>
          </p:nvPr>
        </p:nvSpPr>
        <p:spPr>
          <a:xfrm>
            <a:off x="874713" y="4692593"/>
            <a:ext cx="7044531" cy="1446322"/>
          </a:xfrm>
          <a:custGeom>
            <a:avLst/>
            <a:gdLst>
              <a:gd name="connsiteX0" fmla="*/ 0 w 7044531"/>
              <a:gd name="connsiteY0" fmla="*/ 0 h 1446322"/>
              <a:gd name="connsiteX1" fmla="*/ 7044531 w 7044531"/>
              <a:gd name="connsiteY1" fmla="*/ 0 h 1446322"/>
              <a:gd name="connsiteX2" fmla="*/ 7044531 w 7044531"/>
              <a:gd name="connsiteY2" fmla="*/ 1446322 h 1446322"/>
              <a:gd name="connsiteX3" fmla="*/ 0 w 7044531"/>
              <a:gd name="connsiteY3" fmla="*/ 1446322 h 1446322"/>
            </a:gdLst>
            <a:ahLst/>
            <a:cxnLst>
              <a:cxn ang="0">
                <a:pos x="connsiteX0" y="connsiteY0"/>
              </a:cxn>
              <a:cxn ang="0">
                <a:pos x="connsiteX1" y="connsiteY1"/>
              </a:cxn>
              <a:cxn ang="0">
                <a:pos x="connsiteX2" y="connsiteY2"/>
              </a:cxn>
              <a:cxn ang="0">
                <a:pos x="connsiteX3" y="connsiteY3"/>
              </a:cxn>
            </a:cxnLst>
            <a:rect l="l" t="t" r="r" b="b"/>
            <a:pathLst>
              <a:path w="7044531" h="1446322">
                <a:moveTo>
                  <a:pt x="0" y="0"/>
                </a:moveTo>
                <a:lnTo>
                  <a:pt x="7044531" y="0"/>
                </a:lnTo>
                <a:lnTo>
                  <a:pt x="7044531" y="1446322"/>
                </a:lnTo>
                <a:lnTo>
                  <a:pt x="0" y="1446322"/>
                </a:lnTo>
                <a:close/>
              </a:path>
            </a:pathLst>
          </a:custGeom>
        </p:spPr>
        <p:txBody>
          <a:bodyPr wrap="square">
            <a:noAutofit/>
          </a:bodyPr>
          <a:lstStyle/>
          <a:p>
            <a:endParaRPr lang="zh-CN" altLang="en-US"/>
          </a:p>
        </p:txBody>
      </p:sp>
      <p:sp>
        <p:nvSpPr>
          <p:cNvPr id="12" name="图片占位符 11"/>
          <p:cNvSpPr>
            <a:spLocks noGrp="1"/>
          </p:cNvSpPr>
          <p:nvPr>
            <p:ph type="pic" sz="quarter" idx="13"/>
          </p:nvPr>
        </p:nvSpPr>
        <p:spPr>
          <a:xfrm>
            <a:off x="8064000" y="1554112"/>
            <a:ext cx="1552394" cy="1415124"/>
          </a:xfrm>
          <a:custGeom>
            <a:avLst/>
            <a:gdLst>
              <a:gd name="connsiteX0" fmla="*/ 0 w 1552394"/>
              <a:gd name="connsiteY0" fmla="*/ 0 h 1415124"/>
              <a:gd name="connsiteX1" fmla="*/ 1552394 w 1552394"/>
              <a:gd name="connsiteY1" fmla="*/ 0 h 1415124"/>
              <a:gd name="connsiteX2" fmla="*/ 1552394 w 1552394"/>
              <a:gd name="connsiteY2" fmla="*/ 1415124 h 1415124"/>
              <a:gd name="connsiteX3" fmla="*/ 0 w 1552394"/>
              <a:gd name="connsiteY3" fmla="*/ 1415124 h 1415124"/>
            </a:gdLst>
            <a:ahLst/>
            <a:cxnLst>
              <a:cxn ang="0">
                <a:pos x="connsiteX0" y="connsiteY0"/>
              </a:cxn>
              <a:cxn ang="0">
                <a:pos x="connsiteX1" y="connsiteY1"/>
              </a:cxn>
              <a:cxn ang="0">
                <a:pos x="connsiteX2" y="connsiteY2"/>
              </a:cxn>
              <a:cxn ang="0">
                <a:pos x="connsiteX3" y="connsiteY3"/>
              </a:cxn>
            </a:cxnLst>
            <a:rect l="l" t="t" r="r" b="b"/>
            <a:pathLst>
              <a:path w="1552394" h="1415124">
                <a:moveTo>
                  <a:pt x="0" y="0"/>
                </a:moveTo>
                <a:lnTo>
                  <a:pt x="1552394" y="0"/>
                </a:lnTo>
                <a:lnTo>
                  <a:pt x="1552394" y="1415124"/>
                </a:lnTo>
                <a:lnTo>
                  <a:pt x="0" y="1415124"/>
                </a:lnTo>
                <a:close/>
              </a:path>
            </a:pathLst>
          </a:custGeom>
        </p:spPr>
        <p:txBody>
          <a:bodyPr wrap="square">
            <a:noAutofit/>
          </a:bodyPr>
          <a:lstStyle/>
          <a:p>
            <a:endParaRPr lang="zh-CN" altLang="en-US"/>
          </a:p>
        </p:txBody>
      </p:sp>
      <p:sp>
        <p:nvSpPr>
          <p:cNvPr id="13" name="图片占位符 12"/>
          <p:cNvSpPr>
            <a:spLocks noGrp="1"/>
          </p:cNvSpPr>
          <p:nvPr>
            <p:ph type="pic" sz="quarter" idx="14"/>
          </p:nvPr>
        </p:nvSpPr>
        <p:spPr>
          <a:xfrm>
            <a:off x="8064000" y="3167653"/>
            <a:ext cx="3253288" cy="2971262"/>
          </a:xfrm>
          <a:custGeom>
            <a:avLst/>
            <a:gdLst>
              <a:gd name="connsiteX0" fmla="*/ 0 w 3253288"/>
              <a:gd name="connsiteY0" fmla="*/ 0 h 2971262"/>
              <a:gd name="connsiteX1" fmla="*/ 3253288 w 3253288"/>
              <a:gd name="connsiteY1" fmla="*/ 0 h 2971262"/>
              <a:gd name="connsiteX2" fmla="*/ 3253288 w 3253288"/>
              <a:gd name="connsiteY2" fmla="*/ 2971262 h 2971262"/>
              <a:gd name="connsiteX3" fmla="*/ 0 w 3253288"/>
              <a:gd name="connsiteY3" fmla="*/ 2971262 h 2971262"/>
            </a:gdLst>
            <a:ahLst/>
            <a:cxnLst>
              <a:cxn ang="0">
                <a:pos x="connsiteX0" y="connsiteY0"/>
              </a:cxn>
              <a:cxn ang="0">
                <a:pos x="connsiteX1" y="connsiteY1"/>
              </a:cxn>
              <a:cxn ang="0">
                <a:pos x="connsiteX2" y="connsiteY2"/>
              </a:cxn>
              <a:cxn ang="0">
                <a:pos x="connsiteX3" y="connsiteY3"/>
              </a:cxn>
            </a:cxnLst>
            <a:rect l="l" t="t" r="r" b="b"/>
            <a:pathLst>
              <a:path w="3253288" h="2971262">
                <a:moveTo>
                  <a:pt x="0" y="0"/>
                </a:moveTo>
                <a:lnTo>
                  <a:pt x="3253288" y="0"/>
                </a:lnTo>
                <a:lnTo>
                  <a:pt x="3253288" y="2971262"/>
                </a:lnTo>
                <a:lnTo>
                  <a:pt x="0" y="2971262"/>
                </a:lnTo>
                <a:close/>
              </a:path>
            </a:pathLst>
          </a:custGeom>
        </p:spPr>
        <p:txBody>
          <a:bodyPr wrap="square">
            <a:noAutofit/>
          </a:bodyPr>
          <a:lstStyle/>
          <a:p>
            <a:endParaRPr lang="zh-CN" alt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3_自定义版式">
    <p:spTree>
      <p:nvGrpSpPr>
        <p:cNvPr id="1" name=""/>
        <p:cNvGrpSpPr/>
        <p:nvPr/>
      </p:nvGrpSpPr>
      <p:grpSpPr>
        <a:xfrm>
          <a:off x="0" y="0"/>
          <a:ext cx="0" cy="0"/>
          <a:chOff x="0" y="0"/>
          <a:chExt cx="0" cy="0"/>
        </a:xfrm>
      </p:grpSpPr>
      <p:sp>
        <p:nvSpPr>
          <p:cNvPr id="11" name="图片占位符 10"/>
          <p:cNvSpPr>
            <a:spLocks noGrp="1"/>
          </p:cNvSpPr>
          <p:nvPr>
            <p:ph type="pic" sz="quarter" idx="11"/>
          </p:nvPr>
        </p:nvSpPr>
        <p:spPr>
          <a:xfrm>
            <a:off x="1069976" y="1681956"/>
            <a:ext cx="4110578" cy="2379215"/>
          </a:xfrm>
          <a:custGeom>
            <a:avLst/>
            <a:gdLst>
              <a:gd name="connsiteX0" fmla="*/ 0 w 4110578"/>
              <a:gd name="connsiteY0" fmla="*/ 0 h 2379215"/>
              <a:gd name="connsiteX1" fmla="*/ 4110578 w 4110578"/>
              <a:gd name="connsiteY1" fmla="*/ 0 h 2379215"/>
              <a:gd name="connsiteX2" fmla="*/ 4110578 w 4110578"/>
              <a:gd name="connsiteY2" fmla="*/ 2379215 h 2379215"/>
              <a:gd name="connsiteX3" fmla="*/ 0 w 4110578"/>
              <a:gd name="connsiteY3" fmla="*/ 2379215 h 2379215"/>
            </a:gdLst>
            <a:ahLst/>
            <a:cxnLst>
              <a:cxn ang="0">
                <a:pos x="connsiteX0" y="connsiteY0"/>
              </a:cxn>
              <a:cxn ang="0">
                <a:pos x="connsiteX1" y="connsiteY1"/>
              </a:cxn>
              <a:cxn ang="0">
                <a:pos x="connsiteX2" y="connsiteY2"/>
              </a:cxn>
              <a:cxn ang="0">
                <a:pos x="connsiteX3" y="connsiteY3"/>
              </a:cxn>
            </a:cxnLst>
            <a:rect l="l" t="t" r="r" b="b"/>
            <a:pathLst>
              <a:path w="4110578" h="2379215">
                <a:moveTo>
                  <a:pt x="0" y="0"/>
                </a:moveTo>
                <a:lnTo>
                  <a:pt x="4110578" y="0"/>
                </a:lnTo>
                <a:lnTo>
                  <a:pt x="4110578" y="2379215"/>
                </a:lnTo>
                <a:lnTo>
                  <a:pt x="0" y="2379215"/>
                </a:lnTo>
                <a:close/>
              </a:path>
            </a:pathLst>
          </a:custGeom>
        </p:spPr>
        <p:txBody>
          <a:bodyPr wrap="square">
            <a:noAutofit/>
          </a:bodyPr>
          <a:lstStyle/>
          <a:p>
            <a:endParaRPr lang="zh-CN" altLang="en-US"/>
          </a:p>
        </p:txBody>
      </p:sp>
      <p:sp>
        <p:nvSpPr>
          <p:cNvPr id="13" name="图片占位符 12"/>
          <p:cNvSpPr>
            <a:spLocks noGrp="1"/>
          </p:cNvSpPr>
          <p:nvPr>
            <p:ph type="pic" sz="quarter" idx="12"/>
          </p:nvPr>
        </p:nvSpPr>
        <p:spPr>
          <a:xfrm>
            <a:off x="1069976" y="4245619"/>
            <a:ext cx="3346722" cy="1888481"/>
          </a:xfrm>
          <a:custGeom>
            <a:avLst/>
            <a:gdLst>
              <a:gd name="connsiteX0" fmla="*/ 0 w 3346722"/>
              <a:gd name="connsiteY0" fmla="*/ 0 h 1888481"/>
              <a:gd name="connsiteX1" fmla="*/ 3346722 w 3346722"/>
              <a:gd name="connsiteY1" fmla="*/ 0 h 1888481"/>
              <a:gd name="connsiteX2" fmla="*/ 3346722 w 3346722"/>
              <a:gd name="connsiteY2" fmla="*/ 1888481 h 1888481"/>
              <a:gd name="connsiteX3" fmla="*/ 0 w 3346722"/>
              <a:gd name="connsiteY3" fmla="*/ 1888481 h 1888481"/>
            </a:gdLst>
            <a:ahLst/>
            <a:cxnLst>
              <a:cxn ang="0">
                <a:pos x="connsiteX0" y="connsiteY0"/>
              </a:cxn>
              <a:cxn ang="0">
                <a:pos x="connsiteX1" y="connsiteY1"/>
              </a:cxn>
              <a:cxn ang="0">
                <a:pos x="connsiteX2" y="connsiteY2"/>
              </a:cxn>
              <a:cxn ang="0">
                <a:pos x="connsiteX3" y="connsiteY3"/>
              </a:cxn>
            </a:cxnLst>
            <a:rect l="l" t="t" r="r" b="b"/>
            <a:pathLst>
              <a:path w="3346722" h="1888481">
                <a:moveTo>
                  <a:pt x="0" y="0"/>
                </a:moveTo>
                <a:lnTo>
                  <a:pt x="3346722" y="0"/>
                </a:lnTo>
                <a:lnTo>
                  <a:pt x="3346722" y="1888481"/>
                </a:lnTo>
                <a:lnTo>
                  <a:pt x="0" y="1888481"/>
                </a:lnTo>
                <a:close/>
              </a:path>
            </a:pathLst>
          </a:custGeom>
        </p:spPr>
        <p:txBody>
          <a:bodyPr wrap="square">
            <a:noAutofit/>
          </a:bodyPr>
          <a:lstStyle/>
          <a:p>
            <a:endParaRPr lang="zh-CN" altLang="en-US"/>
          </a:p>
        </p:txBody>
      </p:sp>
      <p:sp>
        <p:nvSpPr>
          <p:cNvPr id="14" name="图片占位符 13"/>
          <p:cNvSpPr>
            <a:spLocks noGrp="1"/>
          </p:cNvSpPr>
          <p:nvPr>
            <p:ph type="pic" sz="quarter" idx="13"/>
          </p:nvPr>
        </p:nvSpPr>
        <p:spPr>
          <a:xfrm>
            <a:off x="8235973" y="4245619"/>
            <a:ext cx="3081315" cy="1888481"/>
          </a:xfrm>
          <a:custGeom>
            <a:avLst/>
            <a:gdLst>
              <a:gd name="connsiteX0" fmla="*/ 0 w 3081315"/>
              <a:gd name="connsiteY0" fmla="*/ 0 h 1888481"/>
              <a:gd name="connsiteX1" fmla="*/ 3081315 w 3081315"/>
              <a:gd name="connsiteY1" fmla="*/ 0 h 1888481"/>
              <a:gd name="connsiteX2" fmla="*/ 3081315 w 3081315"/>
              <a:gd name="connsiteY2" fmla="*/ 1888481 h 1888481"/>
              <a:gd name="connsiteX3" fmla="*/ 0 w 3081315"/>
              <a:gd name="connsiteY3" fmla="*/ 1888481 h 1888481"/>
            </a:gdLst>
            <a:ahLst/>
            <a:cxnLst>
              <a:cxn ang="0">
                <a:pos x="connsiteX0" y="connsiteY0"/>
              </a:cxn>
              <a:cxn ang="0">
                <a:pos x="connsiteX1" y="connsiteY1"/>
              </a:cxn>
              <a:cxn ang="0">
                <a:pos x="connsiteX2" y="connsiteY2"/>
              </a:cxn>
              <a:cxn ang="0">
                <a:pos x="connsiteX3" y="connsiteY3"/>
              </a:cxn>
            </a:cxnLst>
            <a:rect l="l" t="t" r="r" b="b"/>
            <a:pathLst>
              <a:path w="3081315" h="1888481">
                <a:moveTo>
                  <a:pt x="0" y="0"/>
                </a:moveTo>
                <a:lnTo>
                  <a:pt x="3081315" y="0"/>
                </a:lnTo>
                <a:lnTo>
                  <a:pt x="3081315" y="1888481"/>
                </a:lnTo>
                <a:lnTo>
                  <a:pt x="0" y="1888481"/>
                </a:lnTo>
                <a:close/>
              </a:path>
            </a:pathLst>
          </a:custGeom>
        </p:spPr>
        <p:txBody>
          <a:bodyPr wrap="square">
            <a:noAutofit/>
          </a:bodyPr>
          <a:lstStyle/>
          <a:p>
            <a:endParaRPr lang="zh-CN" altLang="en-US"/>
          </a:p>
        </p:txBody>
      </p:sp>
      <p:sp>
        <p:nvSpPr>
          <p:cNvPr id="12" name="图片占位符 11"/>
          <p:cNvSpPr>
            <a:spLocks noGrp="1"/>
          </p:cNvSpPr>
          <p:nvPr>
            <p:ph type="pic" sz="quarter" idx="14"/>
          </p:nvPr>
        </p:nvSpPr>
        <p:spPr>
          <a:xfrm>
            <a:off x="5372102" y="1681956"/>
            <a:ext cx="5945188" cy="2379215"/>
          </a:xfrm>
          <a:custGeom>
            <a:avLst/>
            <a:gdLst>
              <a:gd name="connsiteX0" fmla="*/ 0 w 5945188"/>
              <a:gd name="connsiteY0" fmla="*/ 0 h 2379215"/>
              <a:gd name="connsiteX1" fmla="*/ 5945188 w 5945188"/>
              <a:gd name="connsiteY1" fmla="*/ 0 h 2379215"/>
              <a:gd name="connsiteX2" fmla="*/ 5945188 w 5945188"/>
              <a:gd name="connsiteY2" fmla="*/ 2379215 h 2379215"/>
              <a:gd name="connsiteX3" fmla="*/ 0 w 5945188"/>
              <a:gd name="connsiteY3" fmla="*/ 2379215 h 2379215"/>
            </a:gdLst>
            <a:ahLst/>
            <a:cxnLst>
              <a:cxn ang="0">
                <a:pos x="connsiteX0" y="connsiteY0"/>
              </a:cxn>
              <a:cxn ang="0">
                <a:pos x="connsiteX1" y="connsiteY1"/>
              </a:cxn>
              <a:cxn ang="0">
                <a:pos x="connsiteX2" y="connsiteY2"/>
              </a:cxn>
              <a:cxn ang="0">
                <a:pos x="connsiteX3" y="connsiteY3"/>
              </a:cxn>
            </a:cxnLst>
            <a:rect l="l" t="t" r="r" b="b"/>
            <a:pathLst>
              <a:path w="5945188" h="2379215">
                <a:moveTo>
                  <a:pt x="0" y="0"/>
                </a:moveTo>
                <a:lnTo>
                  <a:pt x="5945188" y="0"/>
                </a:lnTo>
                <a:lnTo>
                  <a:pt x="5945188" y="2379215"/>
                </a:lnTo>
                <a:lnTo>
                  <a:pt x="0" y="2379215"/>
                </a:lnTo>
                <a:close/>
              </a:path>
            </a:pathLst>
          </a:custGeom>
        </p:spPr>
        <p:txBody>
          <a:bodyPr wrap="square">
            <a:noAutofit/>
          </a:bodyPr>
          <a:lstStyle/>
          <a:p>
            <a:endParaRPr lang="zh-CN" alt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3_自定义版式">
    <p:spTree>
      <p:nvGrpSpPr>
        <p:cNvPr id="1" name=""/>
        <p:cNvGrpSpPr/>
        <p:nvPr/>
      </p:nvGrpSpPr>
      <p:grpSpPr>
        <a:xfrm>
          <a:off x="0" y="0"/>
          <a:ext cx="0" cy="0"/>
          <a:chOff x="0" y="0"/>
          <a:chExt cx="0" cy="0"/>
        </a:xfrm>
      </p:grpSpPr>
      <p:sp>
        <p:nvSpPr>
          <p:cNvPr id="11" name="图片占位符 10"/>
          <p:cNvSpPr>
            <a:spLocks noGrp="1"/>
          </p:cNvSpPr>
          <p:nvPr>
            <p:ph type="pic" sz="quarter" idx="11"/>
          </p:nvPr>
        </p:nvSpPr>
        <p:spPr>
          <a:xfrm>
            <a:off x="874713" y="3174114"/>
            <a:ext cx="2437983" cy="2902043"/>
          </a:xfrm>
          <a:custGeom>
            <a:avLst/>
            <a:gdLst>
              <a:gd name="connsiteX0" fmla="*/ 0 w 2437983"/>
              <a:gd name="connsiteY0" fmla="*/ 0 h 2902043"/>
              <a:gd name="connsiteX1" fmla="*/ 2437983 w 2437983"/>
              <a:gd name="connsiteY1" fmla="*/ 0 h 2902043"/>
              <a:gd name="connsiteX2" fmla="*/ 2437983 w 2437983"/>
              <a:gd name="connsiteY2" fmla="*/ 2902043 h 2902043"/>
              <a:gd name="connsiteX3" fmla="*/ 0 w 2437983"/>
              <a:gd name="connsiteY3" fmla="*/ 2902043 h 2902043"/>
            </a:gdLst>
            <a:ahLst/>
            <a:cxnLst>
              <a:cxn ang="0">
                <a:pos x="connsiteX0" y="connsiteY0"/>
              </a:cxn>
              <a:cxn ang="0">
                <a:pos x="connsiteX1" y="connsiteY1"/>
              </a:cxn>
              <a:cxn ang="0">
                <a:pos x="connsiteX2" y="connsiteY2"/>
              </a:cxn>
              <a:cxn ang="0">
                <a:pos x="connsiteX3" y="connsiteY3"/>
              </a:cxn>
            </a:cxnLst>
            <a:rect l="l" t="t" r="r" b="b"/>
            <a:pathLst>
              <a:path w="2437983" h="2902043">
                <a:moveTo>
                  <a:pt x="0" y="0"/>
                </a:moveTo>
                <a:lnTo>
                  <a:pt x="2437983" y="0"/>
                </a:lnTo>
                <a:lnTo>
                  <a:pt x="2437983" y="2902043"/>
                </a:lnTo>
                <a:lnTo>
                  <a:pt x="0" y="2902043"/>
                </a:lnTo>
                <a:close/>
              </a:path>
            </a:pathLst>
          </a:custGeom>
        </p:spPr>
        <p:txBody>
          <a:bodyPr wrap="square">
            <a:noAutofit/>
          </a:bodyPr>
          <a:lstStyle/>
          <a:p>
            <a:endParaRPr lang="zh-CN" altLang="en-US"/>
          </a:p>
        </p:txBody>
      </p:sp>
      <p:sp>
        <p:nvSpPr>
          <p:cNvPr id="12" name="图片占位符 11"/>
          <p:cNvSpPr>
            <a:spLocks noGrp="1"/>
          </p:cNvSpPr>
          <p:nvPr>
            <p:ph type="pic" sz="quarter" idx="12"/>
          </p:nvPr>
        </p:nvSpPr>
        <p:spPr>
          <a:xfrm>
            <a:off x="3542911" y="1502570"/>
            <a:ext cx="2437982" cy="2902043"/>
          </a:xfrm>
          <a:custGeom>
            <a:avLst/>
            <a:gdLst>
              <a:gd name="connsiteX0" fmla="*/ 0 w 2437982"/>
              <a:gd name="connsiteY0" fmla="*/ 0 h 2902043"/>
              <a:gd name="connsiteX1" fmla="*/ 2437982 w 2437982"/>
              <a:gd name="connsiteY1" fmla="*/ 0 h 2902043"/>
              <a:gd name="connsiteX2" fmla="*/ 2437982 w 2437982"/>
              <a:gd name="connsiteY2" fmla="*/ 2902043 h 2902043"/>
              <a:gd name="connsiteX3" fmla="*/ 0 w 2437982"/>
              <a:gd name="connsiteY3" fmla="*/ 2902043 h 2902043"/>
            </a:gdLst>
            <a:ahLst/>
            <a:cxnLst>
              <a:cxn ang="0">
                <a:pos x="connsiteX0" y="connsiteY0"/>
              </a:cxn>
              <a:cxn ang="0">
                <a:pos x="connsiteX1" y="connsiteY1"/>
              </a:cxn>
              <a:cxn ang="0">
                <a:pos x="connsiteX2" y="connsiteY2"/>
              </a:cxn>
              <a:cxn ang="0">
                <a:pos x="connsiteX3" y="connsiteY3"/>
              </a:cxn>
            </a:cxnLst>
            <a:rect l="l" t="t" r="r" b="b"/>
            <a:pathLst>
              <a:path w="2437982" h="2902043">
                <a:moveTo>
                  <a:pt x="0" y="0"/>
                </a:moveTo>
                <a:lnTo>
                  <a:pt x="2437982" y="0"/>
                </a:lnTo>
                <a:lnTo>
                  <a:pt x="2437982" y="2902043"/>
                </a:lnTo>
                <a:lnTo>
                  <a:pt x="0" y="2902043"/>
                </a:lnTo>
                <a:close/>
              </a:path>
            </a:pathLst>
          </a:custGeom>
        </p:spPr>
        <p:txBody>
          <a:bodyPr wrap="square">
            <a:noAutofit/>
          </a:bodyPr>
          <a:lstStyle/>
          <a:p>
            <a:endParaRPr lang="zh-CN" altLang="en-US"/>
          </a:p>
        </p:txBody>
      </p:sp>
      <p:sp>
        <p:nvSpPr>
          <p:cNvPr id="13" name="图片占位符 12"/>
          <p:cNvSpPr>
            <a:spLocks noGrp="1"/>
          </p:cNvSpPr>
          <p:nvPr>
            <p:ph type="pic" sz="quarter" idx="13"/>
          </p:nvPr>
        </p:nvSpPr>
        <p:spPr>
          <a:xfrm>
            <a:off x="6211110" y="3174114"/>
            <a:ext cx="2437983" cy="2902043"/>
          </a:xfrm>
          <a:custGeom>
            <a:avLst/>
            <a:gdLst>
              <a:gd name="connsiteX0" fmla="*/ 0 w 2437983"/>
              <a:gd name="connsiteY0" fmla="*/ 0 h 2902043"/>
              <a:gd name="connsiteX1" fmla="*/ 2437983 w 2437983"/>
              <a:gd name="connsiteY1" fmla="*/ 0 h 2902043"/>
              <a:gd name="connsiteX2" fmla="*/ 2437983 w 2437983"/>
              <a:gd name="connsiteY2" fmla="*/ 2902043 h 2902043"/>
              <a:gd name="connsiteX3" fmla="*/ 0 w 2437983"/>
              <a:gd name="connsiteY3" fmla="*/ 2902043 h 2902043"/>
            </a:gdLst>
            <a:ahLst/>
            <a:cxnLst>
              <a:cxn ang="0">
                <a:pos x="connsiteX0" y="connsiteY0"/>
              </a:cxn>
              <a:cxn ang="0">
                <a:pos x="connsiteX1" y="connsiteY1"/>
              </a:cxn>
              <a:cxn ang="0">
                <a:pos x="connsiteX2" y="connsiteY2"/>
              </a:cxn>
              <a:cxn ang="0">
                <a:pos x="connsiteX3" y="connsiteY3"/>
              </a:cxn>
            </a:cxnLst>
            <a:rect l="l" t="t" r="r" b="b"/>
            <a:pathLst>
              <a:path w="2437983" h="2902043">
                <a:moveTo>
                  <a:pt x="0" y="0"/>
                </a:moveTo>
                <a:lnTo>
                  <a:pt x="2437983" y="0"/>
                </a:lnTo>
                <a:lnTo>
                  <a:pt x="2437983" y="2902043"/>
                </a:lnTo>
                <a:lnTo>
                  <a:pt x="0" y="2902043"/>
                </a:lnTo>
                <a:close/>
              </a:path>
            </a:pathLst>
          </a:custGeom>
        </p:spPr>
        <p:txBody>
          <a:bodyPr wrap="square">
            <a:noAutofit/>
          </a:bodyPr>
          <a:lstStyle/>
          <a:p>
            <a:endParaRPr lang="zh-CN" altLang="en-US"/>
          </a:p>
        </p:txBody>
      </p:sp>
      <p:sp>
        <p:nvSpPr>
          <p:cNvPr id="14" name="图片占位符 13"/>
          <p:cNvSpPr>
            <a:spLocks noGrp="1"/>
          </p:cNvSpPr>
          <p:nvPr>
            <p:ph type="pic" sz="quarter" idx="14"/>
          </p:nvPr>
        </p:nvSpPr>
        <p:spPr>
          <a:xfrm>
            <a:off x="8879307" y="1502570"/>
            <a:ext cx="2437982" cy="2902043"/>
          </a:xfrm>
          <a:custGeom>
            <a:avLst/>
            <a:gdLst>
              <a:gd name="connsiteX0" fmla="*/ 0 w 2437982"/>
              <a:gd name="connsiteY0" fmla="*/ 0 h 2902043"/>
              <a:gd name="connsiteX1" fmla="*/ 2437982 w 2437982"/>
              <a:gd name="connsiteY1" fmla="*/ 0 h 2902043"/>
              <a:gd name="connsiteX2" fmla="*/ 2437982 w 2437982"/>
              <a:gd name="connsiteY2" fmla="*/ 2902043 h 2902043"/>
              <a:gd name="connsiteX3" fmla="*/ 0 w 2437982"/>
              <a:gd name="connsiteY3" fmla="*/ 2902043 h 2902043"/>
            </a:gdLst>
            <a:ahLst/>
            <a:cxnLst>
              <a:cxn ang="0">
                <a:pos x="connsiteX0" y="connsiteY0"/>
              </a:cxn>
              <a:cxn ang="0">
                <a:pos x="connsiteX1" y="connsiteY1"/>
              </a:cxn>
              <a:cxn ang="0">
                <a:pos x="connsiteX2" y="connsiteY2"/>
              </a:cxn>
              <a:cxn ang="0">
                <a:pos x="connsiteX3" y="connsiteY3"/>
              </a:cxn>
            </a:cxnLst>
            <a:rect l="l" t="t" r="r" b="b"/>
            <a:pathLst>
              <a:path w="2437982" h="2902043">
                <a:moveTo>
                  <a:pt x="0" y="0"/>
                </a:moveTo>
                <a:lnTo>
                  <a:pt x="2437982" y="0"/>
                </a:lnTo>
                <a:lnTo>
                  <a:pt x="2437982" y="2902043"/>
                </a:lnTo>
                <a:lnTo>
                  <a:pt x="0" y="2902043"/>
                </a:lnTo>
                <a:close/>
              </a:path>
            </a:pathLst>
          </a:custGeom>
        </p:spPr>
        <p:txBody>
          <a:bodyPr wrap="square">
            <a:noAutofit/>
          </a:bodyPr>
          <a:lstStyle/>
          <a:p>
            <a:endParaRPr lang="zh-CN" alt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userDrawn="1">
  <p:cSld name="自定义版式">
    <p:spTree>
      <p:nvGrpSpPr>
        <p:cNvPr id="1" name=""/>
        <p:cNvGrpSpPr/>
        <p:nvPr/>
      </p:nvGrpSpPr>
      <p:grpSpPr>
        <a:xfrm>
          <a:off x="0" y="0"/>
          <a:ext cx="0" cy="0"/>
          <a:chOff x="0" y="0"/>
          <a:chExt cx="0" cy="0"/>
        </a:xfrm>
      </p:grpSpPr>
      <p:sp>
        <p:nvSpPr>
          <p:cNvPr id="27" name="图片占位符 26"/>
          <p:cNvSpPr>
            <a:spLocks noGrp="1"/>
          </p:cNvSpPr>
          <p:nvPr>
            <p:ph type="pic" sz="quarter" idx="17"/>
          </p:nvPr>
        </p:nvSpPr>
        <p:spPr>
          <a:xfrm>
            <a:off x="8015977" y="1910307"/>
            <a:ext cx="3548585" cy="3721578"/>
          </a:xfrm>
          <a:custGeom>
            <a:avLst/>
            <a:gdLst>
              <a:gd name="connsiteX0" fmla="*/ 1944758 w 3548585"/>
              <a:gd name="connsiteY0" fmla="*/ 0 h 3721578"/>
              <a:gd name="connsiteX1" fmla="*/ 3450961 w 3548585"/>
              <a:gd name="connsiteY1" fmla="*/ 0 h 3721578"/>
              <a:gd name="connsiteX2" fmla="*/ 3548585 w 3548585"/>
              <a:gd name="connsiteY2" fmla="*/ 97624 h 3721578"/>
              <a:gd name="connsiteX3" fmla="*/ 3548585 w 3548585"/>
              <a:gd name="connsiteY3" fmla="*/ 1051160 h 3721578"/>
              <a:gd name="connsiteX4" fmla="*/ 3450961 w 3548585"/>
              <a:gd name="connsiteY4" fmla="*/ 1148784 h 3721578"/>
              <a:gd name="connsiteX5" fmla="*/ 1959028 w 3548585"/>
              <a:gd name="connsiteY5" fmla="*/ 1148784 h 3721578"/>
              <a:gd name="connsiteX6" fmla="*/ 1919610 w 3548585"/>
              <a:gd name="connsiteY6" fmla="*/ 1161020 h 3721578"/>
              <a:gd name="connsiteX7" fmla="*/ 1717221 w 3548585"/>
              <a:gd name="connsiteY7" fmla="*/ 1363409 h 3721578"/>
              <a:gd name="connsiteX8" fmla="*/ 1701451 w 3548585"/>
              <a:gd name="connsiteY8" fmla="*/ 1414212 h 3721578"/>
              <a:gd name="connsiteX9" fmla="*/ 1701451 w 3548585"/>
              <a:gd name="connsiteY9" fmla="*/ 2286294 h 3721578"/>
              <a:gd name="connsiteX10" fmla="*/ 1703255 w 3548585"/>
              <a:gd name="connsiteY10" fmla="*/ 2288102 h 3721578"/>
              <a:gd name="connsiteX11" fmla="*/ 1723907 w 3548585"/>
              <a:gd name="connsiteY11" fmla="*/ 2354634 h 3721578"/>
              <a:gd name="connsiteX12" fmla="*/ 1926297 w 3548585"/>
              <a:gd name="connsiteY12" fmla="*/ 2557022 h 3721578"/>
              <a:gd name="connsiteX13" fmla="*/ 1977105 w 3548585"/>
              <a:gd name="connsiteY13" fmla="*/ 2572794 h 3721578"/>
              <a:gd name="connsiteX14" fmla="*/ 3450961 w 3548585"/>
              <a:gd name="connsiteY14" fmla="*/ 2572794 h 3721578"/>
              <a:gd name="connsiteX15" fmla="*/ 3548585 w 3548585"/>
              <a:gd name="connsiteY15" fmla="*/ 2670418 h 3721578"/>
              <a:gd name="connsiteX16" fmla="*/ 3548585 w 3548585"/>
              <a:gd name="connsiteY16" fmla="*/ 3623954 h 3721578"/>
              <a:gd name="connsiteX17" fmla="*/ 3450961 w 3548585"/>
              <a:gd name="connsiteY17" fmla="*/ 3721578 h 3721578"/>
              <a:gd name="connsiteX18" fmla="*/ 1944758 w 3548585"/>
              <a:gd name="connsiteY18" fmla="*/ 3721578 h 3721578"/>
              <a:gd name="connsiteX19" fmla="*/ 1847134 w 3548585"/>
              <a:gd name="connsiteY19" fmla="*/ 3623954 h 3721578"/>
              <a:gd name="connsiteX20" fmla="*/ 1847134 w 3548585"/>
              <a:gd name="connsiteY20" fmla="*/ 2695320 h 3721578"/>
              <a:gd name="connsiteX21" fmla="*/ 1830007 w 3548585"/>
              <a:gd name="connsiteY21" fmla="*/ 2640144 h 3721578"/>
              <a:gd name="connsiteX22" fmla="*/ 1627617 w 3548585"/>
              <a:gd name="connsiteY22" fmla="*/ 2437755 h 3721578"/>
              <a:gd name="connsiteX23" fmla="*/ 1613217 w 3548585"/>
              <a:gd name="connsiteY23" fmla="*/ 2433285 h 3721578"/>
              <a:gd name="connsiteX24" fmla="*/ 1603827 w 3548585"/>
              <a:gd name="connsiteY24" fmla="*/ 2435181 h 3721578"/>
              <a:gd name="connsiteX25" fmla="*/ 97624 w 3548585"/>
              <a:gd name="connsiteY25" fmla="*/ 2435181 h 3721578"/>
              <a:gd name="connsiteX26" fmla="*/ 0 w 3548585"/>
              <a:gd name="connsiteY26" fmla="*/ 2337557 h 3721578"/>
              <a:gd name="connsiteX27" fmla="*/ 0 w 3548585"/>
              <a:gd name="connsiteY27" fmla="*/ 1384021 h 3721578"/>
              <a:gd name="connsiteX28" fmla="*/ 97624 w 3548585"/>
              <a:gd name="connsiteY28" fmla="*/ 1286397 h 3721578"/>
              <a:gd name="connsiteX29" fmla="*/ 1574998 w 3548585"/>
              <a:gd name="connsiteY29" fmla="*/ 1286397 h 3721578"/>
              <a:gd name="connsiteX30" fmla="*/ 1576353 w 3548585"/>
              <a:gd name="connsiteY30" fmla="*/ 1285045 h 3721578"/>
              <a:gd name="connsiteX31" fmla="*/ 1634099 w 3548585"/>
              <a:gd name="connsiteY31" fmla="*/ 1267119 h 3721578"/>
              <a:gd name="connsiteX32" fmla="*/ 1836488 w 3548585"/>
              <a:gd name="connsiteY32" fmla="*/ 1064729 h 3721578"/>
              <a:gd name="connsiteX33" fmla="*/ 1847134 w 3548585"/>
              <a:gd name="connsiteY33" fmla="*/ 1030435 h 3721578"/>
              <a:gd name="connsiteX34" fmla="*/ 1847134 w 3548585"/>
              <a:gd name="connsiteY34" fmla="*/ 97624 h 3721578"/>
              <a:gd name="connsiteX35" fmla="*/ 1944758 w 3548585"/>
              <a:gd name="connsiteY35" fmla="*/ 0 h 37215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3548585" h="3721578">
                <a:moveTo>
                  <a:pt x="1944758" y="0"/>
                </a:moveTo>
                <a:lnTo>
                  <a:pt x="3450961" y="0"/>
                </a:lnTo>
                <a:cubicBezTo>
                  <a:pt x="3504877" y="0"/>
                  <a:pt x="3548585" y="43708"/>
                  <a:pt x="3548585" y="97624"/>
                </a:cubicBezTo>
                <a:lnTo>
                  <a:pt x="3548585" y="1051160"/>
                </a:lnTo>
                <a:cubicBezTo>
                  <a:pt x="3548585" y="1105076"/>
                  <a:pt x="3504877" y="1148784"/>
                  <a:pt x="3450961" y="1148784"/>
                </a:cubicBezTo>
                <a:lnTo>
                  <a:pt x="1959028" y="1148784"/>
                </a:lnTo>
                <a:lnTo>
                  <a:pt x="1919610" y="1161020"/>
                </a:lnTo>
                <a:cubicBezTo>
                  <a:pt x="1828611" y="1199509"/>
                  <a:pt x="1755710" y="1272410"/>
                  <a:pt x="1717221" y="1363409"/>
                </a:cubicBezTo>
                <a:lnTo>
                  <a:pt x="1701451" y="1414212"/>
                </a:lnTo>
                <a:lnTo>
                  <a:pt x="1701451" y="2286294"/>
                </a:lnTo>
                <a:lnTo>
                  <a:pt x="1703255" y="2288102"/>
                </a:lnTo>
                <a:lnTo>
                  <a:pt x="1723907" y="2354634"/>
                </a:lnTo>
                <a:cubicBezTo>
                  <a:pt x="1762397" y="2445633"/>
                  <a:pt x="1835298" y="2518534"/>
                  <a:pt x="1926297" y="2557022"/>
                </a:cubicBezTo>
                <a:lnTo>
                  <a:pt x="1977105" y="2572794"/>
                </a:lnTo>
                <a:lnTo>
                  <a:pt x="3450961" y="2572794"/>
                </a:lnTo>
                <a:cubicBezTo>
                  <a:pt x="3504877" y="2572794"/>
                  <a:pt x="3548585" y="2616502"/>
                  <a:pt x="3548585" y="2670418"/>
                </a:cubicBezTo>
                <a:lnTo>
                  <a:pt x="3548585" y="3623954"/>
                </a:lnTo>
                <a:cubicBezTo>
                  <a:pt x="3548585" y="3677870"/>
                  <a:pt x="3504877" y="3721578"/>
                  <a:pt x="3450961" y="3721578"/>
                </a:cubicBezTo>
                <a:lnTo>
                  <a:pt x="1944758" y="3721578"/>
                </a:lnTo>
                <a:cubicBezTo>
                  <a:pt x="1890842" y="3721578"/>
                  <a:pt x="1847134" y="3677870"/>
                  <a:pt x="1847134" y="3623954"/>
                </a:cubicBezTo>
                <a:lnTo>
                  <a:pt x="1847134" y="2695320"/>
                </a:lnTo>
                <a:lnTo>
                  <a:pt x="1830007" y="2640144"/>
                </a:lnTo>
                <a:cubicBezTo>
                  <a:pt x="1791517" y="2549145"/>
                  <a:pt x="1718616" y="2476245"/>
                  <a:pt x="1627617" y="2437755"/>
                </a:cubicBezTo>
                <a:lnTo>
                  <a:pt x="1613217" y="2433285"/>
                </a:lnTo>
                <a:lnTo>
                  <a:pt x="1603827" y="2435181"/>
                </a:lnTo>
                <a:lnTo>
                  <a:pt x="97624" y="2435181"/>
                </a:lnTo>
                <a:cubicBezTo>
                  <a:pt x="43708" y="2435181"/>
                  <a:pt x="0" y="2391473"/>
                  <a:pt x="0" y="2337557"/>
                </a:cubicBezTo>
                <a:lnTo>
                  <a:pt x="0" y="1384021"/>
                </a:lnTo>
                <a:cubicBezTo>
                  <a:pt x="0" y="1330105"/>
                  <a:pt x="43708" y="1286397"/>
                  <a:pt x="97624" y="1286397"/>
                </a:cubicBezTo>
                <a:lnTo>
                  <a:pt x="1574998" y="1286397"/>
                </a:lnTo>
                <a:lnTo>
                  <a:pt x="1576353" y="1285045"/>
                </a:lnTo>
                <a:lnTo>
                  <a:pt x="1634099" y="1267119"/>
                </a:lnTo>
                <a:cubicBezTo>
                  <a:pt x="1725098" y="1228630"/>
                  <a:pt x="1797999" y="1155729"/>
                  <a:pt x="1836488" y="1064729"/>
                </a:cubicBezTo>
                <a:lnTo>
                  <a:pt x="1847134" y="1030435"/>
                </a:lnTo>
                <a:lnTo>
                  <a:pt x="1847134" y="97624"/>
                </a:lnTo>
                <a:cubicBezTo>
                  <a:pt x="1847134" y="43708"/>
                  <a:pt x="1890842" y="0"/>
                  <a:pt x="1944758" y="0"/>
                </a:cubicBezTo>
                <a:close/>
              </a:path>
            </a:pathLst>
          </a:custGeom>
        </p:spPr>
        <p:txBody>
          <a:bodyPr wrap="square">
            <a:noAutofit/>
          </a:bodyPr>
          <a:lstStyle/>
          <a:p>
            <a:endParaRPr lang="zh-CN" altLang="en-US"/>
          </a:p>
        </p:txBody>
      </p:sp>
      <p:sp>
        <p:nvSpPr>
          <p:cNvPr id="22" name="图片占位符 21"/>
          <p:cNvSpPr>
            <a:spLocks noGrp="1"/>
          </p:cNvSpPr>
          <p:nvPr>
            <p:ph type="pic" sz="quarter" idx="10"/>
          </p:nvPr>
        </p:nvSpPr>
        <p:spPr>
          <a:xfrm>
            <a:off x="627441" y="1910307"/>
            <a:ext cx="1701451" cy="1148784"/>
          </a:xfrm>
          <a:custGeom>
            <a:avLst/>
            <a:gdLst>
              <a:gd name="connsiteX0" fmla="*/ 97624 w 1701451"/>
              <a:gd name="connsiteY0" fmla="*/ 0 h 1148784"/>
              <a:gd name="connsiteX1" fmla="*/ 1603827 w 1701451"/>
              <a:gd name="connsiteY1" fmla="*/ 0 h 1148784"/>
              <a:gd name="connsiteX2" fmla="*/ 1701451 w 1701451"/>
              <a:gd name="connsiteY2" fmla="*/ 97624 h 1148784"/>
              <a:gd name="connsiteX3" fmla="*/ 1701451 w 1701451"/>
              <a:gd name="connsiteY3" fmla="*/ 1051160 h 1148784"/>
              <a:gd name="connsiteX4" fmla="*/ 1603827 w 1701451"/>
              <a:gd name="connsiteY4" fmla="*/ 1148784 h 1148784"/>
              <a:gd name="connsiteX5" fmla="*/ 97624 w 1701451"/>
              <a:gd name="connsiteY5" fmla="*/ 1148784 h 1148784"/>
              <a:gd name="connsiteX6" fmla="*/ 0 w 1701451"/>
              <a:gd name="connsiteY6" fmla="*/ 1051160 h 1148784"/>
              <a:gd name="connsiteX7" fmla="*/ 0 w 1701451"/>
              <a:gd name="connsiteY7" fmla="*/ 97624 h 1148784"/>
              <a:gd name="connsiteX8" fmla="*/ 97624 w 1701451"/>
              <a:gd name="connsiteY8" fmla="*/ 0 h 11487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01451" h="1148784">
                <a:moveTo>
                  <a:pt x="97624" y="0"/>
                </a:moveTo>
                <a:lnTo>
                  <a:pt x="1603827" y="0"/>
                </a:lnTo>
                <a:cubicBezTo>
                  <a:pt x="1657743" y="0"/>
                  <a:pt x="1701451" y="43708"/>
                  <a:pt x="1701451" y="97624"/>
                </a:cubicBezTo>
                <a:lnTo>
                  <a:pt x="1701451" y="1051160"/>
                </a:lnTo>
                <a:cubicBezTo>
                  <a:pt x="1701451" y="1105076"/>
                  <a:pt x="1657743" y="1148784"/>
                  <a:pt x="1603827" y="1148784"/>
                </a:cubicBezTo>
                <a:lnTo>
                  <a:pt x="97624" y="1148784"/>
                </a:lnTo>
                <a:cubicBezTo>
                  <a:pt x="43708" y="1148784"/>
                  <a:pt x="0" y="1105076"/>
                  <a:pt x="0" y="1051160"/>
                </a:cubicBezTo>
                <a:lnTo>
                  <a:pt x="0" y="97624"/>
                </a:lnTo>
                <a:cubicBezTo>
                  <a:pt x="0" y="43708"/>
                  <a:pt x="43708" y="0"/>
                  <a:pt x="97624" y="0"/>
                </a:cubicBezTo>
                <a:close/>
              </a:path>
            </a:pathLst>
          </a:custGeom>
        </p:spPr>
        <p:txBody>
          <a:bodyPr wrap="square">
            <a:noAutofit/>
          </a:bodyPr>
          <a:lstStyle/>
          <a:p>
            <a:endParaRPr lang="zh-CN" altLang="en-US" dirty="0"/>
          </a:p>
        </p:txBody>
      </p:sp>
      <p:sp>
        <p:nvSpPr>
          <p:cNvPr id="23" name="图片占位符 22"/>
          <p:cNvSpPr>
            <a:spLocks noGrp="1"/>
          </p:cNvSpPr>
          <p:nvPr>
            <p:ph type="pic" sz="quarter" idx="11"/>
          </p:nvPr>
        </p:nvSpPr>
        <p:spPr>
          <a:xfrm>
            <a:off x="2474575" y="1910307"/>
            <a:ext cx="1701451" cy="1148784"/>
          </a:xfrm>
          <a:custGeom>
            <a:avLst/>
            <a:gdLst>
              <a:gd name="connsiteX0" fmla="*/ 97624 w 1701451"/>
              <a:gd name="connsiteY0" fmla="*/ 0 h 1148784"/>
              <a:gd name="connsiteX1" fmla="*/ 1603827 w 1701451"/>
              <a:gd name="connsiteY1" fmla="*/ 0 h 1148784"/>
              <a:gd name="connsiteX2" fmla="*/ 1701451 w 1701451"/>
              <a:gd name="connsiteY2" fmla="*/ 97624 h 1148784"/>
              <a:gd name="connsiteX3" fmla="*/ 1701451 w 1701451"/>
              <a:gd name="connsiteY3" fmla="*/ 1051160 h 1148784"/>
              <a:gd name="connsiteX4" fmla="*/ 1603827 w 1701451"/>
              <a:gd name="connsiteY4" fmla="*/ 1148784 h 1148784"/>
              <a:gd name="connsiteX5" fmla="*/ 97624 w 1701451"/>
              <a:gd name="connsiteY5" fmla="*/ 1148784 h 1148784"/>
              <a:gd name="connsiteX6" fmla="*/ 0 w 1701451"/>
              <a:gd name="connsiteY6" fmla="*/ 1051160 h 1148784"/>
              <a:gd name="connsiteX7" fmla="*/ 0 w 1701451"/>
              <a:gd name="connsiteY7" fmla="*/ 97624 h 1148784"/>
              <a:gd name="connsiteX8" fmla="*/ 97624 w 1701451"/>
              <a:gd name="connsiteY8" fmla="*/ 0 h 11487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01451" h="1148784">
                <a:moveTo>
                  <a:pt x="97624" y="0"/>
                </a:moveTo>
                <a:lnTo>
                  <a:pt x="1603827" y="0"/>
                </a:lnTo>
                <a:cubicBezTo>
                  <a:pt x="1657743" y="0"/>
                  <a:pt x="1701451" y="43708"/>
                  <a:pt x="1701451" y="97624"/>
                </a:cubicBezTo>
                <a:lnTo>
                  <a:pt x="1701451" y="1051160"/>
                </a:lnTo>
                <a:cubicBezTo>
                  <a:pt x="1701451" y="1105076"/>
                  <a:pt x="1657743" y="1148784"/>
                  <a:pt x="1603827" y="1148784"/>
                </a:cubicBezTo>
                <a:lnTo>
                  <a:pt x="97624" y="1148784"/>
                </a:lnTo>
                <a:cubicBezTo>
                  <a:pt x="43708" y="1148784"/>
                  <a:pt x="0" y="1105076"/>
                  <a:pt x="0" y="1051160"/>
                </a:cubicBezTo>
                <a:lnTo>
                  <a:pt x="0" y="97624"/>
                </a:lnTo>
                <a:cubicBezTo>
                  <a:pt x="0" y="43708"/>
                  <a:pt x="43708" y="0"/>
                  <a:pt x="97624" y="0"/>
                </a:cubicBezTo>
                <a:close/>
              </a:path>
            </a:pathLst>
          </a:custGeom>
        </p:spPr>
        <p:txBody>
          <a:bodyPr wrap="square">
            <a:noAutofit/>
          </a:bodyPr>
          <a:lstStyle/>
          <a:p>
            <a:endParaRPr lang="zh-CN" altLang="en-US" dirty="0"/>
          </a:p>
        </p:txBody>
      </p:sp>
      <p:sp>
        <p:nvSpPr>
          <p:cNvPr id="24" name="图片占位符 23"/>
          <p:cNvSpPr>
            <a:spLocks noGrp="1"/>
          </p:cNvSpPr>
          <p:nvPr>
            <p:ph type="pic" sz="quarter" idx="12"/>
          </p:nvPr>
        </p:nvSpPr>
        <p:spPr>
          <a:xfrm>
            <a:off x="627441" y="3196704"/>
            <a:ext cx="1701451" cy="1148784"/>
          </a:xfrm>
          <a:custGeom>
            <a:avLst/>
            <a:gdLst>
              <a:gd name="connsiteX0" fmla="*/ 97624 w 1701451"/>
              <a:gd name="connsiteY0" fmla="*/ 0 h 1148784"/>
              <a:gd name="connsiteX1" fmla="*/ 1603827 w 1701451"/>
              <a:gd name="connsiteY1" fmla="*/ 0 h 1148784"/>
              <a:gd name="connsiteX2" fmla="*/ 1701451 w 1701451"/>
              <a:gd name="connsiteY2" fmla="*/ 97624 h 1148784"/>
              <a:gd name="connsiteX3" fmla="*/ 1701451 w 1701451"/>
              <a:gd name="connsiteY3" fmla="*/ 1051160 h 1148784"/>
              <a:gd name="connsiteX4" fmla="*/ 1603827 w 1701451"/>
              <a:gd name="connsiteY4" fmla="*/ 1148784 h 1148784"/>
              <a:gd name="connsiteX5" fmla="*/ 97624 w 1701451"/>
              <a:gd name="connsiteY5" fmla="*/ 1148784 h 1148784"/>
              <a:gd name="connsiteX6" fmla="*/ 0 w 1701451"/>
              <a:gd name="connsiteY6" fmla="*/ 1051160 h 1148784"/>
              <a:gd name="connsiteX7" fmla="*/ 0 w 1701451"/>
              <a:gd name="connsiteY7" fmla="*/ 97624 h 1148784"/>
              <a:gd name="connsiteX8" fmla="*/ 97624 w 1701451"/>
              <a:gd name="connsiteY8" fmla="*/ 0 h 11487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01451" h="1148784">
                <a:moveTo>
                  <a:pt x="97624" y="0"/>
                </a:moveTo>
                <a:lnTo>
                  <a:pt x="1603827" y="0"/>
                </a:lnTo>
                <a:cubicBezTo>
                  <a:pt x="1657743" y="0"/>
                  <a:pt x="1701451" y="43708"/>
                  <a:pt x="1701451" y="97624"/>
                </a:cubicBezTo>
                <a:lnTo>
                  <a:pt x="1701451" y="1051160"/>
                </a:lnTo>
                <a:cubicBezTo>
                  <a:pt x="1701451" y="1105076"/>
                  <a:pt x="1657743" y="1148784"/>
                  <a:pt x="1603827" y="1148784"/>
                </a:cubicBezTo>
                <a:lnTo>
                  <a:pt x="97624" y="1148784"/>
                </a:lnTo>
                <a:cubicBezTo>
                  <a:pt x="43708" y="1148784"/>
                  <a:pt x="0" y="1105076"/>
                  <a:pt x="0" y="1051160"/>
                </a:cubicBezTo>
                <a:lnTo>
                  <a:pt x="0" y="97624"/>
                </a:lnTo>
                <a:cubicBezTo>
                  <a:pt x="0" y="43708"/>
                  <a:pt x="43708" y="0"/>
                  <a:pt x="97624" y="0"/>
                </a:cubicBezTo>
                <a:close/>
              </a:path>
            </a:pathLst>
          </a:custGeom>
        </p:spPr>
        <p:txBody>
          <a:bodyPr wrap="square">
            <a:noAutofit/>
          </a:bodyPr>
          <a:lstStyle/>
          <a:p>
            <a:endParaRPr lang="zh-CN" altLang="en-US"/>
          </a:p>
        </p:txBody>
      </p:sp>
      <p:sp>
        <p:nvSpPr>
          <p:cNvPr id="25" name="图片占位符 24"/>
          <p:cNvSpPr>
            <a:spLocks noGrp="1"/>
          </p:cNvSpPr>
          <p:nvPr>
            <p:ph type="pic" sz="quarter" idx="13"/>
          </p:nvPr>
        </p:nvSpPr>
        <p:spPr>
          <a:xfrm>
            <a:off x="2474575" y="3196704"/>
            <a:ext cx="1701451" cy="1148784"/>
          </a:xfrm>
          <a:custGeom>
            <a:avLst/>
            <a:gdLst>
              <a:gd name="connsiteX0" fmla="*/ 97624 w 1701451"/>
              <a:gd name="connsiteY0" fmla="*/ 0 h 1148784"/>
              <a:gd name="connsiteX1" fmla="*/ 1603827 w 1701451"/>
              <a:gd name="connsiteY1" fmla="*/ 0 h 1148784"/>
              <a:gd name="connsiteX2" fmla="*/ 1701451 w 1701451"/>
              <a:gd name="connsiteY2" fmla="*/ 97624 h 1148784"/>
              <a:gd name="connsiteX3" fmla="*/ 1701451 w 1701451"/>
              <a:gd name="connsiteY3" fmla="*/ 1051160 h 1148784"/>
              <a:gd name="connsiteX4" fmla="*/ 1603827 w 1701451"/>
              <a:gd name="connsiteY4" fmla="*/ 1148784 h 1148784"/>
              <a:gd name="connsiteX5" fmla="*/ 97624 w 1701451"/>
              <a:gd name="connsiteY5" fmla="*/ 1148784 h 1148784"/>
              <a:gd name="connsiteX6" fmla="*/ 0 w 1701451"/>
              <a:gd name="connsiteY6" fmla="*/ 1051160 h 1148784"/>
              <a:gd name="connsiteX7" fmla="*/ 0 w 1701451"/>
              <a:gd name="connsiteY7" fmla="*/ 97624 h 1148784"/>
              <a:gd name="connsiteX8" fmla="*/ 97624 w 1701451"/>
              <a:gd name="connsiteY8" fmla="*/ 0 h 11487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01451" h="1148784">
                <a:moveTo>
                  <a:pt x="97624" y="0"/>
                </a:moveTo>
                <a:lnTo>
                  <a:pt x="1603827" y="0"/>
                </a:lnTo>
                <a:cubicBezTo>
                  <a:pt x="1657743" y="0"/>
                  <a:pt x="1701451" y="43708"/>
                  <a:pt x="1701451" y="97624"/>
                </a:cubicBezTo>
                <a:lnTo>
                  <a:pt x="1701451" y="1051160"/>
                </a:lnTo>
                <a:cubicBezTo>
                  <a:pt x="1701451" y="1105076"/>
                  <a:pt x="1657743" y="1148784"/>
                  <a:pt x="1603827" y="1148784"/>
                </a:cubicBezTo>
                <a:lnTo>
                  <a:pt x="97624" y="1148784"/>
                </a:lnTo>
                <a:cubicBezTo>
                  <a:pt x="43708" y="1148784"/>
                  <a:pt x="0" y="1105076"/>
                  <a:pt x="0" y="1051160"/>
                </a:cubicBezTo>
                <a:lnTo>
                  <a:pt x="0" y="97624"/>
                </a:lnTo>
                <a:cubicBezTo>
                  <a:pt x="0" y="43708"/>
                  <a:pt x="43708" y="0"/>
                  <a:pt x="97624" y="0"/>
                </a:cubicBezTo>
                <a:close/>
              </a:path>
            </a:pathLst>
          </a:custGeom>
        </p:spPr>
        <p:txBody>
          <a:bodyPr wrap="square">
            <a:noAutofit/>
          </a:bodyPr>
          <a:lstStyle/>
          <a:p>
            <a:endParaRPr lang="zh-CN" altLang="en-US"/>
          </a:p>
        </p:txBody>
      </p:sp>
      <p:sp>
        <p:nvSpPr>
          <p:cNvPr id="26" name="图片占位符 25"/>
          <p:cNvSpPr>
            <a:spLocks noGrp="1"/>
          </p:cNvSpPr>
          <p:nvPr>
            <p:ph type="pic" sz="quarter" idx="14"/>
          </p:nvPr>
        </p:nvSpPr>
        <p:spPr>
          <a:xfrm>
            <a:off x="4321709" y="3196704"/>
            <a:ext cx="1701451" cy="1148784"/>
          </a:xfrm>
          <a:custGeom>
            <a:avLst/>
            <a:gdLst>
              <a:gd name="connsiteX0" fmla="*/ 97624 w 1701451"/>
              <a:gd name="connsiteY0" fmla="*/ 0 h 1148784"/>
              <a:gd name="connsiteX1" fmla="*/ 1603827 w 1701451"/>
              <a:gd name="connsiteY1" fmla="*/ 0 h 1148784"/>
              <a:gd name="connsiteX2" fmla="*/ 1701451 w 1701451"/>
              <a:gd name="connsiteY2" fmla="*/ 97624 h 1148784"/>
              <a:gd name="connsiteX3" fmla="*/ 1701451 w 1701451"/>
              <a:gd name="connsiteY3" fmla="*/ 1051160 h 1148784"/>
              <a:gd name="connsiteX4" fmla="*/ 1603827 w 1701451"/>
              <a:gd name="connsiteY4" fmla="*/ 1148784 h 1148784"/>
              <a:gd name="connsiteX5" fmla="*/ 97624 w 1701451"/>
              <a:gd name="connsiteY5" fmla="*/ 1148784 h 1148784"/>
              <a:gd name="connsiteX6" fmla="*/ 0 w 1701451"/>
              <a:gd name="connsiteY6" fmla="*/ 1051160 h 1148784"/>
              <a:gd name="connsiteX7" fmla="*/ 0 w 1701451"/>
              <a:gd name="connsiteY7" fmla="*/ 97624 h 1148784"/>
              <a:gd name="connsiteX8" fmla="*/ 97624 w 1701451"/>
              <a:gd name="connsiteY8" fmla="*/ 0 h 11487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01451" h="1148784">
                <a:moveTo>
                  <a:pt x="97624" y="0"/>
                </a:moveTo>
                <a:lnTo>
                  <a:pt x="1603827" y="0"/>
                </a:lnTo>
                <a:cubicBezTo>
                  <a:pt x="1657743" y="0"/>
                  <a:pt x="1701451" y="43708"/>
                  <a:pt x="1701451" y="97624"/>
                </a:cubicBezTo>
                <a:lnTo>
                  <a:pt x="1701451" y="1051160"/>
                </a:lnTo>
                <a:cubicBezTo>
                  <a:pt x="1701451" y="1105076"/>
                  <a:pt x="1657743" y="1148784"/>
                  <a:pt x="1603827" y="1148784"/>
                </a:cubicBezTo>
                <a:lnTo>
                  <a:pt x="97624" y="1148784"/>
                </a:lnTo>
                <a:cubicBezTo>
                  <a:pt x="43708" y="1148784"/>
                  <a:pt x="0" y="1105076"/>
                  <a:pt x="0" y="1051160"/>
                </a:cubicBezTo>
                <a:lnTo>
                  <a:pt x="0" y="97624"/>
                </a:lnTo>
                <a:cubicBezTo>
                  <a:pt x="0" y="43708"/>
                  <a:pt x="43708" y="0"/>
                  <a:pt x="97624" y="0"/>
                </a:cubicBezTo>
                <a:close/>
              </a:path>
            </a:pathLst>
          </a:custGeom>
        </p:spPr>
        <p:txBody>
          <a:bodyPr wrap="square">
            <a:noAutofit/>
          </a:bodyPr>
          <a:lstStyle/>
          <a:p>
            <a:endParaRPr lang="zh-CN" altLang="en-US"/>
          </a:p>
        </p:txBody>
      </p:sp>
      <p:sp>
        <p:nvSpPr>
          <p:cNvPr id="30" name="图片占位符 29"/>
          <p:cNvSpPr>
            <a:spLocks noGrp="1"/>
          </p:cNvSpPr>
          <p:nvPr>
            <p:ph type="pic" sz="quarter" idx="15"/>
          </p:nvPr>
        </p:nvSpPr>
        <p:spPr>
          <a:xfrm>
            <a:off x="6168843" y="623910"/>
            <a:ext cx="3548585" cy="2435182"/>
          </a:xfrm>
          <a:custGeom>
            <a:avLst/>
            <a:gdLst>
              <a:gd name="connsiteX0" fmla="*/ 1944758 w 3548585"/>
              <a:gd name="connsiteY0" fmla="*/ 0 h 2435182"/>
              <a:gd name="connsiteX1" fmla="*/ 3450961 w 3548585"/>
              <a:gd name="connsiteY1" fmla="*/ 1 h 2435182"/>
              <a:gd name="connsiteX2" fmla="*/ 3548585 w 3548585"/>
              <a:gd name="connsiteY2" fmla="*/ 97625 h 2435182"/>
              <a:gd name="connsiteX3" fmla="*/ 3548585 w 3548585"/>
              <a:gd name="connsiteY3" fmla="*/ 1051161 h 2435182"/>
              <a:gd name="connsiteX4" fmla="*/ 3450961 w 3548585"/>
              <a:gd name="connsiteY4" fmla="*/ 1148785 h 2435182"/>
              <a:gd name="connsiteX5" fmla="*/ 1976722 w 3548585"/>
              <a:gd name="connsiteY5" fmla="*/ 1148785 h 2435182"/>
              <a:gd name="connsiteX6" fmla="*/ 1915861 w 3548585"/>
              <a:gd name="connsiteY6" fmla="*/ 1167677 h 2435182"/>
              <a:gd name="connsiteX7" fmla="*/ 1713472 w 3548585"/>
              <a:gd name="connsiteY7" fmla="*/ 1370066 h 2435182"/>
              <a:gd name="connsiteX8" fmla="*/ 1701451 w 3548585"/>
              <a:gd name="connsiteY8" fmla="*/ 1408793 h 2435182"/>
              <a:gd name="connsiteX9" fmla="*/ 1701451 w 3548585"/>
              <a:gd name="connsiteY9" fmla="*/ 2337558 h 2435182"/>
              <a:gd name="connsiteX10" fmla="*/ 1603827 w 3548585"/>
              <a:gd name="connsiteY10" fmla="*/ 2435182 h 2435182"/>
              <a:gd name="connsiteX11" fmla="*/ 97625 w 3548585"/>
              <a:gd name="connsiteY11" fmla="*/ 2435182 h 2435182"/>
              <a:gd name="connsiteX12" fmla="*/ 0 w 3548585"/>
              <a:gd name="connsiteY12" fmla="*/ 2337558 h 2435182"/>
              <a:gd name="connsiteX13" fmla="*/ 0 w 3548585"/>
              <a:gd name="connsiteY13" fmla="*/ 1384022 h 2435182"/>
              <a:gd name="connsiteX14" fmla="*/ 97624 w 3548585"/>
              <a:gd name="connsiteY14" fmla="*/ 1286398 h 2435182"/>
              <a:gd name="connsiteX15" fmla="*/ 1589690 w 3548585"/>
              <a:gd name="connsiteY15" fmla="*/ 1286397 h 2435182"/>
              <a:gd name="connsiteX16" fmla="*/ 1630350 w 3548585"/>
              <a:gd name="connsiteY16" fmla="*/ 1273776 h 2435182"/>
              <a:gd name="connsiteX17" fmla="*/ 1832740 w 3548585"/>
              <a:gd name="connsiteY17" fmla="*/ 1071386 h 2435182"/>
              <a:gd name="connsiteX18" fmla="*/ 1847134 w 3548585"/>
              <a:gd name="connsiteY18" fmla="*/ 1025015 h 2435182"/>
              <a:gd name="connsiteX19" fmla="*/ 1847135 w 3548585"/>
              <a:gd name="connsiteY19" fmla="*/ 97625 h 2435182"/>
              <a:gd name="connsiteX20" fmla="*/ 1944758 w 3548585"/>
              <a:gd name="connsiteY20" fmla="*/ 0 h 24351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548585" h="2435182">
                <a:moveTo>
                  <a:pt x="1944758" y="0"/>
                </a:moveTo>
                <a:lnTo>
                  <a:pt x="3450961" y="1"/>
                </a:lnTo>
                <a:cubicBezTo>
                  <a:pt x="3504877" y="1"/>
                  <a:pt x="3548585" y="43709"/>
                  <a:pt x="3548585" y="97625"/>
                </a:cubicBezTo>
                <a:lnTo>
                  <a:pt x="3548585" y="1051161"/>
                </a:lnTo>
                <a:cubicBezTo>
                  <a:pt x="3548585" y="1105077"/>
                  <a:pt x="3504877" y="1148785"/>
                  <a:pt x="3450961" y="1148785"/>
                </a:cubicBezTo>
                <a:lnTo>
                  <a:pt x="1976722" y="1148785"/>
                </a:lnTo>
                <a:lnTo>
                  <a:pt x="1915861" y="1167677"/>
                </a:lnTo>
                <a:cubicBezTo>
                  <a:pt x="1824862" y="1206167"/>
                  <a:pt x="1751961" y="1279067"/>
                  <a:pt x="1713472" y="1370066"/>
                </a:cubicBezTo>
                <a:lnTo>
                  <a:pt x="1701451" y="1408793"/>
                </a:lnTo>
                <a:lnTo>
                  <a:pt x="1701451" y="2337558"/>
                </a:lnTo>
                <a:cubicBezTo>
                  <a:pt x="1701451" y="2391474"/>
                  <a:pt x="1657743" y="2435182"/>
                  <a:pt x="1603827" y="2435182"/>
                </a:cubicBezTo>
                <a:lnTo>
                  <a:pt x="97625" y="2435182"/>
                </a:lnTo>
                <a:cubicBezTo>
                  <a:pt x="43708" y="2435182"/>
                  <a:pt x="0" y="2391474"/>
                  <a:pt x="0" y="2337558"/>
                </a:cubicBezTo>
                <a:lnTo>
                  <a:pt x="0" y="1384022"/>
                </a:lnTo>
                <a:cubicBezTo>
                  <a:pt x="0" y="1330106"/>
                  <a:pt x="43708" y="1286398"/>
                  <a:pt x="97624" y="1286398"/>
                </a:cubicBezTo>
                <a:lnTo>
                  <a:pt x="1589690" y="1286397"/>
                </a:lnTo>
                <a:lnTo>
                  <a:pt x="1630350" y="1273776"/>
                </a:lnTo>
                <a:cubicBezTo>
                  <a:pt x="1721349" y="1235287"/>
                  <a:pt x="1794250" y="1162386"/>
                  <a:pt x="1832740" y="1071386"/>
                </a:cubicBezTo>
                <a:lnTo>
                  <a:pt x="1847134" y="1025015"/>
                </a:lnTo>
                <a:lnTo>
                  <a:pt x="1847135" y="97625"/>
                </a:lnTo>
                <a:cubicBezTo>
                  <a:pt x="1847134" y="43709"/>
                  <a:pt x="1890842" y="1"/>
                  <a:pt x="1944758" y="0"/>
                </a:cubicBezTo>
                <a:close/>
              </a:path>
            </a:pathLst>
          </a:custGeom>
        </p:spPr>
        <p:txBody>
          <a:bodyPr wrap="square">
            <a:noAutofit/>
          </a:bodyPr>
          <a:lstStyle/>
          <a:p>
            <a:endParaRPr lang="zh-CN" altLang="en-US"/>
          </a:p>
        </p:txBody>
      </p:sp>
      <p:sp>
        <p:nvSpPr>
          <p:cNvPr id="29" name="图片占位符 28"/>
          <p:cNvSpPr>
            <a:spLocks noGrp="1"/>
          </p:cNvSpPr>
          <p:nvPr>
            <p:ph type="pic" sz="quarter" idx="16"/>
          </p:nvPr>
        </p:nvSpPr>
        <p:spPr>
          <a:xfrm>
            <a:off x="6168843" y="623910"/>
            <a:ext cx="5395719" cy="3721579"/>
          </a:xfrm>
          <a:custGeom>
            <a:avLst/>
            <a:gdLst>
              <a:gd name="connsiteX0" fmla="*/ 3791892 w 5395719"/>
              <a:gd name="connsiteY0" fmla="*/ 0 h 3721579"/>
              <a:gd name="connsiteX1" fmla="*/ 5298095 w 5395719"/>
              <a:gd name="connsiteY1" fmla="*/ 1 h 3721579"/>
              <a:gd name="connsiteX2" fmla="*/ 5395719 w 5395719"/>
              <a:gd name="connsiteY2" fmla="*/ 97625 h 3721579"/>
              <a:gd name="connsiteX3" fmla="*/ 5395719 w 5395719"/>
              <a:gd name="connsiteY3" fmla="*/ 1051161 h 3721579"/>
              <a:gd name="connsiteX4" fmla="*/ 5298095 w 5395719"/>
              <a:gd name="connsiteY4" fmla="*/ 1148784 h 3721579"/>
              <a:gd name="connsiteX5" fmla="*/ 3827600 w 5395719"/>
              <a:gd name="connsiteY5" fmla="*/ 1148785 h 3721579"/>
              <a:gd name="connsiteX6" fmla="*/ 3766743 w 5395719"/>
              <a:gd name="connsiteY6" fmla="*/ 1167675 h 3721579"/>
              <a:gd name="connsiteX7" fmla="*/ 3564354 w 5395719"/>
              <a:gd name="connsiteY7" fmla="*/ 1370065 h 3721579"/>
              <a:gd name="connsiteX8" fmla="*/ 3548585 w 5395719"/>
              <a:gd name="connsiteY8" fmla="*/ 1420864 h 3721579"/>
              <a:gd name="connsiteX9" fmla="*/ 3548584 w 5395719"/>
              <a:gd name="connsiteY9" fmla="*/ 2337557 h 3721579"/>
              <a:gd name="connsiteX10" fmla="*/ 3450961 w 5395719"/>
              <a:gd name="connsiteY10" fmla="*/ 2435182 h 3721579"/>
              <a:gd name="connsiteX11" fmla="*/ 1962564 w 5395719"/>
              <a:gd name="connsiteY11" fmla="*/ 2435182 h 3721579"/>
              <a:gd name="connsiteX12" fmla="*/ 1923146 w 5395719"/>
              <a:gd name="connsiteY12" fmla="*/ 2447417 h 3721579"/>
              <a:gd name="connsiteX13" fmla="*/ 1720758 w 5395719"/>
              <a:gd name="connsiteY13" fmla="*/ 2649807 h 3721579"/>
              <a:gd name="connsiteX14" fmla="*/ 1701451 w 5395719"/>
              <a:gd name="connsiteY14" fmla="*/ 2712002 h 3721579"/>
              <a:gd name="connsiteX15" fmla="*/ 1701451 w 5395719"/>
              <a:gd name="connsiteY15" fmla="*/ 3623954 h 3721579"/>
              <a:gd name="connsiteX16" fmla="*/ 1603827 w 5395719"/>
              <a:gd name="connsiteY16" fmla="*/ 3721578 h 3721579"/>
              <a:gd name="connsiteX17" fmla="*/ 97624 w 5395719"/>
              <a:gd name="connsiteY17" fmla="*/ 3721579 h 3721579"/>
              <a:gd name="connsiteX18" fmla="*/ 1 w 5395719"/>
              <a:gd name="connsiteY18" fmla="*/ 3623955 h 3721579"/>
              <a:gd name="connsiteX19" fmla="*/ 0 w 5395719"/>
              <a:gd name="connsiteY19" fmla="*/ 2670419 h 3721579"/>
              <a:gd name="connsiteX20" fmla="*/ 97624 w 5395719"/>
              <a:gd name="connsiteY20" fmla="*/ 2572795 h 3721579"/>
              <a:gd name="connsiteX21" fmla="*/ 1578534 w 5395719"/>
              <a:gd name="connsiteY21" fmla="*/ 2572794 h 3721579"/>
              <a:gd name="connsiteX22" fmla="*/ 1579889 w 5395719"/>
              <a:gd name="connsiteY22" fmla="*/ 2571443 h 3721579"/>
              <a:gd name="connsiteX23" fmla="*/ 1637635 w 5395719"/>
              <a:gd name="connsiteY23" fmla="*/ 2553516 h 3721579"/>
              <a:gd name="connsiteX24" fmla="*/ 1840025 w 5395719"/>
              <a:gd name="connsiteY24" fmla="*/ 2351126 h 3721579"/>
              <a:gd name="connsiteX25" fmla="*/ 1847134 w 5395719"/>
              <a:gd name="connsiteY25" fmla="*/ 2328223 h 3721579"/>
              <a:gd name="connsiteX26" fmla="*/ 1847134 w 5395719"/>
              <a:gd name="connsiteY26" fmla="*/ 1384021 h 3721579"/>
              <a:gd name="connsiteX27" fmla="*/ 1944758 w 5395719"/>
              <a:gd name="connsiteY27" fmla="*/ 1286398 h 3721579"/>
              <a:gd name="connsiteX28" fmla="*/ 3440569 w 5395719"/>
              <a:gd name="connsiteY28" fmla="*/ 1286398 h 3721579"/>
              <a:gd name="connsiteX29" fmla="*/ 3481232 w 5395719"/>
              <a:gd name="connsiteY29" fmla="*/ 1273775 h 3721579"/>
              <a:gd name="connsiteX30" fmla="*/ 3683621 w 5395719"/>
              <a:gd name="connsiteY30" fmla="*/ 1071384 h 3721579"/>
              <a:gd name="connsiteX31" fmla="*/ 3694267 w 5395719"/>
              <a:gd name="connsiteY31" fmla="*/ 1037087 h 3721579"/>
              <a:gd name="connsiteX32" fmla="*/ 3694267 w 5395719"/>
              <a:gd name="connsiteY32" fmla="*/ 97625 h 3721579"/>
              <a:gd name="connsiteX33" fmla="*/ 3791892 w 5395719"/>
              <a:gd name="connsiteY33" fmla="*/ 0 h 37215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5395719" h="3721579">
                <a:moveTo>
                  <a:pt x="3791892" y="0"/>
                </a:moveTo>
                <a:lnTo>
                  <a:pt x="5298095" y="1"/>
                </a:lnTo>
                <a:cubicBezTo>
                  <a:pt x="5352011" y="0"/>
                  <a:pt x="5395719" y="43708"/>
                  <a:pt x="5395719" y="97625"/>
                </a:cubicBezTo>
                <a:lnTo>
                  <a:pt x="5395719" y="1051161"/>
                </a:lnTo>
                <a:cubicBezTo>
                  <a:pt x="5395719" y="1105076"/>
                  <a:pt x="5352011" y="1148785"/>
                  <a:pt x="5298095" y="1148784"/>
                </a:cubicBezTo>
                <a:lnTo>
                  <a:pt x="3827600" y="1148785"/>
                </a:lnTo>
                <a:lnTo>
                  <a:pt x="3766743" y="1167675"/>
                </a:lnTo>
                <a:cubicBezTo>
                  <a:pt x="3675744" y="1206165"/>
                  <a:pt x="3602844" y="1279066"/>
                  <a:pt x="3564354" y="1370065"/>
                </a:cubicBezTo>
                <a:lnTo>
                  <a:pt x="3548585" y="1420864"/>
                </a:lnTo>
                <a:lnTo>
                  <a:pt x="3548584" y="2337557"/>
                </a:lnTo>
                <a:cubicBezTo>
                  <a:pt x="3548585" y="2391474"/>
                  <a:pt x="3504877" y="2435181"/>
                  <a:pt x="3450961" y="2435182"/>
                </a:cubicBezTo>
                <a:lnTo>
                  <a:pt x="1962564" y="2435182"/>
                </a:lnTo>
                <a:lnTo>
                  <a:pt x="1923146" y="2447417"/>
                </a:lnTo>
                <a:cubicBezTo>
                  <a:pt x="1832147" y="2485907"/>
                  <a:pt x="1759246" y="2558808"/>
                  <a:pt x="1720758" y="2649807"/>
                </a:cubicBezTo>
                <a:lnTo>
                  <a:pt x="1701451" y="2712002"/>
                </a:lnTo>
                <a:lnTo>
                  <a:pt x="1701451" y="3623954"/>
                </a:lnTo>
                <a:cubicBezTo>
                  <a:pt x="1701452" y="3677871"/>
                  <a:pt x="1657743" y="3721579"/>
                  <a:pt x="1603827" y="3721578"/>
                </a:cubicBezTo>
                <a:lnTo>
                  <a:pt x="97624" y="3721579"/>
                </a:lnTo>
                <a:cubicBezTo>
                  <a:pt x="43709" y="3721579"/>
                  <a:pt x="0" y="3677870"/>
                  <a:pt x="1" y="3623955"/>
                </a:cubicBezTo>
                <a:lnTo>
                  <a:pt x="0" y="2670419"/>
                </a:lnTo>
                <a:cubicBezTo>
                  <a:pt x="0" y="2616502"/>
                  <a:pt x="43708" y="2572794"/>
                  <a:pt x="97624" y="2572795"/>
                </a:cubicBezTo>
                <a:lnTo>
                  <a:pt x="1578534" y="2572794"/>
                </a:lnTo>
                <a:lnTo>
                  <a:pt x="1579889" y="2571443"/>
                </a:lnTo>
                <a:lnTo>
                  <a:pt x="1637635" y="2553516"/>
                </a:lnTo>
                <a:cubicBezTo>
                  <a:pt x="1728635" y="2515027"/>
                  <a:pt x="1801535" y="2442127"/>
                  <a:pt x="1840025" y="2351126"/>
                </a:cubicBezTo>
                <a:lnTo>
                  <a:pt x="1847134" y="2328223"/>
                </a:lnTo>
                <a:lnTo>
                  <a:pt x="1847134" y="1384021"/>
                </a:lnTo>
                <a:cubicBezTo>
                  <a:pt x="1847134" y="1330106"/>
                  <a:pt x="1890842" y="1286398"/>
                  <a:pt x="1944758" y="1286398"/>
                </a:cubicBezTo>
                <a:lnTo>
                  <a:pt x="3440569" y="1286398"/>
                </a:lnTo>
                <a:lnTo>
                  <a:pt x="3481232" y="1273775"/>
                </a:lnTo>
                <a:cubicBezTo>
                  <a:pt x="3572231" y="1235285"/>
                  <a:pt x="3645132" y="1162384"/>
                  <a:pt x="3683621" y="1071384"/>
                </a:cubicBezTo>
                <a:lnTo>
                  <a:pt x="3694267" y="1037087"/>
                </a:lnTo>
                <a:lnTo>
                  <a:pt x="3694267" y="97625"/>
                </a:lnTo>
                <a:cubicBezTo>
                  <a:pt x="3694268" y="43708"/>
                  <a:pt x="3737976" y="1"/>
                  <a:pt x="3791892" y="0"/>
                </a:cubicBezTo>
                <a:close/>
              </a:path>
            </a:pathLst>
          </a:custGeom>
        </p:spPr>
        <p:txBody>
          <a:bodyPr wrap="square">
            <a:noAutofit/>
          </a:bodyPr>
          <a:lstStyle/>
          <a:p>
            <a:endParaRPr lang="zh-CN" altLang="en-US"/>
          </a:p>
        </p:txBody>
      </p:sp>
      <p:sp>
        <p:nvSpPr>
          <p:cNvPr id="28" name="图片占位符 27"/>
          <p:cNvSpPr>
            <a:spLocks noGrp="1"/>
          </p:cNvSpPr>
          <p:nvPr>
            <p:ph type="pic" sz="quarter" idx="18"/>
          </p:nvPr>
        </p:nvSpPr>
        <p:spPr>
          <a:xfrm>
            <a:off x="9863111" y="3196704"/>
            <a:ext cx="1701451" cy="1148784"/>
          </a:xfrm>
          <a:custGeom>
            <a:avLst/>
            <a:gdLst>
              <a:gd name="connsiteX0" fmla="*/ 97624 w 1701451"/>
              <a:gd name="connsiteY0" fmla="*/ 0 h 1148784"/>
              <a:gd name="connsiteX1" fmla="*/ 1603827 w 1701451"/>
              <a:gd name="connsiteY1" fmla="*/ 0 h 1148784"/>
              <a:gd name="connsiteX2" fmla="*/ 1701451 w 1701451"/>
              <a:gd name="connsiteY2" fmla="*/ 97624 h 1148784"/>
              <a:gd name="connsiteX3" fmla="*/ 1701451 w 1701451"/>
              <a:gd name="connsiteY3" fmla="*/ 1051160 h 1148784"/>
              <a:gd name="connsiteX4" fmla="*/ 1603827 w 1701451"/>
              <a:gd name="connsiteY4" fmla="*/ 1148784 h 1148784"/>
              <a:gd name="connsiteX5" fmla="*/ 97624 w 1701451"/>
              <a:gd name="connsiteY5" fmla="*/ 1148784 h 1148784"/>
              <a:gd name="connsiteX6" fmla="*/ 0 w 1701451"/>
              <a:gd name="connsiteY6" fmla="*/ 1051160 h 1148784"/>
              <a:gd name="connsiteX7" fmla="*/ 0 w 1701451"/>
              <a:gd name="connsiteY7" fmla="*/ 97624 h 1148784"/>
              <a:gd name="connsiteX8" fmla="*/ 97624 w 1701451"/>
              <a:gd name="connsiteY8" fmla="*/ 0 h 11487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01451" h="1148784">
                <a:moveTo>
                  <a:pt x="97624" y="0"/>
                </a:moveTo>
                <a:lnTo>
                  <a:pt x="1603827" y="0"/>
                </a:lnTo>
                <a:cubicBezTo>
                  <a:pt x="1657743" y="0"/>
                  <a:pt x="1701451" y="43708"/>
                  <a:pt x="1701451" y="97624"/>
                </a:cubicBezTo>
                <a:lnTo>
                  <a:pt x="1701451" y="1051160"/>
                </a:lnTo>
                <a:cubicBezTo>
                  <a:pt x="1701451" y="1105076"/>
                  <a:pt x="1657743" y="1148784"/>
                  <a:pt x="1603827" y="1148784"/>
                </a:cubicBezTo>
                <a:lnTo>
                  <a:pt x="97624" y="1148784"/>
                </a:lnTo>
                <a:cubicBezTo>
                  <a:pt x="43708" y="1148784"/>
                  <a:pt x="0" y="1105076"/>
                  <a:pt x="0" y="1051160"/>
                </a:cubicBezTo>
                <a:lnTo>
                  <a:pt x="0" y="97624"/>
                </a:lnTo>
                <a:cubicBezTo>
                  <a:pt x="0" y="43708"/>
                  <a:pt x="43708" y="0"/>
                  <a:pt x="97624" y="0"/>
                </a:cubicBezTo>
                <a:close/>
              </a:path>
            </a:pathLst>
          </a:custGeom>
        </p:spPr>
        <p:txBody>
          <a:bodyPr wrap="square">
            <a:noAutofit/>
          </a:bodyPr>
          <a:lstStyle/>
          <a:p>
            <a:endParaRPr lang="zh-CN" alt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40_两栏内容">
    <p:bg>
      <p:bgPr>
        <a:solidFill>
          <a:schemeClr val="bg1"/>
        </a:solidFill>
        <a:effectLst/>
      </p:bgPr>
    </p:bg>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空白版式">
    <p:bg>
      <p:bgPr>
        <a:pattFill prst="dotGrid">
          <a:fgClr>
            <a:srgbClr val="F2F2F2"/>
          </a:fgClr>
          <a:bgClr>
            <a:schemeClr val="bg1"/>
          </a:bgClr>
        </a:pattFill>
        <a:effectLst/>
      </p:bgPr>
    </p:bg>
    <p:spTree>
      <p:nvGrpSpPr>
        <p:cNvPr id="1" name=""/>
        <p:cNvGrpSpPr/>
        <p:nvPr/>
      </p:nvGrpSpPr>
      <p:grpSpPr>
        <a:xfrm>
          <a:off x="0" y="0"/>
          <a:ext cx="0" cy="0"/>
          <a:chOff x="0" y="0"/>
          <a:chExt cx="0" cy="0"/>
        </a:xfrm>
      </p:grpSpPr>
      <p:sp>
        <p:nvSpPr>
          <p:cNvPr id="6" name="矩形 2"/>
          <p:cNvSpPr/>
          <p:nvPr/>
        </p:nvSpPr>
        <p:spPr>
          <a:xfrm>
            <a:off x="0" y="0"/>
            <a:ext cx="12192000" cy="6858000"/>
          </a:xfrm>
          <a:prstGeom prst="rect">
            <a:avLst/>
          </a:prstGeom>
          <a:pattFill prst="dotGrid">
            <a:fgClr>
              <a:schemeClr val="bg1">
                <a:lumMod val="95000"/>
              </a:schemeClr>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1">
              <a:ln>
                <a:noFill/>
              </a:ln>
              <a:solidFill>
                <a:srgbClr val="FFFFFF"/>
              </a:solidFill>
              <a:effectLst/>
              <a:uLnTx/>
              <a:uFillTx/>
              <a:latin typeface="+mn-lt"/>
              <a:ea typeface="宋体" panose="02010600030101010101" pitchFamily="2" charset="-122"/>
              <a:cs typeface="+mn-cs"/>
            </a:endParaRPr>
          </a:p>
        </p:txBody>
      </p:sp>
      <p:pic>
        <p:nvPicPr>
          <p:cNvPr id="6149" name="图片 4"/>
          <p:cNvPicPr>
            <a:picLocks noChangeAspect="1"/>
          </p:cNvPicPr>
          <p:nvPr userDrawn="1"/>
        </p:nvPicPr>
        <p:blipFill>
          <a:blip r:embed="rId2">
            <a:grayscl/>
          </a:blip>
          <a:srcRect l="-1071" r="73743" b="226"/>
          <a:stretch>
            <a:fillRect/>
          </a:stretch>
        </p:blipFill>
        <p:spPr>
          <a:xfrm>
            <a:off x="8150225" y="369888"/>
            <a:ext cx="6450013" cy="6118225"/>
          </a:xfrm>
          <a:prstGeom prst="rect">
            <a:avLst/>
          </a:prstGeom>
          <a:noFill/>
          <a:ln w="9525">
            <a:noFill/>
          </a:ln>
        </p:spPr>
      </p:pic>
    </p:spTree>
  </p:cSld>
  <p:clrMapOvr>
    <a:masterClrMapping/>
  </p:clrMapOvr>
  <p:hf sldNum="0" hdr="0" ftr="0"/>
</p:sldLayout>
</file>

<file path=ppt/slideLayouts/slideLayout20.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7" name="矩形 6"/>
          <p:cNvSpPr/>
          <p:nvPr userDrawn="1"/>
        </p:nvSpPr>
        <p:spPr>
          <a:xfrm>
            <a:off x="0" y="-14287"/>
            <a:ext cx="12192000" cy="6872288"/>
          </a:xfrm>
          <a:prstGeom prst="rect">
            <a:avLst/>
          </a:prstGeom>
          <a:blipFill rotWithShape="1">
            <a:blip r:embed="rId2">
              <a:alphaModFix amt="8000"/>
            </a:blip>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fontAlgn="auto"/>
            <a:endParaRPr lang="zh-CN" altLang="en-US" sz="1800" strike="noStrike" noProof="1"/>
          </a:p>
        </p:txBody>
      </p:sp>
      <p:sp>
        <p:nvSpPr>
          <p:cNvPr id="2" name="标题 1"/>
          <p:cNvSpPr>
            <a:spLocks noGrp="1"/>
          </p:cNvSpPr>
          <p:nvPr>
            <p:ph type="ctrTitle"/>
          </p:nvPr>
        </p:nvSpPr>
        <p:spPr>
          <a:xfrm>
            <a:off x="1524000" y="1122363"/>
            <a:ext cx="9144000" cy="2387600"/>
          </a:xfrm>
        </p:spPr>
        <p:txBody>
          <a:bodyPr anchor="b"/>
          <a:lstStyle>
            <a:lvl1pPr algn="ctr">
              <a:defRPr sz="6000"/>
            </a:lvl1pPr>
          </a:lstStyle>
          <a:p>
            <a:pPr fontAlgn="auto"/>
            <a:r>
              <a:rPr lang="zh-CN" altLang="en-US" strike="noStrike" noProof="1" smtClean="0"/>
              <a:t>单击此处编辑母版标题样式</a:t>
            </a:r>
            <a:endParaRPr lang="zh-CN" altLang="en-US" strike="noStrike" noProof="1"/>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fontAlgn="auto"/>
            <a:r>
              <a:rPr lang="zh-CN" altLang="en-US" strike="noStrike" noProof="1" smtClean="0"/>
              <a:t>单击此处编辑母版副标题样式</a:t>
            </a:r>
            <a:endParaRPr lang="zh-CN" altLang="en-US" strike="noStrike" noProof="1"/>
          </a:p>
        </p:txBody>
      </p:sp>
      <p:sp>
        <p:nvSpPr>
          <p:cNvPr id="4" name="日期占位符 3"/>
          <p:cNvSpPr>
            <a:spLocks noGrp="1"/>
          </p:cNvSpPr>
          <p:nvPr>
            <p:ph type="dt" sz="half" idx="10"/>
          </p:nvPr>
        </p:nvSpPr>
        <p:spPr>
          <a:xfrm>
            <a:off x="838200" y="6356350"/>
            <a:ext cx="2743200" cy="365125"/>
          </a:xfrm>
          <a:prstGeom prst="rect">
            <a:avLst/>
          </a:prstGeom>
        </p:spPr>
        <p:txBody>
          <a:bodyPr vert="horz" lIns="91440" tIns="45720" rIns="91440" bIns="45720" rtlCol="0" anchor="ctr"/>
          <a:lstStyle/>
          <a:p>
            <a:pPr fontAlgn="auto"/>
            <a:fld id="{D997B5FA-0921-464F-AAE1-844C04324D75}" type="datetimeFigureOut">
              <a:rPr lang="zh-CN" altLang="en-US" strike="noStrike" noProof="1" smtClean="0">
                <a:latin typeface="+mn-lt"/>
                <a:ea typeface="+mn-ea"/>
                <a:cs typeface="+mn-cs"/>
              </a:rPr>
            </a:fld>
            <a:endParaRPr lang="zh-CN" altLang="en-US" strike="noStrike" noProof="1"/>
          </a:p>
        </p:txBody>
      </p:sp>
      <p:sp>
        <p:nvSpPr>
          <p:cNvPr id="5" name="页脚占位符 4"/>
          <p:cNvSpPr>
            <a:spLocks noGrp="1"/>
          </p:cNvSpPr>
          <p:nvPr>
            <p:ph type="ftr" sz="quarter" idx="11"/>
          </p:nvPr>
        </p:nvSpPr>
        <p:spPr>
          <a:xfrm>
            <a:off x="4038600" y="6356350"/>
            <a:ext cx="4114800" cy="365125"/>
          </a:xfrm>
          <a:prstGeom prst="rect">
            <a:avLst/>
          </a:prstGeom>
        </p:spPr>
        <p:txBody>
          <a:bodyPr vert="horz" lIns="91440" tIns="45720" rIns="91440" bIns="45720" rtlCol="0" anchor="ctr"/>
          <a:lstStyle/>
          <a:p>
            <a:pPr fontAlgn="auto"/>
            <a:endParaRPr lang="zh-CN" altLang="en-US" strike="noStrike" noProof="1"/>
          </a:p>
        </p:txBody>
      </p:sp>
      <p:sp>
        <p:nvSpPr>
          <p:cNvPr id="6" name="灯片编号占位符 5"/>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p>
            <a:pPr fontAlgn="auto"/>
            <a:fld id="{565CE74E-AB26-4998-AD42-012C4C1AD076}" type="slidenum">
              <a:rPr lang="zh-CN" altLang="en-US" strike="noStrike" noProof="1" smtClean="0">
                <a:latin typeface="+mn-lt"/>
                <a:ea typeface="+mn-ea"/>
                <a:cs typeface="+mn-cs"/>
              </a:rPr>
            </a:fld>
            <a:endParaRPr lang="zh-CN" altLang="en-US" strike="noStrike" noProof="1"/>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auto"/>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p:txBody>
          <a:bodyPr/>
          <a:lstStyle/>
          <a:p>
            <a:pPr lvl="0" fontAlgn="auto"/>
            <a:r>
              <a:rPr lang="zh-CN" altLang="en-US" strike="noStrike" noProof="1" smtClean="0"/>
              <a:t>单击此处编辑母版文本样式</a:t>
            </a:r>
            <a:endParaRPr lang="zh-CN" altLang="en-US" strike="noStrike" noProof="1" smtClean="0"/>
          </a:p>
          <a:p>
            <a:pPr lvl="1" fontAlgn="auto"/>
            <a:r>
              <a:rPr lang="zh-CN" altLang="en-US" strike="noStrike" noProof="1" smtClean="0"/>
              <a:t>第二级</a:t>
            </a:r>
            <a:endParaRPr lang="zh-CN" altLang="en-US" strike="noStrike" noProof="1" smtClean="0"/>
          </a:p>
          <a:p>
            <a:pPr lvl="2" fontAlgn="auto"/>
            <a:r>
              <a:rPr lang="zh-CN" altLang="en-US" strike="noStrike" noProof="1" smtClean="0"/>
              <a:t>第三级</a:t>
            </a:r>
            <a:endParaRPr lang="zh-CN" altLang="en-US" strike="noStrike" noProof="1" smtClean="0"/>
          </a:p>
          <a:p>
            <a:pPr lvl="3" fontAlgn="auto"/>
            <a:r>
              <a:rPr lang="zh-CN" altLang="en-US" strike="noStrike" noProof="1" smtClean="0"/>
              <a:t>第四级</a:t>
            </a:r>
            <a:endParaRPr lang="zh-CN" altLang="en-US" strike="noStrike" noProof="1" smtClean="0"/>
          </a:p>
          <a:p>
            <a:pPr lvl="4" fontAlgn="auto"/>
            <a:r>
              <a:rPr lang="zh-CN" altLang="en-US" strike="noStrike" noProof="1" smtClean="0"/>
              <a:t>第五级</a:t>
            </a:r>
            <a:endParaRPr lang="zh-CN" altLang="en-US" strike="noStrike" noProof="1"/>
          </a:p>
        </p:txBody>
      </p:sp>
      <p:sp>
        <p:nvSpPr>
          <p:cNvPr id="4" name="日期占位符 3"/>
          <p:cNvSpPr>
            <a:spLocks noGrp="1"/>
          </p:cNvSpPr>
          <p:nvPr>
            <p:ph type="dt" sz="half" idx="10"/>
          </p:nvPr>
        </p:nvSpPr>
        <p:spPr/>
        <p:txBody>
          <a:bodyPr/>
          <a:p>
            <a:pPr fontAlgn="auto"/>
            <a:fld id="{D997B5FA-0921-464F-AAE1-844C04324D75}" type="datetimeFigureOut">
              <a:rPr lang="zh-CN" altLang="en-US" strike="noStrike" noProof="1" smtClean="0">
                <a:latin typeface="+mn-lt"/>
                <a:ea typeface="+mn-ea"/>
                <a:cs typeface="+mn-cs"/>
              </a:rPr>
            </a:fld>
            <a:endParaRPr lang="zh-CN" altLang="en-US" strike="noStrike" noProof="1"/>
          </a:p>
        </p:txBody>
      </p:sp>
      <p:sp>
        <p:nvSpPr>
          <p:cNvPr id="5" name="页脚占位符 4"/>
          <p:cNvSpPr>
            <a:spLocks noGrp="1"/>
          </p:cNvSpPr>
          <p:nvPr>
            <p:ph type="ftr" sz="quarter" idx="11"/>
          </p:nvPr>
        </p:nvSpPr>
        <p:spPr/>
        <p:txBody>
          <a:bodyPr/>
          <a:p>
            <a:pPr fontAlgn="auto"/>
            <a:endParaRPr lang="zh-CN" altLang="en-US" strike="noStrike" noProof="1"/>
          </a:p>
        </p:txBody>
      </p:sp>
      <p:sp>
        <p:nvSpPr>
          <p:cNvPr id="6" name="灯片编号占位符 5"/>
          <p:cNvSpPr>
            <a:spLocks noGrp="1"/>
          </p:cNvSpPr>
          <p:nvPr>
            <p:ph type="sldNum" sz="quarter" idx="12"/>
          </p:nvPr>
        </p:nvSpPr>
        <p:spPr/>
        <p:txBody>
          <a:bodyPr/>
          <a:p>
            <a:pPr fontAlgn="auto"/>
            <a:fld id="{565CE74E-AB26-4998-AD42-012C4C1AD076}" type="slidenum">
              <a:rPr lang="zh-CN" altLang="en-US" strike="noStrike" noProof="1" smtClean="0">
                <a:latin typeface="+mn-lt"/>
                <a:ea typeface="+mn-ea"/>
                <a:cs typeface="+mn-cs"/>
              </a:rPr>
            </a:fld>
            <a:endParaRPr lang="zh-CN" altLang="en-US" strike="noStrike" noProof="1"/>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pPr fontAlgn="auto"/>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fontAlgn="auto"/>
            <a:r>
              <a:rPr lang="zh-CN" altLang="en-US" strike="noStrike" noProof="1" smtClean="0"/>
              <a:t>单击此处编辑母版文本样式</a:t>
            </a:r>
            <a:endParaRPr lang="zh-CN" altLang="en-US" strike="noStrike" noProof="1" smtClean="0"/>
          </a:p>
        </p:txBody>
      </p:sp>
      <p:sp>
        <p:nvSpPr>
          <p:cNvPr id="4" name="日期占位符 3"/>
          <p:cNvSpPr>
            <a:spLocks noGrp="1"/>
          </p:cNvSpPr>
          <p:nvPr>
            <p:ph type="dt" sz="half" idx="10"/>
          </p:nvPr>
        </p:nvSpPr>
        <p:spPr/>
        <p:txBody>
          <a:bodyPr/>
          <a:p>
            <a:pPr fontAlgn="auto"/>
            <a:fld id="{D997B5FA-0921-464F-AAE1-844C04324D75}" type="datetimeFigureOut">
              <a:rPr lang="zh-CN" altLang="en-US" strike="noStrike" noProof="1" smtClean="0">
                <a:latin typeface="+mn-lt"/>
                <a:ea typeface="+mn-ea"/>
                <a:cs typeface="+mn-cs"/>
              </a:rPr>
            </a:fld>
            <a:endParaRPr lang="zh-CN" altLang="en-US" strike="noStrike" noProof="1"/>
          </a:p>
        </p:txBody>
      </p:sp>
      <p:sp>
        <p:nvSpPr>
          <p:cNvPr id="5" name="页脚占位符 4"/>
          <p:cNvSpPr>
            <a:spLocks noGrp="1"/>
          </p:cNvSpPr>
          <p:nvPr>
            <p:ph type="ftr" sz="quarter" idx="11"/>
          </p:nvPr>
        </p:nvSpPr>
        <p:spPr/>
        <p:txBody>
          <a:bodyPr/>
          <a:p>
            <a:pPr fontAlgn="auto"/>
            <a:endParaRPr lang="zh-CN" altLang="en-US" strike="noStrike" noProof="1"/>
          </a:p>
        </p:txBody>
      </p:sp>
      <p:sp>
        <p:nvSpPr>
          <p:cNvPr id="6" name="灯片编号占位符 5"/>
          <p:cNvSpPr>
            <a:spLocks noGrp="1"/>
          </p:cNvSpPr>
          <p:nvPr>
            <p:ph type="sldNum" sz="quarter" idx="12"/>
          </p:nvPr>
        </p:nvSpPr>
        <p:spPr/>
        <p:txBody>
          <a:bodyPr/>
          <a:p>
            <a:pPr fontAlgn="auto"/>
            <a:fld id="{565CE74E-AB26-4998-AD42-012C4C1AD076}" type="slidenum">
              <a:rPr lang="zh-CN" altLang="en-US" strike="noStrike" noProof="1" smtClean="0">
                <a:latin typeface="+mn-lt"/>
                <a:ea typeface="+mn-ea"/>
                <a:cs typeface="+mn-cs"/>
              </a:rPr>
            </a:fld>
            <a:endParaRPr lang="zh-CN" altLang="en-US" strike="noStrike" noProof="1"/>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auto"/>
            <a:r>
              <a:rPr lang="zh-CN" altLang="en-US" strike="noStrike" noProof="1" smtClean="0"/>
              <a:t>单击此处编辑母版标题样式</a:t>
            </a:r>
            <a:endParaRPr lang="zh-CN" altLang="en-US" strike="noStrike" noProof="1"/>
          </a:p>
        </p:txBody>
      </p:sp>
      <p:sp>
        <p:nvSpPr>
          <p:cNvPr id="3" name="内容占位符 2"/>
          <p:cNvSpPr>
            <a:spLocks noGrp="1"/>
          </p:cNvSpPr>
          <p:nvPr>
            <p:ph sz="half" idx="1"/>
          </p:nvPr>
        </p:nvSpPr>
        <p:spPr>
          <a:xfrm>
            <a:off x="838200" y="1825625"/>
            <a:ext cx="5181600" cy="4351338"/>
          </a:xfrm>
        </p:spPr>
        <p:txBody>
          <a:bodyPr/>
          <a:lstStyle/>
          <a:p>
            <a:pPr lvl="0" fontAlgn="auto"/>
            <a:r>
              <a:rPr lang="zh-CN" altLang="en-US" strike="noStrike" noProof="1" smtClean="0"/>
              <a:t>单击此处编辑母版文本样式</a:t>
            </a:r>
            <a:endParaRPr lang="zh-CN" altLang="en-US" strike="noStrike" noProof="1" smtClean="0"/>
          </a:p>
          <a:p>
            <a:pPr lvl="1" fontAlgn="auto"/>
            <a:r>
              <a:rPr lang="zh-CN" altLang="en-US" strike="noStrike" noProof="1" smtClean="0"/>
              <a:t>第二级</a:t>
            </a:r>
            <a:endParaRPr lang="zh-CN" altLang="en-US" strike="noStrike" noProof="1" smtClean="0"/>
          </a:p>
          <a:p>
            <a:pPr lvl="2" fontAlgn="auto"/>
            <a:r>
              <a:rPr lang="zh-CN" altLang="en-US" strike="noStrike" noProof="1" smtClean="0"/>
              <a:t>第三级</a:t>
            </a:r>
            <a:endParaRPr lang="zh-CN" altLang="en-US" strike="noStrike" noProof="1" smtClean="0"/>
          </a:p>
          <a:p>
            <a:pPr lvl="3" fontAlgn="auto"/>
            <a:r>
              <a:rPr lang="zh-CN" altLang="en-US" strike="noStrike" noProof="1" smtClean="0"/>
              <a:t>第四级</a:t>
            </a:r>
            <a:endParaRPr lang="zh-CN" altLang="en-US" strike="noStrike" noProof="1" smtClean="0"/>
          </a:p>
          <a:p>
            <a:pPr lvl="4" fontAlgn="auto"/>
            <a:r>
              <a:rPr lang="zh-CN" altLang="en-US" strike="noStrike" noProof="1" smtClean="0"/>
              <a:t>第五级</a:t>
            </a:r>
            <a:endParaRPr lang="zh-CN" altLang="en-US" strike="noStrike" noProof="1"/>
          </a:p>
        </p:txBody>
      </p:sp>
      <p:sp>
        <p:nvSpPr>
          <p:cNvPr id="4" name="内容占位符 3"/>
          <p:cNvSpPr>
            <a:spLocks noGrp="1"/>
          </p:cNvSpPr>
          <p:nvPr>
            <p:ph sz="half" idx="2"/>
          </p:nvPr>
        </p:nvSpPr>
        <p:spPr>
          <a:xfrm>
            <a:off x="6172200" y="1825625"/>
            <a:ext cx="5181600" cy="4351338"/>
          </a:xfrm>
        </p:spPr>
        <p:txBody>
          <a:bodyPr/>
          <a:lstStyle/>
          <a:p>
            <a:pPr lvl="0" fontAlgn="auto"/>
            <a:r>
              <a:rPr lang="zh-CN" altLang="en-US" strike="noStrike" noProof="1" smtClean="0"/>
              <a:t>单击此处编辑母版文本样式</a:t>
            </a:r>
            <a:endParaRPr lang="zh-CN" altLang="en-US" strike="noStrike" noProof="1" smtClean="0"/>
          </a:p>
          <a:p>
            <a:pPr lvl="1" fontAlgn="auto"/>
            <a:r>
              <a:rPr lang="zh-CN" altLang="en-US" strike="noStrike" noProof="1" smtClean="0"/>
              <a:t>第二级</a:t>
            </a:r>
            <a:endParaRPr lang="zh-CN" altLang="en-US" strike="noStrike" noProof="1" smtClean="0"/>
          </a:p>
          <a:p>
            <a:pPr lvl="2" fontAlgn="auto"/>
            <a:r>
              <a:rPr lang="zh-CN" altLang="en-US" strike="noStrike" noProof="1" smtClean="0"/>
              <a:t>第三级</a:t>
            </a:r>
            <a:endParaRPr lang="zh-CN" altLang="en-US" strike="noStrike" noProof="1" smtClean="0"/>
          </a:p>
          <a:p>
            <a:pPr lvl="3" fontAlgn="auto"/>
            <a:r>
              <a:rPr lang="zh-CN" altLang="en-US" strike="noStrike" noProof="1" smtClean="0"/>
              <a:t>第四级</a:t>
            </a:r>
            <a:endParaRPr lang="zh-CN" altLang="en-US" strike="noStrike" noProof="1" smtClean="0"/>
          </a:p>
          <a:p>
            <a:pPr lvl="4" fontAlgn="auto"/>
            <a:r>
              <a:rPr lang="zh-CN" altLang="en-US" strike="noStrike" noProof="1" smtClean="0"/>
              <a:t>第五级</a:t>
            </a:r>
            <a:endParaRPr lang="zh-CN" altLang="en-US" strike="noStrike" noProof="1"/>
          </a:p>
        </p:txBody>
      </p:sp>
      <p:sp>
        <p:nvSpPr>
          <p:cNvPr id="5" name="日期占位符 4"/>
          <p:cNvSpPr>
            <a:spLocks noGrp="1"/>
          </p:cNvSpPr>
          <p:nvPr>
            <p:ph type="dt" sz="half" idx="10"/>
          </p:nvPr>
        </p:nvSpPr>
        <p:spPr/>
        <p:txBody>
          <a:bodyPr/>
          <a:p>
            <a:pPr fontAlgn="auto"/>
            <a:fld id="{D997B5FA-0921-464F-AAE1-844C04324D75}" type="datetimeFigureOut">
              <a:rPr lang="zh-CN" altLang="en-US" strike="noStrike" noProof="1" smtClean="0">
                <a:latin typeface="+mn-lt"/>
                <a:ea typeface="+mn-ea"/>
                <a:cs typeface="+mn-cs"/>
              </a:rPr>
            </a:fld>
            <a:endParaRPr lang="zh-CN" altLang="en-US" strike="noStrike" noProof="1"/>
          </a:p>
        </p:txBody>
      </p:sp>
      <p:sp>
        <p:nvSpPr>
          <p:cNvPr id="6" name="页脚占位符 5"/>
          <p:cNvSpPr>
            <a:spLocks noGrp="1"/>
          </p:cNvSpPr>
          <p:nvPr>
            <p:ph type="ftr" sz="quarter" idx="11"/>
          </p:nvPr>
        </p:nvSpPr>
        <p:spPr/>
        <p:txBody>
          <a:bodyPr/>
          <a:p>
            <a:pPr fontAlgn="auto"/>
            <a:endParaRPr lang="zh-CN" altLang="en-US" strike="noStrike" noProof="1"/>
          </a:p>
        </p:txBody>
      </p:sp>
      <p:sp>
        <p:nvSpPr>
          <p:cNvPr id="7" name="灯片编号占位符 6"/>
          <p:cNvSpPr>
            <a:spLocks noGrp="1"/>
          </p:cNvSpPr>
          <p:nvPr>
            <p:ph type="sldNum" sz="quarter" idx="12"/>
          </p:nvPr>
        </p:nvSpPr>
        <p:spPr/>
        <p:txBody>
          <a:bodyPr/>
          <a:p>
            <a:pPr fontAlgn="auto"/>
            <a:fld id="{565CE74E-AB26-4998-AD42-012C4C1AD076}" type="slidenum">
              <a:rPr lang="zh-CN" altLang="en-US" strike="noStrike" noProof="1" smtClean="0">
                <a:latin typeface="+mn-lt"/>
                <a:ea typeface="+mn-ea"/>
                <a:cs typeface="+mn-cs"/>
              </a:rPr>
            </a:fld>
            <a:endParaRPr lang="zh-CN" altLang="en-US" strike="noStrike" noProof="1"/>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pPr fontAlgn="auto"/>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auto"/>
            <a:r>
              <a:rPr lang="zh-CN" altLang="en-US" strike="noStrike" noProof="1" smtClean="0"/>
              <a:t>单击此处编辑母版文本样式</a:t>
            </a:r>
            <a:endParaRPr lang="zh-CN" altLang="en-US" strike="noStrike" noProof="1" smtClean="0"/>
          </a:p>
        </p:txBody>
      </p:sp>
      <p:sp>
        <p:nvSpPr>
          <p:cNvPr id="4" name="内容占位符 3"/>
          <p:cNvSpPr>
            <a:spLocks noGrp="1"/>
          </p:cNvSpPr>
          <p:nvPr>
            <p:ph sz="half" idx="2"/>
          </p:nvPr>
        </p:nvSpPr>
        <p:spPr>
          <a:xfrm>
            <a:off x="839788" y="2505075"/>
            <a:ext cx="5157787" cy="3684588"/>
          </a:xfrm>
        </p:spPr>
        <p:txBody>
          <a:bodyPr/>
          <a:lstStyle/>
          <a:p>
            <a:pPr lvl="0" fontAlgn="auto"/>
            <a:r>
              <a:rPr lang="zh-CN" altLang="en-US" strike="noStrike" noProof="1" smtClean="0"/>
              <a:t>单击此处编辑母版文本样式</a:t>
            </a:r>
            <a:endParaRPr lang="zh-CN" altLang="en-US" strike="noStrike" noProof="1" smtClean="0"/>
          </a:p>
          <a:p>
            <a:pPr lvl="1" fontAlgn="auto"/>
            <a:r>
              <a:rPr lang="zh-CN" altLang="en-US" strike="noStrike" noProof="1" smtClean="0"/>
              <a:t>第二级</a:t>
            </a:r>
            <a:endParaRPr lang="zh-CN" altLang="en-US" strike="noStrike" noProof="1" smtClean="0"/>
          </a:p>
          <a:p>
            <a:pPr lvl="2" fontAlgn="auto"/>
            <a:r>
              <a:rPr lang="zh-CN" altLang="en-US" strike="noStrike" noProof="1" smtClean="0"/>
              <a:t>第三级</a:t>
            </a:r>
            <a:endParaRPr lang="zh-CN" altLang="en-US" strike="noStrike" noProof="1" smtClean="0"/>
          </a:p>
          <a:p>
            <a:pPr lvl="3" fontAlgn="auto"/>
            <a:r>
              <a:rPr lang="zh-CN" altLang="en-US" strike="noStrike" noProof="1" smtClean="0"/>
              <a:t>第四级</a:t>
            </a:r>
            <a:endParaRPr lang="zh-CN" altLang="en-US" strike="noStrike" noProof="1" smtClean="0"/>
          </a:p>
          <a:p>
            <a:pPr lvl="4" fontAlgn="auto"/>
            <a:r>
              <a:rPr lang="zh-CN" altLang="en-US" strike="noStrike" noProof="1" smtClean="0"/>
              <a:t>第五级</a:t>
            </a:r>
            <a:endParaRPr lang="zh-CN" altLang="en-US" strike="noStrike" noProof="1"/>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auto"/>
            <a:r>
              <a:rPr lang="zh-CN" altLang="en-US" strike="noStrike" noProof="1" smtClean="0"/>
              <a:t>单击此处编辑母版文本样式</a:t>
            </a:r>
            <a:endParaRPr lang="zh-CN" altLang="en-US" strike="noStrike" noProof="1" smtClean="0"/>
          </a:p>
        </p:txBody>
      </p:sp>
      <p:sp>
        <p:nvSpPr>
          <p:cNvPr id="6" name="内容占位符 5"/>
          <p:cNvSpPr>
            <a:spLocks noGrp="1"/>
          </p:cNvSpPr>
          <p:nvPr>
            <p:ph sz="quarter" idx="4"/>
          </p:nvPr>
        </p:nvSpPr>
        <p:spPr>
          <a:xfrm>
            <a:off x="6172200" y="2505075"/>
            <a:ext cx="5183188" cy="3684588"/>
          </a:xfrm>
        </p:spPr>
        <p:txBody>
          <a:bodyPr/>
          <a:lstStyle/>
          <a:p>
            <a:pPr lvl="0" fontAlgn="auto"/>
            <a:r>
              <a:rPr lang="zh-CN" altLang="en-US" strike="noStrike" noProof="1" smtClean="0"/>
              <a:t>单击此处编辑母版文本样式</a:t>
            </a:r>
            <a:endParaRPr lang="zh-CN" altLang="en-US" strike="noStrike" noProof="1" smtClean="0"/>
          </a:p>
          <a:p>
            <a:pPr lvl="1" fontAlgn="auto"/>
            <a:r>
              <a:rPr lang="zh-CN" altLang="en-US" strike="noStrike" noProof="1" smtClean="0"/>
              <a:t>第二级</a:t>
            </a:r>
            <a:endParaRPr lang="zh-CN" altLang="en-US" strike="noStrike" noProof="1" smtClean="0"/>
          </a:p>
          <a:p>
            <a:pPr lvl="2" fontAlgn="auto"/>
            <a:r>
              <a:rPr lang="zh-CN" altLang="en-US" strike="noStrike" noProof="1" smtClean="0"/>
              <a:t>第三级</a:t>
            </a:r>
            <a:endParaRPr lang="zh-CN" altLang="en-US" strike="noStrike" noProof="1" smtClean="0"/>
          </a:p>
          <a:p>
            <a:pPr lvl="3" fontAlgn="auto"/>
            <a:r>
              <a:rPr lang="zh-CN" altLang="en-US" strike="noStrike" noProof="1" smtClean="0"/>
              <a:t>第四级</a:t>
            </a:r>
            <a:endParaRPr lang="zh-CN" altLang="en-US" strike="noStrike" noProof="1" smtClean="0"/>
          </a:p>
          <a:p>
            <a:pPr lvl="4" fontAlgn="auto"/>
            <a:r>
              <a:rPr lang="zh-CN" altLang="en-US" strike="noStrike" noProof="1" smtClean="0"/>
              <a:t>第五级</a:t>
            </a:r>
            <a:endParaRPr lang="zh-CN" altLang="en-US" strike="noStrike" noProof="1"/>
          </a:p>
        </p:txBody>
      </p:sp>
      <p:sp>
        <p:nvSpPr>
          <p:cNvPr id="7" name="日期占位符 6"/>
          <p:cNvSpPr>
            <a:spLocks noGrp="1"/>
          </p:cNvSpPr>
          <p:nvPr>
            <p:ph type="dt" sz="half" idx="10"/>
          </p:nvPr>
        </p:nvSpPr>
        <p:spPr/>
        <p:txBody>
          <a:bodyPr/>
          <a:p>
            <a:pPr fontAlgn="auto"/>
            <a:fld id="{D997B5FA-0921-464F-AAE1-844C04324D75}" type="datetimeFigureOut">
              <a:rPr lang="zh-CN" altLang="en-US" strike="noStrike" noProof="1" smtClean="0">
                <a:latin typeface="+mn-lt"/>
                <a:ea typeface="+mn-ea"/>
                <a:cs typeface="+mn-cs"/>
              </a:rPr>
            </a:fld>
            <a:endParaRPr lang="zh-CN" altLang="en-US" strike="noStrike" noProof="1"/>
          </a:p>
        </p:txBody>
      </p:sp>
      <p:sp>
        <p:nvSpPr>
          <p:cNvPr id="8" name="页脚占位符 7"/>
          <p:cNvSpPr>
            <a:spLocks noGrp="1"/>
          </p:cNvSpPr>
          <p:nvPr>
            <p:ph type="ftr" sz="quarter" idx="11"/>
          </p:nvPr>
        </p:nvSpPr>
        <p:spPr/>
        <p:txBody>
          <a:bodyPr/>
          <a:p>
            <a:pPr fontAlgn="auto"/>
            <a:endParaRPr lang="zh-CN" altLang="en-US" strike="noStrike" noProof="1"/>
          </a:p>
        </p:txBody>
      </p:sp>
      <p:sp>
        <p:nvSpPr>
          <p:cNvPr id="9" name="灯片编号占位符 8"/>
          <p:cNvSpPr>
            <a:spLocks noGrp="1"/>
          </p:cNvSpPr>
          <p:nvPr>
            <p:ph type="sldNum" sz="quarter" idx="12"/>
          </p:nvPr>
        </p:nvSpPr>
        <p:spPr/>
        <p:txBody>
          <a:bodyPr/>
          <a:p>
            <a:pPr fontAlgn="auto"/>
            <a:fld id="{565CE74E-AB26-4998-AD42-012C4C1AD076}" type="slidenum">
              <a:rPr lang="zh-CN" altLang="en-US" strike="noStrike" noProof="1" smtClean="0">
                <a:latin typeface="+mn-lt"/>
                <a:ea typeface="+mn-ea"/>
                <a:cs typeface="+mn-cs"/>
              </a:rPr>
            </a:fld>
            <a:endParaRPr lang="zh-CN" altLang="en-US" strike="noStrike" noProof="1"/>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auto"/>
            <a:r>
              <a:rPr lang="zh-CN" altLang="en-US" strike="noStrike" noProof="1" smtClean="0"/>
              <a:t>单击此处编辑母版标题样式</a:t>
            </a:r>
            <a:endParaRPr lang="zh-CN" altLang="en-US" strike="noStrike" noProof="1"/>
          </a:p>
        </p:txBody>
      </p:sp>
      <p:sp>
        <p:nvSpPr>
          <p:cNvPr id="3" name="日期占位符 2"/>
          <p:cNvSpPr>
            <a:spLocks noGrp="1"/>
          </p:cNvSpPr>
          <p:nvPr>
            <p:ph type="dt" sz="half" idx="10"/>
          </p:nvPr>
        </p:nvSpPr>
        <p:spPr/>
        <p:txBody>
          <a:bodyPr/>
          <a:p>
            <a:pPr fontAlgn="auto"/>
            <a:fld id="{D997B5FA-0921-464F-AAE1-844C04324D75}" type="datetimeFigureOut">
              <a:rPr lang="zh-CN" altLang="en-US" strike="noStrike" noProof="1" smtClean="0">
                <a:latin typeface="+mn-lt"/>
                <a:ea typeface="+mn-ea"/>
                <a:cs typeface="+mn-cs"/>
              </a:rPr>
            </a:fld>
            <a:endParaRPr lang="zh-CN" altLang="en-US" strike="noStrike" noProof="1"/>
          </a:p>
        </p:txBody>
      </p:sp>
      <p:sp>
        <p:nvSpPr>
          <p:cNvPr id="4" name="页脚占位符 3"/>
          <p:cNvSpPr>
            <a:spLocks noGrp="1"/>
          </p:cNvSpPr>
          <p:nvPr>
            <p:ph type="ftr" sz="quarter" idx="11"/>
          </p:nvPr>
        </p:nvSpPr>
        <p:spPr/>
        <p:txBody>
          <a:bodyPr/>
          <a:p>
            <a:pPr fontAlgn="auto"/>
            <a:endParaRPr lang="zh-CN" altLang="en-US" strike="noStrike" noProof="1"/>
          </a:p>
        </p:txBody>
      </p:sp>
      <p:sp>
        <p:nvSpPr>
          <p:cNvPr id="5" name="灯片编号占位符 4"/>
          <p:cNvSpPr>
            <a:spLocks noGrp="1"/>
          </p:cNvSpPr>
          <p:nvPr>
            <p:ph type="sldNum" sz="quarter" idx="12"/>
          </p:nvPr>
        </p:nvSpPr>
        <p:spPr/>
        <p:txBody>
          <a:bodyPr/>
          <a:p>
            <a:pPr fontAlgn="auto"/>
            <a:fld id="{565CE74E-AB26-4998-AD42-012C4C1AD076}" type="slidenum">
              <a:rPr lang="zh-CN" altLang="en-US" strike="noStrike" noProof="1" smtClean="0">
                <a:latin typeface="+mn-lt"/>
                <a:ea typeface="+mn-ea"/>
                <a:cs typeface="+mn-cs"/>
              </a:rPr>
            </a:fld>
            <a:endParaRPr lang="zh-CN" altLang="en-US" strike="noStrike" noProof="1"/>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p>
            <a:pPr fontAlgn="auto"/>
            <a:fld id="{D997B5FA-0921-464F-AAE1-844C04324D75}" type="datetimeFigureOut">
              <a:rPr lang="zh-CN" altLang="en-US" strike="noStrike" noProof="1" smtClean="0">
                <a:latin typeface="+mn-lt"/>
                <a:ea typeface="+mn-ea"/>
                <a:cs typeface="+mn-cs"/>
              </a:rPr>
            </a:fld>
            <a:endParaRPr lang="zh-CN" altLang="en-US" strike="noStrike" noProof="1"/>
          </a:p>
        </p:txBody>
      </p:sp>
      <p:sp>
        <p:nvSpPr>
          <p:cNvPr id="3" name="页脚占位符 2"/>
          <p:cNvSpPr>
            <a:spLocks noGrp="1"/>
          </p:cNvSpPr>
          <p:nvPr>
            <p:ph type="ftr" sz="quarter" idx="11"/>
          </p:nvPr>
        </p:nvSpPr>
        <p:spPr/>
        <p:txBody>
          <a:bodyPr/>
          <a:p>
            <a:pPr fontAlgn="auto"/>
            <a:endParaRPr lang="zh-CN" altLang="en-US" strike="noStrike" noProof="1"/>
          </a:p>
        </p:txBody>
      </p:sp>
      <p:sp>
        <p:nvSpPr>
          <p:cNvPr id="4" name="灯片编号占位符 3"/>
          <p:cNvSpPr>
            <a:spLocks noGrp="1"/>
          </p:cNvSpPr>
          <p:nvPr>
            <p:ph type="sldNum" sz="quarter" idx="12"/>
          </p:nvPr>
        </p:nvSpPr>
        <p:spPr/>
        <p:txBody>
          <a:bodyPr/>
          <a:p>
            <a:pPr fontAlgn="auto"/>
            <a:fld id="{565CE74E-AB26-4998-AD42-012C4C1AD076}" type="slidenum">
              <a:rPr lang="zh-CN" altLang="en-US" strike="noStrike" noProof="1" smtClean="0">
                <a:latin typeface="+mn-lt"/>
                <a:ea typeface="+mn-ea"/>
                <a:cs typeface="+mn-cs"/>
              </a:rPr>
            </a:fld>
            <a:endParaRPr lang="zh-CN" altLang="en-US" strike="noStrike" noProof="1"/>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pPr fontAlgn="auto"/>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fontAlgn="auto"/>
            <a:r>
              <a:rPr lang="zh-CN" altLang="en-US" strike="noStrike" noProof="1" smtClean="0"/>
              <a:t>单击此处编辑母版文本样式</a:t>
            </a:r>
            <a:endParaRPr lang="zh-CN" altLang="en-US" strike="noStrike" noProof="1" smtClean="0"/>
          </a:p>
          <a:p>
            <a:pPr lvl="1" fontAlgn="auto"/>
            <a:r>
              <a:rPr lang="zh-CN" altLang="en-US" strike="noStrike" noProof="1" smtClean="0"/>
              <a:t>第二级</a:t>
            </a:r>
            <a:endParaRPr lang="zh-CN" altLang="en-US" strike="noStrike" noProof="1" smtClean="0"/>
          </a:p>
          <a:p>
            <a:pPr lvl="2" fontAlgn="auto"/>
            <a:r>
              <a:rPr lang="zh-CN" altLang="en-US" strike="noStrike" noProof="1" smtClean="0"/>
              <a:t>第三级</a:t>
            </a:r>
            <a:endParaRPr lang="zh-CN" altLang="en-US" strike="noStrike" noProof="1" smtClean="0"/>
          </a:p>
          <a:p>
            <a:pPr lvl="3" fontAlgn="auto"/>
            <a:r>
              <a:rPr lang="zh-CN" altLang="en-US" strike="noStrike" noProof="1" smtClean="0"/>
              <a:t>第四级</a:t>
            </a:r>
            <a:endParaRPr lang="zh-CN" altLang="en-US" strike="noStrike" noProof="1" smtClean="0"/>
          </a:p>
          <a:p>
            <a:pPr lvl="4" fontAlgn="auto"/>
            <a:r>
              <a:rPr lang="zh-CN" altLang="en-US" strike="noStrike" noProof="1" smtClean="0"/>
              <a:t>第五级</a:t>
            </a:r>
            <a:endParaRPr lang="zh-CN" altLang="en-US" strike="noStrike" noProof="1"/>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fontAlgn="auto"/>
            <a:r>
              <a:rPr lang="zh-CN" altLang="en-US" strike="noStrike" noProof="1" smtClean="0"/>
              <a:t>单击此处编辑母版文本样式</a:t>
            </a:r>
            <a:endParaRPr lang="zh-CN" altLang="en-US" strike="noStrike" noProof="1" smtClean="0"/>
          </a:p>
        </p:txBody>
      </p:sp>
      <p:sp>
        <p:nvSpPr>
          <p:cNvPr id="5" name="日期占位符 4"/>
          <p:cNvSpPr>
            <a:spLocks noGrp="1"/>
          </p:cNvSpPr>
          <p:nvPr>
            <p:ph type="dt" sz="half" idx="10"/>
          </p:nvPr>
        </p:nvSpPr>
        <p:spPr/>
        <p:txBody>
          <a:bodyPr/>
          <a:p>
            <a:pPr fontAlgn="auto"/>
            <a:fld id="{D997B5FA-0921-464F-AAE1-844C04324D75}" type="datetimeFigureOut">
              <a:rPr lang="zh-CN" altLang="en-US" strike="noStrike" noProof="1" smtClean="0">
                <a:latin typeface="+mn-lt"/>
                <a:ea typeface="+mn-ea"/>
                <a:cs typeface="+mn-cs"/>
              </a:rPr>
            </a:fld>
            <a:endParaRPr lang="zh-CN" altLang="en-US" strike="noStrike" noProof="1"/>
          </a:p>
        </p:txBody>
      </p:sp>
      <p:sp>
        <p:nvSpPr>
          <p:cNvPr id="6" name="页脚占位符 5"/>
          <p:cNvSpPr>
            <a:spLocks noGrp="1"/>
          </p:cNvSpPr>
          <p:nvPr>
            <p:ph type="ftr" sz="quarter" idx="11"/>
          </p:nvPr>
        </p:nvSpPr>
        <p:spPr/>
        <p:txBody>
          <a:bodyPr/>
          <a:p>
            <a:pPr fontAlgn="auto"/>
            <a:endParaRPr lang="zh-CN" altLang="en-US" strike="noStrike" noProof="1"/>
          </a:p>
        </p:txBody>
      </p:sp>
      <p:sp>
        <p:nvSpPr>
          <p:cNvPr id="7" name="灯片编号占位符 6"/>
          <p:cNvSpPr>
            <a:spLocks noGrp="1"/>
          </p:cNvSpPr>
          <p:nvPr>
            <p:ph type="sldNum" sz="quarter" idx="12"/>
          </p:nvPr>
        </p:nvSpPr>
        <p:spPr/>
        <p:txBody>
          <a:bodyPr/>
          <a:p>
            <a:pPr fontAlgn="auto"/>
            <a:fld id="{565CE74E-AB26-4998-AD42-012C4C1AD076}" type="slidenum">
              <a:rPr lang="zh-CN" altLang="en-US" strike="noStrike" noProof="1" smtClean="0">
                <a:latin typeface="+mn-lt"/>
                <a:ea typeface="+mn-ea"/>
                <a:cs typeface="+mn-cs"/>
              </a:rPr>
            </a:fld>
            <a:endParaRPr lang="zh-CN" altLang="en-US" strike="noStrike" noProof="1"/>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pPr fontAlgn="auto"/>
            <a:r>
              <a:rPr lang="zh-CN" altLang="en-US" strike="noStrike" noProof="1" smtClean="0"/>
              <a:t>单击此处编辑母版标题样式</a:t>
            </a:r>
            <a:endParaRPr lang="zh-CN" altLang="en-US" strike="noStrike" noProof="1"/>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fontAlgn="auto"/>
            <a:endParaRPr lang="zh-CN" altLang="en-US" strike="noStrike" noProof="1"/>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fontAlgn="auto"/>
            <a:r>
              <a:rPr lang="zh-CN" altLang="en-US" strike="noStrike" noProof="1" smtClean="0"/>
              <a:t>单击此处编辑母版文本样式</a:t>
            </a:r>
            <a:endParaRPr lang="zh-CN" altLang="en-US" strike="noStrike" noProof="1" smtClean="0"/>
          </a:p>
        </p:txBody>
      </p:sp>
      <p:sp>
        <p:nvSpPr>
          <p:cNvPr id="5" name="日期占位符 4"/>
          <p:cNvSpPr>
            <a:spLocks noGrp="1"/>
          </p:cNvSpPr>
          <p:nvPr>
            <p:ph type="dt" sz="half" idx="10"/>
          </p:nvPr>
        </p:nvSpPr>
        <p:spPr/>
        <p:txBody>
          <a:bodyPr/>
          <a:p>
            <a:pPr fontAlgn="auto"/>
            <a:fld id="{D997B5FA-0921-464F-AAE1-844C04324D75}" type="datetimeFigureOut">
              <a:rPr lang="zh-CN" altLang="en-US" strike="noStrike" noProof="1" smtClean="0">
                <a:latin typeface="+mn-lt"/>
                <a:ea typeface="+mn-ea"/>
                <a:cs typeface="+mn-cs"/>
              </a:rPr>
            </a:fld>
            <a:endParaRPr lang="zh-CN" altLang="en-US" strike="noStrike" noProof="1"/>
          </a:p>
        </p:txBody>
      </p:sp>
      <p:sp>
        <p:nvSpPr>
          <p:cNvPr id="6" name="页脚占位符 5"/>
          <p:cNvSpPr>
            <a:spLocks noGrp="1"/>
          </p:cNvSpPr>
          <p:nvPr>
            <p:ph type="ftr" sz="quarter" idx="11"/>
          </p:nvPr>
        </p:nvSpPr>
        <p:spPr/>
        <p:txBody>
          <a:bodyPr/>
          <a:p>
            <a:pPr fontAlgn="auto"/>
            <a:endParaRPr lang="zh-CN" altLang="en-US" strike="noStrike" noProof="1"/>
          </a:p>
        </p:txBody>
      </p:sp>
      <p:sp>
        <p:nvSpPr>
          <p:cNvPr id="7" name="灯片编号占位符 6"/>
          <p:cNvSpPr>
            <a:spLocks noGrp="1"/>
          </p:cNvSpPr>
          <p:nvPr>
            <p:ph type="sldNum" sz="quarter" idx="12"/>
          </p:nvPr>
        </p:nvSpPr>
        <p:spPr/>
        <p:txBody>
          <a:bodyPr/>
          <a:p>
            <a:pPr fontAlgn="auto"/>
            <a:fld id="{565CE74E-AB26-4998-AD42-012C4C1AD076}" type="slidenum">
              <a:rPr lang="zh-CN" altLang="en-US" strike="noStrike" noProof="1" smtClean="0">
                <a:latin typeface="+mn-lt"/>
                <a:ea typeface="+mn-ea"/>
                <a:cs typeface="+mn-cs"/>
              </a:rPr>
            </a:fld>
            <a:endParaRPr lang="zh-CN" altLang="en-US" strike="noStrike" noProof="1"/>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auto"/>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p:txBody>
          <a:bodyPr vert="eaVert"/>
          <a:lstStyle/>
          <a:p>
            <a:pPr lvl="0" fontAlgn="auto"/>
            <a:r>
              <a:rPr lang="zh-CN" altLang="en-US" strike="noStrike" noProof="1" smtClean="0"/>
              <a:t>单击此处编辑母版文本样式</a:t>
            </a:r>
            <a:endParaRPr lang="zh-CN" altLang="en-US" strike="noStrike" noProof="1" smtClean="0"/>
          </a:p>
          <a:p>
            <a:pPr lvl="1" fontAlgn="auto"/>
            <a:r>
              <a:rPr lang="zh-CN" altLang="en-US" strike="noStrike" noProof="1" smtClean="0"/>
              <a:t>第二级</a:t>
            </a:r>
            <a:endParaRPr lang="zh-CN" altLang="en-US" strike="noStrike" noProof="1" smtClean="0"/>
          </a:p>
          <a:p>
            <a:pPr lvl="2" fontAlgn="auto"/>
            <a:r>
              <a:rPr lang="zh-CN" altLang="en-US" strike="noStrike" noProof="1" smtClean="0"/>
              <a:t>第三级</a:t>
            </a:r>
            <a:endParaRPr lang="zh-CN" altLang="en-US" strike="noStrike" noProof="1" smtClean="0"/>
          </a:p>
          <a:p>
            <a:pPr lvl="3" fontAlgn="auto"/>
            <a:r>
              <a:rPr lang="zh-CN" altLang="en-US" strike="noStrike" noProof="1" smtClean="0"/>
              <a:t>第四级</a:t>
            </a:r>
            <a:endParaRPr lang="zh-CN" altLang="en-US" strike="noStrike" noProof="1" smtClean="0"/>
          </a:p>
          <a:p>
            <a:pPr lvl="4" fontAlgn="auto"/>
            <a:r>
              <a:rPr lang="zh-CN" altLang="en-US" strike="noStrike" noProof="1" smtClean="0"/>
              <a:t>第五级</a:t>
            </a:r>
            <a:endParaRPr lang="zh-CN" altLang="en-US" strike="noStrike" noProof="1"/>
          </a:p>
        </p:txBody>
      </p:sp>
      <p:sp>
        <p:nvSpPr>
          <p:cNvPr id="4" name="日期占位符 3"/>
          <p:cNvSpPr>
            <a:spLocks noGrp="1"/>
          </p:cNvSpPr>
          <p:nvPr>
            <p:ph type="dt" sz="half" idx="10"/>
          </p:nvPr>
        </p:nvSpPr>
        <p:spPr/>
        <p:txBody>
          <a:bodyPr/>
          <a:p>
            <a:pPr fontAlgn="auto"/>
            <a:fld id="{D997B5FA-0921-464F-AAE1-844C04324D75}" type="datetimeFigureOut">
              <a:rPr lang="zh-CN" altLang="en-US" strike="noStrike" noProof="1" smtClean="0">
                <a:latin typeface="+mn-lt"/>
                <a:ea typeface="+mn-ea"/>
                <a:cs typeface="+mn-cs"/>
              </a:rPr>
            </a:fld>
            <a:endParaRPr lang="zh-CN" altLang="en-US" strike="noStrike" noProof="1"/>
          </a:p>
        </p:txBody>
      </p:sp>
      <p:sp>
        <p:nvSpPr>
          <p:cNvPr id="5" name="页脚占位符 4"/>
          <p:cNvSpPr>
            <a:spLocks noGrp="1"/>
          </p:cNvSpPr>
          <p:nvPr>
            <p:ph type="ftr" sz="quarter" idx="11"/>
          </p:nvPr>
        </p:nvSpPr>
        <p:spPr/>
        <p:txBody>
          <a:bodyPr/>
          <a:p>
            <a:pPr fontAlgn="auto"/>
            <a:endParaRPr lang="zh-CN" altLang="en-US" strike="noStrike" noProof="1"/>
          </a:p>
        </p:txBody>
      </p:sp>
      <p:sp>
        <p:nvSpPr>
          <p:cNvPr id="6" name="灯片编号占位符 5"/>
          <p:cNvSpPr>
            <a:spLocks noGrp="1"/>
          </p:cNvSpPr>
          <p:nvPr>
            <p:ph type="sldNum" sz="quarter" idx="12"/>
          </p:nvPr>
        </p:nvSpPr>
        <p:spPr/>
        <p:txBody>
          <a:bodyPr/>
          <a:p>
            <a:pPr fontAlgn="auto"/>
            <a:fld id="{565CE74E-AB26-4998-AD42-012C4C1AD076}" type="slidenum">
              <a:rPr lang="zh-CN" altLang="en-US" strike="noStrike" noProof="1" smtClean="0">
                <a:latin typeface="+mn-lt"/>
                <a:ea typeface="+mn-ea"/>
                <a:cs typeface="+mn-cs"/>
              </a:rPr>
            </a:fld>
            <a:endParaRPr lang="zh-CN" altLang="en-US" strike="noStrike" noProof="1"/>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pPr fontAlgn="auto"/>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a:xfrm>
            <a:off x="838200" y="365125"/>
            <a:ext cx="7734300" cy="5811838"/>
          </a:xfrm>
        </p:spPr>
        <p:txBody>
          <a:bodyPr vert="eaVert"/>
          <a:lstStyle/>
          <a:p>
            <a:pPr lvl="0" fontAlgn="auto"/>
            <a:r>
              <a:rPr lang="zh-CN" altLang="en-US" strike="noStrike" noProof="1" smtClean="0"/>
              <a:t>单击此处编辑母版文本样式</a:t>
            </a:r>
            <a:endParaRPr lang="zh-CN" altLang="en-US" strike="noStrike" noProof="1" smtClean="0"/>
          </a:p>
          <a:p>
            <a:pPr lvl="1" fontAlgn="auto"/>
            <a:r>
              <a:rPr lang="zh-CN" altLang="en-US" strike="noStrike" noProof="1" smtClean="0"/>
              <a:t>第二级</a:t>
            </a:r>
            <a:endParaRPr lang="zh-CN" altLang="en-US" strike="noStrike" noProof="1" smtClean="0"/>
          </a:p>
          <a:p>
            <a:pPr lvl="2" fontAlgn="auto"/>
            <a:r>
              <a:rPr lang="zh-CN" altLang="en-US" strike="noStrike" noProof="1" smtClean="0"/>
              <a:t>第三级</a:t>
            </a:r>
            <a:endParaRPr lang="zh-CN" altLang="en-US" strike="noStrike" noProof="1" smtClean="0"/>
          </a:p>
          <a:p>
            <a:pPr lvl="3" fontAlgn="auto"/>
            <a:r>
              <a:rPr lang="zh-CN" altLang="en-US" strike="noStrike" noProof="1" smtClean="0"/>
              <a:t>第四级</a:t>
            </a:r>
            <a:endParaRPr lang="zh-CN" altLang="en-US" strike="noStrike" noProof="1" smtClean="0"/>
          </a:p>
          <a:p>
            <a:pPr lvl="4" fontAlgn="auto"/>
            <a:r>
              <a:rPr lang="zh-CN" altLang="en-US" strike="noStrike" noProof="1" smtClean="0"/>
              <a:t>第五级</a:t>
            </a:r>
            <a:endParaRPr lang="zh-CN" altLang="en-US" strike="noStrike" noProof="1"/>
          </a:p>
        </p:txBody>
      </p:sp>
      <p:sp>
        <p:nvSpPr>
          <p:cNvPr id="4" name="日期占位符 3"/>
          <p:cNvSpPr>
            <a:spLocks noGrp="1"/>
          </p:cNvSpPr>
          <p:nvPr>
            <p:ph type="dt" sz="half" idx="10"/>
          </p:nvPr>
        </p:nvSpPr>
        <p:spPr/>
        <p:txBody>
          <a:bodyPr/>
          <a:p>
            <a:pPr fontAlgn="auto"/>
            <a:fld id="{D997B5FA-0921-464F-AAE1-844C04324D75}" type="datetimeFigureOut">
              <a:rPr lang="zh-CN" altLang="en-US" strike="noStrike" noProof="1" smtClean="0">
                <a:latin typeface="+mn-lt"/>
                <a:ea typeface="+mn-ea"/>
                <a:cs typeface="+mn-cs"/>
              </a:rPr>
            </a:fld>
            <a:endParaRPr lang="zh-CN" altLang="en-US" strike="noStrike" noProof="1"/>
          </a:p>
        </p:txBody>
      </p:sp>
      <p:sp>
        <p:nvSpPr>
          <p:cNvPr id="5" name="页脚占位符 4"/>
          <p:cNvSpPr>
            <a:spLocks noGrp="1"/>
          </p:cNvSpPr>
          <p:nvPr>
            <p:ph type="ftr" sz="quarter" idx="11"/>
          </p:nvPr>
        </p:nvSpPr>
        <p:spPr/>
        <p:txBody>
          <a:bodyPr/>
          <a:p>
            <a:pPr fontAlgn="auto"/>
            <a:endParaRPr lang="zh-CN" altLang="en-US" strike="noStrike" noProof="1"/>
          </a:p>
        </p:txBody>
      </p:sp>
      <p:sp>
        <p:nvSpPr>
          <p:cNvPr id="6" name="灯片编号占位符 5"/>
          <p:cNvSpPr>
            <a:spLocks noGrp="1"/>
          </p:cNvSpPr>
          <p:nvPr>
            <p:ph type="sldNum" sz="quarter" idx="12"/>
          </p:nvPr>
        </p:nvSpPr>
        <p:spPr/>
        <p:txBody>
          <a:bodyPr/>
          <a:p>
            <a:pPr fontAlgn="auto"/>
            <a:fld id="{565CE74E-AB26-4998-AD42-012C4C1AD076}" type="slidenum">
              <a:rPr lang="zh-CN" altLang="en-US" strike="noStrike" noProof="1" smtClean="0">
                <a:latin typeface="+mn-lt"/>
                <a:ea typeface="+mn-ea"/>
                <a:cs typeface="+mn-cs"/>
              </a:rPr>
            </a:fld>
            <a:endParaRPr lang="zh-CN" altLang="en-US" strike="noStrike" noProof="1"/>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Only">
  <p:cSld name="内容">
    <p:spTree>
      <p:nvGrpSpPr>
        <p:cNvPr id="1" name=""/>
        <p:cNvGrpSpPr/>
        <p:nvPr/>
      </p:nvGrpSpPr>
      <p:grpSpPr>
        <a:xfrm>
          <a:off x="0" y="0"/>
          <a:ext cx="0" cy="0"/>
          <a:chOff x="0" y="0"/>
          <a:chExt cx="0" cy="0"/>
        </a:xfrm>
      </p:grpSpPr>
      <p:sp>
        <p:nvSpPr>
          <p:cNvPr id="2" name="内容占位符 1"/>
          <p:cNvSpPr>
            <a:spLocks noGrp="1"/>
          </p:cNvSpPr>
          <p:nvPr>
            <p:ph/>
          </p:nvPr>
        </p:nvSpPr>
        <p:spPr>
          <a:xfrm>
            <a:off x="406400" y="152400"/>
            <a:ext cx="11277600" cy="6248400"/>
          </a:xfrm>
        </p:spPr>
        <p:txBody>
          <a:bodyPr/>
          <a:lstStyle/>
          <a:p>
            <a:pPr lvl="0"/>
            <a:r>
              <a:rPr lang="zh-CN" altLang="en-US" noProof="1"/>
              <a:t>单击此处编辑母版文本样式</a:t>
            </a:r>
            <a:endParaRPr lang="zh-CN" altLang="en-US" noProof="1"/>
          </a:p>
          <a:p>
            <a:pPr lvl="1"/>
            <a:r>
              <a:rPr lang="zh-CN" altLang="en-US" noProof="1"/>
              <a:t>第二级</a:t>
            </a:r>
            <a:endParaRPr lang="zh-CN" altLang="en-US" noProof="1"/>
          </a:p>
          <a:p>
            <a:pPr lvl="2"/>
            <a:r>
              <a:rPr lang="zh-CN" altLang="en-US" noProof="1"/>
              <a:t>第三级</a:t>
            </a:r>
            <a:endParaRPr lang="zh-CN" altLang="en-US" noProof="1"/>
          </a:p>
          <a:p>
            <a:pPr lvl="3"/>
            <a:r>
              <a:rPr lang="zh-CN" altLang="en-US" noProof="1"/>
              <a:t>第四级</a:t>
            </a:r>
            <a:endParaRPr lang="zh-CN" altLang="en-US" noProof="1"/>
          </a:p>
          <a:p>
            <a:pPr lvl="4"/>
            <a:r>
              <a:rPr lang="zh-CN" altLang="en-US" noProof="1"/>
              <a:t>第五级</a:t>
            </a:r>
            <a:endParaRPr lang="zh-CN" altLang="en-US" noProof="1"/>
          </a:p>
        </p:txBody>
      </p:sp>
      <p:sp>
        <p:nvSpPr>
          <p:cNvPr id="3" name="日期占位符 3"/>
          <p:cNvSpPr>
            <a:spLocks noGrp="1"/>
          </p:cNvSpPr>
          <p:nvPr>
            <p:ph type="dt" sz="half" idx="10"/>
          </p:nvPr>
        </p:nvSpPr>
        <p:spPr/>
        <p:txBody>
          <a:bodyPr/>
          <a:lstStyle>
            <a:lvl1pPr>
              <a:defRPr/>
            </a:lvl1pPr>
          </a:lstStyle>
          <a:p>
            <a:fld id="{15F771BC-1F10-469E-BA5A-03258D55C4AD}" type="datetimeFigureOut">
              <a:rPr lang="zh-CN" altLang="en-US"/>
            </a:fld>
            <a:endParaRPr lang="zh-CN" altLang="en-US"/>
          </a:p>
        </p:txBody>
      </p:sp>
      <p:sp>
        <p:nvSpPr>
          <p:cNvPr id="4" name="页脚占位符 4"/>
          <p:cNvSpPr>
            <a:spLocks noGrp="1"/>
          </p:cNvSpPr>
          <p:nvPr>
            <p:ph type="ftr" sz="quarter" idx="11"/>
          </p:nvPr>
        </p:nvSpPr>
        <p:spPr/>
        <p:txBody>
          <a:bodyPr/>
          <a:lstStyle>
            <a:lvl1pPr>
              <a:defRPr/>
            </a:lvl1pPr>
          </a:lstStyle>
          <a:p>
            <a:endParaRPr lang="zh-CN" altLang="en-US"/>
          </a:p>
        </p:txBody>
      </p:sp>
      <p:sp>
        <p:nvSpPr>
          <p:cNvPr id="5" name="灯片编号占位符 5"/>
          <p:cNvSpPr>
            <a:spLocks noGrp="1"/>
          </p:cNvSpPr>
          <p:nvPr>
            <p:ph type="sldNum" sz="quarter" idx="12"/>
          </p:nvPr>
        </p:nvSpPr>
        <p:spPr/>
        <p:txBody>
          <a:bodyPr/>
          <a:lstStyle>
            <a:lvl1pPr>
              <a:defRPr/>
            </a:lvl1pPr>
          </a:lstStyle>
          <a:p>
            <a:fld id="{6A40A80A-7AA2-4C1B-940A-3F6116D13D7D}" type="slidenum">
              <a:rPr lang="zh-CN" altLang="en-US"/>
            </a:fld>
            <a:endParaRPr lang="zh-CN" altLang="en-US"/>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10_自定义版式">
    <p:spTree>
      <p:nvGrpSpPr>
        <p:cNvPr id="1" name=""/>
        <p:cNvGrpSpPr/>
        <p:nvPr/>
      </p:nvGrpSpPr>
      <p:grpSpPr>
        <a:xfrm>
          <a:off x="0" y="0"/>
          <a:ext cx="0" cy="0"/>
          <a:chOff x="0" y="0"/>
          <a:chExt cx="0" cy="0"/>
        </a:xfrm>
      </p:grpSpPr>
      <p:sp>
        <p:nvSpPr>
          <p:cNvPr id="11" name="图片占位符 10"/>
          <p:cNvSpPr>
            <a:spLocks noGrp="1"/>
          </p:cNvSpPr>
          <p:nvPr>
            <p:ph type="pic" sz="quarter" idx="11"/>
          </p:nvPr>
        </p:nvSpPr>
        <p:spPr>
          <a:xfrm>
            <a:off x="874713" y="1554111"/>
            <a:ext cx="7044531" cy="2999964"/>
          </a:xfrm>
          <a:custGeom>
            <a:avLst/>
            <a:gdLst>
              <a:gd name="connsiteX0" fmla="*/ 0 w 7044531"/>
              <a:gd name="connsiteY0" fmla="*/ 0 h 2999964"/>
              <a:gd name="connsiteX1" fmla="*/ 7044531 w 7044531"/>
              <a:gd name="connsiteY1" fmla="*/ 0 h 2999964"/>
              <a:gd name="connsiteX2" fmla="*/ 7044531 w 7044531"/>
              <a:gd name="connsiteY2" fmla="*/ 2999964 h 2999964"/>
              <a:gd name="connsiteX3" fmla="*/ 0 w 7044531"/>
              <a:gd name="connsiteY3" fmla="*/ 2999964 h 2999964"/>
            </a:gdLst>
            <a:ahLst/>
            <a:cxnLst>
              <a:cxn ang="0">
                <a:pos x="connsiteX0" y="connsiteY0"/>
              </a:cxn>
              <a:cxn ang="0">
                <a:pos x="connsiteX1" y="connsiteY1"/>
              </a:cxn>
              <a:cxn ang="0">
                <a:pos x="connsiteX2" y="connsiteY2"/>
              </a:cxn>
              <a:cxn ang="0">
                <a:pos x="connsiteX3" y="connsiteY3"/>
              </a:cxn>
            </a:cxnLst>
            <a:rect l="l" t="t" r="r" b="b"/>
            <a:pathLst>
              <a:path w="7044531" h="2999964">
                <a:moveTo>
                  <a:pt x="0" y="0"/>
                </a:moveTo>
                <a:lnTo>
                  <a:pt x="7044531" y="0"/>
                </a:lnTo>
                <a:lnTo>
                  <a:pt x="7044531" y="2999964"/>
                </a:lnTo>
                <a:lnTo>
                  <a:pt x="0" y="2999964"/>
                </a:lnTo>
                <a:close/>
              </a:path>
            </a:pathLst>
          </a:custGeom>
        </p:spPr>
        <p:txBody>
          <a:bodyPr wrap="square">
            <a:noAutofit/>
          </a:bodyPr>
          <a:lstStyle/>
          <a:p>
            <a:endParaRPr lang="zh-CN" altLang="en-US"/>
          </a:p>
        </p:txBody>
      </p:sp>
      <p:sp>
        <p:nvSpPr>
          <p:cNvPr id="14" name="图片占位符 13"/>
          <p:cNvSpPr>
            <a:spLocks noGrp="1"/>
          </p:cNvSpPr>
          <p:nvPr>
            <p:ph type="pic" sz="quarter" idx="12"/>
          </p:nvPr>
        </p:nvSpPr>
        <p:spPr>
          <a:xfrm>
            <a:off x="874713" y="4692593"/>
            <a:ext cx="7044531" cy="1446322"/>
          </a:xfrm>
          <a:custGeom>
            <a:avLst/>
            <a:gdLst>
              <a:gd name="connsiteX0" fmla="*/ 0 w 7044531"/>
              <a:gd name="connsiteY0" fmla="*/ 0 h 1446322"/>
              <a:gd name="connsiteX1" fmla="*/ 7044531 w 7044531"/>
              <a:gd name="connsiteY1" fmla="*/ 0 h 1446322"/>
              <a:gd name="connsiteX2" fmla="*/ 7044531 w 7044531"/>
              <a:gd name="connsiteY2" fmla="*/ 1446322 h 1446322"/>
              <a:gd name="connsiteX3" fmla="*/ 0 w 7044531"/>
              <a:gd name="connsiteY3" fmla="*/ 1446322 h 1446322"/>
            </a:gdLst>
            <a:ahLst/>
            <a:cxnLst>
              <a:cxn ang="0">
                <a:pos x="connsiteX0" y="connsiteY0"/>
              </a:cxn>
              <a:cxn ang="0">
                <a:pos x="connsiteX1" y="connsiteY1"/>
              </a:cxn>
              <a:cxn ang="0">
                <a:pos x="connsiteX2" y="connsiteY2"/>
              </a:cxn>
              <a:cxn ang="0">
                <a:pos x="connsiteX3" y="connsiteY3"/>
              </a:cxn>
            </a:cxnLst>
            <a:rect l="l" t="t" r="r" b="b"/>
            <a:pathLst>
              <a:path w="7044531" h="1446322">
                <a:moveTo>
                  <a:pt x="0" y="0"/>
                </a:moveTo>
                <a:lnTo>
                  <a:pt x="7044531" y="0"/>
                </a:lnTo>
                <a:lnTo>
                  <a:pt x="7044531" y="1446322"/>
                </a:lnTo>
                <a:lnTo>
                  <a:pt x="0" y="1446322"/>
                </a:lnTo>
                <a:close/>
              </a:path>
            </a:pathLst>
          </a:custGeom>
        </p:spPr>
        <p:txBody>
          <a:bodyPr wrap="square">
            <a:noAutofit/>
          </a:bodyPr>
          <a:lstStyle/>
          <a:p>
            <a:endParaRPr lang="zh-CN" altLang="en-US"/>
          </a:p>
        </p:txBody>
      </p:sp>
      <p:sp>
        <p:nvSpPr>
          <p:cNvPr id="12" name="图片占位符 11"/>
          <p:cNvSpPr>
            <a:spLocks noGrp="1"/>
          </p:cNvSpPr>
          <p:nvPr>
            <p:ph type="pic" sz="quarter" idx="13"/>
          </p:nvPr>
        </p:nvSpPr>
        <p:spPr>
          <a:xfrm>
            <a:off x="8064000" y="1554112"/>
            <a:ext cx="1552394" cy="1415124"/>
          </a:xfrm>
          <a:custGeom>
            <a:avLst/>
            <a:gdLst>
              <a:gd name="connsiteX0" fmla="*/ 0 w 1552394"/>
              <a:gd name="connsiteY0" fmla="*/ 0 h 1415124"/>
              <a:gd name="connsiteX1" fmla="*/ 1552394 w 1552394"/>
              <a:gd name="connsiteY1" fmla="*/ 0 h 1415124"/>
              <a:gd name="connsiteX2" fmla="*/ 1552394 w 1552394"/>
              <a:gd name="connsiteY2" fmla="*/ 1415124 h 1415124"/>
              <a:gd name="connsiteX3" fmla="*/ 0 w 1552394"/>
              <a:gd name="connsiteY3" fmla="*/ 1415124 h 1415124"/>
            </a:gdLst>
            <a:ahLst/>
            <a:cxnLst>
              <a:cxn ang="0">
                <a:pos x="connsiteX0" y="connsiteY0"/>
              </a:cxn>
              <a:cxn ang="0">
                <a:pos x="connsiteX1" y="connsiteY1"/>
              </a:cxn>
              <a:cxn ang="0">
                <a:pos x="connsiteX2" y="connsiteY2"/>
              </a:cxn>
              <a:cxn ang="0">
                <a:pos x="connsiteX3" y="connsiteY3"/>
              </a:cxn>
            </a:cxnLst>
            <a:rect l="l" t="t" r="r" b="b"/>
            <a:pathLst>
              <a:path w="1552394" h="1415124">
                <a:moveTo>
                  <a:pt x="0" y="0"/>
                </a:moveTo>
                <a:lnTo>
                  <a:pt x="1552394" y="0"/>
                </a:lnTo>
                <a:lnTo>
                  <a:pt x="1552394" y="1415124"/>
                </a:lnTo>
                <a:lnTo>
                  <a:pt x="0" y="1415124"/>
                </a:lnTo>
                <a:close/>
              </a:path>
            </a:pathLst>
          </a:custGeom>
        </p:spPr>
        <p:txBody>
          <a:bodyPr wrap="square">
            <a:noAutofit/>
          </a:bodyPr>
          <a:lstStyle/>
          <a:p>
            <a:endParaRPr lang="zh-CN" altLang="en-US"/>
          </a:p>
        </p:txBody>
      </p:sp>
      <p:sp>
        <p:nvSpPr>
          <p:cNvPr id="13" name="图片占位符 12"/>
          <p:cNvSpPr>
            <a:spLocks noGrp="1"/>
          </p:cNvSpPr>
          <p:nvPr>
            <p:ph type="pic" sz="quarter" idx="14"/>
          </p:nvPr>
        </p:nvSpPr>
        <p:spPr>
          <a:xfrm>
            <a:off x="8064000" y="3167653"/>
            <a:ext cx="3253288" cy="2971262"/>
          </a:xfrm>
          <a:custGeom>
            <a:avLst/>
            <a:gdLst>
              <a:gd name="connsiteX0" fmla="*/ 0 w 3253288"/>
              <a:gd name="connsiteY0" fmla="*/ 0 h 2971262"/>
              <a:gd name="connsiteX1" fmla="*/ 3253288 w 3253288"/>
              <a:gd name="connsiteY1" fmla="*/ 0 h 2971262"/>
              <a:gd name="connsiteX2" fmla="*/ 3253288 w 3253288"/>
              <a:gd name="connsiteY2" fmla="*/ 2971262 h 2971262"/>
              <a:gd name="connsiteX3" fmla="*/ 0 w 3253288"/>
              <a:gd name="connsiteY3" fmla="*/ 2971262 h 2971262"/>
            </a:gdLst>
            <a:ahLst/>
            <a:cxnLst>
              <a:cxn ang="0">
                <a:pos x="connsiteX0" y="connsiteY0"/>
              </a:cxn>
              <a:cxn ang="0">
                <a:pos x="connsiteX1" y="connsiteY1"/>
              </a:cxn>
              <a:cxn ang="0">
                <a:pos x="connsiteX2" y="connsiteY2"/>
              </a:cxn>
              <a:cxn ang="0">
                <a:pos x="connsiteX3" y="connsiteY3"/>
              </a:cxn>
            </a:cxnLst>
            <a:rect l="l" t="t" r="r" b="b"/>
            <a:pathLst>
              <a:path w="3253288" h="2971262">
                <a:moveTo>
                  <a:pt x="0" y="0"/>
                </a:moveTo>
                <a:lnTo>
                  <a:pt x="3253288" y="0"/>
                </a:lnTo>
                <a:lnTo>
                  <a:pt x="3253288" y="2971262"/>
                </a:lnTo>
                <a:lnTo>
                  <a:pt x="0" y="2971262"/>
                </a:lnTo>
                <a:close/>
              </a:path>
            </a:pathLst>
          </a:custGeom>
        </p:spPr>
        <p:txBody>
          <a:bodyPr wrap="square">
            <a:noAutofit/>
          </a:bodyPr>
          <a:lstStyle/>
          <a:p>
            <a:endParaRPr lang="zh-CN" altLang="en-US"/>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13_自定义版式">
    <p:spTree>
      <p:nvGrpSpPr>
        <p:cNvPr id="1" name=""/>
        <p:cNvGrpSpPr/>
        <p:nvPr/>
      </p:nvGrpSpPr>
      <p:grpSpPr>
        <a:xfrm>
          <a:off x="0" y="0"/>
          <a:ext cx="0" cy="0"/>
          <a:chOff x="0" y="0"/>
          <a:chExt cx="0" cy="0"/>
        </a:xfrm>
      </p:grpSpPr>
      <p:sp>
        <p:nvSpPr>
          <p:cNvPr id="11" name="图片占位符 10"/>
          <p:cNvSpPr>
            <a:spLocks noGrp="1"/>
          </p:cNvSpPr>
          <p:nvPr>
            <p:ph type="pic" sz="quarter" idx="11"/>
          </p:nvPr>
        </p:nvSpPr>
        <p:spPr>
          <a:xfrm>
            <a:off x="1069976" y="1681956"/>
            <a:ext cx="4110578" cy="2379215"/>
          </a:xfrm>
          <a:custGeom>
            <a:avLst/>
            <a:gdLst>
              <a:gd name="connsiteX0" fmla="*/ 0 w 4110578"/>
              <a:gd name="connsiteY0" fmla="*/ 0 h 2379215"/>
              <a:gd name="connsiteX1" fmla="*/ 4110578 w 4110578"/>
              <a:gd name="connsiteY1" fmla="*/ 0 h 2379215"/>
              <a:gd name="connsiteX2" fmla="*/ 4110578 w 4110578"/>
              <a:gd name="connsiteY2" fmla="*/ 2379215 h 2379215"/>
              <a:gd name="connsiteX3" fmla="*/ 0 w 4110578"/>
              <a:gd name="connsiteY3" fmla="*/ 2379215 h 2379215"/>
            </a:gdLst>
            <a:ahLst/>
            <a:cxnLst>
              <a:cxn ang="0">
                <a:pos x="connsiteX0" y="connsiteY0"/>
              </a:cxn>
              <a:cxn ang="0">
                <a:pos x="connsiteX1" y="connsiteY1"/>
              </a:cxn>
              <a:cxn ang="0">
                <a:pos x="connsiteX2" y="connsiteY2"/>
              </a:cxn>
              <a:cxn ang="0">
                <a:pos x="connsiteX3" y="connsiteY3"/>
              </a:cxn>
            </a:cxnLst>
            <a:rect l="l" t="t" r="r" b="b"/>
            <a:pathLst>
              <a:path w="4110578" h="2379215">
                <a:moveTo>
                  <a:pt x="0" y="0"/>
                </a:moveTo>
                <a:lnTo>
                  <a:pt x="4110578" y="0"/>
                </a:lnTo>
                <a:lnTo>
                  <a:pt x="4110578" y="2379215"/>
                </a:lnTo>
                <a:lnTo>
                  <a:pt x="0" y="2379215"/>
                </a:lnTo>
                <a:close/>
              </a:path>
            </a:pathLst>
          </a:custGeom>
        </p:spPr>
        <p:txBody>
          <a:bodyPr wrap="square">
            <a:noAutofit/>
          </a:bodyPr>
          <a:lstStyle/>
          <a:p>
            <a:endParaRPr lang="zh-CN" altLang="en-US"/>
          </a:p>
        </p:txBody>
      </p:sp>
      <p:sp>
        <p:nvSpPr>
          <p:cNvPr id="13" name="图片占位符 12"/>
          <p:cNvSpPr>
            <a:spLocks noGrp="1"/>
          </p:cNvSpPr>
          <p:nvPr>
            <p:ph type="pic" sz="quarter" idx="12"/>
          </p:nvPr>
        </p:nvSpPr>
        <p:spPr>
          <a:xfrm>
            <a:off x="1069976" y="4245619"/>
            <a:ext cx="3346722" cy="1888481"/>
          </a:xfrm>
          <a:custGeom>
            <a:avLst/>
            <a:gdLst>
              <a:gd name="connsiteX0" fmla="*/ 0 w 3346722"/>
              <a:gd name="connsiteY0" fmla="*/ 0 h 1888481"/>
              <a:gd name="connsiteX1" fmla="*/ 3346722 w 3346722"/>
              <a:gd name="connsiteY1" fmla="*/ 0 h 1888481"/>
              <a:gd name="connsiteX2" fmla="*/ 3346722 w 3346722"/>
              <a:gd name="connsiteY2" fmla="*/ 1888481 h 1888481"/>
              <a:gd name="connsiteX3" fmla="*/ 0 w 3346722"/>
              <a:gd name="connsiteY3" fmla="*/ 1888481 h 1888481"/>
            </a:gdLst>
            <a:ahLst/>
            <a:cxnLst>
              <a:cxn ang="0">
                <a:pos x="connsiteX0" y="connsiteY0"/>
              </a:cxn>
              <a:cxn ang="0">
                <a:pos x="connsiteX1" y="connsiteY1"/>
              </a:cxn>
              <a:cxn ang="0">
                <a:pos x="connsiteX2" y="connsiteY2"/>
              </a:cxn>
              <a:cxn ang="0">
                <a:pos x="connsiteX3" y="connsiteY3"/>
              </a:cxn>
            </a:cxnLst>
            <a:rect l="l" t="t" r="r" b="b"/>
            <a:pathLst>
              <a:path w="3346722" h="1888481">
                <a:moveTo>
                  <a:pt x="0" y="0"/>
                </a:moveTo>
                <a:lnTo>
                  <a:pt x="3346722" y="0"/>
                </a:lnTo>
                <a:lnTo>
                  <a:pt x="3346722" y="1888481"/>
                </a:lnTo>
                <a:lnTo>
                  <a:pt x="0" y="1888481"/>
                </a:lnTo>
                <a:close/>
              </a:path>
            </a:pathLst>
          </a:custGeom>
        </p:spPr>
        <p:txBody>
          <a:bodyPr wrap="square">
            <a:noAutofit/>
          </a:bodyPr>
          <a:lstStyle/>
          <a:p>
            <a:endParaRPr lang="zh-CN" altLang="en-US"/>
          </a:p>
        </p:txBody>
      </p:sp>
      <p:sp>
        <p:nvSpPr>
          <p:cNvPr id="14" name="图片占位符 13"/>
          <p:cNvSpPr>
            <a:spLocks noGrp="1"/>
          </p:cNvSpPr>
          <p:nvPr>
            <p:ph type="pic" sz="quarter" idx="13"/>
          </p:nvPr>
        </p:nvSpPr>
        <p:spPr>
          <a:xfrm>
            <a:off x="8235973" y="4245619"/>
            <a:ext cx="3081315" cy="1888481"/>
          </a:xfrm>
          <a:custGeom>
            <a:avLst/>
            <a:gdLst>
              <a:gd name="connsiteX0" fmla="*/ 0 w 3081315"/>
              <a:gd name="connsiteY0" fmla="*/ 0 h 1888481"/>
              <a:gd name="connsiteX1" fmla="*/ 3081315 w 3081315"/>
              <a:gd name="connsiteY1" fmla="*/ 0 h 1888481"/>
              <a:gd name="connsiteX2" fmla="*/ 3081315 w 3081315"/>
              <a:gd name="connsiteY2" fmla="*/ 1888481 h 1888481"/>
              <a:gd name="connsiteX3" fmla="*/ 0 w 3081315"/>
              <a:gd name="connsiteY3" fmla="*/ 1888481 h 1888481"/>
            </a:gdLst>
            <a:ahLst/>
            <a:cxnLst>
              <a:cxn ang="0">
                <a:pos x="connsiteX0" y="connsiteY0"/>
              </a:cxn>
              <a:cxn ang="0">
                <a:pos x="connsiteX1" y="connsiteY1"/>
              </a:cxn>
              <a:cxn ang="0">
                <a:pos x="connsiteX2" y="connsiteY2"/>
              </a:cxn>
              <a:cxn ang="0">
                <a:pos x="connsiteX3" y="connsiteY3"/>
              </a:cxn>
            </a:cxnLst>
            <a:rect l="l" t="t" r="r" b="b"/>
            <a:pathLst>
              <a:path w="3081315" h="1888481">
                <a:moveTo>
                  <a:pt x="0" y="0"/>
                </a:moveTo>
                <a:lnTo>
                  <a:pt x="3081315" y="0"/>
                </a:lnTo>
                <a:lnTo>
                  <a:pt x="3081315" y="1888481"/>
                </a:lnTo>
                <a:lnTo>
                  <a:pt x="0" y="1888481"/>
                </a:lnTo>
                <a:close/>
              </a:path>
            </a:pathLst>
          </a:custGeom>
        </p:spPr>
        <p:txBody>
          <a:bodyPr wrap="square">
            <a:noAutofit/>
          </a:bodyPr>
          <a:lstStyle/>
          <a:p>
            <a:endParaRPr lang="zh-CN" altLang="en-US"/>
          </a:p>
        </p:txBody>
      </p:sp>
      <p:sp>
        <p:nvSpPr>
          <p:cNvPr id="12" name="图片占位符 11"/>
          <p:cNvSpPr>
            <a:spLocks noGrp="1"/>
          </p:cNvSpPr>
          <p:nvPr>
            <p:ph type="pic" sz="quarter" idx="14"/>
          </p:nvPr>
        </p:nvSpPr>
        <p:spPr>
          <a:xfrm>
            <a:off x="5372102" y="1681956"/>
            <a:ext cx="5945188" cy="2379215"/>
          </a:xfrm>
          <a:custGeom>
            <a:avLst/>
            <a:gdLst>
              <a:gd name="connsiteX0" fmla="*/ 0 w 5945188"/>
              <a:gd name="connsiteY0" fmla="*/ 0 h 2379215"/>
              <a:gd name="connsiteX1" fmla="*/ 5945188 w 5945188"/>
              <a:gd name="connsiteY1" fmla="*/ 0 h 2379215"/>
              <a:gd name="connsiteX2" fmla="*/ 5945188 w 5945188"/>
              <a:gd name="connsiteY2" fmla="*/ 2379215 h 2379215"/>
              <a:gd name="connsiteX3" fmla="*/ 0 w 5945188"/>
              <a:gd name="connsiteY3" fmla="*/ 2379215 h 2379215"/>
            </a:gdLst>
            <a:ahLst/>
            <a:cxnLst>
              <a:cxn ang="0">
                <a:pos x="connsiteX0" y="connsiteY0"/>
              </a:cxn>
              <a:cxn ang="0">
                <a:pos x="connsiteX1" y="connsiteY1"/>
              </a:cxn>
              <a:cxn ang="0">
                <a:pos x="connsiteX2" y="connsiteY2"/>
              </a:cxn>
              <a:cxn ang="0">
                <a:pos x="connsiteX3" y="connsiteY3"/>
              </a:cxn>
            </a:cxnLst>
            <a:rect l="l" t="t" r="r" b="b"/>
            <a:pathLst>
              <a:path w="5945188" h="2379215">
                <a:moveTo>
                  <a:pt x="0" y="0"/>
                </a:moveTo>
                <a:lnTo>
                  <a:pt x="5945188" y="0"/>
                </a:lnTo>
                <a:lnTo>
                  <a:pt x="5945188" y="2379215"/>
                </a:lnTo>
                <a:lnTo>
                  <a:pt x="0" y="2379215"/>
                </a:lnTo>
                <a:close/>
              </a:path>
            </a:pathLst>
          </a:custGeom>
        </p:spPr>
        <p:txBody>
          <a:bodyPr wrap="square">
            <a:noAutofit/>
          </a:bodyPr>
          <a:lstStyle/>
          <a:p>
            <a:endParaRPr lang="zh-CN" altLang="en-US"/>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3_自定义版式">
    <p:spTree>
      <p:nvGrpSpPr>
        <p:cNvPr id="1" name=""/>
        <p:cNvGrpSpPr/>
        <p:nvPr/>
      </p:nvGrpSpPr>
      <p:grpSpPr>
        <a:xfrm>
          <a:off x="0" y="0"/>
          <a:ext cx="0" cy="0"/>
          <a:chOff x="0" y="0"/>
          <a:chExt cx="0" cy="0"/>
        </a:xfrm>
      </p:grpSpPr>
      <p:sp>
        <p:nvSpPr>
          <p:cNvPr id="11" name="图片占位符 10"/>
          <p:cNvSpPr>
            <a:spLocks noGrp="1"/>
          </p:cNvSpPr>
          <p:nvPr>
            <p:ph type="pic" sz="quarter" idx="11"/>
          </p:nvPr>
        </p:nvSpPr>
        <p:spPr>
          <a:xfrm>
            <a:off x="874713" y="3174114"/>
            <a:ext cx="2437983" cy="2902043"/>
          </a:xfrm>
          <a:custGeom>
            <a:avLst/>
            <a:gdLst>
              <a:gd name="connsiteX0" fmla="*/ 0 w 2437983"/>
              <a:gd name="connsiteY0" fmla="*/ 0 h 2902043"/>
              <a:gd name="connsiteX1" fmla="*/ 2437983 w 2437983"/>
              <a:gd name="connsiteY1" fmla="*/ 0 h 2902043"/>
              <a:gd name="connsiteX2" fmla="*/ 2437983 w 2437983"/>
              <a:gd name="connsiteY2" fmla="*/ 2902043 h 2902043"/>
              <a:gd name="connsiteX3" fmla="*/ 0 w 2437983"/>
              <a:gd name="connsiteY3" fmla="*/ 2902043 h 2902043"/>
            </a:gdLst>
            <a:ahLst/>
            <a:cxnLst>
              <a:cxn ang="0">
                <a:pos x="connsiteX0" y="connsiteY0"/>
              </a:cxn>
              <a:cxn ang="0">
                <a:pos x="connsiteX1" y="connsiteY1"/>
              </a:cxn>
              <a:cxn ang="0">
                <a:pos x="connsiteX2" y="connsiteY2"/>
              </a:cxn>
              <a:cxn ang="0">
                <a:pos x="connsiteX3" y="connsiteY3"/>
              </a:cxn>
            </a:cxnLst>
            <a:rect l="l" t="t" r="r" b="b"/>
            <a:pathLst>
              <a:path w="2437983" h="2902043">
                <a:moveTo>
                  <a:pt x="0" y="0"/>
                </a:moveTo>
                <a:lnTo>
                  <a:pt x="2437983" y="0"/>
                </a:lnTo>
                <a:lnTo>
                  <a:pt x="2437983" y="2902043"/>
                </a:lnTo>
                <a:lnTo>
                  <a:pt x="0" y="2902043"/>
                </a:lnTo>
                <a:close/>
              </a:path>
            </a:pathLst>
          </a:custGeom>
        </p:spPr>
        <p:txBody>
          <a:bodyPr wrap="square">
            <a:noAutofit/>
          </a:bodyPr>
          <a:lstStyle/>
          <a:p>
            <a:endParaRPr lang="zh-CN" altLang="en-US"/>
          </a:p>
        </p:txBody>
      </p:sp>
      <p:sp>
        <p:nvSpPr>
          <p:cNvPr id="12" name="图片占位符 11"/>
          <p:cNvSpPr>
            <a:spLocks noGrp="1"/>
          </p:cNvSpPr>
          <p:nvPr>
            <p:ph type="pic" sz="quarter" idx="12"/>
          </p:nvPr>
        </p:nvSpPr>
        <p:spPr>
          <a:xfrm>
            <a:off x="3542911" y="1502570"/>
            <a:ext cx="2437982" cy="2902043"/>
          </a:xfrm>
          <a:custGeom>
            <a:avLst/>
            <a:gdLst>
              <a:gd name="connsiteX0" fmla="*/ 0 w 2437982"/>
              <a:gd name="connsiteY0" fmla="*/ 0 h 2902043"/>
              <a:gd name="connsiteX1" fmla="*/ 2437982 w 2437982"/>
              <a:gd name="connsiteY1" fmla="*/ 0 h 2902043"/>
              <a:gd name="connsiteX2" fmla="*/ 2437982 w 2437982"/>
              <a:gd name="connsiteY2" fmla="*/ 2902043 h 2902043"/>
              <a:gd name="connsiteX3" fmla="*/ 0 w 2437982"/>
              <a:gd name="connsiteY3" fmla="*/ 2902043 h 2902043"/>
            </a:gdLst>
            <a:ahLst/>
            <a:cxnLst>
              <a:cxn ang="0">
                <a:pos x="connsiteX0" y="connsiteY0"/>
              </a:cxn>
              <a:cxn ang="0">
                <a:pos x="connsiteX1" y="connsiteY1"/>
              </a:cxn>
              <a:cxn ang="0">
                <a:pos x="connsiteX2" y="connsiteY2"/>
              </a:cxn>
              <a:cxn ang="0">
                <a:pos x="connsiteX3" y="connsiteY3"/>
              </a:cxn>
            </a:cxnLst>
            <a:rect l="l" t="t" r="r" b="b"/>
            <a:pathLst>
              <a:path w="2437982" h="2902043">
                <a:moveTo>
                  <a:pt x="0" y="0"/>
                </a:moveTo>
                <a:lnTo>
                  <a:pt x="2437982" y="0"/>
                </a:lnTo>
                <a:lnTo>
                  <a:pt x="2437982" y="2902043"/>
                </a:lnTo>
                <a:lnTo>
                  <a:pt x="0" y="2902043"/>
                </a:lnTo>
                <a:close/>
              </a:path>
            </a:pathLst>
          </a:custGeom>
        </p:spPr>
        <p:txBody>
          <a:bodyPr wrap="square">
            <a:noAutofit/>
          </a:bodyPr>
          <a:lstStyle/>
          <a:p>
            <a:endParaRPr lang="zh-CN" altLang="en-US"/>
          </a:p>
        </p:txBody>
      </p:sp>
      <p:sp>
        <p:nvSpPr>
          <p:cNvPr id="13" name="图片占位符 12"/>
          <p:cNvSpPr>
            <a:spLocks noGrp="1"/>
          </p:cNvSpPr>
          <p:nvPr>
            <p:ph type="pic" sz="quarter" idx="13"/>
          </p:nvPr>
        </p:nvSpPr>
        <p:spPr>
          <a:xfrm>
            <a:off x="6211110" y="3174114"/>
            <a:ext cx="2437983" cy="2902043"/>
          </a:xfrm>
          <a:custGeom>
            <a:avLst/>
            <a:gdLst>
              <a:gd name="connsiteX0" fmla="*/ 0 w 2437983"/>
              <a:gd name="connsiteY0" fmla="*/ 0 h 2902043"/>
              <a:gd name="connsiteX1" fmla="*/ 2437983 w 2437983"/>
              <a:gd name="connsiteY1" fmla="*/ 0 h 2902043"/>
              <a:gd name="connsiteX2" fmla="*/ 2437983 w 2437983"/>
              <a:gd name="connsiteY2" fmla="*/ 2902043 h 2902043"/>
              <a:gd name="connsiteX3" fmla="*/ 0 w 2437983"/>
              <a:gd name="connsiteY3" fmla="*/ 2902043 h 2902043"/>
            </a:gdLst>
            <a:ahLst/>
            <a:cxnLst>
              <a:cxn ang="0">
                <a:pos x="connsiteX0" y="connsiteY0"/>
              </a:cxn>
              <a:cxn ang="0">
                <a:pos x="connsiteX1" y="connsiteY1"/>
              </a:cxn>
              <a:cxn ang="0">
                <a:pos x="connsiteX2" y="connsiteY2"/>
              </a:cxn>
              <a:cxn ang="0">
                <a:pos x="connsiteX3" y="connsiteY3"/>
              </a:cxn>
            </a:cxnLst>
            <a:rect l="l" t="t" r="r" b="b"/>
            <a:pathLst>
              <a:path w="2437983" h="2902043">
                <a:moveTo>
                  <a:pt x="0" y="0"/>
                </a:moveTo>
                <a:lnTo>
                  <a:pt x="2437983" y="0"/>
                </a:lnTo>
                <a:lnTo>
                  <a:pt x="2437983" y="2902043"/>
                </a:lnTo>
                <a:lnTo>
                  <a:pt x="0" y="2902043"/>
                </a:lnTo>
                <a:close/>
              </a:path>
            </a:pathLst>
          </a:custGeom>
        </p:spPr>
        <p:txBody>
          <a:bodyPr wrap="square">
            <a:noAutofit/>
          </a:bodyPr>
          <a:lstStyle/>
          <a:p>
            <a:endParaRPr lang="zh-CN" altLang="en-US"/>
          </a:p>
        </p:txBody>
      </p:sp>
      <p:sp>
        <p:nvSpPr>
          <p:cNvPr id="14" name="图片占位符 13"/>
          <p:cNvSpPr>
            <a:spLocks noGrp="1"/>
          </p:cNvSpPr>
          <p:nvPr>
            <p:ph type="pic" sz="quarter" idx="14"/>
          </p:nvPr>
        </p:nvSpPr>
        <p:spPr>
          <a:xfrm>
            <a:off x="8879307" y="1502570"/>
            <a:ext cx="2437982" cy="2902043"/>
          </a:xfrm>
          <a:custGeom>
            <a:avLst/>
            <a:gdLst>
              <a:gd name="connsiteX0" fmla="*/ 0 w 2437982"/>
              <a:gd name="connsiteY0" fmla="*/ 0 h 2902043"/>
              <a:gd name="connsiteX1" fmla="*/ 2437982 w 2437982"/>
              <a:gd name="connsiteY1" fmla="*/ 0 h 2902043"/>
              <a:gd name="connsiteX2" fmla="*/ 2437982 w 2437982"/>
              <a:gd name="connsiteY2" fmla="*/ 2902043 h 2902043"/>
              <a:gd name="connsiteX3" fmla="*/ 0 w 2437982"/>
              <a:gd name="connsiteY3" fmla="*/ 2902043 h 2902043"/>
            </a:gdLst>
            <a:ahLst/>
            <a:cxnLst>
              <a:cxn ang="0">
                <a:pos x="connsiteX0" y="connsiteY0"/>
              </a:cxn>
              <a:cxn ang="0">
                <a:pos x="connsiteX1" y="connsiteY1"/>
              </a:cxn>
              <a:cxn ang="0">
                <a:pos x="connsiteX2" y="connsiteY2"/>
              </a:cxn>
              <a:cxn ang="0">
                <a:pos x="connsiteX3" y="connsiteY3"/>
              </a:cxn>
            </a:cxnLst>
            <a:rect l="l" t="t" r="r" b="b"/>
            <a:pathLst>
              <a:path w="2437982" h="2902043">
                <a:moveTo>
                  <a:pt x="0" y="0"/>
                </a:moveTo>
                <a:lnTo>
                  <a:pt x="2437982" y="0"/>
                </a:lnTo>
                <a:lnTo>
                  <a:pt x="2437982" y="2902043"/>
                </a:lnTo>
                <a:lnTo>
                  <a:pt x="0" y="2902043"/>
                </a:lnTo>
                <a:close/>
              </a:path>
            </a:pathLst>
          </a:custGeom>
        </p:spPr>
        <p:txBody>
          <a:bodyPr wrap="square">
            <a:noAutofit/>
          </a:bodyPr>
          <a:lstStyle/>
          <a:p>
            <a:endParaRPr lang="zh-CN" altLang="en-US"/>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userDrawn="1">
  <p:cSld name="自定义版式">
    <p:spTree>
      <p:nvGrpSpPr>
        <p:cNvPr id="1" name=""/>
        <p:cNvGrpSpPr/>
        <p:nvPr/>
      </p:nvGrpSpPr>
      <p:grpSpPr>
        <a:xfrm>
          <a:off x="0" y="0"/>
          <a:ext cx="0" cy="0"/>
          <a:chOff x="0" y="0"/>
          <a:chExt cx="0" cy="0"/>
        </a:xfrm>
      </p:grpSpPr>
      <p:sp>
        <p:nvSpPr>
          <p:cNvPr id="27" name="图片占位符 26"/>
          <p:cNvSpPr>
            <a:spLocks noGrp="1"/>
          </p:cNvSpPr>
          <p:nvPr>
            <p:ph type="pic" sz="quarter" idx="17"/>
          </p:nvPr>
        </p:nvSpPr>
        <p:spPr>
          <a:xfrm>
            <a:off x="8015977" y="1910307"/>
            <a:ext cx="3548585" cy="3721578"/>
          </a:xfrm>
          <a:custGeom>
            <a:avLst/>
            <a:gdLst>
              <a:gd name="connsiteX0" fmla="*/ 1944758 w 3548585"/>
              <a:gd name="connsiteY0" fmla="*/ 0 h 3721578"/>
              <a:gd name="connsiteX1" fmla="*/ 3450961 w 3548585"/>
              <a:gd name="connsiteY1" fmla="*/ 0 h 3721578"/>
              <a:gd name="connsiteX2" fmla="*/ 3548585 w 3548585"/>
              <a:gd name="connsiteY2" fmla="*/ 97624 h 3721578"/>
              <a:gd name="connsiteX3" fmla="*/ 3548585 w 3548585"/>
              <a:gd name="connsiteY3" fmla="*/ 1051160 h 3721578"/>
              <a:gd name="connsiteX4" fmla="*/ 3450961 w 3548585"/>
              <a:gd name="connsiteY4" fmla="*/ 1148784 h 3721578"/>
              <a:gd name="connsiteX5" fmla="*/ 1959028 w 3548585"/>
              <a:gd name="connsiteY5" fmla="*/ 1148784 h 3721578"/>
              <a:gd name="connsiteX6" fmla="*/ 1919610 w 3548585"/>
              <a:gd name="connsiteY6" fmla="*/ 1161020 h 3721578"/>
              <a:gd name="connsiteX7" fmla="*/ 1717221 w 3548585"/>
              <a:gd name="connsiteY7" fmla="*/ 1363409 h 3721578"/>
              <a:gd name="connsiteX8" fmla="*/ 1701451 w 3548585"/>
              <a:gd name="connsiteY8" fmla="*/ 1414212 h 3721578"/>
              <a:gd name="connsiteX9" fmla="*/ 1701451 w 3548585"/>
              <a:gd name="connsiteY9" fmla="*/ 2286294 h 3721578"/>
              <a:gd name="connsiteX10" fmla="*/ 1703255 w 3548585"/>
              <a:gd name="connsiteY10" fmla="*/ 2288102 h 3721578"/>
              <a:gd name="connsiteX11" fmla="*/ 1723907 w 3548585"/>
              <a:gd name="connsiteY11" fmla="*/ 2354634 h 3721578"/>
              <a:gd name="connsiteX12" fmla="*/ 1926297 w 3548585"/>
              <a:gd name="connsiteY12" fmla="*/ 2557022 h 3721578"/>
              <a:gd name="connsiteX13" fmla="*/ 1977105 w 3548585"/>
              <a:gd name="connsiteY13" fmla="*/ 2572794 h 3721578"/>
              <a:gd name="connsiteX14" fmla="*/ 3450961 w 3548585"/>
              <a:gd name="connsiteY14" fmla="*/ 2572794 h 3721578"/>
              <a:gd name="connsiteX15" fmla="*/ 3548585 w 3548585"/>
              <a:gd name="connsiteY15" fmla="*/ 2670418 h 3721578"/>
              <a:gd name="connsiteX16" fmla="*/ 3548585 w 3548585"/>
              <a:gd name="connsiteY16" fmla="*/ 3623954 h 3721578"/>
              <a:gd name="connsiteX17" fmla="*/ 3450961 w 3548585"/>
              <a:gd name="connsiteY17" fmla="*/ 3721578 h 3721578"/>
              <a:gd name="connsiteX18" fmla="*/ 1944758 w 3548585"/>
              <a:gd name="connsiteY18" fmla="*/ 3721578 h 3721578"/>
              <a:gd name="connsiteX19" fmla="*/ 1847134 w 3548585"/>
              <a:gd name="connsiteY19" fmla="*/ 3623954 h 3721578"/>
              <a:gd name="connsiteX20" fmla="*/ 1847134 w 3548585"/>
              <a:gd name="connsiteY20" fmla="*/ 2695320 h 3721578"/>
              <a:gd name="connsiteX21" fmla="*/ 1830007 w 3548585"/>
              <a:gd name="connsiteY21" fmla="*/ 2640144 h 3721578"/>
              <a:gd name="connsiteX22" fmla="*/ 1627617 w 3548585"/>
              <a:gd name="connsiteY22" fmla="*/ 2437755 h 3721578"/>
              <a:gd name="connsiteX23" fmla="*/ 1613217 w 3548585"/>
              <a:gd name="connsiteY23" fmla="*/ 2433285 h 3721578"/>
              <a:gd name="connsiteX24" fmla="*/ 1603827 w 3548585"/>
              <a:gd name="connsiteY24" fmla="*/ 2435181 h 3721578"/>
              <a:gd name="connsiteX25" fmla="*/ 97624 w 3548585"/>
              <a:gd name="connsiteY25" fmla="*/ 2435181 h 3721578"/>
              <a:gd name="connsiteX26" fmla="*/ 0 w 3548585"/>
              <a:gd name="connsiteY26" fmla="*/ 2337557 h 3721578"/>
              <a:gd name="connsiteX27" fmla="*/ 0 w 3548585"/>
              <a:gd name="connsiteY27" fmla="*/ 1384021 h 3721578"/>
              <a:gd name="connsiteX28" fmla="*/ 97624 w 3548585"/>
              <a:gd name="connsiteY28" fmla="*/ 1286397 h 3721578"/>
              <a:gd name="connsiteX29" fmla="*/ 1574998 w 3548585"/>
              <a:gd name="connsiteY29" fmla="*/ 1286397 h 3721578"/>
              <a:gd name="connsiteX30" fmla="*/ 1576353 w 3548585"/>
              <a:gd name="connsiteY30" fmla="*/ 1285045 h 3721578"/>
              <a:gd name="connsiteX31" fmla="*/ 1634099 w 3548585"/>
              <a:gd name="connsiteY31" fmla="*/ 1267119 h 3721578"/>
              <a:gd name="connsiteX32" fmla="*/ 1836488 w 3548585"/>
              <a:gd name="connsiteY32" fmla="*/ 1064729 h 3721578"/>
              <a:gd name="connsiteX33" fmla="*/ 1847134 w 3548585"/>
              <a:gd name="connsiteY33" fmla="*/ 1030435 h 3721578"/>
              <a:gd name="connsiteX34" fmla="*/ 1847134 w 3548585"/>
              <a:gd name="connsiteY34" fmla="*/ 97624 h 3721578"/>
              <a:gd name="connsiteX35" fmla="*/ 1944758 w 3548585"/>
              <a:gd name="connsiteY35" fmla="*/ 0 h 37215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3548585" h="3721578">
                <a:moveTo>
                  <a:pt x="1944758" y="0"/>
                </a:moveTo>
                <a:lnTo>
                  <a:pt x="3450961" y="0"/>
                </a:lnTo>
                <a:cubicBezTo>
                  <a:pt x="3504877" y="0"/>
                  <a:pt x="3548585" y="43708"/>
                  <a:pt x="3548585" y="97624"/>
                </a:cubicBezTo>
                <a:lnTo>
                  <a:pt x="3548585" y="1051160"/>
                </a:lnTo>
                <a:cubicBezTo>
                  <a:pt x="3548585" y="1105076"/>
                  <a:pt x="3504877" y="1148784"/>
                  <a:pt x="3450961" y="1148784"/>
                </a:cubicBezTo>
                <a:lnTo>
                  <a:pt x="1959028" y="1148784"/>
                </a:lnTo>
                <a:lnTo>
                  <a:pt x="1919610" y="1161020"/>
                </a:lnTo>
                <a:cubicBezTo>
                  <a:pt x="1828611" y="1199509"/>
                  <a:pt x="1755710" y="1272410"/>
                  <a:pt x="1717221" y="1363409"/>
                </a:cubicBezTo>
                <a:lnTo>
                  <a:pt x="1701451" y="1414212"/>
                </a:lnTo>
                <a:lnTo>
                  <a:pt x="1701451" y="2286294"/>
                </a:lnTo>
                <a:lnTo>
                  <a:pt x="1703255" y="2288102"/>
                </a:lnTo>
                <a:lnTo>
                  <a:pt x="1723907" y="2354634"/>
                </a:lnTo>
                <a:cubicBezTo>
                  <a:pt x="1762397" y="2445633"/>
                  <a:pt x="1835298" y="2518534"/>
                  <a:pt x="1926297" y="2557022"/>
                </a:cubicBezTo>
                <a:lnTo>
                  <a:pt x="1977105" y="2572794"/>
                </a:lnTo>
                <a:lnTo>
                  <a:pt x="3450961" y="2572794"/>
                </a:lnTo>
                <a:cubicBezTo>
                  <a:pt x="3504877" y="2572794"/>
                  <a:pt x="3548585" y="2616502"/>
                  <a:pt x="3548585" y="2670418"/>
                </a:cubicBezTo>
                <a:lnTo>
                  <a:pt x="3548585" y="3623954"/>
                </a:lnTo>
                <a:cubicBezTo>
                  <a:pt x="3548585" y="3677870"/>
                  <a:pt x="3504877" y="3721578"/>
                  <a:pt x="3450961" y="3721578"/>
                </a:cubicBezTo>
                <a:lnTo>
                  <a:pt x="1944758" y="3721578"/>
                </a:lnTo>
                <a:cubicBezTo>
                  <a:pt x="1890842" y="3721578"/>
                  <a:pt x="1847134" y="3677870"/>
                  <a:pt x="1847134" y="3623954"/>
                </a:cubicBezTo>
                <a:lnTo>
                  <a:pt x="1847134" y="2695320"/>
                </a:lnTo>
                <a:lnTo>
                  <a:pt x="1830007" y="2640144"/>
                </a:lnTo>
                <a:cubicBezTo>
                  <a:pt x="1791517" y="2549145"/>
                  <a:pt x="1718616" y="2476245"/>
                  <a:pt x="1627617" y="2437755"/>
                </a:cubicBezTo>
                <a:lnTo>
                  <a:pt x="1613217" y="2433285"/>
                </a:lnTo>
                <a:lnTo>
                  <a:pt x="1603827" y="2435181"/>
                </a:lnTo>
                <a:lnTo>
                  <a:pt x="97624" y="2435181"/>
                </a:lnTo>
                <a:cubicBezTo>
                  <a:pt x="43708" y="2435181"/>
                  <a:pt x="0" y="2391473"/>
                  <a:pt x="0" y="2337557"/>
                </a:cubicBezTo>
                <a:lnTo>
                  <a:pt x="0" y="1384021"/>
                </a:lnTo>
                <a:cubicBezTo>
                  <a:pt x="0" y="1330105"/>
                  <a:pt x="43708" y="1286397"/>
                  <a:pt x="97624" y="1286397"/>
                </a:cubicBezTo>
                <a:lnTo>
                  <a:pt x="1574998" y="1286397"/>
                </a:lnTo>
                <a:lnTo>
                  <a:pt x="1576353" y="1285045"/>
                </a:lnTo>
                <a:lnTo>
                  <a:pt x="1634099" y="1267119"/>
                </a:lnTo>
                <a:cubicBezTo>
                  <a:pt x="1725098" y="1228630"/>
                  <a:pt x="1797999" y="1155729"/>
                  <a:pt x="1836488" y="1064729"/>
                </a:cubicBezTo>
                <a:lnTo>
                  <a:pt x="1847134" y="1030435"/>
                </a:lnTo>
                <a:lnTo>
                  <a:pt x="1847134" y="97624"/>
                </a:lnTo>
                <a:cubicBezTo>
                  <a:pt x="1847134" y="43708"/>
                  <a:pt x="1890842" y="0"/>
                  <a:pt x="1944758" y="0"/>
                </a:cubicBezTo>
                <a:close/>
              </a:path>
            </a:pathLst>
          </a:custGeom>
        </p:spPr>
        <p:txBody>
          <a:bodyPr wrap="square">
            <a:noAutofit/>
          </a:bodyPr>
          <a:lstStyle/>
          <a:p>
            <a:endParaRPr lang="zh-CN" altLang="en-US"/>
          </a:p>
        </p:txBody>
      </p:sp>
      <p:sp>
        <p:nvSpPr>
          <p:cNvPr id="22" name="图片占位符 21"/>
          <p:cNvSpPr>
            <a:spLocks noGrp="1"/>
          </p:cNvSpPr>
          <p:nvPr>
            <p:ph type="pic" sz="quarter" idx="10"/>
          </p:nvPr>
        </p:nvSpPr>
        <p:spPr>
          <a:xfrm>
            <a:off x="627441" y="1910307"/>
            <a:ext cx="1701451" cy="1148784"/>
          </a:xfrm>
          <a:custGeom>
            <a:avLst/>
            <a:gdLst>
              <a:gd name="connsiteX0" fmla="*/ 97624 w 1701451"/>
              <a:gd name="connsiteY0" fmla="*/ 0 h 1148784"/>
              <a:gd name="connsiteX1" fmla="*/ 1603827 w 1701451"/>
              <a:gd name="connsiteY1" fmla="*/ 0 h 1148784"/>
              <a:gd name="connsiteX2" fmla="*/ 1701451 w 1701451"/>
              <a:gd name="connsiteY2" fmla="*/ 97624 h 1148784"/>
              <a:gd name="connsiteX3" fmla="*/ 1701451 w 1701451"/>
              <a:gd name="connsiteY3" fmla="*/ 1051160 h 1148784"/>
              <a:gd name="connsiteX4" fmla="*/ 1603827 w 1701451"/>
              <a:gd name="connsiteY4" fmla="*/ 1148784 h 1148784"/>
              <a:gd name="connsiteX5" fmla="*/ 97624 w 1701451"/>
              <a:gd name="connsiteY5" fmla="*/ 1148784 h 1148784"/>
              <a:gd name="connsiteX6" fmla="*/ 0 w 1701451"/>
              <a:gd name="connsiteY6" fmla="*/ 1051160 h 1148784"/>
              <a:gd name="connsiteX7" fmla="*/ 0 w 1701451"/>
              <a:gd name="connsiteY7" fmla="*/ 97624 h 1148784"/>
              <a:gd name="connsiteX8" fmla="*/ 97624 w 1701451"/>
              <a:gd name="connsiteY8" fmla="*/ 0 h 11487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01451" h="1148784">
                <a:moveTo>
                  <a:pt x="97624" y="0"/>
                </a:moveTo>
                <a:lnTo>
                  <a:pt x="1603827" y="0"/>
                </a:lnTo>
                <a:cubicBezTo>
                  <a:pt x="1657743" y="0"/>
                  <a:pt x="1701451" y="43708"/>
                  <a:pt x="1701451" y="97624"/>
                </a:cubicBezTo>
                <a:lnTo>
                  <a:pt x="1701451" y="1051160"/>
                </a:lnTo>
                <a:cubicBezTo>
                  <a:pt x="1701451" y="1105076"/>
                  <a:pt x="1657743" y="1148784"/>
                  <a:pt x="1603827" y="1148784"/>
                </a:cubicBezTo>
                <a:lnTo>
                  <a:pt x="97624" y="1148784"/>
                </a:lnTo>
                <a:cubicBezTo>
                  <a:pt x="43708" y="1148784"/>
                  <a:pt x="0" y="1105076"/>
                  <a:pt x="0" y="1051160"/>
                </a:cubicBezTo>
                <a:lnTo>
                  <a:pt x="0" y="97624"/>
                </a:lnTo>
                <a:cubicBezTo>
                  <a:pt x="0" y="43708"/>
                  <a:pt x="43708" y="0"/>
                  <a:pt x="97624" y="0"/>
                </a:cubicBezTo>
                <a:close/>
              </a:path>
            </a:pathLst>
          </a:custGeom>
        </p:spPr>
        <p:txBody>
          <a:bodyPr wrap="square">
            <a:noAutofit/>
          </a:bodyPr>
          <a:lstStyle/>
          <a:p>
            <a:endParaRPr lang="zh-CN" altLang="en-US" dirty="0"/>
          </a:p>
        </p:txBody>
      </p:sp>
      <p:sp>
        <p:nvSpPr>
          <p:cNvPr id="23" name="图片占位符 22"/>
          <p:cNvSpPr>
            <a:spLocks noGrp="1"/>
          </p:cNvSpPr>
          <p:nvPr>
            <p:ph type="pic" sz="quarter" idx="11"/>
          </p:nvPr>
        </p:nvSpPr>
        <p:spPr>
          <a:xfrm>
            <a:off x="2474575" y="1910307"/>
            <a:ext cx="1701451" cy="1148784"/>
          </a:xfrm>
          <a:custGeom>
            <a:avLst/>
            <a:gdLst>
              <a:gd name="connsiteX0" fmla="*/ 97624 w 1701451"/>
              <a:gd name="connsiteY0" fmla="*/ 0 h 1148784"/>
              <a:gd name="connsiteX1" fmla="*/ 1603827 w 1701451"/>
              <a:gd name="connsiteY1" fmla="*/ 0 h 1148784"/>
              <a:gd name="connsiteX2" fmla="*/ 1701451 w 1701451"/>
              <a:gd name="connsiteY2" fmla="*/ 97624 h 1148784"/>
              <a:gd name="connsiteX3" fmla="*/ 1701451 w 1701451"/>
              <a:gd name="connsiteY3" fmla="*/ 1051160 h 1148784"/>
              <a:gd name="connsiteX4" fmla="*/ 1603827 w 1701451"/>
              <a:gd name="connsiteY4" fmla="*/ 1148784 h 1148784"/>
              <a:gd name="connsiteX5" fmla="*/ 97624 w 1701451"/>
              <a:gd name="connsiteY5" fmla="*/ 1148784 h 1148784"/>
              <a:gd name="connsiteX6" fmla="*/ 0 w 1701451"/>
              <a:gd name="connsiteY6" fmla="*/ 1051160 h 1148784"/>
              <a:gd name="connsiteX7" fmla="*/ 0 w 1701451"/>
              <a:gd name="connsiteY7" fmla="*/ 97624 h 1148784"/>
              <a:gd name="connsiteX8" fmla="*/ 97624 w 1701451"/>
              <a:gd name="connsiteY8" fmla="*/ 0 h 11487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01451" h="1148784">
                <a:moveTo>
                  <a:pt x="97624" y="0"/>
                </a:moveTo>
                <a:lnTo>
                  <a:pt x="1603827" y="0"/>
                </a:lnTo>
                <a:cubicBezTo>
                  <a:pt x="1657743" y="0"/>
                  <a:pt x="1701451" y="43708"/>
                  <a:pt x="1701451" y="97624"/>
                </a:cubicBezTo>
                <a:lnTo>
                  <a:pt x="1701451" y="1051160"/>
                </a:lnTo>
                <a:cubicBezTo>
                  <a:pt x="1701451" y="1105076"/>
                  <a:pt x="1657743" y="1148784"/>
                  <a:pt x="1603827" y="1148784"/>
                </a:cubicBezTo>
                <a:lnTo>
                  <a:pt x="97624" y="1148784"/>
                </a:lnTo>
                <a:cubicBezTo>
                  <a:pt x="43708" y="1148784"/>
                  <a:pt x="0" y="1105076"/>
                  <a:pt x="0" y="1051160"/>
                </a:cubicBezTo>
                <a:lnTo>
                  <a:pt x="0" y="97624"/>
                </a:lnTo>
                <a:cubicBezTo>
                  <a:pt x="0" y="43708"/>
                  <a:pt x="43708" y="0"/>
                  <a:pt x="97624" y="0"/>
                </a:cubicBezTo>
                <a:close/>
              </a:path>
            </a:pathLst>
          </a:custGeom>
        </p:spPr>
        <p:txBody>
          <a:bodyPr wrap="square">
            <a:noAutofit/>
          </a:bodyPr>
          <a:lstStyle/>
          <a:p>
            <a:endParaRPr lang="zh-CN" altLang="en-US" dirty="0"/>
          </a:p>
        </p:txBody>
      </p:sp>
      <p:sp>
        <p:nvSpPr>
          <p:cNvPr id="24" name="图片占位符 23"/>
          <p:cNvSpPr>
            <a:spLocks noGrp="1"/>
          </p:cNvSpPr>
          <p:nvPr>
            <p:ph type="pic" sz="quarter" idx="12"/>
          </p:nvPr>
        </p:nvSpPr>
        <p:spPr>
          <a:xfrm>
            <a:off x="627441" y="3196704"/>
            <a:ext cx="1701451" cy="1148784"/>
          </a:xfrm>
          <a:custGeom>
            <a:avLst/>
            <a:gdLst>
              <a:gd name="connsiteX0" fmla="*/ 97624 w 1701451"/>
              <a:gd name="connsiteY0" fmla="*/ 0 h 1148784"/>
              <a:gd name="connsiteX1" fmla="*/ 1603827 w 1701451"/>
              <a:gd name="connsiteY1" fmla="*/ 0 h 1148784"/>
              <a:gd name="connsiteX2" fmla="*/ 1701451 w 1701451"/>
              <a:gd name="connsiteY2" fmla="*/ 97624 h 1148784"/>
              <a:gd name="connsiteX3" fmla="*/ 1701451 w 1701451"/>
              <a:gd name="connsiteY3" fmla="*/ 1051160 h 1148784"/>
              <a:gd name="connsiteX4" fmla="*/ 1603827 w 1701451"/>
              <a:gd name="connsiteY4" fmla="*/ 1148784 h 1148784"/>
              <a:gd name="connsiteX5" fmla="*/ 97624 w 1701451"/>
              <a:gd name="connsiteY5" fmla="*/ 1148784 h 1148784"/>
              <a:gd name="connsiteX6" fmla="*/ 0 w 1701451"/>
              <a:gd name="connsiteY6" fmla="*/ 1051160 h 1148784"/>
              <a:gd name="connsiteX7" fmla="*/ 0 w 1701451"/>
              <a:gd name="connsiteY7" fmla="*/ 97624 h 1148784"/>
              <a:gd name="connsiteX8" fmla="*/ 97624 w 1701451"/>
              <a:gd name="connsiteY8" fmla="*/ 0 h 11487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01451" h="1148784">
                <a:moveTo>
                  <a:pt x="97624" y="0"/>
                </a:moveTo>
                <a:lnTo>
                  <a:pt x="1603827" y="0"/>
                </a:lnTo>
                <a:cubicBezTo>
                  <a:pt x="1657743" y="0"/>
                  <a:pt x="1701451" y="43708"/>
                  <a:pt x="1701451" y="97624"/>
                </a:cubicBezTo>
                <a:lnTo>
                  <a:pt x="1701451" y="1051160"/>
                </a:lnTo>
                <a:cubicBezTo>
                  <a:pt x="1701451" y="1105076"/>
                  <a:pt x="1657743" y="1148784"/>
                  <a:pt x="1603827" y="1148784"/>
                </a:cubicBezTo>
                <a:lnTo>
                  <a:pt x="97624" y="1148784"/>
                </a:lnTo>
                <a:cubicBezTo>
                  <a:pt x="43708" y="1148784"/>
                  <a:pt x="0" y="1105076"/>
                  <a:pt x="0" y="1051160"/>
                </a:cubicBezTo>
                <a:lnTo>
                  <a:pt x="0" y="97624"/>
                </a:lnTo>
                <a:cubicBezTo>
                  <a:pt x="0" y="43708"/>
                  <a:pt x="43708" y="0"/>
                  <a:pt x="97624" y="0"/>
                </a:cubicBezTo>
                <a:close/>
              </a:path>
            </a:pathLst>
          </a:custGeom>
        </p:spPr>
        <p:txBody>
          <a:bodyPr wrap="square">
            <a:noAutofit/>
          </a:bodyPr>
          <a:lstStyle/>
          <a:p>
            <a:endParaRPr lang="zh-CN" altLang="en-US"/>
          </a:p>
        </p:txBody>
      </p:sp>
      <p:sp>
        <p:nvSpPr>
          <p:cNvPr id="25" name="图片占位符 24"/>
          <p:cNvSpPr>
            <a:spLocks noGrp="1"/>
          </p:cNvSpPr>
          <p:nvPr>
            <p:ph type="pic" sz="quarter" idx="13"/>
          </p:nvPr>
        </p:nvSpPr>
        <p:spPr>
          <a:xfrm>
            <a:off x="2474575" y="3196704"/>
            <a:ext cx="1701451" cy="1148784"/>
          </a:xfrm>
          <a:custGeom>
            <a:avLst/>
            <a:gdLst>
              <a:gd name="connsiteX0" fmla="*/ 97624 w 1701451"/>
              <a:gd name="connsiteY0" fmla="*/ 0 h 1148784"/>
              <a:gd name="connsiteX1" fmla="*/ 1603827 w 1701451"/>
              <a:gd name="connsiteY1" fmla="*/ 0 h 1148784"/>
              <a:gd name="connsiteX2" fmla="*/ 1701451 w 1701451"/>
              <a:gd name="connsiteY2" fmla="*/ 97624 h 1148784"/>
              <a:gd name="connsiteX3" fmla="*/ 1701451 w 1701451"/>
              <a:gd name="connsiteY3" fmla="*/ 1051160 h 1148784"/>
              <a:gd name="connsiteX4" fmla="*/ 1603827 w 1701451"/>
              <a:gd name="connsiteY4" fmla="*/ 1148784 h 1148784"/>
              <a:gd name="connsiteX5" fmla="*/ 97624 w 1701451"/>
              <a:gd name="connsiteY5" fmla="*/ 1148784 h 1148784"/>
              <a:gd name="connsiteX6" fmla="*/ 0 w 1701451"/>
              <a:gd name="connsiteY6" fmla="*/ 1051160 h 1148784"/>
              <a:gd name="connsiteX7" fmla="*/ 0 w 1701451"/>
              <a:gd name="connsiteY7" fmla="*/ 97624 h 1148784"/>
              <a:gd name="connsiteX8" fmla="*/ 97624 w 1701451"/>
              <a:gd name="connsiteY8" fmla="*/ 0 h 11487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01451" h="1148784">
                <a:moveTo>
                  <a:pt x="97624" y="0"/>
                </a:moveTo>
                <a:lnTo>
                  <a:pt x="1603827" y="0"/>
                </a:lnTo>
                <a:cubicBezTo>
                  <a:pt x="1657743" y="0"/>
                  <a:pt x="1701451" y="43708"/>
                  <a:pt x="1701451" y="97624"/>
                </a:cubicBezTo>
                <a:lnTo>
                  <a:pt x="1701451" y="1051160"/>
                </a:lnTo>
                <a:cubicBezTo>
                  <a:pt x="1701451" y="1105076"/>
                  <a:pt x="1657743" y="1148784"/>
                  <a:pt x="1603827" y="1148784"/>
                </a:cubicBezTo>
                <a:lnTo>
                  <a:pt x="97624" y="1148784"/>
                </a:lnTo>
                <a:cubicBezTo>
                  <a:pt x="43708" y="1148784"/>
                  <a:pt x="0" y="1105076"/>
                  <a:pt x="0" y="1051160"/>
                </a:cubicBezTo>
                <a:lnTo>
                  <a:pt x="0" y="97624"/>
                </a:lnTo>
                <a:cubicBezTo>
                  <a:pt x="0" y="43708"/>
                  <a:pt x="43708" y="0"/>
                  <a:pt x="97624" y="0"/>
                </a:cubicBezTo>
                <a:close/>
              </a:path>
            </a:pathLst>
          </a:custGeom>
        </p:spPr>
        <p:txBody>
          <a:bodyPr wrap="square">
            <a:noAutofit/>
          </a:bodyPr>
          <a:lstStyle/>
          <a:p>
            <a:endParaRPr lang="zh-CN" altLang="en-US"/>
          </a:p>
        </p:txBody>
      </p:sp>
      <p:sp>
        <p:nvSpPr>
          <p:cNvPr id="26" name="图片占位符 25"/>
          <p:cNvSpPr>
            <a:spLocks noGrp="1"/>
          </p:cNvSpPr>
          <p:nvPr>
            <p:ph type="pic" sz="quarter" idx="14"/>
          </p:nvPr>
        </p:nvSpPr>
        <p:spPr>
          <a:xfrm>
            <a:off x="4321709" y="3196704"/>
            <a:ext cx="1701451" cy="1148784"/>
          </a:xfrm>
          <a:custGeom>
            <a:avLst/>
            <a:gdLst>
              <a:gd name="connsiteX0" fmla="*/ 97624 w 1701451"/>
              <a:gd name="connsiteY0" fmla="*/ 0 h 1148784"/>
              <a:gd name="connsiteX1" fmla="*/ 1603827 w 1701451"/>
              <a:gd name="connsiteY1" fmla="*/ 0 h 1148784"/>
              <a:gd name="connsiteX2" fmla="*/ 1701451 w 1701451"/>
              <a:gd name="connsiteY2" fmla="*/ 97624 h 1148784"/>
              <a:gd name="connsiteX3" fmla="*/ 1701451 w 1701451"/>
              <a:gd name="connsiteY3" fmla="*/ 1051160 h 1148784"/>
              <a:gd name="connsiteX4" fmla="*/ 1603827 w 1701451"/>
              <a:gd name="connsiteY4" fmla="*/ 1148784 h 1148784"/>
              <a:gd name="connsiteX5" fmla="*/ 97624 w 1701451"/>
              <a:gd name="connsiteY5" fmla="*/ 1148784 h 1148784"/>
              <a:gd name="connsiteX6" fmla="*/ 0 w 1701451"/>
              <a:gd name="connsiteY6" fmla="*/ 1051160 h 1148784"/>
              <a:gd name="connsiteX7" fmla="*/ 0 w 1701451"/>
              <a:gd name="connsiteY7" fmla="*/ 97624 h 1148784"/>
              <a:gd name="connsiteX8" fmla="*/ 97624 w 1701451"/>
              <a:gd name="connsiteY8" fmla="*/ 0 h 11487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01451" h="1148784">
                <a:moveTo>
                  <a:pt x="97624" y="0"/>
                </a:moveTo>
                <a:lnTo>
                  <a:pt x="1603827" y="0"/>
                </a:lnTo>
                <a:cubicBezTo>
                  <a:pt x="1657743" y="0"/>
                  <a:pt x="1701451" y="43708"/>
                  <a:pt x="1701451" y="97624"/>
                </a:cubicBezTo>
                <a:lnTo>
                  <a:pt x="1701451" y="1051160"/>
                </a:lnTo>
                <a:cubicBezTo>
                  <a:pt x="1701451" y="1105076"/>
                  <a:pt x="1657743" y="1148784"/>
                  <a:pt x="1603827" y="1148784"/>
                </a:cubicBezTo>
                <a:lnTo>
                  <a:pt x="97624" y="1148784"/>
                </a:lnTo>
                <a:cubicBezTo>
                  <a:pt x="43708" y="1148784"/>
                  <a:pt x="0" y="1105076"/>
                  <a:pt x="0" y="1051160"/>
                </a:cubicBezTo>
                <a:lnTo>
                  <a:pt x="0" y="97624"/>
                </a:lnTo>
                <a:cubicBezTo>
                  <a:pt x="0" y="43708"/>
                  <a:pt x="43708" y="0"/>
                  <a:pt x="97624" y="0"/>
                </a:cubicBezTo>
                <a:close/>
              </a:path>
            </a:pathLst>
          </a:custGeom>
        </p:spPr>
        <p:txBody>
          <a:bodyPr wrap="square">
            <a:noAutofit/>
          </a:bodyPr>
          <a:lstStyle/>
          <a:p>
            <a:endParaRPr lang="zh-CN" altLang="en-US"/>
          </a:p>
        </p:txBody>
      </p:sp>
      <p:sp>
        <p:nvSpPr>
          <p:cNvPr id="30" name="图片占位符 29"/>
          <p:cNvSpPr>
            <a:spLocks noGrp="1"/>
          </p:cNvSpPr>
          <p:nvPr>
            <p:ph type="pic" sz="quarter" idx="15"/>
          </p:nvPr>
        </p:nvSpPr>
        <p:spPr>
          <a:xfrm>
            <a:off x="6168843" y="623910"/>
            <a:ext cx="3548585" cy="2435182"/>
          </a:xfrm>
          <a:custGeom>
            <a:avLst/>
            <a:gdLst>
              <a:gd name="connsiteX0" fmla="*/ 1944758 w 3548585"/>
              <a:gd name="connsiteY0" fmla="*/ 0 h 2435182"/>
              <a:gd name="connsiteX1" fmla="*/ 3450961 w 3548585"/>
              <a:gd name="connsiteY1" fmla="*/ 1 h 2435182"/>
              <a:gd name="connsiteX2" fmla="*/ 3548585 w 3548585"/>
              <a:gd name="connsiteY2" fmla="*/ 97625 h 2435182"/>
              <a:gd name="connsiteX3" fmla="*/ 3548585 w 3548585"/>
              <a:gd name="connsiteY3" fmla="*/ 1051161 h 2435182"/>
              <a:gd name="connsiteX4" fmla="*/ 3450961 w 3548585"/>
              <a:gd name="connsiteY4" fmla="*/ 1148785 h 2435182"/>
              <a:gd name="connsiteX5" fmla="*/ 1976722 w 3548585"/>
              <a:gd name="connsiteY5" fmla="*/ 1148785 h 2435182"/>
              <a:gd name="connsiteX6" fmla="*/ 1915861 w 3548585"/>
              <a:gd name="connsiteY6" fmla="*/ 1167677 h 2435182"/>
              <a:gd name="connsiteX7" fmla="*/ 1713472 w 3548585"/>
              <a:gd name="connsiteY7" fmla="*/ 1370066 h 2435182"/>
              <a:gd name="connsiteX8" fmla="*/ 1701451 w 3548585"/>
              <a:gd name="connsiteY8" fmla="*/ 1408793 h 2435182"/>
              <a:gd name="connsiteX9" fmla="*/ 1701451 w 3548585"/>
              <a:gd name="connsiteY9" fmla="*/ 2337558 h 2435182"/>
              <a:gd name="connsiteX10" fmla="*/ 1603827 w 3548585"/>
              <a:gd name="connsiteY10" fmla="*/ 2435182 h 2435182"/>
              <a:gd name="connsiteX11" fmla="*/ 97625 w 3548585"/>
              <a:gd name="connsiteY11" fmla="*/ 2435182 h 2435182"/>
              <a:gd name="connsiteX12" fmla="*/ 0 w 3548585"/>
              <a:gd name="connsiteY12" fmla="*/ 2337558 h 2435182"/>
              <a:gd name="connsiteX13" fmla="*/ 0 w 3548585"/>
              <a:gd name="connsiteY13" fmla="*/ 1384022 h 2435182"/>
              <a:gd name="connsiteX14" fmla="*/ 97624 w 3548585"/>
              <a:gd name="connsiteY14" fmla="*/ 1286398 h 2435182"/>
              <a:gd name="connsiteX15" fmla="*/ 1589690 w 3548585"/>
              <a:gd name="connsiteY15" fmla="*/ 1286397 h 2435182"/>
              <a:gd name="connsiteX16" fmla="*/ 1630350 w 3548585"/>
              <a:gd name="connsiteY16" fmla="*/ 1273776 h 2435182"/>
              <a:gd name="connsiteX17" fmla="*/ 1832740 w 3548585"/>
              <a:gd name="connsiteY17" fmla="*/ 1071386 h 2435182"/>
              <a:gd name="connsiteX18" fmla="*/ 1847134 w 3548585"/>
              <a:gd name="connsiteY18" fmla="*/ 1025015 h 2435182"/>
              <a:gd name="connsiteX19" fmla="*/ 1847135 w 3548585"/>
              <a:gd name="connsiteY19" fmla="*/ 97625 h 2435182"/>
              <a:gd name="connsiteX20" fmla="*/ 1944758 w 3548585"/>
              <a:gd name="connsiteY20" fmla="*/ 0 h 24351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548585" h="2435182">
                <a:moveTo>
                  <a:pt x="1944758" y="0"/>
                </a:moveTo>
                <a:lnTo>
                  <a:pt x="3450961" y="1"/>
                </a:lnTo>
                <a:cubicBezTo>
                  <a:pt x="3504877" y="1"/>
                  <a:pt x="3548585" y="43709"/>
                  <a:pt x="3548585" y="97625"/>
                </a:cubicBezTo>
                <a:lnTo>
                  <a:pt x="3548585" y="1051161"/>
                </a:lnTo>
                <a:cubicBezTo>
                  <a:pt x="3548585" y="1105077"/>
                  <a:pt x="3504877" y="1148785"/>
                  <a:pt x="3450961" y="1148785"/>
                </a:cubicBezTo>
                <a:lnTo>
                  <a:pt x="1976722" y="1148785"/>
                </a:lnTo>
                <a:lnTo>
                  <a:pt x="1915861" y="1167677"/>
                </a:lnTo>
                <a:cubicBezTo>
                  <a:pt x="1824862" y="1206167"/>
                  <a:pt x="1751961" y="1279067"/>
                  <a:pt x="1713472" y="1370066"/>
                </a:cubicBezTo>
                <a:lnTo>
                  <a:pt x="1701451" y="1408793"/>
                </a:lnTo>
                <a:lnTo>
                  <a:pt x="1701451" y="2337558"/>
                </a:lnTo>
                <a:cubicBezTo>
                  <a:pt x="1701451" y="2391474"/>
                  <a:pt x="1657743" y="2435182"/>
                  <a:pt x="1603827" y="2435182"/>
                </a:cubicBezTo>
                <a:lnTo>
                  <a:pt x="97625" y="2435182"/>
                </a:lnTo>
                <a:cubicBezTo>
                  <a:pt x="43708" y="2435182"/>
                  <a:pt x="0" y="2391474"/>
                  <a:pt x="0" y="2337558"/>
                </a:cubicBezTo>
                <a:lnTo>
                  <a:pt x="0" y="1384022"/>
                </a:lnTo>
                <a:cubicBezTo>
                  <a:pt x="0" y="1330106"/>
                  <a:pt x="43708" y="1286398"/>
                  <a:pt x="97624" y="1286398"/>
                </a:cubicBezTo>
                <a:lnTo>
                  <a:pt x="1589690" y="1286397"/>
                </a:lnTo>
                <a:lnTo>
                  <a:pt x="1630350" y="1273776"/>
                </a:lnTo>
                <a:cubicBezTo>
                  <a:pt x="1721349" y="1235287"/>
                  <a:pt x="1794250" y="1162386"/>
                  <a:pt x="1832740" y="1071386"/>
                </a:cubicBezTo>
                <a:lnTo>
                  <a:pt x="1847134" y="1025015"/>
                </a:lnTo>
                <a:lnTo>
                  <a:pt x="1847135" y="97625"/>
                </a:lnTo>
                <a:cubicBezTo>
                  <a:pt x="1847134" y="43709"/>
                  <a:pt x="1890842" y="1"/>
                  <a:pt x="1944758" y="0"/>
                </a:cubicBezTo>
                <a:close/>
              </a:path>
            </a:pathLst>
          </a:custGeom>
        </p:spPr>
        <p:txBody>
          <a:bodyPr wrap="square">
            <a:noAutofit/>
          </a:bodyPr>
          <a:lstStyle/>
          <a:p>
            <a:endParaRPr lang="zh-CN" altLang="en-US"/>
          </a:p>
        </p:txBody>
      </p:sp>
      <p:sp>
        <p:nvSpPr>
          <p:cNvPr id="29" name="图片占位符 28"/>
          <p:cNvSpPr>
            <a:spLocks noGrp="1"/>
          </p:cNvSpPr>
          <p:nvPr>
            <p:ph type="pic" sz="quarter" idx="16"/>
          </p:nvPr>
        </p:nvSpPr>
        <p:spPr>
          <a:xfrm>
            <a:off x="6168843" y="623910"/>
            <a:ext cx="5395719" cy="3721579"/>
          </a:xfrm>
          <a:custGeom>
            <a:avLst/>
            <a:gdLst>
              <a:gd name="connsiteX0" fmla="*/ 3791892 w 5395719"/>
              <a:gd name="connsiteY0" fmla="*/ 0 h 3721579"/>
              <a:gd name="connsiteX1" fmla="*/ 5298095 w 5395719"/>
              <a:gd name="connsiteY1" fmla="*/ 1 h 3721579"/>
              <a:gd name="connsiteX2" fmla="*/ 5395719 w 5395719"/>
              <a:gd name="connsiteY2" fmla="*/ 97625 h 3721579"/>
              <a:gd name="connsiteX3" fmla="*/ 5395719 w 5395719"/>
              <a:gd name="connsiteY3" fmla="*/ 1051161 h 3721579"/>
              <a:gd name="connsiteX4" fmla="*/ 5298095 w 5395719"/>
              <a:gd name="connsiteY4" fmla="*/ 1148784 h 3721579"/>
              <a:gd name="connsiteX5" fmla="*/ 3827600 w 5395719"/>
              <a:gd name="connsiteY5" fmla="*/ 1148785 h 3721579"/>
              <a:gd name="connsiteX6" fmla="*/ 3766743 w 5395719"/>
              <a:gd name="connsiteY6" fmla="*/ 1167675 h 3721579"/>
              <a:gd name="connsiteX7" fmla="*/ 3564354 w 5395719"/>
              <a:gd name="connsiteY7" fmla="*/ 1370065 h 3721579"/>
              <a:gd name="connsiteX8" fmla="*/ 3548585 w 5395719"/>
              <a:gd name="connsiteY8" fmla="*/ 1420864 h 3721579"/>
              <a:gd name="connsiteX9" fmla="*/ 3548584 w 5395719"/>
              <a:gd name="connsiteY9" fmla="*/ 2337557 h 3721579"/>
              <a:gd name="connsiteX10" fmla="*/ 3450961 w 5395719"/>
              <a:gd name="connsiteY10" fmla="*/ 2435182 h 3721579"/>
              <a:gd name="connsiteX11" fmla="*/ 1962564 w 5395719"/>
              <a:gd name="connsiteY11" fmla="*/ 2435182 h 3721579"/>
              <a:gd name="connsiteX12" fmla="*/ 1923146 w 5395719"/>
              <a:gd name="connsiteY12" fmla="*/ 2447417 h 3721579"/>
              <a:gd name="connsiteX13" fmla="*/ 1720758 w 5395719"/>
              <a:gd name="connsiteY13" fmla="*/ 2649807 h 3721579"/>
              <a:gd name="connsiteX14" fmla="*/ 1701451 w 5395719"/>
              <a:gd name="connsiteY14" fmla="*/ 2712002 h 3721579"/>
              <a:gd name="connsiteX15" fmla="*/ 1701451 w 5395719"/>
              <a:gd name="connsiteY15" fmla="*/ 3623954 h 3721579"/>
              <a:gd name="connsiteX16" fmla="*/ 1603827 w 5395719"/>
              <a:gd name="connsiteY16" fmla="*/ 3721578 h 3721579"/>
              <a:gd name="connsiteX17" fmla="*/ 97624 w 5395719"/>
              <a:gd name="connsiteY17" fmla="*/ 3721579 h 3721579"/>
              <a:gd name="connsiteX18" fmla="*/ 1 w 5395719"/>
              <a:gd name="connsiteY18" fmla="*/ 3623955 h 3721579"/>
              <a:gd name="connsiteX19" fmla="*/ 0 w 5395719"/>
              <a:gd name="connsiteY19" fmla="*/ 2670419 h 3721579"/>
              <a:gd name="connsiteX20" fmla="*/ 97624 w 5395719"/>
              <a:gd name="connsiteY20" fmla="*/ 2572795 h 3721579"/>
              <a:gd name="connsiteX21" fmla="*/ 1578534 w 5395719"/>
              <a:gd name="connsiteY21" fmla="*/ 2572794 h 3721579"/>
              <a:gd name="connsiteX22" fmla="*/ 1579889 w 5395719"/>
              <a:gd name="connsiteY22" fmla="*/ 2571443 h 3721579"/>
              <a:gd name="connsiteX23" fmla="*/ 1637635 w 5395719"/>
              <a:gd name="connsiteY23" fmla="*/ 2553516 h 3721579"/>
              <a:gd name="connsiteX24" fmla="*/ 1840025 w 5395719"/>
              <a:gd name="connsiteY24" fmla="*/ 2351126 h 3721579"/>
              <a:gd name="connsiteX25" fmla="*/ 1847134 w 5395719"/>
              <a:gd name="connsiteY25" fmla="*/ 2328223 h 3721579"/>
              <a:gd name="connsiteX26" fmla="*/ 1847134 w 5395719"/>
              <a:gd name="connsiteY26" fmla="*/ 1384021 h 3721579"/>
              <a:gd name="connsiteX27" fmla="*/ 1944758 w 5395719"/>
              <a:gd name="connsiteY27" fmla="*/ 1286398 h 3721579"/>
              <a:gd name="connsiteX28" fmla="*/ 3440569 w 5395719"/>
              <a:gd name="connsiteY28" fmla="*/ 1286398 h 3721579"/>
              <a:gd name="connsiteX29" fmla="*/ 3481232 w 5395719"/>
              <a:gd name="connsiteY29" fmla="*/ 1273775 h 3721579"/>
              <a:gd name="connsiteX30" fmla="*/ 3683621 w 5395719"/>
              <a:gd name="connsiteY30" fmla="*/ 1071384 h 3721579"/>
              <a:gd name="connsiteX31" fmla="*/ 3694267 w 5395719"/>
              <a:gd name="connsiteY31" fmla="*/ 1037087 h 3721579"/>
              <a:gd name="connsiteX32" fmla="*/ 3694267 w 5395719"/>
              <a:gd name="connsiteY32" fmla="*/ 97625 h 3721579"/>
              <a:gd name="connsiteX33" fmla="*/ 3791892 w 5395719"/>
              <a:gd name="connsiteY33" fmla="*/ 0 h 37215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5395719" h="3721579">
                <a:moveTo>
                  <a:pt x="3791892" y="0"/>
                </a:moveTo>
                <a:lnTo>
                  <a:pt x="5298095" y="1"/>
                </a:lnTo>
                <a:cubicBezTo>
                  <a:pt x="5352011" y="0"/>
                  <a:pt x="5395719" y="43708"/>
                  <a:pt x="5395719" y="97625"/>
                </a:cubicBezTo>
                <a:lnTo>
                  <a:pt x="5395719" y="1051161"/>
                </a:lnTo>
                <a:cubicBezTo>
                  <a:pt x="5395719" y="1105076"/>
                  <a:pt x="5352011" y="1148785"/>
                  <a:pt x="5298095" y="1148784"/>
                </a:cubicBezTo>
                <a:lnTo>
                  <a:pt x="3827600" y="1148785"/>
                </a:lnTo>
                <a:lnTo>
                  <a:pt x="3766743" y="1167675"/>
                </a:lnTo>
                <a:cubicBezTo>
                  <a:pt x="3675744" y="1206165"/>
                  <a:pt x="3602844" y="1279066"/>
                  <a:pt x="3564354" y="1370065"/>
                </a:cubicBezTo>
                <a:lnTo>
                  <a:pt x="3548585" y="1420864"/>
                </a:lnTo>
                <a:lnTo>
                  <a:pt x="3548584" y="2337557"/>
                </a:lnTo>
                <a:cubicBezTo>
                  <a:pt x="3548585" y="2391474"/>
                  <a:pt x="3504877" y="2435181"/>
                  <a:pt x="3450961" y="2435182"/>
                </a:cubicBezTo>
                <a:lnTo>
                  <a:pt x="1962564" y="2435182"/>
                </a:lnTo>
                <a:lnTo>
                  <a:pt x="1923146" y="2447417"/>
                </a:lnTo>
                <a:cubicBezTo>
                  <a:pt x="1832147" y="2485907"/>
                  <a:pt x="1759246" y="2558808"/>
                  <a:pt x="1720758" y="2649807"/>
                </a:cubicBezTo>
                <a:lnTo>
                  <a:pt x="1701451" y="2712002"/>
                </a:lnTo>
                <a:lnTo>
                  <a:pt x="1701451" y="3623954"/>
                </a:lnTo>
                <a:cubicBezTo>
                  <a:pt x="1701452" y="3677871"/>
                  <a:pt x="1657743" y="3721579"/>
                  <a:pt x="1603827" y="3721578"/>
                </a:cubicBezTo>
                <a:lnTo>
                  <a:pt x="97624" y="3721579"/>
                </a:lnTo>
                <a:cubicBezTo>
                  <a:pt x="43709" y="3721579"/>
                  <a:pt x="0" y="3677870"/>
                  <a:pt x="1" y="3623955"/>
                </a:cubicBezTo>
                <a:lnTo>
                  <a:pt x="0" y="2670419"/>
                </a:lnTo>
                <a:cubicBezTo>
                  <a:pt x="0" y="2616502"/>
                  <a:pt x="43708" y="2572794"/>
                  <a:pt x="97624" y="2572795"/>
                </a:cubicBezTo>
                <a:lnTo>
                  <a:pt x="1578534" y="2572794"/>
                </a:lnTo>
                <a:lnTo>
                  <a:pt x="1579889" y="2571443"/>
                </a:lnTo>
                <a:lnTo>
                  <a:pt x="1637635" y="2553516"/>
                </a:lnTo>
                <a:cubicBezTo>
                  <a:pt x="1728635" y="2515027"/>
                  <a:pt x="1801535" y="2442127"/>
                  <a:pt x="1840025" y="2351126"/>
                </a:cubicBezTo>
                <a:lnTo>
                  <a:pt x="1847134" y="2328223"/>
                </a:lnTo>
                <a:lnTo>
                  <a:pt x="1847134" y="1384021"/>
                </a:lnTo>
                <a:cubicBezTo>
                  <a:pt x="1847134" y="1330106"/>
                  <a:pt x="1890842" y="1286398"/>
                  <a:pt x="1944758" y="1286398"/>
                </a:cubicBezTo>
                <a:lnTo>
                  <a:pt x="3440569" y="1286398"/>
                </a:lnTo>
                <a:lnTo>
                  <a:pt x="3481232" y="1273775"/>
                </a:lnTo>
                <a:cubicBezTo>
                  <a:pt x="3572231" y="1235285"/>
                  <a:pt x="3645132" y="1162384"/>
                  <a:pt x="3683621" y="1071384"/>
                </a:cubicBezTo>
                <a:lnTo>
                  <a:pt x="3694267" y="1037087"/>
                </a:lnTo>
                <a:lnTo>
                  <a:pt x="3694267" y="97625"/>
                </a:lnTo>
                <a:cubicBezTo>
                  <a:pt x="3694268" y="43708"/>
                  <a:pt x="3737976" y="1"/>
                  <a:pt x="3791892" y="0"/>
                </a:cubicBezTo>
                <a:close/>
              </a:path>
            </a:pathLst>
          </a:custGeom>
        </p:spPr>
        <p:txBody>
          <a:bodyPr wrap="square">
            <a:noAutofit/>
          </a:bodyPr>
          <a:lstStyle/>
          <a:p>
            <a:endParaRPr lang="zh-CN" altLang="en-US"/>
          </a:p>
        </p:txBody>
      </p:sp>
      <p:sp>
        <p:nvSpPr>
          <p:cNvPr id="28" name="图片占位符 27"/>
          <p:cNvSpPr>
            <a:spLocks noGrp="1"/>
          </p:cNvSpPr>
          <p:nvPr>
            <p:ph type="pic" sz="quarter" idx="18"/>
          </p:nvPr>
        </p:nvSpPr>
        <p:spPr>
          <a:xfrm>
            <a:off x="9863111" y="3196704"/>
            <a:ext cx="1701451" cy="1148784"/>
          </a:xfrm>
          <a:custGeom>
            <a:avLst/>
            <a:gdLst>
              <a:gd name="connsiteX0" fmla="*/ 97624 w 1701451"/>
              <a:gd name="connsiteY0" fmla="*/ 0 h 1148784"/>
              <a:gd name="connsiteX1" fmla="*/ 1603827 w 1701451"/>
              <a:gd name="connsiteY1" fmla="*/ 0 h 1148784"/>
              <a:gd name="connsiteX2" fmla="*/ 1701451 w 1701451"/>
              <a:gd name="connsiteY2" fmla="*/ 97624 h 1148784"/>
              <a:gd name="connsiteX3" fmla="*/ 1701451 w 1701451"/>
              <a:gd name="connsiteY3" fmla="*/ 1051160 h 1148784"/>
              <a:gd name="connsiteX4" fmla="*/ 1603827 w 1701451"/>
              <a:gd name="connsiteY4" fmla="*/ 1148784 h 1148784"/>
              <a:gd name="connsiteX5" fmla="*/ 97624 w 1701451"/>
              <a:gd name="connsiteY5" fmla="*/ 1148784 h 1148784"/>
              <a:gd name="connsiteX6" fmla="*/ 0 w 1701451"/>
              <a:gd name="connsiteY6" fmla="*/ 1051160 h 1148784"/>
              <a:gd name="connsiteX7" fmla="*/ 0 w 1701451"/>
              <a:gd name="connsiteY7" fmla="*/ 97624 h 1148784"/>
              <a:gd name="connsiteX8" fmla="*/ 97624 w 1701451"/>
              <a:gd name="connsiteY8" fmla="*/ 0 h 11487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01451" h="1148784">
                <a:moveTo>
                  <a:pt x="97624" y="0"/>
                </a:moveTo>
                <a:lnTo>
                  <a:pt x="1603827" y="0"/>
                </a:lnTo>
                <a:cubicBezTo>
                  <a:pt x="1657743" y="0"/>
                  <a:pt x="1701451" y="43708"/>
                  <a:pt x="1701451" y="97624"/>
                </a:cubicBezTo>
                <a:lnTo>
                  <a:pt x="1701451" y="1051160"/>
                </a:lnTo>
                <a:cubicBezTo>
                  <a:pt x="1701451" y="1105076"/>
                  <a:pt x="1657743" y="1148784"/>
                  <a:pt x="1603827" y="1148784"/>
                </a:cubicBezTo>
                <a:lnTo>
                  <a:pt x="97624" y="1148784"/>
                </a:lnTo>
                <a:cubicBezTo>
                  <a:pt x="43708" y="1148784"/>
                  <a:pt x="0" y="1105076"/>
                  <a:pt x="0" y="1051160"/>
                </a:cubicBezTo>
                <a:lnTo>
                  <a:pt x="0" y="97624"/>
                </a:lnTo>
                <a:cubicBezTo>
                  <a:pt x="0" y="43708"/>
                  <a:pt x="43708" y="0"/>
                  <a:pt x="97624" y="0"/>
                </a:cubicBezTo>
                <a:close/>
              </a:path>
            </a:pathLst>
          </a:custGeom>
        </p:spPr>
        <p:txBody>
          <a:bodyPr wrap="square">
            <a:noAutofit/>
          </a:bodyPr>
          <a:lstStyle/>
          <a:p>
            <a:endParaRPr lang="zh-CN" altLang="en-US"/>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40_两栏内容">
    <p:bg>
      <p:bgPr>
        <a:solidFill>
          <a:schemeClr val="bg1"/>
        </a:solidFill>
        <a:effectLst/>
      </p:bgPr>
    </p:bg>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空白版式">
    <p:bg>
      <p:bgPr>
        <a:pattFill prst="dotGrid">
          <a:fgClr>
            <a:srgbClr val="F2F2F2"/>
          </a:fgClr>
          <a:bgClr>
            <a:schemeClr val="bg1"/>
          </a:bgClr>
        </a:pattFill>
        <a:effectLst/>
      </p:bgPr>
    </p:bg>
    <p:spTree>
      <p:nvGrpSpPr>
        <p:cNvPr id="1" name=""/>
        <p:cNvGrpSpPr/>
        <p:nvPr/>
      </p:nvGrpSpPr>
      <p:grpSpPr>
        <a:xfrm>
          <a:off x="0" y="0"/>
          <a:ext cx="0" cy="0"/>
          <a:chOff x="0" y="0"/>
          <a:chExt cx="0" cy="0"/>
        </a:xfrm>
      </p:grpSpPr>
      <p:sp>
        <p:nvSpPr>
          <p:cNvPr id="6" name="矩形 2"/>
          <p:cNvSpPr/>
          <p:nvPr/>
        </p:nvSpPr>
        <p:spPr>
          <a:xfrm>
            <a:off x="0" y="0"/>
            <a:ext cx="12192000" cy="6858000"/>
          </a:xfrm>
          <a:prstGeom prst="rect">
            <a:avLst/>
          </a:prstGeom>
          <a:pattFill prst="dotGrid">
            <a:fgClr>
              <a:schemeClr val="bg1">
                <a:lumMod val="95000"/>
              </a:schemeClr>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1" fontAlgn="base" latinLnBrk="0" hangingPunct="1">
              <a:lnSpc>
                <a:spcPct val="100000"/>
              </a:lnSpc>
              <a:spcBef>
                <a:spcPct val="0"/>
              </a:spcBef>
              <a:spcAft>
                <a:spcPct val="0"/>
              </a:spcAft>
              <a:buClrTx/>
              <a:buSzTx/>
              <a:buFontTx/>
              <a:buNone/>
            </a:pPr>
            <a:endParaRPr kumimoji="0" lang="zh-CN" altLang="en-US" sz="1800" b="0" i="0" u="none" strike="noStrike" kern="1200" cap="none" spc="0" normalizeH="0" baseline="0" noProof="1">
              <a:ln>
                <a:noFill/>
              </a:ln>
              <a:solidFill>
                <a:srgbClr val="FFFFFF"/>
              </a:solidFill>
              <a:effectLst/>
              <a:uLnTx/>
              <a:uFillTx/>
              <a:latin typeface="+mn-lt"/>
              <a:ea typeface="宋体" panose="02010600030101010101" pitchFamily="2" charset="-122"/>
              <a:cs typeface="+mn-cs"/>
            </a:endParaRPr>
          </a:p>
        </p:txBody>
      </p:sp>
      <p:pic>
        <p:nvPicPr>
          <p:cNvPr id="6149" name="图片 4"/>
          <p:cNvPicPr>
            <a:picLocks noChangeAspect="1"/>
          </p:cNvPicPr>
          <p:nvPr userDrawn="1"/>
        </p:nvPicPr>
        <p:blipFill>
          <a:blip r:embed="rId2">
            <a:grayscl/>
          </a:blip>
          <a:srcRect l="-1071" r="73743" b="226"/>
          <a:stretch>
            <a:fillRect/>
          </a:stretch>
        </p:blipFill>
        <p:spPr>
          <a:xfrm>
            <a:off x="8150225" y="369888"/>
            <a:ext cx="6450013" cy="6118225"/>
          </a:xfrm>
          <a:prstGeom prst="rect">
            <a:avLst/>
          </a:prstGeom>
          <a:noFill/>
          <a:ln w="9525">
            <a:noFill/>
          </a:ln>
        </p:spPr>
      </p:pic>
    </p:spTree>
  </p:cSld>
  <p:clrMapOvr>
    <a:masterClrMapping/>
  </p:clrMapOvr>
  <p:hf sldNum="0" hdr="0" ftr="0"/>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0" Type="http://schemas.openxmlformats.org/officeDocument/2006/relationships/theme" Target="../theme/theme1.xml"/><Relationship Id="rId2" Type="http://schemas.openxmlformats.org/officeDocument/2006/relationships/slideLayout" Target="../slideLayouts/slideLayout2.xml"/><Relationship Id="rId19" Type="http://schemas.openxmlformats.org/officeDocument/2006/relationships/slideLayout" Target="../slideLayouts/slideLayout19.xml"/><Relationship Id="rId18" Type="http://schemas.openxmlformats.org/officeDocument/2006/relationships/slideLayout" Target="../slideLayouts/slideLayout18.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8.xml"/><Relationship Id="rId8" Type="http://schemas.openxmlformats.org/officeDocument/2006/relationships/slideLayout" Target="../slideLayouts/slideLayout27.xml"/><Relationship Id="rId7" Type="http://schemas.openxmlformats.org/officeDocument/2006/relationships/slideLayout" Target="../slideLayouts/slideLayout26.xml"/><Relationship Id="rId6" Type="http://schemas.openxmlformats.org/officeDocument/2006/relationships/slideLayout" Target="../slideLayouts/slideLayout25.xml"/><Relationship Id="rId5" Type="http://schemas.openxmlformats.org/officeDocument/2006/relationships/slideLayout" Target="../slideLayouts/slideLayout24.xml"/><Relationship Id="rId4" Type="http://schemas.openxmlformats.org/officeDocument/2006/relationships/slideLayout" Target="../slideLayouts/slideLayout23.xml"/><Relationship Id="rId3" Type="http://schemas.openxmlformats.org/officeDocument/2006/relationships/slideLayout" Target="../slideLayouts/slideLayout22.xml"/><Relationship Id="rId20" Type="http://schemas.openxmlformats.org/officeDocument/2006/relationships/theme" Target="../theme/theme2.xml"/><Relationship Id="rId2" Type="http://schemas.openxmlformats.org/officeDocument/2006/relationships/slideLayout" Target="../slideLayouts/slideLayout21.xml"/><Relationship Id="rId19" Type="http://schemas.openxmlformats.org/officeDocument/2006/relationships/slideLayout" Target="../slideLayouts/slideLayout38.xml"/><Relationship Id="rId18" Type="http://schemas.openxmlformats.org/officeDocument/2006/relationships/slideLayout" Target="../slideLayouts/slideLayout37.xml"/><Relationship Id="rId17" Type="http://schemas.openxmlformats.org/officeDocument/2006/relationships/slideLayout" Target="../slideLayouts/slideLayout36.xml"/><Relationship Id="rId16" Type="http://schemas.openxmlformats.org/officeDocument/2006/relationships/slideLayout" Target="../slideLayouts/slideLayout35.xml"/><Relationship Id="rId15" Type="http://schemas.openxmlformats.org/officeDocument/2006/relationships/slideLayout" Target="../slideLayouts/slideLayout34.xml"/><Relationship Id="rId14" Type="http://schemas.openxmlformats.org/officeDocument/2006/relationships/slideLayout" Target="../slideLayouts/slideLayout33.xml"/><Relationship Id="rId13" Type="http://schemas.openxmlformats.org/officeDocument/2006/relationships/slideLayout" Target="../slideLayouts/slideLayout32.xml"/><Relationship Id="rId12" Type="http://schemas.openxmlformats.org/officeDocument/2006/relationships/slideLayout" Target="../slideLayouts/slideLayout31.xml"/><Relationship Id="rId11" Type="http://schemas.openxmlformats.org/officeDocument/2006/relationships/slideLayout" Target="../slideLayouts/slideLayout30.xml"/><Relationship Id="rId10" Type="http://schemas.openxmlformats.org/officeDocument/2006/relationships/slideLayout" Target="../slideLayouts/slideLayout29.xml"/><Relationship Id="rId1"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p:sp>
        <p:nvSpPr>
          <p:cNvPr id="1026" name="标题占位符 1"/>
          <p:cNvSpPr>
            <a:spLocks noGrp="1"/>
          </p:cNvSpPr>
          <p:nvPr>
            <p:ph type="title"/>
          </p:nvPr>
        </p:nvSpPr>
        <p:spPr>
          <a:xfrm>
            <a:off x="838200" y="365125"/>
            <a:ext cx="10515600" cy="1325563"/>
          </a:xfrm>
          <a:prstGeom prst="rect">
            <a:avLst/>
          </a:prstGeom>
          <a:noFill/>
          <a:ln w="9525">
            <a:noFill/>
          </a:ln>
        </p:spPr>
        <p:txBody>
          <a:bodyPr vert="horz" lIns="91440" tIns="45720" rIns="91440" bIns="45720" anchor="ctr" anchorCtr="0"/>
          <a:p>
            <a:pPr lvl="0"/>
            <a:r>
              <a:rPr lang="zh-CN" altLang="en-US"/>
              <a:t>单击此处编辑母版标题样式</a:t>
            </a:r>
            <a:endParaRPr lang="zh-CN" altLang="en-US"/>
          </a:p>
        </p:txBody>
      </p:sp>
      <p:sp>
        <p:nvSpPr>
          <p:cNvPr id="1027" name="文本占位符 2"/>
          <p:cNvSpPr>
            <a:spLocks noGrp="1"/>
          </p:cNvSpPr>
          <p:nvPr>
            <p:ph type="body"/>
          </p:nvPr>
        </p:nvSpPr>
        <p:spPr>
          <a:xfrm>
            <a:off x="838200" y="1825625"/>
            <a:ext cx="10515600" cy="4351338"/>
          </a:xfrm>
          <a:prstGeom prst="rect">
            <a:avLst/>
          </a:prstGeom>
          <a:noFill/>
          <a:ln w="9525">
            <a:noFill/>
          </a:ln>
        </p:spPr>
        <p:txBody>
          <a:bodyPr vert="horz" lIns="91440" tIns="45720" rIns="91440" bIns="45720" anchor="t" anchorCtr="0"/>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auto"/>
            <a:fld id="{D997B5FA-0921-464F-AAE1-844C04324D75}" type="datetimeFigureOut">
              <a:rPr lang="zh-CN" altLang="en-US" strike="noStrike" noProof="1" smtClean="0">
                <a:latin typeface="+mn-lt"/>
                <a:ea typeface="+mn-ea"/>
                <a:cs typeface="+mn-cs"/>
              </a:rPr>
            </a:fld>
            <a:endParaRPr lang="zh-CN" altLang="en-US" strike="noStrike" noProof="1"/>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auto"/>
            <a:endParaRPr lang="zh-CN" altLang="en-US" strike="noStrike" noProof="1"/>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auto"/>
            <a:fld id="{565CE74E-AB26-4998-AD42-012C4C1AD076}" type="slidenum">
              <a:rPr lang="zh-CN" altLang="en-US" strike="noStrike" noProof="1" smtClean="0">
                <a:latin typeface="+mn-lt"/>
                <a:ea typeface="+mn-ea"/>
                <a:cs typeface="+mn-cs"/>
              </a:rPr>
            </a:fld>
            <a:endParaRPr lang="zh-CN" altLang="en-US" strike="noStrike" noProof="1"/>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p:sp>
        <p:nvSpPr>
          <p:cNvPr id="1026" name="标题占位符 1"/>
          <p:cNvSpPr>
            <a:spLocks noGrp="1"/>
          </p:cNvSpPr>
          <p:nvPr>
            <p:ph type="title"/>
          </p:nvPr>
        </p:nvSpPr>
        <p:spPr>
          <a:xfrm>
            <a:off x="838200" y="365125"/>
            <a:ext cx="10515600" cy="1325563"/>
          </a:xfrm>
          <a:prstGeom prst="rect">
            <a:avLst/>
          </a:prstGeom>
          <a:noFill/>
          <a:ln w="9525">
            <a:noFill/>
          </a:ln>
        </p:spPr>
        <p:txBody>
          <a:bodyPr vert="horz" lIns="91440" tIns="45720" rIns="91440" bIns="45720" anchor="ctr" anchorCtr="0"/>
          <a:p>
            <a:pPr lvl="0"/>
            <a:r>
              <a:rPr lang="zh-CN" altLang="en-US"/>
              <a:t>单击此处编辑母版标题样式</a:t>
            </a:r>
            <a:endParaRPr lang="zh-CN" altLang="en-US"/>
          </a:p>
        </p:txBody>
      </p:sp>
      <p:sp>
        <p:nvSpPr>
          <p:cNvPr id="1027" name="文本占位符 2"/>
          <p:cNvSpPr>
            <a:spLocks noGrp="1"/>
          </p:cNvSpPr>
          <p:nvPr>
            <p:ph type="body"/>
          </p:nvPr>
        </p:nvSpPr>
        <p:spPr>
          <a:xfrm>
            <a:off x="838200" y="1825625"/>
            <a:ext cx="10515600" cy="4351338"/>
          </a:xfrm>
          <a:prstGeom prst="rect">
            <a:avLst/>
          </a:prstGeom>
          <a:noFill/>
          <a:ln w="9525">
            <a:noFill/>
          </a:ln>
        </p:spPr>
        <p:txBody>
          <a:bodyPr vert="horz" lIns="91440" tIns="45720" rIns="91440" bIns="45720" anchor="t" anchorCtr="0"/>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auto"/>
            <a:fld id="{D997B5FA-0921-464F-AAE1-844C04324D75}" type="datetimeFigureOut">
              <a:rPr lang="zh-CN" altLang="en-US" strike="noStrike" noProof="1" smtClean="0">
                <a:latin typeface="+mn-lt"/>
                <a:ea typeface="+mn-ea"/>
                <a:cs typeface="+mn-cs"/>
              </a:rPr>
            </a:fld>
            <a:endParaRPr lang="zh-CN" altLang="en-US" strike="noStrike" noProof="1"/>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auto"/>
            <a:endParaRPr lang="zh-CN" altLang="en-US" strike="noStrike" noProof="1"/>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auto"/>
            <a:fld id="{565CE74E-AB26-4998-AD42-012C4C1AD076}" type="slidenum">
              <a:rPr lang="zh-CN" altLang="en-US" strike="noStrike" noProof="1" smtClean="0">
                <a:latin typeface="+mn-lt"/>
                <a:ea typeface="+mn-ea"/>
                <a:cs typeface="+mn-cs"/>
              </a:rPr>
            </a:fld>
            <a:endParaRPr lang="zh-CN" altLang="en-US" strike="noStrike" noProof="1"/>
          </a:p>
        </p:txBody>
      </p:sp>
    </p:spTree>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 id="2147483672" r:id="rId4"/>
    <p:sldLayoutId id="2147483673" r:id="rId5"/>
    <p:sldLayoutId id="2147483674" r:id="rId6"/>
    <p:sldLayoutId id="2147483675" r:id="rId7"/>
    <p:sldLayoutId id="2147483676" r:id="rId8"/>
    <p:sldLayoutId id="2147483677" r:id="rId9"/>
    <p:sldLayoutId id="2147483678" r:id="rId10"/>
    <p:sldLayoutId id="2147483679" r:id="rId11"/>
    <p:sldLayoutId id="2147483680" r:id="rId12"/>
    <p:sldLayoutId id="2147483681" r:id="rId13"/>
    <p:sldLayoutId id="2147483682" r:id="rId14"/>
    <p:sldLayoutId id="2147483683" r:id="rId15"/>
    <p:sldLayoutId id="2147483684" r:id="rId16"/>
    <p:sldLayoutId id="2147483685" r:id="rId17"/>
    <p:sldLayoutId id="2147483686" r:id="rId18"/>
    <p:sldLayoutId id="2147483687" r:id="rId19"/>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20.xml"/><Relationship Id="rId2" Type="http://schemas.openxmlformats.org/officeDocument/2006/relationships/image" Target="../media/image4.png"/><Relationship Id="rId1" Type="http://schemas.openxmlformats.org/officeDocument/2006/relationships/image" Target="../media/image3.jpeg"/></Relationships>
</file>

<file path=ppt/slides/_rels/slide2.xml.rels><?xml version="1.0" encoding="UTF-8" standalone="yes"?>
<Relationships xmlns="http://schemas.openxmlformats.org/package/2006/relationships"><Relationship Id="rId4" Type="http://schemas.openxmlformats.org/officeDocument/2006/relationships/slideLayout" Target="../slideLayouts/slideLayout20.xml"/><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image" Target="../media/image5.jpeg"/></Relationships>
</file>

<file path=ppt/slides/_rels/slide3.xml.rels><?xml version="1.0" encoding="UTF-8" standalone="yes"?>
<Relationships xmlns="http://schemas.openxmlformats.org/package/2006/relationships"><Relationship Id="rId4" Type="http://schemas.openxmlformats.org/officeDocument/2006/relationships/slideLayout" Target="../slideLayouts/slideLayout20.xml"/><Relationship Id="rId3" Type="http://schemas.openxmlformats.org/officeDocument/2006/relationships/image" Target="../media/image7.png"/><Relationship Id="rId2" Type="http://schemas.openxmlformats.org/officeDocument/2006/relationships/image" Target="../media/image5.jpeg"/><Relationship Id="rId1" Type="http://schemas.openxmlformats.org/officeDocument/2006/relationships/tags" Target="../tags/tag1.xml"/></Relationships>
</file>

<file path=ppt/slides/_rels/slide4.xml.rels><?xml version="1.0" encoding="UTF-8" standalone="yes"?>
<Relationships xmlns="http://schemas.openxmlformats.org/package/2006/relationships"><Relationship Id="rId5" Type="http://schemas.openxmlformats.org/officeDocument/2006/relationships/slideLayout" Target="../slideLayouts/slideLayout20.xml"/><Relationship Id="rId4" Type="http://schemas.openxmlformats.org/officeDocument/2006/relationships/image" Target="../media/image8.jpeg"/><Relationship Id="rId3" Type="http://schemas.openxmlformats.org/officeDocument/2006/relationships/image" Target="../media/image7.png"/><Relationship Id="rId2" Type="http://schemas.openxmlformats.org/officeDocument/2006/relationships/tags" Target="../tags/tag3.xml"/><Relationship Id="rId1" Type="http://schemas.openxmlformats.org/officeDocument/2006/relationships/tags" Target="../tags/tag2.xml"/></Relationships>
</file>

<file path=ppt/slides/_rels/slide5.xml.rels><?xml version="1.0" encoding="UTF-8" standalone="yes"?>
<Relationships xmlns="http://schemas.openxmlformats.org/package/2006/relationships"><Relationship Id="rId5" Type="http://schemas.openxmlformats.org/officeDocument/2006/relationships/slideLayout" Target="../slideLayouts/slideLayout20.xml"/><Relationship Id="rId4" Type="http://schemas.openxmlformats.org/officeDocument/2006/relationships/image" Target="../media/image7.png"/><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tags" Target="../tags/tag4.xml"/></Relationships>
</file>

<file path=ppt/slides/_rels/slide6.xml.rels><?xml version="1.0" encoding="UTF-8" standalone="yes"?>
<Relationships xmlns="http://schemas.openxmlformats.org/package/2006/relationships"><Relationship Id="rId4" Type="http://schemas.openxmlformats.org/officeDocument/2006/relationships/slideLayout" Target="../slideLayouts/slideLayout20.xml"/><Relationship Id="rId3" Type="http://schemas.openxmlformats.org/officeDocument/2006/relationships/tags" Target="../tags/tag6.xml"/><Relationship Id="rId2" Type="http://schemas.openxmlformats.org/officeDocument/2006/relationships/image" Target="../media/image7.png"/><Relationship Id="rId1" Type="http://schemas.openxmlformats.org/officeDocument/2006/relationships/tags" Target="../tags/tag5.xml"/></Relationships>
</file>

<file path=ppt/slides/_rels/slide7.xml.rels><?xml version="1.0" encoding="UTF-8" standalone="yes"?>
<Relationships xmlns="http://schemas.openxmlformats.org/package/2006/relationships"><Relationship Id="rId4" Type="http://schemas.openxmlformats.org/officeDocument/2006/relationships/slideLayout" Target="../slideLayouts/slideLayout20.xml"/><Relationship Id="rId3" Type="http://schemas.openxmlformats.org/officeDocument/2006/relationships/tags" Target="../tags/tag8.xml"/><Relationship Id="rId2" Type="http://schemas.openxmlformats.org/officeDocument/2006/relationships/image" Target="../media/image7.png"/><Relationship Id="rId1" Type="http://schemas.openxmlformats.org/officeDocument/2006/relationships/tags" Target="../tags/tag7.xml"/></Relationships>
</file>

<file path=ppt/slides/_rels/slide8.xml.rels><?xml version="1.0" encoding="UTF-8" standalone="yes"?>
<Relationships xmlns="http://schemas.openxmlformats.org/package/2006/relationships"><Relationship Id="rId7" Type="http://schemas.openxmlformats.org/officeDocument/2006/relationships/slideLayout" Target="../slideLayouts/slideLayout20.xml"/><Relationship Id="rId6" Type="http://schemas.openxmlformats.org/officeDocument/2006/relationships/tags" Target="../tags/tag11.xml"/><Relationship Id="rId5" Type="http://schemas.openxmlformats.org/officeDocument/2006/relationships/image" Target="../media/image10.jpeg"/><Relationship Id="rId4" Type="http://schemas.openxmlformats.org/officeDocument/2006/relationships/tags" Target="../tags/tag10.xml"/><Relationship Id="rId3" Type="http://schemas.openxmlformats.org/officeDocument/2006/relationships/image" Target="../media/image7.png"/><Relationship Id="rId2" Type="http://schemas.openxmlformats.org/officeDocument/2006/relationships/image" Target="../media/image9.jpeg"/><Relationship Id="rId1" Type="http://schemas.openxmlformats.org/officeDocument/2006/relationships/tags" Target="../tags/tag9.xml"/></Relationships>
</file>

<file path=ppt/slides/_rels/slide9.xml.rels><?xml version="1.0" encoding="UTF-8" standalone="yes"?>
<Relationships xmlns="http://schemas.openxmlformats.org/package/2006/relationships"><Relationship Id="rId6" Type="http://schemas.openxmlformats.org/officeDocument/2006/relationships/slideLayout" Target="../slideLayouts/slideLayout20.xml"/><Relationship Id="rId5" Type="http://schemas.openxmlformats.org/officeDocument/2006/relationships/themeOverride" Target="../theme/themeOverride1.xml"/><Relationship Id="rId4" Type="http://schemas.openxmlformats.org/officeDocument/2006/relationships/tags" Target="../tags/tag13.xml"/><Relationship Id="rId3" Type="http://schemas.openxmlformats.org/officeDocument/2006/relationships/image" Target="../media/image7.png"/><Relationship Id="rId2" Type="http://schemas.openxmlformats.org/officeDocument/2006/relationships/image" Target="../media/image11.jpeg"/><Relationship Id="rId1" Type="http://schemas.openxmlformats.org/officeDocument/2006/relationships/tags" Target="../tags/tag12.xml"/></Relationships>
</file>

<file path=ppt/slides/_rels/slide10.xml.rels><?xml version="1.0" encoding="UTF-8" standalone="yes"?>
<Relationships xmlns="http://schemas.openxmlformats.org/package/2006/relationships"><Relationship Id="rId9" Type="http://schemas.openxmlformats.org/officeDocument/2006/relationships/tags" Target="../tags/tag20.xml"/><Relationship Id="rId8" Type="http://schemas.openxmlformats.org/officeDocument/2006/relationships/tags" Target="../tags/tag19.xml"/><Relationship Id="rId7" Type="http://schemas.openxmlformats.org/officeDocument/2006/relationships/tags" Target="../tags/tag18.xml"/><Relationship Id="rId6" Type="http://schemas.openxmlformats.org/officeDocument/2006/relationships/tags" Target="../tags/tag17.xml"/><Relationship Id="rId5" Type="http://schemas.openxmlformats.org/officeDocument/2006/relationships/tags" Target="../tags/tag16.xml"/><Relationship Id="rId4" Type="http://schemas.openxmlformats.org/officeDocument/2006/relationships/tags" Target="../tags/tag15.xml"/><Relationship Id="rId3" Type="http://schemas.openxmlformats.org/officeDocument/2006/relationships/image" Target="../media/image7.png"/><Relationship Id="rId2" Type="http://schemas.openxmlformats.org/officeDocument/2006/relationships/image" Target="../media/image12.jpeg"/><Relationship Id="rId11" Type="http://schemas.openxmlformats.org/officeDocument/2006/relationships/slideLayout" Target="../slideLayouts/slideLayout20.xml"/><Relationship Id="rId10" Type="http://schemas.openxmlformats.org/officeDocument/2006/relationships/tags" Target="../tags/tag21.xml"/><Relationship Id="rId1" Type="http://schemas.openxmlformats.org/officeDocument/2006/relationships/tags" Target="../tags/tag14.xml"/></Relationships>
</file>

<file path=ppt/slides/_rels/slide11.xml.rels><?xml version="1.0" encoding="UTF-8" standalone="yes"?>
<Relationships xmlns="http://schemas.openxmlformats.org/package/2006/relationships"><Relationship Id="rId8" Type="http://schemas.openxmlformats.org/officeDocument/2006/relationships/slideLayout" Target="../slideLayouts/slideLayout20.xml"/><Relationship Id="rId7" Type="http://schemas.openxmlformats.org/officeDocument/2006/relationships/tags" Target="../tags/tag26.xml"/><Relationship Id="rId6" Type="http://schemas.openxmlformats.org/officeDocument/2006/relationships/tags" Target="../tags/tag25.xml"/><Relationship Id="rId5" Type="http://schemas.openxmlformats.org/officeDocument/2006/relationships/tags" Target="../tags/tag24.xml"/><Relationship Id="rId4" Type="http://schemas.openxmlformats.org/officeDocument/2006/relationships/tags" Target="../tags/tag23.xml"/><Relationship Id="rId3" Type="http://schemas.openxmlformats.org/officeDocument/2006/relationships/image" Target="../media/image13.png"/><Relationship Id="rId2" Type="http://schemas.openxmlformats.org/officeDocument/2006/relationships/image" Target="../media/image7.png"/><Relationship Id="rId1" Type="http://schemas.openxmlformats.org/officeDocument/2006/relationships/tags" Target="../tags/tag22.xml"/></Relationships>
</file>

<file path=ppt/slides/_rels/slide12.xml.rels><?xml version="1.0" encoding="UTF-8" standalone="yes"?>
<Relationships xmlns="http://schemas.openxmlformats.org/package/2006/relationships"><Relationship Id="rId4" Type="http://schemas.openxmlformats.org/officeDocument/2006/relationships/slideLayout" Target="../slideLayouts/slideLayout20.xml"/><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image" Target="../media/image14.png"/></Relationships>
</file>

<file path=ppt/slides/_rels/slide13.xml.rels><?xml version="1.0" encoding="UTF-8" standalone="yes"?>
<Relationships xmlns="http://schemas.openxmlformats.org/package/2006/relationships"><Relationship Id="rId4" Type="http://schemas.openxmlformats.org/officeDocument/2006/relationships/slideLayout" Target="../slideLayouts/slideLayout20.xml"/><Relationship Id="rId3" Type="http://schemas.openxmlformats.org/officeDocument/2006/relationships/image" Target="../media/image7.png"/><Relationship Id="rId2" Type="http://schemas.openxmlformats.org/officeDocument/2006/relationships/image" Target="../media/image5.jpeg"/><Relationship Id="rId1" Type="http://schemas.openxmlformats.org/officeDocument/2006/relationships/tags" Target="../tags/tag27.xml"/></Relationships>
</file>

<file path=ppt/slides/_rels/slide14.xml.rels><?xml version="1.0" encoding="UTF-8" standalone="yes"?>
<Relationships xmlns="http://schemas.openxmlformats.org/package/2006/relationships"><Relationship Id="rId9" Type="http://schemas.openxmlformats.org/officeDocument/2006/relationships/slide" Target="slide60.xml"/><Relationship Id="rId8" Type="http://schemas.openxmlformats.org/officeDocument/2006/relationships/slide" Target="slide53.xml"/><Relationship Id="rId7" Type="http://schemas.openxmlformats.org/officeDocument/2006/relationships/slide" Target="slide46.xml"/><Relationship Id="rId6" Type="http://schemas.openxmlformats.org/officeDocument/2006/relationships/slide" Target="slide35.xml"/><Relationship Id="rId5" Type="http://schemas.openxmlformats.org/officeDocument/2006/relationships/slide" Target="slide28.xml"/><Relationship Id="rId4" Type="http://schemas.openxmlformats.org/officeDocument/2006/relationships/slide" Target="slide21.xml"/><Relationship Id="rId3" Type="http://schemas.openxmlformats.org/officeDocument/2006/relationships/slide" Target="slide16.xml"/><Relationship Id="rId22" Type="http://schemas.openxmlformats.org/officeDocument/2006/relationships/notesSlide" Target="../notesSlides/notesSlide1.xml"/><Relationship Id="rId21" Type="http://schemas.openxmlformats.org/officeDocument/2006/relationships/slideLayout" Target="../slideLayouts/slideLayout20.xml"/><Relationship Id="rId20" Type="http://schemas.openxmlformats.org/officeDocument/2006/relationships/tags" Target="../tags/tag36.xml"/><Relationship Id="rId2" Type="http://schemas.openxmlformats.org/officeDocument/2006/relationships/image" Target="../media/image7.png"/><Relationship Id="rId19" Type="http://schemas.openxmlformats.org/officeDocument/2006/relationships/tags" Target="../tags/tag35.xml"/><Relationship Id="rId18" Type="http://schemas.openxmlformats.org/officeDocument/2006/relationships/tags" Target="../tags/tag34.xml"/><Relationship Id="rId17" Type="http://schemas.openxmlformats.org/officeDocument/2006/relationships/tags" Target="../tags/tag33.xml"/><Relationship Id="rId16" Type="http://schemas.openxmlformats.org/officeDocument/2006/relationships/tags" Target="../tags/tag32.xml"/><Relationship Id="rId15" Type="http://schemas.openxmlformats.org/officeDocument/2006/relationships/tags" Target="../tags/tag31.xml"/><Relationship Id="rId14" Type="http://schemas.openxmlformats.org/officeDocument/2006/relationships/tags" Target="../tags/tag30.xml"/><Relationship Id="rId13" Type="http://schemas.openxmlformats.org/officeDocument/2006/relationships/tags" Target="../tags/tag29.xml"/><Relationship Id="rId12" Type="http://schemas.openxmlformats.org/officeDocument/2006/relationships/slide" Target="slide104.xml"/><Relationship Id="rId11" Type="http://schemas.openxmlformats.org/officeDocument/2006/relationships/slide" Target="slide90.xml"/><Relationship Id="rId10" Type="http://schemas.openxmlformats.org/officeDocument/2006/relationships/slide" Target="slide69.xml"/><Relationship Id="rId1" Type="http://schemas.openxmlformats.org/officeDocument/2006/relationships/tags" Target="../tags/tag28.xml"/></Relationships>
</file>

<file path=ppt/slides/_rels/slide15.xml.rels><?xml version="1.0" encoding="UTF-8" standalone="yes"?>
<Relationships xmlns="http://schemas.openxmlformats.org/package/2006/relationships"><Relationship Id="rId9" Type="http://schemas.openxmlformats.org/officeDocument/2006/relationships/slide" Target="slide272.xml"/><Relationship Id="rId8" Type="http://schemas.openxmlformats.org/officeDocument/2006/relationships/slide" Target="slide265.xml"/><Relationship Id="rId7" Type="http://schemas.openxmlformats.org/officeDocument/2006/relationships/slide" Target="slide246.xml"/><Relationship Id="rId6" Type="http://schemas.openxmlformats.org/officeDocument/2006/relationships/slide" Target="slide239.xml"/><Relationship Id="rId5" Type="http://schemas.openxmlformats.org/officeDocument/2006/relationships/slide" Target="slide228.xml"/><Relationship Id="rId4" Type="http://schemas.openxmlformats.org/officeDocument/2006/relationships/slide" Target="slide206.xml"/><Relationship Id="rId3" Type="http://schemas.openxmlformats.org/officeDocument/2006/relationships/slide" Target="slide173.xml"/><Relationship Id="rId23" Type="http://schemas.openxmlformats.org/officeDocument/2006/relationships/slideLayout" Target="../slideLayouts/slideLayout20.xml"/><Relationship Id="rId22" Type="http://schemas.openxmlformats.org/officeDocument/2006/relationships/tags" Target="../tags/tag48.xml"/><Relationship Id="rId21" Type="http://schemas.openxmlformats.org/officeDocument/2006/relationships/tags" Target="../tags/tag47.xml"/><Relationship Id="rId20" Type="http://schemas.openxmlformats.org/officeDocument/2006/relationships/tags" Target="../tags/tag46.xml"/><Relationship Id="rId2" Type="http://schemas.openxmlformats.org/officeDocument/2006/relationships/image" Target="../media/image7.png"/><Relationship Id="rId19" Type="http://schemas.openxmlformats.org/officeDocument/2006/relationships/tags" Target="../tags/tag45.xml"/><Relationship Id="rId18" Type="http://schemas.openxmlformats.org/officeDocument/2006/relationships/tags" Target="../tags/tag44.xml"/><Relationship Id="rId17" Type="http://schemas.openxmlformats.org/officeDocument/2006/relationships/tags" Target="../tags/tag43.xml"/><Relationship Id="rId16" Type="http://schemas.openxmlformats.org/officeDocument/2006/relationships/tags" Target="../tags/tag42.xml"/><Relationship Id="rId15" Type="http://schemas.openxmlformats.org/officeDocument/2006/relationships/tags" Target="../tags/tag41.xml"/><Relationship Id="rId14" Type="http://schemas.openxmlformats.org/officeDocument/2006/relationships/tags" Target="../tags/tag40.xml"/><Relationship Id="rId13" Type="http://schemas.openxmlformats.org/officeDocument/2006/relationships/slide" Target="slide123.xml"/><Relationship Id="rId12" Type="http://schemas.openxmlformats.org/officeDocument/2006/relationships/tags" Target="../tags/tag39.xml"/><Relationship Id="rId11" Type="http://schemas.openxmlformats.org/officeDocument/2006/relationships/slide" Target="slide116.xml"/><Relationship Id="rId10" Type="http://schemas.openxmlformats.org/officeDocument/2006/relationships/tags" Target="../tags/tag38.xml"/><Relationship Id="rId1" Type="http://schemas.openxmlformats.org/officeDocument/2006/relationships/tags" Target="../tags/tag37.xml"/></Relationships>
</file>

<file path=ppt/slides/_rels/slide16.xml.rels><?xml version="1.0" encoding="UTF-8" standalone="yes"?>
<Relationships xmlns="http://schemas.openxmlformats.org/package/2006/relationships"><Relationship Id="rId4" Type="http://schemas.openxmlformats.org/officeDocument/2006/relationships/notesSlide" Target="../notesSlides/notesSlide2.xml"/><Relationship Id="rId3" Type="http://schemas.openxmlformats.org/officeDocument/2006/relationships/slideLayout" Target="../slideLayouts/slideLayout20.xml"/><Relationship Id="rId2" Type="http://schemas.openxmlformats.org/officeDocument/2006/relationships/image" Target="../media/image17.png"/><Relationship Id="rId1" Type="http://schemas.openxmlformats.org/officeDocument/2006/relationships/image" Target="../media/image14.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25.xml"/><Relationship Id="rId1" Type="http://schemas.openxmlformats.org/officeDocument/2006/relationships/tags" Target="../tags/tag49.xml"/></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25.xml"/><Relationship Id="rId1" Type="http://schemas.openxmlformats.org/officeDocument/2006/relationships/tags" Target="../tags/tag50.xml"/></Relationships>
</file>

<file path=ppt/slides/_rels/slide20.xml.rels><?xml version="1.0" encoding="UTF-8" standalone="yes"?>
<Relationships xmlns="http://schemas.openxmlformats.org/package/2006/relationships"><Relationship Id="rId4" Type="http://schemas.openxmlformats.org/officeDocument/2006/relationships/slideLayout" Target="../slideLayouts/slideLayout22.xml"/><Relationship Id="rId3" Type="http://schemas.openxmlformats.org/officeDocument/2006/relationships/slide" Target="slide14.xml"/><Relationship Id="rId2" Type="http://schemas.openxmlformats.org/officeDocument/2006/relationships/tags" Target="../tags/tag51.xml"/><Relationship Id="rId1" Type="http://schemas.openxmlformats.org/officeDocument/2006/relationships/image" Target="../media/image18.png"/></Relationships>
</file>

<file path=ppt/slides/_rels/slide21.xml.rels><?xml version="1.0" encoding="UTF-8" standalone="yes"?>
<Relationships xmlns="http://schemas.openxmlformats.org/package/2006/relationships"><Relationship Id="rId4" Type="http://schemas.openxmlformats.org/officeDocument/2006/relationships/notesSlide" Target="../notesSlides/notesSlide3.xml"/><Relationship Id="rId3" Type="http://schemas.openxmlformats.org/officeDocument/2006/relationships/slideLayout" Target="../slideLayouts/slideLayout20.xml"/><Relationship Id="rId2" Type="http://schemas.openxmlformats.org/officeDocument/2006/relationships/image" Target="../media/image17.png"/><Relationship Id="rId1" Type="http://schemas.openxmlformats.org/officeDocument/2006/relationships/image" Target="../media/image14.png"/></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26.xml"/><Relationship Id="rId1" Type="http://schemas.openxmlformats.org/officeDocument/2006/relationships/image" Target="../media/image19.jpeg"/></Relationships>
</file>

<file path=ppt/slides/_rels/slide23.xml.rels><?xml version="1.0" encoding="UTF-8" standalone="yes"?>
<Relationships xmlns="http://schemas.openxmlformats.org/package/2006/relationships"><Relationship Id="rId9" Type="http://schemas.openxmlformats.org/officeDocument/2006/relationships/tags" Target="../tags/tag52.xml"/><Relationship Id="rId8" Type="http://schemas.openxmlformats.org/officeDocument/2006/relationships/image" Target="../media/image27.jpeg"/><Relationship Id="rId7" Type="http://schemas.openxmlformats.org/officeDocument/2006/relationships/image" Target="../media/image26.jpeg"/><Relationship Id="rId6" Type="http://schemas.openxmlformats.org/officeDocument/2006/relationships/image" Target="../media/image25.jpeg"/><Relationship Id="rId5" Type="http://schemas.openxmlformats.org/officeDocument/2006/relationships/image" Target="../media/image24.jpeg"/><Relationship Id="rId4" Type="http://schemas.openxmlformats.org/officeDocument/2006/relationships/image" Target="../media/image23.jpeg"/><Relationship Id="rId3" Type="http://schemas.openxmlformats.org/officeDocument/2006/relationships/image" Target="../media/image22.jpeg"/><Relationship Id="rId2" Type="http://schemas.openxmlformats.org/officeDocument/2006/relationships/image" Target="../media/image21.png"/><Relationship Id="rId10" Type="http://schemas.openxmlformats.org/officeDocument/2006/relationships/slideLayout" Target="../slideLayouts/slideLayout26.xml"/><Relationship Id="rId1" Type="http://schemas.openxmlformats.org/officeDocument/2006/relationships/image" Target="../media/image20.emf"/></Relationships>
</file>

<file path=ppt/slides/_rels/slide24.xml.rels><?xml version="1.0" encoding="UTF-8" standalone="yes"?>
<Relationships xmlns="http://schemas.openxmlformats.org/package/2006/relationships"><Relationship Id="rId4" Type="http://schemas.openxmlformats.org/officeDocument/2006/relationships/slideLayout" Target="../slideLayouts/slideLayout21.xml"/><Relationship Id="rId3" Type="http://schemas.openxmlformats.org/officeDocument/2006/relationships/tags" Target="../tags/tag53.xml"/><Relationship Id="rId2" Type="http://schemas.openxmlformats.org/officeDocument/2006/relationships/image" Target="../media/image29.png"/><Relationship Id="rId1" Type="http://schemas.openxmlformats.org/officeDocument/2006/relationships/image" Target="../media/image28.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26.xml.rels><?xml version="1.0" encoding="UTF-8" standalone="yes"?>
<Relationships xmlns="http://schemas.openxmlformats.org/package/2006/relationships"><Relationship Id="rId2" Type="http://schemas.openxmlformats.org/officeDocument/2006/relationships/slideLayout" Target="../slideLayouts/slideLayout21.xml"/><Relationship Id="rId1" Type="http://schemas.openxmlformats.org/officeDocument/2006/relationships/image" Target="../media/image30.png"/></Relationships>
</file>

<file path=ppt/slides/_rels/slide27.xml.rels><?xml version="1.0" encoding="UTF-8" standalone="yes"?>
<Relationships xmlns="http://schemas.openxmlformats.org/package/2006/relationships"><Relationship Id="rId5" Type="http://schemas.openxmlformats.org/officeDocument/2006/relationships/slideLayout" Target="../slideLayouts/slideLayout26.xml"/><Relationship Id="rId4" Type="http://schemas.openxmlformats.org/officeDocument/2006/relationships/slide" Target="slide14.xml"/><Relationship Id="rId3" Type="http://schemas.openxmlformats.org/officeDocument/2006/relationships/tags" Target="../tags/tag54.xml"/><Relationship Id="rId2" Type="http://schemas.openxmlformats.org/officeDocument/2006/relationships/image" Target="../media/image32.png"/><Relationship Id="rId1" Type="http://schemas.openxmlformats.org/officeDocument/2006/relationships/image" Target="../media/image31.png"/></Relationships>
</file>

<file path=ppt/slides/_rels/slide28.xml.rels><?xml version="1.0" encoding="UTF-8" standalone="yes"?>
<Relationships xmlns="http://schemas.openxmlformats.org/package/2006/relationships"><Relationship Id="rId4" Type="http://schemas.openxmlformats.org/officeDocument/2006/relationships/notesSlide" Target="../notesSlides/notesSlide4.xml"/><Relationship Id="rId3" Type="http://schemas.openxmlformats.org/officeDocument/2006/relationships/slideLayout" Target="../slideLayouts/slideLayout20.xml"/><Relationship Id="rId2" Type="http://schemas.openxmlformats.org/officeDocument/2006/relationships/image" Target="../media/image17.png"/><Relationship Id="rId1" Type="http://schemas.openxmlformats.org/officeDocument/2006/relationships/image" Target="../media/image14.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30.xml.rels><?xml version="1.0" encoding="UTF-8" standalone="yes"?>
<Relationships xmlns="http://schemas.openxmlformats.org/package/2006/relationships"><Relationship Id="rId2" Type="http://schemas.openxmlformats.org/officeDocument/2006/relationships/slideLayout" Target="../slideLayouts/slideLayout21.xml"/><Relationship Id="rId1" Type="http://schemas.openxmlformats.org/officeDocument/2006/relationships/tags" Target="../tags/tag55.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32.xml.rels><?xml version="1.0" encoding="UTF-8" standalone="yes"?>
<Relationships xmlns="http://schemas.openxmlformats.org/package/2006/relationships"><Relationship Id="rId2" Type="http://schemas.openxmlformats.org/officeDocument/2006/relationships/slideLayout" Target="../slideLayouts/slideLayout21.xml"/><Relationship Id="rId1" Type="http://schemas.openxmlformats.org/officeDocument/2006/relationships/tags" Target="../tags/tag56.xml"/></Relationships>
</file>

<file path=ppt/slides/_rels/slide33.xml.rels><?xml version="1.0" encoding="UTF-8" standalone="yes"?>
<Relationships xmlns="http://schemas.openxmlformats.org/package/2006/relationships"><Relationship Id="rId3" Type="http://schemas.openxmlformats.org/officeDocument/2006/relationships/slideLayout" Target="../slideLayouts/slideLayout25.xml"/><Relationship Id="rId2" Type="http://schemas.openxmlformats.org/officeDocument/2006/relationships/tags" Target="../tags/tag58.xml"/><Relationship Id="rId1" Type="http://schemas.openxmlformats.org/officeDocument/2006/relationships/tags" Target="../tags/tag57.xml"/></Relationships>
</file>

<file path=ppt/slides/_rels/slide34.xml.rels><?xml version="1.0" encoding="UTF-8" standalone="yes"?>
<Relationships xmlns="http://schemas.openxmlformats.org/package/2006/relationships"><Relationship Id="rId4" Type="http://schemas.openxmlformats.org/officeDocument/2006/relationships/slideLayout" Target="../slideLayouts/slideLayout21.xml"/><Relationship Id="rId3" Type="http://schemas.openxmlformats.org/officeDocument/2006/relationships/slide" Target="slide14.xml"/><Relationship Id="rId2" Type="http://schemas.openxmlformats.org/officeDocument/2006/relationships/tags" Target="../tags/tag60.xml"/><Relationship Id="rId1" Type="http://schemas.openxmlformats.org/officeDocument/2006/relationships/tags" Target="../tags/tag59.xml"/></Relationships>
</file>

<file path=ppt/slides/_rels/slide35.xml.rels><?xml version="1.0" encoding="UTF-8" standalone="yes"?>
<Relationships xmlns="http://schemas.openxmlformats.org/package/2006/relationships"><Relationship Id="rId4" Type="http://schemas.openxmlformats.org/officeDocument/2006/relationships/notesSlide" Target="../notesSlides/notesSlide5.xml"/><Relationship Id="rId3" Type="http://schemas.openxmlformats.org/officeDocument/2006/relationships/slideLayout" Target="../slideLayouts/slideLayout20.xml"/><Relationship Id="rId2" Type="http://schemas.openxmlformats.org/officeDocument/2006/relationships/image" Target="../media/image17.png"/><Relationship Id="rId1" Type="http://schemas.openxmlformats.org/officeDocument/2006/relationships/image" Target="../media/image14.png"/></Relationships>
</file>

<file path=ppt/slides/_rels/slide36.xml.rels><?xml version="1.0" encoding="UTF-8" standalone="yes"?>
<Relationships xmlns="http://schemas.openxmlformats.org/package/2006/relationships"><Relationship Id="rId2" Type="http://schemas.openxmlformats.org/officeDocument/2006/relationships/slideLayout" Target="../slideLayouts/slideLayout26.xml"/><Relationship Id="rId1" Type="http://schemas.openxmlformats.org/officeDocument/2006/relationships/tags" Target="../tags/tag61.xml"/></Relationships>
</file>

<file path=ppt/slides/_rels/slide37.xml.rels><?xml version="1.0" encoding="UTF-8" standalone="yes"?>
<Relationships xmlns="http://schemas.openxmlformats.org/package/2006/relationships"><Relationship Id="rId8" Type="http://schemas.openxmlformats.org/officeDocument/2006/relationships/notesSlide" Target="../notesSlides/notesSlide6.xml"/><Relationship Id="rId7" Type="http://schemas.openxmlformats.org/officeDocument/2006/relationships/slideLayout" Target="../slideLayouts/slideLayout26.xml"/><Relationship Id="rId6" Type="http://schemas.openxmlformats.org/officeDocument/2006/relationships/image" Target="../media/image38.jpeg"/><Relationship Id="rId5" Type="http://schemas.openxmlformats.org/officeDocument/2006/relationships/image" Target="../media/image37.jpeg"/><Relationship Id="rId4" Type="http://schemas.openxmlformats.org/officeDocument/2006/relationships/image" Target="../media/image36.jpeg"/><Relationship Id="rId3" Type="http://schemas.openxmlformats.org/officeDocument/2006/relationships/image" Target="../media/image35.jpeg"/><Relationship Id="rId2" Type="http://schemas.openxmlformats.org/officeDocument/2006/relationships/image" Target="../media/image34.jpeg"/><Relationship Id="rId1" Type="http://schemas.openxmlformats.org/officeDocument/2006/relationships/image" Target="../media/image33.jpeg"/></Relationships>
</file>

<file path=ppt/slides/_rels/slide38.xml.rels><?xml version="1.0" encoding="UTF-8" standalone="yes"?>
<Relationships xmlns="http://schemas.openxmlformats.org/package/2006/relationships"><Relationship Id="rId2" Type="http://schemas.openxmlformats.org/officeDocument/2006/relationships/slideLayout" Target="../slideLayouts/slideLayout21.xml"/><Relationship Id="rId1" Type="http://schemas.openxmlformats.org/officeDocument/2006/relationships/tags" Target="../tags/tag62.xml"/></Relationships>
</file>

<file path=ppt/slides/_rels/slide39.xml.rels><?xml version="1.0" encoding="UTF-8" standalone="yes"?>
<Relationships xmlns="http://schemas.openxmlformats.org/package/2006/relationships"><Relationship Id="rId2" Type="http://schemas.openxmlformats.org/officeDocument/2006/relationships/slideLayout" Target="../slideLayouts/slideLayout21.xml"/><Relationship Id="rId1" Type="http://schemas.openxmlformats.org/officeDocument/2006/relationships/tags" Target="../tags/tag63.xml"/></Relationships>
</file>

<file path=ppt/slides/_rels/slide40.xml.rels><?xml version="1.0" encoding="UTF-8" standalone="yes"?>
<Relationships xmlns="http://schemas.openxmlformats.org/package/2006/relationships"><Relationship Id="rId6" Type="http://schemas.openxmlformats.org/officeDocument/2006/relationships/notesSlide" Target="../notesSlides/notesSlide7.xml"/><Relationship Id="rId5" Type="http://schemas.openxmlformats.org/officeDocument/2006/relationships/slideLayout" Target="../slideLayouts/slideLayout21.xml"/><Relationship Id="rId4" Type="http://schemas.openxmlformats.org/officeDocument/2006/relationships/image" Target="../media/image42.jpeg"/><Relationship Id="rId3" Type="http://schemas.openxmlformats.org/officeDocument/2006/relationships/image" Target="../media/image41.jpeg"/><Relationship Id="rId2" Type="http://schemas.openxmlformats.org/officeDocument/2006/relationships/image" Target="../media/image40.jpeg"/><Relationship Id="rId1" Type="http://schemas.openxmlformats.org/officeDocument/2006/relationships/image" Target="../media/image39.jpeg"/></Relationships>
</file>

<file path=ppt/slides/_rels/slide41.xml.rels><?xml version="1.0" encoding="UTF-8" standalone="yes"?>
<Relationships xmlns="http://schemas.openxmlformats.org/package/2006/relationships"><Relationship Id="rId2" Type="http://schemas.openxmlformats.org/officeDocument/2006/relationships/slideLayout" Target="../slideLayouts/slideLayout21.xml"/><Relationship Id="rId1" Type="http://schemas.openxmlformats.org/officeDocument/2006/relationships/tags" Target="../tags/tag64.xml"/></Relationships>
</file>

<file path=ppt/slides/_rels/slide42.xml.rels><?xml version="1.0" encoding="UTF-8" standalone="yes"?>
<Relationships xmlns="http://schemas.openxmlformats.org/package/2006/relationships"><Relationship Id="rId5" Type="http://schemas.openxmlformats.org/officeDocument/2006/relationships/slideLayout" Target="../slideLayouts/slideLayout21.xml"/><Relationship Id="rId4" Type="http://schemas.openxmlformats.org/officeDocument/2006/relationships/image" Target="../media/image46.jpeg"/><Relationship Id="rId3" Type="http://schemas.openxmlformats.org/officeDocument/2006/relationships/image" Target="../media/image45.jpeg"/><Relationship Id="rId2" Type="http://schemas.openxmlformats.org/officeDocument/2006/relationships/image" Target="../media/image44.jpeg"/><Relationship Id="rId1" Type="http://schemas.openxmlformats.org/officeDocument/2006/relationships/image" Target="../media/image43.jpeg"/></Relationships>
</file>

<file path=ppt/slides/_rels/slide43.xml.rels><?xml version="1.0" encoding="UTF-8" standalone="yes"?>
<Relationships xmlns="http://schemas.openxmlformats.org/package/2006/relationships"><Relationship Id="rId2" Type="http://schemas.openxmlformats.org/officeDocument/2006/relationships/slideLayout" Target="../slideLayouts/slideLayout21.xml"/><Relationship Id="rId1" Type="http://schemas.openxmlformats.org/officeDocument/2006/relationships/tags" Target="../tags/tag65.xml"/></Relationships>
</file>

<file path=ppt/slides/_rels/slide44.xml.rels><?xml version="1.0" encoding="UTF-8" standalone="yes"?>
<Relationships xmlns="http://schemas.openxmlformats.org/package/2006/relationships"><Relationship Id="rId5" Type="http://schemas.openxmlformats.org/officeDocument/2006/relationships/vmlDrawing" Target="../drawings/vmlDrawing1.vml"/><Relationship Id="rId4" Type="http://schemas.openxmlformats.org/officeDocument/2006/relationships/slideLayout" Target="../slideLayouts/slideLayout26.xml"/><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oleObject" Target="../embeddings/oleObject1.bin"/></Relationships>
</file>

<file path=ppt/slides/_rels/slide45.xml.rels><?xml version="1.0" encoding="UTF-8" standalone="yes"?>
<Relationships xmlns="http://schemas.openxmlformats.org/package/2006/relationships"><Relationship Id="rId4" Type="http://schemas.openxmlformats.org/officeDocument/2006/relationships/slideLayout" Target="../slideLayouts/slideLayout21.xml"/><Relationship Id="rId3" Type="http://schemas.openxmlformats.org/officeDocument/2006/relationships/slide" Target="slide14.xml"/><Relationship Id="rId2" Type="http://schemas.openxmlformats.org/officeDocument/2006/relationships/tags" Target="../tags/tag67.xml"/><Relationship Id="rId1" Type="http://schemas.openxmlformats.org/officeDocument/2006/relationships/tags" Target="../tags/tag66.xml"/></Relationships>
</file>

<file path=ppt/slides/_rels/slide46.xml.rels><?xml version="1.0" encoding="UTF-8" standalone="yes"?>
<Relationships xmlns="http://schemas.openxmlformats.org/package/2006/relationships"><Relationship Id="rId4" Type="http://schemas.openxmlformats.org/officeDocument/2006/relationships/notesSlide" Target="../notesSlides/notesSlide8.xml"/><Relationship Id="rId3" Type="http://schemas.openxmlformats.org/officeDocument/2006/relationships/slideLayout" Target="../slideLayouts/slideLayout20.xml"/><Relationship Id="rId2" Type="http://schemas.openxmlformats.org/officeDocument/2006/relationships/image" Target="../media/image17.png"/><Relationship Id="rId1" Type="http://schemas.openxmlformats.org/officeDocument/2006/relationships/image" Target="../media/image14.png"/></Relationships>
</file>

<file path=ppt/slides/_rels/slide47.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6.xml"/><Relationship Id="rId1" Type="http://schemas.openxmlformats.org/officeDocument/2006/relationships/image" Target="../media/image49.png"/></Relationships>
</file>

<file path=ppt/slides/_rels/slide48.xml.rels><?xml version="1.0" encoding="UTF-8" standalone="yes"?>
<Relationships xmlns="http://schemas.openxmlformats.org/package/2006/relationships"><Relationship Id="rId2" Type="http://schemas.openxmlformats.org/officeDocument/2006/relationships/slideLayout" Target="../slideLayouts/slideLayout26.xml"/><Relationship Id="rId1" Type="http://schemas.openxmlformats.org/officeDocument/2006/relationships/image" Target="../media/image50.png"/></Relationships>
</file>

<file path=ppt/slides/_rels/slide49.xml.rels><?xml version="1.0" encoding="UTF-8" standalone="yes"?>
<Relationships xmlns="http://schemas.openxmlformats.org/package/2006/relationships"><Relationship Id="rId2" Type="http://schemas.openxmlformats.org/officeDocument/2006/relationships/slideLayout" Target="../slideLayouts/slideLayout26.xml"/><Relationship Id="rId1" Type="http://schemas.openxmlformats.org/officeDocument/2006/relationships/image" Target="../media/image51.png"/></Relationships>
</file>

<file path=ppt/slides/_rels/slide50.xml.rels><?xml version="1.0" encoding="UTF-8" standalone="yes"?>
<Relationships xmlns="http://schemas.openxmlformats.org/package/2006/relationships"><Relationship Id="rId2" Type="http://schemas.openxmlformats.org/officeDocument/2006/relationships/slideLayout" Target="../slideLayouts/slideLayout21.xml"/><Relationship Id="rId1" Type="http://schemas.openxmlformats.org/officeDocument/2006/relationships/image" Target="../media/image52.png"/></Relationships>
</file>

<file path=ppt/slides/_rels/slide51.xml.rels><?xml version="1.0" encoding="UTF-8" standalone="yes"?>
<Relationships xmlns="http://schemas.openxmlformats.org/package/2006/relationships"><Relationship Id="rId2" Type="http://schemas.openxmlformats.org/officeDocument/2006/relationships/slideLayout" Target="../slideLayouts/slideLayout26.xml"/><Relationship Id="rId1" Type="http://schemas.openxmlformats.org/officeDocument/2006/relationships/image" Target="../media/image53.png"/></Relationships>
</file>

<file path=ppt/slides/_rels/slide52.xml.rels><?xml version="1.0" encoding="UTF-8" standalone="yes"?>
<Relationships xmlns="http://schemas.openxmlformats.org/package/2006/relationships"><Relationship Id="rId5" Type="http://schemas.openxmlformats.org/officeDocument/2006/relationships/slideLayout" Target="../slideLayouts/slideLayout26.xml"/><Relationship Id="rId4" Type="http://schemas.openxmlformats.org/officeDocument/2006/relationships/slide" Target="slide14.xml"/><Relationship Id="rId3" Type="http://schemas.openxmlformats.org/officeDocument/2006/relationships/tags" Target="../tags/tag69.xml"/><Relationship Id="rId2" Type="http://schemas.openxmlformats.org/officeDocument/2006/relationships/image" Target="../media/image54.png"/><Relationship Id="rId1" Type="http://schemas.openxmlformats.org/officeDocument/2006/relationships/tags" Target="../tags/tag68.xml"/></Relationships>
</file>

<file path=ppt/slides/_rels/slide53.xml.rels><?xml version="1.0" encoding="UTF-8" standalone="yes"?>
<Relationships xmlns="http://schemas.openxmlformats.org/package/2006/relationships"><Relationship Id="rId4" Type="http://schemas.openxmlformats.org/officeDocument/2006/relationships/notesSlide" Target="../notesSlides/notesSlide10.xml"/><Relationship Id="rId3" Type="http://schemas.openxmlformats.org/officeDocument/2006/relationships/slideLayout" Target="../slideLayouts/slideLayout20.xml"/><Relationship Id="rId2" Type="http://schemas.openxmlformats.org/officeDocument/2006/relationships/image" Target="../media/image17.png"/><Relationship Id="rId1" Type="http://schemas.openxmlformats.org/officeDocument/2006/relationships/image" Target="../media/image14.png"/></Relationships>
</file>

<file path=ppt/slides/_rels/slide54.xml.rels><?xml version="1.0" encoding="UTF-8" standalone="yes"?>
<Relationships xmlns="http://schemas.openxmlformats.org/package/2006/relationships"><Relationship Id="rId3" Type="http://schemas.openxmlformats.org/officeDocument/2006/relationships/slideLayout" Target="../slideLayouts/slideLayout21.xml"/><Relationship Id="rId2" Type="http://schemas.openxmlformats.org/officeDocument/2006/relationships/tags" Target="../tags/tag71.xml"/><Relationship Id="rId1" Type="http://schemas.openxmlformats.org/officeDocument/2006/relationships/tags" Target="../tags/tag70.xml"/></Relationships>
</file>

<file path=ppt/slides/_rels/slide55.xml.rels><?xml version="1.0" encoding="UTF-8" standalone="yes"?>
<Relationships xmlns="http://schemas.openxmlformats.org/package/2006/relationships"><Relationship Id="rId3" Type="http://schemas.openxmlformats.org/officeDocument/2006/relationships/slideLayout" Target="../slideLayouts/slideLayout21.xml"/><Relationship Id="rId2" Type="http://schemas.openxmlformats.org/officeDocument/2006/relationships/tags" Target="../tags/tag73.xml"/><Relationship Id="rId1" Type="http://schemas.openxmlformats.org/officeDocument/2006/relationships/tags" Target="../tags/tag72.xml"/></Relationships>
</file>

<file path=ppt/slides/_rels/slide56.xml.rels><?xml version="1.0" encoding="UTF-8" standalone="yes"?>
<Relationships xmlns="http://schemas.openxmlformats.org/package/2006/relationships"><Relationship Id="rId3" Type="http://schemas.openxmlformats.org/officeDocument/2006/relationships/slideLayout" Target="../slideLayouts/slideLayout20.xml"/><Relationship Id="rId2" Type="http://schemas.openxmlformats.org/officeDocument/2006/relationships/tags" Target="../tags/tag74.xml"/><Relationship Id="rId1" Type="http://schemas.openxmlformats.org/officeDocument/2006/relationships/image" Target="../media/image55.emf"/></Relationships>
</file>

<file path=ppt/slides/_rels/slide57.xml.rels><?xml version="1.0" encoding="UTF-8" standalone="yes"?>
<Relationships xmlns="http://schemas.openxmlformats.org/package/2006/relationships"><Relationship Id="rId9" Type="http://schemas.openxmlformats.org/officeDocument/2006/relationships/image" Target="../media/image60.emf"/><Relationship Id="rId8" Type="http://schemas.openxmlformats.org/officeDocument/2006/relationships/tags" Target="../tags/tag78.xml"/><Relationship Id="rId7" Type="http://schemas.openxmlformats.org/officeDocument/2006/relationships/image" Target="../media/image59.emf"/><Relationship Id="rId6" Type="http://schemas.openxmlformats.org/officeDocument/2006/relationships/tags" Target="../tags/tag77.xml"/><Relationship Id="rId5" Type="http://schemas.openxmlformats.org/officeDocument/2006/relationships/image" Target="../media/image58.emf"/><Relationship Id="rId4" Type="http://schemas.openxmlformats.org/officeDocument/2006/relationships/tags" Target="../tags/tag76.xml"/><Relationship Id="rId3" Type="http://schemas.openxmlformats.org/officeDocument/2006/relationships/tags" Target="../tags/tag75.xml"/><Relationship Id="rId2" Type="http://schemas.openxmlformats.org/officeDocument/2006/relationships/image" Target="../media/image57.png"/><Relationship Id="rId10" Type="http://schemas.openxmlformats.org/officeDocument/2006/relationships/slideLayout" Target="../slideLayouts/slideLayout20.xml"/><Relationship Id="rId1" Type="http://schemas.openxmlformats.org/officeDocument/2006/relationships/image" Target="../media/image56.png"/></Relationships>
</file>

<file path=ppt/slides/_rels/slide58.xml.rels><?xml version="1.0" encoding="UTF-8" standalone="yes"?>
<Relationships xmlns="http://schemas.openxmlformats.org/package/2006/relationships"><Relationship Id="rId2" Type="http://schemas.openxmlformats.org/officeDocument/2006/relationships/slideLayout" Target="../slideLayouts/slideLayout20.xml"/><Relationship Id="rId1" Type="http://schemas.openxmlformats.org/officeDocument/2006/relationships/tags" Target="../tags/tag79.xml"/></Relationships>
</file>

<file path=ppt/slides/_rels/slide59.xml.rels><?xml version="1.0" encoding="UTF-8" standalone="yes"?>
<Relationships xmlns="http://schemas.openxmlformats.org/package/2006/relationships"><Relationship Id="rId6" Type="http://schemas.openxmlformats.org/officeDocument/2006/relationships/slideLayout" Target="../slideLayouts/slideLayout20.xml"/><Relationship Id="rId5" Type="http://schemas.openxmlformats.org/officeDocument/2006/relationships/slide" Target="slide14.xml"/><Relationship Id="rId4" Type="http://schemas.openxmlformats.org/officeDocument/2006/relationships/tags" Target="../tags/tag81.xml"/><Relationship Id="rId3" Type="http://schemas.openxmlformats.org/officeDocument/2006/relationships/tags" Target="../tags/tag80.xml"/><Relationship Id="rId2" Type="http://schemas.openxmlformats.org/officeDocument/2006/relationships/image" Target="../media/image62.png"/><Relationship Id="rId1" Type="http://schemas.openxmlformats.org/officeDocument/2006/relationships/image" Target="../media/image61.png"/></Relationships>
</file>

<file path=ppt/slides/_rels/slide60.xml.rels><?xml version="1.0" encoding="UTF-8" standalone="yes"?>
<Relationships xmlns="http://schemas.openxmlformats.org/package/2006/relationships"><Relationship Id="rId4" Type="http://schemas.openxmlformats.org/officeDocument/2006/relationships/notesSlide" Target="../notesSlides/notesSlide11.xml"/><Relationship Id="rId3" Type="http://schemas.openxmlformats.org/officeDocument/2006/relationships/slideLayout" Target="../slideLayouts/slideLayout20.xml"/><Relationship Id="rId2" Type="http://schemas.openxmlformats.org/officeDocument/2006/relationships/image" Target="../media/image17.png"/><Relationship Id="rId1" Type="http://schemas.openxmlformats.org/officeDocument/2006/relationships/image" Target="../media/image14.png"/></Relationships>
</file>

<file path=ppt/slides/_rels/slide61.xml.rels><?xml version="1.0" encoding="UTF-8" standalone="yes"?>
<Relationships xmlns="http://schemas.openxmlformats.org/package/2006/relationships"><Relationship Id="rId4" Type="http://schemas.openxmlformats.org/officeDocument/2006/relationships/notesSlide" Target="../notesSlides/notesSlide12.xml"/><Relationship Id="rId3" Type="http://schemas.openxmlformats.org/officeDocument/2006/relationships/slideLayout" Target="../slideLayouts/slideLayout20.xml"/><Relationship Id="rId2" Type="http://schemas.openxmlformats.org/officeDocument/2006/relationships/image" Target="../media/image63.png"/><Relationship Id="rId1" Type="http://schemas.openxmlformats.org/officeDocument/2006/relationships/image" Target="../media/image17.png"/></Relationships>
</file>

<file path=ppt/slides/_rels/slide62.xml.rels><?xml version="1.0" encoding="UTF-8" standalone="yes"?>
<Relationships xmlns="http://schemas.openxmlformats.org/package/2006/relationships"><Relationship Id="rId2" Type="http://schemas.openxmlformats.org/officeDocument/2006/relationships/slideLayout" Target="../slideLayouts/slideLayout20.xml"/><Relationship Id="rId1" Type="http://schemas.openxmlformats.org/officeDocument/2006/relationships/image" Target="../media/image63.png"/></Relationships>
</file>

<file path=ppt/slides/_rels/slide63.xml.rels><?xml version="1.0" encoding="UTF-8" standalone="yes"?>
<Relationships xmlns="http://schemas.openxmlformats.org/package/2006/relationships"><Relationship Id="rId2" Type="http://schemas.openxmlformats.org/officeDocument/2006/relationships/slideLayout" Target="../slideLayouts/slideLayout20.xml"/><Relationship Id="rId1" Type="http://schemas.openxmlformats.org/officeDocument/2006/relationships/image" Target="../media/image63.png"/></Relationships>
</file>

<file path=ppt/slides/_rels/slide64.xml.rels><?xml version="1.0" encoding="UTF-8" standalone="yes"?>
<Relationships xmlns="http://schemas.openxmlformats.org/package/2006/relationships"><Relationship Id="rId4" Type="http://schemas.openxmlformats.org/officeDocument/2006/relationships/slideLayout" Target="../slideLayouts/slideLayout20.xml"/><Relationship Id="rId3" Type="http://schemas.openxmlformats.org/officeDocument/2006/relationships/tags" Target="../tags/tag83.xml"/><Relationship Id="rId2" Type="http://schemas.openxmlformats.org/officeDocument/2006/relationships/tags" Target="../tags/tag82.xml"/><Relationship Id="rId1" Type="http://schemas.openxmlformats.org/officeDocument/2006/relationships/image" Target="../media/image63.png"/></Relationships>
</file>

<file path=ppt/slides/_rels/slide65.xml.rels><?xml version="1.0" encoding="UTF-8" standalone="yes"?>
<Relationships xmlns="http://schemas.openxmlformats.org/package/2006/relationships"><Relationship Id="rId2" Type="http://schemas.openxmlformats.org/officeDocument/2006/relationships/slideLayout" Target="../slideLayouts/slideLayout20.xml"/><Relationship Id="rId1" Type="http://schemas.openxmlformats.org/officeDocument/2006/relationships/image" Target="../media/image63.png"/></Relationships>
</file>

<file path=ppt/slides/_rels/slide66.xml.rels><?xml version="1.0" encoding="UTF-8" standalone="yes"?>
<Relationships xmlns="http://schemas.openxmlformats.org/package/2006/relationships"><Relationship Id="rId4" Type="http://schemas.openxmlformats.org/officeDocument/2006/relationships/slideLayout" Target="../slideLayouts/slideLayout20.xml"/><Relationship Id="rId3" Type="http://schemas.openxmlformats.org/officeDocument/2006/relationships/tags" Target="../tags/tag85.xml"/><Relationship Id="rId2" Type="http://schemas.openxmlformats.org/officeDocument/2006/relationships/tags" Target="../tags/tag84.xml"/><Relationship Id="rId1" Type="http://schemas.openxmlformats.org/officeDocument/2006/relationships/image" Target="../media/image63.png"/></Relationships>
</file>

<file path=ppt/slides/_rels/slide67.xml.rels><?xml version="1.0" encoding="UTF-8" standalone="yes"?>
<Relationships xmlns="http://schemas.openxmlformats.org/package/2006/relationships"><Relationship Id="rId2" Type="http://schemas.openxmlformats.org/officeDocument/2006/relationships/slideLayout" Target="../slideLayouts/slideLayout20.xml"/><Relationship Id="rId1" Type="http://schemas.openxmlformats.org/officeDocument/2006/relationships/image" Target="../media/image63.png"/></Relationships>
</file>

<file path=ppt/slides/_rels/slide68.xml.rels><?xml version="1.0" encoding="UTF-8" standalone="yes"?>
<Relationships xmlns="http://schemas.openxmlformats.org/package/2006/relationships"><Relationship Id="rId6" Type="http://schemas.openxmlformats.org/officeDocument/2006/relationships/slideLayout" Target="../slideLayouts/slideLayout20.xml"/><Relationship Id="rId5" Type="http://schemas.openxmlformats.org/officeDocument/2006/relationships/slide" Target="slide14.xml"/><Relationship Id="rId4" Type="http://schemas.openxmlformats.org/officeDocument/2006/relationships/tags" Target="../tags/tag88.xml"/><Relationship Id="rId3" Type="http://schemas.openxmlformats.org/officeDocument/2006/relationships/tags" Target="../tags/tag87.xml"/><Relationship Id="rId2" Type="http://schemas.openxmlformats.org/officeDocument/2006/relationships/tags" Target="../tags/tag86.xml"/><Relationship Id="rId1" Type="http://schemas.openxmlformats.org/officeDocument/2006/relationships/image" Target="../media/image63.png"/></Relationships>
</file>

<file path=ppt/slides/_rels/slide69.xml.rels><?xml version="1.0" encoding="UTF-8" standalone="yes"?>
<Relationships xmlns="http://schemas.openxmlformats.org/package/2006/relationships"><Relationship Id="rId4" Type="http://schemas.openxmlformats.org/officeDocument/2006/relationships/notesSlide" Target="../notesSlides/notesSlide13.xml"/><Relationship Id="rId3" Type="http://schemas.openxmlformats.org/officeDocument/2006/relationships/slideLayout" Target="../slideLayouts/slideLayout20.xml"/><Relationship Id="rId2" Type="http://schemas.openxmlformats.org/officeDocument/2006/relationships/image" Target="../media/image17.png"/><Relationship Id="rId1" Type="http://schemas.openxmlformats.org/officeDocument/2006/relationships/image" Target="../media/image14.png"/></Relationships>
</file>

<file path=ppt/slides/_rels/slide70.xml.rels><?xml version="1.0" encoding="UTF-8" standalone="yes"?>
<Relationships xmlns="http://schemas.openxmlformats.org/package/2006/relationships"><Relationship Id="rId5" Type="http://schemas.openxmlformats.org/officeDocument/2006/relationships/slideLayout" Target="../slideLayouts/slideLayout20.xml"/><Relationship Id="rId4" Type="http://schemas.openxmlformats.org/officeDocument/2006/relationships/image" Target="../media/image66.png"/><Relationship Id="rId3" Type="http://schemas.openxmlformats.org/officeDocument/2006/relationships/image" Target="../media/image65.png"/><Relationship Id="rId2" Type="http://schemas.openxmlformats.org/officeDocument/2006/relationships/image" Target="../media/image64.png"/><Relationship Id="rId1" Type="http://schemas.openxmlformats.org/officeDocument/2006/relationships/image" Target="../media/image1.png"/></Relationships>
</file>

<file path=ppt/slides/_rels/slide71.xml.rels><?xml version="1.0" encoding="UTF-8" standalone="yes"?>
<Relationships xmlns="http://schemas.openxmlformats.org/package/2006/relationships"><Relationship Id="rId9" Type="http://schemas.openxmlformats.org/officeDocument/2006/relationships/notesSlide" Target="../notesSlides/notesSlide14.xml"/><Relationship Id="rId8" Type="http://schemas.openxmlformats.org/officeDocument/2006/relationships/slideLayout" Target="../slideLayouts/slideLayout20.xml"/><Relationship Id="rId7" Type="http://schemas.openxmlformats.org/officeDocument/2006/relationships/image" Target="../media/image64.png"/><Relationship Id="rId6" Type="http://schemas.openxmlformats.org/officeDocument/2006/relationships/tags" Target="../tags/tag93.xml"/><Relationship Id="rId5" Type="http://schemas.openxmlformats.org/officeDocument/2006/relationships/tags" Target="../tags/tag92.xml"/><Relationship Id="rId4" Type="http://schemas.openxmlformats.org/officeDocument/2006/relationships/tags" Target="../tags/tag91.xml"/><Relationship Id="rId3" Type="http://schemas.openxmlformats.org/officeDocument/2006/relationships/tags" Target="../tags/tag90.xml"/><Relationship Id="rId2" Type="http://schemas.openxmlformats.org/officeDocument/2006/relationships/tags" Target="../tags/tag89.xml"/><Relationship Id="rId1" Type="http://schemas.openxmlformats.org/officeDocument/2006/relationships/image" Target="../media/image1.png"/></Relationships>
</file>

<file path=ppt/slides/_rels/slide72.xml.rels><?xml version="1.0" encoding="UTF-8" standalone="yes"?>
<Relationships xmlns="http://schemas.openxmlformats.org/package/2006/relationships"><Relationship Id="rId3" Type="http://schemas.openxmlformats.org/officeDocument/2006/relationships/slideLayout" Target="../slideLayouts/slideLayout20.xml"/><Relationship Id="rId2" Type="http://schemas.openxmlformats.org/officeDocument/2006/relationships/image" Target="../media/image67.png"/><Relationship Id="rId1" Type="http://schemas.openxmlformats.org/officeDocument/2006/relationships/image" Target="../media/image1.png"/></Relationships>
</file>

<file path=ppt/slides/_rels/slide73.xml.rels><?xml version="1.0" encoding="UTF-8" standalone="yes"?>
<Relationships xmlns="http://schemas.openxmlformats.org/package/2006/relationships"><Relationship Id="rId9" Type="http://schemas.openxmlformats.org/officeDocument/2006/relationships/slideLayout" Target="../slideLayouts/slideLayout20.xml"/><Relationship Id="rId8" Type="http://schemas.openxmlformats.org/officeDocument/2006/relationships/image" Target="../media/image64.png"/><Relationship Id="rId7" Type="http://schemas.openxmlformats.org/officeDocument/2006/relationships/tags" Target="../tags/tag99.xml"/><Relationship Id="rId6" Type="http://schemas.openxmlformats.org/officeDocument/2006/relationships/tags" Target="../tags/tag98.xml"/><Relationship Id="rId5" Type="http://schemas.openxmlformats.org/officeDocument/2006/relationships/tags" Target="../tags/tag97.xml"/><Relationship Id="rId4" Type="http://schemas.openxmlformats.org/officeDocument/2006/relationships/tags" Target="../tags/tag96.xml"/><Relationship Id="rId3" Type="http://schemas.openxmlformats.org/officeDocument/2006/relationships/tags" Target="../tags/tag95.xml"/><Relationship Id="rId2" Type="http://schemas.openxmlformats.org/officeDocument/2006/relationships/tags" Target="../tags/tag94.xml"/><Relationship Id="rId10" Type="http://schemas.openxmlformats.org/officeDocument/2006/relationships/notesSlide" Target="../notesSlides/notesSlide15.xml"/><Relationship Id="rId1" Type="http://schemas.openxmlformats.org/officeDocument/2006/relationships/image" Target="../media/image1.png"/></Relationships>
</file>

<file path=ppt/slides/_rels/slide74.xml.rels><?xml version="1.0" encoding="UTF-8" standalone="yes"?>
<Relationships xmlns="http://schemas.openxmlformats.org/package/2006/relationships"><Relationship Id="rId3" Type="http://schemas.openxmlformats.org/officeDocument/2006/relationships/slideLayout" Target="../slideLayouts/slideLayout20.xml"/><Relationship Id="rId2" Type="http://schemas.openxmlformats.org/officeDocument/2006/relationships/image" Target="../media/image68.png"/><Relationship Id="rId1" Type="http://schemas.openxmlformats.org/officeDocument/2006/relationships/image" Target="../media/image1.png"/></Relationships>
</file>

<file path=ppt/slides/_rels/slide75.xml.rels><?xml version="1.0" encoding="UTF-8" standalone="yes"?>
<Relationships xmlns="http://schemas.openxmlformats.org/package/2006/relationships"><Relationship Id="rId9" Type="http://schemas.openxmlformats.org/officeDocument/2006/relationships/notesSlide" Target="../notesSlides/notesSlide16.xml"/><Relationship Id="rId8" Type="http://schemas.openxmlformats.org/officeDocument/2006/relationships/slideLayout" Target="../slideLayouts/slideLayout20.xml"/><Relationship Id="rId7" Type="http://schemas.openxmlformats.org/officeDocument/2006/relationships/image" Target="../media/image64.png"/><Relationship Id="rId6" Type="http://schemas.openxmlformats.org/officeDocument/2006/relationships/tags" Target="../tags/tag104.xml"/><Relationship Id="rId5" Type="http://schemas.openxmlformats.org/officeDocument/2006/relationships/tags" Target="../tags/tag103.xml"/><Relationship Id="rId4" Type="http://schemas.openxmlformats.org/officeDocument/2006/relationships/tags" Target="../tags/tag102.xml"/><Relationship Id="rId3" Type="http://schemas.openxmlformats.org/officeDocument/2006/relationships/tags" Target="../tags/tag101.xml"/><Relationship Id="rId2" Type="http://schemas.openxmlformats.org/officeDocument/2006/relationships/tags" Target="../tags/tag100.xml"/><Relationship Id="rId1" Type="http://schemas.openxmlformats.org/officeDocument/2006/relationships/image" Target="../media/image1.png"/></Relationships>
</file>

<file path=ppt/slides/_rels/slide76.xml.rels><?xml version="1.0" encoding="UTF-8" standalone="yes"?>
<Relationships xmlns="http://schemas.openxmlformats.org/package/2006/relationships"><Relationship Id="rId3" Type="http://schemas.openxmlformats.org/officeDocument/2006/relationships/slideLayout" Target="../slideLayouts/slideLayout20.xml"/><Relationship Id="rId2" Type="http://schemas.openxmlformats.org/officeDocument/2006/relationships/image" Target="../media/image69.png"/><Relationship Id="rId1" Type="http://schemas.openxmlformats.org/officeDocument/2006/relationships/image" Target="../media/image1.png"/></Relationships>
</file>

<file path=ppt/slides/_rels/slide77.xml.rels><?xml version="1.0" encoding="UTF-8" standalone="yes"?>
<Relationships xmlns="http://schemas.openxmlformats.org/package/2006/relationships"><Relationship Id="rId9" Type="http://schemas.openxmlformats.org/officeDocument/2006/relationships/slideLayout" Target="../slideLayouts/slideLayout20.xml"/><Relationship Id="rId8" Type="http://schemas.openxmlformats.org/officeDocument/2006/relationships/image" Target="../media/image64.png"/><Relationship Id="rId7" Type="http://schemas.openxmlformats.org/officeDocument/2006/relationships/tags" Target="../tags/tag109.xml"/><Relationship Id="rId6" Type="http://schemas.openxmlformats.org/officeDocument/2006/relationships/tags" Target="../tags/tag108.xml"/><Relationship Id="rId5" Type="http://schemas.openxmlformats.org/officeDocument/2006/relationships/tags" Target="../tags/tag107.xml"/><Relationship Id="rId4" Type="http://schemas.openxmlformats.org/officeDocument/2006/relationships/image" Target="../media/image70.png"/><Relationship Id="rId3" Type="http://schemas.openxmlformats.org/officeDocument/2006/relationships/tags" Target="../tags/tag106.xml"/><Relationship Id="rId2" Type="http://schemas.openxmlformats.org/officeDocument/2006/relationships/tags" Target="../tags/tag105.xml"/><Relationship Id="rId10" Type="http://schemas.openxmlformats.org/officeDocument/2006/relationships/notesSlide" Target="../notesSlides/notesSlide17.xml"/><Relationship Id="rId1" Type="http://schemas.openxmlformats.org/officeDocument/2006/relationships/image" Target="../media/image1.png"/></Relationships>
</file>

<file path=ppt/slides/_rels/slide78.xml.rels><?xml version="1.0" encoding="UTF-8" standalone="yes"?>
<Relationships xmlns="http://schemas.openxmlformats.org/package/2006/relationships"><Relationship Id="rId3" Type="http://schemas.openxmlformats.org/officeDocument/2006/relationships/slideLayout" Target="../slideLayouts/slideLayout20.xml"/><Relationship Id="rId2" Type="http://schemas.openxmlformats.org/officeDocument/2006/relationships/image" Target="../media/image71.png"/><Relationship Id="rId1" Type="http://schemas.openxmlformats.org/officeDocument/2006/relationships/image" Target="../media/image1.png"/></Relationships>
</file>

<file path=ppt/slides/_rels/slide79.xml.rels><?xml version="1.0" encoding="UTF-8" standalone="yes"?>
<Relationships xmlns="http://schemas.openxmlformats.org/package/2006/relationships"><Relationship Id="rId9" Type="http://schemas.openxmlformats.org/officeDocument/2006/relationships/notesSlide" Target="../notesSlides/notesSlide18.xml"/><Relationship Id="rId8" Type="http://schemas.openxmlformats.org/officeDocument/2006/relationships/slideLayout" Target="../slideLayouts/slideLayout20.xml"/><Relationship Id="rId7" Type="http://schemas.openxmlformats.org/officeDocument/2006/relationships/image" Target="../media/image64.png"/><Relationship Id="rId6" Type="http://schemas.openxmlformats.org/officeDocument/2006/relationships/tags" Target="../tags/tag115.xml"/><Relationship Id="rId5" Type="http://schemas.openxmlformats.org/officeDocument/2006/relationships/tags" Target="../tags/tag114.xml"/><Relationship Id="rId4" Type="http://schemas.openxmlformats.org/officeDocument/2006/relationships/tags" Target="../tags/tag113.xml"/><Relationship Id="rId3" Type="http://schemas.openxmlformats.org/officeDocument/2006/relationships/tags" Target="../tags/tag112.xml"/><Relationship Id="rId2" Type="http://schemas.openxmlformats.org/officeDocument/2006/relationships/tags" Target="../tags/tag111.xml"/><Relationship Id="rId1" Type="http://schemas.openxmlformats.org/officeDocument/2006/relationships/tags" Target="../tags/tag110.xml"/></Relationships>
</file>

<file path=ppt/slides/_rels/slide80.xml.rels><?xml version="1.0" encoding="UTF-8" standalone="yes"?>
<Relationships xmlns="http://schemas.openxmlformats.org/package/2006/relationships"><Relationship Id="rId3" Type="http://schemas.openxmlformats.org/officeDocument/2006/relationships/slideLayout" Target="../slideLayouts/slideLayout20.xml"/><Relationship Id="rId2" Type="http://schemas.openxmlformats.org/officeDocument/2006/relationships/image" Target="../media/image72.png"/><Relationship Id="rId1" Type="http://schemas.openxmlformats.org/officeDocument/2006/relationships/image" Target="../media/image1.png"/></Relationships>
</file>

<file path=ppt/slides/_rels/slide81.xml.rels><?xml version="1.0" encoding="UTF-8" standalone="yes"?>
<Relationships xmlns="http://schemas.openxmlformats.org/package/2006/relationships"><Relationship Id="rId8" Type="http://schemas.openxmlformats.org/officeDocument/2006/relationships/notesSlide" Target="../notesSlides/notesSlide19.xml"/><Relationship Id="rId7" Type="http://schemas.openxmlformats.org/officeDocument/2006/relationships/slideLayout" Target="../slideLayouts/slideLayout20.xml"/><Relationship Id="rId6" Type="http://schemas.openxmlformats.org/officeDocument/2006/relationships/image" Target="../media/image64.png"/><Relationship Id="rId5" Type="http://schemas.openxmlformats.org/officeDocument/2006/relationships/tags" Target="../tags/tag120.xml"/><Relationship Id="rId4" Type="http://schemas.openxmlformats.org/officeDocument/2006/relationships/tags" Target="../tags/tag119.xml"/><Relationship Id="rId3" Type="http://schemas.openxmlformats.org/officeDocument/2006/relationships/tags" Target="../tags/tag118.xml"/><Relationship Id="rId2" Type="http://schemas.openxmlformats.org/officeDocument/2006/relationships/tags" Target="../tags/tag117.xml"/><Relationship Id="rId1" Type="http://schemas.openxmlformats.org/officeDocument/2006/relationships/tags" Target="../tags/tag116.xml"/></Relationships>
</file>

<file path=ppt/slides/_rels/slide82.xml.rels><?xml version="1.0" encoding="UTF-8" standalone="yes"?>
<Relationships xmlns="http://schemas.openxmlformats.org/package/2006/relationships"><Relationship Id="rId3" Type="http://schemas.openxmlformats.org/officeDocument/2006/relationships/slideLayout" Target="../slideLayouts/slideLayout20.xml"/><Relationship Id="rId2" Type="http://schemas.openxmlformats.org/officeDocument/2006/relationships/image" Target="../media/image73.png"/><Relationship Id="rId1" Type="http://schemas.openxmlformats.org/officeDocument/2006/relationships/image" Target="../media/image1.png"/></Relationships>
</file>

<file path=ppt/slides/_rels/slide83.xml.rels><?xml version="1.0" encoding="UTF-8" standalone="yes"?>
<Relationships xmlns="http://schemas.openxmlformats.org/package/2006/relationships"><Relationship Id="rId9" Type="http://schemas.openxmlformats.org/officeDocument/2006/relationships/slideLayout" Target="../slideLayouts/slideLayout20.xml"/><Relationship Id="rId8" Type="http://schemas.openxmlformats.org/officeDocument/2006/relationships/image" Target="../media/image64.png"/><Relationship Id="rId7" Type="http://schemas.openxmlformats.org/officeDocument/2006/relationships/tags" Target="../tags/tag126.xml"/><Relationship Id="rId6" Type="http://schemas.openxmlformats.org/officeDocument/2006/relationships/tags" Target="../tags/tag125.xml"/><Relationship Id="rId5" Type="http://schemas.openxmlformats.org/officeDocument/2006/relationships/image" Target="../media/image74.png"/><Relationship Id="rId4" Type="http://schemas.openxmlformats.org/officeDocument/2006/relationships/tags" Target="../tags/tag124.xml"/><Relationship Id="rId3" Type="http://schemas.openxmlformats.org/officeDocument/2006/relationships/tags" Target="../tags/tag123.xml"/><Relationship Id="rId2" Type="http://schemas.openxmlformats.org/officeDocument/2006/relationships/tags" Target="../tags/tag122.xml"/><Relationship Id="rId10" Type="http://schemas.openxmlformats.org/officeDocument/2006/relationships/notesSlide" Target="../notesSlides/notesSlide20.xml"/><Relationship Id="rId1" Type="http://schemas.openxmlformats.org/officeDocument/2006/relationships/tags" Target="../tags/tag121.xml"/></Relationships>
</file>

<file path=ppt/slides/_rels/slide84.xml.rels><?xml version="1.0" encoding="UTF-8" standalone="yes"?>
<Relationships xmlns="http://schemas.openxmlformats.org/package/2006/relationships"><Relationship Id="rId3" Type="http://schemas.openxmlformats.org/officeDocument/2006/relationships/slideLayout" Target="../slideLayouts/slideLayout20.xml"/><Relationship Id="rId2" Type="http://schemas.openxmlformats.org/officeDocument/2006/relationships/image" Target="../media/image75.png"/><Relationship Id="rId1" Type="http://schemas.openxmlformats.org/officeDocument/2006/relationships/image" Target="../media/image1.png"/></Relationships>
</file>

<file path=ppt/slides/_rels/slide85.xml.rels><?xml version="1.0" encoding="UTF-8" standalone="yes"?>
<Relationships xmlns="http://schemas.openxmlformats.org/package/2006/relationships"><Relationship Id="rId9" Type="http://schemas.openxmlformats.org/officeDocument/2006/relationships/notesSlide" Target="../notesSlides/notesSlide21.xml"/><Relationship Id="rId8" Type="http://schemas.openxmlformats.org/officeDocument/2006/relationships/slideLayout" Target="../slideLayouts/slideLayout20.xml"/><Relationship Id="rId7" Type="http://schemas.openxmlformats.org/officeDocument/2006/relationships/image" Target="../media/image64.png"/><Relationship Id="rId6" Type="http://schemas.openxmlformats.org/officeDocument/2006/relationships/tags" Target="../tags/tag131.xml"/><Relationship Id="rId5" Type="http://schemas.openxmlformats.org/officeDocument/2006/relationships/tags" Target="../tags/tag130.xml"/><Relationship Id="rId4" Type="http://schemas.openxmlformats.org/officeDocument/2006/relationships/tags" Target="../tags/tag129.xml"/><Relationship Id="rId3" Type="http://schemas.openxmlformats.org/officeDocument/2006/relationships/tags" Target="../tags/tag128.xml"/><Relationship Id="rId2" Type="http://schemas.openxmlformats.org/officeDocument/2006/relationships/tags" Target="../tags/tag127.xml"/><Relationship Id="rId1" Type="http://schemas.openxmlformats.org/officeDocument/2006/relationships/image" Target="../media/image1.png"/></Relationships>
</file>

<file path=ppt/slides/_rels/slide86.xml.rels><?xml version="1.0" encoding="UTF-8" standalone="yes"?>
<Relationships xmlns="http://schemas.openxmlformats.org/package/2006/relationships"><Relationship Id="rId3" Type="http://schemas.openxmlformats.org/officeDocument/2006/relationships/slideLayout" Target="../slideLayouts/slideLayout20.xml"/><Relationship Id="rId2" Type="http://schemas.openxmlformats.org/officeDocument/2006/relationships/image" Target="../media/image76.png"/><Relationship Id="rId1" Type="http://schemas.openxmlformats.org/officeDocument/2006/relationships/image" Target="../media/image1.png"/></Relationships>
</file>

<file path=ppt/slides/_rels/slide87.xml.rels><?xml version="1.0" encoding="UTF-8" standalone="yes"?>
<Relationships xmlns="http://schemas.openxmlformats.org/package/2006/relationships"><Relationship Id="rId8" Type="http://schemas.openxmlformats.org/officeDocument/2006/relationships/notesSlide" Target="../notesSlides/notesSlide22.xml"/><Relationship Id="rId7" Type="http://schemas.openxmlformats.org/officeDocument/2006/relationships/slideLayout" Target="../slideLayouts/slideLayout20.xml"/><Relationship Id="rId6" Type="http://schemas.openxmlformats.org/officeDocument/2006/relationships/image" Target="../media/image64.png"/><Relationship Id="rId5" Type="http://schemas.openxmlformats.org/officeDocument/2006/relationships/tags" Target="../tags/tag135.xml"/><Relationship Id="rId4" Type="http://schemas.openxmlformats.org/officeDocument/2006/relationships/tags" Target="../tags/tag134.xml"/><Relationship Id="rId3" Type="http://schemas.openxmlformats.org/officeDocument/2006/relationships/tags" Target="../tags/tag133.xml"/><Relationship Id="rId2" Type="http://schemas.openxmlformats.org/officeDocument/2006/relationships/tags" Target="../tags/tag132.xml"/><Relationship Id="rId1" Type="http://schemas.openxmlformats.org/officeDocument/2006/relationships/image" Target="../media/image1.png"/></Relationships>
</file>

<file path=ppt/slides/_rels/slide88.xml.rels><?xml version="1.0" encoding="UTF-8" standalone="yes"?>
<Relationships xmlns="http://schemas.openxmlformats.org/package/2006/relationships"><Relationship Id="rId3" Type="http://schemas.openxmlformats.org/officeDocument/2006/relationships/slideLayout" Target="../slideLayouts/slideLayout20.xml"/><Relationship Id="rId2" Type="http://schemas.openxmlformats.org/officeDocument/2006/relationships/image" Target="../media/image77.png"/><Relationship Id="rId1" Type="http://schemas.openxmlformats.org/officeDocument/2006/relationships/image" Target="../media/image1.png"/></Relationships>
</file>

<file path=ppt/slides/_rels/slide89.xml.rels><?xml version="1.0" encoding="UTF-8" standalone="yes"?>
<Relationships xmlns="http://schemas.openxmlformats.org/package/2006/relationships"><Relationship Id="rId9" Type="http://schemas.openxmlformats.org/officeDocument/2006/relationships/slideLayout" Target="../slideLayouts/slideLayout20.xml"/><Relationship Id="rId8" Type="http://schemas.openxmlformats.org/officeDocument/2006/relationships/slide" Target="slide14.xml"/><Relationship Id="rId7" Type="http://schemas.openxmlformats.org/officeDocument/2006/relationships/tags" Target="../tags/tag140.xml"/><Relationship Id="rId6" Type="http://schemas.openxmlformats.org/officeDocument/2006/relationships/tags" Target="../tags/tag139.xml"/><Relationship Id="rId5" Type="http://schemas.openxmlformats.org/officeDocument/2006/relationships/tags" Target="../tags/tag138.xml"/><Relationship Id="rId4" Type="http://schemas.openxmlformats.org/officeDocument/2006/relationships/tags" Target="../tags/tag137.xml"/><Relationship Id="rId3" Type="http://schemas.openxmlformats.org/officeDocument/2006/relationships/tags" Target="../tags/tag136.xml"/><Relationship Id="rId2" Type="http://schemas.openxmlformats.org/officeDocument/2006/relationships/image" Target="../media/image64.png"/><Relationship Id="rId10" Type="http://schemas.openxmlformats.org/officeDocument/2006/relationships/notesSlide" Target="../notesSlides/notesSlide23.xml"/><Relationship Id="rId1" Type="http://schemas.openxmlformats.org/officeDocument/2006/relationships/image" Target="../media/image1.png"/></Relationships>
</file>

<file path=ppt/slides/_rels/slide90.xml.rels><?xml version="1.0" encoding="UTF-8" standalone="yes"?>
<Relationships xmlns="http://schemas.openxmlformats.org/package/2006/relationships"><Relationship Id="rId4" Type="http://schemas.openxmlformats.org/officeDocument/2006/relationships/notesSlide" Target="../notesSlides/notesSlide24.xml"/><Relationship Id="rId3" Type="http://schemas.openxmlformats.org/officeDocument/2006/relationships/slideLayout" Target="../slideLayouts/slideLayout20.xml"/><Relationship Id="rId2" Type="http://schemas.openxmlformats.org/officeDocument/2006/relationships/image" Target="../media/image17.png"/><Relationship Id="rId1" Type="http://schemas.openxmlformats.org/officeDocument/2006/relationships/image" Target="../media/image14.png"/></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92.xml.rels><?xml version="1.0" encoding="UTF-8" standalone="yes"?>
<Relationships xmlns="http://schemas.openxmlformats.org/package/2006/relationships"><Relationship Id="rId3" Type="http://schemas.openxmlformats.org/officeDocument/2006/relationships/slideLayout" Target="../slideLayouts/slideLayout20.xml"/><Relationship Id="rId2" Type="http://schemas.openxmlformats.org/officeDocument/2006/relationships/image" Target="../media/image78.png"/><Relationship Id="rId1" Type="http://schemas.openxmlformats.org/officeDocument/2006/relationships/hyperlink" Target="http://www.cug.edu.cn/new/image/001/xx.png" TargetMode="External"/></Relationships>
</file>

<file path=ppt/slides/_rels/slide93.xml.rels><?xml version="1.0" encoding="UTF-8" standalone="yes"?>
<Relationships xmlns="http://schemas.openxmlformats.org/package/2006/relationships"><Relationship Id="rId2" Type="http://schemas.openxmlformats.org/officeDocument/2006/relationships/slideLayout" Target="../slideLayouts/slideLayout20.xml"/><Relationship Id="rId1" Type="http://schemas.openxmlformats.org/officeDocument/2006/relationships/image" Target="../media/image79.png"/></Relationships>
</file>

<file path=ppt/slides/_rels/slide94.xml.rels><?xml version="1.0" encoding="UTF-8" standalone="yes"?>
<Relationships xmlns="http://schemas.openxmlformats.org/package/2006/relationships"><Relationship Id="rId3" Type="http://schemas.openxmlformats.org/officeDocument/2006/relationships/slideLayout" Target="../slideLayouts/slideLayout20.xml"/><Relationship Id="rId2" Type="http://schemas.openxmlformats.org/officeDocument/2006/relationships/themeOverride" Target="../theme/themeOverride2.xml"/><Relationship Id="rId1" Type="http://schemas.openxmlformats.org/officeDocument/2006/relationships/image" Target="../media/image80.png"/></Relationships>
</file>

<file path=ppt/slides/_rels/slide95.xml.rels><?xml version="1.0" encoding="UTF-8" standalone="yes"?>
<Relationships xmlns="http://schemas.openxmlformats.org/package/2006/relationships"><Relationship Id="rId3" Type="http://schemas.openxmlformats.org/officeDocument/2006/relationships/slideLayout" Target="../slideLayouts/slideLayout20.xml"/><Relationship Id="rId2" Type="http://schemas.openxmlformats.org/officeDocument/2006/relationships/themeOverride" Target="../theme/themeOverride3.xml"/><Relationship Id="rId1" Type="http://schemas.openxmlformats.org/officeDocument/2006/relationships/image" Target="../media/image81.png"/></Relationships>
</file>

<file path=ppt/slides/_rels/slide96.xml.rels><?xml version="1.0" encoding="UTF-8" standalone="yes"?>
<Relationships xmlns="http://schemas.openxmlformats.org/package/2006/relationships"><Relationship Id="rId2" Type="http://schemas.openxmlformats.org/officeDocument/2006/relationships/slideLayout" Target="../slideLayouts/slideLayout20.xml"/><Relationship Id="rId1" Type="http://schemas.openxmlformats.org/officeDocument/2006/relationships/image" Target="../media/image82.png"/></Relationships>
</file>

<file path=ppt/slides/_rels/slide97.xml.rels><?xml version="1.0" encoding="UTF-8" standalone="yes"?>
<Relationships xmlns="http://schemas.openxmlformats.org/package/2006/relationships"><Relationship Id="rId2" Type="http://schemas.openxmlformats.org/officeDocument/2006/relationships/slideLayout" Target="../slideLayouts/slideLayout20.xml"/><Relationship Id="rId1" Type="http://schemas.openxmlformats.org/officeDocument/2006/relationships/image" Target="../media/image83.png"/></Relationships>
</file>

<file path=ppt/slides/_rels/slide98.xml.rels><?xml version="1.0" encoding="UTF-8" standalone="yes"?>
<Relationships xmlns="http://schemas.openxmlformats.org/package/2006/relationships"><Relationship Id="rId2" Type="http://schemas.openxmlformats.org/officeDocument/2006/relationships/slideLayout" Target="../slideLayouts/slideLayout20.xml"/><Relationship Id="rId1" Type="http://schemas.openxmlformats.org/officeDocument/2006/relationships/image" Target="../media/image84.png"/></Relationships>
</file>

<file path=ppt/slides/_rels/slide99.xml.rels><?xml version="1.0" encoding="UTF-8" standalone="yes"?>
<Relationships xmlns="http://schemas.openxmlformats.org/package/2006/relationships"><Relationship Id="rId2" Type="http://schemas.openxmlformats.org/officeDocument/2006/relationships/slideLayout" Target="../slideLayouts/slideLayout20.xml"/><Relationship Id="rId1" Type="http://schemas.openxmlformats.org/officeDocument/2006/relationships/image" Target="../media/image85.png"/></Relationships>
</file>

<file path=ppt/slides/_rels/slide100.xml.rels><?xml version="1.0" encoding="UTF-8" standalone="yes"?>
<Relationships xmlns="http://schemas.openxmlformats.org/package/2006/relationships"><Relationship Id="rId2" Type="http://schemas.openxmlformats.org/officeDocument/2006/relationships/slideLayout" Target="../slideLayouts/slideLayout20.xml"/><Relationship Id="rId1" Type="http://schemas.openxmlformats.org/officeDocument/2006/relationships/image" Target="../media/image86.png"/></Relationships>
</file>

<file path=ppt/slides/_rels/slide101.xml.rels><?xml version="1.0" encoding="UTF-8" standalone="yes"?>
<Relationships xmlns="http://schemas.openxmlformats.org/package/2006/relationships"><Relationship Id="rId2" Type="http://schemas.openxmlformats.org/officeDocument/2006/relationships/slideLayout" Target="../slideLayouts/slideLayout20.xml"/><Relationship Id="rId1" Type="http://schemas.openxmlformats.org/officeDocument/2006/relationships/image" Target="../media/image87.png"/></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03.xml.rels><?xml version="1.0" encoding="UTF-8" standalone="yes"?>
<Relationships xmlns="http://schemas.openxmlformats.org/package/2006/relationships"><Relationship Id="rId6" Type="http://schemas.openxmlformats.org/officeDocument/2006/relationships/slideLayout" Target="../slideLayouts/slideLayout20.xml"/><Relationship Id="rId5" Type="http://schemas.openxmlformats.org/officeDocument/2006/relationships/slide" Target="slide14.xml"/><Relationship Id="rId4" Type="http://schemas.openxmlformats.org/officeDocument/2006/relationships/tags" Target="../tags/tag141.xml"/><Relationship Id="rId3" Type="http://schemas.openxmlformats.org/officeDocument/2006/relationships/image" Target="../media/image78.png"/><Relationship Id="rId2" Type="http://schemas.openxmlformats.org/officeDocument/2006/relationships/hyperlink" Target="http://www.cug.edu.cn/new/image/001/xx.png" TargetMode="External"/><Relationship Id="rId1" Type="http://schemas.openxmlformats.org/officeDocument/2006/relationships/image" Target="../media/image88.png"/></Relationships>
</file>

<file path=ppt/slides/_rels/slide104.xml.rels><?xml version="1.0" encoding="UTF-8" standalone="yes"?>
<Relationships xmlns="http://schemas.openxmlformats.org/package/2006/relationships"><Relationship Id="rId4" Type="http://schemas.openxmlformats.org/officeDocument/2006/relationships/notesSlide" Target="../notesSlides/notesSlide25.xml"/><Relationship Id="rId3" Type="http://schemas.openxmlformats.org/officeDocument/2006/relationships/slideLayout" Target="../slideLayouts/slideLayout20.xml"/><Relationship Id="rId2" Type="http://schemas.openxmlformats.org/officeDocument/2006/relationships/image" Target="../media/image17.png"/><Relationship Id="rId1" Type="http://schemas.openxmlformats.org/officeDocument/2006/relationships/image" Target="../media/image14.png"/></Relationships>
</file>

<file path=ppt/slides/_rels/slide105.xml.rels><?xml version="1.0" encoding="UTF-8" standalone="yes"?>
<Relationships xmlns="http://schemas.openxmlformats.org/package/2006/relationships"><Relationship Id="rId2" Type="http://schemas.openxmlformats.org/officeDocument/2006/relationships/slideLayout" Target="../slideLayouts/slideLayout21.xml"/><Relationship Id="rId1" Type="http://schemas.openxmlformats.org/officeDocument/2006/relationships/image" Target="../media/image89.png"/></Relationships>
</file>

<file path=ppt/slides/_rels/slide106.xml.rels><?xml version="1.0" encoding="UTF-8" standalone="yes"?>
<Relationships xmlns="http://schemas.openxmlformats.org/package/2006/relationships"><Relationship Id="rId2" Type="http://schemas.openxmlformats.org/officeDocument/2006/relationships/slideLayout" Target="../slideLayouts/slideLayout21.xml"/><Relationship Id="rId1" Type="http://schemas.openxmlformats.org/officeDocument/2006/relationships/image" Target="../media/image90.png"/></Relationships>
</file>

<file path=ppt/slides/_rels/slide107.xml.rels><?xml version="1.0" encoding="UTF-8" standalone="yes"?>
<Relationships xmlns="http://schemas.openxmlformats.org/package/2006/relationships"><Relationship Id="rId2" Type="http://schemas.openxmlformats.org/officeDocument/2006/relationships/slideLayout" Target="../slideLayouts/slideLayout21.xml"/><Relationship Id="rId1" Type="http://schemas.openxmlformats.org/officeDocument/2006/relationships/image" Target="../media/image91.emf"/></Relationships>
</file>

<file path=ppt/slides/_rels/slide108.xml.rels><?xml version="1.0" encoding="UTF-8" standalone="yes"?>
<Relationships xmlns="http://schemas.openxmlformats.org/package/2006/relationships"><Relationship Id="rId2" Type="http://schemas.openxmlformats.org/officeDocument/2006/relationships/slideLayout" Target="../slideLayouts/slideLayout21.xml"/><Relationship Id="rId1" Type="http://schemas.openxmlformats.org/officeDocument/2006/relationships/image" Target="../media/image92.emf"/></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10.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21.xml"/><Relationship Id="rId1" Type="http://schemas.openxmlformats.org/officeDocument/2006/relationships/image" Target="../media/image93.png"/></Relationships>
</file>

<file path=ppt/slides/_rels/slide111.xml.rels><?xml version="1.0" encoding="UTF-8" standalone="yes"?>
<Relationships xmlns="http://schemas.openxmlformats.org/package/2006/relationships"><Relationship Id="rId3" Type="http://schemas.openxmlformats.org/officeDocument/2006/relationships/slideLayout" Target="../slideLayouts/slideLayout21.xml"/><Relationship Id="rId2" Type="http://schemas.openxmlformats.org/officeDocument/2006/relationships/tags" Target="../tags/tag142.xml"/><Relationship Id="rId1" Type="http://schemas.openxmlformats.org/officeDocument/2006/relationships/image" Target="../media/image94.png"/></Relationships>
</file>

<file path=ppt/slides/_rels/slide112.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21.xml"/><Relationship Id="rId1" Type="http://schemas.openxmlformats.org/officeDocument/2006/relationships/tags" Target="../tags/tag143.xml"/></Relationships>
</file>

<file path=ppt/slides/_rels/slide113.xml.rels><?xml version="1.0" encoding="UTF-8" standalone="yes"?>
<Relationships xmlns="http://schemas.openxmlformats.org/package/2006/relationships"><Relationship Id="rId4" Type="http://schemas.openxmlformats.org/officeDocument/2006/relationships/notesSlide" Target="../notesSlides/notesSlide28.xml"/><Relationship Id="rId3" Type="http://schemas.openxmlformats.org/officeDocument/2006/relationships/slideLayout" Target="../slideLayouts/slideLayout21.xml"/><Relationship Id="rId2" Type="http://schemas.openxmlformats.org/officeDocument/2006/relationships/image" Target="../media/image95.png"/><Relationship Id="rId1" Type="http://schemas.openxmlformats.org/officeDocument/2006/relationships/tags" Target="../tags/tag144.xml"/></Relationships>
</file>

<file path=ppt/slides/_rels/slide114.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21.xml"/><Relationship Id="rId1" Type="http://schemas.openxmlformats.org/officeDocument/2006/relationships/tags" Target="../tags/tag145.xml"/></Relationships>
</file>

<file path=ppt/slides/_rels/slide115.xml.rels><?xml version="1.0" encoding="UTF-8" standalone="yes"?>
<Relationships xmlns="http://schemas.openxmlformats.org/package/2006/relationships"><Relationship Id="rId4" Type="http://schemas.openxmlformats.org/officeDocument/2006/relationships/slideLayout" Target="../slideLayouts/slideLayout21.xml"/><Relationship Id="rId3" Type="http://schemas.openxmlformats.org/officeDocument/2006/relationships/slide" Target="slide14.xml"/><Relationship Id="rId2" Type="http://schemas.openxmlformats.org/officeDocument/2006/relationships/tags" Target="../tags/tag146.xml"/><Relationship Id="rId1" Type="http://schemas.openxmlformats.org/officeDocument/2006/relationships/image" Target="../media/image96.tiff"/></Relationships>
</file>

<file path=ppt/slides/_rels/slide116.xml.rels><?xml version="1.0" encoding="UTF-8" standalone="yes"?>
<Relationships xmlns="http://schemas.openxmlformats.org/package/2006/relationships"><Relationship Id="rId4" Type="http://schemas.openxmlformats.org/officeDocument/2006/relationships/notesSlide" Target="../notesSlides/notesSlide30.xml"/><Relationship Id="rId3" Type="http://schemas.openxmlformats.org/officeDocument/2006/relationships/slideLayout" Target="../slideLayouts/slideLayout20.xml"/><Relationship Id="rId2" Type="http://schemas.openxmlformats.org/officeDocument/2006/relationships/image" Target="../media/image17.png"/><Relationship Id="rId1" Type="http://schemas.openxmlformats.org/officeDocument/2006/relationships/image" Target="../media/image14.png"/></Relationships>
</file>

<file path=ppt/slides/_rels/slide117.xml.rels><?xml version="1.0" encoding="UTF-8" standalone="yes"?>
<Relationships xmlns="http://schemas.openxmlformats.org/package/2006/relationships"><Relationship Id="rId4" Type="http://schemas.openxmlformats.org/officeDocument/2006/relationships/slideLayout" Target="../slideLayouts/slideLayout20.xml"/><Relationship Id="rId3" Type="http://schemas.openxmlformats.org/officeDocument/2006/relationships/tags" Target="../tags/tag149.xml"/><Relationship Id="rId2" Type="http://schemas.openxmlformats.org/officeDocument/2006/relationships/tags" Target="../tags/tag148.xml"/><Relationship Id="rId1" Type="http://schemas.openxmlformats.org/officeDocument/2006/relationships/tags" Target="../tags/tag147.xml"/></Relationships>
</file>

<file path=ppt/slides/_rels/slide118.xml.rels><?xml version="1.0" encoding="UTF-8" standalone="yes"?>
<Relationships xmlns="http://schemas.openxmlformats.org/package/2006/relationships"><Relationship Id="rId3" Type="http://schemas.openxmlformats.org/officeDocument/2006/relationships/slideLayout" Target="../slideLayouts/slideLayout21.xml"/><Relationship Id="rId2" Type="http://schemas.openxmlformats.org/officeDocument/2006/relationships/tags" Target="../tags/tag151.xml"/><Relationship Id="rId1" Type="http://schemas.openxmlformats.org/officeDocument/2006/relationships/tags" Target="../tags/tag150.xml"/></Relationships>
</file>

<file path=ppt/slides/_rels/slide119.xml.rels><?xml version="1.0" encoding="UTF-8" standalone="yes"?>
<Relationships xmlns="http://schemas.openxmlformats.org/package/2006/relationships"><Relationship Id="rId3" Type="http://schemas.openxmlformats.org/officeDocument/2006/relationships/slideLayout" Target="../slideLayouts/slideLayout20.xml"/><Relationship Id="rId2" Type="http://schemas.openxmlformats.org/officeDocument/2006/relationships/tags" Target="../tags/tag153.xml"/><Relationship Id="rId1" Type="http://schemas.openxmlformats.org/officeDocument/2006/relationships/tags" Target="../tags/tag152.xml"/></Relationships>
</file>

<file path=ppt/slides/_rels/slide120.xml.rels><?xml version="1.0" encoding="UTF-8" standalone="yes"?>
<Relationships xmlns="http://schemas.openxmlformats.org/package/2006/relationships"><Relationship Id="rId3" Type="http://schemas.openxmlformats.org/officeDocument/2006/relationships/slideLayout" Target="../slideLayouts/slideLayout21.xml"/><Relationship Id="rId2" Type="http://schemas.openxmlformats.org/officeDocument/2006/relationships/tags" Target="../tags/tag155.xml"/><Relationship Id="rId1" Type="http://schemas.openxmlformats.org/officeDocument/2006/relationships/tags" Target="../tags/tag154.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22.xml.rels><?xml version="1.0" encoding="UTF-8" standalone="yes"?>
<Relationships xmlns="http://schemas.openxmlformats.org/package/2006/relationships"><Relationship Id="rId4" Type="http://schemas.openxmlformats.org/officeDocument/2006/relationships/slideLayout" Target="../slideLayouts/slideLayout26.xml"/><Relationship Id="rId3" Type="http://schemas.openxmlformats.org/officeDocument/2006/relationships/slide" Target="slide15.xml"/><Relationship Id="rId2" Type="http://schemas.openxmlformats.org/officeDocument/2006/relationships/tags" Target="../tags/tag157.xml"/><Relationship Id="rId1" Type="http://schemas.openxmlformats.org/officeDocument/2006/relationships/tags" Target="../tags/tag156.xml"/></Relationships>
</file>

<file path=ppt/slides/_rels/slide123.xml.rels><?xml version="1.0" encoding="UTF-8" standalone="yes"?>
<Relationships xmlns="http://schemas.openxmlformats.org/package/2006/relationships"><Relationship Id="rId4" Type="http://schemas.openxmlformats.org/officeDocument/2006/relationships/notesSlide" Target="../notesSlides/notesSlide31.xml"/><Relationship Id="rId3" Type="http://schemas.openxmlformats.org/officeDocument/2006/relationships/slideLayout" Target="../slideLayouts/slideLayout20.xml"/><Relationship Id="rId2" Type="http://schemas.openxmlformats.org/officeDocument/2006/relationships/image" Target="../media/image17.png"/><Relationship Id="rId1" Type="http://schemas.openxmlformats.org/officeDocument/2006/relationships/image" Target="../media/image14.png"/></Relationships>
</file>

<file path=ppt/slides/_rels/slide124.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26.xml"/><Relationship Id="rId1" Type="http://schemas.openxmlformats.org/officeDocument/2006/relationships/image" Target="../media/image97.jpeg"/></Relationships>
</file>

<file path=ppt/slides/_rels/slide125.xml.rels><?xml version="1.0" encoding="UTF-8" standalone="yes"?>
<Relationships xmlns="http://schemas.openxmlformats.org/package/2006/relationships"><Relationship Id="rId4" Type="http://schemas.openxmlformats.org/officeDocument/2006/relationships/notesSlide" Target="../notesSlides/notesSlide33.xml"/><Relationship Id="rId3" Type="http://schemas.openxmlformats.org/officeDocument/2006/relationships/slideLayout" Target="../slideLayouts/slideLayout21.xml"/><Relationship Id="rId2" Type="http://schemas.openxmlformats.org/officeDocument/2006/relationships/image" Target="../media/image97.jpeg"/><Relationship Id="rId1" Type="http://schemas.openxmlformats.org/officeDocument/2006/relationships/image" Target="../media/image98.jpeg"/></Relationships>
</file>

<file path=ppt/slides/_rels/slide126.xml.rels><?xml version="1.0" encoding="UTF-8" standalone="yes"?>
<Relationships xmlns="http://schemas.openxmlformats.org/package/2006/relationships"><Relationship Id="rId2" Type="http://schemas.openxmlformats.org/officeDocument/2006/relationships/slideLayout" Target="../slideLayouts/slideLayout26.xml"/><Relationship Id="rId1" Type="http://schemas.openxmlformats.org/officeDocument/2006/relationships/image" Target="../media/image99.jpeg"/></Relationships>
</file>

<file path=ppt/slides/_rels/slide127.xml.rels><?xml version="1.0" encoding="UTF-8" standalone="yes"?>
<Relationships xmlns="http://schemas.openxmlformats.org/package/2006/relationships"><Relationship Id="rId2" Type="http://schemas.openxmlformats.org/officeDocument/2006/relationships/slideLayout" Target="../slideLayouts/slideLayout26.xml"/><Relationship Id="rId1" Type="http://schemas.openxmlformats.org/officeDocument/2006/relationships/image" Target="../media/image100.jpeg"/></Relationships>
</file>

<file path=ppt/slides/_rels/slide128.xml.rels><?xml version="1.0" encoding="UTF-8" standalone="yes"?>
<Relationships xmlns="http://schemas.openxmlformats.org/package/2006/relationships"><Relationship Id="rId2" Type="http://schemas.openxmlformats.org/officeDocument/2006/relationships/slideLayout" Target="../slideLayouts/slideLayout26.xml"/><Relationship Id="rId1" Type="http://schemas.openxmlformats.org/officeDocument/2006/relationships/image" Target="../media/image101.jpeg"/></Relationships>
</file>

<file path=ppt/slides/_rels/slide129.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26.xml"/><Relationship Id="rId1" Type="http://schemas.openxmlformats.org/officeDocument/2006/relationships/image" Target="../media/image97.jpeg"/></Relationships>
</file>

<file path=ppt/slides/_rels/slide130.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26.xml"/><Relationship Id="rId1" Type="http://schemas.openxmlformats.org/officeDocument/2006/relationships/image" Target="../media/image102.png"/></Relationships>
</file>

<file path=ppt/slides/_rels/slide131.xml.rels><?xml version="1.0" encoding="UTF-8" standalone="yes"?>
<Relationships xmlns="http://schemas.openxmlformats.org/package/2006/relationships"><Relationship Id="rId4" Type="http://schemas.openxmlformats.org/officeDocument/2006/relationships/notesSlide" Target="../notesSlides/notesSlide36.xml"/><Relationship Id="rId3" Type="http://schemas.openxmlformats.org/officeDocument/2006/relationships/slideLayout" Target="../slideLayouts/slideLayout21.xml"/><Relationship Id="rId2" Type="http://schemas.openxmlformats.org/officeDocument/2006/relationships/image" Target="../media/image103.jpeg"/><Relationship Id="rId1" Type="http://schemas.openxmlformats.org/officeDocument/2006/relationships/image" Target="../media/image97.jpeg"/></Relationships>
</file>

<file path=ppt/slides/_rels/slide132.xml.rels><?xml version="1.0" encoding="UTF-8" standalone="yes"?>
<Relationships xmlns="http://schemas.openxmlformats.org/package/2006/relationships"><Relationship Id="rId6" Type="http://schemas.openxmlformats.org/officeDocument/2006/relationships/notesSlide" Target="../notesSlides/notesSlide37.xml"/><Relationship Id="rId5" Type="http://schemas.openxmlformats.org/officeDocument/2006/relationships/slideLayout" Target="../slideLayouts/slideLayout26.xml"/><Relationship Id="rId4" Type="http://schemas.openxmlformats.org/officeDocument/2006/relationships/image" Target="../media/image107.png"/><Relationship Id="rId3" Type="http://schemas.openxmlformats.org/officeDocument/2006/relationships/image" Target="../media/image106.jpeg"/><Relationship Id="rId2" Type="http://schemas.openxmlformats.org/officeDocument/2006/relationships/image" Target="../media/image105.png"/><Relationship Id="rId1" Type="http://schemas.openxmlformats.org/officeDocument/2006/relationships/image" Target="../media/image104.png"/></Relationships>
</file>

<file path=ppt/slides/_rels/slide133.xml.rels><?xml version="1.0" encoding="UTF-8" standalone="yes"?>
<Relationships xmlns="http://schemas.openxmlformats.org/package/2006/relationships"><Relationship Id="rId5" Type="http://schemas.openxmlformats.org/officeDocument/2006/relationships/slideLayout" Target="../slideLayouts/slideLayout21.xml"/><Relationship Id="rId4" Type="http://schemas.openxmlformats.org/officeDocument/2006/relationships/image" Target="../media/image111.png"/><Relationship Id="rId3" Type="http://schemas.openxmlformats.org/officeDocument/2006/relationships/image" Target="../media/image110.png"/><Relationship Id="rId2" Type="http://schemas.openxmlformats.org/officeDocument/2006/relationships/image" Target="../media/image109.png"/><Relationship Id="rId1" Type="http://schemas.openxmlformats.org/officeDocument/2006/relationships/image" Target="../media/image108.png"/></Relationships>
</file>

<file path=ppt/slides/_rels/slide134.xml.rels><?xml version="1.0" encoding="UTF-8" standalone="yes"?>
<Relationships xmlns="http://schemas.openxmlformats.org/package/2006/relationships"><Relationship Id="rId5" Type="http://schemas.openxmlformats.org/officeDocument/2006/relationships/notesSlide" Target="../notesSlides/notesSlide38.xml"/><Relationship Id="rId4" Type="http://schemas.openxmlformats.org/officeDocument/2006/relationships/slideLayout" Target="../slideLayouts/slideLayout26.xml"/><Relationship Id="rId3" Type="http://schemas.openxmlformats.org/officeDocument/2006/relationships/image" Target="../media/image114.png"/><Relationship Id="rId2" Type="http://schemas.openxmlformats.org/officeDocument/2006/relationships/image" Target="../media/image113.png"/><Relationship Id="rId1" Type="http://schemas.openxmlformats.org/officeDocument/2006/relationships/image" Target="../media/image112.png"/></Relationships>
</file>

<file path=ppt/slides/_rels/slide135.xml.rels><?xml version="1.0" encoding="UTF-8" standalone="yes"?>
<Relationships xmlns="http://schemas.openxmlformats.org/package/2006/relationships"><Relationship Id="rId9" Type="http://schemas.openxmlformats.org/officeDocument/2006/relationships/slideLayout" Target="../slideLayouts/slideLayout26.xml"/><Relationship Id="rId8" Type="http://schemas.openxmlformats.org/officeDocument/2006/relationships/tags" Target="../tags/tag162.xml"/><Relationship Id="rId7" Type="http://schemas.openxmlformats.org/officeDocument/2006/relationships/image" Target="../media/image117.jpeg"/><Relationship Id="rId6" Type="http://schemas.openxmlformats.org/officeDocument/2006/relationships/image" Target="../media/image116.jpeg"/><Relationship Id="rId5" Type="http://schemas.openxmlformats.org/officeDocument/2006/relationships/image" Target="../media/image115.jpeg"/><Relationship Id="rId4" Type="http://schemas.openxmlformats.org/officeDocument/2006/relationships/tags" Target="../tags/tag161.xml"/><Relationship Id="rId3" Type="http://schemas.openxmlformats.org/officeDocument/2006/relationships/tags" Target="../tags/tag160.xml"/><Relationship Id="rId2" Type="http://schemas.openxmlformats.org/officeDocument/2006/relationships/tags" Target="../tags/tag159.xml"/><Relationship Id="rId10" Type="http://schemas.openxmlformats.org/officeDocument/2006/relationships/notesSlide" Target="../notesSlides/notesSlide39.xml"/><Relationship Id="rId1" Type="http://schemas.openxmlformats.org/officeDocument/2006/relationships/tags" Target="../tags/tag158.xml"/></Relationships>
</file>

<file path=ppt/slides/_rels/slide136.xml.rels><?xml version="1.0" encoding="UTF-8" standalone="yes"?>
<Relationships xmlns="http://schemas.openxmlformats.org/package/2006/relationships"><Relationship Id="rId9" Type="http://schemas.openxmlformats.org/officeDocument/2006/relationships/tags" Target="../tags/tag167.xml"/><Relationship Id="rId8" Type="http://schemas.openxmlformats.org/officeDocument/2006/relationships/image" Target="../media/image121.png"/><Relationship Id="rId7" Type="http://schemas.openxmlformats.org/officeDocument/2006/relationships/image" Target="../media/image120.png"/><Relationship Id="rId6" Type="http://schemas.openxmlformats.org/officeDocument/2006/relationships/image" Target="../media/image119.png"/><Relationship Id="rId5" Type="http://schemas.openxmlformats.org/officeDocument/2006/relationships/image" Target="../media/image118.png"/><Relationship Id="rId4" Type="http://schemas.openxmlformats.org/officeDocument/2006/relationships/tags" Target="../tags/tag166.xml"/><Relationship Id="rId3" Type="http://schemas.openxmlformats.org/officeDocument/2006/relationships/tags" Target="../tags/tag165.xml"/><Relationship Id="rId2" Type="http://schemas.openxmlformats.org/officeDocument/2006/relationships/tags" Target="../tags/tag164.xml"/><Relationship Id="rId11" Type="http://schemas.openxmlformats.org/officeDocument/2006/relationships/notesSlide" Target="../notesSlides/notesSlide40.xml"/><Relationship Id="rId10" Type="http://schemas.openxmlformats.org/officeDocument/2006/relationships/slideLayout" Target="../slideLayouts/slideLayout26.xml"/><Relationship Id="rId1" Type="http://schemas.openxmlformats.org/officeDocument/2006/relationships/tags" Target="../tags/tag163.xml"/></Relationships>
</file>

<file path=ppt/slides/_rels/slide137.xml.rels><?xml version="1.0" encoding="UTF-8" standalone="yes"?>
<Relationships xmlns="http://schemas.openxmlformats.org/package/2006/relationships"><Relationship Id="rId9" Type="http://schemas.openxmlformats.org/officeDocument/2006/relationships/image" Target="../media/image129.jpeg"/><Relationship Id="rId8" Type="http://schemas.openxmlformats.org/officeDocument/2006/relationships/image" Target="../media/image128.png"/><Relationship Id="rId7" Type="http://schemas.openxmlformats.org/officeDocument/2006/relationships/image" Target="../media/image127.png"/><Relationship Id="rId6" Type="http://schemas.openxmlformats.org/officeDocument/2006/relationships/image" Target="../media/image126.png"/><Relationship Id="rId5" Type="http://schemas.openxmlformats.org/officeDocument/2006/relationships/image" Target="../media/image97.jpeg"/><Relationship Id="rId4" Type="http://schemas.openxmlformats.org/officeDocument/2006/relationships/image" Target="../media/image125.jpeg"/><Relationship Id="rId3" Type="http://schemas.openxmlformats.org/officeDocument/2006/relationships/image" Target="../media/image124.jpeg"/><Relationship Id="rId2" Type="http://schemas.openxmlformats.org/officeDocument/2006/relationships/image" Target="../media/image123.jpeg"/><Relationship Id="rId11" Type="http://schemas.openxmlformats.org/officeDocument/2006/relationships/notesSlide" Target="../notesSlides/notesSlide41.xml"/><Relationship Id="rId10" Type="http://schemas.openxmlformats.org/officeDocument/2006/relationships/slideLayout" Target="../slideLayouts/slideLayout26.xml"/><Relationship Id="rId1" Type="http://schemas.openxmlformats.org/officeDocument/2006/relationships/image" Target="../media/image122.jpeg"/></Relationships>
</file>

<file path=ppt/slides/_rels/slide138.xml.rels><?xml version="1.0" encoding="UTF-8" standalone="yes"?>
<Relationships xmlns="http://schemas.openxmlformats.org/package/2006/relationships"><Relationship Id="rId6" Type="http://schemas.openxmlformats.org/officeDocument/2006/relationships/notesSlide" Target="../notesSlides/notesSlide42.xml"/><Relationship Id="rId5" Type="http://schemas.openxmlformats.org/officeDocument/2006/relationships/slideLayout" Target="../slideLayouts/slideLayout26.xml"/><Relationship Id="rId4" Type="http://schemas.openxmlformats.org/officeDocument/2006/relationships/image" Target="../media/image133.jpeg"/><Relationship Id="rId3" Type="http://schemas.openxmlformats.org/officeDocument/2006/relationships/image" Target="../media/image132.jpeg"/><Relationship Id="rId2" Type="http://schemas.openxmlformats.org/officeDocument/2006/relationships/image" Target="../media/image131.jpeg"/><Relationship Id="rId1" Type="http://schemas.openxmlformats.org/officeDocument/2006/relationships/image" Target="../media/image130.png"/></Relationships>
</file>

<file path=ppt/slides/_rels/slide139.xml.rels><?xml version="1.0" encoding="UTF-8" standalone="yes"?>
<Relationships xmlns="http://schemas.openxmlformats.org/package/2006/relationships"><Relationship Id="rId3" Type="http://schemas.openxmlformats.org/officeDocument/2006/relationships/notesSlide" Target="../notesSlides/notesSlide43.xml"/><Relationship Id="rId2" Type="http://schemas.openxmlformats.org/officeDocument/2006/relationships/slideLayout" Target="../slideLayouts/slideLayout26.xml"/><Relationship Id="rId1" Type="http://schemas.openxmlformats.org/officeDocument/2006/relationships/image" Target="../media/image134.png"/></Relationships>
</file>

<file path=ppt/slides/_rels/slide140.xml.rels><?xml version="1.0" encoding="UTF-8" standalone="yes"?>
<Relationships xmlns="http://schemas.openxmlformats.org/package/2006/relationships"><Relationship Id="rId3" Type="http://schemas.openxmlformats.org/officeDocument/2006/relationships/notesSlide" Target="../notesSlides/notesSlide44.xml"/><Relationship Id="rId2" Type="http://schemas.openxmlformats.org/officeDocument/2006/relationships/slideLayout" Target="../slideLayouts/slideLayout26.xml"/><Relationship Id="rId1" Type="http://schemas.openxmlformats.org/officeDocument/2006/relationships/image" Target="../media/image135.png"/></Relationships>
</file>

<file path=ppt/slides/_rels/slide141.xml.rels><?xml version="1.0" encoding="UTF-8" standalone="yes"?>
<Relationships xmlns="http://schemas.openxmlformats.org/package/2006/relationships"><Relationship Id="rId3" Type="http://schemas.openxmlformats.org/officeDocument/2006/relationships/notesSlide" Target="../notesSlides/notesSlide45.xml"/><Relationship Id="rId2" Type="http://schemas.openxmlformats.org/officeDocument/2006/relationships/slideLayout" Target="../slideLayouts/slideLayout26.xml"/><Relationship Id="rId1" Type="http://schemas.openxmlformats.org/officeDocument/2006/relationships/image" Target="../media/image136.png"/></Relationships>
</file>

<file path=ppt/slides/_rels/slide142.xml.rels><?xml version="1.0" encoding="UTF-8" standalone="yes"?>
<Relationships xmlns="http://schemas.openxmlformats.org/package/2006/relationships"><Relationship Id="rId3" Type="http://schemas.openxmlformats.org/officeDocument/2006/relationships/notesSlide" Target="../notesSlides/notesSlide46.xml"/><Relationship Id="rId2" Type="http://schemas.openxmlformats.org/officeDocument/2006/relationships/slideLayout" Target="../slideLayouts/slideLayout26.xml"/><Relationship Id="rId1" Type="http://schemas.openxmlformats.org/officeDocument/2006/relationships/image" Target="../media/image137.png"/></Relationships>
</file>

<file path=ppt/slides/_rels/slide143.xml.rels><?xml version="1.0" encoding="UTF-8" standalone="yes"?>
<Relationships xmlns="http://schemas.openxmlformats.org/package/2006/relationships"><Relationship Id="rId3" Type="http://schemas.openxmlformats.org/officeDocument/2006/relationships/notesSlide" Target="../notesSlides/notesSlide47.xml"/><Relationship Id="rId2" Type="http://schemas.openxmlformats.org/officeDocument/2006/relationships/slideLayout" Target="../slideLayouts/slideLayout26.xml"/><Relationship Id="rId1" Type="http://schemas.openxmlformats.org/officeDocument/2006/relationships/image" Target="../media/image138.png"/></Relationships>
</file>

<file path=ppt/slides/_rels/slide144.xml.rels><?xml version="1.0" encoding="UTF-8" standalone="yes"?>
<Relationships xmlns="http://schemas.openxmlformats.org/package/2006/relationships"><Relationship Id="rId2" Type="http://schemas.openxmlformats.org/officeDocument/2006/relationships/slideLayout" Target="../slideLayouts/slideLayout26.xml"/><Relationship Id="rId1" Type="http://schemas.openxmlformats.org/officeDocument/2006/relationships/image" Target="../media/image139.jpeg"/></Relationships>
</file>

<file path=ppt/slides/_rels/slide145.xml.rels><?xml version="1.0" encoding="UTF-8" standalone="yes"?>
<Relationships xmlns="http://schemas.openxmlformats.org/package/2006/relationships"><Relationship Id="rId9" Type="http://schemas.openxmlformats.org/officeDocument/2006/relationships/notesSlide" Target="../notesSlides/notesSlide48.xml"/><Relationship Id="rId8" Type="http://schemas.openxmlformats.org/officeDocument/2006/relationships/slideLayout" Target="../slideLayouts/slideLayout32.xml"/><Relationship Id="rId7" Type="http://schemas.openxmlformats.org/officeDocument/2006/relationships/tags" Target="../tags/tag169.xml"/><Relationship Id="rId6" Type="http://schemas.openxmlformats.org/officeDocument/2006/relationships/image" Target="../media/image143.png"/><Relationship Id="rId5" Type="http://schemas.openxmlformats.org/officeDocument/2006/relationships/image" Target="../media/image142.jpeg"/><Relationship Id="rId4" Type="http://schemas.openxmlformats.org/officeDocument/2006/relationships/image" Target="../media/image107.png"/><Relationship Id="rId3" Type="http://schemas.openxmlformats.org/officeDocument/2006/relationships/image" Target="../media/image141.png"/><Relationship Id="rId2" Type="http://schemas.openxmlformats.org/officeDocument/2006/relationships/image" Target="../media/image140.jpeg"/><Relationship Id="rId1" Type="http://schemas.openxmlformats.org/officeDocument/2006/relationships/tags" Target="../tags/tag168.xml"/></Relationships>
</file>

<file path=ppt/slides/_rels/slide146.xml.rels><?xml version="1.0" encoding="UTF-8" standalone="yes"?>
<Relationships xmlns="http://schemas.openxmlformats.org/package/2006/relationships"><Relationship Id="rId2" Type="http://schemas.openxmlformats.org/officeDocument/2006/relationships/slideLayout" Target="../slideLayouts/slideLayout26.xml"/><Relationship Id="rId1" Type="http://schemas.openxmlformats.org/officeDocument/2006/relationships/image" Target="../media/image144.jpeg"/></Relationships>
</file>

<file path=ppt/slides/_rels/slide147.xml.rels><?xml version="1.0" encoding="UTF-8" standalone="yes"?>
<Relationships xmlns="http://schemas.openxmlformats.org/package/2006/relationships"><Relationship Id="rId4" Type="http://schemas.openxmlformats.org/officeDocument/2006/relationships/notesSlide" Target="../notesSlides/notesSlide49.xml"/><Relationship Id="rId3" Type="http://schemas.openxmlformats.org/officeDocument/2006/relationships/slideLayout" Target="../slideLayouts/slideLayout21.xml"/><Relationship Id="rId2" Type="http://schemas.openxmlformats.org/officeDocument/2006/relationships/image" Target="../media/image97.jpeg"/><Relationship Id="rId1" Type="http://schemas.openxmlformats.org/officeDocument/2006/relationships/image" Target="../media/image98.jpeg"/></Relationships>
</file>

<file path=ppt/slides/_rels/slide148.xml.rels><?xml version="1.0" encoding="UTF-8" standalone="yes"?>
<Relationships xmlns="http://schemas.openxmlformats.org/package/2006/relationships"><Relationship Id="rId9" Type="http://schemas.openxmlformats.org/officeDocument/2006/relationships/tags" Target="../tags/tag172.xml"/><Relationship Id="rId8" Type="http://schemas.openxmlformats.org/officeDocument/2006/relationships/image" Target="../media/image149.png"/><Relationship Id="rId7" Type="http://schemas.openxmlformats.org/officeDocument/2006/relationships/tags" Target="../tags/tag171.xml"/><Relationship Id="rId6" Type="http://schemas.openxmlformats.org/officeDocument/2006/relationships/image" Target="../media/image148.jpeg"/><Relationship Id="rId5" Type="http://schemas.openxmlformats.org/officeDocument/2006/relationships/image" Target="../media/image147.png"/><Relationship Id="rId4" Type="http://schemas.openxmlformats.org/officeDocument/2006/relationships/image" Target="../media/image146.jpeg"/><Relationship Id="rId3" Type="http://schemas.openxmlformats.org/officeDocument/2006/relationships/image" Target="../media/image145.jpeg"/><Relationship Id="rId2" Type="http://schemas.openxmlformats.org/officeDocument/2006/relationships/image" Target="../media/image140.jpeg"/><Relationship Id="rId11" Type="http://schemas.openxmlformats.org/officeDocument/2006/relationships/notesSlide" Target="../notesSlides/notesSlide50.xml"/><Relationship Id="rId10" Type="http://schemas.openxmlformats.org/officeDocument/2006/relationships/slideLayout" Target="../slideLayouts/slideLayout32.xml"/><Relationship Id="rId1" Type="http://schemas.openxmlformats.org/officeDocument/2006/relationships/tags" Target="../tags/tag170.xml"/></Relationships>
</file>

<file path=ppt/slides/_rels/slide149.xml.rels><?xml version="1.0" encoding="UTF-8" standalone="yes"?>
<Relationships xmlns="http://schemas.openxmlformats.org/package/2006/relationships"><Relationship Id="rId7" Type="http://schemas.openxmlformats.org/officeDocument/2006/relationships/notesSlide" Target="../notesSlides/notesSlide51.xml"/><Relationship Id="rId6" Type="http://schemas.openxmlformats.org/officeDocument/2006/relationships/slideLayout" Target="../slideLayouts/slideLayout33.xml"/><Relationship Id="rId5" Type="http://schemas.openxmlformats.org/officeDocument/2006/relationships/tags" Target="../tags/tag173.xml"/><Relationship Id="rId4" Type="http://schemas.openxmlformats.org/officeDocument/2006/relationships/image" Target="../media/image153.png"/><Relationship Id="rId3" Type="http://schemas.openxmlformats.org/officeDocument/2006/relationships/image" Target="../media/image152.png"/><Relationship Id="rId2" Type="http://schemas.openxmlformats.org/officeDocument/2006/relationships/image" Target="../media/image151.jpeg"/><Relationship Id="rId1" Type="http://schemas.openxmlformats.org/officeDocument/2006/relationships/image" Target="../media/image150.jpeg"/></Relationships>
</file>

<file path=ppt/slides/_rels/slide150.xml.rels><?xml version="1.0" encoding="UTF-8" standalone="yes"?>
<Relationships xmlns="http://schemas.openxmlformats.org/package/2006/relationships"><Relationship Id="rId9" Type="http://schemas.openxmlformats.org/officeDocument/2006/relationships/image" Target="../media/image158.jpeg"/><Relationship Id="rId8" Type="http://schemas.openxmlformats.org/officeDocument/2006/relationships/image" Target="../media/image157.jpeg"/><Relationship Id="rId7" Type="http://schemas.openxmlformats.org/officeDocument/2006/relationships/image" Target="../media/image156.jpeg"/><Relationship Id="rId6" Type="http://schemas.openxmlformats.org/officeDocument/2006/relationships/image" Target="../media/image155.jpeg"/><Relationship Id="rId5" Type="http://schemas.openxmlformats.org/officeDocument/2006/relationships/image" Target="../media/image154.jpeg"/><Relationship Id="rId4" Type="http://schemas.openxmlformats.org/officeDocument/2006/relationships/tags" Target="../tags/tag177.xml"/><Relationship Id="rId3" Type="http://schemas.openxmlformats.org/officeDocument/2006/relationships/tags" Target="../tags/tag176.xml"/><Relationship Id="rId2" Type="http://schemas.openxmlformats.org/officeDocument/2006/relationships/tags" Target="../tags/tag175.xml"/><Relationship Id="rId14" Type="http://schemas.openxmlformats.org/officeDocument/2006/relationships/notesSlide" Target="../notesSlides/notesSlide52.xml"/><Relationship Id="rId13" Type="http://schemas.openxmlformats.org/officeDocument/2006/relationships/slideLayout" Target="../slideLayouts/slideLayout34.xml"/><Relationship Id="rId12" Type="http://schemas.openxmlformats.org/officeDocument/2006/relationships/tags" Target="../tags/tag178.xml"/><Relationship Id="rId11" Type="http://schemas.openxmlformats.org/officeDocument/2006/relationships/image" Target="../media/image160.jpeg"/><Relationship Id="rId10" Type="http://schemas.openxmlformats.org/officeDocument/2006/relationships/image" Target="../media/image159.jpeg"/><Relationship Id="rId1" Type="http://schemas.openxmlformats.org/officeDocument/2006/relationships/tags" Target="../tags/tag174.xml"/></Relationships>
</file>

<file path=ppt/slides/_rels/slide151.xml.rels><?xml version="1.0" encoding="UTF-8" standalone="yes"?>
<Relationships xmlns="http://schemas.openxmlformats.org/package/2006/relationships"><Relationship Id="rId4" Type="http://schemas.openxmlformats.org/officeDocument/2006/relationships/slideLayout" Target="../slideLayouts/slideLayout21.xml"/><Relationship Id="rId3" Type="http://schemas.openxmlformats.org/officeDocument/2006/relationships/image" Target="../media/image163.jpeg"/><Relationship Id="rId2" Type="http://schemas.openxmlformats.org/officeDocument/2006/relationships/image" Target="../media/image162.jpeg"/><Relationship Id="rId1" Type="http://schemas.openxmlformats.org/officeDocument/2006/relationships/image" Target="../media/image161.jpeg"/></Relationships>
</file>

<file path=ppt/slides/_rels/slide152.xml.rels><?xml version="1.0" encoding="UTF-8" standalone="yes"?>
<Relationships xmlns="http://schemas.openxmlformats.org/package/2006/relationships"><Relationship Id="rId3" Type="http://schemas.openxmlformats.org/officeDocument/2006/relationships/notesSlide" Target="../notesSlides/notesSlide53.xml"/><Relationship Id="rId2" Type="http://schemas.openxmlformats.org/officeDocument/2006/relationships/slideLayout" Target="../slideLayouts/slideLayout26.xml"/><Relationship Id="rId1" Type="http://schemas.openxmlformats.org/officeDocument/2006/relationships/image" Target="../media/image164.png"/></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57.xml.rels><?xml version="1.0" encoding="UTF-8" standalone="yes"?>
<Relationships xmlns="http://schemas.openxmlformats.org/package/2006/relationships"><Relationship Id="rId4" Type="http://schemas.openxmlformats.org/officeDocument/2006/relationships/vmlDrawing" Target="../drawings/vmlDrawing2.vml"/><Relationship Id="rId3" Type="http://schemas.openxmlformats.org/officeDocument/2006/relationships/slideLayout" Target="../slideLayouts/slideLayout21.xml"/><Relationship Id="rId2" Type="http://schemas.openxmlformats.org/officeDocument/2006/relationships/image" Target="../media/image165.emf"/><Relationship Id="rId1" Type="http://schemas.openxmlformats.org/officeDocument/2006/relationships/oleObject" Target="../embeddings/oleObject2.bin"/></Relationships>
</file>

<file path=ppt/slides/_rels/slide158.xml.rels><?xml version="1.0" encoding="UTF-8" standalone="yes"?>
<Relationships xmlns="http://schemas.openxmlformats.org/package/2006/relationships"><Relationship Id="rId2" Type="http://schemas.openxmlformats.org/officeDocument/2006/relationships/slideLayout" Target="../slideLayouts/slideLayout26.xml"/><Relationship Id="rId1" Type="http://schemas.openxmlformats.org/officeDocument/2006/relationships/image" Target="../media/image166.emf"/></Relationships>
</file>

<file path=ppt/slides/_rels/slide159.xml.rels><?xml version="1.0" encoding="UTF-8" standalone="yes"?>
<Relationships xmlns="http://schemas.openxmlformats.org/package/2006/relationships"><Relationship Id="rId6" Type="http://schemas.openxmlformats.org/officeDocument/2006/relationships/notesSlide" Target="../notesSlides/notesSlide54.xml"/><Relationship Id="rId5" Type="http://schemas.openxmlformats.org/officeDocument/2006/relationships/slideLayout" Target="../slideLayouts/slideLayout20.xml"/><Relationship Id="rId4" Type="http://schemas.openxmlformats.org/officeDocument/2006/relationships/image" Target="../media/image170.jpeg"/><Relationship Id="rId3" Type="http://schemas.openxmlformats.org/officeDocument/2006/relationships/image" Target="../media/image169.jpeg"/><Relationship Id="rId2" Type="http://schemas.openxmlformats.org/officeDocument/2006/relationships/image" Target="../media/image168.jpeg"/><Relationship Id="rId1" Type="http://schemas.openxmlformats.org/officeDocument/2006/relationships/image" Target="../media/image167.jpeg"/></Relationships>
</file>

<file path=ppt/slides/_rels/slide160.xml.rels><?xml version="1.0" encoding="UTF-8" standalone="yes"?>
<Relationships xmlns="http://schemas.openxmlformats.org/package/2006/relationships"><Relationship Id="rId2" Type="http://schemas.openxmlformats.org/officeDocument/2006/relationships/slideLayout" Target="../slideLayouts/slideLayout21.xml"/><Relationship Id="rId1" Type="http://schemas.openxmlformats.org/officeDocument/2006/relationships/image" Target="../media/image171.jpeg"/></Relationships>
</file>

<file path=ppt/slides/_rels/slide161.xml.rels><?xml version="1.0" encoding="UTF-8" standalone="yes"?>
<Relationships xmlns="http://schemas.openxmlformats.org/package/2006/relationships"><Relationship Id="rId2" Type="http://schemas.openxmlformats.org/officeDocument/2006/relationships/slideLayout" Target="../slideLayouts/slideLayout21.xml"/><Relationship Id="rId1" Type="http://schemas.openxmlformats.org/officeDocument/2006/relationships/image" Target="../media/image171.jpeg"/></Relationships>
</file>

<file path=ppt/slides/_rels/slide162.xml.rels><?xml version="1.0" encoding="UTF-8" standalone="yes"?>
<Relationships xmlns="http://schemas.openxmlformats.org/package/2006/relationships"><Relationship Id="rId2" Type="http://schemas.openxmlformats.org/officeDocument/2006/relationships/slideLayout" Target="../slideLayouts/slideLayout21.xml"/><Relationship Id="rId1" Type="http://schemas.openxmlformats.org/officeDocument/2006/relationships/image" Target="../media/image171.jpeg"/></Relationships>
</file>

<file path=ppt/slides/_rels/slide163.xml.rels><?xml version="1.0" encoding="UTF-8" standalone="yes"?>
<Relationships xmlns="http://schemas.openxmlformats.org/package/2006/relationships"><Relationship Id="rId3" Type="http://schemas.openxmlformats.org/officeDocument/2006/relationships/slideLayout" Target="../slideLayouts/slideLayout21.xml"/><Relationship Id="rId2" Type="http://schemas.openxmlformats.org/officeDocument/2006/relationships/image" Target="../media/image172.jpeg"/><Relationship Id="rId1" Type="http://schemas.openxmlformats.org/officeDocument/2006/relationships/image" Target="../media/image171.jpeg"/></Relationships>
</file>

<file path=ppt/slides/_rels/slide164.xml.rels><?xml version="1.0" encoding="UTF-8" standalone="yes"?>
<Relationships xmlns="http://schemas.openxmlformats.org/package/2006/relationships"><Relationship Id="rId6" Type="http://schemas.openxmlformats.org/officeDocument/2006/relationships/slideLayout" Target="../slideLayouts/slideLayout21.xml"/><Relationship Id="rId5" Type="http://schemas.openxmlformats.org/officeDocument/2006/relationships/image" Target="../media/image176.jpeg"/><Relationship Id="rId4" Type="http://schemas.openxmlformats.org/officeDocument/2006/relationships/image" Target="../media/image175.jpeg"/><Relationship Id="rId3" Type="http://schemas.openxmlformats.org/officeDocument/2006/relationships/image" Target="../media/image174.jpeg"/><Relationship Id="rId2" Type="http://schemas.openxmlformats.org/officeDocument/2006/relationships/image" Target="../media/image173.jpeg"/><Relationship Id="rId1" Type="http://schemas.openxmlformats.org/officeDocument/2006/relationships/image" Target="../media/image171.jpeg"/></Relationships>
</file>

<file path=ppt/slides/_rels/slide165.xml.rels><?xml version="1.0" encoding="UTF-8" standalone="yes"?>
<Relationships xmlns="http://schemas.openxmlformats.org/package/2006/relationships"><Relationship Id="rId5" Type="http://schemas.openxmlformats.org/officeDocument/2006/relationships/slideLayout" Target="../slideLayouts/slideLayout21.xml"/><Relationship Id="rId4" Type="http://schemas.openxmlformats.org/officeDocument/2006/relationships/image" Target="../media/image179.jpeg"/><Relationship Id="rId3" Type="http://schemas.openxmlformats.org/officeDocument/2006/relationships/image" Target="../media/image178.jpeg"/><Relationship Id="rId2" Type="http://schemas.openxmlformats.org/officeDocument/2006/relationships/image" Target="../media/image177.jpeg"/><Relationship Id="rId1" Type="http://schemas.openxmlformats.org/officeDocument/2006/relationships/image" Target="../media/image171.jpeg"/></Relationships>
</file>

<file path=ppt/slides/_rels/slide166.xml.rels><?xml version="1.0" encoding="UTF-8" standalone="yes"?>
<Relationships xmlns="http://schemas.openxmlformats.org/package/2006/relationships"><Relationship Id="rId3" Type="http://schemas.openxmlformats.org/officeDocument/2006/relationships/slideLayout" Target="../slideLayouts/slideLayout21.xml"/><Relationship Id="rId2" Type="http://schemas.openxmlformats.org/officeDocument/2006/relationships/image" Target="../media/image180.jpeg"/><Relationship Id="rId1" Type="http://schemas.openxmlformats.org/officeDocument/2006/relationships/image" Target="../media/image171.jpeg"/></Relationships>
</file>

<file path=ppt/slides/_rels/slide167.xml.rels><?xml version="1.0" encoding="UTF-8" standalone="yes"?>
<Relationships xmlns="http://schemas.openxmlformats.org/package/2006/relationships"><Relationship Id="rId5" Type="http://schemas.openxmlformats.org/officeDocument/2006/relationships/slideLayout" Target="../slideLayouts/slideLayout20.xml"/><Relationship Id="rId4" Type="http://schemas.openxmlformats.org/officeDocument/2006/relationships/image" Target="../media/image183.jpeg"/><Relationship Id="rId3" Type="http://schemas.openxmlformats.org/officeDocument/2006/relationships/tags" Target="../tags/tag179.xml"/><Relationship Id="rId2" Type="http://schemas.openxmlformats.org/officeDocument/2006/relationships/image" Target="../media/image182.jpeg"/><Relationship Id="rId1" Type="http://schemas.openxmlformats.org/officeDocument/2006/relationships/image" Target="../media/image181.jpeg"/></Relationships>
</file>

<file path=ppt/slides/_rels/slide168.xml.rels><?xml version="1.0" encoding="UTF-8" standalone="yes"?>
<Relationships xmlns="http://schemas.openxmlformats.org/package/2006/relationships"><Relationship Id="rId4" Type="http://schemas.openxmlformats.org/officeDocument/2006/relationships/slideLayout" Target="../slideLayouts/slideLayout20.xml"/><Relationship Id="rId3" Type="http://schemas.openxmlformats.org/officeDocument/2006/relationships/image" Target="../media/image185.jpeg"/><Relationship Id="rId2" Type="http://schemas.openxmlformats.org/officeDocument/2006/relationships/image" Target="../media/image184.jpeg"/><Relationship Id="rId1" Type="http://schemas.openxmlformats.org/officeDocument/2006/relationships/tags" Target="../tags/tag180.xml"/></Relationships>
</file>

<file path=ppt/slides/_rels/slide169.xml.rels><?xml version="1.0" encoding="UTF-8" standalone="yes"?>
<Relationships xmlns="http://schemas.openxmlformats.org/package/2006/relationships"><Relationship Id="rId4" Type="http://schemas.openxmlformats.org/officeDocument/2006/relationships/slideLayout" Target="../slideLayouts/slideLayout20.xml"/><Relationship Id="rId3" Type="http://schemas.openxmlformats.org/officeDocument/2006/relationships/tags" Target="../tags/tag181.xml"/><Relationship Id="rId2" Type="http://schemas.openxmlformats.org/officeDocument/2006/relationships/image" Target="../media/image187.jpeg"/><Relationship Id="rId1" Type="http://schemas.openxmlformats.org/officeDocument/2006/relationships/image" Target="../media/image186.jpeg"/></Relationships>
</file>

<file path=ppt/slides/_rels/slide170.xml.rels><?xml version="1.0" encoding="UTF-8" standalone="yes"?>
<Relationships xmlns="http://schemas.openxmlformats.org/package/2006/relationships"><Relationship Id="rId3" Type="http://schemas.openxmlformats.org/officeDocument/2006/relationships/slideLayout" Target="../slideLayouts/slideLayout20.xml"/><Relationship Id="rId2" Type="http://schemas.openxmlformats.org/officeDocument/2006/relationships/tags" Target="../tags/tag182.xml"/><Relationship Id="rId1" Type="http://schemas.openxmlformats.org/officeDocument/2006/relationships/image" Target="../media/image188.jpeg"/></Relationships>
</file>

<file path=ppt/slides/_rels/slide171.xml.rels><?xml version="1.0" encoding="UTF-8" standalone="yes"?>
<Relationships xmlns="http://schemas.openxmlformats.org/package/2006/relationships"><Relationship Id="rId2" Type="http://schemas.openxmlformats.org/officeDocument/2006/relationships/slideLayout" Target="../slideLayouts/slideLayout21.xml"/><Relationship Id="rId1" Type="http://schemas.openxmlformats.org/officeDocument/2006/relationships/image" Target="../media/image171.jpeg"/></Relationships>
</file>

<file path=ppt/slides/_rels/slide172.xml.rels><?xml version="1.0" encoding="UTF-8" standalone="yes"?>
<Relationships xmlns="http://schemas.openxmlformats.org/package/2006/relationships"><Relationship Id="rId9" Type="http://schemas.openxmlformats.org/officeDocument/2006/relationships/image" Target="../media/image196.png"/><Relationship Id="rId8" Type="http://schemas.openxmlformats.org/officeDocument/2006/relationships/image" Target="../media/image195.png"/><Relationship Id="rId7" Type="http://schemas.openxmlformats.org/officeDocument/2006/relationships/image" Target="../media/image97.jpeg"/><Relationship Id="rId6" Type="http://schemas.openxmlformats.org/officeDocument/2006/relationships/image" Target="../media/image194.png"/><Relationship Id="rId5" Type="http://schemas.openxmlformats.org/officeDocument/2006/relationships/image" Target="../media/image193.png"/><Relationship Id="rId4" Type="http://schemas.openxmlformats.org/officeDocument/2006/relationships/image" Target="../media/image192.png"/><Relationship Id="rId3" Type="http://schemas.openxmlformats.org/officeDocument/2006/relationships/image" Target="../media/image191.png"/><Relationship Id="rId2" Type="http://schemas.openxmlformats.org/officeDocument/2006/relationships/image" Target="../media/image190.jpeg"/><Relationship Id="rId15" Type="http://schemas.openxmlformats.org/officeDocument/2006/relationships/notesSlide" Target="../notesSlides/notesSlide55.xml"/><Relationship Id="rId14" Type="http://schemas.openxmlformats.org/officeDocument/2006/relationships/slideLayout" Target="../slideLayouts/slideLayout35.xml"/><Relationship Id="rId13" Type="http://schemas.openxmlformats.org/officeDocument/2006/relationships/slide" Target="slide15.xml"/><Relationship Id="rId12" Type="http://schemas.openxmlformats.org/officeDocument/2006/relationships/tags" Target="../tags/tag183.xml"/><Relationship Id="rId11" Type="http://schemas.openxmlformats.org/officeDocument/2006/relationships/image" Target="../media/image198.png"/><Relationship Id="rId10" Type="http://schemas.openxmlformats.org/officeDocument/2006/relationships/image" Target="../media/image197.png"/><Relationship Id="rId1" Type="http://schemas.openxmlformats.org/officeDocument/2006/relationships/image" Target="../media/image189.jpeg"/></Relationships>
</file>

<file path=ppt/slides/_rels/slide173.xml.rels><?xml version="1.0" encoding="UTF-8" standalone="yes"?>
<Relationships xmlns="http://schemas.openxmlformats.org/package/2006/relationships"><Relationship Id="rId4" Type="http://schemas.openxmlformats.org/officeDocument/2006/relationships/notesSlide" Target="../notesSlides/notesSlide56.xml"/><Relationship Id="rId3" Type="http://schemas.openxmlformats.org/officeDocument/2006/relationships/slideLayout" Target="../slideLayouts/slideLayout20.xml"/><Relationship Id="rId2" Type="http://schemas.openxmlformats.org/officeDocument/2006/relationships/image" Target="../media/image17.png"/><Relationship Id="rId1" Type="http://schemas.openxmlformats.org/officeDocument/2006/relationships/image" Target="../media/image14.png"/></Relationships>
</file>

<file path=ppt/slides/_rels/slide174.xml.rels><?xml version="1.0" encoding="UTF-8" standalone="yes"?>
<Relationships xmlns="http://schemas.openxmlformats.org/package/2006/relationships"><Relationship Id="rId2" Type="http://schemas.openxmlformats.org/officeDocument/2006/relationships/slideLayout" Target="../slideLayouts/slideLayout21.xml"/><Relationship Id="rId1" Type="http://schemas.openxmlformats.org/officeDocument/2006/relationships/tags" Target="../tags/tag184.xml"/></Relationships>
</file>

<file path=ppt/slides/_rels/slide175.xml.rels><?xml version="1.0" encoding="UTF-8" standalone="yes"?>
<Relationships xmlns="http://schemas.openxmlformats.org/package/2006/relationships"><Relationship Id="rId8" Type="http://schemas.openxmlformats.org/officeDocument/2006/relationships/notesSlide" Target="../notesSlides/notesSlide57.xml"/><Relationship Id="rId7" Type="http://schemas.openxmlformats.org/officeDocument/2006/relationships/slideLayout" Target="../slideLayouts/slideLayout37.xml"/><Relationship Id="rId6" Type="http://schemas.openxmlformats.org/officeDocument/2006/relationships/tags" Target="../tags/tag185.xml"/><Relationship Id="rId5" Type="http://schemas.microsoft.com/office/2007/relationships/hdphoto" Target="../media/image201.wdp"/><Relationship Id="rId4" Type="http://schemas.openxmlformats.org/officeDocument/2006/relationships/image" Target="../media/image200.png"/><Relationship Id="rId3" Type="http://schemas.openxmlformats.org/officeDocument/2006/relationships/image" Target="../media/image199.png"/><Relationship Id="rId2" Type="http://schemas.microsoft.com/office/2007/relationships/media" Target="../media/media1.mp3"/><Relationship Id="rId1" Type="http://schemas.openxmlformats.org/officeDocument/2006/relationships/audio" Target="../media/media1.mp3"/></Relationships>
</file>

<file path=ppt/slides/_rels/slide176.xml.rels><?xml version="1.0" encoding="UTF-8" standalone="yes"?>
<Relationships xmlns="http://schemas.openxmlformats.org/package/2006/relationships"><Relationship Id="rId3" Type="http://schemas.openxmlformats.org/officeDocument/2006/relationships/notesSlide" Target="../notesSlides/notesSlide58.xml"/><Relationship Id="rId2" Type="http://schemas.openxmlformats.org/officeDocument/2006/relationships/slideLayout" Target="../slideLayouts/slideLayout36.xml"/><Relationship Id="rId1" Type="http://schemas.openxmlformats.org/officeDocument/2006/relationships/image" Target="../media/image202.png"/></Relationships>
</file>

<file path=ppt/slides/_rels/slide177.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178.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79.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80.xml.rels><?xml version="1.0" encoding="UTF-8" standalone="yes"?>
<Relationships xmlns="http://schemas.openxmlformats.org/package/2006/relationships"><Relationship Id="rId6" Type="http://schemas.openxmlformats.org/officeDocument/2006/relationships/slideLayout" Target="../slideLayouts/slideLayout36.xml"/><Relationship Id="rId5" Type="http://schemas.openxmlformats.org/officeDocument/2006/relationships/image" Target="../media/image207.jpeg"/><Relationship Id="rId4" Type="http://schemas.openxmlformats.org/officeDocument/2006/relationships/image" Target="../media/image206.png"/><Relationship Id="rId3" Type="http://schemas.openxmlformats.org/officeDocument/2006/relationships/image" Target="../media/image205.jpeg"/><Relationship Id="rId2" Type="http://schemas.openxmlformats.org/officeDocument/2006/relationships/image" Target="../media/image204.png"/><Relationship Id="rId1" Type="http://schemas.openxmlformats.org/officeDocument/2006/relationships/image" Target="../media/image203.png"/></Relationships>
</file>

<file path=ppt/slides/_rels/slide181.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182.xml.rels><?xml version="1.0" encoding="UTF-8" standalone="yes"?>
<Relationships xmlns="http://schemas.openxmlformats.org/package/2006/relationships"><Relationship Id="rId7" Type="http://schemas.openxmlformats.org/officeDocument/2006/relationships/notesSlide" Target="../notesSlides/notesSlide59.xml"/><Relationship Id="rId6" Type="http://schemas.openxmlformats.org/officeDocument/2006/relationships/slideLayout" Target="../slideLayouts/slideLayout37.xml"/><Relationship Id="rId5" Type="http://schemas.microsoft.com/office/2007/relationships/hdphoto" Target="../media/image201.wdp"/><Relationship Id="rId4" Type="http://schemas.openxmlformats.org/officeDocument/2006/relationships/image" Target="../media/image200.png"/><Relationship Id="rId3" Type="http://schemas.openxmlformats.org/officeDocument/2006/relationships/image" Target="../media/image199.png"/><Relationship Id="rId2" Type="http://schemas.microsoft.com/office/2007/relationships/media" Target="../media/media1.mp3"/><Relationship Id="rId1" Type="http://schemas.openxmlformats.org/officeDocument/2006/relationships/audio" Target="../media/media1.mp3"/></Relationships>
</file>

<file path=ppt/slides/_rels/slide183.xml.rels><?xml version="1.0" encoding="UTF-8" standalone="yes"?>
<Relationships xmlns="http://schemas.openxmlformats.org/package/2006/relationships"><Relationship Id="rId5" Type="http://schemas.openxmlformats.org/officeDocument/2006/relationships/slideLayout" Target="../slideLayouts/slideLayout26.xml"/><Relationship Id="rId4" Type="http://schemas.openxmlformats.org/officeDocument/2006/relationships/image" Target="../media/image211.jpeg"/><Relationship Id="rId3" Type="http://schemas.openxmlformats.org/officeDocument/2006/relationships/image" Target="../media/image210.png"/><Relationship Id="rId2" Type="http://schemas.openxmlformats.org/officeDocument/2006/relationships/image" Target="../media/image209.jpeg"/><Relationship Id="rId1" Type="http://schemas.openxmlformats.org/officeDocument/2006/relationships/image" Target="../media/image208.jpeg"/></Relationships>
</file>

<file path=ppt/slides/_rels/slide184.xml.rels><?xml version="1.0" encoding="UTF-8" standalone="yes"?>
<Relationships xmlns="http://schemas.openxmlformats.org/package/2006/relationships"><Relationship Id="rId6" Type="http://schemas.openxmlformats.org/officeDocument/2006/relationships/slideLayout" Target="../slideLayouts/slideLayout26.xml"/><Relationship Id="rId5" Type="http://schemas.openxmlformats.org/officeDocument/2006/relationships/image" Target="../media/image215.jpeg"/><Relationship Id="rId4" Type="http://schemas.openxmlformats.org/officeDocument/2006/relationships/image" Target="../media/image214.jpeg"/><Relationship Id="rId3" Type="http://schemas.openxmlformats.org/officeDocument/2006/relationships/image" Target="../media/image213.jpeg"/><Relationship Id="rId2" Type="http://schemas.openxmlformats.org/officeDocument/2006/relationships/image" Target="../media/image212.jpeg"/><Relationship Id="rId1" Type="http://schemas.openxmlformats.org/officeDocument/2006/relationships/tags" Target="../tags/tag186.xml"/></Relationships>
</file>

<file path=ppt/slides/_rels/slide185.xml.rels><?xml version="1.0" encoding="UTF-8" standalone="yes"?>
<Relationships xmlns="http://schemas.openxmlformats.org/package/2006/relationships"><Relationship Id="rId7" Type="http://schemas.openxmlformats.org/officeDocument/2006/relationships/notesSlide" Target="../notesSlides/notesSlide60.xml"/><Relationship Id="rId6" Type="http://schemas.openxmlformats.org/officeDocument/2006/relationships/slideLayout" Target="../slideLayouts/slideLayout37.xml"/><Relationship Id="rId5" Type="http://schemas.microsoft.com/office/2007/relationships/hdphoto" Target="../media/image201.wdp"/><Relationship Id="rId4" Type="http://schemas.openxmlformats.org/officeDocument/2006/relationships/image" Target="../media/image200.png"/><Relationship Id="rId3" Type="http://schemas.openxmlformats.org/officeDocument/2006/relationships/image" Target="../media/image199.png"/><Relationship Id="rId2" Type="http://schemas.microsoft.com/office/2007/relationships/media" Target="../media/media1.mp3"/><Relationship Id="rId1" Type="http://schemas.openxmlformats.org/officeDocument/2006/relationships/audio" Target="../media/media1.mp3"/></Relationships>
</file>

<file path=ppt/slides/_rels/slide186.xml.rels><?xml version="1.0" encoding="UTF-8" standalone="yes"?>
<Relationships xmlns="http://schemas.openxmlformats.org/package/2006/relationships"><Relationship Id="rId2" Type="http://schemas.openxmlformats.org/officeDocument/2006/relationships/slideLayout" Target="../slideLayouts/slideLayout26.xml"/><Relationship Id="rId1" Type="http://schemas.openxmlformats.org/officeDocument/2006/relationships/image" Target="../media/image216.png"/></Relationships>
</file>

<file path=ppt/slides/_rels/slide187.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216.png"/><Relationship Id="rId1" Type="http://schemas.openxmlformats.org/officeDocument/2006/relationships/tags" Target="../tags/tag187.xml"/></Relationships>
</file>

<file path=ppt/slides/_rels/slide18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2.xml.rels><?xml version="1.0" encoding="UTF-8" standalone="yes"?>
<Relationships xmlns="http://schemas.openxmlformats.org/package/2006/relationships"><Relationship Id="rId7" Type="http://schemas.openxmlformats.org/officeDocument/2006/relationships/notesSlide" Target="../notesSlides/notesSlide61.xml"/><Relationship Id="rId6" Type="http://schemas.openxmlformats.org/officeDocument/2006/relationships/slideLayout" Target="../slideLayouts/slideLayout37.xml"/><Relationship Id="rId5" Type="http://schemas.microsoft.com/office/2007/relationships/hdphoto" Target="../media/image201.wdp"/><Relationship Id="rId4" Type="http://schemas.openxmlformats.org/officeDocument/2006/relationships/image" Target="../media/image200.png"/><Relationship Id="rId3" Type="http://schemas.openxmlformats.org/officeDocument/2006/relationships/image" Target="../media/image199.png"/><Relationship Id="rId2" Type="http://schemas.microsoft.com/office/2007/relationships/media" Target="../media/media1.mp3"/><Relationship Id="rId1" Type="http://schemas.openxmlformats.org/officeDocument/2006/relationships/audio" Target="../media/media1.mp3"/></Relationships>
</file>

<file path=ppt/slides/_rels/slide193.xml.rels><?xml version="1.0" encoding="UTF-8" standalone="yes"?>
<Relationships xmlns="http://schemas.openxmlformats.org/package/2006/relationships"><Relationship Id="rId3" Type="http://schemas.openxmlformats.org/officeDocument/2006/relationships/slideLayout" Target="../slideLayouts/slideLayout21.xml"/><Relationship Id="rId2" Type="http://schemas.openxmlformats.org/officeDocument/2006/relationships/tags" Target="../tags/tag188.xml"/><Relationship Id="rId1" Type="http://schemas.openxmlformats.org/officeDocument/2006/relationships/image" Target="../media/image217.png"/></Relationships>
</file>

<file path=ppt/slides/_rels/slide194.xml.rels><?xml version="1.0" encoding="UTF-8" standalone="yes"?>
<Relationships xmlns="http://schemas.openxmlformats.org/package/2006/relationships"><Relationship Id="rId8" Type="http://schemas.openxmlformats.org/officeDocument/2006/relationships/slideLayout" Target="../slideLayouts/slideLayout21.xml"/><Relationship Id="rId7" Type="http://schemas.openxmlformats.org/officeDocument/2006/relationships/tags" Target="../tags/tag189.xml"/><Relationship Id="rId6" Type="http://schemas.openxmlformats.org/officeDocument/2006/relationships/image" Target="../media/image223.png"/><Relationship Id="rId5" Type="http://schemas.openxmlformats.org/officeDocument/2006/relationships/image" Target="../media/image222.png"/><Relationship Id="rId4" Type="http://schemas.openxmlformats.org/officeDocument/2006/relationships/image" Target="../media/image221.png"/><Relationship Id="rId3" Type="http://schemas.openxmlformats.org/officeDocument/2006/relationships/image" Target="../media/image220.png"/><Relationship Id="rId2" Type="http://schemas.openxmlformats.org/officeDocument/2006/relationships/image" Target="../media/image219.png"/><Relationship Id="rId1" Type="http://schemas.openxmlformats.org/officeDocument/2006/relationships/image" Target="../media/image218.png"/></Relationships>
</file>

<file path=ppt/slides/_rels/slide195.xml.rels><?xml version="1.0" encoding="UTF-8" standalone="yes"?>
<Relationships xmlns="http://schemas.openxmlformats.org/package/2006/relationships"><Relationship Id="rId7" Type="http://schemas.openxmlformats.org/officeDocument/2006/relationships/notesSlide" Target="../notesSlides/notesSlide62.xml"/><Relationship Id="rId6" Type="http://schemas.openxmlformats.org/officeDocument/2006/relationships/slideLayout" Target="../slideLayouts/slideLayout37.xml"/><Relationship Id="rId5" Type="http://schemas.microsoft.com/office/2007/relationships/hdphoto" Target="../media/image201.wdp"/><Relationship Id="rId4" Type="http://schemas.openxmlformats.org/officeDocument/2006/relationships/image" Target="../media/image200.png"/><Relationship Id="rId3" Type="http://schemas.openxmlformats.org/officeDocument/2006/relationships/image" Target="../media/image199.png"/><Relationship Id="rId2" Type="http://schemas.microsoft.com/office/2007/relationships/media" Target="../media/media1.mp3"/><Relationship Id="rId1" Type="http://schemas.openxmlformats.org/officeDocument/2006/relationships/audio" Target="../media/media1.mp3"/></Relationships>
</file>

<file path=ppt/slides/_rels/slide196.xml.rels><?xml version="1.0" encoding="UTF-8" standalone="yes"?>
<Relationships xmlns="http://schemas.openxmlformats.org/package/2006/relationships"><Relationship Id="rId2" Type="http://schemas.openxmlformats.org/officeDocument/2006/relationships/slideLayout" Target="../slideLayouts/slideLayout20.xml"/><Relationship Id="rId1" Type="http://schemas.openxmlformats.org/officeDocument/2006/relationships/image" Target="../media/image224.jpeg"/></Relationships>
</file>

<file path=ppt/slides/_rels/slide197.xml.rels><?xml version="1.0" encoding="UTF-8" standalone="yes"?>
<Relationships xmlns="http://schemas.openxmlformats.org/package/2006/relationships"><Relationship Id="rId2" Type="http://schemas.openxmlformats.org/officeDocument/2006/relationships/slideLayout" Target="../slideLayouts/slideLayout20.xml"/><Relationship Id="rId1" Type="http://schemas.openxmlformats.org/officeDocument/2006/relationships/image" Target="../media/image225.jpeg"/></Relationships>
</file>

<file path=ppt/slides/_rels/slide198.xml.rels><?xml version="1.0" encoding="UTF-8" standalone="yes"?>
<Relationships xmlns="http://schemas.openxmlformats.org/package/2006/relationships"><Relationship Id="rId2" Type="http://schemas.openxmlformats.org/officeDocument/2006/relationships/slideLayout" Target="../slideLayouts/slideLayout21.xml"/><Relationship Id="rId1" Type="http://schemas.openxmlformats.org/officeDocument/2006/relationships/image" Target="../media/image226.jpeg"/></Relationships>
</file>

<file path=ppt/slides/_rels/slide199.xml.rels><?xml version="1.0" encoding="UTF-8" standalone="yes"?>
<Relationships xmlns="http://schemas.openxmlformats.org/package/2006/relationships"><Relationship Id="rId4" Type="http://schemas.openxmlformats.org/officeDocument/2006/relationships/slideLayout" Target="../slideLayouts/slideLayout21.xml"/><Relationship Id="rId3" Type="http://schemas.openxmlformats.org/officeDocument/2006/relationships/image" Target="../media/image229.png"/><Relationship Id="rId2" Type="http://schemas.openxmlformats.org/officeDocument/2006/relationships/image" Target="../media/image228.png"/><Relationship Id="rId1" Type="http://schemas.openxmlformats.org/officeDocument/2006/relationships/image" Target="../media/image227.jpeg"/></Relationships>
</file>

<file path=ppt/slides/_rels/slide200.xml.rels><?xml version="1.0" encoding="UTF-8" standalone="yes"?>
<Relationships xmlns="http://schemas.openxmlformats.org/package/2006/relationships"><Relationship Id="rId3" Type="http://schemas.openxmlformats.org/officeDocument/2006/relationships/slideLayout" Target="../slideLayouts/slideLayout21.xml"/><Relationship Id="rId2" Type="http://schemas.openxmlformats.org/officeDocument/2006/relationships/image" Target="../media/image231.jpeg"/><Relationship Id="rId1" Type="http://schemas.openxmlformats.org/officeDocument/2006/relationships/image" Target="../media/image230.png"/></Relationships>
</file>

<file path=ppt/slides/_rels/slide201.xml.rels><?xml version="1.0" encoding="UTF-8" standalone="yes"?>
<Relationships xmlns="http://schemas.openxmlformats.org/package/2006/relationships"><Relationship Id="rId5" Type="http://schemas.openxmlformats.org/officeDocument/2006/relationships/slideLayout" Target="../slideLayouts/slideLayout21.xml"/><Relationship Id="rId4" Type="http://schemas.openxmlformats.org/officeDocument/2006/relationships/image" Target="../media/image235.jpeg"/><Relationship Id="rId3" Type="http://schemas.openxmlformats.org/officeDocument/2006/relationships/image" Target="../media/image234.jpeg"/><Relationship Id="rId2" Type="http://schemas.openxmlformats.org/officeDocument/2006/relationships/image" Target="../media/image233.jpeg"/><Relationship Id="rId1" Type="http://schemas.openxmlformats.org/officeDocument/2006/relationships/image" Target="../media/image232.jpeg"/></Relationships>
</file>

<file path=ppt/slides/_rels/slide202.xml.rels><?xml version="1.0" encoding="UTF-8" standalone="yes"?>
<Relationships xmlns="http://schemas.openxmlformats.org/package/2006/relationships"><Relationship Id="rId2" Type="http://schemas.openxmlformats.org/officeDocument/2006/relationships/slideLayout" Target="../slideLayouts/slideLayout21.xml"/><Relationship Id="rId1" Type="http://schemas.openxmlformats.org/officeDocument/2006/relationships/image" Target="../media/image236.jpeg"/></Relationships>
</file>

<file path=ppt/slides/_rels/slide203.xml.rels><?xml version="1.0" encoding="UTF-8" standalone="yes"?>
<Relationships xmlns="http://schemas.openxmlformats.org/package/2006/relationships"><Relationship Id="rId2" Type="http://schemas.openxmlformats.org/officeDocument/2006/relationships/slideLayout" Target="../slideLayouts/slideLayout21.xml"/><Relationship Id="rId1" Type="http://schemas.openxmlformats.org/officeDocument/2006/relationships/image" Target="../media/image237.jpeg"/></Relationships>
</file>

<file path=ppt/slides/_rels/slide204.xml.rels><?xml version="1.0" encoding="UTF-8" standalone="yes"?>
<Relationships xmlns="http://schemas.openxmlformats.org/package/2006/relationships"><Relationship Id="rId2" Type="http://schemas.openxmlformats.org/officeDocument/2006/relationships/slideLayout" Target="../slideLayouts/slideLayout21.xml"/><Relationship Id="rId1" Type="http://schemas.openxmlformats.org/officeDocument/2006/relationships/image" Target="../media/image238.jpeg"/></Relationships>
</file>

<file path=ppt/slides/_rels/slide205.xml.rels><?xml version="1.0" encoding="UTF-8" standalone="yes"?>
<Relationships xmlns="http://schemas.openxmlformats.org/package/2006/relationships"><Relationship Id="rId4" Type="http://schemas.openxmlformats.org/officeDocument/2006/relationships/slideLayout" Target="../slideLayouts/slideLayout21.xml"/><Relationship Id="rId3" Type="http://schemas.openxmlformats.org/officeDocument/2006/relationships/slide" Target="slide15.xml"/><Relationship Id="rId2" Type="http://schemas.openxmlformats.org/officeDocument/2006/relationships/tags" Target="../tags/tag190.xml"/><Relationship Id="rId1" Type="http://schemas.openxmlformats.org/officeDocument/2006/relationships/image" Target="../media/image239.jpeg"/></Relationships>
</file>

<file path=ppt/slides/_rels/slide206.xml.rels><?xml version="1.0" encoding="UTF-8" standalone="yes"?>
<Relationships xmlns="http://schemas.openxmlformats.org/package/2006/relationships"><Relationship Id="rId4" Type="http://schemas.openxmlformats.org/officeDocument/2006/relationships/notesSlide" Target="../notesSlides/notesSlide63.xml"/><Relationship Id="rId3" Type="http://schemas.openxmlformats.org/officeDocument/2006/relationships/slideLayout" Target="../slideLayouts/slideLayout20.xml"/><Relationship Id="rId2" Type="http://schemas.openxmlformats.org/officeDocument/2006/relationships/image" Target="../media/image17.png"/><Relationship Id="rId1" Type="http://schemas.openxmlformats.org/officeDocument/2006/relationships/image" Target="../media/image14.png"/></Relationships>
</file>

<file path=ppt/slides/_rels/slide207.xml.rels><?xml version="1.0" encoding="UTF-8" standalone="yes"?>
<Relationships xmlns="http://schemas.openxmlformats.org/package/2006/relationships"><Relationship Id="rId2" Type="http://schemas.openxmlformats.org/officeDocument/2006/relationships/slideLayout" Target="../slideLayouts/slideLayout21.xml"/><Relationship Id="rId1" Type="http://schemas.openxmlformats.org/officeDocument/2006/relationships/tags" Target="../tags/tag191.xml"/></Relationships>
</file>

<file path=ppt/slides/_rels/slide208.xml.rels><?xml version="1.0" encoding="UTF-8" standalone="yes"?>
<Relationships xmlns="http://schemas.openxmlformats.org/package/2006/relationships"><Relationship Id="rId3" Type="http://schemas.openxmlformats.org/officeDocument/2006/relationships/slideLayout" Target="../slideLayouts/slideLayout20.xml"/><Relationship Id="rId2" Type="http://schemas.openxmlformats.org/officeDocument/2006/relationships/tags" Target="../tags/tag192.xml"/><Relationship Id="rId1" Type="http://schemas.openxmlformats.org/officeDocument/2006/relationships/image" Target="../media/image240.png"/></Relationships>
</file>

<file path=ppt/slides/_rels/slide209.xml.rels><?xml version="1.0" encoding="UTF-8" standalone="yes"?>
<Relationships xmlns="http://schemas.openxmlformats.org/package/2006/relationships"><Relationship Id="rId4" Type="http://schemas.openxmlformats.org/officeDocument/2006/relationships/slideLayout" Target="../slideLayouts/slideLayout20.xml"/><Relationship Id="rId3" Type="http://schemas.openxmlformats.org/officeDocument/2006/relationships/image" Target="../media/image243.jpeg"/><Relationship Id="rId2" Type="http://schemas.microsoft.com/office/2007/relationships/hdphoto" Target="../media/image242.wdp"/><Relationship Id="rId1" Type="http://schemas.openxmlformats.org/officeDocument/2006/relationships/image" Target="../media/image241.png"/></Relationships>
</file>

<file path=ppt/slides/_rels/slide210.xml.rels><?xml version="1.0" encoding="UTF-8" standalone="yes"?>
<Relationships xmlns="http://schemas.openxmlformats.org/package/2006/relationships"><Relationship Id="rId3" Type="http://schemas.openxmlformats.org/officeDocument/2006/relationships/slideLayout" Target="../slideLayouts/slideLayout20.xml"/><Relationship Id="rId2" Type="http://schemas.openxmlformats.org/officeDocument/2006/relationships/image" Target="../media/image245.jpeg"/><Relationship Id="rId1" Type="http://schemas.openxmlformats.org/officeDocument/2006/relationships/image" Target="../media/image244.png"/></Relationships>
</file>

<file path=ppt/slides/_rels/slide211.xml.rels><?xml version="1.0" encoding="UTF-8" standalone="yes"?>
<Relationships xmlns="http://schemas.openxmlformats.org/package/2006/relationships"><Relationship Id="rId9" Type="http://schemas.openxmlformats.org/officeDocument/2006/relationships/tags" Target="../tags/tag201.xml"/><Relationship Id="rId8" Type="http://schemas.openxmlformats.org/officeDocument/2006/relationships/tags" Target="../tags/tag200.xml"/><Relationship Id="rId7" Type="http://schemas.openxmlformats.org/officeDocument/2006/relationships/tags" Target="../tags/tag199.xml"/><Relationship Id="rId6" Type="http://schemas.openxmlformats.org/officeDocument/2006/relationships/tags" Target="../tags/tag198.xml"/><Relationship Id="rId5" Type="http://schemas.openxmlformats.org/officeDocument/2006/relationships/tags" Target="../tags/tag197.xml"/><Relationship Id="rId4" Type="http://schemas.openxmlformats.org/officeDocument/2006/relationships/tags" Target="../tags/tag196.xml"/><Relationship Id="rId3" Type="http://schemas.openxmlformats.org/officeDocument/2006/relationships/tags" Target="../tags/tag195.xml"/><Relationship Id="rId2" Type="http://schemas.openxmlformats.org/officeDocument/2006/relationships/tags" Target="../tags/tag194.xml"/><Relationship Id="rId11" Type="http://schemas.openxmlformats.org/officeDocument/2006/relationships/slideLayout" Target="../slideLayouts/slideLayout26.xml"/><Relationship Id="rId10" Type="http://schemas.openxmlformats.org/officeDocument/2006/relationships/tags" Target="../tags/tag202.xml"/><Relationship Id="rId1" Type="http://schemas.openxmlformats.org/officeDocument/2006/relationships/tags" Target="../tags/tag193.xml"/></Relationships>
</file>

<file path=ppt/slides/_rels/slide212.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213.xml.rels><?xml version="1.0" encoding="UTF-8" standalone="yes"?>
<Relationships xmlns="http://schemas.openxmlformats.org/package/2006/relationships"><Relationship Id="rId2" Type="http://schemas.openxmlformats.org/officeDocument/2006/relationships/slideLayout" Target="../slideLayouts/slideLayout26.xml"/><Relationship Id="rId1" Type="http://schemas.openxmlformats.org/officeDocument/2006/relationships/image" Target="../media/image246.png"/></Relationships>
</file>

<file path=ppt/slides/_rels/slide214.xml.rels><?xml version="1.0" encoding="UTF-8" standalone="yes"?>
<Relationships xmlns="http://schemas.openxmlformats.org/package/2006/relationships"><Relationship Id="rId2" Type="http://schemas.openxmlformats.org/officeDocument/2006/relationships/slideLayout" Target="../slideLayouts/slideLayout26.xml"/><Relationship Id="rId1" Type="http://schemas.openxmlformats.org/officeDocument/2006/relationships/tags" Target="../tags/tag203.xml"/></Relationships>
</file>

<file path=ppt/slides/_rels/slide215.xml.rels><?xml version="1.0" encoding="UTF-8" standalone="yes"?>
<Relationships xmlns="http://schemas.openxmlformats.org/package/2006/relationships"><Relationship Id="rId3" Type="http://schemas.openxmlformats.org/officeDocument/2006/relationships/slideLayout" Target="../slideLayouts/slideLayout26.xml"/><Relationship Id="rId2" Type="http://schemas.openxmlformats.org/officeDocument/2006/relationships/image" Target="../media/image248.jpeg"/><Relationship Id="rId1" Type="http://schemas.openxmlformats.org/officeDocument/2006/relationships/image" Target="../media/image247.jpeg"/></Relationships>
</file>

<file path=ppt/slides/_rels/slide216.xml.rels><?xml version="1.0" encoding="UTF-8" standalone="yes"?>
<Relationships xmlns="http://schemas.openxmlformats.org/package/2006/relationships"><Relationship Id="rId3" Type="http://schemas.openxmlformats.org/officeDocument/2006/relationships/slideLayout" Target="../slideLayouts/slideLayout38.xml"/><Relationship Id="rId2" Type="http://schemas.openxmlformats.org/officeDocument/2006/relationships/tags" Target="../tags/tag204.xml"/><Relationship Id="rId1" Type="http://schemas.openxmlformats.org/officeDocument/2006/relationships/image" Target="../media/image249.jpeg"/></Relationships>
</file>

<file path=ppt/slides/_rels/slide217.xml.rels><?xml version="1.0" encoding="UTF-8" standalone="yes"?>
<Relationships xmlns="http://schemas.openxmlformats.org/package/2006/relationships"><Relationship Id="rId3" Type="http://schemas.openxmlformats.org/officeDocument/2006/relationships/slideLayout" Target="../slideLayouts/slideLayout20.xml"/><Relationship Id="rId2" Type="http://schemas.openxmlformats.org/officeDocument/2006/relationships/tags" Target="../tags/tag205.xml"/><Relationship Id="rId1" Type="http://schemas.openxmlformats.org/officeDocument/2006/relationships/image" Target="../media/image240.png"/></Relationships>
</file>

<file path=ppt/slides/_rels/slide218.xml.rels><?xml version="1.0" encoding="UTF-8" standalone="yes"?>
<Relationships xmlns="http://schemas.openxmlformats.org/package/2006/relationships"><Relationship Id="rId2" Type="http://schemas.openxmlformats.org/officeDocument/2006/relationships/slideLayout" Target="../slideLayouts/slideLayout21.xml"/><Relationship Id="rId1" Type="http://schemas.openxmlformats.org/officeDocument/2006/relationships/image" Target="../media/image250.png"/></Relationships>
</file>

<file path=ppt/slides/_rels/slide219.xml.rels><?xml version="1.0" encoding="UTF-8" standalone="yes"?>
<Relationships xmlns="http://schemas.openxmlformats.org/package/2006/relationships"><Relationship Id="rId2" Type="http://schemas.openxmlformats.org/officeDocument/2006/relationships/slideLayout" Target="../slideLayouts/slideLayout21.xml"/><Relationship Id="rId1" Type="http://schemas.openxmlformats.org/officeDocument/2006/relationships/image" Target="../media/image251.png"/></Relationships>
</file>

<file path=ppt/slides/_rels/slide220.xml.rels><?xml version="1.0" encoding="UTF-8" standalone="yes"?>
<Relationships xmlns="http://schemas.openxmlformats.org/package/2006/relationships"><Relationship Id="rId2" Type="http://schemas.openxmlformats.org/officeDocument/2006/relationships/slideLayout" Target="../slideLayouts/slideLayout21.xml"/><Relationship Id="rId1" Type="http://schemas.openxmlformats.org/officeDocument/2006/relationships/image" Target="../media/image252.png"/></Relationships>
</file>

<file path=ppt/slides/_rels/slide221.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222.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223.xml.rels><?xml version="1.0" encoding="UTF-8" standalone="yes"?>
<Relationships xmlns="http://schemas.openxmlformats.org/package/2006/relationships"><Relationship Id="rId3" Type="http://schemas.openxmlformats.org/officeDocument/2006/relationships/slideLayout" Target="../slideLayouts/slideLayout20.xml"/><Relationship Id="rId2" Type="http://schemas.openxmlformats.org/officeDocument/2006/relationships/tags" Target="../tags/tag206.xml"/><Relationship Id="rId1" Type="http://schemas.openxmlformats.org/officeDocument/2006/relationships/image" Target="../media/image240.png"/></Relationships>
</file>

<file path=ppt/slides/_rels/slide224.xml.rels><?xml version="1.0" encoding="UTF-8" standalone="yes"?>
<Relationships xmlns="http://schemas.openxmlformats.org/package/2006/relationships"><Relationship Id="rId2" Type="http://schemas.openxmlformats.org/officeDocument/2006/relationships/slideLayout" Target="../slideLayouts/slideLayout20.xml"/><Relationship Id="rId1" Type="http://schemas.openxmlformats.org/officeDocument/2006/relationships/image" Target="../media/image253.jpeg"/></Relationships>
</file>

<file path=ppt/slides/_rels/slide225.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226.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227.xml.rels><?xml version="1.0" encoding="UTF-8" standalone="yes"?>
<Relationships xmlns="http://schemas.openxmlformats.org/package/2006/relationships"><Relationship Id="rId4" Type="http://schemas.openxmlformats.org/officeDocument/2006/relationships/slideLayout" Target="../slideLayouts/slideLayout25.xml"/><Relationship Id="rId3" Type="http://schemas.openxmlformats.org/officeDocument/2006/relationships/slide" Target="slide15.xml"/><Relationship Id="rId2" Type="http://schemas.openxmlformats.org/officeDocument/2006/relationships/tags" Target="../tags/tag208.xml"/><Relationship Id="rId1" Type="http://schemas.openxmlformats.org/officeDocument/2006/relationships/tags" Target="../tags/tag207.xml"/></Relationships>
</file>

<file path=ppt/slides/_rels/slide228.xml.rels><?xml version="1.0" encoding="UTF-8" standalone="yes"?>
<Relationships xmlns="http://schemas.openxmlformats.org/package/2006/relationships"><Relationship Id="rId4" Type="http://schemas.openxmlformats.org/officeDocument/2006/relationships/notesSlide" Target="../notesSlides/notesSlide64.xml"/><Relationship Id="rId3" Type="http://schemas.openxmlformats.org/officeDocument/2006/relationships/slideLayout" Target="../slideLayouts/slideLayout20.xml"/><Relationship Id="rId2" Type="http://schemas.openxmlformats.org/officeDocument/2006/relationships/image" Target="../media/image17.png"/><Relationship Id="rId1" Type="http://schemas.openxmlformats.org/officeDocument/2006/relationships/image" Target="../media/image14.png"/></Relationships>
</file>

<file path=ppt/slides/_rels/slide229.xml.rels><?xml version="1.0" encoding="UTF-8" standalone="yes"?>
<Relationships xmlns="http://schemas.openxmlformats.org/package/2006/relationships"><Relationship Id="rId2" Type="http://schemas.openxmlformats.org/officeDocument/2006/relationships/slideLayout" Target="../slideLayouts/slideLayout21.xml"/><Relationship Id="rId1" Type="http://schemas.openxmlformats.org/officeDocument/2006/relationships/image" Target="../media/image254.jpeg"/></Relationships>
</file>

<file path=ppt/slides/_rels/slide230.xml.rels><?xml version="1.0" encoding="UTF-8" standalone="yes"?>
<Relationships xmlns="http://schemas.openxmlformats.org/package/2006/relationships"><Relationship Id="rId2" Type="http://schemas.openxmlformats.org/officeDocument/2006/relationships/slideLayout" Target="../slideLayouts/slideLayout21.xml"/><Relationship Id="rId1" Type="http://schemas.openxmlformats.org/officeDocument/2006/relationships/image" Target="../media/image255.png"/></Relationships>
</file>

<file path=ppt/slides/_rels/slide231.xml.rels><?xml version="1.0" encoding="UTF-8" standalone="yes"?>
<Relationships xmlns="http://schemas.openxmlformats.org/package/2006/relationships"><Relationship Id="rId2" Type="http://schemas.openxmlformats.org/officeDocument/2006/relationships/slideLayout" Target="../slideLayouts/slideLayout20.xml"/><Relationship Id="rId1" Type="http://schemas.openxmlformats.org/officeDocument/2006/relationships/image" Target="../media/image256.png"/></Relationships>
</file>

<file path=ppt/slides/_rels/slide232.xml.rels><?xml version="1.0" encoding="UTF-8" standalone="yes"?>
<Relationships xmlns="http://schemas.openxmlformats.org/package/2006/relationships"><Relationship Id="rId3" Type="http://schemas.openxmlformats.org/officeDocument/2006/relationships/slideLayout" Target="../slideLayouts/slideLayout21.xml"/><Relationship Id="rId2" Type="http://schemas.openxmlformats.org/officeDocument/2006/relationships/image" Target="../media/image258.png"/><Relationship Id="rId1" Type="http://schemas.openxmlformats.org/officeDocument/2006/relationships/image" Target="../media/image257.png"/></Relationships>
</file>

<file path=ppt/slides/_rels/slide233.xml.rels><?xml version="1.0" encoding="UTF-8" standalone="yes"?>
<Relationships xmlns="http://schemas.openxmlformats.org/package/2006/relationships"><Relationship Id="rId3" Type="http://schemas.openxmlformats.org/officeDocument/2006/relationships/slideLayout" Target="../slideLayouts/slideLayout21.xml"/><Relationship Id="rId2" Type="http://schemas.openxmlformats.org/officeDocument/2006/relationships/image" Target="../media/image259.jpeg"/><Relationship Id="rId1" Type="http://schemas.openxmlformats.org/officeDocument/2006/relationships/image" Target="../media/image256.png"/></Relationships>
</file>

<file path=ppt/slides/_rels/slide234.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235.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236.xml.rels><?xml version="1.0" encoding="UTF-8" standalone="yes"?>
<Relationships xmlns="http://schemas.openxmlformats.org/package/2006/relationships"><Relationship Id="rId2" Type="http://schemas.openxmlformats.org/officeDocument/2006/relationships/slideLayout" Target="../slideLayouts/slideLayout21.xml"/><Relationship Id="rId1" Type="http://schemas.openxmlformats.org/officeDocument/2006/relationships/image" Target="../media/image258.png"/></Relationships>
</file>

<file path=ppt/slides/_rels/slide237.xml.rels><?xml version="1.0" encoding="UTF-8" standalone="yes"?>
<Relationships xmlns="http://schemas.openxmlformats.org/package/2006/relationships"><Relationship Id="rId6" Type="http://schemas.openxmlformats.org/officeDocument/2006/relationships/slideLayout" Target="../slideLayouts/slideLayout21.xml"/><Relationship Id="rId5" Type="http://schemas.openxmlformats.org/officeDocument/2006/relationships/image" Target="../media/image261.png"/><Relationship Id="rId4" Type="http://schemas.openxmlformats.org/officeDocument/2006/relationships/image" Target="../media/image260.png"/><Relationship Id="rId3" Type="http://schemas.openxmlformats.org/officeDocument/2006/relationships/tags" Target="../tags/tag210.xml"/><Relationship Id="rId2" Type="http://schemas.openxmlformats.org/officeDocument/2006/relationships/tags" Target="../tags/tag209.xml"/><Relationship Id="rId1" Type="http://schemas.openxmlformats.org/officeDocument/2006/relationships/image" Target="../media/image258.png"/></Relationships>
</file>

<file path=ppt/slides/_rels/slide238.xml.rels><?xml version="1.0" encoding="UTF-8" standalone="yes"?>
<Relationships xmlns="http://schemas.openxmlformats.org/package/2006/relationships"><Relationship Id="rId4" Type="http://schemas.openxmlformats.org/officeDocument/2006/relationships/slideLayout" Target="../slideLayouts/slideLayout21.xml"/><Relationship Id="rId3" Type="http://schemas.openxmlformats.org/officeDocument/2006/relationships/slide" Target="slide15.xml"/><Relationship Id="rId2" Type="http://schemas.openxmlformats.org/officeDocument/2006/relationships/tags" Target="../tags/tag211.xml"/><Relationship Id="rId1" Type="http://schemas.openxmlformats.org/officeDocument/2006/relationships/image" Target="../media/image258.png"/></Relationships>
</file>

<file path=ppt/slides/_rels/slide239.xml.rels><?xml version="1.0" encoding="UTF-8" standalone="yes"?>
<Relationships xmlns="http://schemas.openxmlformats.org/package/2006/relationships"><Relationship Id="rId4" Type="http://schemas.openxmlformats.org/officeDocument/2006/relationships/notesSlide" Target="../notesSlides/notesSlide65.xml"/><Relationship Id="rId3" Type="http://schemas.openxmlformats.org/officeDocument/2006/relationships/slideLayout" Target="../slideLayouts/slideLayout20.xml"/><Relationship Id="rId2" Type="http://schemas.openxmlformats.org/officeDocument/2006/relationships/image" Target="../media/image17.png"/><Relationship Id="rId1" Type="http://schemas.openxmlformats.org/officeDocument/2006/relationships/image" Target="../media/image14.png"/></Relationships>
</file>

<file path=ppt/slides/_rels/slide240.xml.rels><?xml version="1.0" encoding="UTF-8" standalone="yes"?>
<Relationships xmlns="http://schemas.openxmlformats.org/package/2006/relationships"><Relationship Id="rId4" Type="http://schemas.openxmlformats.org/officeDocument/2006/relationships/notesSlide" Target="../notesSlides/notesSlide66.xml"/><Relationship Id="rId3" Type="http://schemas.openxmlformats.org/officeDocument/2006/relationships/slideLayout" Target="../slideLayouts/slideLayout21.xml"/><Relationship Id="rId2" Type="http://schemas.openxmlformats.org/officeDocument/2006/relationships/image" Target="../media/image263.png"/><Relationship Id="rId1" Type="http://schemas.openxmlformats.org/officeDocument/2006/relationships/image" Target="../media/image262.png"/></Relationships>
</file>

<file path=ppt/slides/_rels/slide241.xml.rels><?xml version="1.0" encoding="UTF-8" standalone="yes"?>
<Relationships xmlns="http://schemas.openxmlformats.org/package/2006/relationships"><Relationship Id="rId2" Type="http://schemas.openxmlformats.org/officeDocument/2006/relationships/slideLayout" Target="../slideLayouts/slideLayout21.xml"/><Relationship Id="rId1" Type="http://schemas.openxmlformats.org/officeDocument/2006/relationships/image" Target="../media/image264.png"/></Relationships>
</file>

<file path=ppt/slides/_rels/slide242.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243.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244.xml.rels><?xml version="1.0" encoding="UTF-8" standalone="yes"?>
<Relationships xmlns="http://schemas.openxmlformats.org/package/2006/relationships"><Relationship Id="rId5" Type="http://schemas.openxmlformats.org/officeDocument/2006/relationships/notesSlide" Target="../notesSlides/notesSlide67.xml"/><Relationship Id="rId4" Type="http://schemas.openxmlformats.org/officeDocument/2006/relationships/slideLayout" Target="../slideLayouts/slideLayout21.xml"/><Relationship Id="rId3" Type="http://schemas.openxmlformats.org/officeDocument/2006/relationships/image" Target="../media/image266.png"/><Relationship Id="rId2" Type="http://schemas.openxmlformats.org/officeDocument/2006/relationships/image" Target="../media/image265.png"/><Relationship Id="rId1" Type="http://schemas.openxmlformats.org/officeDocument/2006/relationships/tags" Target="../tags/tag212.xml"/></Relationships>
</file>

<file path=ppt/slides/_rels/slide245.xml.rels><?xml version="1.0" encoding="UTF-8" standalone="yes"?>
<Relationships xmlns="http://schemas.openxmlformats.org/package/2006/relationships"><Relationship Id="rId3" Type="http://schemas.openxmlformats.org/officeDocument/2006/relationships/slideLayout" Target="../slideLayouts/slideLayout21.xml"/><Relationship Id="rId2" Type="http://schemas.openxmlformats.org/officeDocument/2006/relationships/slide" Target="slide15.xml"/><Relationship Id="rId1" Type="http://schemas.openxmlformats.org/officeDocument/2006/relationships/tags" Target="../tags/tag213.xml"/></Relationships>
</file>

<file path=ppt/slides/_rels/slide246.xml.rels><?xml version="1.0" encoding="UTF-8" standalone="yes"?>
<Relationships xmlns="http://schemas.openxmlformats.org/package/2006/relationships"><Relationship Id="rId4" Type="http://schemas.openxmlformats.org/officeDocument/2006/relationships/notesSlide" Target="../notesSlides/notesSlide68.xml"/><Relationship Id="rId3" Type="http://schemas.openxmlformats.org/officeDocument/2006/relationships/slideLayout" Target="../slideLayouts/slideLayout20.xml"/><Relationship Id="rId2" Type="http://schemas.openxmlformats.org/officeDocument/2006/relationships/image" Target="../media/image17.png"/><Relationship Id="rId1" Type="http://schemas.openxmlformats.org/officeDocument/2006/relationships/image" Target="../media/image14.png"/></Relationships>
</file>

<file path=ppt/slides/_rels/slide247.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248.xml.rels><?xml version="1.0" encoding="UTF-8" standalone="yes"?>
<Relationships xmlns="http://schemas.openxmlformats.org/package/2006/relationships"><Relationship Id="rId3" Type="http://schemas.openxmlformats.org/officeDocument/2006/relationships/slideLayout" Target="../slideLayouts/slideLayout26.xml"/><Relationship Id="rId2" Type="http://schemas.openxmlformats.org/officeDocument/2006/relationships/image" Target="../media/image268.jpeg"/><Relationship Id="rId1" Type="http://schemas.openxmlformats.org/officeDocument/2006/relationships/image" Target="../media/image267.jpeg"/></Relationships>
</file>

<file path=ppt/slides/_rels/slide249.xml.rels><?xml version="1.0" encoding="UTF-8" standalone="yes"?>
<Relationships xmlns="http://schemas.openxmlformats.org/package/2006/relationships"><Relationship Id="rId5" Type="http://schemas.openxmlformats.org/officeDocument/2006/relationships/vmlDrawing" Target="../drawings/vmlDrawing3.vml"/><Relationship Id="rId4" Type="http://schemas.openxmlformats.org/officeDocument/2006/relationships/slideLayout" Target="../slideLayouts/slideLayout26.xml"/><Relationship Id="rId3" Type="http://schemas.openxmlformats.org/officeDocument/2006/relationships/tags" Target="../tags/tag214.xml"/><Relationship Id="rId2" Type="http://schemas.openxmlformats.org/officeDocument/2006/relationships/image" Target="../media/image269.wmf"/><Relationship Id="rId1" Type="http://schemas.openxmlformats.org/officeDocument/2006/relationships/oleObject" Target="../embeddings/oleObject3.bin"/></Relationships>
</file>

<file path=ppt/slides/_rels/slide250.xml.rels><?xml version="1.0" encoding="UTF-8" standalone="yes"?>
<Relationships xmlns="http://schemas.openxmlformats.org/package/2006/relationships"><Relationship Id="rId2" Type="http://schemas.openxmlformats.org/officeDocument/2006/relationships/slideLayout" Target="../slideLayouts/slideLayout26.xml"/><Relationship Id="rId1" Type="http://schemas.openxmlformats.org/officeDocument/2006/relationships/tags" Target="../tags/tag215.xml"/></Relationships>
</file>

<file path=ppt/slides/_rels/slide251.xml.rels><?xml version="1.0" encoding="UTF-8" standalone="yes"?>
<Relationships xmlns="http://schemas.openxmlformats.org/package/2006/relationships"><Relationship Id="rId4" Type="http://schemas.openxmlformats.org/officeDocument/2006/relationships/slideLayout" Target="../slideLayouts/slideLayout26.xml"/><Relationship Id="rId3" Type="http://schemas.openxmlformats.org/officeDocument/2006/relationships/tags" Target="../tags/tag216.xml"/><Relationship Id="rId2" Type="http://schemas.openxmlformats.org/officeDocument/2006/relationships/image" Target="../media/image271.jpeg"/><Relationship Id="rId1" Type="http://schemas.openxmlformats.org/officeDocument/2006/relationships/image" Target="../media/image270.jpeg"/></Relationships>
</file>

<file path=ppt/slides/_rels/slide252.xml.rels><?xml version="1.0" encoding="UTF-8" standalone="yes"?>
<Relationships xmlns="http://schemas.openxmlformats.org/package/2006/relationships"><Relationship Id="rId6" Type="http://schemas.openxmlformats.org/officeDocument/2006/relationships/slideLayout" Target="../slideLayouts/slideLayout26.xml"/><Relationship Id="rId5" Type="http://schemas.openxmlformats.org/officeDocument/2006/relationships/tags" Target="../tags/tag217.xml"/><Relationship Id="rId4" Type="http://schemas.openxmlformats.org/officeDocument/2006/relationships/image" Target="../media/image275.jpeg"/><Relationship Id="rId3" Type="http://schemas.openxmlformats.org/officeDocument/2006/relationships/image" Target="../media/image274.jpeg"/><Relationship Id="rId2" Type="http://schemas.openxmlformats.org/officeDocument/2006/relationships/image" Target="../media/image273.jpeg"/><Relationship Id="rId1" Type="http://schemas.openxmlformats.org/officeDocument/2006/relationships/image" Target="../media/image272.jpeg"/></Relationships>
</file>

<file path=ppt/slides/_rels/slide253.xml.rels><?xml version="1.0" encoding="UTF-8" standalone="yes"?>
<Relationships xmlns="http://schemas.openxmlformats.org/package/2006/relationships"><Relationship Id="rId4" Type="http://schemas.openxmlformats.org/officeDocument/2006/relationships/slideLayout" Target="../slideLayouts/slideLayout21.xml"/><Relationship Id="rId3" Type="http://schemas.openxmlformats.org/officeDocument/2006/relationships/tags" Target="../tags/tag218.xml"/><Relationship Id="rId2" Type="http://schemas.openxmlformats.org/officeDocument/2006/relationships/image" Target="../media/image277.jpeg"/><Relationship Id="rId1" Type="http://schemas.openxmlformats.org/officeDocument/2006/relationships/image" Target="../media/image276.jpeg"/></Relationships>
</file>

<file path=ppt/slides/_rels/slide254.xml.rels><?xml version="1.0" encoding="UTF-8" standalone="yes"?>
<Relationships xmlns="http://schemas.openxmlformats.org/package/2006/relationships"><Relationship Id="rId2" Type="http://schemas.openxmlformats.org/officeDocument/2006/relationships/slideLayout" Target="../slideLayouts/slideLayout21.xml"/><Relationship Id="rId1" Type="http://schemas.openxmlformats.org/officeDocument/2006/relationships/tags" Target="../tags/tag219.xml"/></Relationships>
</file>

<file path=ppt/slides/_rels/slide255.xml.rels><?xml version="1.0" encoding="UTF-8" standalone="yes"?>
<Relationships xmlns="http://schemas.openxmlformats.org/package/2006/relationships"><Relationship Id="rId2" Type="http://schemas.openxmlformats.org/officeDocument/2006/relationships/slideLayout" Target="../slideLayouts/slideLayout26.xml"/><Relationship Id="rId1" Type="http://schemas.openxmlformats.org/officeDocument/2006/relationships/tags" Target="../tags/tag220.xml"/></Relationships>
</file>

<file path=ppt/slides/_rels/slide256.xml.rels><?xml version="1.0" encoding="UTF-8" standalone="yes"?>
<Relationships xmlns="http://schemas.openxmlformats.org/package/2006/relationships"><Relationship Id="rId8" Type="http://schemas.openxmlformats.org/officeDocument/2006/relationships/slideLayout" Target="../slideLayouts/slideLayout21.xml"/><Relationship Id="rId7" Type="http://schemas.openxmlformats.org/officeDocument/2006/relationships/tags" Target="../tags/tag221.xml"/><Relationship Id="rId6" Type="http://schemas.openxmlformats.org/officeDocument/2006/relationships/image" Target="../media/image283.png"/><Relationship Id="rId5" Type="http://schemas.openxmlformats.org/officeDocument/2006/relationships/image" Target="../media/image282.png"/><Relationship Id="rId4" Type="http://schemas.openxmlformats.org/officeDocument/2006/relationships/image" Target="../media/image281.png"/><Relationship Id="rId3" Type="http://schemas.openxmlformats.org/officeDocument/2006/relationships/image" Target="../media/image280.png"/><Relationship Id="rId2" Type="http://schemas.openxmlformats.org/officeDocument/2006/relationships/image" Target="../media/image279.png"/><Relationship Id="rId1" Type="http://schemas.openxmlformats.org/officeDocument/2006/relationships/image" Target="../media/image278.png"/></Relationships>
</file>

<file path=ppt/slides/_rels/slide257.xml.rels><?xml version="1.0" encoding="UTF-8" standalone="yes"?>
<Relationships xmlns="http://schemas.openxmlformats.org/package/2006/relationships"><Relationship Id="rId7" Type="http://schemas.openxmlformats.org/officeDocument/2006/relationships/slideLayout" Target="../slideLayouts/slideLayout26.xml"/><Relationship Id="rId6" Type="http://schemas.openxmlformats.org/officeDocument/2006/relationships/tags" Target="../tags/tag222.xml"/><Relationship Id="rId5" Type="http://schemas.openxmlformats.org/officeDocument/2006/relationships/image" Target="../media/image287.jpeg"/><Relationship Id="rId4" Type="http://schemas.openxmlformats.org/officeDocument/2006/relationships/image" Target="../media/image286.png"/><Relationship Id="rId3" Type="http://schemas.openxmlformats.org/officeDocument/2006/relationships/image" Target="../media/image285.jpeg"/><Relationship Id="rId2" Type="http://schemas.openxmlformats.org/officeDocument/2006/relationships/hyperlink" Target="http://image.jike.com/detail?did=3895085421910392220&amp;pos=25&amp;num=36&amp;q=%E6%95%B0%E6%8E%A7%E6%9C%BA%E5%BA%8A&amp;fm=sesop" TargetMode="External"/><Relationship Id="rId1" Type="http://schemas.openxmlformats.org/officeDocument/2006/relationships/image" Target="../media/image284.jpeg"/></Relationships>
</file>

<file path=ppt/slides/_rels/slide258.xml.rels><?xml version="1.0" encoding="UTF-8" standalone="yes"?>
<Relationships xmlns="http://schemas.openxmlformats.org/package/2006/relationships"><Relationship Id="rId2" Type="http://schemas.openxmlformats.org/officeDocument/2006/relationships/slideLayout" Target="../slideLayouts/slideLayout26.xml"/><Relationship Id="rId1" Type="http://schemas.openxmlformats.org/officeDocument/2006/relationships/tags" Target="../tags/tag223.xml"/></Relationships>
</file>

<file path=ppt/slides/_rels/slide259.xml.rels><?xml version="1.0" encoding="UTF-8" standalone="yes"?>
<Relationships xmlns="http://schemas.openxmlformats.org/package/2006/relationships"><Relationship Id="rId2" Type="http://schemas.openxmlformats.org/officeDocument/2006/relationships/slideLayout" Target="../slideLayouts/slideLayout26.xml"/><Relationship Id="rId1" Type="http://schemas.openxmlformats.org/officeDocument/2006/relationships/tags" Target="../tags/tag224.xml"/></Relationships>
</file>

<file path=ppt/slides/_rels/slide260.xml.rels><?xml version="1.0" encoding="UTF-8" standalone="yes"?>
<Relationships xmlns="http://schemas.openxmlformats.org/package/2006/relationships"><Relationship Id="rId6" Type="http://schemas.openxmlformats.org/officeDocument/2006/relationships/slideLayout" Target="../slideLayouts/slideLayout26.xml"/><Relationship Id="rId5" Type="http://schemas.openxmlformats.org/officeDocument/2006/relationships/tags" Target="../tags/tag225.xml"/><Relationship Id="rId4" Type="http://schemas.openxmlformats.org/officeDocument/2006/relationships/image" Target="../media/image291.jpeg"/><Relationship Id="rId3" Type="http://schemas.openxmlformats.org/officeDocument/2006/relationships/image" Target="../media/image290.jpeg"/><Relationship Id="rId2" Type="http://schemas.openxmlformats.org/officeDocument/2006/relationships/image" Target="../media/image289.jpeg"/><Relationship Id="rId1" Type="http://schemas.openxmlformats.org/officeDocument/2006/relationships/image" Target="../media/image288.jpeg"/></Relationships>
</file>

<file path=ppt/slides/_rels/slide261.xml.rels><?xml version="1.0" encoding="UTF-8" standalone="yes"?>
<Relationships xmlns="http://schemas.openxmlformats.org/package/2006/relationships"><Relationship Id="rId2" Type="http://schemas.openxmlformats.org/officeDocument/2006/relationships/slideLayout" Target="../slideLayouts/slideLayout26.xml"/><Relationship Id="rId1" Type="http://schemas.openxmlformats.org/officeDocument/2006/relationships/tags" Target="../tags/tag226.xml"/></Relationships>
</file>

<file path=ppt/slides/_rels/slide262.xml.rels><?xml version="1.0" encoding="UTF-8" standalone="yes"?>
<Relationships xmlns="http://schemas.openxmlformats.org/package/2006/relationships"><Relationship Id="rId6" Type="http://schemas.openxmlformats.org/officeDocument/2006/relationships/vmlDrawing" Target="../drawings/vmlDrawing4.vml"/><Relationship Id="rId5" Type="http://schemas.openxmlformats.org/officeDocument/2006/relationships/slideLayout" Target="../slideLayouts/slideLayout26.xml"/><Relationship Id="rId4" Type="http://schemas.openxmlformats.org/officeDocument/2006/relationships/tags" Target="../tags/tag227.xml"/><Relationship Id="rId3" Type="http://schemas.openxmlformats.org/officeDocument/2006/relationships/image" Target="../media/image293.emf"/><Relationship Id="rId2" Type="http://schemas.openxmlformats.org/officeDocument/2006/relationships/oleObject" Target="../embeddings/oleObject4.bin"/><Relationship Id="rId1" Type="http://schemas.openxmlformats.org/officeDocument/2006/relationships/image" Target="../media/image292.png"/></Relationships>
</file>

<file path=ppt/slides/_rels/slide263.xml.rels><?xml version="1.0" encoding="UTF-8" standalone="yes"?>
<Relationships xmlns="http://schemas.openxmlformats.org/package/2006/relationships"><Relationship Id="rId3" Type="http://schemas.openxmlformats.org/officeDocument/2006/relationships/slideLayout" Target="../slideLayouts/slideLayout26.xml"/><Relationship Id="rId2" Type="http://schemas.openxmlformats.org/officeDocument/2006/relationships/tags" Target="../tags/tag228.xml"/><Relationship Id="rId1" Type="http://schemas.openxmlformats.org/officeDocument/2006/relationships/image" Target="../media/image294.png"/></Relationships>
</file>

<file path=ppt/slides/_rels/slide264.xml.rels><?xml version="1.0" encoding="UTF-8" standalone="yes"?>
<Relationships xmlns="http://schemas.openxmlformats.org/package/2006/relationships"><Relationship Id="rId4" Type="http://schemas.openxmlformats.org/officeDocument/2006/relationships/slideLayout" Target="../slideLayouts/slideLayout26.xml"/><Relationship Id="rId3" Type="http://schemas.openxmlformats.org/officeDocument/2006/relationships/slide" Target="slide15.xml"/><Relationship Id="rId2" Type="http://schemas.openxmlformats.org/officeDocument/2006/relationships/tags" Target="../tags/tag230.xml"/><Relationship Id="rId1" Type="http://schemas.openxmlformats.org/officeDocument/2006/relationships/tags" Target="../tags/tag229.xml"/></Relationships>
</file>

<file path=ppt/slides/_rels/slide265.xml.rels><?xml version="1.0" encoding="UTF-8" standalone="yes"?>
<Relationships xmlns="http://schemas.openxmlformats.org/package/2006/relationships"><Relationship Id="rId4" Type="http://schemas.openxmlformats.org/officeDocument/2006/relationships/notesSlide" Target="../notesSlides/notesSlide69.xml"/><Relationship Id="rId3" Type="http://schemas.openxmlformats.org/officeDocument/2006/relationships/slideLayout" Target="../slideLayouts/slideLayout20.xml"/><Relationship Id="rId2" Type="http://schemas.openxmlformats.org/officeDocument/2006/relationships/image" Target="../media/image17.png"/><Relationship Id="rId1" Type="http://schemas.openxmlformats.org/officeDocument/2006/relationships/image" Target="../media/image14.png"/></Relationships>
</file>

<file path=ppt/slides/_rels/slide266.xml.rels><?xml version="1.0" encoding="UTF-8" standalone="yes"?>
<Relationships xmlns="http://schemas.openxmlformats.org/package/2006/relationships"><Relationship Id="rId2" Type="http://schemas.openxmlformats.org/officeDocument/2006/relationships/slideLayout" Target="../slideLayouts/slideLayout21.xml"/><Relationship Id="rId1" Type="http://schemas.openxmlformats.org/officeDocument/2006/relationships/image" Target="../media/image295.jpeg"/></Relationships>
</file>

<file path=ppt/slides/_rels/slide267.xml.rels><?xml version="1.0" encoding="UTF-8" standalone="yes"?>
<Relationships xmlns="http://schemas.openxmlformats.org/package/2006/relationships"><Relationship Id="rId2" Type="http://schemas.openxmlformats.org/officeDocument/2006/relationships/slideLayout" Target="../slideLayouts/slideLayout21.xml"/><Relationship Id="rId1" Type="http://schemas.openxmlformats.org/officeDocument/2006/relationships/image" Target="../media/image296.jpeg"/></Relationships>
</file>

<file path=ppt/slides/_rels/slide268.xml.rels><?xml version="1.0" encoding="UTF-8" standalone="yes"?>
<Relationships xmlns="http://schemas.openxmlformats.org/package/2006/relationships"><Relationship Id="rId2" Type="http://schemas.openxmlformats.org/officeDocument/2006/relationships/slideLayout" Target="../slideLayouts/slideLayout21.xml"/><Relationship Id="rId1" Type="http://schemas.openxmlformats.org/officeDocument/2006/relationships/image" Target="../media/image297.jpeg"/></Relationships>
</file>

<file path=ppt/slides/_rels/slide269.xml.rels><?xml version="1.0" encoding="UTF-8" standalone="yes"?>
<Relationships xmlns="http://schemas.openxmlformats.org/package/2006/relationships"><Relationship Id="rId3" Type="http://schemas.openxmlformats.org/officeDocument/2006/relationships/slideLayout" Target="../slideLayouts/slideLayout21.xml"/><Relationship Id="rId2" Type="http://schemas.openxmlformats.org/officeDocument/2006/relationships/image" Target="../media/image299.jpeg"/><Relationship Id="rId1" Type="http://schemas.openxmlformats.org/officeDocument/2006/relationships/image" Target="../media/image298.jpeg"/></Relationships>
</file>

<file path=ppt/slides/_rels/slide270.xml.rels><?xml version="1.0" encoding="UTF-8" standalone="yes"?>
<Relationships xmlns="http://schemas.openxmlformats.org/package/2006/relationships"><Relationship Id="rId6" Type="http://schemas.openxmlformats.org/officeDocument/2006/relationships/slideLayout" Target="../slideLayouts/slideLayout21.xml"/><Relationship Id="rId5" Type="http://schemas.openxmlformats.org/officeDocument/2006/relationships/image" Target="../media/image303.jpeg"/><Relationship Id="rId4" Type="http://schemas.openxmlformats.org/officeDocument/2006/relationships/tags" Target="../tags/tag231.xml"/><Relationship Id="rId3" Type="http://schemas.openxmlformats.org/officeDocument/2006/relationships/image" Target="../media/image302.jpeg"/><Relationship Id="rId2" Type="http://schemas.openxmlformats.org/officeDocument/2006/relationships/image" Target="../media/image301.jpeg"/><Relationship Id="rId1" Type="http://schemas.openxmlformats.org/officeDocument/2006/relationships/image" Target="../media/image300.jpeg"/></Relationships>
</file>

<file path=ppt/slides/_rels/slide271.xml.rels><?xml version="1.0" encoding="UTF-8" standalone="yes"?>
<Relationships xmlns="http://schemas.openxmlformats.org/package/2006/relationships"><Relationship Id="rId9" Type="http://schemas.openxmlformats.org/officeDocument/2006/relationships/slideLayout" Target="../slideLayouts/slideLayout21.xml"/><Relationship Id="rId8" Type="http://schemas.openxmlformats.org/officeDocument/2006/relationships/slide" Target="slide15.xml"/><Relationship Id="rId7" Type="http://schemas.openxmlformats.org/officeDocument/2006/relationships/tags" Target="../tags/tag235.xml"/><Relationship Id="rId6" Type="http://schemas.openxmlformats.org/officeDocument/2006/relationships/image" Target="../media/image306.emf"/><Relationship Id="rId5" Type="http://schemas.openxmlformats.org/officeDocument/2006/relationships/tags" Target="../tags/tag234.xml"/><Relationship Id="rId4" Type="http://schemas.openxmlformats.org/officeDocument/2006/relationships/image" Target="../media/image305.emf"/><Relationship Id="rId3" Type="http://schemas.openxmlformats.org/officeDocument/2006/relationships/tags" Target="../tags/tag233.xml"/><Relationship Id="rId2" Type="http://schemas.openxmlformats.org/officeDocument/2006/relationships/image" Target="../media/image304.png"/><Relationship Id="rId1" Type="http://schemas.openxmlformats.org/officeDocument/2006/relationships/tags" Target="../tags/tag232.xml"/></Relationships>
</file>

<file path=ppt/slides/_rels/slide272.xml.rels><?xml version="1.0" encoding="UTF-8" standalone="yes"?>
<Relationships xmlns="http://schemas.openxmlformats.org/package/2006/relationships"><Relationship Id="rId4" Type="http://schemas.openxmlformats.org/officeDocument/2006/relationships/notesSlide" Target="../notesSlides/notesSlide70.xml"/><Relationship Id="rId3" Type="http://schemas.openxmlformats.org/officeDocument/2006/relationships/slideLayout" Target="../slideLayouts/slideLayout20.xml"/><Relationship Id="rId2" Type="http://schemas.openxmlformats.org/officeDocument/2006/relationships/image" Target="../media/image17.png"/><Relationship Id="rId1" Type="http://schemas.openxmlformats.org/officeDocument/2006/relationships/image" Target="../media/image14.png"/></Relationships>
</file>

<file path=ppt/slides/_rels/slide273.xml.rels><?xml version="1.0" encoding="UTF-8" standalone="yes"?>
<Relationships xmlns="http://schemas.openxmlformats.org/package/2006/relationships"><Relationship Id="rId2" Type="http://schemas.openxmlformats.org/officeDocument/2006/relationships/slideLayout" Target="../slideLayouts/slideLayout20.xml"/><Relationship Id="rId1" Type="http://schemas.openxmlformats.org/officeDocument/2006/relationships/image" Target="../media/image307.jpeg"/></Relationships>
</file>

<file path=ppt/slides/_rels/slide274.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275.xml.rels><?xml version="1.0" encoding="UTF-8" standalone="yes"?>
<Relationships xmlns="http://schemas.openxmlformats.org/package/2006/relationships"><Relationship Id="rId3" Type="http://schemas.openxmlformats.org/officeDocument/2006/relationships/slideLayout" Target="../slideLayouts/slideLayout21.xml"/><Relationship Id="rId2" Type="http://schemas.openxmlformats.org/officeDocument/2006/relationships/tags" Target="../tags/tag236.xml"/><Relationship Id="rId1" Type="http://schemas.openxmlformats.org/officeDocument/2006/relationships/image" Target="../media/image308.png"/></Relationships>
</file>

<file path=ppt/slides/_rels/slide276.xml.rels><?xml version="1.0" encoding="UTF-8" standalone="yes"?>
<Relationships xmlns="http://schemas.openxmlformats.org/package/2006/relationships"><Relationship Id="rId2" Type="http://schemas.openxmlformats.org/officeDocument/2006/relationships/slideLayout" Target="../slideLayouts/slideLayout21.xml"/><Relationship Id="rId1" Type="http://schemas.openxmlformats.org/officeDocument/2006/relationships/image" Target="../media/image309.png"/></Relationships>
</file>

<file path=ppt/slides/_rels/slide277.xml.rels><?xml version="1.0" encoding="UTF-8" standalone="yes"?>
<Relationships xmlns="http://schemas.openxmlformats.org/package/2006/relationships"><Relationship Id="rId6" Type="http://schemas.openxmlformats.org/officeDocument/2006/relationships/notesSlide" Target="../notesSlides/notesSlide71.xml"/><Relationship Id="rId5" Type="http://schemas.openxmlformats.org/officeDocument/2006/relationships/slideLayout" Target="../slideLayouts/slideLayout26.xml"/><Relationship Id="rId4" Type="http://schemas.openxmlformats.org/officeDocument/2006/relationships/image" Target="../media/image313.jpeg"/><Relationship Id="rId3" Type="http://schemas.openxmlformats.org/officeDocument/2006/relationships/image" Target="../media/image312.jpeg"/><Relationship Id="rId2" Type="http://schemas.openxmlformats.org/officeDocument/2006/relationships/image" Target="../media/image311.jpeg"/><Relationship Id="rId1" Type="http://schemas.openxmlformats.org/officeDocument/2006/relationships/image" Target="../media/image310.jpeg"/></Relationships>
</file>

<file path=ppt/slides/_rels/slide278.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279.xml.rels><?xml version="1.0" encoding="UTF-8" standalone="yes"?>
<Relationships xmlns="http://schemas.openxmlformats.org/package/2006/relationships"><Relationship Id="rId3" Type="http://schemas.openxmlformats.org/officeDocument/2006/relationships/slideLayout" Target="../slideLayouts/slideLayout21.xml"/><Relationship Id="rId2" Type="http://schemas.openxmlformats.org/officeDocument/2006/relationships/image" Target="../media/image315.jpeg"/><Relationship Id="rId1" Type="http://schemas.openxmlformats.org/officeDocument/2006/relationships/image" Target="../media/image314.jpeg"/></Relationships>
</file>

<file path=ppt/slides/_rels/slide280.xml.rels><?xml version="1.0" encoding="UTF-8" standalone="yes"?>
<Relationships xmlns="http://schemas.openxmlformats.org/package/2006/relationships"><Relationship Id="rId2" Type="http://schemas.openxmlformats.org/officeDocument/2006/relationships/slideLayout" Target="../slideLayouts/slideLayout21.xml"/><Relationship Id="rId1" Type="http://schemas.openxmlformats.org/officeDocument/2006/relationships/tags" Target="../tags/tag237.xml"/></Relationships>
</file>

<file path=ppt/slides/_rels/slide281.xml.rels><?xml version="1.0" encoding="UTF-8" standalone="yes"?>
<Relationships xmlns="http://schemas.openxmlformats.org/package/2006/relationships"><Relationship Id="rId3" Type="http://schemas.openxmlformats.org/officeDocument/2006/relationships/slideLayout" Target="../slideLayouts/slideLayout21.xml"/><Relationship Id="rId2" Type="http://schemas.openxmlformats.org/officeDocument/2006/relationships/image" Target="../media/image317.jpeg"/><Relationship Id="rId1" Type="http://schemas.openxmlformats.org/officeDocument/2006/relationships/image" Target="../media/image316.jpeg"/></Relationships>
</file>

<file path=ppt/slides/_rels/slide282.xml.rels><?xml version="1.0" encoding="UTF-8" standalone="yes"?>
<Relationships xmlns="http://schemas.openxmlformats.org/package/2006/relationships"><Relationship Id="rId2" Type="http://schemas.openxmlformats.org/officeDocument/2006/relationships/slideLayout" Target="../slideLayouts/slideLayout21.xml"/><Relationship Id="rId1" Type="http://schemas.openxmlformats.org/officeDocument/2006/relationships/tags" Target="../tags/tag238.xml"/></Relationships>
</file>

<file path=ppt/slides/_rels/slide283.xml.rels><?xml version="1.0" encoding="UTF-8" standalone="yes"?>
<Relationships xmlns="http://schemas.openxmlformats.org/package/2006/relationships"><Relationship Id="rId2" Type="http://schemas.openxmlformats.org/officeDocument/2006/relationships/slideLayout" Target="../slideLayouts/slideLayout21.xml"/><Relationship Id="rId1" Type="http://schemas.openxmlformats.org/officeDocument/2006/relationships/tags" Target="../tags/tag239.xml"/></Relationships>
</file>

<file path=ppt/slides/_rels/slide284.xml.rels><?xml version="1.0" encoding="UTF-8" standalone="yes"?>
<Relationships xmlns="http://schemas.openxmlformats.org/package/2006/relationships"><Relationship Id="rId2" Type="http://schemas.openxmlformats.org/officeDocument/2006/relationships/slideLayout" Target="../slideLayouts/slideLayout21.xml"/><Relationship Id="rId1" Type="http://schemas.openxmlformats.org/officeDocument/2006/relationships/tags" Target="../tags/tag240.xml"/></Relationships>
</file>

<file path=ppt/slides/_rels/slide285.xml.rels><?xml version="1.0" encoding="UTF-8" standalone="yes"?>
<Relationships xmlns="http://schemas.openxmlformats.org/package/2006/relationships"><Relationship Id="rId5" Type="http://schemas.openxmlformats.org/officeDocument/2006/relationships/slideLayout" Target="../slideLayouts/slideLayout21.xml"/><Relationship Id="rId4" Type="http://schemas.openxmlformats.org/officeDocument/2006/relationships/image" Target="../media/image321.jpeg"/><Relationship Id="rId3" Type="http://schemas.openxmlformats.org/officeDocument/2006/relationships/image" Target="../media/image320.jpeg"/><Relationship Id="rId2" Type="http://schemas.openxmlformats.org/officeDocument/2006/relationships/image" Target="../media/image319.jpeg"/><Relationship Id="rId1" Type="http://schemas.openxmlformats.org/officeDocument/2006/relationships/image" Target="../media/image318.jpeg"/></Relationships>
</file>

<file path=ppt/slides/_rels/slide286.xml.rels><?xml version="1.0" encoding="UTF-8" standalone="yes"?>
<Relationships xmlns="http://schemas.openxmlformats.org/package/2006/relationships"><Relationship Id="rId2" Type="http://schemas.openxmlformats.org/officeDocument/2006/relationships/slideLayout" Target="../slideLayouts/slideLayout21.xml"/><Relationship Id="rId1" Type="http://schemas.openxmlformats.org/officeDocument/2006/relationships/image" Target="../media/image322.png"/></Relationships>
</file>

<file path=ppt/slides/_rels/slide287.xml.rels><?xml version="1.0" encoding="UTF-8" standalone="yes"?>
<Relationships xmlns="http://schemas.openxmlformats.org/package/2006/relationships"><Relationship Id="rId5" Type="http://schemas.openxmlformats.org/officeDocument/2006/relationships/slideLayout" Target="../slideLayouts/slideLayout21.xml"/><Relationship Id="rId4" Type="http://schemas.openxmlformats.org/officeDocument/2006/relationships/image" Target="../media/image326.jpeg"/><Relationship Id="rId3" Type="http://schemas.openxmlformats.org/officeDocument/2006/relationships/image" Target="../media/image325.jpeg"/><Relationship Id="rId2" Type="http://schemas.openxmlformats.org/officeDocument/2006/relationships/image" Target="../media/image324.png"/><Relationship Id="rId1" Type="http://schemas.openxmlformats.org/officeDocument/2006/relationships/image" Target="../media/image323.jpeg"/></Relationships>
</file>

<file path=ppt/slides/_rels/slide288.xml.rels><?xml version="1.0" encoding="UTF-8" standalone="yes"?>
<Relationships xmlns="http://schemas.openxmlformats.org/package/2006/relationships"><Relationship Id="rId5" Type="http://schemas.openxmlformats.org/officeDocument/2006/relationships/slideLayout" Target="../slideLayouts/slideLayout21.xml"/><Relationship Id="rId4" Type="http://schemas.openxmlformats.org/officeDocument/2006/relationships/image" Target="../media/image330.png"/><Relationship Id="rId3" Type="http://schemas.openxmlformats.org/officeDocument/2006/relationships/image" Target="../media/image329.jpeg"/><Relationship Id="rId2" Type="http://schemas.openxmlformats.org/officeDocument/2006/relationships/image" Target="../media/image328.jpeg"/><Relationship Id="rId1" Type="http://schemas.openxmlformats.org/officeDocument/2006/relationships/image" Target="../media/image327.png"/></Relationships>
</file>

<file path=ppt/slides/_rels/slide289.xml.rels><?xml version="1.0" encoding="UTF-8" standalone="yes"?>
<Relationships xmlns="http://schemas.openxmlformats.org/package/2006/relationships"><Relationship Id="rId4" Type="http://schemas.openxmlformats.org/officeDocument/2006/relationships/slideLayout" Target="../slideLayouts/slideLayout21.xml"/><Relationship Id="rId3" Type="http://schemas.openxmlformats.org/officeDocument/2006/relationships/image" Target="../media/image333.png"/><Relationship Id="rId2" Type="http://schemas.openxmlformats.org/officeDocument/2006/relationships/image" Target="../media/image332.png"/><Relationship Id="rId1" Type="http://schemas.openxmlformats.org/officeDocument/2006/relationships/image" Target="../media/image331.jpeg"/></Relationships>
</file>

<file path=ppt/slides/_rels/slide290.xml.rels><?xml version="1.0" encoding="UTF-8" standalone="yes"?>
<Relationships xmlns="http://schemas.openxmlformats.org/package/2006/relationships"><Relationship Id="rId3" Type="http://schemas.openxmlformats.org/officeDocument/2006/relationships/slideLayout" Target="../slideLayouts/slideLayout21.xml"/><Relationship Id="rId2" Type="http://schemas.openxmlformats.org/officeDocument/2006/relationships/image" Target="../media/image335.png"/><Relationship Id="rId1" Type="http://schemas.openxmlformats.org/officeDocument/2006/relationships/image" Target="../media/image334.jpeg"/></Relationships>
</file>

<file path=ppt/slides/_rels/slide291.xml.rels><?xml version="1.0" encoding="UTF-8" standalone="yes"?>
<Relationships xmlns="http://schemas.openxmlformats.org/package/2006/relationships"><Relationship Id="rId3" Type="http://schemas.openxmlformats.org/officeDocument/2006/relationships/slideLayout" Target="../slideLayouts/slideLayout21.xml"/><Relationship Id="rId2" Type="http://schemas.openxmlformats.org/officeDocument/2006/relationships/image" Target="../media/image337.png"/><Relationship Id="rId1" Type="http://schemas.openxmlformats.org/officeDocument/2006/relationships/image" Target="../media/image336.png"/></Relationships>
</file>

<file path=ppt/slides/_rels/slide292.xml.rels><?xml version="1.0" encoding="UTF-8" standalone="yes"?>
<Relationships xmlns="http://schemas.openxmlformats.org/package/2006/relationships"><Relationship Id="rId2" Type="http://schemas.openxmlformats.org/officeDocument/2006/relationships/slideLayout" Target="../slideLayouts/slideLayout21.xml"/><Relationship Id="rId1" Type="http://schemas.openxmlformats.org/officeDocument/2006/relationships/tags" Target="../tags/tag241.xml"/></Relationships>
</file>

<file path=ppt/slides/_rels/slide293.xml.rels><?xml version="1.0" encoding="UTF-8" standalone="yes"?>
<Relationships xmlns="http://schemas.openxmlformats.org/package/2006/relationships"><Relationship Id="rId3" Type="http://schemas.openxmlformats.org/officeDocument/2006/relationships/slideLayout" Target="../slideLayouts/slideLayout21.xml"/><Relationship Id="rId2" Type="http://schemas.openxmlformats.org/officeDocument/2006/relationships/tags" Target="../tags/tag242.xml"/><Relationship Id="rId1" Type="http://schemas.openxmlformats.org/officeDocument/2006/relationships/image" Target="../media/image338.png"/></Relationships>
</file>

<file path=ppt/slides/_rels/slide294.xml.rels><?xml version="1.0" encoding="UTF-8" standalone="yes"?>
<Relationships xmlns="http://schemas.openxmlformats.org/package/2006/relationships"><Relationship Id="rId3" Type="http://schemas.openxmlformats.org/officeDocument/2006/relationships/slideLayout" Target="../slideLayouts/slideLayout21.xml"/><Relationship Id="rId2" Type="http://schemas.openxmlformats.org/officeDocument/2006/relationships/image" Target="../media/image339.png"/><Relationship Id="rId1" Type="http://schemas.openxmlformats.org/officeDocument/2006/relationships/tags" Target="../tags/tag243.xml"/></Relationships>
</file>

<file path=ppt/slides/_rels/slide295.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296.xml.rels><?xml version="1.0" encoding="UTF-8" standalone="yes"?>
<Relationships xmlns="http://schemas.openxmlformats.org/package/2006/relationships"><Relationship Id="rId3" Type="http://schemas.openxmlformats.org/officeDocument/2006/relationships/slideLayout" Target="../slideLayouts/slideLayout21.xml"/><Relationship Id="rId2" Type="http://schemas.openxmlformats.org/officeDocument/2006/relationships/image" Target="../media/image341.png"/><Relationship Id="rId1" Type="http://schemas.openxmlformats.org/officeDocument/2006/relationships/image" Target="../media/image340.jpeg"/></Relationships>
</file>

<file path=ppt/slides/_rels/slide297.xml.rels><?xml version="1.0" encoding="UTF-8" standalone="yes"?>
<Relationships xmlns="http://schemas.openxmlformats.org/package/2006/relationships"><Relationship Id="rId3" Type="http://schemas.openxmlformats.org/officeDocument/2006/relationships/slideLayout" Target="../slideLayouts/slideLayout21.xml"/><Relationship Id="rId2" Type="http://schemas.openxmlformats.org/officeDocument/2006/relationships/image" Target="../media/image343.jpeg"/><Relationship Id="rId1" Type="http://schemas.openxmlformats.org/officeDocument/2006/relationships/image" Target="../media/image342.jpeg"/></Relationships>
</file>

<file path=ppt/slides/_rels/slide298.xml.rels><?xml version="1.0" encoding="UTF-8" standalone="yes"?>
<Relationships xmlns="http://schemas.openxmlformats.org/package/2006/relationships"><Relationship Id="rId3" Type="http://schemas.openxmlformats.org/officeDocument/2006/relationships/slideLayout" Target="../slideLayouts/slideLayout21.xml"/><Relationship Id="rId2" Type="http://schemas.openxmlformats.org/officeDocument/2006/relationships/image" Target="../media/image345.jpeg"/><Relationship Id="rId1" Type="http://schemas.openxmlformats.org/officeDocument/2006/relationships/image" Target="../media/image344.jpeg"/></Relationships>
</file>

<file path=ppt/slides/_rels/slide299.xml.rels><?xml version="1.0" encoding="UTF-8" standalone="yes"?>
<Relationships xmlns="http://schemas.openxmlformats.org/package/2006/relationships"><Relationship Id="rId5" Type="http://schemas.openxmlformats.org/officeDocument/2006/relationships/slideLayout" Target="../slideLayouts/slideLayout21.xml"/><Relationship Id="rId4" Type="http://schemas.openxmlformats.org/officeDocument/2006/relationships/slide" Target="slide15.xml"/><Relationship Id="rId3" Type="http://schemas.openxmlformats.org/officeDocument/2006/relationships/tags" Target="../tags/tag244.xml"/><Relationship Id="rId2" Type="http://schemas.openxmlformats.org/officeDocument/2006/relationships/image" Target="../media/image346.png"/><Relationship Id="rId1" Type="http://schemas.openxmlformats.org/officeDocument/2006/relationships/image" Target="../media/image307.jpeg"/></Relationships>
</file>

<file path=ppt/slides/_rels/slide300.xml.rels><?xml version="1.0" encoding="UTF-8" standalone="yes"?>
<Relationships xmlns="http://schemas.openxmlformats.org/package/2006/relationships"><Relationship Id="rId3" Type="http://schemas.openxmlformats.org/officeDocument/2006/relationships/slideLayout" Target="../slideLayouts/slideLayout20.xml"/><Relationship Id="rId2" Type="http://schemas.openxmlformats.org/officeDocument/2006/relationships/image" Target="../media/image14.png"/><Relationship Id="rId1" Type="http://schemas.openxmlformats.org/officeDocument/2006/relationships/image" Target="../media/image347.jpe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0">
          <a:blip r:embed="rId1"/>
          <a:stretch>
            <a:fillRect/>
          </a:stretch>
        </a:blipFill>
        <a:effectLst/>
      </p:bgPr>
    </p:bg>
    <p:spTree>
      <p:nvGrpSpPr>
        <p:cNvPr id="1" name=""/>
        <p:cNvGrpSpPr/>
        <p:nvPr/>
      </p:nvGrpSpPr>
      <p:grpSpPr/>
      <p:sp>
        <p:nvSpPr>
          <p:cNvPr id="4" name="矩形 3"/>
          <p:cNvSpPr/>
          <p:nvPr/>
        </p:nvSpPr>
        <p:spPr>
          <a:xfrm>
            <a:off x="-7937" y="-17462"/>
            <a:ext cx="7732713" cy="6894513"/>
          </a:xfrm>
          <a:prstGeom prst="rect">
            <a:avLst/>
          </a:prstGeom>
          <a:gradFill>
            <a:gsLst>
              <a:gs pos="0">
                <a:srgbClr val="006DB8">
                  <a:alpha val="31000"/>
                </a:srgbClr>
              </a:gs>
              <a:gs pos="100000">
                <a:srgbClr val="006DB8"/>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fontAlgn="auto"/>
            <a:endParaRPr lang="zh-CN" altLang="en-US" sz="1800" strike="noStrike" noProof="1"/>
          </a:p>
        </p:txBody>
      </p:sp>
      <p:sp>
        <p:nvSpPr>
          <p:cNvPr id="7" name="矩形 6"/>
          <p:cNvSpPr/>
          <p:nvPr/>
        </p:nvSpPr>
        <p:spPr>
          <a:xfrm>
            <a:off x="-7937" y="-18097"/>
            <a:ext cx="6369050" cy="6894513"/>
          </a:xfrm>
          <a:prstGeom prst="rect">
            <a:avLst/>
          </a:prstGeom>
          <a:gradFill>
            <a:gsLst>
              <a:gs pos="64000">
                <a:srgbClr val="006DB8">
                  <a:alpha val="100000"/>
                </a:srgbClr>
              </a:gs>
              <a:gs pos="0">
                <a:srgbClr val="006DB8">
                  <a:alpha val="28000"/>
                </a:srgbClr>
              </a:gs>
              <a:gs pos="99000">
                <a:srgbClr val="254F8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fontAlgn="auto"/>
            <a:endParaRPr lang="zh-CN" altLang="en-US" sz="1800" strike="noStrike" noProof="1"/>
          </a:p>
        </p:txBody>
      </p:sp>
      <p:sp>
        <p:nvSpPr>
          <p:cNvPr id="5124" name="文本框 4"/>
          <p:cNvSpPr txBox="1"/>
          <p:nvPr/>
        </p:nvSpPr>
        <p:spPr>
          <a:xfrm>
            <a:off x="577850" y="2192655"/>
            <a:ext cx="11507470" cy="5297805"/>
          </a:xfrm>
          <a:prstGeom prst="rect">
            <a:avLst/>
          </a:prstGeom>
          <a:noFill/>
          <a:ln w="9525">
            <a:noFill/>
          </a:ln>
        </p:spPr>
        <p:txBody>
          <a:bodyPr wrap="square" anchor="t" anchorCtr="0">
            <a:spAutoFit/>
          </a:bodyPr>
          <a:p>
            <a:pPr>
              <a:lnSpc>
                <a:spcPct val="160000"/>
              </a:lnSpc>
            </a:pPr>
            <a:r>
              <a:rPr lang="zh-CN" altLang="en-US" sz="6600" b="1" dirty="0" smtClean="0">
                <a:ln w="10160">
                  <a:noFill/>
                  <a:prstDash val="solid"/>
                </a:ln>
                <a:solidFill>
                  <a:schemeClr val="bg1"/>
                </a:solidFill>
                <a:effectLst/>
                <a:latin typeface="微软雅黑" panose="020B0503020204020204" charset="-122"/>
                <a:ea typeface="微软雅黑" panose="020B0503020204020204" charset="-122"/>
                <a:cs typeface="汉仪雅酷黑 95W" panose="020B0A04020202020204" charset="-122"/>
                <a:sym typeface="+mn-ea"/>
              </a:rPr>
              <a:t>2024年</a:t>
            </a:r>
            <a:r>
              <a:rPr lang="zh-CN" altLang="en-US" sz="6600" b="1" dirty="0" smtClean="0">
                <a:ln w="10160">
                  <a:noFill/>
                  <a:prstDash val="solid"/>
                </a:ln>
                <a:solidFill>
                  <a:schemeClr val="bg1"/>
                </a:solidFill>
                <a:effectLst/>
                <a:latin typeface="微软雅黑" panose="020B0503020204020204" charset="-122"/>
                <a:ea typeface="微软雅黑" panose="020B0503020204020204" charset="-122"/>
                <a:cs typeface="汉仪雅酷黑 95W" panose="020B0A04020202020204" charset="-122"/>
                <a:sym typeface="+mn-ea"/>
              </a:rPr>
              <a:t>本科辅修专业招生介绍</a:t>
            </a:r>
            <a:endParaRPr lang="zh-CN" altLang="en-US" sz="6600" b="1" dirty="0" smtClean="0">
              <a:ln w="10160">
                <a:noFill/>
                <a:prstDash val="solid"/>
              </a:ln>
              <a:solidFill>
                <a:schemeClr val="bg1"/>
              </a:solidFill>
              <a:effectLst/>
              <a:latin typeface="微软雅黑" panose="020B0503020204020204" charset="-122"/>
              <a:ea typeface="微软雅黑" panose="020B0503020204020204" charset="-122"/>
              <a:cs typeface="汉仪雅酷黑 95W" panose="020B0A04020202020204" charset="-122"/>
              <a:sym typeface="+mn-ea"/>
            </a:endParaRPr>
          </a:p>
          <a:p>
            <a:pPr>
              <a:lnSpc>
                <a:spcPct val="160000"/>
              </a:lnSpc>
            </a:pPr>
            <a:r>
              <a:rPr lang="en-US" altLang="zh-CN" sz="4800" b="1" dirty="0" smtClean="0">
                <a:ln w="10160">
                  <a:noFill/>
                  <a:prstDash val="solid"/>
                </a:ln>
                <a:solidFill>
                  <a:schemeClr val="bg1"/>
                </a:solidFill>
                <a:effectLst/>
                <a:latin typeface="微软雅黑" panose="020B0503020204020204" charset="-122"/>
                <a:ea typeface="微软雅黑" panose="020B0503020204020204" charset="-122"/>
                <a:cs typeface="汉仪雅酷黑 95W" panose="020B0A04020202020204" charset="-122"/>
                <a:sym typeface="+mn-ea"/>
              </a:rPr>
              <a:t>                   </a:t>
            </a:r>
            <a:endParaRPr lang="en-US" altLang="zh-CN" sz="4800" b="1" dirty="0" smtClean="0">
              <a:ln w="10160">
                <a:noFill/>
                <a:prstDash val="solid"/>
              </a:ln>
              <a:solidFill>
                <a:schemeClr val="bg1"/>
              </a:solidFill>
              <a:effectLst/>
              <a:latin typeface="微软雅黑" panose="020B0503020204020204" charset="-122"/>
              <a:ea typeface="微软雅黑" panose="020B0503020204020204" charset="-122"/>
              <a:cs typeface="汉仪雅酷黑 95W" panose="020B0A04020202020204" charset="-122"/>
              <a:sym typeface="+mn-ea"/>
            </a:endParaRPr>
          </a:p>
          <a:p>
            <a:pPr>
              <a:lnSpc>
                <a:spcPct val="160000"/>
              </a:lnSpc>
            </a:pPr>
            <a:r>
              <a:rPr lang="en-US" altLang="zh-CN" sz="4800" b="1" dirty="0" smtClean="0">
                <a:ln w="10160">
                  <a:noFill/>
                  <a:prstDash val="solid"/>
                </a:ln>
                <a:solidFill>
                  <a:schemeClr val="bg1"/>
                </a:solidFill>
                <a:effectLst/>
                <a:latin typeface="微软雅黑" panose="020B0503020204020204" charset="-122"/>
                <a:ea typeface="微软雅黑" panose="020B0503020204020204" charset="-122"/>
                <a:cs typeface="汉仪雅酷黑 95W" panose="020B0A04020202020204" charset="-122"/>
                <a:sym typeface="+mn-ea"/>
              </a:rPr>
              <a:t>                          2024</a:t>
            </a:r>
            <a:r>
              <a:rPr lang="zh-CN" altLang="en-US" sz="4800" b="1" dirty="0" smtClean="0">
                <a:ln w="10160">
                  <a:noFill/>
                  <a:prstDash val="solid"/>
                </a:ln>
                <a:solidFill>
                  <a:schemeClr val="bg1"/>
                </a:solidFill>
                <a:effectLst/>
                <a:latin typeface="微软雅黑" panose="020B0503020204020204" charset="-122"/>
                <a:ea typeface="微软雅黑" panose="020B0503020204020204" charset="-122"/>
                <a:cs typeface="汉仪雅酷黑 95W" panose="020B0A04020202020204" charset="-122"/>
                <a:sym typeface="+mn-ea"/>
              </a:rPr>
              <a:t>年</a:t>
            </a:r>
            <a:r>
              <a:rPr lang="en-US" altLang="zh-CN" sz="4800" b="1" dirty="0" smtClean="0">
                <a:ln w="10160">
                  <a:noFill/>
                  <a:prstDash val="solid"/>
                </a:ln>
                <a:solidFill>
                  <a:schemeClr val="bg1"/>
                </a:solidFill>
                <a:effectLst/>
                <a:latin typeface="微软雅黑" panose="020B0503020204020204" charset="-122"/>
                <a:ea typeface="微软雅黑" panose="020B0503020204020204" charset="-122"/>
                <a:cs typeface="汉仪雅酷黑 95W" panose="020B0A04020202020204" charset="-122"/>
                <a:sym typeface="+mn-ea"/>
              </a:rPr>
              <a:t>5</a:t>
            </a:r>
            <a:r>
              <a:rPr lang="zh-CN" altLang="en-US" sz="4800" b="1" dirty="0" smtClean="0">
                <a:ln w="10160">
                  <a:noFill/>
                  <a:prstDash val="solid"/>
                </a:ln>
                <a:solidFill>
                  <a:schemeClr val="bg1"/>
                </a:solidFill>
                <a:effectLst/>
                <a:latin typeface="微软雅黑" panose="020B0503020204020204" charset="-122"/>
                <a:ea typeface="微软雅黑" panose="020B0503020204020204" charset="-122"/>
                <a:cs typeface="汉仪雅酷黑 95W" panose="020B0A04020202020204" charset="-122"/>
                <a:sym typeface="+mn-ea"/>
              </a:rPr>
              <a:t>月</a:t>
            </a:r>
            <a:endParaRPr lang="zh-CN" altLang="zh-CN" sz="6600" b="1">
              <a:ln>
                <a:noFill/>
              </a:ln>
              <a:solidFill>
                <a:schemeClr val="bg1"/>
              </a:solidFill>
              <a:latin typeface="微软雅黑" panose="020B0503020204020204" charset="-122"/>
              <a:ea typeface="微软雅黑" panose="020B0503020204020204" charset="-122"/>
              <a:cs typeface="汉仪雅酷黑 95W" panose="020B0A04020202020204" charset="-122"/>
              <a:sym typeface="微软雅黑 Light" panose="020B0502040204020203" charset="-122"/>
            </a:endParaRPr>
          </a:p>
          <a:p>
            <a:pPr>
              <a:lnSpc>
                <a:spcPct val="120000"/>
              </a:lnSpc>
            </a:pPr>
            <a:endParaRPr lang="zh-CN" altLang="zh-CN" sz="6600" b="1">
              <a:ln>
                <a:noFill/>
              </a:ln>
              <a:solidFill>
                <a:schemeClr val="bg1"/>
              </a:solidFill>
              <a:latin typeface="微软雅黑" panose="020B0503020204020204" charset="-122"/>
              <a:ea typeface="微软雅黑" panose="020B0503020204020204" charset="-122"/>
              <a:cs typeface="汉仪雅酷黑 95W" panose="020B0A04020202020204" charset="-122"/>
              <a:sym typeface="微软雅黑 Light" panose="020B0502040204020203" charset="-122"/>
            </a:endParaRPr>
          </a:p>
        </p:txBody>
      </p:sp>
      <p:sp>
        <p:nvSpPr>
          <p:cNvPr id="9" name="矩形 8"/>
          <p:cNvSpPr/>
          <p:nvPr/>
        </p:nvSpPr>
        <p:spPr>
          <a:xfrm>
            <a:off x="10879138" y="-17462"/>
            <a:ext cx="1312863" cy="6894513"/>
          </a:xfrm>
          <a:prstGeom prst="rect">
            <a:avLst/>
          </a:prstGeom>
          <a:solidFill>
            <a:srgbClr val="006DB8">
              <a:alpha val="2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fontAlgn="auto"/>
            <a:endParaRPr lang="zh-CN" altLang="en-US" sz="1800" strike="noStrike" noProof="1"/>
          </a:p>
        </p:txBody>
      </p:sp>
      <p:pic>
        <p:nvPicPr>
          <p:cNvPr id="5127" name="图片 7" descr="036"/>
          <p:cNvPicPr>
            <a:picLocks noChangeAspect="1"/>
          </p:cNvPicPr>
          <p:nvPr/>
        </p:nvPicPr>
        <p:blipFill>
          <a:blip r:embed="rId2"/>
          <a:srcRect b="5566"/>
          <a:stretch>
            <a:fillRect/>
          </a:stretch>
        </p:blipFill>
        <p:spPr>
          <a:xfrm>
            <a:off x="577850" y="242570"/>
            <a:ext cx="3016250" cy="2046288"/>
          </a:xfrm>
          <a:prstGeom prst="rect">
            <a:avLst/>
          </a:prstGeom>
          <a:noFill/>
          <a:ln w="9525">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CFCFC">
            <a:alpha val="18000"/>
          </a:srgbClr>
        </a:solidFill>
        <a:effectLst/>
      </p:bgPr>
    </p:bg>
    <p:spTree>
      <p:nvGrpSpPr>
        <p:cNvPr id="1" name=""/>
        <p:cNvGrpSpPr/>
        <p:nvPr/>
      </p:nvGrpSpPr>
      <p:grpSpPr/>
      <p:sp>
        <p:nvSpPr>
          <p:cNvPr id="2" name="矩形 1"/>
          <p:cNvSpPr/>
          <p:nvPr/>
        </p:nvSpPr>
        <p:spPr>
          <a:xfrm>
            <a:off x="-12700" y="-17780"/>
            <a:ext cx="12219305" cy="6922135"/>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800"/>
          </a:p>
        </p:txBody>
      </p:sp>
      <p:grpSp>
        <p:nvGrpSpPr>
          <p:cNvPr id="10242" name="组合 5"/>
          <p:cNvGrpSpPr/>
          <p:nvPr/>
        </p:nvGrpSpPr>
        <p:grpSpPr>
          <a:xfrm>
            <a:off x="1134428" y="723705"/>
            <a:ext cx="9796462" cy="5346261"/>
            <a:chOff x="955" y="112"/>
            <a:chExt cx="17292" cy="9485"/>
          </a:xfrm>
        </p:grpSpPr>
        <p:sp>
          <p:nvSpPr>
            <p:cNvPr id="12" name="矩形 11"/>
            <p:cNvSpPr/>
            <p:nvPr/>
          </p:nvSpPr>
          <p:spPr>
            <a:xfrm>
              <a:off x="955" y="4495"/>
              <a:ext cx="5102" cy="5102"/>
            </a:xfrm>
            <a:prstGeom prst="rect">
              <a:avLst/>
            </a:prstGeom>
            <a:blipFill rotWithShape="1">
              <a:blip r:embed="rId1"/>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fontAlgn="auto"/>
              <a:endParaRPr lang="zh-CN" altLang="en-US" sz="1800" strike="noStrike" noProof="1"/>
            </a:p>
          </p:txBody>
        </p:sp>
        <p:sp>
          <p:nvSpPr>
            <p:cNvPr id="11" name="矩形 10"/>
            <p:cNvSpPr/>
            <p:nvPr/>
          </p:nvSpPr>
          <p:spPr>
            <a:xfrm>
              <a:off x="1744" y="112"/>
              <a:ext cx="7824" cy="5289"/>
            </a:xfrm>
            <a:prstGeom prst="rect">
              <a:avLst/>
            </a:prstGeom>
            <a:solidFill>
              <a:srgbClr val="006DB8">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fontAlgn="auto"/>
              <a:endParaRPr lang="zh-CN" altLang="en-US" sz="1800" strike="noStrike" noProof="1"/>
            </a:p>
          </p:txBody>
        </p:sp>
        <p:sp>
          <p:nvSpPr>
            <p:cNvPr id="10246" name="文本框 14"/>
            <p:cNvSpPr txBox="1"/>
            <p:nvPr/>
          </p:nvSpPr>
          <p:spPr>
            <a:xfrm>
              <a:off x="2269" y="768"/>
              <a:ext cx="5973" cy="3545"/>
            </a:xfrm>
            <a:prstGeom prst="rect">
              <a:avLst/>
            </a:prstGeom>
            <a:noFill/>
            <a:ln w="9525">
              <a:noFill/>
            </a:ln>
          </p:spPr>
          <p:txBody>
            <a:bodyPr wrap="square" anchor="t" anchorCtr="0">
              <a:noAutofit/>
            </a:bodyPr>
            <a:p>
              <a:pPr algn="l">
                <a:lnSpc>
                  <a:spcPct val="150000"/>
                </a:lnSpc>
              </a:pPr>
              <a:r>
                <a:rPr lang="zh-CN" sz="4000" b="1" dirty="0" smtClean="0">
                  <a:solidFill>
                    <a:schemeClr val="bg1"/>
                  </a:solidFill>
                  <a:latin typeface="微软雅黑" panose="020B0503020204020204" charset="-122"/>
                  <a:ea typeface="微软雅黑" panose="020B0503020204020204" charset="-122"/>
                  <a:sym typeface="+mn-ea"/>
                </a:rPr>
                <a:t>第一部分</a:t>
              </a:r>
              <a:endParaRPr lang="zh-CN" sz="4000" b="1" dirty="0" smtClean="0">
                <a:solidFill>
                  <a:schemeClr val="bg1"/>
                </a:solidFill>
                <a:latin typeface="微软雅黑" panose="020B0503020204020204" charset="-122"/>
                <a:ea typeface="微软雅黑" panose="020B0503020204020204" charset="-122"/>
                <a:sym typeface="+mn-ea"/>
              </a:endParaRPr>
            </a:p>
            <a:p>
              <a:pPr algn="l">
                <a:lnSpc>
                  <a:spcPct val="150000"/>
                </a:lnSpc>
              </a:pPr>
              <a:r>
                <a:rPr lang="en-US" altLang="zh-CN" sz="4000" b="1" dirty="0" smtClean="0">
                  <a:solidFill>
                    <a:schemeClr val="bg1"/>
                  </a:solidFill>
                  <a:latin typeface="微软雅黑" panose="020B0503020204020204" charset="-122"/>
                  <a:ea typeface="微软雅黑" panose="020B0503020204020204" charset="-122"/>
                  <a:cs typeface="+mn-ea"/>
                  <a:sym typeface="+mn-ea"/>
                </a:rPr>
                <a:t>      </a:t>
              </a:r>
              <a:r>
                <a:rPr lang="zh-CN" sz="4000" b="1" dirty="0" smtClean="0">
                  <a:solidFill>
                    <a:schemeClr val="bg1"/>
                  </a:solidFill>
                  <a:latin typeface="微软雅黑" panose="020B0503020204020204" charset="-122"/>
                  <a:ea typeface="微软雅黑" panose="020B0503020204020204" charset="-122"/>
                  <a:cs typeface="+mn-ea"/>
                  <a:sym typeface="+mn-ea"/>
                </a:rPr>
                <a:t>辅修简介</a:t>
              </a:r>
              <a:endParaRPr lang="zh-CN" sz="4000" b="1" dirty="0" smtClean="0">
                <a:solidFill>
                  <a:schemeClr val="bg1"/>
                </a:solidFill>
                <a:latin typeface="微软雅黑" panose="020B0503020204020204" charset="-122"/>
                <a:ea typeface="微软雅黑" panose="020B0503020204020204" charset="-122"/>
                <a:cs typeface="+mn-ea"/>
                <a:sym typeface="+mn-ea"/>
              </a:endParaRPr>
            </a:p>
          </p:txBody>
        </p:sp>
        <p:sp>
          <p:nvSpPr>
            <p:cNvPr id="21" name="矩形 20"/>
            <p:cNvSpPr/>
            <p:nvPr/>
          </p:nvSpPr>
          <p:spPr>
            <a:xfrm>
              <a:off x="13145" y="4495"/>
              <a:ext cx="5102" cy="5102"/>
            </a:xfrm>
            <a:prstGeom prst="rect">
              <a:avLst/>
            </a:prstGeom>
            <a:blipFill rotWithShape="1">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fontAlgn="auto"/>
              <a:endParaRPr lang="zh-CN" altLang="en-US" sz="1800" strike="noStrike" noProof="1"/>
            </a:p>
          </p:txBody>
        </p:sp>
        <p:sp>
          <p:nvSpPr>
            <p:cNvPr id="23" name="矩形 22"/>
            <p:cNvSpPr/>
            <p:nvPr/>
          </p:nvSpPr>
          <p:spPr>
            <a:xfrm>
              <a:off x="7562" y="3655"/>
              <a:ext cx="7414" cy="5249"/>
            </a:xfrm>
            <a:prstGeom prst="rect">
              <a:avLst/>
            </a:prstGeom>
            <a:solidFill>
              <a:srgbClr val="006DB8">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fontAlgn="auto"/>
              <a:endParaRPr lang="zh-CN" altLang="en-US" sz="1800" strike="noStrike" noProof="1"/>
            </a:p>
          </p:txBody>
        </p:sp>
        <p:sp>
          <p:nvSpPr>
            <p:cNvPr id="10256" name="文本框 24"/>
            <p:cNvSpPr txBox="1"/>
            <p:nvPr/>
          </p:nvSpPr>
          <p:spPr>
            <a:xfrm>
              <a:off x="8242" y="4496"/>
              <a:ext cx="5935" cy="3545"/>
            </a:xfrm>
            <a:prstGeom prst="rect">
              <a:avLst/>
            </a:prstGeom>
            <a:noFill/>
            <a:ln w="9525">
              <a:noFill/>
            </a:ln>
          </p:spPr>
          <p:txBody>
            <a:bodyPr wrap="square" anchor="t" anchorCtr="0">
              <a:noAutofit/>
            </a:bodyPr>
            <a:p>
              <a:pPr marL="0" algn="l">
                <a:buClrTx/>
                <a:buSzTx/>
                <a:buNone/>
              </a:pPr>
              <a:r>
                <a:rPr lang="zh-CN" sz="4000" b="1" smtClean="0">
                  <a:solidFill>
                    <a:schemeClr val="bg1"/>
                  </a:solidFill>
                  <a:latin typeface="微软雅黑" panose="020B0503020204020204" charset="-122"/>
                  <a:ea typeface="微软雅黑" panose="020B0503020204020204" charset="-122"/>
                  <a:cs typeface="+mn-ea"/>
                  <a:sym typeface="+mn-ea"/>
                </a:rPr>
                <a:t>第二部分</a:t>
              </a:r>
              <a:endParaRPr lang="zh-CN" sz="4000" b="1" smtClean="0">
                <a:solidFill>
                  <a:schemeClr val="bg1"/>
                </a:solidFill>
                <a:latin typeface="微软雅黑" panose="020B0503020204020204" charset="-122"/>
                <a:ea typeface="微软雅黑" panose="020B0503020204020204" charset="-122"/>
                <a:cs typeface="+mn-ea"/>
                <a:sym typeface="+mn-ea"/>
              </a:endParaRPr>
            </a:p>
            <a:p>
              <a:pPr marL="0" algn="l">
                <a:buClrTx/>
                <a:buSzTx/>
                <a:buNone/>
              </a:pPr>
              <a:endParaRPr lang="zh-CN" sz="4000" b="1" smtClean="0">
                <a:solidFill>
                  <a:schemeClr val="bg1"/>
                </a:solidFill>
                <a:latin typeface="微软雅黑" panose="020B0503020204020204" charset="-122"/>
                <a:ea typeface="微软雅黑" panose="020B0503020204020204" charset="-122"/>
                <a:cs typeface="+mn-ea"/>
                <a:sym typeface="+mn-ea"/>
              </a:endParaRPr>
            </a:p>
            <a:p>
              <a:pPr marL="0" algn="l">
                <a:buClrTx/>
                <a:buSzTx/>
                <a:buNone/>
              </a:pPr>
              <a:r>
                <a:rPr lang="zh-CN" sz="4000" b="1" smtClean="0">
                  <a:solidFill>
                    <a:schemeClr val="bg1"/>
                  </a:solidFill>
                  <a:latin typeface="微软雅黑" panose="020B0503020204020204" charset="-122"/>
                  <a:ea typeface="微软雅黑" panose="020B0503020204020204" charset="-122"/>
                  <a:cs typeface="+mn-ea"/>
                  <a:sym typeface="+mn-ea"/>
                </a:rPr>
                <a:t>辅修专业介绍</a:t>
              </a:r>
              <a:endParaRPr lang="zh-CN" sz="4000" b="1" smtClean="0">
                <a:solidFill>
                  <a:schemeClr val="bg1"/>
                </a:solidFill>
                <a:latin typeface="微软雅黑" panose="020B0503020204020204" charset="-122"/>
                <a:ea typeface="微软雅黑" panose="020B0503020204020204" charset="-122"/>
                <a:cs typeface="+mn-ea"/>
                <a:sym typeface="+mn-ea"/>
              </a:endParaRPr>
            </a:p>
          </p:txBody>
        </p:sp>
      </p:grpSp>
      <p:sp>
        <p:nvSpPr>
          <p:cNvPr id="9" name="菱形 8"/>
          <p:cNvSpPr/>
          <p:nvPr/>
        </p:nvSpPr>
        <p:spPr>
          <a:xfrm>
            <a:off x="630238" y="219075"/>
            <a:ext cx="503238" cy="504825"/>
          </a:xfrm>
          <a:prstGeom prst="diamond">
            <a:avLst/>
          </a:prstGeom>
          <a:solidFill>
            <a:srgbClr val="006D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fontAlgn="auto"/>
            <a:endParaRPr lang="zh-CN" altLang="en-US" sz="1800" strike="noStrike" noProof="1"/>
          </a:p>
        </p:txBody>
      </p:sp>
      <p:sp>
        <p:nvSpPr>
          <p:cNvPr id="10" name="等腰三角形 9"/>
          <p:cNvSpPr/>
          <p:nvPr/>
        </p:nvSpPr>
        <p:spPr>
          <a:xfrm flipV="1">
            <a:off x="323850" y="0"/>
            <a:ext cx="1116013" cy="509588"/>
          </a:xfrm>
          <a:prstGeom prst="triangle">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fontAlgn="auto"/>
            <a:endParaRPr lang="zh-CN" altLang="en-US" sz="1800" strike="noStrike" noProof="1"/>
          </a:p>
        </p:txBody>
      </p:sp>
      <p:pic>
        <p:nvPicPr>
          <p:cNvPr id="10260" name="图片 3" descr="标-不带标-1"/>
          <p:cNvPicPr>
            <a:picLocks noChangeAspect="1"/>
          </p:cNvPicPr>
          <p:nvPr/>
        </p:nvPicPr>
        <p:blipFill>
          <a:blip r:embed="rId3"/>
          <a:stretch>
            <a:fillRect/>
          </a:stretch>
        </p:blipFill>
        <p:spPr>
          <a:xfrm>
            <a:off x="9594850" y="231775"/>
            <a:ext cx="2159000" cy="492125"/>
          </a:xfrm>
          <a:prstGeom prst="rect">
            <a:avLst/>
          </a:prstGeom>
          <a:noFill/>
          <a:ln w="9525">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CFCFC"/>
        </a:solidFill>
        <a:effectLst/>
      </p:bgPr>
    </p:bg>
    <p:spTree>
      <p:nvGrpSpPr>
        <p:cNvPr id="1" name=""/>
        <p:cNvGrpSpPr/>
        <p:nvPr/>
      </p:nvGrpSpPr>
      <p:grpSpPr/>
      <p:sp>
        <p:nvSpPr>
          <p:cNvPr id="2" name="矩形 1"/>
          <p:cNvSpPr/>
          <p:nvPr>
            <p:custDataLst>
              <p:tags r:id="rId1"/>
            </p:custDataLst>
          </p:nvPr>
        </p:nvSpPr>
        <p:spPr>
          <a:xfrm>
            <a:off x="-12700" y="-17780"/>
            <a:ext cx="12219305" cy="6922135"/>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800"/>
          </a:p>
        </p:txBody>
      </p:sp>
      <p:sp>
        <p:nvSpPr>
          <p:cNvPr id="12" name="矩形 11"/>
          <p:cNvSpPr/>
          <p:nvPr/>
        </p:nvSpPr>
        <p:spPr>
          <a:xfrm>
            <a:off x="0" y="635"/>
            <a:ext cx="6580505" cy="6857365"/>
          </a:xfrm>
          <a:prstGeom prst="rect">
            <a:avLst/>
          </a:prstGeom>
          <a:blipFill rotWithShape="1">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fontAlgn="auto"/>
            <a:endParaRPr lang="zh-CN" altLang="en-US" sz="1800" strike="noStrike" noProof="1"/>
          </a:p>
        </p:txBody>
      </p:sp>
      <p:sp>
        <p:nvSpPr>
          <p:cNvPr id="11" name="矩形 10"/>
          <p:cNvSpPr/>
          <p:nvPr/>
        </p:nvSpPr>
        <p:spPr>
          <a:xfrm>
            <a:off x="4308475" y="1174750"/>
            <a:ext cx="6040120" cy="4150995"/>
          </a:xfrm>
          <a:prstGeom prst="rect">
            <a:avLst/>
          </a:prstGeom>
          <a:solidFill>
            <a:srgbClr val="006DB8">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fontAlgn="auto"/>
            <a:endParaRPr lang="zh-CN" altLang="en-US" sz="1800" strike="noStrike" noProof="1"/>
          </a:p>
        </p:txBody>
      </p:sp>
      <p:sp>
        <p:nvSpPr>
          <p:cNvPr id="10246" name="文本框 14"/>
          <p:cNvSpPr txBox="1"/>
          <p:nvPr/>
        </p:nvSpPr>
        <p:spPr>
          <a:xfrm>
            <a:off x="4486275" y="1687830"/>
            <a:ext cx="5789295" cy="2947670"/>
          </a:xfrm>
          <a:prstGeom prst="rect">
            <a:avLst/>
          </a:prstGeom>
          <a:noFill/>
          <a:ln w="9525">
            <a:noFill/>
          </a:ln>
        </p:spPr>
        <p:txBody>
          <a:bodyPr wrap="square" anchor="t" anchorCtr="0">
            <a:noAutofit/>
          </a:bodyPr>
          <a:p>
            <a:pPr algn="l">
              <a:lnSpc>
                <a:spcPct val="150000"/>
              </a:lnSpc>
            </a:pPr>
            <a:r>
              <a:rPr lang="zh-CN" sz="6000" b="1" dirty="0" smtClean="0">
                <a:solidFill>
                  <a:schemeClr val="bg1"/>
                </a:solidFill>
                <a:latin typeface="微软雅黑" panose="020B0503020204020204" charset="-122"/>
                <a:ea typeface="微软雅黑" panose="020B0503020204020204" charset="-122"/>
                <a:sym typeface="+mn-ea"/>
              </a:rPr>
              <a:t>第一部分</a:t>
            </a:r>
            <a:endParaRPr lang="zh-CN" sz="6000" b="1" dirty="0" smtClean="0">
              <a:solidFill>
                <a:schemeClr val="bg1"/>
              </a:solidFill>
              <a:latin typeface="微软雅黑" panose="020B0503020204020204" charset="-122"/>
              <a:ea typeface="微软雅黑" panose="020B0503020204020204" charset="-122"/>
              <a:sym typeface="+mn-ea"/>
            </a:endParaRPr>
          </a:p>
          <a:p>
            <a:pPr algn="l">
              <a:lnSpc>
                <a:spcPct val="150000"/>
              </a:lnSpc>
            </a:pPr>
            <a:r>
              <a:rPr lang="en-US" altLang="zh-CN" sz="6000" b="1" dirty="0" smtClean="0">
                <a:solidFill>
                  <a:schemeClr val="bg1"/>
                </a:solidFill>
                <a:latin typeface="微软雅黑" panose="020B0503020204020204" charset="-122"/>
                <a:ea typeface="微软雅黑" panose="020B0503020204020204" charset="-122"/>
                <a:cs typeface="+mn-ea"/>
                <a:sym typeface="+mn-ea"/>
              </a:rPr>
              <a:t>          </a:t>
            </a:r>
            <a:r>
              <a:rPr lang="zh-CN" sz="6000" b="1" dirty="0" smtClean="0">
                <a:solidFill>
                  <a:schemeClr val="bg1"/>
                </a:solidFill>
                <a:latin typeface="微软雅黑" panose="020B0503020204020204" charset="-122"/>
                <a:ea typeface="微软雅黑" panose="020B0503020204020204" charset="-122"/>
                <a:cs typeface="+mn-ea"/>
                <a:sym typeface="+mn-ea"/>
              </a:rPr>
              <a:t>辅修简介</a:t>
            </a:r>
            <a:endParaRPr lang="zh-CN" sz="6000" b="1" dirty="0" smtClean="0">
              <a:solidFill>
                <a:schemeClr val="bg1"/>
              </a:solidFill>
              <a:latin typeface="微软雅黑" panose="020B0503020204020204" charset="-122"/>
              <a:ea typeface="微软雅黑" panose="020B0503020204020204" charset="-122"/>
              <a:cs typeface="+mn-ea"/>
              <a:sym typeface="+mn-ea"/>
            </a:endParaRPr>
          </a:p>
        </p:txBody>
      </p:sp>
      <p:sp>
        <p:nvSpPr>
          <p:cNvPr id="9" name="菱形 8"/>
          <p:cNvSpPr/>
          <p:nvPr/>
        </p:nvSpPr>
        <p:spPr>
          <a:xfrm>
            <a:off x="630238" y="219075"/>
            <a:ext cx="503238" cy="504825"/>
          </a:xfrm>
          <a:prstGeom prst="diamond">
            <a:avLst/>
          </a:prstGeom>
          <a:solidFill>
            <a:srgbClr val="006D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fontAlgn="auto"/>
            <a:endParaRPr lang="zh-CN" altLang="en-US" sz="1800" strike="noStrike" noProof="1"/>
          </a:p>
        </p:txBody>
      </p:sp>
      <p:sp>
        <p:nvSpPr>
          <p:cNvPr id="10" name="等腰三角形 9"/>
          <p:cNvSpPr/>
          <p:nvPr/>
        </p:nvSpPr>
        <p:spPr>
          <a:xfrm flipV="1">
            <a:off x="323850" y="0"/>
            <a:ext cx="1116013" cy="509588"/>
          </a:xfrm>
          <a:prstGeom prst="triangle">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fontAlgn="auto"/>
            <a:endParaRPr lang="zh-CN" altLang="en-US" sz="1800" strike="noStrike" noProof="1"/>
          </a:p>
        </p:txBody>
      </p:sp>
      <p:pic>
        <p:nvPicPr>
          <p:cNvPr id="10260" name="图片 3" descr="标-不带标-1"/>
          <p:cNvPicPr>
            <a:picLocks noChangeAspect="1"/>
          </p:cNvPicPr>
          <p:nvPr/>
        </p:nvPicPr>
        <p:blipFill>
          <a:blip r:embed="rId3"/>
          <a:stretch>
            <a:fillRect/>
          </a:stretch>
        </p:blipFill>
        <p:spPr>
          <a:xfrm>
            <a:off x="9594850" y="231775"/>
            <a:ext cx="2159000" cy="492125"/>
          </a:xfrm>
          <a:prstGeom prst="rect">
            <a:avLst/>
          </a:prstGeom>
          <a:noFill/>
          <a:ln w="9525">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CFCFC"/>
        </a:solidFill>
        <a:effectLst/>
      </p:bgPr>
    </p:bg>
    <p:spTree>
      <p:nvGrpSpPr>
        <p:cNvPr id="1" name=""/>
        <p:cNvGrpSpPr/>
        <p:nvPr/>
      </p:nvGrpSpPr>
      <p:grpSpPr/>
      <p:sp>
        <p:nvSpPr>
          <p:cNvPr id="3" name="矩形 2"/>
          <p:cNvSpPr/>
          <p:nvPr>
            <p:custDataLst>
              <p:tags r:id="rId1"/>
            </p:custDataLst>
          </p:nvPr>
        </p:nvSpPr>
        <p:spPr>
          <a:xfrm>
            <a:off x="-27305" y="-64135"/>
            <a:ext cx="12219305" cy="6922135"/>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800"/>
          </a:p>
        </p:txBody>
      </p:sp>
      <p:sp>
        <p:nvSpPr>
          <p:cNvPr id="4" name="矩形 3"/>
          <p:cNvSpPr/>
          <p:nvPr>
            <p:custDataLst>
              <p:tags r:id="rId2"/>
            </p:custDataLst>
          </p:nvPr>
        </p:nvSpPr>
        <p:spPr>
          <a:xfrm>
            <a:off x="7219950" y="569595"/>
            <a:ext cx="4191635" cy="5869305"/>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800"/>
          </a:p>
        </p:txBody>
      </p:sp>
      <p:pic>
        <p:nvPicPr>
          <p:cNvPr id="6146" name="图片 1" descr="标-不带标-1"/>
          <p:cNvPicPr>
            <a:picLocks noChangeAspect="1"/>
          </p:cNvPicPr>
          <p:nvPr/>
        </p:nvPicPr>
        <p:blipFill>
          <a:blip r:embed="rId3"/>
          <a:stretch>
            <a:fillRect/>
          </a:stretch>
        </p:blipFill>
        <p:spPr>
          <a:xfrm>
            <a:off x="8960168" y="162243"/>
            <a:ext cx="2879725" cy="655637"/>
          </a:xfrm>
          <a:prstGeom prst="rect">
            <a:avLst/>
          </a:prstGeom>
          <a:noFill/>
          <a:ln w="9525">
            <a:noFill/>
          </a:ln>
        </p:spPr>
      </p:pic>
      <p:sp>
        <p:nvSpPr>
          <p:cNvPr id="8" name="矩形 7"/>
          <p:cNvSpPr/>
          <p:nvPr/>
        </p:nvSpPr>
        <p:spPr>
          <a:xfrm>
            <a:off x="0" y="0"/>
            <a:ext cx="4226560" cy="6894195"/>
          </a:xfrm>
          <a:prstGeom prst="rect">
            <a:avLst/>
          </a:prstGeom>
          <a:blipFill rotWithShape="1">
            <a:blip r:embed="rId4"/>
            <a:tile tx="-1270000" sx="80000" sy="80000"/>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fontAlgn="auto"/>
            <a:endParaRPr lang="zh-CN" altLang="en-US" sz="1800" strike="noStrike" noProof="1"/>
          </a:p>
        </p:txBody>
      </p:sp>
      <p:sp>
        <p:nvSpPr>
          <p:cNvPr id="13" name="流程图: 延期 12"/>
          <p:cNvSpPr/>
          <p:nvPr/>
        </p:nvSpPr>
        <p:spPr>
          <a:xfrm>
            <a:off x="4225925" y="817563"/>
            <a:ext cx="2033588" cy="2033588"/>
          </a:xfrm>
          <a:prstGeom prst="flowChartDelay">
            <a:avLst/>
          </a:prstGeom>
          <a:solidFill>
            <a:srgbClr val="006D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fontAlgn="auto"/>
            <a:endParaRPr lang="zh-CN" altLang="en-US" sz="1800" strike="noStrike" noProof="1"/>
          </a:p>
        </p:txBody>
      </p:sp>
      <p:sp>
        <p:nvSpPr>
          <p:cNvPr id="6149" name="文本框 17"/>
          <p:cNvSpPr txBox="1"/>
          <p:nvPr/>
        </p:nvSpPr>
        <p:spPr>
          <a:xfrm>
            <a:off x="4476750" y="1389063"/>
            <a:ext cx="1530350" cy="891540"/>
          </a:xfrm>
          <a:prstGeom prst="rect">
            <a:avLst/>
          </a:prstGeom>
          <a:noFill/>
          <a:ln w="9525">
            <a:noFill/>
          </a:ln>
        </p:spPr>
        <p:txBody>
          <a:bodyPr wrap="square" anchor="t" anchorCtr="0">
            <a:spAutoFit/>
          </a:bodyPr>
          <a:p>
            <a:r>
              <a:rPr lang="zh-CN" altLang="zh-CN" sz="3600">
                <a:solidFill>
                  <a:schemeClr val="bg1"/>
                </a:solidFill>
                <a:latin typeface="微软雅黑" panose="020B0503020204020204" charset="-122"/>
                <a:ea typeface="微软雅黑" panose="020B0503020204020204" charset="-122"/>
              </a:rPr>
              <a:t>目录</a:t>
            </a:r>
            <a:endParaRPr lang="en-US" altLang="zh-CN" sz="3600">
              <a:solidFill>
                <a:schemeClr val="bg1"/>
              </a:solidFill>
              <a:latin typeface="微软雅黑" panose="020B0503020204020204" charset="-122"/>
              <a:ea typeface="微软雅黑" panose="020B0503020204020204" charset="-122"/>
            </a:endParaRPr>
          </a:p>
          <a:p>
            <a:r>
              <a:rPr lang="zh-CN" altLang="en-US" sz="1600">
                <a:solidFill>
                  <a:schemeClr val="bg1"/>
                </a:solidFill>
                <a:latin typeface="微软雅黑" panose="020B0503020204020204" charset="-122"/>
                <a:ea typeface="微软雅黑" panose="020B0503020204020204" charset="-122"/>
              </a:rPr>
              <a:t>C</a:t>
            </a:r>
            <a:r>
              <a:rPr lang="en-US" altLang="zh-CN" sz="1600">
                <a:solidFill>
                  <a:schemeClr val="bg1"/>
                </a:solidFill>
                <a:latin typeface="微软雅黑" panose="020B0503020204020204" charset="-122"/>
                <a:ea typeface="微软雅黑" panose="020B0503020204020204" charset="-122"/>
              </a:rPr>
              <a:t>ATALOG</a:t>
            </a:r>
            <a:endParaRPr lang="en-US" altLang="zh-CN" sz="1600">
              <a:solidFill>
                <a:schemeClr val="bg1"/>
              </a:solidFill>
              <a:latin typeface="微软雅黑" panose="020B0503020204020204" charset="-122"/>
              <a:ea typeface="微软雅黑" panose="020B0503020204020204" charset="-122"/>
            </a:endParaRPr>
          </a:p>
        </p:txBody>
      </p:sp>
      <p:sp>
        <p:nvSpPr>
          <p:cNvPr id="16" name="椭圆 15"/>
          <p:cNvSpPr/>
          <p:nvPr/>
        </p:nvSpPr>
        <p:spPr>
          <a:xfrm>
            <a:off x="7391400" y="817880"/>
            <a:ext cx="657860" cy="561975"/>
          </a:xfrm>
          <a:prstGeom prst="ellipse">
            <a:avLst/>
          </a:prstGeom>
          <a:solidFill>
            <a:srgbClr val="B39B6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fontAlgn="auto"/>
            <a:r>
              <a:rPr lang="en-US" altLang="zh-CN" sz="2400" strike="noStrike" noProof="1">
                <a:latin typeface="微软雅黑" panose="020B0503020204020204" charset="-122"/>
                <a:ea typeface="微软雅黑" panose="020B0503020204020204" charset="-122"/>
              </a:rPr>
              <a:t>1</a:t>
            </a:r>
            <a:endParaRPr lang="en-US" altLang="zh-CN" sz="2400" strike="noStrike" noProof="1">
              <a:latin typeface="微软雅黑" panose="020B0503020204020204" charset="-122"/>
              <a:ea typeface="微软雅黑" panose="020B0503020204020204" charset="-122"/>
            </a:endParaRPr>
          </a:p>
        </p:txBody>
      </p:sp>
      <p:sp>
        <p:nvSpPr>
          <p:cNvPr id="6151" name="文本框 16"/>
          <p:cNvSpPr txBox="1"/>
          <p:nvPr/>
        </p:nvSpPr>
        <p:spPr>
          <a:xfrm>
            <a:off x="8322310" y="904875"/>
            <a:ext cx="2484120" cy="625475"/>
          </a:xfrm>
          <a:prstGeom prst="rect">
            <a:avLst/>
          </a:prstGeom>
          <a:noFill/>
          <a:ln w="9525">
            <a:noFill/>
          </a:ln>
        </p:spPr>
        <p:txBody>
          <a:bodyPr wrap="square" anchor="t" anchorCtr="0">
            <a:noAutofit/>
          </a:bodyPr>
          <a:p>
            <a:pPr algn="l">
              <a:buClrTx/>
              <a:buSzTx/>
              <a:buFontTx/>
            </a:pPr>
            <a:r>
              <a:rPr lang="zh-CN" sz="2400" b="1" smtClean="0">
                <a:solidFill>
                  <a:schemeClr val="accent5"/>
                </a:solidFill>
                <a:latin typeface="微软雅黑" panose="020B0503020204020204" charset="-122"/>
                <a:ea typeface="微软雅黑" panose="020B0503020204020204" charset="-122"/>
                <a:sym typeface="+mn-ea"/>
              </a:rPr>
              <a:t>报名要求</a:t>
            </a:r>
            <a:endParaRPr lang="zh-CN" sz="2400" b="1" smtClean="0">
              <a:solidFill>
                <a:schemeClr val="accent5"/>
              </a:solidFill>
              <a:latin typeface="微软雅黑" panose="020B0503020204020204" charset="-122"/>
              <a:ea typeface="微软雅黑" panose="020B0503020204020204" charset="-122"/>
              <a:sym typeface="+mn-ea"/>
            </a:endParaRPr>
          </a:p>
        </p:txBody>
      </p:sp>
      <p:sp>
        <p:nvSpPr>
          <p:cNvPr id="19" name="椭圆 18"/>
          <p:cNvSpPr/>
          <p:nvPr/>
        </p:nvSpPr>
        <p:spPr>
          <a:xfrm>
            <a:off x="7391400" y="1518920"/>
            <a:ext cx="657225" cy="655955"/>
          </a:xfrm>
          <a:prstGeom prst="ellipse">
            <a:avLst/>
          </a:prstGeom>
          <a:solidFill>
            <a:srgbClr val="B39B6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fontAlgn="auto"/>
            <a:r>
              <a:rPr lang="en-US" altLang="zh-CN" sz="2400" strike="noStrike" noProof="1">
                <a:latin typeface="微软雅黑" panose="020B0503020204020204" charset="-122"/>
                <a:ea typeface="微软雅黑" panose="020B0503020204020204" charset="-122"/>
              </a:rPr>
              <a:t>2</a:t>
            </a:r>
            <a:endParaRPr lang="en-US" altLang="zh-CN" sz="2400" strike="noStrike" noProof="1">
              <a:latin typeface="微软雅黑" panose="020B0503020204020204" charset="-122"/>
              <a:ea typeface="微软雅黑" panose="020B0503020204020204" charset="-122"/>
            </a:endParaRPr>
          </a:p>
        </p:txBody>
      </p:sp>
      <p:sp>
        <p:nvSpPr>
          <p:cNvPr id="32" name="椭圆 31"/>
          <p:cNvSpPr/>
          <p:nvPr/>
        </p:nvSpPr>
        <p:spPr>
          <a:xfrm>
            <a:off x="7391400" y="2313940"/>
            <a:ext cx="657225" cy="648970"/>
          </a:xfrm>
          <a:prstGeom prst="ellipse">
            <a:avLst/>
          </a:prstGeom>
          <a:solidFill>
            <a:srgbClr val="B39B6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fontAlgn="auto"/>
            <a:r>
              <a:rPr lang="en-US" altLang="zh-CN" sz="2400" strike="noStrike" noProof="1">
                <a:latin typeface="微软雅黑" panose="020B0503020204020204" charset="-122"/>
                <a:ea typeface="微软雅黑" panose="020B0503020204020204" charset="-122"/>
              </a:rPr>
              <a:t>3</a:t>
            </a:r>
            <a:endParaRPr lang="en-US" altLang="zh-CN" sz="2400" strike="noStrike" noProof="1">
              <a:latin typeface="微软雅黑" panose="020B0503020204020204" charset="-122"/>
              <a:ea typeface="微软雅黑" panose="020B0503020204020204" charset="-122"/>
            </a:endParaRPr>
          </a:p>
        </p:txBody>
      </p:sp>
      <p:sp>
        <p:nvSpPr>
          <p:cNvPr id="158" name="椭圆 157"/>
          <p:cNvSpPr/>
          <p:nvPr/>
        </p:nvSpPr>
        <p:spPr>
          <a:xfrm>
            <a:off x="7391400" y="3108960"/>
            <a:ext cx="657860" cy="585470"/>
          </a:xfrm>
          <a:prstGeom prst="ellipse">
            <a:avLst/>
          </a:prstGeom>
          <a:solidFill>
            <a:srgbClr val="B39B6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fontAlgn="auto"/>
            <a:r>
              <a:rPr lang="en-US" altLang="zh-CN" sz="2400" strike="noStrike" noProof="1">
                <a:latin typeface="微软雅黑" panose="020B0503020204020204" charset="-122"/>
                <a:ea typeface="微软雅黑" panose="020B0503020204020204" charset="-122"/>
              </a:rPr>
              <a:t>4</a:t>
            </a:r>
            <a:endParaRPr lang="en-US" altLang="zh-CN" sz="2400" strike="noStrike" noProof="1">
              <a:latin typeface="微软雅黑" panose="020B0503020204020204" charset="-122"/>
              <a:ea typeface="微软雅黑" panose="020B0503020204020204" charset="-122"/>
            </a:endParaRPr>
          </a:p>
        </p:txBody>
      </p:sp>
      <p:sp>
        <p:nvSpPr>
          <p:cNvPr id="6155" name="文本框 2"/>
          <p:cNvSpPr txBox="1"/>
          <p:nvPr/>
        </p:nvSpPr>
        <p:spPr>
          <a:xfrm>
            <a:off x="8322310" y="1616710"/>
            <a:ext cx="2072005" cy="460375"/>
          </a:xfrm>
          <a:prstGeom prst="rect">
            <a:avLst/>
          </a:prstGeom>
          <a:noFill/>
          <a:ln w="9525">
            <a:noFill/>
          </a:ln>
        </p:spPr>
        <p:txBody>
          <a:bodyPr wrap="square" anchor="t" anchorCtr="0">
            <a:spAutoFit/>
          </a:bodyPr>
          <a:p>
            <a:pPr algn="l">
              <a:buClrTx/>
              <a:buSzTx/>
              <a:buFontTx/>
            </a:pPr>
            <a:r>
              <a:rPr lang="zh-CN" sz="2400" b="1" smtClean="0">
                <a:solidFill>
                  <a:schemeClr val="accent5"/>
                </a:solidFill>
                <a:latin typeface="微软雅黑" panose="020B0503020204020204" charset="-122"/>
                <a:ea typeface="微软雅黑" panose="020B0503020204020204" charset="-122"/>
                <a:sym typeface="+mn-ea"/>
              </a:rPr>
              <a:t>教学安排</a:t>
            </a:r>
            <a:endParaRPr lang="zh-CN" sz="2400" b="1" smtClean="0">
              <a:solidFill>
                <a:schemeClr val="accent5"/>
              </a:solidFill>
              <a:latin typeface="微软雅黑" panose="020B0503020204020204" charset="-122"/>
              <a:ea typeface="微软雅黑" panose="020B0503020204020204" charset="-122"/>
              <a:sym typeface="+mn-ea"/>
            </a:endParaRPr>
          </a:p>
        </p:txBody>
      </p:sp>
      <p:sp>
        <p:nvSpPr>
          <p:cNvPr id="6156" name="文本框 3"/>
          <p:cNvSpPr txBox="1"/>
          <p:nvPr/>
        </p:nvSpPr>
        <p:spPr>
          <a:xfrm>
            <a:off x="8322310" y="2406650"/>
            <a:ext cx="3517900" cy="829945"/>
          </a:xfrm>
          <a:prstGeom prst="rect">
            <a:avLst/>
          </a:prstGeom>
          <a:noFill/>
          <a:ln w="9525">
            <a:noFill/>
          </a:ln>
        </p:spPr>
        <p:txBody>
          <a:bodyPr wrap="square" anchor="t" anchorCtr="0">
            <a:spAutoFit/>
          </a:bodyPr>
          <a:p>
            <a:pPr algn="l">
              <a:buClrTx/>
              <a:buSzTx/>
              <a:buFontTx/>
            </a:pPr>
            <a:r>
              <a:rPr lang="zh-CN" sz="2400" b="1" smtClean="0">
                <a:solidFill>
                  <a:schemeClr val="accent5"/>
                </a:solidFill>
                <a:latin typeface="微软雅黑" panose="020B0503020204020204" charset="-122"/>
                <a:ea typeface="微软雅黑" panose="020B0503020204020204" charset="-122"/>
                <a:sym typeface="+mn-ea"/>
              </a:rPr>
              <a:t>成绩管理与学籍管理</a:t>
            </a:r>
            <a:endParaRPr lang="zh-CN" sz="2400" b="1" smtClean="0">
              <a:solidFill>
                <a:schemeClr val="accent5"/>
              </a:solidFill>
              <a:latin typeface="微软雅黑" panose="020B0503020204020204" charset="-122"/>
              <a:ea typeface="微软雅黑" panose="020B0503020204020204" charset="-122"/>
            </a:endParaRPr>
          </a:p>
          <a:p>
            <a:endParaRPr lang="zh-CN" altLang="en-US" sz="2400" b="1" smtClean="0">
              <a:gradFill>
                <a:gsLst>
                  <a:gs pos="0">
                    <a:srgbClr val="007BD3"/>
                  </a:gs>
                  <a:gs pos="100000">
                    <a:srgbClr val="034373"/>
                  </a:gs>
                </a:gsLst>
                <a:lin scaled="0"/>
              </a:gradFill>
              <a:latin typeface="微软雅黑" panose="020B0503020204020204" charset="-122"/>
              <a:ea typeface="微软雅黑" panose="020B0503020204020204" charset="-122"/>
            </a:endParaRPr>
          </a:p>
        </p:txBody>
      </p:sp>
      <p:sp>
        <p:nvSpPr>
          <p:cNvPr id="6157" name="文本框 4"/>
          <p:cNvSpPr txBox="1"/>
          <p:nvPr/>
        </p:nvSpPr>
        <p:spPr>
          <a:xfrm>
            <a:off x="8322310" y="3128010"/>
            <a:ext cx="2406015" cy="459740"/>
          </a:xfrm>
          <a:prstGeom prst="rect">
            <a:avLst/>
          </a:prstGeom>
          <a:noFill/>
          <a:ln w="9525">
            <a:noFill/>
          </a:ln>
        </p:spPr>
        <p:txBody>
          <a:bodyPr wrap="square" anchor="t" anchorCtr="0">
            <a:noAutofit/>
          </a:bodyPr>
          <a:p>
            <a:pPr algn="l">
              <a:buClrTx/>
              <a:buSzTx/>
              <a:buFontTx/>
            </a:pPr>
            <a:r>
              <a:rPr lang="zh-CN" sz="2400" b="1" smtClean="0">
                <a:solidFill>
                  <a:schemeClr val="accent5"/>
                </a:solidFill>
                <a:latin typeface="微软雅黑" panose="020B0503020204020204" charset="-122"/>
                <a:ea typeface="微软雅黑" panose="020B0503020204020204" charset="-122"/>
                <a:sym typeface="+mn-ea"/>
              </a:rPr>
              <a:t>修读证明授予</a:t>
            </a:r>
            <a:endParaRPr lang="zh-CN" sz="2400" b="1" smtClean="0">
              <a:solidFill>
                <a:schemeClr val="accent5"/>
              </a:solidFill>
              <a:latin typeface="微软雅黑" panose="020B0503020204020204" charset="-122"/>
              <a:ea typeface="微软雅黑" panose="020B0503020204020204" charset="-122"/>
              <a:sym typeface="+mn-ea"/>
            </a:endParaRPr>
          </a:p>
        </p:txBody>
      </p:sp>
      <p:sp>
        <p:nvSpPr>
          <p:cNvPr id="2" name="椭圆 1"/>
          <p:cNvSpPr/>
          <p:nvPr/>
        </p:nvSpPr>
        <p:spPr>
          <a:xfrm>
            <a:off x="7391400" y="3905250"/>
            <a:ext cx="657225" cy="608965"/>
          </a:xfrm>
          <a:prstGeom prst="ellipse">
            <a:avLst/>
          </a:prstGeom>
          <a:solidFill>
            <a:srgbClr val="B39B6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fontAlgn="auto"/>
            <a:r>
              <a:rPr lang="en-US" altLang="zh-CN" sz="2400" strike="noStrike" noProof="1">
                <a:latin typeface="微软雅黑" panose="020B0503020204020204" charset="-122"/>
                <a:ea typeface="微软雅黑" panose="020B0503020204020204" charset="-122"/>
              </a:rPr>
              <a:t>5</a:t>
            </a:r>
            <a:endParaRPr lang="en-US" altLang="zh-CN" sz="2400" strike="noStrike" noProof="1">
              <a:latin typeface="微软雅黑" panose="020B0503020204020204" charset="-122"/>
              <a:ea typeface="微软雅黑" panose="020B0503020204020204" charset="-122"/>
            </a:endParaRPr>
          </a:p>
        </p:txBody>
      </p:sp>
      <p:sp>
        <p:nvSpPr>
          <p:cNvPr id="5" name="文本框 4"/>
          <p:cNvSpPr txBox="1"/>
          <p:nvPr/>
        </p:nvSpPr>
        <p:spPr>
          <a:xfrm>
            <a:off x="8322310" y="3960495"/>
            <a:ext cx="2302510" cy="537210"/>
          </a:xfrm>
          <a:prstGeom prst="rect">
            <a:avLst/>
          </a:prstGeom>
          <a:noFill/>
        </p:spPr>
        <p:txBody>
          <a:bodyPr wrap="square" rtlCol="0" anchor="t">
            <a:noAutofit/>
          </a:bodyPr>
          <a:p>
            <a:pPr algn="l">
              <a:buClrTx/>
              <a:buSzTx/>
              <a:buFontTx/>
            </a:pPr>
            <a:r>
              <a:rPr lang="zh-CN" sz="2400" b="1" smtClean="0">
                <a:solidFill>
                  <a:schemeClr val="accent5"/>
                </a:solidFill>
                <a:latin typeface="微软雅黑" panose="020B0503020204020204" charset="-122"/>
                <a:ea typeface="微软雅黑" panose="020B0503020204020204" charset="-122"/>
                <a:sym typeface="+mn-ea"/>
              </a:rPr>
              <a:t>收费管理</a:t>
            </a:r>
            <a:endParaRPr lang="zh-CN" sz="2400" b="1" smtClean="0">
              <a:solidFill>
                <a:schemeClr val="accent5"/>
              </a:solidFill>
              <a:latin typeface="微软雅黑" panose="020B0503020204020204" charset="-122"/>
              <a:ea typeface="微软雅黑" panose="020B0503020204020204" charset="-122"/>
              <a:sym typeface="+mn-ea"/>
            </a:endParaRPr>
          </a:p>
        </p:txBody>
      </p:sp>
      <p:sp>
        <p:nvSpPr>
          <p:cNvPr id="7" name="椭圆 6"/>
          <p:cNvSpPr/>
          <p:nvPr/>
        </p:nvSpPr>
        <p:spPr>
          <a:xfrm>
            <a:off x="7391400" y="4700270"/>
            <a:ext cx="657860" cy="614680"/>
          </a:xfrm>
          <a:prstGeom prst="ellipse">
            <a:avLst/>
          </a:prstGeom>
          <a:solidFill>
            <a:srgbClr val="B39B6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fontAlgn="auto"/>
            <a:r>
              <a:rPr lang="en-US" altLang="zh-CN" sz="2400" strike="noStrike" noProof="1">
                <a:latin typeface="微软雅黑" panose="020B0503020204020204" charset="-122"/>
                <a:ea typeface="微软雅黑" panose="020B0503020204020204" charset="-122"/>
              </a:rPr>
              <a:t>6</a:t>
            </a:r>
            <a:endParaRPr lang="en-US" altLang="zh-CN" sz="2400" strike="noStrike" noProof="1">
              <a:latin typeface="微软雅黑" panose="020B0503020204020204" charset="-122"/>
              <a:ea typeface="微软雅黑" panose="020B0503020204020204" charset="-122"/>
            </a:endParaRPr>
          </a:p>
        </p:txBody>
      </p:sp>
      <p:sp>
        <p:nvSpPr>
          <p:cNvPr id="15" name="文本框 14"/>
          <p:cNvSpPr txBox="1"/>
          <p:nvPr/>
        </p:nvSpPr>
        <p:spPr>
          <a:xfrm>
            <a:off x="8322310" y="4826000"/>
            <a:ext cx="3925570" cy="527050"/>
          </a:xfrm>
          <a:prstGeom prst="rect">
            <a:avLst/>
          </a:prstGeom>
          <a:noFill/>
        </p:spPr>
        <p:txBody>
          <a:bodyPr wrap="square" rtlCol="0">
            <a:noAutofit/>
          </a:bodyPr>
          <a:p>
            <a:pPr algn="l">
              <a:buClrTx/>
              <a:buSzTx/>
              <a:buFontTx/>
            </a:pPr>
            <a:r>
              <a:rPr lang="zh-CN" sz="2400" b="1" smtClean="0">
                <a:solidFill>
                  <a:schemeClr val="accent5"/>
                </a:solidFill>
                <a:latin typeface="微软雅黑" panose="020B0503020204020204" charset="-122"/>
                <a:ea typeface="微软雅黑" panose="020B0503020204020204" charset="-122"/>
                <a:sym typeface="+mn-ea"/>
              </a:rPr>
              <a:t>修读前期准备</a:t>
            </a:r>
            <a:endParaRPr lang="zh-CN" sz="2400" b="1" smtClean="0">
              <a:solidFill>
                <a:schemeClr val="accent5"/>
              </a:solidFill>
              <a:latin typeface="微软雅黑" panose="020B0503020204020204" charset="-122"/>
              <a:ea typeface="微软雅黑" panose="020B0503020204020204" charset="-122"/>
              <a:sym typeface="+mn-ea"/>
            </a:endParaRPr>
          </a:p>
          <a:p>
            <a:pPr algn="l">
              <a:buClrTx/>
              <a:buSzTx/>
              <a:buFontTx/>
            </a:pPr>
            <a:endParaRPr lang="zh-CN" sz="2400" b="1" smtClean="0">
              <a:solidFill>
                <a:schemeClr val="accent5"/>
              </a:solidFill>
              <a:latin typeface="微软雅黑" panose="020B0503020204020204" charset="-122"/>
              <a:ea typeface="微软雅黑" panose="020B0503020204020204" charset="-122"/>
              <a:sym typeface="+mn-ea"/>
            </a:endParaRPr>
          </a:p>
        </p:txBody>
      </p:sp>
      <p:sp>
        <p:nvSpPr>
          <p:cNvPr id="17" name="文本框 16"/>
          <p:cNvSpPr txBox="1"/>
          <p:nvPr/>
        </p:nvSpPr>
        <p:spPr>
          <a:xfrm>
            <a:off x="8378825" y="5662930"/>
            <a:ext cx="3813175" cy="829945"/>
          </a:xfrm>
          <a:prstGeom prst="rect">
            <a:avLst/>
          </a:prstGeom>
          <a:noFill/>
        </p:spPr>
        <p:txBody>
          <a:bodyPr wrap="square" rtlCol="0">
            <a:spAutoFit/>
          </a:bodyPr>
          <a:p>
            <a:r>
              <a:rPr lang="en-US" altLang="zh-CN" sz="2400" b="1" smtClean="0">
                <a:solidFill>
                  <a:schemeClr val="accent5"/>
                </a:solidFill>
                <a:latin typeface="微软雅黑" panose="020B0503020204020204" charset="-122"/>
                <a:ea typeface="微软雅黑" panose="020B0503020204020204" charset="-122"/>
                <a:sym typeface="+mn-ea"/>
              </a:rPr>
              <a:t>辅修报名</a:t>
            </a:r>
            <a:r>
              <a:rPr lang="zh-CN" altLang="en-US" sz="2400" b="1" smtClean="0">
                <a:solidFill>
                  <a:schemeClr val="accent5"/>
                </a:solidFill>
                <a:latin typeface="微软雅黑" panose="020B0503020204020204" charset="-122"/>
                <a:ea typeface="微软雅黑" panose="020B0503020204020204" charset="-122"/>
                <a:sym typeface="+mn-ea"/>
              </a:rPr>
              <a:t>方法</a:t>
            </a:r>
            <a:endParaRPr lang="en-US" altLang="zh-CN" sz="2400" b="1" smtClean="0">
              <a:solidFill>
                <a:schemeClr val="accent5"/>
              </a:solidFill>
              <a:latin typeface="微软雅黑" panose="020B0503020204020204" charset="-122"/>
              <a:ea typeface="微软雅黑" panose="020B0503020204020204" charset="-122"/>
            </a:endParaRPr>
          </a:p>
          <a:p>
            <a:endParaRPr lang="en-US" altLang="zh-CN" sz="2400" b="1" smtClean="0">
              <a:solidFill>
                <a:schemeClr val="accent5"/>
              </a:solidFill>
              <a:latin typeface="微软雅黑" panose="020B0503020204020204" charset="-122"/>
              <a:ea typeface="微软雅黑" panose="020B0503020204020204" charset="-122"/>
            </a:endParaRPr>
          </a:p>
        </p:txBody>
      </p:sp>
      <p:sp>
        <p:nvSpPr>
          <p:cNvPr id="18" name="椭圆 17"/>
          <p:cNvSpPr/>
          <p:nvPr/>
        </p:nvSpPr>
        <p:spPr>
          <a:xfrm>
            <a:off x="7391400" y="5580380"/>
            <a:ext cx="657225" cy="608330"/>
          </a:xfrm>
          <a:prstGeom prst="ellipse">
            <a:avLst/>
          </a:prstGeom>
          <a:solidFill>
            <a:srgbClr val="B39B6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fontAlgn="auto"/>
            <a:r>
              <a:rPr lang="en-US" altLang="zh-CN" sz="2400" strike="noStrike" noProof="1">
                <a:latin typeface="微软雅黑" panose="020B0503020204020204" charset="-122"/>
                <a:ea typeface="微软雅黑" panose="020B0503020204020204" charset="-122"/>
              </a:rPr>
              <a:t>7</a:t>
            </a:r>
            <a:endParaRPr lang="en-US" altLang="zh-CN" sz="2400" strike="noStrike" noProof="1">
              <a:latin typeface="微软雅黑" panose="020B0503020204020204" charset="-122"/>
              <a:ea typeface="微软雅黑" panose="020B0503020204020204" charset="-122"/>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CFCFC"/>
        </a:solidFill>
        <a:effectLst/>
      </p:bgPr>
    </p:bg>
    <p:spTree>
      <p:nvGrpSpPr>
        <p:cNvPr id="1" name=""/>
        <p:cNvGrpSpPr/>
        <p:nvPr/>
      </p:nvGrpSpPr>
      <p:grpSpPr/>
      <p:sp>
        <p:nvSpPr>
          <p:cNvPr id="3" name="矩形 2"/>
          <p:cNvSpPr/>
          <p:nvPr>
            <p:custDataLst>
              <p:tags r:id="rId1"/>
            </p:custDataLst>
          </p:nvPr>
        </p:nvSpPr>
        <p:spPr>
          <a:xfrm>
            <a:off x="-12700" y="-17780"/>
            <a:ext cx="12219305" cy="6922135"/>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800"/>
          </a:p>
        </p:txBody>
      </p:sp>
      <p:grpSp>
        <p:nvGrpSpPr>
          <p:cNvPr id="10242" name="组合 5"/>
          <p:cNvGrpSpPr/>
          <p:nvPr/>
        </p:nvGrpSpPr>
        <p:grpSpPr>
          <a:xfrm>
            <a:off x="1268413" y="1339215"/>
            <a:ext cx="9796462" cy="5593141"/>
            <a:chOff x="955" y="1204"/>
            <a:chExt cx="17292" cy="9923"/>
          </a:xfrm>
        </p:grpSpPr>
        <p:sp>
          <p:nvSpPr>
            <p:cNvPr id="12" name="矩形 11"/>
            <p:cNvSpPr/>
            <p:nvPr/>
          </p:nvSpPr>
          <p:spPr>
            <a:xfrm>
              <a:off x="955" y="4495"/>
              <a:ext cx="5102" cy="5102"/>
            </a:xfrm>
            <a:prstGeom prst="rect">
              <a:avLst/>
            </a:prstGeom>
            <a:blipFill rotWithShape="1">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fontAlgn="auto"/>
              <a:endParaRPr lang="zh-CN" altLang="en-US" sz="1800" strike="noStrike" noProof="1"/>
            </a:p>
          </p:txBody>
        </p:sp>
        <p:sp>
          <p:nvSpPr>
            <p:cNvPr id="11" name="矩形 10"/>
            <p:cNvSpPr/>
            <p:nvPr/>
          </p:nvSpPr>
          <p:spPr>
            <a:xfrm>
              <a:off x="1578" y="1204"/>
              <a:ext cx="3855" cy="5102"/>
            </a:xfrm>
            <a:prstGeom prst="rect">
              <a:avLst/>
            </a:prstGeom>
            <a:solidFill>
              <a:srgbClr val="006DB8">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fontAlgn="auto"/>
              <a:endParaRPr lang="zh-CN" altLang="en-US" sz="1800" strike="noStrike" noProof="1"/>
            </a:p>
          </p:txBody>
        </p:sp>
        <p:sp>
          <p:nvSpPr>
            <p:cNvPr id="10246" name="文本框 14"/>
            <p:cNvSpPr txBox="1"/>
            <p:nvPr/>
          </p:nvSpPr>
          <p:spPr>
            <a:xfrm>
              <a:off x="1744" y="1891"/>
              <a:ext cx="3453" cy="5208"/>
            </a:xfrm>
            <a:prstGeom prst="rect">
              <a:avLst/>
            </a:prstGeom>
            <a:noFill/>
            <a:ln w="9525">
              <a:noFill/>
            </a:ln>
          </p:spPr>
          <p:txBody>
            <a:bodyPr wrap="square" anchor="t" anchorCtr="0">
              <a:noAutofit/>
            </a:bodyPr>
            <a:p>
              <a:pPr algn="l">
                <a:lnSpc>
                  <a:spcPct val="150000"/>
                </a:lnSpc>
              </a:pPr>
              <a:r>
                <a:rPr lang="zh-CN" altLang="zh-CN" sz="1800" dirty="0" smtClean="0">
                  <a:solidFill>
                    <a:schemeClr val="bg1"/>
                  </a:solidFill>
                  <a:latin typeface="微软雅黑" panose="020B0503020204020204" charset="-122"/>
                  <a:ea typeface="微软雅黑" panose="020B0503020204020204" charset="-122"/>
                  <a:cs typeface="黑体" panose="02010609060101010101" charset="-122"/>
                  <a:sym typeface="+mn-ea"/>
                </a:rPr>
                <a:t>（</a:t>
              </a:r>
              <a:r>
                <a:rPr lang="en-US" altLang="zh-CN" sz="1800" dirty="0" smtClean="0">
                  <a:solidFill>
                    <a:schemeClr val="bg1"/>
                  </a:solidFill>
                  <a:latin typeface="微软雅黑" panose="020B0503020204020204" charset="-122"/>
                  <a:ea typeface="微软雅黑" panose="020B0503020204020204" charset="-122"/>
                  <a:cs typeface="黑体" panose="02010609060101010101" charset="-122"/>
                  <a:sym typeface="+mn-ea"/>
                </a:rPr>
                <a:t>1</a:t>
              </a:r>
              <a:r>
                <a:rPr lang="zh-CN" altLang="en-US" sz="1800" dirty="0" smtClean="0">
                  <a:solidFill>
                    <a:schemeClr val="bg1"/>
                  </a:solidFill>
                  <a:latin typeface="微软雅黑" panose="020B0503020204020204" charset="-122"/>
                  <a:ea typeface="微软雅黑" panose="020B0503020204020204" charset="-122"/>
                  <a:cs typeface="黑体" panose="02010609060101010101" charset="-122"/>
                  <a:sym typeface="+mn-ea"/>
                </a:rPr>
                <a:t>）</a:t>
              </a:r>
              <a:r>
                <a:rPr lang="zh-CN" altLang="zh-CN" sz="1800" dirty="0" smtClean="0">
                  <a:solidFill>
                    <a:schemeClr val="bg1"/>
                  </a:solidFill>
                  <a:latin typeface="微软雅黑" panose="020B0503020204020204" charset="-122"/>
                  <a:ea typeface="微软雅黑" panose="020B0503020204020204" charset="-122"/>
                  <a:cs typeface="黑体" panose="02010609060101010101" charset="-122"/>
                  <a:sym typeface="+mn-ea"/>
                </a:rPr>
                <a:t>面向</a:t>
              </a:r>
              <a:r>
                <a:rPr lang="en-US" altLang="zh-CN" sz="1800" dirty="0" smtClean="0">
                  <a:solidFill>
                    <a:schemeClr val="bg1"/>
                  </a:solidFill>
                  <a:latin typeface="微软雅黑" panose="020B0503020204020204" charset="-122"/>
                  <a:ea typeface="微软雅黑" panose="020B0503020204020204" charset="-122"/>
                  <a:cs typeface="黑体" panose="02010609060101010101" charset="-122"/>
                  <a:sym typeface="+mn-ea"/>
                </a:rPr>
                <a:t>2022</a:t>
              </a:r>
              <a:r>
                <a:rPr lang="zh-CN" altLang="zh-CN" sz="1800" dirty="0" smtClean="0">
                  <a:solidFill>
                    <a:schemeClr val="bg1"/>
                  </a:solidFill>
                  <a:latin typeface="微软雅黑" panose="020B0503020204020204" charset="-122"/>
                  <a:ea typeface="微软雅黑" panose="020B0503020204020204" charset="-122"/>
                  <a:cs typeface="黑体" panose="02010609060101010101" charset="-122"/>
                  <a:sym typeface="+mn-ea"/>
                </a:rPr>
                <a:t>级和</a:t>
              </a:r>
              <a:r>
                <a:rPr lang="en-US" altLang="zh-CN" sz="1800" dirty="0" smtClean="0">
                  <a:solidFill>
                    <a:schemeClr val="bg1"/>
                  </a:solidFill>
                  <a:latin typeface="微软雅黑" panose="020B0503020204020204" charset="-122"/>
                  <a:ea typeface="微软雅黑" panose="020B0503020204020204" charset="-122"/>
                  <a:cs typeface="黑体" panose="02010609060101010101" charset="-122"/>
                  <a:sym typeface="+mn-ea"/>
                </a:rPr>
                <a:t>2023</a:t>
              </a:r>
              <a:r>
                <a:rPr lang="zh-CN" altLang="zh-CN" sz="1800" dirty="0" smtClean="0">
                  <a:solidFill>
                    <a:schemeClr val="bg1"/>
                  </a:solidFill>
                  <a:latin typeface="微软雅黑" panose="020B0503020204020204" charset="-122"/>
                  <a:ea typeface="微软雅黑" panose="020B0503020204020204" charset="-122"/>
                  <a:cs typeface="黑体" panose="02010609060101010101" charset="-122"/>
                  <a:sym typeface="+mn-ea"/>
                </a:rPr>
                <a:t>级的同学。</a:t>
              </a:r>
              <a:endParaRPr lang="en-US" altLang="zh-CN" sz="1800" dirty="0" smtClean="0">
                <a:solidFill>
                  <a:schemeClr val="bg1"/>
                </a:solidFill>
                <a:latin typeface="微软雅黑" panose="020B0503020204020204" charset="-122"/>
                <a:ea typeface="微软雅黑" panose="020B0503020204020204" charset="-122"/>
                <a:cs typeface="黑体" panose="02010609060101010101" charset="-122"/>
              </a:endParaRPr>
            </a:p>
            <a:p>
              <a:pPr algn="l">
                <a:lnSpc>
                  <a:spcPct val="150000"/>
                </a:lnSpc>
              </a:pPr>
              <a:endParaRPr lang="zh-CN" altLang="zh-CN" sz="1800" dirty="0" smtClean="0">
                <a:solidFill>
                  <a:schemeClr val="bg1"/>
                </a:solidFill>
                <a:latin typeface="微软雅黑" panose="020B0503020204020204" charset="-122"/>
                <a:ea typeface="微软雅黑" panose="020B0503020204020204" charset="-122"/>
                <a:cs typeface="黑体" panose="02010609060101010101" charset="-122"/>
                <a:sym typeface="+mn-ea"/>
              </a:endParaRPr>
            </a:p>
          </p:txBody>
        </p:sp>
        <p:sp>
          <p:nvSpPr>
            <p:cNvPr id="8" name="矩形 7"/>
            <p:cNvSpPr/>
            <p:nvPr/>
          </p:nvSpPr>
          <p:spPr>
            <a:xfrm>
              <a:off x="7673" y="4495"/>
              <a:ext cx="4375" cy="5935"/>
            </a:xfrm>
            <a:prstGeom prst="rect">
              <a:avLst/>
            </a:prstGeom>
            <a:solidFill>
              <a:srgbClr val="B39B6B">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fontAlgn="auto"/>
              <a:endParaRPr lang="zh-CN" altLang="en-US" sz="1800" strike="noStrike" noProof="1"/>
            </a:p>
          </p:txBody>
        </p:sp>
        <p:sp>
          <p:nvSpPr>
            <p:cNvPr id="10251" name="文本框 13"/>
            <p:cNvSpPr txBox="1"/>
            <p:nvPr/>
          </p:nvSpPr>
          <p:spPr>
            <a:xfrm>
              <a:off x="7919" y="4888"/>
              <a:ext cx="3666" cy="6239"/>
            </a:xfrm>
            <a:prstGeom prst="rect">
              <a:avLst/>
            </a:prstGeom>
            <a:noFill/>
            <a:ln w="9525">
              <a:noFill/>
            </a:ln>
          </p:spPr>
          <p:txBody>
            <a:bodyPr wrap="square" anchor="t" anchorCtr="0">
              <a:noAutofit/>
            </a:bodyPr>
            <a:p>
              <a:pPr algn="l">
                <a:lnSpc>
                  <a:spcPct val="150000"/>
                </a:lnSpc>
              </a:pPr>
              <a:r>
                <a:rPr lang="zh-CN" altLang="zh-CN" sz="1800" dirty="0" smtClean="0">
                  <a:latin typeface="微软雅黑" panose="020B0503020204020204" charset="-122"/>
                  <a:ea typeface="微软雅黑" panose="020B0503020204020204" charset="-122"/>
                  <a:cs typeface="黑体" panose="02010609060101010101" charset="-122"/>
                  <a:sym typeface="+mn-ea"/>
                </a:rPr>
                <a:t>（</a:t>
              </a:r>
              <a:r>
                <a:rPr lang="en-US" altLang="zh-CN" sz="1800" dirty="0" smtClean="0">
                  <a:latin typeface="微软雅黑" panose="020B0503020204020204" charset="-122"/>
                  <a:ea typeface="微软雅黑" panose="020B0503020204020204" charset="-122"/>
                  <a:cs typeface="黑体" panose="02010609060101010101" charset="-122"/>
                  <a:sym typeface="+mn-ea"/>
                </a:rPr>
                <a:t>2</a:t>
              </a:r>
              <a:r>
                <a:rPr lang="zh-CN" altLang="en-US" sz="1800" dirty="0" smtClean="0">
                  <a:latin typeface="微软雅黑" panose="020B0503020204020204" charset="-122"/>
                  <a:ea typeface="微软雅黑" panose="020B0503020204020204" charset="-122"/>
                  <a:cs typeface="黑体" panose="02010609060101010101" charset="-122"/>
                  <a:sym typeface="+mn-ea"/>
                </a:rPr>
                <a:t>）</a:t>
              </a:r>
              <a:r>
                <a:rPr lang="zh-CN" altLang="zh-CN" sz="1800" dirty="0" smtClean="0">
                  <a:latin typeface="微软雅黑" panose="020B0503020204020204" charset="-122"/>
                  <a:ea typeface="微软雅黑" panose="020B0503020204020204" charset="-122"/>
                  <a:cs typeface="黑体" panose="02010609060101010101" charset="-122"/>
                  <a:sym typeface="+mn-ea"/>
                </a:rPr>
                <a:t>已有</a:t>
              </a:r>
              <a:r>
                <a:rPr lang="en-US" altLang="zh-CN" sz="1800" dirty="0" smtClean="0">
                  <a:latin typeface="微软雅黑" panose="020B0503020204020204" charset="-122"/>
                  <a:ea typeface="微软雅黑" panose="020B0503020204020204" charset="-122"/>
                  <a:cs typeface="黑体" panose="02010609060101010101" charset="-122"/>
                  <a:sym typeface="+mn-ea"/>
                </a:rPr>
                <a:t>2</a:t>
              </a:r>
              <a:r>
                <a:rPr lang="zh-CN" altLang="zh-CN" sz="1800" dirty="0" smtClean="0">
                  <a:latin typeface="微软雅黑" panose="020B0503020204020204" charset="-122"/>
                  <a:ea typeface="微软雅黑" panose="020B0503020204020204" charset="-122"/>
                  <a:cs typeface="黑体" panose="02010609060101010101" charset="-122"/>
                  <a:sym typeface="+mn-ea"/>
                </a:rPr>
                <a:t>门（次）及以上的不及格课程，则不允许报名辅修专业课程学习。</a:t>
              </a:r>
              <a:endParaRPr lang="en-US" altLang="zh-CN" sz="1800" dirty="0" smtClean="0">
                <a:latin typeface="微软雅黑" panose="020B0503020204020204" charset="-122"/>
                <a:ea typeface="微软雅黑" panose="020B0503020204020204" charset="-122"/>
                <a:cs typeface="黑体" panose="02010609060101010101" charset="-122"/>
              </a:endParaRPr>
            </a:p>
            <a:p>
              <a:pPr algn="l">
                <a:lnSpc>
                  <a:spcPct val="150000"/>
                </a:lnSpc>
              </a:pPr>
              <a:endParaRPr lang="zh-CN" altLang="en-US" sz="1800" dirty="0" smtClean="0">
                <a:solidFill>
                  <a:schemeClr val="bg1"/>
                </a:solidFill>
                <a:latin typeface="微软雅黑" panose="020B0503020204020204" charset="-122"/>
                <a:ea typeface="微软雅黑" panose="020B0503020204020204" charset="-122"/>
                <a:cs typeface="黑体" panose="02010609060101010101" charset="-122"/>
                <a:sym typeface="+mn-ea"/>
              </a:endParaRPr>
            </a:p>
          </p:txBody>
        </p:sp>
        <p:sp>
          <p:nvSpPr>
            <p:cNvPr id="21" name="矩形 20"/>
            <p:cNvSpPr/>
            <p:nvPr/>
          </p:nvSpPr>
          <p:spPr>
            <a:xfrm>
              <a:off x="13145" y="4495"/>
              <a:ext cx="5102" cy="5102"/>
            </a:xfrm>
            <a:prstGeom prst="rect">
              <a:avLst/>
            </a:prstGeom>
            <a:blipFill rotWithShape="1">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fontAlgn="auto"/>
              <a:endParaRPr lang="zh-CN" altLang="en-US" sz="1800" strike="noStrike" noProof="1"/>
            </a:p>
          </p:txBody>
        </p:sp>
        <p:sp>
          <p:nvSpPr>
            <p:cNvPr id="23" name="矩形 22"/>
            <p:cNvSpPr/>
            <p:nvPr/>
          </p:nvSpPr>
          <p:spPr>
            <a:xfrm>
              <a:off x="13768" y="1204"/>
              <a:ext cx="4125" cy="6105"/>
            </a:xfrm>
            <a:prstGeom prst="rect">
              <a:avLst/>
            </a:prstGeom>
            <a:solidFill>
              <a:srgbClr val="006DB8">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fontAlgn="auto"/>
              <a:endParaRPr lang="zh-CN" altLang="en-US" sz="1800" strike="noStrike" noProof="1"/>
            </a:p>
          </p:txBody>
        </p:sp>
        <p:sp>
          <p:nvSpPr>
            <p:cNvPr id="10256" name="文本框 24"/>
            <p:cNvSpPr txBox="1"/>
            <p:nvPr/>
          </p:nvSpPr>
          <p:spPr>
            <a:xfrm>
              <a:off x="14100" y="1891"/>
              <a:ext cx="3452" cy="3545"/>
            </a:xfrm>
            <a:prstGeom prst="rect">
              <a:avLst/>
            </a:prstGeom>
            <a:noFill/>
            <a:ln w="9525">
              <a:noFill/>
            </a:ln>
          </p:spPr>
          <p:txBody>
            <a:bodyPr wrap="square" anchor="t" anchorCtr="0">
              <a:noAutofit/>
            </a:bodyPr>
            <a:p>
              <a:pPr marL="0" algn="l">
                <a:lnSpc>
                  <a:spcPct val="150000"/>
                </a:lnSpc>
                <a:buClrTx/>
                <a:buSzTx/>
                <a:buFontTx/>
                <a:buNone/>
              </a:pPr>
              <a:r>
                <a:rPr lang="zh-CN" altLang="zh-CN" sz="1800" dirty="0" smtClean="0">
                  <a:solidFill>
                    <a:schemeClr val="bg1"/>
                  </a:solidFill>
                  <a:latin typeface="微软雅黑" panose="020B0503020204020204" charset="-122"/>
                  <a:ea typeface="微软雅黑" panose="020B0503020204020204" charset="-122"/>
                  <a:cs typeface="黑体" panose="02010609060101010101" charset="-122"/>
                  <a:sym typeface="+mn-ea"/>
                </a:rPr>
                <a:t>（3）鼓励跨学科修读，有个别专业不能相互修读，具体请看专业报名要求。</a:t>
              </a:r>
              <a:endParaRPr lang="zh-CN" altLang="zh-CN" sz="1800" dirty="0" smtClean="0">
                <a:solidFill>
                  <a:schemeClr val="bg1"/>
                </a:solidFill>
                <a:latin typeface="微软雅黑" panose="020B0503020204020204" charset="-122"/>
                <a:ea typeface="微软雅黑" panose="020B0503020204020204" charset="-122"/>
                <a:cs typeface="黑体" panose="02010609060101010101" charset="-122"/>
                <a:sym typeface="+mn-ea"/>
              </a:endParaRPr>
            </a:p>
            <a:p>
              <a:pPr marL="0" algn="l">
                <a:lnSpc>
                  <a:spcPct val="150000"/>
                </a:lnSpc>
                <a:buClrTx/>
                <a:buSzTx/>
                <a:buFontTx/>
                <a:buNone/>
              </a:pPr>
              <a:endParaRPr lang="zh-CN" altLang="zh-CN" sz="1800" dirty="0" smtClean="0">
                <a:solidFill>
                  <a:schemeClr val="bg1"/>
                </a:solidFill>
                <a:latin typeface="微软雅黑" panose="020B0503020204020204" charset="-122"/>
                <a:ea typeface="微软雅黑" panose="020B0503020204020204" charset="-122"/>
                <a:cs typeface="黑体" panose="02010609060101010101" charset="-122"/>
                <a:sym typeface="+mn-ea"/>
              </a:endParaRPr>
            </a:p>
          </p:txBody>
        </p:sp>
      </p:grpSp>
      <p:sp>
        <p:nvSpPr>
          <p:cNvPr id="9" name="菱形 8"/>
          <p:cNvSpPr/>
          <p:nvPr/>
        </p:nvSpPr>
        <p:spPr>
          <a:xfrm>
            <a:off x="630238" y="219075"/>
            <a:ext cx="503238" cy="504825"/>
          </a:xfrm>
          <a:prstGeom prst="diamond">
            <a:avLst/>
          </a:prstGeom>
          <a:solidFill>
            <a:srgbClr val="006D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fontAlgn="auto"/>
            <a:endParaRPr lang="zh-CN" altLang="en-US" sz="1800" strike="noStrike" noProof="1"/>
          </a:p>
        </p:txBody>
      </p:sp>
      <p:sp>
        <p:nvSpPr>
          <p:cNvPr id="10" name="等腰三角形 9"/>
          <p:cNvSpPr/>
          <p:nvPr/>
        </p:nvSpPr>
        <p:spPr>
          <a:xfrm flipV="1">
            <a:off x="323850" y="0"/>
            <a:ext cx="1116013" cy="509588"/>
          </a:xfrm>
          <a:prstGeom prst="triangle">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fontAlgn="auto"/>
            <a:endParaRPr lang="zh-CN" altLang="en-US" sz="1800" strike="noStrike" noProof="1"/>
          </a:p>
        </p:txBody>
      </p:sp>
      <p:pic>
        <p:nvPicPr>
          <p:cNvPr id="10260" name="图片 3" descr="标-不带标-1"/>
          <p:cNvPicPr>
            <a:picLocks noChangeAspect="1"/>
          </p:cNvPicPr>
          <p:nvPr/>
        </p:nvPicPr>
        <p:blipFill>
          <a:blip r:embed="rId4"/>
          <a:stretch>
            <a:fillRect/>
          </a:stretch>
        </p:blipFill>
        <p:spPr>
          <a:xfrm>
            <a:off x="9594850" y="231775"/>
            <a:ext cx="2159000" cy="492125"/>
          </a:xfrm>
          <a:prstGeom prst="rect">
            <a:avLst/>
          </a:prstGeom>
          <a:noFill/>
          <a:ln w="9525">
            <a:noFill/>
          </a:ln>
        </p:spPr>
      </p:pic>
      <p:sp>
        <p:nvSpPr>
          <p:cNvPr id="2" name="文本框 1"/>
          <p:cNvSpPr txBox="1"/>
          <p:nvPr/>
        </p:nvSpPr>
        <p:spPr>
          <a:xfrm>
            <a:off x="1555115" y="419100"/>
            <a:ext cx="5027295" cy="645160"/>
          </a:xfrm>
          <a:prstGeom prst="rect">
            <a:avLst/>
          </a:prstGeom>
          <a:noFill/>
        </p:spPr>
        <p:txBody>
          <a:bodyPr wrap="square" rtlCol="0">
            <a:spAutoFit/>
          </a:bodyPr>
          <a:p>
            <a:r>
              <a:rPr lang="en-US" altLang="zh-CN" sz="3600" b="1">
                <a:solidFill>
                  <a:schemeClr val="accent1"/>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cs typeface="黑体" panose="02010609060101010101" charset="-122"/>
              </a:rPr>
              <a:t>01 </a:t>
            </a:r>
            <a:r>
              <a:rPr lang="zh-CN" altLang="en-US" sz="3200" b="1">
                <a:solidFill>
                  <a:schemeClr val="accent1"/>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cs typeface="黑体" panose="02010609060101010101" charset="-122"/>
              </a:rPr>
              <a:t>报名要求</a:t>
            </a:r>
            <a:r>
              <a:rPr lang="en-US" altLang="zh-CN" sz="1600" b="1">
                <a:latin typeface="微软雅黑" panose="020B0503020204020204" charset="-122"/>
                <a:ea typeface="微软雅黑" panose="020B0503020204020204" charset="-122"/>
              </a:rPr>
              <a:t> </a:t>
            </a:r>
            <a:endParaRPr lang="en-US" altLang="zh-CN" sz="1600" b="1">
              <a:latin typeface="微软雅黑" panose="020B0503020204020204" charset="-122"/>
              <a:ea typeface="微软雅黑" panose="020B0503020204020204" charset="-122"/>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CFCFC"/>
        </a:solidFill>
        <a:effectLst/>
      </p:bgPr>
    </p:bg>
    <p:spTree>
      <p:nvGrpSpPr>
        <p:cNvPr id="1" name=""/>
        <p:cNvGrpSpPr/>
        <p:nvPr/>
      </p:nvGrpSpPr>
      <p:grpSpPr/>
      <p:sp>
        <p:nvSpPr>
          <p:cNvPr id="3" name="矩形 2"/>
          <p:cNvSpPr/>
          <p:nvPr>
            <p:custDataLst>
              <p:tags r:id="rId1"/>
            </p:custDataLst>
          </p:nvPr>
        </p:nvSpPr>
        <p:spPr>
          <a:xfrm>
            <a:off x="-12700" y="-17780"/>
            <a:ext cx="12219305" cy="6922135"/>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800"/>
          </a:p>
        </p:txBody>
      </p:sp>
      <p:sp>
        <p:nvSpPr>
          <p:cNvPr id="7" name="矩形 6"/>
          <p:cNvSpPr/>
          <p:nvPr/>
        </p:nvSpPr>
        <p:spPr>
          <a:xfrm>
            <a:off x="1129665" y="1802765"/>
            <a:ext cx="2841625" cy="4070350"/>
          </a:xfrm>
          <a:prstGeom prst="rect">
            <a:avLst/>
          </a:prstGeom>
          <a:solidFill>
            <a:srgbClr val="006DB8">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fontAlgn="auto"/>
            <a:endParaRPr lang="zh-CN" altLang="en-US" sz="1800" strike="noStrike" noProof="1"/>
          </a:p>
        </p:txBody>
      </p:sp>
      <p:sp>
        <p:nvSpPr>
          <p:cNvPr id="8" name="矩形 7"/>
          <p:cNvSpPr/>
          <p:nvPr/>
        </p:nvSpPr>
        <p:spPr>
          <a:xfrm>
            <a:off x="4298315" y="1802765"/>
            <a:ext cx="2851150" cy="4025900"/>
          </a:xfrm>
          <a:prstGeom prst="rect">
            <a:avLst/>
          </a:prstGeom>
          <a:solidFill>
            <a:srgbClr val="B39B6B">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fontAlgn="auto"/>
            <a:endParaRPr lang="zh-CN" altLang="en-US" sz="1800" strike="noStrike" noProof="1"/>
          </a:p>
        </p:txBody>
      </p:sp>
      <p:sp>
        <p:nvSpPr>
          <p:cNvPr id="11" name="矩形 10"/>
          <p:cNvSpPr/>
          <p:nvPr/>
        </p:nvSpPr>
        <p:spPr>
          <a:xfrm>
            <a:off x="7447915" y="1836420"/>
            <a:ext cx="2798445" cy="3986530"/>
          </a:xfrm>
          <a:prstGeom prst="rect">
            <a:avLst/>
          </a:prstGeom>
          <a:solidFill>
            <a:srgbClr val="006DB8">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marL="0" algn="l">
              <a:buClrTx/>
              <a:buSzTx/>
              <a:buNone/>
            </a:pPr>
            <a:endParaRPr altLang="zh-CN" sz="1800" dirty="0" smtClean="0">
              <a:latin typeface="+mn-ea"/>
              <a:cs typeface="+mn-ea"/>
              <a:sym typeface="+mn-ea"/>
            </a:endParaRPr>
          </a:p>
          <a:p>
            <a:pPr marL="0" algn="l">
              <a:buClrTx/>
              <a:buSzTx/>
              <a:buNone/>
            </a:pPr>
            <a:endParaRPr lang="zh-CN" altLang="zh-CN" sz="1800" b="1" strike="noStrike" noProof="1" dirty="0" smtClean="0">
              <a:latin typeface="+mn-ea"/>
              <a:cs typeface="+mn-ea"/>
              <a:sym typeface="+mn-ea"/>
            </a:endParaRPr>
          </a:p>
        </p:txBody>
      </p:sp>
      <p:sp>
        <p:nvSpPr>
          <p:cNvPr id="13318" name="文本框 12"/>
          <p:cNvSpPr txBox="1"/>
          <p:nvPr/>
        </p:nvSpPr>
        <p:spPr>
          <a:xfrm>
            <a:off x="1426528" y="1955165"/>
            <a:ext cx="2182812" cy="2584450"/>
          </a:xfrm>
          <a:prstGeom prst="rect">
            <a:avLst/>
          </a:prstGeom>
          <a:noFill/>
          <a:ln w="9525">
            <a:noFill/>
          </a:ln>
        </p:spPr>
        <p:txBody>
          <a:bodyPr wrap="square" anchor="t" anchorCtr="0">
            <a:spAutoFit/>
          </a:bodyPr>
          <a:p>
            <a:pPr algn="ctr">
              <a:lnSpc>
                <a:spcPct val="150000"/>
              </a:lnSpc>
            </a:pPr>
            <a:r>
              <a:rPr lang="en-US" altLang="zh-CN" sz="4400" b="1">
                <a:solidFill>
                  <a:schemeClr val="bg1"/>
                </a:solidFill>
                <a:latin typeface="微软雅黑" panose="020B0503020204020204" charset="-122"/>
                <a:ea typeface="微软雅黑" panose="020B0503020204020204" charset="-122"/>
              </a:rPr>
              <a:t>01</a:t>
            </a:r>
            <a:endParaRPr lang="zh-CN" altLang="en-US" sz="4400" b="1">
              <a:solidFill>
                <a:schemeClr val="bg1"/>
              </a:solidFill>
              <a:latin typeface="微软雅黑" panose="020B0503020204020204" charset="-122"/>
              <a:ea typeface="微软雅黑" panose="020B0503020204020204" charset="-122"/>
            </a:endParaRPr>
          </a:p>
          <a:p>
            <a:pPr marL="0" algn="l">
              <a:lnSpc>
                <a:spcPct val="150000"/>
              </a:lnSpc>
              <a:buClrTx/>
              <a:buSzTx/>
              <a:buFontTx/>
              <a:buNone/>
            </a:pPr>
            <a:r>
              <a:rPr altLang="zh-CN" sz="1600" dirty="0" smtClean="0">
                <a:latin typeface="微软雅黑" panose="020B0503020204020204" charset="-122"/>
                <a:ea typeface="微软雅黑" panose="020B0503020204020204" charset="-122"/>
                <a:cs typeface="黑体" panose="02010609060101010101" charset="-122"/>
                <a:sym typeface="+mn-ea"/>
              </a:rPr>
              <a:t>辅修课程包括学科基础课、专业课、实践环节，总学分为20-25学分，分4个学期开设。</a:t>
            </a:r>
            <a:endParaRPr altLang="zh-CN" sz="1600" dirty="0" smtClean="0">
              <a:latin typeface="微软雅黑" panose="020B0503020204020204" charset="-122"/>
              <a:ea typeface="微软雅黑" panose="020B0503020204020204" charset="-122"/>
              <a:cs typeface="黑体" panose="02010609060101010101" charset="-122"/>
              <a:sym typeface="微软雅黑 Light" panose="020B0502040204020203" charset="-122"/>
            </a:endParaRPr>
          </a:p>
        </p:txBody>
      </p:sp>
      <p:sp>
        <p:nvSpPr>
          <p:cNvPr id="13319" name="文本框 13"/>
          <p:cNvSpPr txBox="1"/>
          <p:nvPr/>
        </p:nvSpPr>
        <p:spPr>
          <a:xfrm>
            <a:off x="4593590" y="1955165"/>
            <a:ext cx="2274570" cy="3692525"/>
          </a:xfrm>
          <a:prstGeom prst="rect">
            <a:avLst/>
          </a:prstGeom>
          <a:noFill/>
          <a:ln w="9525">
            <a:noFill/>
          </a:ln>
        </p:spPr>
        <p:txBody>
          <a:bodyPr wrap="square" anchor="t" anchorCtr="0">
            <a:spAutoFit/>
          </a:bodyPr>
          <a:p>
            <a:pPr algn="ctr">
              <a:lnSpc>
                <a:spcPct val="150000"/>
              </a:lnSpc>
            </a:pPr>
            <a:r>
              <a:rPr lang="en-US" altLang="zh-CN" sz="4400" b="1">
                <a:solidFill>
                  <a:schemeClr val="bg1"/>
                </a:solidFill>
                <a:latin typeface="微软雅黑" panose="020B0503020204020204" charset="-122"/>
                <a:ea typeface="微软雅黑" panose="020B0503020204020204" charset="-122"/>
              </a:rPr>
              <a:t>02</a:t>
            </a:r>
            <a:endParaRPr lang="zh-CN" altLang="en-US" sz="4400" b="1">
              <a:solidFill>
                <a:schemeClr val="bg1"/>
              </a:solidFill>
              <a:latin typeface="微软雅黑" panose="020B0503020204020204" charset="-122"/>
              <a:ea typeface="微软雅黑" panose="020B0503020204020204" charset="-122"/>
            </a:endParaRPr>
          </a:p>
          <a:p>
            <a:pPr algn="l">
              <a:lnSpc>
                <a:spcPct val="150000"/>
              </a:lnSpc>
            </a:pPr>
            <a:r>
              <a:rPr altLang="zh-CN" sz="1600" dirty="0" smtClean="0">
                <a:latin typeface="微软雅黑" panose="020B0503020204020204" charset="-122"/>
                <a:ea typeface="微软雅黑" panose="020B0503020204020204" charset="-122"/>
                <a:cs typeface="+mn-ea"/>
                <a:sym typeface="+mn-ea"/>
              </a:rPr>
              <a:t>上课时间</a:t>
            </a:r>
            <a:r>
              <a:rPr lang="zh-CN" altLang="zh-CN" sz="1600" dirty="0" smtClean="0">
                <a:latin typeface="微软雅黑" panose="020B0503020204020204" charset="-122"/>
                <a:ea typeface="微软雅黑" panose="020B0503020204020204" charset="-122"/>
                <a:cs typeface="+mn-ea"/>
                <a:sym typeface="+mn-ea"/>
              </a:rPr>
              <a:t>一般为周末和周四下午，一般在南望山校区上课。</a:t>
            </a:r>
            <a:r>
              <a:rPr altLang="zh-CN" sz="1600" smtClean="0">
                <a:latin typeface="微软雅黑" panose="020B0503020204020204" charset="-122"/>
                <a:ea typeface="微软雅黑" panose="020B0503020204020204" charset="-122"/>
                <a:cs typeface="+mn-ea"/>
                <a:sym typeface="+mn-ea"/>
              </a:rPr>
              <a:t>本科生院安排周末通勤班车往返两校区接送辅修学生上课</a:t>
            </a:r>
            <a:r>
              <a:rPr lang="zh-CN" sz="1600" smtClean="0">
                <a:latin typeface="微软雅黑" panose="020B0503020204020204" charset="-122"/>
                <a:ea typeface="微软雅黑" panose="020B0503020204020204" charset="-122"/>
                <a:cs typeface="+mn-ea"/>
                <a:sym typeface="+mn-ea"/>
              </a:rPr>
              <a:t>。</a:t>
            </a:r>
            <a:endParaRPr lang="zh-CN" altLang="en-US" sz="1600" b="1" strike="noStrike" noProof="1">
              <a:latin typeface="微软雅黑" panose="020B0503020204020204" charset="-122"/>
              <a:ea typeface="微软雅黑" panose="020B0503020204020204" charset="-122"/>
            </a:endParaRPr>
          </a:p>
          <a:p>
            <a:pPr algn="l">
              <a:lnSpc>
                <a:spcPct val="150000"/>
              </a:lnSpc>
            </a:pPr>
            <a:endParaRPr lang="zh-CN" altLang="en-US" sz="1600" b="1" strike="noStrike" noProof="1">
              <a:solidFill>
                <a:schemeClr val="bg1"/>
              </a:solidFill>
              <a:latin typeface="微软雅黑" panose="020B0503020204020204" charset="-122"/>
              <a:ea typeface="微软雅黑" panose="020B0503020204020204" charset="-122"/>
              <a:sym typeface="微软雅黑 Light" panose="020B0502040204020203" charset="-122"/>
            </a:endParaRPr>
          </a:p>
        </p:txBody>
      </p:sp>
      <p:sp>
        <p:nvSpPr>
          <p:cNvPr id="22" name="菱形 21"/>
          <p:cNvSpPr/>
          <p:nvPr/>
        </p:nvSpPr>
        <p:spPr>
          <a:xfrm>
            <a:off x="630238" y="219075"/>
            <a:ext cx="503238" cy="504825"/>
          </a:xfrm>
          <a:prstGeom prst="diamond">
            <a:avLst/>
          </a:prstGeom>
          <a:solidFill>
            <a:srgbClr val="006D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fontAlgn="auto"/>
            <a:endParaRPr lang="zh-CN" altLang="en-US" sz="1800" strike="noStrike" noProof="1"/>
          </a:p>
        </p:txBody>
      </p:sp>
      <p:sp>
        <p:nvSpPr>
          <p:cNvPr id="23" name="等腰三角形 22"/>
          <p:cNvSpPr/>
          <p:nvPr/>
        </p:nvSpPr>
        <p:spPr>
          <a:xfrm flipV="1">
            <a:off x="323850" y="0"/>
            <a:ext cx="1116013" cy="509588"/>
          </a:xfrm>
          <a:prstGeom prst="triangle">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fontAlgn="auto"/>
            <a:endParaRPr lang="zh-CN" altLang="en-US" sz="1800" strike="noStrike" noProof="1"/>
          </a:p>
        </p:txBody>
      </p:sp>
      <p:pic>
        <p:nvPicPr>
          <p:cNvPr id="13324" name="图片 3" descr="标-不带标-1"/>
          <p:cNvPicPr>
            <a:picLocks noChangeAspect="1"/>
          </p:cNvPicPr>
          <p:nvPr/>
        </p:nvPicPr>
        <p:blipFill>
          <a:blip r:embed="rId2"/>
          <a:stretch>
            <a:fillRect/>
          </a:stretch>
        </p:blipFill>
        <p:spPr>
          <a:xfrm>
            <a:off x="9594850" y="231775"/>
            <a:ext cx="2159000" cy="492125"/>
          </a:xfrm>
          <a:prstGeom prst="rect">
            <a:avLst/>
          </a:prstGeom>
          <a:noFill/>
          <a:ln w="9525">
            <a:noFill/>
          </a:ln>
        </p:spPr>
      </p:pic>
      <p:sp>
        <p:nvSpPr>
          <p:cNvPr id="5" name="文本框 13"/>
          <p:cNvSpPr txBox="1"/>
          <p:nvPr/>
        </p:nvSpPr>
        <p:spPr>
          <a:xfrm>
            <a:off x="7710170" y="1955165"/>
            <a:ext cx="2274570" cy="3322955"/>
          </a:xfrm>
          <a:prstGeom prst="rect">
            <a:avLst/>
          </a:prstGeom>
          <a:noFill/>
          <a:ln w="9525">
            <a:noFill/>
          </a:ln>
        </p:spPr>
        <p:txBody>
          <a:bodyPr wrap="square" anchor="t" anchorCtr="0">
            <a:spAutoFit/>
          </a:bodyPr>
          <a:p>
            <a:pPr algn="ctr">
              <a:lnSpc>
                <a:spcPct val="150000"/>
              </a:lnSpc>
            </a:pPr>
            <a:r>
              <a:rPr lang="en-US" altLang="zh-CN" sz="4400" b="1">
                <a:solidFill>
                  <a:schemeClr val="bg1"/>
                </a:solidFill>
                <a:latin typeface="微软雅黑" panose="020B0503020204020204" charset="-122"/>
                <a:ea typeface="微软雅黑" panose="020B0503020204020204" charset="-122"/>
              </a:rPr>
              <a:t>03</a:t>
            </a:r>
            <a:endParaRPr lang="zh-CN" altLang="en-US" sz="4400" b="1">
              <a:solidFill>
                <a:schemeClr val="bg1"/>
              </a:solidFill>
              <a:latin typeface="微软雅黑" panose="020B0503020204020204" charset="-122"/>
              <a:ea typeface="微软雅黑" panose="020B0503020204020204" charset="-122"/>
            </a:endParaRPr>
          </a:p>
          <a:p>
            <a:pPr algn="l">
              <a:lnSpc>
                <a:spcPct val="150000"/>
              </a:lnSpc>
            </a:pPr>
            <a:r>
              <a:rPr altLang="zh-CN" sz="1600" dirty="0" smtClean="0">
                <a:latin typeface="微软雅黑" panose="020B0503020204020204" charset="-122"/>
                <a:ea typeface="微软雅黑" panose="020B0503020204020204" charset="-122"/>
                <a:cs typeface="+mn-ea"/>
                <a:sym typeface="+mn-ea"/>
              </a:rPr>
              <a:t>辅修专业与主修专业课程相同和相近的课程，</a:t>
            </a:r>
            <a:r>
              <a:rPr lang="zh-CN" sz="1600" dirty="0" smtClean="0">
                <a:latin typeface="微软雅黑" panose="020B0503020204020204" charset="-122"/>
                <a:ea typeface="微软雅黑" panose="020B0503020204020204" charset="-122"/>
                <a:cs typeface="+mn-ea"/>
                <a:sym typeface="+mn-ea"/>
              </a:rPr>
              <a:t>由</a:t>
            </a:r>
            <a:r>
              <a:rPr altLang="zh-CN" sz="1600" dirty="0" smtClean="0">
                <a:latin typeface="微软雅黑" panose="020B0503020204020204" charset="-122"/>
                <a:ea typeface="微软雅黑" panose="020B0503020204020204" charset="-122"/>
                <a:cs typeface="+mn-ea"/>
                <a:sym typeface="+mn-ea"/>
              </a:rPr>
              <a:t>学生提出申请、辅修所在学院审核并同意后用其他课程替代</a:t>
            </a:r>
            <a:r>
              <a:rPr lang="zh-CN" sz="1600" dirty="0" smtClean="0">
                <a:latin typeface="微软雅黑" panose="020B0503020204020204" charset="-122"/>
                <a:ea typeface="微软雅黑" panose="020B0503020204020204" charset="-122"/>
                <a:cs typeface="+mn-ea"/>
                <a:sym typeface="+mn-ea"/>
              </a:rPr>
              <a:t>。</a:t>
            </a:r>
            <a:endParaRPr lang="zh-CN" sz="1600" b="1" strike="noStrike" noProof="1" dirty="0" smtClean="0">
              <a:solidFill>
                <a:schemeClr val="bg1"/>
              </a:solidFill>
              <a:latin typeface="微软雅黑" panose="020B0503020204020204" charset="-122"/>
              <a:ea typeface="微软雅黑" panose="020B0503020204020204" charset="-122"/>
              <a:cs typeface="+mn-ea"/>
              <a:sym typeface="+mn-ea"/>
            </a:endParaRPr>
          </a:p>
          <a:p>
            <a:pPr algn="l">
              <a:lnSpc>
                <a:spcPct val="150000"/>
              </a:lnSpc>
            </a:pPr>
            <a:endParaRPr lang="zh-CN" altLang="en-US" sz="1600" b="1" strike="noStrike" noProof="1">
              <a:solidFill>
                <a:schemeClr val="bg1"/>
              </a:solidFill>
              <a:latin typeface="微软雅黑" panose="020B0503020204020204" charset="-122"/>
              <a:ea typeface="微软雅黑" panose="020B0503020204020204" charset="-122"/>
              <a:sym typeface="微软雅黑 Light" panose="020B0502040204020203" charset="-122"/>
            </a:endParaRPr>
          </a:p>
        </p:txBody>
      </p:sp>
      <p:sp>
        <p:nvSpPr>
          <p:cNvPr id="6" name="文本框 5"/>
          <p:cNvSpPr txBox="1"/>
          <p:nvPr>
            <p:custDataLst>
              <p:tags r:id="rId3"/>
            </p:custDataLst>
          </p:nvPr>
        </p:nvSpPr>
        <p:spPr>
          <a:xfrm>
            <a:off x="1555115" y="419100"/>
            <a:ext cx="5027295" cy="645160"/>
          </a:xfrm>
          <a:prstGeom prst="rect">
            <a:avLst/>
          </a:prstGeom>
          <a:noFill/>
        </p:spPr>
        <p:txBody>
          <a:bodyPr wrap="square" rtlCol="0">
            <a:spAutoFit/>
          </a:bodyPr>
          <a:p>
            <a:r>
              <a:rPr lang="en-US" altLang="zh-CN" sz="3600" b="1">
                <a:solidFill>
                  <a:schemeClr val="accent1"/>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cs typeface="黑体" panose="02010609060101010101" charset="-122"/>
              </a:rPr>
              <a:t>0</a:t>
            </a:r>
            <a:r>
              <a:rPr lang="en-US" sz="3600" b="1">
                <a:solidFill>
                  <a:schemeClr val="accent1"/>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cs typeface="黑体" panose="02010609060101010101" charset="-122"/>
              </a:rPr>
              <a:t>2  </a:t>
            </a:r>
            <a:r>
              <a:rPr lang="zh-CN" altLang="en-US" sz="3600" b="1">
                <a:solidFill>
                  <a:schemeClr val="accent1"/>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cs typeface="黑体" panose="02010609060101010101" charset="-122"/>
              </a:rPr>
              <a:t>教学安排</a:t>
            </a:r>
            <a:r>
              <a:rPr lang="en-US" altLang="zh-CN" sz="1600" b="1">
                <a:latin typeface="微软雅黑" panose="020B0503020204020204" charset="-122"/>
                <a:ea typeface="微软雅黑" panose="020B0503020204020204" charset="-122"/>
              </a:rPr>
              <a:t> </a:t>
            </a:r>
            <a:endParaRPr lang="en-US" altLang="zh-CN" sz="1600" b="1">
              <a:latin typeface="微软雅黑" panose="020B0503020204020204" charset="-122"/>
              <a:ea typeface="微软雅黑" panose="020B0503020204020204" charset="-122"/>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CFCFC"/>
        </a:solidFill>
        <a:effectLst/>
      </p:bgPr>
    </p:bg>
    <p:spTree>
      <p:nvGrpSpPr>
        <p:cNvPr id="1" name=""/>
        <p:cNvGrpSpPr/>
        <p:nvPr/>
      </p:nvGrpSpPr>
      <p:grpSpPr/>
      <p:sp>
        <p:nvSpPr>
          <p:cNvPr id="4" name="矩形 3"/>
          <p:cNvSpPr/>
          <p:nvPr>
            <p:custDataLst>
              <p:tags r:id="rId1"/>
            </p:custDataLst>
          </p:nvPr>
        </p:nvSpPr>
        <p:spPr>
          <a:xfrm>
            <a:off x="-12700" y="-17780"/>
            <a:ext cx="12219305" cy="6922135"/>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800"/>
          </a:p>
        </p:txBody>
      </p:sp>
      <p:sp>
        <p:nvSpPr>
          <p:cNvPr id="2" name="矩形 1"/>
          <p:cNvSpPr/>
          <p:nvPr/>
        </p:nvSpPr>
        <p:spPr>
          <a:xfrm>
            <a:off x="450850" y="1649730"/>
            <a:ext cx="2738755" cy="4648835"/>
          </a:xfrm>
          <a:prstGeom prst="rect">
            <a:avLst/>
          </a:prstGeom>
          <a:solidFill>
            <a:srgbClr val="006D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fontAlgn="auto"/>
            <a:endParaRPr lang="zh-CN" altLang="en-US" sz="1800" strike="noStrike" noProof="1"/>
          </a:p>
        </p:txBody>
      </p:sp>
      <p:sp>
        <p:nvSpPr>
          <p:cNvPr id="3" name="流程图: 延期 2"/>
          <p:cNvSpPr/>
          <p:nvPr/>
        </p:nvSpPr>
        <p:spPr>
          <a:xfrm rot="5400000" flipV="1">
            <a:off x="1334770" y="1499235"/>
            <a:ext cx="781050" cy="1082040"/>
          </a:xfrm>
          <a:prstGeom prst="flowChartDelay">
            <a:avLst/>
          </a:prstGeom>
          <a:solidFill>
            <a:srgbClr val="B39B6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fontAlgn="auto"/>
            <a:endParaRPr lang="zh-CN" altLang="en-US" sz="1800" strike="noStrike" noProof="1"/>
          </a:p>
        </p:txBody>
      </p:sp>
      <p:sp>
        <p:nvSpPr>
          <p:cNvPr id="19460" name="文本框 3"/>
          <p:cNvSpPr txBox="1"/>
          <p:nvPr/>
        </p:nvSpPr>
        <p:spPr>
          <a:xfrm>
            <a:off x="1419225" y="1743075"/>
            <a:ext cx="649288" cy="522288"/>
          </a:xfrm>
          <a:prstGeom prst="rect">
            <a:avLst/>
          </a:prstGeom>
          <a:noFill/>
          <a:ln w="9525">
            <a:noFill/>
          </a:ln>
        </p:spPr>
        <p:txBody>
          <a:bodyPr wrap="none" anchor="t" anchorCtr="0">
            <a:spAutoFit/>
          </a:bodyPr>
          <a:p>
            <a:pPr algn="ctr"/>
            <a:r>
              <a:rPr lang="en-US" altLang="zh-CN" sz="2800" b="1">
                <a:solidFill>
                  <a:schemeClr val="bg1"/>
                </a:solidFill>
                <a:latin typeface="微软雅黑" panose="020B0503020204020204" charset="-122"/>
                <a:ea typeface="微软雅黑" panose="020B0503020204020204" charset="-122"/>
                <a:sym typeface="微软雅黑 Light" panose="020B0502040204020203" charset="-122"/>
              </a:rPr>
              <a:t>01</a:t>
            </a:r>
            <a:endParaRPr lang="en-US" altLang="zh-CN" sz="2800" b="1">
              <a:solidFill>
                <a:schemeClr val="bg1"/>
              </a:solidFill>
              <a:latin typeface="微软雅黑" panose="020B0503020204020204" charset="-122"/>
              <a:ea typeface="微软雅黑" panose="020B0503020204020204" charset="-122"/>
              <a:sym typeface="微软雅黑 Light" panose="020B0502040204020203" charset="-122"/>
            </a:endParaRPr>
          </a:p>
        </p:txBody>
      </p:sp>
      <p:sp>
        <p:nvSpPr>
          <p:cNvPr id="19461" name="文本框 4"/>
          <p:cNvSpPr txBox="1"/>
          <p:nvPr/>
        </p:nvSpPr>
        <p:spPr>
          <a:xfrm>
            <a:off x="630555" y="2496185"/>
            <a:ext cx="2258060" cy="4253865"/>
          </a:xfrm>
          <a:prstGeom prst="rect">
            <a:avLst/>
          </a:prstGeom>
          <a:noFill/>
          <a:ln w="9525">
            <a:noFill/>
          </a:ln>
        </p:spPr>
        <p:txBody>
          <a:bodyPr wrap="square" anchor="t" anchorCtr="0">
            <a:noAutofit/>
          </a:bodyPr>
          <a:p>
            <a:pPr algn="l">
              <a:lnSpc>
                <a:spcPct val="150000"/>
              </a:lnSpc>
              <a:buClrTx/>
              <a:buSzTx/>
              <a:buFontTx/>
            </a:pPr>
            <a:r>
              <a:rPr sz="1800">
                <a:solidFill>
                  <a:schemeClr val="bg1"/>
                </a:solidFill>
                <a:latin typeface="微软雅黑" panose="020B0503020204020204" charset="-122"/>
                <a:ea typeface="微软雅黑" panose="020B0503020204020204" charset="-122"/>
                <a:cs typeface="黑体" panose="02010609060101010101" charset="-122"/>
                <a:sym typeface="+mn-ea"/>
              </a:rPr>
              <a:t>辅修专业学习年限一般为2年。学生应在主修专业学习年限内完成辅修专业学习，学生已达到主修专业毕业要求的，不得因辅修专业课程未完成而延长在校学习时间。</a:t>
            </a:r>
            <a:endParaRPr sz="1800">
              <a:solidFill>
                <a:schemeClr val="bg1"/>
              </a:solidFill>
              <a:latin typeface="微软雅黑" panose="020B0503020204020204" charset="-122"/>
              <a:ea typeface="微软雅黑" panose="020B0503020204020204" charset="-122"/>
              <a:cs typeface="黑体" panose="02010609060101010101" charset="-122"/>
              <a:sym typeface="+mn-ea"/>
            </a:endParaRPr>
          </a:p>
        </p:txBody>
      </p:sp>
      <p:sp>
        <p:nvSpPr>
          <p:cNvPr id="16" name="矩形 15"/>
          <p:cNvSpPr/>
          <p:nvPr/>
        </p:nvSpPr>
        <p:spPr>
          <a:xfrm>
            <a:off x="3333750" y="1649730"/>
            <a:ext cx="2826385" cy="4647565"/>
          </a:xfrm>
          <a:prstGeom prst="rect">
            <a:avLst/>
          </a:prstGeom>
          <a:solidFill>
            <a:srgbClr val="006D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fontAlgn="auto"/>
            <a:endParaRPr lang="zh-CN" altLang="en-US" sz="1800" strike="noStrike" noProof="1"/>
          </a:p>
        </p:txBody>
      </p:sp>
      <p:sp>
        <p:nvSpPr>
          <p:cNvPr id="17" name="流程图: 延期 16"/>
          <p:cNvSpPr/>
          <p:nvPr/>
        </p:nvSpPr>
        <p:spPr>
          <a:xfrm rot="5400000" flipV="1">
            <a:off x="4229100" y="1487805"/>
            <a:ext cx="781685" cy="1104900"/>
          </a:xfrm>
          <a:prstGeom prst="flowChartDelay">
            <a:avLst/>
          </a:prstGeom>
          <a:solidFill>
            <a:srgbClr val="B39B6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fontAlgn="auto"/>
            <a:endParaRPr lang="zh-CN" altLang="en-US" sz="1800" strike="noStrike" noProof="1"/>
          </a:p>
        </p:txBody>
      </p:sp>
      <p:sp>
        <p:nvSpPr>
          <p:cNvPr id="19464" name="文本框 18"/>
          <p:cNvSpPr txBox="1"/>
          <p:nvPr/>
        </p:nvSpPr>
        <p:spPr>
          <a:xfrm>
            <a:off x="4302125" y="1743075"/>
            <a:ext cx="650875" cy="522288"/>
          </a:xfrm>
          <a:prstGeom prst="rect">
            <a:avLst/>
          </a:prstGeom>
          <a:noFill/>
          <a:ln w="9525">
            <a:noFill/>
          </a:ln>
        </p:spPr>
        <p:txBody>
          <a:bodyPr wrap="none" anchor="t" anchorCtr="0">
            <a:spAutoFit/>
          </a:bodyPr>
          <a:p>
            <a:pPr algn="ctr"/>
            <a:r>
              <a:rPr lang="en-US" altLang="zh-CN" sz="2800" b="1">
                <a:solidFill>
                  <a:schemeClr val="bg1"/>
                </a:solidFill>
                <a:latin typeface="微软雅黑" panose="020B0503020204020204" charset="-122"/>
                <a:ea typeface="微软雅黑" panose="020B0503020204020204" charset="-122"/>
                <a:sym typeface="微软雅黑 Light" panose="020B0502040204020203" charset="-122"/>
              </a:rPr>
              <a:t>02</a:t>
            </a:r>
            <a:endParaRPr lang="en-US" altLang="zh-CN" sz="2800" b="1">
              <a:solidFill>
                <a:schemeClr val="bg1"/>
              </a:solidFill>
              <a:latin typeface="微软雅黑" panose="020B0503020204020204" charset="-122"/>
              <a:ea typeface="微软雅黑" panose="020B0503020204020204" charset="-122"/>
              <a:sym typeface="微软雅黑 Light" panose="020B0502040204020203" charset="-122"/>
            </a:endParaRPr>
          </a:p>
        </p:txBody>
      </p:sp>
      <p:sp>
        <p:nvSpPr>
          <p:cNvPr id="19465" name="文本框 20"/>
          <p:cNvSpPr txBox="1"/>
          <p:nvPr/>
        </p:nvSpPr>
        <p:spPr>
          <a:xfrm>
            <a:off x="3733165" y="2661285"/>
            <a:ext cx="1946275" cy="1753235"/>
          </a:xfrm>
          <a:prstGeom prst="rect">
            <a:avLst/>
          </a:prstGeom>
          <a:noFill/>
          <a:ln w="9525">
            <a:noFill/>
          </a:ln>
        </p:spPr>
        <p:txBody>
          <a:bodyPr wrap="square" anchor="t" anchorCtr="0">
            <a:spAutoFit/>
          </a:bodyPr>
          <a:p>
            <a:pPr marL="0" algn="l">
              <a:lnSpc>
                <a:spcPct val="150000"/>
              </a:lnSpc>
              <a:buClrTx/>
              <a:buSzTx/>
              <a:buFontTx/>
              <a:buNone/>
            </a:pPr>
            <a:r>
              <a:rPr sz="1800">
                <a:solidFill>
                  <a:schemeClr val="bg1"/>
                </a:solidFill>
                <a:latin typeface="微软雅黑" panose="020B0503020204020204" charset="-122"/>
                <a:ea typeface="微软雅黑" panose="020B0503020204020204" charset="-122"/>
                <a:cs typeface="+mn-ea"/>
                <a:sym typeface="+mn-ea"/>
              </a:rPr>
              <a:t>辅修专业课程成绩单不列入主修专业平均学分绩点计算与排名。</a:t>
            </a:r>
            <a:endParaRPr sz="1800">
              <a:solidFill>
                <a:schemeClr val="bg1"/>
              </a:solidFill>
              <a:latin typeface="微软雅黑" panose="020B0503020204020204" charset="-122"/>
              <a:ea typeface="微软雅黑" panose="020B0503020204020204" charset="-122"/>
              <a:cs typeface="+mn-ea"/>
              <a:sym typeface="+mn-ea"/>
            </a:endParaRPr>
          </a:p>
        </p:txBody>
      </p:sp>
      <p:sp>
        <p:nvSpPr>
          <p:cNvPr id="23" name="矩形 22"/>
          <p:cNvSpPr/>
          <p:nvPr/>
        </p:nvSpPr>
        <p:spPr>
          <a:xfrm>
            <a:off x="6223000" y="1649730"/>
            <a:ext cx="2806065" cy="4648200"/>
          </a:xfrm>
          <a:prstGeom prst="rect">
            <a:avLst/>
          </a:prstGeom>
          <a:solidFill>
            <a:srgbClr val="006D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fontAlgn="auto"/>
            <a:endParaRPr lang="zh-CN" altLang="en-US" sz="1800" strike="noStrike" noProof="1"/>
          </a:p>
        </p:txBody>
      </p:sp>
      <p:sp>
        <p:nvSpPr>
          <p:cNvPr id="25" name="流程图: 延期 24"/>
          <p:cNvSpPr/>
          <p:nvPr/>
        </p:nvSpPr>
        <p:spPr>
          <a:xfrm rot="5400000" flipV="1">
            <a:off x="7118985" y="1487170"/>
            <a:ext cx="781685" cy="1106805"/>
          </a:xfrm>
          <a:prstGeom prst="flowChartDelay">
            <a:avLst/>
          </a:prstGeom>
          <a:solidFill>
            <a:srgbClr val="B39B6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fontAlgn="auto"/>
            <a:endParaRPr lang="zh-CN" altLang="en-US" sz="1800" strike="noStrike" noProof="1"/>
          </a:p>
        </p:txBody>
      </p:sp>
      <p:sp>
        <p:nvSpPr>
          <p:cNvPr id="19468" name="文本框 30"/>
          <p:cNvSpPr txBox="1"/>
          <p:nvPr/>
        </p:nvSpPr>
        <p:spPr>
          <a:xfrm>
            <a:off x="7191375" y="1743075"/>
            <a:ext cx="650875" cy="522288"/>
          </a:xfrm>
          <a:prstGeom prst="rect">
            <a:avLst/>
          </a:prstGeom>
          <a:noFill/>
          <a:ln w="9525">
            <a:noFill/>
          </a:ln>
        </p:spPr>
        <p:txBody>
          <a:bodyPr wrap="none" anchor="t" anchorCtr="0">
            <a:spAutoFit/>
          </a:bodyPr>
          <a:p>
            <a:pPr algn="ctr"/>
            <a:r>
              <a:rPr lang="en-US" altLang="zh-CN" sz="2800" b="1">
                <a:solidFill>
                  <a:schemeClr val="bg1"/>
                </a:solidFill>
                <a:latin typeface="微软雅黑" panose="020B0503020204020204" charset="-122"/>
                <a:ea typeface="微软雅黑" panose="020B0503020204020204" charset="-122"/>
                <a:sym typeface="微软雅黑 Light" panose="020B0502040204020203" charset="-122"/>
              </a:rPr>
              <a:t>03</a:t>
            </a:r>
            <a:endParaRPr lang="en-US" altLang="zh-CN" sz="2800" b="1">
              <a:solidFill>
                <a:schemeClr val="bg1"/>
              </a:solidFill>
              <a:latin typeface="微软雅黑" panose="020B0503020204020204" charset="-122"/>
              <a:ea typeface="微软雅黑" panose="020B0503020204020204" charset="-122"/>
              <a:sym typeface="微软雅黑 Light" panose="020B0502040204020203" charset="-122"/>
            </a:endParaRPr>
          </a:p>
        </p:txBody>
      </p:sp>
      <p:sp>
        <p:nvSpPr>
          <p:cNvPr id="19469" name="文本框 31"/>
          <p:cNvSpPr txBox="1"/>
          <p:nvPr/>
        </p:nvSpPr>
        <p:spPr>
          <a:xfrm>
            <a:off x="6666230" y="2707640"/>
            <a:ext cx="1946275" cy="2999740"/>
          </a:xfrm>
          <a:prstGeom prst="rect">
            <a:avLst/>
          </a:prstGeom>
          <a:noFill/>
          <a:ln w="9525">
            <a:noFill/>
          </a:ln>
        </p:spPr>
        <p:txBody>
          <a:bodyPr wrap="square" anchor="t" anchorCtr="0">
            <a:spAutoFit/>
          </a:bodyPr>
          <a:p>
            <a:pPr algn="l">
              <a:lnSpc>
                <a:spcPct val="150000"/>
              </a:lnSpc>
            </a:pPr>
            <a:r>
              <a:rPr sz="1800">
                <a:solidFill>
                  <a:schemeClr val="bg1"/>
                </a:solidFill>
                <a:latin typeface="微软雅黑" panose="020B0503020204020204" charset="-122"/>
                <a:ea typeface="微软雅黑" panose="020B0503020204020204" charset="-122"/>
                <a:cs typeface="+mn-ea"/>
                <a:sym typeface="+mn-ea"/>
              </a:rPr>
              <a:t>放弃修读及未完成辅修专业学习的学生，其已修读合格的课程，学生可以向主修学院申请转入专业成绩单。</a:t>
            </a:r>
            <a:endParaRPr lang="zh-CN" altLang="en-US" sz="1800">
              <a:solidFill>
                <a:schemeClr val="bg1"/>
              </a:solidFill>
              <a:latin typeface="微软雅黑" panose="020B0503020204020204" charset="-122"/>
              <a:ea typeface="微软雅黑" panose="020B0503020204020204" charset="-122"/>
              <a:cs typeface="+mn-ea"/>
              <a:sym typeface="+mn-ea"/>
            </a:endParaRPr>
          </a:p>
        </p:txBody>
      </p:sp>
      <p:sp>
        <p:nvSpPr>
          <p:cNvPr id="34" name="矩形 33"/>
          <p:cNvSpPr/>
          <p:nvPr/>
        </p:nvSpPr>
        <p:spPr>
          <a:xfrm>
            <a:off x="9118600" y="1649730"/>
            <a:ext cx="2614930" cy="4646930"/>
          </a:xfrm>
          <a:prstGeom prst="rect">
            <a:avLst/>
          </a:prstGeom>
          <a:solidFill>
            <a:srgbClr val="006D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fontAlgn="auto"/>
            <a:endParaRPr lang="zh-CN" altLang="en-US" sz="1800" strike="noStrike" noProof="1"/>
          </a:p>
        </p:txBody>
      </p:sp>
      <p:sp>
        <p:nvSpPr>
          <p:cNvPr id="37" name="流程图: 延期 36"/>
          <p:cNvSpPr/>
          <p:nvPr/>
        </p:nvSpPr>
        <p:spPr>
          <a:xfrm rot="5400000" flipV="1">
            <a:off x="10005695" y="1496060"/>
            <a:ext cx="781050" cy="1087755"/>
          </a:xfrm>
          <a:prstGeom prst="flowChartDelay">
            <a:avLst/>
          </a:prstGeom>
          <a:solidFill>
            <a:srgbClr val="B39B6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fontAlgn="auto"/>
            <a:endParaRPr lang="zh-CN" altLang="en-US" sz="1800" strike="noStrike" noProof="1"/>
          </a:p>
        </p:txBody>
      </p:sp>
      <p:sp>
        <p:nvSpPr>
          <p:cNvPr id="19472" name="文本框 42"/>
          <p:cNvSpPr txBox="1"/>
          <p:nvPr/>
        </p:nvSpPr>
        <p:spPr>
          <a:xfrm>
            <a:off x="10086975" y="1743075"/>
            <a:ext cx="650875" cy="522288"/>
          </a:xfrm>
          <a:prstGeom prst="rect">
            <a:avLst/>
          </a:prstGeom>
          <a:noFill/>
          <a:ln w="9525">
            <a:noFill/>
          </a:ln>
        </p:spPr>
        <p:txBody>
          <a:bodyPr wrap="none" anchor="t" anchorCtr="0">
            <a:spAutoFit/>
          </a:bodyPr>
          <a:p>
            <a:pPr algn="ctr"/>
            <a:r>
              <a:rPr lang="en-US" altLang="zh-CN" sz="2800" b="1">
                <a:solidFill>
                  <a:schemeClr val="bg1"/>
                </a:solidFill>
                <a:latin typeface="微软雅黑" panose="020B0503020204020204" charset="-122"/>
                <a:ea typeface="微软雅黑" panose="020B0503020204020204" charset="-122"/>
                <a:sym typeface="微软雅黑 Light" panose="020B0502040204020203" charset="-122"/>
              </a:rPr>
              <a:t>04</a:t>
            </a:r>
            <a:endParaRPr lang="en-US" altLang="zh-CN" sz="2800" b="1">
              <a:solidFill>
                <a:schemeClr val="bg1"/>
              </a:solidFill>
              <a:latin typeface="微软雅黑" panose="020B0503020204020204" charset="-122"/>
              <a:ea typeface="微软雅黑" panose="020B0503020204020204" charset="-122"/>
              <a:sym typeface="微软雅黑 Light" panose="020B0502040204020203" charset="-122"/>
            </a:endParaRPr>
          </a:p>
        </p:txBody>
      </p:sp>
      <p:sp>
        <p:nvSpPr>
          <p:cNvPr id="19473" name="文本框 43"/>
          <p:cNvSpPr txBox="1"/>
          <p:nvPr/>
        </p:nvSpPr>
        <p:spPr>
          <a:xfrm>
            <a:off x="9531985" y="2707640"/>
            <a:ext cx="1946275" cy="2999740"/>
          </a:xfrm>
          <a:prstGeom prst="rect">
            <a:avLst/>
          </a:prstGeom>
          <a:noFill/>
          <a:ln w="9525">
            <a:noFill/>
          </a:ln>
        </p:spPr>
        <p:txBody>
          <a:bodyPr wrap="square" anchor="t" anchorCtr="0">
            <a:spAutoFit/>
          </a:bodyPr>
          <a:p>
            <a:pPr algn="l">
              <a:lnSpc>
                <a:spcPct val="150000"/>
              </a:lnSpc>
            </a:pPr>
            <a:r>
              <a:rPr sz="1800">
                <a:solidFill>
                  <a:schemeClr val="bg1"/>
                </a:solidFill>
                <a:latin typeface="微软雅黑" panose="020B0503020204020204" charset="-122"/>
                <a:ea typeface="微软雅黑" panose="020B0503020204020204" charset="-122"/>
                <a:cs typeface="+mn-ea"/>
                <a:sym typeface="+mn-ea"/>
              </a:rPr>
              <a:t>辅修专业课程考核不合格的课程，跟随下一年重修。不再开设的课程，由辅修专业开设学院另选其他同类型课程替代。</a:t>
            </a:r>
            <a:endParaRPr lang="zh-CN" altLang="en-US" sz="1800">
              <a:solidFill>
                <a:schemeClr val="bg1"/>
              </a:solidFill>
              <a:latin typeface="微软雅黑" panose="020B0503020204020204" charset="-122"/>
              <a:ea typeface="微软雅黑" panose="020B0503020204020204" charset="-122"/>
              <a:cs typeface="+mn-ea"/>
              <a:sym typeface="+mn-ea"/>
            </a:endParaRPr>
          </a:p>
        </p:txBody>
      </p:sp>
      <p:sp>
        <p:nvSpPr>
          <p:cNvPr id="7" name="菱形 6"/>
          <p:cNvSpPr/>
          <p:nvPr/>
        </p:nvSpPr>
        <p:spPr>
          <a:xfrm>
            <a:off x="630238" y="219075"/>
            <a:ext cx="503238" cy="504825"/>
          </a:xfrm>
          <a:prstGeom prst="diamond">
            <a:avLst/>
          </a:prstGeom>
          <a:solidFill>
            <a:srgbClr val="006D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fontAlgn="auto"/>
            <a:endParaRPr lang="zh-CN" altLang="en-US" sz="1800" strike="noStrike" noProof="1"/>
          </a:p>
        </p:txBody>
      </p:sp>
      <p:sp>
        <p:nvSpPr>
          <p:cNvPr id="8" name="等腰三角形 7"/>
          <p:cNvSpPr/>
          <p:nvPr/>
        </p:nvSpPr>
        <p:spPr>
          <a:xfrm flipV="1">
            <a:off x="323850" y="0"/>
            <a:ext cx="1116013" cy="509588"/>
          </a:xfrm>
          <a:prstGeom prst="triangle">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fontAlgn="auto"/>
            <a:endParaRPr lang="zh-CN" altLang="en-US" sz="1800" strike="noStrike" noProof="1"/>
          </a:p>
        </p:txBody>
      </p:sp>
      <p:pic>
        <p:nvPicPr>
          <p:cNvPr id="19476" name="图片 8" descr="标-不带标-1"/>
          <p:cNvPicPr>
            <a:picLocks noChangeAspect="1"/>
          </p:cNvPicPr>
          <p:nvPr/>
        </p:nvPicPr>
        <p:blipFill>
          <a:blip r:embed="rId2"/>
          <a:stretch>
            <a:fillRect/>
          </a:stretch>
        </p:blipFill>
        <p:spPr>
          <a:xfrm>
            <a:off x="9594850" y="231775"/>
            <a:ext cx="2159000" cy="492125"/>
          </a:xfrm>
          <a:prstGeom prst="rect">
            <a:avLst/>
          </a:prstGeom>
          <a:noFill/>
          <a:ln w="9525">
            <a:noFill/>
          </a:ln>
        </p:spPr>
      </p:pic>
      <p:sp>
        <p:nvSpPr>
          <p:cNvPr id="5" name="文本框 4"/>
          <p:cNvSpPr txBox="1"/>
          <p:nvPr>
            <p:custDataLst>
              <p:tags r:id="rId3"/>
            </p:custDataLst>
          </p:nvPr>
        </p:nvSpPr>
        <p:spPr>
          <a:xfrm>
            <a:off x="1555115" y="419100"/>
            <a:ext cx="5027295" cy="645160"/>
          </a:xfrm>
          <a:prstGeom prst="rect">
            <a:avLst/>
          </a:prstGeom>
          <a:noFill/>
        </p:spPr>
        <p:txBody>
          <a:bodyPr wrap="square" rtlCol="0">
            <a:spAutoFit/>
          </a:bodyPr>
          <a:p>
            <a:r>
              <a:rPr lang="en-US" altLang="zh-CN" sz="3600" b="1">
                <a:solidFill>
                  <a:schemeClr val="accent1"/>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cs typeface="黑体" panose="02010609060101010101" charset="-122"/>
              </a:rPr>
              <a:t>03 </a:t>
            </a:r>
            <a:r>
              <a:rPr lang="zh-CN" sz="3200" b="1">
                <a:solidFill>
                  <a:schemeClr val="accent1"/>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cs typeface="黑体" panose="02010609060101010101" charset="-122"/>
              </a:rPr>
              <a:t>成绩管理与学籍管理</a:t>
            </a:r>
            <a:endParaRPr lang="zh-CN" sz="1600" b="1">
              <a:latin typeface="微软雅黑" panose="020B0503020204020204" charset="-122"/>
              <a:ea typeface="微软雅黑" panose="020B0503020204020204" charset="-122"/>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p:sp>
        <p:nvSpPr>
          <p:cNvPr id="6" name="矩形 5"/>
          <p:cNvSpPr/>
          <p:nvPr>
            <p:custDataLst>
              <p:tags r:id="rId1"/>
            </p:custDataLst>
          </p:nvPr>
        </p:nvSpPr>
        <p:spPr>
          <a:xfrm>
            <a:off x="-12700" y="-17780"/>
            <a:ext cx="12219305" cy="6922135"/>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800"/>
          </a:p>
        </p:txBody>
      </p:sp>
      <p:sp>
        <p:nvSpPr>
          <p:cNvPr id="12" name="矩形 11"/>
          <p:cNvSpPr/>
          <p:nvPr/>
        </p:nvSpPr>
        <p:spPr>
          <a:xfrm>
            <a:off x="4008755" y="1036955"/>
            <a:ext cx="4121785" cy="5211445"/>
          </a:xfrm>
          <a:prstGeom prst="rect">
            <a:avLst/>
          </a:prstGeom>
          <a:blipFill rotWithShape="1">
            <a:blip r:embed="rId2"/>
            <a:tile tx="-95250" sx="45000" sy="45000"/>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fontAlgn="auto"/>
            <a:endParaRPr lang="zh-CN" altLang="en-US" sz="1800" strike="noStrike" noProof="1"/>
          </a:p>
        </p:txBody>
      </p:sp>
      <p:sp>
        <p:nvSpPr>
          <p:cNvPr id="7" name="矩形 6"/>
          <p:cNvSpPr/>
          <p:nvPr/>
        </p:nvSpPr>
        <p:spPr>
          <a:xfrm>
            <a:off x="957263" y="1673225"/>
            <a:ext cx="4530725" cy="1747838"/>
          </a:xfrm>
          <a:prstGeom prst="rect">
            <a:avLst/>
          </a:prstGeom>
          <a:solidFill>
            <a:srgbClr val="006DB8">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fontAlgn="auto"/>
            <a:endParaRPr lang="zh-CN" altLang="en-US" sz="1800" strike="noStrike" noProof="1"/>
          </a:p>
        </p:txBody>
      </p:sp>
      <p:sp>
        <p:nvSpPr>
          <p:cNvPr id="22532" name="文本框 5"/>
          <p:cNvSpPr txBox="1"/>
          <p:nvPr/>
        </p:nvSpPr>
        <p:spPr>
          <a:xfrm>
            <a:off x="1295400" y="1817370"/>
            <a:ext cx="3621405" cy="1337945"/>
          </a:xfrm>
          <a:prstGeom prst="rect">
            <a:avLst/>
          </a:prstGeom>
          <a:noFill/>
          <a:ln w="9525">
            <a:noFill/>
          </a:ln>
        </p:spPr>
        <p:txBody>
          <a:bodyPr wrap="square" anchor="t" anchorCtr="0">
            <a:spAutoFit/>
          </a:bodyPr>
          <a:p>
            <a:pPr algn="just">
              <a:lnSpc>
                <a:spcPct val="150000"/>
              </a:lnSpc>
            </a:pPr>
            <a:r>
              <a:rPr lang="zh-CN" altLang="en-US" sz="1800">
                <a:solidFill>
                  <a:schemeClr val="bg1"/>
                </a:solidFill>
                <a:latin typeface="微软雅黑" panose="020B0503020204020204" charset="-122"/>
                <a:ea typeface="微软雅黑" panose="020B0503020204020204" charset="-122"/>
                <a:cs typeface="黑体" panose="02010609060101010101" charset="-122"/>
                <a:sym typeface="+mn-ea"/>
              </a:rPr>
              <a:t>（</a:t>
            </a:r>
            <a:r>
              <a:rPr lang="en-US" altLang="zh-CN" sz="1800">
                <a:solidFill>
                  <a:schemeClr val="bg1"/>
                </a:solidFill>
                <a:latin typeface="微软雅黑" panose="020B0503020204020204" charset="-122"/>
                <a:ea typeface="微软雅黑" panose="020B0503020204020204" charset="-122"/>
                <a:cs typeface="黑体" panose="02010609060101010101" charset="-122"/>
                <a:sym typeface="+mn-ea"/>
              </a:rPr>
              <a:t> 1 </a:t>
            </a:r>
            <a:r>
              <a:rPr lang="zh-CN" altLang="en-US" sz="1800">
                <a:solidFill>
                  <a:schemeClr val="bg1"/>
                </a:solidFill>
                <a:latin typeface="微软雅黑" panose="020B0503020204020204" charset="-122"/>
                <a:ea typeface="微软雅黑" panose="020B0503020204020204" charset="-122"/>
                <a:cs typeface="黑体" panose="02010609060101010101" charset="-122"/>
                <a:sym typeface="+mn-ea"/>
              </a:rPr>
              <a:t>）修读辅修专业的学生，毕业资格由辅修专业所在学院审查并报本科生院。</a:t>
            </a:r>
            <a:endParaRPr lang="zh-CN" altLang="en-US" sz="1800">
              <a:solidFill>
                <a:schemeClr val="bg1"/>
              </a:solidFill>
              <a:latin typeface="微软雅黑" panose="020B0503020204020204" charset="-122"/>
              <a:ea typeface="微软雅黑" panose="020B0503020204020204" charset="-122"/>
              <a:cs typeface="黑体" panose="02010609060101010101" charset="-122"/>
              <a:sym typeface="+mn-ea"/>
            </a:endParaRPr>
          </a:p>
        </p:txBody>
      </p:sp>
      <p:sp>
        <p:nvSpPr>
          <p:cNvPr id="22534" name="文本框 13"/>
          <p:cNvSpPr txBox="1"/>
          <p:nvPr/>
        </p:nvSpPr>
        <p:spPr>
          <a:xfrm>
            <a:off x="1484313" y="4092575"/>
            <a:ext cx="3476625" cy="1198880"/>
          </a:xfrm>
          <a:prstGeom prst="rect">
            <a:avLst/>
          </a:prstGeom>
          <a:noFill/>
          <a:ln w="9525">
            <a:noFill/>
          </a:ln>
        </p:spPr>
        <p:txBody>
          <a:bodyPr wrap="square" anchor="t" anchorCtr="0">
            <a:spAutoFit/>
          </a:bodyPr>
          <a:p>
            <a:pPr algn="just">
              <a:lnSpc>
                <a:spcPct val="150000"/>
              </a:lnSpc>
            </a:pPr>
            <a:r>
              <a:rPr lang="zh-CN" altLang="en-US" sz="1800" b="1">
                <a:solidFill>
                  <a:schemeClr val="bg1"/>
                </a:solidFill>
                <a:latin typeface="微软雅黑" panose="020B0503020204020204" charset="-122"/>
                <a:ea typeface="微软雅黑" panose="020B0503020204020204" charset="-122"/>
              </a:rPr>
              <a:t>标题内容</a:t>
            </a:r>
            <a:endParaRPr lang="zh-CN" altLang="en-US" sz="1800" b="1">
              <a:solidFill>
                <a:schemeClr val="bg1"/>
              </a:solidFill>
              <a:latin typeface="微软雅黑" panose="020B0503020204020204" charset="-122"/>
              <a:ea typeface="微软雅黑" panose="020B0503020204020204" charset="-122"/>
            </a:endParaRPr>
          </a:p>
          <a:p>
            <a:pPr algn="just">
              <a:lnSpc>
                <a:spcPct val="150000"/>
              </a:lnSpc>
            </a:pPr>
            <a:r>
              <a:rPr lang="zh-CN" altLang="en-US" sz="1000">
                <a:solidFill>
                  <a:schemeClr val="bg1"/>
                </a:solidFill>
                <a:latin typeface="微软雅黑" panose="020B0503020204020204" charset="-122"/>
                <a:ea typeface="微软雅黑" panose="020B0503020204020204" charset="-122"/>
              </a:rPr>
              <a:t>请在此输入详细内容</a:t>
            </a:r>
            <a:r>
              <a:rPr lang="zh-CN" altLang="en-US" sz="1000">
                <a:solidFill>
                  <a:schemeClr val="bg1"/>
                </a:solidFill>
                <a:latin typeface="微软雅黑" panose="020B0503020204020204" charset="-122"/>
                <a:ea typeface="微软雅黑" panose="020B0503020204020204" charset="-122"/>
                <a:sym typeface="微软雅黑 Light" panose="020B0502040204020203" charset="-122"/>
              </a:rPr>
              <a:t>请在此输入详细内容请在此输入详细内容请在此输入详细内容请在此输入详细内容请在此输入详细内容请在此输入详细内容请在此输入详细内容</a:t>
            </a:r>
            <a:endParaRPr lang="zh-CN" altLang="en-US" sz="1000">
              <a:solidFill>
                <a:schemeClr val="bg1"/>
              </a:solidFill>
              <a:latin typeface="微软雅黑" panose="020B0503020204020204" charset="-122"/>
              <a:ea typeface="微软雅黑" panose="020B0503020204020204" charset="-122"/>
              <a:sym typeface="微软雅黑 Light" panose="020B0502040204020203" charset="-122"/>
            </a:endParaRPr>
          </a:p>
        </p:txBody>
      </p:sp>
      <p:sp>
        <p:nvSpPr>
          <p:cNvPr id="18" name="矩形 17"/>
          <p:cNvSpPr/>
          <p:nvPr/>
        </p:nvSpPr>
        <p:spPr>
          <a:xfrm>
            <a:off x="958850" y="3944620"/>
            <a:ext cx="4529138" cy="1747838"/>
          </a:xfrm>
          <a:prstGeom prst="rect">
            <a:avLst/>
          </a:prstGeom>
          <a:solidFill>
            <a:srgbClr val="006DB8">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just">
              <a:lnSpc>
                <a:spcPct val="150000"/>
              </a:lnSpc>
              <a:buClrTx/>
              <a:buSzTx/>
              <a:buFontTx/>
            </a:pPr>
            <a:r>
              <a:rPr lang="en-US" altLang="zh-CN" sz="1800">
                <a:solidFill>
                  <a:schemeClr val="bg1"/>
                </a:solidFill>
                <a:latin typeface="微软雅黑" panose="020B0503020204020204" charset="-122"/>
                <a:ea typeface="微软雅黑" panose="020B0503020204020204" charset="-122"/>
                <a:cs typeface="黑体" panose="02010609060101010101" charset="-122"/>
                <a:sym typeface="+mn-ea"/>
              </a:rPr>
              <a:t>   </a:t>
            </a:r>
            <a:r>
              <a:rPr lang="zh-CN" altLang="en-US" sz="1800">
                <a:solidFill>
                  <a:schemeClr val="bg1"/>
                </a:solidFill>
                <a:latin typeface="微软雅黑" panose="020B0503020204020204" charset="-122"/>
                <a:ea typeface="微软雅黑" panose="020B0503020204020204" charset="-122"/>
                <a:cs typeface="黑体" panose="02010609060101010101" charset="-122"/>
                <a:sym typeface="+mn-ea"/>
              </a:rPr>
              <a:t>（</a:t>
            </a:r>
            <a:r>
              <a:rPr lang="en-US" altLang="zh-CN" sz="1800">
                <a:solidFill>
                  <a:schemeClr val="bg1"/>
                </a:solidFill>
                <a:latin typeface="微软雅黑" panose="020B0503020204020204" charset="-122"/>
                <a:ea typeface="微软雅黑" panose="020B0503020204020204" charset="-122"/>
                <a:cs typeface="黑体" panose="02010609060101010101" charset="-122"/>
                <a:sym typeface="+mn-ea"/>
              </a:rPr>
              <a:t> </a:t>
            </a:r>
            <a:r>
              <a:rPr lang="zh-CN" altLang="en-US" sz="1800">
                <a:solidFill>
                  <a:schemeClr val="bg1"/>
                </a:solidFill>
                <a:latin typeface="微软雅黑" panose="020B0503020204020204" charset="-122"/>
                <a:ea typeface="微软雅黑" panose="020B0503020204020204" charset="-122"/>
                <a:cs typeface="黑体" panose="02010609060101010101" charset="-122"/>
                <a:sym typeface="+mn-ea"/>
              </a:rPr>
              <a:t>2</a:t>
            </a:r>
            <a:r>
              <a:rPr lang="en-US" altLang="zh-CN" sz="1800">
                <a:solidFill>
                  <a:schemeClr val="bg1"/>
                </a:solidFill>
                <a:latin typeface="微软雅黑" panose="020B0503020204020204" charset="-122"/>
                <a:ea typeface="微软雅黑" panose="020B0503020204020204" charset="-122"/>
                <a:cs typeface="黑体" panose="02010609060101010101" charset="-122"/>
                <a:sym typeface="+mn-ea"/>
              </a:rPr>
              <a:t> </a:t>
            </a:r>
            <a:r>
              <a:rPr lang="zh-CN" altLang="en-US" sz="1800">
                <a:solidFill>
                  <a:schemeClr val="bg1"/>
                </a:solidFill>
                <a:latin typeface="微软雅黑" panose="020B0503020204020204" charset="-122"/>
                <a:ea typeface="微软雅黑" panose="020B0503020204020204" charset="-122"/>
                <a:cs typeface="黑体" panose="02010609060101010101" charset="-122"/>
                <a:sym typeface="+mn-ea"/>
              </a:rPr>
              <a:t>）辅修证发放需满足：</a:t>
            </a:r>
            <a:endParaRPr lang="zh-CN" altLang="en-US" sz="1800">
              <a:solidFill>
                <a:schemeClr val="bg1"/>
              </a:solidFill>
              <a:latin typeface="微软雅黑" panose="020B0503020204020204" charset="-122"/>
              <a:ea typeface="微软雅黑" panose="020B0503020204020204" charset="-122"/>
              <a:cs typeface="黑体" panose="02010609060101010101" charset="-122"/>
              <a:sym typeface="+mn-ea"/>
            </a:endParaRPr>
          </a:p>
          <a:p>
            <a:pPr algn="just">
              <a:lnSpc>
                <a:spcPct val="150000"/>
              </a:lnSpc>
              <a:buClrTx/>
              <a:buSzTx/>
              <a:buFontTx/>
            </a:pPr>
            <a:r>
              <a:rPr lang="zh-CN" altLang="en-US" sz="1800">
                <a:solidFill>
                  <a:schemeClr val="bg1"/>
                </a:solidFill>
                <a:latin typeface="微软雅黑" panose="020B0503020204020204" charset="-122"/>
                <a:ea typeface="微软雅黑" panose="020B0503020204020204" charset="-122"/>
                <a:cs typeface="黑体" panose="02010609060101010101" charset="-122"/>
                <a:sym typeface="+mn-ea"/>
              </a:rPr>
              <a:t>        </a:t>
            </a:r>
            <a:r>
              <a:rPr lang="en-US" altLang="zh-CN" sz="1800">
                <a:solidFill>
                  <a:schemeClr val="bg1"/>
                </a:solidFill>
                <a:latin typeface="微软雅黑" panose="020B0503020204020204" charset="-122"/>
                <a:ea typeface="微软雅黑" panose="020B0503020204020204" charset="-122"/>
                <a:cs typeface="黑体" panose="02010609060101010101" charset="-122"/>
                <a:sym typeface="+mn-ea"/>
              </a:rPr>
              <a:t>   </a:t>
            </a:r>
            <a:r>
              <a:rPr lang="zh-CN" altLang="en-US" sz="1800">
                <a:solidFill>
                  <a:schemeClr val="bg1"/>
                </a:solidFill>
                <a:latin typeface="微软雅黑" panose="020B0503020204020204" charset="-122"/>
                <a:ea typeface="微软雅黑" panose="020B0503020204020204" charset="-122"/>
                <a:cs typeface="黑体" panose="02010609060101010101" charset="-122"/>
                <a:sym typeface="+mn-ea"/>
              </a:rPr>
              <a:t>①获得主修毕业证；</a:t>
            </a:r>
            <a:endParaRPr lang="zh-CN" altLang="en-US" sz="1800">
              <a:solidFill>
                <a:schemeClr val="bg1"/>
              </a:solidFill>
              <a:latin typeface="微软雅黑" panose="020B0503020204020204" charset="-122"/>
              <a:ea typeface="微软雅黑" panose="020B0503020204020204" charset="-122"/>
              <a:cs typeface="黑体" panose="02010609060101010101" charset="-122"/>
              <a:sym typeface="+mn-ea"/>
            </a:endParaRPr>
          </a:p>
          <a:p>
            <a:pPr algn="just">
              <a:lnSpc>
                <a:spcPct val="150000"/>
              </a:lnSpc>
              <a:buClrTx/>
              <a:buSzTx/>
              <a:buFontTx/>
            </a:pPr>
            <a:r>
              <a:rPr lang="zh-CN" altLang="en-US" sz="1800">
                <a:solidFill>
                  <a:schemeClr val="bg1"/>
                </a:solidFill>
                <a:latin typeface="微软雅黑" panose="020B0503020204020204" charset="-122"/>
                <a:ea typeface="微软雅黑" panose="020B0503020204020204" charset="-122"/>
                <a:cs typeface="黑体" panose="02010609060101010101" charset="-122"/>
                <a:sym typeface="+mn-ea"/>
              </a:rPr>
              <a:t>        </a:t>
            </a:r>
            <a:r>
              <a:rPr lang="en-US" altLang="zh-CN" sz="1800">
                <a:solidFill>
                  <a:schemeClr val="bg1"/>
                </a:solidFill>
                <a:latin typeface="微软雅黑" panose="020B0503020204020204" charset="-122"/>
                <a:ea typeface="微软雅黑" panose="020B0503020204020204" charset="-122"/>
                <a:cs typeface="黑体" panose="02010609060101010101" charset="-122"/>
                <a:sym typeface="+mn-ea"/>
              </a:rPr>
              <a:t>   </a:t>
            </a:r>
            <a:r>
              <a:rPr lang="zh-CN" altLang="en-US" sz="1800">
                <a:solidFill>
                  <a:schemeClr val="bg1"/>
                </a:solidFill>
                <a:latin typeface="微软雅黑" panose="020B0503020204020204" charset="-122"/>
                <a:ea typeface="微软雅黑" panose="020B0503020204020204" charset="-122"/>
                <a:cs typeface="黑体" panose="02010609060101010101" charset="-122"/>
                <a:sym typeface="+mn-ea"/>
              </a:rPr>
              <a:t>②辅修课程成绩合格</a:t>
            </a:r>
            <a:endParaRPr lang="zh-CN" altLang="en-US" sz="1800">
              <a:solidFill>
                <a:schemeClr val="bg1"/>
              </a:solidFill>
              <a:latin typeface="微软雅黑" panose="020B0503020204020204" charset="-122"/>
              <a:ea typeface="微软雅黑" panose="020B0503020204020204" charset="-122"/>
              <a:cs typeface="黑体" panose="02010609060101010101" charset="-122"/>
              <a:sym typeface="+mn-ea"/>
            </a:endParaRPr>
          </a:p>
          <a:p>
            <a:pPr algn="l" fontAlgn="auto"/>
            <a:endParaRPr lang="zh-CN" altLang="en-US" sz="1800" strike="noStrike" noProof="1">
              <a:latin typeface="微软雅黑" panose="020B0503020204020204" charset="-122"/>
              <a:ea typeface="微软雅黑" panose="020B0503020204020204" charset="-122"/>
              <a:cs typeface="黑体" panose="02010609060101010101" charset="-122"/>
            </a:endParaRPr>
          </a:p>
        </p:txBody>
      </p:sp>
      <p:sp>
        <p:nvSpPr>
          <p:cNvPr id="22536" name="文本框 19"/>
          <p:cNvSpPr txBox="1"/>
          <p:nvPr/>
        </p:nvSpPr>
        <p:spPr>
          <a:xfrm>
            <a:off x="7177405" y="1901825"/>
            <a:ext cx="3631565" cy="1005840"/>
          </a:xfrm>
          <a:prstGeom prst="rect">
            <a:avLst/>
          </a:prstGeom>
          <a:noFill/>
          <a:ln w="9525">
            <a:noFill/>
          </a:ln>
        </p:spPr>
        <p:txBody>
          <a:bodyPr wrap="square" anchor="t" anchorCtr="0">
            <a:noAutofit/>
          </a:bodyPr>
          <a:p>
            <a:pPr marL="0" indent="0">
              <a:buNone/>
            </a:pPr>
            <a:endParaRPr lang="zh-CN" altLang="en-US" sz="1000" dirty="0" err="1" smtClean="0">
              <a:solidFill>
                <a:schemeClr val="bg1"/>
              </a:solidFill>
              <a:latin typeface="+mn-ea"/>
              <a:ea typeface="+mn-ea"/>
              <a:cs typeface="+mn-ea"/>
              <a:sym typeface="+mn-ea"/>
            </a:endParaRPr>
          </a:p>
        </p:txBody>
      </p:sp>
      <p:sp>
        <p:nvSpPr>
          <p:cNvPr id="26" name="矩形 25"/>
          <p:cNvSpPr/>
          <p:nvPr/>
        </p:nvSpPr>
        <p:spPr>
          <a:xfrm>
            <a:off x="6651625" y="1673225"/>
            <a:ext cx="4693285" cy="4018915"/>
          </a:xfrm>
          <a:prstGeom prst="rect">
            <a:avLst/>
          </a:prstGeom>
          <a:solidFill>
            <a:srgbClr val="006DB8">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fontAlgn="auto"/>
            <a:endParaRPr lang="zh-CN" altLang="en-US" sz="1800" strike="noStrike" noProof="1"/>
          </a:p>
        </p:txBody>
      </p:sp>
      <p:sp>
        <p:nvSpPr>
          <p:cNvPr id="22538" name="文本框 26"/>
          <p:cNvSpPr txBox="1"/>
          <p:nvPr/>
        </p:nvSpPr>
        <p:spPr>
          <a:xfrm>
            <a:off x="6966585" y="1986280"/>
            <a:ext cx="3765550" cy="506730"/>
          </a:xfrm>
          <a:prstGeom prst="rect">
            <a:avLst/>
          </a:prstGeom>
          <a:noFill/>
          <a:ln w="9525">
            <a:noFill/>
          </a:ln>
        </p:spPr>
        <p:txBody>
          <a:bodyPr wrap="square" anchor="t" anchorCtr="0">
            <a:spAutoFit/>
          </a:bodyPr>
          <a:p>
            <a:pPr algn="just">
              <a:lnSpc>
                <a:spcPct val="150000"/>
              </a:lnSpc>
            </a:pPr>
            <a:r>
              <a:rPr sz="1800" smtClean="0">
                <a:solidFill>
                  <a:schemeClr val="bg1"/>
                </a:solidFill>
                <a:latin typeface="微软雅黑" panose="020B0503020204020204" charset="-122"/>
                <a:ea typeface="微软雅黑" panose="020B0503020204020204" charset="-122"/>
                <a:cs typeface="黑体" panose="02010609060101010101" charset="-122"/>
                <a:sym typeface="+mn-ea"/>
              </a:rPr>
              <a:t>（</a:t>
            </a:r>
            <a:r>
              <a:rPr lang="en-US" sz="1800" smtClean="0">
                <a:solidFill>
                  <a:schemeClr val="bg1"/>
                </a:solidFill>
                <a:latin typeface="微软雅黑" panose="020B0503020204020204" charset="-122"/>
                <a:ea typeface="微软雅黑" panose="020B0503020204020204" charset="-122"/>
                <a:cs typeface="黑体" panose="02010609060101010101" charset="-122"/>
                <a:sym typeface="+mn-ea"/>
              </a:rPr>
              <a:t> </a:t>
            </a:r>
            <a:r>
              <a:rPr lang="en-US" altLang="zh-CN" sz="1800" smtClean="0">
                <a:solidFill>
                  <a:schemeClr val="bg1"/>
                </a:solidFill>
                <a:latin typeface="微软雅黑" panose="020B0503020204020204" charset="-122"/>
                <a:ea typeface="微软雅黑" panose="020B0503020204020204" charset="-122"/>
                <a:cs typeface="黑体" panose="02010609060101010101" charset="-122"/>
                <a:sym typeface="+mn-ea"/>
              </a:rPr>
              <a:t>3 </a:t>
            </a:r>
            <a:r>
              <a:rPr sz="1800" smtClean="0">
                <a:solidFill>
                  <a:schemeClr val="bg1"/>
                </a:solidFill>
                <a:latin typeface="微软雅黑" panose="020B0503020204020204" charset="-122"/>
                <a:ea typeface="微软雅黑" panose="020B0503020204020204" charset="-122"/>
                <a:cs typeface="黑体" panose="02010609060101010101" charset="-122"/>
                <a:sym typeface="+mn-ea"/>
              </a:rPr>
              <a:t>）辅修证不是学历与学位证书。</a:t>
            </a:r>
            <a:endParaRPr lang="zh-CN" altLang="en-US" sz="1800" smtClean="0">
              <a:solidFill>
                <a:schemeClr val="bg1"/>
              </a:solidFill>
              <a:latin typeface="微软雅黑" panose="020B0503020204020204" charset="-122"/>
              <a:ea typeface="微软雅黑" panose="020B0503020204020204" charset="-122"/>
              <a:cs typeface="黑体" panose="02010609060101010101" charset="-122"/>
              <a:sym typeface="+mn-ea"/>
            </a:endParaRPr>
          </a:p>
        </p:txBody>
      </p:sp>
      <p:sp>
        <p:nvSpPr>
          <p:cNvPr id="2" name="菱形 1"/>
          <p:cNvSpPr/>
          <p:nvPr/>
        </p:nvSpPr>
        <p:spPr>
          <a:xfrm>
            <a:off x="630238" y="219075"/>
            <a:ext cx="503238" cy="504825"/>
          </a:xfrm>
          <a:prstGeom prst="diamond">
            <a:avLst/>
          </a:prstGeom>
          <a:solidFill>
            <a:srgbClr val="006D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fontAlgn="auto"/>
            <a:endParaRPr lang="zh-CN" altLang="en-US" sz="1800" strike="noStrike" noProof="1"/>
          </a:p>
        </p:txBody>
      </p:sp>
      <p:sp>
        <p:nvSpPr>
          <p:cNvPr id="3" name="等腰三角形 2"/>
          <p:cNvSpPr/>
          <p:nvPr/>
        </p:nvSpPr>
        <p:spPr>
          <a:xfrm flipV="1">
            <a:off x="323850" y="0"/>
            <a:ext cx="1116013" cy="509588"/>
          </a:xfrm>
          <a:prstGeom prst="triangle">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fontAlgn="auto"/>
            <a:endParaRPr lang="zh-CN" altLang="en-US" sz="1800" strike="noStrike" noProof="1"/>
          </a:p>
        </p:txBody>
      </p:sp>
      <p:pic>
        <p:nvPicPr>
          <p:cNvPr id="22541" name="图片 8" descr="标-不带标-1"/>
          <p:cNvPicPr>
            <a:picLocks noChangeAspect="1"/>
          </p:cNvPicPr>
          <p:nvPr/>
        </p:nvPicPr>
        <p:blipFill>
          <a:blip r:embed="rId3"/>
          <a:stretch>
            <a:fillRect/>
          </a:stretch>
        </p:blipFill>
        <p:spPr>
          <a:xfrm>
            <a:off x="9594850" y="231775"/>
            <a:ext cx="2159000" cy="492125"/>
          </a:xfrm>
          <a:prstGeom prst="rect">
            <a:avLst/>
          </a:prstGeom>
          <a:noFill/>
          <a:ln w="9525">
            <a:noFill/>
          </a:ln>
        </p:spPr>
      </p:pic>
      <p:pic>
        <p:nvPicPr>
          <p:cNvPr id="4" name="内容占位符 3" descr="C:\Users\hp\Documents\Tencent Files\43124479\FileRecv\辅修专业证书.jpg"/>
          <p:cNvPicPr/>
          <p:nvPr>
            <p:custDataLst>
              <p:tags r:id="rId4"/>
            </p:custDataLst>
          </p:nvPr>
        </p:nvPicPr>
        <p:blipFill>
          <a:blip r:embed="rId5"/>
          <a:srcRect/>
          <a:stretch>
            <a:fillRect/>
          </a:stretch>
        </p:blipFill>
        <p:spPr bwMode="auto">
          <a:xfrm>
            <a:off x="7134225" y="2851150"/>
            <a:ext cx="3728720" cy="2508250"/>
          </a:xfrm>
          <a:prstGeom prst="rect">
            <a:avLst/>
          </a:prstGeom>
          <a:noFill/>
          <a:ln w="9525">
            <a:noFill/>
            <a:miter lim="800000"/>
            <a:headEnd/>
            <a:tailEnd/>
          </a:ln>
        </p:spPr>
      </p:pic>
      <p:sp>
        <p:nvSpPr>
          <p:cNvPr id="5" name="文本框 4"/>
          <p:cNvSpPr txBox="1"/>
          <p:nvPr>
            <p:custDataLst>
              <p:tags r:id="rId6"/>
            </p:custDataLst>
          </p:nvPr>
        </p:nvSpPr>
        <p:spPr>
          <a:xfrm>
            <a:off x="1555115" y="419100"/>
            <a:ext cx="5027295" cy="645160"/>
          </a:xfrm>
          <a:prstGeom prst="rect">
            <a:avLst/>
          </a:prstGeom>
          <a:noFill/>
        </p:spPr>
        <p:txBody>
          <a:bodyPr wrap="square" rtlCol="0">
            <a:spAutoFit/>
          </a:bodyPr>
          <a:p>
            <a:r>
              <a:rPr lang="en-US" altLang="zh-CN" sz="3600" b="1">
                <a:solidFill>
                  <a:schemeClr val="accent1"/>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cs typeface="黑体" panose="02010609060101010101" charset="-122"/>
              </a:rPr>
              <a:t>04 </a:t>
            </a:r>
            <a:r>
              <a:rPr lang="zh-CN" altLang="en-US" sz="3600" b="1">
                <a:solidFill>
                  <a:schemeClr val="accent1"/>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cs typeface="黑体" panose="02010609060101010101" charset="-122"/>
              </a:rPr>
              <a:t>修读证明授予</a:t>
            </a:r>
            <a:r>
              <a:rPr lang="en-US" altLang="zh-CN" sz="1600" b="1">
                <a:latin typeface="微软雅黑" panose="020B0503020204020204" charset="-122"/>
                <a:ea typeface="微软雅黑" panose="020B0503020204020204" charset="-122"/>
              </a:rPr>
              <a:t> </a:t>
            </a:r>
            <a:endParaRPr lang="en-US" altLang="zh-CN" sz="1600" b="1">
              <a:latin typeface="微软雅黑" panose="020B0503020204020204" charset="-122"/>
              <a:ea typeface="微软雅黑" panose="020B0503020204020204" charset="-122"/>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CFCFC"/>
        </a:solidFill>
        <a:effectLst/>
      </p:bgPr>
    </p:bg>
    <p:spTree>
      <p:nvGrpSpPr>
        <p:cNvPr id="1" name=""/>
        <p:cNvGrpSpPr/>
        <p:nvPr/>
      </p:nvGrpSpPr>
      <p:grpSpPr/>
      <p:sp>
        <p:nvSpPr>
          <p:cNvPr id="5" name="矩形 4"/>
          <p:cNvSpPr/>
          <p:nvPr>
            <p:custDataLst>
              <p:tags r:id="rId1"/>
            </p:custDataLst>
          </p:nvPr>
        </p:nvSpPr>
        <p:spPr>
          <a:xfrm>
            <a:off x="-12700" y="-17780"/>
            <a:ext cx="12219305" cy="6922135"/>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800"/>
          </a:p>
        </p:txBody>
      </p:sp>
      <p:sp>
        <p:nvSpPr>
          <p:cNvPr id="2" name="矩形 1"/>
          <p:cNvSpPr/>
          <p:nvPr/>
        </p:nvSpPr>
        <p:spPr>
          <a:xfrm>
            <a:off x="6733540" y="1616710"/>
            <a:ext cx="4127500" cy="4224655"/>
          </a:xfrm>
          <a:prstGeom prst="rect">
            <a:avLst/>
          </a:prstGeom>
          <a:blipFill rotWithShape="1">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fontAlgn="auto"/>
            <a:endParaRPr lang="zh-CN" altLang="en-US" sz="1800" strike="noStrike" noProof="1"/>
          </a:p>
        </p:txBody>
      </p:sp>
      <p:sp>
        <p:nvSpPr>
          <p:cNvPr id="4" name="矩形 3"/>
          <p:cNvSpPr/>
          <p:nvPr/>
        </p:nvSpPr>
        <p:spPr>
          <a:xfrm>
            <a:off x="958850" y="3880485"/>
            <a:ext cx="5136515" cy="1960245"/>
          </a:xfrm>
          <a:prstGeom prst="rect">
            <a:avLst/>
          </a:prstGeom>
          <a:solidFill>
            <a:srgbClr val="006DB8">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fontAlgn="auto"/>
            <a:endParaRPr lang="zh-CN" altLang="en-US" sz="1800" strike="noStrike" noProof="1"/>
          </a:p>
        </p:txBody>
      </p:sp>
      <p:sp>
        <p:nvSpPr>
          <p:cNvPr id="21509" name="文本框 4"/>
          <p:cNvSpPr txBox="1"/>
          <p:nvPr/>
        </p:nvSpPr>
        <p:spPr>
          <a:xfrm>
            <a:off x="1238250" y="4119880"/>
            <a:ext cx="4018280" cy="829945"/>
          </a:xfrm>
          <a:prstGeom prst="rect">
            <a:avLst/>
          </a:prstGeom>
          <a:noFill/>
          <a:ln w="9525">
            <a:noFill/>
          </a:ln>
        </p:spPr>
        <p:txBody>
          <a:bodyPr wrap="square" anchor="t" anchorCtr="0">
            <a:spAutoFit/>
          </a:bodyPr>
          <a:p>
            <a:pPr marL="0" algn="l">
              <a:lnSpc>
                <a:spcPct val="150000"/>
              </a:lnSpc>
              <a:buClrTx/>
              <a:buSzTx/>
              <a:buFontTx/>
              <a:buNone/>
            </a:pPr>
            <a:r>
              <a:rPr sz="1600" smtClean="0">
                <a:solidFill>
                  <a:schemeClr val="bg1"/>
                </a:solidFill>
                <a:latin typeface="微软雅黑" panose="020B0503020204020204" charset="-122"/>
                <a:ea typeface="微软雅黑" panose="020B0503020204020204" charset="-122"/>
                <a:cs typeface="+mn-ea"/>
                <a:sym typeface="+mn-ea"/>
              </a:rPr>
              <a:t>（2）每学分100元人民币（每学期开学时缴费，具体时间以通知为准）。</a:t>
            </a:r>
            <a:endParaRPr sz="1600" smtClean="0">
              <a:solidFill>
                <a:schemeClr val="bg1"/>
              </a:solidFill>
              <a:latin typeface="微软雅黑" panose="020B0503020204020204" charset="-122"/>
              <a:ea typeface="微软雅黑" panose="020B0503020204020204" charset="-122"/>
              <a:cs typeface="+mn-ea"/>
              <a:sym typeface="+mn-ea"/>
            </a:endParaRPr>
          </a:p>
        </p:txBody>
      </p:sp>
      <p:sp>
        <p:nvSpPr>
          <p:cNvPr id="19" name="矩形 18"/>
          <p:cNvSpPr/>
          <p:nvPr/>
        </p:nvSpPr>
        <p:spPr>
          <a:xfrm>
            <a:off x="958850" y="1611630"/>
            <a:ext cx="5137150" cy="1958975"/>
          </a:xfrm>
          <a:prstGeom prst="rect">
            <a:avLst/>
          </a:prstGeom>
          <a:solidFill>
            <a:srgbClr val="006DB8">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fontAlgn="auto"/>
            <a:endParaRPr lang="zh-CN" altLang="en-US" sz="1800" strike="noStrike" noProof="1"/>
          </a:p>
        </p:txBody>
      </p:sp>
      <p:sp>
        <p:nvSpPr>
          <p:cNvPr id="21512" name="文本框 20"/>
          <p:cNvSpPr txBox="1"/>
          <p:nvPr/>
        </p:nvSpPr>
        <p:spPr>
          <a:xfrm>
            <a:off x="1296670" y="1840230"/>
            <a:ext cx="4012565" cy="1198880"/>
          </a:xfrm>
          <a:prstGeom prst="rect">
            <a:avLst/>
          </a:prstGeom>
          <a:noFill/>
          <a:ln w="9525">
            <a:noFill/>
          </a:ln>
        </p:spPr>
        <p:txBody>
          <a:bodyPr wrap="square" anchor="t" anchorCtr="0">
            <a:spAutoFit/>
          </a:bodyPr>
          <a:p>
            <a:pPr marL="0" algn="l">
              <a:lnSpc>
                <a:spcPct val="150000"/>
              </a:lnSpc>
              <a:buClrTx/>
              <a:buSzTx/>
              <a:buFontTx/>
              <a:buNone/>
            </a:pPr>
            <a:r>
              <a:rPr sz="1600" smtClean="0">
                <a:solidFill>
                  <a:schemeClr val="bg1"/>
                </a:solidFill>
                <a:latin typeface="微软雅黑" panose="020B0503020204020204" charset="-122"/>
                <a:ea typeface="微软雅黑" panose="020B0503020204020204" charset="-122"/>
                <a:cs typeface="+mn-ea"/>
                <a:sym typeface="+mn-ea"/>
              </a:rPr>
              <a:t>（1）学生获得辅修资格后，每学期按所选辅修课程学分数，在学校规定的缴费时间缴纳辅修专业学费</a:t>
            </a:r>
            <a:r>
              <a:rPr lang="zh-CN" sz="1600" smtClean="0">
                <a:solidFill>
                  <a:schemeClr val="bg1"/>
                </a:solidFill>
                <a:latin typeface="微软雅黑" panose="020B0503020204020204" charset="-122"/>
                <a:ea typeface="微软雅黑" panose="020B0503020204020204" charset="-122"/>
                <a:cs typeface="+mn-ea"/>
                <a:sym typeface="+mn-ea"/>
              </a:rPr>
              <a:t>。</a:t>
            </a:r>
            <a:endParaRPr lang="zh-CN" sz="1600" smtClean="0">
              <a:solidFill>
                <a:schemeClr val="bg1"/>
              </a:solidFill>
              <a:latin typeface="微软雅黑" panose="020B0503020204020204" charset="-122"/>
              <a:ea typeface="微软雅黑" panose="020B0503020204020204" charset="-122"/>
              <a:cs typeface="+mn-ea"/>
              <a:sym typeface="+mn-ea"/>
            </a:endParaRPr>
          </a:p>
        </p:txBody>
      </p:sp>
      <p:sp>
        <p:nvSpPr>
          <p:cNvPr id="6" name="菱形 5"/>
          <p:cNvSpPr/>
          <p:nvPr/>
        </p:nvSpPr>
        <p:spPr>
          <a:xfrm>
            <a:off x="630238" y="219075"/>
            <a:ext cx="503238" cy="504825"/>
          </a:xfrm>
          <a:prstGeom prst="diamond">
            <a:avLst/>
          </a:prstGeom>
          <a:solidFill>
            <a:srgbClr val="006D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fontAlgn="auto"/>
            <a:endParaRPr lang="zh-CN" altLang="en-US" sz="1800" strike="noStrike" noProof="1"/>
          </a:p>
        </p:txBody>
      </p:sp>
      <p:sp>
        <p:nvSpPr>
          <p:cNvPr id="7" name="等腰三角形 6"/>
          <p:cNvSpPr/>
          <p:nvPr/>
        </p:nvSpPr>
        <p:spPr>
          <a:xfrm flipV="1">
            <a:off x="323850" y="0"/>
            <a:ext cx="1116013" cy="509588"/>
          </a:xfrm>
          <a:prstGeom prst="triangle">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fontAlgn="auto"/>
            <a:endParaRPr lang="zh-CN" altLang="en-US" sz="1800" strike="noStrike" noProof="1"/>
          </a:p>
        </p:txBody>
      </p:sp>
      <p:pic>
        <p:nvPicPr>
          <p:cNvPr id="21518" name="图片 8" descr="标-不带标-1"/>
          <p:cNvPicPr>
            <a:picLocks noChangeAspect="1"/>
          </p:cNvPicPr>
          <p:nvPr/>
        </p:nvPicPr>
        <p:blipFill>
          <a:blip r:embed="rId3"/>
          <a:stretch>
            <a:fillRect/>
          </a:stretch>
        </p:blipFill>
        <p:spPr>
          <a:xfrm>
            <a:off x="9594850" y="231775"/>
            <a:ext cx="2159000" cy="492125"/>
          </a:xfrm>
          <a:prstGeom prst="rect">
            <a:avLst/>
          </a:prstGeom>
          <a:noFill/>
          <a:ln w="9525">
            <a:noFill/>
          </a:ln>
        </p:spPr>
      </p:pic>
      <p:sp>
        <p:nvSpPr>
          <p:cNvPr id="3" name="文本框 2"/>
          <p:cNvSpPr txBox="1"/>
          <p:nvPr>
            <p:custDataLst>
              <p:tags r:id="rId4"/>
            </p:custDataLst>
          </p:nvPr>
        </p:nvSpPr>
        <p:spPr>
          <a:xfrm>
            <a:off x="1555115" y="419100"/>
            <a:ext cx="5027295" cy="645160"/>
          </a:xfrm>
          <a:prstGeom prst="rect">
            <a:avLst/>
          </a:prstGeom>
          <a:noFill/>
        </p:spPr>
        <p:txBody>
          <a:bodyPr wrap="square" rtlCol="0">
            <a:spAutoFit/>
          </a:bodyPr>
          <a:p>
            <a:r>
              <a:rPr lang="en-US" altLang="zh-CN" sz="3600" b="1">
                <a:solidFill>
                  <a:schemeClr val="accent1"/>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cs typeface="黑体" panose="02010609060101010101" charset="-122"/>
              </a:rPr>
              <a:t>05 </a:t>
            </a:r>
            <a:r>
              <a:rPr lang="zh-CN" altLang="en-US" sz="3600" b="1">
                <a:solidFill>
                  <a:schemeClr val="accent1"/>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cs typeface="黑体" panose="02010609060101010101" charset="-122"/>
              </a:rPr>
              <a:t>收费管理</a:t>
            </a:r>
            <a:endParaRPr lang="zh-CN" altLang="en-US" sz="3600" b="1">
              <a:solidFill>
                <a:schemeClr val="accent1"/>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cs typeface="黑体" panose="02010609060101010101" charset="-122"/>
            </a:endParaRPr>
          </a:p>
        </p:txBody>
      </p:sp>
    </p:spTree>
  </p:cSld>
  <p:clrMapOvr>
    <a:overrideClrMapping bg1="lt1" tx1="dk1" bg2="lt2" tx2="dk2" accent1="accent1" accent2="accent2" accent3="accent3" accent4="accent4" accent5="accent5" accent6="accent6" hlink="hlink" folHlink="folHlink"/>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矩形 2"/>
          <p:cNvSpPr/>
          <p:nvPr>
            <p:custDataLst>
              <p:tags r:id="rId1"/>
            </p:custDataLst>
          </p:nvPr>
        </p:nvSpPr>
        <p:spPr>
          <a:xfrm>
            <a:off x="-12700" y="-17780"/>
            <a:ext cx="12219305" cy="6922135"/>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800"/>
          </a:p>
        </p:txBody>
      </p:sp>
      <p:sp>
        <p:nvSpPr>
          <p:cNvPr id="2" name="流程图: 延期 1"/>
          <p:cNvSpPr/>
          <p:nvPr/>
        </p:nvSpPr>
        <p:spPr>
          <a:xfrm rot="16200000">
            <a:off x="3867150" y="2400300"/>
            <a:ext cx="4457700" cy="4457700"/>
          </a:xfrm>
          <a:prstGeom prst="flowChartDelay">
            <a:avLst/>
          </a:prstGeom>
          <a:blipFill rotWithShape="1">
            <a:blip r:embed="rId2"/>
            <a:tile sx="45000" sy="45000"/>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fontAlgn="auto"/>
            <a:endParaRPr lang="zh-CN" altLang="en-US" sz="1800" strike="noStrike" noProof="1"/>
          </a:p>
        </p:txBody>
      </p:sp>
      <p:sp>
        <p:nvSpPr>
          <p:cNvPr id="6" name="菱形 5"/>
          <p:cNvSpPr/>
          <p:nvPr/>
        </p:nvSpPr>
        <p:spPr>
          <a:xfrm>
            <a:off x="630238" y="219075"/>
            <a:ext cx="503238" cy="504825"/>
          </a:xfrm>
          <a:prstGeom prst="diamond">
            <a:avLst/>
          </a:prstGeom>
          <a:solidFill>
            <a:srgbClr val="006D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fontAlgn="auto"/>
            <a:endParaRPr lang="zh-CN" altLang="en-US" sz="1800" strike="noStrike" noProof="1"/>
          </a:p>
        </p:txBody>
      </p:sp>
      <p:sp>
        <p:nvSpPr>
          <p:cNvPr id="7" name="等腰三角形 6"/>
          <p:cNvSpPr/>
          <p:nvPr/>
        </p:nvSpPr>
        <p:spPr>
          <a:xfrm flipV="1">
            <a:off x="323850" y="0"/>
            <a:ext cx="1116013" cy="509588"/>
          </a:xfrm>
          <a:prstGeom prst="triangle">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fontAlgn="auto"/>
            <a:endParaRPr lang="zh-CN" altLang="en-US" sz="1800" strike="noStrike" noProof="1"/>
          </a:p>
        </p:txBody>
      </p:sp>
      <p:pic>
        <p:nvPicPr>
          <p:cNvPr id="17430" name="图片 9" descr="标-不带标-1"/>
          <p:cNvPicPr>
            <a:picLocks noChangeAspect="1"/>
          </p:cNvPicPr>
          <p:nvPr/>
        </p:nvPicPr>
        <p:blipFill>
          <a:blip r:embed="rId3"/>
          <a:stretch>
            <a:fillRect/>
          </a:stretch>
        </p:blipFill>
        <p:spPr>
          <a:xfrm>
            <a:off x="9594850" y="231775"/>
            <a:ext cx="2159000" cy="492125"/>
          </a:xfrm>
          <a:prstGeom prst="rect">
            <a:avLst/>
          </a:prstGeom>
          <a:noFill/>
          <a:ln w="9525">
            <a:noFill/>
          </a:ln>
        </p:spPr>
      </p:pic>
      <p:sp>
        <p:nvSpPr>
          <p:cNvPr id="8" name="文本框 7"/>
          <p:cNvSpPr txBox="1"/>
          <p:nvPr>
            <p:custDataLst>
              <p:tags r:id="rId4"/>
            </p:custDataLst>
          </p:nvPr>
        </p:nvSpPr>
        <p:spPr>
          <a:xfrm>
            <a:off x="1555115" y="419100"/>
            <a:ext cx="6303645" cy="645160"/>
          </a:xfrm>
          <a:prstGeom prst="rect">
            <a:avLst/>
          </a:prstGeom>
          <a:noFill/>
        </p:spPr>
        <p:txBody>
          <a:bodyPr wrap="square" rtlCol="0">
            <a:spAutoFit/>
          </a:bodyPr>
          <a:p>
            <a:r>
              <a:rPr lang="en-US" altLang="zh-CN" sz="3600" b="1">
                <a:solidFill>
                  <a:schemeClr val="accent1"/>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cs typeface="黑体" panose="02010609060101010101" charset="-122"/>
              </a:rPr>
              <a:t>06  </a:t>
            </a:r>
            <a:r>
              <a:rPr lang="zh-CN" altLang="en-US" sz="3600" b="1">
                <a:solidFill>
                  <a:schemeClr val="accent1"/>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cs typeface="黑体" panose="02010609060101010101" charset="-122"/>
              </a:rPr>
              <a:t>修读前期准备</a:t>
            </a:r>
            <a:r>
              <a:rPr lang="en-US" altLang="zh-CN" sz="1600" b="1">
                <a:latin typeface="微软雅黑" panose="020B0503020204020204" charset="-122"/>
                <a:ea typeface="微软雅黑" panose="020B0503020204020204" charset="-122"/>
              </a:rPr>
              <a:t> </a:t>
            </a:r>
            <a:endParaRPr lang="en-US" altLang="zh-CN" sz="1600" b="1">
              <a:latin typeface="微软雅黑" panose="020B0503020204020204" charset="-122"/>
              <a:ea typeface="微软雅黑" panose="020B0503020204020204" charset="-122"/>
            </a:endParaRPr>
          </a:p>
        </p:txBody>
      </p:sp>
      <p:sp>
        <p:nvSpPr>
          <p:cNvPr id="10" name="矩形 9"/>
          <p:cNvSpPr/>
          <p:nvPr>
            <p:custDataLst>
              <p:tags r:id="rId5"/>
            </p:custDataLst>
          </p:nvPr>
        </p:nvSpPr>
        <p:spPr>
          <a:xfrm>
            <a:off x="458470" y="2294255"/>
            <a:ext cx="2676525" cy="3252470"/>
          </a:xfrm>
          <a:prstGeom prst="rect">
            <a:avLst/>
          </a:prstGeom>
          <a:solidFill>
            <a:srgbClr val="006DB8">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fontAlgn="auto"/>
            <a:endParaRPr lang="zh-CN" altLang="en-US" sz="1800" strike="noStrike" noProof="1"/>
          </a:p>
        </p:txBody>
      </p:sp>
      <p:sp>
        <p:nvSpPr>
          <p:cNvPr id="11" name="矩形 10"/>
          <p:cNvSpPr/>
          <p:nvPr>
            <p:custDataLst>
              <p:tags r:id="rId6"/>
            </p:custDataLst>
          </p:nvPr>
        </p:nvSpPr>
        <p:spPr>
          <a:xfrm>
            <a:off x="4550410" y="1461135"/>
            <a:ext cx="2851150" cy="4382770"/>
          </a:xfrm>
          <a:prstGeom prst="rect">
            <a:avLst/>
          </a:prstGeom>
          <a:solidFill>
            <a:srgbClr val="B39B6B">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fontAlgn="auto"/>
            <a:endParaRPr lang="zh-CN" altLang="en-US" sz="1800" strike="noStrike" noProof="1"/>
          </a:p>
        </p:txBody>
      </p:sp>
      <p:sp>
        <p:nvSpPr>
          <p:cNvPr id="12" name="矩形 11"/>
          <p:cNvSpPr/>
          <p:nvPr>
            <p:custDataLst>
              <p:tags r:id="rId7"/>
            </p:custDataLst>
          </p:nvPr>
        </p:nvSpPr>
        <p:spPr>
          <a:xfrm>
            <a:off x="8691245" y="2294255"/>
            <a:ext cx="2798445" cy="3185160"/>
          </a:xfrm>
          <a:prstGeom prst="rect">
            <a:avLst/>
          </a:prstGeom>
          <a:solidFill>
            <a:srgbClr val="006DB8">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marL="0" algn="l">
              <a:buClrTx/>
              <a:buSzTx/>
              <a:buNone/>
            </a:pPr>
            <a:endParaRPr altLang="zh-CN" sz="1800" dirty="0" smtClean="0">
              <a:latin typeface="+mn-ea"/>
              <a:cs typeface="+mn-ea"/>
              <a:sym typeface="+mn-ea"/>
            </a:endParaRPr>
          </a:p>
          <a:p>
            <a:pPr marL="0" algn="l">
              <a:buClrTx/>
              <a:buSzTx/>
              <a:buNone/>
            </a:pPr>
            <a:endParaRPr lang="zh-CN" altLang="zh-CN" sz="1800" b="1" strike="noStrike" noProof="1" dirty="0" smtClean="0">
              <a:latin typeface="+mn-ea"/>
              <a:cs typeface="+mn-ea"/>
              <a:sym typeface="+mn-ea"/>
            </a:endParaRPr>
          </a:p>
        </p:txBody>
      </p:sp>
      <p:sp>
        <p:nvSpPr>
          <p:cNvPr id="13318" name="文本框 12"/>
          <p:cNvSpPr txBox="1"/>
          <p:nvPr>
            <p:custDataLst>
              <p:tags r:id="rId8"/>
            </p:custDataLst>
          </p:nvPr>
        </p:nvSpPr>
        <p:spPr>
          <a:xfrm>
            <a:off x="758508" y="2569210"/>
            <a:ext cx="2182812" cy="2214880"/>
          </a:xfrm>
          <a:prstGeom prst="rect">
            <a:avLst/>
          </a:prstGeom>
          <a:noFill/>
          <a:ln w="9525">
            <a:noFill/>
          </a:ln>
        </p:spPr>
        <p:txBody>
          <a:bodyPr wrap="square" anchor="t" anchorCtr="0">
            <a:spAutoFit/>
          </a:bodyPr>
          <a:p>
            <a:pPr algn="ctr">
              <a:lnSpc>
                <a:spcPct val="150000"/>
              </a:lnSpc>
            </a:pPr>
            <a:r>
              <a:rPr lang="en-US" altLang="zh-CN" sz="4400" b="1">
                <a:solidFill>
                  <a:schemeClr val="bg1"/>
                </a:solidFill>
                <a:latin typeface="微软雅黑" panose="020B0503020204020204" charset="-122"/>
                <a:ea typeface="微软雅黑" panose="020B0503020204020204" charset="-122"/>
              </a:rPr>
              <a:t>01</a:t>
            </a:r>
            <a:endParaRPr lang="zh-CN" altLang="en-US" sz="4400" b="1">
              <a:solidFill>
                <a:schemeClr val="bg1"/>
              </a:solidFill>
              <a:latin typeface="微软雅黑" panose="020B0503020204020204" charset="-122"/>
              <a:ea typeface="微软雅黑" panose="020B0503020204020204" charset="-122"/>
            </a:endParaRPr>
          </a:p>
          <a:p>
            <a:pPr marL="0" algn="l">
              <a:lnSpc>
                <a:spcPct val="150000"/>
              </a:lnSpc>
              <a:buClrTx/>
              <a:buSzTx/>
              <a:buFontTx/>
              <a:buNone/>
            </a:pPr>
            <a:r>
              <a:rPr sz="1600" smtClean="0">
                <a:solidFill>
                  <a:schemeClr val="bg1"/>
                </a:solidFill>
                <a:latin typeface="微软雅黑" panose="020B0503020204020204" charset="-122"/>
                <a:ea typeface="微软雅黑" panose="020B0503020204020204" charset="-122"/>
                <a:cs typeface="+mn-ea"/>
                <a:sym typeface="+mn-ea"/>
              </a:rPr>
              <a:t>考虑确定自身是否学有余力，周末是否有时间上课。</a:t>
            </a:r>
            <a:endParaRPr sz="1600" smtClean="0">
              <a:solidFill>
                <a:schemeClr val="bg1"/>
              </a:solidFill>
              <a:latin typeface="微软雅黑" panose="020B0503020204020204" charset="-122"/>
              <a:ea typeface="微软雅黑" panose="020B0503020204020204" charset="-122"/>
              <a:cs typeface="+mn-ea"/>
              <a:sym typeface="+mn-ea"/>
            </a:endParaRPr>
          </a:p>
        </p:txBody>
      </p:sp>
      <p:sp>
        <p:nvSpPr>
          <p:cNvPr id="13319" name="文本框 13"/>
          <p:cNvSpPr txBox="1"/>
          <p:nvPr>
            <p:custDataLst>
              <p:tags r:id="rId9"/>
            </p:custDataLst>
          </p:nvPr>
        </p:nvSpPr>
        <p:spPr>
          <a:xfrm>
            <a:off x="4728845" y="1613535"/>
            <a:ext cx="2477770" cy="4061460"/>
          </a:xfrm>
          <a:prstGeom prst="rect">
            <a:avLst/>
          </a:prstGeom>
          <a:noFill/>
          <a:ln w="9525">
            <a:noFill/>
          </a:ln>
        </p:spPr>
        <p:txBody>
          <a:bodyPr wrap="square" anchor="t" anchorCtr="0">
            <a:spAutoFit/>
          </a:bodyPr>
          <a:p>
            <a:pPr algn="ctr">
              <a:lnSpc>
                <a:spcPct val="150000"/>
              </a:lnSpc>
            </a:pPr>
            <a:r>
              <a:rPr lang="en-US" altLang="zh-CN" sz="4400" b="1">
                <a:solidFill>
                  <a:schemeClr val="bg1"/>
                </a:solidFill>
                <a:latin typeface="微软雅黑" panose="020B0503020204020204" charset="-122"/>
                <a:ea typeface="微软雅黑" panose="020B0503020204020204" charset="-122"/>
              </a:rPr>
              <a:t>02</a:t>
            </a:r>
            <a:endParaRPr lang="en-US" altLang="zh-CN" sz="4400" b="1">
              <a:solidFill>
                <a:schemeClr val="bg1"/>
              </a:solidFill>
              <a:latin typeface="微软雅黑" panose="020B0503020204020204" charset="-122"/>
              <a:ea typeface="微软雅黑" panose="020B0503020204020204" charset="-122"/>
            </a:endParaRPr>
          </a:p>
          <a:p>
            <a:pPr algn="ctr">
              <a:lnSpc>
                <a:spcPct val="150000"/>
              </a:lnSpc>
            </a:pPr>
            <a:endParaRPr lang="zh-CN" altLang="en-US" sz="1600" dirty="0" smtClean="0">
              <a:latin typeface="微软雅黑" panose="020B0503020204020204" charset="-122"/>
              <a:ea typeface="微软雅黑" panose="020B0503020204020204" charset="-122"/>
              <a:cs typeface="+mn-ea"/>
              <a:sym typeface="+mn-ea"/>
            </a:endParaRPr>
          </a:p>
          <a:p>
            <a:pPr algn="ctr">
              <a:lnSpc>
                <a:spcPct val="150000"/>
              </a:lnSpc>
            </a:pPr>
            <a:r>
              <a:rPr lang="zh-CN" altLang="en-US" sz="1600" dirty="0" smtClean="0">
                <a:latin typeface="微软雅黑" panose="020B0503020204020204" charset="-122"/>
                <a:ea typeface="微软雅黑" panose="020B0503020204020204" charset="-122"/>
                <a:cs typeface="+mn-ea"/>
                <a:sym typeface="+mn-ea"/>
              </a:rPr>
              <a:t>查看招生要求，确定辅修报名专业，注意确认主修与辅修专业寒暑假有没有实践环节的安排，时间有无冲突，避免因无法完成实践课程而终止辅修学习。</a:t>
            </a:r>
            <a:endParaRPr lang="zh-CN" altLang="en-US" sz="1600" dirty="0" smtClean="0">
              <a:latin typeface="微软雅黑" panose="020B0503020204020204" charset="-122"/>
              <a:ea typeface="微软雅黑" panose="020B0503020204020204" charset="-122"/>
              <a:cs typeface="+mn-ea"/>
            </a:endParaRPr>
          </a:p>
          <a:p>
            <a:pPr algn="l">
              <a:lnSpc>
                <a:spcPct val="150000"/>
              </a:lnSpc>
              <a:buClrTx/>
              <a:buSzTx/>
              <a:buFontTx/>
            </a:pPr>
            <a:endParaRPr lang="zh-CN" altLang="en-US" sz="1600" strike="noStrike" noProof="1" dirty="0" smtClean="0">
              <a:latin typeface="微软雅黑" panose="020B0503020204020204" charset="-122"/>
              <a:ea typeface="微软雅黑" panose="020B0503020204020204" charset="-122"/>
              <a:cs typeface="+mn-ea"/>
              <a:sym typeface="微软雅黑 Light" panose="020B0502040204020203" charset="-122"/>
            </a:endParaRPr>
          </a:p>
        </p:txBody>
      </p:sp>
      <p:sp>
        <p:nvSpPr>
          <p:cNvPr id="14" name="文本框 13"/>
          <p:cNvSpPr txBox="1"/>
          <p:nvPr>
            <p:custDataLst>
              <p:tags r:id="rId10"/>
            </p:custDataLst>
          </p:nvPr>
        </p:nvSpPr>
        <p:spPr>
          <a:xfrm>
            <a:off x="8891905" y="2400300"/>
            <a:ext cx="2477770" cy="2214880"/>
          </a:xfrm>
          <a:prstGeom prst="rect">
            <a:avLst/>
          </a:prstGeom>
          <a:noFill/>
          <a:ln w="9525">
            <a:noFill/>
          </a:ln>
        </p:spPr>
        <p:txBody>
          <a:bodyPr wrap="square" anchor="t" anchorCtr="0">
            <a:spAutoFit/>
          </a:bodyPr>
          <a:p>
            <a:pPr algn="ctr">
              <a:lnSpc>
                <a:spcPct val="150000"/>
              </a:lnSpc>
            </a:pPr>
            <a:r>
              <a:rPr lang="en-US" altLang="zh-CN" sz="4400" b="1">
                <a:solidFill>
                  <a:schemeClr val="bg1"/>
                </a:solidFill>
                <a:latin typeface="微软雅黑" panose="020B0503020204020204" charset="-122"/>
                <a:ea typeface="微软雅黑" panose="020B0503020204020204" charset="-122"/>
              </a:rPr>
              <a:t>03</a:t>
            </a:r>
            <a:endParaRPr lang="zh-CN" altLang="en-US" sz="4400" b="1">
              <a:solidFill>
                <a:schemeClr val="bg1"/>
              </a:solidFill>
              <a:latin typeface="微软雅黑" panose="020B0503020204020204" charset="-122"/>
              <a:ea typeface="微软雅黑" panose="020B0503020204020204" charset="-122"/>
            </a:endParaRPr>
          </a:p>
          <a:p>
            <a:pPr algn="l">
              <a:lnSpc>
                <a:spcPct val="150000"/>
              </a:lnSpc>
            </a:pPr>
            <a:r>
              <a:rPr sz="1600" smtClean="0">
                <a:solidFill>
                  <a:schemeClr val="bg1"/>
                </a:solidFill>
                <a:latin typeface="微软雅黑" panose="020B0503020204020204" charset="-122"/>
                <a:ea typeface="微软雅黑" panose="020B0503020204020204" charset="-122"/>
                <a:cs typeface="黑体" panose="02010609060101010101" charset="-122"/>
                <a:sym typeface="+mn-ea"/>
              </a:rPr>
              <a:t>查看辅修专业培养方案，了解课程设置情况，</a:t>
            </a:r>
            <a:r>
              <a:rPr lang="en-US" altLang="zh-CN" sz="1600" smtClean="0">
                <a:solidFill>
                  <a:schemeClr val="bg1"/>
                </a:solidFill>
                <a:latin typeface="微软雅黑" panose="020B0503020204020204" charset="-122"/>
                <a:ea typeface="微软雅黑" panose="020B0503020204020204" charset="-122"/>
                <a:cs typeface="黑体" panose="02010609060101010101" charset="-122"/>
                <a:sym typeface="+mn-ea"/>
              </a:rPr>
              <a:t> </a:t>
            </a:r>
            <a:r>
              <a:rPr sz="1600" smtClean="0">
                <a:solidFill>
                  <a:schemeClr val="bg1"/>
                </a:solidFill>
                <a:latin typeface="微软雅黑" panose="020B0503020204020204" charset="-122"/>
                <a:ea typeface="微软雅黑" panose="020B0503020204020204" charset="-122"/>
                <a:cs typeface="黑体" panose="02010609060101010101" charset="-122"/>
                <a:sym typeface="+mn-ea"/>
              </a:rPr>
              <a:t>先修课程的要求情况。</a:t>
            </a:r>
            <a:endParaRPr lang="zh-CN" altLang="en-US" sz="1600" b="1" strike="noStrike" noProof="1">
              <a:solidFill>
                <a:schemeClr val="bg1"/>
              </a:solidFill>
              <a:latin typeface="微软雅黑" panose="020B0503020204020204" charset="-122"/>
              <a:ea typeface="微软雅黑" panose="020B0503020204020204" charset="-122"/>
              <a:cs typeface="黑体" panose="02010609060101010101" charset="-122"/>
              <a:sym typeface="微软雅黑 Light" panose="020B0502040204020203" charset="-122"/>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CFCFC"/>
        </a:solidFill>
        <a:effectLst/>
      </p:bgPr>
    </p:bg>
    <p:spTree>
      <p:nvGrpSpPr>
        <p:cNvPr id="1" name=""/>
        <p:cNvGrpSpPr/>
        <p:nvPr/>
      </p:nvGrpSpPr>
      <p:grpSpPr/>
      <p:sp>
        <p:nvSpPr>
          <p:cNvPr id="8" name="矩形 7"/>
          <p:cNvSpPr/>
          <p:nvPr>
            <p:custDataLst>
              <p:tags r:id="rId1"/>
            </p:custDataLst>
          </p:nvPr>
        </p:nvSpPr>
        <p:spPr>
          <a:xfrm>
            <a:off x="-12700" y="-17780"/>
            <a:ext cx="12219305" cy="6922135"/>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800"/>
          </a:p>
        </p:txBody>
      </p:sp>
      <p:sp>
        <p:nvSpPr>
          <p:cNvPr id="7" name="矩形 6"/>
          <p:cNvSpPr/>
          <p:nvPr/>
        </p:nvSpPr>
        <p:spPr>
          <a:xfrm>
            <a:off x="2136140" y="1256665"/>
            <a:ext cx="3865880" cy="1195070"/>
          </a:xfrm>
          <a:prstGeom prst="rect">
            <a:avLst/>
          </a:prstGeom>
          <a:solidFill>
            <a:srgbClr val="006DB8">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fontAlgn="auto">
              <a:lnSpc>
                <a:spcPct val="160000"/>
              </a:lnSpc>
            </a:pPr>
            <a:r>
              <a:rPr lang="en-US" altLang="zh-CN" sz="1800" strike="noStrike" noProof="1">
                <a:latin typeface="微软雅黑" panose="020B0503020204020204" charset="-122"/>
                <a:ea typeface="微软雅黑" panose="020B0503020204020204" charset="-122"/>
                <a:cs typeface="黑体" panose="02010609060101010101" charset="-122"/>
              </a:rPr>
              <a:t>    </a:t>
            </a:r>
            <a:r>
              <a:rPr lang="zh-CN" altLang="en-US" sz="1800" strike="noStrike" noProof="1">
                <a:latin typeface="微软雅黑" panose="020B0503020204020204" charset="-122"/>
                <a:ea typeface="微软雅黑" panose="020B0503020204020204" charset="-122"/>
                <a:cs typeface="黑体" panose="02010609060101010101" charset="-122"/>
              </a:rPr>
              <a:t>登录中国地质大学教务系统</a:t>
            </a:r>
            <a:endParaRPr lang="en-US" altLang="zh-CN" sz="1800" strike="noStrike" noProof="1">
              <a:latin typeface="微软雅黑" panose="020B0503020204020204" charset="-122"/>
              <a:ea typeface="微软雅黑" panose="020B0503020204020204" charset="-122"/>
              <a:cs typeface="黑体" panose="02010609060101010101" charset="-122"/>
            </a:endParaRPr>
          </a:p>
        </p:txBody>
      </p:sp>
      <p:sp>
        <p:nvSpPr>
          <p:cNvPr id="13320" name="文本框 14"/>
          <p:cNvSpPr txBox="1"/>
          <p:nvPr/>
        </p:nvSpPr>
        <p:spPr>
          <a:xfrm>
            <a:off x="9039860" y="3056890"/>
            <a:ext cx="2181225" cy="744220"/>
          </a:xfrm>
          <a:prstGeom prst="rect">
            <a:avLst/>
          </a:prstGeom>
          <a:noFill/>
          <a:ln w="9525">
            <a:noFill/>
          </a:ln>
        </p:spPr>
        <p:txBody>
          <a:bodyPr wrap="square" anchor="t" anchorCtr="0">
            <a:noAutofit/>
          </a:bodyPr>
          <a:p>
            <a:pPr algn="ctr">
              <a:lnSpc>
                <a:spcPct val="150000"/>
              </a:lnSpc>
            </a:pPr>
            <a:r>
              <a:rPr lang="en-US" altLang="zh-CN" sz="4400" b="1">
                <a:solidFill>
                  <a:schemeClr val="bg1"/>
                </a:solidFill>
                <a:latin typeface="微软雅黑" panose="020B0503020204020204" charset="-122"/>
                <a:ea typeface="微软雅黑" panose="020B0503020204020204" charset="-122"/>
              </a:rPr>
              <a:t>03</a:t>
            </a:r>
            <a:endParaRPr lang="zh-CN" altLang="en-US" sz="4400" b="1">
              <a:solidFill>
                <a:schemeClr val="bg1"/>
              </a:solidFill>
              <a:latin typeface="微软雅黑" panose="020B0503020204020204" charset="-122"/>
              <a:ea typeface="微软雅黑" panose="020B0503020204020204" charset="-122"/>
            </a:endParaRPr>
          </a:p>
          <a:p>
            <a:pPr algn="ctr">
              <a:lnSpc>
                <a:spcPct val="150000"/>
              </a:lnSpc>
            </a:pPr>
            <a:endParaRPr lang="zh-CN" altLang="en-US" sz="1000">
              <a:solidFill>
                <a:schemeClr val="bg1"/>
              </a:solidFill>
              <a:latin typeface="微软雅黑" panose="020B0503020204020204" charset="-122"/>
              <a:ea typeface="微软雅黑" panose="020B0503020204020204" charset="-122"/>
              <a:sym typeface="微软雅黑 Light" panose="020B0502040204020203" charset="-122"/>
            </a:endParaRPr>
          </a:p>
        </p:txBody>
      </p:sp>
      <p:sp>
        <p:nvSpPr>
          <p:cNvPr id="22" name="菱形 21"/>
          <p:cNvSpPr/>
          <p:nvPr/>
        </p:nvSpPr>
        <p:spPr>
          <a:xfrm>
            <a:off x="630238" y="219075"/>
            <a:ext cx="503238" cy="504825"/>
          </a:xfrm>
          <a:prstGeom prst="diamond">
            <a:avLst/>
          </a:prstGeom>
          <a:solidFill>
            <a:srgbClr val="006D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fontAlgn="auto"/>
            <a:endParaRPr lang="zh-CN" altLang="en-US" sz="1800" strike="noStrike" noProof="1"/>
          </a:p>
        </p:txBody>
      </p:sp>
      <p:sp>
        <p:nvSpPr>
          <p:cNvPr id="23" name="等腰三角形 22"/>
          <p:cNvSpPr/>
          <p:nvPr/>
        </p:nvSpPr>
        <p:spPr>
          <a:xfrm flipV="1">
            <a:off x="323850" y="0"/>
            <a:ext cx="1116013" cy="509588"/>
          </a:xfrm>
          <a:prstGeom prst="triangle">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fontAlgn="auto"/>
            <a:endParaRPr lang="zh-CN" altLang="en-US" sz="1800" strike="noStrike" noProof="1"/>
          </a:p>
        </p:txBody>
      </p:sp>
      <p:pic>
        <p:nvPicPr>
          <p:cNvPr id="13324" name="图片 3" descr="标-不带标-1"/>
          <p:cNvPicPr>
            <a:picLocks noChangeAspect="1"/>
          </p:cNvPicPr>
          <p:nvPr/>
        </p:nvPicPr>
        <p:blipFill>
          <a:blip r:embed="rId2"/>
          <a:stretch>
            <a:fillRect/>
          </a:stretch>
        </p:blipFill>
        <p:spPr>
          <a:xfrm>
            <a:off x="9594850" y="231775"/>
            <a:ext cx="2159000" cy="492125"/>
          </a:xfrm>
          <a:prstGeom prst="rect">
            <a:avLst/>
          </a:prstGeom>
          <a:noFill/>
          <a:ln w="9525">
            <a:noFill/>
          </a:ln>
        </p:spPr>
      </p:pic>
      <p:pic>
        <p:nvPicPr>
          <p:cNvPr id="2051" name="Picture 3"/>
          <p:cNvPicPr>
            <a:picLocks noChangeAspect="1" noChangeArrowheads="1"/>
          </p:cNvPicPr>
          <p:nvPr/>
        </p:nvPicPr>
        <p:blipFill>
          <a:blip r:embed="rId3" cstate="print"/>
          <a:srcRect t="2149" r="-971" b="13736"/>
          <a:stretch>
            <a:fillRect/>
          </a:stretch>
        </p:blipFill>
        <p:spPr bwMode="auto">
          <a:xfrm>
            <a:off x="7054215" y="835025"/>
            <a:ext cx="3507740" cy="5826760"/>
          </a:xfrm>
          <a:prstGeom prst="rect">
            <a:avLst/>
          </a:prstGeom>
          <a:noFill/>
          <a:ln w="9525">
            <a:noFill/>
            <a:miter lim="800000"/>
            <a:headEnd/>
            <a:tailEnd/>
          </a:ln>
        </p:spPr>
      </p:pic>
      <p:sp>
        <p:nvSpPr>
          <p:cNvPr id="2" name="文本框 1"/>
          <p:cNvSpPr txBox="1"/>
          <p:nvPr>
            <p:custDataLst>
              <p:tags r:id="rId4"/>
            </p:custDataLst>
          </p:nvPr>
        </p:nvSpPr>
        <p:spPr>
          <a:xfrm>
            <a:off x="1555115" y="419100"/>
            <a:ext cx="5027295" cy="645160"/>
          </a:xfrm>
          <a:prstGeom prst="rect">
            <a:avLst/>
          </a:prstGeom>
          <a:noFill/>
        </p:spPr>
        <p:txBody>
          <a:bodyPr wrap="square" rtlCol="0">
            <a:spAutoFit/>
          </a:bodyPr>
          <a:p>
            <a:r>
              <a:rPr lang="en-US" altLang="zh-CN" sz="3600" b="1">
                <a:solidFill>
                  <a:schemeClr val="accent1"/>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cs typeface="黑体" panose="02010609060101010101" charset="-122"/>
              </a:rPr>
              <a:t>07 </a:t>
            </a:r>
            <a:r>
              <a:rPr lang="zh-CN" altLang="en-US" sz="3200" b="1">
                <a:solidFill>
                  <a:schemeClr val="accent1"/>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cs typeface="黑体" panose="02010609060101010101" charset="-122"/>
              </a:rPr>
              <a:t>报名</a:t>
            </a:r>
            <a:r>
              <a:rPr lang="zh-CN" sz="3200" b="1">
                <a:solidFill>
                  <a:schemeClr val="accent1"/>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cs typeface="黑体" panose="02010609060101010101" charset="-122"/>
              </a:rPr>
              <a:t>方法</a:t>
            </a:r>
            <a:endParaRPr lang="zh-CN" sz="1600" b="1">
              <a:latin typeface="微软雅黑" panose="020B0503020204020204" charset="-122"/>
              <a:ea typeface="微软雅黑" panose="020B0503020204020204" charset="-122"/>
            </a:endParaRPr>
          </a:p>
        </p:txBody>
      </p:sp>
      <p:sp>
        <p:nvSpPr>
          <p:cNvPr id="3" name="矩形 2"/>
          <p:cNvSpPr/>
          <p:nvPr>
            <p:custDataLst>
              <p:tags r:id="rId5"/>
            </p:custDataLst>
          </p:nvPr>
        </p:nvSpPr>
        <p:spPr>
          <a:xfrm>
            <a:off x="2136140" y="3135630"/>
            <a:ext cx="3865880" cy="1216660"/>
          </a:xfrm>
          <a:prstGeom prst="rect">
            <a:avLst/>
          </a:prstGeom>
          <a:solidFill>
            <a:srgbClr val="006DB8">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fontAlgn="auto">
              <a:lnSpc>
                <a:spcPct val="160000"/>
              </a:lnSpc>
            </a:pPr>
            <a:r>
              <a:rPr lang="en-US" altLang="zh-CN" sz="1800" strike="noStrike" noProof="1">
                <a:latin typeface="微软雅黑" panose="020B0503020204020204" charset="-122"/>
                <a:ea typeface="微软雅黑" panose="020B0503020204020204" charset="-122"/>
                <a:cs typeface="黑体" panose="02010609060101010101" charset="-122"/>
              </a:rPr>
              <a:t>    </a:t>
            </a:r>
            <a:r>
              <a:rPr lang="zh-CN" altLang="en-US" sz="1800" strike="noStrike" noProof="1">
                <a:latin typeface="微软雅黑" panose="020B0503020204020204" charset="-122"/>
                <a:ea typeface="微软雅黑" panose="020B0503020204020204" charset="-122"/>
                <a:cs typeface="黑体" panose="02010609060101010101" charset="-122"/>
              </a:rPr>
              <a:t>点击</a:t>
            </a:r>
            <a:r>
              <a:rPr lang="en-US" altLang="zh-CN" sz="1800" strike="noStrike" noProof="1">
                <a:latin typeface="微软雅黑" panose="020B0503020204020204" charset="-122"/>
                <a:ea typeface="微软雅黑" panose="020B0503020204020204" charset="-122"/>
                <a:cs typeface="黑体" panose="02010609060101010101" charset="-122"/>
              </a:rPr>
              <a:t>“</a:t>
            </a:r>
            <a:r>
              <a:rPr lang="zh-CN" altLang="en-US" sz="1800" strike="noStrike" noProof="1">
                <a:latin typeface="微软雅黑" panose="020B0503020204020204" charset="-122"/>
                <a:ea typeface="微软雅黑" panose="020B0503020204020204" charset="-122"/>
                <a:cs typeface="黑体" panose="02010609060101010101" charset="-122"/>
              </a:rPr>
              <a:t>报名申请</a:t>
            </a:r>
            <a:r>
              <a:rPr lang="en-US" altLang="zh-CN" sz="1800" strike="noStrike" noProof="1">
                <a:latin typeface="微软雅黑" panose="020B0503020204020204" charset="-122"/>
                <a:ea typeface="微软雅黑" panose="020B0503020204020204" charset="-122"/>
                <a:cs typeface="黑体" panose="02010609060101010101" charset="-122"/>
              </a:rPr>
              <a:t>”</a:t>
            </a:r>
            <a:endParaRPr lang="en-US" altLang="zh-CN" sz="1800" strike="noStrike" noProof="1">
              <a:latin typeface="微软雅黑" panose="020B0503020204020204" charset="-122"/>
              <a:ea typeface="微软雅黑" panose="020B0503020204020204" charset="-122"/>
              <a:cs typeface="黑体" panose="02010609060101010101" charset="-122"/>
            </a:endParaRPr>
          </a:p>
        </p:txBody>
      </p:sp>
      <p:sp>
        <p:nvSpPr>
          <p:cNvPr id="4" name="矩形 3"/>
          <p:cNvSpPr/>
          <p:nvPr>
            <p:custDataLst>
              <p:tags r:id="rId6"/>
            </p:custDataLst>
          </p:nvPr>
        </p:nvSpPr>
        <p:spPr>
          <a:xfrm>
            <a:off x="2136140" y="5036185"/>
            <a:ext cx="3865880" cy="1262380"/>
          </a:xfrm>
          <a:prstGeom prst="rect">
            <a:avLst/>
          </a:prstGeom>
          <a:solidFill>
            <a:srgbClr val="006DB8">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fontAlgn="auto">
              <a:lnSpc>
                <a:spcPct val="160000"/>
              </a:lnSpc>
            </a:pPr>
            <a:r>
              <a:rPr lang="zh-CN" altLang="en-US" sz="1800" strike="noStrike" noProof="1">
                <a:latin typeface="微软雅黑" panose="020B0503020204020204" charset="-122"/>
                <a:ea typeface="微软雅黑" panose="020B0503020204020204" charset="-122"/>
                <a:cs typeface="黑体" panose="02010609060101010101" charset="-122"/>
              </a:rPr>
              <a:t>下拉菜单选择</a:t>
            </a:r>
            <a:r>
              <a:rPr lang="en-US" altLang="zh-CN" sz="1800" strike="noStrike" noProof="1">
                <a:latin typeface="微软雅黑" panose="020B0503020204020204" charset="-122"/>
                <a:ea typeface="微软雅黑" panose="020B0503020204020204" charset="-122"/>
                <a:cs typeface="黑体" panose="02010609060101010101" charset="-122"/>
              </a:rPr>
              <a:t>“</a:t>
            </a:r>
            <a:r>
              <a:rPr lang="zh-CN" altLang="en-US" sz="1800" strike="noStrike" noProof="1">
                <a:latin typeface="微软雅黑" panose="020B0503020204020204" charset="-122"/>
                <a:ea typeface="微软雅黑" panose="020B0503020204020204" charset="-122"/>
                <a:cs typeface="黑体" panose="02010609060101010101" charset="-122"/>
              </a:rPr>
              <a:t>辅修报名</a:t>
            </a:r>
            <a:r>
              <a:rPr lang="en-US" altLang="zh-CN" sz="1800" strike="noStrike" noProof="1">
                <a:latin typeface="微软雅黑" panose="020B0503020204020204" charset="-122"/>
                <a:ea typeface="微软雅黑" panose="020B0503020204020204" charset="-122"/>
                <a:cs typeface="黑体" panose="02010609060101010101" charset="-122"/>
              </a:rPr>
              <a:t>”</a:t>
            </a:r>
            <a:endParaRPr lang="en-US" altLang="zh-CN" sz="1800" strike="noStrike" noProof="1">
              <a:latin typeface="微软雅黑" panose="020B0503020204020204" charset="-122"/>
              <a:ea typeface="微软雅黑" panose="020B0503020204020204" charset="-122"/>
              <a:cs typeface="黑体" panose="02010609060101010101" charset="-122"/>
            </a:endParaRPr>
          </a:p>
        </p:txBody>
      </p:sp>
      <p:sp>
        <p:nvSpPr>
          <p:cNvPr id="5" name="下箭头 4"/>
          <p:cNvSpPr/>
          <p:nvPr/>
        </p:nvSpPr>
        <p:spPr>
          <a:xfrm>
            <a:off x="3796665" y="2545080"/>
            <a:ext cx="476250" cy="46291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800"/>
          </a:p>
        </p:txBody>
      </p:sp>
      <p:sp>
        <p:nvSpPr>
          <p:cNvPr id="6" name="下箭头 5"/>
          <p:cNvSpPr/>
          <p:nvPr>
            <p:custDataLst>
              <p:tags r:id="rId7"/>
            </p:custDataLst>
          </p:nvPr>
        </p:nvSpPr>
        <p:spPr>
          <a:xfrm>
            <a:off x="3796665" y="4463415"/>
            <a:ext cx="476250" cy="46291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80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gradFill rotWithShape="0">
          <a:gsLst>
            <a:gs pos="0">
              <a:srgbClr val="006DB8"/>
            </a:gs>
            <a:gs pos="100000">
              <a:srgbClr val="254F8F"/>
            </a:gs>
          </a:gsLst>
          <a:lin ang="10800000"/>
          <a:tileRect/>
        </a:gradFill>
        <a:effectLst/>
      </p:bgPr>
    </p:bg>
    <p:spTree>
      <p:nvGrpSpPr>
        <p:cNvPr id="1" name=""/>
        <p:cNvGrpSpPr/>
        <p:nvPr/>
      </p:nvGrpSpPr>
      <p:grpSpPr/>
      <p:sp>
        <p:nvSpPr>
          <p:cNvPr id="20482" name="文本框 8"/>
          <p:cNvSpPr txBox="1"/>
          <p:nvPr/>
        </p:nvSpPr>
        <p:spPr>
          <a:xfrm>
            <a:off x="1965325" y="635000"/>
            <a:ext cx="3312795" cy="1028065"/>
          </a:xfrm>
          <a:prstGeom prst="rect">
            <a:avLst/>
          </a:prstGeom>
          <a:noFill/>
          <a:ln w="9525">
            <a:noFill/>
          </a:ln>
        </p:spPr>
        <p:txBody>
          <a:bodyPr wrap="none" anchor="t" anchorCtr="0">
            <a:noAutofit/>
          </a:bodyPr>
          <a:p>
            <a:pPr algn="l"/>
            <a:r>
              <a:rPr lang="zh-CN" sz="4800" dirty="0" smtClean="0">
                <a:solidFill>
                  <a:schemeClr val="bg1"/>
                </a:solidFill>
                <a:latin typeface="微软雅黑" panose="020B0503020204020204" charset="-122"/>
                <a:ea typeface="微软雅黑" panose="020B0503020204020204" charset="-122"/>
                <a:sym typeface="+mn-ea"/>
              </a:rPr>
              <a:t>联系方式</a:t>
            </a:r>
            <a:endParaRPr lang="zh-CN" altLang="zh-CN" sz="4800" dirty="0" smtClean="0">
              <a:solidFill>
                <a:schemeClr val="bg1"/>
              </a:solidFill>
              <a:latin typeface="微软雅黑" panose="020B0503020204020204" charset="-122"/>
              <a:ea typeface="微软雅黑" panose="020B0503020204020204" charset="-122"/>
              <a:sym typeface="+mn-ea"/>
            </a:endParaRPr>
          </a:p>
        </p:txBody>
      </p:sp>
      <p:sp>
        <p:nvSpPr>
          <p:cNvPr id="20484" name="文本框 2"/>
          <p:cNvSpPr txBox="1"/>
          <p:nvPr/>
        </p:nvSpPr>
        <p:spPr>
          <a:xfrm>
            <a:off x="956945" y="1781810"/>
            <a:ext cx="3999865" cy="4742815"/>
          </a:xfrm>
          <a:prstGeom prst="rect">
            <a:avLst/>
          </a:prstGeom>
          <a:noFill/>
          <a:ln w="9525">
            <a:noFill/>
          </a:ln>
        </p:spPr>
        <p:txBody>
          <a:bodyPr wrap="square" anchor="t" anchorCtr="0">
            <a:noAutofit/>
          </a:bodyPr>
          <a:p>
            <a:endParaRPr lang="en-US" altLang="zh-CN" sz="3600" dirty="0" smtClean="0">
              <a:solidFill>
                <a:schemeClr val="bg1"/>
              </a:solidFill>
              <a:latin typeface="微软雅黑" panose="020B0503020204020204" charset="-122"/>
              <a:ea typeface="微软雅黑" panose="020B0503020204020204" charset="-122"/>
              <a:sym typeface="+mn-ea"/>
            </a:endParaRPr>
          </a:p>
        </p:txBody>
      </p:sp>
      <p:pic>
        <p:nvPicPr>
          <p:cNvPr id="20485" name="图片 1" descr="地大标识-新2021(06-25)"/>
          <p:cNvPicPr>
            <a:picLocks noChangeAspect="1"/>
          </p:cNvPicPr>
          <p:nvPr/>
        </p:nvPicPr>
        <p:blipFill>
          <a:blip r:embed="rId1"/>
          <a:stretch>
            <a:fillRect/>
          </a:stretch>
        </p:blipFill>
        <p:spPr>
          <a:xfrm>
            <a:off x="8899525" y="360363"/>
            <a:ext cx="2879725" cy="655637"/>
          </a:xfrm>
          <a:prstGeom prst="rect">
            <a:avLst/>
          </a:prstGeom>
          <a:noFill/>
          <a:ln w="9525">
            <a:noFill/>
          </a:ln>
        </p:spPr>
      </p:pic>
      <p:sp>
        <p:nvSpPr>
          <p:cNvPr id="2" name="文本框 2"/>
          <p:cNvSpPr txBox="1"/>
          <p:nvPr/>
        </p:nvSpPr>
        <p:spPr>
          <a:xfrm>
            <a:off x="6605270" y="2973070"/>
            <a:ext cx="3999865" cy="4742815"/>
          </a:xfrm>
          <a:prstGeom prst="rect">
            <a:avLst/>
          </a:prstGeom>
          <a:noFill/>
          <a:ln w="9525">
            <a:noFill/>
          </a:ln>
        </p:spPr>
        <p:txBody>
          <a:bodyPr wrap="square" anchor="t" anchorCtr="0">
            <a:noAutofit/>
          </a:bodyPr>
          <a:p>
            <a:endParaRPr lang="en-US" altLang="zh-CN" sz="3600" dirty="0" smtClean="0">
              <a:solidFill>
                <a:schemeClr val="bg1"/>
              </a:solidFill>
              <a:latin typeface="微软雅黑" panose="020B0503020204020204" charset="-122"/>
              <a:ea typeface="微软雅黑" panose="020B0503020204020204" charset="-122"/>
              <a:sym typeface="+mn-ea"/>
            </a:endParaRPr>
          </a:p>
        </p:txBody>
      </p:sp>
      <p:pic>
        <p:nvPicPr>
          <p:cNvPr id="3" name="图片 2" descr="AINOYBB50TQ0ABW``ZDW[JY"/>
          <p:cNvPicPr>
            <a:picLocks noChangeAspect="1"/>
          </p:cNvPicPr>
          <p:nvPr/>
        </p:nvPicPr>
        <p:blipFill>
          <a:blip r:embed="rId2"/>
          <a:stretch>
            <a:fillRect/>
          </a:stretch>
        </p:blipFill>
        <p:spPr>
          <a:xfrm>
            <a:off x="5999480" y="1663065"/>
            <a:ext cx="4876800" cy="4012565"/>
          </a:xfrm>
          <a:prstGeom prst="rect">
            <a:avLst/>
          </a:prstGeom>
        </p:spPr>
      </p:pic>
      <p:sp>
        <p:nvSpPr>
          <p:cNvPr id="8" name="矩形 7"/>
          <p:cNvSpPr/>
          <p:nvPr/>
        </p:nvSpPr>
        <p:spPr>
          <a:xfrm>
            <a:off x="821055" y="1662430"/>
            <a:ext cx="4297680" cy="40125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fontAlgn="auto"/>
            <a:endParaRPr lang="zh-CN" altLang="en-US" sz="1800" strike="noStrike" noProof="1"/>
          </a:p>
        </p:txBody>
      </p:sp>
      <p:pic>
        <p:nvPicPr>
          <p:cNvPr id="4" name="图片 3" descr="5SUQP]XFXMLS8ES]4$YCY)5"/>
          <p:cNvPicPr>
            <a:picLocks noChangeAspect="1"/>
          </p:cNvPicPr>
          <p:nvPr/>
        </p:nvPicPr>
        <p:blipFill>
          <a:blip r:embed="rId3"/>
          <a:srcRect r="10103"/>
          <a:stretch>
            <a:fillRect/>
          </a:stretch>
        </p:blipFill>
        <p:spPr>
          <a:xfrm>
            <a:off x="905510" y="2449830"/>
            <a:ext cx="4051300" cy="1702435"/>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CFCFC"/>
        </a:solidFill>
        <a:effectLst/>
      </p:bgPr>
    </p:bg>
    <p:spTree>
      <p:nvGrpSpPr>
        <p:cNvPr id="1" name=""/>
        <p:cNvGrpSpPr/>
        <p:nvPr/>
      </p:nvGrpSpPr>
      <p:grpSpPr/>
      <p:sp>
        <p:nvSpPr>
          <p:cNvPr id="3" name="矩形 2"/>
          <p:cNvSpPr/>
          <p:nvPr>
            <p:custDataLst>
              <p:tags r:id="rId1"/>
            </p:custDataLst>
          </p:nvPr>
        </p:nvSpPr>
        <p:spPr>
          <a:xfrm>
            <a:off x="-12700" y="-17780"/>
            <a:ext cx="12219305" cy="6922135"/>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800"/>
          </a:p>
        </p:txBody>
      </p:sp>
      <p:sp>
        <p:nvSpPr>
          <p:cNvPr id="12" name="矩形 11"/>
          <p:cNvSpPr/>
          <p:nvPr/>
        </p:nvSpPr>
        <p:spPr>
          <a:xfrm>
            <a:off x="0" y="635"/>
            <a:ext cx="6580505" cy="6857365"/>
          </a:xfrm>
          <a:prstGeom prst="rect">
            <a:avLst/>
          </a:prstGeom>
          <a:blipFill rotWithShape="1">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fontAlgn="auto"/>
            <a:endParaRPr lang="zh-CN" altLang="en-US" sz="1800" strike="noStrike" noProof="1"/>
          </a:p>
        </p:txBody>
      </p:sp>
      <p:sp>
        <p:nvSpPr>
          <p:cNvPr id="11" name="矩形 10"/>
          <p:cNvSpPr/>
          <p:nvPr/>
        </p:nvSpPr>
        <p:spPr>
          <a:xfrm>
            <a:off x="4057015" y="1174750"/>
            <a:ext cx="7362190" cy="4150995"/>
          </a:xfrm>
          <a:prstGeom prst="rect">
            <a:avLst/>
          </a:prstGeom>
          <a:solidFill>
            <a:srgbClr val="006DB8">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fontAlgn="auto"/>
            <a:endParaRPr lang="zh-CN" altLang="en-US" sz="1800" strike="noStrike" noProof="1"/>
          </a:p>
        </p:txBody>
      </p:sp>
      <p:sp>
        <p:nvSpPr>
          <p:cNvPr id="10246" name="文本框 14"/>
          <p:cNvSpPr txBox="1"/>
          <p:nvPr/>
        </p:nvSpPr>
        <p:spPr>
          <a:xfrm>
            <a:off x="4442460" y="1841500"/>
            <a:ext cx="6678295" cy="2947670"/>
          </a:xfrm>
          <a:prstGeom prst="rect">
            <a:avLst/>
          </a:prstGeom>
          <a:noFill/>
          <a:ln w="9525">
            <a:noFill/>
          </a:ln>
        </p:spPr>
        <p:txBody>
          <a:bodyPr wrap="square" anchor="t" anchorCtr="0">
            <a:noAutofit/>
          </a:bodyPr>
          <a:p>
            <a:pPr algn="l">
              <a:lnSpc>
                <a:spcPct val="150000"/>
              </a:lnSpc>
            </a:pPr>
            <a:r>
              <a:rPr lang="zh-CN" sz="6000" b="1" dirty="0" smtClean="0">
                <a:solidFill>
                  <a:schemeClr val="bg1"/>
                </a:solidFill>
                <a:latin typeface="微软雅黑" panose="020B0503020204020204" charset="-122"/>
                <a:ea typeface="微软雅黑" panose="020B0503020204020204" charset="-122"/>
                <a:sym typeface="+mn-ea"/>
              </a:rPr>
              <a:t>第二部分</a:t>
            </a:r>
            <a:endParaRPr lang="zh-CN" sz="6000" b="1" dirty="0" smtClean="0">
              <a:solidFill>
                <a:schemeClr val="bg1"/>
              </a:solidFill>
              <a:latin typeface="微软雅黑" panose="020B0503020204020204" charset="-122"/>
              <a:ea typeface="微软雅黑" panose="020B0503020204020204" charset="-122"/>
              <a:sym typeface="+mn-ea"/>
            </a:endParaRPr>
          </a:p>
          <a:p>
            <a:pPr algn="l">
              <a:lnSpc>
                <a:spcPct val="150000"/>
              </a:lnSpc>
            </a:pPr>
            <a:r>
              <a:rPr lang="en-US" altLang="zh-CN" sz="6000" b="1" dirty="0" smtClean="0">
                <a:solidFill>
                  <a:schemeClr val="bg1"/>
                </a:solidFill>
                <a:latin typeface="微软雅黑" panose="020B0503020204020204" charset="-122"/>
                <a:ea typeface="微软雅黑" panose="020B0503020204020204" charset="-122"/>
                <a:cs typeface="+mn-ea"/>
                <a:sym typeface="+mn-ea"/>
              </a:rPr>
              <a:t>       </a:t>
            </a:r>
            <a:r>
              <a:rPr lang="zh-CN" sz="6000" b="1" dirty="0" smtClean="0">
                <a:solidFill>
                  <a:schemeClr val="bg1"/>
                </a:solidFill>
                <a:latin typeface="微软雅黑" panose="020B0503020204020204" charset="-122"/>
                <a:ea typeface="微软雅黑" panose="020B0503020204020204" charset="-122"/>
                <a:cs typeface="+mn-ea"/>
                <a:sym typeface="+mn-ea"/>
              </a:rPr>
              <a:t>辅修专业介绍</a:t>
            </a:r>
            <a:endParaRPr lang="zh-CN" sz="6000" b="1" dirty="0" smtClean="0">
              <a:solidFill>
                <a:schemeClr val="bg1"/>
              </a:solidFill>
              <a:latin typeface="微软雅黑" panose="020B0503020204020204" charset="-122"/>
              <a:ea typeface="微软雅黑" panose="020B0503020204020204" charset="-122"/>
              <a:cs typeface="+mn-ea"/>
              <a:sym typeface="+mn-ea"/>
            </a:endParaRPr>
          </a:p>
        </p:txBody>
      </p:sp>
      <p:sp>
        <p:nvSpPr>
          <p:cNvPr id="9" name="菱形 8"/>
          <p:cNvSpPr/>
          <p:nvPr/>
        </p:nvSpPr>
        <p:spPr>
          <a:xfrm>
            <a:off x="630238" y="219075"/>
            <a:ext cx="503238" cy="504825"/>
          </a:xfrm>
          <a:prstGeom prst="diamond">
            <a:avLst/>
          </a:prstGeom>
          <a:solidFill>
            <a:srgbClr val="006D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fontAlgn="auto"/>
            <a:endParaRPr lang="zh-CN" altLang="en-US" sz="1800" strike="noStrike" noProof="1"/>
          </a:p>
        </p:txBody>
      </p:sp>
      <p:sp>
        <p:nvSpPr>
          <p:cNvPr id="10" name="等腰三角形 9"/>
          <p:cNvSpPr/>
          <p:nvPr/>
        </p:nvSpPr>
        <p:spPr>
          <a:xfrm flipV="1">
            <a:off x="323850" y="0"/>
            <a:ext cx="1116013" cy="509588"/>
          </a:xfrm>
          <a:prstGeom prst="triangle">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fontAlgn="auto"/>
            <a:endParaRPr lang="zh-CN" altLang="en-US" sz="1800" strike="noStrike" noProof="1"/>
          </a:p>
        </p:txBody>
      </p:sp>
      <p:pic>
        <p:nvPicPr>
          <p:cNvPr id="10260" name="图片 3" descr="标-不带标-1"/>
          <p:cNvPicPr>
            <a:picLocks noChangeAspect="1"/>
          </p:cNvPicPr>
          <p:nvPr/>
        </p:nvPicPr>
        <p:blipFill>
          <a:blip r:embed="rId3"/>
          <a:stretch>
            <a:fillRect/>
          </a:stretch>
        </p:blipFill>
        <p:spPr>
          <a:xfrm>
            <a:off x="9594850" y="231775"/>
            <a:ext cx="2159000" cy="492125"/>
          </a:xfrm>
          <a:prstGeom prst="rect">
            <a:avLst/>
          </a:prstGeom>
          <a:noFill/>
          <a:ln w="9525">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CFCFC"/>
        </a:solidFill>
        <a:effectLst/>
      </p:bgPr>
    </p:bg>
    <p:spTree>
      <p:nvGrpSpPr>
        <p:cNvPr id="1" name=""/>
        <p:cNvGrpSpPr/>
        <p:nvPr/>
      </p:nvGrpSpPr>
      <p:grpSpPr/>
      <p:sp>
        <p:nvSpPr>
          <p:cNvPr id="3" name="矩形 2"/>
          <p:cNvSpPr/>
          <p:nvPr>
            <p:custDataLst>
              <p:tags r:id="rId1"/>
            </p:custDataLst>
          </p:nvPr>
        </p:nvSpPr>
        <p:spPr>
          <a:xfrm>
            <a:off x="-12700" y="-17780"/>
            <a:ext cx="12219305" cy="6922135"/>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800"/>
          </a:p>
        </p:txBody>
      </p:sp>
      <p:pic>
        <p:nvPicPr>
          <p:cNvPr id="6146" name="图片 1" descr="标-不带标-1"/>
          <p:cNvPicPr>
            <a:picLocks noChangeAspect="1"/>
          </p:cNvPicPr>
          <p:nvPr/>
        </p:nvPicPr>
        <p:blipFill>
          <a:blip r:embed="rId2"/>
          <a:stretch>
            <a:fillRect/>
          </a:stretch>
        </p:blipFill>
        <p:spPr>
          <a:xfrm>
            <a:off x="8960168" y="162243"/>
            <a:ext cx="2879725" cy="655637"/>
          </a:xfrm>
          <a:prstGeom prst="rect">
            <a:avLst/>
          </a:prstGeom>
          <a:noFill/>
          <a:ln w="9525">
            <a:noFill/>
          </a:ln>
        </p:spPr>
      </p:pic>
      <p:sp>
        <p:nvSpPr>
          <p:cNvPr id="13" name="流程图: 延期 12"/>
          <p:cNvSpPr/>
          <p:nvPr/>
        </p:nvSpPr>
        <p:spPr>
          <a:xfrm>
            <a:off x="0" y="140653"/>
            <a:ext cx="2033588" cy="2033588"/>
          </a:xfrm>
          <a:prstGeom prst="flowChartDelay">
            <a:avLst/>
          </a:prstGeom>
          <a:solidFill>
            <a:srgbClr val="006D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fontAlgn="auto"/>
            <a:endParaRPr lang="zh-CN" altLang="en-US" sz="1800" strike="noStrike" noProof="1"/>
          </a:p>
        </p:txBody>
      </p:sp>
      <p:sp>
        <p:nvSpPr>
          <p:cNvPr id="6149" name="文本框 17"/>
          <p:cNvSpPr txBox="1"/>
          <p:nvPr/>
        </p:nvSpPr>
        <p:spPr>
          <a:xfrm>
            <a:off x="250825" y="712153"/>
            <a:ext cx="1530350" cy="891540"/>
          </a:xfrm>
          <a:prstGeom prst="rect">
            <a:avLst/>
          </a:prstGeom>
          <a:noFill/>
          <a:ln w="9525">
            <a:noFill/>
          </a:ln>
        </p:spPr>
        <p:txBody>
          <a:bodyPr wrap="square" anchor="t" anchorCtr="0">
            <a:spAutoFit/>
          </a:bodyPr>
          <a:p>
            <a:r>
              <a:rPr lang="zh-CN" altLang="zh-CN" sz="3600">
                <a:solidFill>
                  <a:schemeClr val="bg1"/>
                </a:solidFill>
                <a:latin typeface="微软雅黑" panose="020B0503020204020204" charset="-122"/>
                <a:ea typeface="微软雅黑" panose="020B0503020204020204" charset="-122"/>
              </a:rPr>
              <a:t>目录</a:t>
            </a:r>
            <a:endParaRPr lang="en-US" altLang="zh-CN" sz="3600">
              <a:solidFill>
                <a:schemeClr val="bg1"/>
              </a:solidFill>
              <a:latin typeface="微软雅黑" panose="020B0503020204020204" charset="-122"/>
              <a:ea typeface="微软雅黑" panose="020B0503020204020204" charset="-122"/>
            </a:endParaRPr>
          </a:p>
          <a:p>
            <a:r>
              <a:rPr lang="zh-CN" altLang="en-US" sz="1600">
                <a:solidFill>
                  <a:schemeClr val="bg1"/>
                </a:solidFill>
                <a:latin typeface="微软雅黑" panose="020B0503020204020204" charset="-122"/>
                <a:ea typeface="微软雅黑" panose="020B0503020204020204" charset="-122"/>
              </a:rPr>
              <a:t>C</a:t>
            </a:r>
            <a:r>
              <a:rPr lang="en-US" altLang="zh-CN" sz="1600">
                <a:solidFill>
                  <a:schemeClr val="bg1"/>
                </a:solidFill>
                <a:latin typeface="微软雅黑" panose="020B0503020204020204" charset="-122"/>
                <a:ea typeface="微软雅黑" panose="020B0503020204020204" charset="-122"/>
              </a:rPr>
              <a:t>ATALOG</a:t>
            </a:r>
            <a:endParaRPr lang="en-US" altLang="zh-CN" sz="1600">
              <a:solidFill>
                <a:schemeClr val="bg1"/>
              </a:solidFill>
              <a:latin typeface="微软雅黑" panose="020B0503020204020204" charset="-122"/>
              <a:ea typeface="微软雅黑" panose="020B0503020204020204" charset="-122"/>
            </a:endParaRPr>
          </a:p>
        </p:txBody>
      </p:sp>
      <p:sp>
        <p:nvSpPr>
          <p:cNvPr id="16" name="椭圆 15"/>
          <p:cNvSpPr/>
          <p:nvPr/>
        </p:nvSpPr>
        <p:spPr>
          <a:xfrm>
            <a:off x="2664460" y="1613535"/>
            <a:ext cx="657860" cy="643255"/>
          </a:xfrm>
          <a:prstGeom prst="ellipse">
            <a:avLst/>
          </a:prstGeom>
          <a:solidFill>
            <a:srgbClr val="B39B6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fontAlgn="auto"/>
            <a:r>
              <a:rPr lang="en-US" altLang="zh-CN" sz="2000" strike="noStrike" noProof="1">
                <a:latin typeface="微软雅黑" panose="020B0503020204020204" charset="-122"/>
                <a:ea typeface="微软雅黑" panose="020B0503020204020204" charset="-122"/>
              </a:rPr>
              <a:t>1</a:t>
            </a:r>
            <a:endParaRPr lang="en-US" altLang="zh-CN" sz="2000" strike="noStrike" noProof="1">
              <a:latin typeface="微软雅黑" panose="020B0503020204020204" charset="-122"/>
              <a:ea typeface="微软雅黑" panose="020B0503020204020204" charset="-122"/>
            </a:endParaRPr>
          </a:p>
        </p:txBody>
      </p:sp>
      <p:sp>
        <p:nvSpPr>
          <p:cNvPr id="6151" name="文本框 16"/>
          <p:cNvSpPr txBox="1"/>
          <p:nvPr/>
        </p:nvSpPr>
        <p:spPr>
          <a:xfrm>
            <a:off x="3595370" y="1680845"/>
            <a:ext cx="2484120" cy="471805"/>
          </a:xfrm>
          <a:prstGeom prst="rect">
            <a:avLst/>
          </a:prstGeom>
          <a:noFill/>
          <a:ln w="9525">
            <a:noFill/>
          </a:ln>
        </p:spPr>
        <p:txBody>
          <a:bodyPr wrap="square" anchor="t" anchorCtr="0">
            <a:noAutofit/>
          </a:bodyPr>
          <a:p>
            <a:r>
              <a:rPr lang="zh-CN" altLang="en-US" sz="2400" b="1" smtClean="0">
                <a:solidFill>
                  <a:schemeClr val="accent5">
                    <a:lumMod val="75000"/>
                  </a:schemeClr>
                </a:solidFill>
                <a:latin typeface="微软雅黑" panose="020B0503020204020204" charset="-122"/>
                <a:ea typeface="微软雅黑" panose="020B0503020204020204" charset="-122"/>
                <a:sym typeface="+mn-ea"/>
                <a:hlinkClick r:id="rId3" action="ppaction://hlinksldjump"/>
              </a:rPr>
              <a:t>地球科学学院</a:t>
            </a:r>
            <a:endParaRPr lang="zh-CN" altLang="en-US" sz="2400" b="1" smtClean="0">
              <a:solidFill>
                <a:schemeClr val="accent5">
                  <a:lumMod val="75000"/>
                </a:schemeClr>
              </a:solidFill>
              <a:latin typeface="微软雅黑" panose="020B0503020204020204" charset="-122"/>
              <a:ea typeface="微软雅黑" panose="020B0503020204020204" charset="-122"/>
              <a:sym typeface="+mn-ea"/>
              <a:hlinkClick r:id="" action="ppaction://noaction"/>
            </a:endParaRPr>
          </a:p>
        </p:txBody>
      </p:sp>
      <p:sp>
        <p:nvSpPr>
          <p:cNvPr id="6155" name="文本框 2"/>
          <p:cNvSpPr txBox="1"/>
          <p:nvPr/>
        </p:nvSpPr>
        <p:spPr>
          <a:xfrm>
            <a:off x="3595370" y="2578100"/>
            <a:ext cx="2072005" cy="460375"/>
          </a:xfrm>
          <a:prstGeom prst="rect">
            <a:avLst/>
          </a:prstGeom>
          <a:noFill/>
          <a:ln w="9525">
            <a:noFill/>
          </a:ln>
        </p:spPr>
        <p:txBody>
          <a:bodyPr wrap="square" anchor="t" anchorCtr="0">
            <a:spAutoFit/>
          </a:bodyPr>
          <a:p>
            <a:r>
              <a:rPr lang="zh-CN" altLang="en-US" sz="2400" b="1" dirty="0" smtClean="0">
                <a:solidFill>
                  <a:schemeClr val="accent5">
                    <a:lumMod val="75000"/>
                  </a:schemeClr>
                </a:solidFill>
                <a:latin typeface="微软雅黑" panose="020B0503020204020204" charset="-122"/>
                <a:ea typeface="微软雅黑" panose="020B0503020204020204" charset="-122"/>
                <a:sym typeface="+mn-ea"/>
                <a:hlinkClick r:id="rId4" action="ppaction://hlinksldjump"/>
              </a:rPr>
              <a:t>资源学院</a:t>
            </a:r>
            <a:endParaRPr lang="zh-CN" altLang="en-US" sz="2400" b="1" dirty="0" smtClean="0">
              <a:solidFill>
                <a:schemeClr val="accent5">
                  <a:lumMod val="75000"/>
                </a:schemeClr>
              </a:solidFill>
              <a:latin typeface="微软雅黑" panose="020B0503020204020204" charset="-122"/>
              <a:ea typeface="微软雅黑" panose="020B0503020204020204" charset="-122"/>
              <a:sym typeface="+mn-ea"/>
              <a:hlinkClick r:id="" action="ppaction://noaction"/>
            </a:endParaRPr>
          </a:p>
        </p:txBody>
      </p:sp>
      <p:sp>
        <p:nvSpPr>
          <p:cNvPr id="6156" name="文本框 3"/>
          <p:cNvSpPr txBox="1"/>
          <p:nvPr/>
        </p:nvSpPr>
        <p:spPr>
          <a:xfrm>
            <a:off x="3588385" y="3429000"/>
            <a:ext cx="2982595" cy="460375"/>
          </a:xfrm>
          <a:prstGeom prst="rect">
            <a:avLst/>
          </a:prstGeom>
          <a:noFill/>
          <a:ln w="9525">
            <a:noFill/>
          </a:ln>
        </p:spPr>
        <p:txBody>
          <a:bodyPr wrap="square" anchor="t" anchorCtr="0">
            <a:spAutoFit/>
          </a:bodyPr>
          <a:p>
            <a:r>
              <a:rPr lang="zh-CN" sz="2400" b="1" smtClean="0">
                <a:solidFill>
                  <a:schemeClr val="accent5">
                    <a:lumMod val="75000"/>
                  </a:schemeClr>
                </a:solidFill>
                <a:latin typeface="微软雅黑" panose="020B0503020204020204" charset="-122"/>
                <a:ea typeface="微软雅黑" panose="020B0503020204020204" charset="-122"/>
                <a:sym typeface="+mn-ea"/>
                <a:hlinkClick r:id="rId5" action="ppaction://hlinksldjump"/>
              </a:rPr>
              <a:t>材料与</a:t>
            </a:r>
            <a:r>
              <a:rPr lang="zh-CN" sz="2400" b="1" smtClean="0">
                <a:solidFill>
                  <a:schemeClr val="accent5">
                    <a:lumMod val="75000"/>
                  </a:schemeClr>
                </a:solidFill>
                <a:latin typeface="微软雅黑" panose="020B0503020204020204" charset="-122"/>
                <a:ea typeface="微软雅黑" panose="020B0503020204020204" charset="-122"/>
                <a:sym typeface="+mn-ea"/>
                <a:hlinkClick r:id="rId5" action="ppaction://hlinksldjump"/>
              </a:rPr>
              <a:t>化学学院</a:t>
            </a:r>
            <a:endParaRPr lang="zh-CN" sz="2400" b="1" smtClean="0">
              <a:solidFill>
                <a:schemeClr val="accent5">
                  <a:lumMod val="75000"/>
                </a:schemeClr>
              </a:solidFill>
              <a:latin typeface="微软雅黑" panose="020B0503020204020204" charset="-122"/>
              <a:ea typeface="微软雅黑" panose="020B0503020204020204" charset="-122"/>
              <a:sym typeface="+mn-ea"/>
              <a:hlinkClick r:id="" action="ppaction://noaction"/>
            </a:endParaRPr>
          </a:p>
        </p:txBody>
      </p:sp>
      <p:sp>
        <p:nvSpPr>
          <p:cNvPr id="6157" name="文本框 4"/>
          <p:cNvSpPr txBox="1"/>
          <p:nvPr/>
        </p:nvSpPr>
        <p:spPr>
          <a:xfrm>
            <a:off x="3595370" y="4328795"/>
            <a:ext cx="2406015" cy="459740"/>
          </a:xfrm>
          <a:prstGeom prst="rect">
            <a:avLst/>
          </a:prstGeom>
          <a:noFill/>
          <a:ln w="9525">
            <a:noFill/>
          </a:ln>
        </p:spPr>
        <p:txBody>
          <a:bodyPr wrap="square" anchor="t" anchorCtr="0">
            <a:noAutofit/>
          </a:bodyPr>
          <a:p>
            <a:pPr algn="l">
              <a:buClrTx/>
              <a:buSzTx/>
              <a:buFontTx/>
            </a:pPr>
            <a:r>
              <a:rPr lang="zh-CN" sz="2400" b="1" smtClean="0">
                <a:solidFill>
                  <a:schemeClr val="accent5">
                    <a:lumMod val="75000"/>
                  </a:schemeClr>
                </a:solidFill>
                <a:latin typeface="微软雅黑" panose="020B0503020204020204" charset="-122"/>
                <a:ea typeface="微软雅黑" panose="020B0503020204020204" charset="-122"/>
                <a:sym typeface="+mn-ea"/>
                <a:hlinkClick r:id="rId6" action="ppaction://hlinksldjump"/>
              </a:rPr>
              <a:t>环境学院</a:t>
            </a:r>
            <a:endParaRPr lang="zh-CN" sz="2400" b="1" smtClean="0">
              <a:solidFill>
                <a:schemeClr val="accent5">
                  <a:lumMod val="75000"/>
                </a:schemeClr>
              </a:solidFill>
              <a:latin typeface="微软雅黑" panose="020B0503020204020204" charset="-122"/>
              <a:ea typeface="微软雅黑" panose="020B0503020204020204" charset="-122"/>
              <a:sym typeface="+mn-ea"/>
              <a:hlinkClick r:id="rId6" action="ppaction://hlinksldjump"/>
            </a:endParaRPr>
          </a:p>
        </p:txBody>
      </p:sp>
      <p:sp>
        <p:nvSpPr>
          <p:cNvPr id="5" name="文本框 4"/>
          <p:cNvSpPr txBox="1"/>
          <p:nvPr/>
        </p:nvSpPr>
        <p:spPr>
          <a:xfrm>
            <a:off x="3595370" y="5209540"/>
            <a:ext cx="2302510" cy="497840"/>
          </a:xfrm>
          <a:prstGeom prst="rect">
            <a:avLst/>
          </a:prstGeom>
          <a:noFill/>
        </p:spPr>
        <p:txBody>
          <a:bodyPr wrap="square" rtlCol="0" anchor="t">
            <a:noAutofit/>
          </a:bodyPr>
          <a:p>
            <a:r>
              <a:rPr lang="zh-CN" altLang="en-US" sz="2400" b="1" smtClean="0">
                <a:solidFill>
                  <a:schemeClr val="accent5">
                    <a:lumMod val="75000"/>
                  </a:schemeClr>
                </a:solidFill>
                <a:latin typeface="微软雅黑" panose="020B0503020204020204" charset="-122"/>
                <a:ea typeface="微软雅黑" panose="020B0503020204020204" charset="-122"/>
                <a:sym typeface="+mn-ea"/>
                <a:hlinkClick r:id="rId7" action="ppaction://hlinksldjump"/>
              </a:rPr>
              <a:t>工程学院</a:t>
            </a:r>
            <a:endParaRPr lang="zh-CN" altLang="en-US" sz="2400" b="1" smtClean="0">
              <a:solidFill>
                <a:schemeClr val="accent5">
                  <a:lumMod val="75000"/>
                </a:schemeClr>
              </a:solidFill>
              <a:latin typeface="微软雅黑" panose="020B0503020204020204" charset="-122"/>
              <a:ea typeface="微软雅黑" panose="020B0503020204020204" charset="-122"/>
              <a:sym typeface="+mn-ea"/>
              <a:hlinkClick r:id="rId7" action="ppaction://hlinksldjump"/>
            </a:endParaRPr>
          </a:p>
        </p:txBody>
      </p:sp>
      <p:sp>
        <p:nvSpPr>
          <p:cNvPr id="15" name="文本框 14"/>
          <p:cNvSpPr txBox="1"/>
          <p:nvPr/>
        </p:nvSpPr>
        <p:spPr>
          <a:xfrm>
            <a:off x="8286115" y="1723390"/>
            <a:ext cx="3649980" cy="527050"/>
          </a:xfrm>
          <a:prstGeom prst="rect">
            <a:avLst/>
          </a:prstGeom>
          <a:noFill/>
        </p:spPr>
        <p:txBody>
          <a:bodyPr wrap="square" rtlCol="0">
            <a:noAutofit/>
          </a:bodyPr>
          <a:p>
            <a:r>
              <a:rPr lang="zh-CN" sz="2400" b="1" smtClean="0">
                <a:solidFill>
                  <a:schemeClr val="accent5">
                    <a:lumMod val="75000"/>
                  </a:schemeClr>
                </a:solidFill>
                <a:latin typeface="微软雅黑" panose="020B0503020204020204" charset="-122"/>
                <a:ea typeface="微软雅黑" panose="020B0503020204020204" charset="-122"/>
                <a:sym typeface="+mn-ea"/>
                <a:hlinkClick r:id="rId8" action="ppaction://hlinksldjump"/>
              </a:rPr>
              <a:t>地球物理与空间</a:t>
            </a:r>
            <a:r>
              <a:rPr lang="zh-CN" sz="2400" b="1" smtClean="0">
                <a:solidFill>
                  <a:schemeClr val="accent5">
                    <a:lumMod val="75000"/>
                  </a:schemeClr>
                </a:solidFill>
                <a:latin typeface="微软雅黑" panose="020B0503020204020204" charset="-122"/>
                <a:ea typeface="微软雅黑" panose="020B0503020204020204" charset="-122"/>
                <a:sym typeface="+mn-ea"/>
                <a:hlinkClick r:id="rId8" action="ppaction://hlinksldjump"/>
              </a:rPr>
              <a:t>信息学院</a:t>
            </a:r>
            <a:endParaRPr lang="zh-CN" sz="2400" b="1" smtClean="0">
              <a:solidFill>
                <a:schemeClr val="accent5">
                  <a:lumMod val="75000"/>
                </a:schemeClr>
              </a:solidFill>
              <a:latin typeface="微软雅黑" panose="020B0503020204020204" charset="-122"/>
              <a:ea typeface="微软雅黑" panose="020B0503020204020204" charset="-122"/>
              <a:sym typeface="+mn-ea"/>
              <a:hlinkClick r:id="" action="ppaction://noaction"/>
            </a:endParaRPr>
          </a:p>
        </p:txBody>
      </p:sp>
      <p:sp>
        <p:nvSpPr>
          <p:cNvPr id="17" name="文本框 16"/>
          <p:cNvSpPr txBox="1"/>
          <p:nvPr/>
        </p:nvSpPr>
        <p:spPr>
          <a:xfrm>
            <a:off x="8286115" y="2578100"/>
            <a:ext cx="3035935" cy="460375"/>
          </a:xfrm>
          <a:prstGeom prst="rect">
            <a:avLst/>
          </a:prstGeom>
          <a:noFill/>
        </p:spPr>
        <p:txBody>
          <a:bodyPr wrap="square" rtlCol="0">
            <a:spAutoFit/>
          </a:bodyPr>
          <a:p>
            <a:r>
              <a:rPr lang="zh-CN" altLang="en-US" sz="2400" b="1" smtClean="0">
                <a:solidFill>
                  <a:schemeClr val="accent5">
                    <a:lumMod val="75000"/>
                  </a:schemeClr>
                </a:solidFill>
                <a:latin typeface="微软雅黑" panose="020B0503020204020204" charset="-122"/>
                <a:ea typeface="微软雅黑" panose="020B0503020204020204" charset="-122"/>
                <a:sym typeface="+mn-ea"/>
                <a:hlinkClick r:id="rId9" action="ppaction://hlinksldjump"/>
              </a:rPr>
              <a:t>机械与电子</a:t>
            </a:r>
            <a:r>
              <a:rPr lang="zh-CN" altLang="en-US" sz="2400" b="1" smtClean="0">
                <a:solidFill>
                  <a:schemeClr val="accent5">
                    <a:lumMod val="75000"/>
                  </a:schemeClr>
                </a:solidFill>
                <a:latin typeface="微软雅黑" panose="020B0503020204020204" charset="-122"/>
                <a:ea typeface="微软雅黑" panose="020B0503020204020204" charset="-122"/>
                <a:sym typeface="+mn-ea"/>
                <a:hlinkClick r:id="rId9" action="ppaction://hlinksldjump"/>
              </a:rPr>
              <a:t>信息学院</a:t>
            </a:r>
            <a:endParaRPr lang="zh-CN" altLang="en-US" sz="2400" b="1" smtClean="0">
              <a:solidFill>
                <a:schemeClr val="accent5">
                  <a:lumMod val="75000"/>
                </a:schemeClr>
              </a:solidFill>
              <a:latin typeface="微软雅黑" panose="020B0503020204020204" charset="-122"/>
              <a:ea typeface="微软雅黑" panose="020B0503020204020204" charset="-122"/>
              <a:sym typeface="+mn-ea"/>
              <a:hlinkClick r:id="" action="ppaction://noaction"/>
            </a:endParaRPr>
          </a:p>
        </p:txBody>
      </p:sp>
      <p:sp>
        <p:nvSpPr>
          <p:cNvPr id="4" name="文本框 16"/>
          <p:cNvSpPr txBox="1"/>
          <p:nvPr/>
        </p:nvSpPr>
        <p:spPr>
          <a:xfrm>
            <a:off x="8286115" y="3482975"/>
            <a:ext cx="2484120" cy="520065"/>
          </a:xfrm>
          <a:prstGeom prst="rect">
            <a:avLst/>
          </a:prstGeom>
          <a:noFill/>
        </p:spPr>
        <p:txBody>
          <a:bodyPr wrap="square" rtlCol="0" anchor="t" anchorCtr="0">
            <a:noAutofit/>
          </a:bodyPr>
          <a:p>
            <a:pPr lvl="0" algn="l">
              <a:buClrTx/>
              <a:buSzTx/>
              <a:buFontTx/>
            </a:pPr>
            <a:r>
              <a:rPr lang="zh-CN" altLang="en-US" sz="2400" b="1" smtClean="0">
                <a:solidFill>
                  <a:schemeClr val="accent5">
                    <a:lumMod val="75000"/>
                  </a:schemeClr>
                </a:solidFill>
                <a:latin typeface="微软雅黑" panose="020B0503020204020204" charset="-122"/>
                <a:ea typeface="微软雅黑" panose="020B0503020204020204" charset="-122"/>
                <a:sym typeface="+mn-ea"/>
                <a:hlinkClick r:id="rId10" action="ppaction://hlinksldjump"/>
              </a:rPr>
              <a:t>经济管理学院</a:t>
            </a:r>
            <a:endParaRPr lang="zh-CN" altLang="en-US" sz="2400" b="1" smtClean="0">
              <a:solidFill>
                <a:schemeClr val="accent5">
                  <a:lumMod val="75000"/>
                </a:schemeClr>
              </a:solidFill>
              <a:latin typeface="微软雅黑" panose="020B0503020204020204" charset="-122"/>
              <a:ea typeface="微软雅黑" panose="020B0503020204020204" charset="-122"/>
              <a:sym typeface="+mn-ea"/>
              <a:hlinkClick r:id="rId10" action="ppaction://hlinksldjump"/>
            </a:endParaRPr>
          </a:p>
        </p:txBody>
      </p:sp>
      <p:sp>
        <p:nvSpPr>
          <p:cNvPr id="11" name="文本框 2"/>
          <p:cNvSpPr txBox="1"/>
          <p:nvPr/>
        </p:nvSpPr>
        <p:spPr>
          <a:xfrm>
            <a:off x="8286750" y="4319270"/>
            <a:ext cx="2142490" cy="460375"/>
          </a:xfrm>
          <a:prstGeom prst="rect">
            <a:avLst/>
          </a:prstGeom>
          <a:noFill/>
          <a:ln w="9525">
            <a:noFill/>
          </a:ln>
        </p:spPr>
        <p:txBody>
          <a:bodyPr wrap="square" anchor="t" anchorCtr="0">
            <a:spAutoFit/>
          </a:bodyPr>
          <a:p>
            <a:pPr algn="l">
              <a:buClrTx/>
              <a:buSzTx/>
              <a:buFontTx/>
            </a:pPr>
            <a:r>
              <a:rPr lang="zh-CN" sz="2400" b="1" smtClean="0">
                <a:solidFill>
                  <a:schemeClr val="accent5">
                    <a:lumMod val="75000"/>
                  </a:schemeClr>
                </a:solidFill>
                <a:latin typeface="微软雅黑" panose="020B0503020204020204" charset="-122"/>
                <a:ea typeface="微软雅黑" panose="020B0503020204020204" charset="-122"/>
                <a:sym typeface="+mn-ea"/>
                <a:hlinkClick r:id="rId11" action="ppaction://hlinksldjump"/>
              </a:rPr>
              <a:t>外国语学院</a:t>
            </a:r>
            <a:endParaRPr lang="zh-CN" sz="2400" b="1" smtClean="0">
              <a:solidFill>
                <a:schemeClr val="accent5">
                  <a:lumMod val="75000"/>
                </a:schemeClr>
              </a:solidFill>
              <a:latin typeface="微软雅黑" panose="020B0503020204020204" charset="-122"/>
              <a:ea typeface="微软雅黑" panose="020B0503020204020204" charset="-122"/>
              <a:sym typeface="+mn-ea"/>
              <a:hlinkClick r:id="rId11" action="ppaction://hlinksldjump"/>
            </a:endParaRPr>
          </a:p>
        </p:txBody>
      </p:sp>
      <p:sp>
        <p:nvSpPr>
          <p:cNvPr id="12" name="文本框 3"/>
          <p:cNvSpPr txBox="1"/>
          <p:nvPr/>
        </p:nvSpPr>
        <p:spPr>
          <a:xfrm>
            <a:off x="8286115" y="5209540"/>
            <a:ext cx="3035935" cy="460375"/>
          </a:xfrm>
          <a:prstGeom prst="rect">
            <a:avLst/>
          </a:prstGeom>
          <a:noFill/>
          <a:ln w="9525">
            <a:noFill/>
          </a:ln>
        </p:spPr>
        <p:txBody>
          <a:bodyPr wrap="square" anchor="t" anchorCtr="0">
            <a:spAutoFit/>
          </a:bodyPr>
          <a:p>
            <a:pPr lvl="0" algn="l">
              <a:buClrTx/>
              <a:buSzTx/>
              <a:buFontTx/>
            </a:pPr>
            <a:r>
              <a:rPr lang="zh-CN" sz="2400" b="1" smtClean="0">
                <a:solidFill>
                  <a:schemeClr val="accent5">
                    <a:lumMod val="75000"/>
                  </a:schemeClr>
                </a:solidFill>
                <a:latin typeface="微软雅黑" panose="020B0503020204020204" charset="-122"/>
                <a:ea typeface="微软雅黑" panose="020B0503020204020204" charset="-122"/>
                <a:sym typeface="+mn-ea"/>
                <a:hlinkClick r:id="rId12" action="ppaction://hlinksldjump"/>
              </a:rPr>
              <a:t>地理与信息</a:t>
            </a:r>
            <a:r>
              <a:rPr lang="zh-CN" sz="2400" b="1" smtClean="0">
                <a:solidFill>
                  <a:schemeClr val="accent5">
                    <a:lumMod val="75000"/>
                  </a:schemeClr>
                </a:solidFill>
                <a:latin typeface="微软雅黑" panose="020B0503020204020204" charset="-122"/>
                <a:ea typeface="微软雅黑" panose="020B0503020204020204" charset="-122"/>
                <a:sym typeface="+mn-ea"/>
                <a:hlinkClick r:id="rId12" action="ppaction://hlinksldjump"/>
              </a:rPr>
              <a:t>工程学院</a:t>
            </a:r>
            <a:endParaRPr lang="zh-CN" sz="2400" b="1" smtClean="0">
              <a:solidFill>
                <a:schemeClr val="accent5">
                  <a:lumMod val="75000"/>
                </a:schemeClr>
              </a:solidFill>
              <a:latin typeface="微软雅黑" panose="020B0503020204020204" charset="-122"/>
              <a:ea typeface="微软雅黑" panose="020B0503020204020204" charset="-122"/>
              <a:sym typeface="+mn-ea"/>
              <a:hlinkClick r:id="rId12" action="ppaction://hlinksldjump"/>
            </a:endParaRPr>
          </a:p>
        </p:txBody>
      </p:sp>
      <p:sp>
        <p:nvSpPr>
          <p:cNvPr id="24" name="椭圆 23"/>
          <p:cNvSpPr/>
          <p:nvPr>
            <p:custDataLst>
              <p:tags r:id="rId13"/>
            </p:custDataLst>
          </p:nvPr>
        </p:nvSpPr>
        <p:spPr>
          <a:xfrm>
            <a:off x="2664460" y="2491740"/>
            <a:ext cx="657860" cy="643255"/>
          </a:xfrm>
          <a:prstGeom prst="ellipse">
            <a:avLst/>
          </a:prstGeom>
          <a:solidFill>
            <a:srgbClr val="B39B6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fontAlgn="auto"/>
            <a:r>
              <a:rPr lang="en-US" altLang="zh-CN" sz="2000" strike="noStrike" noProof="1">
                <a:latin typeface="微软雅黑" panose="020B0503020204020204" charset="-122"/>
                <a:ea typeface="微软雅黑" panose="020B0503020204020204" charset="-122"/>
              </a:rPr>
              <a:t>2</a:t>
            </a:r>
            <a:endParaRPr lang="en-US" altLang="zh-CN" sz="2000" strike="noStrike" noProof="1">
              <a:latin typeface="微软雅黑" panose="020B0503020204020204" charset="-122"/>
              <a:ea typeface="微软雅黑" panose="020B0503020204020204" charset="-122"/>
            </a:endParaRPr>
          </a:p>
        </p:txBody>
      </p:sp>
      <p:sp>
        <p:nvSpPr>
          <p:cNvPr id="26" name="椭圆 25"/>
          <p:cNvSpPr/>
          <p:nvPr>
            <p:custDataLst>
              <p:tags r:id="rId14"/>
            </p:custDataLst>
          </p:nvPr>
        </p:nvSpPr>
        <p:spPr>
          <a:xfrm>
            <a:off x="2664460" y="3369945"/>
            <a:ext cx="657860" cy="643255"/>
          </a:xfrm>
          <a:prstGeom prst="ellipse">
            <a:avLst/>
          </a:prstGeom>
          <a:solidFill>
            <a:srgbClr val="B39B6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fontAlgn="auto"/>
            <a:r>
              <a:rPr lang="en-US" altLang="zh-CN" sz="2000" strike="noStrike" noProof="1">
                <a:latin typeface="微软雅黑" panose="020B0503020204020204" charset="-122"/>
                <a:ea typeface="微软雅黑" panose="020B0503020204020204" charset="-122"/>
              </a:rPr>
              <a:t>3</a:t>
            </a:r>
            <a:endParaRPr lang="en-US" altLang="zh-CN" sz="2000" strike="noStrike" noProof="1">
              <a:latin typeface="微软雅黑" panose="020B0503020204020204" charset="-122"/>
              <a:ea typeface="微软雅黑" panose="020B0503020204020204" charset="-122"/>
            </a:endParaRPr>
          </a:p>
        </p:txBody>
      </p:sp>
      <p:sp>
        <p:nvSpPr>
          <p:cNvPr id="27" name="椭圆 26"/>
          <p:cNvSpPr/>
          <p:nvPr>
            <p:custDataLst>
              <p:tags r:id="rId15"/>
            </p:custDataLst>
          </p:nvPr>
        </p:nvSpPr>
        <p:spPr>
          <a:xfrm>
            <a:off x="2664460" y="4248150"/>
            <a:ext cx="657860" cy="643255"/>
          </a:xfrm>
          <a:prstGeom prst="ellipse">
            <a:avLst/>
          </a:prstGeom>
          <a:solidFill>
            <a:srgbClr val="B39B6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fontAlgn="auto"/>
            <a:r>
              <a:rPr lang="en-US" altLang="zh-CN" sz="2000" strike="noStrike" noProof="1">
                <a:latin typeface="微软雅黑" panose="020B0503020204020204" charset="-122"/>
                <a:ea typeface="微软雅黑" panose="020B0503020204020204" charset="-122"/>
              </a:rPr>
              <a:t>4</a:t>
            </a:r>
            <a:endParaRPr lang="en-US" altLang="zh-CN" sz="2000" strike="noStrike" noProof="1">
              <a:latin typeface="微软雅黑" panose="020B0503020204020204" charset="-122"/>
              <a:ea typeface="微软雅黑" panose="020B0503020204020204" charset="-122"/>
            </a:endParaRPr>
          </a:p>
        </p:txBody>
      </p:sp>
      <p:sp>
        <p:nvSpPr>
          <p:cNvPr id="28" name="椭圆 27"/>
          <p:cNvSpPr/>
          <p:nvPr>
            <p:custDataLst>
              <p:tags r:id="rId16"/>
            </p:custDataLst>
          </p:nvPr>
        </p:nvSpPr>
        <p:spPr>
          <a:xfrm>
            <a:off x="2664460" y="5114290"/>
            <a:ext cx="657860" cy="643255"/>
          </a:xfrm>
          <a:prstGeom prst="ellipse">
            <a:avLst/>
          </a:prstGeom>
          <a:solidFill>
            <a:srgbClr val="B39B6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fontAlgn="auto"/>
            <a:r>
              <a:rPr lang="en-US" altLang="zh-CN" sz="2000" strike="noStrike" noProof="1">
                <a:latin typeface="微软雅黑" panose="020B0503020204020204" charset="-122"/>
                <a:ea typeface="微软雅黑" panose="020B0503020204020204" charset="-122"/>
              </a:rPr>
              <a:t>5</a:t>
            </a:r>
            <a:endParaRPr lang="en-US" altLang="zh-CN" sz="2000" strike="noStrike" noProof="1">
              <a:latin typeface="微软雅黑" panose="020B0503020204020204" charset="-122"/>
              <a:ea typeface="微软雅黑" panose="020B0503020204020204" charset="-122"/>
            </a:endParaRPr>
          </a:p>
        </p:txBody>
      </p:sp>
      <p:sp>
        <p:nvSpPr>
          <p:cNvPr id="29" name="椭圆 28"/>
          <p:cNvSpPr/>
          <p:nvPr/>
        </p:nvSpPr>
        <p:spPr>
          <a:xfrm>
            <a:off x="7259955" y="1602740"/>
            <a:ext cx="657860" cy="643255"/>
          </a:xfrm>
          <a:prstGeom prst="ellipse">
            <a:avLst/>
          </a:prstGeom>
          <a:solidFill>
            <a:srgbClr val="B39B6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fontAlgn="auto"/>
            <a:r>
              <a:rPr lang="en-US" altLang="zh-CN" sz="2000" strike="noStrike" noProof="1">
                <a:latin typeface="微软雅黑" panose="020B0503020204020204" charset="-122"/>
                <a:ea typeface="微软雅黑" panose="020B0503020204020204" charset="-122"/>
              </a:rPr>
              <a:t>6</a:t>
            </a:r>
            <a:endParaRPr lang="en-US" altLang="zh-CN" sz="2000" strike="noStrike" noProof="1">
              <a:latin typeface="微软雅黑" panose="020B0503020204020204" charset="-122"/>
              <a:ea typeface="微软雅黑" panose="020B0503020204020204" charset="-122"/>
            </a:endParaRPr>
          </a:p>
        </p:txBody>
      </p:sp>
      <p:sp>
        <p:nvSpPr>
          <p:cNvPr id="30" name="椭圆 29"/>
          <p:cNvSpPr/>
          <p:nvPr>
            <p:custDataLst>
              <p:tags r:id="rId17"/>
            </p:custDataLst>
          </p:nvPr>
        </p:nvSpPr>
        <p:spPr>
          <a:xfrm>
            <a:off x="7259955" y="2480945"/>
            <a:ext cx="657860" cy="643255"/>
          </a:xfrm>
          <a:prstGeom prst="ellipse">
            <a:avLst/>
          </a:prstGeom>
          <a:solidFill>
            <a:srgbClr val="B39B6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fontAlgn="auto"/>
            <a:r>
              <a:rPr lang="en-US" altLang="zh-CN" sz="2000" strike="noStrike" noProof="1">
                <a:latin typeface="微软雅黑" panose="020B0503020204020204" charset="-122"/>
                <a:ea typeface="微软雅黑" panose="020B0503020204020204" charset="-122"/>
              </a:rPr>
              <a:t>7</a:t>
            </a:r>
            <a:endParaRPr lang="en-US" altLang="zh-CN" sz="2000" strike="noStrike" noProof="1">
              <a:latin typeface="微软雅黑" panose="020B0503020204020204" charset="-122"/>
              <a:ea typeface="微软雅黑" panose="020B0503020204020204" charset="-122"/>
            </a:endParaRPr>
          </a:p>
        </p:txBody>
      </p:sp>
      <p:sp>
        <p:nvSpPr>
          <p:cNvPr id="31" name="椭圆 30"/>
          <p:cNvSpPr/>
          <p:nvPr>
            <p:custDataLst>
              <p:tags r:id="rId18"/>
            </p:custDataLst>
          </p:nvPr>
        </p:nvSpPr>
        <p:spPr>
          <a:xfrm>
            <a:off x="7259955" y="3359150"/>
            <a:ext cx="657860" cy="643255"/>
          </a:xfrm>
          <a:prstGeom prst="ellipse">
            <a:avLst/>
          </a:prstGeom>
          <a:solidFill>
            <a:srgbClr val="B39B6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fontAlgn="auto"/>
            <a:r>
              <a:rPr lang="en-US" altLang="zh-CN" sz="2000" strike="noStrike" noProof="1">
                <a:latin typeface="微软雅黑" panose="020B0503020204020204" charset="-122"/>
                <a:ea typeface="微软雅黑" panose="020B0503020204020204" charset="-122"/>
              </a:rPr>
              <a:t>8</a:t>
            </a:r>
            <a:endParaRPr lang="en-US" altLang="zh-CN" sz="2000" strike="noStrike" noProof="1">
              <a:latin typeface="微软雅黑" panose="020B0503020204020204" charset="-122"/>
              <a:ea typeface="微软雅黑" panose="020B0503020204020204" charset="-122"/>
            </a:endParaRPr>
          </a:p>
        </p:txBody>
      </p:sp>
      <p:sp>
        <p:nvSpPr>
          <p:cNvPr id="33" name="椭圆 32"/>
          <p:cNvSpPr/>
          <p:nvPr>
            <p:custDataLst>
              <p:tags r:id="rId19"/>
            </p:custDataLst>
          </p:nvPr>
        </p:nvSpPr>
        <p:spPr>
          <a:xfrm>
            <a:off x="7259955" y="4237355"/>
            <a:ext cx="657860" cy="643255"/>
          </a:xfrm>
          <a:prstGeom prst="ellipse">
            <a:avLst/>
          </a:prstGeom>
          <a:solidFill>
            <a:srgbClr val="B39B6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fontAlgn="auto"/>
            <a:r>
              <a:rPr lang="en-US" altLang="zh-CN" sz="2000" strike="noStrike" noProof="1">
                <a:latin typeface="微软雅黑" panose="020B0503020204020204" charset="-122"/>
                <a:ea typeface="微软雅黑" panose="020B0503020204020204" charset="-122"/>
              </a:rPr>
              <a:t>9</a:t>
            </a:r>
            <a:endParaRPr lang="en-US" altLang="zh-CN" sz="2000" strike="noStrike" noProof="1">
              <a:latin typeface="微软雅黑" panose="020B0503020204020204" charset="-122"/>
              <a:ea typeface="微软雅黑" panose="020B0503020204020204" charset="-122"/>
            </a:endParaRPr>
          </a:p>
        </p:txBody>
      </p:sp>
      <p:sp>
        <p:nvSpPr>
          <p:cNvPr id="34" name="椭圆 33"/>
          <p:cNvSpPr/>
          <p:nvPr>
            <p:custDataLst>
              <p:tags r:id="rId20"/>
            </p:custDataLst>
          </p:nvPr>
        </p:nvSpPr>
        <p:spPr>
          <a:xfrm>
            <a:off x="7259955" y="5103495"/>
            <a:ext cx="657860" cy="643255"/>
          </a:xfrm>
          <a:prstGeom prst="ellipse">
            <a:avLst/>
          </a:prstGeom>
          <a:solidFill>
            <a:srgbClr val="B39B6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fontAlgn="auto"/>
            <a:r>
              <a:rPr lang="en-US" altLang="zh-CN" sz="1800" strike="noStrike" noProof="1">
                <a:latin typeface="微软雅黑" panose="020B0503020204020204" charset="-122"/>
                <a:ea typeface="微软雅黑" panose="020B0503020204020204" charset="-122"/>
              </a:rPr>
              <a:t>10</a:t>
            </a:r>
            <a:endParaRPr lang="en-US" altLang="zh-CN" sz="1800" strike="noStrike" noProof="1">
              <a:latin typeface="微软雅黑" panose="020B0503020204020204" charset="-122"/>
              <a:ea typeface="微软雅黑" panose="020B0503020204020204" charset="-122"/>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p:sp>
        <p:nvSpPr>
          <p:cNvPr id="3" name="矩形 2"/>
          <p:cNvSpPr/>
          <p:nvPr>
            <p:custDataLst>
              <p:tags r:id="rId1"/>
            </p:custDataLst>
          </p:nvPr>
        </p:nvSpPr>
        <p:spPr>
          <a:xfrm>
            <a:off x="-12700" y="-17780"/>
            <a:ext cx="12219305" cy="6875780"/>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800"/>
          </a:p>
        </p:txBody>
      </p:sp>
      <p:pic>
        <p:nvPicPr>
          <p:cNvPr id="6146" name="图片 1" descr="标-不带标-1"/>
          <p:cNvPicPr>
            <a:picLocks noChangeAspect="1"/>
          </p:cNvPicPr>
          <p:nvPr/>
        </p:nvPicPr>
        <p:blipFill>
          <a:blip r:embed="rId2"/>
          <a:stretch>
            <a:fillRect/>
          </a:stretch>
        </p:blipFill>
        <p:spPr>
          <a:xfrm>
            <a:off x="8960168" y="162243"/>
            <a:ext cx="2879725" cy="655637"/>
          </a:xfrm>
          <a:prstGeom prst="rect">
            <a:avLst/>
          </a:prstGeom>
          <a:noFill/>
          <a:ln w="9525">
            <a:noFill/>
          </a:ln>
        </p:spPr>
      </p:pic>
      <p:sp>
        <p:nvSpPr>
          <p:cNvPr id="13" name="流程图: 延期 12"/>
          <p:cNvSpPr/>
          <p:nvPr/>
        </p:nvSpPr>
        <p:spPr>
          <a:xfrm>
            <a:off x="0" y="140653"/>
            <a:ext cx="2033588" cy="2033588"/>
          </a:xfrm>
          <a:prstGeom prst="flowChartDelay">
            <a:avLst/>
          </a:prstGeom>
          <a:solidFill>
            <a:srgbClr val="006D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fontAlgn="auto"/>
            <a:endParaRPr lang="zh-CN" altLang="en-US" sz="1800" strike="noStrike" noProof="1"/>
          </a:p>
        </p:txBody>
      </p:sp>
      <p:sp>
        <p:nvSpPr>
          <p:cNvPr id="6149" name="文本框 17"/>
          <p:cNvSpPr txBox="1"/>
          <p:nvPr/>
        </p:nvSpPr>
        <p:spPr>
          <a:xfrm>
            <a:off x="250825" y="712153"/>
            <a:ext cx="1530350" cy="891540"/>
          </a:xfrm>
          <a:prstGeom prst="rect">
            <a:avLst/>
          </a:prstGeom>
          <a:noFill/>
          <a:ln w="9525">
            <a:noFill/>
          </a:ln>
        </p:spPr>
        <p:txBody>
          <a:bodyPr wrap="square" anchor="t" anchorCtr="0">
            <a:spAutoFit/>
          </a:bodyPr>
          <a:p>
            <a:r>
              <a:rPr lang="zh-CN" altLang="zh-CN" sz="3600">
                <a:solidFill>
                  <a:schemeClr val="bg1"/>
                </a:solidFill>
                <a:latin typeface="微软雅黑" panose="020B0503020204020204" charset="-122"/>
                <a:ea typeface="微软雅黑" panose="020B0503020204020204" charset="-122"/>
              </a:rPr>
              <a:t>目录</a:t>
            </a:r>
            <a:endParaRPr lang="en-US" altLang="zh-CN" sz="3600">
              <a:solidFill>
                <a:schemeClr val="bg1"/>
              </a:solidFill>
              <a:latin typeface="微软雅黑" panose="020B0503020204020204" charset="-122"/>
              <a:ea typeface="微软雅黑" panose="020B0503020204020204" charset="-122"/>
            </a:endParaRPr>
          </a:p>
          <a:p>
            <a:r>
              <a:rPr lang="zh-CN" altLang="en-US" sz="1600">
                <a:solidFill>
                  <a:schemeClr val="bg1"/>
                </a:solidFill>
                <a:latin typeface="微软雅黑" panose="020B0503020204020204" charset="-122"/>
                <a:ea typeface="微软雅黑" panose="020B0503020204020204" charset="-122"/>
              </a:rPr>
              <a:t>C</a:t>
            </a:r>
            <a:r>
              <a:rPr lang="en-US" altLang="zh-CN" sz="1600">
                <a:solidFill>
                  <a:schemeClr val="bg1"/>
                </a:solidFill>
                <a:latin typeface="微软雅黑" panose="020B0503020204020204" charset="-122"/>
                <a:ea typeface="微软雅黑" panose="020B0503020204020204" charset="-122"/>
              </a:rPr>
              <a:t>ATALOG</a:t>
            </a:r>
            <a:endParaRPr lang="en-US" altLang="zh-CN" sz="1600">
              <a:solidFill>
                <a:schemeClr val="bg1"/>
              </a:solidFill>
              <a:latin typeface="微软雅黑" panose="020B0503020204020204" charset="-122"/>
              <a:ea typeface="微软雅黑" panose="020B0503020204020204" charset="-122"/>
            </a:endParaRPr>
          </a:p>
        </p:txBody>
      </p:sp>
      <p:sp>
        <p:nvSpPr>
          <p:cNvPr id="6151" name="文本框 16"/>
          <p:cNvSpPr txBox="1"/>
          <p:nvPr/>
        </p:nvSpPr>
        <p:spPr>
          <a:xfrm>
            <a:off x="3596005" y="3507740"/>
            <a:ext cx="2705735" cy="625475"/>
          </a:xfrm>
          <a:prstGeom prst="rect">
            <a:avLst/>
          </a:prstGeom>
          <a:noFill/>
          <a:ln w="9525">
            <a:noFill/>
          </a:ln>
        </p:spPr>
        <p:txBody>
          <a:bodyPr wrap="square" anchor="t" anchorCtr="0">
            <a:noAutofit/>
          </a:bodyPr>
          <a:p>
            <a:r>
              <a:rPr lang="zh-CN" sz="2400" b="1" smtClean="0">
                <a:solidFill>
                  <a:schemeClr val="accent5"/>
                </a:solidFill>
                <a:latin typeface="微软雅黑" panose="020B0503020204020204" charset="-122"/>
                <a:ea typeface="微软雅黑" panose="020B0503020204020204" charset="-122"/>
                <a:cs typeface="黑体" panose="02010609060101010101" charset="-122"/>
                <a:sym typeface="+mn-ea"/>
                <a:hlinkClick r:id="rId3" action="ppaction://hlinksldjump"/>
              </a:rPr>
              <a:t>艺术与传媒学院</a:t>
            </a:r>
            <a:endParaRPr lang="zh-CN" altLang="en-US" sz="2400" b="1" smtClean="0">
              <a:solidFill>
                <a:schemeClr val="accent5"/>
              </a:solidFill>
              <a:latin typeface="微软雅黑" panose="020B0503020204020204" charset="-122"/>
              <a:ea typeface="微软雅黑" panose="020B0503020204020204" charset="-122"/>
              <a:cs typeface="黑体" panose="02010609060101010101" charset="-122"/>
              <a:sym typeface="+mn-ea"/>
              <a:hlinkClick r:id="rId3" action="ppaction://hlinksldjump"/>
            </a:endParaRPr>
          </a:p>
        </p:txBody>
      </p:sp>
      <p:sp>
        <p:nvSpPr>
          <p:cNvPr id="6155" name="文本框 2"/>
          <p:cNvSpPr txBox="1"/>
          <p:nvPr/>
        </p:nvSpPr>
        <p:spPr>
          <a:xfrm>
            <a:off x="3596005" y="4360545"/>
            <a:ext cx="2302510" cy="460375"/>
          </a:xfrm>
          <a:prstGeom prst="rect">
            <a:avLst/>
          </a:prstGeom>
          <a:noFill/>
          <a:ln w="9525">
            <a:noFill/>
          </a:ln>
        </p:spPr>
        <p:txBody>
          <a:bodyPr wrap="square" anchor="t" anchorCtr="0">
            <a:spAutoFit/>
          </a:bodyPr>
          <a:p>
            <a:r>
              <a:rPr lang="zh-CN" altLang="en-US" sz="2400" b="1" smtClean="0">
                <a:solidFill>
                  <a:schemeClr val="accent5"/>
                </a:solidFill>
                <a:latin typeface="微软雅黑" panose="020B0503020204020204" charset="-122"/>
                <a:ea typeface="微软雅黑" panose="020B0503020204020204" charset="-122"/>
                <a:cs typeface="黑体" panose="02010609060101010101" charset="-122"/>
                <a:sym typeface="+mn-ea"/>
                <a:hlinkClick r:id="rId4" action="ppaction://hlinksldjump"/>
              </a:rPr>
              <a:t>公共管理学院</a:t>
            </a:r>
            <a:endParaRPr lang="zh-CN" altLang="en-US" sz="2400" b="1" dirty="0" smtClean="0">
              <a:solidFill>
                <a:schemeClr val="accent5"/>
              </a:solidFill>
              <a:latin typeface="微软雅黑" panose="020B0503020204020204" charset="-122"/>
              <a:ea typeface="微软雅黑" panose="020B0503020204020204" charset="-122"/>
              <a:cs typeface="黑体" panose="02010609060101010101" charset="-122"/>
              <a:sym typeface="+mn-ea"/>
              <a:hlinkClick r:id="rId4" action="ppaction://hlinksldjump"/>
            </a:endParaRPr>
          </a:p>
        </p:txBody>
      </p:sp>
      <p:sp>
        <p:nvSpPr>
          <p:cNvPr id="17" name="文本框 16"/>
          <p:cNvSpPr txBox="1"/>
          <p:nvPr/>
        </p:nvSpPr>
        <p:spPr>
          <a:xfrm>
            <a:off x="3596005" y="5205730"/>
            <a:ext cx="2705100" cy="460375"/>
          </a:xfrm>
          <a:prstGeom prst="rect">
            <a:avLst/>
          </a:prstGeom>
          <a:noFill/>
        </p:spPr>
        <p:txBody>
          <a:bodyPr wrap="square" rtlCol="0">
            <a:spAutoFit/>
          </a:bodyPr>
          <a:p>
            <a:r>
              <a:rPr lang="zh-CN" altLang="en-US" sz="2400" b="1" smtClean="0">
                <a:solidFill>
                  <a:schemeClr val="accent5"/>
                </a:solidFill>
                <a:latin typeface="微软雅黑" panose="020B0503020204020204" charset="-122"/>
                <a:ea typeface="微软雅黑" panose="020B0503020204020204" charset="-122"/>
                <a:sym typeface="+mn-ea"/>
                <a:hlinkClick r:id="rId5" action="ppaction://hlinksldjump"/>
              </a:rPr>
              <a:t>马克思主义学院</a:t>
            </a:r>
            <a:endParaRPr lang="zh-CN" altLang="en-US" sz="2400" b="1" smtClean="0">
              <a:solidFill>
                <a:schemeClr val="accent5"/>
              </a:solidFill>
              <a:latin typeface="微软雅黑" panose="020B0503020204020204" charset="-122"/>
              <a:ea typeface="微软雅黑" panose="020B0503020204020204" charset="-122"/>
              <a:sym typeface="+mn-ea"/>
              <a:hlinkClick r:id="rId5" action="ppaction://hlinksldjump"/>
            </a:endParaRPr>
          </a:p>
        </p:txBody>
      </p:sp>
      <p:sp>
        <p:nvSpPr>
          <p:cNvPr id="4" name="文本框 16"/>
          <p:cNvSpPr txBox="1"/>
          <p:nvPr/>
        </p:nvSpPr>
        <p:spPr>
          <a:xfrm>
            <a:off x="8228330" y="1714500"/>
            <a:ext cx="2484120" cy="625475"/>
          </a:xfrm>
          <a:prstGeom prst="rect">
            <a:avLst/>
          </a:prstGeom>
          <a:noFill/>
          <a:ln w="9525">
            <a:noFill/>
          </a:ln>
        </p:spPr>
        <p:txBody>
          <a:bodyPr wrap="square" anchor="t" anchorCtr="0">
            <a:noAutofit/>
          </a:bodyPr>
          <a:p>
            <a:r>
              <a:rPr lang="zh-CN" altLang="en-US" sz="2400" b="1" smtClean="0">
                <a:solidFill>
                  <a:schemeClr val="accent5"/>
                </a:solidFill>
                <a:latin typeface="微软雅黑" panose="020B0503020204020204" charset="-122"/>
                <a:ea typeface="微软雅黑" panose="020B0503020204020204" charset="-122"/>
                <a:sym typeface="+mn-ea"/>
                <a:hlinkClick r:id="rId6" action="ppaction://hlinksldjump"/>
              </a:rPr>
              <a:t>计算机学院</a:t>
            </a:r>
            <a:endParaRPr lang="zh-CN" altLang="en-US" sz="2400" b="1" smtClean="0">
              <a:solidFill>
                <a:schemeClr val="accent5"/>
              </a:solidFill>
              <a:latin typeface="微软雅黑" panose="020B0503020204020204" charset="-122"/>
              <a:ea typeface="微软雅黑" panose="020B0503020204020204" charset="-122"/>
              <a:sym typeface="+mn-ea"/>
              <a:hlinkClick r:id="rId6" action="ppaction://hlinksldjump"/>
            </a:endParaRPr>
          </a:p>
        </p:txBody>
      </p:sp>
      <p:sp>
        <p:nvSpPr>
          <p:cNvPr id="11" name="文本框 2"/>
          <p:cNvSpPr txBox="1"/>
          <p:nvPr/>
        </p:nvSpPr>
        <p:spPr>
          <a:xfrm>
            <a:off x="8213725" y="2578100"/>
            <a:ext cx="2072005" cy="460375"/>
          </a:xfrm>
          <a:prstGeom prst="rect">
            <a:avLst/>
          </a:prstGeom>
          <a:noFill/>
          <a:ln w="9525">
            <a:noFill/>
          </a:ln>
        </p:spPr>
        <p:txBody>
          <a:bodyPr wrap="square" anchor="t" anchorCtr="0">
            <a:noAutofit/>
          </a:bodyPr>
          <a:p>
            <a:pPr lvl="0" algn="l">
              <a:buClrTx/>
              <a:buSzTx/>
              <a:buFontTx/>
            </a:pPr>
            <a:r>
              <a:rPr lang="zh-CN" altLang="en-US" sz="2400" b="1" smtClean="0">
                <a:solidFill>
                  <a:schemeClr val="accent5"/>
                </a:solidFill>
                <a:latin typeface="微软雅黑" panose="020B0503020204020204" charset="-122"/>
                <a:ea typeface="微软雅黑" panose="020B0503020204020204" charset="-122"/>
                <a:sym typeface="+mn-ea"/>
                <a:hlinkClick r:id="rId7" action="ppaction://hlinksldjump"/>
              </a:rPr>
              <a:t>自动化学院</a:t>
            </a:r>
            <a:endParaRPr lang="zh-CN" altLang="en-US" sz="2400" b="1" smtClean="0">
              <a:solidFill>
                <a:schemeClr val="accent5"/>
              </a:solidFill>
              <a:latin typeface="微软雅黑" panose="020B0503020204020204" charset="-122"/>
              <a:ea typeface="微软雅黑" panose="020B0503020204020204" charset="-122"/>
              <a:sym typeface="+mn-ea"/>
              <a:hlinkClick r:id="rId7" action="ppaction://hlinksldjump"/>
            </a:endParaRPr>
          </a:p>
        </p:txBody>
      </p:sp>
      <p:sp>
        <p:nvSpPr>
          <p:cNvPr id="12" name="文本框 3"/>
          <p:cNvSpPr txBox="1"/>
          <p:nvPr/>
        </p:nvSpPr>
        <p:spPr>
          <a:xfrm>
            <a:off x="8213725" y="3429000"/>
            <a:ext cx="3517900" cy="460375"/>
          </a:xfrm>
          <a:prstGeom prst="rect">
            <a:avLst/>
          </a:prstGeom>
          <a:noFill/>
          <a:ln w="9525">
            <a:noFill/>
          </a:ln>
        </p:spPr>
        <p:txBody>
          <a:bodyPr wrap="square" anchor="t" anchorCtr="0">
            <a:noAutofit/>
          </a:bodyPr>
          <a:p>
            <a:pPr lvl="0" algn="l">
              <a:buClrTx/>
              <a:buSzTx/>
              <a:buFontTx/>
            </a:pPr>
            <a:r>
              <a:rPr lang="zh-CN" altLang="en-US" sz="2400" b="1" smtClean="0">
                <a:solidFill>
                  <a:schemeClr val="accent5"/>
                </a:solidFill>
                <a:latin typeface="微软雅黑" panose="020B0503020204020204" charset="-122"/>
                <a:ea typeface="微软雅黑" panose="020B0503020204020204" charset="-122"/>
                <a:sym typeface="+mn-ea"/>
                <a:hlinkClick r:id="rId8" action="ppaction://hlinksldjump"/>
              </a:rPr>
              <a:t>海洋学院</a:t>
            </a:r>
            <a:endParaRPr lang="zh-CN" altLang="en-US" sz="2400" b="1" smtClean="0">
              <a:solidFill>
                <a:schemeClr val="accent5"/>
              </a:solidFill>
              <a:latin typeface="微软雅黑" panose="020B0503020204020204" charset="-122"/>
              <a:ea typeface="微软雅黑" panose="020B0503020204020204" charset="-122"/>
              <a:sym typeface="+mn-ea"/>
              <a:hlinkClick r:id="rId8" action="ppaction://hlinksldjump"/>
            </a:endParaRPr>
          </a:p>
        </p:txBody>
      </p:sp>
      <p:sp>
        <p:nvSpPr>
          <p:cNvPr id="14" name="文本框 4"/>
          <p:cNvSpPr txBox="1"/>
          <p:nvPr/>
        </p:nvSpPr>
        <p:spPr>
          <a:xfrm>
            <a:off x="8228330" y="4328795"/>
            <a:ext cx="2945765" cy="459740"/>
          </a:xfrm>
          <a:prstGeom prst="rect">
            <a:avLst/>
          </a:prstGeom>
          <a:noFill/>
          <a:ln w="9525">
            <a:noFill/>
          </a:ln>
        </p:spPr>
        <p:txBody>
          <a:bodyPr wrap="square" anchor="t" anchorCtr="0">
            <a:noAutofit/>
          </a:bodyPr>
          <a:p>
            <a:pPr lvl="0" algn="l">
              <a:buClrTx/>
              <a:buSzTx/>
              <a:buFontTx/>
            </a:pPr>
            <a:r>
              <a:rPr lang="zh-CN" altLang="en-US" sz="2400" b="1" smtClean="0">
                <a:solidFill>
                  <a:schemeClr val="accent5"/>
                </a:solidFill>
                <a:latin typeface="微软雅黑" panose="020B0503020204020204" charset="-122"/>
                <a:ea typeface="微软雅黑" panose="020B0503020204020204" charset="-122"/>
                <a:sym typeface="+mn-ea"/>
                <a:hlinkClick r:id="rId9" action="ppaction://hlinksldjump"/>
              </a:rPr>
              <a:t>教育研究院</a:t>
            </a:r>
            <a:endParaRPr lang="zh-CN" altLang="en-US" sz="2400" b="1" smtClean="0">
              <a:solidFill>
                <a:schemeClr val="accent5"/>
              </a:solidFill>
              <a:latin typeface="微软雅黑" panose="020B0503020204020204" charset="-122"/>
              <a:ea typeface="微软雅黑" panose="020B0503020204020204" charset="-122"/>
              <a:sym typeface="+mn-ea"/>
              <a:hlinkClick r:id="rId9" action="ppaction://hlinksldjump"/>
            </a:endParaRPr>
          </a:p>
        </p:txBody>
      </p:sp>
      <p:sp>
        <p:nvSpPr>
          <p:cNvPr id="20" name="文本框 4"/>
          <p:cNvSpPr txBox="1"/>
          <p:nvPr>
            <p:custDataLst>
              <p:tags r:id="rId10"/>
            </p:custDataLst>
          </p:nvPr>
        </p:nvSpPr>
        <p:spPr>
          <a:xfrm>
            <a:off x="3596005" y="1714500"/>
            <a:ext cx="2406015" cy="459740"/>
          </a:xfrm>
          <a:prstGeom prst="rect">
            <a:avLst/>
          </a:prstGeom>
          <a:noFill/>
          <a:ln w="9525">
            <a:noFill/>
          </a:ln>
        </p:spPr>
        <p:txBody>
          <a:bodyPr wrap="square" anchor="t" anchorCtr="0">
            <a:noAutofit/>
          </a:bodyPr>
          <a:p>
            <a:pPr algn="l">
              <a:buClrTx/>
              <a:buSzTx/>
              <a:buFontTx/>
            </a:pPr>
            <a:r>
              <a:rPr lang="zh-CN" sz="2400" b="1" smtClean="0">
                <a:solidFill>
                  <a:schemeClr val="accent5"/>
                </a:solidFill>
                <a:latin typeface="微软雅黑" panose="020B0503020204020204" charset="-122"/>
                <a:ea typeface="微软雅黑" panose="020B0503020204020204" charset="-122"/>
                <a:sym typeface="+mn-ea"/>
                <a:hlinkClick r:id="rId11" action="ppaction://hlinksldjump"/>
              </a:rPr>
              <a:t>数学与物理学院</a:t>
            </a:r>
            <a:endParaRPr lang="zh-CN" sz="2400" b="1" smtClean="0">
              <a:solidFill>
                <a:schemeClr val="accent5"/>
              </a:solidFill>
              <a:latin typeface="微软雅黑" panose="020B0503020204020204" charset="-122"/>
              <a:ea typeface="微软雅黑" panose="020B0503020204020204" charset="-122"/>
              <a:sym typeface="+mn-ea"/>
              <a:hlinkClick r:id="rId11" action="ppaction://hlinksldjump"/>
            </a:endParaRPr>
          </a:p>
        </p:txBody>
      </p:sp>
      <p:sp>
        <p:nvSpPr>
          <p:cNvPr id="23" name="文本框 22"/>
          <p:cNvSpPr txBox="1"/>
          <p:nvPr>
            <p:custDataLst>
              <p:tags r:id="rId12"/>
            </p:custDataLst>
          </p:nvPr>
        </p:nvSpPr>
        <p:spPr>
          <a:xfrm>
            <a:off x="3596005" y="2572385"/>
            <a:ext cx="2302510" cy="537210"/>
          </a:xfrm>
          <a:prstGeom prst="rect">
            <a:avLst/>
          </a:prstGeom>
          <a:noFill/>
        </p:spPr>
        <p:txBody>
          <a:bodyPr wrap="square" rtlCol="0" anchor="t">
            <a:noAutofit/>
          </a:bodyPr>
          <a:p>
            <a:r>
              <a:rPr lang="zh-CN" altLang="en-US" sz="2400" b="1" smtClean="0">
                <a:solidFill>
                  <a:schemeClr val="accent5"/>
                </a:solidFill>
                <a:latin typeface="微软雅黑" panose="020B0503020204020204" charset="-122"/>
                <a:ea typeface="微软雅黑" panose="020B0503020204020204" charset="-122"/>
                <a:sym typeface="+mn-ea"/>
                <a:hlinkClick r:id="rId13" action="ppaction://hlinksldjump"/>
              </a:rPr>
              <a:t>珠宝学院</a:t>
            </a:r>
            <a:endParaRPr lang="zh-CN" altLang="en-US" sz="2400" b="1" smtClean="0">
              <a:solidFill>
                <a:schemeClr val="accent5"/>
              </a:solidFill>
              <a:latin typeface="微软雅黑" panose="020B0503020204020204" charset="-122"/>
              <a:ea typeface="微软雅黑" panose="020B0503020204020204" charset="-122"/>
              <a:sym typeface="+mn-ea"/>
              <a:hlinkClick r:id="rId13" action="ppaction://hlinksldjump"/>
            </a:endParaRPr>
          </a:p>
        </p:txBody>
      </p:sp>
      <p:sp>
        <p:nvSpPr>
          <p:cNvPr id="28" name="椭圆 27"/>
          <p:cNvSpPr/>
          <p:nvPr>
            <p:custDataLst>
              <p:tags r:id="rId14"/>
            </p:custDataLst>
          </p:nvPr>
        </p:nvSpPr>
        <p:spPr>
          <a:xfrm>
            <a:off x="2664460" y="1613535"/>
            <a:ext cx="657860" cy="643255"/>
          </a:xfrm>
          <a:prstGeom prst="ellipse">
            <a:avLst/>
          </a:prstGeom>
          <a:solidFill>
            <a:srgbClr val="B39B6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fontAlgn="auto"/>
            <a:r>
              <a:rPr lang="en-US" altLang="zh-CN" sz="1800" strike="noStrike" noProof="1">
                <a:latin typeface="微软雅黑" panose="020B0503020204020204" charset="-122"/>
                <a:ea typeface="微软雅黑" panose="020B0503020204020204" charset="-122"/>
              </a:rPr>
              <a:t>11</a:t>
            </a:r>
            <a:endParaRPr lang="en-US" altLang="zh-CN" sz="1800" strike="noStrike" noProof="1">
              <a:latin typeface="微软雅黑" panose="020B0503020204020204" charset="-122"/>
              <a:ea typeface="微软雅黑" panose="020B0503020204020204" charset="-122"/>
            </a:endParaRPr>
          </a:p>
        </p:txBody>
      </p:sp>
      <p:sp>
        <p:nvSpPr>
          <p:cNvPr id="29" name="椭圆 28"/>
          <p:cNvSpPr/>
          <p:nvPr>
            <p:custDataLst>
              <p:tags r:id="rId15"/>
            </p:custDataLst>
          </p:nvPr>
        </p:nvSpPr>
        <p:spPr>
          <a:xfrm>
            <a:off x="2664460" y="2491740"/>
            <a:ext cx="657860" cy="643255"/>
          </a:xfrm>
          <a:prstGeom prst="ellipse">
            <a:avLst/>
          </a:prstGeom>
          <a:solidFill>
            <a:srgbClr val="B39B6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fontAlgn="auto"/>
            <a:r>
              <a:rPr lang="en-US" altLang="zh-CN" sz="1800" strike="noStrike" noProof="1">
                <a:latin typeface="微软雅黑" panose="020B0503020204020204" charset="-122"/>
                <a:ea typeface="微软雅黑" panose="020B0503020204020204" charset="-122"/>
              </a:rPr>
              <a:t>12</a:t>
            </a:r>
            <a:endParaRPr lang="en-US" altLang="zh-CN" sz="1800" strike="noStrike" noProof="1">
              <a:latin typeface="微软雅黑" panose="020B0503020204020204" charset="-122"/>
              <a:ea typeface="微软雅黑" panose="020B0503020204020204" charset="-122"/>
            </a:endParaRPr>
          </a:p>
        </p:txBody>
      </p:sp>
      <p:sp>
        <p:nvSpPr>
          <p:cNvPr id="30" name="椭圆 29"/>
          <p:cNvSpPr/>
          <p:nvPr>
            <p:custDataLst>
              <p:tags r:id="rId16"/>
            </p:custDataLst>
          </p:nvPr>
        </p:nvSpPr>
        <p:spPr>
          <a:xfrm>
            <a:off x="2664460" y="3369945"/>
            <a:ext cx="657860" cy="643255"/>
          </a:xfrm>
          <a:prstGeom prst="ellipse">
            <a:avLst/>
          </a:prstGeom>
          <a:solidFill>
            <a:srgbClr val="B39B6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fontAlgn="auto"/>
            <a:r>
              <a:rPr lang="en-US" altLang="zh-CN" sz="1800" strike="noStrike" noProof="1">
                <a:latin typeface="微软雅黑" panose="020B0503020204020204" charset="-122"/>
                <a:ea typeface="微软雅黑" panose="020B0503020204020204" charset="-122"/>
              </a:rPr>
              <a:t>13</a:t>
            </a:r>
            <a:endParaRPr lang="en-US" altLang="zh-CN" sz="1800" strike="noStrike" noProof="1">
              <a:latin typeface="微软雅黑" panose="020B0503020204020204" charset="-122"/>
              <a:ea typeface="微软雅黑" panose="020B0503020204020204" charset="-122"/>
            </a:endParaRPr>
          </a:p>
        </p:txBody>
      </p:sp>
      <p:sp>
        <p:nvSpPr>
          <p:cNvPr id="31" name="椭圆 30"/>
          <p:cNvSpPr/>
          <p:nvPr>
            <p:custDataLst>
              <p:tags r:id="rId17"/>
            </p:custDataLst>
          </p:nvPr>
        </p:nvSpPr>
        <p:spPr>
          <a:xfrm>
            <a:off x="2664460" y="4248150"/>
            <a:ext cx="657860" cy="643255"/>
          </a:xfrm>
          <a:prstGeom prst="ellipse">
            <a:avLst/>
          </a:prstGeom>
          <a:solidFill>
            <a:srgbClr val="B39B6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fontAlgn="auto"/>
            <a:r>
              <a:rPr lang="en-US" altLang="zh-CN" sz="1800" strike="noStrike" noProof="1">
                <a:latin typeface="微软雅黑" panose="020B0503020204020204" charset="-122"/>
                <a:ea typeface="微软雅黑" panose="020B0503020204020204" charset="-122"/>
              </a:rPr>
              <a:t>14</a:t>
            </a:r>
            <a:endParaRPr lang="en-US" altLang="zh-CN" sz="1800" strike="noStrike" noProof="1">
              <a:latin typeface="微软雅黑" panose="020B0503020204020204" charset="-122"/>
              <a:ea typeface="微软雅黑" panose="020B0503020204020204" charset="-122"/>
            </a:endParaRPr>
          </a:p>
        </p:txBody>
      </p:sp>
      <p:sp>
        <p:nvSpPr>
          <p:cNvPr id="33" name="椭圆 32"/>
          <p:cNvSpPr/>
          <p:nvPr>
            <p:custDataLst>
              <p:tags r:id="rId18"/>
            </p:custDataLst>
          </p:nvPr>
        </p:nvSpPr>
        <p:spPr>
          <a:xfrm>
            <a:off x="2664460" y="5114290"/>
            <a:ext cx="657860" cy="643255"/>
          </a:xfrm>
          <a:prstGeom prst="ellipse">
            <a:avLst/>
          </a:prstGeom>
          <a:solidFill>
            <a:srgbClr val="B39B6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fontAlgn="auto"/>
            <a:r>
              <a:rPr lang="en-US" altLang="zh-CN" sz="1800" strike="noStrike" noProof="1">
                <a:latin typeface="微软雅黑" panose="020B0503020204020204" charset="-122"/>
                <a:ea typeface="微软雅黑" panose="020B0503020204020204" charset="-122"/>
              </a:rPr>
              <a:t>15</a:t>
            </a:r>
            <a:endParaRPr lang="en-US" altLang="zh-CN" sz="1800" strike="noStrike" noProof="1">
              <a:latin typeface="微软雅黑" panose="020B0503020204020204" charset="-122"/>
              <a:ea typeface="微软雅黑" panose="020B0503020204020204" charset="-122"/>
            </a:endParaRPr>
          </a:p>
        </p:txBody>
      </p:sp>
      <p:sp>
        <p:nvSpPr>
          <p:cNvPr id="39" name="椭圆 38"/>
          <p:cNvSpPr/>
          <p:nvPr>
            <p:custDataLst>
              <p:tags r:id="rId19"/>
            </p:custDataLst>
          </p:nvPr>
        </p:nvSpPr>
        <p:spPr>
          <a:xfrm>
            <a:off x="7259955" y="1602740"/>
            <a:ext cx="657860" cy="643255"/>
          </a:xfrm>
          <a:prstGeom prst="ellipse">
            <a:avLst/>
          </a:prstGeom>
          <a:solidFill>
            <a:srgbClr val="B39B6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fontAlgn="auto"/>
            <a:r>
              <a:rPr lang="en-US" altLang="zh-CN" sz="1800" strike="noStrike" noProof="1">
                <a:latin typeface="微软雅黑" panose="020B0503020204020204" charset="-122"/>
                <a:ea typeface="微软雅黑" panose="020B0503020204020204" charset="-122"/>
              </a:rPr>
              <a:t>16</a:t>
            </a:r>
            <a:endParaRPr lang="en-US" altLang="zh-CN" sz="1800" strike="noStrike" noProof="1">
              <a:latin typeface="微软雅黑" panose="020B0503020204020204" charset="-122"/>
              <a:ea typeface="微软雅黑" panose="020B0503020204020204" charset="-122"/>
            </a:endParaRPr>
          </a:p>
        </p:txBody>
      </p:sp>
      <p:sp>
        <p:nvSpPr>
          <p:cNvPr id="40" name="椭圆 39"/>
          <p:cNvSpPr/>
          <p:nvPr>
            <p:custDataLst>
              <p:tags r:id="rId20"/>
            </p:custDataLst>
          </p:nvPr>
        </p:nvSpPr>
        <p:spPr>
          <a:xfrm>
            <a:off x="7259955" y="2480945"/>
            <a:ext cx="657860" cy="643255"/>
          </a:xfrm>
          <a:prstGeom prst="ellipse">
            <a:avLst/>
          </a:prstGeom>
          <a:solidFill>
            <a:srgbClr val="B39B6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fontAlgn="auto"/>
            <a:r>
              <a:rPr lang="en-US" altLang="zh-CN" sz="1800" strike="noStrike" noProof="1">
                <a:latin typeface="微软雅黑" panose="020B0503020204020204" charset="-122"/>
                <a:ea typeface="微软雅黑" panose="020B0503020204020204" charset="-122"/>
              </a:rPr>
              <a:t>17</a:t>
            </a:r>
            <a:endParaRPr lang="en-US" altLang="zh-CN" sz="1800" strike="noStrike" noProof="1">
              <a:latin typeface="微软雅黑" panose="020B0503020204020204" charset="-122"/>
              <a:ea typeface="微软雅黑" panose="020B0503020204020204" charset="-122"/>
            </a:endParaRPr>
          </a:p>
        </p:txBody>
      </p:sp>
      <p:sp>
        <p:nvSpPr>
          <p:cNvPr id="41" name="椭圆 40"/>
          <p:cNvSpPr/>
          <p:nvPr>
            <p:custDataLst>
              <p:tags r:id="rId21"/>
            </p:custDataLst>
          </p:nvPr>
        </p:nvSpPr>
        <p:spPr>
          <a:xfrm>
            <a:off x="7259955" y="3359150"/>
            <a:ext cx="657860" cy="643255"/>
          </a:xfrm>
          <a:prstGeom prst="ellipse">
            <a:avLst/>
          </a:prstGeom>
          <a:solidFill>
            <a:srgbClr val="B39B6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fontAlgn="auto"/>
            <a:r>
              <a:rPr lang="en-US" altLang="zh-CN" sz="1800" strike="noStrike" noProof="1">
                <a:latin typeface="微软雅黑" panose="020B0503020204020204" charset="-122"/>
                <a:ea typeface="微软雅黑" panose="020B0503020204020204" charset="-122"/>
              </a:rPr>
              <a:t>18</a:t>
            </a:r>
            <a:endParaRPr lang="en-US" altLang="zh-CN" sz="1800" strike="noStrike" noProof="1">
              <a:latin typeface="微软雅黑" panose="020B0503020204020204" charset="-122"/>
              <a:ea typeface="微软雅黑" panose="020B0503020204020204" charset="-122"/>
            </a:endParaRPr>
          </a:p>
        </p:txBody>
      </p:sp>
      <p:sp>
        <p:nvSpPr>
          <p:cNvPr id="42" name="椭圆 41"/>
          <p:cNvSpPr/>
          <p:nvPr>
            <p:custDataLst>
              <p:tags r:id="rId22"/>
            </p:custDataLst>
          </p:nvPr>
        </p:nvSpPr>
        <p:spPr>
          <a:xfrm>
            <a:off x="7259955" y="4237355"/>
            <a:ext cx="657860" cy="643255"/>
          </a:xfrm>
          <a:prstGeom prst="ellipse">
            <a:avLst/>
          </a:prstGeom>
          <a:solidFill>
            <a:srgbClr val="B39B6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fontAlgn="auto"/>
            <a:r>
              <a:rPr lang="en-US" altLang="zh-CN" sz="1800" strike="noStrike" noProof="1">
                <a:latin typeface="微软雅黑" panose="020B0503020204020204" charset="-122"/>
                <a:ea typeface="微软雅黑" panose="020B0503020204020204" charset="-122"/>
              </a:rPr>
              <a:t>19</a:t>
            </a:r>
            <a:endParaRPr lang="en-US" altLang="zh-CN" sz="1800" strike="noStrike" noProof="1">
              <a:latin typeface="微软雅黑" panose="020B0503020204020204" charset="-122"/>
              <a:ea typeface="微软雅黑" panose="020B0503020204020204" charset="-122"/>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gradFill rotWithShape="0">
          <a:gsLst>
            <a:gs pos="0">
              <a:srgbClr val="006DB8"/>
            </a:gs>
            <a:gs pos="100000">
              <a:srgbClr val="254F8F"/>
            </a:gs>
          </a:gsLst>
          <a:lin ang="10800000"/>
          <a:tileRect/>
        </a:gradFill>
        <a:effectLst/>
      </p:bgPr>
    </p:bg>
    <p:spTree>
      <p:nvGrpSpPr>
        <p:cNvPr id="1" name=""/>
        <p:cNvGrpSpPr/>
        <p:nvPr/>
      </p:nvGrpSpPr>
      <p:grpSpPr/>
      <p:pic>
        <p:nvPicPr>
          <p:cNvPr id="7170" name="图片 1" descr="地大标识-新2021(06-25)"/>
          <p:cNvPicPr>
            <a:picLocks noChangeAspect="1"/>
          </p:cNvPicPr>
          <p:nvPr/>
        </p:nvPicPr>
        <p:blipFill>
          <a:blip r:embed="rId1"/>
          <a:stretch>
            <a:fillRect/>
          </a:stretch>
        </p:blipFill>
        <p:spPr>
          <a:xfrm>
            <a:off x="8899525" y="360363"/>
            <a:ext cx="2879725" cy="655637"/>
          </a:xfrm>
          <a:prstGeom prst="rect">
            <a:avLst/>
          </a:prstGeom>
          <a:noFill/>
          <a:ln w="9525">
            <a:noFill/>
          </a:ln>
        </p:spPr>
      </p:pic>
      <p:pic>
        <p:nvPicPr>
          <p:cNvPr id="7171" name="图片 10" descr="037 (2)"/>
          <p:cNvPicPr>
            <a:picLocks noChangeAspect="1"/>
          </p:cNvPicPr>
          <p:nvPr/>
        </p:nvPicPr>
        <p:blipFill>
          <a:blip r:embed="rId2"/>
          <a:stretch>
            <a:fillRect/>
          </a:stretch>
        </p:blipFill>
        <p:spPr>
          <a:xfrm>
            <a:off x="48895" y="1998663"/>
            <a:ext cx="12142788" cy="4859337"/>
          </a:xfrm>
          <a:prstGeom prst="rect">
            <a:avLst/>
          </a:prstGeom>
          <a:noFill/>
          <a:ln w="9525">
            <a:noFill/>
          </a:ln>
        </p:spPr>
      </p:pic>
      <p:sp>
        <p:nvSpPr>
          <p:cNvPr id="7172" name="文本框 2"/>
          <p:cNvSpPr txBox="1"/>
          <p:nvPr/>
        </p:nvSpPr>
        <p:spPr>
          <a:xfrm>
            <a:off x="1066165" y="3669665"/>
            <a:ext cx="9582150" cy="1219200"/>
          </a:xfrm>
          <a:prstGeom prst="rect">
            <a:avLst/>
          </a:prstGeom>
          <a:noFill/>
          <a:ln w="9525">
            <a:noFill/>
          </a:ln>
        </p:spPr>
        <p:txBody>
          <a:bodyPr wrap="square" anchor="t" anchorCtr="0">
            <a:noAutofit/>
          </a:bodyPr>
          <a:p>
            <a:pPr algn="ctr">
              <a:lnSpc>
                <a:spcPct val="120000"/>
              </a:lnSpc>
              <a:buClrTx/>
              <a:buSzTx/>
              <a:buFontTx/>
            </a:pPr>
            <a:r>
              <a:rPr lang="zh-CN" altLang="en-US" sz="4800" smtClean="0">
                <a:solidFill>
                  <a:schemeClr val="bg1"/>
                </a:solidFill>
                <a:latin typeface="微软雅黑" panose="020B0503020204020204" charset="-122"/>
                <a:ea typeface="微软雅黑" panose="020B0503020204020204" charset="-122"/>
                <a:sym typeface="+mn-ea"/>
              </a:rPr>
              <a:t>地</a:t>
            </a:r>
            <a:r>
              <a:rPr lang="en-US" altLang="zh-CN" sz="4800" smtClean="0">
                <a:solidFill>
                  <a:schemeClr val="bg1"/>
                </a:solidFill>
                <a:latin typeface="微软雅黑" panose="020B0503020204020204" charset="-122"/>
                <a:ea typeface="微软雅黑" panose="020B0503020204020204" charset="-122"/>
                <a:sym typeface="+mn-ea"/>
              </a:rPr>
              <a:t> </a:t>
            </a:r>
            <a:r>
              <a:rPr lang="zh-CN" altLang="en-US" sz="4800" smtClean="0">
                <a:solidFill>
                  <a:schemeClr val="bg1"/>
                </a:solidFill>
                <a:latin typeface="微软雅黑" panose="020B0503020204020204" charset="-122"/>
                <a:ea typeface="微软雅黑" panose="020B0503020204020204" charset="-122"/>
                <a:sym typeface="+mn-ea"/>
              </a:rPr>
              <a:t>学</a:t>
            </a:r>
            <a:r>
              <a:rPr lang="en-US" altLang="zh-CN" sz="4800" smtClean="0">
                <a:solidFill>
                  <a:schemeClr val="bg1"/>
                </a:solidFill>
                <a:latin typeface="微软雅黑" panose="020B0503020204020204" charset="-122"/>
                <a:ea typeface="微软雅黑" panose="020B0503020204020204" charset="-122"/>
                <a:sym typeface="+mn-ea"/>
              </a:rPr>
              <a:t> </a:t>
            </a:r>
            <a:r>
              <a:rPr lang="zh-CN" altLang="en-US" sz="4800" smtClean="0">
                <a:solidFill>
                  <a:schemeClr val="bg1"/>
                </a:solidFill>
                <a:latin typeface="微软雅黑" panose="020B0503020204020204" charset="-122"/>
                <a:ea typeface="微软雅黑" panose="020B0503020204020204" charset="-122"/>
                <a:sym typeface="+mn-ea"/>
              </a:rPr>
              <a:t>科</a:t>
            </a:r>
            <a:r>
              <a:rPr lang="en-US" altLang="zh-CN" sz="4800" smtClean="0">
                <a:solidFill>
                  <a:schemeClr val="bg1"/>
                </a:solidFill>
                <a:latin typeface="微软雅黑" panose="020B0503020204020204" charset="-122"/>
                <a:ea typeface="微软雅黑" panose="020B0503020204020204" charset="-122"/>
                <a:sym typeface="+mn-ea"/>
              </a:rPr>
              <a:t> </a:t>
            </a:r>
            <a:r>
              <a:rPr lang="zh-CN" altLang="en-US" sz="4800" smtClean="0">
                <a:solidFill>
                  <a:schemeClr val="bg1"/>
                </a:solidFill>
                <a:latin typeface="微软雅黑" panose="020B0503020204020204" charset="-122"/>
                <a:ea typeface="微软雅黑" panose="020B0503020204020204" charset="-122"/>
                <a:sym typeface="+mn-ea"/>
              </a:rPr>
              <a:t>学</a:t>
            </a:r>
            <a:r>
              <a:rPr lang="en-US" altLang="zh-CN" sz="4800" smtClean="0">
                <a:solidFill>
                  <a:schemeClr val="bg1"/>
                </a:solidFill>
                <a:latin typeface="微软雅黑" panose="020B0503020204020204" charset="-122"/>
                <a:ea typeface="微软雅黑" panose="020B0503020204020204" charset="-122"/>
                <a:sym typeface="+mn-ea"/>
              </a:rPr>
              <a:t> </a:t>
            </a:r>
            <a:r>
              <a:rPr lang="zh-CN" altLang="en-US" sz="4800" smtClean="0">
                <a:solidFill>
                  <a:schemeClr val="bg1"/>
                </a:solidFill>
                <a:latin typeface="微软雅黑" panose="020B0503020204020204" charset="-122"/>
                <a:ea typeface="微软雅黑" panose="020B0503020204020204" charset="-122"/>
                <a:sym typeface="+mn-ea"/>
              </a:rPr>
              <a:t>学</a:t>
            </a:r>
            <a:r>
              <a:rPr lang="en-US" altLang="zh-CN" sz="4800" smtClean="0">
                <a:solidFill>
                  <a:schemeClr val="bg1"/>
                </a:solidFill>
                <a:latin typeface="微软雅黑" panose="020B0503020204020204" charset="-122"/>
                <a:ea typeface="微软雅黑" panose="020B0503020204020204" charset="-122"/>
                <a:sym typeface="+mn-ea"/>
              </a:rPr>
              <a:t> </a:t>
            </a:r>
            <a:r>
              <a:rPr lang="zh-CN" altLang="en-US" sz="4800" smtClean="0">
                <a:solidFill>
                  <a:schemeClr val="bg1"/>
                </a:solidFill>
                <a:latin typeface="微软雅黑" panose="020B0503020204020204" charset="-122"/>
                <a:ea typeface="微软雅黑" panose="020B0503020204020204" charset="-122"/>
                <a:sym typeface="+mn-ea"/>
              </a:rPr>
              <a:t>院</a:t>
            </a:r>
            <a:endParaRPr lang="zh-CN" altLang="en-US" sz="4800" smtClean="0">
              <a:solidFill>
                <a:schemeClr val="bg1"/>
              </a:solidFill>
              <a:latin typeface="微软雅黑" panose="020B0503020204020204" charset="-122"/>
              <a:ea typeface="微软雅黑" panose="020B0503020204020204" charset="-122"/>
              <a:sym typeface="+mn-ea"/>
            </a:endParaRPr>
          </a:p>
        </p:txBody>
      </p:sp>
      <p:sp>
        <p:nvSpPr>
          <p:cNvPr id="7173" name="文本框 8"/>
          <p:cNvSpPr txBox="1"/>
          <p:nvPr/>
        </p:nvSpPr>
        <p:spPr>
          <a:xfrm>
            <a:off x="5273675" y="1699260"/>
            <a:ext cx="1841500" cy="1861185"/>
          </a:xfrm>
          <a:prstGeom prst="rect">
            <a:avLst/>
          </a:prstGeom>
          <a:noFill/>
          <a:ln w="9525">
            <a:noFill/>
          </a:ln>
        </p:spPr>
        <p:txBody>
          <a:bodyPr wrap="none" anchor="t" anchorCtr="0">
            <a:spAutoFit/>
          </a:bodyPr>
          <a:p>
            <a:r>
              <a:rPr lang="en-US" altLang="zh-CN" sz="11500">
                <a:solidFill>
                  <a:schemeClr val="bg1"/>
                </a:solidFill>
                <a:latin typeface="微软雅黑" panose="020B0503020204020204" charset="-122"/>
                <a:ea typeface="微软雅黑" panose="020B0503020204020204" charset="-122"/>
                <a:sym typeface="微软雅黑 Light" panose="020B0502040204020203" charset="-122"/>
              </a:rPr>
              <a:t>01</a:t>
            </a:r>
            <a:endParaRPr lang="en-US" altLang="zh-CN" sz="11500">
              <a:solidFill>
                <a:schemeClr val="bg1"/>
              </a:solidFill>
              <a:latin typeface="微软雅黑" panose="020B0503020204020204" charset="-122"/>
              <a:ea typeface="微软雅黑" panose="020B0503020204020204" charset="-122"/>
              <a:sym typeface="微软雅黑 Light" panose="020B0502040204020203" charset="-122"/>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表格 6"/>
          <p:cNvGraphicFramePr>
            <a:graphicFrameLocks noGrp="1"/>
          </p:cNvGraphicFramePr>
          <p:nvPr/>
        </p:nvGraphicFramePr>
        <p:xfrm>
          <a:off x="286603" y="313897"/>
          <a:ext cx="11709781" cy="6250855"/>
        </p:xfrm>
        <a:graphic>
          <a:graphicData uri="http://schemas.openxmlformats.org/drawingml/2006/table">
            <a:tbl>
              <a:tblPr/>
              <a:tblGrid>
                <a:gridCol w="1766570"/>
                <a:gridCol w="2024380"/>
                <a:gridCol w="2214245"/>
                <a:gridCol w="2306320"/>
                <a:gridCol w="3398266"/>
              </a:tblGrid>
              <a:tr h="1250315">
                <a:tc gridSpan="5">
                  <a:txBody>
                    <a:bodyPr/>
                    <a:lstStyle/>
                    <a:p>
                      <a:pPr algn="ctr" fontAlgn="ctr"/>
                      <a:r>
                        <a:rPr lang="zh-CN" altLang="en-US" sz="4800" b="1" i="0" u="none" strike="noStrike" dirty="0" smtClean="0">
                          <a:solidFill>
                            <a:schemeClr val="accent1">
                              <a:lumMod val="75000"/>
                            </a:schemeClr>
                          </a:solidFill>
                          <a:latin typeface="微软雅黑" panose="020B0503020204020204" charset="-122"/>
                          <a:ea typeface="微软雅黑" panose="020B0503020204020204" charset="-122"/>
                        </a:rPr>
                        <a:t>地学院</a:t>
                      </a:r>
                      <a:r>
                        <a:rPr lang="zh-CN" altLang="en-US" sz="4800" b="1" i="0" u="none" strike="noStrike" dirty="0">
                          <a:solidFill>
                            <a:schemeClr val="accent1">
                              <a:lumMod val="75000"/>
                            </a:schemeClr>
                          </a:solidFill>
                          <a:latin typeface="微软雅黑" panose="020B0503020204020204" charset="-122"/>
                          <a:ea typeface="微软雅黑" panose="020B0503020204020204" charset="-122"/>
                        </a:rPr>
                        <a:t>辅修专业招生</a:t>
                      </a:r>
                      <a:r>
                        <a:rPr lang="zh-CN" altLang="en-US" sz="4800" b="1" i="0" u="none" strike="noStrike" dirty="0" smtClean="0">
                          <a:solidFill>
                            <a:schemeClr val="accent1">
                              <a:lumMod val="75000"/>
                            </a:schemeClr>
                          </a:solidFill>
                          <a:latin typeface="微软雅黑" panose="020B0503020204020204" charset="-122"/>
                          <a:ea typeface="微软雅黑" panose="020B0503020204020204" charset="-122"/>
                        </a:rPr>
                        <a:t>表</a:t>
                      </a:r>
                      <a:endParaRPr lang="zh-CN" altLang="en-US" sz="4800" b="1" i="0" u="none" strike="noStrike" dirty="0" smtClean="0">
                        <a:solidFill>
                          <a:schemeClr val="accent1">
                            <a:lumMod val="75000"/>
                          </a:schemeClr>
                        </a:solidFill>
                        <a:latin typeface="微软雅黑" panose="020B0503020204020204" charset="-122"/>
                        <a:ea typeface="微软雅黑" panose="020B0503020204020204" charset="-122"/>
                      </a:endParaRP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tcPr>
                </a:tc>
                <a:tc hMerge="1">
                  <a:tcPr/>
                </a:tc>
                <a:tc hMerge="1">
                  <a:tcPr/>
                </a:tc>
                <a:tc hMerge="1">
                  <a:tcPr/>
                </a:tc>
                <a:tc hMerge="1">
                  <a:tcPr/>
                </a:tc>
              </a:tr>
              <a:tr h="1250135">
                <a:tc>
                  <a:txBody>
                    <a:bodyPr/>
                    <a:lstStyle/>
                    <a:p>
                      <a:pPr algn="ctr" fontAlgn="ctr"/>
                      <a:r>
                        <a:rPr lang="zh-CN" altLang="en-US" sz="2800" b="1" i="0" u="none" strike="noStrike" dirty="0">
                          <a:solidFill>
                            <a:schemeClr val="accent1">
                              <a:lumMod val="75000"/>
                            </a:schemeClr>
                          </a:solidFill>
                          <a:latin typeface="微软雅黑" panose="020B0503020204020204" charset="-122"/>
                          <a:ea typeface="微软雅黑" panose="020B0503020204020204" charset="-122"/>
                        </a:rPr>
                        <a:t>学院</a:t>
                      </a:r>
                      <a:endParaRPr lang="zh-CN" altLang="en-US" sz="2800" b="1" i="0" u="none" strike="noStrike" dirty="0">
                        <a:solidFill>
                          <a:schemeClr val="accent1">
                            <a:lumMod val="75000"/>
                          </a:schemeClr>
                        </a:solidFill>
                        <a:latin typeface="微软雅黑" panose="020B0503020204020204" charset="-122"/>
                        <a:ea typeface="微软雅黑" panose="020B0503020204020204" charset="-122"/>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CN" altLang="en-US" sz="2800" b="1" i="0" u="none" strike="noStrike" dirty="0">
                          <a:solidFill>
                            <a:schemeClr val="accent1">
                              <a:lumMod val="75000"/>
                            </a:schemeClr>
                          </a:solidFill>
                          <a:latin typeface="微软雅黑" panose="020B0503020204020204" charset="-122"/>
                          <a:ea typeface="微软雅黑" panose="020B0503020204020204" charset="-122"/>
                        </a:rPr>
                        <a:t>辅修专业</a:t>
                      </a:r>
                      <a:endParaRPr lang="zh-CN" altLang="en-US" sz="2800" b="1" i="0" u="none" strike="noStrike" dirty="0">
                        <a:solidFill>
                          <a:schemeClr val="accent1">
                            <a:lumMod val="75000"/>
                          </a:schemeClr>
                        </a:solidFill>
                        <a:latin typeface="微软雅黑" panose="020B0503020204020204" charset="-122"/>
                        <a:ea typeface="微软雅黑" panose="020B0503020204020204" charset="-122"/>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CN" altLang="en-US" sz="2800" b="1" i="0" u="none" strike="noStrike" dirty="0">
                          <a:solidFill>
                            <a:schemeClr val="accent1">
                              <a:lumMod val="75000"/>
                            </a:schemeClr>
                          </a:solidFill>
                          <a:latin typeface="微软雅黑" panose="020B0503020204020204" charset="-122"/>
                          <a:ea typeface="微软雅黑" panose="020B0503020204020204" charset="-122"/>
                        </a:rPr>
                        <a:t>招生人数</a:t>
                      </a:r>
                      <a:endParaRPr lang="zh-CN" altLang="en-US" sz="2800" b="1" i="0" u="none" strike="noStrike" dirty="0">
                        <a:solidFill>
                          <a:schemeClr val="accent1">
                            <a:lumMod val="75000"/>
                          </a:schemeClr>
                        </a:solidFill>
                        <a:latin typeface="微软雅黑" panose="020B0503020204020204" charset="-122"/>
                        <a:ea typeface="微软雅黑" panose="020B0503020204020204" charset="-122"/>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CN" altLang="en-US" sz="2800" b="1" i="0" u="none" strike="noStrike">
                          <a:solidFill>
                            <a:schemeClr val="accent1">
                              <a:lumMod val="75000"/>
                            </a:schemeClr>
                          </a:solidFill>
                          <a:latin typeface="微软雅黑" panose="020B0503020204020204" charset="-122"/>
                          <a:ea typeface="微软雅黑" panose="020B0503020204020204" charset="-122"/>
                        </a:rPr>
                        <a:t>拟授课校区</a:t>
                      </a:r>
                      <a:endParaRPr lang="zh-CN" altLang="en-US" sz="2800" b="1" i="0" u="none" strike="noStrike">
                        <a:solidFill>
                          <a:schemeClr val="accent1">
                            <a:lumMod val="75000"/>
                          </a:schemeClr>
                        </a:solidFill>
                        <a:latin typeface="微软雅黑" panose="020B0503020204020204" charset="-122"/>
                        <a:ea typeface="微软雅黑" panose="020B0503020204020204" charset="-122"/>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CN" altLang="en-US" sz="2800" b="1" i="0" u="none" strike="noStrike" dirty="0">
                          <a:solidFill>
                            <a:schemeClr val="accent1">
                              <a:lumMod val="75000"/>
                            </a:schemeClr>
                          </a:solidFill>
                          <a:latin typeface="微软雅黑" panose="020B0503020204020204" charset="-122"/>
                          <a:ea typeface="微软雅黑" panose="020B0503020204020204" charset="-122"/>
                        </a:rPr>
                        <a:t>招生条件</a:t>
                      </a:r>
                      <a:endParaRPr lang="zh-CN" altLang="en-US" sz="2800" b="1" i="0" u="none" strike="noStrike" dirty="0">
                        <a:solidFill>
                          <a:schemeClr val="accent1">
                            <a:lumMod val="75000"/>
                          </a:schemeClr>
                        </a:solidFill>
                        <a:latin typeface="微软雅黑" panose="020B0503020204020204" charset="-122"/>
                        <a:ea typeface="微软雅黑" panose="020B0503020204020204" charset="-122"/>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250135">
                <a:tc>
                  <a:txBody>
                    <a:bodyPr/>
                    <a:lstStyle/>
                    <a:p>
                      <a:pPr algn="ctr" fontAlgn="ctr"/>
                      <a:r>
                        <a:rPr lang="zh-CN" altLang="en-US" sz="2800" b="1" i="0" u="none" strike="noStrike">
                          <a:solidFill>
                            <a:schemeClr val="accent1">
                              <a:lumMod val="75000"/>
                            </a:schemeClr>
                          </a:solidFill>
                          <a:latin typeface="微软雅黑" panose="020B0503020204020204" charset="-122"/>
                          <a:ea typeface="微软雅黑" panose="020B0503020204020204" charset="-122"/>
                        </a:rPr>
                        <a:t>地学院</a:t>
                      </a:r>
                      <a:endParaRPr lang="zh-CN" altLang="en-US" sz="2800" b="1" i="0" u="none" strike="noStrike">
                        <a:solidFill>
                          <a:schemeClr val="accent1">
                            <a:lumMod val="75000"/>
                          </a:schemeClr>
                        </a:solidFill>
                        <a:latin typeface="微软雅黑" panose="020B0503020204020204" charset="-122"/>
                        <a:ea typeface="微软雅黑" panose="020B0503020204020204" charset="-122"/>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CN" altLang="en-US" sz="2400" b="0" i="0" u="none" strike="noStrike" dirty="0">
                          <a:solidFill>
                            <a:schemeClr val="accent1">
                              <a:lumMod val="75000"/>
                            </a:schemeClr>
                          </a:solidFill>
                          <a:latin typeface="微软雅黑" panose="020B0503020204020204" charset="-122"/>
                          <a:ea typeface="微软雅黑" panose="020B0503020204020204" charset="-122"/>
                        </a:rPr>
                        <a:t>地质学</a:t>
                      </a:r>
                      <a:endParaRPr lang="zh-CN" altLang="en-US" sz="2400" b="0" i="0" u="none" strike="noStrike" dirty="0">
                        <a:solidFill>
                          <a:schemeClr val="accent1">
                            <a:lumMod val="75000"/>
                          </a:schemeClr>
                        </a:solidFill>
                        <a:latin typeface="微软雅黑" panose="020B0503020204020204" charset="-122"/>
                        <a:ea typeface="微软雅黑" panose="020B0503020204020204" charset="-122"/>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2400" b="0" i="0" u="none" strike="noStrike" dirty="0">
                          <a:solidFill>
                            <a:schemeClr val="accent1">
                              <a:lumMod val="75000"/>
                            </a:schemeClr>
                          </a:solidFill>
                          <a:latin typeface="微软雅黑" panose="020B0503020204020204" charset="-122"/>
                          <a:ea typeface="微软雅黑" panose="020B0503020204020204" charset="-122"/>
                        </a:rPr>
                        <a:t>30</a:t>
                      </a:r>
                      <a:endParaRPr lang="en-US" altLang="zh-CN" sz="2400" b="0" i="0" u="none" strike="noStrike" dirty="0">
                        <a:solidFill>
                          <a:schemeClr val="accent1">
                            <a:lumMod val="75000"/>
                          </a:schemeClr>
                        </a:solidFill>
                        <a:latin typeface="微软雅黑" panose="020B0503020204020204" charset="-122"/>
                        <a:ea typeface="微软雅黑" panose="020B0503020204020204" charset="-122"/>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CN" altLang="en-US" sz="2400" b="0" i="0" u="none" strike="noStrike" dirty="0">
                          <a:solidFill>
                            <a:schemeClr val="accent1">
                              <a:lumMod val="75000"/>
                            </a:schemeClr>
                          </a:solidFill>
                          <a:latin typeface="微软雅黑" panose="020B0503020204020204" charset="-122"/>
                          <a:ea typeface="微软雅黑" panose="020B0503020204020204" charset="-122"/>
                        </a:rPr>
                        <a:t>本部</a:t>
                      </a:r>
                      <a:endParaRPr lang="zh-CN" altLang="en-US" sz="2400" b="0" i="0" u="none" strike="noStrike" dirty="0">
                        <a:solidFill>
                          <a:schemeClr val="accent1">
                            <a:lumMod val="75000"/>
                          </a:schemeClr>
                        </a:solidFill>
                        <a:latin typeface="微软雅黑" panose="020B0503020204020204" charset="-122"/>
                        <a:ea typeface="微软雅黑" panose="020B0503020204020204" charset="-122"/>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a:txBody>
                    <a:bodyPr/>
                    <a:lstStyle/>
                    <a:p>
                      <a:pPr algn="ctr" fontAlgn="ctr"/>
                      <a:r>
                        <a:rPr lang="zh-CN" altLang="en-US" sz="2400" b="0" i="0" u="none" strike="noStrike" dirty="0">
                          <a:solidFill>
                            <a:schemeClr val="accent1">
                              <a:lumMod val="75000"/>
                            </a:schemeClr>
                          </a:solidFill>
                          <a:latin typeface="微软雅黑" panose="020B0503020204020204" charset="-122"/>
                          <a:ea typeface="微软雅黑" panose="020B0503020204020204" charset="-122"/>
                          <a:cs typeface="微软雅黑" panose="020B0503020204020204" charset="-122"/>
                        </a:rPr>
                        <a:t>无不及格课程，绩点大于</a:t>
                      </a:r>
                      <a:r>
                        <a:rPr lang="en-US" altLang="zh-CN" sz="2400" b="0" i="0" u="none" strike="noStrike" dirty="0">
                          <a:solidFill>
                            <a:schemeClr val="accent1">
                              <a:lumMod val="75000"/>
                            </a:schemeClr>
                          </a:solidFill>
                          <a:latin typeface="微软雅黑" panose="020B0503020204020204" charset="-122"/>
                          <a:ea typeface="微软雅黑" panose="020B0503020204020204" charset="-122"/>
                          <a:cs typeface="微软雅黑" panose="020B0503020204020204" charset="-122"/>
                        </a:rPr>
                        <a:t>3.0</a:t>
                      </a:r>
                      <a:endParaRPr lang="en-US" altLang="zh-CN" sz="2400" b="0" i="0" u="none" strike="noStrike" dirty="0">
                        <a:solidFill>
                          <a:schemeClr val="accent1">
                            <a:lumMod val="75000"/>
                          </a:schemeClr>
                        </a:solidFill>
                        <a:latin typeface="微软雅黑" panose="020B0503020204020204" charset="-122"/>
                        <a:ea typeface="微软雅黑" panose="020B0503020204020204" charset="-122"/>
                        <a:cs typeface="微软雅黑" panose="020B0503020204020204" charset="-122"/>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250135">
                <a:tc>
                  <a:txBody>
                    <a:bodyPr/>
                    <a:lstStyle/>
                    <a:p>
                      <a:pPr algn="ctr" fontAlgn="ctr"/>
                      <a:r>
                        <a:rPr lang="zh-CN" altLang="en-US" sz="2800" b="1" i="0" u="none" strike="noStrike">
                          <a:solidFill>
                            <a:schemeClr val="accent1">
                              <a:lumMod val="75000"/>
                            </a:schemeClr>
                          </a:solidFill>
                          <a:latin typeface="微软雅黑" panose="020B0503020204020204" charset="-122"/>
                          <a:ea typeface="微软雅黑" panose="020B0503020204020204" charset="-122"/>
                        </a:rPr>
                        <a:t>地学院</a:t>
                      </a:r>
                      <a:endParaRPr lang="zh-CN" altLang="en-US" sz="2800" b="1" i="0" u="none" strike="noStrike">
                        <a:solidFill>
                          <a:schemeClr val="accent1">
                            <a:lumMod val="75000"/>
                          </a:schemeClr>
                        </a:solidFill>
                        <a:latin typeface="微软雅黑" panose="020B0503020204020204" charset="-122"/>
                        <a:ea typeface="微软雅黑" panose="020B0503020204020204" charset="-122"/>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CN" altLang="en-US" sz="2400" b="0" i="0" u="none" strike="noStrike">
                          <a:solidFill>
                            <a:schemeClr val="accent1">
                              <a:lumMod val="75000"/>
                            </a:schemeClr>
                          </a:solidFill>
                          <a:latin typeface="微软雅黑" panose="020B0503020204020204" charset="-122"/>
                          <a:ea typeface="微软雅黑" panose="020B0503020204020204" charset="-122"/>
                        </a:rPr>
                        <a:t>地球化学</a:t>
                      </a:r>
                      <a:endParaRPr lang="zh-CN" altLang="en-US" sz="2400" b="0" i="0" u="none" strike="noStrike">
                        <a:solidFill>
                          <a:schemeClr val="accent1">
                            <a:lumMod val="75000"/>
                          </a:schemeClr>
                        </a:solidFill>
                        <a:latin typeface="微软雅黑" panose="020B0503020204020204" charset="-122"/>
                        <a:ea typeface="微软雅黑" panose="020B0503020204020204" charset="-122"/>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2400" b="0" i="0" u="none" strike="noStrike" dirty="0">
                          <a:solidFill>
                            <a:schemeClr val="accent1">
                              <a:lumMod val="75000"/>
                            </a:schemeClr>
                          </a:solidFill>
                          <a:latin typeface="微软雅黑" panose="020B0503020204020204" charset="-122"/>
                          <a:ea typeface="微软雅黑" panose="020B0503020204020204" charset="-122"/>
                        </a:rPr>
                        <a:t>30</a:t>
                      </a:r>
                      <a:endParaRPr lang="en-US" altLang="zh-CN" sz="2400" b="0" i="0" u="none" strike="noStrike" dirty="0">
                        <a:solidFill>
                          <a:schemeClr val="accent1">
                            <a:lumMod val="75000"/>
                          </a:schemeClr>
                        </a:solidFill>
                        <a:latin typeface="微软雅黑" panose="020B0503020204020204" charset="-122"/>
                        <a:ea typeface="微软雅黑" panose="020B0503020204020204" charset="-122"/>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CN" altLang="en-US" sz="2400" b="0" i="0" u="none" strike="noStrike" dirty="0">
                          <a:solidFill>
                            <a:schemeClr val="accent1">
                              <a:lumMod val="75000"/>
                            </a:schemeClr>
                          </a:solidFill>
                          <a:latin typeface="微软雅黑" panose="020B0503020204020204" charset="-122"/>
                          <a:ea typeface="微软雅黑" panose="020B0503020204020204" charset="-122"/>
                        </a:rPr>
                        <a:t>本部</a:t>
                      </a:r>
                      <a:endParaRPr lang="zh-CN" altLang="en-US" sz="2400" b="0" i="0" u="none" strike="noStrike" dirty="0">
                        <a:solidFill>
                          <a:schemeClr val="accent1">
                            <a:lumMod val="75000"/>
                          </a:schemeClr>
                        </a:solidFill>
                        <a:latin typeface="微软雅黑" panose="020B0503020204020204" charset="-122"/>
                        <a:ea typeface="微软雅黑" panose="020B0503020204020204" charset="-122"/>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cPr/>
                </a:tc>
              </a:tr>
              <a:tr h="1250135">
                <a:tc gridSpan="2">
                  <a:txBody>
                    <a:bodyPr/>
                    <a:lstStyle/>
                    <a:p>
                      <a:endParaRPr lang="zh-CN" altLang="en-US" sz="3200" dirty="0">
                        <a:ea typeface="微软雅黑" panose="020B0503020204020204" charset="-122"/>
                      </a:endParaRPr>
                    </a:p>
                  </a:txBody>
                  <a:tcPr marL="9525" marR="9525" marT="9525" marB="0" anchor="ctr">
                    <a:lnL>
                      <a:noFill/>
                    </a:lnL>
                    <a:lnR>
                      <a:noFill/>
                    </a:lnR>
                    <a:lnT w="6350" cap="flat" cmpd="sng" algn="ctr">
                      <a:solidFill>
                        <a:srgbClr val="000000"/>
                      </a:solidFill>
                      <a:prstDash val="solid"/>
                      <a:round/>
                      <a:headEnd type="none" w="med" len="med"/>
                      <a:tailEnd type="none" w="med" len="med"/>
                    </a:lnT>
                    <a:lnB>
                      <a:noFill/>
                    </a:lnB>
                  </a:tcPr>
                </a:tc>
                <a:tc hMerge="1">
                  <a:tcPr/>
                </a:tc>
                <a:tc>
                  <a:txBody>
                    <a:bodyPr/>
                    <a:lstStyle/>
                    <a:p>
                      <a:endParaRPr lang="zh-CN" altLang="en-US" sz="3200" dirty="0">
                        <a:ea typeface="微软雅黑" panose="020B0503020204020204" charset="-122"/>
                      </a:endParaRPr>
                    </a:p>
                  </a:txBody>
                  <a:tcPr marL="9525" marR="9525" marT="9525"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endParaRPr lang="zh-CN" altLang="en-US" sz="3200" dirty="0">
                        <a:ea typeface="微软雅黑" panose="020B0503020204020204" charset="-122"/>
                      </a:endParaRPr>
                    </a:p>
                  </a:txBody>
                  <a:tcPr marL="9525" marR="9525" marT="9525"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r" fontAlgn="ctr"/>
                      <a:endParaRPr lang="en-US" altLang="zh-CN" sz="3200" b="0" i="0" u="none" strike="noStrike" dirty="0">
                        <a:solidFill>
                          <a:srgbClr val="000000"/>
                        </a:solidFill>
                        <a:latin typeface="宋体" panose="02010600030101010101" pitchFamily="2" charset="-122"/>
                        <a:ea typeface="微软雅黑" panose="020B0503020204020204" charset="-122"/>
                      </a:endParaRPr>
                    </a:p>
                  </a:txBody>
                  <a:tcPr marL="9525" marR="9525" marT="9525" marB="0" anchor="ctr">
                    <a:lnL>
                      <a:noFill/>
                    </a:lnL>
                    <a:lnR>
                      <a:noFill/>
                    </a:lnR>
                    <a:lnT w="6350" cap="flat" cmpd="sng" algn="ctr">
                      <a:solidFill>
                        <a:srgbClr val="000000"/>
                      </a:solidFill>
                      <a:prstDash val="solid"/>
                      <a:round/>
                      <a:headEnd type="none" w="med" len="med"/>
                      <a:tailEnd type="none" w="med" len="med"/>
                    </a:lnT>
                    <a:lnB>
                      <a:noFill/>
                    </a:lnB>
                  </a:tcPr>
                </a:tc>
              </a:tr>
            </a:tbl>
          </a:graphicData>
        </a:graphic>
      </p:graphicFrame>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矩形 17"/>
          <p:cNvSpPr/>
          <p:nvPr/>
        </p:nvSpPr>
        <p:spPr>
          <a:xfrm>
            <a:off x="8699160" y="4448434"/>
            <a:ext cx="2421925" cy="17546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rstTxWarp prst="textArchDown">
              <a:avLst/>
            </a:prstTxWarp>
            <a:scene3d>
              <a:camera prst="orthographicFront">
                <a:rot lat="0" lon="0" rev="0"/>
              </a:camera>
              <a:lightRig rig="threePt" dir="t"/>
            </a:scene3d>
          </a:bodyPr>
          <a:lstStyle/>
          <a:p>
            <a:pPr algn="ctr"/>
            <a:r>
              <a:rPr lang="zh-CN" altLang="en-US" sz="2400" kern="1500" spc="200" dirty="0" smtClean="0">
                <a:solidFill>
                  <a:srgbClr val="FFFF00"/>
                </a:solidFill>
                <a:latin typeface="微软雅黑" panose="020B0503020204020204" charset="-122"/>
                <a:ea typeface="微软雅黑" panose="020B0503020204020204" charset="-122"/>
              </a:rPr>
              <a:t>与网上公布方案有改变</a:t>
            </a:r>
            <a:endParaRPr lang="zh-CN" altLang="en-US" sz="2400" kern="1500" spc="200" dirty="0" smtClean="0">
              <a:solidFill>
                <a:srgbClr val="FFFF00"/>
              </a:solidFill>
              <a:latin typeface="微软雅黑" panose="020B0503020204020204" charset="-122"/>
              <a:ea typeface="微软雅黑" panose="020B0503020204020204" charset="-122"/>
            </a:endParaRPr>
          </a:p>
        </p:txBody>
      </p:sp>
      <p:sp>
        <p:nvSpPr>
          <p:cNvPr id="9" name="标题 8"/>
          <p:cNvSpPr>
            <a:spLocks noGrp="1"/>
          </p:cNvSpPr>
          <p:nvPr>
            <p:ph type="title"/>
          </p:nvPr>
        </p:nvSpPr>
        <p:spPr>
          <a:xfrm>
            <a:off x="264160" y="306070"/>
            <a:ext cx="3343275" cy="5487670"/>
          </a:xfrm>
        </p:spPr>
        <p:txBody>
          <a:bodyPr vert="horz"/>
          <a:lstStyle/>
          <a:p>
            <a:pPr lvl="0" algn="l" fontAlgn="base">
              <a:lnSpc>
                <a:spcPct val="130000"/>
              </a:lnSpc>
              <a:spcAft>
                <a:spcPct val="0"/>
              </a:spcAft>
            </a:pPr>
            <a:r>
              <a:rPr lang="zh-CN" altLang="en-US" b="1" dirty="0" smtClean="0">
                <a:solidFill>
                  <a:schemeClr val="accent1">
                    <a:lumMod val="75000"/>
                  </a:schemeClr>
                </a:solidFill>
                <a:latin typeface="微软雅黑" panose="020B0503020204020204" charset="-122"/>
                <a:ea typeface="微软雅黑" panose="020B0503020204020204" charset="-122"/>
                <a:cs typeface="+mn-cs"/>
              </a:rPr>
              <a:t>地质学专业</a:t>
            </a:r>
            <a:br>
              <a:rPr lang="zh-CN" altLang="en-US" b="1" dirty="0" smtClean="0">
                <a:solidFill>
                  <a:schemeClr val="accent1">
                    <a:lumMod val="75000"/>
                  </a:schemeClr>
                </a:solidFill>
                <a:latin typeface="微软雅黑" panose="020B0503020204020204" charset="-122"/>
                <a:ea typeface="微软雅黑" panose="020B0503020204020204" charset="-122"/>
                <a:cs typeface="+mn-cs"/>
              </a:rPr>
            </a:br>
            <a:r>
              <a:rPr lang="zh-CN" altLang="en-US" sz="2800" b="1" dirty="0" smtClean="0">
                <a:solidFill>
                  <a:schemeClr val="accent1">
                    <a:lumMod val="75000"/>
                  </a:schemeClr>
                </a:solidFill>
                <a:latin typeface="微软雅黑" panose="020B0503020204020204" charset="-122"/>
                <a:ea typeface="微软雅黑" panose="020B0503020204020204" charset="-122"/>
                <a:cs typeface="+mn-cs"/>
              </a:rPr>
              <a:t>辅修课程教学计划</a:t>
            </a:r>
            <a:endParaRPr lang="zh-CN" altLang="en-US" sz="2800" b="1" dirty="0" smtClean="0">
              <a:solidFill>
                <a:schemeClr val="accent1">
                  <a:lumMod val="75000"/>
                </a:schemeClr>
              </a:solidFill>
              <a:latin typeface="微软雅黑" panose="020B0503020204020204" charset="-122"/>
              <a:ea typeface="微软雅黑" panose="020B0503020204020204" charset="-122"/>
              <a:cs typeface="+mn-cs"/>
            </a:endParaRPr>
          </a:p>
        </p:txBody>
      </p:sp>
      <p:graphicFrame>
        <p:nvGraphicFramePr>
          <p:cNvPr id="4" name="表格 3"/>
          <p:cNvGraphicFramePr/>
          <p:nvPr>
            <p:custDataLst>
              <p:tags r:id="rId1"/>
            </p:custDataLst>
          </p:nvPr>
        </p:nvGraphicFramePr>
        <p:xfrm>
          <a:off x="3535045" y="306705"/>
          <a:ext cx="8360410" cy="6163310"/>
        </p:xfrm>
        <a:graphic>
          <a:graphicData uri="http://schemas.openxmlformats.org/drawingml/2006/table">
            <a:tbl>
              <a:tblPr firstRow="1" bandRow="1">
                <a:tableStyleId>{5940675A-B579-460E-94D1-54222C63F5DA}</a:tableStyleId>
              </a:tblPr>
              <a:tblGrid>
                <a:gridCol w="613410"/>
                <a:gridCol w="600075"/>
                <a:gridCol w="2223770"/>
                <a:gridCol w="315595"/>
                <a:gridCol w="401955"/>
                <a:gridCol w="374650"/>
                <a:gridCol w="374650"/>
                <a:gridCol w="575310"/>
                <a:gridCol w="334010"/>
                <a:gridCol w="345440"/>
                <a:gridCol w="878205"/>
                <a:gridCol w="355600"/>
                <a:gridCol w="356870"/>
                <a:gridCol w="337185"/>
                <a:gridCol w="273685"/>
              </a:tblGrid>
              <a:tr h="217170">
                <a:tc rowSpan="3">
                  <a:txBody>
                    <a:bodyPr/>
                    <a:p>
                      <a:pPr indent="0" algn="ctr">
                        <a:buNone/>
                      </a:pPr>
                      <a:r>
                        <a:rPr lang="en-US" sz="900" b="1">
                          <a:solidFill>
                            <a:srgbClr val="000000"/>
                          </a:solidFill>
                          <a:latin typeface="微软雅黑" panose="020B0503020204020204" charset="-122"/>
                          <a:ea typeface="微软雅黑" panose="020B0503020204020204" charset="-122"/>
                          <a:cs typeface="Times New Roman" panose="02020603050405020304" pitchFamily="18" charset="0"/>
                        </a:rPr>
                        <a:t>课程类别Category</a:t>
                      </a:r>
                      <a:endParaRPr lang="en-US" altLang="en-US" sz="900" b="1">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rowSpan="3">
                  <a:txBody>
                    <a:bodyPr/>
                    <a:p>
                      <a:pPr indent="0" algn="ctr">
                        <a:buNone/>
                      </a:pPr>
                      <a:r>
                        <a:rPr lang="en-US" sz="900" b="1">
                          <a:solidFill>
                            <a:srgbClr val="000000"/>
                          </a:solidFill>
                          <a:latin typeface="微软雅黑" panose="020B0503020204020204" charset="-122"/>
                          <a:ea typeface="微软雅黑" panose="020B0503020204020204" charset="-122"/>
                          <a:cs typeface="Times New Roman" panose="02020603050405020304" pitchFamily="18" charset="0"/>
                        </a:rPr>
                        <a:t>课程编号Code</a:t>
                      </a:r>
                      <a:endParaRPr lang="en-US" altLang="en-US" sz="900" b="1">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rowSpan="3">
                  <a:txBody>
                    <a:bodyPr/>
                    <a:p>
                      <a:pPr indent="0" algn="ctr">
                        <a:buNone/>
                      </a:pPr>
                      <a:r>
                        <a:rPr lang="en-US" sz="900" b="1">
                          <a:solidFill>
                            <a:srgbClr val="000000"/>
                          </a:solidFill>
                          <a:latin typeface="微软雅黑" panose="020B0503020204020204" charset="-122"/>
                          <a:ea typeface="微软雅黑" panose="020B0503020204020204" charset="-122"/>
                          <a:cs typeface="Times New Roman" panose="02020603050405020304" pitchFamily="18" charset="0"/>
                        </a:rPr>
                        <a:t>课程名称Course Name</a:t>
                      </a:r>
                      <a:endParaRPr lang="en-US" altLang="en-US" sz="900" b="1">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36194" marR="36194"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rowSpan="3">
                  <a:txBody>
                    <a:bodyPr/>
                    <a:p>
                      <a:pPr indent="0" algn="ctr">
                        <a:buNone/>
                      </a:pPr>
                      <a:r>
                        <a:rPr lang="en-US" sz="900" b="1">
                          <a:solidFill>
                            <a:srgbClr val="000000"/>
                          </a:solidFill>
                          <a:latin typeface="微软雅黑" panose="020B0503020204020204" charset="-122"/>
                          <a:ea typeface="微软雅黑" panose="020B0503020204020204" charset="-122"/>
                          <a:cs typeface="Times New Roman" panose="02020603050405020304" pitchFamily="18" charset="0"/>
                        </a:rPr>
                        <a:t>学分Crs</a:t>
                      </a:r>
                      <a:endParaRPr lang="en-US" altLang="en-US" sz="900" b="1">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rowSpan="3">
                  <a:txBody>
                    <a:bodyPr/>
                    <a:p>
                      <a:pPr indent="0" algn="ctr">
                        <a:buNone/>
                      </a:pPr>
                      <a:r>
                        <a:rPr lang="en-US" sz="900" b="1">
                          <a:solidFill>
                            <a:srgbClr val="000000"/>
                          </a:solidFill>
                          <a:latin typeface="微软雅黑" panose="020B0503020204020204" charset="-122"/>
                          <a:ea typeface="微软雅黑" panose="020B0503020204020204" charset="-122"/>
                          <a:cs typeface="Times New Roman" panose="02020603050405020304" pitchFamily="18" charset="0"/>
                        </a:rPr>
                        <a:t>课内总学时Hrs</a:t>
                      </a:r>
                      <a:endParaRPr lang="en-US" altLang="en-US" sz="900" b="1">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gridSpan="5">
                  <a:txBody>
                    <a:bodyPr/>
                    <a:p>
                      <a:pPr indent="0" algn="ctr">
                        <a:buNone/>
                      </a:pPr>
                      <a:r>
                        <a:rPr lang="en-US" sz="900" b="1">
                          <a:solidFill>
                            <a:srgbClr val="000000"/>
                          </a:solidFill>
                          <a:latin typeface="微软雅黑" panose="020B0503020204020204" charset="-122"/>
                          <a:ea typeface="微软雅黑" panose="020B0503020204020204" charset="-122"/>
                          <a:cs typeface="Times New Roman" panose="02020603050405020304" pitchFamily="18" charset="0"/>
                        </a:rPr>
                        <a:t>学时分类Class Hours</a:t>
                      </a:r>
                      <a:endParaRPr lang="en-US" altLang="en-US" sz="900" b="1">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hMerge="1">
                  <a:tcP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c hMerge="1">
                  <a:tcP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c hMerge="1">
                  <a:tcP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c hMerge="1">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c rowSpan="3">
                  <a:txBody>
                    <a:bodyPr/>
                    <a:p>
                      <a:pPr indent="0" algn="ctr">
                        <a:buNone/>
                      </a:pPr>
                      <a:r>
                        <a:rPr lang="en-US" sz="900" b="1">
                          <a:solidFill>
                            <a:srgbClr val="000000"/>
                          </a:solidFill>
                          <a:latin typeface="微软雅黑" panose="020B0503020204020204" charset="-122"/>
                          <a:ea typeface="微软雅黑" panose="020B0503020204020204" charset="-122"/>
                          <a:cs typeface="Times New Roman" panose="02020603050405020304" pitchFamily="18" charset="0"/>
                        </a:rPr>
                        <a:t>先修课程Prerequisite courses</a:t>
                      </a:r>
                      <a:endParaRPr lang="en-US" altLang="en-US" sz="900" b="1">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rowSpan="2" gridSpan="4">
                  <a:txBody>
                    <a:bodyPr/>
                    <a:p>
                      <a:pPr indent="0" algn="ctr">
                        <a:buNone/>
                      </a:pPr>
                      <a:r>
                        <a:rPr lang="en-US" sz="900" b="1">
                          <a:solidFill>
                            <a:srgbClr val="000000"/>
                          </a:solidFill>
                          <a:latin typeface="微软雅黑" panose="020B0503020204020204" charset="-122"/>
                          <a:ea typeface="微软雅黑" panose="020B0503020204020204" charset="-122"/>
                          <a:cs typeface="楷体" panose="02010609060101010101" pitchFamily="49" charset="-122"/>
                        </a:rPr>
                        <a:t>辅修</a:t>
                      </a:r>
                      <a:r>
                        <a:rPr lang="en-US" sz="900" b="1">
                          <a:solidFill>
                            <a:srgbClr val="000000"/>
                          </a:solidFill>
                          <a:latin typeface="微软雅黑" panose="020B0503020204020204" charset="-122"/>
                          <a:ea typeface="微软雅黑" panose="020B0503020204020204" charset="-122"/>
                          <a:cs typeface="Times New Roman" panose="02020603050405020304" pitchFamily="18" charset="0"/>
                        </a:rPr>
                        <a:t>学期学分分配Semester Credits </a:t>
                      </a:r>
                      <a:endParaRPr lang="en-US" altLang="en-US" sz="900" b="1">
                        <a:solidFill>
                          <a:srgbClr val="000000"/>
                        </a:solidFill>
                        <a:latin typeface="微软雅黑" panose="020B0503020204020204" charset="-122"/>
                        <a:ea typeface="微软雅黑" panose="020B0503020204020204" charset="-122"/>
                        <a:cs typeface="楷体" panose="02010609060101010101" pitchFamily="49" charset="-122"/>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rowSpan="2" hMerge="1">
                  <a:tcPr>
                    <a:lnT w="12700" cap="flat" cmpd="sng">
                      <a:solidFill>
                        <a:srgbClr val="080000"/>
                      </a:solidFill>
                      <a:prstDash val="solid"/>
                      <a:headEnd type="none" w="med" len="med"/>
                      <a:tailEnd type="none" w="med" len="med"/>
                    </a:lnT>
                  </a:tcPr>
                </a:tc>
                <a:tc rowSpan="2" hMerge="1">
                  <a:tcPr>
                    <a:lnT w="12700" cap="flat" cmpd="sng">
                      <a:solidFill>
                        <a:srgbClr val="080000"/>
                      </a:solidFill>
                      <a:prstDash val="solid"/>
                      <a:headEnd type="none" w="med" len="med"/>
                      <a:tailEnd type="none" w="med" len="med"/>
                    </a:lnT>
                  </a:tcPr>
                </a:tc>
                <a:tc rowSpan="2" hMerge="1">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tcPr>
                </a:tc>
              </a:tr>
              <a:tr h="217170">
                <a:tc vMerge="1">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tcPr>
                </a:tc>
                <a:tc vMerge="1">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tcPr>
                </a:tc>
                <a:tc vMerge="1">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tcPr>
                </a:tc>
                <a:tc vMerge="1">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tcPr>
                </a:tc>
                <a:tc vMerge="1">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tcPr>
                </a:tc>
                <a:tc gridSpan="2">
                  <a:txBody>
                    <a:bodyPr/>
                    <a:p>
                      <a:pPr indent="0" algn="ctr">
                        <a:buNone/>
                      </a:pPr>
                      <a:r>
                        <a:rPr lang="en-US" sz="900" b="1">
                          <a:solidFill>
                            <a:srgbClr val="000000"/>
                          </a:solidFill>
                          <a:latin typeface="微软雅黑" panose="020B0503020204020204" charset="-122"/>
                          <a:ea typeface="微软雅黑" panose="020B0503020204020204" charset="-122"/>
                          <a:cs typeface="Times New Roman" panose="02020603050405020304" pitchFamily="18" charset="0"/>
                        </a:rPr>
                        <a:t>课内学时</a:t>
                      </a:r>
                      <a:endParaRPr lang="en-US" altLang="en-US" sz="900" b="1">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hMerge="1">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c gridSpan="3">
                  <a:txBody>
                    <a:bodyPr/>
                    <a:p>
                      <a:pPr indent="0" algn="ctr">
                        <a:buNone/>
                      </a:pPr>
                      <a:r>
                        <a:rPr lang="en-US" sz="900" b="1">
                          <a:solidFill>
                            <a:srgbClr val="000000"/>
                          </a:solidFill>
                          <a:latin typeface="微软雅黑" panose="020B0503020204020204" charset="-122"/>
                          <a:ea typeface="微软雅黑" panose="020B0503020204020204" charset="-122"/>
                          <a:cs typeface="Times New Roman" panose="02020603050405020304" pitchFamily="18" charset="0"/>
                        </a:rPr>
                        <a:t>课外学时</a:t>
                      </a:r>
                      <a:endParaRPr lang="en-US" altLang="en-US" sz="900" b="1">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hMerge="1">
                  <a:tcP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c hMerge="1">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c vMerge="1">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tcPr>
                </a:tc>
                <a:tc vMerge="1" gridSpan="4">
                  <a:tcPr>
                    <a:lnL w="12700" cap="flat" cmpd="sng">
                      <a:solidFill>
                        <a:srgbClr val="080000"/>
                      </a:solidFill>
                      <a:prstDash val="solid"/>
                      <a:headEnd type="none" w="med" len="med"/>
                      <a:tailEnd type="none" w="med" len="med"/>
                    </a:lnL>
                    <a:lnB w="12700" cap="flat" cmpd="sng">
                      <a:solidFill>
                        <a:srgbClr val="080000"/>
                      </a:solidFill>
                      <a:prstDash val="solid"/>
                      <a:headEnd type="none" w="med" len="med"/>
                      <a:tailEnd type="none" w="med" len="med"/>
                    </a:lnB>
                  </a:tcPr>
                </a:tc>
                <a:tc vMerge="1" hMerge="1">
                  <a:tcPr>
                    <a:lnB w="12700" cap="flat" cmpd="sng">
                      <a:solidFill>
                        <a:srgbClr val="080000"/>
                      </a:solidFill>
                      <a:prstDash val="solid"/>
                      <a:headEnd type="none" w="med" len="med"/>
                      <a:tailEnd type="none" w="med" len="med"/>
                    </a:lnB>
                  </a:tcPr>
                </a:tc>
                <a:tc vMerge="1" hMerge="1">
                  <a:tcPr>
                    <a:lnB w="12700" cap="flat" cmpd="sng">
                      <a:solidFill>
                        <a:srgbClr val="080000"/>
                      </a:solidFill>
                      <a:prstDash val="solid"/>
                      <a:headEnd type="none" w="med" len="med"/>
                      <a:tailEnd type="none" w="med" len="med"/>
                    </a:lnB>
                  </a:tcPr>
                </a:tc>
                <a:tc vMerge="1" hMerge="1">
                  <a:tcPr>
                    <a:lnR w="12700" cap="flat" cmpd="sng">
                      <a:solidFill>
                        <a:srgbClr val="080000"/>
                      </a:solidFill>
                      <a:prstDash val="solid"/>
                      <a:headEnd type="none" w="med" len="med"/>
                      <a:tailEnd type="none" w="med" len="med"/>
                    </a:lnR>
                    <a:lnB w="12700" cap="flat" cmpd="sng">
                      <a:solidFill>
                        <a:srgbClr val="080000"/>
                      </a:solidFill>
                      <a:prstDash val="solid"/>
                      <a:headEnd type="none" w="med" len="med"/>
                      <a:tailEnd type="none" w="med" len="med"/>
                    </a:lnB>
                  </a:tcPr>
                </a:tc>
              </a:tr>
              <a:tr h="669925">
                <a:tc vMerge="1">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B w="12700" cap="flat" cmpd="sng">
                      <a:solidFill>
                        <a:srgbClr val="080000"/>
                      </a:solidFill>
                      <a:prstDash val="solid"/>
                      <a:headEnd type="none" w="med" len="med"/>
                      <a:tailEnd type="none" w="med" len="med"/>
                    </a:lnB>
                  </a:tcPr>
                </a:tc>
                <a:tc vMerge="1">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B w="12700" cap="flat" cmpd="sng">
                      <a:solidFill>
                        <a:srgbClr val="080000"/>
                      </a:solidFill>
                      <a:prstDash val="solid"/>
                      <a:headEnd type="none" w="med" len="med"/>
                      <a:tailEnd type="none" w="med" len="med"/>
                    </a:lnB>
                  </a:tcPr>
                </a:tc>
                <a:tc vMerge="1">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B w="12700" cap="flat" cmpd="sng">
                      <a:solidFill>
                        <a:srgbClr val="080000"/>
                      </a:solidFill>
                      <a:prstDash val="solid"/>
                      <a:headEnd type="none" w="med" len="med"/>
                      <a:tailEnd type="none" w="med" len="med"/>
                    </a:lnB>
                  </a:tcPr>
                </a:tc>
                <a:tc vMerge="1">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B w="12700" cap="flat" cmpd="sng">
                      <a:solidFill>
                        <a:srgbClr val="080000"/>
                      </a:solidFill>
                      <a:prstDash val="solid"/>
                      <a:headEnd type="none" w="med" len="med"/>
                      <a:tailEnd type="none" w="med" len="med"/>
                    </a:lnB>
                  </a:tcPr>
                </a:tc>
                <a:tc vMerge="1">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B w="12700" cap="flat" cmpd="sng">
                      <a:solidFill>
                        <a:srgbClr val="080000"/>
                      </a:solidFill>
                      <a:prstDash val="solid"/>
                      <a:headEnd type="none" w="med" len="med"/>
                      <a:tailEnd type="none" w="med" len="med"/>
                    </a:lnB>
                  </a:tcPr>
                </a:tc>
                <a:tc>
                  <a:txBody>
                    <a:bodyPr/>
                    <a:p>
                      <a:pPr indent="0" algn="ctr">
                        <a:buNone/>
                      </a:pPr>
                      <a:r>
                        <a:rPr lang="en-US" sz="900" b="1">
                          <a:solidFill>
                            <a:srgbClr val="000000"/>
                          </a:solidFill>
                          <a:latin typeface="微软雅黑" panose="020B0503020204020204" charset="-122"/>
                          <a:ea typeface="微软雅黑" panose="020B0503020204020204" charset="-122"/>
                          <a:cs typeface="Times New Roman" panose="02020603050405020304" pitchFamily="18" charset="0"/>
                        </a:rPr>
                        <a:t>讲课Lec.</a:t>
                      </a:r>
                      <a:endParaRPr lang="en-US" altLang="en-US" sz="900" b="1">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1">
                          <a:solidFill>
                            <a:srgbClr val="000000"/>
                          </a:solidFill>
                          <a:latin typeface="微软雅黑" panose="020B0503020204020204" charset="-122"/>
                          <a:ea typeface="微软雅黑" panose="020B0503020204020204" charset="-122"/>
                          <a:cs typeface="Times New Roman" panose="02020603050405020304" pitchFamily="18" charset="0"/>
                        </a:rPr>
                        <a:t>课内实验Lab</a:t>
                      </a:r>
                      <a:endParaRPr lang="en-US" altLang="en-US" sz="900" b="1">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1">
                          <a:solidFill>
                            <a:srgbClr val="000000"/>
                          </a:solidFill>
                          <a:latin typeface="微软雅黑" panose="020B0503020204020204" charset="-122"/>
                          <a:ea typeface="微软雅黑" panose="020B0503020204020204" charset="-122"/>
                          <a:cs typeface="Times New Roman" panose="02020603050405020304" pitchFamily="18" charset="0"/>
                        </a:rPr>
                        <a:t>实验/科研实践Lab/Res.</a:t>
                      </a:r>
                      <a:endParaRPr lang="en-US" altLang="en-US" sz="900" b="1">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1">
                          <a:solidFill>
                            <a:srgbClr val="000000"/>
                          </a:solidFill>
                          <a:latin typeface="微软雅黑" panose="020B0503020204020204" charset="-122"/>
                          <a:ea typeface="微软雅黑" panose="020B0503020204020204" charset="-122"/>
                          <a:cs typeface="Times New Roman" panose="02020603050405020304" pitchFamily="18" charset="0"/>
                        </a:rPr>
                        <a:t>研讨Dis</a:t>
                      </a:r>
                      <a:endParaRPr lang="en-US" altLang="en-US" sz="900" b="1">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1">
                          <a:solidFill>
                            <a:srgbClr val="000000"/>
                          </a:solidFill>
                          <a:latin typeface="微软雅黑" panose="020B0503020204020204" charset="-122"/>
                          <a:ea typeface="微软雅黑" panose="020B0503020204020204" charset="-122"/>
                          <a:cs typeface="Times New Roman" panose="02020603050405020304" pitchFamily="18" charset="0"/>
                        </a:rPr>
                        <a:t>素质拓展Exp</a:t>
                      </a:r>
                      <a:endParaRPr lang="en-US" altLang="en-US" sz="900" b="1">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vMerge="1">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B w="12700" cap="flat" cmpd="sng">
                      <a:solidFill>
                        <a:srgbClr val="080000"/>
                      </a:solidFill>
                      <a:prstDash val="solid"/>
                      <a:headEnd type="none" w="med" len="med"/>
                      <a:tailEnd type="none" w="med" len="med"/>
                    </a:lnB>
                  </a:tcPr>
                </a:tc>
                <a:tc>
                  <a:txBody>
                    <a:bodyPr/>
                    <a:p>
                      <a:pPr indent="0" algn="ctr">
                        <a:buNone/>
                      </a:pPr>
                      <a:r>
                        <a:rPr lang="en-US" sz="900" b="1">
                          <a:solidFill>
                            <a:srgbClr val="000000"/>
                          </a:solidFill>
                          <a:latin typeface="微软雅黑" panose="020B0503020204020204" charset="-122"/>
                          <a:ea typeface="微软雅黑" panose="020B0503020204020204" charset="-122"/>
                          <a:cs typeface="Times New Roman" panose="02020603050405020304" pitchFamily="18" charset="0"/>
                        </a:rPr>
                        <a:t>一1st</a:t>
                      </a:r>
                      <a:endParaRPr lang="en-US" altLang="en-US" sz="900" b="1">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1">
                          <a:solidFill>
                            <a:srgbClr val="000000"/>
                          </a:solidFill>
                          <a:latin typeface="微软雅黑" panose="020B0503020204020204" charset="-122"/>
                          <a:ea typeface="微软雅黑" panose="020B0503020204020204" charset="-122"/>
                          <a:cs typeface="Times New Roman" panose="02020603050405020304" pitchFamily="18" charset="0"/>
                        </a:rPr>
                        <a:t>二2nd</a:t>
                      </a:r>
                      <a:endParaRPr lang="en-US" altLang="en-US" sz="900" b="1">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1">
                          <a:solidFill>
                            <a:srgbClr val="000000"/>
                          </a:solidFill>
                          <a:latin typeface="微软雅黑" panose="020B0503020204020204" charset="-122"/>
                          <a:ea typeface="微软雅黑" panose="020B0503020204020204" charset="-122"/>
                          <a:cs typeface="Times New Roman" panose="02020603050405020304" pitchFamily="18" charset="0"/>
                        </a:rPr>
                        <a:t>三3rd</a:t>
                      </a:r>
                      <a:endParaRPr lang="en-US" altLang="en-US" sz="900" b="1">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1">
                          <a:solidFill>
                            <a:srgbClr val="000000"/>
                          </a:solidFill>
                          <a:latin typeface="微软雅黑" panose="020B0503020204020204" charset="-122"/>
                          <a:ea typeface="微软雅黑" panose="020B0503020204020204" charset="-122"/>
                          <a:cs typeface="Times New Roman" panose="02020603050405020304" pitchFamily="18" charset="0"/>
                        </a:rPr>
                        <a:t>四4th</a:t>
                      </a:r>
                      <a:endParaRPr lang="en-US" altLang="en-US" sz="900" b="1">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586740">
                <a:tc rowSpan="3">
                  <a:txBody>
                    <a:bodyPr/>
                    <a:p>
                      <a:pPr indent="0" algn="ctr">
                        <a:buNone/>
                      </a:pPr>
                      <a:r>
                        <a:rPr lang="en-US" sz="900" b="1">
                          <a:solidFill>
                            <a:srgbClr val="000000"/>
                          </a:solidFill>
                          <a:latin typeface="微软雅黑" panose="020B0503020204020204" charset="-122"/>
                          <a:ea typeface="微软雅黑" panose="020B0503020204020204" charset="-122"/>
                          <a:cs typeface="Times New Roman" panose="02020603050405020304" pitchFamily="18" charset="0"/>
                        </a:rPr>
                        <a:t>学科基础课Disciplinary Fundamental Courses</a:t>
                      </a:r>
                      <a:endParaRPr lang="en-US" altLang="en-US" sz="900" b="1">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20119600</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900" b="0">
                          <a:solidFill>
                            <a:srgbClr val="000000"/>
                          </a:solidFill>
                          <a:latin typeface="微软雅黑" panose="020B0503020204020204" charset="-122"/>
                          <a:ea typeface="微软雅黑" panose="020B0503020204020204" charset="-122"/>
                          <a:cs typeface="楷体" panose="02010609060101010101" pitchFamily="49" charset="-122"/>
                        </a:rPr>
                        <a:t>地球系统科学导论</a:t>
                      </a: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I</a:t>
                      </a:r>
                      <a:r>
                        <a:rPr lang="en-US" sz="900" b="0">
                          <a:solidFill>
                            <a:srgbClr val="000000"/>
                          </a:solidFill>
                          <a:latin typeface="微软雅黑" panose="020B0503020204020204" charset="-122"/>
                          <a:ea typeface="微软雅黑" panose="020B0503020204020204" charset="-122"/>
                          <a:cs typeface="楷体" panose="02010609060101010101" pitchFamily="49" charset="-122"/>
                        </a:rPr>
                        <a:t>ntroduction</a:t>
                      </a: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to Earth System Science</a:t>
                      </a:r>
                      <a:endParaRPr lang="en-US" altLang="en-US" sz="900" b="0">
                        <a:solidFill>
                          <a:srgbClr val="000000"/>
                        </a:solidFill>
                        <a:latin typeface="微软雅黑" panose="020B0503020204020204" charset="-122"/>
                        <a:ea typeface="微软雅黑" panose="020B0503020204020204" charset="-122"/>
                        <a:cs typeface="楷体" panose="02010609060101010101" pitchFamily="49" charset="-122"/>
                      </a:endParaRPr>
                    </a:p>
                  </a:txBody>
                  <a:tcPr marL="36194" marR="36194"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2.5</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40</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40</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 </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8</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 </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 </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 </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2.5</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1">
                          <a:solidFill>
                            <a:srgbClr val="000000"/>
                          </a:solidFill>
                          <a:latin typeface="微软雅黑" panose="020B0503020204020204" charset="-122"/>
                          <a:ea typeface="微软雅黑" panose="020B0503020204020204" charset="-122"/>
                          <a:cs typeface="Times New Roman" panose="02020603050405020304" pitchFamily="18" charset="0"/>
                        </a:rPr>
                        <a:t> </a:t>
                      </a:r>
                      <a:endParaRPr lang="en-US" altLang="en-US" sz="900" b="1">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 </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1">
                          <a:solidFill>
                            <a:srgbClr val="000000"/>
                          </a:solidFill>
                          <a:latin typeface="微软雅黑" panose="020B0503020204020204" charset="-122"/>
                          <a:ea typeface="微软雅黑" panose="020B0503020204020204" charset="-122"/>
                          <a:cs typeface="Times New Roman" panose="02020603050405020304" pitchFamily="18" charset="0"/>
                        </a:rPr>
                        <a:t> </a:t>
                      </a:r>
                      <a:endParaRPr lang="en-US" altLang="en-US" sz="900" b="1">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506730">
                <a:tc vMerge="1">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tcPr>
                </a:tc>
                <a:tc>
                  <a:txBody>
                    <a:bodyPr/>
                    <a:p>
                      <a:pPr indent="0" algn="ctr">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20222502</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矿床学BMineral Deposits B</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36194" marR="36194"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2</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32</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32</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 </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16</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 </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 </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 </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1">
                          <a:solidFill>
                            <a:srgbClr val="000000"/>
                          </a:solidFill>
                          <a:latin typeface="微软雅黑" panose="020B0503020204020204" charset="-122"/>
                          <a:ea typeface="微软雅黑" panose="020B0503020204020204" charset="-122"/>
                          <a:cs typeface="Times New Roman" panose="02020603050405020304" pitchFamily="18" charset="0"/>
                        </a:rPr>
                        <a:t> </a:t>
                      </a:r>
                      <a:endParaRPr lang="en-US" altLang="en-US" sz="900" b="1">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1">
                          <a:solidFill>
                            <a:srgbClr val="000000"/>
                          </a:solidFill>
                          <a:latin typeface="微软雅黑" panose="020B0503020204020204" charset="-122"/>
                          <a:ea typeface="微软雅黑" panose="020B0503020204020204" charset="-122"/>
                          <a:cs typeface="Times New Roman" panose="02020603050405020304" pitchFamily="18" charset="0"/>
                        </a:rPr>
                        <a:t> </a:t>
                      </a:r>
                      <a:endParaRPr lang="en-US" altLang="en-US" sz="900" b="1">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2</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1">
                          <a:solidFill>
                            <a:srgbClr val="000000"/>
                          </a:solidFill>
                          <a:latin typeface="微软雅黑" panose="020B0503020204020204" charset="-122"/>
                          <a:ea typeface="微软雅黑" panose="020B0503020204020204" charset="-122"/>
                          <a:cs typeface="Times New Roman" panose="02020603050405020304" pitchFamily="18" charset="0"/>
                        </a:rPr>
                        <a:t> </a:t>
                      </a:r>
                      <a:endParaRPr lang="en-US" altLang="en-US" sz="900" b="1">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507365">
                <a:tc vMerge="1">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B w="12700" cap="flat" cmpd="sng">
                      <a:solidFill>
                        <a:srgbClr val="080000"/>
                      </a:solidFill>
                      <a:prstDash val="solid"/>
                      <a:headEnd type="none" w="med" len="med"/>
                      <a:tailEnd type="none" w="med" len="med"/>
                    </a:lnB>
                  </a:tcPr>
                </a:tc>
                <a:tc>
                  <a:txBody>
                    <a:bodyPr/>
                    <a:p>
                      <a:pPr indent="0" algn="ctr">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20603800</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固体地球物理学概论Geophysics</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36194" marR="36194"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2.5</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40</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40</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 </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 </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 </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 </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 </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 </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 </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2.5</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 </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391160">
                <a:tc rowSpan="5">
                  <a:txBody>
                    <a:bodyPr/>
                    <a:p>
                      <a:pPr indent="0" algn="ctr">
                        <a:buNone/>
                      </a:pPr>
                      <a:r>
                        <a:rPr lang="en-US" sz="900" b="1">
                          <a:solidFill>
                            <a:srgbClr val="000000"/>
                          </a:solidFill>
                          <a:latin typeface="微软雅黑" panose="020B0503020204020204" charset="-122"/>
                          <a:ea typeface="微软雅黑" panose="020B0503020204020204" charset="-122"/>
                          <a:cs typeface="Times New Roman" panose="02020603050405020304" pitchFamily="18" charset="0"/>
                        </a:rPr>
                        <a:t>专 业 </a:t>
                      </a:r>
                      <a:r>
                        <a:rPr lang="en-US" sz="900" b="1">
                          <a:solidFill>
                            <a:srgbClr val="000000"/>
                          </a:solidFill>
                          <a:latin typeface="微软雅黑" panose="020B0503020204020204" charset="-122"/>
                          <a:ea typeface="微软雅黑" panose="020B0503020204020204" charset="-122"/>
                          <a:cs typeface="楷体" panose="02010609060101010101" pitchFamily="49" charset="-122"/>
                        </a:rPr>
                        <a:t>核 心 </a:t>
                      </a:r>
                      <a:r>
                        <a:rPr lang="en-US" sz="900" b="1">
                          <a:solidFill>
                            <a:srgbClr val="000000"/>
                          </a:solidFill>
                          <a:latin typeface="微软雅黑" panose="020B0503020204020204" charset="-122"/>
                          <a:ea typeface="微软雅黑" panose="020B0503020204020204" charset="-122"/>
                          <a:cs typeface="Times New Roman" panose="02020603050405020304" pitchFamily="18" charset="0"/>
                        </a:rPr>
                        <a:t>课Main Specialty Courses</a:t>
                      </a:r>
                      <a:endParaRPr lang="en-US" altLang="en-US" sz="900" b="1">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20113100</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900" b="0">
                          <a:latin typeface="微软雅黑" panose="020B0503020204020204" charset="-122"/>
                          <a:ea typeface="微软雅黑" panose="020B0503020204020204" charset="-122"/>
                          <a:cs typeface="楷体" panose="02010609060101010101" pitchFamily="49" charset="-122"/>
                        </a:rPr>
                        <a:t>矿物岩石学</a:t>
                      </a:r>
                      <a:r>
                        <a:rPr lang="en-US" sz="900" b="0">
                          <a:latin typeface="微软雅黑" panose="020B0503020204020204" charset="-122"/>
                          <a:ea typeface="微软雅黑" panose="020B0503020204020204" charset="-122"/>
                          <a:cs typeface="Times New Roman" panose="02020603050405020304" pitchFamily="18" charset="0"/>
                        </a:rPr>
                        <a:t>Mineralogy &amp; Petrology</a:t>
                      </a:r>
                      <a:endParaRPr lang="en-US" altLang="en-US" sz="900" b="0">
                        <a:latin typeface="微软雅黑" panose="020B0503020204020204" charset="-122"/>
                        <a:ea typeface="微软雅黑" panose="020B0503020204020204" charset="-122"/>
                        <a:cs typeface="楷体" panose="02010609060101010101" pitchFamily="49" charset="-122"/>
                      </a:endParaRPr>
                    </a:p>
                  </a:txBody>
                  <a:tcPr marL="36194" marR="36194"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1">
                          <a:solidFill>
                            <a:srgbClr val="000000"/>
                          </a:solidFill>
                          <a:latin typeface="微软雅黑" panose="020B0503020204020204" charset="-122"/>
                          <a:ea typeface="微软雅黑" panose="020B0503020204020204" charset="-122"/>
                          <a:cs typeface="Times New Roman" panose="02020603050405020304" pitchFamily="18" charset="0"/>
                        </a:rPr>
                        <a:t>3</a:t>
                      </a:r>
                      <a:endParaRPr lang="en-US" altLang="en-US" sz="900" b="1">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48</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12</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36</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 </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 </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 </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 </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3</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 </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 </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 </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391160">
                <a:tc vMerge="1">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tcPr>
                </a:tc>
                <a:tc>
                  <a:txBody>
                    <a:bodyPr/>
                    <a:p>
                      <a:pPr indent="0" algn="ctr">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20118300</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900" b="0">
                          <a:solidFill>
                            <a:srgbClr val="000000"/>
                          </a:solidFill>
                          <a:latin typeface="微软雅黑" panose="020B0503020204020204" charset="-122"/>
                          <a:ea typeface="微软雅黑" panose="020B0503020204020204" charset="-122"/>
                          <a:cs typeface="楷体" panose="02010609060101010101" pitchFamily="49" charset="-122"/>
                        </a:rPr>
                        <a:t>地球生物学</a:t>
                      </a: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Geobiology</a:t>
                      </a:r>
                      <a:endParaRPr lang="en-US" altLang="en-US" sz="900" b="0">
                        <a:solidFill>
                          <a:srgbClr val="000000"/>
                        </a:solidFill>
                        <a:latin typeface="微软雅黑" panose="020B0503020204020204" charset="-122"/>
                        <a:ea typeface="微软雅黑" panose="020B0503020204020204" charset="-122"/>
                        <a:cs typeface="楷体" panose="02010609060101010101" pitchFamily="49" charset="-122"/>
                      </a:endParaRPr>
                    </a:p>
                  </a:txBody>
                  <a:tcPr marL="36194" marR="36194"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1">
                          <a:solidFill>
                            <a:srgbClr val="000000"/>
                          </a:solidFill>
                          <a:latin typeface="微软雅黑" panose="020B0503020204020204" charset="-122"/>
                          <a:ea typeface="微软雅黑" panose="020B0503020204020204" charset="-122"/>
                          <a:cs typeface="Times New Roman" panose="02020603050405020304" pitchFamily="18" charset="0"/>
                        </a:rPr>
                        <a:t>3</a:t>
                      </a:r>
                      <a:endParaRPr lang="en-US" altLang="en-US" sz="900" b="1">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48</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32</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16</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 </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 </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 </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 </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 </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3</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 </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 </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391160">
                <a:tc vMerge="1">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tcPr>
                </a:tc>
                <a:tc>
                  <a:txBody>
                    <a:bodyPr/>
                    <a:p>
                      <a:pPr indent="0" algn="ctr">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20104001</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构造地质学BStructural Geology B</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36194" marR="36194"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1">
                          <a:solidFill>
                            <a:srgbClr val="000000"/>
                          </a:solidFill>
                          <a:latin typeface="微软雅黑" panose="020B0503020204020204" charset="-122"/>
                          <a:ea typeface="微软雅黑" panose="020B0503020204020204" charset="-122"/>
                          <a:cs typeface="Times New Roman" panose="02020603050405020304" pitchFamily="18" charset="0"/>
                        </a:rPr>
                        <a:t>3</a:t>
                      </a:r>
                      <a:endParaRPr lang="en-US" altLang="en-US" sz="900" b="1">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48</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30</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18</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 </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 </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 </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 </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 </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3</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 </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 </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391160">
                <a:tc vMerge="1">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tcPr>
                </a:tc>
                <a:tc>
                  <a:txBody>
                    <a:bodyPr/>
                    <a:p>
                      <a:pPr indent="0" algn="ctr">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20120200</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地球化学Geochemistry</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36194" marR="36194"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3</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48</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48</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 </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 </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 </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 </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 </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 </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 </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1">
                          <a:solidFill>
                            <a:srgbClr val="000000"/>
                          </a:solidFill>
                          <a:latin typeface="微软雅黑" panose="020B0503020204020204" charset="-122"/>
                          <a:ea typeface="微软雅黑" panose="020B0503020204020204" charset="-122"/>
                          <a:cs typeface="Times New Roman" panose="02020603050405020304" pitchFamily="18" charset="0"/>
                        </a:rPr>
                        <a:t>3</a:t>
                      </a:r>
                      <a:endParaRPr lang="en-US" altLang="en-US" sz="900" b="1">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1">
                          <a:solidFill>
                            <a:srgbClr val="000000"/>
                          </a:solidFill>
                          <a:latin typeface="微软雅黑" panose="020B0503020204020204" charset="-122"/>
                          <a:ea typeface="微软雅黑" panose="020B0503020204020204" charset="-122"/>
                          <a:cs typeface="Times New Roman" panose="02020603050405020304" pitchFamily="18" charset="0"/>
                        </a:rPr>
                        <a:t> </a:t>
                      </a:r>
                      <a:endParaRPr lang="en-US" altLang="en-US" sz="900" b="1">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586105">
                <a:tc vMerge="1">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B w="12700" cap="flat" cmpd="sng">
                      <a:solidFill>
                        <a:srgbClr val="080000"/>
                      </a:solidFill>
                      <a:prstDash val="solid"/>
                      <a:headEnd type="none" w="med" len="med"/>
                      <a:tailEnd type="none" w="med" len="med"/>
                    </a:lnB>
                  </a:tcPr>
                </a:tc>
                <a:tc>
                  <a:txBody>
                    <a:bodyPr/>
                    <a:p>
                      <a:pPr indent="0" algn="ctr">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20115100</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地貌学与第四纪地质学Geomorphology &amp; Quaternary Geology</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36194" marR="36194"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3</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48</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48</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 </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 </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 </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 </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 </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 </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 </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 </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3</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782320">
                <a:tc>
                  <a:txBody>
                    <a:bodyPr/>
                    <a:p>
                      <a:pPr indent="0" algn="ctr">
                        <a:buNone/>
                      </a:pPr>
                      <a:r>
                        <a:rPr lang="en-US" sz="900" b="1">
                          <a:solidFill>
                            <a:srgbClr val="000000"/>
                          </a:solidFill>
                          <a:latin typeface="微软雅黑" panose="020B0503020204020204" charset="-122"/>
                          <a:ea typeface="微软雅黑" panose="020B0503020204020204" charset="-122"/>
                          <a:cs typeface="Times New Roman" panose="02020603050405020304" pitchFamily="18" charset="0"/>
                        </a:rPr>
                        <a:t>实 践 环 节Practical Work</a:t>
                      </a:r>
                      <a:endParaRPr lang="en-US" altLang="en-US" sz="900" b="1">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40115200</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900" b="0">
                          <a:solidFill>
                            <a:srgbClr val="000000"/>
                          </a:solidFill>
                          <a:latin typeface="微软雅黑" panose="020B0503020204020204" charset="-122"/>
                          <a:ea typeface="微软雅黑" panose="020B0503020204020204" charset="-122"/>
                          <a:cs typeface="楷体" panose="02010609060101010101" pitchFamily="49" charset="-122"/>
                        </a:rPr>
                        <a:t>地质认识实习</a:t>
                      </a: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a:t>
                      </a:r>
                      <a:r>
                        <a:rPr lang="en-US" sz="900" b="0">
                          <a:solidFill>
                            <a:srgbClr val="000000"/>
                          </a:solidFill>
                          <a:latin typeface="微软雅黑" panose="020B0503020204020204" charset="-122"/>
                          <a:ea typeface="微软雅黑" panose="020B0503020204020204" charset="-122"/>
                          <a:cs typeface="楷体" panose="02010609060101010101" pitchFamily="49" charset="-122"/>
                        </a:rPr>
                        <a:t>北戴河</a:t>
                      </a: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a:t>
                      </a:r>
                      <a:endParaRPr lang="en-US" altLang="en-US" sz="900" b="0">
                        <a:solidFill>
                          <a:srgbClr val="000000"/>
                        </a:solidFill>
                        <a:latin typeface="微软雅黑" panose="020B0503020204020204" charset="-122"/>
                        <a:ea typeface="微软雅黑" panose="020B0503020204020204" charset="-122"/>
                        <a:cs typeface="楷体" panose="02010609060101010101" pitchFamily="49" charset="-122"/>
                      </a:endParaRPr>
                    </a:p>
                  </a:txBody>
                  <a:tcPr marL="36194" marR="36194"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2</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2周</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1">
                          <a:solidFill>
                            <a:srgbClr val="000000"/>
                          </a:solidFill>
                          <a:latin typeface="微软雅黑" panose="020B0503020204020204" charset="-122"/>
                          <a:ea typeface="微软雅黑" panose="020B0503020204020204" charset="-122"/>
                          <a:cs typeface="Times New Roman" panose="02020603050405020304" pitchFamily="18" charset="0"/>
                        </a:rPr>
                        <a:t> </a:t>
                      </a:r>
                      <a:endParaRPr lang="en-US" altLang="en-US" sz="900" b="1">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1">
                          <a:solidFill>
                            <a:srgbClr val="000000"/>
                          </a:solidFill>
                          <a:latin typeface="微软雅黑" panose="020B0503020204020204" charset="-122"/>
                          <a:ea typeface="微软雅黑" panose="020B0503020204020204" charset="-122"/>
                          <a:cs typeface="Times New Roman" panose="02020603050405020304" pitchFamily="18" charset="0"/>
                        </a:rPr>
                        <a:t> </a:t>
                      </a:r>
                      <a:endParaRPr lang="en-US" altLang="en-US" sz="900" b="1">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1">
                          <a:solidFill>
                            <a:srgbClr val="000000"/>
                          </a:solidFill>
                          <a:latin typeface="微软雅黑" panose="020B0503020204020204" charset="-122"/>
                          <a:ea typeface="微软雅黑" panose="020B0503020204020204" charset="-122"/>
                          <a:cs typeface="Times New Roman" panose="02020603050405020304" pitchFamily="18" charset="0"/>
                        </a:rPr>
                        <a:t> </a:t>
                      </a:r>
                      <a:endParaRPr lang="en-US" altLang="en-US" sz="900" b="1">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1">
                          <a:solidFill>
                            <a:srgbClr val="000000"/>
                          </a:solidFill>
                          <a:latin typeface="微软雅黑" panose="020B0503020204020204" charset="-122"/>
                          <a:ea typeface="微软雅黑" panose="020B0503020204020204" charset="-122"/>
                          <a:cs typeface="Times New Roman" panose="02020603050405020304" pitchFamily="18" charset="0"/>
                        </a:rPr>
                        <a:t> </a:t>
                      </a:r>
                      <a:endParaRPr lang="en-US" altLang="en-US" sz="900" b="1">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1">
                          <a:solidFill>
                            <a:srgbClr val="000000"/>
                          </a:solidFill>
                          <a:latin typeface="微软雅黑" panose="020B0503020204020204" charset="-122"/>
                          <a:ea typeface="微软雅黑" panose="020B0503020204020204" charset="-122"/>
                          <a:cs typeface="Times New Roman" panose="02020603050405020304" pitchFamily="18" charset="0"/>
                        </a:rPr>
                        <a:t> </a:t>
                      </a:r>
                      <a:endParaRPr lang="en-US" altLang="en-US" sz="900" b="1">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1">
                          <a:solidFill>
                            <a:srgbClr val="000000"/>
                          </a:solidFill>
                          <a:latin typeface="微软雅黑" panose="020B0503020204020204" charset="-122"/>
                          <a:ea typeface="微软雅黑" panose="020B0503020204020204" charset="-122"/>
                          <a:cs typeface="Times New Roman" panose="02020603050405020304" pitchFamily="18" charset="0"/>
                        </a:rPr>
                        <a:t> </a:t>
                      </a:r>
                      <a:endParaRPr lang="en-US" altLang="en-US" sz="900" b="1">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1">
                          <a:solidFill>
                            <a:srgbClr val="000000"/>
                          </a:solidFill>
                          <a:latin typeface="微软雅黑" panose="020B0503020204020204" charset="-122"/>
                          <a:ea typeface="微软雅黑" panose="020B0503020204020204" charset="-122"/>
                          <a:cs typeface="Times New Roman" panose="02020603050405020304" pitchFamily="18" charset="0"/>
                        </a:rPr>
                        <a:t> </a:t>
                      </a:r>
                      <a:endParaRPr lang="en-US" altLang="en-US" sz="900" b="1">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1">
                          <a:solidFill>
                            <a:srgbClr val="000000"/>
                          </a:solidFill>
                          <a:latin typeface="微软雅黑" panose="020B0503020204020204" charset="-122"/>
                          <a:ea typeface="微软雅黑" panose="020B0503020204020204" charset="-122"/>
                          <a:cs typeface="Times New Roman" panose="02020603050405020304" pitchFamily="18" charset="0"/>
                        </a:rPr>
                        <a:t>2</a:t>
                      </a:r>
                      <a:endParaRPr lang="en-US" altLang="en-US" sz="900" b="1">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1">
                          <a:solidFill>
                            <a:srgbClr val="000000"/>
                          </a:solidFill>
                          <a:latin typeface="微软雅黑" panose="020B0503020204020204" charset="-122"/>
                          <a:ea typeface="微软雅黑" panose="020B0503020204020204" charset="-122"/>
                          <a:cs typeface="Times New Roman" panose="02020603050405020304" pitchFamily="18" charset="0"/>
                        </a:rPr>
                        <a:t> </a:t>
                      </a:r>
                      <a:endParaRPr lang="en-US" altLang="en-US" sz="900" b="1">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1">
                          <a:solidFill>
                            <a:srgbClr val="000000"/>
                          </a:solidFill>
                          <a:latin typeface="微软雅黑" panose="020B0503020204020204" charset="-122"/>
                          <a:ea typeface="微软雅黑" panose="020B0503020204020204" charset="-122"/>
                          <a:cs typeface="Times New Roman" panose="02020603050405020304" pitchFamily="18" charset="0"/>
                        </a:rPr>
                        <a:t> </a:t>
                      </a:r>
                      <a:endParaRPr lang="en-US" altLang="en-US" sz="900" b="1">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525145">
                <a:tc gridSpan="2">
                  <a:txBody>
                    <a:bodyPr/>
                    <a:p>
                      <a:pPr indent="0" algn="ctr">
                        <a:buNone/>
                      </a:pPr>
                      <a:r>
                        <a:rPr lang="en-US" sz="900" b="1">
                          <a:solidFill>
                            <a:srgbClr val="000000"/>
                          </a:solidFill>
                          <a:latin typeface="微软雅黑" panose="020B0503020204020204" charset="-122"/>
                          <a:ea typeface="微软雅黑" panose="020B0503020204020204" charset="-122"/>
                          <a:cs typeface="Times New Roman" panose="02020603050405020304" pitchFamily="18" charset="0"/>
                        </a:rPr>
                        <a:t>总计Total</a:t>
                      </a:r>
                      <a:endParaRPr lang="en-US" altLang="en-US" sz="900" b="1">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hMerge="1">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c>
                  <a:txBody>
                    <a:bodyPr/>
                    <a:p>
                      <a:pPr indent="0">
                        <a:buNone/>
                      </a:pPr>
                      <a:r>
                        <a:rPr lang="en-US" sz="900" b="1">
                          <a:solidFill>
                            <a:srgbClr val="000000"/>
                          </a:solidFill>
                          <a:latin typeface="微软雅黑" panose="020B0503020204020204" charset="-122"/>
                          <a:ea typeface="微软雅黑" panose="020B0503020204020204" charset="-122"/>
                          <a:cs typeface="Times New Roman" panose="02020603050405020304" pitchFamily="18" charset="0"/>
                        </a:rPr>
                        <a:t> </a:t>
                      </a:r>
                      <a:endParaRPr lang="en-US" altLang="en-US" sz="900" b="1">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36194" marR="36194"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1">
                          <a:solidFill>
                            <a:srgbClr val="000000"/>
                          </a:solidFill>
                          <a:latin typeface="微软雅黑" panose="020B0503020204020204" charset="-122"/>
                          <a:ea typeface="微软雅黑" panose="020B0503020204020204" charset="-122"/>
                          <a:cs typeface="Times New Roman" panose="02020603050405020304" pitchFamily="18" charset="0"/>
                        </a:rPr>
                        <a:t>24</a:t>
                      </a:r>
                      <a:endParaRPr lang="en-US" altLang="en-US" sz="900" b="1">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1">
                          <a:solidFill>
                            <a:srgbClr val="000000"/>
                          </a:solidFill>
                          <a:latin typeface="微软雅黑" panose="020B0503020204020204" charset="-122"/>
                          <a:ea typeface="微软雅黑" panose="020B0503020204020204" charset="-122"/>
                          <a:cs typeface="Times New Roman" panose="02020603050405020304" pitchFamily="18" charset="0"/>
                        </a:rPr>
                        <a:t>352</a:t>
                      </a:r>
                      <a:endParaRPr lang="en-US" altLang="en-US" sz="900" b="1">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1">
                          <a:solidFill>
                            <a:srgbClr val="000000"/>
                          </a:solidFill>
                          <a:latin typeface="微软雅黑" panose="020B0503020204020204" charset="-122"/>
                          <a:ea typeface="微软雅黑" panose="020B0503020204020204" charset="-122"/>
                          <a:cs typeface="Times New Roman" panose="02020603050405020304" pitchFamily="18" charset="0"/>
                        </a:rPr>
                        <a:t>282</a:t>
                      </a:r>
                      <a:endParaRPr lang="en-US" altLang="en-US" sz="900" b="1">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1">
                          <a:solidFill>
                            <a:srgbClr val="000000"/>
                          </a:solidFill>
                          <a:latin typeface="微软雅黑" panose="020B0503020204020204" charset="-122"/>
                          <a:ea typeface="微软雅黑" panose="020B0503020204020204" charset="-122"/>
                          <a:cs typeface="Times New Roman" panose="02020603050405020304" pitchFamily="18" charset="0"/>
                        </a:rPr>
                        <a:t>70</a:t>
                      </a:r>
                      <a:endParaRPr lang="en-US" altLang="en-US" sz="900" b="1">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1">
                          <a:solidFill>
                            <a:srgbClr val="000000"/>
                          </a:solidFill>
                          <a:latin typeface="微软雅黑" panose="020B0503020204020204" charset="-122"/>
                          <a:ea typeface="微软雅黑" panose="020B0503020204020204" charset="-122"/>
                          <a:cs typeface="Times New Roman" panose="02020603050405020304" pitchFamily="18" charset="0"/>
                        </a:rPr>
                        <a:t>24</a:t>
                      </a:r>
                      <a:endParaRPr lang="en-US" altLang="en-US" sz="900" b="1">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1">
                          <a:solidFill>
                            <a:srgbClr val="000000"/>
                          </a:solidFill>
                          <a:latin typeface="微软雅黑" panose="020B0503020204020204" charset="-122"/>
                          <a:ea typeface="微软雅黑" panose="020B0503020204020204" charset="-122"/>
                          <a:cs typeface="Times New Roman" panose="02020603050405020304" pitchFamily="18" charset="0"/>
                        </a:rPr>
                        <a:t> </a:t>
                      </a:r>
                      <a:endParaRPr lang="en-US" altLang="en-US" sz="900" b="1">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1">
                          <a:solidFill>
                            <a:srgbClr val="000000"/>
                          </a:solidFill>
                          <a:latin typeface="微软雅黑" panose="020B0503020204020204" charset="-122"/>
                          <a:ea typeface="微软雅黑" panose="020B0503020204020204" charset="-122"/>
                          <a:cs typeface="Times New Roman" panose="02020603050405020304" pitchFamily="18" charset="0"/>
                        </a:rPr>
                        <a:t> </a:t>
                      </a:r>
                      <a:endParaRPr lang="en-US" altLang="en-US" sz="900" b="1">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1">
                          <a:solidFill>
                            <a:srgbClr val="000000"/>
                          </a:solidFill>
                          <a:latin typeface="微软雅黑" panose="020B0503020204020204" charset="-122"/>
                          <a:ea typeface="微软雅黑" panose="020B0503020204020204" charset="-122"/>
                          <a:cs typeface="Times New Roman" panose="02020603050405020304" pitchFamily="18" charset="0"/>
                        </a:rPr>
                        <a:t>0</a:t>
                      </a:r>
                      <a:endParaRPr lang="en-US" altLang="en-US" sz="900" b="1">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900" b="1">
                          <a:solidFill>
                            <a:srgbClr val="000000"/>
                          </a:solidFill>
                          <a:latin typeface="微软雅黑" panose="020B0503020204020204" charset="-122"/>
                          <a:ea typeface="微软雅黑" panose="020B0503020204020204" charset="-122"/>
                          <a:cs typeface="Times New Roman" panose="02020603050405020304" pitchFamily="18" charset="0"/>
                        </a:rPr>
                        <a:t>5.5</a:t>
                      </a:r>
                      <a:endParaRPr lang="en-US" altLang="en-US" sz="900" b="1">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1">
                          <a:solidFill>
                            <a:srgbClr val="000000"/>
                          </a:solidFill>
                          <a:latin typeface="微软雅黑" panose="020B0503020204020204" charset="-122"/>
                          <a:ea typeface="微软雅黑" panose="020B0503020204020204" charset="-122"/>
                          <a:cs typeface="Times New Roman" panose="02020603050405020304" pitchFamily="18" charset="0"/>
                        </a:rPr>
                        <a:t>8</a:t>
                      </a:r>
                      <a:endParaRPr lang="en-US" altLang="en-US" sz="900" b="1">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1">
                          <a:solidFill>
                            <a:srgbClr val="000000"/>
                          </a:solidFill>
                          <a:latin typeface="微软雅黑" panose="020B0503020204020204" charset="-122"/>
                          <a:ea typeface="微软雅黑" panose="020B0503020204020204" charset="-122"/>
                          <a:cs typeface="Times New Roman" panose="02020603050405020304" pitchFamily="18" charset="0"/>
                        </a:rPr>
                        <a:t>7.5</a:t>
                      </a:r>
                      <a:endParaRPr lang="en-US" altLang="en-US" sz="900" b="1">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1">
                          <a:solidFill>
                            <a:srgbClr val="000000"/>
                          </a:solidFill>
                          <a:latin typeface="微软雅黑" panose="020B0503020204020204" charset="-122"/>
                          <a:ea typeface="微软雅黑" panose="020B0503020204020204" charset="-122"/>
                          <a:cs typeface="Times New Roman" panose="02020603050405020304" pitchFamily="18" charset="0"/>
                        </a:rPr>
                        <a:t>3</a:t>
                      </a:r>
                      <a:endParaRPr lang="en-US" altLang="en-US" sz="900" b="1">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8"/>
          <p:cNvSpPr>
            <a:spLocks noGrp="1"/>
          </p:cNvSpPr>
          <p:nvPr>
            <p:ph type="title"/>
          </p:nvPr>
        </p:nvSpPr>
        <p:spPr>
          <a:xfrm>
            <a:off x="0" y="2091055"/>
            <a:ext cx="3259455" cy="1838325"/>
          </a:xfrm>
        </p:spPr>
        <p:txBody>
          <a:bodyPr/>
          <a:lstStyle/>
          <a:p>
            <a:pPr lvl="0" algn="l" fontAlgn="base">
              <a:lnSpc>
                <a:spcPct val="150000"/>
              </a:lnSpc>
              <a:buClrTx/>
              <a:buSzTx/>
              <a:buFontTx/>
            </a:pPr>
            <a:r>
              <a:rPr lang="zh-CN" altLang="en-US" sz="4000" b="1" dirty="0" smtClean="0">
                <a:solidFill>
                  <a:schemeClr val="accent1">
                    <a:lumMod val="75000"/>
                  </a:schemeClr>
                </a:solidFill>
                <a:latin typeface="微软雅黑" panose="020B0503020204020204" charset="-122"/>
                <a:ea typeface="微软雅黑" panose="020B0503020204020204" charset="-122"/>
                <a:cs typeface="+mn-cs"/>
              </a:rPr>
              <a:t>地球化学专业</a:t>
            </a:r>
            <a:br>
              <a:rPr lang="zh-CN" altLang="en-US" sz="4400" b="1" dirty="0" smtClean="0">
                <a:solidFill>
                  <a:schemeClr val="accent1">
                    <a:lumMod val="75000"/>
                  </a:schemeClr>
                </a:solidFill>
                <a:latin typeface="微软雅黑" panose="020B0503020204020204" charset="-122"/>
                <a:ea typeface="微软雅黑" panose="020B0503020204020204" charset="-122"/>
                <a:cs typeface="+mn-cs"/>
              </a:rPr>
            </a:br>
            <a:r>
              <a:rPr lang="zh-CN" altLang="en-US" sz="2800" b="1" dirty="0" smtClean="0">
                <a:solidFill>
                  <a:schemeClr val="accent1">
                    <a:lumMod val="75000"/>
                  </a:schemeClr>
                </a:solidFill>
                <a:latin typeface="微软雅黑" panose="020B0503020204020204" charset="-122"/>
                <a:ea typeface="微软雅黑" panose="020B0503020204020204" charset="-122"/>
                <a:cs typeface="+mn-cs"/>
              </a:rPr>
              <a:t>辅修课程教学计划</a:t>
            </a:r>
            <a:endParaRPr lang="zh-CN" altLang="en-US" sz="2800" b="1" dirty="0" smtClean="0">
              <a:solidFill>
                <a:schemeClr val="accent1">
                  <a:lumMod val="75000"/>
                </a:schemeClr>
              </a:solidFill>
              <a:latin typeface="微软雅黑" panose="020B0503020204020204" charset="-122"/>
              <a:ea typeface="微软雅黑" panose="020B0503020204020204" charset="-122"/>
              <a:cs typeface="+mn-cs"/>
            </a:endParaRPr>
          </a:p>
        </p:txBody>
      </p:sp>
      <p:graphicFrame>
        <p:nvGraphicFramePr>
          <p:cNvPr id="2" name="表格 1"/>
          <p:cNvGraphicFramePr/>
          <p:nvPr>
            <p:custDataLst>
              <p:tags r:id="rId1"/>
            </p:custDataLst>
          </p:nvPr>
        </p:nvGraphicFramePr>
        <p:xfrm>
          <a:off x="3242310" y="204470"/>
          <a:ext cx="8561705" cy="6367145"/>
        </p:xfrm>
        <a:graphic>
          <a:graphicData uri="http://schemas.openxmlformats.org/drawingml/2006/table">
            <a:tbl>
              <a:tblPr firstRow="1" bandRow="1">
                <a:tableStyleId>{5940675A-B579-460E-94D1-54222C63F5DA}</a:tableStyleId>
              </a:tblPr>
              <a:tblGrid>
                <a:gridCol w="495935"/>
                <a:gridCol w="398780"/>
                <a:gridCol w="2350770"/>
                <a:gridCol w="332105"/>
                <a:gridCol w="660400"/>
                <a:gridCol w="368300"/>
                <a:gridCol w="389890"/>
                <a:gridCol w="636905"/>
                <a:gridCol w="322580"/>
                <a:gridCol w="345440"/>
                <a:gridCol w="833755"/>
                <a:gridCol w="311785"/>
                <a:gridCol w="410845"/>
                <a:gridCol w="356870"/>
                <a:gridCol w="347345"/>
              </a:tblGrid>
              <a:tr h="199390">
                <a:tc rowSpan="3">
                  <a:txBody>
                    <a:bodyPr/>
                    <a:p>
                      <a:pPr indent="0" algn="ctr">
                        <a:buNone/>
                      </a:pPr>
                      <a:r>
                        <a:rPr lang="en-US" sz="900" b="1">
                          <a:solidFill>
                            <a:srgbClr val="000000"/>
                          </a:solidFill>
                          <a:latin typeface="微软雅黑" panose="020B0503020204020204" charset="-122"/>
                          <a:ea typeface="微软雅黑" panose="020B0503020204020204" charset="-122"/>
                          <a:cs typeface="Times New Roman" panose="02020603050405020304" pitchFamily="18" charset="0"/>
                        </a:rPr>
                        <a:t>课程类别Classification</a:t>
                      </a:r>
                      <a:endParaRPr lang="en-US" altLang="en-US" sz="900" b="1">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rowSpan="3">
                  <a:txBody>
                    <a:bodyPr/>
                    <a:p>
                      <a:pPr indent="0" algn="ctr">
                        <a:buNone/>
                      </a:pPr>
                      <a:r>
                        <a:rPr lang="en-US" sz="900" b="1">
                          <a:solidFill>
                            <a:srgbClr val="000000"/>
                          </a:solidFill>
                          <a:latin typeface="微软雅黑" panose="020B0503020204020204" charset="-122"/>
                          <a:ea typeface="微软雅黑" panose="020B0503020204020204" charset="-122"/>
                          <a:cs typeface="Times New Roman" panose="02020603050405020304" pitchFamily="18" charset="0"/>
                        </a:rPr>
                        <a:t>课程编号Code</a:t>
                      </a:r>
                      <a:endParaRPr lang="en-US" altLang="en-US" sz="900" b="1">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rowSpan="3">
                  <a:txBody>
                    <a:bodyPr/>
                    <a:p>
                      <a:pPr indent="0" algn="ctr">
                        <a:buNone/>
                      </a:pPr>
                      <a:r>
                        <a:rPr lang="en-US" sz="900" b="1">
                          <a:solidFill>
                            <a:srgbClr val="000000"/>
                          </a:solidFill>
                          <a:latin typeface="微软雅黑" panose="020B0503020204020204" charset="-122"/>
                          <a:ea typeface="微软雅黑" panose="020B0503020204020204" charset="-122"/>
                          <a:cs typeface="Times New Roman" panose="02020603050405020304" pitchFamily="18" charset="0"/>
                        </a:rPr>
                        <a:t>课程名称Course Name</a:t>
                      </a:r>
                      <a:endParaRPr lang="en-US" altLang="en-US" sz="900" b="1">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36194" marR="36194"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rowSpan="3">
                  <a:txBody>
                    <a:bodyPr/>
                    <a:p>
                      <a:pPr indent="0" algn="ctr">
                        <a:buNone/>
                      </a:pPr>
                      <a:r>
                        <a:rPr lang="en-US" sz="900" b="1">
                          <a:solidFill>
                            <a:srgbClr val="000000"/>
                          </a:solidFill>
                          <a:latin typeface="微软雅黑" panose="020B0503020204020204" charset="-122"/>
                          <a:ea typeface="微软雅黑" panose="020B0503020204020204" charset="-122"/>
                          <a:cs typeface="Times New Roman" panose="02020603050405020304" pitchFamily="18" charset="0"/>
                        </a:rPr>
                        <a:t>学分Crs</a:t>
                      </a:r>
                      <a:endParaRPr lang="en-US" altLang="en-US" sz="900" b="1">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rowSpan="3">
                  <a:txBody>
                    <a:bodyPr/>
                    <a:p>
                      <a:pPr indent="0" algn="ctr">
                        <a:buNone/>
                      </a:pPr>
                      <a:r>
                        <a:rPr lang="en-US" sz="900" b="1">
                          <a:solidFill>
                            <a:srgbClr val="000000"/>
                          </a:solidFill>
                          <a:latin typeface="微软雅黑" panose="020B0503020204020204" charset="-122"/>
                          <a:ea typeface="微软雅黑" panose="020B0503020204020204" charset="-122"/>
                          <a:cs typeface="Times New Roman" panose="02020603050405020304" pitchFamily="18" charset="0"/>
                        </a:rPr>
                        <a:t>课内总学时Hrs</a:t>
                      </a:r>
                      <a:endParaRPr lang="en-US" altLang="en-US" sz="900" b="1">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gridSpan="5">
                  <a:txBody>
                    <a:bodyPr/>
                    <a:p>
                      <a:pPr indent="0" algn="ctr">
                        <a:buNone/>
                      </a:pPr>
                      <a:r>
                        <a:rPr lang="en-US" sz="900" b="1">
                          <a:solidFill>
                            <a:srgbClr val="000000"/>
                          </a:solidFill>
                          <a:latin typeface="微软雅黑" panose="020B0503020204020204" charset="-122"/>
                          <a:ea typeface="微软雅黑" panose="020B0503020204020204" charset="-122"/>
                          <a:cs typeface="Times New Roman" panose="02020603050405020304" pitchFamily="18" charset="0"/>
                        </a:rPr>
                        <a:t>学时分类Class Hours</a:t>
                      </a:r>
                      <a:endParaRPr lang="en-US" altLang="en-US" sz="900" b="1">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hMerge="1">
                  <a:tcP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c hMerge="1">
                  <a:tcP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c hMerge="1">
                  <a:tcP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c hMerge="1">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c rowSpan="3">
                  <a:txBody>
                    <a:bodyPr/>
                    <a:p>
                      <a:pPr indent="0" algn="ctr">
                        <a:buNone/>
                      </a:pPr>
                      <a:r>
                        <a:rPr lang="en-US" sz="900" b="1">
                          <a:solidFill>
                            <a:srgbClr val="000000"/>
                          </a:solidFill>
                          <a:latin typeface="微软雅黑" panose="020B0503020204020204" charset="-122"/>
                          <a:ea typeface="微软雅黑" panose="020B0503020204020204" charset="-122"/>
                          <a:cs typeface="Times New Roman" panose="02020603050405020304" pitchFamily="18" charset="0"/>
                        </a:rPr>
                        <a:t>先修课程Prerequisite courses</a:t>
                      </a:r>
                      <a:endParaRPr lang="en-US" altLang="en-US" sz="900" b="1">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rowSpan="2" gridSpan="4">
                  <a:txBody>
                    <a:bodyPr/>
                    <a:p>
                      <a:pPr indent="0" algn="ctr">
                        <a:buNone/>
                      </a:pPr>
                      <a:r>
                        <a:rPr lang="en-US" sz="900" b="1">
                          <a:solidFill>
                            <a:srgbClr val="000000"/>
                          </a:solidFill>
                          <a:latin typeface="微软雅黑" panose="020B0503020204020204" charset="-122"/>
                          <a:ea typeface="微软雅黑" panose="020B0503020204020204" charset="-122"/>
                          <a:cs typeface="Times New Roman" panose="02020603050405020304" pitchFamily="18" charset="0"/>
                        </a:rPr>
                        <a:t>学期学分分配Semester Credits </a:t>
                      </a:r>
                      <a:endParaRPr lang="en-US" altLang="en-US" sz="900" b="1">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rowSpan="2" hMerge="1">
                  <a:tcPr>
                    <a:lnT w="12700" cap="flat" cmpd="sng">
                      <a:solidFill>
                        <a:srgbClr val="080000"/>
                      </a:solidFill>
                      <a:prstDash val="solid"/>
                      <a:headEnd type="none" w="med" len="med"/>
                      <a:tailEnd type="none" w="med" len="med"/>
                    </a:lnT>
                  </a:tcPr>
                </a:tc>
                <a:tc rowSpan="2" hMerge="1">
                  <a:tcPr>
                    <a:lnT w="12700" cap="flat" cmpd="sng">
                      <a:solidFill>
                        <a:srgbClr val="080000"/>
                      </a:solidFill>
                      <a:prstDash val="solid"/>
                      <a:headEnd type="none" w="med" len="med"/>
                      <a:tailEnd type="none" w="med" len="med"/>
                    </a:lnT>
                  </a:tcPr>
                </a:tc>
                <a:tc rowSpan="2" hMerge="1">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tcPr>
                </a:tc>
              </a:tr>
              <a:tr h="200025">
                <a:tc vMerge="1">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tcPr>
                </a:tc>
                <a:tc vMerge="1">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tcPr>
                </a:tc>
                <a:tc vMerge="1">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tcPr>
                </a:tc>
                <a:tc vMerge="1">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tcPr>
                </a:tc>
                <a:tc vMerge="1">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tcPr>
                </a:tc>
                <a:tc gridSpan="2">
                  <a:txBody>
                    <a:bodyPr/>
                    <a:p>
                      <a:pPr indent="0" algn="ctr">
                        <a:buNone/>
                      </a:pPr>
                      <a:r>
                        <a:rPr lang="en-US" sz="900" b="1">
                          <a:solidFill>
                            <a:srgbClr val="000000"/>
                          </a:solidFill>
                          <a:latin typeface="微软雅黑" panose="020B0503020204020204" charset="-122"/>
                          <a:ea typeface="微软雅黑" panose="020B0503020204020204" charset="-122"/>
                          <a:cs typeface="Times New Roman" panose="02020603050405020304" pitchFamily="18" charset="0"/>
                        </a:rPr>
                        <a:t>课内学时</a:t>
                      </a:r>
                      <a:endParaRPr lang="en-US" altLang="en-US" sz="900" b="1">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hMerge="1">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c gridSpan="3">
                  <a:txBody>
                    <a:bodyPr/>
                    <a:p>
                      <a:pPr indent="0" algn="ctr">
                        <a:buNone/>
                      </a:pPr>
                      <a:r>
                        <a:rPr lang="en-US" sz="900" b="1">
                          <a:solidFill>
                            <a:srgbClr val="000000"/>
                          </a:solidFill>
                          <a:latin typeface="微软雅黑" panose="020B0503020204020204" charset="-122"/>
                          <a:ea typeface="微软雅黑" panose="020B0503020204020204" charset="-122"/>
                          <a:cs typeface="Times New Roman" panose="02020603050405020304" pitchFamily="18" charset="0"/>
                        </a:rPr>
                        <a:t>课外学时</a:t>
                      </a:r>
                      <a:endParaRPr lang="en-US" altLang="en-US" sz="900" b="1">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hMerge="1">
                  <a:tcP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c hMerge="1">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c vMerge="1">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tcPr>
                </a:tc>
                <a:tc vMerge="1" gridSpan="4">
                  <a:tcPr>
                    <a:lnL w="12700" cap="flat" cmpd="sng">
                      <a:solidFill>
                        <a:srgbClr val="080000"/>
                      </a:solidFill>
                      <a:prstDash val="solid"/>
                      <a:headEnd type="none" w="med" len="med"/>
                      <a:tailEnd type="none" w="med" len="med"/>
                    </a:lnL>
                    <a:lnB w="12700" cap="flat" cmpd="sng">
                      <a:solidFill>
                        <a:srgbClr val="080000"/>
                      </a:solidFill>
                      <a:prstDash val="solid"/>
                      <a:headEnd type="none" w="med" len="med"/>
                      <a:tailEnd type="none" w="med" len="med"/>
                    </a:lnB>
                  </a:tcPr>
                </a:tc>
                <a:tc vMerge="1" hMerge="1">
                  <a:tcPr>
                    <a:lnB w="12700" cap="flat" cmpd="sng">
                      <a:solidFill>
                        <a:srgbClr val="080000"/>
                      </a:solidFill>
                      <a:prstDash val="solid"/>
                      <a:headEnd type="none" w="med" len="med"/>
                      <a:tailEnd type="none" w="med" len="med"/>
                    </a:lnB>
                  </a:tcPr>
                </a:tc>
                <a:tc vMerge="1" hMerge="1">
                  <a:tcPr>
                    <a:lnB w="12700" cap="flat" cmpd="sng">
                      <a:solidFill>
                        <a:srgbClr val="080000"/>
                      </a:solidFill>
                      <a:prstDash val="solid"/>
                      <a:headEnd type="none" w="med" len="med"/>
                      <a:tailEnd type="none" w="med" len="med"/>
                    </a:lnB>
                  </a:tcPr>
                </a:tc>
                <a:tc vMerge="1" hMerge="1">
                  <a:tcPr>
                    <a:lnR w="12700" cap="flat" cmpd="sng">
                      <a:solidFill>
                        <a:srgbClr val="080000"/>
                      </a:solidFill>
                      <a:prstDash val="solid"/>
                      <a:headEnd type="none" w="med" len="med"/>
                      <a:tailEnd type="none" w="med" len="med"/>
                    </a:lnR>
                    <a:lnB w="12700" cap="flat" cmpd="sng">
                      <a:solidFill>
                        <a:srgbClr val="080000"/>
                      </a:solidFill>
                      <a:prstDash val="solid"/>
                      <a:headEnd type="none" w="med" len="med"/>
                      <a:tailEnd type="none" w="med" len="med"/>
                    </a:lnB>
                  </a:tcPr>
                </a:tc>
              </a:tr>
              <a:tr h="582930">
                <a:tc vMerge="1">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B w="12700" cap="flat" cmpd="sng">
                      <a:solidFill>
                        <a:srgbClr val="080000"/>
                      </a:solidFill>
                      <a:prstDash val="solid"/>
                      <a:headEnd type="none" w="med" len="med"/>
                      <a:tailEnd type="none" w="med" len="med"/>
                    </a:lnB>
                  </a:tcPr>
                </a:tc>
                <a:tc vMerge="1">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B w="12700" cap="flat" cmpd="sng">
                      <a:solidFill>
                        <a:srgbClr val="080000"/>
                      </a:solidFill>
                      <a:prstDash val="solid"/>
                      <a:headEnd type="none" w="med" len="med"/>
                      <a:tailEnd type="none" w="med" len="med"/>
                    </a:lnB>
                  </a:tcPr>
                </a:tc>
                <a:tc vMerge="1">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B w="12700" cap="flat" cmpd="sng">
                      <a:solidFill>
                        <a:srgbClr val="080000"/>
                      </a:solidFill>
                      <a:prstDash val="solid"/>
                      <a:headEnd type="none" w="med" len="med"/>
                      <a:tailEnd type="none" w="med" len="med"/>
                    </a:lnB>
                  </a:tcPr>
                </a:tc>
                <a:tc vMerge="1">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B w="12700" cap="flat" cmpd="sng">
                      <a:solidFill>
                        <a:srgbClr val="080000"/>
                      </a:solidFill>
                      <a:prstDash val="solid"/>
                      <a:headEnd type="none" w="med" len="med"/>
                      <a:tailEnd type="none" w="med" len="med"/>
                    </a:lnB>
                  </a:tcPr>
                </a:tc>
                <a:tc vMerge="1">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B w="12700" cap="flat" cmpd="sng">
                      <a:solidFill>
                        <a:srgbClr val="080000"/>
                      </a:solidFill>
                      <a:prstDash val="solid"/>
                      <a:headEnd type="none" w="med" len="med"/>
                      <a:tailEnd type="none" w="med" len="med"/>
                    </a:lnB>
                  </a:tcPr>
                </a:tc>
                <a:tc>
                  <a:txBody>
                    <a:bodyPr/>
                    <a:p>
                      <a:pPr indent="0" algn="ctr">
                        <a:buNone/>
                      </a:pPr>
                      <a:r>
                        <a:rPr lang="en-US" sz="900" b="1">
                          <a:solidFill>
                            <a:srgbClr val="000000"/>
                          </a:solidFill>
                          <a:latin typeface="微软雅黑" panose="020B0503020204020204" charset="-122"/>
                          <a:ea typeface="微软雅黑" panose="020B0503020204020204" charset="-122"/>
                          <a:cs typeface="Times New Roman" panose="02020603050405020304" pitchFamily="18" charset="0"/>
                        </a:rPr>
                        <a:t>讲课Lec.</a:t>
                      </a:r>
                      <a:endParaRPr lang="en-US" altLang="en-US" sz="900" b="1">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1">
                          <a:solidFill>
                            <a:srgbClr val="000000"/>
                          </a:solidFill>
                          <a:latin typeface="微软雅黑" panose="020B0503020204020204" charset="-122"/>
                          <a:ea typeface="微软雅黑" panose="020B0503020204020204" charset="-122"/>
                          <a:cs typeface="Times New Roman" panose="02020603050405020304" pitchFamily="18" charset="0"/>
                        </a:rPr>
                        <a:t>课内实验Lab</a:t>
                      </a:r>
                      <a:endParaRPr lang="en-US" altLang="en-US" sz="900" b="1">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1">
                          <a:solidFill>
                            <a:srgbClr val="000000"/>
                          </a:solidFill>
                          <a:latin typeface="微软雅黑" panose="020B0503020204020204" charset="-122"/>
                          <a:ea typeface="微软雅黑" panose="020B0503020204020204" charset="-122"/>
                          <a:cs typeface="Times New Roman" panose="02020603050405020304" pitchFamily="18" charset="0"/>
                        </a:rPr>
                        <a:t>实验/科研实践Lab/Res.</a:t>
                      </a:r>
                      <a:endParaRPr lang="en-US" altLang="en-US" sz="900" b="1">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1">
                          <a:solidFill>
                            <a:srgbClr val="000000"/>
                          </a:solidFill>
                          <a:latin typeface="微软雅黑" panose="020B0503020204020204" charset="-122"/>
                          <a:ea typeface="微软雅黑" panose="020B0503020204020204" charset="-122"/>
                          <a:cs typeface="Times New Roman" panose="02020603050405020304" pitchFamily="18" charset="0"/>
                        </a:rPr>
                        <a:t>研讨</a:t>
                      </a:r>
                      <a:r>
                        <a:rPr lang="en-US" sz="1000" b="1">
                          <a:solidFill>
                            <a:srgbClr val="000000"/>
                          </a:solidFill>
                          <a:latin typeface="微软雅黑" panose="020B0503020204020204" charset="-122"/>
                          <a:ea typeface="微软雅黑" panose="020B0503020204020204" charset="-122"/>
                          <a:cs typeface="Times New Roman" panose="02020603050405020304" pitchFamily="18" charset="0"/>
                        </a:rPr>
                        <a:t>Dis</a:t>
                      </a:r>
                      <a:endParaRPr lang="en-US" altLang="en-US" sz="900" b="1">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1">
                          <a:solidFill>
                            <a:srgbClr val="000000"/>
                          </a:solidFill>
                          <a:latin typeface="微软雅黑" panose="020B0503020204020204" charset="-122"/>
                          <a:ea typeface="微软雅黑" panose="020B0503020204020204" charset="-122"/>
                          <a:cs typeface="Times New Roman" panose="02020603050405020304" pitchFamily="18" charset="0"/>
                        </a:rPr>
                        <a:t>素质拓展Exp</a:t>
                      </a:r>
                      <a:endParaRPr lang="en-US" altLang="en-US" sz="900" b="1">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vMerge="1">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B w="12700" cap="flat" cmpd="sng">
                      <a:solidFill>
                        <a:srgbClr val="080000"/>
                      </a:solidFill>
                      <a:prstDash val="solid"/>
                      <a:headEnd type="none" w="med" len="med"/>
                      <a:tailEnd type="none" w="med" len="med"/>
                    </a:lnB>
                  </a:tcPr>
                </a:tc>
                <a:tc>
                  <a:txBody>
                    <a:bodyPr/>
                    <a:p>
                      <a:pPr indent="0" algn="ctr">
                        <a:buNone/>
                      </a:pPr>
                      <a:r>
                        <a:rPr lang="en-US" sz="900" b="1">
                          <a:solidFill>
                            <a:srgbClr val="000000"/>
                          </a:solidFill>
                          <a:latin typeface="微软雅黑" panose="020B0503020204020204" charset="-122"/>
                          <a:ea typeface="微软雅黑" panose="020B0503020204020204" charset="-122"/>
                          <a:cs typeface="Times New Roman" panose="02020603050405020304" pitchFamily="18" charset="0"/>
                        </a:rPr>
                        <a:t>一1st</a:t>
                      </a:r>
                      <a:endParaRPr lang="en-US" altLang="en-US" sz="900" b="1">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1">
                          <a:solidFill>
                            <a:srgbClr val="000000"/>
                          </a:solidFill>
                          <a:latin typeface="微软雅黑" panose="020B0503020204020204" charset="-122"/>
                          <a:ea typeface="微软雅黑" panose="020B0503020204020204" charset="-122"/>
                          <a:cs typeface="Times New Roman" panose="02020603050405020304" pitchFamily="18" charset="0"/>
                        </a:rPr>
                        <a:t>二2nd</a:t>
                      </a:r>
                      <a:endParaRPr lang="en-US" altLang="en-US" sz="900" b="1">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1">
                          <a:solidFill>
                            <a:srgbClr val="000000"/>
                          </a:solidFill>
                          <a:latin typeface="微软雅黑" panose="020B0503020204020204" charset="-122"/>
                          <a:ea typeface="微软雅黑" panose="020B0503020204020204" charset="-122"/>
                          <a:cs typeface="Times New Roman" panose="02020603050405020304" pitchFamily="18" charset="0"/>
                        </a:rPr>
                        <a:t>三3rd</a:t>
                      </a:r>
                      <a:endParaRPr lang="en-US" altLang="en-US" sz="900" b="1">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1">
                          <a:solidFill>
                            <a:srgbClr val="000000"/>
                          </a:solidFill>
                          <a:latin typeface="微软雅黑" panose="020B0503020204020204" charset="-122"/>
                          <a:ea typeface="微软雅黑" panose="020B0503020204020204" charset="-122"/>
                          <a:cs typeface="Times New Roman" panose="02020603050405020304" pitchFamily="18" charset="0"/>
                        </a:rPr>
                        <a:t>四4th</a:t>
                      </a:r>
                      <a:endParaRPr lang="en-US" altLang="en-US" sz="900" b="1">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565785">
                <a:tc rowSpan="3">
                  <a:txBody>
                    <a:bodyPr/>
                    <a:p>
                      <a:pPr indent="0" algn="ctr">
                        <a:buNone/>
                      </a:pPr>
                      <a:r>
                        <a:rPr lang="en-US" sz="900" b="1">
                          <a:solidFill>
                            <a:srgbClr val="000000"/>
                          </a:solidFill>
                          <a:latin typeface="微软雅黑" panose="020B0503020204020204" charset="-122"/>
                          <a:ea typeface="微软雅黑" panose="020B0503020204020204" charset="-122"/>
                          <a:cs typeface="Times New Roman" panose="02020603050405020304" pitchFamily="18" charset="0"/>
                        </a:rPr>
                        <a:t>学科基础课Disciplinary Fundamental Courses</a:t>
                      </a:r>
                      <a:endParaRPr lang="en-US" altLang="en-US" sz="900" b="1">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20119600</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普通地质学Physical Geology</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36194" marR="36194"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2.5</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40</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40</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 </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8</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 </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 </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 </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2.5</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1">
                          <a:solidFill>
                            <a:srgbClr val="000000"/>
                          </a:solidFill>
                          <a:latin typeface="微软雅黑" panose="020B0503020204020204" charset="-122"/>
                          <a:ea typeface="微软雅黑" panose="020B0503020204020204" charset="-122"/>
                          <a:cs typeface="Times New Roman" panose="02020603050405020304" pitchFamily="18" charset="0"/>
                        </a:rPr>
                        <a:t> </a:t>
                      </a:r>
                      <a:endParaRPr lang="en-US" altLang="en-US" sz="900" b="1">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 </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1">
                          <a:solidFill>
                            <a:srgbClr val="000000"/>
                          </a:solidFill>
                          <a:latin typeface="微软雅黑" panose="020B0503020204020204" charset="-122"/>
                          <a:ea typeface="微软雅黑" panose="020B0503020204020204" charset="-122"/>
                          <a:cs typeface="Times New Roman" panose="02020603050405020304" pitchFamily="18" charset="0"/>
                        </a:rPr>
                        <a:t> </a:t>
                      </a:r>
                      <a:endParaRPr lang="en-US" altLang="en-US" sz="900" b="1">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582295">
                <a:tc vMerge="1">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tcPr>
                </a:tc>
                <a:tc>
                  <a:txBody>
                    <a:bodyPr/>
                    <a:p>
                      <a:pPr indent="0" algn="ctr">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20222502</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矿床学BMineral Deposits B</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36194" marR="36194"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2</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32</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32</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 </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16</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 </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 </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 </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1">
                          <a:solidFill>
                            <a:srgbClr val="000000"/>
                          </a:solidFill>
                          <a:latin typeface="微软雅黑" panose="020B0503020204020204" charset="-122"/>
                          <a:ea typeface="微软雅黑" panose="020B0503020204020204" charset="-122"/>
                          <a:cs typeface="Times New Roman" panose="02020603050405020304" pitchFamily="18" charset="0"/>
                        </a:rPr>
                        <a:t> </a:t>
                      </a:r>
                      <a:endParaRPr lang="en-US" altLang="en-US" sz="900" b="1">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1">
                          <a:solidFill>
                            <a:srgbClr val="000000"/>
                          </a:solidFill>
                          <a:latin typeface="微软雅黑" panose="020B0503020204020204" charset="-122"/>
                          <a:ea typeface="微软雅黑" panose="020B0503020204020204" charset="-122"/>
                          <a:cs typeface="Times New Roman" panose="02020603050405020304" pitchFamily="18" charset="0"/>
                        </a:rPr>
                        <a:t> </a:t>
                      </a:r>
                      <a:endParaRPr lang="en-US" altLang="en-US" sz="900" b="1">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1">
                          <a:solidFill>
                            <a:srgbClr val="000000"/>
                          </a:solidFill>
                          <a:latin typeface="微软雅黑" panose="020B0503020204020204" charset="-122"/>
                          <a:ea typeface="微软雅黑" panose="020B0503020204020204" charset="-122"/>
                          <a:cs typeface="Times New Roman" panose="02020603050405020304" pitchFamily="18" charset="0"/>
                        </a:rPr>
                        <a:t>2</a:t>
                      </a:r>
                      <a:endParaRPr lang="en-US" altLang="en-US" sz="900" b="1">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1">
                          <a:solidFill>
                            <a:srgbClr val="000000"/>
                          </a:solidFill>
                          <a:latin typeface="微软雅黑" panose="020B0503020204020204" charset="-122"/>
                          <a:ea typeface="微软雅黑" panose="020B0503020204020204" charset="-122"/>
                          <a:cs typeface="Times New Roman" panose="02020603050405020304" pitchFamily="18" charset="0"/>
                        </a:rPr>
                        <a:t> </a:t>
                      </a:r>
                      <a:endParaRPr lang="en-US" altLang="en-US" sz="900" b="1">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565785">
                <a:tc vMerge="1">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B w="12700" cap="flat" cmpd="sng">
                      <a:solidFill>
                        <a:srgbClr val="080000"/>
                      </a:solidFill>
                      <a:prstDash val="solid"/>
                      <a:headEnd type="none" w="med" len="med"/>
                      <a:tailEnd type="none" w="med" len="med"/>
                    </a:lnB>
                  </a:tcPr>
                </a:tc>
                <a:tc>
                  <a:txBody>
                    <a:bodyPr/>
                    <a:p>
                      <a:pPr indent="0" algn="ctr">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20603800</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固体地球物理学概论Geophysics</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36194" marR="36194"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2.5</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40</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38</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2</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 </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 </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 </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 </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 </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 </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2.5</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 </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375285">
                <a:tc rowSpan="6">
                  <a:txBody>
                    <a:bodyPr/>
                    <a:p>
                      <a:pPr indent="0" algn="ctr">
                        <a:buNone/>
                      </a:pPr>
                      <a:r>
                        <a:rPr lang="en-US" sz="900" b="1">
                          <a:solidFill>
                            <a:srgbClr val="000000"/>
                          </a:solidFill>
                          <a:latin typeface="微软雅黑" panose="020B0503020204020204" charset="-122"/>
                          <a:ea typeface="微软雅黑" panose="020B0503020204020204" charset="-122"/>
                          <a:cs typeface="Times New Roman" panose="02020603050405020304" pitchFamily="18" charset="0"/>
                        </a:rPr>
                        <a:t>专 业 主 干 课Main Specialty Courses</a:t>
                      </a:r>
                      <a:endParaRPr lang="en-US" altLang="en-US" sz="900" b="1">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20113100</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矿物岩石学Mineralogy &amp; Petrology</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36194" marR="36194"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1">
                          <a:solidFill>
                            <a:srgbClr val="000000"/>
                          </a:solidFill>
                          <a:latin typeface="微软雅黑" panose="020B0503020204020204" charset="-122"/>
                          <a:ea typeface="微软雅黑" panose="020B0503020204020204" charset="-122"/>
                          <a:cs typeface="Times New Roman" panose="02020603050405020304" pitchFamily="18" charset="0"/>
                        </a:rPr>
                        <a:t>3</a:t>
                      </a:r>
                      <a:endParaRPr lang="en-US" altLang="en-US" sz="900" b="1">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48</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12</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36</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 </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 </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 </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 </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3</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 </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 </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 </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374650">
                <a:tc vMerge="1">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tcPr>
                </a:tc>
                <a:tc>
                  <a:txBody>
                    <a:bodyPr/>
                    <a:p>
                      <a:pPr indent="0" algn="ctr">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20104001</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构造地质学BStructural Geology B</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36194" marR="36194"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1">
                          <a:solidFill>
                            <a:srgbClr val="000000"/>
                          </a:solidFill>
                          <a:latin typeface="微软雅黑" panose="020B0503020204020204" charset="-122"/>
                          <a:ea typeface="微软雅黑" panose="020B0503020204020204" charset="-122"/>
                          <a:cs typeface="Times New Roman" panose="02020603050405020304" pitchFamily="18" charset="0"/>
                        </a:rPr>
                        <a:t>3</a:t>
                      </a:r>
                      <a:endParaRPr lang="en-US" altLang="en-US" sz="900" b="1">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48</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30</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18</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 </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 </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 </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 </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 </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3</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 </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 </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374650">
                <a:tc vMerge="1">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tcPr>
                </a:tc>
                <a:tc>
                  <a:txBody>
                    <a:bodyPr/>
                    <a:p>
                      <a:pPr indent="0" algn="ctr">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20120200</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地球化学Geochemistry</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36194" marR="36194"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3</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48</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48</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 </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 </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 </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 </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 </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 </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3</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1">
                          <a:solidFill>
                            <a:srgbClr val="000000"/>
                          </a:solidFill>
                          <a:latin typeface="微软雅黑" panose="020B0503020204020204" charset="-122"/>
                          <a:ea typeface="微软雅黑" panose="020B0503020204020204" charset="-122"/>
                          <a:cs typeface="Times New Roman" panose="02020603050405020304" pitchFamily="18" charset="0"/>
                        </a:rPr>
                        <a:t> </a:t>
                      </a:r>
                      <a:endParaRPr lang="en-US" altLang="en-US" sz="900" b="1">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1">
                          <a:solidFill>
                            <a:srgbClr val="000000"/>
                          </a:solidFill>
                          <a:latin typeface="微软雅黑" panose="020B0503020204020204" charset="-122"/>
                          <a:ea typeface="微软雅黑" panose="020B0503020204020204" charset="-122"/>
                          <a:cs typeface="Times New Roman" panose="02020603050405020304" pitchFamily="18" charset="0"/>
                        </a:rPr>
                        <a:t> </a:t>
                      </a:r>
                      <a:endParaRPr lang="en-US" altLang="en-US" sz="900" b="1">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375920">
                <a:tc vMerge="1">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tcPr>
                </a:tc>
                <a:tc>
                  <a:txBody>
                    <a:bodyPr/>
                    <a:p>
                      <a:pPr indent="0" algn="ctr">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20109100</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环境地球化学Environmental Geochemistry</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36194" marR="36194"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2</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32</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32</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 </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900" b="1">
                          <a:solidFill>
                            <a:srgbClr val="000000"/>
                          </a:solidFill>
                          <a:latin typeface="微软雅黑" panose="020B0503020204020204" charset="-122"/>
                          <a:ea typeface="微软雅黑" panose="020B0503020204020204" charset="-122"/>
                          <a:cs typeface="Times New Roman" panose="02020603050405020304" pitchFamily="18" charset="0"/>
                        </a:rPr>
                        <a:t> </a:t>
                      </a:r>
                      <a:endParaRPr lang="en-US" altLang="en-US" sz="900" b="1">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 </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 </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微软雅黑" panose="020B0503020204020204" charset="-122"/>
                          <a:ea typeface="微软雅黑" panose="020B0503020204020204" charset="-122"/>
                          <a:cs typeface="宋体" panose="02010600030101010101" pitchFamily="2" charset="-122"/>
                        </a:rPr>
                        <a:t>①</a:t>
                      </a: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地球化学</a:t>
                      </a:r>
                      <a:endParaRPr lang="en-US" altLang="en-US" sz="900" b="0">
                        <a:solidFill>
                          <a:srgbClr val="000000"/>
                        </a:solidFill>
                        <a:latin typeface="微软雅黑" panose="020B0503020204020204" charset="-122"/>
                        <a:ea typeface="微软雅黑" panose="020B0503020204020204" charset="-122"/>
                        <a:cs typeface="宋体" panose="02010600030101010101" pitchFamily="2" charset="-122"/>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 </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 </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 </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2</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374650">
                <a:tc vMerge="1">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tcPr>
                </a:tc>
                <a:tc>
                  <a:txBody>
                    <a:bodyPr/>
                    <a:p>
                      <a:pPr indent="0" algn="ctr">
                        <a:buNone/>
                      </a:pPr>
                      <a:r>
                        <a:rPr lang="en-US" sz="900" b="1">
                          <a:solidFill>
                            <a:srgbClr val="000000"/>
                          </a:solidFill>
                          <a:latin typeface="微软雅黑" panose="020B0503020204020204" charset="-122"/>
                          <a:ea typeface="微软雅黑" panose="020B0503020204020204" charset="-122"/>
                          <a:cs typeface="Times New Roman" panose="02020603050405020304" pitchFamily="18" charset="0"/>
                        </a:rPr>
                        <a:t>20105000</a:t>
                      </a:r>
                      <a:endParaRPr lang="en-US" altLang="en-US" sz="900" b="1">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勘查地球化学 BExploration Geochemistry B</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36194" marR="36194"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2</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32</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24</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8</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 </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 </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 </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微软雅黑" panose="020B0503020204020204" charset="-122"/>
                          <a:ea typeface="微软雅黑" panose="020B0503020204020204" charset="-122"/>
                          <a:cs typeface="宋体" panose="02010600030101010101" pitchFamily="2" charset="-122"/>
                        </a:rPr>
                        <a:t>①</a:t>
                      </a: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地球化学</a:t>
                      </a:r>
                      <a:endParaRPr lang="en-US" altLang="en-US" sz="900" b="0">
                        <a:solidFill>
                          <a:srgbClr val="000000"/>
                        </a:solidFill>
                        <a:latin typeface="微软雅黑" panose="020B0503020204020204" charset="-122"/>
                        <a:ea typeface="微软雅黑" panose="020B0503020204020204" charset="-122"/>
                        <a:cs typeface="宋体" panose="02010600030101010101" pitchFamily="2" charset="-122"/>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 </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 </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2</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 </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375285">
                <a:tc vMerge="1">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B w="12700" cap="flat" cmpd="sng">
                      <a:solidFill>
                        <a:srgbClr val="080000"/>
                      </a:solidFill>
                      <a:prstDash val="solid"/>
                      <a:headEnd type="none" w="med" len="med"/>
                      <a:tailEnd type="none" w="med" len="med"/>
                    </a:lnB>
                  </a:tcPr>
                </a:tc>
                <a:tc>
                  <a:txBody>
                    <a:bodyPr/>
                    <a:p>
                      <a:pPr indent="0" algn="ctr">
                        <a:buNone/>
                      </a:pPr>
                      <a:r>
                        <a:rPr lang="en-US" sz="900" b="1">
                          <a:solidFill>
                            <a:srgbClr val="000000"/>
                          </a:solidFill>
                          <a:latin typeface="微软雅黑" panose="020B0503020204020204" charset="-122"/>
                          <a:ea typeface="微软雅黑" panose="020B0503020204020204" charset="-122"/>
                          <a:cs typeface="Times New Roman" panose="02020603050405020304" pitchFamily="18" charset="0"/>
                        </a:rPr>
                        <a:t>20117300</a:t>
                      </a:r>
                      <a:endParaRPr lang="en-US" altLang="en-US" sz="900" b="1">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分析地球化学Analytical Geochemistry </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36194" marR="36194"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2</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32</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20</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12</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 </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 </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 </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地球化学</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 </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 </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 </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2</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937895">
                <a:tc>
                  <a:txBody>
                    <a:bodyPr/>
                    <a:p>
                      <a:pPr indent="0" algn="ctr">
                        <a:buNone/>
                      </a:pPr>
                      <a:r>
                        <a:rPr lang="en-US" sz="900" b="1">
                          <a:solidFill>
                            <a:srgbClr val="000000"/>
                          </a:solidFill>
                          <a:latin typeface="微软雅黑" panose="020B0503020204020204" charset="-122"/>
                          <a:ea typeface="微软雅黑" panose="020B0503020204020204" charset="-122"/>
                          <a:cs typeface="Times New Roman" panose="02020603050405020304" pitchFamily="18" charset="0"/>
                        </a:rPr>
                        <a:t>实 践 环 节Practical Work</a:t>
                      </a:r>
                      <a:endParaRPr lang="en-US" altLang="en-US" sz="900" b="1">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40122400</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900" b="1">
                          <a:solidFill>
                            <a:srgbClr val="000000"/>
                          </a:solidFill>
                          <a:latin typeface="微软雅黑" panose="020B0503020204020204" charset="-122"/>
                          <a:ea typeface="微软雅黑" panose="020B0503020204020204" charset="-122"/>
                          <a:cs typeface="Times New Roman" panose="02020603050405020304" pitchFamily="18" charset="0"/>
                        </a:rPr>
                        <a:t>综合地球化学实习（秭归）</a:t>
                      </a:r>
                      <a:endParaRPr lang="en-US" altLang="en-US" sz="900" b="1">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36194" marR="36194"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1">
                          <a:solidFill>
                            <a:srgbClr val="000000"/>
                          </a:solidFill>
                          <a:latin typeface="微软雅黑" panose="020B0503020204020204" charset="-122"/>
                          <a:ea typeface="微软雅黑" panose="020B0503020204020204" charset="-122"/>
                          <a:cs typeface="Times New Roman" panose="02020603050405020304" pitchFamily="18" charset="0"/>
                        </a:rPr>
                        <a:t>3</a:t>
                      </a:r>
                      <a:endParaRPr lang="en-US" altLang="en-US" sz="900" b="1">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1">
                          <a:solidFill>
                            <a:srgbClr val="000000"/>
                          </a:solidFill>
                          <a:latin typeface="微软雅黑" panose="020B0503020204020204" charset="-122"/>
                          <a:ea typeface="微软雅黑" panose="020B0503020204020204" charset="-122"/>
                          <a:cs typeface="Times New Roman" panose="02020603050405020304" pitchFamily="18" charset="0"/>
                        </a:rPr>
                        <a:t>3周</a:t>
                      </a:r>
                      <a:endParaRPr lang="en-US" altLang="en-US" sz="900" b="1">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1">
                          <a:solidFill>
                            <a:srgbClr val="000000"/>
                          </a:solidFill>
                          <a:latin typeface="微软雅黑" panose="020B0503020204020204" charset="-122"/>
                          <a:ea typeface="微软雅黑" panose="020B0503020204020204" charset="-122"/>
                          <a:cs typeface="Times New Roman" panose="02020603050405020304" pitchFamily="18" charset="0"/>
                        </a:rPr>
                        <a:t> </a:t>
                      </a:r>
                      <a:endParaRPr lang="en-US" altLang="en-US" sz="900" b="1">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1">
                          <a:solidFill>
                            <a:srgbClr val="000000"/>
                          </a:solidFill>
                          <a:latin typeface="微软雅黑" panose="020B0503020204020204" charset="-122"/>
                          <a:ea typeface="微软雅黑" panose="020B0503020204020204" charset="-122"/>
                          <a:cs typeface="Times New Roman" panose="02020603050405020304" pitchFamily="18" charset="0"/>
                        </a:rPr>
                        <a:t> </a:t>
                      </a:r>
                      <a:endParaRPr lang="en-US" altLang="en-US" sz="900" b="1">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1">
                          <a:solidFill>
                            <a:srgbClr val="000000"/>
                          </a:solidFill>
                          <a:latin typeface="微软雅黑" panose="020B0503020204020204" charset="-122"/>
                          <a:ea typeface="微软雅黑" panose="020B0503020204020204" charset="-122"/>
                          <a:cs typeface="Times New Roman" panose="02020603050405020304" pitchFamily="18" charset="0"/>
                        </a:rPr>
                        <a:t> </a:t>
                      </a:r>
                      <a:endParaRPr lang="en-US" altLang="en-US" sz="900" b="1">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1">
                          <a:solidFill>
                            <a:srgbClr val="000000"/>
                          </a:solidFill>
                          <a:latin typeface="微软雅黑" panose="020B0503020204020204" charset="-122"/>
                          <a:ea typeface="微软雅黑" panose="020B0503020204020204" charset="-122"/>
                          <a:cs typeface="Times New Roman" panose="02020603050405020304" pitchFamily="18" charset="0"/>
                        </a:rPr>
                        <a:t> </a:t>
                      </a:r>
                      <a:endParaRPr lang="en-US" altLang="en-US" sz="900" b="1">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1">
                          <a:solidFill>
                            <a:srgbClr val="000000"/>
                          </a:solidFill>
                          <a:latin typeface="微软雅黑" panose="020B0503020204020204" charset="-122"/>
                          <a:ea typeface="微软雅黑" panose="020B0503020204020204" charset="-122"/>
                          <a:cs typeface="Times New Roman" panose="02020603050405020304" pitchFamily="18" charset="0"/>
                        </a:rPr>
                        <a:t> </a:t>
                      </a:r>
                      <a:endParaRPr lang="en-US" altLang="en-US" sz="900" b="1">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1">
                          <a:solidFill>
                            <a:srgbClr val="000000"/>
                          </a:solidFill>
                          <a:latin typeface="微软雅黑" panose="020B0503020204020204" charset="-122"/>
                          <a:ea typeface="微软雅黑" panose="020B0503020204020204" charset="-122"/>
                          <a:cs typeface="Times New Roman" panose="02020603050405020304" pitchFamily="18" charset="0"/>
                        </a:rPr>
                        <a:t> </a:t>
                      </a:r>
                      <a:endParaRPr lang="en-US" altLang="en-US" sz="900" b="1">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1">
                          <a:solidFill>
                            <a:srgbClr val="000000"/>
                          </a:solidFill>
                          <a:latin typeface="微软雅黑" panose="020B0503020204020204" charset="-122"/>
                          <a:ea typeface="微软雅黑" panose="020B0503020204020204" charset="-122"/>
                          <a:cs typeface="Times New Roman" panose="02020603050405020304" pitchFamily="18" charset="0"/>
                        </a:rPr>
                        <a:t> </a:t>
                      </a:r>
                      <a:endParaRPr lang="en-US" altLang="en-US" sz="900" b="1">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1">
                          <a:solidFill>
                            <a:srgbClr val="000000"/>
                          </a:solidFill>
                          <a:latin typeface="微软雅黑" panose="020B0503020204020204" charset="-122"/>
                          <a:ea typeface="微软雅黑" panose="020B0503020204020204" charset="-122"/>
                          <a:cs typeface="Times New Roman" panose="02020603050405020304" pitchFamily="18" charset="0"/>
                        </a:rPr>
                        <a:t> </a:t>
                      </a:r>
                      <a:endParaRPr lang="en-US" altLang="en-US" sz="900" b="1">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1">
                          <a:solidFill>
                            <a:srgbClr val="000000"/>
                          </a:solidFill>
                          <a:latin typeface="微软雅黑" panose="020B0503020204020204" charset="-122"/>
                          <a:ea typeface="微软雅黑" panose="020B0503020204020204" charset="-122"/>
                          <a:cs typeface="Times New Roman" panose="02020603050405020304" pitchFamily="18" charset="0"/>
                        </a:rPr>
                        <a:t>2</a:t>
                      </a:r>
                      <a:endParaRPr lang="en-US" altLang="en-US" sz="900" b="1">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1">
                          <a:solidFill>
                            <a:srgbClr val="000000"/>
                          </a:solidFill>
                          <a:latin typeface="微软雅黑" panose="020B0503020204020204" charset="-122"/>
                          <a:ea typeface="微软雅黑" panose="020B0503020204020204" charset="-122"/>
                          <a:cs typeface="Times New Roman" panose="02020603050405020304" pitchFamily="18" charset="0"/>
                        </a:rPr>
                        <a:t> </a:t>
                      </a:r>
                      <a:endParaRPr lang="en-US" altLang="en-US" sz="900" b="1">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482600">
                <a:tc gridSpan="2">
                  <a:txBody>
                    <a:bodyPr/>
                    <a:p>
                      <a:pPr indent="0" algn="ctr">
                        <a:buNone/>
                      </a:pPr>
                      <a:r>
                        <a:rPr lang="en-US" sz="900" b="1">
                          <a:solidFill>
                            <a:srgbClr val="000000"/>
                          </a:solidFill>
                          <a:latin typeface="微软雅黑" panose="020B0503020204020204" charset="-122"/>
                          <a:ea typeface="微软雅黑" panose="020B0503020204020204" charset="-122"/>
                          <a:cs typeface="Times New Roman" panose="02020603050405020304" pitchFamily="18" charset="0"/>
                        </a:rPr>
                        <a:t>总计Total</a:t>
                      </a:r>
                      <a:endParaRPr lang="en-US" altLang="en-US" sz="900" b="1">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hMerge="1">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c>
                  <a:txBody>
                    <a:bodyPr/>
                    <a:p>
                      <a:pPr indent="0">
                        <a:buNone/>
                      </a:pPr>
                      <a:r>
                        <a:rPr lang="en-US" sz="900" b="1">
                          <a:solidFill>
                            <a:srgbClr val="000000"/>
                          </a:solidFill>
                          <a:latin typeface="微软雅黑" panose="020B0503020204020204" charset="-122"/>
                          <a:ea typeface="微软雅黑" panose="020B0503020204020204" charset="-122"/>
                          <a:cs typeface="Times New Roman" panose="02020603050405020304" pitchFamily="18" charset="0"/>
                        </a:rPr>
                        <a:t> </a:t>
                      </a:r>
                      <a:endParaRPr lang="en-US" altLang="en-US" sz="900" b="1">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36194" marR="36194"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100" b="1">
                          <a:solidFill>
                            <a:srgbClr val="000000"/>
                          </a:solidFill>
                          <a:latin typeface="微软雅黑" panose="020B0503020204020204" charset="-122"/>
                          <a:ea typeface="微软雅黑" panose="020B0503020204020204" charset="-122"/>
                          <a:cs typeface="Times New Roman" panose="02020603050405020304" pitchFamily="18" charset="0"/>
                        </a:rPr>
                        <a:t>25</a:t>
                      </a:r>
                      <a:endParaRPr lang="en-US" altLang="en-US" sz="1100" b="1">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100" b="1">
                          <a:solidFill>
                            <a:srgbClr val="000000"/>
                          </a:solidFill>
                          <a:latin typeface="微软雅黑" panose="020B0503020204020204" charset="-122"/>
                          <a:ea typeface="微软雅黑" panose="020B0503020204020204" charset="-122"/>
                          <a:cs typeface="Times New Roman" panose="02020603050405020304" pitchFamily="18" charset="0"/>
                        </a:rPr>
                        <a:t>352+3周</a:t>
                      </a:r>
                      <a:endParaRPr lang="en-US" altLang="en-US" sz="1100" b="1">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100" b="1">
                          <a:solidFill>
                            <a:srgbClr val="000000"/>
                          </a:solidFill>
                          <a:latin typeface="微软雅黑" panose="020B0503020204020204" charset="-122"/>
                          <a:ea typeface="微软雅黑" panose="020B0503020204020204" charset="-122"/>
                          <a:cs typeface="Times New Roman" panose="02020603050405020304" pitchFamily="18" charset="0"/>
                        </a:rPr>
                        <a:t>278</a:t>
                      </a:r>
                      <a:endParaRPr lang="en-US" altLang="en-US" sz="1100" b="1">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100" b="1">
                          <a:solidFill>
                            <a:srgbClr val="000000"/>
                          </a:solidFill>
                          <a:latin typeface="微软雅黑" panose="020B0503020204020204" charset="-122"/>
                          <a:ea typeface="微软雅黑" panose="020B0503020204020204" charset="-122"/>
                          <a:cs typeface="Times New Roman" panose="02020603050405020304" pitchFamily="18" charset="0"/>
                        </a:rPr>
                        <a:t>74</a:t>
                      </a:r>
                      <a:endParaRPr lang="en-US" altLang="en-US" sz="1100" b="1">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100" b="1">
                          <a:solidFill>
                            <a:srgbClr val="000000"/>
                          </a:solidFill>
                          <a:latin typeface="微软雅黑" panose="020B0503020204020204" charset="-122"/>
                          <a:ea typeface="微软雅黑" panose="020B0503020204020204" charset="-122"/>
                          <a:cs typeface="Times New Roman" panose="02020603050405020304" pitchFamily="18" charset="0"/>
                        </a:rPr>
                        <a:t>24</a:t>
                      </a:r>
                      <a:endParaRPr lang="en-US" altLang="en-US" sz="1100" b="1">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100" b="1">
                          <a:solidFill>
                            <a:srgbClr val="000000"/>
                          </a:solidFill>
                          <a:latin typeface="微软雅黑" panose="020B0503020204020204" charset="-122"/>
                          <a:ea typeface="微软雅黑" panose="020B0503020204020204" charset="-122"/>
                          <a:cs typeface="Times New Roman" panose="02020603050405020304" pitchFamily="18" charset="0"/>
                        </a:rPr>
                        <a:t>0</a:t>
                      </a:r>
                      <a:endParaRPr lang="en-US" altLang="en-US" sz="1100" b="1">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100" b="1">
                          <a:solidFill>
                            <a:srgbClr val="000000"/>
                          </a:solidFill>
                          <a:latin typeface="微软雅黑" panose="020B0503020204020204" charset="-122"/>
                          <a:ea typeface="微软雅黑" panose="020B0503020204020204" charset="-122"/>
                          <a:cs typeface="Times New Roman" panose="02020603050405020304" pitchFamily="18" charset="0"/>
                        </a:rPr>
                        <a:t>0</a:t>
                      </a:r>
                      <a:endParaRPr lang="en-US" altLang="en-US" sz="1100" b="1">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100" b="1">
                          <a:solidFill>
                            <a:srgbClr val="000000"/>
                          </a:solidFill>
                          <a:latin typeface="微软雅黑" panose="020B0503020204020204" charset="-122"/>
                          <a:ea typeface="微软雅黑" panose="020B0503020204020204" charset="-122"/>
                          <a:cs typeface="Times New Roman" panose="02020603050405020304" pitchFamily="18" charset="0"/>
                        </a:rPr>
                        <a:t>0</a:t>
                      </a:r>
                      <a:endParaRPr lang="en-US" altLang="en-US" sz="1100" b="1">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100" b="1">
                          <a:solidFill>
                            <a:srgbClr val="000000"/>
                          </a:solidFill>
                          <a:latin typeface="微软雅黑" panose="020B0503020204020204" charset="-122"/>
                          <a:ea typeface="微软雅黑" panose="020B0503020204020204" charset="-122"/>
                          <a:cs typeface="Times New Roman" panose="02020603050405020304" pitchFamily="18" charset="0"/>
                        </a:rPr>
                        <a:t>5.5</a:t>
                      </a:r>
                      <a:endParaRPr lang="en-US" altLang="en-US" sz="1100" b="1">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100" b="1">
                          <a:solidFill>
                            <a:srgbClr val="000000"/>
                          </a:solidFill>
                          <a:latin typeface="微软雅黑" panose="020B0503020204020204" charset="-122"/>
                          <a:ea typeface="微软雅黑" panose="020B0503020204020204" charset="-122"/>
                          <a:cs typeface="Times New Roman" panose="02020603050405020304" pitchFamily="18" charset="0"/>
                        </a:rPr>
                        <a:t>6</a:t>
                      </a:r>
                      <a:endParaRPr lang="en-US" altLang="en-US" sz="1100" b="1">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100" b="1">
                          <a:solidFill>
                            <a:srgbClr val="000000"/>
                          </a:solidFill>
                          <a:latin typeface="微软雅黑" panose="020B0503020204020204" charset="-122"/>
                          <a:ea typeface="微软雅黑" panose="020B0503020204020204" charset="-122"/>
                          <a:cs typeface="Times New Roman" panose="02020603050405020304" pitchFamily="18" charset="0"/>
                        </a:rPr>
                        <a:t>8.5</a:t>
                      </a:r>
                      <a:endParaRPr lang="en-US" altLang="en-US" sz="1100" b="1">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100" b="1">
                          <a:solidFill>
                            <a:srgbClr val="000000"/>
                          </a:solidFill>
                          <a:latin typeface="微软雅黑" panose="020B0503020204020204" charset="-122"/>
                          <a:ea typeface="微软雅黑" panose="020B0503020204020204" charset="-122"/>
                          <a:cs typeface="Times New Roman" panose="02020603050405020304" pitchFamily="18" charset="0"/>
                        </a:rPr>
                        <a:t>4</a:t>
                      </a:r>
                      <a:endParaRPr lang="en-US" altLang="en-US" sz="1100" b="1">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本框 9"/>
          <p:cNvSpPr txBox="1"/>
          <p:nvPr/>
        </p:nvSpPr>
        <p:spPr>
          <a:xfrm>
            <a:off x="240665" y="604520"/>
            <a:ext cx="11951335" cy="1108075"/>
          </a:xfrm>
          <a:prstGeom prst="rect">
            <a:avLst/>
          </a:prstGeom>
          <a:noFill/>
        </p:spPr>
        <p:txBody>
          <a:bodyPr wrap="square" rtlCol="0">
            <a:noAutofit/>
          </a:bodyPr>
          <a:lstStyle/>
          <a:p>
            <a:pPr algn="l"/>
            <a:r>
              <a:rPr lang="en-US" altLang="zh-CN" sz="3600" b="1" dirty="0" smtClean="0">
                <a:solidFill>
                  <a:schemeClr val="accent5">
                    <a:lumMod val="50000"/>
                  </a:schemeClr>
                </a:solidFill>
                <a:latin typeface="微软雅黑" panose="020B0503020204020204" charset="-122"/>
                <a:ea typeface="微软雅黑" panose="020B0503020204020204" charset="-122"/>
              </a:rPr>
              <a:t>  </a:t>
            </a:r>
            <a:r>
              <a:rPr lang="zh-CN" altLang="en-US" sz="3600" b="1" dirty="0" smtClean="0">
                <a:solidFill>
                  <a:schemeClr val="accent5">
                    <a:lumMod val="50000"/>
                  </a:schemeClr>
                </a:solidFill>
                <a:latin typeface="微软雅黑" panose="020B0503020204020204" charset="-122"/>
                <a:ea typeface="微软雅黑" panose="020B0503020204020204" charset="-122"/>
              </a:rPr>
              <a:t>几点说明：</a:t>
            </a:r>
            <a:endParaRPr lang="zh-CN" altLang="en-US" sz="3600" b="1" dirty="0" smtClean="0">
              <a:solidFill>
                <a:schemeClr val="accent5">
                  <a:lumMod val="50000"/>
                </a:schemeClr>
              </a:solidFill>
              <a:latin typeface="微软雅黑" panose="020B0503020204020204" charset="-122"/>
              <a:ea typeface="微软雅黑" panose="020B0503020204020204" charset="-122"/>
            </a:endParaRPr>
          </a:p>
        </p:txBody>
      </p:sp>
      <p:sp>
        <p:nvSpPr>
          <p:cNvPr id="11" name="矩形 10"/>
          <p:cNvSpPr/>
          <p:nvPr/>
        </p:nvSpPr>
        <p:spPr>
          <a:xfrm>
            <a:off x="532765" y="1712595"/>
            <a:ext cx="8632825" cy="4999355"/>
          </a:xfrm>
          <a:prstGeom prst="rect">
            <a:avLst/>
          </a:prstGeom>
        </p:spPr>
        <p:txBody>
          <a:bodyPr wrap="square">
            <a:noAutofit/>
          </a:bodyPr>
          <a:lstStyle/>
          <a:p>
            <a:pPr algn="l" fontAlgn="ctr">
              <a:lnSpc>
                <a:spcPct val="140000"/>
              </a:lnSpc>
              <a:buClrTx/>
              <a:buSzTx/>
              <a:buFontTx/>
            </a:pPr>
            <a:r>
              <a:rPr lang="en-US" altLang="zh-CN" sz="1800" dirty="0">
                <a:solidFill>
                  <a:schemeClr val="accent5">
                    <a:lumMod val="50000"/>
                  </a:schemeClr>
                </a:solidFill>
                <a:latin typeface="微软雅黑" panose="020B0503020204020204" charset="-122"/>
                <a:ea typeface="微软雅黑" panose="020B0503020204020204" charset="-122"/>
              </a:rPr>
              <a:t>1、地学院的各专业课程比较难，且课内实践内容很多</a:t>
            </a:r>
            <a:r>
              <a:rPr lang="zh-CN" sz="1800" dirty="0">
                <a:solidFill>
                  <a:schemeClr val="accent5">
                    <a:lumMod val="50000"/>
                  </a:schemeClr>
                </a:solidFill>
                <a:latin typeface="微软雅黑" panose="020B0503020204020204" charset="-122"/>
                <a:ea typeface="微软雅黑" panose="020B0503020204020204" charset="-122"/>
              </a:rPr>
              <a:t>，</a:t>
            </a:r>
            <a:r>
              <a:rPr lang="en-US" altLang="zh-CN" sz="1800" dirty="0">
                <a:solidFill>
                  <a:schemeClr val="accent5">
                    <a:lumMod val="50000"/>
                  </a:schemeClr>
                </a:solidFill>
                <a:latin typeface="微软雅黑" panose="020B0503020204020204" charset="-122"/>
                <a:ea typeface="微软雅黑" panose="020B0503020204020204" charset="-122"/>
              </a:rPr>
              <a:t>如果缺课太多可能会因为平时分数不够而导致不及格，望同学们准时上课。</a:t>
            </a:r>
            <a:endParaRPr lang="en-US" altLang="zh-CN" sz="1800" dirty="0">
              <a:solidFill>
                <a:schemeClr val="accent5">
                  <a:lumMod val="50000"/>
                </a:schemeClr>
              </a:solidFill>
              <a:latin typeface="微软雅黑" panose="020B0503020204020204" charset="-122"/>
              <a:ea typeface="微软雅黑" panose="020B0503020204020204" charset="-122"/>
            </a:endParaRPr>
          </a:p>
          <a:p>
            <a:pPr algn="l" fontAlgn="ctr">
              <a:lnSpc>
                <a:spcPct val="140000"/>
              </a:lnSpc>
              <a:buClrTx/>
              <a:buSzTx/>
              <a:buFontTx/>
            </a:pPr>
            <a:endParaRPr lang="en-US" altLang="zh-CN" sz="1800" dirty="0">
              <a:solidFill>
                <a:schemeClr val="accent5">
                  <a:lumMod val="50000"/>
                </a:schemeClr>
              </a:solidFill>
              <a:latin typeface="微软雅黑" panose="020B0503020204020204" charset="-122"/>
              <a:ea typeface="微软雅黑" panose="020B0503020204020204" charset="-122"/>
            </a:endParaRPr>
          </a:p>
          <a:p>
            <a:pPr algn="l" fontAlgn="ctr">
              <a:lnSpc>
                <a:spcPct val="140000"/>
              </a:lnSpc>
              <a:buClrTx/>
              <a:buSzTx/>
              <a:buFontTx/>
            </a:pPr>
            <a:r>
              <a:rPr lang="en-US" altLang="zh-CN" sz="1800" dirty="0">
                <a:solidFill>
                  <a:schemeClr val="accent5">
                    <a:lumMod val="50000"/>
                  </a:schemeClr>
                </a:solidFill>
                <a:latin typeface="微软雅黑" panose="020B0503020204020204" charset="-122"/>
                <a:ea typeface="微软雅黑" panose="020B0503020204020204" charset="-122"/>
              </a:rPr>
              <a:t>2、若辅修专业培养方案要求的课程与主修专业课程相同，请参照学校《中国地质大学（武汉）本科辅修专业教学管理办法》第十四条：</a:t>
            </a:r>
            <a:endParaRPr lang="en-US" altLang="zh-CN" sz="1800" dirty="0">
              <a:solidFill>
                <a:schemeClr val="accent5">
                  <a:lumMod val="50000"/>
                </a:schemeClr>
              </a:solidFill>
              <a:latin typeface="微软雅黑" panose="020B0503020204020204" charset="-122"/>
              <a:ea typeface="微软雅黑" panose="020B0503020204020204" charset="-122"/>
            </a:endParaRPr>
          </a:p>
          <a:p>
            <a:pPr algn="l" fontAlgn="ctr">
              <a:lnSpc>
                <a:spcPct val="140000"/>
              </a:lnSpc>
              <a:buClrTx/>
              <a:buSzTx/>
              <a:buFontTx/>
            </a:pPr>
            <a:r>
              <a:rPr lang="en-US" altLang="zh-CN" sz="1800" dirty="0">
                <a:solidFill>
                  <a:schemeClr val="accent5">
                    <a:lumMod val="50000"/>
                  </a:schemeClr>
                </a:solidFill>
                <a:latin typeface="微软雅黑" panose="020B0503020204020204" charset="-122"/>
                <a:ea typeface="微软雅黑" panose="020B0503020204020204" charset="-122"/>
              </a:rPr>
              <a:t>     经学生个人提出申请，辅修专业开设学院批准，可另选其他同类型课程替代。环境学院、工程学院等学院学生培养方案会跟地学院辅修课程重复较多，需要替代多门课程，可能会有时间冲突。</a:t>
            </a:r>
            <a:endParaRPr lang="en-US" altLang="zh-CN" sz="1800" dirty="0">
              <a:solidFill>
                <a:schemeClr val="accent5">
                  <a:lumMod val="50000"/>
                </a:schemeClr>
              </a:solidFill>
              <a:latin typeface="微软雅黑" panose="020B0503020204020204" charset="-122"/>
              <a:ea typeface="微软雅黑" panose="020B0503020204020204" charset="-122"/>
            </a:endParaRPr>
          </a:p>
          <a:p>
            <a:pPr algn="l" fontAlgn="ctr">
              <a:lnSpc>
                <a:spcPct val="140000"/>
              </a:lnSpc>
              <a:buClrTx/>
              <a:buSzTx/>
              <a:buFontTx/>
            </a:pPr>
            <a:r>
              <a:rPr lang="en-US" altLang="zh-CN" sz="1800" dirty="0">
                <a:solidFill>
                  <a:schemeClr val="accent5">
                    <a:lumMod val="50000"/>
                  </a:schemeClr>
                </a:solidFill>
                <a:latin typeface="微软雅黑" panose="020B0503020204020204" charset="-122"/>
                <a:ea typeface="微软雅黑" panose="020B0503020204020204" charset="-122"/>
              </a:rPr>
              <a:t>     请慎重选择。</a:t>
            </a:r>
            <a:endParaRPr lang="en-US" altLang="zh-CN" sz="1800" dirty="0">
              <a:solidFill>
                <a:schemeClr val="accent5">
                  <a:lumMod val="50000"/>
                </a:schemeClr>
              </a:solidFill>
              <a:latin typeface="微软雅黑" panose="020B0503020204020204" charset="-122"/>
              <a:ea typeface="微软雅黑" panose="020B0503020204020204" charset="-122"/>
            </a:endParaRPr>
          </a:p>
          <a:p>
            <a:pPr algn="l" fontAlgn="ctr">
              <a:lnSpc>
                <a:spcPct val="100000"/>
              </a:lnSpc>
              <a:buClrTx/>
              <a:buSzTx/>
              <a:buFontTx/>
            </a:pPr>
            <a:endParaRPr lang="en-US" altLang="zh-CN" sz="1800" dirty="0">
              <a:solidFill>
                <a:schemeClr val="accent5">
                  <a:lumMod val="50000"/>
                </a:schemeClr>
              </a:solidFill>
              <a:latin typeface="微软雅黑" panose="020B0503020204020204" charset="-122"/>
              <a:ea typeface="微软雅黑" panose="020B0503020204020204" charset="-122"/>
            </a:endParaRPr>
          </a:p>
        </p:txBody>
      </p:sp>
      <p:pic>
        <p:nvPicPr>
          <p:cNvPr id="4" name="Picture 1" descr="C:\Users\lenovo\AppData\Roaming\Tencent\Users\18449893\QQ\WinTemp\RichOle\K4XSO_}%N88)EN(}%~WOAZ4.png"/>
          <p:cNvPicPr>
            <a:picLocks noChangeAspect="1" noChangeArrowheads="1"/>
          </p:cNvPicPr>
          <p:nvPr/>
        </p:nvPicPr>
        <p:blipFill>
          <a:blip r:embed="rId1"/>
          <a:srcRect/>
          <a:stretch>
            <a:fillRect/>
          </a:stretch>
        </p:blipFill>
        <p:spPr bwMode="auto">
          <a:xfrm>
            <a:off x="9477375" y="1807845"/>
            <a:ext cx="2379980" cy="2310765"/>
          </a:xfrm>
          <a:prstGeom prst="rect">
            <a:avLst/>
          </a:prstGeom>
          <a:noFill/>
        </p:spPr>
      </p:pic>
      <p:sp>
        <p:nvSpPr>
          <p:cNvPr id="5" name="文本框 4"/>
          <p:cNvSpPr txBox="1"/>
          <p:nvPr/>
        </p:nvSpPr>
        <p:spPr>
          <a:xfrm>
            <a:off x="9587230" y="4280535"/>
            <a:ext cx="2159635" cy="1326515"/>
          </a:xfrm>
          <a:prstGeom prst="rect">
            <a:avLst/>
          </a:prstGeom>
          <a:noFill/>
        </p:spPr>
        <p:txBody>
          <a:bodyPr wrap="square" rtlCol="0">
            <a:noAutofit/>
          </a:bodyPr>
          <a:p>
            <a:pPr algn="ctr"/>
            <a:r>
              <a:rPr lang="en-US" altLang="zh-CN" sz="1800" dirty="0">
                <a:solidFill>
                  <a:schemeClr val="accent1">
                    <a:lumMod val="75000"/>
                  </a:schemeClr>
                </a:solidFill>
                <a:latin typeface="微软雅黑" panose="020B0503020204020204" charset="-122"/>
                <a:ea typeface="微软雅黑" panose="020B0503020204020204" charset="-122"/>
                <a:sym typeface="+mn-ea"/>
              </a:rPr>
              <a:t>欢迎加入QQ咨询群</a:t>
            </a:r>
            <a:endParaRPr lang="en-US" altLang="zh-CN" sz="1800" dirty="0">
              <a:solidFill>
                <a:schemeClr val="accent1">
                  <a:lumMod val="75000"/>
                </a:schemeClr>
              </a:solidFill>
              <a:latin typeface="微软雅黑" panose="020B0503020204020204" charset="-122"/>
              <a:ea typeface="微软雅黑" panose="020B0503020204020204" charset="-122"/>
              <a:sym typeface="+mn-ea"/>
            </a:endParaRPr>
          </a:p>
          <a:p>
            <a:pPr algn="ctr"/>
            <a:r>
              <a:rPr lang="en-US" altLang="zh-CN" sz="1800" dirty="0">
                <a:solidFill>
                  <a:schemeClr val="accent1">
                    <a:lumMod val="75000"/>
                  </a:schemeClr>
                </a:solidFill>
                <a:latin typeface="微软雅黑" panose="020B0503020204020204" charset="-122"/>
                <a:ea typeface="微软雅黑" panose="020B0503020204020204" charset="-122"/>
                <a:sym typeface="+mn-ea"/>
              </a:rPr>
              <a:t>932435191</a:t>
            </a:r>
            <a:endParaRPr lang="en-US" altLang="zh-CN" sz="1800" dirty="0">
              <a:solidFill>
                <a:schemeClr val="accent1">
                  <a:lumMod val="75000"/>
                </a:schemeClr>
              </a:solidFill>
              <a:latin typeface="微软雅黑" panose="020B0503020204020204" charset="-122"/>
              <a:ea typeface="微软雅黑" panose="020B0503020204020204" charset="-122"/>
              <a:sym typeface="+mn-ea"/>
            </a:endParaRPr>
          </a:p>
          <a:p>
            <a:pPr algn="ctr"/>
            <a:r>
              <a:rPr lang="en-US" altLang="zh-CN" sz="1800" dirty="0">
                <a:solidFill>
                  <a:schemeClr val="accent1">
                    <a:lumMod val="75000"/>
                  </a:schemeClr>
                </a:solidFill>
                <a:latin typeface="微软雅黑" panose="020B0503020204020204" charset="-122"/>
                <a:ea typeface="微软雅黑" panose="020B0503020204020204" charset="-122"/>
                <a:sym typeface="+mn-ea"/>
              </a:rPr>
              <a:t>（二维码见上）</a:t>
            </a:r>
            <a:endParaRPr lang="en-US" altLang="zh-CN" sz="1800" dirty="0">
              <a:solidFill>
                <a:schemeClr val="accent1">
                  <a:lumMod val="75000"/>
                </a:schemeClr>
              </a:solidFill>
              <a:latin typeface="微软雅黑" panose="020B0503020204020204" charset="-122"/>
              <a:ea typeface="微软雅黑" panose="020B0503020204020204" charset="-122"/>
            </a:endParaRPr>
          </a:p>
          <a:p>
            <a:pPr algn="ctr"/>
            <a:endParaRPr lang="en-US" altLang="zh-CN" sz="1800" dirty="0">
              <a:solidFill>
                <a:schemeClr val="accent1">
                  <a:lumMod val="75000"/>
                </a:schemeClr>
              </a:solidFill>
              <a:latin typeface="微软雅黑" panose="020B0503020204020204" charset="-122"/>
              <a:ea typeface="微软雅黑" panose="020B0503020204020204" charset="-122"/>
            </a:endParaRPr>
          </a:p>
        </p:txBody>
      </p:sp>
      <p:sp>
        <p:nvSpPr>
          <p:cNvPr id="3" name="文本框 2"/>
          <p:cNvSpPr txBox="1"/>
          <p:nvPr>
            <p:custDataLst>
              <p:tags r:id="rId2"/>
            </p:custDataLst>
          </p:nvPr>
        </p:nvSpPr>
        <p:spPr>
          <a:xfrm>
            <a:off x="10494645" y="6384925"/>
            <a:ext cx="1566545" cy="368300"/>
          </a:xfrm>
          <a:prstGeom prst="rect">
            <a:avLst/>
          </a:prstGeom>
          <a:noFill/>
        </p:spPr>
        <p:txBody>
          <a:bodyPr wrap="square" rtlCol="0">
            <a:spAutoFit/>
          </a:bodyPr>
          <a:p>
            <a:r>
              <a:rPr lang="zh-CN" altLang="en-US" sz="1800" b="1">
                <a:solidFill>
                  <a:schemeClr val="bg1"/>
                </a:solidFill>
                <a:latin typeface="微软雅黑" panose="020B0503020204020204" charset="-122"/>
                <a:ea typeface="微软雅黑" panose="020B0503020204020204" charset="-122"/>
                <a:hlinkClick r:id="rId3" action="ppaction://hlinksldjump">
                  <a:extLst>
                    <a:ext uri="{DAF060AB-1E55-43B9-8AAB-6FB025537F2F}">
                      <wpsdc:hlinkClr xmlns:wpsdc="http://www.wps.cn/officeDocument/2017/drawingmlCustomData" val="006DB8"/>
                      <wpsdc:folHlinkClr xmlns:wpsdc="http://www.wps.cn/officeDocument/2017/drawingmlCustomData" val="954F72"/>
                      <wpsdc:hlinkUnderline xmlns:wpsdc="http://www.wps.cn/officeDocument/2017/drawingmlCustomData" val="1"/>
                    </a:ext>
                  </a:extLst>
                </a:hlinkClick>
              </a:rPr>
              <a:t>○返回目录</a:t>
            </a:r>
            <a:endParaRPr lang="zh-CN" altLang="en-US" sz="1800" b="1">
              <a:solidFill>
                <a:schemeClr val="bg1"/>
              </a:solidFill>
              <a:latin typeface="微软雅黑" panose="020B0503020204020204" charset="-122"/>
              <a:ea typeface="微软雅黑" panose="020B0503020204020204" charset="-122"/>
              <a:hlinkClick r:id="rId3" action="ppaction://hlinksldjump">
                <a:extLst>
                  <a:ext uri="{DAF060AB-1E55-43B9-8AAB-6FB025537F2F}">
                    <wpsdc:hlinkClr xmlns:wpsdc="http://www.wps.cn/officeDocument/2017/drawingmlCustomData" val="006DB8"/>
                    <wpsdc:folHlinkClr xmlns:wpsdc="http://www.wps.cn/officeDocument/2017/drawingmlCustomData" val="954F72"/>
                    <wpsdc:hlinkUnderline xmlns:wpsdc="http://www.wps.cn/officeDocument/2017/drawingmlCustomData" val="1"/>
                  </a:ext>
                </a:extLst>
              </a:hlinkClick>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gradFill rotWithShape="0">
          <a:gsLst>
            <a:gs pos="0">
              <a:srgbClr val="006DB8"/>
            </a:gs>
            <a:gs pos="100000">
              <a:srgbClr val="254F8F"/>
            </a:gs>
          </a:gsLst>
          <a:lin ang="10800000"/>
          <a:tileRect/>
        </a:gradFill>
        <a:effectLst/>
      </p:bgPr>
    </p:bg>
    <p:spTree>
      <p:nvGrpSpPr>
        <p:cNvPr id="1" name=""/>
        <p:cNvGrpSpPr/>
        <p:nvPr/>
      </p:nvGrpSpPr>
      <p:grpSpPr/>
      <p:pic>
        <p:nvPicPr>
          <p:cNvPr id="7170" name="图片 1" descr="地大标识-新2021(06-25)"/>
          <p:cNvPicPr>
            <a:picLocks noChangeAspect="1"/>
          </p:cNvPicPr>
          <p:nvPr/>
        </p:nvPicPr>
        <p:blipFill>
          <a:blip r:embed="rId1"/>
          <a:stretch>
            <a:fillRect/>
          </a:stretch>
        </p:blipFill>
        <p:spPr>
          <a:xfrm>
            <a:off x="8899525" y="360363"/>
            <a:ext cx="2879725" cy="655637"/>
          </a:xfrm>
          <a:prstGeom prst="rect">
            <a:avLst/>
          </a:prstGeom>
          <a:noFill/>
          <a:ln w="9525">
            <a:noFill/>
          </a:ln>
        </p:spPr>
      </p:pic>
      <p:pic>
        <p:nvPicPr>
          <p:cNvPr id="7171" name="图片 10" descr="037 (2)"/>
          <p:cNvPicPr>
            <a:picLocks noChangeAspect="1"/>
          </p:cNvPicPr>
          <p:nvPr/>
        </p:nvPicPr>
        <p:blipFill>
          <a:blip r:embed="rId2"/>
          <a:stretch>
            <a:fillRect/>
          </a:stretch>
        </p:blipFill>
        <p:spPr>
          <a:xfrm>
            <a:off x="48895" y="1998663"/>
            <a:ext cx="12142788" cy="4859337"/>
          </a:xfrm>
          <a:prstGeom prst="rect">
            <a:avLst/>
          </a:prstGeom>
          <a:noFill/>
          <a:ln w="9525">
            <a:noFill/>
          </a:ln>
        </p:spPr>
      </p:pic>
      <p:sp>
        <p:nvSpPr>
          <p:cNvPr id="7172" name="文本框 2"/>
          <p:cNvSpPr txBox="1"/>
          <p:nvPr/>
        </p:nvSpPr>
        <p:spPr>
          <a:xfrm>
            <a:off x="1066165" y="3669665"/>
            <a:ext cx="9582150" cy="1219200"/>
          </a:xfrm>
          <a:prstGeom prst="rect">
            <a:avLst/>
          </a:prstGeom>
          <a:noFill/>
          <a:ln w="9525">
            <a:noFill/>
          </a:ln>
        </p:spPr>
        <p:txBody>
          <a:bodyPr wrap="square" anchor="t" anchorCtr="0">
            <a:noAutofit/>
          </a:bodyPr>
          <a:p>
            <a:pPr algn="ctr">
              <a:lnSpc>
                <a:spcPct val="120000"/>
              </a:lnSpc>
              <a:buClrTx/>
              <a:buSzTx/>
              <a:buFontTx/>
            </a:pPr>
            <a:r>
              <a:rPr lang="zh-CN" altLang="zh-CN" sz="4800" smtClean="0">
                <a:solidFill>
                  <a:schemeClr val="bg1"/>
                </a:solidFill>
                <a:latin typeface="微软雅黑" panose="020B0503020204020204" charset="-122"/>
                <a:ea typeface="微软雅黑" panose="020B0503020204020204" charset="-122"/>
                <a:sym typeface="+mn-ea"/>
              </a:rPr>
              <a:t>资</a:t>
            </a:r>
            <a:r>
              <a:rPr lang="en-US" altLang="zh-CN" sz="4800" smtClean="0">
                <a:solidFill>
                  <a:schemeClr val="bg1"/>
                </a:solidFill>
                <a:latin typeface="微软雅黑" panose="020B0503020204020204" charset="-122"/>
                <a:ea typeface="微软雅黑" panose="020B0503020204020204" charset="-122"/>
                <a:sym typeface="+mn-ea"/>
              </a:rPr>
              <a:t> </a:t>
            </a:r>
            <a:r>
              <a:rPr lang="zh-CN" altLang="zh-CN" sz="4800" smtClean="0">
                <a:solidFill>
                  <a:schemeClr val="bg1"/>
                </a:solidFill>
                <a:latin typeface="微软雅黑" panose="020B0503020204020204" charset="-122"/>
                <a:ea typeface="微软雅黑" panose="020B0503020204020204" charset="-122"/>
                <a:sym typeface="+mn-ea"/>
              </a:rPr>
              <a:t>源</a:t>
            </a:r>
            <a:r>
              <a:rPr lang="en-US" altLang="zh-CN" sz="4800" smtClean="0">
                <a:solidFill>
                  <a:schemeClr val="bg1"/>
                </a:solidFill>
                <a:latin typeface="微软雅黑" panose="020B0503020204020204" charset="-122"/>
                <a:ea typeface="微软雅黑" panose="020B0503020204020204" charset="-122"/>
                <a:sym typeface="+mn-ea"/>
              </a:rPr>
              <a:t> </a:t>
            </a:r>
            <a:r>
              <a:rPr lang="zh-CN" altLang="en-US" sz="4800" smtClean="0">
                <a:solidFill>
                  <a:schemeClr val="bg1"/>
                </a:solidFill>
                <a:latin typeface="微软雅黑" panose="020B0503020204020204" charset="-122"/>
                <a:ea typeface="微软雅黑" panose="020B0503020204020204" charset="-122"/>
                <a:sym typeface="+mn-ea"/>
              </a:rPr>
              <a:t>学</a:t>
            </a:r>
            <a:r>
              <a:rPr lang="en-US" altLang="zh-CN" sz="4800" smtClean="0">
                <a:solidFill>
                  <a:schemeClr val="bg1"/>
                </a:solidFill>
                <a:latin typeface="微软雅黑" panose="020B0503020204020204" charset="-122"/>
                <a:ea typeface="微软雅黑" panose="020B0503020204020204" charset="-122"/>
                <a:sym typeface="+mn-ea"/>
              </a:rPr>
              <a:t> </a:t>
            </a:r>
            <a:r>
              <a:rPr lang="zh-CN" altLang="en-US" sz="4800" smtClean="0">
                <a:solidFill>
                  <a:schemeClr val="bg1"/>
                </a:solidFill>
                <a:latin typeface="微软雅黑" panose="020B0503020204020204" charset="-122"/>
                <a:ea typeface="微软雅黑" panose="020B0503020204020204" charset="-122"/>
                <a:sym typeface="+mn-ea"/>
              </a:rPr>
              <a:t>院</a:t>
            </a:r>
            <a:endParaRPr lang="zh-CN" altLang="en-US" sz="4800" smtClean="0">
              <a:solidFill>
                <a:schemeClr val="bg1"/>
              </a:solidFill>
              <a:latin typeface="微软雅黑" panose="020B0503020204020204" charset="-122"/>
              <a:ea typeface="微软雅黑" panose="020B0503020204020204" charset="-122"/>
              <a:sym typeface="+mn-ea"/>
            </a:endParaRPr>
          </a:p>
        </p:txBody>
      </p:sp>
      <p:sp>
        <p:nvSpPr>
          <p:cNvPr id="7173" name="文本框 8"/>
          <p:cNvSpPr txBox="1"/>
          <p:nvPr/>
        </p:nvSpPr>
        <p:spPr>
          <a:xfrm>
            <a:off x="5273675" y="1699260"/>
            <a:ext cx="1841500" cy="1861185"/>
          </a:xfrm>
          <a:prstGeom prst="rect">
            <a:avLst/>
          </a:prstGeom>
          <a:noFill/>
          <a:ln w="9525">
            <a:noFill/>
          </a:ln>
        </p:spPr>
        <p:txBody>
          <a:bodyPr wrap="none" anchor="t" anchorCtr="0">
            <a:spAutoFit/>
          </a:bodyPr>
          <a:p>
            <a:r>
              <a:rPr lang="en-US" altLang="zh-CN" sz="11500">
                <a:solidFill>
                  <a:schemeClr val="bg1"/>
                </a:solidFill>
                <a:latin typeface="微软雅黑" panose="020B0503020204020204" charset="-122"/>
                <a:ea typeface="微软雅黑" panose="020B0503020204020204" charset="-122"/>
                <a:sym typeface="微软雅黑 Light" panose="020B0502040204020203" charset="-122"/>
              </a:rPr>
              <a:t>02</a:t>
            </a:r>
            <a:endParaRPr lang="en-US" altLang="zh-CN" sz="11500">
              <a:solidFill>
                <a:schemeClr val="bg1"/>
              </a:solidFill>
              <a:latin typeface="微软雅黑" panose="020B0503020204020204" charset="-122"/>
              <a:ea typeface="微软雅黑" panose="020B0503020204020204" charset="-122"/>
              <a:sym typeface="微软雅黑 Light" panose="020B0502040204020203" charset="-122"/>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矩形 32"/>
          <p:cNvSpPr/>
          <p:nvPr/>
        </p:nvSpPr>
        <p:spPr>
          <a:xfrm>
            <a:off x="845185" y="1198245"/>
            <a:ext cx="6110605" cy="2793365"/>
          </a:xfrm>
          <a:prstGeom prst="rect">
            <a:avLst/>
          </a:prstGeom>
        </p:spPr>
        <p:txBody>
          <a:bodyPr wrap="square">
            <a:noAutofit/>
          </a:bodyPr>
          <a:lstStyle/>
          <a:p>
            <a:pPr algn="l">
              <a:lnSpc>
                <a:spcPct val="130000"/>
              </a:lnSpc>
              <a:buClrTx/>
              <a:buSzTx/>
              <a:buFontTx/>
            </a:pPr>
            <a:r>
              <a:rPr lang="zh-CN" altLang="en-US" sz="1800" b="1" dirty="0">
                <a:solidFill>
                  <a:schemeClr val="accent5">
                    <a:lumMod val="75000"/>
                  </a:schemeClr>
                </a:solidFill>
                <a:latin typeface="微软雅黑" panose="020B0503020204020204" charset="-122"/>
                <a:ea typeface="微软雅黑" panose="020B0503020204020204" charset="-122"/>
                <a:sym typeface="+mn-ea"/>
              </a:rPr>
              <a:t>培养目标：</a:t>
            </a:r>
            <a:endParaRPr lang="en-US" altLang="zh-CN" sz="1800" b="1" dirty="0">
              <a:solidFill>
                <a:schemeClr val="accent5">
                  <a:lumMod val="75000"/>
                </a:schemeClr>
              </a:solidFill>
              <a:latin typeface="微软雅黑" panose="020B0503020204020204" charset="-122"/>
              <a:ea typeface="微软雅黑" panose="020B0503020204020204" charset="-122"/>
              <a:sym typeface="+mn-ea"/>
            </a:endParaRPr>
          </a:p>
          <a:p>
            <a:pPr algn="l">
              <a:lnSpc>
                <a:spcPct val="130000"/>
              </a:lnSpc>
              <a:buClrTx/>
              <a:buSzTx/>
              <a:buFontTx/>
            </a:pPr>
            <a:r>
              <a:rPr lang="en-US" altLang="zh-CN" sz="1800" b="1" dirty="0">
                <a:solidFill>
                  <a:schemeClr val="accent5">
                    <a:lumMod val="75000"/>
                  </a:schemeClr>
                </a:solidFill>
                <a:latin typeface="微软雅黑" panose="020B0503020204020204" charset="-122"/>
                <a:ea typeface="微软雅黑" panose="020B0503020204020204" charset="-122"/>
                <a:sym typeface="+mn-ea"/>
              </a:rPr>
              <a:t>       </a:t>
            </a:r>
            <a:r>
              <a:rPr lang="zh-CN" altLang="en-US" sz="1800" dirty="0">
                <a:solidFill>
                  <a:schemeClr val="accent5">
                    <a:lumMod val="75000"/>
                  </a:schemeClr>
                </a:solidFill>
                <a:latin typeface="微软雅黑" panose="020B0503020204020204" charset="-122"/>
                <a:ea typeface="微软雅黑" panose="020B0503020204020204" charset="-122"/>
                <a:sym typeface="+mn-ea"/>
              </a:rPr>
              <a:t>培养具有国际视野、创新精神和实践能力</a:t>
            </a:r>
            <a:r>
              <a:rPr lang="zh-CN" altLang="en-US" sz="1800" dirty="0">
                <a:solidFill>
                  <a:schemeClr val="accent5">
                    <a:lumMod val="75000"/>
                  </a:schemeClr>
                </a:solidFill>
                <a:latin typeface="微软雅黑" panose="020B0503020204020204" charset="-122"/>
                <a:ea typeface="微软雅黑" panose="020B0503020204020204" charset="-122"/>
              </a:rPr>
              <a:t>,具备扎实工科基础理论及系统专业知识技能，能从事</a:t>
            </a:r>
            <a:r>
              <a:rPr lang="zh-CN" altLang="en-US" sz="1800" dirty="0">
                <a:solidFill>
                  <a:schemeClr val="accent5">
                    <a:lumMod val="75000"/>
                  </a:schemeClr>
                </a:solidFill>
                <a:latin typeface="微软雅黑" panose="020B0503020204020204" charset="-122"/>
                <a:ea typeface="微软雅黑" panose="020B0503020204020204" charset="-122"/>
                <a:sym typeface="+mn-ea"/>
              </a:rPr>
              <a:t>“常规及非常规” 油气资源及相关地热等资源开发与评价方面的科学研究与生产管理的新工科人才。</a:t>
            </a:r>
            <a:endParaRPr lang="zh-CN" altLang="en-US" sz="1800" dirty="0">
              <a:solidFill>
                <a:schemeClr val="accent5">
                  <a:lumMod val="75000"/>
                </a:schemeClr>
              </a:solidFill>
              <a:latin typeface="微软雅黑" panose="020B0503020204020204" charset="-122"/>
              <a:ea typeface="微软雅黑" panose="020B0503020204020204" charset="-122"/>
              <a:sym typeface="+mn-ea"/>
            </a:endParaRPr>
          </a:p>
          <a:p>
            <a:pPr algn="l">
              <a:lnSpc>
                <a:spcPct val="130000"/>
              </a:lnSpc>
              <a:buClrTx/>
              <a:buSzTx/>
              <a:buFontTx/>
            </a:pPr>
            <a:r>
              <a:rPr lang="zh-CN" altLang="en-US" sz="1800" dirty="0">
                <a:solidFill>
                  <a:schemeClr val="accent5">
                    <a:lumMod val="75000"/>
                  </a:schemeClr>
                </a:solidFill>
                <a:latin typeface="微软雅黑" panose="020B0503020204020204" charset="-122"/>
                <a:ea typeface="微软雅黑" panose="020B0503020204020204" charset="-122"/>
                <a:sym typeface="+mn-ea"/>
              </a:rPr>
              <a:t> </a:t>
            </a:r>
            <a:r>
              <a:rPr lang="en-US" altLang="zh-CN" sz="1800" dirty="0">
                <a:solidFill>
                  <a:schemeClr val="accent5">
                    <a:lumMod val="75000"/>
                  </a:schemeClr>
                </a:solidFill>
                <a:latin typeface="微软雅黑" panose="020B0503020204020204" charset="-122"/>
                <a:ea typeface="微软雅黑" panose="020B0503020204020204" charset="-122"/>
                <a:sym typeface="+mn-ea"/>
              </a:rPr>
              <a:t>      </a:t>
            </a:r>
            <a:r>
              <a:rPr lang="zh-CN" altLang="en-US" sz="1800" dirty="0">
                <a:solidFill>
                  <a:schemeClr val="accent5">
                    <a:lumMod val="75000"/>
                  </a:schemeClr>
                </a:solidFill>
                <a:latin typeface="微软雅黑" panose="020B0503020204020204" charset="-122"/>
                <a:ea typeface="微软雅黑" panose="020B0503020204020204" charset="-122"/>
                <a:sym typeface="+mn-ea"/>
              </a:rPr>
              <a:t>为石油工业的核心岗位（油气藏工程、油气钻井与完井工程、采油气工程、油气藏管理工程）输送优秀人才。</a:t>
            </a:r>
            <a:endParaRPr lang="zh-CN" altLang="en-US" sz="1800" dirty="0">
              <a:solidFill>
                <a:schemeClr val="accent5">
                  <a:lumMod val="75000"/>
                </a:schemeClr>
              </a:solidFill>
              <a:latin typeface="微软雅黑" panose="020B0503020204020204" charset="-122"/>
              <a:ea typeface="微软雅黑" panose="020B0503020204020204" charset="-122"/>
            </a:endParaRPr>
          </a:p>
          <a:p>
            <a:endParaRPr lang="zh-CN" altLang="en-US" sz="1800" dirty="0">
              <a:solidFill>
                <a:schemeClr val="accent5">
                  <a:lumMod val="75000"/>
                </a:schemeClr>
              </a:solidFill>
              <a:latin typeface="微软雅黑" panose="020B0503020204020204" charset="-122"/>
              <a:ea typeface="微软雅黑" panose="020B0503020204020204" charset="-122"/>
            </a:endParaRPr>
          </a:p>
        </p:txBody>
      </p:sp>
      <p:pic>
        <p:nvPicPr>
          <p:cNvPr id="51" name="图片 50"/>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931545" y="3991610"/>
            <a:ext cx="10301605" cy="2529840"/>
          </a:xfrm>
          <a:prstGeom prst="rect">
            <a:avLst/>
          </a:prstGeom>
        </p:spPr>
      </p:pic>
      <p:sp>
        <p:nvSpPr>
          <p:cNvPr id="59" name="矩形 58"/>
          <p:cNvSpPr/>
          <p:nvPr/>
        </p:nvSpPr>
        <p:spPr>
          <a:xfrm>
            <a:off x="7328535" y="1197610"/>
            <a:ext cx="4748530" cy="1744345"/>
          </a:xfrm>
          <a:prstGeom prst="rect">
            <a:avLst/>
          </a:prstGeom>
          <a:ln w="12700">
            <a:noFill/>
          </a:ln>
        </p:spPr>
        <p:txBody>
          <a:bodyPr wrap="square">
            <a:noAutofit/>
          </a:bodyPr>
          <a:lstStyle/>
          <a:p>
            <a:pPr>
              <a:lnSpc>
                <a:spcPct val="130000"/>
              </a:lnSpc>
              <a:buFont typeface="Wingdings" panose="05000000000000000000" charset="0"/>
            </a:pPr>
            <a:r>
              <a:rPr lang="zh-CN" altLang="en-US" sz="1800" b="1" dirty="0">
                <a:solidFill>
                  <a:schemeClr val="accent5">
                    <a:lumMod val="75000"/>
                  </a:schemeClr>
                </a:solidFill>
                <a:latin typeface="微软雅黑" panose="020B0503020204020204" charset="-122"/>
                <a:ea typeface="微软雅黑" panose="020B0503020204020204" charset="-122"/>
                <a:sym typeface="+mn-ea"/>
              </a:rPr>
              <a:t>辅修要求：</a:t>
            </a:r>
            <a:endParaRPr lang="zh-CN" altLang="en-US" sz="1800" b="1" dirty="0">
              <a:solidFill>
                <a:schemeClr val="accent5">
                  <a:lumMod val="75000"/>
                </a:schemeClr>
              </a:solidFill>
              <a:latin typeface="微软雅黑" panose="020B0503020204020204" charset="-122"/>
              <a:ea typeface="微软雅黑" panose="020B0503020204020204" charset="-122"/>
            </a:endParaRPr>
          </a:p>
          <a:p>
            <a:pPr marL="285750" indent="-285750">
              <a:lnSpc>
                <a:spcPct val="130000"/>
              </a:lnSpc>
              <a:buFont typeface="Wingdings" panose="05000000000000000000" charset="0"/>
              <a:buChar char="l"/>
            </a:pPr>
            <a:r>
              <a:rPr lang="zh-CN" altLang="en-US" sz="1800" b="1" kern="0" dirty="0">
                <a:solidFill>
                  <a:schemeClr val="accent5">
                    <a:lumMod val="75000"/>
                  </a:schemeClr>
                </a:solidFill>
                <a:effectLst/>
                <a:latin typeface="微软雅黑" panose="020B0503020204020204" charset="-122"/>
                <a:ea typeface="微软雅黑" panose="020B0503020204020204" charset="-122"/>
                <a:cs typeface="Times New Roman" panose="02020603050405020304" pitchFamily="18" charset="0"/>
              </a:rPr>
              <a:t>主干课程：</a:t>
            </a:r>
            <a:r>
              <a:rPr lang="en-US" altLang="zh-CN" sz="1800" kern="0" dirty="0">
                <a:solidFill>
                  <a:schemeClr val="accent5">
                    <a:lumMod val="75000"/>
                  </a:schemeClr>
                </a:solidFill>
                <a:effectLst/>
                <a:latin typeface="微软雅黑" panose="020B0503020204020204" charset="-122"/>
                <a:ea typeface="微软雅黑" panose="020B0503020204020204" charset="-122"/>
                <a:cs typeface="Times New Roman" panose="02020603050405020304" pitchFamily="18" charset="0"/>
              </a:rPr>
              <a:t>6</a:t>
            </a:r>
            <a:r>
              <a:rPr lang="zh-CN" altLang="en-US" sz="1800" kern="0" dirty="0">
                <a:solidFill>
                  <a:schemeClr val="accent5">
                    <a:lumMod val="75000"/>
                  </a:schemeClr>
                </a:solidFill>
                <a:effectLst/>
                <a:latin typeface="微软雅黑" panose="020B0503020204020204" charset="-122"/>
                <a:ea typeface="微软雅黑" panose="020B0503020204020204" charset="-122"/>
                <a:cs typeface="Times New Roman" panose="02020603050405020304" pitchFamily="18" charset="0"/>
              </a:rPr>
              <a:t>门主干课，共计</a:t>
            </a:r>
            <a:r>
              <a:rPr lang="en-US" altLang="zh-CN" sz="1800" kern="0" dirty="0">
                <a:solidFill>
                  <a:schemeClr val="accent5">
                    <a:lumMod val="75000"/>
                  </a:schemeClr>
                </a:solidFill>
                <a:effectLst/>
                <a:latin typeface="微软雅黑" panose="020B0503020204020204" charset="-122"/>
                <a:ea typeface="微软雅黑" panose="020B0503020204020204" charset="-122"/>
                <a:cs typeface="Times New Roman" panose="02020603050405020304" pitchFamily="18" charset="0"/>
              </a:rPr>
              <a:t>13.5</a:t>
            </a:r>
            <a:r>
              <a:rPr lang="zh-CN" altLang="en-US" sz="1800" kern="0" dirty="0">
                <a:solidFill>
                  <a:schemeClr val="accent5">
                    <a:lumMod val="75000"/>
                  </a:schemeClr>
                </a:solidFill>
                <a:effectLst/>
                <a:latin typeface="微软雅黑" panose="020B0503020204020204" charset="-122"/>
                <a:ea typeface="微软雅黑" panose="020B0503020204020204" charset="-122"/>
                <a:cs typeface="Times New Roman" panose="02020603050405020304" pitchFamily="18" charset="0"/>
              </a:rPr>
              <a:t>学分</a:t>
            </a:r>
            <a:endParaRPr lang="en-US" altLang="zh-CN" sz="1800" kern="0" dirty="0">
              <a:solidFill>
                <a:schemeClr val="accent5">
                  <a:lumMod val="75000"/>
                </a:schemeClr>
              </a:solidFill>
              <a:effectLst/>
              <a:latin typeface="微软雅黑" panose="020B0503020204020204" charset="-122"/>
              <a:ea typeface="微软雅黑" panose="020B0503020204020204" charset="-122"/>
              <a:cs typeface="Times New Roman" panose="02020603050405020304" pitchFamily="18" charset="0"/>
            </a:endParaRPr>
          </a:p>
          <a:p>
            <a:pPr marL="285750" indent="-285750">
              <a:lnSpc>
                <a:spcPct val="130000"/>
              </a:lnSpc>
              <a:buFont typeface="Wingdings" panose="05000000000000000000" charset="0"/>
              <a:buChar char="l"/>
            </a:pPr>
            <a:r>
              <a:rPr lang="zh-CN" altLang="en-US" sz="1800" b="1" kern="0" dirty="0">
                <a:solidFill>
                  <a:schemeClr val="accent5">
                    <a:lumMod val="75000"/>
                  </a:schemeClr>
                </a:solidFill>
                <a:effectLst/>
                <a:latin typeface="微软雅黑" panose="020B0503020204020204" charset="-122"/>
                <a:ea typeface="微软雅黑" panose="020B0503020204020204" charset="-122"/>
                <a:cs typeface="Times New Roman" panose="02020603050405020304" pitchFamily="18" charset="0"/>
              </a:rPr>
              <a:t>课程实践：</a:t>
            </a:r>
            <a:r>
              <a:rPr lang="en-US" altLang="zh-CN" sz="1800" kern="0" dirty="0">
                <a:solidFill>
                  <a:schemeClr val="accent5">
                    <a:lumMod val="75000"/>
                  </a:schemeClr>
                </a:solidFill>
                <a:effectLst/>
                <a:latin typeface="微软雅黑" panose="020B0503020204020204" charset="-122"/>
                <a:ea typeface="微软雅黑" panose="020B0503020204020204" charset="-122"/>
                <a:cs typeface="Times New Roman" panose="02020603050405020304" pitchFamily="18" charset="0"/>
              </a:rPr>
              <a:t>3</a:t>
            </a:r>
            <a:r>
              <a:rPr lang="zh-CN" altLang="en-US" sz="1800" kern="0" dirty="0">
                <a:solidFill>
                  <a:schemeClr val="accent5">
                    <a:lumMod val="75000"/>
                  </a:schemeClr>
                </a:solidFill>
                <a:effectLst/>
                <a:latin typeface="微软雅黑" panose="020B0503020204020204" charset="-122"/>
                <a:ea typeface="微软雅黑" panose="020B0503020204020204" charset="-122"/>
                <a:cs typeface="Times New Roman" panose="02020603050405020304" pitchFamily="18" charset="0"/>
              </a:rPr>
              <a:t>门主干课实验，共计</a:t>
            </a:r>
            <a:r>
              <a:rPr lang="en-US" altLang="zh-CN" sz="1800" kern="0" dirty="0">
                <a:solidFill>
                  <a:schemeClr val="accent5">
                    <a:lumMod val="75000"/>
                  </a:schemeClr>
                </a:solidFill>
                <a:effectLst/>
                <a:latin typeface="微软雅黑" panose="020B0503020204020204" charset="-122"/>
                <a:ea typeface="微软雅黑" panose="020B0503020204020204" charset="-122"/>
                <a:cs typeface="Times New Roman" panose="02020603050405020304" pitchFamily="18" charset="0"/>
              </a:rPr>
              <a:t>3.0</a:t>
            </a:r>
            <a:r>
              <a:rPr lang="zh-CN" altLang="en-US" sz="1800" kern="0" dirty="0">
                <a:solidFill>
                  <a:schemeClr val="accent5">
                    <a:lumMod val="75000"/>
                  </a:schemeClr>
                </a:solidFill>
                <a:effectLst/>
                <a:latin typeface="微软雅黑" panose="020B0503020204020204" charset="-122"/>
                <a:ea typeface="微软雅黑" panose="020B0503020204020204" charset="-122"/>
                <a:cs typeface="Times New Roman" panose="02020603050405020304" pitchFamily="18" charset="0"/>
              </a:rPr>
              <a:t>学分</a:t>
            </a:r>
            <a:endParaRPr lang="en-US" altLang="zh-CN" sz="1800" kern="0" dirty="0">
              <a:solidFill>
                <a:schemeClr val="accent5">
                  <a:lumMod val="75000"/>
                </a:schemeClr>
              </a:solidFill>
              <a:effectLst/>
              <a:latin typeface="微软雅黑" panose="020B0503020204020204" charset="-122"/>
              <a:ea typeface="微软雅黑" panose="020B0503020204020204" charset="-122"/>
              <a:cs typeface="Times New Roman" panose="02020603050405020304" pitchFamily="18" charset="0"/>
            </a:endParaRPr>
          </a:p>
          <a:p>
            <a:pPr marL="285750" indent="-285750">
              <a:lnSpc>
                <a:spcPct val="130000"/>
              </a:lnSpc>
              <a:buFont typeface="Wingdings" panose="05000000000000000000" charset="0"/>
              <a:buChar char="l"/>
            </a:pPr>
            <a:r>
              <a:rPr lang="zh-CN" altLang="en-US" sz="1800" b="1" kern="0" dirty="0">
                <a:solidFill>
                  <a:schemeClr val="accent5">
                    <a:lumMod val="75000"/>
                  </a:schemeClr>
                </a:solidFill>
                <a:effectLst/>
                <a:latin typeface="微软雅黑" panose="020B0503020204020204" charset="-122"/>
                <a:ea typeface="微软雅黑" panose="020B0503020204020204" charset="-122"/>
                <a:cs typeface="Times New Roman" panose="02020603050405020304" pitchFamily="18" charset="0"/>
              </a:rPr>
              <a:t>野外实践：</a:t>
            </a:r>
            <a:r>
              <a:rPr lang="en-US" altLang="zh-CN" sz="1800" kern="0" dirty="0">
                <a:solidFill>
                  <a:schemeClr val="accent5">
                    <a:lumMod val="75000"/>
                  </a:schemeClr>
                </a:solidFill>
                <a:effectLst/>
                <a:latin typeface="微软雅黑" panose="020B0503020204020204" charset="-122"/>
                <a:ea typeface="微软雅黑" panose="020B0503020204020204" charset="-122"/>
                <a:cs typeface="Times New Roman" panose="02020603050405020304" pitchFamily="18" charset="0"/>
              </a:rPr>
              <a:t>2</a:t>
            </a:r>
            <a:r>
              <a:rPr lang="zh-CN" altLang="en-US" sz="1800" kern="0" dirty="0">
                <a:solidFill>
                  <a:schemeClr val="accent5">
                    <a:lumMod val="75000"/>
                  </a:schemeClr>
                </a:solidFill>
                <a:effectLst/>
                <a:latin typeface="微软雅黑" panose="020B0503020204020204" charset="-122"/>
                <a:ea typeface="微软雅黑" panose="020B0503020204020204" charset="-122"/>
                <a:cs typeface="Times New Roman" panose="02020603050405020304" pitchFamily="18" charset="0"/>
              </a:rPr>
              <a:t>次野外实习，共计</a:t>
            </a:r>
            <a:r>
              <a:rPr lang="en-US" altLang="zh-CN" sz="1800" kern="0" dirty="0">
                <a:solidFill>
                  <a:schemeClr val="accent5">
                    <a:lumMod val="75000"/>
                  </a:schemeClr>
                </a:solidFill>
                <a:effectLst/>
                <a:latin typeface="微软雅黑" panose="020B0503020204020204" charset="-122"/>
                <a:ea typeface="微软雅黑" panose="020B0503020204020204" charset="-122"/>
                <a:cs typeface="Times New Roman" panose="02020603050405020304" pitchFamily="18" charset="0"/>
              </a:rPr>
              <a:t>6</a:t>
            </a:r>
            <a:r>
              <a:rPr lang="zh-CN" altLang="en-US" sz="1800" kern="0" dirty="0">
                <a:solidFill>
                  <a:schemeClr val="accent5">
                    <a:lumMod val="75000"/>
                  </a:schemeClr>
                </a:solidFill>
                <a:effectLst/>
                <a:latin typeface="微软雅黑" panose="020B0503020204020204" charset="-122"/>
                <a:ea typeface="微软雅黑" panose="020B0503020204020204" charset="-122"/>
                <a:cs typeface="Times New Roman" panose="02020603050405020304" pitchFamily="18" charset="0"/>
              </a:rPr>
              <a:t>周</a:t>
            </a:r>
            <a:endParaRPr lang="en-US" altLang="zh-CN" sz="1800" kern="0" dirty="0">
              <a:solidFill>
                <a:schemeClr val="accent5">
                  <a:lumMod val="75000"/>
                </a:schemeClr>
              </a:solidFill>
              <a:effectLst/>
              <a:latin typeface="微软雅黑" panose="020B0503020204020204" charset="-122"/>
              <a:ea typeface="微软雅黑" panose="020B0503020204020204" charset="-122"/>
              <a:cs typeface="Times New Roman" panose="02020603050405020304" pitchFamily="18" charset="0"/>
            </a:endParaRPr>
          </a:p>
          <a:p>
            <a:pPr marL="285750" indent="-285750">
              <a:lnSpc>
                <a:spcPct val="130000"/>
              </a:lnSpc>
              <a:buFont typeface="Wingdings" panose="05000000000000000000" charset="0"/>
              <a:buChar char="l"/>
            </a:pPr>
            <a:r>
              <a:rPr lang="zh-CN" altLang="en-US" sz="1800" b="1" kern="0" dirty="0">
                <a:solidFill>
                  <a:schemeClr val="accent5">
                    <a:lumMod val="75000"/>
                  </a:schemeClr>
                </a:solidFill>
                <a:effectLst/>
                <a:latin typeface="微软雅黑" panose="020B0503020204020204" charset="-122"/>
                <a:ea typeface="微软雅黑" panose="020B0503020204020204" charset="-122"/>
                <a:cs typeface="Times New Roman" panose="02020603050405020304" pitchFamily="18" charset="0"/>
              </a:rPr>
              <a:t>辅修安排：</a:t>
            </a:r>
            <a:r>
              <a:rPr lang="zh-CN" altLang="en-US" sz="1800" kern="0" dirty="0">
                <a:solidFill>
                  <a:schemeClr val="accent5">
                    <a:lumMod val="75000"/>
                  </a:schemeClr>
                </a:solidFill>
                <a:effectLst/>
                <a:latin typeface="微软雅黑" panose="020B0503020204020204" charset="-122"/>
                <a:ea typeface="微软雅黑" panose="020B0503020204020204" charset="-122"/>
                <a:cs typeface="Times New Roman" panose="02020603050405020304" pitchFamily="18" charset="0"/>
              </a:rPr>
              <a:t>课程时间安排详见辅修计划表</a:t>
            </a:r>
            <a:endParaRPr lang="zh-CN" altLang="en-US" sz="1800" kern="0" dirty="0">
              <a:solidFill>
                <a:schemeClr val="accent5">
                  <a:lumMod val="75000"/>
                </a:schemeClr>
              </a:solidFill>
              <a:effectLst/>
              <a:latin typeface="微软雅黑" panose="020B0503020204020204" charset="-122"/>
              <a:ea typeface="微软雅黑" panose="020B0503020204020204" charset="-122"/>
              <a:cs typeface="Times New Roman" panose="02020603050405020304" pitchFamily="18" charset="0"/>
            </a:endParaRPr>
          </a:p>
        </p:txBody>
      </p:sp>
      <p:sp>
        <p:nvSpPr>
          <p:cNvPr id="2" name="文本框 1"/>
          <p:cNvSpPr txBox="1"/>
          <p:nvPr/>
        </p:nvSpPr>
        <p:spPr>
          <a:xfrm>
            <a:off x="845185" y="326390"/>
            <a:ext cx="6096000" cy="645160"/>
          </a:xfrm>
          <a:prstGeom prst="rect">
            <a:avLst/>
          </a:prstGeom>
          <a:noFill/>
        </p:spPr>
        <p:txBody>
          <a:bodyPr wrap="square" rtlCol="0" anchor="t">
            <a:spAutoFit/>
          </a:bodyPr>
          <a:p>
            <a:r>
              <a:rPr lang="zh-CN" altLang="en-US" sz="3600" b="1" dirty="0" smtClean="0">
                <a:solidFill>
                  <a:schemeClr val="accent5">
                    <a:lumMod val="75000"/>
                  </a:schemeClr>
                </a:solidFill>
                <a:latin typeface="微软雅黑" panose="020B0503020204020204" charset="-122"/>
                <a:ea typeface="微软雅黑" panose="020B0503020204020204" charset="-122"/>
                <a:sym typeface="+mn-ea"/>
              </a:rPr>
              <a:t>石油工程</a:t>
            </a:r>
            <a:r>
              <a:rPr lang="zh-CN" altLang="en-US" sz="2800" b="1" dirty="0" smtClean="0">
                <a:solidFill>
                  <a:schemeClr val="accent5">
                    <a:lumMod val="75000"/>
                  </a:schemeClr>
                </a:solidFill>
                <a:latin typeface="微软雅黑" panose="020B0503020204020204" charset="-122"/>
                <a:ea typeface="微软雅黑" panose="020B0503020204020204" charset="-122"/>
                <a:sym typeface="+mn-ea"/>
              </a:rPr>
              <a:t>辅修专业介绍</a:t>
            </a:r>
            <a:r>
              <a:rPr lang="en-US" altLang="zh-CN" sz="3600" b="1" dirty="0" smtClean="0">
                <a:solidFill>
                  <a:schemeClr val="accent5">
                    <a:lumMod val="75000"/>
                  </a:schemeClr>
                </a:solidFill>
                <a:latin typeface="微软雅黑" panose="020B0503020204020204" charset="-122"/>
                <a:ea typeface="微软雅黑" panose="020B0503020204020204" charset="-122"/>
                <a:sym typeface="+mn-ea"/>
              </a:rPr>
              <a:t>  </a:t>
            </a:r>
            <a:endParaRPr lang="en-US" altLang="zh-CN" sz="3600" b="1" dirty="0" smtClean="0">
              <a:solidFill>
                <a:schemeClr val="accent5">
                  <a:lumMod val="75000"/>
                </a:schemeClr>
              </a:solidFill>
              <a:latin typeface="微软雅黑" panose="020B0503020204020204" charset="-122"/>
              <a:ea typeface="微软雅黑" panose="020B0503020204020204" charset="-122"/>
              <a:sym typeface="+mn-ea"/>
            </a:endParaRPr>
          </a:p>
        </p:txBody>
      </p:sp>
      <p:sp>
        <p:nvSpPr>
          <p:cNvPr id="3" name="文本框 2"/>
          <p:cNvSpPr txBox="1"/>
          <p:nvPr/>
        </p:nvSpPr>
        <p:spPr>
          <a:xfrm>
            <a:off x="5807075" y="520700"/>
            <a:ext cx="3216275" cy="450850"/>
          </a:xfrm>
          <a:prstGeom prst="rect">
            <a:avLst/>
          </a:prstGeom>
          <a:noFill/>
        </p:spPr>
        <p:txBody>
          <a:bodyPr wrap="square" rtlCol="0" anchor="t">
            <a:spAutoFit/>
          </a:bodyPr>
          <a:p>
            <a:pPr algn="l">
              <a:lnSpc>
                <a:spcPct val="130000"/>
              </a:lnSpc>
              <a:buClrTx/>
              <a:buSzTx/>
              <a:buFontTx/>
            </a:pPr>
            <a:r>
              <a:rPr lang="zh-CN" altLang="en-US" sz="1800" b="1" dirty="0">
                <a:solidFill>
                  <a:schemeClr val="accent5">
                    <a:lumMod val="75000"/>
                  </a:schemeClr>
                </a:solidFill>
                <a:latin typeface="微软雅黑" panose="020B0503020204020204" charset="-122"/>
                <a:ea typeface="微软雅黑" panose="020B0503020204020204" charset="-122"/>
                <a:sym typeface="+mn-ea"/>
              </a:rPr>
              <a:t>专业代码：</a:t>
            </a:r>
            <a:r>
              <a:rPr lang="zh-CN" altLang="en-US" sz="1800" dirty="0">
                <a:solidFill>
                  <a:schemeClr val="accent5">
                    <a:lumMod val="75000"/>
                  </a:schemeClr>
                </a:solidFill>
                <a:latin typeface="微软雅黑" panose="020B0503020204020204" charset="-122"/>
                <a:ea typeface="微软雅黑" panose="020B0503020204020204" charset="-122"/>
                <a:sym typeface="+mn-ea"/>
              </a:rPr>
              <a:t>081502</a:t>
            </a:r>
            <a:endParaRPr lang="zh-CN" altLang="en-US" sz="1800" dirty="0">
              <a:solidFill>
                <a:schemeClr val="accent5">
                  <a:lumMod val="75000"/>
                </a:schemeClr>
              </a:solidFill>
              <a:latin typeface="微软雅黑" panose="020B0503020204020204" charset="-122"/>
              <a:ea typeface="微软雅黑" panose="020B0503020204020204" charset="-122"/>
              <a:sym typeface="+mn-ea"/>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 name="图片 52"/>
          <p:cNvPicPr>
            <a:picLocks noChangeAspect="1"/>
          </p:cNvPicPr>
          <p:nvPr/>
        </p:nvPicPr>
        <p:blipFill>
          <a:blip r:embed="rId1"/>
          <a:stretch>
            <a:fillRect/>
          </a:stretch>
        </p:blipFill>
        <p:spPr>
          <a:xfrm>
            <a:off x="5472430" y="0"/>
            <a:ext cx="6637655" cy="300990"/>
          </a:xfrm>
          <a:prstGeom prst="rect">
            <a:avLst/>
          </a:prstGeom>
        </p:spPr>
      </p:pic>
      <p:pic>
        <p:nvPicPr>
          <p:cNvPr id="60" name="Picture 4"/>
          <p:cNvPicPr>
            <a:picLocks noChangeAspect="1" noChangeArrowheads="1"/>
          </p:cNvPicPr>
          <p:nvPr/>
        </p:nvPicPr>
        <p:blipFill>
          <a:blip r:embed="rId2">
            <a:extLst>
              <a:ext uri="{28A0092B-C50C-407E-A947-70E740481C1C}">
                <a14:useLocalDpi xmlns:a14="http://schemas.microsoft.com/office/drawing/2010/main" val="0"/>
              </a:ext>
            </a:extLst>
          </a:blip>
          <a:srcRect t="13634"/>
          <a:stretch>
            <a:fillRect/>
          </a:stretch>
        </p:blipFill>
        <p:spPr bwMode="auto">
          <a:xfrm>
            <a:off x="3562350" y="3427095"/>
            <a:ext cx="1812290" cy="94551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2225">
                <a:solidFill>
                  <a:srgbClr val="FF3300"/>
                </a:solidFill>
                <a:miter lim="800000"/>
                <a:headEnd/>
                <a:tailEnd/>
              </a14:hiddenLine>
            </a:ext>
          </a:extLst>
        </p:spPr>
      </p:pic>
      <p:pic>
        <p:nvPicPr>
          <p:cNvPr id="61" name="Picture 2" descr="http://zyxy.cug.edu.cn/__local/0/08/93/B24F2DF1CFC1452A1F0ADDEA4F7_5BD47772_1D859.png"/>
          <p:cNvPicPr>
            <a:picLocks noChangeAspect="1" noChangeArrowheads="1"/>
          </p:cNvPicPr>
          <p:nvPr/>
        </p:nvPicPr>
        <p:blipFill>
          <a:blip r:embed="rId3"/>
          <a:srcRect/>
          <a:stretch>
            <a:fillRect/>
          </a:stretch>
        </p:blipFill>
        <p:spPr bwMode="auto">
          <a:xfrm>
            <a:off x="216535" y="4843145"/>
            <a:ext cx="1572260" cy="1079500"/>
          </a:xfrm>
          <a:prstGeom prst="rect">
            <a:avLst/>
          </a:prstGeom>
          <a:noFill/>
          <a:extLst>
            <a:ext uri="{909E8E84-426E-40DD-AFC4-6F175D3DCCD1}">
              <a14:hiddenFill xmlns:a14="http://schemas.microsoft.com/office/drawing/2010/main">
                <a:solidFill>
                  <a:srgbClr val="FFFFFF"/>
                </a:solidFill>
              </a14:hiddenFill>
            </a:ext>
          </a:extLst>
        </p:spPr>
      </p:pic>
      <p:pic>
        <p:nvPicPr>
          <p:cNvPr id="62" name="Picture 1"/>
          <p:cNvPicPr>
            <a:picLocks noChangeAspect="1"/>
          </p:cNvPicPr>
          <p:nvPr/>
        </p:nvPicPr>
        <p:blipFill>
          <a:blip r:embed="rId4"/>
          <a:stretch>
            <a:fillRect/>
          </a:stretch>
        </p:blipFill>
        <p:spPr>
          <a:xfrm>
            <a:off x="1915795" y="3422650"/>
            <a:ext cx="1646555" cy="949960"/>
          </a:xfrm>
          <a:prstGeom prst="rect">
            <a:avLst/>
          </a:prstGeom>
        </p:spPr>
      </p:pic>
      <p:sp>
        <p:nvSpPr>
          <p:cNvPr id="63" name="矩形 62"/>
          <p:cNvSpPr/>
          <p:nvPr/>
        </p:nvSpPr>
        <p:spPr>
          <a:xfrm>
            <a:off x="2030730" y="4344035"/>
            <a:ext cx="1677035" cy="188595"/>
          </a:xfrm>
          <a:prstGeom prst="rect">
            <a:avLst/>
          </a:prstGeom>
        </p:spPr>
        <p:txBody>
          <a:bodyPr wrap="square">
            <a:noAutofit/>
          </a:bodyPr>
          <a:lstStyle/>
          <a:p>
            <a:pPr algn="ctr"/>
            <a:r>
              <a:rPr lang="zh-CN" altLang="en-US" sz="1200" b="1" dirty="0">
                <a:solidFill>
                  <a:schemeClr val="accent5">
                    <a:lumMod val="75000"/>
                  </a:schemeClr>
                </a:solidFill>
                <a:latin typeface="微软雅黑" panose="020B0503020204020204" charset="-122"/>
                <a:ea typeface="微软雅黑" panose="020B0503020204020204" charset="-122"/>
              </a:rPr>
              <a:t>业内顶级大赛</a:t>
            </a:r>
            <a:endParaRPr lang="zh-CN" altLang="en-US" sz="1200" b="1" dirty="0">
              <a:solidFill>
                <a:schemeClr val="accent5">
                  <a:lumMod val="75000"/>
                </a:schemeClr>
              </a:solidFill>
              <a:latin typeface="微软雅黑" panose="020B0503020204020204" charset="-122"/>
              <a:ea typeface="微软雅黑" panose="020B0503020204020204" charset="-122"/>
            </a:endParaRPr>
          </a:p>
        </p:txBody>
      </p:sp>
      <p:sp>
        <p:nvSpPr>
          <p:cNvPr id="64" name="矩形 63"/>
          <p:cNvSpPr/>
          <p:nvPr/>
        </p:nvSpPr>
        <p:spPr>
          <a:xfrm>
            <a:off x="438150" y="5925185"/>
            <a:ext cx="1541145" cy="188595"/>
          </a:xfrm>
          <a:prstGeom prst="rect">
            <a:avLst/>
          </a:prstGeom>
        </p:spPr>
        <p:txBody>
          <a:bodyPr wrap="square">
            <a:noAutofit/>
          </a:bodyPr>
          <a:lstStyle/>
          <a:p>
            <a:pPr algn="ctr"/>
            <a:r>
              <a:rPr lang="zh-CN" altLang="en-US" sz="1200" b="1" dirty="0">
                <a:solidFill>
                  <a:schemeClr val="accent5">
                    <a:lumMod val="75000"/>
                  </a:schemeClr>
                </a:solidFill>
                <a:latin typeface="微软雅黑" panose="020B0503020204020204" charset="-122"/>
                <a:ea typeface="微软雅黑" panose="020B0503020204020204" charset="-122"/>
              </a:rPr>
              <a:t>短期出国游学</a:t>
            </a:r>
            <a:endParaRPr lang="zh-CN" altLang="en-US" sz="1200" b="1" dirty="0">
              <a:solidFill>
                <a:schemeClr val="accent5">
                  <a:lumMod val="75000"/>
                </a:schemeClr>
              </a:solidFill>
              <a:latin typeface="微软雅黑" panose="020B0503020204020204" charset="-122"/>
              <a:ea typeface="微软雅黑" panose="020B0503020204020204" charset="-122"/>
            </a:endParaRPr>
          </a:p>
        </p:txBody>
      </p:sp>
      <p:sp>
        <p:nvSpPr>
          <p:cNvPr id="65" name="矩形 64"/>
          <p:cNvSpPr/>
          <p:nvPr/>
        </p:nvSpPr>
        <p:spPr>
          <a:xfrm>
            <a:off x="3900805" y="4344035"/>
            <a:ext cx="1428750" cy="189865"/>
          </a:xfrm>
          <a:prstGeom prst="rect">
            <a:avLst/>
          </a:prstGeom>
        </p:spPr>
        <p:txBody>
          <a:bodyPr wrap="square">
            <a:noAutofit/>
          </a:bodyPr>
          <a:lstStyle/>
          <a:p>
            <a:pPr algn="ctr"/>
            <a:r>
              <a:rPr lang="zh-CN" altLang="en-US" sz="1200" b="1" dirty="0">
                <a:solidFill>
                  <a:schemeClr val="accent5">
                    <a:lumMod val="75000"/>
                  </a:schemeClr>
                </a:solidFill>
                <a:latin typeface="微软雅黑" panose="020B0503020204020204" charset="-122"/>
                <a:ea typeface="微软雅黑" panose="020B0503020204020204" charset="-122"/>
              </a:rPr>
              <a:t>工程实践训练</a:t>
            </a:r>
            <a:endParaRPr lang="zh-CN" altLang="en-US" sz="1200" b="1" dirty="0">
              <a:solidFill>
                <a:schemeClr val="accent5">
                  <a:lumMod val="75000"/>
                </a:schemeClr>
              </a:solidFill>
              <a:latin typeface="微软雅黑" panose="020B0503020204020204" charset="-122"/>
              <a:ea typeface="微软雅黑" panose="020B0503020204020204" charset="-122"/>
            </a:endParaRPr>
          </a:p>
        </p:txBody>
      </p:sp>
      <p:sp>
        <p:nvSpPr>
          <p:cNvPr id="66" name="矩形 65"/>
          <p:cNvSpPr/>
          <p:nvPr/>
        </p:nvSpPr>
        <p:spPr>
          <a:xfrm>
            <a:off x="2031365" y="5925185"/>
            <a:ext cx="1625600" cy="188595"/>
          </a:xfrm>
          <a:prstGeom prst="rect">
            <a:avLst/>
          </a:prstGeom>
        </p:spPr>
        <p:txBody>
          <a:bodyPr wrap="square">
            <a:noAutofit/>
          </a:bodyPr>
          <a:lstStyle/>
          <a:p>
            <a:pPr algn="ctr"/>
            <a:r>
              <a:rPr lang="zh-CN" altLang="en-US" sz="1200" b="1" dirty="0">
                <a:solidFill>
                  <a:schemeClr val="accent5">
                    <a:lumMod val="75000"/>
                  </a:schemeClr>
                </a:solidFill>
                <a:latin typeface="微软雅黑" panose="020B0503020204020204" charset="-122"/>
                <a:ea typeface="微软雅黑" panose="020B0503020204020204" charset="-122"/>
              </a:rPr>
              <a:t>校企合作办学</a:t>
            </a:r>
            <a:endParaRPr lang="zh-CN" altLang="en-US" sz="1200" b="1" dirty="0">
              <a:solidFill>
                <a:schemeClr val="accent5">
                  <a:lumMod val="75000"/>
                </a:schemeClr>
              </a:solidFill>
              <a:latin typeface="微软雅黑" panose="020B0503020204020204" charset="-122"/>
              <a:ea typeface="微软雅黑" panose="020B0503020204020204" charset="-122"/>
            </a:endParaRPr>
          </a:p>
        </p:txBody>
      </p:sp>
      <p:sp>
        <p:nvSpPr>
          <p:cNvPr id="67" name="矩形 66"/>
          <p:cNvSpPr/>
          <p:nvPr/>
        </p:nvSpPr>
        <p:spPr>
          <a:xfrm>
            <a:off x="278130" y="4342765"/>
            <a:ext cx="1524635" cy="189865"/>
          </a:xfrm>
          <a:prstGeom prst="rect">
            <a:avLst/>
          </a:prstGeom>
        </p:spPr>
        <p:txBody>
          <a:bodyPr wrap="square">
            <a:noAutofit/>
          </a:bodyPr>
          <a:lstStyle/>
          <a:p>
            <a:pPr algn="ctr"/>
            <a:r>
              <a:rPr lang="zh-CN" altLang="en-US" sz="1200" b="1" dirty="0">
                <a:solidFill>
                  <a:schemeClr val="accent5">
                    <a:lumMod val="75000"/>
                  </a:schemeClr>
                </a:solidFill>
                <a:latin typeface="微软雅黑" panose="020B0503020204020204" charset="-122"/>
                <a:ea typeface="微软雅黑" panose="020B0503020204020204" charset="-122"/>
              </a:rPr>
              <a:t>野外实践训练</a:t>
            </a:r>
            <a:endParaRPr lang="zh-CN" altLang="en-US" sz="1200" b="1" dirty="0">
              <a:solidFill>
                <a:schemeClr val="accent5">
                  <a:lumMod val="75000"/>
                </a:schemeClr>
              </a:solidFill>
              <a:latin typeface="微软雅黑" panose="020B0503020204020204" charset="-122"/>
              <a:ea typeface="微软雅黑" panose="020B0503020204020204" charset="-122"/>
            </a:endParaRPr>
          </a:p>
        </p:txBody>
      </p:sp>
      <p:sp>
        <p:nvSpPr>
          <p:cNvPr id="68" name="矩形 67"/>
          <p:cNvSpPr/>
          <p:nvPr/>
        </p:nvSpPr>
        <p:spPr>
          <a:xfrm>
            <a:off x="3709035" y="5925185"/>
            <a:ext cx="1311910" cy="188595"/>
          </a:xfrm>
          <a:prstGeom prst="rect">
            <a:avLst/>
          </a:prstGeom>
        </p:spPr>
        <p:txBody>
          <a:bodyPr wrap="square">
            <a:noAutofit/>
          </a:bodyPr>
          <a:lstStyle/>
          <a:p>
            <a:pPr algn="ctr"/>
            <a:r>
              <a:rPr lang="zh-CN" altLang="en-US" sz="1200" b="1" dirty="0">
                <a:solidFill>
                  <a:schemeClr val="accent5">
                    <a:lumMod val="75000"/>
                  </a:schemeClr>
                </a:solidFill>
                <a:latin typeface="微软雅黑" panose="020B0503020204020204" charset="-122"/>
                <a:ea typeface="微软雅黑" panose="020B0503020204020204" charset="-122"/>
              </a:rPr>
              <a:t>名家学术讲坛</a:t>
            </a:r>
            <a:endParaRPr lang="zh-CN" altLang="en-US" sz="1200" b="1" dirty="0">
              <a:solidFill>
                <a:schemeClr val="accent5">
                  <a:lumMod val="75000"/>
                </a:schemeClr>
              </a:solidFill>
              <a:latin typeface="微软雅黑" panose="020B0503020204020204" charset="-122"/>
              <a:ea typeface="微软雅黑" panose="020B0503020204020204" charset="-122"/>
            </a:endParaRPr>
          </a:p>
        </p:txBody>
      </p:sp>
      <p:pic>
        <p:nvPicPr>
          <p:cNvPr id="69" name="图片 6"/>
          <p:cNvPicPr>
            <a:picLocks noChangeAspect="1"/>
          </p:cNvPicPr>
          <p:nvPr/>
        </p:nvPicPr>
        <p:blipFill>
          <a:blip r:embed="rId5"/>
          <a:srcRect/>
          <a:stretch>
            <a:fillRect/>
          </a:stretch>
        </p:blipFill>
        <p:spPr bwMode="auto">
          <a:xfrm>
            <a:off x="1788795" y="4843780"/>
            <a:ext cx="1712595" cy="1076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0" name="图片 69"/>
          <p:cNvPicPr>
            <a:picLocks noChangeAspect="1"/>
          </p:cNvPicPr>
          <p:nvPr/>
        </p:nvPicPr>
        <p:blipFill>
          <a:blip r:embed="rId6"/>
          <a:srcRect/>
          <a:stretch>
            <a:fillRect/>
          </a:stretch>
        </p:blipFill>
        <p:spPr>
          <a:xfrm>
            <a:off x="3501390" y="4843780"/>
            <a:ext cx="1717040" cy="1059815"/>
          </a:xfrm>
          <a:prstGeom prst="rect">
            <a:avLst/>
          </a:prstGeom>
        </p:spPr>
      </p:pic>
      <p:pic>
        <p:nvPicPr>
          <p:cNvPr id="71" name="图片 70"/>
          <p:cNvPicPr>
            <a:picLocks noChangeAspect="1"/>
          </p:cNvPicPr>
          <p:nvPr/>
        </p:nvPicPr>
        <p:blipFill>
          <a:blip r:embed="rId7"/>
          <a:stretch>
            <a:fillRect/>
          </a:stretch>
        </p:blipFill>
        <p:spPr>
          <a:xfrm>
            <a:off x="216535" y="3422650"/>
            <a:ext cx="1699260" cy="956310"/>
          </a:xfrm>
          <a:prstGeom prst="rect">
            <a:avLst/>
          </a:prstGeom>
        </p:spPr>
      </p:pic>
      <p:pic>
        <p:nvPicPr>
          <p:cNvPr id="5" name="图片 4"/>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573395" y="300990"/>
            <a:ext cx="6435090" cy="6443980"/>
          </a:xfrm>
          <a:prstGeom prst="rect">
            <a:avLst/>
          </a:prstGeom>
        </p:spPr>
      </p:pic>
      <p:sp>
        <p:nvSpPr>
          <p:cNvPr id="6" name="矩形 5"/>
          <p:cNvSpPr/>
          <p:nvPr>
            <p:custDataLst>
              <p:tags r:id="rId9"/>
            </p:custDataLst>
          </p:nvPr>
        </p:nvSpPr>
        <p:spPr>
          <a:xfrm>
            <a:off x="386715" y="354965"/>
            <a:ext cx="4942205" cy="3289300"/>
          </a:xfrm>
          <a:prstGeom prst="rect">
            <a:avLst/>
          </a:prstGeom>
          <a:ln w="12700">
            <a:noFill/>
          </a:ln>
        </p:spPr>
        <p:txBody>
          <a:bodyPr wrap="square">
            <a:noAutofit/>
          </a:bodyPr>
          <a:lstStyle/>
          <a:p>
            <a:pPr>
              <a:lnSpc>
                <a:spcPct val="130000"/>
              </a:lnSpc>
              <a:buFont typeface="Wingdings" panose="05000000000000000000" charset="0"/>
            </a:pPr>
            <a:r>
              <a:rPr lang="zh-CN" altLang="en-US" sz="1800" b="1" dirty="0">
                <a:solidFill>
                  <a:schemeClr val="accent5">
                    <a:lumMod val="75000"/>
                  </a:schemeClr>
                </a:solidFill>
                <a:latin typeface="微软雅黑" panose="020B0503020204020204" charset="-122"/>
                <a:ea typeface="微软雅黑" panose="020B0503020204020204" charset="-122"/>
                <a:sym typeface="+mn-ea"/>
              </a:rPr>
              <a:t>专业特色：</a:t>
            </a:r>
            <a:endParaRPr lang="zh-CN" altLang="en-US" sz="1800" b="1" dirty="0">
              <a:solidFill>
                <a:schemeClr val="accent5">
                  <a:lumMod val="75000"/>
                </a:schemeClr>
              </a:solidFill>
              <a:latin typeface="微软雅黑" panose="020B0503020204020204" charset="-122"/>
              <a:ea typeface="微软雅黑" panose="020B0503020204020204" charset="-122"/>
            </a:endParaRPr>
          </a:p>
          <a:p>
            <a:pPr marL="285750" indent="-285750">
              <a:lnSpc>
                <a:spcPct val="130000"/>
              </a:lnSpc>
              <a:buFont typeface="Wingdings" panose="05000000000000000000" charset="0"/>
              <a:buChar char="l"/>
            </a:pPr>
            <a:r>
              <a:rPr lang="zh-CN" altLang="en-US" sz="1800" dirty="0">
                <a:solidFill>
                  <a:schemeClr val="accent5">
                    <a:lumMod val="75000"/>
                  </a:schemeClr>
                </a:solidFill>
                <a:latin typeface="微软雅黑" panose="020B0503020204020204" charset="-122"/>
                <a:ea typeface="微软雅黑" panose="020B0503020204020204" charset="-122"/>
              </a:rPr>
              <a:t>宽基础、深专业、强实践、求创新</a:t>
            </a:r>
            <a:endParaRPr lang="en-US" altLang="zh-CN" sz="1800" dirty="0">
              <a:solidFill>
                <a:schemeClr val="accent5">
                  <a:lumMod val="75000"/>
                </a:schemeClr>
              </a:solidFill>
              <a:latin typeface="微软雅黑" panose="020B0503020204020204" charset="-122"/>
              <a:ea typeface="微软雅黑" panose="020B0503020204020204" charset="-122"/>
            </a:endParaRPr>
          </a:p>
          <a:p>
            <a:pPr marL="285750" indent="-285750">
              <a:lnSpc>
                <a:spcPct val="130000"/>
              </a:lnSpc>
              <a:buFont typeface="Wingdings" panose="05000000000000000000" charset="0"/>
              <a:buChar char="l"/>
            </a:pPr>
            <a:r>
              <a:rPr lang="zh-CN" altLang="en-US" sz="1800" dirty="0">
                <a:solidFill>
                  <a:schemeClr val="accent5">
                    <a:lumMod val="75000"/>
                  </a:schemeClr>
                </a:solidFill>
                <a:latin typeface="微软雅黑" panose="020B0503020204020204" charset="-122"/>
                <a:ea typeface="微软雅黑" panose="020B0503020204020204" charset="-122"/>
              </a:rPr>
              <a:t>地质与工程、理论与实践一体化知识体系</a:t>
            </a:r>
            <a:endParaRPr lang="en-US" altLang="zh-CN" sz="1800" dirty="0">
              <a:solidFill>
                <a:schemeClr val="accent5">
                  <a:lumMod val="75000"/>
                </a:schemeClr>
              </a:solidFill>
              <a:latin typeface="微软雅黑" panose="020B0503020204020204" charset="-122"/>
              <a:ea typeface="微软雅黑" panose="020B0503020204020204" charset="-122"/>
            </a:endParaRPr>
          </a:p>
          <a:p>
            <a:pPr marL="285750" indent="-285750">
              <a:lnSpc>
                <a:spcPct val="130000"/>
              </a:lnSpc>
              <a:buFont typeface="Wingdings" panose="05000000000000000000" charset="0"/>
              <a:buChar char="l"/>
            </a:pPr>
            <a:r>
              <a:rPr lang="zh-CN" altLang="en-US" sz="1800" dirty="0">
                <a:solidFill>
                  <a:schemeClr val="accent5">
                    <a:lumMod val="75000"/>
                  </a:schemeClr>
                </a:solidFill>
                <a:latin typeface="微软雅黑" panose="020B0503020204020204" charset="-122"/>
                <a:ea typeface="微软雅黑" panose="020B0503020204020204" charset="-122"/>
              </a:rPr>
              <a:t>素质、知识与能力协调发展</a:t>
            </a:r>
            <a:endParaRPr lang="zh-CN" altLang="en-US" sz="1800" dirty="0">
              <a:solidFill>
                <a:schemeClr val="accent5">
                  <a:lumMod val="75000"/>
                </a:schemeClr>
              </a:solidFill>
              <a:latin typeface="微软雅黑" panose="020B0503020204020204" charset="-122"/>
              <a:ea typeface="微软雅黑" panose="020B0503020204020204" charset="-122"/>
            </a:endParaRPr>
          </a:p>
          <a:p>
            <a:pPr marL="285750" indent="-285750">
              <a:lnSpc>
                <a:spcPct val="130000"/>
              </a:lnSpc>
              <a:buFont typeface="Wingdings" panose="05000000000000000000" charset="0"/>
              <a:buChar char="l"/>
            </a:pPr>
            <a:r>
              <a:rPr lang="zh-CN" altLang="en-US" sz="1800" dirty="0">
                <a:solidFill>
                  <a:schemeClr val="accent5">
                    <a:lumMod val="75000"/>
                  </a:schemeClr>
                </a:solidFill>
                <a:latin typeface="微软雅黑" panose="020B0503020204020204" charset="-122"/>
                <a:ea typeface="微软雅黑" panose="020B0503020204020204" charset="-122"/>
                <a:sym typeface="+mn-ea"/>
              </a:rPr>
              <a:t>校企协同育人，产、学、研融合</a:t>
            </a:r>
            <a:endParaRPr lang="en-US" altLang="zh-CN" sz="1800" dirty="0">
              <a:solidFill>
                <a:schemeClr val="accent5">
                  <a:lumMod val="75000"/>
                </a:schemeClr>
              </a:solidFill>
              <a:latin typeface="微软雅黑" panose="020B0503020204020204" charset="-122"/>
              <a:ea typeface="微软雅黑" panose="020B0503020204020204" charset="-122"/>
            </a:endParaRPr>
          </a:p>
          <a:p>
            <a:pPr marL="285750" indent="-285750">
              <a:lnSpc>
                <a:spcPct val="130000"/>
              </a:lnSpc>
              <a:buFont typeface="Wingdings" panose="05000000000000000000" charset="0"/>
              <a:buChar char="l"/>
            </a:pPr>
            <a:r>
              <a:rPr lang="zh-CN" altLang="en-US" sz="1800" dirty="0">
                <a:solidFill>
                  <a:schemeClr val="accent5">
                    <a:lumMod val="75000"/>
                  </a:schemeClr>
                </a:solidFill>
                <a:latin typeface="微软雅黑" panose="020B0503020204020204" charset="-122"/>
                <a:ea typeface="微软雅黑" panose="020B0503020204020204" charset="-122"/>
                <a:sym typeface="+mn-ea"/>
              </a:rPr>
              <a:t>国际化办学，多元化教学</a:t>
            </a:r>
            <a:endParaRPr lang="en-US" altLang="zh-CN" sz="1800" dirty="0">
              <a:solidFill>
                <a:schemeClr val="accent5">
                  <a:lumMod val="75000"/>
                </a:schemeClr>
              </a:solidFill>
              <a:latin typeface="微软雅黑" panose="020B0503020204020204" charset="-122"/>
              <a:ea typeface="微软雅黑" panose="020B0503020204020204" charset="-122"/>
            </a:endParaRPr>
          </a:p>
          <a:p>
            <a:pPr marL="285750" indent="-285750">
              <a:lnSpc>
                <a:spcPct val="130000"/>
              </a:lnSpc>
              <a:buFont typeface="Wingdings" panose="05000000000000000000" charset="0"/>
              <a:buChar char="l"/>
            </a:pPr>
            <a:r>
              <a:rPr lang="zh-CN" altLang="en-US" sz="1800" dirty="0">
                <a:solidFill>
                  <a:schemeClr val="accent5">
                    <a:lumMod val="75000"/>
                  </a:schemeClr>
                </a:solidFill>
                <a:latin typeface="微软雅黑" panose="020B0503020204020204" charset="-122"/>
                <a:ea typeface="微软雅黑" panose="020B0503020204020204" charset="-122"/>
                <a:sym typeface="+mn-ea"/>
              </a:rPr>
              <a:t>以赛促学，赛学相融</a:t>
            </a:r>
            <a:endParaRPr lang="zh-CN" altLang="en-US" sz="1800" dirty="0">
              <a:solidFill>
                <a:schemeClr val="accent5">
                  <a:lumMod val="75000"/>
                </a:schemeClr>
              </a:solidFill>
              <a:latin typeface="微软雅黑" panose="020B0503020204020204" charset="-122"/>
              <a:ea typeface="微软雅黑" panose="020B0503020204020204" charset="-122"/>
            </a:endParaRPr>
          </a:p>
          <a:p>
            <a:pPr marL="285750" indent="-285750">
              <a:buFont typeface="Wingdings" panose="05000000000000000000" charset="0"/>
              <a:buChar char="l"/>
            </a:pPr>
            <a:endParaRPr lang="zh-CN" altLang="en-US" sz="1800" dirty="0">
              <a:solidFill>
                <a:schemeClr val="accent5">
                  <a:lumMod val="75000"/>
                </a:schemeClr>
              </a:solidFill>
              <a:latin typeface="微软雅黑" panose="020B0503020204020204" charset="-122"/>
              <a:ea typeface="微软雅黑" panose="020B0503020204020204" charset="-122"/>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532765" y="1155065"/>
            <a:ext cx="7146925" cy="2780665"/>
          </a:xfrm>
          <a:prstGeom prst="rect">
            <a:avLst/>
          </a:prstGeom>
        </p:spPr>
        <p:txBody>
          <a:bodyPr wrap="square">
            <a:noAutofit/>
          </a:bodyPr>
          <a:lstStyle/>
          <a:p>
            <a:pPr algn="l">
              <a:lnSpc>
                <a:spcPct val="130000"/>
              </a:lnSpc>
              <a:buClrTx/>
              <a:buSzTx/>
              <a:buFontTx/>
            </a:pPr>
            <a:r>
              <a:rPr lang="zh-CN" altLang="en-US" sz="1800" b="1" dirty="0">
                <a:solidFill>
                  <a:schemeClr val="accent5">
                    <a:lumMod val="75000"/>
                  </a:schemeClr>
                </a:solidFill>
                <a:latin typeface="微软雅黑" panose="020B0503020204020204" charset="-122"/>
                <a:ea typeface="微软雅黑" panose="020B0503020204020204" charset="-122"/>
              </a:rPr>
              <a:t>培养目标：</a:t>
            </a:r>
            <a:r>
              <a:rPr lang="zh-CN" altLang="en-US" sz="1800" dirty="0">
                <a:solidFill>
                  <a:schemeClr val="accent5">
                    <a:lumMod val="75000"/>
                  </a:schemeClr>
                </a:solidFill>
                <a:latin typeface="微软雅黑" panose="020B0503020204020204" charset="-122"/>
                <a:ea typeface="微软雅黑" panose="020B0503020204020204" charset="-122"/>
              </a:rPr>
              <a:t> </a:t>
            </a:r>
            <a:endParaRPr lang="zh-CN" altLang="en-US" sz="1800" dirty="0">
              <a:solidFill>
                <a:schemeClr val="accent5">
                  <a:lumMod val="75000"/>
                </a:schemeClr>
              </a:solidFill>
              <a:latin typeface="微软雅黑" panose="020B0503020204020204" charset="-122"/>
              <a:ea typeface="微软雅黑" panose="020B0503020204020204" charset="-122"/>
            </a:endParaRPr>
          </a:p>
          <a:p>
            <a:pPr algn="l">
              <a:lnSpc>
                <a:spcPct val="130000"/>
              </a:lnSpc>
              <a:buClrTx/>
              <a:buSzTx/>
              <a:buFontTx/>
            </a:pPr>
            <a:r>
              <a:rPr lang="en-US" altLang="zh-CN" sz="1800" dirty="0">
                <a:solidFill>
                  <a:schemeClr val="accent5">
                    <a:lumMod val="75000"/>
                  </a:schemeClr>
                </a:solidFill>
                <a:latin typeface="微软雅黑" panose="020B0503020204020204" charset="-122"/>
                <a:ea typeface="微软雅黑" panose="020B0503020204020204" charset="-122"/>
              </a:rPr>
              <a:t>       </a:t>
            </a:r>
            <a:r>
              <a:rPr lang="zh-CN" altLang="en-US" sz="1800" dirty="0">
                <a:solidFill>
                  <a:schemeClr val="accent5">
                    <a:lumMod val="75000"/>
                  </a:schemeClr>
                </a:solidFill>
                <a:latin typeface="微软雅黑" panose="020B0503020204020204" charset="-122"/>
                <a:ea typeface="微软雅黑" panose="020B0503020204020204" charset="-122"/>
              </a:rPr>
              <a:t>坚持立德树人根本任务，面向国家资源能源发展战略和新工科建设要求，培养德智体美劳全面发展的，具有宽厚的基础理论知识、扎实的工程实践能力、强烈社会责任感、良好创新精神、开阔国际视野和优秀个人综合素质的社会主义建设者和接班人；系统掌握资源能源（金属和非金属矿产、油气、煤和煤层气、地热、天然气水合物等）形成与分布规律以及勘查的基本理论、基本方法和基本技能，知识、能力、素质协调发展，获得相应的工程训练，能够运用资源勘查基本原理、方法和技术手段，分析解决资源勘查复杂工程问题；</a:t>
            </a:r>
            <a:r>
              <a:rPr lang="zh-CN" altLang="en-US" sz="1800" b="1" dirty="0">
                <a:solidFill>
                  <a:schemeClr val="accent5">
                    <a:lumMod val="75000"/>
                  </a:schemeClr>
                </a:solidFill>
                <a:latin typeface="微软雅黑" panose="020B0503020204020204" charset="-122"/>
                <a:ea typeface="微软雅黑" panose="020B0503020204020204" charset="-122"/>
              </a:rPr>
              <a:t>能在相关政府机关、企业、事业等单位从事资源能源勘查领域的工程设计、勘查评价、开发、科学研究及经营管理等工作。</a:t>
            </a:r>
            <a:endParaRPr lang="zh-CN" altLang="en-US" sz="1800" dirty="0">
              <a:solidFill>
                <a:schemeClr val="accent5">
                  <a:lumMod val="75000"/>
                </a:schemeClr>
              </a:solidFill>
              <a:latin typeface="微软雅黑" panose="020B0503020204020204" charset="-122"/>
              <a:ea typeface="微软雅黑" panose="020B0503020204020204" charset="-122"/>
            </a:endParaRPr>
          </a:p>
          <a:p>
            <a:pPr algn="l">
              <a:lnSpc>
                <a:spcPct val="130000"/>
              </a:lnSpc>
              <a:buClrTx/>
              <a:buSzTx/>
              <a:buFontTx/>
            </a:pPr>
            <a:r>
              <a:rPr lang="en-US" altLang="zh-CN" sz="1800" dirty="0">
                <a:solidFill>
                  <a:schemeClr val="accent5">
                    <a:lumMod val="75000"/>
                  </a:schemeClr>
                </a:solidFill>
                <a:latin typeface="微软雅黑" panose="020B0503020204020204" charset="-122"/>
                <a:ea typeface="微软雅黑" panose="020B0503020204020204" charset="-122"/>
              </a:rPr>
              <a:t>       </a:t>
            </a:r>
            <a:r>
              <a:rPr lang="zh-CN" altLang="en-US" sz="1800" dirty="0">
                <a:solidFill>
                  <a:schemeClr val="accent5">
                    <a:lumMod val="75000"/>
                  </a:schemeClr>
                </a:solidFill>
                <a:latin typeface="微软雅黑" panose="020B0503020204020204" charset="-122"/>
                <a:ea typeface="微软雅黑" panose="020B0503020204020204" charset="-122"/>
              </a:rPr>
              <a:t>预期毕业生通过 5 年持续学习和职业发展，能够达到工程师的素质和能力，能在地勘、矿山、油田、设计院所等企事业单位成为业务骨干、技术负责或项目管理人才。</a:t>
            </a:r>
            <a:endParaRPr lang="zh-CN" altLang="en-US" sz="1800" dirty="0">
              <a:solidFill>
                <a:schemeClr val="accent5">
                  <a:lumMod val="75000"/>
                </a:schemeClr>
              </a:solidFill>
              <a:latin typeface="微软雅黑" panose="020B0503020204020204" charset="-122"/>
              <a:ea typeface="微软雅黑" panose="020B0503020204020204" charset="-122"/>
            </a:endParaRPr>
          </a:p>
          <a:p>
            <a:endParaRPr lang="zh-CN" altLang="en-US" sz="1800" dirty="0">
              <a:latin typeface="微软雅黑" panose="020B0503020204020204" charset="-122"/>
              <a:ea typeface="微软雅黑" panose="020B0503020204020204" charset="-122"/>
            </a:endParaRPr>
          </a:p>
        </p:txBody>
      </p:sp>
      <p:pic>
        <p:nvPicPr>
          <p:cNvPr id="7" name="图片 6"/>
          <p:cNvPicPr>
            <a:picLocks noChangeAspect="1"/>
          </p:cNvPicPr>
          <p:nvPr/>
        </p:nvPicPr>
        <p:blipFill>
          <a:blip r:embed="rId1"/>
          <a:stretch>
            <a:fillRect/>
          </a:stretch>
        </p:blipFill>
        <p:spPr>
          <a:xfrm>
            <a:off x="7874455" y="3004481"/>
            <a:ext cx="4095749" cy="3465479"/>
          </a:xfrm>
          <a:prstGeom prst="rect">
            <a:avLst/>
          </a:prstGeom>
        </p:spPr>
      </p:pic>
      <p:pic>
        <p:nvPicPr>
          <p:cNvPr id="8" name="图片 7"/>
          <p:cNvPicPr>
            <a:picLocks noChangeAspect="1"/>
          </p:cNvPicPr>
          <p:nvPr/>
        </p:nvPicPr>
        <p:blipFill>
          <a:blip r:embed="rId2"/>
          <a:stretch>
            <a:fillRect/>
          </a:stretch>
        </p:blipFill>
        <p:spPr>
          <a:xfrm>
            <a:off x="7810955" y="1105926"/>
            <a:ext cx="4095750" cy="1779786"/>
          </a:xfrm>
          <a:prstGeom prst="rect">
            <a:avLst/>
          </a:prstGeom>
        </p:spPr>
      </p:pic>
      <p:sp>
        <p:nvSpPr>
          <p:cNvPr id="3" name="文本框 2"/>
          <p:cNvSpPr txBox="1"/>
          <p:nvPr>
            <p:custDataLst>
              <p:tags r:id="rId3"/>
            </p:custDataLst>
          </p:nvPr>
        </p:nvSpPr>
        <p:spPr>
          <a:xfrm>
            <a:off x="845185" y="326390"/>
            <a:ext cx="6096000" cy="645160"/>
          </a:xfrm>
          <a:prstGeom prst="rect">
            <a:avLst/>
          </a:prstGeom>
          <a:noFill/>
        </p:spPr>
        <p:txBody>
          <a:bodyPr wrap="square" rtlCol="0" anchor="t">
            <a:spAutoFit/>
          </a:bodyPr>
          <a:p>
            <a:r>
              <a:rPr lang="zh-CN" altLang="zh-CN" sz="3600" b="1" dirty="0">
                <a:solidFill>
                  <a:schemeClr val="accent5">
                    <a:lumMod val="75000"/>
                  </a:schemeClr>
                </a:solidFill>
                <a:latin typeface="微软雅黑" panose="020B0503020204020204" charset="-122"/>
                <a:ea typeface="微软雅黑" panose="020B0503020204020204" charset="-122"/>
                <a:sym typeface="+mn-ea"/>
              </a:rPr>
              <a:t>资源勘查</a:t>
            </a:r>
            <a:r>
              <a:rPr lang="zh-CN" altLang="zh-CN" sz="3600" b="1" dirty="0" smtClean="0">
                <a:solidFill>
                  <a:schemeClr val="accent5">
                    <a:lumMod val="75000"/>
                  </a:schemeClr>
                </a:solidFill>
                <a:latin typeface="微软雅黑" panose="020B0503020204020204" charset="-122"/>
                <a:ea typeface="微软雅黑" panose="020B0503020204020204" charset="-122"/>
                <a:sym typeface="+mn-ea"/>
              </a:rPr>
              <a:t>工程</a:t>
            </a:r>
            <a:r>
              <a:rPr lang="zh-CN" altLang="en-US" sz="2800" b="1" dirty="0" smtClean="0">
                <a:solidFill>
                  <a:schemeClr val="accent5">
                    <a:lumMod val="75000"/>
                  </a:schemeClr>
                </a:solidFill>
                <a:latin typeface="微软雅黑" panose="020B0503020204020204" charset="-122"/>
                <a:ea typeface="微软雅黑" panose="020B0503020204020204" charset="-122"/>
                <a:sym typeface="+mn-ea"/>
              </a:rPr>
              <a:t>辅修专业介绍</a:t>
            </a:r>
            <a:r>
              <a:rPr lang="en-US" altLang="zh-CN" sz="2800" b="1" dirty="0" smtClean="0">
                <a:solidFill>
                  <a:schemeClr val="accent5">
                    <a:lumMod val="75000"/>
                  </a:schemeClr>
                </a:solidFill>
                <a:latin typeface="微软雅黑" panose="020B0503020204020204" charset="-122"/>
                <a:ea typeface="微软雅黑" panose="020B0503020204020204" charset="-122"/>
                <a:sym typeface="+mn-ea"/>
              </a:rPr>
              <a:t> </a:t>
            </a:r>
            <a:r>
              <a:rPr lang="en-US" altLang="zh-CN" sz="3600" b="1" dirty="0" smtClean="0">
                <a:solidFill>
                  <a:schemeClr val="accent5">
                    <a:lumMod val="75000"/>
                  </a:schemeClr>
                </a:solidFill>
                <a:latin typeface="微软雅黑" panose="020B0503020204020204" charset="-122"/>
                <a:ea typeface="微软雅黑" panose="020B0503020204020204" charset="-122"/>
                <a:sym typeface="+mn-ea"/>
              </a:rPr>
              <a:t> </a:t>
            </a:r>
            <a:endParaRPr lang="en-US" altLang="zh-CN" sz="3600" b="1" dirty="0" smtClean="0">
              <a:solidFill>
                <a:schemeClr val="accent5">
                  <a:lumMod val="75000"/>
                </a:schemeClr>
              </a:solidFill>
              <a:latin typeface="微软雅黑" panose="020B0503020204020204" charset="-122"/>
              <a:ea typeface="微软雅黑" panose="020B0503020204020204" charset="-122"/>
              <a:sym typeface="+mn-ea"/>
            </a:endParaRPr>
          </a:p>
        </p:txBody>
      </p:sp>
      <p:sp>
        <p:nvSpPr>
          <p:cNvPr id="6" name="文本框 5"/>
          <p:cNvSpPr txBox="1"/>
          <p:nvPr/>
        </p:nvSpPr>
        <p:spPr>
          <a:xfrm>
            <a:off x="6246495" y="521335"/>
            <a:ext cx="4103370" cy="368300"/>
          </a:xfrm>
          <a:prstGeom prst="rect">
            <a:avLst/>
          </a:prstGeom>
          <a:noFill/>
        </p:spPr>
        <p:txBody>
          <a:bodyPr wrap="square" rtlCol="0" anchor="t">
            <a:spAutoFit/>
          </a:bodyPr>
          <a:p>
            <a:r>
              <a:rPr lang="zh-CN" altLang="en-US" sz="1800" b="1" dirty="0">
                <a:solidFill>
                  <a:schemeClr val="accent5">
                    <a:lumMod val="75000"/>
                  </a:schemeClr>
                </a:solidFill>
                <a:latin typeface="微软雅黑" panose="020B0503020204020204" charset="-122"/>
                <a:ea typeface="微软雅黑" panose="020B0503020204020204" charset="-122"/>
                <a:sym typeface="+mn-ea"/>
              </a:rPr>
              <a:t>专业代码：</a:t>
            </a:r>
            <a:r>
              <a:rPr lang="en-US" altLang="zh-CN" sz="1800" dirty="0" smtClean="0">
                <a:solidFill>
                  <a:schemeClr val="accent5">
                    <a:lumMod val="75000"/>
                  </a:schemeClr>
                </a:solidFill>
                <a:latin typeface="微软雅黑" panose="020B0503020204020204" charset="-122"/>
                <a:ea typeface="微软雅黑" panose="020B0503020204020204" charset="-122"/>
                <a:sym typeface="+mn-ea"/>
              </a:rPr>
              <a:t>081403</a:t>
            </a:r>
            <a:endParaRPr lang="en-US" altLang="zh-CN" sz="1800" dirty="0" smtClean="0">
              <a:solidFill>
                <a:schemeClr val="accent5">
                  <a:lumMod val="75000"/>
                </a:schemeClr>
              </a:solidFill>
              <a:latin typeface="微软雅黑" panose="020B0503020204020204" charset="-122"/>
              <a:ea typeface="微软雅黑" panose="020B0503020204020204" charset="-122"/>
              <a:sym typeface="+mn-ea"/>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1295400" y="650875"/>
            <a:ext cx="10003790" cy="5270500"/>
          </a:xfrm>
          <a:prstGeom prst="rect">
            <a:avLst/>
          </a:prstGeom>
        </p:spPr>
        <p:txBody>
          <a:bodyPr wrap="square">
            <a:noAutofit/>
          </a:bodyPr>
          <a:lstStyle/>
          <a:p>
            <a:pPr algn="l">
              <a:lnSpc>
                <a:spcPct val="130000"/>
              </a:lnSpc>
              <a:buClrTx/>
              <a:buSzTx/>
              <a:buFontTx/>
            </a:pPr>
            <a:r>
              <a:rPr lang="zh-CN" altLang="en-US" sz="3600" b="1" dirty="0">
                <a:solidFill>
                  <a:schemeClr val="accent5">
                    <a:lumMod val="75000"/>
                  </a:schemeClr>
                </a:solidFill>
                <a:latin typeface="微软雅黑" panose="020B0503020204020204" charset="-122"/>
                <a:ea typeface="微软雅黑" panose="020B0503020204020204" charset="-122"/>
              </a:rPr>
              <a:t>学院介绍：</a:t>
            </a:r>
            <a:endParaRPr lang="zh-CN" altLang="en-US" sz="3600" b="1" dirty="0">
              <a:solidFill>
                <a:schemeClr val="accent5">
                  <a:lumMod val="75000"/>
                </a:schemeClr>
              </a:solidFill>
              <a:latin typeface="微软雅黑" panose="020B0503020204020204" charset="-122"/>
              <a:ea typeface="微软雅黑" panose="020B0503020204020204" charset="-122"/>
            </a:endParaRPr>
          </a:p>
          <a:p>
            <a:pPr marL="285750" indent="-285750" algn="l">
              <a:lnSpc>
                <a:spcPct val="130000"/>
              </a:lnSpc>
              <a:spcBef>
                <a:spcPts val="0"/>
              </a:spcBef>
              <a:buClrTx/>
              <a:buSzTx/>
              <a:buFont typeface="Arial" panose="020B0604020202020204" pitchFamily="34" charset="0"/>
              <a:buChar char="•"/>
            </a:pPr>
            <a:endParaRPr lang="zh-CN" altLang="en-US" sz="1800" dirty="0">
              <a:solidFill>
                <a:schemeClr val="accent5">
                  <a:lumMod val="75000"/>
                </a:schemeClr>
              </a:solidFill>
              <a:latin typeface="微软雅黑" panose="020B0503020204020204" charset="-122"/>
              <a:ea typeface="微软雅黑" panose="020B0503020204020204" charset="-122"/>
            </a:endParaRPr>
          </a:p>
          <a:p>
            <a:pPr marL="285750" indent="-285750" algn="l">
              <a:lnSpc>
                <a:spcPct val="130000"/>
              </a:lnSpc>
              <a:spcBef>
                <a:spcPts val="0"/>
              </a:spcBef>
              <a:buClrTx/>
              <a:buSzTx/>
              <a:buFont typeface="Arial" panose="020B0604020202020204" pitchFamily="34" charset="0"/>
              <a:buChar char="•"/>
            </a:pPr>
            <a:r>
              <a:rPr lang="zh-CN" altLang="en-US" sz="1800" dirty="0">
                <a:solidFill>
                  <a:schemeClr val="accent5">
                    <a:lumMod val="75000"/>
                  </a:schemeClr>
                </a:solidFill>
                <a:latin typeface="微软雅黑" panose="020B0503020204020204" charset="-122"/>
                <a:ea typeface="微软雅黑" panose="020B0503020204020204" charset="-122"/>
              </a:rPr>
              <a:t>63年的办学历史，2017年学科评估被评为</a:t>
            </a:r>
            <a:r>
              <a:rPr lang="zh-CN" altLang="en-US" sz="1800" b="1" dirty="0">
                <a:solidFill>
                  <a:schemeClr val="accent5">
                    <a:lumMod val="75000"/>
                  </a:schemeClr>
                </a:solidFill>
                <a:latin typeface="微软雅黑" panose="020B0503020204020204" charset="-122"/>
                <a:ea typeface="微软雅黑" panose="020B0503020204020204" charset="-122"/>
              </a:rPr>
              <a:t>A+学科</a:t>
            </a:r>
            <a:r>
              <a:rPr lang="zh-CN" altLang="en-US" sz="1800" dirty="0">
                <a:solidFill>
                  <a:schemeClr val="accent5">
                    <a:lumMod val="75000"/>
                  </a:schemeClr>
                </a:solidFill>
                <a:latin typeface="微软雅黑" panose="020B0503020204020204" charset="-122"/>
                <a:ea typeface="微软雅黑" panose="020B0503020204020204" charset="-122"/>
              </a:rPr>
              <a:t>，并入选</a:t>
            </a:r>
            <a:r>
              <a:rPr lang="zh-CN" altLang="en-US" sz="1800" b="1" dirty="0">
                <a:solidFill>
                  <a:schemeClr val="accent5">
                    <a:lumMod val="75000"/>
                  </a:schemeClr>
                </a:solidFill>
                <a:latin typeface="微软雅黑" panose="020B0503020204020204" charset="-122"/>
                <a:ea typeface="微软雅黑" panose="020B0503020204020204" charset="-122"/>
              </a:rPr>
              <a:t>“双一流”建设学科</a:t>
            </a:r>
            <a:endParaRPr lang="zh-CN" altLang="en-US" sz="1800" b="1" dirty="0">
              <a:solidFill>
                <a:schemeClr val="accent5">
                  <a:lumMod val="75000"/>
                </a:schemeClr>
              </a:solidFill>
              <a:latin typeface="微软雅黑" panose="020B0503020204020204" charset="-122"/>
              <a:ea typeface="微软雅黑" panose="020B0503020204020204" charset="-122"/>
            </a:endParaRPr>
          </a:p>
          <a:p>
            <a:pPr marL="285750" indent="-285750" algn="l">
              <a:lnSpc>
                <a:spcPct val="130000"/>
              </a:lnSpc>
              <a:spcBef>
                <a:spcPts val="0"/>
              </a:spcBef>
              <a:buClrTx/>
              <a:buSzTx/>
              <a:buFont typeface="Arial" panose="020B0604020202020204" pitchFamily="34" charset="0"/>
              <a:buChar char="•"/>
            </a:pPr>
            <a:r>
              <a:rPr lang="zh-CN" altLang="en-US" sz="1800" dirty="0">
                <a:solidFill>
                  <a:schemeClr val="accent5">
                    <a:lumMod val="75000"/>
                  </a:schemeClr>
                </a:solidFill>
                <a:latin typeface="微软雅黑" panose="020B0503020204020204" charset="-122"/>
                <a:ea typeface="微软雅黑" panose="020B0503020204020204" charset="-122"/>
              </a:rPr>
              <a:t>国家特色专业、教育部</a:t>
            </a:r>
            <a:r>
              <a:rPr lang="zh-CN" altLang="en-US" sz="1800" b="1" dirty="0">
                <a:solidFill>
                  <a:schemeClr val="accent5">
                    <a:lumMod val="75000"/>
                  </a:schemeClr>
                </a:solidFill>
                <a:latin typeface="微软雅黑" panose="020B0503020204020204" charset="-122"/>
                <a:ea typeface="微软雅黑" panose="020B0503020204020204" charset="-122"/>
              </a:rPr>
              <a:t>卓越工程师计划</a:t>
            </a:r>
            <a:endParaRPr lang="zh-CN" altLang="en-US" sz="1800" dirty="0">
              <a:solidFill>
                <a:schemeClr val="accent5">
                  <a:lumMod val="75000"/>
                </a:schemeClr>
              </a:solidFill>
              <a:latin typeface="微软雅黑" panose="020B0503020204020204" charset="-122"/>
              <a:ea typeface="微软雅黑" panose="020B0503020204020204" charset="-122"/>
            </a:endParaRPr>
          </a:p>
          <a:p>
            <a:pPr marL="285750" indent="-285750" algn="l">
              <a:lnSpc>
                <a:spcPct val="130000"/>
              </a:lnSpc>
              <a:spcBef>
                <a:spcPts val="0"/>
              </a:spcBef>
              <a:buClrTx/>
              <a:buSzTx/>
              <a:buFont typeface="Arial" panose="020B0604020202020204" pitchFamily="34" charset="0"/>
              <a:buChar char="•"/>
            </a:pPr>
            <a:r>
              <a:rPr lang="zh-CN" altLang="en-US" sz="1800" dirty="0">
                <a:solidFill>
                  <a:schemeClr val="accent5">
                    <a:lumMod val="75000"/>
                  </a:schemeClr>
                </a:solidFill>
                <a:latin typeface="微软雅黑" panose="020B0503020204020204" charset="-122"/>
                <a:ea typeface="微软雅黑" panose="020B0503020204020204" charset="-122"/>
              </a:rPr>
              <a:t>地质工科基地班、新工科建设</a:t>
            </a:r>
            <a:r>
              <a:rPr lang="zh-CN" altLang="en-US" sz="1800" b="1" dirty="0">
                <a:solidFill>
                  <a:schemeClr val="accent5">
                    <a:lumMod val="75000"/>
                  </a:schemeClr>
                </a:solidFill>
                <a:latin typeface="微软雅黑" panose="020B0503020204020204" charset="-122"/>
                <a:ea typeface="微软雅黑" panose="020B0503020204020204" charset="-122"/>
              </a:rPr>
              <a:t>（新能源英才班）</a:t>
            </a:r>
            <a:endParaRPr lang="zh-CN" altLang="en-US" sz="1800" dirty="0">
              <a:solidFill>
                <a:schemeClr val="accent5">
                  <a:lumMod val="75000"/>
                </a:schemeClr>
              </a:solidFill>
              <a:latin typeface="微软雅黑" panose="020B0503020204020204" charset="-122"/>
              <a:ea typeface="微软雅黑" panose="020B0503020204020204" charset="-122"/>
            </a:endParaRPr>
          </a:p>
          <a:p>
            <a:pPr marL="285750" indent="-285750" algn="l">
              <a:lnSpc>
                <a:spcPct val="130000"/>
              </a:lnSpc>
              <a:spcBef>
                <a:spcPts val="0"/>
              </a:spcBef>
              <a:buClrTx/>
              <a:buSzTx/>
              <a:buFont typeface="Arial" panose="020B0604020202020204" pitchFamily="34" charset="0"/>
              <a:buChar char="•"/>
            </a:pPr>
            <a:r>
              <a:rPr lang="zh-CN" altLang="en-US" sz="1800" dirty="0">
                <a:solidFill>
                  <a:schemeClr val="accent5">
                    <a:lumMod val="75000"/>
                  </a:schemeClr>
                </a:solidFill>
                <a:latin typeface="微软雅黑" panose="020B0503020204020204" charset="-122"/>
                <a:ea typeface="微软雅黑" panose="020B0503020204020204" charset="-122"/>
              </a:rPr>
              <a:t>牵头制订了资源勘查工程专业的国家标准，全国同类专业中率先通过两轮地质类专业工程认证</a:t>
            </a:r>
            <a:endParaRPr lang="zh-CN" altLang="en-US" sz="1800" dirty="0">
              <a:solidFill>
                <a:schemeClr val="accent5">
                  <a:lumMod val="75000"/>
                </a:schemeClr>
              </a:solidFill>
              <a:latin typeface="微软雅黑" panose="020B0503020204020204" charset="-122"/>
              <a:ea typeface="微软雅黑" panose="020B0503020204020204" charset="-122"/>
            </a:endParaRPr>
          </a:p>
          <a:p>
            <a:pPr marL="285750" indent="-285750" algn="l">
              <a:lnSpc>
                <a:spcPct val="130000"/>
              </a:lnSpc>
              <a:spcBef>
                <a:spcPts val="0"/>
              </a:spcBef>
              <a:buClrTx/>
              <a:buSzTx/>
              <a:buFont typeface="Arial" panose="020B0604020202020204" pitchFamily="34" charset="0"/>
              <a:buChar char="•"/>
            </a:pPr>
            <a:r>
              <a:rPr lang="zh-CN" altLang="en-US" sz="1800" dirty="0">
                <a:solidFill>
                  <a:schemeClr val="accent5">
                    <a:lumMod val="75000"/>
                  </a:schemeClr>
                </a:solidFill>
                <a:latin typeface="微软雅黑" panose="020B0503020204020204" charset="-122"/>
                <a:ea typeface="微软雅黑" panose="020B0503020204020204" charset="-122"/>
              </a:rPr>
              <a:t>较强的师资力量、科研能力和研究平台</a:t>
            </a:r>
            <a:endParaRPr lang="zh-CN" altLang="en-US" sz="1800" dirty="0">
              <a:solidFill>
                <a:schemeClr val="accent5">
                  <a:lumMod val="75000"/>
                </a:schemeClr>
              </a:solidFill>
              <a:latin typeface="微软雅黑" panose="020B0503020204020204" charset="-122"/>
              <a:ea typeface="微软雅黑" panose="020B0503020204020204" charset="-122"/>
            </a:endParaRPr>
          </a:p>
          <a:p>
            <a:pPr marL="285750" indent="-285750" algn="l">
              <a:lnSpc>
                <a:spcPct val="130000"/>
              </a:lnSpc>
              <a:spcBef>
                <a:spcPts val="0"/>
              </a:spcBef>
              <a:buClrTx/>
              <a:buSzTx/>
              <a:buFont typeface="Arial" panose="020B0604020202020204" pitchFamily="34" charset="0"/>
              <a:buChar char="•"/>
            </a:pPr>
            <a:r>
              <a:rPr lang="zh-CN" altLang="en-US" sz="1800" dirty="0">
                <a:solidFill>
                  <a:schemeClr val="accent5">
                    <a:lumMod val="75000"/>
                  </a:schemeClr>
                </a:solidFill>
                <a:latin typeface="微软雅黑" panose="020B0503020204020204" charset="-122"/>
                <a:ea typeface="微软雅黑" panose="020B0503020204020204" charset="-122"/>
              </a:rPr>
              <a:t>较为齐全配套的教学资源和培养条件</a:t>
            </a:r>
            <a:endParaRPr lang="zh-CN" altLang="en-US" sz="1800" dirty="0">
              <a:solidFill>
                <a:schemeClr val="accent5">
                  <a:lumMod val="75000"/>
                </a:schemeClr>
              </a:solidFill>
              <a:latin typeface="微软雅黑" panose="020B0503020204020204" charset="-122"/>
              <a:ea typeface="微软雅黑" panose="020B0503020204020204" charset="-122"/>
            </a:endParaRPr>
          </a:p>
          <a:p>
            <a:pPr marL="285750" indent="-285750" algn="l">
              <a:lnSpc>
                <a:spcPct val="130000"/>
              </a:lnSpc>
              <a:spcBef>
                <a:spcPts val="0"/>
              </a:spcBef>
              <a:buClrTx/>
              <a:buSzTx/>
              <a:buFont typeface="Arial" panose="020B0604020202020204" pitchFamily="34" charset="0"/>
              <a:buChar char="•"/>
            </a:pPr>
            <a:r>
              <a:rPr lang="zh-CN" altLang="en-US" sz="1800" dirty="0">
                <a:solidFill>
                  <a:schemeClr val="accent5">
                    <a:lumMod val="75000"/>
                  </a:schemeClr>
                </a:solidFill>
                <a:latin typeface="微软雅黑" panose="020B0503020204020204" charset="-122"/>
                <a:ea typeface="微软雅黑" panose="020B0503020204020204" charset="-122"/>
              </a:rPr>
              <a:t>国家级课程和教材、六大实践教学基地</a:t>
            </a:r>
            <a:endParaRPr lang="zh-CN" altLang="en-US" sz="1800" dirty="0">
              <a:solidFill>
                <a:schemeClr val="accent5">
                  <a:lumMod val="75000"/>
                </a:schemeClr>
              </a:solidFill>
              <a:latin typeface="微软雅黑" panose="020B0503020204020204" charset="-122"/>
              <a:ea typeface="微软雅黑" panose="020B0503020204020204" charset="-122"/>
            </a:endParaRPr>
          </a:p>
          <a:p>
            <a:pPr marL="285750" indent="-285750" algn="l">
              <a:lnSpc>
                <a:spcPct val="130000"/>
              </a:lnSpc>
              <a:spcBef>
                <a:spcPts val="0"/>
              </a:spcBef>
              <a:buClrTx/>
              <a:buSzTx/>
              <a:buFont typeface="Arial" panose="020B0604020202020204" pitchFamily="34" charset="0"/>
              <a:buChar char="•"/>
            </a:pPr>
            <a:r>
              <a:rPr lang="zh-CN" altLang="en-US" sz="1800" dirty="0">
                <a:solidFill>
                  <a:schemeClr val="accent5">
                    <a:lumMod val="75000"/>
                  </a:schemeClr>
                </a:solidFill>
                <a:latin typeface="微软雅黑" panose="020B0503020204020204" charset="-122"/>
                <a:ea typeface="微软雅黑" panose="020B0503020204020204" charset="-122"/>
              </a:rPr>
              <a:t>国家级精品视频公开课</a:t>
            </a:r>
            <a:endParaRPr lang="zh-CN" altLang="en-US" sz="1800" dirty="0">
              <a:solidFill>
                <a:schemeClr val="accent5">
                  <a:lumMod val="75000"/>
                </a:schemeClr>
              </a:solidFill>
              <a:latin typeface="微软雅黑" panose="020B0503020204020204" charset="-122"/>
              <a:ea typeface="微软雅黑" panose="020B0503020204020204" charset="-122"/>
            </a:endParaRPr>
          </a:p>
          <a:p>
            <a:pPr marL="285750" indent="-285750" algn="l">
              <a:lnSpc>
                <a:spcPct val="130000"/>
              </a:lnSpc>
              <a:spcBef>
                <a:spcPts val="0"/>
              </a:spcBef>
              <a:buClrTx/>
              <a:buSzTx/>
              <a:buFont typeface="Arial" panose="020B0604020202020204" pitchFamily="34" charset="0"/>
              <a:buChar char="•"/>
            </a:pPr>
            <a:r>
              <a:rPr lang="zh-CN" altLang="en-US" sz="1800" dirty="0">
                <a:solidFill>
                  <a:schemeClr val="accent5">
                    <a:lumMod val="75000"/>
                  </a:schemeClr>
                </a:solidFill>
                <a:latin typeface="微软雅黑" panose="020B0503020204020204" charset="-122"/>
                <a:ea typeface="微软雅黑" panose="020B0503020204020204" charset="-122"/>
              </a:rPr>
              <a:t>国家级实验教学示范中心和虚拟仿真实验教学中心</a:t>
            </a:r>
            <a:endParaRPr lang="zh-CN" altLang="en-US" sz="1800" dirty="0">
              <a:solidFill>
                <a:schemeClr val="accent5">
                  <a:lumMod val="75000"/>
                </a:schemeClr>
              </a:solidFill>
              <a:latin typeface="微软雅黑" panose="020B0503020204020204" charset="-122"/>
              <a:ea typeface="微软雅黑" panose="020B0503020204020204" charset="-122"/>
            </a:endParaRPr>
          </a:p>
          <a:p>
            <a:pPr marL="285750" indent="-285750" algn="l">
              <a:lnSpc>
                <a:spcPct val="130000"/>
              </a:lnSpc>
              <a:spcBef>
                <a:spcPts val="0"/>
              </a:spcBef>
              <a:buClrTx/>
              <a:buSzTx/>
              <a:buFont typeface="Arial" panose="020B0604020202020204" pitchFamily="34" charset="0"/>
              <a:buChar char="•"/>
            </a:pPr>
            <a:r>
              <a:rPr lang="zh-CN" altLang="en-US" sz="1800" dirty="0">
                <a:solidFill>
                  <a:schemeClr val="accent5">
                    <a:lumMod val="75000"/>
                  </a:schemeClr>
                </a:solidFill>
                <a:latin typeface="微软雅黑" panose="020B0503020204020204" charset="-122"/>
                <a:ea typeface="微软雅黑" panose="020B0503020204020204" charset="-122"/>
              </a:rPr>
              <a:t>较为系统的教育教学研究：国家教学成果奖2项、湖北省教学成果奖9项</a:t>
            </a:r>
            <a:endParaRPr lang="zh-CN" altLang="en-US" sz="1800" dirty="0">
              <a:solidFill>
                <a:schemeClr val="accent5">
                  <a:lumMod val="75000"/>
                </a:schemeClr>
              </a:solidFill>
              <a:latin typeface="微软雅黑" panose="020B0503020204020204" charset="-122"/>
              <a:ea typeface="微软雅黑" panose="020B0503020204020204" charset="-122"/>
            </a:endParaRPr>
          </a:p>
          <a:p>
            <a:pPr marL="285750" indent="-285750" algn="l">
              <a:lnSpc>
                <a:spcPct val="130000"/>
              </a:lnSpc>
              <a:spcBef>
                <a:spcPts val="0"/>
              </a:spcBef>
              <a:buClrTx/>
              <a:buSzTx/>
              <a:buFont typeface="Arial" panose="020B0604020202020204" pitchFamily="34" charset="0"/>
              <a:buChar char="•"/>
            </a:pPr>
            <a:r>
              <a:rPr lang="zh-CN" altLang="en-US" sz="1800" dirty="0">
                <a:solidFill>
                  <a:schemeClr val="accent5">
                    <a:lumMod val="75000"/>
                  </a:schemeClr>
                </a:solidFill>
                <a:latin typeface="微软雅黑" panose="020B0503020204020204" charset="-122"/>
                <a:ea typeface="微软雅黑" panose="020B0503020204020204" charset="-122"/>
              </a:rPr>
              <a:t>历次专业评估全国的第一，形成了专业优势、特色，具有较大的影响力</a:t>
            </a:r>
            <a:endParaRPr lang="zh-CN" altLang="en-US" sz="1800" dirty="0">
              <a:solidFill>
                <a:schemeClr val="accent5">
                  <a:lumMod val="75000"/>
                </a:schemeClr>
              </a:solidFill>
              <a:latin typeface="微软雅黑" panose="020B0503020204020204" charset="-122"/>
              <a:ea typeface="微软雅黑" panose="020B0503020204020204" charset="-122"/>
            </a:endParaRPr>
          </a:p>
          <a:p>
            <a:pPr marL="285750" indent="-285750" algn="l">
              <a:lnSpc>
                <a:spcPct val="130000"/>
              </a:lnSpc>
              <a:spcBef>
                <a:spcPts val="0"/>
              </a:spcBef>
              <a:buClrTx/>
              <a:buSzTx/>
              <a:buFont typeface="Arial" panose="020B0604020202020204" pitchFamily="34" charset="0"/>
              <a:buChar char="•"/>
            </a:pPr>
            <a:r>
              <a:rPr lang="zh-CN" altLang="en-US" sz="1800" dirty="0">
                <a:solidFill>
                  <a:schemeClr val="accent5">
                    <a:lumMod val="75000"/>
                  </a:schemeClr>
                </a:solidFill>
                <a:latin typeface="微软雅黑" panose="020B0503020204020204" charset="-122"/>
                <a:ea typeface="微软雅黑" panose="020B0503020204020204" charset="-122"/>
              </a:rPr>
              <a:t>培养了一大批合格人才，具有良好的社会声誉</a:t>
            </a:r>
            <a:endParaRPr lang="zh-CN" altLang="en-US" sz="1800" dirty="0">
              <a:solidFill>
                <a:schemeClr val="accent5">
                  <a:lumMod val="75000"/>
                </a:schemeClr>
              </a:solidFill>
              <a:latin typeface="微软雅黑" panose="020B0503020204020204" charset="-122"/>
              <a:ea typeface="微软雅黑" panose="020B0503020204020204" charset="-122"/>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1"/>
          <a:stretch>
            <a:fillRect/>
          </a:stretch>
        </p:blipFill>
        <p:spPr>
          <a:xfrm>
            <a:off x="419735" y="254635"/>
            <a:ext cx="11401425" cy="6360795"/>
          </a:xfrm>
          <a:prstGeom prst="rect">
            <a:avLst/>
          </a:prstGeo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图片 13"/>
          <p:cNvPicPr>
            <a:picLocks noChangeAspect="1"/>
          </p:cNvPicPr>
          <p:nvPr/>
        </p:nvPicPr>
        <p:blipFill>
          <a:blip r:embed="rId1"/>
          <a:stretch>
            <a:fillRect/>
          </a:stretch>
        </p:blipFill>
        <p:spPr>
          <a:xfrm>
            <a:off x="5334635" y="2339975"/>
            <a:ext cx="6857365" cy="2664460"/>
          </a:xfrm>
          <a:prstGeom prst="rect">
            <a:avLst/>
          </a:prstGeom>
        </p:spPr>
      </p:pic>
      <p:sp>
        <p:nvSpPr>
          <p:cNvPr id="8" name="矩形 7"/>
          <p:cNvSpPr/>
          <p:nvPr/>
        </p:nvSpPr>
        <p:spPr>
          <a:xfrm>
            <a:off x="6266815" y="626745"/>
            <a:ext cx="4653280" cy="1292860"/>
          </a:xfrm>
          <a:prstGeom prst="rect">
            <a:avLst/>
          </a:prstGeom>
        </p:spPr>
        <p:txBody>
          <a:bodyPr wrap="none">
            <a:noAutofit/>
          </a:bodyPr>
          <a:lstStyle/>
          <a:p>
            <a:pPr algn="ctr">
              <a:lnSpc>
                <a:spcPct val="130000"/>
              </a:lnSpc>
              <a:buClrTx/>
              <a:buSzTx/>
              <a:buFontTx/>
            </a:pPr>
            <a:r>
              <a:rPr lang="zh-CN" altLang="zh-CN" sz="4400" b="1" dirty="0">
                <a:solidFill>
                  <a:schemeClr val="accent5">
                    <a:lumMod val="75000"/>
                  </a:schemeClr>
                </a:solidFill>
                <a:latin typeface="微软雅黑" panose="020B0503020204020204" charset="-122"/>
                <a:ea typeface="微软雅黑" panose="020B0503020204020204" charset="-122"/>
              </a:rPr>
              <a:t>资源勘查工程专业</a:t>
            </a:r>
            <a:endParaRPr lang="zh-CN" altLang="zh-CN" sz="4400" b="1" dirty="0">
              <a:solidFill>
                <a:schemeClr val="accent5">
                  <a:lumMod val="75000"/>
                </a:schemeClr>
              </a:solidFill>
              <a:latin typeface="微软雅黑" panose="020B0503020204020204" charset="-122"/>
              <a:ea typeface="微软雅黑" panose="020B0503020204020204" charset="-122"/>
            </a:endParaRPr>
          </a:p>
          <a:p>
            <a:pPr algn="ctr">
              <a:lnSpc>
                <a:spcPct val="130000"/>
              </a:lnSpc>
              <a:buClrTx/>
              <a:buSzTx/>
              <a:buFontTx/>
            </a:pPr>
            <a:r>
              <a:rPr lang="zh-CN" altLang="zh-CN" sz="2000" b="1" dirty="0">
                <a:solidFill>
                  <a:schemeClr val="accent5">
                    <a:lumMod val="75000"/>
                  </a:schemeClr>
                </a:solidFill>
                <a:latin typeface="微软雅黑" panose="020B0503020204020204" charset="-122"/>
                <a:ea typeface="微软雅黑" panose="020B0503020204020204" charset="-122"/>
              </a:rPr>
              <a:t>辅修课程教学计划表</a:t>
            </a:r>
            <a:endParaRPr lang="zh-CN" altLang="zh-CN" sz="2000" b="1" dirty="0">
              <a:solidFill>
                <a:schemeClr val="accent5">
                  <a:lumMod val="75000"/>
                </a:schemeClr>
              </a:solidFill>
              <a:latin typeface="微软雅黑" panose="020B0503020204020204" charset="-122"/>
              <a:ea typeface="微软雅黑" panose="020B0503020204020204" charset="-122"/>
            </a:endParaRPr>
          </a:p>
        </p:txBody>
      </p:sp>
      <p:pic>
        <p:nvPicPr>
          <p:cNvPr id="12" name="图片 11"/>
          <p:cNvPicPr>
            <a:picLocks noChangeAspect="1"/>
          </p:cNvPicPr>
          <p:nvPr/>
        </p:nvPicPr>
        <p:blipFill>
          <a:blip r:embed="rId2"/>
          <a:stretch>
            <a:fillRect/>
          </a:stretch>
        </p:blipFill>
        <p:spPr>
          <a:xfrm>
            <a:off x="291448" y="122464"/>
            <a:ext cx="5203364" cy="6613071"/>
          </a:xfrm>
          <a:prstGeom prst="rect">
            <a:avLst/>
          </a:prstGeom>
        </p:spPr>
      </p:pic>
      <p:sp>
        <p:nvSpPr>
          <p:cNvPr id="3" name="文本框 2"/>
          <p:cNvSpPr txBox="1"/>
          <p:nvPr>
            <p:custDataLst>
              <p:tags r:id="rId3"/>
            </p:custDataLst>
          </p:nvPr>
        </p:nvSpPr>
        <p:spPr>
          <a:xfrm>
            <a:off x="10494645" y="6384925"/>
            <a:ext cx="1566545" cy="368300"/>
          </a:xfrm>
          <a:prstGeom prst="rect">
            <a:avLst/>
          </a:prstGeom>
          <a:noFill/>
        </p:spPr>
        <p:txBody>
          <a:bodyPr wrap="square" rtlCol="0">
            <a:spAutoFit/>
          </a:bodyPr>
          <a:p>
            <a:r>
              <a:rPr lang="zh-CN" altLang="en-US" sz="1800" b="1">
                <a:solidFill>
                  <a:schemeClr val="bg1"/>
                </a:solidFill>
                <a:latin typeface="微软雅黑" panose="020B0503020204020204" charset="-122"/>
                <a:ea typeface="微软雅黑" panose="020B0503020204020204" charset="-122"/>
                <a:hlinkClick r:id="rId4" action="ppaction://hlinksldjump">
                  <a:extLst>
                    <a:ext uri="{DAF060AB-1E55-43B9-8AAB-6FB025537F2F}">
                      <wpsdc:hlinkClr xmlns:wpsdc="http://www.wps.cn/officeDocument/2017/drawingmlCustomData" val="006DB8"/>
                      <wpsdc:folHlinkClr xmlns:wpsdc="http://www.wps.cn/officeDocument/2017/drawingmlCustomData" val="954F72"/>
                      <wpsdc:hlinkUnderline xmlns:wpsdc="http://www.wps.cn/officeDocument/2017/drawingmlCustomData" val="1"/>
                    </a:ext>
                  </a:extLst>
                </a:hlinkClick>
              </a:rPr>
              <a:t>○返回目录</a:t>
            </a:r>
            <a:endParaRPr lang="zh-CN" altLang="en-US" sz="1800" b="1">
              <a:solidFill>
                <a:schemeClr val="bg1"/>
              </a:solidFill>
              <a:latin typeface="微软雅黑" panose="020B0503020204020204" charset="-122"/>
              <a:ea typeface="微软雅黑" panose="020B0503020204020204" charset="-122"/>
              <a:hlinkClick r:id="rId4" action="ppaction://hlinksldjump">
                <a:extLst>
                  <a:ext uri="{DAF060AB-1E55-43B9-8AAB-6FB025537F2F}">
                    <wpsdc:hlinkClr xmlns:wpsdc="http://www.wps.cn/officeDocument/2017/drawingmlCustomData" val="006DB8"/>
                    <wpsdc:folHlinkClr xmlns:wpsdc="http://www.wps.cn/officeDocument/2017/drawingmlCustomData" val="954F72"/>
                    <wpsdc:hlinkUnderline xmlns:wpsdc="http://www.wps.cn/officeDocument/2017/drawingmlCustomData" val="1"/>
                  </a:ext>
                </a:extLst>
              </a:hlinkClick>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gradFill rotWithShape="0">
          <a:gsLst>
            <a:gs pos="0">
              <a:srgbClr val="006DB8"/>
            </a:gs>
            <a:gs pos="100000">
              <a:srgbClr val="254F8F"/>
            </a:gs>
          </a:gsLst>
          <a:lin ang="10800000"/>
          <a:tileRect/>
        </a:gradFill>
        <a:effectLst/>
      </p:bgPr>
    </p:bg>
    <p:spTree>
      <p:nvGrpSpPr>
        <p:cNvPr id="1" name=""/>
        <p:cNvGrpSpPr/>
        <p:nvPr/>
      </p:nvGrpSpPr>
      <p:grpSpPr/>
      <p:pic>
        <p:nvPicPr>
          <p:cNvPr id="7170" name="图片 1" descr="地大标识-新2021(06-25)"/>
          <p:cNvPicPr>
            <a:picLocks noChangeAspect="1"/>
          </p:cNvPicPr>
          <p:nvPr/>
        </p:nvPicPr>
        <p:blipFill>
          <a:blip r:embed="rId1"/>
          <a:stretch>
            <a:fillRect/>
          </a:stretch>
        </p:blipFill>
        <p:spPr>
          <a:xfrm>
            <a:off x="8899525" y="360363"/>
            <a:ext cx="2879725" cy="655637"/>
          </a:xfrm>
          <a:prstGeom prst="rect">
            <a:avLst/>
          </a:prstGeom>
          <a:noFill/>
          <a:ln w="9525">
            <a:noFill/>
          </a:ln>
        </p:spPr>
      </p:pic>
      <p:pic>
        <p:nvPicPr>
          <p:cNvPr id="7171" name="图片 10" descr="037 (2)"/>
          <p:cNvPicPr>
            <a:picLocks noChangeAspect="1"/>
          </p:cNvPicPr>
          <p:nvPr/>
        </p:nvPicPr>
        <p:blipFill>
          <a:blip r:embed="rId2"/>
          <a:stretch>
            <a:fillRect/>
          </a:stretch>
        </p:blipFill>
        <p:spPr>
          <a:xfrm>
            <a:off x="48895" y="1998663"/>
            <a:ext cx="12142788" cy="4859337"/>
          </a:xfrm>
          <a:prstGeom prst="rect">
            <a:avLst/>
          </a:prstGeom>
          <a:noFill/>
          <a:ln w="9525">
            <a:noFill/>
          </a:ln>
        </p:spPr>
      </p:pic>
      <p:sp>
        <p:nvSpPr>
          <p:cNvPr id="7172" name="文本框 2"/>
          <p:cNvSpPr txBox="1"/>
          <p:nvPr/>
        </p:nvSpPr>
        <p:spPr>
          <a:xfrm>
            <a:off x="1066165" y="3669665"/>
            <a:ext cx="10069195" cy="1219200"/>
          </a:xfrm>
          <a:prstGeom prst="rect">
            <a:avLst/>
          </a:prstGeom>
          <a:noFill/>
          <a:ln w="9525">
            <a:noFill/>
          </a:ln>
        </p:spPr>
        <p:txBody>
          <a:bodyPr wrap="square" anchor="t" anchorCtr="0">
            <a:noAutofit/>
          </a:bodyPr>
          <a:p>
            <a:pPr algn="ctr">
              <a:lnSpc>
                <a:spcPct val="120000"/>
              </a:lnSpc>
              <a:buClrTx/>
              <a:buSzTx/>
              <a:buFontTx/>
            </a:pPr>
            <a:r>
              <a:rPr lang="zh-CN" altLang="en-US" sz="4800" smtClean="0">
                <a:solidFill>
                  <a:schemeClr val="bg1"/>
                </a:solidFill>
                <a:latin typeface="微软雅黑" panose="020B0503020204020204" charset="-122"/>
                <a:ea typeface="微软雅黑" panose="020B0503020204020204" charset="-122"/>
                <a:sym typeface="+mn-ea"/>
              </a:rPr>
              <a:t>材</a:t>
            </a:r>
            <a:r>
              <a:rPr lang="en-US" altLang="zh-CN" sz="4800" smtClean="0">
                <a:solidFill>
                  <a:schemeClr val="bg1"/>
                </a:solidFill>
                <a:latin typeface="微软雅黑" panose="020B0503020204020204" charset="-122"/>
                <a:ea typeface="微软雅黑" panose="020B0503020204020204" charset="-122"/>
                <a:sym typeface="+mn-ea"/>
              </a:rPr>
              <a:t> </a:t>
            </a:r>
            <a:r>
              <a:rPr lang="zh-CN" altLang="en-US" sz="4800" smtClean="0">
                <a:solidFill>
                  <a:schemeClr val="bg1"/>
                </a:solidFill>
                <a:latin typeface="微软雅黑" panose="020B0503020204020204" charset="-122"/>
                <a:ea typeface="微软雅黑" panose="020B0503020204020204" charset="-122"/>
                <a:sym typeface="+mn-ea"/>
              </a:rPr>
              <a:t>料</a:t>
            </a:r>
            <a:r>
              <a:rPr lang="en-US" altLang="zh-CN" sz="4800" smtClean="0">
                <a:solidFill>
                  <a:schemeClr val="bg1"/>
                </a:solidFill>
                <a:latin typeface="微软雅黑" panose="020B0503020204020204" charset="-122"/>
                <a:ea typeface="微软雅黑" panose="020B0503020204020204" charset="-122"/>
                <a:sym typeface="+mn-ea"/>
              </a:rPr>
              <a:t> </a:t>
            </a:r>
            <a:r>
              <a:rPr lang="zh-CN" sz="4800" smtClean="0">
                <a:solidFill>
                  <a:schemeClr val="bg1"/>
                </a:solidFill>
                <a:latin typeface="微软雅黑" panose="020B0503020204020204" charset="-122"/>
                <a:ea typeface="微软雅黑" panose="020B0503020204020204" charset="-122"/>
                <a:sym typeface="+mn-ea"/>
              </a:rPr>
              <a:t>与</a:t>
            </a:r>
            <a:r>
              <a:rPr lang="en-US" altLang="zh-CN" sz="4800" smtClean="0">
                <a:solidFill>
                  <a:schemeClr val="bg1"/>
                </a:solidFill>
                <a:latin typeface="微软雅黑" panose="020B0503020204020204" charset="-122"/>
                <a:ea typeface="微软雅黑" panose="020B0503020204020204" charset="-122"/>
                <a:sym typeface="+mn-ea"/>
              </a:rPr>
              <a:t> </a:t>
            </a:r>
            <a:r>
              <a:rPr lang="zh-CN" sz="4800" smtClean="0">
                <a:solidFill>
                  <a:schemeClr val="bg1"/>
                </a:solidFill>
                <a:latin typeface="微软雅黑" panose="020B0503020204020204" charset="-122"/>
                <a:ea typeface="微软雅黑" panose="020B0503020204020204" charset="-122"/>
                <a:sym typeface="+mn-ea"/>
              </a:rPr>
              <a:t>化</a:t>
            </a:r>
            <a:r>
              <a:rPr lang="en-US" altLang="zh-CN" sz="4800" smtClean="0">
                <a:solidFill>
                  <a:schemeClr val="bg1"/>
                </a:solidFill>
                <a:latin typeface="微软雅黑" panose="020B0503020204020204" charset="-122"/>
                <a:ea typeface="微软雅黑" panose="020B0503020204020204" charset="-122"/>
                <a:sym typeface="+mn-ea"/>
              </a:rPr>
              <a:t> </a:t>
            </a:r>
            <a:r>
              <a:rPr lang="zh-CN" sz="4800" smtClean="0">
                <a:solidFill>
                  <a:schemeClr val="bg1"/>
                </a:solidFill>
                <a:latin typeface="微软雅黑" panose="020B0503020204020204" charset="-122"/>
                <a:ea typeface="微软雅黑" panose="020B0503020204020204" charset="-122"/>
                <a:sym typeface="+mn-ea"/>
              </a:rPr>
              <a:t>学</a:t>
            </a:r>
            <a:r>
              <a:rPr lang="en-US" altLang="zh-CN" sz="4800" smtClean="0">
                <a:solidFill>
                  <a:schemeClr val="bg1"/>
                </a:solidFill>
                <a:latin typeface="微软雅黑" panose="020B0503020204020204" charset="-122"/>
                <a:ea typeface="微软雅黑" panose="020B0503020204020204" charset="-122"/>
                <a:sym typeface="+mn-ea"/>
              </a:rPr>
              <a:t> </a:t>
            </a:r>
            <a:r>
              <a:rPr lang="zh-CN" altLang="en-US" sz="4800" smtClean="0">
                <a:solidFill>
                  <a:schemeClr val="bg1"/>
                </a:solidFill>
                <a:latin typeface="微软雅黑" panose="020B0503020204020204" charset="-122"/>
                <a:ea typeface="微软雅黑" panose="020B0503020204020204" charset="-122"/>
                <a:sym typeface="+mn-ea"/>
              </a:rPr>
              <a:t>学</a:t>
            </a:r>
            <a:r>
              <a:rPr lang="en-US" altLang="zh-CN" sz="4800" smtClean="0">
                <a:solidFill>
                  <a:schemeClr val="bg1"/>
                </a:solidFill>
                <a:latin typeface="微软雅黑" panose="020B0503020204020204" charset="-122"/>
                <a:ea typeface="微软雅黑" panose="020B0503020204020204" charset="-122"/>
                <a:sym typeface="+mn-ea"/>
              </a:rPr>
              <a:t> </a:t>
            </a:r>
            <a:r>
              <a:rPr lang="zh-CN" altLang="en-US" sz="4800" smtClean="0">
                <a:solidFill>
                  <a:schemeClr val="bg1"/>
                </a:solidFill>
                <a:latin typeface="微软雅黑" panose="020B0503020204020204" charset="-122"/>
                <a:ea typeface="微软雅黑" panose="020B0503020204020204" charset="-122"/>
                <a:sym typeface="+mn-ea"/>
              </a:rPr>
              <a:t>院</a:t>
            </a:r>
            <a:endParaRPr lang="zh-CN" altLang="en-US" sz="4800" smtClean="0">
              <a:solidFill>
                <a:schemeClr val="bg1"/>
              </a:solidFill>
              <a:latin typeface="微软雅黑" panose="020B0503020204020204" charset="-122"/>
              <a:ea typeface="微软雅黑" panose="020B0503020204020204" charset="-122"/>
              <a:sym typeface="+mn-ea"/>
            </a:endParaRPr>
          </a:p>
        </p:txBody>
      </p:sp>
      <p:sp>
        <p:nvSpPr>
          <p:cNvPr id="7173" name="文本框 8"/>
          <p:cNvSpPr txBox="1"/>
          <p:nvPr/>
        </p:nvSpPr>
        <p:spPr>
          <a:xfrm>
            <a:off x="5273675" y="1699260"/>
            <a:ext cx="1841500" cy="1861185"/>
          </a:xfrm>
          <a:prstGeom prst="rect">
            <a:avLst/>
          </a:prstGeom>
          <a:noFill/>
          <a:ln w="9525">
            <a:noFill/>
          </a:ln>
        </p:spPr>
        <p:txBody>
          <a:bodyPr wrap="none" anchor="t" anchorCtr="0">
            <a:spAutoFit/>
          </a:bodyPr>
          <a:p>
            <a:r>
              <a:rPr lang="en-US" altLang="zh-CN" sz="11500">
                <a:solidFill>
                  <a:schemeClr val="bg1"/>
                </a:solidFill>
                <a:latin typeface="微软雅黑" panose="020B0503020204020204" charset="-122"/>
                <a:ea typeface="微软雅黑" panose="020B0503020204020204" charset="-122"/>
                <a:sym typeface="微软雅黑 Light" panose="020B0502040204020203" charset="-122"/>
              </a:rPr>
              <a:t>03</a:t>
            </a:r>
            <a:endParaRPr lang="en-US" altLang="zh-CN" sz="11500">
              <a:solidFill>
                <a:schemeClr val="bg1"/>
              </a:solidFill>
              <a:latin typeface="微软雅黑" panose="020B0503020204020204" charset="-122"/>
              <a:ea typeface="微软雅黑" panose="020B0503020204020204" charset="-122"/>
              <a:sym typeface="微软雅黑 Light" panose="020B0502040204020203" charset="-122"/>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838200" y="280035"/>
            <a:ext cx="10515600" cy="758190"/>
          </a:xfrm>
        </p:spPr>
        <p:txBody>
          <a:bodyPr anchor="t" anchorCtr="0"/>
          <a:lstStyle/>
          <a:p>
            <a:pPr algn="l" fontAlgn="base">
              <a:lnSpc>
                <a:spcPct val="100000"/>
              </a:lnSpc>
              <a:buClrTx/>
              <a:buSzTx/>
              <a:buFontTx/>
            </a:pPr>
            <a:r>
              <a:rPr lang="zh-CN" altLang="en-US" b="1" dirty="0" smtClean="0">
                <a:solidFill>
                  <a:schemeClr val="accent5">
                    <a:lumMod val="75000"/>
                  </a:schemeClr>
                </a:solidFill>
                <a:latin typeface="微软雅黑" panose="020B0503020204020204" charset="-122"/>
                <a:ea typeface="微软雅黑" panose="020B0503020204020204" charset="-122"/>
                <a:cs typeface="+mn-cs"/>
              </a:rPr>
              <a:t>材料科学与工程专业</a:t>
            </a:r>
            <a:r>
              <a:rPr lang="en-US" altLang="zh-CN" sz="4000" b="1" dirty="0" smtClean="0">
                <a:solidFill>
                  <a:schemeClr val="accent5">
                    <a:lumMod val="75000"/>
                  </a:schemeClr>
                </a:solidFill>
                <a:latin typeface="微软雅黑" panose="020B0503020204020204" charset="-122"/>
                <a:ea typeface="微软雅黑" panose="020B0503020204020204" charset="-122"/>
                <a:cs typeface="+mn-cs"/>
              </a:rPr>
              <a:t> </a:t>
            </a:r>
            <a:r>
              <a:rPr lang="zh-CN" altLang="en-US" sz="3200" b="1" dirty="0" smtClean="0">
                <a:solidFill>
                  <a:schemeClr val="accent5">
                    <a:lumMod val="75000"/>
                  </a:schemeClr>
                </a:solidFill>
                <a:latin typeface="微软雅黑" panose="020B0503020204020204" charset="-122"/>
                <a:ea typeface="微软雅黑" panose="020B0503020204020204" charset="-122"/>
                <a:cs typeface="+mn-cs"/>
              </a:rPr>
              <a:t>辅修课程介绍</a:t>
            </a:r>
            <a:endParaRPr lang="zh-CN" altLang="en-US" sz="3200" b="1" dirty="0" smtClean="0">
              <a:solidFill>
                <a:schemeClr val="accent5">
                  <a:lumMod val="75000"/>
                </a:schemeClr>
              </a:solidFill>
              <a:latin typeface="微软雅黑" panose="020B0503020204020204" charset="-122"/>
              <a:ea typeface="微软雅黑" panose="020B0503020204020204" charset="-122"/>
              <a:cs typeface="+mn-cs"/>
            </a:endParaRPr>
          </a:p>
        </p:txBody>
      </p:sp>
      <p:graphicFrame>
        <p:nvGraphicFramePr>
          <p:cNvPr id="5" name="表格 4"/>
          <p:cNvGraphicFramePr>
            <a:graphicFrameLocks noGrp="1"/>
          </p:cNvGraphicFramePr>
          <p:nvPr/>
        </p:nvGraphicFramePr>
        <p:xfrm>
          <a:off x="2199225" y="1119227"/>
          <a:ext cx="7793355" cy="3892550"/>
        </p:xfrm>
        <a:graphic>
          <a:graphicData uri="http://schemas.openxmlformats.org/drawingml/2006/table">
            <a:tbl>
              <a:tblPr firstRow="1" firstCol="1" bandRow="1">
                <a:tableStyleId>{5C22544A-7EE6-4342-B048-85BDC9FD1C3A}</a:tableStyleId>
              </a:tblPr>
              <a:tblGrid>
                <a:gridCol w="1153795"/>
                <a:gridCol w="1774190"/>
                <a:gridCol w="713105"/>
                <a:gridCol w="635635"/>
                <a:gridCol w="990600"/>
                <a:gridCol w="1240155"/>
                <a:gridCol w="1285875"/>
              </a:tblGrid>
              <a:tr h="254637">
                <a:tc rowSpan="3">
                  <a:txBody>
                    <a:bodyPr/>
                    <a:lstStyle/>
                    <a:p>
                      <a:pPr algn="ctr">
                        <a:lnSpc>
                          <a:spcPct val="100000"/>
                        </a:lnSpc>
                        <a:spcBef>
                          <a:spcPts val="0"/>
                        </a:spcBef>
                        <a:spcAft>
                          <a:spcPts val="0"/>
                        </a:spcAft>
                      </a:pPr>
                      <a:r>
                        <a:rPr lang="zh-CN" altLang="en-US" sz="1000" b="1" kern="100" dirty="0">
                          <a:effectLst/>
                          <a:latin typeface="微软雅黑" panose="020B0503020204020204" charset="-122"/>
                          <a:ea typeface="微软雅黑" panose="020B0503020204020204" charset="-122"/>
                          <a:cs typeface="Times New Roman" panose="02020603050405020304" pitchFamily="18" charset="0"/>
                        </a:rPr>
                        <a:t>开课学期</a:t>
                      </a:r>
                      <a:endParaRPr lang="en-US" altLang="zh-CN" sz="1000" b="1" kern="100" dirty="0">
                        <a:effectLst/>
                        <a:latin typeface="微软雅黑" panose="020B0503020204020204" charset="-122"/>
                        <a:ea typeface="微软雅黑" panose="020B0503020204020204" charset="-122"/>
                        <a:cs typeface="Times New Roman" panose="02020603050405020304" pitchFamily="18" charset="0"/>
                      </a:endParaRPr>
                    </a:p>
                    <a:p>
                      <a:pPr algn="ctr">
                        <a:lnSpc>
                          <a:spcPct val="100000"/>
                        </a:lnSpc>
                        <a:spcBef>
                          <a:spcPts val="0"/>
                        </a:spcBef>
                        <a:spcAft>
                          <a:spcPts val="0"/>
                        </a:spcAft>
                      </a:pPr>
                      <a:r>
                        <a:rPr lang="zh-CN" altLang="en-US" sz="1000" b="1" kern="100" dirty="0">
                          <a:effectLst/>
                          <a:latin typeface="微软雅黑" panose="020B0503020204020204" charset="-122"/>
                          <a:ea typeface="微软雅黑" panose="020B0503020204020204" charset="-122"/>
                          <a:cs typeface="Times New Roman" panose="02020603050405020304" pitchFamily="18" charset="0"/>
                        </a:rPr>
                        <a:t>（总学分）</a:t>
                      </a:r>
                      <a:endParaRPr lang="zh-CN" sz="1000" b="1" kern="100" dirty="0">
                        <a:solidFill>
                          <a:schemeClr val="bg1"/>
                        </a:solidFill>
                        <a:effectLst/>
                        <a:latin typeface="微软雅黑" panose="020B0503020204020204" charset="-122"/>
                        <a:ea typeface="微软雅黑" panose="020B0503020204020204" charset="-122"/>
                        <a:cs typeface="Times New Roman" panose="02020603050405020304" pitchFamily="18" charset="0"/>
                      </a:endParaRPr>
                    </a:p>
                  </a:txBody>
                  <a:tcPr marL="36195" marR="36195" marT="0" marB="0" anchor="ctr"/>
                </a:tc>
                <a:tc rowSpan="3">
                  <a:txBody>
                    <a:bodyPr/>
                    <a:lstStyle/>
                    <a:p>
                      <a:pPr algn="ctr">
                        <a:lnSpc>
                          <a:spcPct val="100000"/>
                        </a:lnSpc>
                        <a:spcBef>
                          <a:spcPts val="0"/>
                        </a:spcBef>
                        <a:spcAft>
                          <a:spcPts val="0"/>
                        </a:spcAft>
                      </a:pPr>
                      <a:r>
                        <a:rPr lang="zh-CN" sz="1000" b="1" kern="100" dirty="0">
                          <a:effectLst/>
                          <a:latin typeface="微软雅黑" panose="020B0503020204020204" charset="-122"/>
                          <a:ea typeface="微软雅黑" panose="020B0503020204020204" charset="-122"/>
                          <a:cs typeface="Times New Roman" panose="02020603050405020304" pitchFamily="18" charset="0"/>
                        </a:rPr>
                        <a:t>课程名称</a:t>
                      </a:r>
                      <a:endParaRPr lang="zh-CN" sz="1000" b="1" kern="100" dirty="0">
                        <a:solidFill>
                          <a:schemeClr val="bg1"/>
                        </a:solidFill>
                        <a:effectLst/>
                        <a:latin typeface="微软雅黑" panose="020B0503020204020204" charset="-122"/>
                        <a:ea typeface="微软雅黑" panose="020B0503020204020204" charset="-122"/>
                        <a:cs typeface="Times New Roman" panose="02020603050405020304" pitchFamily="18" charset="0"/>
                      </a:endParaRPr>
                    </a:p>
                  </a:txBody>
                  <a:tcPr marL="36195" marR="36195" marT="0" marB="0" anchor="ctr"/>
                </a:tc>
                <a:tc rowSpan="3">
                  <a:txBody>
                    <a:bodyPr/>
                    <a:lstStyle/>
                    <a:p>
                      <a:pPr algn="ctr">
                        <a:lnSpc>
                          <a:spcPct val="100000"/>
                        </a:lnSpc>
                        <a:spcBef>
                          <a:spcPts val="0"/>
                        </a:spcBef>
                        <a:spcAft>
                          <a:spcPts val="0"/>
                        </a:spcAft>
                      </a:pPr>
                      <a:r>
                        <a:rPr lang="zh-CN" sz="1000" b="1" kern="100" dirty="0">
                          <a:effectLst/>
                          <a:latin typeface="微软雅黑" panose="020B0503020204020204" charset="-122"/>
                          <a:ea typeface="微软雅黑" panose="020B0503020204020204" charset="-122"/>
                          <a:cs typeface="Times New Roman" panose="02020603050405020304" pitchFamily="18" charset="0"/>
                        </a:rPr>
                        <a:t>学分</a:t>
                      </a:r>
                      <a:endParaRPr lang="zh-CN" sz="1000" b="1" kern="100" dirty="0">
                        <a:solidFill>
                          <a:schemeClr val="bg1"/>
                        </a:solidFill>
                        <a:effectLst/>
                        <a:latin typeface="微软雅黑" panose="020B0503020204020204" charset="-122"/>
                        <a:ea typeface="微软雅黑" panose="020B0503020204020204" charset="-122"/>
                        <a:cs typeface="Times New Roman" panose="02020603050405020304" pitchFamily="18" charset="0"/>
                      </a:endParaRPr>
                    </a:p>
                  </a:txBody>
                  <a:tcPr marL="0" marR="0" marT="0" marB="0" anchor="ctr"/>
                </a:tc>
                <a:tc rowSpan="3">
                  <a:txBody>
                    <a:bodyPr/>
                    <a:lstStyle/>
                    <a:p>
                      <a:pPr algn="ctr">
                        <a:lnSpc>
                          <a:spcPct val="100000"/>
                        </a:lnSpc>
                        <a:spcBef>
                          <a:spcPts val="0"/>
                        </a:spcBef>
                        <a:spcAft>
                          <a:spcPts val="0"/>
                        </a:spcAft>
                      </a:pPr>
                      <a:r>
                        <a:rPr lang="zh-CN" sz="1000" b="1" kern="100" dirty="0">
                          <a:effectLst/>
                          <a:latin typeface="微软雅黑" panose="020B0503020204020204" charset="-122"/>
                          <a:ea typeface="微软雅黑" panose="020B0503020204020204" charset="-122"/>
                          <a:cs typeface="Times New Roman" panose="02020603050405020304" pitchFamily="18" charset="0"/>
                        </a:rPr>
                        <a:t>课内总</a:t>
                      </a:r>
                      <a:endParaRPr lang="zh-CN" sz="1000" b="1" kern="100" dirty="0">
                        <a:effectLst/>
                        <a:latin typeface="微软雅黑" panose="020B0503020204020204" charset="-122"/>
                        <a:ea typeface="微软雅黑" panose="020B0503020204020204" charset="-122"/>
                        <a:cs typeface="Times New Roman" panose="02020603050405020304" pitchFamily="18" charset="0"/>
                      </a:endParaRPr>
                    </a:p>
                    <a:p>
                      <a:pPr algn="ctr">
                        <a:lnSpc>
                          <a:spcPct val="100000"/>
                        </a:lnSpc>
                        <a:spcBef>
                          <a:spcPts val="0"/>
                        </a:spcBef>
                        <a:spcAft>
                          <a:spcPts val="0"/>
                        </a:spcAft>
                      </a:pPr>
                      <a:r>
                        <a:rPr lang="zh-CN" sz="1000" b="1" kern="100" dirty="0">
                          <a:effectLst/>
                          <a:latin typeface="微软雅黑" panose="020B0503020204020204" charset="-122"/>
                          <a:ea typeface="微软雅黑" panose="020B0503020204020204" charset="-122"/>
                          <a:cs typeface="Times New Roman" panose="02020603050405020304" pitchFamily="18" charset="0"/>
                        </a:rPr>
                        <a:t>学时</a:t>
                      </a:r>
                      <a:endParaRPr lang="zh-CN" sz="1000" b="1" kern="100" dirty="0">
                        <a:solidFill>
                          <a:schemeClr val="bg1"/>
                        </a:solidFill>
                        <a:effectLst/>
                        <a:latin typeface="微软雅黑" panose="020B0503020204020204" charset="-122"/>
                        <a:ea typeface="微软雅黑" panose="020B0503020204020204" charset="-122"/>
                        <a:cs typeface="Times New Roman" panose="02020603050405020304" pitchFamily="18" charset="0"/>
                      </a:endParaRPr>
                    </a:p>
                  </a:txBody>
                  <a:tcPr marL="0" marR="0" marT="0" marB="0" anchor="ctr"/>
                </a:tc>
                <a:tc gridSpan="2">
                  <a:txBody>
                    <a:bodyPr/>
                    <a:lstStyle/>
                    <a:p>
                      <a:pPr algn="ctr">
                        <a:lnSpc>
                          <a:spcPct val="100000"/>
                        </a:lnSpc>
                        <a:spcBef>
                          <a:spcPts val="0"/>
                        </a:spcBef>
                        <a:spcAft>
                          <a:spcPts val="0"/>
                        </a:spcAft>
                      </a:pPr>
                      <a:r>
                        <a:rPr lang="zh-CN" sz="1000" b="1" kern="100" dirty="0">
                          <a:effectLst/>
                          <a:latin typeface="微软雅黑" panose="020B0503020204020204" charset="-122"/>
                          <a:ea typeface="微软雅黑" panose="020B0503020204020204" charset="-122"/>
                          <a:cs typeface="Times New Roman" panose="02020603050405020304" pitchFamily="18" charset="0"/>
                        </a:rPr>
                        <a:t>学时分类</a:t>
                      </a:r>
                      <a:endParaRPr lang="zh-CN" sz="1000" b="1" kern="100" dirty="0">
                        <a:solidFill>
                          <a:schemeClr val="bg1"/>
                        </a:solidFill>
                        <a:effectLst/>
                        <a:latin typeface="微软雅黑" panose="020B0503020204020204" charset="-122"/>
                        <a:ea typeface="微软雅黑" panose="020B0503020204020204" charset="-122"/>
                        <a:cs typeface="Times New Roman" panose="02020603050405020304" pitchFamily="18" charset="0"/>
                      </a:endParaRPr>
                    </a:p>
                  </a:txBody>
                  <a:tcPr marL="0" marR="0" marT="0" marB="0" anchor="ctr"/>
                </a:tc>
                <a:tc hMerge="1">
                  <a:tcPr>
                    <a:lnL w="12700" cap="flat" cmpd="sng" algn="ctr">
                      <a:solidFill>
                        <a:schemeClr val="tx1"/>
                      </a:solidFill>
                      <a:prstDash val="solid"/>
                      <a:round/>
                      <a:headEnd type="none" w="med" len="med"/>
                      <a:tailEnd type="none" w="med" len="med"/>
                    </a:lnL>
                  </a:tcPr>
                </a:tc>
                <a:tc rowSpan="3">
                  <a:txBody>
                    <a:bodyPr/>
                    <a:lstStyle/>
                    <a:p>
                      <a:pPr algn="ctr">
                        <a:lnSpc>
                          <a:spcPct val="100000"/>
                        </a:lnSpc>
                        <a:spcBef>
                          <a:spcPts val="0"/>
                        </a:spcBef>
                        <a:spcAft>
                          <a:spcPts val="0"/>
                        </a:spcAft>
                      </a:pPr>
                      <a:r>
                        <a:rPr lang="zh-CN" sz="1000" b="1" kern="100" dirty="0">
                          <a:effectLst/>
                          <a:latin typeface="微软雅黑" panose="020B0503020204020204" charset="-122"/>
                          <a:ea typeface="微软雅黑" panose="020B0503020204020204" charset="-122"/>
                          <a:cs typeface="Times New Roman" panose="02020603050405020304" pitchFamily="18" charset="0"/>
                        </a:rPr>
                        <a:t>先修课程</a:t>
                      </a:r>
                      <a:endParaRPr lang="zh-CN" sz="1000" b="1" kern="100" dirty="0">
                        <a:solidFill>
                          <a:schemeClr val="bg1"/>
                        </a:solidFill>
                        <a:effectLst/>
                        <a:latin typeface="微软雅黑" panose="020B0503020204020204" charset="-122"/>
                        <a:ea typeface="微软雅黑" panose="020B0503020204020204" charset="-122"/>
                        <a:cs typeface="Times New Roman" panose="02020603050405020304" pitchFamily="18" charset="0"/>
                      </a:endParaRPr>
                    </a:p>
                  </a:txBody>
                  <a:tcPr marL="0" marR="0" marT="0" marB="0" anchor="ctr"/>
                </a:tc>
              </a:tr>
              <a:tr h="283710">
                <a:tc vMerge="1">
                  <a:tcPr/>
                </a:tc>
                <a:tc vMerge="1">
                  <a:tcPr/>
                </a:tc>
                <a:tc vMerge="1">
                  <a:tcPr/>
                </a:tc>
                <a:tc vMerge="1">
                  <a:tcPr/>
                </a:tc>
                <a:tc>
                  <a:txBody>
                    <a:bodyPr/>
                    <a:lstStyle/>
                    <a:p>
                      <a:pPr algn="ctr">
                        <a:lnSpc>
                          <a:spcPct val="100000"/>
                        </a:lnSpc>
                        <a:spcBef>
                          <a:spcPts val="0"/>
                        </a:spcBef>
                        <a:spcAft>
                          <a:spcPts val="0"/>
                        </a:spcAft>
                      </a:pPr>
                      <a:r>
                        <a:rPr lang="zh-CN" sz="1000" b="1" kern="100">
                          <a:effectLst/>
                          <a:latin typeface="微软雅黑" panose="020B0503020204020204" charset="-122"/>
                          <a:ea typeface="微软雅黑" panose="020B0503020204020204" charset="-122"/>
                          <a:cs typeface="Times New Roman" panose="02020603050405020304" pitchFamily="18" charset="0"/>
                        </a:rPr>
                        <a:t>课内学时</a:t>
                      </a:r>
                      <a:endParaRPr lang="zh-CN" sz="1000" b="1" kern="100">
                        <a:solidFill>
                          <a:schemeClr val="bg1"/>
                        </a:solidFill>
                        <a:effectLst/>
                        <a:latin typeface="微软雅黑" panose="020B0503020204020204" charset="-122"/>
                        <a:ea typeface="微软雅黑" panose="020B0503020204020204" charset="-122"/>
                        <a:cs typeface="Times New Roman" panose="02020603050405020304" pitchFamily="18" charset="0"/>
                      </a:endParaRPr>
                    </a:p>
                  </a:txBody>
                  <a:tcPr marL="0" marR="0" marT="0" marB="0" anchor="ctr"/>
                </a:tc>
                <a:tc>
                  <a:txBody>
                    <a:bodyPr/>
                    <a:lstStyle/>
                    <a:p>
                      <a:pPr algn="ctr">
                        <a:lnSpc>
                          <a:spcPct val="100000"/>
                        </a:lnSpc>
                        <a:spcBef>
                          <a:spcPts val="0"/>
                        </a:spcBef>
                        <a:spcAft>
                          <a:spcPts val="0"/>
                        </a:spcAft>
                      </a:pPr>
                      <a:r>
                        <a:rPr lang="zh-CN" altLang="en-US" sz="1000" b="1" dirty="0">
                          <a:latin typeface="微软雅黑" panose="020B0503020204020204" charset="-122"/>
                          <a:ea typeface="微软雅黑" panose="020B0503020204020204" charset="-122"/>
                          <a:cs typeface="Times New Roman" panose="02020603050405020304" pitchFamily="18" charset="0"/>
                        </a:rPr>
                        <a:t>课外学时</a:t>
                      </a:r>
                      <a:endParaRPr lang="zh-CN" altLang="en-US" sz="1000" b="1" dirty="0">
                        <a:solidFill>
                          <a:schemeClr val="bg1"/>
                        </a:solidFill>
                        <a:latin typeface="微软雅黑" panose="020B0503020204020204" charset="-122"/>
                        <a:ea typeface="微软雅黑" panose="020B0503020204020204" charset="-122"/>
                        <a:cs typeface="Times New Roman" panose="02020603050405020304" pitchFamily="18" charset="0"/>
                      </a:endParaRPr>
                    </a:p>
                  </a:txBody>
                  <a:tcPr anchor="ctr"/>
                </a:tc>
                <a:tc vMerge="1">
                  <a:tcPr/>
                </a:tc>
              </a:tr>
              <a:tr h="328369">
                <a:tc vMerge="1">
                  <a:tcPr/>
                </a:tc>
                <a:tc vMerge="1">
                  <a:tcPr/>
                </a:tc>
                <a:tc vMerge="1">
                  <a:tcPr/>
                </a:tc>
                <a:tc vMerge="1">
                  <a:tcPr/>
                </a:tc>
                <a:tc>
                  <a:txBody>
                    <a:bodyPr/>
                    <a:lstStyle/>
                    <a:p>
                      <a:pPr algn="ctr">
                        <a:lnSpc>
                          <a:spcPct val="100000"/>
                        </a:lnSpc>
                        <a:spcBef>
                          <a:spcPts val="0"/>
                        </a:spcBef>
                        <a:spcAft>
                          <a:spcPts val="0"/>
                        </a:spcAft>
                      </a:pPr>
                      <a:r>
                        <a:rPr lang="zh-CN" sz="1000" b="1" kern="100" dirty="0">
                          <a:effectLst/>
                          <a:latin typeface="微软雅黑" panose="020B0503020204020204" charset="-122"/>
                          <a:ea typeface="微软雅黑" panose="020B0503020204020204" charset="-122"/>
                          <a:cs typeface="Times New Roman" panose="02020603050405020304" pitchFamily="18" charset="0"/>
                        </a:rPr>
                        <a:t>讲课</a:t>
                      </a:r>
                      <a:endParaRPr lang="zh-CN" sz="1000" b="1" kern="100" dirty="0">
                        <a:solidFill>
                          <a:schemeClr val="bg1"/>
                        </a:solidFill>
                        <a:effectLst/>
                        <a:latin typeface="微软雅黑" panose="020B0503020204020204" charset="-122"/>
                        <a:ea typeface="微软雅黑" panose="020B0503020204020204" charset="-122"/>
                        <a:cs typeface="Times New Roman" panose="02020603050405020304" pitchFamily="18" charset="0"/>
                      </a:endParaRPr>
                    </a:p>
                  </a:txBody>
                  <a:tcPr marL="0" marR="0" marT="0" marB="0" anchor="ctr"/>
                </a:tc>
                <a:tc>
                  <a:txBody>
                    <a:bodyPr/>
                    <a:lstStyle/>
                    <a:p>
                      <a:pPr algn="ctr">
                        <a:lnSpc>
                          <a:spcPct val="100000"/>
                        </a:lnSpc>
                        <a:spcBef>
                          <a:spcPts val="0"/>
                        </a:spcBef>
                        <a:spcAft>
                          <a:spcPts val="0"/>
                        </a:spcAft>
                      </a:pPr>
                      <a:r>
                        <a:rPr lang="zh-CN" sz="1000" b="1" kern="100" dirty="0">
                          <a:effectLst/>
                          <a:latin typeface="微软雅黑" panose="020B0503020204020204" charset="-122"/>
                          <a:ea typeface="微软雅黑" panose="020B0503020204020204" charset="-122"/>
                          <a:cs typeface="Times New Roman" panose="02020603050405020304" pitchFamily="18" charset="0"/>
                        </a:rPr>
                        <a:t>实验</a:t>
                      </a:r>
                      <a:r>
                        <a:rPr lang="en-US" sz="1000" b="1" kern="100" dirty="0">
                          <a:effectLst/>
                          <a:latin typeface="微软雅黑" panose="020B0503020204020204" charset="-122"/>
                          <a:ea typeface="微软雅黑" panose="020B0503020204020204" charset="-122"/>
                          <a:cs typeface="Times New Roman" panose="02020603050405020304" pitchFamily="18" charset="0"/>
                        </a:rPr>
                        <a:t>/</a:t>
                      </a:r>
                      <a:r>
                        <a:rPr lang="zh-CN" sz="1000" b="1" kern="100" dirty="0">
                          <a:effectLst/>
                          <a:latin typeface="微软雅黑" panose="020B0503020204020204" charset="-122"/>
                          <a:ea typeface="微软雅黑" panose="020B0503020204020204" charset="-122"/>
                          <a:cs typeface="Times New Roman" panose="02020603050405020304" pitchFamily="18" charset="0"/>
                        </a:rPr>
                        <a:t>科研实践</a:t>
                      </a:r>
                      <a:endParaRPr lang="zh-CN" sz="1000" b="1" kern="100" dirty="0">
                        <a:solidFill>
                          <a:schemeClr val="bg1"/>
                        </a:solidFill>
                        <a:effectLst/>
                        <a:latin typeface="微软雅黑" panose="020B0503020204020204" charset="-122"/>
                        <a:ea typeface="微软雅黑" panose="020B0503020204020204" charset="-122"/>
                        <a:cs typeface="Times New Roman" panose="02020603050405020304" pitchFamily="18" charset="0"/>
                      </a:endParaRPr>
                    </a:p>
                  </a:txBody>
                  <a:tcPr marL="0" marR="0" marT="0" marB="0" anchor="ctr"/>
                </a:tc>
                <a:tc vMerge="1">
                  <a:tcPr/>
                </a:tc>
              </a:tr>
              <a:tr h="378281">
                <a:tc>
                  <a:txBody>
                    <a:bodyPr/>
                    <a:lstStyle/>
                    <a:p>
                      <a:pPr algn="ctr">
                        <a:lnSpc>
                          <a:spcPct val="100000"/>
                        </a:lnSpc>
                        <a:spcBef>
                          <a:spcPts val="0"/>
                        </a:spcBef>
                        <a:spcAft>
                          <a:spcPts val="0"/>
                        </a:spcAft>
                      </a:pPr>
                      <a:r>
                        <a:rPr lang="en-US" altLang="zh-CN" sz="1000" b="1" kern="100" dirty="0">
                          <a:effectLst/>
                          <a:latin typeface="微软雅黑" panose="020B0503020204020204" charset="-122"/>
                          <a:ea typeface="微软雅黑" panose="020B0503020204020204" charset="-122"/>
                          <a:cs typeface="Times New Roman" panose="02020603050405020304" pitchFamily="18" charset="0"/>
                        </a:rPr>
                        <a:t>3</a:t>
                      </a:r>
                      <a:r>
                        <a:rPr lang="zh-CN" altLang="en-US" sz="1000" b="1" kern="100" dirty="0">
                          <a:effectLst/>
                          <a:latin typeface="微软雅黑" panose="020B0503020204020204" charset="-122"/>
                          <a:ea typeface="微软雅黑" panose="020B0503020204020204" charset="-122"/>
                          <a:cs typeface="Times New Roman" panose="02020603050405020304" pitchFamily="18" charset="0"/>
                        </a:rPr>
                        <a:t>（</a:t>
                      </a:r>
                      <a:r>
                        <a:rPr lang="en-US" altLang="zh-CN" sz="1000" b="1" kern="100" dirty="0">
                          <a:effectLst/>
                          <a:latin typeface="微软雅黑" panose="020B0503020204020204" charset="-122"/>
                          <a:ea typeface="微软雅黑" panose="020B0503020204020204" charset="-122"/>
                          <a:cs typeface="Times New Roman" panose="02020603050405020304" pitchFamily="18" charset="0"/>
                        </a:rPr>
                        <a:t>2.5</a:t>
                      </a:r>
                      <a:r>
                        <a:rPr lang="zh-CN" altLang="en-US" sz="1000" b="1" kern="100" dirty="0">
                          <a:effectLst/>
                          <a:latin typeface="微软雅黑" panose="020B0503020204020204" charset="-122"/>
                          <a:ea typeface="微软雅黑" panose="020B0503020204020204" charset="-122"/>
                          <a:cs typeface="Times New Roman" panose="02020603050405020304" pitchFamily="18" charset="0"/>
                        </a:rPr>
                        <a:t>）</a:t>
                      </a:r>
                      <a:endParaRPr lang="zh-CN" sz="1000" b="1" kern="100" dirty="0">
                        <a:solidFill>
                          <a:schemeClr val="bg1"/>
                        </a:solidFill>
                        <a:effectLst/>
                        <a:latin typeface="微软雅黑" panose="020B0503020204020204" charset="-122"/>
                        <a:ea typeface="微软雅黑" panose="020B0503020204020204" charset="-122"/>
                        <a:cs typeface="Times New Roman" panose="02020603050405020304" pitchFamily="18" charset="0"/>
                      </a:endParaRPr>
                    </a:p>
                  </a:txBody>
                  <a:tcPr marL="36195" marR="36195" marT="0" marB="0" anchor="ctr"/>
                </a:tc>
                <a:tc>
                  <a:txBody>
                    <a:bodyPr/>
                    <a:lstStyle/>
                    <a:p>
                      <a:pPr algn="ctr">
                        <a:lnSpc>
                          <a:spcPct val="100000"/>
                        </a:lnSpc>
                        <a:spcBef>
                          <a:spcPts val="0"/>
                        </a:spcBef>
                        <a:spcAft>
                          <a:spcPts val="0"/>
                        </a:spcAft>
                      </a:pPr>
                      <a:r>
                        <a:rPr lang="zh-CN" sz="1000" b="1" kern="100" dirty="0">
                          <a:effectLst/>
                          <a:latin typeface="微软雅黑" panose="020B0503020204020204" charset="-122"/>
                          <a:ea typeface="微软雅黑" panose="020B0503020204020204" charset="-122"/>
                          <a:cs typeface="Times New Roman" panose="02020603050405020304" pitchFamily="18" charset="0"/>
                        </a:rPr>
                        <a:t>晶体学</a:t>
                      </a:r>
                      <a:endParaRPr lang="zh-CN" sz="1000" b="1" kern="100" dirty="0">
                        <a:solidFill>
                          <a:schemeClr val="bg1"/>
                        </a:solidFill>
                        <a:effectLst/>
                        <a:latin typeface="微软雅黑" panose="020B0503020204020204" charset="-122"/>
                        <a:ea typeface="微软雅黑" panose="020B0503020204020204" charset="-122"/>
                        <a:cs typeface="Times New Roman" panose="02020603050405020304" pitchFamily="18" charset="0"/>
                      </a:endParaRPr>
                    </a:p>
                  </a:txBody>
                  <a:tcPr marL="36195" marR="36195" marT="0" marB="0" anchor="ctr"/>
                </a:tc>
                <a:tc>
                  <a:txBody>
                    <a:bodyPr/>
                    <a:lstStyle/>
                    <a:p>
                      <a:pPr algn="ctr">
                        <a:lnSpc>
                          <a:spcPct val="100000"/>
                        </a:lnSpc>
                        <a:spcBef>
                          <a:spcPts val="0"/>
                        </a:spcBef>
                        <a:spcAft>
                          <a:spcPts val="0"/>
                        </a:spcAft>
                      </a:pPr>
                      <a:r>
                        <a:rPr lang="en-US" sz="1000" b="1" kern="100">
                          <a:effectLst/>
                          <a:latin typeface="微软雅黑" panose="020B0503020204020204" charset="-122"/>
                          <a:ea typeface="微软雅黑" panose="020B0503020204020204" charset="-122"/>
                          <a:cs typeface="Times New Roman" panose="02020603050405020304" pitchFamily="18" charset="0"/>
                        </a:rPr>
                        <a:t>2.5</a:t>
                      </a:r>
                      <a:endParaRPr lang="en-US" sz="1000" b="1" kern="100">
                        <a:solidFill>
                          <a:schemeClr val="bg1"/>
                        </a:solidFill>
                        <a:effectLst/>
                        <a:latin typeface="微软雅黑" panose="020B0503020204020204" charset="-122"/>
                        <a:ea typeface="微软雅黑" panose="020B0503020204020204" charset="-122"/>
                        <a:cs typeface="Times New Roman" panose="02020603050405020304" pitchFamily="18" charset="0"/>
                      </a:endParaRPr>
                    </a:p>
                  </a:txBody>
                  <a:tcPr marL="0" marR="0" marT="0" marB="0" anchor="ctr"/>
                </a:tc>
                <a:tc>
                  <a:txBody>
                    <a:bodyPr/>
                    <a:lstStyle/>
                    <a:p>
                      <a:pPr algn="ctr">
                        <a:lnSpc>
                          <a:spcPct val="100000"/>
                        </a:lnSpc>
                        <a:spcBef>
                          <a:spcPts val="0"/>
                        </a:spcBef>
                        <a:spcAft>
                          <a:spcPts val="0"/>
                        </a:spcAft>
                      </a:pPr>
                      <a:r>
                        <a:rPr lang="en-US" sz="1000" b="1" kern="100">
                          <a:effectLst/>
                          <a:latin typeface="微软雅黑" panose="020B0503020204020204" charset="-122"/>
                          <a:ea typeface="微软雅黑" panose="020B0503020204020204" charset="-122"/>
                          <a:cs typeface="Times New Roman" panose="02020603050405020304" pitchFamily="18" charset="0"/>
                        </a:rPr>
                        <a:t>56</a:t>
                      </a:r>
                      <a:endParaRPr lang="en-US" sz="1000" b="1" kern="100">
                        <a:solidFill>
                          <a:schemeClr val="bg1"/>
                        </a:solidFill>
                        <a:effectLst/>
                        <a:latin typeface="微软雅黑" panose="020B0503020204020204" charset="-122"/>
                        <a:ea typeface="微软雅黑" panose="020B0503020204020204" charset="-122"/>
                        <a:cs typeface="Times New Roman" panose="02020603050405020304" pitchFamily="18" charset="0"/>
                      </a:endParaRPr>
                    </a:p>
                  </a:txBody>
                  <a:tcPr marL="0" marR="0" marT="0" marB="0" anchor="ctr"/>
                </a:tc>
                <a:tc>
                  <a:txBody>
                    <a:bodyPr/>
                    <a:lstStyle/>
                    <a:p>
                      <a:pPr algn="ctr">
                        <a:lnSpc>
                          <a:spcPct val="100000"/>
                        </a:lnSpc>
                        <a:spcBef>
                          <a:spcPts val="0"/>
                        </a:spcBef>
                        <a:spcAft>
                          <a:spcPts val="0"/>
                        </a:spcAft>
                      </a:pPr>
                      <a:r>
                        <a:rPr lang="en-US" sz="1000" b="1" kern="100">
                          <a:effectLst/>
                          <a:latin typeface="微软雅黑" panose="020B0503020204020204" charset="-122"/>
                          <a:ea typeface="微软雅黑" panose="020B0503020204020204" charset="-122"/>
                          <a:cs typeface="Times New Roman" panose="02020603050405020304" pitchFamily="18" charset="0"/>
                        </a:rPr>
                        <a:t>40</a:t>
                      </a:r>
                      <a:endParaRPr lang="en-US" sz="1000" b="1" kern="100">
                        <a:solidFill>
                          <a:schemeClr val="bg1"/>
                        </a:solidFill>
                        <a:effectLst/>
                        <a:latin typeface="微软雅黑" panose="020B0503020204020204" charset="-122"/>
                        <a:ea typeface="微软雅黑" panose="020B0503020204020204" charset="-122"/>
                        <a:cs typeface="Times New Roman" panose="02020603050405020304" pitchFamily="18" charset="0"/>
                      </a:endParaRPr>
                    </a:p>
                  </a:txBody>
                  <a:tcPr marL="0" marR="0" marT="0" marB="0" anchor="ctr"/>
                </a:tc>
                <a:tc>
                  <a:txBody>
                    <a:bodyPr/>
                    <a:lstStyle/>
                    <a:p>
                      <a:pPr algn="ctr">
                        <a:lnSpc>
                          <a:spcPct val="100000"/>
                        </a:lnSpc>
                        <a:spcBef>
                          <a:spcPts val="0"/>
                        </a:spcBef>
                        <a:spcAft>
                          <a:spcPts val="0"/>
                        </a:spcAft>
                      </a:pPr>
                      <a:r>
                        <a:rPr lang="en-US" sz="1000" b="1" kern="100">
                          <a:effectLst/>
                          <a:latin typeface="微软雅黑" panose="020B0503020204020204" charset="-122"/>
                          <a:ea typeface="微软雅黑" panose="020B0503020204020204" charset="-122"/>
                          <a:cs typeface="Times New Roman" panose="02020603050405020304" pitchFamily="18" charset="0"/>
                        </a:rPr>
                        <a:t>16</a:t>
                      </a:r>
                      <a:endParaRPr lang="en-US" sz="1000" b="1" kern="100">
                        <a:solidFill>
                          <a:schemeClr val="bg1"/>
                        </a:solidFill>
                        <a:effectLst/>
                        <a:latin typeface="微软雅黑" panose="020B0503020204020204" charset="-122"/>
                        <a:ea typeface="微软雅黑" panose="020B0503020204020204" charset="-122"/>
                        <a:cs typeface="Times New Roman" panose="02020603050405020304" pitchFamily="18" charset="0"/>
                      </a:endParaRPr>
                    </a:p>
                  </a:txBody>
                  <a:tcPr marL="0" marR="0" marT="0" marB="0" anchor="ctr"/>
                </a:tc>
                <a:tc>
                  <a:txBody>
                    <a:bodyPr/>
                    <a:lstStyle/>
                    <a:p>
                      <a:pPr algn="ctr">
                        <a:lnSpc>
                          <a:spcPct val="100000"/>
                        </a:lnSpc>
                        <a:spcBef>
                          <a:spcPts val="0"/>
                        </a:spcBef>
                        <a:spcAft>
                          <a:spcPts val="0"/>
                        </a:spcAft>
                      </a:pPr>
                      <a:r>
                        <a:rPr lang="zh-CN" sz="1000" b="1" kern="100" dirty="0">
                          <a:effectLst/>
                          <a:latin typeface="微软雅黑" panose="020B0503020204020204" charset="-122"/>
                          <a:ea typeface="微软雅黑" panose="020B0503020204020204" charset="-122"/>
                          <a:cs typeface="Times New Roman" panose="02020603050405020304" pitchFamily="18" charset="0"/>
                        </a:rPr>
                        <a:t>无机化学</a:t>
                      </a:r>
                      <a:endParaRPr lang="en-US" altLang="zh-CN" sz="1000" b="1" kern="100" dirty="0">
                        <a:effectLst/>
                        <a:latin typeface="微软雅黑" panose="020B0503020204020204" charset="-122"/>
                        <a:ea typeface="微软雅黑" panose="020B0503020204020204" charset="-122"/>
                        <a:cs typeface="Times New Roman" panose="02020603050405020304" pitchFamily="18" charset="0"/>
                      </a:endParaRPr>
                    </a:p>
                    <a:p>
                      <a:pPr algn="ctr">
                        <a:lnSpc>
                          <a:spcPct val="100000"/>
                        </a:lnSpc>
                        <a:spcBef>
                          <a:spcPts val="0"/>
                        </a:spcBef>
                        <a:spcAft>
                          <a:spcPts val="0"/>
                        </a:spcAft>
                      </a:pPr>
                      <a:r>
                        <a:rPr lang="zh-CN" sz="1000" b="1" kern="100" dirty="0">
                          <a:effectLst/>
                          <a:latin typeface="微软雅黑" panose="020B0503020204020204" charset="-122"/>
                          <a:ea typeface="微软雅黑" panose="020B0503020204020204" charset="-122"/>
                          <a:cs typeface="Times New Roman" panose="02020603050405020304" pitchFamily="18" charset="0"/>
                        </a:rPr>
                        <a:t>计算机基础</a:t>
                      </a:r>
                      <a:endParaRPr lang="zh-CN" sz="1000" b="1" kern="100" dirty="0">
                        <a:solidFill>
                          <a:schemeClr val="bg1"/>
                        </a:solidFill>
                        <a:effectLst/>
                        <a:latin typeface="微软雅黑" panose="020B0503020204020204" charset="-122"/>
                        <a:ea typeface="微软雅黑" panose="020B0503020204020204" charset="-122"/>
                        <a:cs typeface="Times New Roman" panose="02020603050405020304" pitchFamily="18" charset="0"/>
                      </a:endParaRPr>
                    </a:p>
                  </a:txBody>
                  <a:tcPr marL="0" marR="0" marT="0" marB="0" anchor="ctr"/>
                </a:tc>
              </a:tr>
              <a:tr h="378281">
                <a:tc rowSpan="3">
                  <a:txBody>
                    <a:bodyPr/>
                    <a:lstStyle/>
                    <a:p>
                      <a:pPr algn="ctr">
                        <a:lnSpc>
                          <a:spcPct val="100000"/>
                        </a:lnSpc>
                        <a:spcBef>
                          <a:spcPts val="0"/>
                        </a:spcBef>
                        <a:spcAft>
                          <a:spcPts val="0"/>
                        </a:spcAft>
                      </a:pPr>
                      <a:r>
                        <a:rPr lang="en-US" altLang="zh-CN" sz="1000" b="1" kern="100" dirty="0">
                          <a:effectLst/>
                          <a:latin typeface="微软雅黑" panose="020B0503020204020204" charset="-122"/>
                          <a:ea typeface="微软雅黑" panose="020B0503020204020204" charset="-122"/>
                          <a:cs typeface="Times New Roman" panose="02020603050405020304" pitchFamily="18" charset="0"/>
                        </a:rPr>
                        <a:t>4</a:t>
                      </a:r>
                      <a:r>
                        <a:rPr lang="zh-CN" altLang="en-US" sz="1000" b="1" kern="100" dirty="0">
                          <a:effectLst/>
                          <a:latin typeface="微软雅黑" panose="020B0503020204020204" charset="-122"/>
                          <a:ea typeface="微软雅黑" panose="020B0503020204020204" charset="-122"/>
                          <a:cs typeface="Times New Roman" panose="02020603050405020304" pitchFamily="18" charset="0"/>
                        </a:rPr>
                        <a:t>（</a:t>
                      </a:r>
                      <a:r>
                        <a:rPr lang="en-US" altLang="zh-CN" sz="1000" b="1" kern="100" dirty="0">
                          <a:effectLst/>
                          <a:latin typeface="微软雅黑" panose="020B0503020204020204" charset="-122"/>
                          <a:ea typeface="微软雅黑" panose="020B0503020204020204" charset="-122"/>
                          <a:cs typeface="Times New Roman" panose="02020603050405020304" pitchFamily="18" charset="0"/>
                        </a:rPr>
                        <a:t>7.5</a:t>
                      </a:r>
                      <a:r>
                        <a:rPr lang="zh-CN" altLang="en-US" sz="1000" b="1" kern="100" dirty="0">
                          <a:effectLst/>
                          <a:latin typeface="微软雅黑" panose="020B0503020204020204" charset="-122"/>
                          <a:ea typeface="微软雅黑" panose="020B0503020204020204" charset="-122"/>
                          <a:cs typeface="Times New Roman" panose="02020603050405020304" pitchFamily="18" charset="0"/>
                        </a:rPr>
                        <a:t>）</a:t>
                      </a:r>
                      <a:endParaRPr lang="zh-CN" sz="1000" b="1" kern="100" dirty="0">
                        <a:solidFill>
                          <a:schemeClr val="bg1"/>
                        </a:solidFill>
                        <a:effectLst/>
                        <a:latin typeface="微软雅黑" panose="020B0503020204020204" charset="-122"/>
                        <a:ea typeface="微软雅黑" panose="020B0503020204020204" charset="-122"/>
                        <a:cs typeface="Times New Roman" panose="02020603050405020304" pitchFamily="18" charset="0"/>
                      </a:endParaRPr>
                    </a:p>
                  </a:txBody>
                  <a:tcPr marL="36195" marR="36195" marT="0" marB="0" anchor="ctr"/>
                </a:tc>
                <a:tc>
                  <a:txBody>
                    <a:bodyPr/>
                    <a:lstStyle/>
                    <a:p>
                      <a:pPr algn="ctr">
                        <a:lnSpc>
                          <a:spcPct val="100000"/>
                        </a:lnSpc>
                        <a:spcBef>
                          <a:spcPts val="0"/>
                        </a:spcBef>
                        <a:spcAft>
                          <a:spcPts val="0"/>
                        </a:spcAft>
                      </a:pPr>
                      <a:r>
                        <a:rPr lang="zh-CN" sz="1000" b="1" kern="100" dirty="0">
                          <a:effectLst/>
                          <a:latin typeface="微软雅黑" panose="020B0503020204020204" charset="-122"/>
                          <a:ea typeface="微软雅黑" panose="020B0503020204020204" charset="-122"/>
                          <a:cs typeface="Times New Roman" panose="02020603050405020304" pitchFamily="18" charset="0"/>
                        </a:rPr>
                        <a:t>材料科学基础</a:t>
                      </a:r>
                      <a:endParaRPr lang="zh-CN" sz="1000" b="1" kern="100" dirty="0">
                        <a:solidFill>
                          <a:schemeClr val="bg1"/>
                        </a:solidFill>
                        <a:effectLst/>
                        <a:latin typeface="微软雅黑" panose="020B0503020204020204" charset="-122"/>
                        <a:ea typeface="微软雅黑" panose="020B0503020204020204" charset="-122"/>
                        <a:cs typeface="Times New Roman" panose="02020603050405020304" pitchFamily="18" charset="0"/>
                      </a:endParaRPr>
                    </a:p>
                  </a:txBody>
                  <a:tcPr marL="36195" marR="36195" marT="0" marB="0" anchor="ctr"/>
                </a:tc>
                <a:tc>
                  <a:txBody>
                    <a:bodyPr/>
                    <a:lstStyle/>
                    <a:p>
                      <a:pPr algn="ctr">
                        <a:lnSpc>
                          <a:spcPct val="100000"/>
                        </a:lnSpc>
                        <a:spcBef>
                          <a:spcPts val="0"/>
                        </a:spcBef>
                        <a:spcAft>
                          <a:spcPts val="0"/>
                        </a:spcAft>
                      </a:pPr>
                      <a:r>
                        <a:rPr lang="en-US" sz="1000" b="1" kern="100">
                          <a:effectLst/>
                          <a:latin typeface="微软雅黑" panose="020B0503020204020204" charset="-122"/>
                          <a:ea typeface="微软雅黑" panose="020B0503020204020204" charset="-122"/>
                          <a:cs typeface="Times New Roman" panose="02020603050405020304" pitchFamily="18" charset="0"/>
                        </a:rPr>
                        <a:t>2.5</a:t>
                      </a:r>
                      <a:endParaRPr lang="en-US" sz="1000" b="1" kern="100">
                        <a:solidFill>
                          <a:schemeClr val="bg1"/>
                        </a:solidFill>
                        <a:effectLst/>
                        <a:latin typeface="微软雅黑" panose="020B0503020204020204" charset="-122"/>
                        <a:ea typeface="微软雅黑" panose="020B0503020204020204" charset="-122"/>
                        <a:cs typeface="Times New Roman" panose="02020603050405020304" pitchFamily="18" charset="0"/>
                      </a:endParaRPr>
                    </a:p>
                  </a:txBody>
                  <a:tcPr marL="0" marR="0" marT="0" marB="0" anchor="ctr"/>
                </a:tc>
                <a:tc>
                  <a:txBody>
                    <a:bodyPr/>
                    <a:lstStyle/>
                    <a:p>
                      <a:pPr algn="ctr">
                        <a:lnSpc>
                          <a:spcPct val="100000"/>
                        </a:lnSpc>
                        <a:spcBef>
                          <a:spcPts val="0"/>
                        </a:spcBef>
                        <a:spcAft>
                          <a:spcPts val="0"/>
                        </a:spcAft>
                      </a:pPr>
                      <a:r>
                        <a:rPr lang="en-US" sz="1000" b="1" kern="100">
                          <a:effectLst/>
                          <a:latin typeface="微软雅黑" panose="020B0503020204020204" charset="-122"/>
                          <a:ea typeface="微软雅黑" panose="020B0503020204020204" charset="-122"/>
                          <a:cs typeface="Times New Roman" panose="02020603050405020304" pitchFamily="18" charset="0"/>
                        </a:rPr>
                        <a:t>48</a:t>
                      </a:r>
                      <a:endParaRPr lang="en-US" sz="1000" b="1" kern="100">
                        <a:solidFill>
                          <a:schemeClr val="bg1"/>
                        </a:solidFill>
                        <a:effectLst/>
                        <a:latin typeface="微软雅黑" panose="020B0503020204020204" charset="-122"/>
                        <a:ea typeface="微软雅黑" panose="020B0503020204020204" charset="-122"/>
                        <a:cs typeface="Times New Roman" panose="02020603050405020304" pitchFamily="18" charset="0"/>
                      </a:endParaRPr>
                    </a:p>
                  </a:txBody>
                  <a:tcPr marL="0" marR="0" marT="0" marB="0" anchor="ctr"/>
                </a:tc>
                <a:tc>
                  <a:txBody>
                    <a:bodyPr/>
                    <a:lstStyle/>
                    <a:p>
                      <a:pPr algn="ctr">
                        <a:lnSpc>
                          <a:spcPct val="100000"/>
                        </a:lnSpc>
                        <a:spcBef>
                          <a:spcPts val="0"/>
                        </a:spcBef>
                        <a:spcAft>
                          <a:spcPts val="0"/>
                        </a:spcAft>
                      </a:pPr>
                      <a:r>
                        <a:rPr lang="en-US" sz="1000" b="1" kern="100">
                          <a:effectLst/>
                          <a:latin typeface="微软雅黑" panose="020B0503020204020204" charset="-122"/>
                          <a:ea typeface="微软雅黑" panose="020B0503020204020204" charset="-122"/>
                          <a:cs typeface="Times New Roman" panose="02020603050405020304" pitchFamily="18" charset="0"/>
                        </a:rPr>
                        <a:t>40</a:t>
                      </a:r>
                      <a:endParaRPr lang="en-US" sz="1000" b="1" kern="100">
                        <a:solidFill>
                          <a:schemeClr val="bg1"/>
                        </a:solidFill>
                        <a:effectLst/>
                        <a:latin typeface="微软雅黑" panose="020B0503020204020204" charset="-122"/>
                        <a:ea typeface="微软雅黑" panose="020B0503020204020204" charset="-122"/>
                        <a:cs typeface="Times New Roman" panose="02020603050405020304" pitchFamily="18" charset="0"/>
                      </a:endParaRPr>
                    </a:p>
                  </a:txBody>
                  <a:tcPr marL="0" marR="0" marT="0" marB="0" anchor="ctr"/>
                </a:tc>
                <a:tc>
                  <a:txBody>
                    <a:bodyPr/>
                    <a:lstStyle/>
                    <a:p>
                      <a:pPr algn="ctr">
                        <a:lnSpc>
                          <a:spcPct val="100000"/>
                        </a:lnSpc>
                        <a:spcBef>
                          <a:spcPts val="0"/>
                        </a:spcBef>
                        <a:spcAft>
                          <a:spcPts val="0"/>
                        </a:spcAft>
                      </a:pPr>
                      <a:r>
                        <a:rPr lang="en-US" sz="1000" b="1" kern="100">
                          <a:effectLst/>
                          <a:latin typeface="微软雅黑" panose="020B0503020204020204" charset="-122"/>
                          <a:ea typeface="微软雅黑" panose="020B0503020204020204" charset="-122"/>
                          <a:cs typeface="Times New Roman" panose="02020603050405020304" pitchFamily="18" charset="0"/>
                        </a:rPr>
                        <a:t>8</a:t>
                      </a:r>
                      <a:endParaRPr lang="en-US" sz="1000" b="1" kern="100">
                        <a:solidFill>
                          <a:schemeClr val="bg1"/>
                        </a:solidFill>
                        <a:effectLst/>
                        <a:latin typeface="微软雅黑" panose="020B0503020204020204" charset="-122"/>
                        <a:ea typeface="微软雅黑" panose="020B0503020204020204" charset="-122"/>
                        <a:cs typeface="Times New Roman" panose="02020603050405020304" pitchFamily="18" charset="0"/>
                      </a:endParaRPr>
                    </a:p>
                  </a:txBody>
                  <a:tcPr marL="0" marR="0" marT="0" marB="0" anchor="ctr"/>
                </a:tc>
                <a:tc>
                  <a:txBody>
                    <a:bodyPr/>
                    <a:lstStyle/>
                    <a:p>
                      <a:pPr algn="ctr">
                        <a:lnSpc>
                          <a:spcPct val="100000"/>
                        </a:lnSpc>
                        <a:spcBef>
                          <a:spcPts val="0"/>
                        </a:spcBef>
                        <a:spcAft>
                          <a:spcPts val="0"/>
                        </a:spcAft>
                      </a:pPr>
                      <a:r>
                        <a:rPr lang="zh-CN" sz="1000" b="1" kern="100" dirty="0">
                          <a:effectLst/>
                          <a:latin typeface="微软雅黑" panose="020B0503020204020204" charset="-122"/>
                          <a:ea typeface="微软雅黑" panose="020B0503020204020204" charset="-122"/>
                          <a:cs typeface="Times New Roman" panose="02020603050405020304" pitchFamily="18" charset="0"/>
                        </a:rPr>
                        <a:t>材料学导论</a:t>
                      </a:r>
                      <a:endParaRPr lang="zh-CN" sz="1000" b="1" kern="100" dirty="0">
                        <a:effectLst/>
                        <a:latin typeface="微软雅黑" panose="020B0503020204020204" charset="-122"/>
                        <a:ea typeface="微软雅黑" panose="020B0503020204020204" charset="-122"/>
                        <a:cs typeface="Times New Roman" panose="02020603050405020304" pitchFamily="18" charset="0"/>
                      </a:endParaRPr>
                    </a:p>
                    <a:p>
                      <a:pPr algn="ctr">
                        <a:lnSpc>
                          <a:spcPct val="100000"/>
                        </a:lnSpc>
                        <a:spcBef>
                          <a:spcPts val="0"/>
                        </a:spcBef>
                        <a:spcAft>
                          <a:spcPts val="0"/>
                        </a:spcAft>
                      </a:pPr>
                      <a:r>
                        <a:rPr lang="zh-CN" sz="1000" b="1" kern="100" dirty="0">
                          <a:effectLst/>
                          <a:latin typeface="微软雅黑" panose="020B0503020204020204" charset="-122"/>
                          <a:ea typeface="微软雅黑" panose="020B0503020204020204" charset="-122"/>
                          <a:cs typeface="Times New Roman" panose="02020603050405020304" pitchFamily="18" charset="0"/>
                        </a:rPr>
                        <a:t>晶体学</a:t>
                      </a:r>
                      <a:endParaRPr lang="zh-CN" sz="1000" b="1" kern="100" dirty="0">
                        <a:solidFill>
                          <a:schemeClr val="bg1"/>
                        </a:solidFill>
                        <a:effectLst/>
                        <a:latin typeface="微软雅黑" panose="020B0503020204020204" charset="-122"/>
                        <a:ea typeface="微软雅黑" panose="020B0503020204020204" charset="-122"/>
                        <a:cs typeface="Times New Roman" panose="02020603050405020304" pitchFamily="18" charset="0"/>
                      </a:endParaRPr>
                    </a:p>
                  </a:txBody>
                  <a:tcPr marL="0" marR="0" marT="0" marB="0" anchor="ctr"/>
                </a:tc>
              </a:tr>
              <a:tr h="189140">
                <a:tc vMerge="1">
                  <a:tcPr marL="36195" marR="3619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00000"/>
                        </a:lnSpc>
                        <a:spcBef>
                          <a:spcPts val="0"/>
                        </a:spcBef>
                        <a:spcAft>
                          <a:spcPts val="0"/>
                        </a:spcAft>
                      </a:pPr>
                      <a:r>
                        <a:rPr lang="zh-CN" sz="1000" b="1" kern="100" dirty="0">
                          <a:effectLst/>
                          <a:latin typeface="微软雅黑" panose="020B0503020204020204" charset="-122"/>
                          <a:ea typeface="微软雅黑" panose="020B0503020204020204" charset="-122"/>
                          <a:cs typeface="Times New Roman" panose="02020603050405020304" pitchFamily="18" charset="0"/>
                        </a:rPr>
                        <a:t>材料工程基础</a:t>
                      </a:r>
                      <a:endParaRPr lang="zh-CN" sz="1000" b="1" kern="100" dirty="0">
                        <a:solidFill>
                          <a:schemeClr val="bg1"/>
                        </a:solidFill>
                        <a:effectLst/>
                        <a:latin typeface="微软雅黑" panose="020B0503020204020204" charset="-122"/>
                        <a:ea typeface="微软雅黑" panose="020B0503020204020204" charset="-122"/>
                        <a:cs typeface="Times New Roman" panose="02020603050405020304" pitchFamily="18" charset="0"/>
                      </a:endParaRPr>
                    </a:p>
                  </a:txBody>
                  <a:tcPr marL="36195" marR="36195" marT="0" marB="0" anchor="ctr"/>
                </a:tc>
                <a:tc>
                  <a:txBody>
                    <a:bodyPr/>
                    <a:lstStyle/>
                    <a:p>
                      <a:pPr algn="ctr">
                        <a:lnSpc>
                          <a:spcPct val="100000"/>
                        </a:lnSpc>
                        <a:spcBef>
                          <a:spcPts val="0"/>
                        </a:spcBef>
                        <a:spcAft>
                          <a:spcPts val="0"/>
                        </a:spcAft>
                      </a:pPr>
                      <a:r>
                        <a:rPr lang="en-US" sz="1000" b="1" kern="100">
                          <a:effectLst/>
                          <a:latin typeface="微软雅黑" panose="020B0503020204020204" charset="-122"/>
                          <a:ea typeface="微软雅黑" panose="020B0503020204020204" charset="-122"/>
                          <a:cs typeface="Times New Roman" panose="02020603050405020304" pitchFamily="18" charset="0"/>
                        </a:rPr>
                        <a:t>2.0</a:t>
                      </a:r>
                      <a:endParaRPr lang="en-US" sz="1000" b="1" kern="100">
                        <a:solidFill>
                          <a:schemeClr val="bg1"/>
                        </a:solidFill>
                        <a:effectLst/>
                        <a:latin typeface="微软雅黑" panose="020B0503020204020204" charset="-122"/>
                        <a:ea typeface="微软雅黑" panose="020B0503020204020204" charset="-122"/>
                        <a:cs typeface="Times New Roman" panose="02020603050405020304" pitchFamily="18" charset="0"/>
                      </a:endParaRPr>
                    </a:p>
                  </a:txBody>
                  <a:tcPr marL="0" marR="0" marT="0" marB="0" anchor="ctr"/>
                </a:tc>
                <a:tc>
                  <a:txBody>
                    <a:bodyPr/>
                    <a:lstStyle/>
                    <a:p>
                      <a:pPr algn="ctr">
                        <a:lnSpc>
                          <a:spcPct val="100000"/>
                        </a:lnSpc>
                        <a:spcBef>
                          <a:spcPts val="0"/>
                        </a:spcBef>
                        <a:spcAft>
                          <a:spcPts val="0"/>
                        </a:spcAft>
                      </a:pPr>
                      <a:r>
                        <a:rPr lang="en-US" sz="1000" b="1" kern="100">
                          <a:effectLst/>
                          <a:latin typeface="微软雅黑" panose="020B0503020204020204" charset="-122"/>
                          <a:ea typeface="微软雅黑" panose="020B0503020204020204" charset="-122"/>
                          <a:cs typeface="Times New Roman" panose="02020603050405020304" pitchFamily="18" charset="0"/>
                        </a:rPr>
                        <a:t>40</a:t>
                      </a:r>
                      <a:endParaRPr lang="en-US" sz="1000" b="1" kern="100">
                        <a:solidFill>
                          <a:schemeClr val="bg1"/>
                        </a:solidFill>
                        <a:effectLst/>
                        <a:latin typeface="微软雅黑" panose="020B0503020204020204" charset="-122"/>
                        <a:ea typeface="微软雅黑" panose="020B0503020204020204" charset="-122"/>
                        <a:cs typeface="Times New Roman" panose="02020603050405020304" pitchFamily="18" charset="0"/>
                      </a:endParaRPr>
                    </a:p>
                  </a:txBody>
                  <a:tcPr marL="0" marR="0" marT="0" marB="0" anchor="ctr"/>
                </a:tc>
                <a:tc>
                  <a:txBody>
                    <a:bodyPr/>
                    <a:lstStyle/>
                    <a:p>
                      <a:pPr algn="ctr">
                        <a:lnSpc>
                          <a:spcPct val="100000"/>
                        </a:lnSpc>
                        <a:spcBef>
                          <a:spcPts val="0"/>
                        </a:spcBef>
                        <a:spcAft>
                          <a:spcPts val="0"/>
                        </a:spcAft>
                      </a:pPr>
                      <a:r>
                        <a:rPr lang="en-US" sz="1000" b="1" kern="100">
                          <a:effectLst/>
                          <a:latin typeface="微软雅黑" panose="020B0503020204020204" charset="-122"/>
                          <a:ea typeface="微软雅黑" panose="020B0503020204020204" charset="-122"/>
                          <a:cs typeface="Times New Roman" panose="02020603050405020304" pitchFamily="18" charset="0"/>
                        </a:rPr>
                        <a:t>32</a:t>
                      </a:r>
                      <a:endParaRPr lang="en-US" sz="1000" b="1" kern="100">
                        <a:solidFill>
                          <a:schemeClr val="bg1"/>
                        </a:solidFill>
                        <a:effectLst/>
                        <a:latin typeface="微软雅黑" panose="020B0503020204020204" charset="-122"/>
                        <a:ea typeface="微软雅黑" panose="020B0503020204020204" charset="-122"/>
                        <a:cs typeface="Times New Roman" panose="02020603050405020304" pitchFamily="18" charset="0"/>
                      </a:endParaRPr>
                    </a:p>
                  </a:txBody>
                  <a:tcPr marL="0" marR="0" marT="0" marB="0" anchor="ctr"/>
                </a:tc>
                <a:tc>
                  <a:txBody>
                    <a:bodyPr/>
                    <a:lstStyle/>
                    <a:p>
                      <a:pPr algn="ctr">
                        <a:lnSpc>
                          <a:spcPct val="100000"/>
                        </a:lnSpc>
                        <a:spcBef>
                          <a:spcPts val="0"/>
                        </a:spcBef>
                        <a:spcAft>
                          <a:spcPts val="0"/>
                        </a:spcAft>
                      </a:pPr>
                      <a:r>
                        <a:rPr lang="en-US" sz="1000" b="1" kern="100">
                          <a:effectLst/>
                          <a:latin typeface="微软雅黑" panose="020B0503020204020204" charset="-122"/>
                          <a:ea typeface="微软雅黑" panose="020B0503020204020204" charset="-122"/>
                          <a:cs typeface="Times New Roman" panose="02020603050405020304" pitchFamily="18" charset="0"/>
                        </a:rPr>
                        <a:t>8</a:t>
                      </a:r>
                      <a:endParaRPr lang="en-US" sz="1000" b="1" kern="100">
                        <a:solidFill>
                          <a:schemeClr val="bg1"/>
                        </a:solidFill>
                        <a:effectLst/>
                        <a:latin typeface="微软雅黑" panose="020B0503020204020204" charset="-122"/>
                        <a:ea typeface="微软雅黑" panose="020B0503020204020204" charset="-122"/>
                        <a:cs typeface="Times New Roman" panose="02020603050405020304" pitchFamily="18" charset="0"/>
                      </a:endParaRPr>
                    </a:p>
                  </a:txBody>
                  <a:tcPr marL="0" marR="0" marT="0" marB="0" anchor="ctr"/>
                </a:tc>
                <a:tc>
                  <a:txBody>
                    <a:bodyPr/>
                    <a:lstStyle/>
                    <a:p>
                      <a:pPr algn="ctr">
                        <a:lnSpc>
                          <a:spcPct val="100000"/>
                        </a:lnSpc>
                        <a:spcBef>
                          <a:spcPts val="0"/>
                        </a:spcBef>
                        <a:spcAft>
                          <a:spcPts val="0"/>
                        </a:spcAft>
                      </a:pPr>
                      <a:r>
                        <a:rPr lang="zh-CN" sz="1000" b="1" kern="100">
                          <a:effectLst/>
                          <a:latin typeface="微软雅黑" panose="020B0503020204020204" charset="-122"/>
                          <a:ea typeface="微软雅黑" panose="020B0503020204020204" charset="-122"/>
                          <a:cs typeface="Times New Roman" panose="02020603050405020304" pitchFamily="18" charset="0"/>
                        </a:rPr>
                        <a:t>材料力学</a:t>
                      </a:r>
                      <a:endParaRPr lang="zh-CN" sz="1000" b="1" kern="100">
                        <a:solidFill>
                          <a:schemeClr val="bg1"/>
                        </a:solidFill>
                        <a:effectLst/>
                        <a:latin typeface="微软雅黑" panose="020B0503020204020204" charset="-122"/>
                        <a:ea typeface="微软雅黑" panose="020B0503020204020204" charset="-122"/>
                        <a:cs typeface="Times New Roman" panose="02020603050405020304" pitchFamily="18" charset="0"/>
                      </a:endParaRPr>
                    </a:p>
                  </a:txBody>
                  <a:tcPr marL="0" marR="0" marT="0" marB="0" anchor="ctr"/>
                </a:tc>
              </a:tr>
              <a:tr h="378281">
                <a:tc vMerge="1">
                  <a:tcPr marL="36195" marR="3619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00000"/>
                        </a:lnSpc>
                        <a:spcBef>
                          <a:spcPts val="0"/>
                        </a:spcBef>
                        <a:spcAft>
                          <a:spcPts val="0"/>
                        </a:spcAft>
                      </a:pPr>
                      <a:r>
                        <a:rPr lang="zh-CN" sz="1000" b="1" kern="100" dirty="0">
                          <a:effectLst/>
                          <a:latin typeface="微软雅黑" panose="020B0503020204020204" charset="-122"/>
                          <a:ea typeface="微软雅黑" panose="020B0503020204020204" charset="-122"/>
                          <a:cs typeface="Times New Roman" panose="02020603050405020304" pitchFamily="18" charset="0"/>
                        </a:rPr>
                        <a:t>材料物理</a:t>
                      </a:r>
                      <a:endParaRPr lang="zh-CN" sz="1000" b="1" kern="100" dirty="0">
                        <a:solidFill>
                          <a:schemeClr val="bg1"/>
                        </a:solidFill>
                        <a:effectLst/>
                        <a:latin typeface="微软雅黑" panose="020B0503020204020204" charset="-122"/>
                        <a:ea typeface="微软雅黑" panose="020B0503020204020204" charset="-122"/>
                        <a:cs typeface="Times New Roman" panose="02020603050405020304" pitchFamily="18" charset="0"/>
                      </a:endParaRPr>
                    </a:p>
                  </a:txBody>
                  <a:tcPr marL="36195" marR="36195" marT="0" marB="0" anchor="ctr"/>
                </a:tc>
                <a:tc>
                  <a:txBody>
                    <a:bodyPr/>
                    <a:lstStyle/>
                    <a:p>
                      <a:pPr algn="ctr">
                        <a:lnSpc>
                          <a:spcPct val="100000"/>
                        </a:lnSpc>
                        <a:spcBef>
                          <a:spcPts val="0"/>
                        </a:spcBef>
                        <a:spcAft>
                          <a:spcPts val="0"/>
                        </a:spcAft>
                      </a:pPr>
                      <a:r>
                        <a:rPr lang="en-US" sz="1000" b="1" kern="100">
                          <a:effectLst/>
                          <a:latin typeface="微软雅黑" panose="020B0503020204020204" charset="-122"/>
                          <a:ea typeface="微软雅黑" panose="020B0503020204020204" charset="-122"/>
                          <a:cs typeface="Times New Roman" panose="02020603050405020304" pitchFamily="18" charset="0"/>
                        </a:rPr>
                        <a:t>3</a:t>
                      </a:r>
                      <a:endParaRPr lang="en-US" sz="1000" b="1" kern="100">
                        <a:solidFill>
                          <a:schemeClr val="bg1"/>
                        </a:solidFill>
                        <a:effectLst/>
                        <a:latin typeface="微软雅黑" panose="020B0503020204020204" charset="-122"/>
                        <a:ea typeface="微软雅黑" panose="020B0503020204020204" charset="-122"/>
                        <a:cs typeface="Times New Roman" panose="02020603050405020304" pitchFamily="18" charset="0"/>
                      </a:endParaRPr>
                    </a:p>
                  </a:txBody>
                  <a:tcPr marL="0" marR="0" marT="0" marB="0" anchor="ctr"/>
                </a:tc>
                <a:tc>
                  <a:txBody>
                    <a:bodyPr/>
                    <a:lstStyle/>
                    <a:p>
                      <a:pPr algn="ctr">
                        <a:lnSpc>
                          <a:spcPct val="100000"/>
                        </a:lnSpc>
                        <a:spcBef>
                          <a:spcPts val="0"/>
                        </a:spcBef>
                        <a:spcAft>
                          <a:spcPts val="0"/>
                        </a:spcAft>
                      </a:pPr>
                      <a:r>
                        <a:rPr lang="en-US" sz="1000" b="1" kern="100">
                          <a:effectLst/>
                          <a:latin typeface="微软雅黑" panose="020B0503020204020204" charset="-122"/>
                          <a:ea typeface="微软雅黑" panose="020B0503020204020204" charset="-122"/>
                          <a:cs typeface="Times New Roman" panose="02020603050405020304" pitchFamily="18" charset="0"/>
                        </a:rPr>
                        <a:t>48</a:t>
                      </a:r>
                      <a:endParaRPr lang="en-US" sz="1000" b="1" kern="100">
                        <a:solidFill>
                          <a:schemeClr val="bg1"/>
                        </a:solidFill>
                        <a:effectLst/>
                        <a:latin typeface="微软雅黑" panose="020B0503020204020204" charset="-122"/>
                        <a:ea typeface="微软雅黑" panose="020B0503020204020204" charset="-122"/>
                        <a:cs typeface="Times New Roman" panose="02020603050405020304" pitchFamily="18" charset="0"/>
                      </a:endParaRPr>
                    </a:p>
                  </a:txBody>
                  <a:tcPr marL="0" marR="0" marT="0" marB="0" anchor="ctr"/>
                </a:tc>
                <a:tc>
                  <a:txBody>
                    <a:bodyPr/>
                    <a:lstStyle/>
                    <a:p>
                      <a:pPr algn="ctr">
                        <a:lnSpc>
                          <a:spcPct val="100000"/>
                        </a:lnSpc>
                        <a:spcBef>
                          <a:spcPts val="0"/>
                        </a:spcBef>
                        <a:spcAft>
                          <a:spcPts val="0"/>
                        </a:spcAft>
                      </a:pPr>
                      <a:r>
                        <a:rPr lang="en-US" sz="1000" b="1" kern="100">
                          <a:effectLst/>
                          <a:latin typeface="微软雅黑" panose="020B0503020204020204" charset="-122"/>
                          <a:ea typeface="微软雅黑" panose="020B0503020204020204" charset="-122"/>
                          <a:cs typeface="Times New Roman" panose="02020603050405020304" pitchFamily="18" charset="0"/>
                        </a:rPr>
                        <a:t>48</a:t>
                      </a:r>
                      <a:endParaRPr lang="en-US" sz="1000" b="1" kern="100">
                        <a:solidFill>
                          <a:schemeClr val="bg1"/>
                        </a:solidFill>
                        <a:effectLst/>
                        <a:latin typeface="微软雅黑" panose="020B0503020204020204" charset="-122"/>
                        <a:ea typeface="微软雅黑" panose="020B0503020204020204" charset="-122"/>
                        <a:cs typeface="Times New Roman" panose="02020603050405020304" pitchFamily="18" charset="0"/>
                      </a:endParaRPr>
                    </a:p>
                  </a:txBody>
                  <a:tcPr marL="0" marR="0" marT="0" marB="0" anchor="ctr"/>
                </a:tc>
                <a:tc>
                  <a:txBody>
                    <a:bodyPr/>
                    <a:lstStyle/>
                    <a:p>
                      <a:pPr algn="ctr">
                        <a:lnSpc>
                          <a:spcPct val="100000"/>
                        </a:lnSpc>
                        <a:spcBef>
                          <a:spcPts val="0"/>
                        </a:spcBef>
                        <a:spcAft>
                          <a:spcPts val="0"/>
                        </a:spcAft>
                      </a:pPr>
                      <a:r>
                        <a:rPr lang="en-US" sz="1000" b="1" kern="100">
                          <a:effectLst/>
                          <a:latin typeface="微软雅黑" panose="020B0503020204020204" charset="-122"/>
                          <a:ea typeface="微软雅黑" panose="020B0503020204020204" charset="-122"/>
                          <a:cs typeface="Times New Roman" panose="02020603050405020304" pitchFamily="18" charset="0"/>
                        </a:rPr>
                        <a:t> </a:t>
                      </a:r>
                      <a:endParaRPr lang="en-US" sz="1000" b="1" kern="100">
                        <a:solidFill>
                          <a:schemeClr val="bg1"/>
                        </a:solidFill>
                        <a:effectLst/>
                        <a:latin typeface="微软雅黑" panose="020B0503020204020204" charset="-122"/>
                        <a:ea typeface="微软雅黑" panose="020B0503020204020204" charset="-122"/>
                        <a:cs typeface="Times New Roman" panose="02020603050405020304" pitchFamily="18" charset="0"/>
                      </a:endParaRPr>
                    </a:p>
                  </a:txBody>
                  <a:tcPr marL="0" marR="0" marT="0" marB="0" anchor="ctr"/>
                </a:tc>
                <a:tc>
                  <a:txBody>
                    <a:bodyPr/>
                    <a:lstStyle/>
                    <a:p>
                      <a:pPr algn="ctr">
                        <a:lnSpc>
                          <a:spcPct val="100000"/>
                        </a:lnSpc>
                        <a:spcBef>
                          <a:spcPts val="0"/>
                        </a:spcBef>
                        <a:spcAft>
                          <a:spcPts val="0"/>
                        </a:spcAft>
                      </a:pPr>
                      <a:r>
                        <a:rPr lang="zh-CN" sz="1000" b="1" kern="100" dirty="0">
                          <a:effectLst/>
                          <a:latin typeface="微软雅黑" panose="020B0503020204020204" charset="-122"/>
                          <a:ea typeface="微软雅黑" panose="020B0503020204020204" charset="-122"/>
                          <a:cs typeface="Times New Roman" panose="02020603050405020304" pitchFamily="18" charset="0"/>
                        </a:rPr>
                        <a:t>大学物理</a:t>
                      </a:r>
                      <a:endParaRPr lang="zh-CN" sz="1000" b="1" kern="100" dirty="0">
                        <a:effectLst/>
                        <a:latin typeface="微软雅黑" panose="020B0503020204020204" charset="-122"/>
                        <a:ea typeface="微软雅黑" panose="020B0503020204020204" charset="-122"/>
                        <a:cs typeface="Times New Roman" panose="02020603050405020304" pitchFamily="18" charset="0"/>
                      </a:endParaRPr>
                    </a:p>
                    <a:p>
                      <a:pPr algn="ctr">
                        <a:lnSpc>
                          <a:spcPct val="100000"/>
                        </a:lnSpc>
                        <a:spcBef>
                          <a:spcPts val="0"/>
                        </a:spcBef>
                        <a:spcAft>
                          <a:spcPts val="0"/>
                        </a:spcAft>
                      </a:pPr>
                      <a:r>
                        <a:rPr lang="zh-CN" sz="1000" b="1" kern="100" dirty="0">
                          <a:effectLst/>
                          <a:latin typeface="微软雅黑" panose="020B0503020204020204" charset="-122"/>
                          <a:ea typeface="微软雅黑" panose="020B0503020204020204" charset="-122"/>
                          <a:cs typeface="Times New Roman" panose="02020603050405020304" pitchFamily="18" charset="0"/>
                        </a:rPr>
                        <a:t>晶体学</a:t>
                      </a:r>
                      <a:endParaRPr lang="zh-CN" sz="1000" b="1" kern="100" dirty="0">
                        <a:solidFill>
                          <a:schemeClr val="bg1"/>
                        </a:solidFill>
                        <a:effectLst/>
                        <a:latin typeface="微软雅黑" panose="020B0503020204020204" charset="-122"/>
                        <a:ea typeface="微软雅黑" panose="020B0503020204020204" charset="-122"/>
                        <a:cs typeface="Times New Roman" panose="02020603050405020304" pitchFamily="18" charset="0"/>
                      </a:endParaRPr>
                    </a:p>
                  </a:txBody>
                  <a:tcPr marL="0" marR="0" marT="0" marB="0" anchor="ctr"/>
                </a:tc>
              </a:tr>
              <a:tr h="378281">
                <a:tc rowSpan="4">
                  <a:txBody>
                    <a:bodyPr/>
                    <a:lstStyle/>
                    <a:p>
                      <a:pPr algn="ctr">
                        <a:lnSpc>
                          <a:spcPct val="100000"/>
                        </a:lnSpc>
                        <a:spcBef>
                          <a:spcPts val="0"/>
                        </a:spcBef>
                        <a:spcAft>
                          <a:spcPts val="0"/>
                        </a:spcAft>
                      </a:pPr>
                      <a:r>
                        <a:rPr lang="en-US" altLang="zh-CN" sz="1000" b="1" dirty="0">
                          <a:effectLst/>
                          <a:latin typeface="微软雅黑" panose="020B0503020204020204" charset="-122"/>
                          <a:ea typeface="微软雅黑" panose="020B0503020204020204" charset="-122"/>
                          <a:cs typeface="Times New Roman" panose="02020603050405020304" pitchFamily="18" charset="0"/>
                        </a:rPr>
                        <a:t>5</a:t>
                      </a:r>
                      <a:r>
                        <a:rPr lang="zh-CN" altLang="en-US" sz="1000" b="1" dirty="0">
                          <a:effectLst/>
                          <a:latin typeface="微软雅黑" panose="020B0503020204020204" charset="-122"/>
                          <a:ea typeface="微软雅黑" panose="020B0503020204020204" charset="-122"/>
                          <a:cs typeface="Times New Roman" panose="02020603050405020304" pitchFamily="18" charset="0"/>
                        </a:rPr>
                        <a:t>（</a:t>
                      </a:r>
                      <a:r>
                        <a:rPr lang="en-US" altLang="zh-CN" sz="1000" b="1" dirty="0">
                          <a:effectLst/>
                          <a:latin typeface="微软雅黑" panose="020B0503020204020204" charset="-122"/>
                          <a:ea typeface="微软雅黑" panose="020B0503020204020204" charset="-122"/>
                          <a:cs typeface="Times New Roman" panose="02020603050405020304" pitchFamily="18" charset="0"/>
                        </a:rPr>
                        <a:t>8.5</a:t>
                      </a:r>
                      <a:r>
                        <a:rPr lang="zh-CN" altLang="en-US" sz="1000" b="1" dirty="0">
                          <a:effectLst/>
                          <a:latin typeface="微软雅黑" panose="020B0503020204020204" charset="-122"/>
                          <a:ea typeface="微软雅黑" panose="020B0503020204020204" charset="-122"/>
                          <a:cs typeface="Times New Roman" panose="02020603050405020304" pitchFamily="18" charset="0"/>
                        </a:rPr>
                        <a:t>）</a:t>
                      </a:r>
                      <a:endParaRPr lang="zh-CN" sz="1000" b="1" dirty="0">
                        <a:solidFill>
                          <a:schemeClr val="bg1"/>
                        </a:solidFill>
                        <a:effectLst/>
                        <a:latin typeface="微软雅黑" panose="020B0503020204020204" charset="-122"/>
                        <a:ea typeface="微软雅黑" panose="020B0503020204020204" charset="-122"/>
                        <a:cs typeface="Times New Roman" panose="02020603050405020304" pitchFamily="18" charset="0"/>
                      </a:endParaRPr>
                    </a:p>
                  </a:txBody>
                  <a:tcPr marL="36195" marR="36195" marT="0" marB="0" anchor="ctr"/>
                </a:tc>
                <a:tc>
                  <a:txBody>
                    <a:bodyPr/>
                    <a:lstStyle/>
                    <a:p>
                      <a:pPr algn="ctr">
                        <a:lnSpc>
                          <a:spcPct val="100000"/>
                        </a:lnSpc>
                        <a:spcBef>
                          <a:spcPts val="0"/>
                        </a:spcBef>
                        <a:spcAft>
                          <a:spcPts val="0"/>
                        </a:spcAft>
                      </a:pPr>
                      <a:r>
                        <a:rPr lang="zh-CN" sz="1000" b="1" kern="100" dirty="0">
                          <a:effectLst/>
                          <a:latin typeface="微软雅黑" panose="020B0503020204020204" charset="-122"/>
                          <a:ea typeface="微软雅黑" panose="020B0503020204020204" charset="-122"/>
                          <a:cs typeface="Times New Roman" panose="02020603050405020304" pitchFamily="18" charset="0"/>
                        </a:rPr>
                        <a:t>材料性能与检测</a:t>
                      </a:r>
                      <a:r>
                        <a:rPr lang="en-US" sz="1000" b="1" kern="100" dirty="0">
                          <a:effectLst/>
                          <a:latin typeface="微软雅黑" panose="020B0503020204020204" charset="-122"/>
                          <a:ea typeface="微软雅黑" panose="020B0503020204020204" charset="-122"/>
                          <a:cs typeface="Times New Roman" panose="02020603050405020304" pitchFamily="18" charset="0"/>
                        </a:rPr>
                        <a:t>A</a:t>
                      </a:r>
                      <a:endParaRPr lang="zh-CN" sz="1000" b="1" dirty="0">
                        <a:solidFill>
                          <a:schemeClr val="bg1"/>
                        </a:solidFill>
                        <a:effectLst/>
                        <a:latin typeface="微软雅黑" panose="020B0503020204020204" charset="-122"/>
                        <a:ea typeface="微软雅黑" panose="020B0503020204020204" charset="-122"/>
                        <a:cs typeface="Times New Roman" panose="02020603050405020304" pitchFamily="18" charset="0"/>
                      </a:endParaRPr>
                    </a:p>
                  </a:txBody>
                  <a:tcPr marL="36195" marR="36195" marT="0" marB="0" anchor="ctr"/>
                </a:tc>
                <a:tc>
                  <a:txBody>
                    <a:bodyPr/>
                    <a:lstStyle/>
                    <a:p>
                      <a:pPr algn="ctr">
                        <a:lnSpc>
                          <a:spcPct val="100000"/>
                        </a:lnSpc>
                        <a:spcBef>
                          <a:spcPts val="0"/>
                        </a:spcBef>
                        <a:spcAft>
                          <a:spcPts val="0"/>
                        </a:spcAft>
                      </a:pPr>
                      <a:r>
                        <a:rPr lang="en-US" sz="1000" b="1" kern="100">
                          <a:effectLst/>
                          <a:latin typeface="微软雅黑" panose="020B0503020204020204" charset="-122"/>
                          <a:ea typeface="微软雅黑" panose="020B0503020204020204" charset="-122"/>
                          <a:cs typeface="Times New Roman" panose="02020603050405020304" pitchFamily="18" charset="0"/>
                        </a:rPr>
                        <a:t>2.5</a:t>
                      </a:r>
                      <a:endParaRPr lang="en-US" sz="1000" b="1" kern="100">
                        <a:solidFill>
                          <a:schemeClr val="bg1"/>
                        </a:solidFill>
                        <a:effectLst/>
                        <a:latin typeface="微软雅黑" panose="020B0503020204020204" charset="-122"/>
                        <a:ea typeface="微软雅黑" panose="020B0503020204020204" charset="-122"/>
                        <a:cs typeface="Times New Roman" panose="02020603050405020304" pitchFamily="18" charset="0"/>
                      </a:endParaRPr>
                    </a:p>
                  </a:txBody>
                  <a:tcPr marL="0" marR="0" marT="0" marB="0" anchor="ctr"/>
                </a:tc>
                <a:tc>
                  <a:txBody>
                    <a:bodyPr/>
                    <a:lstStyle/>
                    <a:p>
                      <a:pPr algn="ctr">
                        <a:lnSpc>
                          <a:spcPct val="100000"/>
                        </a:lnSpc>
                        <a:spcBef>
                          <a:spcPts val="0"/>
                        </a:spcBef>
                        <a:spcAft>
                          <a:spcPts val="0"/>
                        </a:spcAft>
                      </a:pPr>
                      <a:r>
                        <a:rPr lang="en-US" sz="1000" b="1" kern="100">
                          <a:effectLst/>
                          <a:latin typeface="微软雅黑" panose="020B0503020204020204" charset="-122"/>
                          <a:ea typeface="微软雅黑" panose="020B0503020204020204" charset="-122"/>
                          <a:cs typeface="Times New Roman" panose="02020603050405020304" pitchFamily="18" charset="0"/>
                        </a:rPr>
                        <a:t>40</a:t>
                      </a:r>
                      <a:endParaRPr lang="en-US" sz="1000" b="1" kern="100">
                        <a:solidFill>
                          <a:schemeClr val="bg1"/>
                        </a:solidFill>
                        <a:effectLst/>
                        <a:latin typeface="微软雅黑" panose="020B0503020204020204" charset="-122"/>
                        <a:ea typeface="微软雅黑" panose="020B0503020204020204" charset="-122"/>
                        <a:cs typeface="Times New Roman" panose="02020603050405020304" pitchFamily="18" charset="0"/>
                      </a:endParaRPr>
                    </a:p>
                  </a:txBody>
                  <a:tcPr marL="0" marR="0" marT="0" marB="0" anchor="ctr"/>
                </a:tc>
                <a:tc>
                  <a:txBody>
                    <a:bodyPr/>
                    <a:lstStyle/>
                    <a:p>
                      <a:pPr algn="ctr">
                        <a:lnSpc>
                          <a:spcPct val="100000"/>
                        </a:lnSpc>
                        <a:spcBef>
                          <a:spcPts val="0"/>
                        </a:spcBef>
                        <a:spcAft>
                          <a:spcPts val="0"/>
                        </a:spcAft>
                      </a:pPr>
                      <a:r>
                        <a:rPr lang="en-US" sz="1000" b="1" kern="100">
                          <a:effectLst/>
                          <a:latin typeface="微软雅黑" panose="020B0503020204020204" charset="-122"/>
                          <a:ea typeface="微软雅黑" panose="020B0503020204020204" charset="-122"/>
                          <a:cs typeface="Times New Roman" panose="02020603050405020304" pitchFamily="18" charset="0"/>
                        </a:rPr>
                        <a:t>40</a:t>
                      </a:r>
                      <a:endParaRPr lang="en-US" sz="1000" b="1" kern="100">
                        <a:solidFill>
                          <a:schemeClr val="bg1"/>
                        </a:solidFill>
                        <a:effectLst/>
                        <a:latin typeface="微软雅黑" panose="020B0503020204020204" charset="-122"/>
                        <a:ea typeface="微软雅黑" panose="020B0503020204020204" charset="-122"/>
                        <a:cs typeface="Times New Roman" panose="02020603050405020304" pitchFamily="18" charset="0"/>
                      </a:endParaRPr>
                    </a:p>
                  </a:txBody>
                  <a:tcPr marL="0" marR="0" marT="0" marB="0" anchor="ctr"/>
                </a:tc>
                <a:tc>
                  <a:txBody>
                    <a:bodyPr/>
                    <a:lstStyle/>
                    <a:p>
                      <a:pPr algn="ctr">
                        <a:lnSpc>
                          <a:spcPct val="100000"/>
                        </a:lnSpc>
                        <a:spcBef>
                          <a:spcPts val="0"/>
                        </a:spcBef>
                        <a:spcAft>
                          <a:spcPts val="0"/>
                        </a:spcAft>
                      </a:pPr>
                      <a:r>
                        <a:rPr lang="en-US" sz="1000" b="1" kern="100">
                          <a:effectLst/>
                          <a:latin typeface="微软雅黑" panose="020B0503020204020204" charset="-122"/>
                          <a:ea typeface="微软雅黑" panose="020B0503020204020204" charset="-122"/>
                          <a:cs typeface="Times New Roman" panose="02020603050405020304" pitchFamily="18" charset="0"/>
                        </a:rPr>
                        <a:t> </a:t>
                      </a:r>
                      <a:endParaRPr lang="en-US" sz="1000" b="1" kern="100">
                        <a:solidFill>
                          <a:schemeClr val="bg1"/>
                        </a:solidFill>
                        <a:effectLst/>
                        <a:latin typeface="微软雅黑" panose="020B0503020204020204" charset="-122"/>
                        <a:ea typeface="微软雅黑" panose="020B0503020204020204" charset="-122"/>
                        <a:cs typeface="Times New Roman" panose="02020603050405020304" pitchFamily="18" charset="0"/>
                      </a:endParaRPr>
                    </a:p>
                  </a:txBody>
                  <a:tcPr marL="0" marR="0" marT="0" marB="0" anchor="ctr"/>
                </a:tc>
                <a:tc>
                  <a:txBody>
                    <a:bodyPr/>
                    <a:lstStyle/>
                    <a:p>
                      <a:pPr algn="ctr">
                        <a:lnSpc>
                          <a:spcPct val="100000"/>
                        </a:lnSpc>
                        <a:spcBef>
                          <a:spcPts val="0"/>
                        </a:spcBef>
                        <a:spcAft>
                          <a:spcPts val="0"/>
                        </a:spcAft>
                      </a:pPr>
                      <a:r>
                        <a:rPr lang="zh-CN" sz="1000" b="1" kern="100">
                          <a:effectLst/>
                          <a:latin typeface="微软雅黑" panose="020B0503020204020204" charset="-122"/>
                          <a:ea typeface="微软雅黑" panose="020B0503020204020204" charset="-122"/>
                          <a:cs typeface="Times New Roman" panose="02020603050405020304" pitchFamily="18" charset="0"/>
                        </a:rPr>
                        <a:t>材料学导论</a:t>
                      </a:r>
                      <a:endParaRPr lang="zh-CN" sz="1000" b="1" kern="100">
                        <a:effectLst/>
                        <a:latin typeface="微软雅黑" panose="020B0503020204020204" charset="-122"/>
                        <a:ea typeface="微软雅黑" panose="020B0503020204020204" charset="-122"/>
                        <a:cs typeface="Times New Roman" panose="02020603050405020304" pitchFamily="18" charset="0"/>
                      </a:endParaRPr>
                    </a:p>
                    <a:p>
                      <a:pPr algn="ctr">
                        <a:lnSpc>
                          <a:spcPct val="100000"/>
                        </a:lnSpc>
                        <a:spcBef>
                          <a:spcPts val="0"/>
                        </a:spcBef>
                        <a:spcAft>
                          <a:spcPts val="0"/>
                        </a:spcAft>
                      </a:pPr>
                      <a:r>
                        <a:rPr lang="zh-CN" sz="1000" b="1" kern="100">
                          <a:effectLst/>
                          <a:latin typeface="微软雅黑" panose="020B0503020204020204" charset="-122"/>
                          <a:ea typeface="微软雅黑" panose="020B0503020204020204" charset="-122"/>
                          <a:cs typeface="Times New Roman" panose="02020603050405020304" pitchFamily="18" charset="0"/>
                        </a:rPr>
                        <a:t>材料科学基础</a:t>
                      </a:r>
                      <a:endParaRPr lang="zh-CN" sz="1000" b="1" kern="100">
                        <a:solidFill>
                          <a:schemeClr val="bg1"/>
                        </a:solidFill>
                        <a:effectLst/>
                        <a:latin typeface="微软雅黑" panose="020B0503020204020204" charset="-122"/>
                        <a:ea typeface="微软雅黑" panose="020B0503020204020204" charset="-122"/>
                        <a:cs typeface="Times New Roman" panose="02020603050405020304" pitchFamily="18" charset="0"/>
                      </a:endParaRPr>
                    </a:p>
                  </a:txBody>
                  <a:tcPr marL="0" marR="0" marT="0" marB="0" anchor="ctr"/>
                </a:tc>
              </a:tr>
              <a:tr h="377825">
                <a:tc vMerge="1">
                  <a:tcPr marL="36195" marR="3619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00000"/>
                        </a:lnSpc>
                        <a:spcBef>
                          <a:spcPts val="0"/>
                        </a:spcBef>
                        <a:spcAft>
                          <a:spcPts val="0"/>
                        </a:spcAft>
                      </a:pPr>
                      <a:r>
                        <a:rPr lang="zh-CN" sz="1000" b="1" kern="100" dirty="0">
                          <a:effectLst/>
                          <a:latin typeface="微软雅黑" panose="020B0503020204020204" charset="-122"/>
                          <a:ea typeface="微软雅黑" panose="020B0503020204020204" charset="-122"/>
                          <a:cs typeface="Times New Roman" panose="02020603050405020304" pitchFamily="18" charset="0"/>
                        </a:rPr>
                        <a:t>功能材料</a:t>
                      </a:r>
                      <a:endParaRPr lang="zh-CN" sz="1000" b="1" kern="100" dirty="0">
                        <a:solidFill>
                          <a:schemeClr val="bg1"/>
                        </a:solidFill>
                        <a:effectLst/>
                        <a:latin typeface="微软雅黑" panose="020B0503020204020204" charset="-122"/>
                        <a:ea typeface="微软雅黑" panose="020B0503020204020204" charset="-122"/>
                        <a:cs typeface="Times New Roman" panose="02020603050405020304" pitchFamily="18" charset="0"/>
                      </a:endParaRPr>
                    </a:p>
                  </a:txBody>
                  <a:tcPr marL="36195" marR="36195" marT="0" marB="0" anchor="ctr"/>
                </a:tc>
                <a:tc>
                  <a:txBody>
                    <a:bodyPr/>
                    <a:lstStyle/>
                    <a:p>
                      <a:pPr algn="ctr">
                        <a:lnSpc>
                          <a:spcPct val="100000"/>
                        </a:lnSpc>
                        <a:spcBef>
                          <a:spcPts val="0"/>
                        </a:spcBef>
                        <a:spcAft>
                          <a:spcPts val="0"/>
                        </a:spcAft>
                      </a:pPr>
                      <a:r>
                        <a:rPr lang="en-US" sz="1000" b="1" kern="100">
                          <a:effectLst/>
                          <a:latin typeface="微软雅黑" panose="020B0503020204020204" charset="-122"/>
                          <a:ea typeface="微软雅黑" panose="020B0503020204020204" charset="-122"/>
                          <a:cs typeface="Times New Roman" panose="02020603050405020304" pitchFamily="18" charset="0"/>
                        </a:rPr>
                        <a:t>2.0</a:t>
                      </a:r>
                      <a:endParaRPr lang="en-US" sz="1000" b="1" kern="100">
                        <a:solidFill>
                          <a:schemeClr val="bg1"/>
                        </a:solidFill>
                        <a:effectLst/>
                        <a:latin typeface="微软雅黑" panose="020B0503020204020204" charset="-122"/>
                        <a:ea typeface="微软雅黑" panose="020B0503020204020204" charset="-122"/>
                        <a:cs typeface="Times New Roman" panose="02020603050405020304" pitchFamily="18" charset="0"/>
                      </a:endParaRPr>
                    </a:p>
                  </a:txBody>
                  <a:tcPr marL="0" marR="0" marT="0" marB="0" anchor="ctr"/>
                </a:tc>
                <a:tc>
                  <a:txBody>
                    <a:bodyPr/>
                    <a:lstStyle/>
                    <a:p>
                      <a:pPr algn="ctr">
                        <a:lnSpc>
                          <a:spcPct val="100000"/>
                        </a:lnSpc>
                        <a:spcBef>
                          <a:spcPts val="0"/>
                        </a:spcBef>
                        <a:spcAft>
                          <a:spcPts val="0"/>
                        </a:spcAft>
                      </a:pPr>
                      <a:r>
                        <a:rPr lang="en-US" sz="1000" b="1" kern="100">
                          <a:effectLst/>
                          <a:latin typeface="微软雅黑" panose="020B0503020204020204" charset="-122"/>
                          <a:ea typeface="微软雅黑" panose="020B0503020204020204" charset="-122"/>
                          <a:cs typeface="Times New Roman" panose="02020603050405020304" pitchFamily="18" charset="0"/>
                        </a:rPr>
                        <a:t>40</a:t>
                      </a:r>
                      <a:endParaRPr lang="en-US" sz="1000" b="1" kern="100">
                        <a:solidFill>
                          <a:schemeClr val="bg1"/>
                        </a:solidFill>
                        <a:effectLst/>
                        <a:latin typeface="微软雅黑" panose="020B0503020204020204" charset="-122"/>
                        <a:ea typeface="微软雅黑" panose="020B0503020204020204" charset="-122"/>
                        <a:cs typeface="Times New Roman" panose="02020603050405020304" pitchFamily="18" charset="0"/>
                      </a:endParaRPr>
                    </a:p>
                  </a:txBody>
                  <a:tcPr marL="0" marR="0" marT="0" marB="0" anchor="ctr"/>
                </a:tc>
                <a:tc>
                  <a:txBody>
                    <a:bodyPr/>
                    <a:lstStyle/>
                    <a:p>
                      <a:pPr algn="ctr">
                        <a:lnSpc>
                          <a:spcPct val="100000"/>
                        </a:lnSpc>
                        <a:spcBef>
                          <a:spcPts val="0"/>
                        </a:spcBef>
                        <a:spcAft>
                          <a:spcPts val="0"/>
                        </a:spcAft>
                      </a:pPr>
                      <a:r>
                        <a:rPr lang="en-US" sz="1000" b="1" kern="100">
                          <a:effectLst/>
                          <a:latin typeface="微软雅黑" panose="020B0503020204020204" charset="-122"/>
                          <a:ea typeface="微软雅黑" panose="020B0503020204020204" charset="-122"/>
                          <a:cs typeface="Times New Roman" panose="02020603050405020304" pitchFamily="18" charset="0"/>
                        </a:rPr>
                        <a:t>32</a:t>
                      </a:r>
                      <a:endParaRPr lang="en-US" sz="1000" b="1" kern="100">
                        <a:solidFill>
                          <a:schemeClr val="bg1"/>
                        </a:solidFill>
                        <a:effectLst/>
                        <a:latin typeface="微软雅黑" panose="020B0503020204020204" charset="-122"/>
                        <a:ea typeface="微软雅黑" panose="020B0503020204020204" charset="-122"/>
                        <a:cs typeface="Times New Roman" panose="02020603050405020304" pitchFamily="18" charset="0"/>
                      </a:endParaRPr>
                    </a:p>
                  </a:txBody>
                  <a:tcPr marL="0" marR="0" marT="0" marB="0" anchor="ctr"/>
                </a:tc>
                <a:tc>
                  <a:txBody>
                    <a:bodyPr/>
                    <a:lstStyle/>
                    <a:p>
                      <a:pPr algn="ctr">
                        <a:lnSpc>
                          <a:spcPct val="100000"/>
                        </a:lnSpc>
                        <a:spcBef>
                          <a:spcPts val="0"/>
                        </a:spcBef>
                        <a:spcAft>
                          <a:spcPts val="0"/>
                        </a:spcAft>
                      </a:pPr>
                      <a:r>
                        <a:rPr lang="en-US" sz="1000" b="1" kern="100">
                          <a:effectLst/>
                          <a:latin typeface="微软雅黑" panose="020B0503020204020204" charset="-122"/>
                          <a:ea typeface="微软雅黑" panose="020B0503020204020204" charset="-122"/>
                          <a:cs typeface="Times New Roman" panose="02020603050405020304" pitchFamily="18" charset="0"/>
                        </a:rPr>
                        <a:t> 8</a:t>
                      </a:r>
                      <a:endParaRPr lang="en-US" sz="1000" b="1" kern="100">
                        <a:solidFill>
                          <a:schemeClr val="bg1"/>
                        </a:solidFill>
                        <a:effectLst/>
                        <a:latin typeface="微软雅黑" panose="020B0503020204020204" charset="-122"/>
                        <a:ea typeface="微软雅黑" panose="020B0503020204020204" charset="-122"/>
                        <a:cs typeface="Times New Roman" panose="02020603050405020304" pitchFamily="18" charset="0"/>
                      </a:endParaRPr>
                    </a:p>
                  </a:txBody>
                  <a:tcPr marL="0" marR="0" marT="0" marB="0" anchor="ctr"/>
                </a:tc>
                <a:tc>
                  <a:txBody>
                    <a:bodyPr/>
                    <a:lstStyle/>
                    <a:p>
                      <a:pPr algn="ctr">
                        <a:lnSpc>
                          <a:spcPct val="100000"/>
                        </a:lnSpc>
                        <a:spcBef>
                          <a:spcPts val="0"/>
                        </a:spcBef>
                        <a:spcAft>
                          <a:spcPts val="0"/>
                        </a:spcAft>
                      </a:pPr>
                      <a:r>
                        <a:rPr lang="zh-CN" sz="1000" b="1" kern="100">
                          <a:effectLst/>
                          <a:latin typeface="微软雅黑" panose="020B0503020204020204" charset="-122"/>
                          <a:ea typeface="微软雅黑" panose="020B0503020204020204" charset="-122"/>
                          <a:cs typeface="Times New Roman" panose="02020603050405020304" pitchFamily="18" charset="0"/>
                        </a:rPr>
                        <a:t>晶体学</a:t>
                      </a:r>
                      <a:endParaRPr lang="zh-CN" sz="1000" b="1" kern="100">
                        <a:effectLst/>
                        <a:latin typeface="微软雅黑" panose="020B0503020204020204" charset="-122"/>
                        <a:ea typeface="微软雅黑" panose="020B0503020204020204" charset="-122"/>
                        <a:cs typeface="Times New Roman" panose="02020603050405020304" pitchFamily="18" charset="0"/>
                      </a:endParaRPr>
                    </a:p>
                    <a:p>
                      <a:pPr algn="ctr">
                        <a:lnSpc>
                          <a:spcPct val="100000"/>
                        </a:lnSpc>
                        <a:spcBef>
                          <a:spcPts val="0"/>
                        </a:spcBef>
                        <a:spcAft>
                          <a:spcPts val="0"/>
                        </a:spcAft>
                      </a:pPr>
                      <a:r>
                        <a:rPr lang="zh-CN" sz="1000" b="1" kern="100">
                          <a:effectLst/>
                          <a:latin typeface="微软雅黑" panose="020B0503020204020204" charset="-122"/>
                          <a:ea typeface="微软雅黑" panose="020B0503020204020204" charset="-122"/>
                          <a:cs typeface="Times New Roman" panose="02020603050405020304" pitchFamily="18" charset="0"/>
                        </a:rPr>
                        <a:t>材料科学基础</a:t>
                      </a:r>
                      <a:endParaRPr lang="zh-CN" sz="1000" b="1" kern="100">
                        <a:solidFill>
                          <a:schemeClr val="bg1"/>
                        </a:solidFill>
                        <a:effectLst/>
                        <a:latin typeface="微软雅黑" panose="020B0503020204020204" charset="-122"/>
                        <a:ea typeface="微软雅黑" panose="020B0503020204020204" charset="-122"/>
                        <a:cs typeface="Times New Roman" panose="02020603050405020304" pitchFamily="18" charset="0"/>
                      </a:endParaRPr>
                    </a:p>
                  </a:txBody>
                  <a:tcPr marL="0" marR="0" marT="0" marB="0" anchor="ctr"/>
                </a:tc>
              </a:tr>
              <a:tr h="189140">
                <a:tc vMerge="1">
                  <a:tcPr marL="36195" marR="3619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00000"/>
                        </a:lnSpc>
                        <a:spcBef>
                          <a:spcPts val="0"/>
                        </a:spcBef>
                        <a:spcAft>
                          <a:spcPts val="0"/>
                        </a:spcAft>
                      </a:pPr>
                      <a:r>
                        <a:rPr lang="zh-CN" sz="1000" b="1" kern="100" dirty="0">
                          <a:effectLst/>
                          <a:latin typeface="微软雅黑" panose="020B0503020204020204" charset="-122"/>
                          <a:ea typeface="微软雅黑" panose="020B0503020204020204" charset="-122"/>
                          <a:cs typeface="Times New Roman" panose="02020603050405020304" pitchFamily="18" charset="0"/>
                        </a:rPr>
                        <a:t>半导体材料与技术</a:t>
                      </a:r>
                      <a:endParaRPr lang="zh-CN" sz="1000" b="1" kern="100" dirty="0">
                        <a:solidFill>
                          <a:schemeClr val="bg1"/>
                        </a:solidFill>
                        <a:effectLst/>
                        <a:latin typeface="微软雅黑" panose="020B0503020204020204" charset="-122"/>
                        <a:ea typeface="微软雅黑" panose="020B0503020204020204" charset="-122"/>
                        <a:cs typeface="Times New Roman" panose="02020603050405020304" pitchFamily="18" charset="0"/>
                      </a:endParaRPr>
                    </a:p>
                  </a:txBody>
                  <a:tcPr marL="36195" marR="36195" marT="0" marB="0" anchor="ctr"/>
                </a:tc>
                <a:tc>
                  <a:txBody>
                    <a:bodyPr/>
                    <a:lstStyle/>
                    <a:p>
                      <a:pPr algn="ctr">
                        <a:lnSpc>
                          <a:spcPct val="100000"/>
                        </a:lnSpc>
                        <a:spcBef>
                          <a:spcPts val="0"/>
                        </a:spcBef>
                        <a:spcAft>
                          <a:spcPts val="0"/>
                        </a:spcAft>
                      </a:pPr>
                      <a:r>
                        <a:rPr lang="en-US" sz="1000" b="1" kern="100">
                          <a:effectLst/>
                          <a:latin typeface="微软雅黑" panose="020B0503020204020204" charset="-122"/>
                          <a:ea typeface="微软雅黑" panose="020B0503020204020204" charset="-122"/>
                          <a:cs typeface="Times New Roman" panose="02020603050405020304" pitchFamily="18" charset="0"/>
                        </a:rPr>
                        <a:t>2</a:t>
                      </a:r>
                      <a:endParaRPr lang="en-US" sz="1000" b="1" kern="100">
                        <a:solidFill>
                          <a:schemeClr val="bg1"/>
                        </a:solidFill>
                        <a:effectLst/>
                        <a:latin typeface="微软雅黑" panose="020B0503020204020204" charset="-122"/>
                        <a:ea typeface="微软雅黑" panose="020B0503020204020204" charset="-122"/>
                        <a:cs typeface="Times New Roman" panose="02020603050405020304" pitchFamily="18" charset="0"/>
                      </a:endParaRPr>
                    </a:p>
                  </a:txBody>
                  <a:tcPr marL="0" marR="0" marT="0" marB="0" anchor="ctr"/>
                </a:tc>
                <a:tc>
                  <a:txBody>
                    <a:bodyPr/>
                    <a:lstStyle/>
                    <a:p>
                      <a:pPr algn="ctr">
                        <a:lnSpc>
                          <a:spcPct val="100000"/>
                        </a:lnSpc>
                        <a:spcBef>
                          <a:spcPts val="0"/>
                        </a:spcBef>
                        <a:spcAft>
                          <a:spcPts val="0"/>
                        </a:spcAft>
                      </a:pPr>
                      <a:r>
                        <a:rPr lang="en-US" sz="1000" b="1" kern="100">
                          <a:effectLst/>
                          <a:latin typeface="微软雅黑" panose="020B0503020204020204" charset="-122"/>
                          <a:ea typeface="微软雅黑" panose="020B0503020204020204" charset="-122"/>
                          <a:cs typeface="Times New Roman" panose="02020603050405020304" pitchFamily="18" charset="0"/>
                        </a:rPr>
                        <a:t>32</a:t>
                      </a:r>
                      <a:endParaRPr lang="en-US" sz="1000" b="1" kern="100">
                        <a:solidFill>
                          <a:schemeClr val="bg1"/>
                        </a:solidFill>
                        <a:effectLst/>
                        <a:latin typeface="微软雅黑" panose="020B0503020204020204" charset="-122"/>
                        <a:ea typeface="微软雅黑" panose="020B0503020204020204" charset="-122"/>
                        <a:cs typeface="Times New Roman" panose="02020603050405020304" pitchFamily="18" charset="0"/>
                      </a:endParaRPr>
                    </a:p>
                  </a:txBody>
                  <a:tcPr marL="0" marR="0" marT="0" marB="0" anchor="ctr"/>
                </a:tc>
                <a:tc>
                  <a:txBody>
                    <a:bodyPr/>
                    <a:lstStyle/>
                    <a:p>
                      <a:pPr algn="ctr">
                        <a:lnSpc>
                          <a:spcPct val="100000"/>
                        </a:lnSpc>
                        <a:spcBef>
                          <a:spcPts val="0"/>
                        </a:spcBef>
                        <a:spcAft>
                          <a:spcPts val="0"/>
                        </a:spcAft>
                      </a:pPr>
                      <a:r>
                        <a:rPr lang="en-US" sz="1000" b="1" kern="100">
                          <a:effectLst/>
                          <a:latin typeface="微软雅黑" panose="020B0503020204020204" charset="-122"/>
                          <a:ea typeface="微软雅黑" panose="020B0503020204020204" charset="-122"/>
                          <a:cs typeface="Times New Roman" panose="02020603050405020304" pitchFamily="18" charset="0"/>
                        </a:rPr>
                        <a:t>32</a:t>
                      </a:r>
                      <a:endParaRPr lang="en-US" sz="1000" b="1" kern="100">
                        <a:solidFill>
                          <a:schemeClr val="bg1"/>
                        </a:solidFill>
                        <a:effectLst/>
                        <a:latin typeface="微软雅黑" panose="020B0503020204020204" charset="-122"/>
                        <a:ea typeface="微软雅黑" panose="020B0503020204020204" charset="-122"/>
                        <a:cs typeface="Times New Roman" panose="02020603050405020304" pitchFamily="18" charset="0"/>
                      </a:endParaRPr>
                    </a:p>
                  </a:txBody>
                  <a:tcPr marL="0" marR="0" marT="0" marB="0" anchor="ctr"/>
                </a:tc>
                <a:tc>
                  <a:txBody>
                    <a:bodyPr/>
                    <a:lstStyle/>
                    <a:p>
                      <a:pPr algn="ctr">
                        <a:lnSpc>
                          <a:spcPct val="100000"/>
                        </a:lnSpc>
                        <a:spcBef>
                          <a:spcPts val="0"/>
                        </a:spcBef>
                        <a:spcAft>
                          <a:spcPts val="0"/>
                        </a:spcAft>
                      </a:pPr>
                      <a:r>
                        <a:rPr lang="en-US" sz="1000" b="1" kern="100">
                          <a:effectLst/>
                          <a:latin typeface="微软雅黑" panose="020B0503020204020204" charset="-122"/>
                          <a:ea typeface="微软雅黑" panose="020B0503020204020204" charset="-122"/>
                          <a:cs typeface="Times New Roman" panose="02020603050405020304" pitchFamily="18" charset="0"/>
                        </a:rPr>
                        <a:t> </a:t>
                      </a:r>
                      <a:endParaRPr lang="en-US" sz="1000" b="1" kern="100">
                        <a:solidFill>
                          <a:schemeClr val="bg1"/>
                        </a:solidFill>
                        <a:effectLst/>
                        <a:latin typeface="微软雅黑" panose="020B0503020204020204" charset="-122"/>
                        <a:ea typeface="微软雅黑" panose="020B0503020204020204" charset="-122"/>
                        <a:cs typeface="Times New Roman" panose="02020603050405020304" pitchFamily="18" charset="0"/>
                      </a:endParaRPr>
                    </a:p>
                  </a:txBody>
                  <a:tcPr marL="0" marR="0" marT="0" marB="0" anchor="ctr"/>
                </a:tc>
                <a:tc>
                  <a:txBody>
                    <a:bodyPr/>
                    <a:lstStyle/>
                    <a:p>
                      <a:pPr algn="ctr">
                        <a:lnSpc>
                          <a:spcPct val="100000"/>
                        </a:lnSpc>
                        <a:spcBef>
                          <a:spcPts val="0"/>
                        </a:spcBef>
                        <a:spcAft>
                          <a:spcPts val="0"/>
                        </a:spcAft>
                      </a:pPr>
                      <a:r>
                        <a:rPr lang="zh-CN" sz="1000" b="1" kern="100">
                          <a:effectLst/>
                          <a:latin typeface="微软雅黑" panose="020B0503020204020204" charset="-122"/>
                          <a:ea typeface="微软雅黑" panose="020B0503020204020204" charset="-122"/>
                          <a:cs typeface="Times New Roman" panose="02020603050405020304" pitchFamily="18" charset="0"/>
                        </a:rPr>
                        <a:t>功能材料</a:t>
                      </a:r>
                      <a:endParaRPr lang="zh-CN" sz="1000" b="1" kern="100">
                        <a:solidFill>
                          <a:schemeClr val="bg1"/>
                        </a:solidFill>
                        <a:effectLst/>
                        <a:latin typeface="微软雅黑" panose="020B0503020204020204" charset="-122"/>
                        <a:ea typeface="微软雅黑" panose="020B0503020204020204" charset="-122"/>
                        <a:cs typeface="Times New Roman" panose="02020603050405020304" pitchFamily="18" charset="0"/>
                      </a:endParaRPr>
                    </a:p>
                  </a:txBody>
                  <a:tcPr marL="0" marR="0" marT="0" marB="0" anchor="ctr"/>
                </a:tc>
              </a:tr>
              <a:tr h="189140">
                <a:tc vMerge="1">
                  <a:tcPr marL="36195" marR="3619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00000"/>
                        </a:lnSpc>
                        <a:spcBef>
                          <a:spcPts val="0"/>
                        </a:spcBef>
                        <a:spcAft>
                          <a:spcPts val="0"/>
                        </a:spcAft>
                      </a:pPr>
                      <a:r>
                        <a:rPr lang="zh-CN" sz="1000" b="1" kern="100" dirty="0">
                          <a:effectLst/>
                          <a:latin typeface="微软雅黑" panose="020B0503020204020204" charset="-122"/>
                          <a:ea typeface="微软雅黑" panose="020B0503020204020204" charset="-122"/>
                          <a:cs typeface="Times New Roman" panose="02020603050405020304" pitchFamily="18" charset="0"/>
                        </a:rPr>
                        <a:t>材料性能检测实验</a:t>
                      </a:r>
                      <a:endParaRPr lang="zh-CN" sz="1000" b="1" kern="100" dirty="0">
                        <a:solidFill>
                          <a:schemeClr val="bg1"/>
                        </a:solidFill>
                        <a:effectLst/>
                        <a:latin typeface="微软雅黑" panose="020B0503020204020204" charset="-122"/>
                        <a:ea typeface="微软雅黑" panose="020B0503020204020204" charset="-122"/>
                        <a:cs typeface="Times New Roman" panose="02020603050405020304" pitchFamily="18" charset="0"/>
                      </a:endParaRPr>
                    </a:p>
                  </a:txBody>
                  <a:tcPr marL="36195" marR="36195" marT="0" marB="0" anchor="ctr"/>
                </a:tc>
                <a:tc>
                  <a:txBody>
                    <a:bodyPr/>
                    <a:lstStyle/>
                    <a:p>
                      <a:pPr algn="ctr">
                        <a:lnSpc>
                          <a:spcPct val="100000"/>
                        </a:lnSpc>
                        <a:spcBef>
                          <a:spcPts val="0"/>
                        </a:spcBef>
                        <a:spcAft>
                          <a:spcPts val="0"/>
                        </a:spcAft>
                      </a:pPr>
                      <a:r>
                        <a:rPr lang="en-US" sz="1000" b="1" kern="100">
                          <a:effectLst/>
                          <a:latin typeface="微软雅黑" panose="020B0503020204020204" charset="-122"/>
                          <a:ea typeface="微软雅黑" panose="020B0503020204020204" charset="-122"/>
                          <a:cs typeface="Times New Roman" panose="02020603050405020304" pitchFamily="18" charset="0"/>
                        </a:rPr>
                        <a:t>2</a:t>
                      </a:r>
                      <a:endParaRPr lang="en-US" sz="1000" b="1" kern="100">
                        <a:solidFill>
                          <a:schemeClr val="bg1"/>
                        </a:solidFill>
                        <a:effectLst/>
                        <a:latin typeface="微软雅黑" panose="020B0503020204020204" charset="-122"/>
                        <a:ea typeface="微软雅黑" panose="020B0503020204020204" charset="-122"/>
                        <a:cs typeface="Times New Roman" panose="02020603050405020304" pitchFamily="18" charset="0"/>
                      </a:endParaRPr>
                    </a:p>
                  </a:txBody>
                  <a:tcPr marL="0" marR="0" marT="0" marB="0" anchor="ctr"/>
                </a:tc>
                <a:tc>
                  <a:txBody>
                    <a:bodyPr/>
                    <a:lstStyle/>
                    <a:p>
                      <a:pPr algn="ctr">
                        <a:lnSpc>
                          <a:spcPct val="100000"/>
                        </a:lnSpc>
                        <a:spcBef>
                          <a:spcPts val="0"/>
                        </a:spcBef>
                        <a:spcAft>
                          <a:spcPts val="0"/>
                        </a:spcAft>
                      </a:pPr>
                      <a:r>
                        <a:rPr lang="en-US" sz="1000" b="1" kern="100">
                          <a:effectLst/>
                          <a:latin typeface="微软雅黑" panose="020B0503020204020204" charset="-122"/>
                          <a:ea typeface="微软雅黑" panose="020B0503020204020204" charset="-122"/>
                          <a:cs typeface="Times New Roman" panose="02020603050405020304" pitchFamily="18" charset="0"/>
                        </a:rPr>
                        <a:t>2</a:t>
                      </a:r>
                      <a:r>
                        <a:rPr lang="zh-CN" sz="1000" b="1" kern="100">
                          <a:effectLst/>
                          <a:latin typeface="微软雅黑" panose="020B0503020204020204" charset="-122"/>
                          <a:ea typeface="微软雅黑" panose="020B0503020204020204" charset="-122"/>
                          <a:cs typeface="Times New Roman" panose="02020603050405020304" pitchFamily="18" charset="0"/>
                        </a:rPr>
                        <a:t>周</a:t>
                      </a:r>
                      <a:endParaRPr lang="zh-CN" sz="1000" b="1" kern="100">
                        <a:solidFill>
                          <a:schemeClr val="bg1"/>
                        </a:solidFill>
                        <a:effectLst/>
                        <a:latin typeface="微软雅黑" panose="020B0503020204020204" charset="-122"/>
                        <a:ea typeface="微软雅黑" panose="020B0503020204020204" charset="-122"/>
                        <a:cs typeface="Times New Roman" panose="02020603050405020304" pitchFamily="18" charset="0"/>
                      </a:endParaRPr>
                    </a:p>
                  </a:txBody>
                  <a:tcPr marL="0" marR="0" marT="0" marB="0" anchor="ctr"/>
                </a:tc>
                <a:tc>
                  <a:txBody>
                    <a:bodyPr/>
                    <a:lstStyle/>
                    <a:p>
                      <a:pPr algn="ctr">
                        <a:lnSpc>
                          <a:spcPct val="100000"/>
                        </a:lnSpc>
                        <a:spcBef>
                          <a:spcPts val="0"/>
                        </a:spcBef>
                        <a:spcAft>
                          <a:spcPts val="0"/>
                        </a:spcAft>
                      </a:pPr>
                      <a:r>
                        <a:rPr lang="en-US" sz="1000" b="1" kern="100">
                          <a:effectLst/>
                          <a:latin typeface="微软雅黑" panose="020B0503020204020204" charset="-122"/>
                          <a:ea typeface="微软雅黑" panose="020B0503020204020204" charset="-122"/>
                          <a:cs typeface="Times New Roman" panose="02020603050405020304" pitchFamily="18" charset="0"/>
                        </a:rPr>
                        <a:t> </a:t>
                      </a:r>
                      <a:endParaRPr lang="en-US" sz="1000" b="1" kern="100">
                        <a:solidFill>
                          <a:schemeClr val="bg1"/>
                        </a:solidFill>
                        <a:effectLst/>
                        <a:latin typeface="微软雅黑" panose="020B0503020204020204" charset="-122"/>
                        <a:ea typeface="微软雅黑" panose="020B0503020204020204" charset="-122"/>
                        <a:cs typeface="Times New Roman" panose="02020603050405020304" pitchFamily="18" charset="0"/>
                      </a:endParaRPr>
                    </a:p>
                  </a:txBody>
                  <a:tcPr marL="0" marR="0" marT="0" marB="0" anchor="ctr"/>
                </a:tc>
                <a:tc>
                  <a:txBody>
                    <a:bodyPr/>
                    <a:lstStyle/>
                    <a:p>
                      <a:pPr algn="ctr">
                        <a:lnSpc>
                          <a:spcPct val="100000"/>
                        </a:lnSpc>
                        <a:spcBef>
                          <a:spcPts val="0"/>
                        </a:spcBef>
                        <a:spcAft>
                          <a:spcPts val="0"/>
                        </a:spcAft>
                      </a:pPr>
                      <a:r>
                        <a:rPr lang="en-US" sz="1000" b="1" kern="100">
                          <a:effectLst/>
                          <a:latin typeface="微软雅黑" panose="020B0503020204020204" charset="-122"/>
                          <a:ea typeface="微软雅黑" panose="020B0503020204020204" charset="-122"/>
                          <a:cs typeface="Times New Roman" panose="02020603050405020304" pitchFamily="18" charset="0"/>
                        </a:rPr>
                        <a:t> </a:t>
                      </a:r>
                      <a:endParaRPr lang="en-US" sz="1000" b="1" kern="100">
                        <a:solidFill>
                          <a:schemeClr val="bg1"/>
                        </a:solidFill>
                        <a:effectLst/>
                        <a:latin typeface="微软雅黑" panose="020B0503020204020204" charset="-122"/>
                        <a:ea typeface="微软雅黑" panose="020B0503020204020204" charset="-122"/>
                        <a:cs typeface="Times New Roman" panose="02020603050405020304" pitchFamily="18" charset="0"/>
                      </a:endParaRPr>
                    </a:p>
                  </a:txBody>
                  <a:tcPr marL="0" marR="0" marT="0" marB="0" anchor="ctr"/>
                </a:tc>
                <a:tc>
                  <a:txBody>
                    <a:bodyPr/>
                    <a:lstStyle/>
                    <a:p>
                      <a:pPr algn="ctr">
                        <a:lnSpc>
                          <a:spcPct val="100000"/>
                        </a:lnSpc>
                        <a:spcBef>
                          <a:spcPts val="0"/>
                        </a:spcBef>
                        <a:spcAft>
                          <a:spcPts val="0"/>
                        </a:spcAft>
                      </a:pPr>
                      <a:r>
                        <a:rPr lang="zh-CN" sz="1000" b="1" kern="100" dirty="0">
                          <a:effectLst/>
                          <a:latin typeface="微软雅黑" panose="020B0503020204020204" charset="-122"/>
                          <a:ea typeface="微软雅黑" panose="020B0503020204020204" charset="-122"/>
                          <a:cs typeface="Times New Roman" panose="02020603050405020304" pitchFamily="18" charset="0"/>
                        </a:rPr>
                        <a:t>材料性能与检测</a:t>
                      </a:r>
                      <a:endParaRPr lang="zh-CN" sz="1000" b="1" kern="100" dirty="0">
                        <a:solidFill>
                          <a:schemeClr val="bg1"/>
                        </a:solidFill>
                        <a:effectLst/>
                        <a:latin typeface="微软雅黑" panose="020B0503020204020204" charset="-122"/>
                        <a:ea typeface="微软雅黑" panose="020B0503020204020204" charset="-122"/>
                        <a:cs typeface="Times New Roman" panose="02020603050405020304" pitchFamily="18" charset="0"/>
                      </a:endParaRPr>
                    </a:p>
                  </a:txBody>
                  <a:tcPr marL="0" marR="0" marT="0" marB="0" anchor="ctr"/>
                </a:tc>
              </a:tr>
              <a:tr h="378281">
                <a:tc rowSpan="2">
                  <a:txBody>
                    <a:bodyPr/>
                    <a:lstStyle/>
                    <a:p>
                      <a:pPr algn="ctr">
                        <a:lnSpc>
                          <a:spcPct val="100000"/>
                        </a:lnSpc>
                        <a:spcBef>
                          <a:spcPts val="0"/>
                        </a:spcBef>
                        <a:spcAft>
                          <a:spcPts val="0"/>
                        </a:spcAft>
                      </a:pPr>
                      <a:r>
                        <a:rPr lang="en-US" altLang="zh-CN" sz="1000" b="1" dirty="0">
                          <a:effectLst/>
                          <a:latin typeface="微软雅黑" panose="020B0503020204020204" charset="-122"/>
                          <a:ea typeface="微软雅黑" panose="020B0503020204020204" charset="-122"/>
                          <a:cs typeface="Times New Roman" panose="02020603050405020304" pitchFamily="18" charset="0"/>
                        </a:rPr>
                        <a:t>6</a:t>
                      </a:r>
                      <a:r>
                        <a:rPr lang="zh-CN" altLang="en-US" sz="1000" b="1" dirty="0">
                          <a:effectLst/>
                          <a:latin typeface="微软雅黑" panose="020B0503020204020204" charset="-122"/>
                          <a:ea typeface="微软雅黑" panose="020B0503020204020204" charset="-122"/>
                          <a:cs typeface="Times New Roman" panose="02020603050405020304" pitchFamily="18" charset="0"/>
                        </a:rPr>
                        <a:t>（</a:t>
                      </a:r>
                      <a:r>
                        <a:rPr lang="en-US" altLang="zh-CN" sz="1000" b="1" dirty="0">
                          <a:effectLst/>
                          <a:latin typeface="微软雅黑" panose="020B0503020204020204" charset="-122"/>
                          <a:ea typeface="微软雅黑" panose="020B0503020204020204" charset="-122"/>
                          <a:cs typeface="Times New Roman" panose="02020603050405020304" pitchFamily="18" charset="0"/>
                        </a:rPr>
                        <a:t>4.5</a:t>
                      </a:r>
                      <a:r>
                        <a:rPr lang="zh-CN" altLang="en-US" sz="1000" b="1" dirty="0">
                          <a:effectLst/>
                          <a:latin typeface="微软雅黑" panose="020B0503020204020204" charset="-122"/>
                          <a:ea typeface="微软雅黑" panose="020B0503020204020204" charset="-122"/>
                          <a:cs typeface="Times New Roman" panose="02020603050405020304" pitchFamily="18" charset="0"/>
                        </a:rPr>
                        <a:t>）</a:t>
                      </a:r>
                      <a:endParaRPr lang="zh-CN" sz="1000" b="1" dirty="0">
                        <a:solidFill>
                          <a:schemeClr val="bg1"/>
                        </a:solidFill>
                        <a:effectLst/>
                        <a:latin typeface="微软雅黑" panose="020B0503020204020204" charset="-122"/>
                        <a:ea typeface="微软雅黑" panose="020B0503020204020204" charset="-122"/>
                        <a:cs typeface="Times New Roman" panose="02020603050405020304" pitchFamily="18" charset="0"/>
                      </a:endParaRPr>
                    </a:p>
                  </a:txBody>
                  <a:tcPr marL="36195" marR="36195" marT="0" marB="0" anchor="ctr"/>
                </a:tc>
                <a:tc>
                  <a:txBody>
                    <a:bodyPr/>
                    <a:lstStyle/>
                    <a:p>
                      <a:pPr algn="ctr">
                        <a:lnSpc>
                          <a:spcPct val="100000"/>
                        </a:lnSpc>
                        <a:spcBef>
                          <a:spcPts val="0"/>
                        </a:spcBef>
                        <a:spcAft>
                          <a:spcPts val="0"/>
                        </a:spcAft>
                      </a:pPr>
                      <a:r>
                        <a:rPr lang="zh-CN" sz="1000" b="1" kern="100" dirty="0">
                          <a:effectLst/>
                          <a:latin typeface="微软雅黑" panose="020B0503020204020204" charset="-122"/>
                          <a:ea typeface="微软雅黑" panose="020B0503020204020204" charset="-122"/>
                          <a:cs typeface="Times New Roman" panose="02020603050405020304" pitchFamily="18" charset="0"/>
                        </a:rPr>
                        <a:t>现代测试技术</a:t>
                      </a:r>
                      <a:r>
                        <a:rPr lang="en-US" sz="1000" b="1" kern="100" dirty="0">
                          <a:effectLst/>
                          <a:latin typeface="微软雅黑" panose="020B0503020204020204" charset="-122"/>
                          <a:ea typeface="微软雅黑" panose="020B0503020204020204" charset="-122"/>
                          <a:cs typeface="Times New Roman" panose="02020603050405020304" pitchFamily="18" charset="0"/>
                        </a:rPr>
                        <a:t>A</a:t>
                      </a:r>
                      <a:endParaRPr lang="zh-CN" sz="1000" b="1" dirty="0">
                        <a:solidFill>
                          <a:schemeClr val="bg1"/>
                        </a:solidFill>
                        <a:effectLst/>
                        <a:latin typeface="微软雅黑" panose="020B0503020204020204" charset="-122"/>
                        <a:ea typeface="微软雅黑" panose="020B0503020204020204" charset="-122"/>
                        <a:cs typeface="Times New Roman" panose="02020603050405020304" pitchFamily="18" charset="0"/>
                      </a:endParaRPr>
                    </a:p>
                  </a:txBody>
                  <a:tcPr marL="36195" marR="36195" marT="0" marB="0" anchor="ctr"/>
                </a:tc>
                <a:tc>
                  <a:txBody>
                    <a:bodyPr/>
                    <a:lstStyle/>
                    <a:p>
                      <a:pPr algn="ctr">
                        <a:lnSpc>
                          <a:spcPct val="100000"/>
                        </a:lnSpc>
                        <a:spcBef>
                          <a:spcPts val="0"/>
                        </a:spcBef>
                        <a:spcAft>
                          <a:spcPts val="0"/>
                        </a:spcAft>
                      </a:pPr>
                      <a:r>
                        <a:rPr lang="en-US" sz="1000" b="1" kern="100">
                          <a:effectLst/>
                          <a:latin typeface="微软雅黑" panose="020B0503020204020204" charset="-122"/>
                          <a:ea typeface="微软雅黑" panose="020B0503020204020204" charset="-122"/>
                          <a:cs typeface="Times New Roman" panose="02020603050405020304" pitchFamily="18" charset="0"/>
                        </a:rPr>
                        <a:t>2.5</a:t>
                      </a:r>
                      <a:endParaRPr lang="en-US" sz="1000" b="1" kern="100">
                        <a:solidFill>
                          <a:schemeClr val="bg1"/>
                        </a:solidFill>
                        <a:effectLst/>
                        <a:latin typeface="微软雅黑" panose="020B0503020204020204" charset="-122"/>
                        <a:ea typeface="微软雅黑" panose="020B0503020204020204" charset="-122"/>
                        <a:cs typeface="Times New Roman" panose="02020603050405020304" pitchFamily="18" charset="0"/>
                      </a:endParaRPr>
                    </a:p>
                  </a:txBody>
                  <a:tcPr marL="0" marR="0" marT="0" marB="0" anchor="ctr"/>
                </a:tc>
                <a:tc>
                  <a:txBody>
                    <a:bodyPr/>
                    <a:lstStyle/>
                    <a:p>
                      <a:pPr algn="ctr">
                        <a:lnSpc>
                          <a:spcPct val="100000"/>
                        </a:lnSpc>
                        <a:spcBef>
                          <a:spcPts val="0"/>
                        </a:spcBef>
                        <a:spcAft>
                          <a:spcPts val="0"/>
                        </a:spcAft>
                      </a:pPr>
                      <a:r>
                        <a:rPr lang="en-US" sz="1000" b="1" kern="100">
                          <a:effectLst/>
                          <a:latin typeface="微软雅黑" panose="020B0503020204020204" charset="-122"/>
                          <a:ea typeface="微软雅黑" panose="020B0503020204020204" charset="-122"/>
                          <a:cs typeface="Times New Roman" panose="02020603050405020304" pitchFamily="18" charset="0"/>
                        </a:rPr>
                        <a:t>40</a:t>
                      </a:r>
                      <a:endParaRPr lang="en-US" sz="1000" b="1" kern="100">
                        <a:solidFill>
                          <a:schemeClr val="bg1"/>
                        </a:solidFill>
                        <a:effectLst/>
                        <a:latin typeface="微软雅黑" panose="020B0503020204020204" charset="-122"/>
                        <a:ea typeface="微软雅黑" panose="020B0503020204020204" charset="-122"/>
                        <a:cs typeface="Times New Roman" panose="02020603050405020304" pitchFamily="18" charset="0"/>
                      </a:endParaRPr>
                    </a:p>
                  </a:txBody>
                  <a:tcPr marL="0" marR="0" marT="0" marB="0" anchor="ctr"/>
                </a:tc>
                <a:tc>
                  <a:txBody>
                    <a:bodyPr/>
                    <a:lstStyle/>
                    <a:p>
                      <a:pPr algn="ctr">
                        <a:lnSpc>
                          <a:spcPct val="100000"/>
                        </a:lnSpc>
                        <a:spcBef>
                          <a:spcPts val="0"/>
                        </a:spcBef>
                        <a:spcAft>
                          <a:spcPts val="0"/>
                        </a:spcAft>
                      </a:pPr>
                      <a:r>
                        <a:rPr lang="en-US" sz="1000" b="1" kern="100">
                          <a:effectLst/>
                          <a:latin typeface="微软雅黑" panose="020B0503020204020204" charset="-122"/>
                          <a:ea typeface="微软雅黑" panose="020B0503020204020204" charset="-122"/>
                          <a:cs typeface="Times New Roman" panose="02020603050405020304" pitchFamily="18" charset="0"/>
                        </a:rPr>
                        <a:t>40</a:t>
                      </a:r>
                      <a:endParaRPr lang="en-US" sz="1000" b="1" kern="100">
                        <a:solidFill>
                          <a:schemeClr val="bg1"/>
                        </a:solidFill>
                        <a:effectLst/>
                        <a:latin typeface="微软雅黑" panose="020B0503020204020204" charset="-122"/>
                        <a:ea typeface="微软雅黑" panose="020B0503020204020204" charset="-122"/>
                        <a:cs typeface="Times New Roman" panose="02020603050405020304" pitchFamily="18" charset="0"/>
                      </a:endParaRPr>
                    </a:p>
                  </a:txBody>
                  <a:tcPr marL="0" marR="0" marT="0" marB="0" anchor="ctr"/>
                </a:tc>
                <a:tc>
                  <a:txBody>
                    <a:bodyPr/>
                    <a:lstStyle/>
                    <a:p>
                      <a:pPr algn="ctr">
                        <a:lnSpc>
                          <a:spcPct val="100000"/>
                        </a:lnSpc>
                        <a:spcBef>
                          <a:spcPts val="0"/>
                        </a:spcBef>
                        <a:spcAft>
                          <a:spcPts val="0"/>
                        </a:spcAft>
                      </a:pPr>
                      <a:r>
                        <a:rPr lang="en-US" sz="1000" b="1" kern="100">
                          <a:effectLst/>
                          <a:latin typeface="微软雅黑" panose="020B0503020204020204" charset="-122"/>
                          <a:ea typeface="微软雅黑" panose="020B0503020204020204" charset="-122"/>
                          <a:cs typeface="Times New Roman" panose="02020603050405020304" pitchFamily="18" charset="0"/>
                        </a:rPr>
                        <a:t> </a:t>
                      </a:r>
                      <a:endParaRPr lang="en-US" sz="1000" b="1" kern="100">
                        <a:solidFill>
                          <a:schemeClr val="bg1"/>
                        </a:solidFill>
                        <a:effectLst/>
                        <a:latin typeface="微软雅黑" panose="020B0503020204020204" charset="-122"/>
                        <a:ea typeface="微软雅黑" panose="020B0503020204020204" charset="-122"/>
                        <a:cs typeface="Times New Roman" panose="02020603050405020304" pitchFamily="18" charset="0"/>
                      </a:endParaRPr>
                    </a:p>
                  </a:txBody>
                  <a:tcPr marL="0" marR="0" marT="0" marB="0" anchor="ctr"/>
                </a:tc>
                <a:tc>
                  <a:txBody>
                    <a:bodyPr/>
                    <a:lstStyle/>
                    <a:p>
                      <a:pPr algn="ctr">
                        <a:lnSpc>
                          <a:spcPct val="100000"/>
                        </a:lnSpc>
                        <a:spcBef>
                          <a:spcPts val="0"/>
                        </a:spcBef>
                        <a:spcAft>
                          <a:spcPts val="0"/>
                        </a:spcAft>
                      </a:pPr>
                      <a:r>
                        <a:rPr lang="zh-CN" sz="1000" b="1" kern="100" dirty="0">
                          <a:effectLst/>
                          <a:latin typeface="微软雅黑" panose="020B0503020204020204" charset="-122"/>
                          <a:ea typeface="微软雅黑" panose="020B0503020204020204" charset="-122"/>
                          <a:cs typeface="Times New Roman" panose="02020603050405020304" pitchFamily="18" charset="0"/>
                        </a:rPr>
                        <a:t>晶体学</a:t>
                      </a:r>
                      <a:endParaRPr lang="zh-CN" sz="1000" b="1" kern="100" dirty="0">
                        <a:effectLst/>
                        <a:latin typeface="微软雅黑" panose="020B0503020204020204" charset="-122"/>
                        <a:ea typeface="微软雅黑" panose="020B0503020204020204" charset="-122"/>
                        <a:cs typeface="Times New Roman" panose="02020603050405020304" pitchFamily="18" charset="0"/>
                      </a:endParaRPr>
                    </a:p>
                    <a:p>
                      <a:pPr algn="ctr">
                        <a:lnSpc>
                          <a:spcPct val="100000"/>
                        </a:lnSpc>
                        <a:spcBef>
                          <a:spcPts val="0"/>
                        </a:spcBef>
                        <a:spcAft>
                          <a:spcPts val="0"/>
                        </a:spcAft>
                      </a:pPr>
                      <a:r>
                        <a:rPr lang="zh-CN" sz="1000" b="1" kern="100" dirty="0">
                          <a:effectLst/>
                          <a:latin typeface="微软雅黑" panose="020B0503020204020204" charset="-122"/>
                          <a:ea typeface="微软雅黑" panose="020B0503020204020204" charset="-122"/>
                          <a:cs typeface="Times New Roman" panose="02020603050405020304" pitchFamily="18" charset="0"/>
                        </a:rPr>
                        <a:t>计算机基础</a:t>
                      </a:r>
                      <a:endParaRPr lang="zh-CN" sz="1000" b="1" kern="100" dirty="0">
                        <a:solidFill>
                          <a:schemeClr val="bg1"/>
                        </a:solidFill>
                        <a:effectLst/>
                        <a:latin typeface="微软雅黑" panose="020B0503020204020204" charset="-122"/>
                        <a:ea typeface="微软雅黑" panose="020B0503020204020204" charset="-122"/>
                        <a:cs typeface="Times New Roman" panose="02020603050405020304" pitchFamily="18" charset="0"/>
                      </a:endParaRPr>
                    </a:p>
                  </a:txBody>
                  <a:tcPr marL="0" marR="0" marT="0" marB="0" anchor="ctr"/>
                </a:tc>
              </a:tr>
              <a:tr h="189140">
                <a:tc vMerge="1">
                  <a:tcPr marL="36195" marR="3619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00000"/>
                        </a:lnSpc>
                        <a:spcBef>
                          <a:spcPts val="0"/>
                        </a:spcBef>
                        <a:spcAft>
                          <a:spcPts val="0"/>
                        </a:spcAft>
                      </a:pPr>
                      <a:r>
                        <a:rPr lang="zh-CN" sz="1000" b="1" kern="100" dirty="0">
                          <a:effectLst/>
                          <a:latin typeface="微软雅黑" panose="020B0503020204020204" charset="-122"/>
                          <a:ea typeface="微软雅黑" panose="020B0503020204020204" charset="-122"/>
                          <a:cs typeface="Times New Roman" panose="02020603050405020304" pitchFamily="18" charset="0"/>
                        </a:rPr>
                        <a:t>现代测试技术实验</a:t>
                      </a:r>
                      <a:endParaRPr lang="zh-CN" sz="1000" b="1" kern="100" dirty="0">
                        <a:solidFill>
                          <a:schemeClr val="bg1"/>
                        </a:solidFill>
                        <a:effectLst/>
                        <a:latin typeface="微软雅黑" panose="020B0503020204020204" charset="-122"/>
                        <a:ea typeface="微软雅黑" panose="020B0503020204020204" charset="-122"/>
                        <a:cs typeface="Times New Roman" panose="02020603050405020304" pitchFamily="18" charset="0"/>
                      </a:endParaRPr>
                    </a:p>
                  </a:txBody>
                  <a:tcPr marL="36195" marR="36195" marT="0" marB="0" anchor="ctr"/>
                </a:tc>
                <a:tc>
                  <a:txBody>
                    <a:bodyPr/>
                    <a:lstStyle/>
                    <a:p>
                      <a:pPr algn="ctr">
                        <a:lnSpc>
                          <a:spcPct val="100000"/>
                        </a:lnSpc>
                        <a:spcBef>
                          <a:spcPts val="0"/>
                        </a:spcBef>
                        <a:spcAft>
                          <a:spcPts val="0"/>
                        </a:spcAft>
                      </a:pPr>
                      <a:r>
                        <a:rPr lang="en-US" sz="1000" b="1" kern="100">
                          <a:effectLst/>
                          <a:latin typeface="微软雅黑" panose="020B0503020204020204" charset="-122"/>
                          <a:ea typeface="微软雅黑" panose="020B0503020204020204" charset="-122"/>
                          <a:cs typeface="Times New Roman" panose="02020603050405020304" pitchFamily="18" charset="0"/>
                        </a:rPr>
                        <a:t>2</a:t>
                      </a:r>
                      <a:endParaRPr lang="en-US" sz="1000" b="1" kern="100">
                        <a:solidFill>
                          <a:schemeClr val="bg1"/>
                        </a:solidFill>
                        <a:effectLst/>
                        <a:latin typeface="微软雅黑" panose="020B0503020204020204" charset="-122"/>
                        <a:ea typeface="微软雅黑" panose="020B0503020204020204" charset="-122"/>
                        <a:cs typeface="Times New Roman" panose="02020603050405020304" pitchFamily="18" charset="0"/>
                      </a:endParaRPr>
                    </a:p>
                  </a:txBody>
                  <a:tcPr marL="0" marR="0" marT="0" marB="0" anchor="ctr"/>
                </a:tc>
                <a:tc>
                  <a:txBody>
                    <a:bodyPr/>
                    <a:lstStyle/>
                    <a:p>
                      <a:pPr algn="ctr">
                        <a:lnSpc>
                          <a:spcPct val="100000"/>
                        </a:lnSpc>
                        <a:spcBef>
                          <a:spcPts val="0"/>
                        </a:spcBef>
                        <a:spcAft>
                          <a:spcPts val="0"/>
                        </a:spcAft>
                      </a:pPr>
                      <a:r>
                        <a:rPr lang="en-US" sz="1000" b="1" kern="100">
                          <a:effectLst/>
                          <a:latin typeface="微软雅黑" panose="020B0503020204020204" charset="-122"/>
                          <a:ea typeface="微软雅黑" panose="020B0503020204020204" charset="-122"/>
                          <a:cs typeface="Times New Roman" panose="02020603050405020304" pitchFamily="18" charset="0"/>
                        </a:rPr>
                        <a:t>2</a:t>
                      </a:r>
                      <a:r>
                        <a:rPr lang="zh-CN" sz="1000" b="1" kern="100">
                          <a:effectLst/>
                          <a:latin typeface="微软雅黑" panose="020B0503020204020204" charset="-122"/>
                          <a:ea typeface="微软雅黑" panose="020B0503020204020204" charset="-122"/>
                          <a:cs typeface="Times New Roman" panose="02020603050405020304" pitchFamily="18" charset="0"/>
                        </a:rPr>
                        <a:t>周</a:t>
                      </a:r>
                      <a:endParaRPr lang="zh-CN" sz="1000" b="1" kern="100">
                        <a:solidFill>
                          <a:schemeClr val="bg1"/>
                        </a:solidFill>
                        <a:effectLst/>
                        <a:latin typeface="微软雅黑" panose="020B0503020204020204" charset="-122"/>
                        <a:ea typeface="微软雅黑" panose="020B0503020204020204" charset="-122"/>
                        <a:cs typeface="Times New Roman" panose="02020603050405020304" pitchFamily="18" charset="0"/>
                      </a:endParaRPr>
                    </a:p>
                  </a:txBody>
                  <a:tcPr marL="0" marR="0" marT="0" marB="0" anchor="ctr"/>
                </a:tc>
                <a:tc>
                  <a:txBody>
                    <a:bodyPr/>
                    <a:lstStyle/>
                    <a:p>
                      <a:pPr algn="ctr">
                        <a:lnSpc>
                          <a:spcPct val="100000"/>
                        </a:lnSpc>
                        <a:spcBef>
                          <a:spcPts val="0"/>
                        </a:spcBef>
                        <a:spcAft>
                          <a:spcPts val="0"/>
                        </a:spcAft>
                      </a:pPr>
                      <a:r>
                        <a:rPr lang="en-US" sz="1000" b="1" kern="100">
                          <a:effectLst/>
                          <a:latin typeface="微软雅黑" panose="020B0503020204020204" charset="-122"/>
                          <a:ea typeface="微软雅黑" panose="020B0503020204020204" charset="-122"/>
                          <a:cs typeface="Times New Roman" panose="02020603050405020304" pitchFamily="18" charset="0"/>
                        </a:rPr>
                        <a:t> </a:t>
                      </a:r>
                      <a:endParaRPr lang="en-US" sz="1000" b="1" kern="100">
                        <a:solidFill>
                          <a:schemeClr val="bg1"/>
                        </a:solidFill>
                        <a:effectLst/>
                        <a:latin typeface="微软雅黑" panose="020B0503020204020204" charset="-122"/>
                        <a:ea typeface="微软雅黑" panose="020B0503020204020204" charset="-122"/>
                        <a:cs typeface="Times New Roman" panose="02020603050405020304" pitchFamily="18" charset="0"/>
                      </a:endParaRPr>
                    </a:p>
                  </a:txBody>
                  <a:tcPr marL="0" marR="0" marT="0" marB="0" anchor="ctr"/>
                </a:tc>
                <a:tc>
                  <a:txBody>
                    <a:bodyPr/>
                    <a:lstStyle/>
                    <a:p>
                      <a:pPr algn="ctr">
                        <a:lnSpc>
                          <a:spcPct val="100000"/>
                        </a:lnSpc>
                        <a:spcBef>
                          <a:spcPts val="0"/>
                        </a:spcBef>
                        <a:spcAft>
                          <a:spcPts val="0"/>
                        </a:spcAft>
                      </a:pPr>
                      <a:r>
                        <a:rPr lang="en-US" sz="1000" b="1" kern="100" dirty="0">
                          <a:effectLst/>
                          <a:latin typeface="微软雅黑" panose="020B0503020204020204" charset="-122"/>
                          <a:ea typeface="微软雅黑" panose="020B0503020204020204" charset="-122"/>
                          <a:cs typeface="Times New Roman" panose="02020603050405020304" pitchFamily="18" charset="0"/>
                        </a:rPr>
                        <a:t> </a:t>
                      </a:r>
                      <a:endParaRPr lang="en-US" sz="1000" b="1" kern="100" dirty="0">
                        <a:solidFill>
                          <a:schemeClr val="bg1"/>
                        </a:solidFill>
                        <a:effectLst/>
                        <a:latin typeface="微软雅黑" panose="020B0503020204020204" charset="-122"/>
                        <a:ea typeface="微软雅黑" panose="020B0503020204020204" charset="-122"/>
                        <a:cs typeface="Times New Roman" panose="02020603050405020304" pitchFamily="18" charset="0"/>
                      </a:endParaRPr>
                    </a:p>
                  </a:txBody>
                  <a:tcPr marL="0" marR="0" marT="0" marB="0" anchor="ctr"/>
                </a:tc>
                <a:tc>
                  <a:txBody>
                    <a:bodyPr/>
                    <a:lstStyle/>
                    <a:p>
                      <a:pPr algn="ctr">
                        <a:lnSpc>
                          <a:spcPct val="100000"/>
                        </a:lnSpc>
                        <a:spcBef>
                          <a:spcPts val="0"/>
                        </a:spcBef>
                        <a:spcAft>
                          <a:spcPts val="0"/>
                        </a:spcAft>
                      </a:pPr>
                      <a:r>
                        <a:rPr lang="zh-CN" sz="1000" b="1" kern="100" dirty="0">
                          <a:effectLst/>
                          <a:latin typeface="微软雅黑" panose="020B0503020204020204" charset="-122"/>
                          <a:ea typeface="微软雅黑" panose="020B0503020204020204" charset="-122"/>
                          <a:cs typeface="Times New Roman" panose="02020603050405020304" pitchFamily="18" charset="0"/>
                        </a:rPr>
                        <a:t>现代测试技术</a:t>
                      </a:r>
                      <a:endParaRPr lang="zh-CN" sz="1000" b="1" kern="100" dirty="0">
                        <a:solidFill>
                          <a:schemeClr val="bg1"/>
                        </a:solidFill>
                        <a:effectLst/>
                        <a:latin typeface="微软雅黑" panose="020B0503020204020204" charset="-122"/>
                        <a:ea typeface="微软雅黑" panose="020B0503020204020204" charset="-122"/>
                        <a:cs typeface="Times New Roman" panose="02020603050405020304" pitchFamily="18" charset="0"/>
                      </a:endParaRPr>
                    </a:p>
                  </a:txBody>
                  <a:tcPr marL="0" marR="0" marT="0" marB="0" anchor="ctr"/>
                </a:tc>
              </a:tr>
            </a:tbl>
          </a:graphicData>
        </a:graphic>
      </p:graphicFrame>
      <p:graphicFrame>
        <p:nvGraphicFramePr>
          <p:cNvPr id="9" name="表格 8"/>
          <p:cNvGraphicFramePr>
            <a:graphicFrameLocks noGrp="1"/>
          </p:cNvGraphicFramePr>
          <p:nvPr/>
        </p:nvGraphicFramePr>
        <p:xfrm>
          <a:off x="2199225" y="5256138"/>
          <a:ext cx="7793355" cy="1129854"/>
        </p:xfrm>
        <a:graphic>
          <a:graphicData uri="http://schemas.openxmlformats.org/drawingml/2006/table">
            <a:tbl>
              <a:tblPr firstRow="1" firstCol="1" bandRow="1">
                <a:tableStyleId>{5C22544A-7EE6-4342-B048-85BDC9FD1C3A}</a:tableStyleId>
              </a:tblPr>
              <a:tblGrid>
                <a:gridCol w="1394460"/>
                <a:gridCol w="1652270"/>
                <a:gridCol w="1217930"/>
                <a:gridCol w="1091565"/>
                <a:gridCol w="1218565"/>
                <a:gridCol w="1218565"/>
              </a:tblGrid>
              <a:tr h="410705">
                <a:tc>
                  <a:txBody>
                    <a:bodyPr/>
                    <a:lstStyle/>
                    <a:p>
                      <a:pPr algn="ctr">
                        <a:lnSpc>
                          <a:spcPts val="1200"/>
                        </a:lnSpc>
                        <a:spcAft>
                          <a:spcPts val="0"/>
                        </a:spcAft>
                      </a:pPr>
                      <a:r>
                        <a:rPr lang="en-US" sz="1000" b="1" kern="100" dirty="0">
                          <a:effectLst/>
                          <a:latin typeface="微软雅黑" panose="020B0503020204020204" charset="-122"/>
                          <a:ea typeface="微软雅黑" panose="020B0503020204020204" charset="-122"/>
                          <a:cs typeface="Times New Roman" panose="02020603050405020304" pitchFamily="18" charset="0"/>
                        </a:rPr>
                        <a:t>   </a:t>
                      </a:r>
                      <a:r>
                        <a:rPr lang="zh-CN" sz="1000" b="1" kern="100" dirty="0">
                          <a:effectLst/>
                          <a:latin typeface="微软雅黑" panose="020B0503020204020204" charset="-122"/>
                          <a:ea typeface="微软雅黑" panose="020B0503020204020204" charset="-122"/>
                          <a:cs typeface="Times New Roman" panose="02020603050405020304" pitchFamily="18" charset="0"/>
                        </a:rPr>
                        <a:t>课程类别统计</a:t>
                      </a:r>
                      <a:endParaRPr lang="zh-CN" sz="1000" b="1" kern="100" dirty="0">
                        <a:effectLst/>
                        <a:latin typeface="微软雅黑" panose="020B0503020204020204" charset="-122"/>
                        <a:ea typeface="微软雅黑" panose="020B0503020204020204" charset="-122"/>
                        <a:cs typeface="Times New Roman" panose="02020603050405020304" pitchFamily="18" charset="0"/>
                      </a:endParaRPr>
                    </a:p>
                  </a:txBody>
                  <a:tcPr marL="0" marR="0" marT="0" marB="0" anchor="ctr"/>
                </a:tc>
                <a:tc>
                  <a:txBody>
                    <a:bodyPr/>
                    <a:lstStyle/>
                    <a:p>
                      <a:pPr algn="ctr">
                        <a:lnSpc>
                          <a:spcPts val="1200"/>
                        </a:lnSpc>
                        <a:spcAft>
                          <a:spcPts val="0"/>
                        </a:spcAft>
                      </a:pPr>
                      <a:r>
                        <a:rPr lang="zh-CN" sz="1000" b="1" kern="100" dirty="0">
                          <a:effectLst/>
                          <a:latin typeface="微软雅黑" panose="020B0503020204020204" charset="-122"/>
                          <a:ea typeface="微软雅黑" panose="020B0503020204020204" charset="-122"/>
                          <a:cs typeface="Times New Roman" panose="02020603050405020304" pitchFamily="18" charset="0"/>
                        </a:rPr>
                        <a:t>学科基础课</a:t>
                      </a:r>
                      <a:endParaRPr lang="zh-CN" sz="1000" b="1" kern="100" dirty="0">
                        <a:effectLst/>
                        <a:latin typeface="微软雅黑" panose="020B0503020204020204" charset="-122"/>
                        <a:ea typeface="微软雅黑" panose="020B0503020204020204" charset="-122"/>
                        <a:cs typeface="Times New Roman" panose="02020603050405020304" pitchFamily="18" charset="0"/>
                      </a:endParaRPr>
                    </a:p>
                  </a:txBody>
                  <a:tcPr marL="0" marR="0" marT="0" marB="0" anchor="ctr"/>
                </a:tc>
                <a:tc>
                  <a:txBody>
                    <a:bodyPr/>
                    <a:lstStyle/>
                    <a:p>
                      <a:pPr marL="71755" marR="71755" algn="ctr">
                        <a:lnSpc>
                          <a:spcPts val="1200"/>
                        </a:lnSpc>
                        <a:spcAft>
                          <a:spcPts val="0"/>
                        </a:spcAft>
                      </a:pPr>
                      <a:r>
                        <a:rPr lang="zh-CN" sz="1000" b="1" kern="100" dirty="0">
                          <a:effectLst/>
                          <a:latin typeface="微软雅黑" panose="020B0503020204020204" charset="-122"/>
                          <a:ea typeface="微软雅黑" panose="020B0503020204020204" charset="-122"/>
                          <a:cs typeface="Times New Roman" panose="02020603050405020304" pitchFamily="18" charset="0"/>
                        </a:rPr>
                        <a:t>专业主干课</a:t>
                      </a:r>
                      <a:endParaRPr lang="zh-CN" sz="1000" b="1" kern="100" dirty="0">
                        <a:effectLst/>
                        <a:latin typeface="微软雅黑" panose="020B0503020204020204" charset="-122"/>
                        <a:ea typeface="微软雅黑" panose="020B0503020204020204" charset="-122"/>
                        <a:cs typeface="Times New Roman" panose="02020603050405020304" pitchFamily="18" charset="0"/>
                      </a:endParaRPr>
                    </a:p>
                  </a:txBody>
                  <a:tcPr marL="0" marR="0" marT="0" marB="0" anchor="ctr"/>
                </a:tc>
                <a:tc>
                  <a:txBody>
                    <a:bodyPr/>
                    <a:lstStyle/>
                    <a:p>
                      <a:pPr algn="ctr">
                        <a:lnSpc>
                          <a:spcPts val="1200"/>
                        </a:lnSpc>
                        <a:spcAft>
                          <a:spcPts val="0"/>
                        </a:spcAft>
                      </a:pPr>
                      <a:r>
                        <a:rPr lang="zh-CN" sz="1000" b="1" kern="100" dirty="0">
                          <a:effectLst/>
                          <a:latin typeface="微软雅黑" panose="020B0503020204020204" charset="-122"/>
                          <a:ea typeface="微软雅黑" panose="020B0503020204020204" charset="-122"/>
                          <a:cs typeface="Times New Roman" panose="02020603050405020304" pitchFamily="18" charset="0"/>
                        </a:rPr>
                        <a:t>实践环节</a:t>
                      </a:r>
                      <a:endParaRPr lang="zh-CN" sz="1000" b="1" kern="100" dirty="0">
                        <a:effectLst/>
                        <a:latin typeface="微软雅黑" panose="020B0503020204020204" charset="-122"/>
                        <a:ea typeface="微软雅黑" panose="020B0503020204020204" charset="-122"/>
                        <a:cs typeface="Times New Roman" panose="02020603050405020304" pitchFamily="18" charset="0"/>
                      </a:endParaRPr>
                    </a:p>
                  </a:txBody>
                  <a:tcPr marL="0" marR="0" marT="0" marB="0" anchor="ctr"/>
                </a:tc>
                <a:tc>
                  <a:txBody>
                    <a:bodyPr/>
                    <a:lstStyle/>
                    <a:p>
                      <a:pPr algn="ctr">
                        <a:lnSpc>
                          <a:spcPts val="1200"/>
                        </a:lnSpc>
                        <a:spcAft>
                          <a:spcPts val="0"/>
                        </a:spcAft>
                      </a:pPr>
                      <a:r>
                        <a:rPr lang="zh-CN" sz="1000" b="1" kern="100" dirty="0">
                          <a:effectLst/>
                          <a:latin typeface="微软雅黑" panose="020B0503020204020204" charset="-122"/>
                          <a:ea typeface="微软雅黑" panose="020B0503020204020204" charset="-122"/>
                          <a:cs typeface="Times New Roman" panose="02020603050405020304" pitchFamily="18" charset="0"/>
                        </a:rPr>
                        <a:t>学时总计</a:t>
                      </a:r>
                      <a:endParaRPr lang="zh-CN" sz="1000" b="1" kern="100" dirty="0">
                        <a:effectLst/>
                        <a:latin typeface="微软雅黑" panose="020B0503020204020204" charset="-122"/>
                        <a:ea typeface="微软雅黑" panose="020B0503020204020204" charset="-122"/>
                        <a:cs typeface="Times New Roman" panose="02020603050405020304" pitchFamily="18" charset="0"/>
                      </a:endParaRPr>
                    </a:p>
                  </a:txBody>
                  <a:tcPr marL="0" marR="0" marT="0" marB="0" anchor="ctr"/>
                </a:tc>
                <a:tc>
                  <a:txBody>
                    <a:bodyPr/>
                    <a:lstStyle/>
                    <a:p>
                      <a:pPr algn="ctr">
                        <a:lnSpc>
                          <a:spcPts val="1200"/>
                        </a:lnSpc>
                        <a:spcAft>
                          <a:spcPts val="0"/>
                        </a:spcAft>
                      </a:pPr>
                      <a:r>
                        <a:rPr lang="zh-CN" sz="1000" b="1" kern="100" dirty="0">
                          <a:effectLst/>
                          <a:latin typeface="微软雅黑" panose="020B0503020204020204" charset="-122"/>
                          <a:ea typeface="微软雅黑" panose="020B0503020204020204" charset="-122"/>
                          <a:cs typeface="Times New Roman" panose="02020603050405020304" pitchFamily="18" charset="0"/>
                        </a:rPr>
                        <a:t>学分总计</a:t>
                      </a:r>
                      <a:endParaRPr lang="zh-CN" sz="1000" b="1" kern="100" dirty="0">
                        <a:effectLst/>
                        <a:latin typeface="微软雅黑" panose="020B0503020204020204" charset="-122"/>
                        <a:ea typeface="微软雅黑" panose="020B0503020204020204" charset="-122"/>
                        <a:cs typeface="Times New Roman" panose="02020603050405020304" pitchFamily="18" charset="0"/>
                      </a:endParaRPr>
                    </a:p>
                  </a:txBody>
                  <a:tcPr marL="0" marR="0" marT="0" marB="0" anchor="ctr"/>
                </a:tc>
              </a:tr>
              <a:tr h="357214">
                <a:tc>
                  <a:txBody>
                    <a:bodyPr/>
                    <a:lstStyle/>
                    <a:p>
                      <a:pPr algn="ctr">
                        <a:spcAft>
                          <a:spcPts val="0"/>
                        </a:spcAft>
                      </a:pPr>
                      <a:r>
                        <a:rPr lang="zh-CN" sz="1000" b="1" kern="100">
                          <a:effectLst/>
                          <a:latin typeface="微软雅黑" panose="020B0503020204020204" charset="-122"/>
                          <a:ea typeface="微软雅黑" panose="020B0503020204020204" charset="-122"/>
                          <a:cs typeface="Times New Roman" panose="02020603050405020304" pitchFamily="18" charset="0"/>
                        </a:rPr>
                        <a:t>学时</a:t>
                      </a:r>
                      <a:r>
                        <a:rPr lang="en-US" sz="1000" b="1" kern="100">
                          <a:effectLst/>
                          <a:latin typeface="微软雅黑" panose="020B0503020204020204" charset="-122"/>
                          <a:ea typeface="微软雅黑" panose="020B0503020204020204" charset="-122"/>
                          <a:cs typeface="Times New Roman" panose="02020603050405020304" pitchFamily="18" charset="0"/>
                        </a:rPr>
                        <a:t>/</a:t>
                      </a:r>
                      <a:r>
                        <a:rPr lang="zh-CN" sz="1000" b="1" kern="100">
                          <a:effectLst/>
                          <a:latin typeface="微软雅黑" panose="020B0503020204020204" charset="-122"/>
                          <a:ea typeface="微软雅黑" panose="020B0503020204020204" charset="-122"/>
                          <a:cs typeface="Times New Roman" panose="02020603050405020304" pitchFamily="18" charset="0"/>
                        </a:rPr>
                        <a:t>学分</a:t>
                      </a:r>
                      <a:endParaRPr lang="zh-CN" sz="1000" b="1" kern="100">
                        <a:effectLst/>
                        <a:latin typeface="微软雅黑" panose="020B0503020204020204" charset="-122"/>
                        <a:ea typeface="微软雅黑" panose="020B0503020204020204" charset="-122"/>
                        <a:cs typeface="Times New Roman" panose="02020603050405020304" pitchFamily="18" charset="0"/>
                      </a:endParaRPr>
                    </a:p>
                  </a:txBody>
                  <a:tcPr marL="0" marR="0" marT="0" marB="0" anchor="ctr"/>
                </a:tc>
                <a:tc>
                  <a:txBody>
                    <a:bodyPr/>
                    <a:lstStyle/>
                    <a:p>
                      <a:pPr algn="ctr">
                        <a:spcAft>
                          <a:spcPts val="0"/>
                        </a:spcAft>
                      </a:pPr>
                      <a:r>
                        <a:rPr lang="en-US" sz="1000" b="1" kern="100">
                          <a:effectLst/>
                          <a:latin typeface="微软雅黑" panose="020B0503020204020204" charset="-122"/>
                          <a:ea typeface="微软雅黑" panose="020B0503020204020204" charset="-122"/>
                          <a:cs typeface="Times New Roman" panose="02020603050405020304" pitchFamily="18" charset="0"/>
                        </a:rPr>
                        <a:t>144/7</a:t>
                      </a:r>
                      <a:endParaRPr lang="en-US" sz="1000" b="1" kern="100">
                        <a:effectLst/>
                        <a:latin typeface="微软雅黑" panose="020B0503020204020204" charset="-122"/>
                        <a:ea typeface="微软雅黑" panose="020B0503020204020204" charset="-122"/>
                        <a:cs typeface="Times New Roman" panose="02020603050405020304" pitchFamily="18" charset="0"/>
                      </a:endParaRPr>
                    </a:p>
                  </a:txBody>
                  <a:tcPr marL="0" marR="0" marT="0" marB="0" anchor="ctr"/>
                </a:tc>
                <a:tc>
                  <a:txBody>
                    <a:bodyPr/>
                    <a:lstStyle/>
                    <a:p>
                      <a:pPr algn="ctr">
                        <a:spcAft>
                          <a:spcPts val="0"/>
                        </a:spcAft>
                      </a:pPr>
                      <a:r>
                        <a:rPr lang="en-US" sz="1000" b="1" kern="100">
                          <a:effectLst/>
                          <a:latin typeface="微软雅黑" panose="020B0503020204020204" charset="-122"/>
                          <a:ea typeface="微软雅黑" panose="020B0503020204020204" charset="-122"/>
                          <a:cs typeface="Times New Roman" panose="02020603050405020304" pitchFamily="18" charset="0"/>
                        </a:rPr>
                        <a:t>200/12.0</a:t>
                      </a:r>
                      <a:endParaRPr lang="en-US" sz="1000" b="1" kern="100">
                        <a:effectLst/>
                        <a:latin typeface="微软雅黑" panose="020B0503020204020204" charset="-122"/>
                        <a:ea typeface="微软雅黑" panose="020B0503020204020204" charset="-122"/>
                        <a:cs typeface="Times New Roman" panose="02020603050405020304" pitchFamily="18" charset="0"/>
                      </a:endParaRPr>
                    </a:p>
                  </a:txBody>
                  <a:tcPr marL="0" marR="0" marT="0" marB="0" anchor="ctr"/>
                </a:tc>
                <a:tc>
                  <a:txBody>
                    <a:bodyPr/>
                    <a:lstStyle/>
                    <a:p>
                      <a:pPr algn="ctr">
                        <a:spcAft>
                          <a:spcPts val="0"/>
                        </a:spcAft>
                      </a:pPr>
                      <a:r>
                        <a:rPr lang="en-US" sz="1000" b="1" kern="100">
                          <a:effectLst/>
                          <a:latin typeface="微软雅黑" panose="020B0503020204020204" charset="-122"/>
                          <a:ea typeface="微软雅黑" panose="020B0503020204020204" charset="-122"/>
                          <a:cs typeface="Times New Roman" panose="02020603050405020304" pitchFamily="18" charset="0"/>
                        </a:rPr>
                        <a:t>4</a:t>
                      </a:r>
                      <a:r>
                        <a:rPr lang="zh-CN" sz="1000" b="1" kern="100">
                          <a:effectLst/>
                          <a:latin typeface="微软雅黑" panose="020B0503020204020204" charset="-122"/>
                          <a:ea typeface="微软雅黑" panose="020B0503020204020204" charset="-122"/>
                          <a:cs typeface="Times New Roman" panose="02020603050405020304" pitchFamily="18" charset="0"/>
                        </a:rPr>
                        <a:t>周</a:t>
                      </a:r>
                      <a:endParaRPr lang="zh-CN" sz="1000" b="1" kern="100">
                        <a:effectLst/>
                        <a:latin typeface="微软雅黑" panose="020B0503020204020204" charset="-122"/>
                        <a:ea typeface="微软雅黑" panose="020B0503020204020204" charset="-122"/>
                        <a:cs typeface="Times New Roman" panose="02020603050405020304" pitchFamily="18" charset="0"/>
                      </a:endParaRPr>
                    </a:p>
                  </a:txBody>
                  <a:tcPr marL="0" marR="0" marT="0" marB="0" anchor="ctr"/>
                </a:tc>
                <a:tc>
                  <a:txBody>
                    <a:bodyPr/>
                    <a:lstStyle/>
                    <a:p>
                      <a:pPr algn="ctr">
                        <a:spcAft>
                          <a:spcPts val="0"/>
                        </a:spcAft>
                      </a:pPr>
                      <a:r>
                        <a:rPr lang="en-US" sz="1000" b="1" kern="100">
                          <a:effectLst/>
                          <a:latin typeface="微软雅黑" panose="020B0503020204020204" charset="-122"/>
                          <a:ea typeface="微软雅黑" panose="020B0503020204020204" charset="-122"/>
                          <a:cs typeface="Times New Roman" panose="02020603050405020304" pitchFamily="18" charset="0"/>
                        </a:rPr>
                        <a:t>344</a:t>
                      </a:r>
                      <a:endParaRPr lang="en-US" sz="1000" b="1" kern="100">
                        <a:effectLst/>
                        <a:latin typeface="微软雅黑" panose="020B0503020204020204" charset="-122"/>
                        <a:ea typeface="微软雅黑" panose="020B0503020204020204" charset="-122"/>
                        <a:cs typeface="Times New Roman" panose="02020603050405020304" pitchFamily="18" charset="0"/>
                      </a:endParaRPr>
                    </a:p>
                  </a:txBody>
                  <a:tcPr marL="0" marR="0" marT="0" marB="0" anchor="ctr"/>
                </a:tc>
                <a:tc>
                  <a:txBody>
                    <a:bodyPr/>
                    <a:lstStyle/>
                    <a:p>
                      <a:pPr algn="ctr">
                        <a:spcAft>
                          <a:spcPts val="0"/>
                        </a:spcAft>
                      </a:pPr>
                      <a:r>
                        <a:rPr lang="en-US" sz="1000" b="1" kern="100">
                          <a:effectLst/>
                          <a:latin typeface="微软雅黑" panose="020B0503020204020204" charset="-122"/>
                          <a:ea typeface="微软雅黑" panose="020B0503020204020204" charset="-122"/>
                          <a:cs typeface="Times New Roman" panose="02020603050405020304" pitchFamily="18" charset="0"/>
                        </a:rPr>
                        <a:t>23</a:t>
                      </a:r>
                      <a:endParaRPr lang="en-US" sz="1000" b="1" kern="100">
                        <a:effectLst/>
                        <a:latin typeface="微软雅黑" panose="020B0503020204020204" charset="-122"/>
                        <a:ea typeface="微软雅黑" panose="020B0503020204020204" charset="-122"/>
                        <a:cs typeface="Times New Roman" panose="02020603050405020304" pitchFamily="18" charset="0"/>
                      </a:endParaRPr>
                    </a:p>
                  </a:txBody>
                  <a:tcPr marL="0" marR="0" marT="0" marB="0" anchor="ctr"/>
                </a:tc>
              </a:tr>
              <a:tr h="361935">
                <a:tc>
                  <a:txBody>
                    <a:bodyPr/>
                    <a:lstStyle/>
                    <a:p>
                      <a:pPr algn="ctr">
                        <a:spcAft>
                          <a:spcPts val="0"/>
                        </a:spcAft>
                      </a:pPr>
                      <a:r>
                        <a:rPr lang="zh-CN" sz="1000" b="1" kern="100">
                          <a:effectLst/>
                          <a:latin typeface="微软雅黑" panose="020B0503020204020204" charset="-122"/>
                          <a:ea typeface="微软雅黑" panose="020B0503020204020204" charset="-122"/>
                          <a:cs typeface="Times New Roman" panose="02020603050405020304" pitchFamily="18" charset="0"/>
                        </a:rPr>
                        <a:t>学分所占比例</a:t>
                      </a:r>
                      <a:endParaRPr lang="zh-CN" sz="1000" b="1" kern="100">
                        <a:effectLst/>
                        <a:latin typeface="微软雅黑" panose="020B0503020204020204" charset="-122"/>
                        <a:ea typeface="微软雅黑" panose="020B0503020204020204" charset="-122"/>
                        <a:cs typeface="Times New Roman" panose="02020603050405020304" pitchFamily="18" charset="0"/>
                      </a:endParaRPr>
                    </a:p>
                  </a:txBody>
                  <a:tcPr marL="0" marR="0" marT="0" marB="0" anchor="ctr"/>
                </a:tc>
                <a:tc>
                  <a:txBody>
                    <a:bodyPr/>
                    <a:lstStyle/>
                    <a:p>
                      <a:pPr algn="ctr">
                        <a:spcAft>
                          <a:spcPts val="0"/>
                        </a:spcAft>
                      </a:pPr>
                      <a:r>
                        <a:rPr lang="en-US" sz="1000" b="1" kern="100">
                          <a:effectLst/>
                          <a:latin typeface="微软雅黑" panose="020B0503020204020204" charset="-122"/>
                          <a:ea typeface="微软雅黑" panose="020B0503020204020204" charset="-122"/>
                          <a:cs typeface="Times New Roman" panose="02020603050405020304" pitchFamily="18" charset="0"/>
                        </a:rPr>
                        <a:t>30.4%</a:t>
                      </a:r>
                      <a:endParaRPr lang="en-US" sz="1000" b="1" kern="100">
                        <a:effectLst/>
                        <a:latin typeface="微软雅黑" panose="020B0503020204020204" charset="-122"/>
                        <a:ea typeface="微软雅黑" panose="020B0503020204020204" charset="-122"/>
                        <a:cs typeface="Times New Roman" panose="02020603050405020304" pitchFamily="18" charset="0"/>
                      </a:endParaRPr>
                    </a:p>
                  </a:txBody>
                  <a:tcPr marL="0" marR="0" marT="0" marB="0" anchor="ctr"/>
                </a:tc>
                <a:tc>
                  <a:txBody>
                    <a:bodyPr/>
                    <a:lstStyle/>
                    <a:p>
                      <a:pPr algn="ctr">
                        <a:spcAft>
                          <a:spcPts val="0"/>
                        </a:spcAft>
                      </a:pPr>
                      <a:r>
                        <a:rPr lang="en-US" sz="1000" b="1" kern="100">
                          <a:effectLst/>
                          <a:latin typeface="微软雅黑" panose="020B0503020204020204" charset="-122"/>
                          <a:ea typeface="微软雅黑" panose="020B0503020204020204" charset="-122"/>
                          <a:cs typeface="Times New Roman" panose="02020603050405020304" pitchFamily="18" charset="0"/>
                        </a:rPr>
                        <a:t>52.2%</a:t>
                      </a:r>
                      <a:endParaRPr lang="en-US" sz="1000" b="1" kern="100">
                        <a:effectLst/>
                        <a:latin typeface="微软雅黑" panose="020B0503020204020204" charset="-122"/>
                        <a:ea typeface="微软雅黑" panose="020B0503020204020204" charset="-122"/>
                        <a:cs typeface="Times New Roman" panose="02020603050405020304" pitchFamily="18" charset="0"/>
                      </a:endParaRPr>
                    </a:p>
                  </a:txBody>
                  <a:tcPr marL="0" marR="0" marT="0" marB="0" anchor="ctr"/>
                </a:tc>
                <a:tc>
                  <a:txBody>
                    <a:bodyPr/>
                    <a:lstStyle/>
                    <a:p>
                      <a:pPr algn="ctr">
                        <a:spcAft>
                          <a:spcPts val="0"/>
                        </a:spcAft>
                      </a:pPr>
                      <a:r>
                        <a:rPr lang="en-US" sz="1000" b="1" kern="100">
                          <a:effectLst/>
                          <a:latin typeface="微软雅黑" panose="020B0503020204020204" charset="-122"/>
                          <a:ea typeface="微软雅黑" panose="020B0503020204020204" charset="-122"/>
                          <a:cs typeface="Times New Roman" panose="02020603050405020304" pitchFamily="18" charset="0"/>
                        </a:rPr>
                        <a:t>17.4%</a:t>
                      </a:r>
                      <a:endParaRPr lang="en-US" sz="1000" b="1" kern="100">
                        <a:effectLst/>
                        <a:latin typeface="微软雅黑" panose="020B0503020204020204" charset="-122"/>
                        <a:ea typeface="微软雅黑" panose="020B0503020204020204" charset="-122"/>
                        <a:cs typeface="Times New Roman" panose="02020603050405020304" pitchFamily="18" charset="0"/>
                      </a:endParaRPr>
                    </a:p>
                  </a:txBody>
                  <a:tcPr marL="0" marR="0" marT="0" marB="0" anchor="ctr"/>
                </a:tc>
                <a:tc>
                  <a:txBody>
                    <a:bodyPr/>
                    <a:lstStyle/>
                    <a:p>
                      <a:pPr algn="ctr">
                        <a:spcAft>
                          <a:spcPts val="0"/>
                        </a:spcAft>
                      </a:pPr>
                      <a:r>
                        <a:rPr lang="en-US" sz="1000" b="1" kern="100">
                          <a:effectLst/>
                          <a:latin typeface="微软雅黑" panose="020B0503020204020204" charset="-122"/>
                          <a:ea typeface="微软雅黑" panose="020B0503020204020204" charset="-122"/>
                          <a:cs typeface="Times New Roman" panose="02020603050405020304" pitchFamily="18" charset="0"/>
                        </a:rPr>
                        <a:t> </a:t>
                      </a:r>
                      <a:endParaRPr lang="en-US" sz="1000" b="1" kern="100">
                        <a:effectLst/>
                        <a:latin typeface="微软雅黑" panose="020B0503020204020204" charset="-122"/>
                        <a:ea typeface="微软雅黑" panose="020B0503020204020204" charset="-122"/>
                        <a:cs typeface="Times New Roman" panose="02020603050405020304" pitchFamily="18" charset="0"/>
                      </a:endParaRPr>
                    </a:p>
                  </a:txBody>
                  <a:tcPr marL="0" marR="0" marT="0" marB="0" anchor="ctr"/>
                </a:tc>
                <a:tc>
                  <a:txBody>
                    <a:bodyPr/>
                    <a:lstStyle/>
                    <a:p>
                      <a:pPr algn="ctr">
                        <a:spcAft>
                          <a:spcPts val="0"/>
                        </a:spcAft>
                      </a:pPr>
                      <a:r>
                        <a:rPr lang="en-US" sz="1000" b="1" kern="100" dirty="0">
                          <a:effectLst/>
                          <a:latin typeface="微软雅黑" panose="020B0503020204020204" charset="-122"/>
                          <a:ea typeface="微软雅黑" panose="020B0503020204020204" charset="-122"/>
                          <a:cs typeface="Times New Roman" panose="02020603050405020304" pitchFamily="18" charset="0"/>
                        </a:rPr>
                        <a:t>100%</a:t>
                      </a:r>
                      <a:endParaRPr lang="en-US" sz="1000" b="1" kern="100" dirty="0">
                        <a:effectLst/>
                        <a:latin typeface="微软雅黑" panose="020B0503020204020204" charset="-122"/>
                        <a:ea typeface="微软雅黑" panose="020B0503020204020204" charset="-122"/>
                        <a:cs typeface="Times New Roman" panose="02020603050405020304" pitchFamily="18" charset="0"/>
                      </a:endParaRPr>
                    </a:p>
                  </a:txBody>
                  <a:tcPr marL="0" marR="0" marT="0" marB="0" anchor="ctr"/>
                </a:tc>
              </a:tr>
            </a:tbl>
          </a:graphicData>
        </a:graphic>
      </p:graphicFrame>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algn="l" fontAlgn="base">
              <a:lnSpc>
                <a:spcPct val="100000"/>
              </a:lnSpc>
              <a:buClrTx/>
              <a:buSzTx/>
              <a:buFontTx/>
            </a:pPr>
            <a:r>
              <a:rPr lang="zh-CN" altLang="en-US" b="1" dirty="0" smtClean="0">
                <a:solidFill>
                  <a:schemeClr val="accent5">
                    <a:lumMod val="75000"/>
                  </a:schemeClr>
                </a:solidFill>
                <a:latin typeface="微软雅黑" panose="020B0503020204020204" charset="-122"/>
                <a:ea typeface="微软雅黑" panose="020B0503020204020204" charset="-122"/>
                <a:cs typeface="+mn-cs"/>
              </a:rPr>
              <a:t>材料科学与工程专业</a:t>
            </a:r>
            <a:r>
              <a:rPr lang="en-US" altLang="zh-CN" b="1" dirty="0" smtClean="0">
                <a:solidFill>
                  <a:schemeClr val="accent5">
                    <a:lumMod val="75000"/>
                  </a:schemeClr>
                </a:solidFill>
                <a:latin typeface="微软雅黑" panose="020B0503020204020204" charset="-122"/>
                <a:ea typeface="微软雅黑" panose="020B0503020204020204" charset="-122"/>
                <a:cs typeface="+mn-cs"/>
              </a:rPr>
              <a:t> </a:t>
            </a:r>
            <a:r>
              <a:rPr lang="zh-CN" altLang="en-US" sz="3200" b="1" dirty="0" smtClean="0">
                <a:solidFill>
                  <a:schemeClr val="accent5">
                    <a:lumMod val="75000"/>
                  </a:schemeClr>
                </a:solidFill>
                <a:latin typeface="微软雅黑" panose="020B0503020204020204" charset="-122"/>
                <a:ea typeface="微软雅黑" panose="020B0503020204020204" charset="-122"/>
                <a:cs typeface="+mn-cs"/>
              </a:rPr>
              <a:t>辅修要求</a:t>
            </a:r>
            <a:endParaRPr lang="zh-CN" altLang="en-US" sz="3200" b="1" dirty="0" smtClean="0">
              <a:solidFill>
                <a:schemeClr val="accent5">
                  <a:lumMod val="75000"/>
                </a:schemeClr>
              </a:solidFill>
              <a:latin typeface="微软雅黑" panose="020B0503020204020204" charset="-122"/>
              <a:ea typeface="微软雅黑" panose="020B0503020204020204" charset="-122"/>
              <a:cs typeface="+mn-cs"/>
            </a:endParaRPr>
          </a:p>
        </p:txBody>
      </p:sp>
      <p:graphicFrame>
        <p:nvGraphicFramePr>
          <p:cNvPr id="4" name="表格 3"/>
          <p:cNvGraphicFramePr>
            <a:graphicFrameLocks noGrp="1"/>
          </p:cNvGraphicFramePr>
          <p:nvPr>
            <p:custDataLst>
              <p:tags r:id="rId1"/>
            </p:custDataLst>
          </p:nvPr>
        </p:nvGraphicFramePr>
        <p:xfrm>
          <a:off x="1203325" y="1962785"/>
          <a:ext cx="9962515" cy="3248025"/>
        </p:xfrm>
        <a:graphic>
          <a:graphicData uri="http://schemas.openxmlformats.org/drawingml/2006/table">
            <a:tbl>
              <a:tblPr>
                <a:tableStyleId>{5C22544A-7EE6-4342-B048-85BDC9FD1C3A}</a:tableStyleId>
              </a:tblPr>
              <a:tblGrid>
                <a:gridCol w="1340485"/>
                <a:gridCol w="1828800"/>
                <a:gridCol w="1290320"/>
                <a:gridCol w="1667510"/>
                <a:gridCol w="3835400"/>
              </a:tblGrid>
              <a:tr h="820420">
                <a:tc>
                  <a:txBody>
                    <a:bodyPr/>
                    <a:lstStyle/>
                    <a:p>
                      <a:pPr algn="ctr" fontAlgn="ctr"/>
                      <a:r>
                        <a:rPr lang="zh-CN" altLang="en-US" sz="1800" b="1" u="none" strike="noStrike">
                          <a:solidFill>
                            <a:schemeClr val="accent5">
                              <a:lumMod val="75000"/>
                            </a:schemeClr>
                          </a:solidFill>
                          <a:effectLst/>
                          <a:latin typeface="微软雅黑" panose="020B0503020204020204" charset="-122"/>
                          <a:ea typeface="微软雅黑" panose="020B0503020204020204" charset="-122"/>
                          <a:cs typeface="Times New Roman" panose="02020603050405020304" pitchFamily="18" charset="0"/>
                        </a:rPr>
                        <a:t>学院</a:t>
                      </a:r>
                      <a:endParaRPr lang="zh-CN" altLang="en-US" sz="1800" b="1" i="0" u="none" strike="noStrike">
                        <a:solidFill>
                          <a:schemeClr val="accent5">
                            <a:lumMod val="75000"/>
                          </a:schemeClr>
                        </a:solidFill>
                        <a:effectLst/>
                        <a:latin typeface="微软雅黑" panose="020B0503020204020204" charset="-122"/>
                        <a:ea typeface="微软雅黑" panose="020B0503020204020204" charset="-122"/>
                        <a:cs typeface="Times New Roman" panose="02020603050405020304" pitchFamily="18" charset="0"/>
                      </a:endParaRPr>
                    </a:p>
                  </a:txBody>
                  <a:tcPr marL="8963" marR="8963" marT="8963" marB="0" anchor="ctr"/>
                </a:tc>
                <a:tc>
                  <a:txBody>
                    <a:bodyPr/>
                    <a:lstStyle/>
                    <a:p>
                      <a:pPr algn="ctr" fontAlgn="ctr"/>
                      <a:r>
                        <a:rPr lang="zh-CN" altLang="en-US" sz="1800" b="1" u="none" strike="noStrike">
                          <a:solidFill>
                            <a:schemeClr val="accent5">
                              <a:lumMod val="75000"/>
                            </a:schemeClr>
                          </a:solidFill>
                          <a:effectLst/>
                          <a:latin typeface="微软雅黑" panose="020B0503020204020204" charset="-122"/>
                          <a:ea typeface="微软雅黑" panose="020B0503020204020204" charset="-122"/>
                          <a:cs typeface="Times New Roman" panose="02020603050405020304" pitchFamily="18" charset="0"/>
                        </a:rPr>
                        <a:t>辅修专业</a:t>
                      </a:r>
                      <a:endParaRPr lang="zh-CN" altLang="en-US" sz="1800" b="1" i="0" u="none" strike="noStrike">
                        <a:solidFill>
                          <a:schemeClr val="accent5">
                            <a:lumMod val="75000"/>
                          </a:schemeClr>
                        </a:solidFill>
                        <a:effectLst/>
                        <a:latin typeface="微软雅黑" panose="020B0503020204020204" charset="-122"/>
                        <a:ea typeface="微软雅黑" panose="020B0503020204020204" charset="-122"/>
                        <a:cs typeface="Times New Roman" panose="02020603050405020304" pitchFamily="18" charset="0"/>
                      </a:endParaRPr>
                    </a:p>
                  </a:txBody>
                  <a:tcPr marL="8963" marR="8963" marT="8963" marB="0" anchor="ctr"/>
                </a:tc>
                <a:tc>
                  <a:txBody>
                    <a:bodyPr/>
                    <a:lstStyle/>
                    <a:p>
                      <a:pPr algn="ctr" fontAlgn="ctr"/>
                      <a:r>
                        <a:rPr lang="zh-CN" altLang="en-US" sz="1800" b="1" u="none" strike="noStrike">
                          <a:solidFill>
                            <a:schemeClr val="accent5">
                              <a:lumMod val="75000"/>
                            </a:schemeClr>
                          </a:solidFill>
                          <a:effectLst/>
                          <a:latin typeface="微软雅黑" panose="020B0503020204020204" charset="-122"/>
                          <a:ea typeface="微软雅黑" panose="020B0503020204020204" charset="-122"/>
                          <a:cs typeface="Times New Roman" panose="02020603050405020304" pitchFamily="18" charset="0"/>
                        </a:rPr>
                        <a:t>招生人数</a:t>
                      </a:r>
                      <a:endParaRPr lang="zh-CN" altLang="en-US" sz="1800" b="1" i="0" u="none" strike="noStrike">
                        <a:solidFill>
                          <a:schemeClr val="accent5">
                            <a:lumMod val="75000"/>
                          </a:schemeClr>
                        </a:solidFill>
                        <a:effectLst/>
                        <a:latin typeface="微软雅黑" panose="020B0503020204020204" charset="-122"/>
                        <a:ea typeface="微软雅黑" panose="020B0503020204020204" charset="-122"/>
                        <a:cs typeface="Times New Roman" panose="02020603050405020304" pitchFamily="18" charset="0"/>
                      </a:endParaRPr>
                    </a:p>
                  </a:txBody>
                  <a:tcPr marL="8963" marR="8963" marT="8963" marB="0" anchor="ctr"/>
                </a:tc>
                <a:tc>
                  <a:txBody>
                    <a:bodyPr/>
                    <a:lstStyle/>
                    <a:p>
                      <a:pPr algn="ctr" fontAlgn="ctr"/>
                      <a:r>
                        <a:rPr lang="zh-CN" altLang="en-US" sz="1800" b="1" u="none" strike="noStrike" dirty="0">
                          <a:solidFill>
                            <a:schemeClr val="accent5">
                              <a:lumMod val="75000"/>
                            </a:schemeClr>
                          </a:solidFill>
                          <a:effectLst/>
                          <a:latin typeface="微软雅黑" panose="020B0503020204020204" charset="-122"/>
                          <a:ea typeface="微软雅黑" panose="020B0503020204020204" charset="-122"/>
                          <a:cs typeface="Times New Roman" panose="02020603050405020304" pitchFamily="18" charset="0"/>
                        </a:rPr>
                        <a:t>拟授课校区</a:t>
                      </a:r>
                      <a:endParaRPr lang="zh-CN" altLang="en-US" sz="1800" b="1" i="0" u="none" strike="noStrike" dirty="0">
                        <a:solidFill>
                          <a:schemeClr val="accent5">
                            <a:lumMod val="75000"/>
                          </a:schemeClr>
                        </a:solidFill>
                        <a:effectLst/>
                        <a:latin typeface="微软雅黑" panose="020B0503020204020204" charset="-122"/>
                        <a:ea typeface="微软雅黑" panose="020B0503020204020204" charset="-122"/>
                        <a:cs typeface="Times New Roman" panose="02020603050405020304" pitchFamily="18" charset="0"/>
                      </a:endParaRPr>
                    </a:p>
                  </a:txBody>
                  <a:tcPr marL="8963" marR="8963" marT="8963" marB="0" anchor="ctr"/>
                </a:tc>
                <a:tc>
                  <a:txBody>
                    <a:bodyPr/>
                    <a:lstStyle/>
                    <a:p>
                      <a:pPr algn="ctr" fontAlgn="ctr"/>
                      <a:r>
                        <a:rPr lang="zh-CN" altLang="en-US" sz="1800" b="1" u="none" strike="noStrike" dirty="0">
                          <a:solidFill>
                            <a:schemeClr val="accent5">
                              <a:lumMod val="75000"/>
                            </a:schemeClr>
                          </a:solidFill>
                          <a:effectLst/>
                          <a:latin typeface="微软雅黑" panose="020B0503020204020204" charset="-122"/>
                          <a:ea typeface="微软雅黑" panose="020B0503020204020204" charset="-122"/>
                          <a:cs typeface="Times New Roman" panose="02020603050405020304" pitchFamily="18" charset="0"/>
                        </a:rPr>
                        <a:t>招生条件</a:t>
                      </a:r>
                      <a:endParaRPr lang="zh-CN" altLang="en-US" sz="1800" b="1" i="0" u="none" strike="noStrike" dirty="0">
                        <a:solidFill>
                          <a:schemeClr val="accent5">
                            <a:lumMod val="75000"/>
                          </a:schemeClr>
                        </a:solidFill>
                        <a:effectLst/>
                        <a:latin typeface="微软雅黑" panose="020B0503020204020204" charset="-122"/>
                        <a:ea typeface="微软雅黑" panose="020B0503020204020204" charset="-122"/>
                        <a:cs typeface="Times New Roman" panose="02020603050405020304" pitchFamily="18" charset="0"/>
                      </a:endParaRPr>
                    </a:p>
                  </a:txBody>
                  <a:tcPr marL="8963" marR="8963" marT="8963" marB="0" anchor="ctr"/>
                </a:tc>
              </a:tr>
              <a:tr h="2427605">
                <a:tc>
                  <a:txBody>
                    <a:bodyPr/>
                    <a:lstStyle/>
                    <a:p>
                      <a:pPr algn="ctr" fontAlgn="ctr"/>
                      <a:r>
                        <a:rPr lang="zh-CN" altLang="en-US" sz="1800" b="1" u="none" strike="noStrike" dirty="0">
                          <a:solidFill>
                            <a:schemeClr val="accent5">
                              <a:lumMod val="75000"/>
                            </a:schemeClr>
                          </a:solidFill>
                          <a:effectLst/>
                          <a:latin typeface="微软雅黑" panose="020B0503020204020204" charset="-122"/>
                          <a:ea typeface="微软雅黑" panose="020B0503020204020204" charset="-122"/>
                          <a:cs typeface="Times New Roman" panose="02020603050405020304" pitchFamily="18" charset="0"/>
                        </a:rPr>
                        <a:t>材化学院</a:t>
                      </a:r>
                      <a:endParaRPr lang="zh-CN" altLang="en-US" sz="1800" b="1" i="0" u="none" strike="noStrike" dirty="0">
                        <a:solidFill>
                          <a:schemeClr val="accent5">
                            <a:lumMod val="75000"/>
                          </a:schemeClr>
                        </a:solidFill>
                        <a:effectLst/>
                        <a:latin typeface="微软雅黑" panose="020B0503020204020204" charset="-122"/>
                        <a:ea typeface="微软雅黑" panose="020B0503020204020204" charset="-122"/>
                        <a:cs typeface="Times New Roman" panose="02020603050405020304" pitchFamily="18" charset="0"/>
                      </a:endParaRPr>
                    </a:p>
                  </a:txBody>
                  <a:tcPr marL="8963" marR="8963" marT="8963" marB="0" anchor="ctr"/>
                </a:tc>
                <a:tc>
                  <a:txBody>
                    <a:bodyPr/>
                    <a:lstStyle/>
                    <a:p>
                      <a:pPr algn="ctr" fontAlgn="ctr"/>
                      <a:r>
                        <a:rPr lang="zh-CN" altLang="en-US" sz="1800" b="1" u="none" strike="noStrike" dirty="0">
                          <a:solidFill>
                            <a:schemeClr val="accent5">
                              <a:lumMod val="75000"/>
                            </a:schemeClr>
                          </a:solidFill>
                          <a:effectLst/>
                          <a:latin typeface="微软雅黑" panose="020B0503020204020204" charset="-122"/>
                          <a:ea typeface="微软雅黑" panose="020B0503020204020204" charset="-122"/>
                          <a:cs typeface="Times New Roman" panose="02020603050405020304" pitchFamily="18" charset="0"/>
                        </a:rPr>
                        <a:t>材料科学与工程</a:t>
                      </a:r>
                      <a:endParaRPr lang="zh-CN" altLang="en-US" sz="1800" b="1" i="0" u="none" strike="noStrike" dirty="0">
                        <a:solidFill>
                          <a:schemeClr val="accent5">
                            <a:lumMod val="75000"/>
                          </a:schemeClr>
                        </a:solidFill>
                        <a:effectLst/>
                        <a:latin typeface="微软雅黑" panose="020B0503020204020204" charset="-122"/>
                        <a:ea typeface="微软雅黑" panose="020B0503020204020204" charset="-122"/>
                        <a:cs typeface="Times New Roman" panose="02020603050405020304" pitchFamily="18" charset="0"/>
                      </a:endParaRPr>
                    </a:p>
                  </a:txBody>
                  <a:tcPr marL="8963" marR="8963" marT="8963" marB="0" anchor="ctr"/>
                </a:tc>
                <a:tc>
                  <a:txBody>
                    <a:bodyPr/>
                    <a:lstStyle/>
                    <a:p>
                      <a:pPr algn="ctr" fontAlgn="ctr"/>
                      <a:r>
                        <a:rPr lang="en-US" altLang="zh-CN" sz="1800" b="1" u="none" strike="noStrike" dirty="0">
                          <a:solidFill>
                            <a:schemeClr val="accent5">
                              <a:lumMod val="75000"/>
                            </a:schemeClr>
                          </a:solidFill>
                          <a:effectLst/>
                          <a:latin typeface="微软雅黑" panose="020B0503020204020204" charset="-122"/>
                          <a:ea typeface="微软雅黑" panose="020B0503020204020204" charset="-122"/>
                          <a:cs typeface="Times New Roman" panose="02020603050405020304" pitchFamily="18" charset="0"/>
                        </a:rPr>
                        <a:t>30</a:t>
                      </a:r>
                      <a:endParaRPr lang="en-US" altLang="zh-CN" sz="1800" b="1" i="0" u="none" strike="noStrike" dirty="0">
                        <a:solidFill>
                          <a:schemeClr val="accent5">
                            <a:lumMod val="75000"/>
                          </a:schemeClr>
                        </a:solidFill>
                        <a:effectLst/>
                        <a:latin typeface="微软雅黑" panose="020B0503020204020204" charset="-122"/>
                        <a:ea typeface="微软雅黑" panose="020B0503020204020204" charset="-122"/>
                        <a:cs typeface="Times New Roman" panose="02020603050405020304" pitchFamily="18" charset="0"/>
                      </a:endParaRPr>
                    </a:p>
                  </a:txBody>
                  <a:tcPr marL="8963" marR="8963" marT="8963" marB="0" anchor="ctr"/>
                </a:tc>
                <a:tc>
                  <a:txBody>
                    <a:bodyPr/>
                    <a:lstStyle/>
                    <a:p>
                      <a:pPr algn="ctr" fontAlgn="ctr"/>
                      <a:r>
                        <a:rPr lang="zh-CN" altLang="en-US" sz="1800" b="1" u="none" strike="noStrike" dirty="0">
                          <a:solidFill>
                            <a:schemeClr val="accent5">
                              <a:lumMod val="75000"/>
                            </a:schemeClr>
                          </a:solidFill>
                          <a:effectLst/>
                          <a:latin typeface="微软雅黑" panose="020B0503020204020204" charset="-122"/>
                          <a:ea typeface="微软雅黑" panose="020B0503020204020204" charset="-122"/>
                          <a:cs typeface="Times New Roman" panose="02020603050405020304" pitchFamily="18" charset="0"/>
                        </a:rPr>
                        <a:t>未来城校区</a:t>
                      </a:r>
                      <a:endParaRPr lang="zh-CN" altLang="en-US" sz="1800" b="1" i="0" u="none" strike="noStrike" dirty="0">
                        <a:solidFill>
                          <a:schemeClr val="accent5">
                            <a:lumMod val="75000"/>
                          </a:schemeClr>
                        </a:solidFill>
                        <a:effectLst/>
                        <a:latin typeface="微软雅黑" panose="020B0503020204020204" charset="-122"/>
                        <a:ea typeface="微软雅黑" panose="020B0503020204020204" charset="-122"/>
                        <a:cs typeface="Times New Roman" panose="02020603050405020304" pitchFamily="18" charset="0"/>
                      </a:endParaRPr>
                    </a:p>
                  </a:txBody>
                  <a:tcPr marL="8963" marR="8963" marT="8963" marB="0" anchor="ctr"/>
                </a:tc>
                <a:tc>
                  <a:txBody>
                    <a:bodyPr/>
                    <a:lstStyle/>
                    <a:p>
                      <a:pPr marL="0" indent="0" algn="l" fontAlgn="ctr">
                        <a:lnSpc>
                          <a:spcPct val="120000"/>
                        </a:lnSpc>
                        <a:buNone/>
                      </a:pPr>
                      <a:r>
                        <a:rPr lang="en-US" altLang="zh-CN" sz="1800" b="0" u="none" strike="noStrike" dirty="0">
                          <a:solidFill>
                            <a:schemeClr val="accent5">
                              <a:lumMod val="75000"/>
                            </a:schemeClr>
                          </a:solidFill>
                          <a:effectLst/>
                          <a:latin typeface="微软雅黑" panose="020B0503020204020204" charset="-122"/>
                          <a:ea typeface="微软雅黑" panose="020B0503020204020204" charset="-122"/>
                          <a:cs typeface="Times New Roman" panose="02020603050405020304" pitchFamily="18" charset="0"/>
                        </a:rPr>
                        <a:t>1. </a:t>
                      </a:r>
                      <a:r>
                        <a:rPr lang="zh-CN" altLang="en-US" sz="1800" b="1" u="none" strike="noStrike" dirty="0">
                          <a:solidFill>
                            <a:schemeClr val="accent5">
                              <a:lumMod val="75000"/>
                            </a:schemeClr>
                          </a:solidFill>
                          <a:effectLst/>
                          <a:latin typeface="微软雅黑" panose="020B0503020204020204" charset="-122"/>
                          <a:ea typeface="微软雅黑" panose="020B0503020204020204" charset="-122"/>
                          <a:cs typeface="Times New Roman" panose="02020603050405020304" pitchFamily="18" charset="0"/>
                        </a:rPr>
                        <a:t>无挂科</a:t>
                      </a:r>
                      <a:r>
                        <a:rPr lang="zh-CN" altLang="en-US" sz="1800" b="0" u="none" strike="noStrike" dirty="0">
                          <a:solidFill>
                            <a:schemeClr val="accent5">
                              <a:lumMod val="75000"/>
                            </a:schemeClr>
                          </a:solidFill>
                          <a:effectLst/>
                          <a:latin typeface="微软雅黑" panose="020B0503020204020204" charset="-122"/>
                          <a:ea typeface="微软雅黑" panose="020B0503020204020204" charset="-122"/>
                          <a:cs typeface="Times New Roman" panose="02020603050405020304" pitchFamily="18" charset="0"/>
                        </a:rPr>
                        <a:t>，主修专业的</a:t>
                      </a:r>
                      <a:r>
                        <a:rPr lang="zh-CN" altLang="en-US" sz="1800" b="1" u="none" strike="noStrike" dirty="0">
                          <a:solidFill>
                            <a:schemeClr val="accent5">
                              <a:lumMod val="75000"/>
                            </a:schemeClr>
                          </a:solidFill>
                          <a:effectLst/>
                          <a:latin typeface="微软雅黑" panose="020B0503020204020204" charset="-122"/>
                          <a:ea typeface="微软雅黑" panose="020B0503020204020204" charset="-122"/>
                          <a:cs typeface="Times New Roman" panose="02020603050405020304" pitchFamily="18" charset="0"/>
                        </a:rPr>
                        <a:t>平均学分绩点达到</a:t>
                      </a:r>
                      <a:r>
                        <a:rPr lang="en-US" altLang="zh-CN" sz="1800" b="1" u="none" strike="noStrike" dirty="0">
                          <a:solidFill>
                            <a:schemeClr val="accent5">
                              <a:lumMod val="75000"/>
                            </a:schemeClr>
                          </a:solidFill>
                          <a:effectLst/>
                          <a:latin typeface="微软雅黑" panose="020B0503020204020204" charset="-122"/>
                          <a:ea typeface="微软雅黑" panose="020B0503020204020204" charset="-122"/>
                          <a:cs typeface="Times New Roman" panose="02020603050405020304" pitchFamily="18" charset="0"/>
                        </a:rPr>
                        <a:t>3.0</a:t>
                      </a:r>
                      <a:r>
                        <a:rPr lang="zh-CN" altLang="en-US" sz="1800" b="1" u="none" strike="noStrike" dirty="0">
                          <a:solidFill>
                            <a:schemeClr val="accent5">
                              <a:lumMod val="75000"/>
                            </a:schemeClr>
                          </a:solidFill>
                          <a:effectLst/>
                          <a:latin typeface="微软雅黑" panose="020B0503020204020204" charset="-122"/>
                          <a:ea typeface="微软雅黑" panose="020B0503020204020204" charset="-122"/>
                          <a:cs typeface="Times New Roman" panose="02020603050405020304" pitchFamily="18" charset="0"/>
                        </a:rPr>
                        <a:t>及以上</a:t>
                      </a:r>
                      <a:r>
                        <a:rPr lang="zh-CN" altLang="en-US" sz="1800" b="0" u="none" strike="noStrike" dirty="0">
                          <a:solidFill>
                            <a:schemeClr val="accent5">
                              <a:lumMod val="75000"/>
                            </a:schemeClr>
                          </a:solidFill>
                          <a:effectLst/>
                          <a:latin typeface="微软雅黑" panose="020B0503020204020204" charset="-122"/>
                          <a:ea typeface="微软雅黑" panose="020B0503020204020204" charset="-122"/>
                          <a:cs typeface="Times New Roman" panose="02020603050405020304" pitchFamily="18" charset="0"/>
                        </a:rPr>
                        <a:t>；</a:t>
                      </a:r>
                      <a:endParaRPr lang="en-US" altLang="zh-CN" sz="1800" b="0" u="none" strike="noStrike" dirty="0">
                        <a:solidFill>
                          <a:schemeClr val="accent5">
                            <a:lumMod val="75000"/>
                          </a:schemeClr>
                        </a:solidFill>
                        <a:effectLst/>
                        <a:latin typeface="微软雅黑" panose="020B0503020204020204" charset="-122"/>
                        <a:ea typeface="微软雅黑" panose="020B0503020204020204" charset="-122"/>
                        <a:cs typeface="Times New Roman" panose="02020603050405020304" pitchFamily="18" charset="0"/>
                      </a:endParaRPr>
                    </a:p>
                    <a:p>
                      <a:pPr marL="0" indent="0" algn="l" fontAlgn="ctr">
                        <a:lnSpc>
                          <a:spcPct val="120000"/>
                        </a:lnSpc>
                        <a:buNone/>
                      </a:pPr>
                      <a:endParaRPr lang="en-US" altLang="zh-CN" sz="1800" b="0" u="none" strike="noStrike" dirty="0">
                        <a:solidFill>
                          <a:schemeClr val="accent5">
                            <a:lumMod val="75000"/>
                          </a:schemeClr>
                        </a:solidFill>
                        <a:effectLst/>
                        <a:latin typeface="微软雅黑" panose="020B0503020204020204" charset="-122"/>
                        <a:ea typeface="微软雅黑" panose="020B0503020204020204" charset="-122"/>
                        <a:cs typeface="Times New Roman" panose="02020603050405020304" pitchFamily="18" charset="0"/>
                      </a:endParaRPr>
                    </a:p>
                    <a:p>
                      <a:pPr marL="0" indent="0" algn="l" fontAlgn="ctr">
                        <a:lnSpc>
                          <a:spcPct val="120000"/>
                        </a:lnSpc>
                        <a:buNone/>
                      </a:pPr>
                      <a:r>
                        <a:rPr lang="en-US" altLang="zh-CN" sz="1800" b="0" u="none" strike="noStrike" dirty="0">
                          <a:solidFill>
                            <a:schemeClr val="accent5">
                              <a:lumMod val="75000"/>
                            </a:schemeClr>
                          </a:solidFill>
                          <a:effectLst/>
                          <a:latin typeface="微软雅黑" panose="020B0503020204020204" charset="-122"/>
                          <a:ea typeface="微软雅黑" panose="020B0503020204020204" charset="-122"/>
                          <a:cs typeface="Times New Roman" panose="02020603050405020304" pitchFamily="18" charset="0"/>
                        </a:rPr>
                        <a:t>2. </a:t>
                      </a:r>
                      <a:r>
                        <a:rPr lang="zh-CN" altLang="en-US" sz="1800" b="0" u="none" strike="noStrike" dirty="0">
                          <a:solidFill>
                            <a:schemeClr val="accent5">
                              <a:lumMod val="75000"/>
                            </a:schemeClr>
                          </a:solidFill>
                          <a:effectLst/>
                          <a:latin typeface="微软雅黑" panose="020B0503020204020204" charset="-122"/>
                          <a:ea typeface="微软雅黑" panose="020B0503020204020204" charset="-122"/>
                          <a:cs typeface="Times New Roman" panose="02020603050405020304" pitchFamily="18" charset="0"/>
                        </a:rPr>
                        <a:t>已经修完</a:t>
                      </a:r>
                      <a:r>
                        <a:rPr lang="zh-CN" altLang="en-US" sz="1800" b="1" u="none" strike="noStrike" dirty="0">
                          <a:solidFill>
                            <a:schemeClr val="accent5">
                              <a:lumMod val="75000"/>
                            </a:schemeClr>
                          </a:solidFill>
                          <a:effectLst/>
                          <a:latin typeface="微软雅黑" panose="020B0503020204020204" charset="-122"/>
                          <a:ea typeface="微软雅黑" panose="020B0503020204020204" charset="-122"/>
                          <a:cs typeface="Times New Roman" panose="02020603050405020304" pitchFamily="18" charset="0"/>
                        </a:rPr>
                        <a:t>高等数学、无机化学、大学物理</a:t>
                      </a:r>
                      <a:r>
                        <a:rPr lang="zh-CN" altLang="en-US" sz="1800" b="0" u="none" strike="noStrike" dirty="0">
                          <a:solidFill>
                            <a:schemeClr val="accent5">
                              <a:lumMod val="75000"/>
                            </a:schemeClr>
                          </a:solidFill>
                          <a:effectLst/>
                          <a:latin typeface="微软雅黑" panose="020B0503020204020204" charset="-122"/>
                          <a:ea typeface="微软雅黑" panose="020B0503020204020204" charset="-122"/>
                          <a:cs typeface="Times New Roman" panose="02020603050405020304" pitchFamily="18" charset="0"/>
                        </a:rPr>
                        <a:t>等三门课程，且</a:t>
                      </a:r>
                      <a:r>
                        <a:rPr lang="zh-CN" altLang="en-US" sz="1800" b="1" u="none" strike="noStrike" dirty="0">
                          <a:solidFill>
                            <a:schemeClr val="accent5">
                              <a:lumMod val="75000"/>
                            </a:schemeClr>
                          </a:solidFill>
                          <a:effectLst/>
                          <a:latin typeface="微软雅黑" panose="020B0503020204020204" charset="-122"/>
                          <a:ea typeface="微软雅黑" panose="020B0503020204020204" charset="-122"/>
                          <a:cs typeface="Times New Roman" panose="02020603050405020304" pitchFamily="18" charset="0"/>
                        </a:rPr>
                        <a:t>三门课程的平均分不低于</a:t>
                      </a:r>
                      <a:r>
                        <a:rPr lang="en-US" altLang="zh-CN" sz="1800" b="1" u="none" strike="noStrike" dirty="0">
                          <a:solidFill>
                            <a:schemeClr val="accent5">
                              <a:lumMod val="75000"/>
                            </a:schemeClr>
                          </a:solidFill>
                          <a:effectLst/>
                          <a:latin typeface="微软雅黑" panose="020B0503020204020204" charset="-122"/>
                          <a:ea typeface="微软雅黑" panose="020B0503020204020204" charset="-122"/>
                          <a:cs typeface="Times New Roman" panose="02020603050405020304" pitchFamily="18" charset="0"/>
                        </a:rPr>
                        <a:t>80</a:t>
                      </a:r>
                      <a:r>
                        <a:rPr lang="zh-CN" altLang="en-US" sz="1800" b="1" u="none" strike="noStrike" dirty="0">
                          <a:solidFill>
                            <a:schemeClr val="accent5">
                              <a:lumMod val="75000"/>
                            </a:schemeClr>
                          </a:solidFill>
                          <a:effectLst/>
                          <a:latin typeface="微软雅黑" panose="020B0503020204020204" charset="-122"/>
                          <a:ea typeface="微软雅黑" panose="020B0503020204020204" charset="-122"/>
                          <a:cs typeface="Times New Roman" panose="02020603050405020304" pitchFamily="18" charset="0"/>
                        </a:rPr>
                        <a:t>分</a:t>
                      </a:r>
                      <a:endParaRPr lang="zh-CN" altLang="en-US" sz="1800" b="1" i="0" u="none" strike="noStrike" dirty="0">
                        <a:solidFill>
                          <a:schemeClr val="accent5">
                            <a:lumMod val="75000"/>
                          </a:schemeClr>
                        </a:solidFill>
                        <a:effectLst/>
                        <a:latin typeface="微软雅黑" panose="020B0503020204020204" charset="-122"/>
                        <a:ea typeface="微软雅黑" panose="020B0503020204020204" charset="-122"/>
                        <a:cs typeface="Times New Roman" panose="02020603050405020304" pitchFamily="18" charset="0"/>
                      </a:endParaRPr>
                    </a:p>
                  </a:txBody>
                  <a:tcPr marL="8963" marR="8963" marT="8963" marB="0" anchor="ctr"/>
                </a:tc>
              </a:tr>
            </a:tbl>
          </a:graphicData>
        </a:graphic>
      </p:graphicFrame>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26720" y="158750"/>
            <a:ext cx="10515600" cy="1325563"/>
          </a:xfrm>
        </p:spPr>
        <p:txBody>
          <a:bodyPr anchor="t" anchorCtr="0"/>
          <a:lstStyle/>
          <a:p>
            <a:pPr algn="l" fontAlgn="base">
              <a:lnSpc>
                <a:spcPct val="100000"/>
              </a:lnSpc>
              <a:buClrTx/>
              <a:buSzTx/>
              <a:buFontTx/>
            </a:pPr>
            <a:r>
              <a:rPr lang="zh-CN" altLang="en-US" b="1" dirty="0" smtClean="0">
                <a:solidFill>
                  <a:schemeClr val="accent5">
                    <a:lumMod val="75000"/>
                  </a:schemeClr>
                </a:solidFill>
                <a:latin typeface="微软雅黑" panose="020B0503020204020204" charset="-122"/>
                <a:ea typeface="微软雅黑" panose="020B0503020204020204" charset="-122"/>
                <a:cs typeface="+mn-cs"/>
              </a:rPr>
              <a:t>材料化学专业</a:t>
            </a:r>
            <a:r>
              <a:rPr lang="en-US" altLang="zh-CN" b="1" dirty="0" smtClean="0">
                <a:solidFill>
                  <a:schemeClr val="accent5">
                    <a:lumMod val="75000"/>
                  </a:schemeClr>
                </a:solidFill>
                <a:latin typeface="微软雅黑" panose="020B0503020204020204" charset="-122"/>
                <a:ea typeface="微软雅黑" panose="020B0503020204020204" charset="-122"/>
                <a:cs typeface="+mn-cs"/>
              </a:rPr>
              <a:t> </a:t>
            </a:r>
            <a:r>
              <a:rPr lang="zh-CN" altLang="en-US" sz="2800" b="1" dirty="0" smtClean="0">
                <a:solidFill>
                  <a:schemeClr val="accent5">
                    <a:lumMod val="75000"/>
                  </a:schemeClr>
                </a:solidFill>
                <a:latin typeface="微软雅黑" panose="020B0503020204020204" charset="-122"/>
                <a:ea typeface="微软雅黑" panose="020B0503020204020204" charset="-122"/>
                <a:cs typeface="+mn-cs"/>
              </a:rPr>
              <a:t>辅修课程介绍</a:t>
            </a:r>
            <a:endParaRPr lang="zh-CN" altLang="en-US" sz="2800" b="1" dirty="0" smtClean="0">
              <a:solidFill>
                <a:schemeClr val="accent5">
                  <a:lumMod val="75000"/>
                </a:schemeClr>
              </a:solidFill>
              <a:latin typeface="微软雅黑" panose="020B0503020204020204" charset="-122"/>
              <a:ea typeface="微软雅黑" panose="020B0503020204020204" charset="-122"/>
              <a:cs typeface="+mn-cs"/>
            </a:endParaRPr>
          </a:p>
        </p:txBody>
      </p:sp>
      <p:graphicFrame>
        <p:nvGraphicFramePr>
          <p:cNvPr id="5" name="表格 4"/>
          <p:cNvGraphicFramePr>
            <a:graphicFrameLocks noGrp="1"/>
          </p:cNvGraphicFramePr>
          <p:nvPr/>
        </p:nvGraphicFramePr>
        <p:xfrm>
          <a:off x="2213513" y="893812"/>
          <a:ext cx="7793355" cy="4553585"/>
        </p:xfrm>
        <a:graphic>
          <a:graphicData uri="http://schemas.openxmlformats.org/drawingml/2006/table">
            <a:tbl>
              <a:tblPr firstRow="1" firstCol="1" bandRow="1">
                <a:tableStyleId>{5C22544A-7EE6-4342-B048-85BDC9FD1C3A}</a:tableStyleId>
              </a:tblPr>
              <a:tblGrid>
                <a:gridCol w="1153795"/>
                <a:gridCol w="1774190"/>
                <a:gridCol w="713105"/>
                <a:gridCol w="635635"/>
                <a:gridCol w="990600"/>
                <a:gridCol w="1240155"/>
                <a:gridCol w="1285875"/>
              </a:tblGrid>
              <a:tr h="254635">
                <a:tc rowSpan="3">
                  <a:txBody>
                    <a:bodyPr/>
                    <a:lstStyle/>
                    <a:p>
                      <a:pPr algn="ctr">
                        <a:lnSpc>
                          <a:spcPct val="100000"/>
                        </a:lnSpc>
                        <a:spcBef>
                          <a:spcPts val="0"/>
                        </a:spcBef>
                        <a:spcAft>
                          <a:spcPts val="0"/>
                        </a:spcAft>
                      </a:pPr>
                      <a:r>
                        <a:rPr lang="zh-CN" altLang="en-US" sz="1000" b="1" kern="100" dirty="0">
                          <a:effectLst/>
                          <a:latin typeface="微软雅黑" panose="020B0503020204020204" charset="-122"/>
                          <a:ea typeface="微软雅黑" panose="020B0503020204020204" charset="-122"/>
                          <a:cs typeface="Times New Roman" panose="02020603050405020304" pitchFamily="18" charset="0"/>
                        </a:rPr>
                        <a:t>开课学期</a:t>
                      </a:r>
                      <a:endParaRPr lang="en-US" altLang="zh-CN" sz="1000" b="1" kern="100" dirty="0">
                        <a:effectLst/>
                        <a:latin typeface="微软雅黑" panose="020B0503020204020204" charset="-122"/>
                        <a:ea typeface="微软雅黑" panose="020B0503020204020204" charset="-122"/>
                        <a:cs typeface="Times New Roman" panose="02020603050405020304" pitchFamily="18" charset="0"/>
                      </a:endParaRPr>
                    </a:p>
                    <a:p>
                      <a:pPr algn="ctr">
                        <a:lnSpc>
                          <a:spcPct val="100000"/>
                        </a:lnSpc>
                        <a:spcBef>
                          <a:spcPts val="0"/>
                        </a:spcBef>
                        <a:spcAft>
                          <a:spcPts val="0"/>
                        </a:spcAft>
                      </a:pPr>
                      <a:r>
                        <a:rPr lang="zh-CN" altLang="en-US" sz="1000" b="1" kern="100" dirty="0">
                          <a:effectLst/>
                          <a:latin typeface="微软雅黑" panose="020B0503020204020204" charset="-122"/>
                          <a:ea typeface="微软雅黑" panose="020B0503020204020204" charset="-122"/>
                          <a:cs typeface="Times New Roman" panose="02020603050405020304" pitchFamily="18" charset="0"/>
                        </a:rPr>
                        <a:t>（总学分）</a:t>
                      </a:r>
                      <a:endParaRPr lang="zh-CN" sz="1000" b="1" kern="100" dirty="0">
                        <a:solidFill>
                          <a:schemeClr val="bg1"/>
                        </a:solidFill>
                        <a:effectLst/>
                        <a:latin typeface="微软雅黑" panose="020B0503020204020204" charset="-122"/>
                        <a:ea typeface="微软雅黑" panose="020B0503020204020204" charset="-122"/>
                        <a:cs typeface="Times New Roman" panose="02020603050405020304" pitchFamily="18" charset="0"/>
                      </a:endParaRPr>
                    </a:p>
                  </a:txBody>
                  <a:tcPr marL="36195" marR="36195" marT="0" marB="0" anchor="ctr"/>
                </a:tc>
                <a:tc rowSpan="3">
                  <a:txBody>
                    <a:bodyPr/>
                    <a:lstStyle/>
                    <a:p>
                      <a:pPr algn="ctr">
                        <a:lnSpc>
                          <a:spcPct val="100000"/>
                        </a:lnSpc>
                        <a:spcBef>
                          <a:spcPts val="0"/>
                        </a:spcBef>
                        <a:spcAft>
                          <a:spcPts val="0"/>
                        </a:spcAft>
                      </a:pPr>
                      <a:r>
                        <a:rPr lang="zh-CN" sz="1000" b="1" kern="100" dirty="0">
                          <a:effectLst/>
                          <a:latin typeface="微软雅黑" panose="020B0503020204020204" charset="-122"/>
                          <a:ea typeface="微软雅黑" panose="020B0503020204020204" charset="-122"/>
                          <a:cs typeface="Times New Roman" panose="02020603050405020304" pitchFamily="18" charset="0"/>
                        </a:rPr>
                        <a:t>课程名称</a:t>
                      </a:r>
                      <a:endParaRPr lang="zh-CN" sz="1000" b="1" kern="100" dirty="0">
                        <a:solidFill>
                          <a:schemeClr val="bg1"/>
                        </a:solidFill>
                        <a:effectLst/>
                        <a:latin typeface="微软雅黑" panose="020B0503020204020204" charset="-122"/>
                        <a:ea typeface="微软雅黑" panose="020B0503020204020204" charset="-122"/>
                        <a:cs typeface="Times New Roman" panose="02020603050405020304" pitchFamily="18" charset="0"/>
                      </a:endParaRPr>
                    </a:p>
                  </a:txBody>
                  <a:tcPr marL="36195" marR="36195" marT="0" marB="0" anchor="ctr"/>
                </a:tc>
                <a:tc rowSpan="3">
                  <a:txBody>
                    <a:bodyPr/>
                    <a:lstStyle/>
                    <a:p>
                      <a:pPr algn="ctr">
                        <a:lnSpc>
                          <a:spcPct val="100000"/>
                        </a:lnSpc>
                        <a:spcBef>
                          <a:spcPts val="0"/>
                        </a:spcBef>
                        <a:spcAft>
                          <a:spcPts val="0"/>
                        </a:spcAft>
                      </a:pPr>
                      <a:r>
                        <a:rPr lang="zh-CN" sz="1000" b="1" kern="100" dirty="0">
                          <a:effectLst/>
                          <a:latin typeface="微软雅黑" panose="020B0503020204020204" charset="-122"/>
                          <a:ea typeface="微软雅黑" panose="020B0503020204020204" charset="-122"/>
                          <a:cs typeface="Times New Roman" panose="02020603050405020304" pitchFamily="18" charset="0"/>
                        </a:rPr>
                        <a:t>学分</a:t>
                      </a:r>
                      <a:endParaRPr lang="zh-CN" sz="1000" b="1" kern="100" dirty="0">
                        <a:solidFill>
                          <a:schemeClr val="bg1"/>
                        </a:solidFill>
                        <a:effectLst/>
                        <a:latin typeface="微软雅黑" panose="020B0503020204020204" charset="-122"/>
                        <a:ea typeface="微软雅黑" panose="020B0503020204020204" charset="-122"/>
                        <a:cs typeface="Times New Roman" panose="02020603050405020304" pitchFamily="18" charset="0"/>
                      </a:endParaRPr>
                    </a:p>
                  </a:txBody>
                  <a:tcPr marL="0" marR="0" marT="0" marB="0" anchor="ctr"/>
                </a:tc>
                <a:tc rowSpan="3">
                  <a:txBody>
                    <a:bodyPr/>
                    <a:lstStyle/>
                    <a:p>
                      <a:pPr algn="ctr">
                        <a:lnSpc>
                          <a:spcPct val="100000"/>
                        </a:lnSpc>
                        <a:spcBef>
                          <a:spcPts val="0"/>
                        </a:spcBef>
                        <a:spcAft>
                          <a:spcPts val="0"/>
                        </a:spcAft>
                      </a:pPr>
                      <a:r>
                        <a:rPr lang="zh-CN" sz="1000" b="1" kern="100" dirty="0">
                          <a:effectLst/>
                          <a:latin typeface="微软雅黑" panose="020B0503020204020204" charset="-122"/>
                          <a:ea typeface="微软雅黑" panose="020B0503020204020204" charset="-122"/>
                          <a:cs typeface="Times New Roman" panose="02020603050405020304" pitchFamily="18" charset="0"/>
                        </a:rPr>
                        <a:t>课内总</a:t>
                      </a:r>
                      <a:endParaRPr lang="zh-CN" sz="1000" b="1" kern="100" dirty="0">
                        <a:effectLst/>
                        <a:latin typeface="微软雅黑" panose="020B0503020204020204" charset="-122"/>
                        <a:ea typeface="微软雅黑" panose="020B0503020204020204" charset="-122"/>
                        <a:cs typeface="Times New Roman" panose="02020603050405020304" pitchFamily="18" charset="0"/>
                      </a:endParaRPr>
                    </a:p>
                    <a:p>
                      <a:pPr algn="ctr">
                        <a:lnSpc>
                          <a:spcPct val="100000"/>
                        </a:lnSpc>
                        <a:spcBef>
                          <a:spcPts val="0"/>
                        </a:spcBef>
                        <a:spcAft>
                          <a:spcPts val="0"/>
                        </a:spcAft>
                      </a:pPr>
                      <a:r>
                        <a:rPr lang="zh-CN" sz="1000" b="1" kern="100" dirty="0">
                          <a:effectLst/>
                          <a:latin typeface="微软雅黑" panose="020B0503020204020204" charset="-122"/>
                          <a:ea typeface="微软雅黑" panose="020B0503020204020204" charset="-122"/>
                          <a:cs typeface="Times New Roman" panose="02020603050405020304" pitchFamily="18" charset="0"/>
                        </a:rPr>
                        <a:t>学时</a:t>
                      </a:r>
                      <a:endParaRPr lang="zh-CN" sz="1000" b="1" kern="100" dirty="0">
                        <a:solidFill>
                          <a:schemeClr val="bg1"/>
                        </a:solidFill>
                        <a:effectLst/>
                        <a:latin typeface="微软雅黑" panose="020B0503020204020204" charset="-122"/>
                        <a:ea typeface="微软雅黑" panose="020B0503020204020204" charset="-122"/>
                        <a:cs typeface="Times New Roman" panose="02020603050405020304" pitchFamily="18" charset="0"/>
                      </a:endParaRPr>
                    </a:p>
                  </a:txBody>
                  <a:tcPr marL="0" marR="0" marT="0" marB="0" anchor="ctr"/>
                </a:tc>
                <a:tc gridSpan="2">
                  <a:txBody>
                    <a:bodyPr/>
                    <a:lstStyle/>
                    <a:p>
                      <a:pPr algn="ctr">
                        <a:lnSpc>
                          <a:spcPct val="100000"/>
                        </a:lnSpc>
                        <a:spcBef>
                          <a:spcPts val="0"/>
                        </a:spcBef>
                        <a:spcAft>
                          <a:spcPts val="0"/>
                        </a:spcAft>
                      </a:pPr>
                      <a:r>
                        <a:rPr lang="zh-CN" sz="1000" b="1" kern="100" dirty="0">
                          <a:effectLst/>
                          <a:latin typeface="微软雅黑" panose="020B0503020204020204" charset="-122"/>
                          <a:ea typeface="微软雅黑" panose="020B0503020204020204" charset="-122"/>
                          <a:cs typeface="Times New Roman" panose="02020603050405020304" pitchFamily="18" charset="0"/>
                        </a:rPr>
                        <a:t>学时分类</a:t>
                      </a:r>
                      <a:endParaRPr lang="zh-CN" sz="1000" b="1" kern="100" dirty="0">
                        <a:solidFill>
                          <a:schemeClr val="bg1"/>
                        </a:solidFill>
                        <a:effectLst/>
                        <a:latin typeface="微软雅黑" panose="020B0503020204020204" charset="-122"/>
                        <a:ea typeface="微软雅黑" panose="020B0503020204020204" charset="-122"/>
                        <a:cs typeface="Times New Roman" panose="02020603050405020304" pitchFamily="18" charset="0"/>
                      </a:endParaRPr>
                    </a:p>
                  </a:txBody>
                  <a:tcPr marL="0" marR="0" marT="0" marB="0" anchor="ctr"/>
                </a:tc>
                <a:tc hMerge="1">
                  <a:tcPr>
                    <a:lnL w="12700" cap="flat" cmpd="sng" algn="ctr">
                      <a:solidFill>
                        <a:schemeClr val="tx1"/>
                      </a:solidFill>
                      <a:prstDash val="solid"/>
                      <a:round/>
                      <a:headEnd type="none" w="med" len="med"/>
                      <a:tailEnd type="none" w="med" len="med"/>
                    </a:lnL>
                  </a:tcPr>
                </a:tc>
                <a:tc rowSpan="3">
                  <a:txBody>
                    <a:bodyPr/>
                    <a:lstStyle/>
                    <a:p>
                      <a:pPr algn="ctr">
                        <a:lnSpc>
                          <a:spcPct val="100000"/>
                        </a:lnSpc>
                        <a:spcBef>
                          <a:spcPts val="0"/>
                        </a:spcBef>
                        <a:spcAft>
                          <a:spcPts val="0"/>
                        </a:spcAft>
                      </a:pPr>
                      <a:r>
                        <a:rPr lang="zh-CN" sz="1000" b="1" kern="100" dirty="0">
                          <a:effectLst/>
                          <a:latin typeface="微软雅黑" panose="020B0503020204020204" charset="-122"/>
                          <a:ea typeface="微软雅黑" panose="020B0503020204020204" charset="-122"/>
                          <a:cs typeface="Times New Roman" panose="02020603050405020304" pitchFamily="18" charset="0"/>
                        </a:rPr>
                        <a:t>先修课程</a:t>
                      </a:r>
                      <a:endParaRPr lang="zh-CN" sz="1000" b="1" kern="100" dirty="0">
                        <a:solidFill>
                          <a:schemeClr val="bg1"/>
                        </a:solidFill>
                        <a:effectLst/>
                        <a:latin typeface="微软雅黑" panose="020B0503020204020204" charset="-122"/>
                        <a:ea typeface="微软雅黑" panose="020B0503020204020204" charset="-122"/>
                        <a:cs typeface="Times New Roman" panose="02020603050405020304" pitchFamily="18" charset="0"/>
                      </a:endParaRPr>
                    </a:p>
                  </a:txBody>
                  <a:tcPr marL="0" marR="0" marT="0" marB="0" anchor="ctr"/>
                </a:tc>
              </a:tr>
              <a:tr h="283845">
                <a:tc vMerge="1">
                  <a:tcPr/>
                </a:tc>
                <a:tc vMerge="1">
                  <a:tcPr/>
                </a:tc>
                <a:tc vMerge="1">
                  <a:tcPr/>
                </a:tc>
                <a:tc vMerge="1">
                  <a:tcPr/>
                </a:tc>
                <a:tc>
                  <a:txBody>
                    <a:bodyPr/>
                    <a:lstStyle/>
                    <a:p>
                      <a:pPr algn="ctr">
                        <a:lnSpc>
                          <a:spcPct val="100000"/>
                        </a:lnSpc>
                        <a:spcBef>
                          <a:spcPts val="0"/>
                        </a:spcBef>
                        <a:spcAft>
                          <a:spcPts val="0"/>
                        </a:spcAft>
                      </a:pPr>
                      <a:r>
                        <a:rPr lang="zh-CN" sz="1000" b="1" kern="100">
                          <a:effectLst/>
                          <a:latin typeface="微软雅黑" panose="020B0503020204020204" charset="-122"/>
                          <a:ea typeface="微软雅黑" panose="020B0503020204020204" charset="-122"/>
                          <a:cs typeface="Times New Roman" panose="02020603050405020304" pitchFamily="18" charset="0"/>
                        </a:rPr>
                        <a:t>课内学时</a:t>
                      </a:r>
                      <a:endParaRPr lang="zh-CN" sz="1000" b="1" kern="100">
                        <a:solidFill>
                          <a:schemeClr val="bg1"/>
                        </a:solidFill>
                        <a:effectLst/>
                        <a:latin typeface="微软雅黑" panose="020B0503020204020204" charset="-122"/>
                        <a:ea typeface="微软雅黑" panose="020B0503020204020204" charset="-122"/>
                        <a:cs typeface="Times New Roman" panose="02020603050405020304" pitchFamily="18" charset="0"/>
                      </a:endParaRPr>
                    </a:p>
                  </a:txBody>
                  <a:tcPr marL="0" marR="0" marT="0" marB="0" anchor="ctr"/>
                </a:tc>
                <a:tc>
                  <a:txBody>
                    <a:bodyPr/>
                    <a:lstStyle/>
                    <a:p>
                      <a:pPr algn="ctr">
                        <a:lnSpc>
                          <a:spcPct val="100000"/>
                        </a:lnSpc>
                        <a:spcBef>
                          <a:spcPts val="0"/>
                        </a:spcBef>
                        <a:spcAft>
                          <a:spcPts val="0"/>
                        </a:spcAft>
                      </a:pPr>
                      <a:r>
                        <a:rPr lang="zh-CN" altLang="en-US" sz="1000" b="1" dirty="0">
                          <a:latin typeface="微软雅黑" panose="020B0503020204020204" charset="-122"/>
                          <a:ea typeface="微软雅黑" panose="020B0503020204020204" charset="-122"/>
                          <a:cs typeface="Times New Roman" panose="02020603050405020304" pitchFamily="18" charset="0"/>
                        </a:rPr>
                        <a:t>课外学时</a:t>
                      </a:r>
                      <a:endParaRPr lang="zh-CN" altLang="en-US" sz="1000" b="1" dirty="0">
                        <a:solidFill>
                          <a:schemeClr val="bg1"/>
                        </a:solidFill>
                        <a:latin typeface="微软雅黑" panose="020B0503020204020204" charset="-122"/>
                        <a:ea typeface="微软雅黑" panose="020B0503020204020204" charset="-122"/>
                        <a:cs typeface="Times New Roman" panose="02020603050405020304" pitchFamily="18" charset="0"/>
                      </a:endParaRPr>
                    </a:p>
                  </a:txBody>
                  <a:tcPr anchor="ctr"/>
                </a:tc>
                <a:tc vMerge="1">
                  <a:tcPr/>
                </a:tc>
              </a:tr>
              <a:tr h="328295">
                <a:tc vMerge="1">
                  <a:tcPr/>
                </a:tc>
                <a:tc vMerge="1">
                  <a:tcPr/>
                </a:tc>
                <a:tc vMerge="1">
                  <a:tcPr/>
                </a:tc>
                <a:tc vMerge="1">
                  <a:tcPr/>
                </a:tc>
                <a:tc>
                  <a:txBody>
                    <a:bodyPr/>
                    <a:lstStyle/>
                    <a:p>
                      <a:pPr algn="ctr">
                        <a:lnSpc>
                          <a:spcPct val="100000"/>
                        </a:lnSpc>
                        <a:spcBef>
                          <a:spcPts val="0"/>
                        </a:spcBef>
                        <a:spcAft>
                          <a:spcPts val="0"/>
                        </a:spcAft>
                      </a:pPr>
                      <a:r>
                        <a:rPr lang="zh-CN" sz="1000" b="1" kern="100" dirty="0">
                          <a:effectLst/>
                          <a:latin typeface="微软雅黑" panose="020B0503020204020204" charset="-122"/>
                          <a:ea typeface="微软雅黑" panose="020B0503020204020204" charset="-122"/>
                          <a:cs typeface="Times New Roman" panose="02020603050405020304" pitchFamily="18" charset="0"/>
                        </a:rPr>
                        <a:t>讲课</a:t>
                      </a:r>
                      <a:endParaRPr lang="zh-CN" sz="1000" b="1" kern="100" dirty="0">
                        <a:solidFill>
                          <a:schemeClr val="bg1"/>
                        </a:solidFill>
                        <a:effectLst/>
                        <a:latin typeface="微软雅黑" panose="020B0503020204020204" charset="-122"/>
                        <a:ea typeface="微软雅黑" panose="020B0503020204020204" charset="-122"/>
                        <a:cs typeface="Times New Roman" panose="02020603050405020304" pitchFamily="18" charset="0"/>
                      </a:endParaRPr>
                    </a:p>
                  </a:txBody>
                  <a:tcPr marL="0" marR="0" marT="0" marB="0" anchor="ctr"/>
                </a:tc>
                <a:tc>
                  <a:txBody>
                    <a:bodyPr/>
                    <a:lstStyle/>
                    <a:p>
                      <a:pPr algn="ctr">
                        <a:lnSpc>
                          <a:spcPct val="100000"/>
                        </a:lnSpc>
                        <a:spcBef>
                          <a:spcPts val="0"/>
                        </a:spcBef>
                        <a:spcAft>
                          <a:spcPts val="0"/>
                        </a:spcAft>
                      </a:pPr>
                      <a:r>
                        <a:rPr lang="zh-CN" altLang="en-US" sz="1000" b="1" kern="100" dirty="0">
                          <a:effectLst/>
                          <a:latin typeface="微软雅黑" panose="020B0503020204020204" charset="-122"/>
                          <a:ea typeface="微软雅黑" panose="020B0503020204020204" charset="-122"/>
                          <a:cs typeface="Times New Roman" panose="02020603050405020304" pitchFamily="18" charset="0"/>
                        </a:rPr>
                        <a:t>研讨</a:t>
                      </a:r>
                      <a:endParaRPr lang="zh-CN" altLang="en-US" sz="1000" b="1" kern="100" dirty="0">
                        <a:solidFill>
                          <a:schemeClr val="bg1"/>
                        </a:solidFill>
                        <a:effectLst/>
                        <a:latin typeface="微软雅黑" panose="020B0503020204020204" charset="-122"/>
                        <a:ea typeface="微软雅黑" panose="020B0503020204020204" charset="-122"/>
                        <a:cs typeface="Times New Roman" panose="02020603050405020304" pitchFamily="18" charset="0"/>
                      </a:endParaRPr>
                    </a:p>
                  </a:txBody>
                  <a:tcPr marL="0" marR="0" marT="0" marB="0" anchor="ctr"/>
                </a:tc>
                <a:tc vMerge="1">
                  <a:tcPr/>
                </a:tc>
              </a:tr>
              <a:tr h="378460">
                <a:tc rowSpan="2">
                  <a:txBody>
                    <a:bodyPr/>
                    <a:lstStyle/>
                    <a:p>
                      <a:pPr algn="ctr">
                        <a:lnSpc>
                          <a:spcPct val="100000"/>
                        </a:lnSpc>
                        <a:spcBef>
                          <a:spcPts val="0"/>
                        </a:spcBef>
                        <a:spcAft>
                          <a:spcPts val="0"/>
                        </a:spcAft>
                      </a:pPr>
                      <a:r>
                        <a:rPr lang="en-US" altLang="zh-CN" sz="1000" b="1" kern="100" dirty="0">
                          <a:effectLst/>
                          <a:latin typeface="微软雅黑" panose="020B0503020204020204" charset="-122"/>
                          <a:ea typeface="微软雅黑" panose="020B0503020204020204" charset="-122"/>
                          <a:cs typeface="Times New Roman" panose="02020603050405020304" pitchFamily="18" charset="0"/>
                        </a:rPr>
                        <a:t>3</a:t>
                      </a:r>
                      <a:r>
                        <a:rPr lang="zh-CN" altLang="en-US" sz="1000" b="1" kern="100" dirty="0">
                          <a:effectLst/>
                          <a:latin typeface="微软雅黑" panose="020B0503020204020204" charset="-122"/>
                          <a:ea typeface="微软雅黑" panose="020B0503020204020204" charset="-122"/>
                          <a:cs typeface="Times New Roman" panose="02020603050405020304" pitchFamily="18" charset="0"/>
                        </a:rPr>
                        <a:t>（</a:t>
                      </a:r>
                      <a:r>
                        <a:rPr lang="en-US" altLang="zh-CN" sz="1000" b="1" kern="100" dirty="0">
                          <a:effectLst/>
                          <a:latin typeface="微软雅黑" panose="020B0503020204020204" charset="-122"/>
                          <a:ea typeface="微软雅黑" panose="020B0503020204020204" charset="-122"/>
                          <a:cs typeface="Times New Roman" panose="02020603050405020304" pitchFamily="18" charset="0"/>
                        </a:rPr>
                        <a:t>4.5</a:t>
                      </a:r>
                      <a:r>
                        <a:rPr lang="zh-CN" altLang="en-US" sz="1000" b="1" kern="100" dirty="0">
                          <a:effectLst/>
                          <a:latin typeface="微软雅黑" panose="020B0503020204020204" charset="-122"/>
                          <a:ea typeface="微软雅黑" panose="020B0503020204020204" charset="-122"/>
                          <a:cs typeface="Times New Roman" panose="02020603050405020304" pitchFamily="18" charset="0"/>
                        </a:rPr>
                        <a:t>）</a:t>
                      </a:r>
                      <a:endParaRPr lang="zh-CN" sz="1000" b="1" kern="100" dirty="0">
                        <a:solidFill>
                          <a:schemeClr val="bg1"/>
                        </a:solidFill>
                        <a:effectLst/>
                        <a:latin typeface="微软雅黑" panose="020B0503020204020204" charset="-122"/>
                        <a:ea typeface="微软雅黑" panose="020B0503020204020204" charset="-122"/>
                        <a:cs typeface="Times New Roman" panose="02020603050405020304" pitchFamily="18" charset="0"/>
                      </a:endParaRPr>
                    </a:p>
                  </a:txBody>
                  <a:tcPr marL="36195" marR="36195" marT="0" marB="0" anchor="ctr"/>
                </a:tc>
                <a:tc>
                  <a:txBody>
                    <a:bodyPr/>
                    <a:lstStyle/>
                    <a:p>
                      <a:pPr algn="ctr">
                        <a:lnSpc>
                          <a:spcPct val="100000"/>
                        </a:lnSpc>
                        <a:spcBef>
                          <a:spcPts val="0"/>
                        </a:spcBef>
                        <a:spcAft>
                          <a:spcPts val="0"/>
                        </a:spcAft>
                      </a:pPr>
                      <a:r>
                        <a:rPr lang="zh-CN" altLang="en-US" sz="1000" b="1" kern="100" dirty="0">
                          <a:solidFill>
                            <a:schemeClr val="tx1"/>
                          </a:solidFill>
                          <a:effectLst/>
                          <a:latin typeface="微软雅黑" panose="020B0503020204020204" charset="-122"/>
                          <a:ea typeface="微软雅黑" panose="020B0503020204020204" charset="-122"/>
                          <a:cs typeface="Times New Roman" panose="02020603050405020304" pitchFamily="18" charset="0"/>
                        </a:rPr>
                        <a:t>材料力学</a:t>
                      </a:r>
                      <a:endParaRPr lang="zh-CN" altLang="en-US" sz="1000" b="1" kern="100" dirty="0">
                        <a:solidFill>
                          <a:schemeClr val="tx1"/>
                        </a:solidFill>
                        <a:effectLst/>
                        <a:latin typeface="微软雅黑" panose="020B0503020204020204" charset="-122"/>
                        <a:ea typeface="微软雅黑" panose="020B0503020204020204" charset="-122"/>
                        <a:cs typeface="Times New Roman" panose="02020603050405020304" pitchFamily="18" charset="0"/>
                      </a:endParaRPr>
                    </a:p>
                  </a:txBody>
                  <a:tcPr marL="36195" marR="36195" marT="0" marB="0" anchor="ctr"/>
                </a:tc>
                <a:tc>
                  <a:txBody>
                    <a:bodyPr/>
                    <a:lstStyle/>
                    <a:p>
                      <a:pPr algn="ctr">
                        <a:spcAft>
                          <a:spcPts val="0"/>
                        </a:spcAft>
                      </a:pPr>
                      <a:r>
                        <a:rPr lang="en-US" sz="900" b="1" kern="0" dirty="0">
                          <a:solidFill>
                            <a:srgbClr val="000000"/>
                          </a:solidFill>
                          <a:effectLst/>
                          <a:latin typeface="微软雅黑" panose="020B0503020204020204" charset="-122"/>
                          <a:ea typeface="微软雅黑" panose="020B0503020204020204" charset="-122"/>
                          <a:cs typeface="Times New Roman" panose="02020603050405020304" pitchFamily="18" charset="0"/>
                        </a:rPr>
                        <a:t>2</a:t>
                      </a:r>
                      <a:endParaRPr lang="en-US" sz="900" b="1" kern="0" dirty="0">
                        <a:solidFill>
                          <a:srgbClr val="000000"/>
                        </a:solidFill>
                        <a:effectLst/>
                        <a:latin typeface="微软雅黑" panose="020B0503020204020204" charset="-122"/>
                        <a:ea typeface="微软雅黑" panose="020B0503020204020204" charset="-122"/>
                        <a:cs typeface="Times New Roman" panose="02020603050405020304" pitchFamily="18" charset="0"/>
                      </a:endParaRPr>
                    </a:p>
                  </a:txBody>
                  <a:tcPr marL="0" marR="0" marT="0" marB="0" anchor="ctr"/>
                </a:tc>
                <a:tc>
                  <a:txBody>
                    <a:bodyPr/>
                    <a:lstStyle/>
                    <a:p>
                      <a:pPr algn="ctr">
                        <a:spcAft>
                          <a:spcPts val="0"/>
                        </a:spcAft>
                      </a:pPr>
                      <a:r>
                        <a:rPr lang="en-US" sz="900" b="1" kern="0">
                          <a:solidFill>
                            <a:srgbClr val="000000"/>
                          </a:solidFill>
                          <a:effectLst/>
                          <a:latin typeface="微软雅黑" panose="020B0503020204020204" charset="-122"/>
                          <a:ea typeface="微软雅黑" panose="020B0503020204020204" charset="-122"/>
                          <a:cs typeface="Times New Roman" panose="02020603050405020304" pitchFamily="18" charset="0"/>
                        </a:rPr>
                        <a:t>32</a:t>
                      </a:r>
                      <a:endParaRPr lang="en-US" sz="900" b="1" kern="0">
                        <a:solidFill>
                          <a:srgbClr val="000000"/>
                        </a:solidFill>
                        <a:effectLst/>
                        <a:latin typeface="微软雅黑" panose="020B0503020204020204" charset="-122"/>
                        <a:ea typeface="微软雅黑" panose="020B0503020204020204" charset="-122"/>
                        <a:cs typeface="Times New Roman" panose="02020603050405020304" pitchFamily="18" charset="0"/>
                      </a:endParaRPr>
                    </a:p>
                  </a:txBody>
                  <a:tcPr marL="0" marR="0" marT="0" marB="0" anchor="ctr"/>
                </a:tc>
                <a:tc>
                  <a:txBody>
                    <a:bodyPr/>
                    <a:lstStyle/>
                    <a:p>
                      <a:pPr algn="ctr">
                        <a:spcAft>
                          <a:spcPts val="0"/>
                        </a:spcAft>
                      </a:pPr>
                      <a:r>
                        <a:rPr lang="en-US" sz="900" b="1" kern="0" dirty="0">
                          <a:solidFill>
                            <a:srgbClr val="000000"/>
                          </a:solidFill>
                          <a:effectLst/>
                          <a:latin typeface="微软雅黑" panose="020B0503020204020204" charset="-122"/>
                          <a:ea typeface="微软雅黑" panose="020B0503020204020204" charset="-122"/>
                          <a:cs typeface="Times New Roman" panose="02020603050405020304" pitchFamily="18" charset="0"/>
                        </a:rPr>
                        <a:t>32</a:t>
                      </a:r>
                      <a:endParaRPr lang="en-US" sz="900" b="1" kern="0" dirty="0">
                        <a:solidFill>
                          <a:srgbClr val="000000"/>
                        </a:solidFill>
                        <a:effectLst/>
                        <a:latin typeface="微软雅黑" panose="020B0503020204020204" charset="-122"/>
                        <a:ea typeface="微软雅黑" panose="020B0503020204020204" charset="-122"/>
                        <a:cs typeface="Times New Roman" panose="02020603050405020304" pitchFamily="18" charset="0"/>
                      </a:endParaRPr>
                    </a:p>
                  </a:txBody>
                  <a:tcPr marL="0" marR="0" marT="0" marB="0" anchor="ctr"/>
                </a:tc>
                <a:tc>
                  <a:txBody>
                    <a:bodyPr/>
                    <a:lstStyle/>
                    <a:p>
                      <a:pPr algn="ctr">
                        <a:lnSpc>
                          <a:spcPct val="100000"/>
                        </a:lnSpc>
                        <a:spcBef>
                          <a:spcPts val="0"/>
                        </a:spcBef>
                        <a:spcAft>
                          <a:spcPts val="0"/>
                        </a:spcAft>
                      </a:pPr>
                      <a:endParaRPr lang="zh-CN" sz="1000" b="1" kern="100">
                        <a:solidFill>
                          <a:schemeClr val="bg1"/>
                        </a:solidFill>
                        <a:effectLst/>
                        <a:latin typeface="Times New Roman" panose="02020603050405020304" pitchFamily="18" charset="0"/>
                        <a:ea typeface="微软雅黑" panose="020B0503020204020204" charset="-122"/>
                        <a:cs typeface="Times New Roman" panose="02020603050405020304" pitchFamily="18" charset="0"/>
                      </a:endParaRPr>
                    </a:p>
                  </a:txBody>
                  <a:tcPr marL="0" marR="0" marT="0" marB="0" anchor="ctr"/>
                </a:tc>
                <a:tc>
                  <a:txBody>
                    <a:bodyPr/>
                    <a:lstStyle/>
                    <a:p>
                      <a:pPr algn="ctr">
                        <a:lnSpc>
                          <a:spcPct val="100000"/>
                        </a:lnSpc>
                        <a:spcBef>
                          <a:spcPts val="0"/>
                        </a:spcBef>
                        <a:spcAft>
                          <a:spcPts val="0"/>
                        </a:spcAft>
                      </a:pPr>
                      <a:r>
                        <a:rPr lang="zh-CN" altLang="en-US" sz="1000" b="1" kern="100" dirty="0">
                          <a:solidFill>
                            <a:schemeClr val="tx1"/>
                          </a:solidFill>
                          <a:effectLst/>
                          <a:latin typeface="微软雅黑" panose="020B0503020204020204" charset="-122"/>
                          <a:ea typeface="微软雅黑" panose="020B0503020204020204" charset="-122"/>
                          <a:cs typeface="Times New Roman" panose="02020603050405020304" pitchFamily="18" charset="0"/>
                        </a:rPr>
                        <a:t>高等数学</a:t>
                      </a:r>
                      <a:endParaRPr lang="zh-CN" altLang="en-US" sz="1000" b="1" kern="100" dirty="0">
                        <a:solidFill>
                          <a:schemeClr val="tx1"/>
                        </a:solidFill>
                        <a:effectLst/>
                        <a:latin typeface="微软雅黑" panose="020B0503020204020204" charset="-122"/>
                        <a:ea typeface="微软雅黑" panose="020B0503020204020204" charset="-122"/>
                        <a:cs typeface="Times New Roman" panose="02020603050405020304" pitchFamily="18" charset="0"/>
                      </a:endParaRPr>
                    </a:p>
                    <a:p>
                      <a:pPr algn="ctr">
                        <a:lnSpc>
                          <a:spcPct val="100000"/>
                        </a:lnSpc>
                        <a:spcBef>
                          <a:spcPts val="0"/>
                        </a:spcBef>
                        <a:spcAft>
                          <a:spcPts val="0"/>
                        </a:spcAft>
                      </a:pPr>
                      <a:r>
                        <a:rPr lang="zh-CN" altLang="en-US" sz="1000" b="1" kern="100" dirty="0">
                          <a:solidFill>
                            <a:schemeClr val="tx1"/>
                          </a:solidFill>
                          <a:effectLst/>
                          <a:latin typeface="微软雅黑" panose="020B0503020204020204" charset="-122"/>
                          <a:ea typeface="微软雅黑" panose="020B0503020204020204" charset="-122"/>
                          <a:cs typeface="Times New Roman" panose="02020603050405020304" pitchFamily="18" charset="0"/>
                        </a:rPr>
                        <a:t>大学物理</a:t>
                      </a:r>
                      <a:endParaRPr lang="zh-CN" altLang="en-US" sz="1000" b="1" kern="100" dirty="0">
                        <a:solidFill>
                          <a:schemeClr val="tx1"/>
                        </a:solidFill>
                        <a:effectLst/>
                        <a:latin typeface="微软雅黑" panose="020B0503020204020204" charset="-122"/>
                        <a:ea typeface="微软雅黑" panose="020B0503020204020204" charset="-122"/>
                        <a:cs typeface="Times New Roman" panose="02020603050405020304" pitchFamily="18" charset="0"/>
                      </a:endParaRPr>
                    </a:p>
                  </a:txBody>
                  <a:tcPr marL="0" marR="0" marT="0" marB="0" anchor="ctr"/>
                </a:tc>
              </a:tr>
              <a:tr h="377825">
                <a:tc vMerge="1">
                  <a:tcPr marL="36195" marR="36195" marT="0" marB="0" anchor="ctr"/>
                </a:tc>
                <a:tc>
                  <a:txBody>
                    <a:bodyPr/>
                    <a:lstStyle/>
                    <a:p>
                      <a:pPr algn="ctr">
                        <a:lnSpc>
                          <a:spcPct val="100000"/>
                        </a:lnSpc>
                        <a:spcBef>
                          <a:spcPts val="0"/>
                        </a:spcBef>
                        <a:spcAft>
                          <a:spcPts val="0"/>
                        </a:spcAft>
                      </a:pPr>
                      <a:r>
                        <a:rPr lang="zh-CN" sz="1000" b="1" kern="100" dirty="0">
                          <a:effectLst/>
                          <a:latin typeface="微软雅黑" panose="020B0503020204020204" charset="-122"/>
                          <a:ea typeface="微软雅黑" panose="020B0503020204020204" charset="-122"/>
                          <a:cs typeface="Times New Roman" panose="02020603050405020304" pitchFamily="18" charset="0"/>
                        </a:rPr>
                        <a:t>晶体学</a:t>
                      </a:r>
                      <a:endParaRPr lang="zh-CN" sz="1000" b="1" kern="100" dirty="0">
                        <a:solidFill>
                          <a:schemeClr val="bg1"/>
                        </a:solidFill>
                        <a:effectLst/>
                        <a:latin typeface="微软雅黑" panose="020B0503020204020204" charset="-122"/>
                        <a:ea typeface="微软雅黑" panose="020B0503020204020204" charset="-122"/>
                        <a:cs typeface="Times New Roman" panose="02020603050405020304" pitchFamily="18" charset="0"/>
                      </a:endParaRPr>
                    </a:p>
                  </a:txBody>
                  <a:tcPr marL="36195" marR="36195" marT="0" marB="0" anchor="ctr"/>
                </a:tc>
                <a:tc>
                  <a:txBody>
                    <a:bodyPr/>
                    <a:lstStyle/>
                    <a:p>
                      <a:pPr algn="ctr">
                        <a:lnSpc>
                          <a:spcPct val="100000"/>
                        </a:lnSpc>
                        <a:spcBef>
                          <a:spcPts val="0"/>
                        </a:spcBef>
                        <a:spcAft>
                          <a:spcPts val="0"/>
                        </a:spcAft>
                      </a:pPr>
                      <a:r>
                        <a:rPr lang="en-US" sz="1000" b="1" kern="100" dirty="0">
                          <a:effectLst/>
                          <a:latin typeface="微软雅黑" panose="020B0503020204020204" charset="-122"/>
                          <a:ea typeface="微软雅黑" panose="020B0503020204020204" charset="-122"/>
                          <a:cs typeface="Times New Roman" panose="02020603050405020304" pitchFamily="18" charset="0"/>
                        </a:rPr>
                        <a:t>2.5</a:t>
                      </a:r>
                      <a:endParaRPr lang="en-US" sz="1000" b="1" kern="100" dirty="0">
                        <a:solidFill>
                          <a:schemeClr val="bg1"/>
                        </a:solidFill>
                        <a:effectLst/>
                        <a:latin typeface="微软雅黑" panose="020B0503020204020204" charset="-122"/>
                        <a:ea typeface="微软雅黑" panose="020B0503020204020204" charset="-122"/>
                        <a:cs typeface="Times New Roman" panose="02020603050405020304" pitchFamily="18" charset="0"/>
                      </a:endParaRPr>
                    </a:p>
                  </a:txBody>
                  <a:tcPr marL="0" marR="0" marT="0" marB="0" anchor="ctr"/>
                </a:tc>
                <a:tc>
                  <a:txBody>
                    <a:bodyPr/>
                    <a:lstStyle/>
                    <a:p>
                      <a:pPr algn="ctr">
                        <a:lnSpc>
                          <a:spcPct val="100000"/>
                        </a:lnSpc>
                        <a:spcBef>
                          <a:spcPts val="0"/>
                        </a:spcBef>
                        <a:spcAft>
                          <a:spcPts val="0"/>
                        </a:spcAft>
                      </a:pPr>
                      <a:r>
                        <a:rPr lang="en-US" sz="1000" b="1" kern="100">
                          <a:effectLst/>
                          <a:latin typeface="微软雅黑" panose="020B0503020204020204" charset="-122"/>
                          <a:ea typeface="微软雅黑" panose="020B0503020204020204" charset="-122"/>
                          <a:cs typeface="Times New Roman" panose="02020603050405020304" pitchFamily="18" charset="0"/>
                        </a:rPr>
                        <a:t>56</a:t>
                      </a:r>
                      <a:endParaRPr lang="en-US" sz="1000" b="1" kern="100">
                        <a:solidFill>
                          <a:schemeClr val="bg1"/>
                        </a:solidFill>
                        <a:effectLst/>
                        <a:latin typeface="微软雅黑" panose="020B0503020204020204" charset="-122"/>
                        <a:ea typeface="微软雅黑" panose="020B0503020204020204" charset="-122"/>
                        <a:cs typeface="Times New Roman" panose="02020603050405020304" pitchFamily="18" charset="0"/>
                      </a:endParaRPr>
                    </a:p>
                  </a:txBody>
                  <a:tcPr marL="0" marR="0" marT="0" marB="0" anchor="ctr"/>
                </a:tc>
                <a:tc>
                  <a:txBody>
                    <a:bodyPr/>
                    <a:lstStyle/>
                    <a:p>
                      <a:pPr algn="ctr">
                        <a:lnSpc>
                          <a:spcPct val="100000"/>
                        </a:lnSpc>
                        <a:spcBef>
                          <a:spcPts val="0"/>
                        </a:spcBef>
                        <a:spcAft>
                          <a:spcPts val="0"/>
                        </a:spcAft>
                      </a:pPr>
                      <a:r>
                        <a:rPr lang="en-US" sz="1000" b="1" kern="100">
                          <a:effectLst/>
                          <a:latin typeface="微软雅黑" panose="020B0503020204020204" charset="-122"/>
                          <a:ea typeface="微软雅黑" panose="020B0503020204020204" charset="-122"/>
                          <a:cs typeface="Times New Roman" panose="02020603050405020304" pitchFamily="18" charset="0"/>
                        </a:rPr>
                        <a:t>40</a:t>
                      </a:r>
                      <a:endParaRPr lang="en-US" sz="1000" b="1" kern="100">
                        <a:solidFill>
                          <a:schemeClr val="bg1"/>
                        </a:solidFill>
                        <a:effectLst/>
                        <a:latin typeface="微软雅黑" panose="020B0503020204020204" charset="-122"/>
                        <a:ea typeface="微软雅黑" panose="020B0503020204020204" charset="-122"/>
                        <a:cs typeface="Times New Roman" panose="02020603050405020304" pitchFamily="18" charset="0"/>
                      </a:endParaRPr>
                    </a:p>
                  </a:txBody>
                  <a:tcPr marL="0" marR="0" marT="0" marB="0" anchor="ctr"/>
                </a:tc>
                <a:tc>
                  <a:txBody>
                    <a:bodyPr/>
                    <a:lstStyle/>
                    <a:p>
                      <a:pPr algn="ctr">
                        <a:lnSpc>
                          <a:spcPct val="100000"/>
                        </a:lnSpc>
                        <a:spcBef>
                          <a:spcPts val="0"/>
                        </a:spcBef>
                        <a:spcAft>
                          <a:spcPts val="0"/>
                        </a:spcAft>
                      </a:pPr>
                      <a:r>
                        <a:rPr lang="en-US" sz="1000" b="1" kern="100">
                          <a:effectLst/>
                          <a:latin typeface="微软雅黑" panose="020B0503020204020204" charset="-122"/>
                          <a:ea typeface="微软雅黑" panose="020B0503020204020204" charset="-122"/>
                          <a:cs typeface="Times New Roman" panose="02020603050405020304" pitchFamily="18" charset="0"/>
                        </a:rPr>
                        <a:t>16</a:t>
                      </a:r>
                      <a:endParaRPr lang="en-US" sz="1000" b="1" kern="100">
                        <a:solidFill>
                          <a:schemeClr val="bg1"/>
                        </a:solidFill>
                        <a:effectLst/>
                        <a:latin typeface="微软雅黑" panose="020B0503020204020204" charset="-122"/>
                        <a:ea typeface="微软雅黑" panose="020B0503020204020204" charset="-122"/>
                        <a:cs typeface="Times New Roman" panose="02020603050405020304" pitchFamily="18" charset="0"/>
                      </a:endParaRPr>
                    </a:p>
                  </a:txBody>
                  <a:tcPr marL="0" marR="0" marT="0" marB="0" anchor="ctr"/>
                </a:tc>
                <a:tc>
                  <a:txBody>
                    <a:bodyPr/>
                    <a:lstStyle/>
                    <a:p>
                      <a:pPr algn="ctr">
                        <a:lnSpc>
                          <a:spcPct val="100000"/>
                        </a:lnSpc>
                        <a:spcBef>
                          <a:spcPts val="0"/>
                        </a:spcBef>
                        <a:spcAft>
                          <a:spcPts val="0"/>
                        </a:spcAft>
                      </a:pPr>
                      <a:r>
                        <a:rPr lang="zh-CN" sz="1000" b="1" kern="100" dirty="0">
                          <a:effectLst/>
                          <a:latin typeface="微软雅黑" panose="020B0503020204020204" charset="-122"/>
                          <a:ea typeface="微软雅黑" panose="020B0503020204020204" charset="-122"/>
                          <a:cs typeface="Times New Roman" panose="02020603050405020304" pitchFamily="18" charset="0"/>
                        </a:rPr>
                        <a:t>无机化学</a:t>
                      </a:r>
                      <a:endParaRPr lang="en-US" altLang="zh-CN" sz="1000" b="1" kern="100" dirty="0">
                        <a:effectLst/>
                        <a:latin typeface="微软雅黑" panose="020B0503020204020204" charset="-122"/>
                        <a:ea typeface="微软雅黑" panose="020B0503020204020204" charset="-122"/>
                        <a:cs typeface="Times New Roman" panose="02020603050405020304" pitchFamily="18" charset="0"/>
                      </a:endParaRPr>
                    </a:p>
                    <a:p>
                      <a:pPr algn="ctr">
                        <a:lnSpc>
                          <a:spcPct val="100000"/>
                        </a:lnSpc>
                        <a:spcBef>
                          <a:spcPts val="0"/>
                        </a:spcBef>
                        <a:spcAft>
                          <a:spcPts val="0"/>
                        </a:spcAft>
                      </a:pPr>
                      <a:r>
                        <a:rPr lang="zh-CN" sz="1000" b="1" kern="100" dirty="0">
                          <a:effectLst/>
                          <a:latin typeface="微软雅黑" panose="020B0503020204020204" charset="-122"/>
                          <a:ea typeface="微软雅黑" panose="020B0503020204020204" charset="-122"/>
                          <a:cs typeface="Times New Roman" panose="02020603050405020304" pitchFamily="18" charset="0"/>
                        </a:rPr>
                        <a:t>计算机基础</a:t>
                      </a:r>
                      <a:endParaRPr lang="zh-CN" sz="1000" b="1" kern="100" dirty="0">
                        <a:solidFill>
                          <a:schemeClr val="bg1"/>
                        </a:solidFill>
                        <a:effectLst/>
                        <a:latin typeface="微软雅黑" panose="020B0503020204020204" charset="-122"/>
                        <a:ea typeface="微软雅黑" panose="020B0503020204020204" charset="-122"/>
                        <a:cs typeface="Times New Roman" panose="02020603050405020304" pitchFamily="18" charset="0"/>
                      </a:endParaRPr>
                    </a:p>
                  </a:txBody>
                  <a:tcPr marL="0" marR="0" marT="0" marB="0" anchor="ctr"/>
                </a:tc>
              </a:tr>
              <a:tr h="378460">
                <a:tc>
                  <a:txBody>
                    <a:bodyPr/>
                    <a:lstStyle/>
                    <a:p>
                      <a:pPr marL="0" marR="0" lvl="0" indent="0" algn="ctr" defTabSz="914400" rtl="0" eaLnBrk="1" fontAlgn="auto" latinLnBrk="0" hangingPunct="1">
                        <a:lnSpc>
                          <a:spcPct val="100000"/>
                        </a:lnSpc>
                        <a:spcBef>
                          <a:spcPts val="0"/>
                        </a:spcBef>
                        <a:spcAft>
                          <a:spcPts val="0"/>
                        </a:spcAft>
                        <a:buClrTx/>
                        <a:buSzTx/>
                        <a:buFontTx/>
                        <a:buNone/>
                      </a:pPr>
                      <a:r>
                        <a:rPr lang="en-US" altLang="zh-CN" sz="1000" b="1" kern="100" dirty="0">
                          <a:solidFill>
                            <a:schemeClr val="lt1"/>
                          </a:solidFill>
                          <a:effectLst/>
                          <a:latin typeface="微软雅黑" panose="020B0503020204020204" charset="-122"/>
                          <a:ea typeface="微软雅黑" panose="020B0503020204020204" charset="-122"/>
                          <a:cs typeface="Times New Roman" panose="02020603050405020304" pitchFamily="18" charset="0"/>
                        </a:rPr>
                        <a:t>4</a:t>
                      </a:r>
                      <a:r>
                        <a:rPr lang="zh-CN" altLang="en-US" sz="1000" b="1" kern="100" dirty="0">
                          <a:solidFill>
                            <a:schemeClr val="lt1"/>
                          </a:solidFill>
                          <a:effectLst/>
                          <a:latin typeface="微软雅黑" panose="020B0503020204020204" charset="-122"/>
                          <a:ea typeface="微软雅黑" panose="020B0503020204020204" charset="-122"/>
                          <a:cs typeface="Times New Roman" panose="02020603050405020304" pitchFamily="18" charset="0"/>
                        </a:rPr>
                        <a:t>（</a:t>
                      </a:r>
                      <a:r>
                        <a:rPr lang="en-US" altLang="zh-CN" sz="1000" b="1" kern="100" dirty="0">
                          <a:solidFill>
                            <a:schemeClr val="lt1"/>
                          </a:solidFill>
                          <a:effectLst/>
                          <a:latin typeface="微软雅黑" panose="020B0503020204020204" charset="-122"/>
                          <a:ea typeface="微软雅黑" panose="020B0503020204020204" charset="-122"/>
                          <a:cs typeface="Times New Roman" panose="02020603050405020304" pitchFamily="18" charset="0"/>
                        </a:rPr>
                        <a:t>3</a:t>
                      </a:r>
                      <a:r>
                        <a:rPr lang="zh-CN" altLang="en-US" sz="1000" b="1" kern="100" dirty="0">
                          <a:solidFill>
                            <a:schemeClr val="lt1"/>
                          </a:solidFill>
                          <a:effectLst/>
                          <a:latin typeface="微软雅黑" panose="020B0503020204020204" charset="-122"/>
                          <a:ea typeface="微软雅黑" panose="020B0503020204020204" charset="-122"/>
                          <a:cs typeface="Times New Roman" panose="02020603050405020304" pitchFamily="18" charset="0"/>
                        </a:rPr>
                        <a:t>）</a:t>
                      </a:r>
                      <a:endParaRPr lang="zh-CN" altLang="zh-CN" sz="1000" b="1" kern="100" dirty="0">
                        <a:solidFill>
                          <a:schemeClr val="lt1"/>
                        </a:solidFill>
                        <a:effectLst/>
                        <a:latin typeface="微软雅黑" panose="020B0503020204020204" charset="-122"/>
                        <a:ea typeface="微软雅黑" panose="020B0503020204020204" charset="-122"/>
                        <a:cs typeface="Times New Roman" panose="02020603050405020304" pitchFamily="18" charset="0"/>
                      </a:endParaRPr>
                    </a:p>
                  </a:txBody>
                  <a:tcPr marL="36195" marR="3619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rgbClr val="4472C4"/>
                    </a:solidFill>
                  </a:tcPr>
                </a:tc>
                <a:tc>
                  <a:txBody>
                    <a:bodyPr/>
                    <a:lstStyle/>
                    <a:p>
                      <a:pPr algn="ctr">
                        <a:lnSpc>
                          <a:spcPct val="100000"/>
                        </a:lnSpc>
                        <a:spcBef>
                          <a:spcPts val="0"/>
                        </a:spcBef>
                        <a:spcAft>
                          <a:spcPts val="0"/>
                        </a:spcAft>
                      </a:pPr>
                      <a:r>
                        <a:rPr lang="zh-CN" sz="1000" b="1" kern="100" dirty="0">
                          <a:effectLst/>
                          <a:latin typeface="微软雅黑" panose="020B0503020204020204" charset="-122"/>
                          <a:ea typeface="微软雅黑" panose="020B0503020204020204" charset="-122"/>
                          <a:cs typeface="Times New Roman" panose="02020603050405020304" pitchFamily="18" charset="0"/>
                        </a:rPr>
                        <a:t>材料物理</a:t>
                      </a:r>
                      <a:endParaRPr lang="zh-CN" sz="1000" b="1" kern="100" dirty="0">
                        <a:solidFill>
                          <a:schemeClr val="bg1"/>
                        </a:solidFill>
                        <a:effectLst/>
                        <a:latin typeface="微软雅黑" panose="020B0503020204020204" charset="-122"/>
                        <a:ea typeface="微软雅黑" panose="020B0503020204020204" charset="-122"/>
                        <a:cs typeface="Times New Roman" panose="02020603050405020304" pitchFamily="18" charset="0"/>
                      </a:endParaRPr>
                    </a:p>
                  </a:txBody>
                  <a:tcPr marL="36195" marR="36195" marT="0" marB="0" anchor="ctr">
                    <a:lnL w="12700" cap="flat" cmpd="sng" algn="ctr">
                      <a:solidFill>
                        <a:schemeClr val="tx1"/>
                      </a:solidFill>
                      <a:prstDash val="solid"/>
                      <a:round/>
                      <a:headEnd type="none" w="med" len="med"/>
                      <a:tailEnd type="none" w="med" len="med"/>
                    </a:lnL>
                  </a:tcPr>
                </a:tc>
                <a:tc>
                  <a:txBody>
                    <a:bodyPr/>
                    <a:lstStyle/>
                    <a:p>
                      <a:pPr algn="ctr">
                        <a:lnSpc>
                          <a:spcPct val="100000"/>
                        </a:lnSpc>
                        <a:spcBef>
                          <a:spcPts val="0"/>
                        </a:spcBef>
                        <a:spcAft>
                          <a:spcPts val="0"/>
                        </a:spcAft>
                      </a:pPr>
                      <a:r>
                        <a:rPr lang="en-US" sz="1000" b="1" kern="100" dirty="0">
                          <a:effectLst/>
                          <a:latin typeface="微软雅黑" panose="020B0503020204020204" charset="-122"/>
                          <a:ea typeface="微软雅黑" panose="020B0503020204020204" charset="-122"/>
                          <a:cs typeface="Times New Roman" panose="02020603050405020304" pitchFamily="18" charset="0"/>
                        </a:rPr>
                        <a:t>3</a:t>
                      </a:r>
                      <a:endParaRPr lang="en-US" sz="1000" b="1" kern="100" dirty="0">
                        <a:solidFill>
                          <a:schemeClr val="bg1"/>
                        </a:solidFill>
                        <a:effectLst/>
                        <a:latin typeface="微软雅黑" panose="020B0503020204020204" charset="-122"/>
                        <a:ea typeface="微软雅黑" panose="020B0503020204020204" charset="-122"/>
                        <a:cs typeface="Times New Roman" panose="02020603050405020304" pitchFamily="18" charset="0"/>
                      </a:endParaRPr>
                    </a:p>
                  </a:txBody>
                  <a:tcPr marL="0" marR="0" marT="0" marB="0" anchor="ctr"/>
                </a:tc>
                <a:tc>
                  <a:txBody>
                    <a:bodyPr/>
                    <a:lstStyle/>
                    <a:p>
                      <a:pPr algn="ctr">
                        <a:lnSpc>
                          <a:spcPct val="100000"/>
                        </a:lnSpc>
                        <a:spcBef>
                          <a:spcPts val="0"/>
                        </a:spcBef>
                        <a:spcAft>
                          <a:spcPts val="0"/>
                        </a:spcAft>
                      </a:pPr>
                      <a:r>
                        <a:rPr lang="en-US" sz="1000" b="1" kern="100">
                          <a:effectLst/>
                          <a:latin typeface="微软雅黑" panose="020B0503020204020204" charset="-122"/>
                          <a:ea typeface="微软雅黑" panose="020B0503020204020204" charset="-122"/>
                          <a:cs typeface="Times New Roman" panose="02020603050405020304" pitchFamily="18" charset="0"/>
                        </a:rPr>
                        <a:t>48</a:t>
                      </a:r>
                      <a:endParaRPr lang="en-US" sz="1000" b="1" kern="100">
                        <a:solidFill>
                          <a:schemeClr val="bg1"/>
                        </a:solidFill>
                        <a:effectLst/>
                        <a:latin typeface="微软雅黑" panose="020B0503020204020204" charset="-122"/>
                        <a:ea typeface="微软雅黑" panose="020B0503020204020204" charset="-122"/>
                        <a:cs typeface="Times New Roman" panose="02020603050405020304" pitchFamily="18" charset="0"/>
                      </a:endParaRPr>
                    </a:p>
                  </a:txBody>
                  <a:tcPr marL="0" marR="0" marT="0" marB="0" anchor="ctr"/>
                </a:tc>
                <a:tc>
                  <a:txBody>
                    <a:bodyPr/>
                    <a:lstStyle/>
                    <a:p>
                      <a:pPr algn="ctr">
                        <a:lnSpc>
                          <a:spcPct val="100000"/>
                        </a:lnSpc>
                        <a:spcBef>
                          <a:spcPts val="0"/>
                        </a:spcBef>
                        <a:spcAft>
                          <a:spcPts val="0"/>
                        </a:spcAft>
                      </a:pPr>
                      <a:r>
                        <a:rPr lang="en-US" sz="1000" b="1" kern="100">
                          <a:effectLst/>
                          <a:latin typeface="微软雅黑" panose="020B0503020204020204" charset="-122"/>
                          <a:ea typeface="微软雅黑" panose="020B0503020204020204" charset="-122"/>
                          <a:cs typeface="Times New Roman" panose="02020603050405020304" pitchFamily="18" charset="0"/>
                        </a:rPr>
                        <a:t>48</a:t>
                      </a:r>
                      <a:endParaRPr lang="en-US" sz="1000" b="1" kern="100">
                        <a:solidFill>
                          <a:schemeClr val="bg1"/>
                        </a:solidFill>
                        <a:effectLst/>
                        <a:latin typeface="微软雅黑" panose="020B0503020204020204" charset="-122"/>
                        <a:ea typeface="微软雅黑" panose="020B0503020204020204" charset="-122"/>
                        <a:cs typeface="Times New Roman" panose="02020603050405020304" pitchFamily="18" charset="0"/>
                      </a:endParaRPr>
                    </a:p>
                  </a:txBody>
                  <a:tcPr marL="0" marR="0" marT="0" marB="0" anchor="ctr"/>
                </a:tc>
                <a:tc>
                  <a:txBody>
                    <a:bodyPr/>
                    <a:lstStyle/>
                    <a:p>
                      <a:pPr algn="ctr">
                        <a:lnSpc>
                          <a:spcPct val="100000"/>
                        </a:lnSpc>
                        <a:spcBef>
                          <a:spcPts val="0"/>
                        </a:spcBef>
                        <a:spcAft>
                          <a:spcPts val="0"/>
                        </a:spcAft>
                      </a:pPr>
                      <a:r>
                        <a:rPr lang="en-US" sz="1000" b="1" kern="100" dirty="0">
                          <a:effectLst/>
                          <a:latin typeface="微软雅黑" panose="020B0503020204020204" charset="-122"/>
                          <a:ea typeface="微软雅黑" panose="020B0503020204020204" charset="-122"/>
                          <a:cs typeface="Times New Roman" panose="02020603050405020304" pitchFamily="18" charset="0"/>
                        </a:rPr>
                        <a:t> </a:t>
                      </a:r>
                      <a:endParaRPr lang="en-US" sz="1000" b="1" kern="100" dirty="0">
                        <a:solidFill>
                          <a:schemeClr val="bg1"/>
                        </a:solidFill>
                        <a:effectLst/>
                        <a:latin typeface="微软雅黑" panose="020B0503020204020204" charset="-122"/>
                        <a:ea typeface="微软雅黑" panose="020B0503020204020204" charset="-122"/>
                        <a:cs typeface="Times New Roman" panose="02020603050405020304" pitchFamily="18" charset="0"/>
                      </a:endParaRPr>
                    </a:p>
                  </a:txBody>
                  <a:tcPr marL="0" marR="0" marT="0" marB="0" anchor="ctr"/>
                </a:tc>
                <a:tc>
                  <a:txBody>
                    <a:bodyPr/>
                    <a:lstStyle/>
                    <a:p>
                      <a:pPr algn="ctr">
                        <a:lnSpc>
                          <a:spcPct val="100000"/>
                        </a:lnSpc>
                        <a:spcBef>
                          <a:spcPts val="0"/>
                        </a:spcBef>
                        <a:spcAft>
                          <a:spcPts val="0"/>
                        </a:spcAft>
                      </a:pPr>
                      <a:r>
                        <a:rPr lang="zh-CN" sz="1000" b="1" kern="100" dirty="0">
                          <a:effectLst/>
                          <a:latin typeface="微软雅黑" panose="020B0503020204020204" charset="-122"/>
                          <a:ea typeface="微软雅黑" panose="020B0503020204020204" charset="-122"/>
                          <a:cs typeface="Times New Roman" panose="02020603050405020304" pitchFamily="18" charset="0"/>
                        </a:rPr>
                        <a:t>大学物理</a:t>
                      </a:r>
                      <a:endParaRPr lang="zh-CN" sz="1000" b="1" kern="100" dirty="0">
                        <a:effectLst/>
                        <a:latin typeface="微软雅黑" panose="020B0503020204020204" charset="-122"/>
                        <a:ea typeface="微软雅黑" panose="020B0503020204020204" charset="-122"/>
                        <a:cs typeface="Times New Roman" panose="02020603050405020304" pitchFamily="18" charset="0"/>
                      </a:endParaRPr>
                    </a:p>
                    <a:p>
                      <a:pPr algn="ctr">
                        <a:lnSpc>
                          <a:spcPct val="100000"/>
                        </a:lnSpc>
                        <a:spcBef>
                          <a:spcPts val="0"/>
                        </a:spcBef>
                        <a:spcAft>
                          <a:spcPts val="0"/>
                        </a:spcAft>
                      </a:pPr>
                      <a:r>
                        <a:rPr lang="zh-CN" sz="1000" b="1" kern="100" dirty="0">
                          <a:effectLst/>
                          <a:latin typeface="微软雅黑" panose="020B0503020204020204" charset="-122"/>
                          <a:ea typeface="微软雅黑" panose="020B0503020204020204" charset="-122"/>
                          <a:cs typeface="Times New Roman" panose="02020603050405020304" pitchFamily="18" charset="0"/>
                        </a:rPr>
                        <a:t>晶体学</a:t>
                      </a:r>
                      <a:endParaRPr lang="zh-CN" sz="1000" b="1" kern="100" dirty="0">
                        <a:solidFill>
                          <a:schemeClr val="bg1"/>
                        </a:solidFill>
                        <a:effectLst/>
                        <a:latin typeface="微软雅黑" panose="020B0503020204020204" charset="-122"/>
                        <a:ea typeface="微软雅黑" panose="020B0503020204020204" charset="-122"/>
                        <a:cs typeface="Times New Roman" panose="02020603050405020304" pitchFamily="18" charset="0"/>
                      </a:endParaRPr>
                    </a:p>
                  </a:txBody>
                  <a:tcPr marL="0" marR="0" marT="0" marB="0" anchor="ctr"/>
                </a:tc>
              </a:tr>
              <a:tr h="258445">
                <a:tc rowSpan="7">
                  <a:txBody>
                    <a:bodyPr/>
                    <a:lstStyle/>
                    <a:p>
                      <a:pPr algn="ctr">
                        <a:lnSpc>
                          <a:spcPct val="100000"/>
                        </a:lnSpc>
                        <a:spcBef>
                          <a:spcPts val="0"/>
                        </a:spcBef>
                        <a:spcAft>
                          <a:spcPts val="0"/>
                        </a:spcAft>
                      </a:pPr>
                      <a:r>
                        <a:rPr lang="en-US" altLang="zh-CN" sz="1000" b="1" dirty="0">
                          <a:effectLst/>
                          <a:latin typeface="微软雅黑" panose="020B0503020204020204" charset="-122"/>
                          <a:ea typeface="微软雅黑" panose="020B0503020204020204" charset="-122"/>
                          <a:cs typeface="Times New Roman" panose="02020603050405020304" pitchFamily="18" charset="0"/>
                        </a:rPr>
                        <a:t>5</a:t>
                      </a:r>
                      <a:r>
                        <a:rPr lang="zh-CN" altLang="en-US" sz="1000" b="1" dirty="0">
                          <a:effectLst/>
                          <a:latin typeface="微软雅黑" panose="020B0503020204020204" charset="-122"/>
                          <a:ea typeface="微软雅黑" panose="020B0503020204020204" charset="-122"/>
                          <a:cs typeface="Times New Roman" panose="02020603050405020304" pitchFamily="18" charset="0"/>
                        </a:rPr>
                        <a:t>（</a:t>
                      </a:r>
                      <a:r>
                        <a:rPr lang="en-US" altLang="zh-CN" sz="1000" b="1" dirty="0">
                          <a:effectLst/>
                          <a:latin typeface="微软雅黑" panose="020B0503020204020204" charset="-122"/>
                          <a:ea typeface="微软雅黑" panose="020B0503020204020204" charset="-122"/>
                          <a:cs typeface="Times New Roman" panose="02020603050405020304" pitchFamily="18" charset="0"/>
                        </a:rPr>
                        <a:t>11</a:t>
                      </a:r>
                      <a:r>
                        <a:rPr lang="zh-CN" altLang="en-US" sz="1000" b="1" dirty="0">
                          <a:effectLst/>
                          <a:latin typeface="微软雅黑" panose="020B0503020204020204" charset="-122"/>
                          <a:ea typeface="微软雅黑" panose="020B0503020204020204" charset="-122"/>
                          <a:cs typeface="Times New Roman" panose="02020603050405020304" pitchFamily="18" charset="0"/>
                        </a:rPr>
                        <a:t>）</a:t>
                      </a:r>
                      <a:endParaRPr lang="zh-CN" sz="1000" b="1" dirty="0">
                        <a:solidFill>
                          <a:schemeClr val="bg1"/>
                        </a:solidFill>
                        <a:effectLst/>
                        <a:latin typeface="微软雅黑" panose="020B0503020204020204" charset="-122"/>
                        <a:ea typeface="微软雅黑" panose="020B0503020204020204" charset="-122"/>
                        <a:cs typeface="Times New Roman" panose="02020603050405020304" pitchFamily="18" charset="0"/>
                      </a:endParaRPr>
                    </a:p>
                  </a:txBody>
                  <a:tcPr marL="36195" marR="36195" marT="0" marB="0" anchor="ctr">
                    <a:lnT w="12700" cap="flat" cmpd="sng" algn="ctr">
                      <a:solidFill>
                        <a:schemeClr val="tx1"/>
                      </a:solidFill>
                      <a:prstDash val="solid"/>
                      <a:round/>
                      <a:headEnd type="none" w="med" len="med"/>
                      <a:tailEnd type="none" w="med" len="med"/>
                    </a:lnT>
                  </a:tcPr>
                </a:tc>
                <a:tc>
                  <a:txBody>
                    <a:bodyPr/>
                    <a:lstStyle/>
                    <a:p>
                      <a:pPr algn="ctr">
                        <a:spcAft>
                          <a:spcPts val="0"/>
                        </a:spcAft>
                      </a:pPr>
                      <a:r>
                        <a:rPr lang="zh-CN" sz="900" b="1" kern="100" dirty="0">
                          <a:solidFill>
                            <a:srgbClr val="000000"/>
                          </a:solidFill>
                          <a:effectLst/>
                          <a:latin typeface="微软雅黑" panose="020B0503020204020204" charset="-122"/>
                          <a:ea typeface="微软雅黑" panose="020B0503020204020204" charset="-122"/>
                          <a:cs typeface="Times New Roman" panose="02020603050405020304" pitchFamily="18" charset="0"/>
                        </a:rPr>
                        <a:t>高分子化学</a:t>
                      </a:r>
                      <a:r>
                        <a:rPr lang="en-US" sz="900" b="1" kern="100" dirty="0">
                          <a:solidFill>
                            <a:srgbClr val="000000"/>
                          </a:solidFill>
                          <a:effectLst/>
                          <a:latin typeface="微软雅黑" panose="020B0503020204020204" charset="-122"/>
                          <a:ea typeface="微软雅黑" panose="020B0503020204020204" charset="-122"/>
                          <a:cs typeface="Times New Roman" panose="02020603050405020304" pitchFamily="18" charset="0"/>
                        </a:rPr>
                        <a:t>A</a:t>
                      </a:r>
                      <a:endParaRPr lang="zh-CN" sz="1050" b="1" kern="100" dirty="0">
                        <a:effectLst/>
                        <a:latin typeface="微软雅黑" panose="020B0503020204020204" charset="-122"/>
                        <a:ea typeface="微软雅黑" panose="020B0503020204020204" charset="-122"/>
                        <a:cs typeface="Times New Roman" panose="02020603050405020304" pitchFamily="18" charset="0"/>
                      </a:endParaRPr>
                    </a:p>
                  </a:txBody>
                  <a:tcPr marL="36195" marR="36195" marT="0" marB="0" anchor="ctr"/>
                </a:tc>
                <a:tc>
                  <a:txBody>
                    <a:bodyPr/>
                    <a:lstStyle/>
                    <a:p>
                      <a:pPr algn="ctr">
                        <a:spcAft>
                          <a:spcPts val="0"/>
                        </a:spcAft>
                      </a:pPr>
                      <a:r>
                        <a:rPr lang="en-US" sz="900" b="1" kern="100" dirty="0">
                          <a:solidFill>
                            <a:srgbClr val="000000"/>
                          </a:solidFill>
                          <a:effectLst/>
                          <a:latin typeface="微软雅黑" panose="020B0503020204020204" charset="-122"/>
                          <a:ea typeface="微软雅黑" panose="020B0503020204020204" charset="-122"/>
                          <a:cs typeface="Times New Roman" panose="02020603050405020304" pitchFamily="18" charset="0"/>
                        </a:rPr>
                        <a:t>2.5</a:t>
                      </a:r>
                      <a:endParaRPr lang="en-US" sz="900" b="1" kern="100" dirty="0">
                        <a:solidFill>
                          <a:srgbClr val="000000"/>
                        </a:solidFill>
                        <a:effectLst/>
                        <a:latin typeface="微软雅黑" panose="020B0503020204020204" charset="-122"/>
                        <a:ea typeface="微软雅黑" panose="020B0503020204020204" charset="-122"/>
                        <a:cs typeface="Times New Roman" panose="02020603050405020304" pitchFamily="18" charset="0"/>
                      </a:endParaRPr>
                    </a:p>
                  </a:txBody>
                  <a:tcPr marL="0" marR="0" marT="0" marB="0" anchor="ctr"/>
                </a:tc>
                <a:tc>
                  <a:txBody>
                    <a:bodyPr/>
                    <a:lstStyle/>
                    <a:p>
                      <a:pPr algn="ctr">
                        <a:spcAft>
                          <a:spcPts val="0"/>
                        </a:spcAft>
                      </a:pPr>
                      <a:r>
                        <a:rPr lang="en-US" sz="900" b="1" kern="100">
                          <a:solidFill>
                            <a:srgbClr val="000000"/>
                          </a:solidFill>
                          <a:effectLst/>
                          <a:latin typeface="微软雅黑" panose="020B0503020204020204" charset="-122"/>
                          <a:ea typeface="微软雅黑" panose="020B0503020204020204" charset="-122"/>
                          <a:cs typeface="Times New Roman" panose="02020603050405020304" pitchFamily="18" charset="0"/>
                        </a:rPr>
                        <a:t>48</a:t>
                      </a:r>
                      <a:endParaRPr lang="en-US" sz="900" b="1" kern="100">
                        <a:solidFill>
                          <a:srgbClr val="000000"/>
                        </a:solidFill>
                        <a:effectLst/>
                        <a:latin typeface="微软雅黑" panose="020B0503020204020204" charset="-122"/>
                        <a:ea typeface="微软雅黑" panose="020B0503020204020204" charset="-122"/>
                        <a:cs typeface="Times New Roman" panose="02020603050405020304" pitchFamily="18" charset="0"/>
                      </a:endParaRPr>
                    </a:p>
                  </a:txBody>
                  <a:tcPr marL="0" marR="0" marT="0" marB="0" anchor="ctr"/>
                </a:tc>
                <a:tc>
                  <a:txBody>
                    <a:bodyPr/>
                    <a:lstStyle/>
                    <a:p>
                      <a:pPr algn="ctr">
                        <a:lnSpc>
                          <a:spcPct val="100000"/>
                        </a:lnSpc>
                        <a:spcBef>
                          <a:spcPts val="0"/>
                        </a:spcBef>
                        <a:spcAft>
                          <a:spcPts val="0"/>
                        </a:spcAft>
                      </a:pPr>
                      <a:r>
                        <a:rPr lang="en-US" sz="1000" b="1" kern="100">
                          <a:effectLst/>
                          <a:latin typeface="微软雅黑" panose="020B0503020204020204" charset="-122"/>
                          <a:ea typeface="微软雅黑" panose="020B0503020204020204" charset="-122"/>
                          <a:cs typeface="Times New Roman" panose="02020603050405020304" pitchFamily="18" charset="0"/>
                        </a:rPr>
                        <a:t>40</a:t>
                      </a:r>
                      <a:endParaRPr lang="en-US" sz="1000" b="1" kern="100">
                        <a:solidFill>
                          <a:schemeClr val="bg1"/>
                        </a:solidFill>
                        <a:effectLst/>
                        <a:latin typeface="微软雅黑" panose="020B0503020204020204" charset="-122"/>
                        <a:ea typeface="微软雅黑" panose="020B0503020204020204" charset="-122"/>
                        <a:cs typeface="Times New Roman" panose="02020603050405020304" pitchFamily="18" charset="0"/>
                      </a:endParaRPr>
                    </a:p>
                  </a:txBody>
                  <a:tcPr marL="0" marR="0" marT="0" marB="0" anchor="ctr"/>
                </a:tc>
                <a:tc>
                  <a:txBody>
                    <a:bodyPr/>
                    <a:lstStyle/>
                    <a:p>
                      <a:pPr algn="ctr">
                        <a:lnSpc>
                          <a:spcPct val="100000"/>
                        </a:lnSpc>
                        <a:spcBef>
                          <a:spcPts val="0"/>
                        </a:spcBef>
                        <a:spcAft>
                          <a:spcPts val="0"/>
                        </a:spcAft>
                      </a:pPr>
                      <a:r>
                        <a:rPr lang="en-US" sz="1000" b="1" kern="100" dirty="0">
                          <a:effectLst/>
                          <a:latin typeface="微软雅黑" panose="020B0503020204020204" charset="-122"/>
                          <a:ea typeface="微软雅黑" panose="020B0503020204020204" charset="-122"/>
                          <a:cs typeface="Times New Roman" panose="02020603050405020304" pitchFamily="18" charset="0"/>
                        </a:rPr>
                        <a:t> 8</a:t>
                      </a:r>
                      <a:endParaRPr lang="en-US" sz="1000" b="1" kern="100" dirty="0">
                        <a:solidFill>
                          <a:schemeClr val="bg1"/>
                        </a:solidFill>
                        <a:effectLst/>
                        <a:latin typeface="微软雅黑" panose="020B0503020204020204" charset="-122"/>
                        <a:ea typeface="微软雅黑" panose="020B0503020204020204" charset="-122"/>
                        <a:cs typeface="Times New Roman" panose="02020603050405020304" pitchFamily="18" charset="0"/>
                      </a:endParaRPr>
                    </a:p>
                  </a:txBody>
                  <a:tcPr marL="0" marR="0" marT="0" marB="0" anchor="ctr"/>
                </a:tc>
                <a:tc>
                  <a:txBody>
                    <a:bodyPr/>
                    <a:lstStyle/>
                    <a:p>
                      <a:pPr algn="ctr">
                        <a:spcAft>
                          <a:spcPts val="0"/>
                        </a:spcAft>
                      </a:pPr>
                      <a:r>
                        <a:rPr lang="zh-CN" sz="900" b="1" kern="100">
                          <a:solidFill>
                            <a:srgbClr val="000000"/>
                          </a:solidFill>
                          <a:effectLst/>
                          <a:latin typeface="微软雅黑" panose="020B0503020204020204" charset="-122"/>
                          <a:ea typeface="微软雅黑" panose="020B0503020204020204" charset="-122"/>
                          <a:cs typeface="Times New Roman" panose="02020603050405020304" pitchFamily="18" charset="0"/>
                        </a:rPr>
                        <a:t>有机化学</a:t>
                      </a:r>
                      <a:endParaRPr lang="zh-CN" sz="900" b="1" kern="100">
                        <a:solidFill>
                          <a:srgbClr val="000000"/>
                        </a:solidFill>
                        <a:effectLst/>
                        <a:latin typeface="微软雅黑" panose="020B0503020204020204" charset="-122"/>
                        <a:ea typeface="微软雅黑" panose="020B0503020204020204" charset="-122"/>
                        <a:cs typeface="Times New Roman" panose="02020603050405020304" pitchFamily="18" charset="0"/>
                      </a:endParaRPr>
                    </a:p>
                  </a:txBody>
                  <a:tcPr marL="0" marR="0" marT="0" marB="0" anchor="ctr"/>
                </a:tc>
              </a:tr>
              <a:tr h="255270">
                <a:tc vMerge="1">
                  <a:tcPr marL="36195" marR="3619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spcAft>
                          <a:spcPts val="0"/>
                        </a:spcAft>
                      </a:pPr>
                      <a:r>
                        <a:rPr lang="zh-CN" sz="900" b="1" kern="100" dirty="0">
                          <a:solidFill>
                            <a:srgbClr val="000000"/>
                          </a:solidFill>
                          <a:effectLst/>
                          <a:latin typeface="微软雅黑" panose="020B0503020204020204" charset="-122"/>
                          <a:ea typeface="微软雅黑" panose="020B0503020204020204" charset="-122"/>
                          <a:cs typeface="Times New Roman" panose="02020603050405020304" pitchFamily="18" charset="0"/>
                        </a:rPr>
                        <a:t>高分子物理</a:t>
                      </a:r>
                      <a:r>
                        <a:rPr lang="en-US" sz="900" b="1" kern="100" dirty="0">
                          <a:solidFill>
                            <a:srgbClr val="000000"/>
                          </a:solidFill>
                          <a:effectLst/>
                          <a:latin typeface="微软雅黑" panose="020B0503020204020204" charset="-122"/>
                          <a:ea typeface="微软雅黑" panose="020B0503020204020204" charset="-122"/>
                          <a:cs typeface="Times New Roman" panose="02020603050405020304" pitchFamily="18" charset="0"/>
                        </a:rPr>
                        <a:t>A</a:t>
                      </a:r>
                      <a:endParaRPr lang="zh-CN" sz="1050" b="1" kern="100" dirty="0">
                        <a:effectLst/>
                        <a:latin typeface="微软雅黑" panose="020B0503020204020204" charset="-122"/>
                        <a:ea typeface="微软雅黑" panose="020B0503020204020204" charset="-122"/>
                        <a:cs typeface="Times New Roman" panose="02020603050405020304" pitchFamily="18" charset="0"/>
                      </a:endParaRPr>
                    </a:p>
                  </a:txBody>
                  <a:tcPr marL="36195" marR="36195" marT="0" marB="0" anchor="ctr"/>
                </a:tc>
                <a:tc>
                  <a:txBody>
                    <a:bodyPr/>
                    <a:lstStyle/>
                    <a:p>
                      <a:pPr algn="ctr">
                        <a:spcAft>
                          <a:spcPts val="0"/>
                        </a:spcAft>
                      </a:pPr>
                      <a:r>
                        <a:rPr lang="en-US" sz="900" b="1" kern="100" dirty="0">
                          <a:solidFill>
                            <a:srgbClr val="000000"/>
                          </a:solidFill>
                          <a:effectLst/>
                          <a:latin typeface="微软雅黑" panose="020B0503020204020204" charset="-122"/>
                          <a:ea typeface="微软雅黑" panose="020B0503020204020204" charset="-122"/>
                          <a:cs typeface="Times New Roman" panose="02020603050405020304" pitchFamily="18" charset="0"/>
                        </a:rPr>
                        <a:t>2</a:t>
                      </a:r>
                      <a:endParaRPr lang="en-US" sz="900" b="1" kern="100" dirty="0">
                        <a:solidFill>
                          <a:srgbClr val="000000"/>
                        </a:solidFill>
                        <a:effectLst/>
                        <a:latin typeface="微软雅黑" panose="020B0503020204020204" charset="-122"/>
                        <a:ea typeface="微软雅黑" panose="020B0503020204020204" charset="-122"/>
                        <a:cs typeface="Times New Roman" panose="02020603050405020304" pitchFamily="18" charset="0"/>
                      </a:endParaRPr>
                    </a:p>
                  </a:txBody>
                  <a:tcPr marL="0" marR="0" marT="0" marB="0" anchor="ctr"/>
                </a:tc>
                <a:tc>
                  <a:txBody>
                    <a:bodyPr/>
                    <a:lstStyle/>
                    <a:p>
                      <a:pPr algn="ctr">
                        <a:spcAft>
                          <a:spcPts val="0"/>
                        </a:spcAft>
                      </a:pPr>
                      <a:r>
                        <a:rPr lang="en-US" sz="900" b="1" kern="100" dirty="0">
                          <a:solidFill>
                            <a:srgbClr val="000000"/>
                          </a:solidFill>
                          <a:effectLst/>
                          <a:latin typeface="微软雅黑" panose="020B0503020204020204" charset="-122"/>
                          <a:ea typeface="微软雅黑" panose="020B0503020204020204" charset="-122"/>
                          <a:cs typeface="Times New Roman" panose="02020603050405020304" pitchFamily="18" charset="0"/>
                        </a:rPr>
                        <a:t>40</a:t>
                      </a:r>
                      <a:endParaRPr lang="en-US" sz="900" b="1" kern="100" dirty="0">
                        <a:solidFill>
                          <a:srgbClr val="000000"/>
                        </a:solidFill>
                        <a:effectLst/>
                        <a:latin typeface="微软雅黑" panose="020B0503020204020204" charset="-122"/>
                        <a:ea typeface="微软雅黑" panose="020B0503020204020204" charset="-122"/>
                        <a:cs typeface="Times New Roman" panose="02020603050405020304" pitchFamily="18" charset="0"/>
                      </a:endParaRPr>
                    </a:p>
                  </a:txBody>
                  <a:tcPr marL="0" marR="0" marT="0" marB="0" anchor="ctr"/>
                </a:tc>
                <a:tc>
                  <a:txBody>
                    <a:bodyPr/>
                    <a:lstStyle/>
                    <a:p>
                      <a:pPr algn="ctr">
                        <a:lnSpc>
                          <a:spcPct val="100000"/>
                        </a:lnSpc>
                        <a:spcBef>
                          <a:spcPts val="0"/>
                        </a:spcBef>
                        <a:spcAft>
                          <a:spcPts val="0"/>
                        </a:spcAft>
                      </a:pPr>
                      <a:r>
                        <a:rPr lang="en-US" sz="1000" b="1" kern="100" dirty="0">
                          <a:effectLst/>
                          <a:latin typeface="微软雅黑" panose="020B0503020204020204" charset="-122"/>
                          <a:ea typeface="微软雅黑" panose="020B0503020204020204" charset="-122"/>
                          <a:cs typeface="Times New Roman" panose="02020603050405020304" pitchFamily="18" charset="0"/>
                        </a:rPr>
                        <a:t>32</a:t>
                      </a:r>
                      <a:endParaRPr lang="en-US" sz="1000" b="1" kern="100" dirty="0">
                        <a:solidFill>
                          <a:schemeClr val="bg1"/>
                        </a:solidFill>
                        <a:effectLst/>
                        <a:latin typeface="微软雅黑" panose="020B0503020204020204" charset="-122"/>
                        <a:ea typeface="微软雅黑" panose="020B0503020204020204" charset="-122"/>
                        <a:cs typeface="Times New Roman" panose="02020603050405020304" pitchFamily="18" charset="0"/>
                      </a:endParaRPr>
                    </a:p>
                  </a:txBody>
                  <a:tcPr marL="0" marR="0" marT="0" marB="0" anchor="ctr"/>
                </a:tc>
                <a:tc>
                  <a:txBody>
                    <a:bodyPr/>
                    <a:lstStyle/>
                    <a:p>
                      <a:pPr algn="ctr">
                        <a:lnSpc>
                          <a:spcPct val="100000"/>
                        </a:lnSpc>
                        <a:spcBef>
                          <a:spcPts val="0"/>
                        </a:spcBef>
                        <a:spcAft>
                          <a:spcPts val="0"/>
                        </a:spcAft>
                      </a:pPr>
                      <a:r>
                        <a:rPr lang="en-US" sz="1000" b="1" kern="100" dirty="0">
                          <a:effectLst/>
                          <a:latin typeface="微软雅黑" panose="020B0503020204020204" charset="-122"/>
                          <a:ea typeface="微软雅黑" panose="020B0503020204020204" charset="-122"/>
                          <a:cs typeface="Times New Roman" panose="02020603050405020304" pitchFamily="18" charset="0"/>
                        </a:rPr>
                        <a:t> 8</a:t>
                      </a:r>
                      <a:endParaRPr lang="en-US" sz="1000" b="1" kern="100" dirty="0">
                        <a:solidFill>
                          <a:schemeClr val="bg1"/>
                        </a:solidFill>
                        <a:effectLst/>
                        <a:latin typeface="微软雅黑" panose="020B0503020204020204" charset="-122"/>
                        <a:ea typeface="微软雅黑" panose="020B0503020204020204" charset="-122"/>
                        <a:cs typeface="Times New Roman" panose="02020603050405020304" pitchFamily="18" charset="0"/>
                      </a:endParaRPr>
                    </a:p>
                  </a:txBody>
                  <a:tcPr marL="0" marR="0" marT="0" marB="0" anchor="ctr"/>
                </a:tc>
                <a:tc>
                  <a:txBody>
                    <a:bodyPr/>
                    <a:lstStyle/>
                    <a:p>
                      <a:pPr algn="ctr">
                        <a:spcAft>
                          <a:spcPts val="0"/>
                        </a:spcAft>
                      </a:pPr>
                      <a:r>
                        <a:rPr lang="zh-CN" sz="900" b="1" kern="100" dirty="0">
                          <a:solidFill>
                            <a:srgbClr val="000000"/>
                          </a:solidFill>
                          <a:effectLst/>
                          <a:latin typeface="微软雅黑" panose="020B0503020204020204" charset="-122"/>
                          <a:ea typeface="微软雅黑" panose="020B0503020204020204" charset="-122"/>
                          <a:cs typeface="Times New Roman" panose="02020603050405020304" pitchFamily="18" charset="0"/>
                        </a:rPr>
                        <a:t>高分子化学</a:t>
                      </a:r>
                      <a:endParaRPr lang="zh-CN" sz="900" b="1" kern="100" dirty="0">
                        <a:solidFill>
                          <a:srgbClr val="000000"/>
                        </a:solidFill>
                        <a:effectLst/>
                        <a:latin typeface="微软雅黑" panose="020B0503020204020204" charset="-122"/>
                        <a:ea typeface="微软雅黑" panose="020B0503020204020204" charset="-122"/>
                        <a:cs typeface="Times New Roman" panose="02020603050405020304" pitchFamily="18" charset="0"/>
                      </a:endParaRPr>
                    </a:p>
                  </a:txBody>
                  <a:tcPr marL="0" marR="0" marT="0" marB="0" anchor="ctr"/>
                </a:tc>
              </a:tr>
              <a:tr h="189230">
                <a:tc vMerge="1">
                  <a:tcPr marL="36195" marR="3619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spcAft>
                          <a:spcPts val="0"/>
                        </a:spcAft>
                      </a:pPr>
                      <a:r>
                        <a:rPr lang="zh-CN" sz="900" b="1" kern="100" dirty="0">
                          <a:solidFill>
                            <a:srgbClr val="000000"/>
                          </a:solidFill>
                          <a:effectLst/>
                          <a:latin typeface="微软雅黑" panose="020B0503020204020204" charset="-122"/>
                          <a:ea typeface="微软雅黑" panose="020B0503020204020204" charset="-122"/>
                          <a:cs typeface="Times New Roman" panose="02020603050405020304" pitchFamily="18" charset="0"/>
                        </a:rPr>
                        <a:t>无机合成与制备化学</a:t>
                      </a:r>
                      <a:endParaRPr lang="zh-CN" sz="900" b="1" kern="100" dirty="0">
                        <a:solidFill>
                          <a:srgbClr val="000000"/>
                        </a:solidFill>
                        <a:effectLst/>
                        <a:latin typeface="微软雅黑" panose="020B0503020204020204" charset="-122"/>
                        <a:ea typeface="微软雅黑" panose="020B0503020204020204" charset="-122"/>
                        <a:cs typeface="Times New Roman" panose="02020603050405020304" pitchFamily="18" charset="0"/>
                      </a:endParaRPr>
                    </a:p>
                  </a:txBody>
                  <a:tcPr marL="36195" marR="36195" marT="0" marB="0" anchor="ctr"/>
                </a:tc>
                <a:tc>
                  <a:txBody>
                    <a:bodyPr/>
                    <a:lstStyle/>
                    <a:p>
                      <a:pPr algn="ctr">
                        <a:spcAft>
                          <a:spcPts val="0"/>
                        </a:spcAft>
                      </a:pPr>
                      <a:r>
                        <a:rPr lang="en-US" sz="900" b="1" kern="100" dirty="0">
                          <a:solidFill>
                            <a:srgbClr val="000000"/>
                          </a:solidFill>
                          <a:effectLst/>
                          <a:latin typeface="微软雅黑" panose="020B0503020204020204" charset="-122"/>
                          <a:ea typeface="微软雅黑" panose="020B0503020204020204" charset="-122"/>
                          <a:cs typeface="Times New Roman" panose="02020603050405020304" pitchFamily="18" charset="0"/>
                        </a:rPr>
                        <a:t>1.5</a:t>
                      </a:r>
                      <a:endParaRPr lang="en-US" sz="900" b="1" kern="100" dirty="0">
                        <a:solidFill>
                          <a:srgbClr val="000000"/>
                        </a:solidFill>
                        <a:effectLst/>
                        <a:latin typeface="微软雅黑" panose="020B0503020204020204" charset="-122"/>
                        <a:ea typeface="微软雅黑" panose="020B0503020204020204" charset="-122"/>
                        <a:cs typeface="Times New Roman" panose="02020603050405020304" pitchFamily="18" charset="0"/>
                      </a:endParaRPr>
                    </a:p>
                  </a:txBody>
                  <a:tcPr marL="0" marR="0" marT="0" marB="0" anchor="ctr"/>
                </a:tc>
                <a:tc>
                  <a:txBody>
                    <a:bodyPr/>
                    <a:lstStyle/>
                    <a:p>
                      <a:pPr algn="ctr">
                        <a:spcAft>
                          <a:spcPts val="0"/>
                        </a:spcAft>
                      </a:pPr>
                      <a:r>
                        <a:rPr lang="en-US" sz="900" b="1" kern="100" dirty="0">
                          <a:solidFill>
                            <a:srgbClr val="000000"/>
                          </a:solidFill>
                          <a:effectLst/>
                          <a:latin typeface="微软雅黑" panose="020B0503020204020204" charset="-122"/>
                          <a:ea typeface="微软雅黑" panose="020B0503020204020204" charset="-122"/>
                          <a:cs typeface="Times New Roman" panose="02020603050405020304" pitchFamily="18" charset="0"/>
                        </a:rPr>
                        <a:t>24</a:t>
                      </a:r>
                      <a:endParaRPr lang="en-US" sz="900" b="1" kern="100" dirty="0">
                        <a:solidFill>
                          <a:srgbClr val="000000"/>
                        </a:solidFill>
                        <a:effectLst/>
                        <a:latin typeface="微软雅黑" panose="020B0503020204020204" charset="-122"/>
                        <a:ea typeface="微软雅黑" panose="020B0503020204020204" charset="-122"/>
                        <a:cs typeface="Times New Roman" panose="02020603050405020304" pitchFamily="18" charset="0"/>
                      </a:endParaRPr>
                    </a:p>
                  </a:txBody>
                  <a:tcPr marL="0" marR="0" marT="0" marB="0" anchor="ctr"/>
                </a:tc>
                <a:tc>
                  <a:txBody>
                    <a:bodyPr/>
                    <a:lstStyle/>
                    <a:p>
                      <a:pPr algn="ctr">
                        <a:lnSpc>
                          <a:spcPct val="100000"/>
                        </a:lnSpc>
                        <a:spcBef>
                          <a:spcPts val="0"/>
                        </a:spcBef>
                        <a:spcAft>
                          <a:spcPts val="0"/>
                        </a:spcAft>
                      </a:pPr>
                      <a:r>
                        <a:rPr lang="en-US" sz="1000" b="1" kern="100" dirty="0">
                          <a:effectLst/>
                          <a:latin typeface="微软雅黑" panose="020B0503020204020204" charset="-122"/>
                          <a:ea typeface="微软雅黑" panose="020B0503020204020204" charset="-122"/>
                          <a:cs typeface="Times New Roman" panose="02020603050405020304" pitchFamily="18" charset="0"/>
                        </a:rPr>
                        <a:t>24</a:t>
                      </a:r>
                      <a:endParaRPr lang="en-US" sz="1000" b="1" kern="100" dirty="0">
                        <a:solidFill>
                          <a:schemeClr val="bg1"/>
                        </a:solidFill>
                        <a:effectLst/>
                        <a:latin typeface="微软雅黑" panose="020B0503020204020204" charset="-122"/>
                        <a:ea typeface="微软雅黑" panose="020B0503020204020204" charset="-122"/>
                        <a:cs typeface="Times New Roman" panose="02020603050405020304" pitchFamily="18" charset="0"/>
                      </a:endParaRPr>
                    </a:p>
                  </a:txBody>
                  <a:tcPr marL="0" marR="0" marT="0" marB="0" anchor="ctr"/>
                </a:tc>
                <a:tc>
                  <a:txBody>
                    <a:bodyPr/>
                    <a:lstStyle/>
                    <a:p>
                      <a:pPr algn="ctr">
                        <a:lnSpc>
                          <a:spcPct val="100000"/>
                        </a:lnSpc>
                        <a:spcBef>
                          <a:spcPts val="0"/>
                        </a:spcBef>
                        <a:spcAft>
                          <a:spcPts val="0"/>
                        </a:spcAft>
                      </a:pPr>
                      <a:r>
                        <a:rPr lang="en-US" sz="1000" b="1" kern="100">
                          <a:effectLst/>
                          <a:latin typeface="微软雅黑" panose="020B0503020204020204" charset="-122"/>
                          <a:ea typeface="微软雅黑" panose="020B0503020204020204" charset="-122"/>
                          <a:cs typeface="Times New Roman" panose="02020603050405020304" pitchFamily="18" charset="0"/>
                        </a:rPr>
                        <a:t> </a:t>
                      </a:r>
                      <a:endParaRPr lang="en-US" sz="1000" b="1" kern="100">
                        <a:solidFill>
                          <a:schemeClr val="bg1"/>
                        </a:solidFill>
                        <a:effectLst/>
                        <a:latin typeface="微软雅黑" panose="020B0503020204020204" charset="-122"/>
                        <a:ea typeface="微软雅黑" panose="020B0503020204020204" charset="-122"/>
                        <a:cs typeface="Times New Roman" panose="02020603050405020304" pitchFamily="18" charset="0"/>
                      </a:endParaRPr>
                    </a:p>
                  </a:txBody>
                  <a:tcPr marL="0" marR="0" marT="0" marB="0" anchor="ctr"/>
                </a:tc>
                <a:tc>
                  <a:txBody>
                    <a:bodyPr/>
                    <a:lstStyle/>
                    <a:p>
                      <a:pPr algn="ctr">
                        <a:spcAft>
                          <a:spcPts val="0"/>
                        </a:spcAft>
                      </a:pPr>
                      <a:r>
                        <a:rPr lang="en-US" sz="900" kern="100" dirty="0">
                          <a:solidFill>
                            <a:srgbClr val="000000"/>
                          </a:solidFill>
                          <a:effectLst/>
                          <a:latin typeface="微软雅黑" panose="020B0503020204020204" charset="-122"/>
                          <a:ea typeface="微软雅黑" panose="020B0503020204020204" charset="-122"/>
                          <a:cs typeface="Times New Roman" panose="02020603050405020304" pitchFamily="18" charset="0"/>
                        </a:rPr>
                        <a:t> </a:t>
                      </a:r>
                      <a:endParaRPr lang="en-US" sz="900" kern="100" dirty="0">
                        <a:solidFill>
                          <a:srgbClr val="000000"/>
                        </a:solidFill>
                        <a:effectLst/>
                        <a:latin typeface="微软雅黑" panose="020B0503020204020204" charset="-122"/>
                        <a:ea typeface="微软雅黑" panose="020B0503020204020204" charset="-122"/>
                        <a:cs typeface="Times New Roman" panose="02020603050405020304" pitchFamily="18" charset="0"/>
                      </a:endParaRPr>
                    </a:p>
                  </a:txBody>
                  <a:tcPr marL="0" marR="0" marT="0" marB="0" anchor="ctr"/>
                </a:tc>
              </a:tr>
              <a:tr h="304800">
                <a:tc vMerge="1">
                  <a:tcPr marL="36195" marR="3619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spcAft>
                          <a:spcPts val="0"/>
                        </a:spcAft>
                      </a:pPr>
                      <a:r>
                        <a:rPr lang="zh-CN" sz="900" b="1" kern="100" dirty="0">
                          <a:solidFill>
                            <a:srgbClr val="000000"/>
                          </a:solidFill>
                          <a:effectLst/>
                          <a:latin typeface="微软雅黑" panose="020B0503020204020204" charset="-122"/>
                          <a:ea typeface="微软雅黑" panose="020B0503020204020204" charset="-122"/>
                          <a:cs typeface="Times New Roman" panose="02020603050405020304" pitchFamily="18" charset="0"/>
                        </a:rPr>
                        <a:t>矿物材料工艺学</a:t>
                      </a:r>
                      <a:endParaRPr lang="zh-CN" sz="900" b="1" kern="100" dirty="0">
                        <a:solidFill>
                          <a:srgbClr val="000000"/>
                        </a:solidFill>
                        <a:effectLst/>
                        <a:latin typeface="微软雅黑" panose="020B0503020204020204" charset="-122"/>
                        <a:ea typeface="微软雅黑" panose="020B0503020204020204" charset="-122"/>
                        <a:cs typeface="Times New Roman" panose="02020603050405020304" pitchFamily="18" charset="0"/>
                      </a:endParaRPr>
                    </a:p>
                  </a:txBody>
                  <a:tcPr marL="36195" marR="36195" marT="0" marB="0" anchor="ctr"/>
                </a:tc>
                <a:tc>
                  <a:txBody>
                    <a:bodyPr/>
                    <a:lstStyle/>
                    <a:p>
                      <a:pPr algn="ctr">
                        <a:spcAft>
                          <a:spcPts val="0"/>
                        </a:spcAft>
                      </a:pPr>
                      <a:r>
                        <a:rPr lang="en-US" sz="900" b="1" kern="100" dirty="0">
                          <a:solidFill>
                            <a:srgbClr val="000000"/>
                          </a:solidFill>
                          <a:effectLst/>
                          <a:latin typeface="微软雅黑" panose="020B0503020204020204" charset="-122"/>
                          <a:ea typeface="微软雅黑" panose="020B0503020204020204" charset="-122"/>
                          <a:cs typeface="Times New Roman" panose="02020603050405020304" pitchFamily="18" charset="0"/>
                        </a:rPr>
                        <a:t>2</a:t>
                      </a:r>
                      <a:endParaRPr lang="en-US" sz="900" b="1" kern="100" dirty="0">
                        <a:solidFill>
                          <a:srgbClr val="000000"/>
                        </a:solidFill>
                        <a:effectLst/>
                        <a:latin typeface="微软雅黑" panose="020B0503020204020204" charset="-122"/>
                        <a:ea typeface="微软雅黑" panose="020B0503020204020204" charset="-122"/>
                        <a:cs typeface="Times New Roman" panose="02020603050405020304" pitchFamily="18" charset="0"/>
                      </a:endParaRPr>
                    </a:p>
                  </a:txBody>
                  <a:tcPr marL="0" marR="0" marT="0" marB="0" anchor="ctr"/>
                </a:tc>
                <a:tc>
                  <a:txBody>
                    <a:bodyPr/>
                    <a:lstStyle/>
                    <a:p>
                      <a:pPr algn="ctr">
                        <a:spcAft>
                          <a:spcPts val="0"/>
                        </a:spcAft>
                      </a:pPr>
                      <a:r>
                        <a:rPr lang="en-US" sz="900" b="1" kern="100" dirty="0">
                          <a:solidFill>
                            <a:srgbClr val="000000"/>
                          </a:solidFill>
                          <a:effectLst/>
                          <a:latin typeface="微软雅黑" panose="020B0503020204020204" charset="-122"/>
                          <a:ea typeface="微软雅黑" panose="020B0503020204020204" charset="-122"/>
                          <a:cs typeface="Times New Roman" panose="02020603050405020304" pitchFamily="18" charset="0"/>
                        </a:rPr>
                        <a:t>32</a:t>
                      </a:r>
                      <a:endParaRPr lang="en-US" sz="900" b="1" kern="100" dirty="0">
                        <a:solidFill>
                          <a:srgbClr val="000000"/>
                        </a:solidFill>
                        <a:effectLst/>
                        <a:latin typeface="微软雅黑" panose="020B0503020204020204" charset="-122"/>
                        <a:ea typeface="微软雅黑" panose="020B0503020204020204" charset="-122"/>
                        <a:cs typeface="Times New Roman" panose="02020603050405020304" pitchFamily="18" charset="0"/>
                      </a:endParaRPr>
                    </a:p>
                  </a:txBody>
                  <a:tcPr marL="0" marR="0" marT="0" marB="0" anchor="ctr"/>
                </a:tc>
                <a:tc>
                  <a:txBody>
                    <a:bodyPr/>
                    <a:lstStyle/>
                    <a:p>
                      <a:pPr algn="ctr">
                        <a:lnSpc>
                          <a:spcPct val="100000"/>
                        </a:lnSpc>
                        <a:spcBef>
                          <a:spcPts val="0"/>
                        </a:spcBef>
                        <a:spcAft>
                          <a:spcPts val="0"/>
                        </a:spcAft>
                      </a:pPr>
                      <a:r>
                        <a:rPr lang="en-US" sz="1000" b="1" kern="100">
                          <a:effectLst/>
                          <a:latin typeface="微软雅黑" panose="020B0503020204020204" charset="-122"/>
                          <a:ea typeface="微软雅黑" panose="020B0503020204020204" charset="-122"/>
                          <a:cs typeface="Times New Roman" panose="02020603050405020304" pitchFamily="18" charset="0"/>
                        </a:rPr>
                        <a:t> 32</a:t>
                      </a:r>
                      <a:endParaRPr lang="en-US" sz="1000" b="1" kern="100">
                        <a:solidFill>
                          <a:schemeClr val="bg1"/>
                        </a:solidFill>
                        <a:effectLst/>
                        <a:latin typeface="微软雅黑" panose="020B0503020204020204" charset="-122"/>
                        <a:ea typeface="微软雅黑" panose="020B0503020204020204" charset="-122"/>
                        <a:cs typeface="Times New Roman" panose="02020603050405020304" pitchFamily="18" charset="0"/>
                      </a:endParaRPr>
                    </a:p>
                  </a:txBody>
                  <a:tcPr marL="0" marR="0" marT="0" marB="0" anchor="ctr"/>
                </a:tc>
                <a:tc>
                  <a:txBody>
                    <a:bodyPr/>
                    <a:lstStyle/>
                    <a:p>
                      <a:pPr algn="ctr">
                        <a:lnSpc>
                          <a:spcPct val="100000"/>
                        </a:lnSpc>
                        <a:spcBef>
                          <a:spcPts val="0"/>
                        </a:spcBef>
                        <a:spcAft>
                          <a:spcPts val="0"/>
                        </a:spcAft>
                      </a:pPr>
                      <a:r>
                        <a:rPr lang="en-US" sz="1000" b="1" kern="100">
                          <a:effectLst/>
                          <a:latin typeface="微软雅黑" panose="020B0503020204020204" charset="-122"/>
                          <a:ea typeface="微软雅黑" panose="020B0503020204020204" charset="-122"/>
                          <a:cs typeface="Times New Roman" panose="02020603050405020304" pitchFamily="18" charset="0"/>
                        </a:rPr>
                        <a:t> </a:t>
                      </a:r>
                      <a:endParaRPr lang="en-US" sz="1000" b="1" kern="100">
                        <a:solidFill>
                          <a:schemeClr val="bg1"/>
                        </a:solidFill>
                        <a:effectLst/>
                        <a:latin typeface="微软雅黑" panose="020B0503020204020204" charset="-122"/>
                        <a:ea typeface="微软雅黑" panose="020B0503020204020204" charset="-122"/>
                        <a:cs typeface="Times New Roman" panose="02020603050405020304" pitchFamily="18" charset="0"/>
                      </a:endParaRPr>
                    </a:p>
                  </a:txBody>
                  <a:tcPr marL="0" marR="0" marT="0" marB="0" anchor="ctr"/>
                </a:tc>
                <a:tc>
                  <a:txBody>
                    <a:bodyPr/>
                    <a:lstStyle/>
                    <a:p>
                      <a:pPr algn="ctr">
                        <a:lnSpc>
                          <a:spcPct val="100000"/>
                        </a:lnSpc>
                        <a:spcBef>
                          <a:spcPts val="0"/>
                        </a:spcBef>
                        <a:spcAft>
                          <a:spcPts val="0"/>
                        </a:spcAft>
                      </a:pPr>
                      <a:r>
                        <a:rPr lang="zh-CN" altLang="en-US" sz="1000" b="1" kern="100" dirty="0">
                          <a:solidFill>
                            <a:schemeClr val="tx1"/>
                          </a:solidFill>
                          <a:effectLst/>
                          <a:latin typeface="微软雅黑" panose="020B0503020204020204" charset="-122"/>
                          <a:ea typeface="微软雅黑" panose="020B0503020204020204" charset="-122"/>
                          <a:cs typeface="Times New Roman" panose="02020603050405020304" pitchFamily="18" charset="0"/>
                        </a:rPr>
                        <a:t>晶体学</a:t>
                      </a:r>
                      <a:endParaRPr lang="zh-CN" altLang="en-US" sz="1000" b="1" kern="100" dirty="0">
                        <a:solidFill>
                          <a:schemeClr val="tx1"/>
                        </a:solidFill>
                        <a:effectLst/>
                        <a:latin typeface="微软雅黑" panose="020B0503020204020204" charset="-122"/>
                        <a:ea typeface="微软雅黑" panose="020B0503020204020204" charset="-122"/>
                        <a:cs typeface="Times New Roman" panose="02020603050405020304" pitchFamily="18" charset="0"/>
                      </a:endParaRPr>
                    </a:p>
                    <a:p>
                      <a:pPr algn="ctr">
                        <a:lnSpc>
                          <a:spcPct val="100000"/>
                        </a:lnSpc>
                        <a:spcBef>
                          <a:spcPts val="0"/>
                        </a:spcBef>
                        <a:spcAft>
                          <a:spcPts val="0"/>
                        </a:spcAft>
                      </a:pPr>
                      <a:r>
                        <a:rPr lang="zh-CN" altLang="en-US" sz="1000" b="1" kern="100" dirty="0">
                          <a:solidFill>
                            <a:schemeClr val="tx1"/>
                          </a:solidFill>
                          <a:effectLst/>
                          <a:latin typeface="微软雅黑" panose="020B0503020204020204" charset="-122"/>
                          <a:ea typeface="微软雅黑" panose="020B0503020204020204" charset="-122"/>
                          <a:cs typeface="Times New Roman" panose="02020603050405020304" pitchFamily="18" charset="0"/>
                        </a:rPr>
                        <a:t>材料科学基础</a:t>
                      </a:r>
                      <a:endParaRPr lang="zh-CN" altLang="en-US" sz="1000" b="1" kern="100" dirty="0">
                        <a:solidFill>
                          <a:schemeClr val="tx1"/>
                        </a:solidFill>
                        <a:effectLst/>
                        <a:latin typeface="微软雅黑" panose="020B0503020204020204" charset="-122"/>
                        <a:ea typeface="微软雅黑" panose="020B0503020204020204" charset="-122"/>
                        <a:cs typeface="Times New Roman" panose="02020603050405020304" pitchFamily="18" charset="0"/>
                      </a:endParaRPr>
                    </a:p>
                  </a:txBody>
                  <a:tcPr marL="0" marR="0" marT="0" marB="0" anchor="ctr"/>
                </a:tc>
              </a:tr>
              <a:tr h="377825">
                <a:tc vMerge="1">
                  <a:tcPr marL="36195" marR="36195" marT="0" marB="0" anchor="ctr"/>
                </a:tc>
                <a:tc>
                  <a:txBody>
                    <a:bodyPr/>
                    <a:lstStyle/>
                    <a:p>
                      <a:pPr algn="ctr">
                        <a:spcAft>
                          <a:spcPts val="0"/>
                        </a:spcAft>
                      </a:pPr>
                      <a:r>
                        <a:rPr lang="zh-CN" sz="900" b="1" kern="100" dirty="0">
                          <a:solidFill>
                            <a:srgbClr val="000000"/>
                          </a:solidFill>
                          <a:effectLst/>
                          <a:latin typeface="微软雅黑" panose="020B0503020204020204" charset="-122"/>
                          <a:ea typeface="微软雅黑" panose="020B0503020204020204" charset="-122"/>
                          <a:cs typeface="Times New Roman" panose="02020603050405020304" pitchFamily="18" charset="0"/>
                        </a:rPr>
                        <a:t>高分子化学与物理实验</a:t>
                      </a:r>
                      <a:endParaRPr lang="zh-CN" sz="900" b="1" kern="100" dirty="0">
                        <a:solidFill>
                          <a:srgbClr val="000000"/>
                        </a:solidFill>
                        <a:effectLst/>
                        <a:latin typeface="微软雅黑" panose="020B0503020204020204" charset="-122"/>
                        <a:ea typeface="微软雅黑" panose="020B0503020204020204" charset="-122"/>
                        <a:cs typeface="Times New Roman" panose="02020603050405020304" pitchFamily="18" charset="0"/>
                      </a:endParaRPr>
                    </a:p>
                  </a:txBody>
                  <a:tcPr marL="36195" marR="36195" marT="0" marB="0" anchor="ctr"/>
                </a:tc>
                <a:tc>
                  <a:txBody>
                    <a:bodyPr/>
                    <a:lstStyle/>
                    <a:p>
                      <a:pPr algn="ctr">
                        <a:spcAft>
                          <a:spcPts val="0"/>
                        </a:spcAft>
                      </a:pPr>
                      <a:r>
                        <a:rPr lang="en-US" sz="900" b="1" kern="100" dirty="0">
                          <a:solidFill>
                            <a:srgbClr val="000000"/>
                          </a:solidFill>
                          <a:effectLst/>
                          <a:latin typeface="微软雅黑" panose="020B0503020204020204" charset="-122"/>
                          <a:ea typeface="微软雅黑" panose="020B0503020204020204" charset="-122"/>
                          <a:cs typeface="Times New Roman" panose="02020603050405020304" pitchFamily="18" charset="0"/>
                        </a:rPr>
                        <a:t>1</a:t>
                      </a:r>
                      <a:endParaRPr lang="en-US" sz="900" b="1" kern="100" dirty="0">
                        <a:solidFill>
                          <a:srgbClr val="000000"/>
                        </a:solidFill>
                        <a:effectLst/>
                        <a:latin typeface="微软雅黑" panose="020B0503020204020204" charset="-122"/>
                        <a:ea typeface="微软雅黑" panose="020B0503020204020204" charset="-122"/>
                        <a:cs typeface="Times New Roman" panose="02020603050405020304" pitchFamily="18" charset="0"/>
                      </a:endParaRPr>
                    </a:p>
                  </a:txBody>
                  <a:tcPr marL="0" marR="0" marT="0" marB="0" anchor="ctr"/>
                </a:tc>
                <a:tc>
                  <a:txBody>
                    <a:bodyPr/>
                    <a:lstStyle/>
                    <a:p>
                      <a:pPr algn="ctr">
                        <a:spcAft>
                          <a:spcPts val="0"/>
                        </a:spcAft>
                      </a:pPr>
                      <a:r>
                        <a:rPr lang="en-US" sz="900" b="1" kern="100" dirty="0">
                          <a:solidFill>
                            <a:srgbClr val="000000"/>
                          </a:solidFill>
                          <a:effectLst/>
                          <a:latin typeface="微软雅黑" panose="020B0503020204020204" charset="-122"/>
                          <a:ea typeface="微软雅黑" panose="020B0503020204020204" charset="-122"/>
                          <a:cs typeface="Times New Roman" panose="02020603050405020304" pitchFamily="18" charset="0"/>
                        </a:rPr>
                        <a:t>1</a:t>
                      </a:r>
                      <a:r>
                        <a:rPr lang="zh-CN" sz="900" b="1" kern="100" dirty="0">
                          <a:solidFill>
                            <a:srgbClr val="000000"/>
                          </a:solidFill>
                          <a:effectLst/>
                          <a:latin typeface="微软雅黑" panose="020B0503020204020204" charset="-122"/>
                          <a:ea typeface="微软雅黑" panose="020B0503020204020204" charset="-122"/>
                          <a:cs typeface="Times New Roman" panose="02020603050405020304" pitchFamily="18" charset="0"/>
                        </a:rPr>
                        <a:t>周</a:t>
                      </a:r>
                      <a:endParaRPr lang="zh-CN" sz="1050" b="1" kern="100" dirty="0">
                        <a:effectLst/>
                        <a:latin typeface="微软雅黑" panose="020B0503020204020204" charset="-122"/>
                        <a:ea typeface="微软雅黑" panose="020B0503020204020204" charset="-122"/>
                        <a:cs typeface="Times New Roman" panose="02020603050405020304" pitchFamily="18" charset="0"/>
                      </a:endParaRPr>
                    </a:p>
                  </a:txBody>
                  <a:tcPr marL="0" marR="0" marT="0" marB="0" anchor="ctr"/>
                </a:tc>
                <a:tc>
                  <a:txBody>
                    <a:bodyPr/>
                    <a:lstStyle/>
                    <a:p>
                      <a:pPr algn="ctr">
                        <a:lnSpc>
                          <a:spcPct val="100000"/>
                        </a:lnSpc>
                        <a:spcBef>
                          <a:spcPts val="0"/>
                        </a:spcBef>
                        <a:spcAft>
                          <a:spcPts val="0"/>
                        </a:spcAft>
                      </a:pPr>
                      <a:endParaRPr lang="zh-CN" sz="1000" b="1" kern="100" dirty="0">
                        <a:solidFill>
                          <a:schemeClr val="bg1"/>
                        </a:solidFill>
                        <a:effectLst/>
                        <a:latin typeface="Times New Roman" panose="02020603050405020304" pitchFamily="18" charset="0"/>
                        <a:ea typeface="微软雅黑" panose="020B0503020204020204" charset="-122"/>
                        <a:cs typeface="Times New Roman" panose="02020603050405020304" pitchFamily="18" charset="0"/>
                      </a:endParaRPr>
                    </a:p>
                  </a:txBody>
                  <a:tcPr marL="0" marR="0" marT="0" marB="0" anchor="ctr"/>
                </a:tc>
                <a:tc>
                  <a:txBody>
                    <a:bodyPr/>
                    <a:lstStyle/>
                    <a:p>
                      <a:pPr algn="ctr">
                        <a:lnSpc>
                          <a:spcPct val="100000"/>
                        </a:lnSpc>
                        <a:spcBef>
                          <a:spcPts val="0"/>
                        </a:spcBef>
                        <a:spcAft>
                          <a:spcPts val="0"/>
                        </a:spcAft>
                      </a:pPr>
                      <a:endParaRPr lang="zh-CN" sz="1000" b="1" kern="100">
                        <a:solidFill>
                          <a:schemeClr val="bg1"/>
                        </a:solidFill>
                        <a:effectLst/>
                        <a:latin typeface="Times New Roman" panose="02020603050405020304" pitchFamily="18" charset="0"/>
                        <a:ea typeface="微软雅黑" panose="020B0503020204020204" charset="-122"/>
                        <a:cs typeface="Times New Roman" panose="02020603050405020304" pitchFamily="18" charset="0"/>
                      </a:endParaRPr>
                    </a:p>
                  </a:txBody>
                  <a:tcPr marL="0" marR="0" marT="0" marB="0" anchor="ctr"/>
                </a:tc>
                <a:tc>
                  <a:txBody>
                    <a:bodyPr/>
                    <a:lstStyle/>
                    <a:p>
                      <a:pPr algn="ctr">
                        <a:spcAft>
                          <a:spcPts val="0"/>
                        </a:spcAft>
                      </a:pPr>
                      <a:r>
                        <a:rPr lang="zh-CN" sz="900" b="1" kern="100">
                          <a:solidFill>
                            <a:srgbClr val="000000"/>
                          </a:solidFill>
                          <a:effectLst/>
                          <a:latin typeface="微软雅黑" panose="020B0503020204020204" charset="-122"/>
                          <a:ea typeface="微软雅黑" panose="020B0503020204020204" charset="-122"/>
                          <a:cs typeface="Times New Roman" panose="02020603050405020304" pitchFamily="18" charset="0"/>
                        </a:rPr>
                        <a:t>高分子化学</a:t>
                      </a:r>
                      <a:endParaRPr lang="zh-CN" sz="1050" b="1" kern="100">
                        <a:effectLst/>
                        <a:latin typeface="微软雅黑" panose="020B0503020204020204" charset="-122"/>
                        <a:ea typeface="微软雅黑" panose="020B0503020204020204" charset="-122"/>
                        <a:cs typeface="Times New Roman" panose="02020603050405020304" pitchFamily="18" charset="0"/>
                      </a:endParaRPr>
                    </a:p>
                    <a:p>
                      <a:pPr algn="ctr">
                        <a:spcAft>
                          <a:spcPts val="0"/>
                        </a:spcAft>
                      </a:pPr>
                      <a:r>
                        <a:rPr lang="zh-CN" sz="900" b="1" kern="100">
                          <a:solidFill>
                            <a:srgbClr val="000000"/>
                          </a:solidFill>
                          <a:effectLst/>
                          <a:latin typeface="微软雅黑" panose="020B0503020204020204" charset="-122"/>
                          <a:ea typeface="微软雅黑" panose="020B0503020204020204" charset="-122"/>
                          <a:cs typeface="Times New Roman" panose="02020603050405020304" pitchFamily="18" charset="0"/>
                        </a:rPr>
                        <a:t>高分子物理</a:t>
                      </a:r>
                      <a:endParaRPr lang="zh-CN" sz="1050" b="1" kern="100">
                        <a:effectLst/>
                        <a:latin typeface="微软雅黑" panose="020B0503020204020204" charset="-122"/>
                        <a:ea typeface="微软雅黑" panose="020B0503020204020204" charset="-122"/>
                        <a:cs typeface="Times New Roman" panose="02020603050405020304" pitchFamily="18" charset="0"/>
                      </a:endParaRPr>
                    </a:p>
                  </a:txBody>
                  <a:tcPr marL="0" marR="0" marT="0" marB="0" anchor="ctr"/>
                </a:tc>
              </a:tr>
              <a:tr h="220345">
                <a:tc vMerge="1">
                  <a:tcPr marL="36195" marR="36195" marT="0" marB="0" anchor="ctr"/>
                </a:tc>
                <a:tc>
                  <a:txBody>
                    <a:bodyPr/>
                    <a:lstStyle/>
                    <a:p>
                      <a:pPr algn="ctr">
                        <a:spcAft>
                          <a:spcPts val="0"/>
                        </a:spcAft>
                      </a:pPr>
                      <a:r>
                        <a:rPr lang="zh-CN" sz="900" b="1" kern="100" dirty="0">
                          <a:solidFill>
                            <a:srgbClr val="000000"/>
                          </a:solidFill>
                          <a:effectLst/>
                          <a:latin typeface="微软雅黑" panose="020B0503020204020204" charset="-122"/>
                          <a:ea typeface="微软雅黑" panose="020B0503020204020204" charset="-122"/>
                          <a:cs typeface="Times New Roman" panose="02020603050405020304" pitchFamily="18" charset="0"/>
                        </a:rPr>
                        <a:t>材料合成与制备实验</a:t>
                      </a:r>
                      <a:endParaRPr lang="zh-CN" sz="900" b="1" kern="100" dirty="0">
                        <a:solidFill>
                          <a:srgbClr val="000000"/>
                        </a:solidFill>
                        <a:effectLst/>
                        <a:latin typeface="微软雅黑" panose="020B0503020204020204" charset="-122"/>
                        <a:ea typeface="微软雅黑" panose="020B0503020204020204" charset="-122"/>
                        <a:cs typeface="Times New Roman" panose="02020603050405020304" pitchFamily="18" charset="0"/>
                      </a:endParaRPr>
                    </a:p>
                  </a:txBody>
                  <a:tcPr marL="36195" marR="36195" marT="0" marB="0" anchor="ctr"/>
                </a:tc>
                <a:tc>
                  <a:txBody>
                    <a:bodyPr/>
                    <a:lstStyle/>
                    <a:p>
                      <a:pPr algn="ctr">
                        <a:spcAft>
                          <a:spcPts val="0"/>
                        </a:spcAft>
                      </a:pPr>
                      <a:r>
                        <a:rPr lang="en-US" sz="900" b="1" kern="100" dirty="0">
                          <a:solidFill>
                            <a:srgbClr val="000000"/>
                          </a:solidFill>
                          <a:effectLst/>
                          <a:latin typeface="微软雅黑" panose="020B0503020204020204" charset="-122"/>
                          <a:ea typeface="微软雅黑" panose="020B0503020204020204" charset="-122"/>
                          <a:cs typeface="Times New Roman" panose="02020603050405020304" pitchFamily="18" charset="0"/>
                        </a:rPr>
                        <a:t>1</a:t>
                      </a:r>
                      <a:endParaRPr lang="en-US" sz="900" b="1" kern="100" dirty="0">
                        <a:solidFill>
                          <a:srgbClr val="000000"/>
                        </a:solidFill>
                        <a:effectLst/>
                        <a:latin typeface="微软雅黑" panose="020B0503020204020204" charset="-122"/>
                        <a:ea typeface="微软雅黑" panose="020B0503020204020204" charset="-122"/>
                        <a:cs typeface="Times New Roman" panose="02020603050405020304" pitchFamily="18" charset="0"/>
                      </a:endParaRPr>
                    </a:p>
                  </a:txBody>
                  <a:tcPr marL="0" marR="0" marT="0" marB="0" anchor="ctr"/>
                </a:tc>
                <a:tc>
                  <a:txBody>
                    <a:bodyPr/>
                    <a:lstStyle/>
                    <a:p>
                      <a:pPr algn="ctr">
                        <a:spcAft>
                          <a:spcPts val="0"/>
                        </a:spcAft>
                      </a:pPr>
                      <a:r>
                        <a:rPr lang="en-US" sz="900" b="1" kern="100">
                          <a:solidFill>
                            <a:srgbClr val="000000"/>
                          </a:solidFill>
                          <a:effectLst/>
                          <a:latin typeface="微软雅黑" panose="020B0503020204020204" charset="-122"/>
                          <a:ea typeface="微软雅黑" panose="020B0503020204020204" charset="-122"/>
                          <a:cs typeface="Times New Roman" panose="02020603050405020304" pitchFamily="18" charset="0"/>
                        </a:rPr>
                        <a:t>1</a:t>
                      </a:r>
                      <a:r>
                        <a:rPr lang="zh-CN" sz="900" b="1" kern="100">
                          <a:solidFill>
                            <a:srgbClr val="000000"/>
                          </a:solidFill>
                          <a:effectLst/>
                          <a:latin typeface="微软雅黑" panose="020B0503020204020204" charset="-122"/>
                          <a:ea typeface="微软雅黑" panose="020B0503020204020204" charset="-122"/>
                          <a:cs typeface="Times New Roman" panose="02020603050405020304" pitchFamily="18" charset="0"/>
                        </a:rPr>
                        <a:t>周</a:t>
                      </a:r>
                      <a:endParaRPr lang="zh-CN" sz="1050" b="1" kern="100">
                        <a:effectLst/>
                        <a:latin typeface="微软雅黑" panose="020B0503020204020204" charset="-122"/>
                        <a:ea typeface="微软雅黑" panose="020B0503020204020204" charset="-122"/>
                        <a:cs typeface="Times New Roman" panose="02020603050405020304" pitchFamily="18" charset="0"/>
                      </a:endParaRPr>
                    </a:p>
                  </a:txBody>
                  <a:tcPr marL="0" marR="0" marT="0" marB="0" anchor="ctr"/>
                </a:tc>
                <a:tc>
                  <a:txBody>
                    <a:bodyPr/>
                    <a:lstStyle/>
                    <a:p>
                      <a:pPr algn="ctr">
                        <a:lnSpc>
                          <a:spcPct val="100000"/>
                        </a:lnSpc>
                        <a:spcBef>
                          <a:spcPts val="0"/>
                        </a:spcBef>
                        <a:spcAft>
                          <a:spcPts val="0"/>
                        </a:spcAft>
                      </a:pPr>
                      <a:endParaRPr lang="zh-CN" sz="1000" b="1" kern="100" dirty="0">
                        <a:solidFill>
                          <a:schemeClr val="bg1"/>
                        </a:solidFill>
                        <a:effectLst/>
                        <a:latin typeface="Times New Roman" panose="02020603050405020304" pitchFamily="18" charset="0"/>
                        <a:ea typeface="微软雅黑" panose="020B0503020204020204" charset="-122"/>
                        <a:cs typeface="Times New Roman" panose="02020603050405020304" pitchFamily="18" charset="0"/>
                      </a:endParaRPr>
                    </a:p>
                  </a:txBody>
                  <a:tcPr marL="0" marR="0" marT="0" marB="0" anchor="ctr"/>
                </a:tc>
                <a:tc>
                  <a:txBody>
                    <a:bodyPr/>
                    <a:lstStyle/>
                    <a:p>
                      <a:pPr algn="ctr">
                        <a:lnSpc>
                          <a:spcPct val="100000"/>
                        </a:lnSpc>
                        <a:spcBef>
                          <a:spcPts val="0"/>
                        </a:spcBef>
                        <a:spcAft>
                          <a:spcPts val="0"/>
                        </a:spcAft>
                      </a:pPr>
                      <a:endParaRPr lang="zh-CN" sz="1000" b="1" kern="100" dirty="0">
                        <a:solidFill>
                          <a:schemeClr val="bg1"/>
                        </a:solidFill>
                        <a:effectLst/>
                        <a:latin typeface="Times New Roman" panose="02020603050405020304" pitchFamily="18" charset="0"/>
                        <a:ea typeface="微软雅黑" panose="020B0503020204020204" charset="-122"/>
                        <a:cs typeface="Times New Roman" panose="02020603050405020304" pitchFamily="18" charset="0"/>
                      </a:endParaRPr>
                    </a:p>
                  </a:txBody>
                  <a:tcPr marL="0" marR="0" marT="0" marB="0" anchor="ctr"/>
                </a:tc>
                <a:tc>
                  <a:txBody>
                    <a:bodyPr/>
                    <a:lstStyle/>
                    <a:p>
                      <a:pPr algn="ctr">
                        <a:spcAft>
                          <a:spcPts val="0"/>
                        </a:spcAft>
                      </a:pPr>
                      <a:r>
                        <a:rPr lang="en-US" sz="900" b="1" kern="100">
                          <a:solidFill>
                            <a:srgbClr val="000000"/>
                          </a:solidFill>
                          <a:effectLst/>
                          <a:latin typeface="微软雅黑" panose="020B0503020204020204" charset="-122"/>
                          <a:ea typeface="微软雅黑" panose="020B0503020204020204" charset="-122"/>
                          <a:cs typeface="Times New Roman" panose="02020603050405020304" pitchFamily="18" charset="0"/>
                        </a:rPr>
                        <a:t> </a:t>
                      </a:r>
                      <a:endParaRPr lang="en-US" sz="900" b="1" kern="100">
                        <a:solidFill>
                          <a:srgbClr val="000000"/>
                        </a:solidFill>
                        <a:effectLst/>
                        <a:latin typeface="微软雅黑" panose="020B0503020204020204" charset="-122"/>
                        <a:ea typeface="微软雅黑" panose="020B0503020204020204" charset="-122"/>
                        <a:cs typeface="Times New Roman" panose="02020603050405020304" pitchFamily="18" charset="0"/>
                      </a:endParaRPr>
                    </a:p>
                  </a:txBody>
                  <a:tcPr marL="0" marR="0" marT="0" marB="0" anchor="ctr"/>
                </a:tc>
              </a:tr>
              <a:tr h="378460">
                <a:tc vMerge="1">
                  <a:tcPr marL="36195" marR="36195" marT="0" marB="0" anchor="ctr"/>
                </a:tc>
                <a:tc>
                  <a:txBody>
                    <a:bodyPr/>
                    <a:lstStyle/>
                    <a:p>
                      <a:pPr algn="ctr">
                        <a:lnSpc>
                          <a:spcPts val="1200"/>
                        </a:lnSpc>
                        <a:spcAft>
                          <a:spcPts val="0"/>
                        </a:spcAft>
                      </a:pPr>
                      <a:r>
                        <a:rPr lang="zh-CN" sz="900" b="1" dirty="0">
                          <a:solidFill>
                            <a:srgbClr val="000000"/>
                          </a:solidFill>
                          <a:effectLst/>
                          <a:latin typeface="微软雅黑" panose="020B0503020204020204" charset="-122"/>
                          <a:ea typeface="微软雅黑" panose="020B0503020204020204" charset="-122"/>
                          <a:cs typeface="Times New Roman" panose="02020603050405020304" pitchFamily="18" charset="0"/>
                        </a:rPr>
                        <a:t>材料研究与测试方法实验</a:t>
                      </a:r>
                      <a:endParaRPr lang="zh-CN" sz="900" b="1" dirty="0">
                        <a:solidFill>
                          <a:srgbClr val="000000"/>
                        </a:solidFill>
                        <a:effectLst/>
                        <a:latin typeface="微软雅黑" panose="020B0503020204020204" charset="-122"/>
                        <a:ea typeface="微软雅黑" panose="020B0503020204020204" charset="-122"/>
                        <a:cs typeface="Times New Roman" panose="02020603050405020304" pitchFamily="18" charset="0"/>
                      </a:endParaRPr>
                    </a:p>
                  </a:txBody>
                  <a:tcPr marL="36195" marR="36195" marT="0" marB="0" anchor="ctr"/>
                </a:tc>
                <a:tc>
                  <a:txBody>
                    <a:bodyPr/>
                    <a:lstStyle/>
                    <a:p>
                      <a:pPr algn="ctr">
                        <a:spcAft>
                          <a:spcPts val="0"/>
                        </a:spcAft>
                      </a:pPr>
                      <a:r>
                        <a:rPr lang="en-US" sz="900" b="1" kern="100" dirty="0">
                          <a:solidFill>
                            <a:srgbClr val="000000"/>
                          </a:solidFill>
                          <a:effectLst/>
                          <a:latin typeface="微软雅黑" panose="020B0503020204020204" charset="-122"/>
                          <a:ea typeface="微软雅黑" panose="020B0503020204020204" charset="-122"/>
                          <a:cs typeface="Times New Roman" panose="02020603050405020304" pitchFamily="18" charset="0"/>
                        </a:rPr>
                        <a:t>1</a:t>
                      </a:r>
                      <a:endParaRPr lang="en-US" sz="900" b="1" kern="100" dirty="0">
                        <a:solidFill>
                          <a:srgbClr val="000000"/>
                        </a:solidFill>
                        <a:effectLst/>
                        <a:latin typeface="微软雅黑" panose="020B0503020204020204" charset="-122"/>
                        <a:ea typeface="微软雅黑" panose="020B0503020204020204" charset="-122"/>
                        <a:cs typeface="Times New Roman" panose="02020603050405020304" pitchFamily="18" charset="0"/>
                      </a:endParaRPr>
                    </a:p>
                  </a:txBody>
                  <a:tcPr marL="0" marR="0" marT="0" marB="0" anchor="ctr"/>
                </a:tc>
                <a:tc>
                  <a:txBody>
                    <a:bodyPr/>
                    <a:lstStyle/>
                    <a:p>
                      <a:pPr algn="ctr">
                        <a:spcAft>
                          <a:spcPts val="0"/>
                        </a:spcAft>
                      </a:pPr>
                      <a:r>
                        <a:rPr lang="en-US" sz="900" b="1" kern="100" dirty="0">
                          <a:solidFill>
                            <a:srgbClr val="000000"/>
                          </a:solidFill>
                          <a:effectLst/>
                          <a:latin typeface="微软雅黑" panose="020B0503020204020204" charset="-122"/>
                          <a:ea typeface="微软雅黑" panose="020B0503020204020204" charset="-122"/>
                          <a:cs typeface="Times New Roman" panose="02020603050405020304" pitchFamily="18" charset="0"/>
                        </a:rPr>
                        <a:t>1</a:t>
                      </a:r>
                      <a:r>
                        <a:rPr lang="zh-CN" sz="900" b="1" kern="100" dirty="0">
                          <a:solidFill>
                            <a:srgbClr val="000000"/>
                          </a:solidFill>
                          <a:effectLst/>
                          <a:latin typeface="微软雅黑" panose="020B0503020204020204" charset="-122"/>
                          <a:ea typeface="微软雅黑" panose="020B0503020204020204" charset="-122"/>
                          <a:cs typeface="Times New Roman" panose="02020603050405020304" pitchFamily="18" charset="0"/>
                        </a:rPr>
                        <a:t>周</a:t>
                      </a:r>
                      <a:endParaRPr lang="zh-CN" sz="1050" b="1" kern="100" dirty="0">
                        <a:effectLst/>
                        <a:latin typeface="微软雅黑" panose="020B0503020204020204" charset="-122"/>
                        <a:ea typeface="微软雅黑" panose="020B0503020204020204" charset="-122"/>
                        <a:cs typeface="Times New Roman" panose="02020603050405020304" pitchFamily="18" charset="0"/>
                      </a:endParaRPr>
                    </a:p>
                  </a:txBody>
                  <a:tcPr marL="0" marR="0" marT="0" marB="0" anchor="ctr"/>
                </a:tc>
                <a:tc>
                  <a:txBody>
                    <a:bodyPr/>
                    <a:lstStyle/>
                    <a:p>
                      <a:pPr algn="ctr">
                        <a:lnSpc>
                          <a:spcPct val="100000"/>
                        </a:lnSpc>
                        <a:spcBef>
                          <a:spcPts val="0"/>
                        </a:spcBef>
                        <a:spcAft>
                          <a:spcPts val="0"/>
                        </a:spcAft>
                      </a:pPr>
                      <a:endParaRPr lang="zh-CN" sz="1000" b="1" kern="100">
                        <a:solidFill>
                          <a:schemeClr val="bg1"/>
                        </a:solidFill>
                        <a:effectLst/>
                        <a:latin typeface="Times New Roman" panose="02020603050405020304" pitchFamily="18" charset="0"/>
                        <a:ea typeface="微软雅黑" panose="020B0503020204020204" charset="-122"/>
                        <a:cs typeface="Times New Roman" panose="02020603050405020304" pitchFamily="18" charset="0"/>
                      </a:endParaRPr>
                    </a:p>
                  </a:txBody>
                  <a:tcPr marL="0" marR="0" marT="0" marB="0" anchor="ctr"/>
                </a:tc>
                <a:tc>
                  <a:txBody>
                    <a:bodyPr/>
                    <a:lstStyle/>
                    <a:p>
                      <a:pPr algn="ctr">
                        <a:lnSpc>
                          <a:spcPct val="100000"/>
                        </a:lnSpc>
                        <a:spcBef>
                          <a:spcPts val="0"/>
                        </a:spcBef>
                        <a:spcAft>
                          <a:spcPts val="0"/>
                        </a:spcAft>
                      </a:pPr>
                      <a:endParaRPr lang="zh-CN" sz="1000" b="1" kern="100" dirty="0">
                        <a:solidFill>
                          <a:schemeClr val="bg1"/>
                        </a:solidFill>
                        <a:effectLst/>
                        <a:latin typeface="Times New Roman" panose="02020603050405020304" pitchFamily="18" charset="0"/>
                        <a:ea typeface="微软雅黑" panose="020B0503020204020204" charset="-122"/>
                        <a:cs typeface="Times New Roman" panose="02020603050405020304" pitchFamily="18" charset="0"/>
                      </a:endParaRPr>
                    </a:p>
                  </a:txBody>
                  <a:tcPr marL="0" marR="0" marT="0" marB="0" anchor="ctr"/>
                </a:tc>
                <a:tc>
                  <a:txBody>
                    <a:bodyPr/>
                    <a:lstStyle/>
                    <a:p>
                      <a:pPr algn="ctr">
                        <a:spcAft>
                          <a:spcPts val="0"/>
                        </a:spcAft>
                      </a:pPr>
                      <a:r>
                        <a:rPr lang="zh-CN" sz="900" b="1" kern="100" dirty="0">
                          <a:solidFill>
                            <a:srgbClr val="000000"/>
                          </a:solidFill>
                          <a:effectLst/>
                          <a:latin typeface="微软雅黑" panose="020B0503020204020204" charset="-122"/>
                          <a:ea typeface="微软雅黑" panose="020B0503020204020204" charset="-122"/>
                          <a:cs typeface="Times New Roman" panose="02020603050405020304" pitchFamily="18" charset="0"/>
                        </a:rPr>
                        <a:t>材料合成与制备</a:t>
                      </a:r>
                      <a:endParaRPr lang="zh-CN" sz="1050" b="1" kern="100" dirty="0">
                        <a:effectLst/>
                        <a:latin typeface="微软雅黑" panose="020B0503020204020204" charset="-122"/>
                        <a:ea typeface="微软雅黑" panose="020B0503020204020204" charset="-122"/>
                        <a:cs typeface="Times New Roman" panose="02020603050405020304" pitchFamily="18" charset="0"/>
                      </a:endParaRPr>
                    </a:p>
                    <a:p>
                      <a:pPr algn="ctr">
                        <a:spcAft>
                          <a:spcPts val="0"/>
                        </a:spcAft>
                      </a:pPr>
                      <a:r>
                        <a:rPr lang="zh-CN" sz="900" b="1" kern="100" dirty="0">
                          <a:solidFill>
                            <a:srgbClr val="000000"/>
                          </a:solidFill>
                          <a:effectLst/>
                          <a:latin typeface="微软雅黑" panose="020B0503020204020204" charset="-122"/>
                          <a:ea typeface="微软雅黑" panose="020B0503020204020204" charset="-122"/>
                          <a:cs typeface="Times New Roman" panose="02020603050405020304" pitchFamily="18" charset="0"/>
                        </a:rPr>
                        <a:t>现代测试技术</a:t>
                      </a:r>
                      <a:endParaRPr lang="zh-CN" sz="1050" b="1" kern="100" dirty="0">
                        <a:effectLst/>
                        <a:latin typeface="微软雅黑" panose="020B0503020204020204" charset="-122"/>
                        <a:ea typeface="微软雅黑" panose="020B0503020204020204" charset="-122"/>
                        <a:cs typeface="Times New Roman" panose="02020603050405020304" pitchFamily="18" charset="0"/>
                      </a:endParaRPr>
                    </a:p>
                  </a:txBody>
                  <a:tcPr marL="0" marR="0" marT="0" marB="0" anchor="ctr"/>
                </a:tc>
              </a:tr>
              <a:tr h="378460">
                <a:tc rowSpan="2">
                  <a:txBody>
                    <a:bodyPr/>
                    <a:lstStyle/>
                    <a:p>
                      <a:pPr algn="ctr">
                        <a:lnSpc>
                          <a:spcPct val="100000"/>
                        </a:lnSpc>
                        <a:spcBef>
                          <a:spcPts val="0"/>
                        </a:spcBef>
                        <a:spcAft>
                          <a:spcPts val="0"/>
                        </a:spcAft>
                      </a:pPr>
                      <a:r>
                        <a:rPr lang="en-US" altLang="zh-CN" sz="1000" b="1" dirty="0">
                          <a:effectLst/>
                          <a:latin typeface="微软雅黑" panose="020B0503020204020204" charset="-122"/>
                          <a:ea typeface="微软雅黑" panose="020B0503020204020204" charset="-122"/>
                          <a:cs typeface="Times New Roman" panose="02020603050405020304" pitchFamily="18" charset="0"/>
                        </a:rPr>
                        <a:t>6</a:t>
                      </a:r>
                      <a:r>
                        <a:rPr lang="zh-CN" altLang="en-US" sz="1000" b="1" dirty="0">
                          <a:effectLst/>
                          <a:latin typeface="微软雅黑" panose="020B0503020204020204" charset="-122"/>
                          <a:ea typeface="微软雅黑" panose="020B0503020204020204" charset="-122"/>
                          <a:cs typeface="Times New Roman" panose="02020603050405020304" pitchFamily="18" charset="0"/>
                        </a:rPr>
                        <a:t>（</a:t>
                      </a:r>
                      <a:r>
                        <a:rPr lang="en-US" altLang="zh-CN" sz="1000" b="1" dirty="0">
                          <a:effectLst/>
                          <a:latin typeface="微软雅黑" panose="020B0503020204020204" charset="-122"/>
                          <a:ea typeface="微软雅黑" panose="020B0503020204020204" charset="-122"/>
                          <a:cs typeface="Times New Roman" panose="02020603050405020304" pitchFamily="18" charset="0"/>
                        </a:rPr>
                        <a:t>3</a:t>
                      </a:r>
                      <a:r>
                        <a:rPr lang="zh-CN" altLang="en-US" sz="1000" b="1" dirty="0">
                          <a:effectLst/>
                          <a:latin typeface="微软雅黑" panose="020B0503020204020204" charset="-122"/>
                          <a:ea typeface="微软雅黑" panose="020B0503020204020204" charset="-122"/>
                          <a:cs typeface="Times New Roman" panose="02020603050405020304" pitchFamily="18" charset="0"/>
                        </a:rPr>
                        <a:t>）</a:t>
                      </a:r>
                      <a:endParaRPr lang="zh-CN" sz="1000" b="1" dirty="0">
                        <a:solidFill>
                          <a:schemeClr val="bg1"/>
                        </a:solidFill>
                        <a:effectLst/>
                        <a:latin typeface="微软雅黑" panose="020B0503020204020204" charset="-122"/>
                        <a:ea typeface="微软雅黑" panose="020B0503020204020204" charset="-122"/>
                        <a:cs typeface="Times New Roman" panose="02020603050405020304" pitchFamily="18" charset="0"/>
                      </a:endParaRPr>
                    </a:p>
                  </a:txBody>
                  <a:tcPr marL="36195" marR="36195" marT="0" marB="0" anchor="ctr"/>
                </a:tc>
                <a:tc>
                  <a:txBody>
                    <a:bodyPr/>
                    <a:lstStyle/>
                    <a:p>
                      <a:pPr algn="ctr">
                        <a:lnSpc>
                          <a:spcPct val="100000"/>
                        </a:lnSpc>
                        <a:spcBef>
                          <a:spcPts val="0"/>
                        </a:spcBef>
                        <a:spcAft>
                          <a:spcPts val="0"/>
                        </a:spcAft>
                      </a:pPr>
                      <a:r>
                        <a:rPr lang="zh-CN" sz="1000" b="1" kern="100" dirty="0">
                          <a:effectLst/>
                          <a:latin typeface="微软雅黑" panose="020B0503020204020204" charset="-122"/>
                          <a:ea typeface="微软雅黑" panose="020B0503020204020204" charset="-122"/>
                          <a:cs typeface="Times New Roman" panose="02020603050405020304" pitchFamily="18" charset="0"/>
                        </a:rPr>
                        <a:t>现代测试技术</a:t>
                      </a:r>
                      <a:r>
                        <a:rPr lang="en-US" altLang="zh-CN" sz="1000" b="1" kern="100" dirty="0">
                          <a:effectLst/>
                          <a:latin typeface="微软雅黑" panose="020B0503020204020204" charset="-122"/>
                          <a:ea typeface="微软雅黑" panose="020B0503020204020204" charset="-122"/>
                          <a:cs typeface="Times New Roman" panose="02020603050405020304" pitchFamily="18" charset="0"/>
                        </a:rPr>
                        <a:t>B</a:t>
                      </a:r>
                      <a:endParaRPr lang="zh-CN" sz="1000" b="1" dirty="0">
                        <a:solidFill>
                          <a:schemeClr val="bg1"/>
                        </a:solidFill>
                        <a:effectLst/>
                        <a:latin typeface="微软雅黑" panose="020B0503020204020204" charset="-122"/>
                        <a:ea typeface="微软雅黑" panose="020B0503020204020204" charset="-122"/>
                        <a:cs typeface="Times New Roman" panose="02020603050405020304" pitchFamily="18" charset="0"/>
                      </a:endParaRPr>
                    </a:p>
                  </a:txBody>
                  <a:tcPr marL="36195" marR="36195" marT="0" marB="0" anchor="ctr"/>
                </a:tc>
                <a:tc>
                  <a:txBody>
                    <a:bodyPr/>
                    <a:lstStyle/>
                    <a:p>
                      <a:pPr algn="ctr">
                        <a:lnSpc>
                          <a:spcPct val="100000"/>
                        </a:lnSpc>
                        <a:spcBef>
                          <a:spcPts val="0"/>
                        </a:spcBef>
                        <a:spcAft>
                          <a:spcPts val="0"/>
                        </a:spcAft>
                      </a:pPr>
                      <a:r>
                        <a:rPr lang="en-US" sz="1000" b="1" kern="100" dirty="0">
                          <a:effectLst/>
                          <a:latin typeface="微软雅黑" panose="020B0503020204020204" charset="-122"/>
                          <a:ea typeface="微软雅黑" panose="020B0503020204020204" charset="-122"/>
                          <a:cs typeface="Times New Roman" panose="02020603050405020304" pitchFamily="18" charset="0"/>
                        </a:rPr>
                        <a:t>2</a:t>
                      </a:r>
                      <a:endParaRPr lang="en-US" sz="1000" b="1" kern="100" dirty="0">
                        <a:solidFill>
                          <a:schemeClr val="bg1"/>
                        </a:solidFill>
                        <a:effectLst/>
                        <a:latin typeface="微软雅黑" panose="020B0503020204020204" charset="-122"/>
                        <a:ea typeface="微软雅黑" panose="020B0503020204020204" charset="-122"/>
                        <a:cs typeface="Times New Roman" panose="02020603050405020304" pitchFamily="18" charset="0"/>
                      </a:endParaRPr>
                    </a:p>
                  </a:txBody>
                  <a:tcPr marL="0" marR="0" marT="0" marB="0" anchor="ctr"/>
                </a:tc>
                <a:tc>
                  <a:txBody>
                    <a:bodyPr/>
                    <a:lstStyle/>
                    <a:p>
                      <a:pPr algn="ctr">
                        <a:lnSpc>
                          <a:spcPct val="100000"/>
                        </a:lnSpc>
                        <a:spcBef>
                          <a:spcPts val="0"/>
                        </a:spcBef>
                        <a:spcAft>
                          <a:spcPts val="0"/>
                        </a:spcAft>
                      </a:pPr>
                      <a:r>
                        <a:rPr lang="en-US" sz="1000" b="1" kern="100" dirty="0">
                          <a:effectLst/>
                          <a:latin typeface="微软雅黑" panose="020B0503020204020204" charset="-122"/>
                          <a:ea typeface="微软雅黑" panose="020B0503020204020204" charset="-122"/>
                          <a:cs typeface="Times New Roman" panose="02020603050405020304" pitchFamily="18" charset="0"/>
                        </a:rPr>
                        <a:t>32</a:t>
                      </a:r>
                      <a:endParaRPr lang="en-US" sz="1000" b="1" kern="100" dirty="0">
                        <a:solidFill>
                          <a:schemeClr val="bg1"/>
                        </a:solidFill>
                        <a:effectLst/>
                        <a:latin typeface="微软雅黑" panose="020B0503020204020204" charset="-122"/>
                        <a:ea typeface="微软雅黑" panose="020B0503020204020204" charset="-122"/>
                        <a:cs typeface="Times New Roman" panose="02020603050405020304" pitchFamily="18" charset="0"/>
                      </a:endParaRPr>
                    </a:p>
                  </a:txBody>
                  <a:tcPr marL="0" marR="0" marT="0" marB="0" anchor="ctr"/>
                </a:tc>
                <a:tc>
                  <a:txBody>
                    <a:bodyPr/>
                    <a:lstStyle/>
                    <a:p>
                      <a:pPr algn="ctr">
                        <a:lnSpc>
                          <a:spcPct val="100000"/>
                        </a:lnSpc>
                        <a:spcBef>
                          <a:spcPts val="0"/>
                        </a:spcBef>
                        <a:spcAft>
                          <a:spcPts val="0"/>
                        </a:spcAft>
                      </a:pPr>
                      <a:r>
                        <a:rPr lang="en-US" sz="1000" b="1" kern="100" dirty="0">
                          <a:effectLst/>
                          <a:latin typeface="微软雅黑" panose="020B0503020204020204" charset="-122"/>
                          <a:ea typeface="微软雅黑" panose="020B0503020204020204" charset="-122"/>
                          <a:cs typeface="Times New Roman" panose="02020603050405020304" pitchFamily="18" charset="0"/>
                        </a:rPr>
                        <a:t>32</a:t>
                      </a:r>
                      <a:endParaRPr lang="en-US" sz="1000" b="1" kern="100" dirty="0">
                        <a:solidFill>
                          <a:schemeClr val="bg1"/>
                        </a:solidFill>
                        <a:effectLst/>
                        <a:latin typeface="微软雅黑" panose="020B0503020204020204" charset="-122"/>
                        <a:ea typeface="微软雅黑" panose="020B0503020204020204" charset="-122"/>
                        <a:cs typeface="Times New Roman" panose="02020603050405020304" pitchFamily="18" charset="0"/>
                      </a:endParaRPr>
                    </a:p>
                  </a:txBody>
                  <a:tcPr marL="0" marR="0" marT="0" marB="0" anchor="ctr"/>
                </a:tc>
                <a:tc>
                  <a:txBody>
                    <a:bodyPr/>
                    <a:lstStyle/>
                    <a:p>
                      <a:pPr algn="ctr">
                        <a:lnSpc>
                          <a:spcPct val="100000"/>
                        </a:lnSpc>
                        <a:spcBef>
                          <a:spcPts val="0"/>
                        </a:spcBef>
                        <a:spcAft>
                          <a:spcPts val="0"/>
                        </a:spcAft>
                      </a:pPr>
                      <a:r>
                        <a:rPr lang="en-US" sz="1000" b="1" kern="100">
                          <a:effectLst/>
                          <a:latin typeface="微软雅黑" panose="020B0503020204020204" charset="-122"/>
                          <a:ea typeface="微软雅黑" panose="020B0503020204020204" charset="-122"/>
                          <a:cs typeface="Times New Roman" panose="02020603050405020304" pitchFamily="18" charset="0"/>
                        </a:rPr>
                        <a:t> </a:t>
                      </a:r>
                      <a:endParaRPr lang="en-US" sz="1000" b="1" kern="100">
                        <a:solidFill>
                          <a:schemeClr val="bg1"/>
                        </a:solidFill>
                        <a:effectLst/>
                        <a:latin typeface="微软雅黑" panose="020B0503020204020204" charset="-122"/>
                        <a:ea typeface="微软雅黑" panose="020B0503020204020204" charset="-122"/>
                        <a:cs typeface="Times New Roman" panose="02020603050405020304" pitchFamily="18" charset="0"/>
                      </a:endParaRPr>
                    </a:p>
                  </a:txBody>
                  <a:tcPr marL="0" marR="0" marT="0" marB="0" anchor="ctr"/>
                </a:tc>
                <a:tc>
                  <a:txBody>
                    <a:bodyPr/>
                    <a:lstStyle/>
                    <a:p>
                      <a:pPr algn="ctr">
                        <a:lnSpc>
                          <a:spcPct val="100000"/>
                        </a:lnSpc>
                        <a:spcBef>
                          <a:spcPts val="0"/>
                        </a:spcBef>
                        <a:spcAft>
                          <a:spcPts val="0"/>
                        </a:spcAft>
                      </a:pPr>
                      <a:r>
                        <a:rPr lang="zh-CN" sz="1000" b="1" kern="100" dirty="0">
                          <a:effectLst/>
                          <a:latin typeface="微软雅黑" panose="020B0503020204020204" charset="-122"/>
                          <a:ea typeface="微软雅黑" panose="020B0503020204020204" charset="-122"/>
                          <a:cs typeface="Times New Roman" panose="02020603050405020304" pitchFamily="18" charset="0"/>
                        </a:rPr>
                        <a:t>晶体学</a:t>
                      </a:r>
                      <a:endParaRPr lang="zh-CN" sz="1000" b="1" kern="100" dirty="0">
                        <a:effectLst/>
                        <a:latin typeface="微软雅黑" panose="020B0503020204020204" charset="-122"/>
                        <a:ea typeface="微软雅黑" panose="020B0503020204020204" charset="-122"/>
                        <a:cs typeface="Times New Roman" panose="02020603050405020304" pitchFamily="18" charset="0"/>
                      </a:endParaRPr>
                    </a:p>
                    <a:p>
                      <a:pPr algn="ctr">
                        <a:lnSpc>
                          <a:spcPct val="100000"/>
                        </a:lnSpc>
                        <a:spcBef>
                          <a:spcPts val="0"/>
                        </a:spcBef>
                        <a:spcAft>
                          <a:spcPts val="0"/>
                        </a:spcAft>
                      </a:pPr>
                      <a:r>
                        <a:rPr lang="zh-CN" sz="1000" b="1" kern="100" dirty="0">
                          <a:effectLst/>
                          <a:latin typeface="微软雅黑" panose="020B0503020204020204" charset="-122"/>
                          <a:ea typeface="微软雅黑" panose="020B0503020204020204" charset="-122"/>
                          <a:cs typeface="Times New Roman" panose="02020603050405020304" pitchFamily="18" charset="0"/>
                        </a:rPr>
                        <a:t>计算机基础</a:t>
                      </a:r>
                      <a:endParaRPr lang="zh-CN" sz="1000" b="1" kern="100" dirty="0">
                        <a:solidFill>
                          <a:schemeClr val="bg1"/>
                        </a:solidFill>
                        <a:effectLst/>
                        <a:latin typeface="微软雅黑" panose="020B0503020204020204" charset="-122"/>
                        <a:ea typeface="微软雅黑" panose="020B0503020204020204" charset="-122"/>
                        <a:cs typeface="Times New Roman" panose="02020603050405020304" pitchFamily="18" charset="0"/>
                      </a:endParaRPr>
                    </a:p>
                  </a:txBody>
                  <a:tcPr marL="0" marR="0" marT="0" marB="0" anchor="ctr"/>
                </a:tc>
              </a:tr>
              <a:tr h="189230">
                <a:tc vMerge="1">
                  <a:tcPr marL="36195" marR="3619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00000"/>
                        </a:lnSpc>
                        <a:spcBef>
                          <a:spcPts val="0"/>
                        </a:spcBef>
                        <a:spcAft>
                          <a:spcPts val="0"/>
                        </a:spcAft>
                      </a:pPr>
                      <a:r>
                        <a:rPr lang="zh-CN" altLang="en-US" sz="1000" b="1" kern="100" dirty="0">
                          <a:effectLst/>
                          <a:latin typeface="微软雅黑" panose="020B0503020204020204" charset="-122"/>
                          <a:ea typeface="微软雅黑" panose="020B0503020204020204" charset="-122"/>
                          <a:cs typeface="Times New Roman" panose="02020603050405020304" pitchFamily="18" charset="0"/>
                        </a:rPr>
                        <a:t>矿物材料实验</a:t>
                      </a:r>
                      <a:endParaRPr lang="zh-CN" altLang="en-US" sz="1000" b="1" kern="100" dirty="0">
                        <a:solidFill>
                          <a:schemeClr val="bg1"/>
                        </a:solidFill>
                        <a:effectLst/>
                        <a:latin typeface="微软雅黑" panose="020B0503020204020204" charset="-122"/>
                        <a:ea typeface="微软雅黑" panose="020B0503020204020204" charset="-122"/>
                        <a:cs typeface="Times New Roman" panose="02020603050405020304" pitchFamily="18" charset="0"/>
                      </a:endParaRPr>
                    </a:p>
                  </a:txBody>
                  <a:tcPr marL="36195" marR="36195" marT="0" marB="0" anchor="ctr"/>
                </a:tc>
                <a:tc>
                  <a:txBody>
                    <a:bodyPr/>
                    <a:lstStyle/>
                    <a:p>
                      <a:pPr algn="ctr">
                        <a:lnSpc>
                          <a:spcPct val="100000"/>
                        </a:lnSpc>
                        <a:spcBef>
                          <a:spcPts val="0"/>
                        </a:spcBef>
                        <a:spcAft>
                          <a:spcPts val="0"/>
                        </a:spcAft>
                      </a:pPr>
                      <a:r>
                        <a:rPr lang="en-US" sz="1000" b="1" kern="100" dirty="0">
                          <a:effectLst/>
                          <a:latin typeface="微软雅黑" panose="020B0503020204020204" charset="-122"/>
                          <a:ea typeface="微软雅黑" panose="020B0503020204020204" charset="-122"/>
                          <a:cs typeface="Times New Roman" panose="02020603050405020304" pitchFamily="18" charset="0"/>
                        </a:rPr>
                        <a:t>1</a:t>
                      </a:r>
                      <a:endParaRPr lang="en-US" sz="1000" b="1" kern="100" dirty="0">
                        <a:solidFill>
                          <a:schemeClr val="bg1"/>
                        </a:solidFill>
                        <a:effectLst/>
                        <a:latin typeface="微软雅黑" panose="020B0503020204020204" charset="-122"/>
                        <a:ea typeface="微软雅黑" panose="020B0503020204020204" charset="-122"/>
                        <a:cs typeface="Times New Roman" panose="02020603050405020304" pitchFamily="18" charset="0"/>
                      </a:endParaRPr>
                    </a:p>
                  </a:txBody>
                  <a:tcPr marL="0" marR="0" marT="0" marB="0" anchor="ctr"/>
                </a:tc>
                <a:tc>
                  <a:txBody>
                    <a:bodyPr/>
                    <a:lstStyle/>
                    <a:p>
                      <a:pPr algn="ctr">
                        <a:lnSpc>
                          <a:spcPct val="100000"/>
                        </a:lnSpc>
                        <a:spcBef>
                          <a:spcPts val="0"/>
                        </a:spcBef>
                        <a:spcAft>
                          <a:spcPts val="0"/>
                        </a:spcAft>
                      </a:pPr>
                      <a:r>
                        <a:rPr lang="en-US" altLang="zh-CN" sz="1000" b="1" kern="100" dirty="0">
                          <a:effectLst/>
                          <a:latin typeface="微软雅黑" panose="020B0503020204020204" charset="-122"/>
                          <a:ea typeface="微软雅黑" panose="020B0503020204020204" charset="-122"/>
                          <a:cs typeface="Times New Roman" panose="02020603050405020304" pitchFamily="18" charset="0"/>
                        </a:rPr>
                        <a:t>1</a:t>
                      </a:r>
                      <a:r>
                        <a:rPr lang="zh-CN" sz="1000" b="1" kern="100" dirty="0">
                          <a:effectLst/>
                          <a:latin typeface="微软雅黑" panose="020B0503020204020204" charset="-122"/>
                          <a:ea typeface="微软雅黑" panose="020B0503020204020204" charset="-122"/>
                          <a:cs typeface="Times New Roman" panose="02020603050405020304" pitchFamily="18" charset="0"/>
                        </a:rPr>
                        <a:t>周</a:t>
                      </a:r>
                      <a:endParaRPr lang="zh-CN" sz="1000" b="1" kern="100" dirty="0">
                        <a:solidFill>
                          <a:schemeClr val="bg1"/>
                        </a:solidFill>
                        <a:effectLst/>
                        <a:latin typeface="微软雅黑" panose="020B0503020204020204" charset="-122"/>
                        <a:ea typeface="微软雅黑" panose="020B0503020204020204" charset="-122"/>
                        <a:cs typeface="Times New Roman" panose="02020603050405020304" pitchFamily="18" charset="0"/>
                      </a:endParaRPr>
                    </a:p>
                  </a:txBody>
                  <a:tcPr marL="0" marR="0" marT="0" marB="0" anchor="ctr"/>
                </a:tc>
                <a:tc>
                  <a:txBody>
                    <a:bodyPr/>
                    <a:lstStyle/>
                    <a:p>
                      <a:pPr algn="ctr">
                        <a:lnSpc>
                          <a:spcPct val="100000"/>
                        </a:lnSpc>
                        <a:spcBef>
                          <a:spcPts val="0"/>
                        </a:spcBef>
                        <a:spcAft>
                          <a:spcPts val="0"/>
                        </a:spcAft>
                      </a:pPr>
                      <a:r>
                        <a:rPr lang="en-US" sz="1000" b="1" kern="100">
                          <a:effectLst/>
                          <a:latin typeface="微软雅黑" panose="020B0503020204020204" charset="-122"/>
                          <a:ea typeface="微软雅黑" panose="020B0503020204020204" charset="-122"/>
                          <a:cs typeface="Times New Roman" panose="02020603050405020304" pitchFamily="18" charset="0"/>
                        </a:rPr>
                        <a:t> </a:t>
                      </a:r>
                      <a:endParaRPr lang="en-US" sz="1000" b="1" kern="100">
                        <a:solidFill>
                          <a:schemeClr val="bg1"/>
                        </a:solidFill>
                        <a:effectLst/>
                        <a:latin typeface="微软雅黑" panose="020B0503020204020204" charset="-122"/>
                        <a:ea typeface="微软雅黑" panose="020B0503020204020204" charset="-122"/>
                        <a:cs typeface="Times New Roman" panose="02020603050405020304" pitchFamily="18" charset="0"/>
                      </a:endParaRPr>
                    </a:p>
                  </a:txBody>
                  <a:tcPr marL="0" marR="0" marT="0" marB="0" anchor="ctr"/>
                </a:tc>
                <a:tc>
                  <a:txBody>
                    <a:bodyPr/>
                    <a:lstStyle/>
                    <a:p>
                      <a:pPr algn="ctr">
                        <a:lnSpc>
                          <a:spcPct val="100000"/>
                        </a:lnSpc>
                        <a:spcBef>
                          <a:spcPts val="0"/>
                        </a:spcBef>
                        <a:spcAft>
                          <a:spcPts val="0"/>
                        </a:spcAft>
                      </a:pPr>
                      <a:r>
                        <a:rPr lang="en-US" sz="1000" b="1" kern="100" dirty="0">
                          <a:effectLst/>
                          <a:latin typeface="微软雅黑" panose="020B0503020204020204" charset="-122"/>
                          <a:ea typeface="微软雅黑" panose="020B0503020204020204" charset="-122"/>
                          <a:cs typeface="Times New Roman" panose="02020603050405020304" pitchFamily="18" charset="0"/>
                        </a:rPr>
                        <a:t> </a:t>
                      </a:r>
                      <a:endParaRPr lang="en-US" sz="1000" b="1" kern="100" dirty="0">
                        <a:solidFill>
                          <a:schemeClr val="bg1"/>
                        </a:solidFill>
                        <a:effectLst/>
                        <a:latin typeface="微软雅黑" panose="020B0503020204020204" charset="-122"/>
                        <a:ea typeface="微软雅黑" panose="020B0503020204020204" charset="-122"/>
                        <a:cs typeface="Times New Roman" panose="02020603050405020304" pitchFamily="18" charset="0"/>
                      </a:endParaRPr>
                    </a:p>
                  </a:txBody>
                  <a:tcPr marL="0" marR="0" marT="0" marB="0" anchor="ctr"/>
                </a:tc>
                <a:tc>
                  <a:txBody>
                    <a:bodyPr/>
                    <a:lstStyle/>
                    <a:p>
                      <a:pPr algn="ctr">
                        <a:lnSpc>
                          <a:spcPct val="100000"/>
                        </a:lnSpc>
                        <a:spcBef>
                          <a:spcPts val="0"/>
                        </a:spcBef>
                        <a:spcAft>
                          <a:spcPts val="0"/>
                        </a:spcAft>
                      </a:pPr>
                      <a:r>
                        <a:rPr lang="zh-CN" altLang="en-US" sz="1000" b="1" kern="100" dirty="0">
                          <a:effectLst/>
                          <a:latin typeface="微软雅黑" panose="020B0503020204020204" charset="-122"/>
                          <a:ea typeface="微软雅黑" panose="020B0503020204020204" charset="-122"/>
                          <a:cs typeface="Times New Roman" panose="02020603050405020304" pitchFamily="18" charset="0"/>
                        </a:rPr>
                        <a:t>矿物材料工艺学</a:t>
                      </a:r>
                      <a:endParaRPr lang="zh-CN" altLang="en-US" sz="1000" b="1" kern="100" dirty="0">
                        <a:solidFill>
                          <a:schemeClr val="bg1"/>
                        </a:solidFill>
                        <a:effectLst/>
                        <a:latin typeface="微软雅黑" panose="020B0503020204020204" charset="-122"/>
                        <a:ea typeface="微软雅黑" panose="020B0503020204020204" charset="-122"/>
                        <a:cs typeface="Times New Roman" panose="02020603050405020304" pitchFamily="18" charset="0"/>
                      </a:endParaRPr>
                    </a:p>
                  </a:txBody>
                  <a:tcPr marL="0" marR="0" marT="0" marB="0" anchor="ctr"/>
                </a:tc>
              </a:tr>
            </a:tbl>
          </a:graphicData>
        </a:graphic>
      </p:graphicFrame>
      <p:graphicFrame>
        <p:nvGraphicFramePr>
          <p:cNvPr id="9" name="表格 8"/>
          <p:cNvGraphicFramePr>
            <a:graphicFrameLocks noGrp="1"/>
          </p:cNvGraphicFramePr>
          <p:nvPr/>
        </p:nvGraphicFramePr>
        <p:xfrm>
          <a:off x="2213513" y="5579390"/>
          <a:ext cx="7793355" cy="890905"/>
        </p:xfrm>
        <a:graphic>
          <a:graphicData uri="http://schemas.openxmlformats.org/drawingml/2006/table">
            <a:tbl>
              <a:tblPr firstRow="1" firstCol="1" bandRow="1">
                <a:tableStyleId>{5C22544A-7EE6-4342-B048-85BDC9FD1C3A}</a:tableStyleId>
              </a:tblPr>
              <a:tblGrid>
                <a:gridCol w="1394460"/>
                <a:gridCol w="1652270"/>
                <a:gridCol w="1217930"/>
                <a:gridCol w="1091565"/>
                <a:gridCol w="1218565"/>
                <a:gridCol w="1218565"/>
              </a:tblGrid>
              <a:tr h="263471">
                <a:tc>
                  <a:txBody>
                    <a:bodyPr/>
                    <a:lstStyle/>
                    <a:p>
                      <a:pPr algn="ctr">
                        <a:lnSpc>
                          <a:spcPts val="1200"/>
                        </a:lnSpc>
                        <a:spcAft>
                          <a:spcPts val="0"/>
                        </a:spcAft>
                      </a:pPr>
                      <a:r>
                        <a:rPr lang="en-US" sz="1000" b="1" kern="100" dirty="0">
                          <a:effectLst/>
                          <a:latin typeface="微软雅黑" panose="020B0503020204020204" charset="-122"/>
                          <a:ea typeface="微软雅黑" panose="020B0503020204020204" charset="-122"/>
                          <a:cs typeface="Times New Roman" panose="02020603050405020304" pitchFamily="18" charset="0"/>
                        </a:rPr>
                        <a:t>   </a:t>
                      </a:r>
                      <a:r>
                        <a:rPr lang="zh-CN" sz="1000" b="1" kern="100" dirty="0">
                          <a:effectLst/>
                          <a:latin typeface="微软雅黑" panose="020B0503020204020204" charset="-122"/>
                          <a:ea typeface="微软雅黑" panose="020B0503020204020204" charset="-122"/>
                          <a:cs typeface="Times New Roman" panose="02020603050405020304" pitchFamily="18" charset="0"/>
                        </a:rPr>
                        <a:t>课程类别统计</a:t>
                      </a:r>
                      <a:endParaRPr lang="zh-CN" sz="1000" b="1" kern="100" dirty="0">
                        <a:effectLst/>
                        <a:latin typeface="微软雅黑" panose="020B0503020204020204" charset="-122"/>
                        <a:ea typeface="微软雅黑" panose="020B0503020204020204" charset="-122"/>
                        <a:cs typeface="Times New Roman" panose="02020603050405020304" pitchFamily="18" charset="0"/>
                      </a:endParaRPr>
                    </a:p>
                  </a:txBody>
                  <a:tcPr marL="0" marR="0" marT="0" marB="0" anchor="ctr"/>
                </a:tc>
                <a:tc>
                  <a:txBody>
                    <a:bodyPr/>
                    <a:lstStyle/>
                    <a:p>
                      <a:pPr algn="ctr">
                        <a:lnSpc>
                          <a:spcPts val="1200"/>
                        </a:lnSpc>
                        <a:spcAft>
                          <a:spcPts val="0"/>
                        </a:spcAft>
                      </a:pPr>
                      <a:r>
                        <a:rPr lang="zh-CN" sz="1000" b="1" kern="100" dirty="0">
                          <a:effectLst/>
                          <a:latin typeface="微软雅黑" panose="020B0503020204020204" charset="-122"/>
                          <a:ea typeface="微软雅黑" panose="020B0503020204020204" charset="-122"/>
                          <a:cs typeface="Times New Roman" panose="02020603050405020304" pitchFamily="18" charset="0"/>
                        </a:rPr>
                        <a:t>学科基础课</a:t>
                      </a:r>
                      <a:endParaRPr lang="zh-CN" sz="1000" b="1" kern="100" dirty="0">
                        <a:effectLst/>
                        <a:latin typeface="微软雅黑" panose="020B0503020204020204" charset="-122"/>
                        <a:ea typeface="微软雅黑" panose="020B0503020204020204" charset="-122"/>
                        <a:cs typeface="Times New Roman" panose="02020603050405020304" pitchFamily="18" charset="0"/>
                      </a:endParaRPr>
                    </a:p>
                  </a:txBody>
                  <a:tcPr marL="0" marR="0" marT="0" marB="0" anchor="ctr"/>
                </a:tc>
                <a:tc>
                  <a:txBody>
                    <a:bodyPr/>
                    <a:lstStyle/>
                    <a:p>
                      <a:pPr marL="71755" marR="71755" algn="ctr">
                        <a:lnSpc>
                          <a:spcPts val="1200"/>
                        </a:lnSpc>
                        <a:spcAft>
                          <a:spcPts val="0"/>
                        </a:spcAft>
                      </a:pPr>
                      <a:r>
                        <a:rPr lang="zh-CN" sz="1000" b="1" kern="100" dirty="0">
                          <a:effectLst/>
                          <a:latin typeface="微软雅黑" panose="020B0503020204020204" charset="-122"/>
                          <a:ea typeface="微软雅黑" panose="020B0503020204020204" charset="-122"/>
                          <a:cs typeface="Times New Roman" panose="02020603050405020304" pitchFamily="18" charset="0"/>
                        </a:rPr>
                        <a:t>专业主干课</a:t>
                      </a:r>
                      <a:endParaRPr lang="zh-CN" sz="1000" b="1" kern="100" dirty="0">
                        <a:effectLst/>
                        <a:latin typeface="微软雅黑" panose="020B0503020204020204" charset="-122"/>
                        <a:ea typeface="微软雅黑" panose="020B0503020204020204" charset="-122"/>
                        <a:cs typeface="Times New Roman" panose="02020603050405020304" pitchFamily="18" charset="0"/>
                      </a:endParaRPr>
                    </a:p>
                  </a:txBody>
                  <a:tcPr marL="0" marR="0" marT="0" marB="0" anchor="ctr"/>
                </a:tc>
                <a:tc>
                  <a:txBody>
                    <a:bodyPr/>
                    <a:lstStyle/>
                    <a:p>
                      <a:pPr algn="ctr">
                        <a:lnSpc>
                          <a:spcPts val="1200"/>
                        </a:lnSpc>
                        <a:spcAft>
                          <a:spcPts val="0"/>
                        </a:spcAft>
                      </a:pPr>
                      <a:r>
                        <a:rPr lang="zh-CN" sz="1000" b="1" kern="100" dirty="0">
                          <a:effectLst/>
                          <a:latin typeface="微软雅黑" panose="020B0503020204020204" charset="-122"/>
                          <a:ea typeface="微软雅黑" panose="020B0503020204020204" charset="-122"/>
                          <a:cs typeface="Times New Roman" panose="02020603050405020304" pitchFamily="18" charset="0"/>
                        </a:rPr>
                        <a:t>实践环节</a:t>
                      </a:r>
                      <a:endParaRPr lang="zh-CN" sz="1000" b="1" kern="100" dirty="0">
                        <a:effectLst/>
                        <a:latin typeface="微软雅黑" panose="020B0503020204020204" charset="-122"/>
                        <a:ea typeface="微软雅黑" panose="020B0503020204020204" charset="-122"/>
                        <a:cs typeface="Times New Roman" panose="02020603050405020304" pitchFamily="18" charset="0"/>
                      </a:endParaRPr>
                    </a:p>
                  </a:txBody>
                  <a:tcPr marL="0" marR="0" marT="0" marB="0" anchor="ctr"/>
                </a:tc>
                <a:tc>
                  <a:txBody>
                    <a:bodyPr/>
                    <a:lstStyle/>
                    <a:p>
                      <a:pPr algn="ctr">
                        <a:lnSpc>
                          <a:spcPts val="1200"/>
                        </a:lnSpc>
                        <a:spcAft>
                          <a:spcPts val="0"/>
                        </a:spcAft>
                      </a:pPr>
                      <a:r>
                        <a:rPr lang="zh-CN" sz="1000" b="1" kern="100" dirty="0">
                          <a:effectLst/>
                          <a:latin typeface="微软雅黑" panose="020B0503020204020204" charset="-122"/>
                          <a:ea typeface="微软雅黑" panose="020B0503020204020204" charset="-122"/>
                          <a:cs typeface="Times New Roman" panose="02020603050405020304" pitchFamily="18" charset="0"/>
                        </a:rPr>
                        <a:t>学时总计</a:t>
                      </a:r>
                      <a:endParaRPr lang="zh-CN" sz="1000" b="1" kern="100" dirty="0">
                        <a:effectLst/>
                        <a:latin typeface="微软雅黑" panose="020B0503020204020204" charset="-122"/>
                        <a:ea typeface="微软雅黑" panose="020B0503020204020204" charset="-122"/>
                        <a:cs typeface="Times New Roman" panose="02020603050405020304" pitchFamily="18" charset="0"/>
                      </a:endParaRPr>
                    </a:p>
                  </a:txBody>
                  <a:tcPr marL="0" marR="0" marT="0" marB="0" anchor="ctr"/>
                </a:tc>
                <a:tc>
                  <a:txBody>
                    <a:bodyPr/>
                    <a:lstStyle/>
                    <a:p>
                      <a:pPr algn="ctr">
                        <a:lnSpc>
                          <a:spcPts val="1200"/>
                        </a:lnSpc>
                        <a:spcAft>
                          <a:spcPts val="0"/>
                        </a:spcAft>
                      </a:pPr>
                      <a:r>
                        <a:rPr lang="zh-CN" sz="1000" b="1" kern="100" dirty="0">
                          <a:effectLst/>
                          <a:latin typeface="微软雅黑" panose="020B0503020204020204" charset="-122"/>
                          <a:ea typeface="微软雅黑" panose="020B0503020204020204" charset="-122"/>
                          <a:cs typeface="Times New Roman" panose="02020603050405020304" pitchFamily="18" charset="0"/>
                        </a:rPr>
                        <a:t>学分总计</a:t>
                      </a:r>
                      <a:endParaRPr lang="zh-CN" sz="1000" b="1" kern="100" dirty="0">
                        <a:effectLst/>
                        <a:latin typeface="微软雅黑" panose="020B0503020204020204" charset="-122"/>
                        <a:ea typeface="微软雅黑" panose="020B0503020204020204" charset="-122"/>
                        <a:cs typeface="Times New Roman" panose="02020603050405020304" pitchFamily="18" charset="0"/>
                      </a:endParaRPr>
                    </a:p>
                  </a:txBody>
                  <a:tcPr marL="0" marR="0" marT="0" marB="0" anchor="ctr"/>
                </a:tc>
              </a:tr>
              <a:tr h="362382">
                <a:tc>
                  <a:txBody>
                    <a:bodyPr/>
                    <a:lstStyle/>
                    <a:p>
                      <a:pPr algn="ctr">
                        <a:spcAft>
                          <a:spcPts val="0"/>
                        </a:spcAft>
                      </a:pPr>
                      <a:r>
                        <a:rPr lang="zh-CN" sz="1000" b="1" kern="100">
                          <a:effectLst/>
                          <a:latin typeface="微软雅黑" panose="020B0503020204020204" charset="-122"/>
                          <a:ea typeface="微软雅黑" panose="020B0503020204020204" charset="-122"/>
                          <a:cs typeface="Times New Roman" panose="02020603050405020304" pitchFamily="18" charset="0"/>
                        </a:rPr>
                        <a:t>学时</a:t>
                      </a:r>
                      <a:r>
                        <a:rPr lang="en-US" sz="1000" b="1" kern="100">
                          <a:effectLst/>
                          <a:latin typeface="微软雅黑" panose="020B0503020204020204" charset="-122"/>
                          <a:ea typeface="微软雅黑" panose="020B0503020204020204" charset="-122"/>
                          <a:cs typeface="Times New Roman" panose="02020603050405020304" pitchFamily="18" charset="0"/>
                        </a:rPr>
                        <a:t>/</a:t>
                      </a:r>
                      <a:r>
                        <a:rPr lang="zh-CN" sz="1000" b="1" kern="100">
                          <a:effectLst/>
                          <a:latin typeface="微软雅黑" panose="020B0503020204020204" charset="-122"/>
                          <a:ea typeface="微软雅黑" panose="020B0503020204020204" charset="-122"/>
                          <a:cs typeface="Times New Roman" panose="02020603050405020304" pitchFamily="18" charset="0"/>
                        </a:rPr>
                        <a:t>学分</a:t>
                      </a:r>
                      <a:endParaRPr lang="zh-CN" sz="1000" b="1" kern="100">
                        <a:effectLst/>
                        <a:latin typeface="微软雅黑" panose="020B0503020204020204" charset="-122"/>
                        <a:ea typeface="微软雅黑" panose="020B0503020204020204" charset="-122"/>
                        <a:cs typeface="Times New Roman" panose="02020603050405020304" pitchFamily="18" charset="0"/>
                      </a:endParaRPr>
                    </a:p>
                  </a:txBody>
                  <a:tcPr marL="0" marR="0" marT="0" marB="0" anchor="ctr"/>
                </a:tc>
                <a:tc>
                  <a:txBody>
                    <a:bodyPr/>
                    <a:lstStyle/>
                    <a:p>
                      <a:pPr algn="ctr">
                        <a:spcAft>
                          <a:spcPts val="0"/>
                        </a:spcAft>
                      </a:pPr>
                      <a:r>
                        <a:rPr lang="en-US" sz="900" b="1" kern="100">
                          <a:solidFill>
                            <a:srgbClr val="000000"/>
                          </a:solidFill>
                          <a:effectLst/>
                          <a:latin typeface="微软雅黑" panose="020B0503020204020204" charset="-122"/>
                          <a:ea typeface="微软雅黑" panose="020B0503020204020204" charset="-122"/>
                          <a:cs typeface="Times New Roman" panose="02020603050405020304" pitchFamily="18" charset="0"/>
                        </a:rPr>
                        <a:t>136/7.5</a:t>
                      </a:r>
                      <a:endParaRPr lang="en-US" sz="900" b="1" kern="100">
                        <a:solidFill>
                          <a:srgbClr val="000000"/>
                        </a:solidFill>
                        <a:effectLst/>
                        <a:latin typeface="微软雅黑" panose="020B0503020204020204" charset="-122"/>
                        <a:ea typeface="微软雅黑" panose="020B0503020204020204" charset="-122"/>
                        <a:cs typeface="Times New Roman" panose="02020603050405020304" pitchFamily="18" charset="0"/>
                      </a:endParaRPr>
                    </a:p>
                  </a:txBody>
                  <a:tcPr marL="0" marR="0" marT="0" marB="0" anchor="ctr"/>
                </a:tc>
                <a:tc>
                  <a:txBody>
                    <a:bodyPr/>
                    <a:lstStyle/>
                    <a:p>
                      <a:pPr algn="ctr">
                        <a:spcAft>
                          <a:spcPts val="0"/>
                        </a:spcAft>
                      </a:pPr>
                      <a:r>
                        <a:rPr lang="en-US" sz="900" b="1" kern="100">
                          <a:solidFill>
                            <a:srgbClr val="000000"/>
                          </a:solidFill>
                          <a:effectLst/>
                          <a:latin typeface="微软雅黑" panose="020B0503020204020204" charset="-122"/>
                          <a:ea typeface="微软雅黑" panose="020B0503020204020204" charset="-122"/>
                          <a:cs typeface="Times New Roman" panose="02020603050405020304" pitchFamily="18" charset="0"/>
                        </a:rPr>
                        <a:t>176/10</a:t>
                      </a:r>
                      <a:endParaRPr lang="en-US" sz="900" b="1" kern="100">
                        <a:solidFill>
                          <a:srgbClr val="000000"/>
                        </a:solidFill>
                        <a:effectLst/>
                        <a:latin typeface="微软雅黑" panose="020B0503020204020204" charset="-122"/>
                        <a:ea typeface="微软雅黑" panose="020B0503020204020204" charset="-122"/>
                        <a:cs typeface="Times New Roman" panose="02020603050405020304" pitchFamily="18" charset="0"/>
                      </a:endParaRPr>
                    </a:p>
                  </a:txBody>
                  <a:tcPr marL="0" marR="0" marT="0" marB="0" anchor="ctr"/>
                </a:tc>
                <a:tc>
                  <a:txBody>
                    <a:bodyPr/>
                    <a:lstStyle/>
                    <a:p>
                      <a:pPr algn="ctr">
                        <a:spcAft>
                          <a:spcPts val="0"/>
                        </a:spcAft>
                      </a:pPr>
                      <a:r>
                        <a:rPr lang="en-US" sz="900" b="1" kern="100">
                          <a:solidFill>
                            <a:srgbClr val="000000"/>
                          </a:solidFill>
                          <a:effectLst/>
                          <a:latin typeface="微软雅黑" panose="020B0503020204020204" charset="-122"/>
                          <a:ea typeface="微软雅黑" panose="020B0503020204020204" charset="-122"/>
                          <a:cs typeface="Times New Roman" panose="02020603050405020304" pitchFamily="18" charset="0"/>
                        </a:rPr>
                        <a:t>4</a:t>
                      </a:r>
                      <a:endParaRPr lang="en-US" sz="900" b="1" kern="100">
                        <a:solidFill>
                          <a:srgbClr val="000000"/>
                        </a:solidFill>
                        <a:effectLst/>
                        <a:latin typeface="微软雅黑" panose="020B0503020204020204" charset="-122"/>
                        <a:ea typeface="微软雅黑" panose="020B0503020204020204" charset="-122"/>
                        <a:cs typeface="Times New Roman" panose="02020603050405020304" pitchFamily="18" charset="0"/>
                      </a:endParaRPr>
                    </a:p>
                  </a:txBody>
                  <a:tcPr marL="0" marR="0" marT="0" marB="0" anchor="ctr"/>
                </a:tc>
                <a:tc>
                  <a:txBody>
                    <a:bodyPr/>
                    <a:lstStyle/>
                    <a:p>
                      <a:pPr algn="ctr">
                        <a:spcAft>
                          <a:spcPts val="0"/>
                        </a:spcAft>
                      </a:pPr>
                      <a:r>
                        <a:rPr lang="en-US" sz="900" b="1" kern="100">
                          <a:solidFill>
                            <a:srgbClr val="000000"/>
                          </a:solidFill>
                          <a:effectLst/>
                          <a:latin typeface="微软雅黑" panose="020B0503020204020204" charset="-122"/>
                          <a:ea typeface="微软雅黑" panose="020B0503020204020204" charset="-122"/>
                          <a:cs typeface="Times New Roman" panose="02020603050405020304" pitchFamily="18" charset="0"/>
                        </a:rPr>
                        <a:t>312</a:t>
                      </a:r>
                      <a:endParaRPr lang="en-US" sz="900" b="1" kern="100">
                        <a:solidFill>
                          <a:srgbClr val="000000"/>
                        </a:solidFill>
                        <a:effectLst/>
                        <a:latin typeface="微软雅黑" panose="020B0503020204020204" charset="-122"/>
                        <a:ea typeface="微软雅黑" panose="020B0503020204020204" charset="-122"/>
                        <a:cs typeface="Times New Roman" panose="02020603050405020304" pitchFamily="18" charset="0"/>
                      </a:endParaRPr>
                    </a:p>
                  </a:txBody>
                  <a:tcPr marL="0" marR="0" marT="0" marB="0" anchor="ctr"/>
                </a:tc>
                <a:tc>
                  <a:txBody>
                    <a:bodyPr/>
                    <a:lstStyle/>
                    <a:p>
                      <a:pPr algn="ctr">
                        <a:spcAft>
                          <a:spcPts val="0"/>
                        </a:spcAft>
                      </a:pPr>
                      <a:r>
                        <a:rPr lang="en-US" sz="900" b="1" kern="100">
                          <a:solidFill>
                            <a:srgbClr val="000000"/>
                          </a:solidFill>
                          <a:effectLst/>
                          <a:latin typeface="微软雅黑" panose="020B0503020204020204" charset="-122"/>
                          <a:ea typeface="微软雅黑" panose="020B0503020204020204" charset="-122"/>
                          <a:cs typeface="Times New Roman" panose="02020603050405020304" pitchFamily="18" charset="0"/>
                        </a:rPr>
                        <a:t>21.5</a:t>
                      </a:r>
                      <a:endParaRPr lang="en-US" sz="900" b="1" kern="100">
                        <a:solidFill>
                          <a:srgbClr val="000000"/>
                        </a:solidFill>
                        <a:effectLst/>
                        <a:latin typeface="微软雅黑" panose="020B0503020204020204" charset="-122"/>
                        <a:ea typeface="微软雅黑" panose="020B0503020204020204" charset="-122"/>
                        <a:cs typeface="Times New Roman" panose="02020603050405020304" pitchFamily="18" charset="0"/>
                      </a:endParaRPr>
                    </a:p>
                  </a:txBody>
                  <a:tcPr marL="0" marR="0" marT="0" marB="0" anchor="ctr"/>
                </a:tc>
              </a:tr>
              <a:tr h="264795">
                <a:tc>
                  <a:txBody>
                    <a:bodyPr/>
                    <a:lstStyle/>
                    <a:p>
                      <a:pPr algn="ctr">
                        <a:spcAft>
                          <a:spcPts val="0"/>
                        </a:spcAft>
                      </a:pPr>
                      <a:r>
                        <a:rPr lang="zh-CN" sz="1000" b="1" kern="100">
                          <a:effectLst/>
                          <a:latin typeface="微软雅黑" panose="020B0503020204020204" charset="-122"/>
                          <a:ea typeface="微软雅黑" panose="020B0503020204020204" charset="-122"/>
                          <a:cs typeface="Times New Roman" panose="02020603050405020304" pitchFamily="18" charset="0"/>
                        </a:rPr>
                        <a:t>学分所占比例</a:t>
                      </a:r>
                      <a:endParaRPr lang="zh-CN" sz="1000" b="1" kern="100">
                        <a:effectLst/>
                        <a:latin typeface="微软雅黑" panose="020B0503020204020204" charset="-122"/>
                        <a:ea typeface="微软雅黑" panose="020B0503020204020204" charset="-122"/>
                        <a:cs typeface="Times New Roman" panose="02020603050405020304" pitchFamily="18" charset="0"/>
                      </a:endParaRPr>
                    </a:p>
                  </a:txBody>
                  <a:tcPr marL="0" marR="0" marT="0" marB="0" anchor="ctr"/>
                </a:tc>
                <a:tc>
                  <a:txBody>
                    <a:bodyPr/>
                    <a:lstStyle/>
                    <a:p>
                      <a:pPr algn="ctr">
                        <a:spcAft>
                          <a:spcPts val="0"/>
                        </a:spcAft>
                      </a:pPr>
                      <a:r>
                        <a:rPr lang="en-US" sz="900" b="1" kern="100">
                          <a:solidFill>
                            <a:srgbClr val="000000"/>
                          </a:solidFill>
                          <a:effectLst/>
                          <a:latin typeface="微软雅黑" panose="020B0503020204020204" charset="-122"/>
                          <a:ea typeface="微软雅黑" panose="020B0503020204020204" charset="-122"/>
                          <a:cs typeface="Times New Roman" panose="02020603050405020304" pitchFamily="18" charset="0"/>
                        </a:rPr>
                        <a:t>34.88%</a:t>
                      </a:r>
                      <a:endParaRPr lang="en-US" sz="900" b="1" kern="100">
                        <a:solidFill>
                          <a:srgbClr val="000000"/>
                        </a:solidFill>
                        <a:effectLst/>
                        <a:latin typeface="微软雅黑" panose="020B0503020204020204" charset="-122"/>
                        <a:ea typeface="微软雅黑" panose="020B0503020204020204" charset="-122"/>
                        <a:cs typeface="Times New Roman" panose="02020603050405020304" pitchFamily="18" charset="0"/>
                      </a:endParaRPr>
                    </a:p>
                  </a:txBody>
                  <a:tcPr marL="0" marR="0" marT="0" marB="0" anchor="ctr"/>
                </a:tc>
                <a:tc>
                  <a:txBody>
                    <a:bodyPr/>
                    <a:lstStyle/>
                    <a:p>
                      <a:pPr algn="ctr">
                        <a:spcAft>
                          <a:spcPts val="0"/>
                        </a:spcAft>
                      </a:pPr>
                      <a:r>
                        <a:rPr lang="en-US" sz="900" b="1" kern="100">
                          <a:solidFill>
                            <a:srgbClr val="000000"/>
                          </a:solidFill>
                          <a:effectLst/>
                          <a:latin typeface="微软雅黑" panose="020B0503020204020204" charset="-122"/>
                          <a:ea typeface="微软雅黑" panose="020B0503020204020204" charset="-122"/>
                          <a:cs typeface="Times New Roman" panose="02020603050405020304" pitchFamily="18" charset="0"/>
                        </a:rPr>
                        <a:t>46.51%</a:t>
                      </a:r>
                      <a:endParaRPr lang="en-US" sz="900" b="1" kern="100">
                        <a:solidFill>
                          <a:srgbClr val="000000"/>
                        </a:solidFill>
                        <a:effectLst/>
                        <a:latin typeface="微软雅黑" panose="020B0503020204020204" charset="-122"/>
                        <a:ea typeface="微软雅黑" panose="020B0503020204020204" charset="-122"/>
                        <a:cs typeface="Times New Roman" panose="02020603050405020304" pitchFamily="18" charset="0"/>
                      </a:endParaRPr>
                    </a:p>
                  </a:txBody>
                  <a:tcPr marL="0" marR="0" marT="0" marB="0" anchor="ctr"/>
                </a:tc>
                <a:tc>
                  <a:txBody>
                    <a:bodyPr/>
                    <a:lstStyle/>
                    <a:p>
                      <a:pPr algn="ctr">
                        <a:spcAft>
                          <a:spcPts val="0"/>
                        </a:spcAft>
                      </a:pPr>
                      <a:r>
                        <a:rPr lang="en-US" sz="900" b="1" kern="100">
                          <a:solidFill>
                            <a:srgbClr val="000000"/>
                          </a:solidFill>
                          <a:effectLst/>
                          <a:latin typeface="微软雅黑" panose="020B0503020204020204" charset="-122"/>
                          <a:ea typeface="微软雅黑" panose="020B0503020204020204" charset="-122"/>
                          <a:cs typeface="Times New Roman" panose="02020603050405020304" pitchFamily="18" charset="0"/>
                        </a:rPr>
                        <a:t>18.61%</a:t>
                      </a:r>
                      <a:endParaRPr lang="en-US" sz="900" b="1" kern="100">
                        <a:solidFill>
                          <a:srgbClr val="000000"/>
                        </a:solidFill>
                        <a:effectLst/>
                        <a:latin typeface="微软雅黑" panose="020B0503020204020204" charset="-122"/>
                        <a:ea typeface="微软雅黑" panose="020B0503020204020204" charset="-122"/>
                        <a:cs typeface="Times New Roman" panose="02020603050405020304" pitchFamily="18" charset="0"/>
                      </a:endParaRPr>
                    </a:p>
                  </a:txBody>
                  <a:tcPr marL="0" marR="0" marT="0" marB="0" anchor="ctr"/>
                </a:tc>
                <a:tc>
                  <a:txBody>
                    <a:bodyPr/>
                    <a:lstStyle/>
                    <a:p>
                      <a:pPr algn="ctr">
                        <a:spcAft>
                          <a:spcPts val="0"/>
                        </a:spcAft>
                      </a:pPr>
                      <a:r>
                        <a:rPr lang="en-US" sz="900" b="1" kern="100">
                          <a:solidFill>
                            <a:srgbClr val="000000"/>
                          </a:solidFill>
                          <a:effectLst/>
                          <a:latin typeface="微软雅黑" panose="020B0503020204020204" charset="-122"/>
                          <a:ea typeface="微软雅黑" panose="020B0503020204020204" charset="-122"/>
                          <a:cs typeface="Times New Roman" panose="02020603050405020304" pitchFamily="18" charset="0"/>
                        </a:rPr>
                        <a:t> </a:t>
                      </a:r>
                      <a:endParaRPr lang="en-US" sz="900" b="1" kern="100">
                        <a:solidFill>
                          <a:srgbClr val="000000"/>
                        </a:solidFill>
                        <a:effectLst/>
                        <a:latin typeface="微软雅黑" panose="020B0503020204020204" charset="-122"/>
                        <a:ea typeface="微软雅黑" panose="020B0503020204020204" charset="-122"/>
                        <a:cs typeface="Times New Roman" panose="02020603050405020304" pitchFamily="18" charset="0"/>
                      </a:endParaRPr>
                    </a:p>
                  </a:txBody>
                  <a:tcPr marL="0" marR="0" marT="0" marB="0" anchor="ctr"/>
                </a:tc>
                <a:tc>
                  <a:txBody>
                    <a:bodyPr/>
                    <a:lstStyle/>
                    <a:p>
                      <a:pPr algn="ctr">
                        <a:spcAft>
                          <a:spcPts val="0"/>
                        </a:spcAft>
                      </a:pPr>
                      <a:r>
                        <a:rPr lang="en-US" sz="900" b="1" kern="100" dirty="0">
                          <a:solidFill>
                            <a:srgbClr val="000000"/>
                          </a:solidFill>
                          <a:effectLst/>
                          <a:latin typeface="微软雅黑" panose="020B0503020204020204" charset="-122"/>
                          <a:ea typeface="微软雅黑" panose="020B0503020204020204" charset="-122"/>
                          <a:cs typeface="Times New Roman" panose="02020603050405020304" pitchFamily="18" charset="0"/>
                        </a:rPr>
                        <a:t>100%</a:t>
                      </a:r>
                      <a:endParaRPr lang="en-US" sz="900" b="1" kern="100" dirty="0">
                        <a:solidFill>
                          <a:srgbClr val="000000"/>
                        </a:solidFill>
                        <a:effectLst/>
                        <a:latin typeface="微软雅黑" panose="020B0503020204020204" charset="-122"/>
                        <a:ea typeface="微软雅黑" panose="020B0503020204020204" charset="-122"/>
                        <a:cs typeface="Times New Roman" panose="02020603050405020304" pitchFamily="18" charset="0"/>
                      </a:endParaRPr>
                    </a:p>
                  </a:txBody>
                  <a:tcPr marL="0" marR="0" marT="0" marB="0" anchor="ctr"/>
                </a:tc>
              </a:tr>
            </a:tbl>
          </a:graphicData>
        </a:graphic>
      </p:graphicFrame>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algn="l" fontAlgn="base">
              <a:lnSpc>
                <a:spcPct val="100000"/>
              </a:lnSpc>
              <a:buClrTx/>
              <a:buSzTx/>
              <a:buFontTx/>
            </a:pPr>
            <a:r>
              <a:rPr lang="zh-CN" altLang="en-US" b="1" dirty="0" smtClean="0">
                <a:solidFill>
                  <a:schemeClr val="accent5">
                    <a:lumMod val="75000"/>
                  </a:schemeClr>
                </a:solidFill>
                <a:latin typeface="微软雅黑" panose="020B0503020204020204" charset="-122"/>
                <a:ea typeface="微软雅黑" panose="020B0503020204020204" charset="-122"/>
                <a:cs typeface="+mn-cs"/>
              </a:rPr>
              <a:t>材料化学专业</a:t>
            </a:r>
            <a:r>
              <a:rPr lang="en-US" altLang="zh-CN" b="1" dirty="0" smtClean="0">
                <a:solidFill>
                  <a:schemeClr val="accent5">
                    <a:lumMod val="75000"/>
                  </a:schemeClr>
                </a:solidFill>
                <a:latin typeface="微软雅黑" panose="020B0503020204020204" charset="-122"/>
                <a:ea typeface="微软雅黑" panose="020B0503020204020204" charset="-122"/>
                <a:cs typeface="+mn-cs"/>
              </a:rPr>
              <a:t> </a:t>
            </a:r>
            <a:r>
              <a:rPr lang="zh-CN" altLang="en-US" sz="2800" b="1" dirty="0" smtClean="0">
                <a:solidFill>
                  <a:schemeClr val="accent5">
                    <a:lumMod val="75000"/>
                  </a:schemeClr>
                </a:solidFill>
                <a:latin typeface="微软雅黑" panose="020B0503020204020204" charset="-122"/>
                <a:ea typeface="微软雅黑" panose="020B0503020204020204" charset="-122"/>
                <a:cs typeface="+mn-cs"/>
              </a:rPr>
              <a:t>辅修要求</a:t>
            </a:r>
            <a:endParaRPr lang="zh-CN" altLang="en-US" sz="2800" b="1" dirty="0" smtClean="0">
              <a:solidFill>
                <a:schemeClr val="accent5">
                  <a:lumMod val="75000"/>
                </a:schemeClr>
              </a:solidFill>
              <a:latin typeface="微软雅黑" panose="020B0503020204020204" charset="-122"/>
              <a:ea typeface="微软雅黑" panose="020B0503020204020204" charset="-122"/>
              <a:cs typeface="+mn-cs"/>
            </a:endParaRPr>
          </a:p>
        </p:txBody>
      </p:sp>
      <p:graphicFrame>
        <p:nvGraphicFramePr>
          <p:cNvPr id="4" name="表格 3"/>
          <p:cNvGraphicFramePr>
            <a:graphicFrameLocks noGrp="1"/>
          </p:cNvGraphicFramePr>
          <p:nvPr>
            <p:custDataLst>
              <p:tags r:id="rId1"/>
            </p:custDataLst>
          </p:nvPr>
        </p:nvGraphicFramePr>
        <p:xfrm>
          <a:off x="1062355" y="1833880"/>
          <a:ext cx="10345420" cy="3321050"/>
        </p:xfrm>
        <a:graphic>
          <a:graphicData uri="http://schemas.openxmlformats.org/drawingml/2006/table">
            <a:tbl>
              <a:tblPr>
                <a:tableStyleId>{5C22544A-7EE6-4342-B048-85BDC9FD1C3A}</a:tableStyleId>
              </a:tblPr>
              <a:tblGrid>
                <a:gridCol w="1598295"/>
                <a:gridCol w="1657350"/>
                <a:gridCol w="1271270"/>
                <a:gridCol w="1835785"/>
                <a:gridCol w="3982720"/>
              </a:tblGrid>
              <a:tr h="616585">
                <a:tc>
                  <a:txBody>
                    <a:bodyPr/>
                    <a:lstStyle/>
                    <a:p>
                      <a:pPr algn="ctr" fontAlgn="ctr"/>
                      <a:r>
                        <a:rPr lang="zh-CN" altLang="en-US" sz="1800" b="1" u="none" strike="noStrike">
                          <a:solidFill>
                            <a:schemeClr val="accent5">
                              <a:lumMod val="75000"/>
                            </a:schemeClr>
                          </a:solidFill>
                          <a:effectLst/>
                          <a:latin typeface="微软雅黑" panose="020B0503020204020204" charset="-122"/>
                          <a:ea typeface="微软雅黑" panose="020B0503020204020204" charset="-122"/>
                          <a:cs typeface="Times New Roman" panose="02020603050405020304" pitchFamily="18" charset="0"/>
                        </a:rPr>
                        <a:t>学院</a:t>
                      </a:r>
                      <a:endParaRPr lang="zh-CN" altLang="en-US" sz="1800" b="1" i="0" u="none" strike="noStrike">
                        <a:solidFill>
                          <a:schemeClr val="accent5">
                            <a:lumMod val="75000"/>
                          </a:schemeClr>
                        </a:solidFill>
                        <a:effectLst/>
                        <a:latin typeface="微软雅黑" panose="020B0503020204020204" charset="-122"/>
                        <a:ea typeface="微软雅黑" panose="020B0503020204020204" charset="-122"/>
                        <a:cs typeface="Times New Roman" panose="02020603050405020304" pitchFamily="18" charset="0"/>
                      </a:endParaRPr>
                    </a:p>
                  </a:txBody>
                  <a:tcPr marL="8963" marR="8963" marT="8963" marB="0" anchor="ctr"/>
                </a:tc>
                <a:tc>
                  <a:txBody>
                    <a:bodyPr/>
                    <a:lstStyle/>
                    <a:p>
                      <a:pPr algn="ctr" fontAlgn="ctr"/>
                      <a:r>
                        <a:rPr lang="zh-CN" altLang="en-US" sz="1800" b="1" u="none" strike="noStrike">
                          <a:solidFill>
                            <a:schemeClr val="accent5">
                              <a:lumMod val="75000"/>
                            </a:schemeClr>
                          </a:solidFill>
                          <a:effectLst/>
                          <a:latin typeface="微软雅黑" panose="020B0503020204020204" charset="-122"/>
                          <a:ea typeface="微软雅黑" panose="020B0503020204020204" charset="-122"/>
                          <a:cs typeface="Times New Roman" panose="02020603050405020304" pitchFamily="18" charset="0"/>
                        </a:rPr>
                        <a:t>辅修专业</a:t>
                      </a:r>
                      <a:endParaRPr lang="zh-CN" altLang="en-US" sz="1800" b="1" i="0" u="none" strike="noStrike">
                        <a:solidFill>
                          <a:schemeClr val="accent5">
                            <a:lumMod val="75000"/>
                          </a:schemeClr>
                        </a:solidFill>
                        <a:effectLst/>
                        <a:latin typeface="微软雅黑" panose="020B0503020204020204" charset="-122"/>
                        <a:ea typeface="微软雅黑" panose="020B0503020204020204" charset="-122"/>
                        <a:cs typeface="Times New Roman" panose="02020603050405020304" pitchFamily="18" charset="0"/>
                      </a:endParaRPr>
                    </a:p>
                  </a:txBody>
                  <a:tcPr marL="8963" marR="8963" marT="8963" marB="0" anchor="ctr"/>
                </a:tc>
                <a:tc>
                  <a:txBody>
                    <a:bodyPr/>
                    <a:lstStyle/>
                    <a:p>
                      <a:pPr algn="ctr" fontAlgn="ctr"/>
                      <a:r>
                        <a:rPr lang="zh-CN" altLang="en-US" sz="1800" b="1" u="none" strike="noStrike">
                          <a:solidFill>
                            <a:schemeClr val="accent5">
                              <a:lumMod val="75000"/>
                            </a:schemeClr>
                          </a:solidFill>
                          <a:effectLst/>
                          <a:latin typeface="微软雅黑" panose="020B0503020204020204" charset="-122"/>
                          <a:ea typeface="微软雅黑" panose="020B0503020204020204" charset="-122"/>
                          <a:cs typeface="Times New Roman" panose="02020603050405020304" pitchFamily="18" charset="0"/>
                        </a:rPr>
                        <a:t>招生人数</a:t>
                      </a:r>
                      <a:endParaRPr lang="zh-CN" altLang="en-US" sz="1800" b="1" i="0" u="none" strike="noStrike">
                        <a:solidFill>
                          <a:schemeClr val="accent5">
                            <a:lumMod val="75000"/>
                          </a:schemeClr>
                        </a:solidFill>
                        <a:effectLst/>
                        <a:latin typeface="微软雅黑" panose="020B0503020204020204" charset="-122"/>
                        <a:ea typeface="微软雅黑" panose="020B0503020204020204" charset="-122"/>
                        <a:cs typeface="Times New Roman" panose="02020603050405020304" pitchFamily="18" charset="0"/>
                      </a:endParaRPr>
                    </a:p>
                  </a:txBody>
                  <a:tcPr marL="8963" marR="8963" marT="8963" marB="0" anchor="ctr"/>
                </a:tc>
                <a:tc>
                  <a:txBody>
                    <a:bodyPr/>
                    <a:lstStyle/>
                    <a:p>
                      <a:pPr algn="ctr" fontAlgn="ctr"/>
                      <a:r>
                        <a:rPr lang="zh-CN" altLang="en-US" sz="1800" b="1" u="none" strike="noStrike" dirty="0">
                          <a:solidFill>
                            <a:schemeClr val="accent5">
                              <a:lumMod val="75000"/>
                            </a:schemeClr>
                          </a:solidFill>
                          <a:effectLst/>
                          <a:latin typeface="微软雅黑" panose="020B0503020204020204" charset="-122"/>
                          <a:ea typeface="微软雅黑" panose="020B0503020204020204" charset="-122"/>
                          <a:cs typeface="Times New Roman" panose="02020603050405020304" pitchFamily="18" charset="0"/>
                        </a:rPr>
                        <a:t>拟授课校区</a:t>
                      </a:r>
                      <a:endParaRPr lang="zh-CN" altLang="en-US" sz="1800" b="1" i="0" u="none" strike="noStrike" dirty="0">
                        <a:solidFill>
                          <a:schemeClr val="accent5">
                            <a:lumMod val="75000"/>
                          </a:schemeClr>
                        </a:solidFill>
                        <a:effectLst/>
                        <a:latin typeface="微软雅黑" panose="020B0503020204020204" charset="-122"/>
                        <a:ea typeface="微软雅黑" panose="020B0503020204020204" charset="-122"/>
                        <a:cs typeface="Times New Roman" panose="02020603050405020304" pitchFamily="18" charset="0"/>
                      </a:endParaRPr>
                    </a:p>
                  </a:txBody>
                  <a:tcPr marL="8963" marR="8963" marT="8963" marB="0" anchor="ctr"/>
                </a:tc>
                <a:tc>
                  <a:txBody>
                    <a:bodyPr/>
                    <a:lstStyle/>
                    <a:p>
                      <a:pPr algn="ctr" fontAlgn="ctr"/>
                      <a:r>
                        <a:rPr lang="zh-CN" altLang="en-US" sz="1800" b="1" u="none" strike="noStrike" dirty="0">
                          <a:solidFill>
                            <a:schemeClr val="accent5">
                              <a:lumMod val="75000"/>
                            </a:schemeClr>
                          </a:solidFill>
                          <a:effectLst/>
                          <a:latin typeface="微软雅黑" panose="020B0503020204020204" charset="-122"/>
                          <a:ea typeface="微软雅黑" panose="020B0503020204020204" charset="-122"/>
                          <a:cs typeface="Times New Roman" panose="02020603050405020304" pitchFamily="18" charset="0"/>
                        </a:rPr>
                        <a:t>招生条件</a:t>
                      </a:r>
                      <a:endParaRPr lang="zh-CN" altLang="en-US" sz="1800" b="1" i="0" u="none" strike="noStrike" dirty="0">
                        <a:solidFill>
                          <a:schemeClr val="accent5">
                            <a:lumMod val="75000"/>
                          </a:schemeClr>
                        </a:solidFill>
                        <a:effectLst/>
                        <a:latin typeface="微软雅黑" panose="020B0503020204020204" charset="-122"/>
                        <a:ea typeface="微软雅黑" panose="020B0503020204020204" charset="-122"/>
                        <a:cs typeface="Times New Roman" panose="02020603050405020304" pitchFamily="18" charset="0"/>
                      </a:endParaRPr>
                    </a:p>
                  </a:txBody>
                  <a:tcPr marL="8963" marR="8963" marT="8963" marB="0" anchor="ctr"/>
                </a:tc>
              </a:tr>
              <a:tr h="2704465">
                <a:tc>
                  <a:txBody>
                    <a:bodyPr/>
                    <a:lstStyle/>
                    <a:p>
                      <a:pPr algn="ctr" fontAlgn="ctr"/>
                      <a:r>
                        <a:rPr lang="zh-CN" altLang="en-US" sz="1800" b="1" u="none" strike="noStrike" dirty="0">
                          <a:solidFill>
                            <a:schemeClr val="accent5">
                              <a:lumMod val="75000"/>
                            </a:schemeClr>
                          </a:solidFill>
                          <a:effectLst/>
                          <a:latin typeface="微软雅黑" panose="020B0503020204020204" charset="-122"/>
                          <a:ea typeface="微软雅黑" panose="020B0503020204020204" charset="-122"/>
                          <a:cs typeface="Times New Roman" panose="02020603050405020304" pitchFamily="18" charset="0"/>
                        </a:rPr>
                        <a:t>材化学院</a:t>
                      </a:r>
                      <a:endParaRPr lang="zh-CN" altLang="en-US" sz="1800" b="1" i="0" u="none" strike="noStrike" dirty="0">
                        <a:solidFill>
                          <a:schemeClr val="accent5">
                            <a:lumMod val="75000"/>
                          </a:schemeClr>
                        </a:solidFill>
                        <a:effectLst/>
                        <a:latin typeface="微软雅黑" panose="020B0503020204020204" charset="-122"/>
                        <a:ea typeface="微软雅黑" panose="020B0503020204020204" charset="-122"/>
                        <a:cs typeface="Times New Roman" panose="02020603050405020304" pitchFamily="18" charset="0"/>
                      </a:endParaRPr>
                    </a:p>
                  </a:txBody>
                  <a:tcPr marL="8963" marR="8963" marT="8963" marB="0" anchor="ctr"/>
                </a:tc>
                <a:tc>
                  <a:txBody>
                    <a:bodyPr/>
                    <a:lstStyle/>
                    <a:p>
                      <a:pPr algn="ctr" fontAlgn="ctr"/>
                      <a:r>
                        <a:rPr lang="zh-CN" altLang="en-US" sz="1800" b="1" u="none" strike="noStrike" dirty="0">
                          <a:solidFill>
                            <a:schemeClr val="accent5">
                              <a:lumMod val="75000"/>
                            </a:schemeClr>
                          </a:solidFill>
                          <a:effectLst/>
                          <a:latin typeface="微软雅黑" panose="020B0503020204020204" charset="-122"/>
                          <a:ea typeface="微软雅黑" panose="020B0503020204020204" charset="-122"/>
                          <a:cs typeface="Times New Roman" panose="02020603050405020304" pitchFamily="18" charset="0"/>
                        </a:rPr>
                        <a:t>材料化学</a:t>
                      </a:r>
                      <a:endParaRPr lang="zh-CN" altLang="en-US" sz="1800" b="1" i="0" u="none" strike="noStrike" dirty="0">
                        <a:solidFill>
                          <a:schemeClr val="accent5">
                            <a:lumMod val="75000"/>
                          </a:schemeClr>
                        </a:solidFill>
                        <a:effectLst/>
                        <a:latin typeface="微软雅黑" panose="020B0503020204020204" charset="-122"/>
                        <a:ea typeface="微软雅黑" panose="020B0503020204020204" charset="-122"/>
                        <a:cs typeface="Times New Roman" panose="02020603050405020304" pitchFamily="18" charset="0"/>
                      </a:endParaRPr>
                    </a:p>
                  </a:txBody>
                  <a:tcPr marL="8963" marR="8963" marT="8963" marB="0" anchor="ctr"/>
                </a:tc>
                <a:tc>
                  <a:txBody>
                    <a:bodyPr/>
                    <a:lstStyle/>
                    <a:p>
                      <a:pPr algn="ctr" fontAlgn="ctr"/>
                      <a:r>
                        <a:rPr lang="en-US" altLang="zh-CN" sz="1800" b="1" u="none" strike="noStrike" dirty="0">
                          <a:solidFill>
                            <a:schemeClr val="accent5">
                              <a:lumMod val="75000"/>
                            </a:schemeClr>
                          </a:solidFill>
                          <a:effectLst/>
                          <a:latin typeface="微软雅黑" panose="020B0503020204020204" charset="-122"/>
                          <a:ea typeface="微软雅黑" panose="020B0503020204020204" charset="-122"/>
                          <a:cs typeface="Times New Roman" panose="02020603050405020304" pitchFamily="18" charset="0"/>
                        </a:rPr>
                        <a:t>30</a:t>
                      </a:r>
                      <a:endParaRPr lang="en-US" altLang="zh-CN" sz="1800" b="1" i="0" u="none" strike="noStrike" dirty="0">
                        <a:solidFill>
                          <a:schemeClr val="accent5">
                            <a:lumMod val="75000"/>
                          </a:schemeClr>
                        </a:solidFill>
                        <a:effectLst/>
                        <a:latin typeface="微软雅黑" panose="020B0503020204020204" charset="-122"/>
                        <a:ea typeface="微软雅黑" panose="020B0503020204020204" charset="-122"/>
                        <a:cs typeface="Times New Roman" panose="02020603050405020304" pitchFamily="18" charset="0"/>
                      </a:endParaRPr>
                    </a:p>
                  </a:txBody>
                  <a:tcPr marL="8963" marR="8963" marT="8963" marB="0" anchor="ctr"/>
                </a:tc>
                <a:tc>
                  <a:txBody>
                    <a:bodyPr/>
                    <a:lstStyle/>
                    <a:p>
                      <a:pPr algn="ctr" fontAlgn="ctr"/>
                      <a:r>
                        <a:rPr lang="zh-CN" altLang="en-US" sz="1800" b="1" u="none" strike="noStrike" dirty="0">
                          <a:solidFill>
                            <a:schemeClr val="accent5">
                              <a:lumMod val="75000"/>
                            </a:schemeClr>
                          </a:solidFill>
                          <a:effectLst/>
                          <a:latin typeface="微软雅黑" panose="020B0503020204020204" charset="-122"/>
                          <a:ea typeface="微软雅黑" panose="020B0503020204020204" charset="-122"/>
                          <a:cs typeface="Times New Roman" panose="02020603050405020304" pitchFamily="18" charset="0"/>
                        </a:rPr>
                        <a:t>未来城校区</a:t>
                      </a:r>
                      <a:endParaRPr lang="zh-CN" altLang="en-US" sz="1800" b="1" i="0" u="none" strike="noStrike" dirty="0">
                        <a:solidFill>
                          <a:schemeClr val="accent5">
                            <a:lumMod val="75000"/>
                          </a:schemeClr>
                        </a:solidFill>
                        <a:effectLst/>
                        <a:latin typeface="微软雅黑" panose="020B0503020204020204" charset="-122"/>
                        <a:ea typeface="微软雅黑" panose="020B0503020204020204" charset="-122"/>
                        <a:cs typeface="Times New Roman" panose="02020603050405020304" pitchFamily="18" charset="0"/>
                      </a:endParaRPr>
                    </a:p>
                  </a:txBody>
                  <a:tcPr marL="8963" marR="8963" marT="8963" marB="0" anchor="ctr"/>
                </a:tc>
                <a:tc>
                  <a:txBody>
                    <a:bodyPr/>
                    <a:lstStyle/>
                    <a:p>
                      <a:pPr marL="0" indent="0" algn="l" fontAlgn="ctr">
                        <a:lnSpc>
                          <a:spcPct val="120000"/>
                        </a:lnSpc>
                        <a:buNone/>
                      </a:pPr>
                      <a:r>
                        <a:rPr lang="en-US" altLang="zh-CN" sz="1800" dirty="0">
                          <a:solidFill>
                            <a:schemeClr val="accent5">
                              <a:lumMod val="75000"/>
                            </a:schemeClr>
                          </a:solidFill>
                          <a:effectLst/>
                          <a:latin typeface="微软雅黑" panose="020B0503020204020204" charset="-122"/>
                          <a:ea typeface="微软雅黑" panose="020B0503020204020204" charset="-122"/>
                          <a:cs typeface="Times New Roman" panose="02020603050405020304" pitchFamily="18" charset="0"/>
                          <a:sym typeface="+mn-ea"/>
                        </a:rPr>
                        <a:t>1. </a:t>
                      </a:r>
                      <a:r>
                        <a:rPr lang="zh-CN" altLang="en-US" sz="1800" b="1" dirty="0">
                          <a:solidFill>
                            <a:schemeClr val="accent5">
                              <a:lumMod val="75000"/>
                            </a:schemeClr>
                          </a:solidFill>
                          <a:effectLst/>
                          <a:latin typeface="微软雅黑" panose="020B0503020204020204" charset="-122"/>
                          <a:ea typeface="微软雅黑" panose="020B0503020204020204" charset="-122"/>
                          <a:cs typeface="Times New Roman" panose="02020603050405020304" pitchFamily="18" charset="0"/>
                          <a:sym typeface="+mn-ea"/>
                        </a:rPr>
                        <a:t>无挂科</a:t>
                      </a:r>
                      <a:r>
                        <a:rPr lang="zh-CN" altLang="en-US" sz="1800" dirty="0">
                          <a:solidFill>
                            <a:schemeClr val="accent5">
                              <a:lumMod val="75000"/>
                            </a:schemeClr>
                          </a:solidFill>
                          <a:effectLst/>
                          <a:latin typeface="微软雅黑" panose="020B0503020204020204" charset="-122"/>
                          <a:ea typeface="微软雅黑" panose="020B0503020204020204" charset="-122"/>
                          <a:cs typeface="Times New Roman" panose="02020603050405020304" pitchFamily="18" charset="0"/>
                          <a:sym typeface="+mn-ea"/>
                        </a:rPr>
                        <a:t>，主修专业的</a:t>
                      </a:r>
                      <a:r>
                        <a:rPr lang="zh-CN" altLang="en-US" sz="1800" b="1" dirty="0">
                          <a:solidFill>
                            <a:schemeClr val="accent5">
                              <a:lumMod val="75000"/>
                            </a:schemeClr>
                          </a:solidFill>
                          <a:effectLst/>
                          <a:latin typeface="微软雅黑" panose="020B0503020204020204" charset="-122"/>
                          <a:ea typeface="微软雅黑" panose="020B0503020204020204" charset="-122"/>
                          <a:cs typeface="Times New Roman" panose="02020603050405020304" pitchFamily="18" charset="0"/>
                          <a:sym typeface="+mn-ea"/>
                        </a:rPr>
                        <a:t>平均学分绩点达到</a:t>
                      </a:r>
                      <a:r>
                        <a:rPr lang="en-US" altLang="zh-CN" sz="1800" b="1" dirty="0">
                          <a:solidFill>
                            <a:schemeClr val="accent5">
                              <a:lumMod val="75000"/>
                            </a:schemeClr>
                          </a:solidFill>
                          <a:effectLst/>
                          <a:latin typeface="微软雅黑" panose="020B0503020204020204" charset="-122"/>
                          <a:ea typeface="微软雅黑" panose="020B0503020204020204" charset="-122"/>
                          <a:cs typeface="Times New Roman" panose="02020603050405020304" pitchFamily="18" charset="0"/>
                          <a:sym typeface="+mn-ea"/>
                        </a:rPr>
                        <a:t>3.0</a:t>
                      </a:r>
                      <a:r>
                        <a:rPr lang="zh-CN" altLang="en-US" sz="1800" b="1" dirty="0">
                          <a:solidFill>
                            <a:schemeClr val="accent5">
                              <a:lumMod val="75000"/>
                            </a:schemeClr>
                          </a:solidFill>
                          <a:effectLst/>
                          <a:latin typeface="微软雅黑" panose="020B0503020204020204" charset="-122"/>
                          <a:ea typeface="微软雅黑" panose="020B0503020204020204" charset="-122"/>
                          <a:cs typeface="Times New Roman" panose="02020603050405020304" pitchFamily="18" charset="0"/>
                          <a:sym typeface="+mn-ea"/>
                        </a:rPr>
                        <a:t>及以上</a:t>
                      </a:r>
                      <a:r>
                        <a:rPr lang="zh-CN" altLang="en-US" sz="1800" dirty="0">
                          <a:solidFill>
                            <a:schemeClr val="accent5">
                              <a:lumMod val="75000"/>
                            </a:schemeClr>
                          </a:solidFill>
                          <a:effectLst/>
                          <a:latin typeface="微软雅黑" panose="020B0503020204020204" charset="-122"/>
                          <a:ea typeface="微软雅黑" panose="020B0503020204020204" charset="-122"/>
                          <a:cs typeface="Times New Roman" panose="02020603050405020304" pitchFamily="18" charset="0"/>
                          <a:sym typeface="+mn-ea"/>
                        </a:rPr>
                        <a:t>；</a:t>
                      </a:r>
                      <a:endParaRPr lang="en-US" altLang="zh-CN" sz="1800" b="0" u="none" strike="noStrike" dirty="0">
                        <a:solidFill>
                          <a:schemeClr val="accent5">
                            <a:lumMod val="75000"/>
                          </a:schemeClr>
                        </a:solidFill>
                        <a:effectLst/>
                        <a:latin typeface="微软雅黑" panose="020B0503020204020204" charset="-122"/>
                        <a:ea typeface="微软雅黑" panose="020B0503020204020204" charset="-122"/>
                        <a:cs typeface="Times New Roman" panose="02020603050405020304" pitchFamily="18" charset="0"/>
                      </a:endParaRPr>
                    </a:p>
                    <a:p>
                      <a:pPr marL="0" indent="0" algn="l" fontAlgn="ctr">
                        <a:lnSpc>
                          <a:spcPct val="120000"/>
                        </a:lnSpc>
                        <a:buNone/>
                      </a:pPr>
                      <a:endParaRPr lang="en-US" altLang="zh-CN" sz="1800" b="0" u="none" strike="noStrike" dirty="0">
                        <a:solidFill>
                          <a:schemeClr val="accent5">
                            <a:lumMod val="75000"/>
                          </a:schemeClr>
                        </a:solidFill>
                        <a:effectLst/>
                        <a:latin typeface="微软雅黑" panose="020B0503020204020204" charset="-122"/>
                        <a:ea typeface="微软雅黑" panose="020B0503020204020204" charset="-122"/>
                        <a:cs typeface="Times New Roman" panose="02020603050405020304" pitchFamily="18" charset="0"/>
                      </a:endParaRPr>
                    </a:p>
                    <a:p>
                      <a:pPr marL="0" indent="0" algn="l" fontAlgn="ctr">
                        <a:lnSpc>
                          <a:spcPct val="120000"/>
                        </a:lnSpc>
                        <a:buNone/>
                      </a:pPr>
                      <a:r>
                        <a:rPr lang="en-US" altLang="zh-CN" sz="1800" dirty="0">
                          <a:solidFill>
                            <a:schemeClr val="accent5">
                              <a:lumMod val="75000"/>
                            </a:schemeClr>
                          </a:solidFill>
                          <a:effectLst/>
                          <a:latin typeface="微软雅黑" panose="020B0503020204020204" charset="-122"/>
                          <a:ea typeface="微软雅黑" panose="020B0503020204020204" charset="-122"/>
                          <a:cs typeface="Times New Roman" panose="02020603050405020304" pitchFamily="18" charset="0"/>
                          <a:sym typeface="+mn-ea"/>
                        </a:rPr>
                        <a:t>2. </a:t>
                      </a:r>
                      <a:r>
                        <a:rPr lang="zh-CN" altLang="en-US" sz="1800" dirty="0">
                          <a:solidFill>
                            <a:schemeClr val="accent5">
                              <a:lumMod val="75000"/>
                            </a:schemeClr>
                          </a:solidFill>
                          <a:effectLst/>
                          <a:latin typeface="微软雅黑" panose="020B0503020204020204" charset="-122"/>
                          <a:ea typeface="微软雅黑" panose="020B0503020204020204" charset="-122"/>
                          <a:cs typeface="Times New Roman" panose="02020603050405020304" pitchFamily="18" charset="0"/>
                          <a:sym typeface="+mn-ea"/>
                        </a:rPr>
                        <a:t>已经修完</a:t>
                      </a:r>
                      <a:r>
                        <a:rPr lang="zh-CN" altLang="en-US" sz="1800" b="1" dirty="0">
                          <a:solidFill>
                            <a:schemeClr val="accent5">
                              <a:lumMod val="75000"/>
                            </a:schemeClr>
                          </a:solidFill>
                          <a:effectLst/>
                          <a:latin typeface="微软雅黑" panose="020B0503020204020204" charset="-122"/>
                          <a:ea typeface="微软雅黑" panose="020B0503020204020204" charset="-122"/>
                          <a:cs typeface="Times New Roman" panose="02020603050405020304" pitchFamily="18" charset="0"/>
                          <a:sym typeface="+mn-ea"/>
                        </a:rPr>
                        <a:t>高等数学、无机化学、大学物理</a:t>
                      </a:r>
                      <a:r>
                        <a:rPr lang="zh-CN" altLang="en-US" sz="1800" dirty="0">
                          <a:solidFill>
                            <a:schemeClr val="accent5">
                              <a:lumMod val="75000"/>
                            </a:schemeClr>
                          </a:solidFill>
                          <a:effectLst/>
                          <a:latin typeface="微软雅黑" panose="020B0503020204020204" charset="-122"/>
                          <a:ea typeface="微软雅黑" panose="020B0503020204020204" charset="-122"/>
                          <a:cs typeface="Times New Roman" panose="02020603050405020304" pitchFamily="18" charset="0"/>
                          <a:sym typeface="+mn-ea"/>
                        </a:rPr>
                        <a:t>等三门课程，且</a:t>
                      </a:r>
                      <a:r>
                        <a:rPr lang="zh-CN" altLang="en-US" sz="1800" b="1" dirty="0">
                          <a:solidFill>
                            <a:schemeClr val="accent5">
                              <a:lumMod val="75000"/>
                            </a:schemeClr>
                          </a:solidFill>
                          <a:effectLst/>
                          <a:latin typeface="微软雅黑" panose="020B0503020204020204" charset="-122"/>
                          <a:ea typeface="微软雅黑" panose="020B0503020204020204" charset="-122"/>
                          <a:cs typeface="Times New Roman" panose="02020603050405020304" pitchFamily="18" charset="0"/>
                          <a:sym typeface="+mn-ea"/>
                        </a:rPr>
                        <a:t>三门课程的平均分不低于</a:t>
                      </a:r>
                      <a:r>
                        <a:rPr lang="en-US" altLang="zh-CN" sz="1800" b="1" dirty="0">
                          <a:solidFill>
                            <a:schemeClr val="accent5">
                              <a:lumMod val="75000"/>
                            </a:schemeClr>
                          </a:solidFill>
                          <a:effectLst/>
                          <a:latin typeface="微软雅黑" panose="020B0503020204020204" charset="-122"/>
                          <a:ea typeface="微软雅黑" panose="020B0503020204020204" charset="-122"/>
                          <a:cs typeface="Times New Roman" panose="02020603050405020304" pitchFamily="18" charset="0"/>
                          <a:sym typeface="+mn-ea"/>
                        </a:rPr>
                        <a:t>80</a:t>
                      </a:r>
                      <a:r>
                        <a:rPr lang="zh-CN" altLang="en-US" sz="1800" b="1" dirty="0">
                          <a:solidFill>
                            <a:schemeClr val="accent5">
                              <a:lumMod val="75000"/>
                            </a:schemeClr>
                          </a:solidFill>
                          <a:effectLst/>
                          <a:latin typeface="微软雅黑" panose="020B0503020204020204" charset="-122"/>
                          <a:ea typeface="微软雅黑" panose="020B0503020204020204" charset="-122"/>
                          <a:cs typeface="Times New Roman" panose="02020603050405020304" pitchFamily="18" charset="0"/>
                          <a:sym typeface="+mn-ea"/>
                        </a:rPr>
                        <a:t>分</a:t>
                      </a:r>
                      <a:endParaRPr lang="zh-CN" altLang="en-US" sz="1800" b="1" dirty="0">
                        <a:solidFill>
                          <a:schemeClr val="accent5">
                            <a:lumMod val="75000"/>
                          </a:schemeClr>
                        </a:solidFill>
                        <a:effectLst/>
                        <a:latin typeface="微软雅黑" panose="020B0503020204020204" charset="-122"/>
                        <a:ea typeface="微软雅黑" panose="020B0503020204020204" charset="-122"/>
                        <a:cs typeface="Times New Roman" panose="02020603050405020304" pitchFamily="18" charset="0"/>
                        <a:sym typeface="+mn-ea"/>
                      </a:endParaRPr>
                    </a:p>
                    <a:p>
                      <a:pPr marL="0" indent="0" algn="l" fontAlgn="ctr">
                        <a:lnSpc>
                          <a:spcPct val="120000"/>
                        </a:lnSpc>
                        <a:buNone/>
                      </a:pPr>
                      <a:endParaRPr lang="zh-CN" altLang="en-US" sz="1800" b="1" i="0" u="none" strike="noStrike" dirty="0">
                        <a:solidFill>
                          <a:schemeClr val="accent5">
                            <a:lumMod val="75000"/>
                          </a:schemeClr>
                        </a:solidFill>
                        <a:effectLst/>
                        <a:latin typeface="微软雅黑" panose="020B0503020204020204" charset="-122"/>
                        <a:ea typeface="微软雅黑" panose="020B0503020204020204" charset="-122"/>
                        <a:cs typeface="Times New Roman" panose="02020603050405020304" pitchFamily="18" charset="0"/>
                      </a:endParaRPr>
                    </a:p>
                  </a:txBody>
                  <a:tcPr marL="8963" marR="8963" marT="8963" marB="0" anchor="ctr"/>
                </a:tc>
              </a:tr>
            </a:tbl>
          </a:graphicData>
        </a:graphic>
      </p:graphicFrame>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83870" y="187960"/>
            <a:ext cx="10869930" cy="1503045"/>
          </a:xfrm>
        </p:spPr>
        <p:txBody>
          <a:bodyPr anchor="t" anchorCtr="0"/>
          <a:lstStyle/>
          <a:p>
            <a:pPr algn="l" fontAlgn="base">
              <a:lnSpc>
                <a:spcPct val="100000"/>
              </a:lnSpc>
              <a:buClrTx/>
              <a:buSzTx/>
              <a:buFontTx/>
            </a:pPr>
            <a:r>
              <a:rPr lang="zh-CN" altLang="en-US" b="1" dirty="0" smtClean="0">
                <a:solidFill>
                  <a:schemeClr val="accent5">
                    <a:lumMod val="75000"/>
                  </a:schemeClr>
                </a:solidFill>
                <a:latin typeface="微软雅黑" panose="020B0503020204020204" charset="-122"/>
                <a:ea typeface="微软雅黑" panose="020B0503020204020204" charset="-122"/>
                <a:cs typeface="+mn-cs"/>
              </a:rPr>
              <a:t>应用化学专业</a:t>
            </a:r>
            <a:r>
              <a:rPr lang="en-US" altLang="zh-CN" b="1" dirty="0" smtClean="0">
                <a:solidFill>
                  <a:schemeClr val="accent5">
                    <a:lumMod val="75000"/>
                  </a:schemeClr>
                </a:solidFill>
                <a:latin typeface="微软雅黑" panose="020B0503020204020204" charset="-122"/>
                <a:ea typeface="微软雅黑" panose="020B0503020204020204" charset="-122"/>
                <a:cs typeface="+mn-cs"/>
              </a:rPr>
              <a:t> </a:t>
            </a:r>
            <a:r>
              <a:rPr lang="zh-CN" altLang="en-US" sz="2800" b="1" dirty="0" smtClean="0">
                <a:solidFill>
                  <a:schemeClr val="accent5">
                    <a:lumMod val="75000"/>
                  </a:schemeClr>
                </a:solidFill>
                <a:latin typeface="微软雅黑" panose="020B0503020204020204" charset="-122"/>
                <a:ea typeface="微软雅黑" panose="020B0503020204020204" charset="-122"/>
                <a:cs typeface="+mn-cs"/>
              </a:rPr>
              <a:t>辅修课程介绍</a:t>
            </a:r>
            <a:endParaRPr lang="zh-CN" altLang="en-US" sz="2800" b="1" dirty="0" smtClean="0">
              <a:solidFill>
                <a:schemeClr val="accent5">
                  <a:lumMod val="75000"/>
                </a:schemeClr>
              </a:solidFill>
              <a:latin typeface="微软雅黑" panose="020B0503020204020204" charset="-122"/>
              <a:ea typeface="微软雅黑" panose="020B0503020204020204" charset="-122"/>
              <a:cs typeface="+mn-cs"/>
            </a:endParaRPr>
          </a:p>
        </p:txBody>
      </p:sp>
      <p:graphicFrame>
        <p:nvGraphicFramePr>
          <p:cNvPr id="4" name="表格 3"/>
          <p:cNvGraphicFramePr>
            <a:graphicFrameLocks noGrp="1"/>
          </p:cNvGraphicFramePr>
          <p:nvPr>
            <p:custDataLst>
              <p:tags r:id="rId1"/>
            </p:custDataLst>
          </p:nvPr>
        </p:nvGraphicFramePr>
        <p:xfrm>
          <a:off x="1956435" y="961390"/>
          <a:ext cx="8493125" cy="4441190"/>
        </p:xfrm>
        <a:graphic>
          <a:graphicData uri="http://schemas.openxmlformats.org/drawingml/2006/table">
            <a:tbl>
              <a:tblPr>
                <a:tableStyleId>{5C22544A-7EE6-4342-B048-85BDC9FD1C3A}</a:tableStyleId>
              </a:tblPr>
              <a:tblGrid>
                <a:gridCol w="1069975"/>
                <a:gridCol w="2205355"/>
                <a:gridCol w="635000"/>
                <a:gridCol w="1128395"/>
                <a:gridCol w="845185"/>
                <a:gridCol w="1160145"/>
                <a:gridCol w="1449070"/>
              </a:tblGrid>
              <a:tr h="341630">
                <a:tc rowSpan="3">
                  <a:txBody>
                    <a:bodyPr/>
                    <a:lstStyle/>
                    <a:p>
                      <a:pPr algn="ctr">
                        <a:lnSpc>
                          <a:spcPts val="1200"/>
                        </a:lnSpc>
                        <a:spcAft>
                          <a:spcPts val="0"/>
                        </a:spcAft>
                      </a:pPr>
                      <a:r>
                        <a:rPr lang="zh-CN" altLang="en-US" sz="1200" b="1" kern="100" dirty="0">
                          <a:effectLst/>
                          <a:latin typeface="微软雅黑" panose="020B0503020204020204" charset="-122"/>
                          <a:ea typeface="微软雅黑" panose="020B0503020204020204" charset="-122"/>
                          <a:cs typeface="Times New Roman" panose="02020603050405020304" pitchFamily="18" charset="0"/>
                        </a:rPr>
                        <a:t>开课学期</a:t>
                      </a:r>
                      <a:endParaRPr lang="en-US" altLang="zh-CN" sz="1200" b="1" kern="100" dirty="0">
                        <a:effectLst/>
                        <a:latin typeface="微软雅黑" panose="020B0503020204020204" charset="-122"/>
                        <a:ea typeface="微软雅黑" panose="020B0503020204020204" charset="-122"/>
                        <a:cs typeface="Times New Roman" panose="02020603050405020304" pitchFamily="18" charset="0"/>
                      </a:endParaRPr>
                    </a:p>
                    <a:p>
                      <a:pPr algn="ctr">
                        <a:lnSpc>
                          <a:spcPts val="1200"/>
                        </a:lnSpc>
                        <a:spcAft>
                          <a:spcPts val="0"/>
                        </a:spcAft>
                      </a:pPr>
                      <a:r>
                        <a:rPr lang="zh-CN" altLang="en-US" sz="1200" b="1" kern="100" dirty="0">
                          <a:effectLst/>
                          <a:latin typeface="微软雅黑" panose="020B0503020204020204" charset="-122"/>
                          <a:ea typeface="微软雅黑" panose="020B0503020204020204" charset="-122"/>
                          <a:cs typeface="Times New Roman" panose="02020603050405020304" pitchFamily="18" charset="0"/>
                        </a:rPr>
                        <a:t>（总学分）</a:t>
                      </a:r>
                      <a:endParaRPr lang="zh-CN" sz="1200" b="1" kern="100" dirty="0">
                        <a:effectLst/>
                        <a:latin typeface="微软雅黑" panose="020B0503020204020204" charset="-122"/>
                        <a:ea typeface="微软雅黑" panose="020B0503020204020204" charset="-122"/>
                        <a:cs typeface="Times New Roman" panose="02020603050405020304" pitchFamily="18" charset="0"/>
                      </a:endParaRPr>
                    </a:p>
                  </a:txBody>
                  <a:tcPr marL="0" marR="0" marT="0" marB="0" anchor="ctr"/>
                </a:tc>
                <a:tc rowSpan="3">
                  <a:txBody>
                    <a:bodyPr/>
                    <a:lstStyle/>
                    <a:p>
                      <a:pPr algn="ctr">
                        <a:lnSpc>
                          <a:spcPts val="1200"/>
                        </a:lnSpc>
                        <a:spcAft>
                          <a:spcPts val="0"/>
                        </a:spcAft>
                      </a:pPr>
                      <a:r>
                        <a:rPr lang="zh-CN" sz="1200" b="1" kern="100" dirty="0">
                          <a:effectLst/>
                          <a:latin typeface="微软雅黑" panose="020B0503020204020204" charset="-122"/>
                          <a:ea typeface="微软雅黑" panose="020B0503020204020204" charset="-122"/>
                          <a:cs typeface="Times New Roman" panose="02020603050405020304" pitchFamily="18" charset="0"/>
                        </a:rPr>
                        <a:t>课程名称</a:t>
                      </a:r>
                      <a:endParaRPr lang="zh-CN" sz="1200" b="1" kern="100" dirty="0">
                        <a:effectLst/>
                        <a:latin typeface="微软雅黑" panose="020B0503020204020204" charset="-122"/>
                        <a:ea typeface="微软雅黑" panose="020B0503020204020204" charset="-122"/>
                        <a:cs typeface="Times New Roman" panose="02020603050405020304" pitchFamily="18" charset="0"/>
                      </a:endParaRPr>
                    </a:p>
                  </a:txBody>
                  <a:tcPr marL="36195" marR="36195" marT="0" marB="0" anchor="ctr"/>
                </a:tc>
                <a:tc rowSpan="3">
                  <a:txBody>
                    <a:bodyPr/>
                    <a:lstStyle/>
                    <a:p>
                      <a:pPr algn="ctr">
                        <a:lnSpc>
                          <a:spcPts val="1200"/>
                        </a:lnSpc>
                        <a:spcAft>
                          <a:spcPts val="0"/>
                        </a:spcAft>
                      </a:pPr>
                      <a:r>
                        <a:rPr lang="zh-CN" sz="1200" b="1" kern="100" dirty="0">
                          <a:effectLst/>
                          <a:latin typeface="微软雅黑" panose="020B0503020204020204" charset="-122"/>
                          <a:ea typeface="微软雅黑" panose="020B0503020204020204" charset="-122"/>
                          <a:cs typeface="Times New Roman" panose="02020603050405020304" pitchFamily="18" charset="0"/>
                        </a:rPr>
                        <a:t>学分</a:t>
                      </a:r>
                      <a:endParaRPr lang="zh-CN" sz="1200" b="1" kern="100" dirty="0">
                        <a:effectLst/>
                        <a:latin typeface="微软雅黑" panose="020B0503020204020204" charset="-122"/>
                        <a:ea typeface="微软雅黑" panose="020B0503020204020204" charset="-122"/>
                        <a:cs typeface="Times New Roman" panose="02020603050405020304" pitchFamily="18" charset="0"/>
                      </a:endParaRPr>
                    </a:p>
                  </a:txBody>
                  <a:tcPr marL="0" marR="0" marT="0" marB="0" anchor="ctr"/>
                </a:tc>
                <a:tc rowSpan="3">
                  <a:txBody>
                    <a:bodyPr/>
                    <a:lstStyle/>
                    <a:p>
                      <a:pPr algn="ctr">
                        <a:lnSpc>
                          <a:spcPts val="1200"/>
                        </a:lnSpc>
                        <a:spcAft>
                          <a:spcPts val="0"/>
                        </a:spcAft>
                      </a:pPr>
                      <a:r>
                        <a:rPr lang="zh-CN" sz="1200" b="1" kern="100" dirty="0">
                          <a:effectLst/>
                          <a:latin typeface="微软雅黑" panose="020B0503020204020204" charset="-122"/>
                          <a:ea typeface="微软雅黑" panose="020B0503020204020204" charset="-122"/>
                          <a:cs typeface="Times New Roman" panose="02020603050405020304" pitchFamily="18" charset="0"/>
                        </a:rPr>
                        <a:t>课内总学时</a:t>
                      </a:r>
                      <a:endParaRPr lang="zh-CN" sz="1200" b="1" kern="100" dirty="0">
                        <a:effectLst/>
                        <a:latin typeface="微软雅黑" panose="020B0503020204020204" charset="-122"/>
                        <a:ea typeface="微软雅黑" panose="020B0503020204020204" charset="-122"/>
                        <a:cs typeface="Times New Roman" panose="02020603050405020304" pitchFamily="18" charset="0"/>
                      </a:endParaRPr>
                    </a:p>
                  </a:txBody>
                  <a:tcPr marL="0" marR="0" marT="0" marB="0" anchor="ctr"/>
                </a:tc>
                <a:tc gridSpan="2">
                  <a:txBody>
                    <a:bodyPr/>
                    <a:lstStyle/>
                    <a:p>
                      <a:pPr algn="ctr">
                        <a:lnSpc>
                          <a:spcPts val="1200"/>
                        </a:lnSpc>
                        <a:spcAft>
                          <a:spcPts val="0"/>
                        </a:spcAft>
                      </a:pPr>
                      <a:r>
                        <a:rPr lang="zh-CN" sz="1200" b="1" kern="100" dirty="0">
                          <a:effectLst/>
                          <a:latin typeface="微软雅黑" panose="020B0503020204020204" charset="-122"/>
                          <a:ea typeface="微软雅黑" panose="020B0503020204020204" charset="-122"/>
                          <a:cs typeface="Times New Roman" panose="02020603050405020304" pitchFamily="18" charset="0"/>
                        </a:rPr>
                        <a:t>学时分类</a:t>
                      </a:r>
                      <a:endParaRPr lang="zh-CN" sz="1200" b="1" kern="100" dirty="0">
                        <a:effectLst/>
                        <a:latin typeface="微软雅黑" panose="020B0503020204020204" charset="-122"/>
                        <a:ea typeface="微软雅黑" panose="020B0503020204020204" charset="-122"/>
                        <a:cs typeface="Times New Roman" panose="02020603050405020304" pitchFamily="18" charset="0"/>
                      </a:endParaRPr>
                    </a:p>
                  </a:txBody>
                  <a:tcPr marL="0" marR="0" marT="0" marB="0" anchor="ctr"/>
                </a:tc>
                <a:tc hMerge="1">
                  <a:tcPr/>
                </a:tc>
                <a:tc rowSpan="3">
                  <a:txBody>
                    <a:bodyPr/>
                    <a:lstStyle/>
                    <a:p>
                      <a:pPr algn="ctr">
                        <a:lnSpc>
                          <a:spcPts val="1200"/>
                        </a:lnSpc>
                        <a:spcAft>
                          <a:spcPts val="0"/>
                        </a:spcAft>
                      </a:pPr>
                      <a:r>
                        <a:rPr lang="zh-CN" sz="1200" b="1" kern="100" dirty="0">
                          <a:effectLst/>
                          <a:latin typeface="微软雅黑" panose="020B0503020204020204" charset="-122"/>
                          <a:ea typeface="微软雅黑" panose="020B0503020204020204" charset="-122"/>
                          <a:cs typeface="Times New Roman" panose="02020603050405020304" pitchFamily="18" charset="0"/>
                        </a:rPr>
                        <a:t>先修课程</a:t>
                      </a:r>
                      <a:endParaRPr lang="zh-CN" sz="1200" b="1" kern="100" dirty="0">
                        <a:effectLst/>
                        <a:latin typeface="微软雅黑" panose="020B0503020204020204" charset="-122"/>
                        <a:ea typeface="微软雅黑" panose="020B0503020204020204" charset="-122"/>
                        <a:cs typeface="Times New Roman" panose="02020603050405020304" pitchFamily="18" charset="0"/>
                      </a:endParaRPr>
                    </a:p>
                  </a:txBody>
                  <a:tcPr marL="0" marR="0" marT="0" marB="0" anchor="ctr"/>
                </a:tc>
              </a:tr>
              <a:tr h="341630">
                <a:tc vMerge="1">
                  <a:tcPr/>
                </a:tc>
                <a:tc vMerge="1">
                  <a:tcPr/>
                </a:tc>
                <a:tc vMerge="1">
                  <a:tcPr/>
                </a:tc>
                <a:tc vMerge="1">
                  <a:tcPr/>
                </a:tc>
                <a:tc gridSpan="2">
                  <a:txBody>
                    <a:bodyPr/>
                    <a:lstStyle/>
                    <a:p>
                      <a:pPr algn="ctr">
                        <a:lnSpc>
                          <a:spcPts val="1200"/>
                        </a:lnSpc>
                        <a:spcAft>
                          <a:spcPts val="0"/>
                        </a:spcAft>
                      </a:pPr>
                      <a:r>
                        <a:rPr lang="zh-CN" sz="1200" b="1" kern="100">
                          <a:effectLst/>
                          <a:latin typeface="微软雅黑" panose="020B0503020204020204" charset="-122"/>
                          <a:ea typeface="微软雅黑" panose="020B0503020204020204" charset="-122"/>
                          <a:cs typeface="Times New Roman" panose="02020603050405020304" pitchFamily="18" charset="0"/>
                        </a:rPr>
                        <a:t>课内学时</a:t>
                      </a:r>
                      <a:endParaRPr lang="zh-CN" sz="1200" b="1" kern="100">
                        <a:effectLst/>
                        <a:latin typeface="微软雅黑" panose="020B0503020204020204" charset="-122"/>
                        <a:ea typeface="微软雅黑" panose="020B0503020204020204" charset="-122"/>
                        <a:cs typeface="Times New Roman" panose="02020603050405020304" pitchFamily="18" charset="0"/>
                      </a:endParaRPr>
                    </a:p>
                  </a:txBody>
                  <a:tcPr marL="0" marR="0" marT="0" marB="0" anchor="ctr"/>
                </a:tc>
                <a:tc hMerge="1">
                  <a:tcPr/>
                </a:tc>
                <a:tc vMerge="1">
                  <a:tcPr/>
                </a:tc>
              </a:tr>
              <a:tr h="341630">
                <a:tc vMerge="1">
                  <a:tcPr/>
                </a:tc>
                <a:tc vMerge="1">
                  <a:tcPr/>
                </a:tc>
                <a:tc vMerge="1">
                  <a:tcPr/>
                </a:tc>
                <a:tc vMerge="1">
                  <a:tcPr/>
                </a:tc>
                <a:tc>
                  <a:txBody>
                    <a:bodyPr/>
                    <a:lstStyle/>
                    <a:p>
                      <a:pPr algn="ctr">
                        <a:lnSpc>
                          <a:spcPts val="1200"/>
                        </a:lnSpc>
                        <a:spcAft>
                          <a:spcPts val="0"/>
                        </a:spcAft>
                      </a:pPr>
                      <a:r>
                        <a:rPr lang="zh-CN" sz="1200" b="1" kern="100" dirty="0">
                          <a:effectLst/>
                          <a:latin typeface="微软雅黑" panose="020B0503020204020204" charset="-122"/>
                          <a:ea typeface="微软雅黑" panose="020B0503020204020204" charset="-122"/>
                          <a:cs typeface="Times New Roman" panose="02020603050405020304" pitchFamily="18" charset="0"/>
                        </a:rPr>
                        <a:t>讲课</a:t>
                      </a:r>
                      <a:endParaRPr lang="zh-CN" sz="1200" b="1" kern="100" dirty="0">
                        <a:effectLst/>
                        <a:latin typeface="微软雅黑" panose="020B0503020204020204" charset="-122"/>
                        <a:ea typeface="微软雅黑" panose="020B0503020204020204" charset="-122"/>
                        <a:cs typeface="Times New Roman" panose="02020603050405020304" pitchFamily="18" charset="0"/>
                      </a:endParaRPr>
                    </a:p>
                  </a:txBody>
                  <a:tcPr marL="0" marR="0" marT="0" marB="0" anchor="ctr"/>
                </a:tc>
                <a:tc>
                  <a:txBody>
                    <a:bodyPr/>
                    <a:lstStyle/>
                    <a:p>
                      <a:pPr algn="ctr">
                        <a:lnSpc>
                          <a:spcPts val="1200"/>
                        </a:lnSpc>
                        <a:spcAft>
                          <a:spcPts val="0"/>
                        </a:spcAft>
                      </a:pPr>
                      <a:r>
                        <a:rPr lang="zh-CN" sz="1200" b="1" kern="100" spc="-100" dirty="0">
                          <a:effectLst/>
                          <a:latin typeface="微软雅黑" panose="020B0503020204020204" charset="-122"/>
                          <a:ea typeface="微软雅黑" panose="020B0503020204020204" charset="-122"/>
                          <a:cs typeface="Times New Roman" panose="02020603050405020304" pitchFamily="18" charset="0"/>
                        </a:rPr>
                        <a:t>课内实验</a:t>
                      </a:r>
                      <a:endParaRPr lang="zh-CN" sz="1200" b="1" kern="100" spc="-100" dirty="0">
                        <a:effectLst/>
                        <a:latin typeface="微软雅黑" panose="020B0503020204020204" charset="-122"/>
                        <a:ea typeface="微软雅黑" panose="020B0503020204020204" charset="-122"/>
                        <a:cs typeface="Times New Roman" panose="02020603050405020304" pitchFamily="18" charset="0"/>
                      </a:endParaRPr>
                    </a:p>
                  </a:txBody>
                  <a:tcPr marL="0" marR="0" marT="0" marB="0" anchor="ctr"/>
                </a:tc>
                <a:tc vMerge="1">
                  <a:tcPr/>
                </a:tc>
              </a:tr>
              <a:tr h="341630">
                <a:tc rowSpan="4">
                  <a:txBody>
                    <a:bodyPr/>
                    <a:lstStyle/>
                    <a:p>
                      <a:pPr algn="ctr">
                        <a:lnSpc>
                          <a:spcPts val="1100"/>
                        </a:lnSpc>
                        <a:spcAft>
                          <a:spcPts val="0"/>
                        </a:spcAft>
                      </a:pPr>
                      <a:r>
                        <a:rPr lang="en-US" sz="1200" b="1" kern="100" dirty="0">
                          <a:effectLst/>
                          <a:latin typeface="微软雅黑" panose="020B0503020204020204" charset="-122"/>
                          <a:ea typeface="微软雅黑" panose="020B0503020204020204" charset="-122"/>
                          <a:cs typeface="Times New Roman" panose="02020603050405020304" pitchFamily="18" charset="0"/>
                        </a:rPr>
                        <a:t>3</a:t>
                      </a:r>
                      <a:r>
                        <a:rPr lang="zh-CN" altLang="en-US" sz="1200" b="1" kern="100" dirty="0">
                          <a:effectLst/>
                          <a:latin typeface="微软雅黑" panose="020B0503020204020204" charset="-122"/>
                          <a:ea typeface="微软雅黑" panose="020B0503020204020204" charset="-122"/>
                          <a:cs typeface="Times New Roman" panose="02020603050405020304" pitchFamily="18" charset="0"/>
                        </a:rPr>
                        <a:t>（</a:t>
                      </a:r>
                      <a:r>
                        <a:rPr lang="en-US" altLang="zh-CN" sz="1200" b="1" kern="100" dirty="0">
                          <a:effectLst/>
                          <a:latin typeface="微软雅黑" panose="020B0503020204020204" charset="-122"/>
                          <a:ea typeface="微软雅黑" panose="020B0503020204020204" charset="-122"/>
                          <a:cs typeface="Times New Roman" panose="02020603050405020304" pitchFamily="18" charset="0"/>
                        </a:rPr>
                        <a:t>9.5</a:t>
                      </a:r>
                      <a:r>
                        <a:rPr lang="zh-CN" altLang="en-US" sz="1200" b="1" kern="100" dirty="0">
                          <a:effectLst/>
                          <a:latin typeface="微软雅黑" panose="020B0503020204020204" charset="-122"/>
                          <a:ea typeface="微软雅黑" panose="020B0503020204020204" charset="-122"/>
                          <a:cs typeface="Times New Roman" panose="02020603050405020304" pitchFamily="18" charset="0"/>
                        </a:rPr>
                        <a:t>）</a:t>
                      </a:r>
                      <a:endParaRPr lang="zh-CN" sz="1200" b="1" kern="100" dirty="0">
                        <a:effectLst/>
                        <a:latin typeface="微软雅黑" panose="020B0503020204020204" charset="-122"/>
                        <a:ea typeface="微软雅黑" panose="020B0503020204020204" charset="-122"/>
                        <a:cs typeface="Times New Roman" panose="02020603050405020304" pitchFamily="18" charset="0"/>
                      </a:endParaRPr>
                    </a:p>
                  </a:txBody>
                  <a:tcPr marL="0" marR="0" marT="0" marB="0" anchor="ctr"/>
                </a:tc>
                <a:tc>
                  <a:txBody>
                    <a:bodyPr/>
                    <a:lstStyle/>
                    <a:p>
                      <a:pPr algn="ctr">
                        <a:lnSpc>
                          <a:spcPts val="1400"/>
                        </a:lnSpc>
                        <a:spcAft>
                          <a:spcPts val="0"/>
                        </a:spcAft>
                      </a:pPr>
                      <a:r>
                        <a:rPr lang="zh-CN" sz="1200" b="1" kern="100" dirty="0">
                          <a:effectLst/>
                          <a:latin typeface="微软雅黑" panose="020B0503020204020204" charset="-122"/>
                          <a:ea typeface="微软雅黑" panose="020B0503020204020204" charset="-122"/>
                          <a:cs typeface="Times New Roman" panose="02020603050405020304" pitchFamily="18" charset="0"/>
                        </a:rPr>
                        <a:t>物理化学</a:t>
                      </a:r>
                      <a:r>
                        <a:rPr lang="en-US" sz="1200" b="1" kern="100" dirty="0">
                          <a:effectLst/>
                          <a:latin typeface="微软雅黑" panose="020B0503020204020204" charset="-122"/>
                          <a:ea typeface="微软雅黑" panose="020B0503020204020204" charset="-122"/>
                          <a:cs typeface="Times New Roman" panose="02020603050405020304" pitchFamily="18" charset="0"/>
                        </a:rPr>
                        <a:t>A1</a:t>
                      </a:r>
                      <a:endParaRPr lang="zh-CN" sz="1200" b="1" kern="100" dirty="0">
                        <a:effectLst/>
                        <a:latin typeface="微软雅黑" panose="020B0503020204020204" charset="-122"/>
                        <a:ea typeface="微软雅黑" panose="020B0503020204020204" charset="-122"/>
                        <a:cs typeface="Times New Roman" panose="02020603050405020304" pitchFamily="18" charset="0"/>
                      </a:endParaRPr>
                    </a:p>
                  </a:txBody>
                  <a:tcPr marL="36195" marR="36195" marT="0" marB="0" anchor="ctr"/>
                </a:tc>
                <a:tc>
                  <a:txBody>
                    <a:bodyPr/>
                    <a:lstStyle/>
                    <a:p>
                      <a:pPr algn="ctr">
                        <a:lnSpc>
                          <a:spcPts val="1400"/>
                        </a:lnSpc>
                        <a:spcAft>
                          <a:spcPts val="0"/>
                        </a:spcAft>
                      </a:pPr>
                      <a:r>
                        <a:rPr lang="en-US" sz="1200" b="1" kern="100" dirty="0">
                          <a:effectLst/>
                          <a:latin typeface="微软雅黑" panose="020B0503020204020204" charset="-122"/>
                          <a:ea typeface="微软雅黑" panose="020B0503020204020204" charset="-122"/>
                          <a:cs typeface="Times New Roman" panose="02020603050405020304" pitchFamily="18" charset="0"/>
                        </a:rPr>
                        <a:t>3.5</a:t>
                      </a:r>
                      <a:endParaRPr lang="en-US" sz="1200" b="1" kern="100" dirty="0">
                        <a:effectLst/>
                        <a:latin typeface="微软雅黑" panose="020B0503020204020204" charset="-122"/>
                        <a:ea typeface="微软雅黑" panose="020B0503020204020204" charset="-122"/>
                        <a:cs typeface="Times New Roman" panose="02020603050405020304" pitchFamily="18" charset="0"/>
                      </a:endParaRPr>
                    </a:p>
                  </a:txBody>
                  <a:tcPr marL="0" marR="0" marT="0" marB="0" anchor="ctr"/>
                </a:tc>
                <a:tc>
                  <a:txBody>
                    <a:bodyPr/>
                    <a:lstStyle/>
                    <a:p>
                      <a:pPr algn="ctr">
                        <a:lnSpc>
                          <a:spcPts val="1400"/>
                        </a:lnSpc>
                        <a:spcAft>
                          <a:spcPts val="0"/>
                        </a:spcAft>
                      </a:pPr>
                      <a:r>
                        <a:rPr lang="en-US" sz="1200" b="1" kern="100" dirty="0">
                          <a:effectLst/>
                          <a:latin typeface="微软雅黑" panose="020B0503020204020204" charset="-122"/>
                          <a:ea typeface="微软雅黑" panose="020B0503020204020204" charset="-122"/>
                          <a:cs typeface="Times New Roman" panose="02020603050405020304" pitchFamily="18" charset="0"/>
                        </a:rPr>
                        <a:t>56</a:t>
                      </a:r>
                      <a:endParaRPr lang="en-US" sz="1200" b="1" kern="100" dirty="0">
                        <a:effectLst/>
                        <a:latin typeface="微软雅黑" panose="020B0503020204020204" charset="-122"/>
                        <a:ea typeface="微软雅黑" panose="020B0503020204020204" charset="-122"/>
                        <a:cs typeface="Times New Roman" panose="02020603050405020304" pitchFamily="18" charset="0"/>
                      </a:endParaRPr>
                    </a:p>
                  </a:txBody>
                  <a:tcPr marL="0" marR="0" marT="0" marB="0" anchor="ctr"/>
                </a:tc>
                <a:tc>
                  <a:txBody>
                    <a:bodyPr/>
                    <a:lstStyle/>
                    <a:p>
                      <a:pPr algn="ctr">
                        <a:lnSpc>
                          <a:spcPts val="1400"/>
                        </a:lnSpc>
                        <a:spcAft>
                          <a:spcPts val="0"/>
                        </a:spcAft>
                      </a:pPr>
                      <a:r>
                        <a:rPr lang="en-US" sz="1200" b="1" kern="100" dirty="0">
                          <a:effectLst/>
                          <a:latin typeface="微软雅黑" panose="020B0503020204020204" charset="-122"/>
                          <a:ea typeface="微软雅黑" panose="020B0503020204020204" charset="-122"/>
                          <a:cs typeface="Times New Roman" panose="02020603050405020304" pitchFamily="18" charset="0"/>
                        </a:rPr>
                        <a:t>56</a:t>
                      </a:r>
                      <a:endParaRPr lang="en-US" sz="1200" b="1" kern="100" dirty="0">
                        <a:effectLst/>
                        <a:latin typeface="微软雅黑" panose="020B0503020204020204" charset="-122"/>
                        <a:ea typeface="微软雅黑" panose="020B0503020204020204" charset="-122"/>
                        <a:cs typeface="Times New Roman" panose="02020603050405020304" pitchFamily="18" charset="0"/>
                      </a:endParaRPr>
                    </a:p>
                  </a:txBody>
                  <a:tcPr marL="0" marR="0" marT="0" marB="0" anchor="ctr"/>
                </a:tc>
                <a:tc>
                  <a:txBody>
                    <a:bodyPr/>
                    <a:lstStyle/>
                    <a:p>
                      <a:pPr algn="ctr">
                        <a:lnSpc>
                          <a:spcPts val="1400"/>
                        </a:lnSpc>
                        <a:spcAft>
                          <a:spcPts val="0"/>
                        </a:spcAft>
                      </a:pPr>
                      <a:r>
                        <a:rPr lang="en-US" sz="1200" b="1" kern="100">
                          <a:effectLst/>
                          <a:latin typeface="微软雅黑" panose="020B0503020204020204" charset="-122"/>
                          <a:ea typeface="微软雅黑" panose="020B0503020204020204" charset="-122"/>
                          <a:cs typeface="Times New Roman" panose="02020603050405020304" pitchFamily="18" charset="0"/>
                        </a:rPr>
                        <a:t> </a:t>
                      </a:r>
                      <a:endParaRPr lang="en-US" sz="1200" b="1" kern="100">
                        <a:effectLst/>
                        <a:latin typeface="微软雅黑" panose="020B0503020204020204" charset="-122"/>
                        <a:ea typeface="微软雅黑" panose="020B0503020204020204" charset="-122"/>
                        <a:cs typeface="Times New Roman" panose="02020603050405020304" pitchFamily="18" charset="0"/>
                      </a:endParaRPr>
                    </a:p>
                  </a:txBody>
                  <a:tcPr marL="0" marR="0" marT="0" marB="0" anchor="ctr"/>
                </a:tc>
                <a:tc>
                  <a:txBody>
                    <a:bodyPr/>
                    <a:lstStyle/>
                    <a:p>
                      <a:pPr algn="ctr">
                        <a:spcAft>
                          <a:spcPts val="0"/>
                        </a:spcAft>
                      </a:pPr>
                      <a:r>
                        <a:rPr lang="zh-CN" sz="1200" b="1" kern="100" dirty="0">
                          <a:effectLst/>
                          <a:latin typeface="微软雅黑" panose="020B0503020204020204" charset="-122"/>
                          <a:ea typeface="微软雅黑" panose="020B0503020204020204" charset="-122"/>
                          <a:cs typeface="Times New Roman" panose="02020603050405020304" pitchFamily="18" charset="0"/>
                        </a:rPr>
                        <a:t>高等数学</a:t>
                      </a:r>
                      <a:r>
                        <a:rPr lang="en-US" sz="1200" b="1" kern="100" dirty="0">
                          <a:effectLst/>
                          <a:latin typeface="微软雅黑" panose="020B0503020204020204" charset="-122"/>
                          <a:ea typeface="微软雅黑" panose="020B0503020204020204" charset="-122"/>
                          <a:cs typeface="Times New Roman" panose="02020603050405020304" pitchFamily="18" charset="0"/>
                        </a:rPr>
                        <a:t>B</a:t>
                      </a:r>
                      <a:endParaRPr lang="zh-CN" sz="1200" b="1" kern="100" dirty="0">
                        <a:effectLst/>
                        <a:latin typeface="微软雅黑" panose="020B0503020204020204" charset="-122"/>
                        <a:ea typeface="微软雅黑" panose="020B0503020204020204" charset="-122"/>
                        <a:cs typeface="Times New Roman" panose="02020603050405020304" pitchFamily="18" charset="0"/>
                      </a:endParaRPr>
                    </a:p>
                  </a:txBody>
                  <a:tcPr marL="0" marR="0" marT="0" marB="0" anchor="ctr"/>
                </a:tc>
              </a:tr>
              <a:tr h="341630">
                <a:tc vMerge="1">
                  <a:tcPr marL="0" marR="0" marT="0" marB="0" anchor="ctr"/>
                </a:tc>
                <a:tc>
                  <a:txBody>
                    <a:bodyPr/>
                    <a:lstStyle/>
                    <a:p>
                      <a:pPr algn="ctr">
                        <a:lnSpc>
                          <a:spcPts val="1400"/>
                        </a:lnSpc>
                        <a:spcAft>
                          <a:spcPts val="0"/>
                        </a:spcAft>
                      </a:pPr>
                      <a:r>
                        <a:rPr lang="zh-CN" sz="1200" b="1" kern="100" dirty="0">
                          <a:effectLst/>
                          <a:latin typeface="微软雅黑" panose="020B0503020204020204" charset="-122"/>
                          <a:ea typeface="微软雅黑" panose="020B0503020204020204" charset="-122"/>
                          <a:cs typeface="Times New Roman" panose="02020603050405020304" pitchFamily="18" charset="0"/>
                        </a:rPr>
                        <a:t>物理化学实验</a:t>
                      </a:r>
                      <a:r>
                        <a:rPr lang="en-US" sz="1200" b="1" kern="100" dirty="0">
                          <a:effectLst/>
                          <a:latin typeface="微软雅黑" panose="020B0503020204020204" charset="-122"/>
                          <a:ea typeface="微软雅黑" panose="020B0503020204020204" charset="-122"/>
                          <a:cs typeface="Times New Roman" panose="02020603050405020304" pitchFamily="18" charset="0"/>
                        </a:rPr>
                        <a:t>A1</a:t>
                      </a:r>
                      <a:endParaRPr lang="zh-CN" sz="1200" b="1" kern="100" dirty="0">
                        <a:effectLst/>
                        <a:latin typeface="微软雅黑" panose="020B0503020204020204" charset="-122"/>
                        <a:ea typeface="微软雅黑" panose="020B0503020204020204" charset="-122"/>
                        <a:cs typeface="Times New Roman" panose="02020603050405020304" pitchFamily="18" charset="0"/>
                      </a:endParaRPr>
                    </a:p>
                  </a:txBody>
                  <a:tcPr marL="36195" marR="36195" marT="0" marB="0" anchor="ctr"/>
                </a:tc>
                <a:tc>
                  <a:txBody>
                    <a:bodyPr/>
                    <a:lstStyle/>
                    <a:p>
                      <a:pPr algn="ctr">
                        <a:lnSpc>
                          <a:spcPts val="1400"/>
                        </a:lnSpc>
                        <a:spcAft>
                          <a:spcPts val="0"/>
                        </a:spcAft>
                      </a:pPr>
                      <a:r>
                        <a:rPr lang="en-US" sz="1200" b="1" kern="100" dirty="0">
                          <a:effectLst/>
                          <a:latin typeface="微软雅黑" panose="020B0503020204020204" charset="-122"/>
                          <a:ea typeface="微软雅黑" panose="020B0503020204020204" charset="-122"/>
                          <a:cs typeface="Times New Roman" panose="02020603050405020304" pitchFamily="18" charset="0"/>
                        </a:rPr>
                        <a:t>1</a:t>
                      </a:r>
                      <a:endParaRPr lang="en-US" sz="1200" b="1" kern="100" dirty="0">
                        <a:effectLst/>
                        <a:latin typeface="微软雅黑" panose="020B0503020204020204" charset="-122"/>
                        <a:ea typeface="微软雅黑" panose="020B0503020204020204" charset="-122"/>
                        <a:cs typeface="Times New Roman" panose="02020603050405020304" pitchFamily="18" charset="0"/>
                      </a:endParaRPr>
                    </a:p>
                  </a:txBody>
                  <a:tcPr marL="0" marR="0" marT="0" marB="0" anchor="ctr"/>
                </a:tc>
                <a:tc>
                  <a:txBody>
                    <a:bodyPr/>
                    <a:lstStyle/>
                    <a:p>
                      <a:pPr algn="ctr">
                        <a:lnSpc>
                          <a:spcPts val="1400"/>
                        </a:lnSpc>
                        <a:spcAft>
                          <a:spcPts val="0"/>
                        </a:spcAft>
                      </a:pPr>
                      <a:r>
                        <a:rPr lang="en-US" sz="1200" b="1" kern="100" dirty="0">
                          <a:effectLst/>
                          <a:latin typeface="微软雅黑" panose="020B0503020204020204" charset="-122"/>
                          <a:ea typeface="微软雅黑" panose="020B0503020204020204" charset="-122"/>
                          <a:cs typeface="Times New Roman" panose="02020603050405020304" pitchFamily="18" charset="0"/>
                        </a:rPr>
                        <a:t>24</a:t>
                      </a:r>
                      <a:endParaRPr lang="en-US" sz="1200" b="1" kern="100" dirty="0">
                        <a:effectLst/>
                        <a:latin typeface="微软雅黑" panose="020B0503020204020204" charset="-122"/>
                        <a:ea typeface="微软雅黑" panose="020B0503020204020204" charset="-122"/>
                        <a:cs typeface="Times New Roman" panose="02020603050405020304" pitchFamily="18" charset="0"/>
                      </a:endParaRPr>
                    </a:p>
                  </a:txBody>
                  <a:tcPr marL="0" marR="0" marT="0" marB="0" anchor="ctr"/>
                </a:tc>
                <a:tc>
                  <a:txBody>
                    <a:bodyPr/>
                    <a:lstStyle/>
                    <a:p>
                      <a:pPr algn="ctr">
                        <a:lnSpc>
                          <a:spcPts val="1400"/>
                        </a:lnSpc>
                        <a:spcAft>
                          <a:spcPts val="0"/>
                        </a:spcAft>
                      </a:pPr>
                      <a:r>
                        <a:rPr lang="en-US" sz="1200" b="1" kern="100" dirty="0">
                          <a:effectLst/>
                          <a:latin typeface="微软雅黑" panose="020B0503020204020204" charset="-122"/>
                          <a:ea typeface="微软雅黑" panose="020B0503020204020204" charset="-122"/>
                          <a:cs typeface="Times New Roman" panose="02020603050405020304" pitchFamily="18" charset="0"/>
                        </a:rPr>
                        <a:t> </a:t>
                      </a:r>
                      <a:endParaRPr lang="en-US" sz="1200" b="1" kern="100" dirty="0">
                        <a:effectLst/>
                        <a:latin typeface="微软雅黑" panose="020B0503020204020204" charset="-122"/>
                        <a:ea typeface="微软雅黑" panose="020B0503020204020204" charset="-122"/>
                        <a:cs typeface="Times New Roman" panose="02020603050405020304" pitchFamily="18" charset="0"/>
                      </a:endParaRPr>
                    </a:p>
                  </a:txBody>
                  <a:tcPr marL="0" marR="0" marT="0" marB="0" anchor="ctr"/>
                </a:tc>
                <a:tc>
                  <a:txBody>
                    <a:bodyPr/>
                    <a:lstStyle/>
                    <a:p>
                      <a:pPr algn="ctr">
                        <a:lnSpc>
                          <a:spcPts val="1400"/>
                        </a:lnSpc>
                        <a:spcAft>
                          <a:spcPts val="0"/>
                        </a:spcAft>
                      </a:pPr>
                      <a:r>
                        <a:rPr lang="en-US" sz="1200" b="1" kern="100" dirty="0">
                          <a:effectLst/>
                          <a:latin typeface="微软雅黑" panose="020B0503020204020204" charset="-122"/>
                          <a:ea typeface="微软雅黑" panose="020B0503020204020204" charset="-122"/>
                          <a:cs typeface="Times New Roman" panose="02020603050405020304" pitchFamily="18" charset="0"/>
                        </a:rPr>
                        <a:t>24</a:t>
                      </a:r>
                      <a:endParaRPr lang="en-US" sz="1200" b="1" kern="100" dirty="0">
                        <a:effectLst/>
                        <a:latin typeface="微软雅黑" panose="020B0503020204020204" charset="-122"/>
                        <a:ea typeface="微软雅黑" panose="020B0503020204020204" charset="-122"/>
                        <a:cs typeface="Times New Roman" panose="02020603050405020304" pitchFamily="18" charset="0"/>
                      </a:endParaRPr>
                    </a:p>
                  </a:txBody>
                  <a:tcPr marL="0" marR="0" marT="0" marB="0" anchor="ctr"/>
                </a:tc>
                <a:tc>
                  <a:txBody>
                    <a:bodyPr/>
                    <a:lstStyle/>
                    <a:p>
                      <a:pPr algn="ctr">
                        <a:spcAft>
                          <a:spcPts val="0"/>
                        </a:spcAft>
                      </a:pPr>
                      <a:r>
                        <a:rPr lang="zh-CN" sz="1200" b="1" kern="100" dirty="0">
                          <a:effectLst/>
                          <a:latin typeface="微软雅黑" panose="020B0503020204020204" charset="-122"/>
                          <a:ea typeface="微软雅黑" panose="020B0503020204020204" charset="-122"/>
                          <a:cs typeface="Times New Roman" panose="02020603050405020304" pitchFamily="18" charset="0"/>
                        </a:rPr>
                        <a:t>物理实验</a:t>
                      </a:r>
                      <a:r>
                        <a:rPr lang="en-US" sz="1200" b="1" kern="100" dirty="0">
                          <a:effectLst/>
                          <a:latin typeface="微软雅黑" panose="020B0503020204020204" charset="-122"/>
                          <a:ea typeface="微软雅黑" panose="020B0503020204020204" charset="-122"/>
                          <a:cs typeface="Times New Roman" panose="02020603050405020304" pitchFamily="18" charset="0"/>
                        </a:rPr>
                        <a:t>B</a:t>
                      </a:r>
                      <a:endParaRPr lang="zh-CN" sz="1200" b="1" kern="100" dirty="0">
                        <a:effectLst/>
                        <a:latin typeface="微软雅黑" panose="020B0503020204020204" charset="-122"/>
                        <a:ea typeface="微软雅黑" panose="020B0503020204020204" charset="-122"/>
                        <a:cs typeface="Times New Roman" panose="02020603050405020304" pitchFamily="18" charset="0"/>
                      </a:endParaRPr>
                    </a:p>
                  </a:txBody>
                  <a:tcPr marL="0" marR="0" marT="0" marB="0" anchor="ctr"/>
                </a:tc>
              </a:tr>
              <a:tr h="341630">
                <a:tc vMerge="1">
                  <a:tcPr marL="0" marR="0" marT="0" marB="0" anchor="ctr"/>
                </a:tc>
                <a:tc>
                  <a:txBody>
                    <a:bodyPr/>
                    <a:lstStyle/>
                    <a:p>
                      <a:pPr algn="ctr">
                        <a:lnSpc>
                          <a:spcPts val="1400"/>
                        </a:lnSpc>
                        <a:spcAft>
                          <a:spcPts val="0"/>
                        </a:spcAft>
                      </a:pPr>
                      <a:r>
                        <a:rPr lang="zh-CN" sz="1200" b="1" kern="100" dirty="0">
                          <a:effectLst/>
                          <a:latin typeface="微软雅黑" panose="020B0503020204020204" charset="-122"/>
                          <a:ea typeface="微软雅黑" panose="020B0503020204020204" charset="-122"/>
                          <a:cs typeface="Times New Roman" panose="02020603050405020304" pitchFamily="18" charset="0"/>
                        </a:rPr>
                        <a:t>分析化学</a:t>
                      </a:r>
                      <a:r>
                        <a:rPr lang="en-US" sz="1200" b="1" kern="100" dirty="0">
                          <a:effectLst/>
                          <a:latin typeface="微软雅黑" panose="020B0503020204020204" charset="-122"/>
                          <a:ea typeface="微软雅黑" panose="020B0503020204020204" charset="-122"/>
                          <a:cs typeface="Times New Roman" panose="02020603050405020304" pitchFamily="18" charset="0"/>
                        </a:rPr>
                        <a:t>A</a:t>
                      </a:r>
                      <a:endParaRPr lang="zh-CN" sz="1200" b="1" kern="100" dirty="0">
                        <a:effectLst/>
                        <a:latin typeface="微软雅黑" panose="020B0503020204020204" charset="-122"/>
                        <a:ea typeface="微软雅黑" panose="020B0503020204020204" charset="-122"/>
                        <a:cs typeface="Times New Roman" panose="02020603050405020304" pitchFamily="18" charset="0"/>
                      </a:endParaRPr>
                    </a:p>
                  </a:txBody>
                  <a:tcPr marL="36195" marR="36195" marT="0" marB="0" anchor="ctr"/>
                </a:tc>
                <a:tc>
                  <a:txBody>
                    <a:bodyPr/>
                    <a:lstStyle/>
                    <a:p>
                      <a:pPr algn="ctr">
                        <a:lnSpc>
                          <a:spcPts val="1400"/>
                        </a:lnSpc>
                        <a:spcAft>
                          <a:spcPts val="0"/>
                        </a:spcAft>
                      </a:pPr>
                      <a:r>
                        <a:rPr lang="en-US" sz="1200" b="1" kern="100">
                          <a:effectLst/>
                          <a:latin typeface="微软雅黑" panose="020B0503020204020204" charset="-122"/>
                          <a:ea typeface="微软雅黑" panose="020B0503020204020204" charset="-122"/>
                          <a:cs typeface="Times New Roman" panose="02020603050405020304" pitchFamily="18" charset="0"/>
                        </a:rPr>
                        <a:t>3</a:t>
                      </a:r>
                      <a:endParaRPr lang="en-US" sz="1200" b="1" kern="100">
                        <a:effectLst/>
                        <a:latin typeface="微软雅黑" panose="020B0503020204020204" charset="-122"/>
                        <a:ea typeface="微软雅黑" panose="020B0503020204020204" charset="-122"/>
                        <a:cs typeface="Times New Roman" panose="02020603050405020304" pitchFamily="18" charset="0"/>
                      </a:endParaRPr>
                    </a:p>
                  </a:txBody>
                  <a:tcPr marL="0" marR="0" marT="0" marB="0" anchor="ctr"/>
                </a:tc>
                <a:tc>
                  <a:txBody>
                    <a:bodyPr/>
                    <a:lstStyle/>
                    <a:p>
                      <a:pPr algn="ctr">
                        <a:lnSpc>
                          <a:spcPts val="1400"/>
                        </a:lnSpc>
                        <a:spcAft>
                          <a:spcPts val="0"/>
                        </a:spcAft>
                      </a:pPr>
                      <a:r>
                        <a:rPr lang="en-US" sz="1200" b="1" kern="100">
                          <a:effectLst/>
                          <a:latin typeface="微软雅黑" panose="020B0503020204020204" charset="-122"/>
                          <a:ea typeface="微软雅黑" panose="020B0503020204020204" charset="-122"/>
                          <a:cs typeface="Times New Roman" panose="02020603050405020304" pitchFamily="18" charset="0"/>
                        </a:rPr>
                        <a:t>48</a:t>
                      </a:r>
                      <a:endParaRPr lang="en-US" sz="1200" b="1" kern="100">
                        <a:effectLst/>
                        <a:latin typeface="微软雅黑" panose="020B0503020204020204" charset="-122"/>
                        <a:ea typeface="微软雅黑" panose="020B0503020204020204" charset="-122"/>
                        <a:cs typeface="Times New Roman" panose="02020603050405020304" pitchFamily="18" charset="0"/>
                      </a:endParaRPr>
                    </a:p>
                  </a:txBody>
                  <a:tcPr marL="0" marR="0" marT="0" marB="0" anchor="ctr"/>
                </a:tc>
                <a:tc>
                  <a:txBody>
                    <a:bodyPr/>
                    <a:lstStyle/>
                    <a:p>
                      <a:pPr algn="ctr">
                        <a:lnSpc>
                          <a:spcPts val="1400"/>
                        </a:lnSpc>
                        <a:spcAft>
                          <a:spcPts val="0"/>
                        </a:spcAft>
                      </a:pPr>
                      <a:r>
                        <a:rPr lang="en-US" sz="1200" b="1" kern="100">
                          <a:effectLst/>
                          <a:latin typeface="微软雅黑" panose="020B0503020204020204" charset="-122"/>
                          <a:ea typeface="微软雅黑" panose="020B0503020204020204" charset="-122"/>
                          <a:cs typeface="Times New Roman" panose="02020603050405020304" pitchFamily="18" charset="0"/>
                        </a:rPr>
                        <a:t>48</a:t>
                      </a:r>
                      <a:endParaRPr lang="en-US" sz="1200" b="1" kern="100">
                        <a:effectLst/>
                        <a:latin typeface="微软雅黑" panose="020B0503020204020204" charset="-122"/>
                        <a:ea typeface="微软雅黑" panose="020B0503020204020204" charset="-122"/>
                        <a:cs typeface="Times New Roman" panose="02020603050405020304" pitchFamily="18" charset="0"/>
                      </a:endParaRPr>
                    </a:p>
                  </a:txBody>
                  <a:tcPr marL="0" marR="0" marT="0" marB="0" anchor="ctr"/>
                </a:tc>
                <a:tc>
                  <a:txBody>
                    <a:bodyPr/>
                    <a:lstStyle/>
                    <a:p>
                      <a:pPr algn="ctr">
                        <a:lnSpc>
                          <a:spcPts val="1400"/>
                        </a:lnSpc>
                        <a:spcAft>
                          <a:spcPts val="0"/>
                        </a:spcAft>
                      </a:pPr>
                      <a:r>
                        <a:rPr lang="en-US" sz="1200" b="1" kern="100">
                          <a:effectLst/>
                          <a:latin typeface="微软雅黑" panose="020B0503020204020204" charset="-122"/>
                          <a:ea typeface="微软雅黑" panose="020B0503020204020204" charset="-122"/>
                          <a:cs typeface="Times New Roman" panose="02020603050405020304" pitchFamily="18" charset="0"/>
                        </a:rPr>
                        <a:t> </a:t>
                      </a:r>
                      <a:endParaRPr lang="en-US" sz="1200" b="1" kern="100">
                        <a:effectLst/>
                        <a:latin typeface="微软雅黑" panose="020B0503020204020204" charset="-122"/>
                        <a:ea typeface="微软雅黑" panose="020B0503020204020204" charset="-122"/>
                        <a:cs typeface="Times New Roman" panose="02020603050405020304" pitchFamily="18" charset="0"/>
                      </a:endParaRPr>
                    </a:p>
                  </a:txBody>
                  <a:tcPr marL="0" marR="0" marT="0" marB="0" anchor="ctr"/>
                </a:tc>
                <a:tc>
                  <a:txBody>
                    <a:bodyPr/>
                    <a:lstStyle/>
                    <a:p>
                      <a:pPr algn="ctr">
                        <a:spcAft>
                          <a:spcPts val="0"/>
                        </a:spcAft>
                      </a:pPr>
                      <a:r>
                        <a:rPr lang="zh-CN" sz="1200" b="1" kern="100">
                          <a:effectLst/>
                          <a:latin typeface="微软雅黑" panose="020B0503020204020204" charset="-122"/>
                          <a:ea typeface="微软雅黑" panose="020B0503020204020204" charset="-122"/>
                          <a:cs typeface="Times New Roman" panose="02020603050405020304" pitchFamily="18" charset="0"/>
                        </a:rPr>
                        <a:t>无机化学</a:t>
                      </a:r>
                      <a:r>
                        <a:rPr lang="en-US" sz="1200" b="1" kern="100">
                          <a:effectLst/>
                          <a:latin typeface="微软雅黑" panose="020B0503020204020204" charset="-122"/>
                          <a:ea typeface="微软雅黑" panose="020B0503020204020204" charset="-122"/>
                          <a:cs typeface="Times New Roman" panose="02020603050405020304" pitchFamily="18" charset="0"/>
                        </a:rPr>
                        <a:t>A</a:t>
                      </a:r>
                      <a:endParaRPr lang="zh-CN" sz="1200" b="1" kern="100">
                        <a:effectLst/>
                        <a:latin typeface="微软雅黑" panose="020B0503020204020204" charset="-122"/>
                        <a:ea typeface="微软雅黑" panose="020B0503020204020204" charset="-122"/>
                        <a:cs typeface="Times New Roman" panose="02020603050405020304" pitchFamily="18" charset="0"/>
                      </a:endParaRPr>
                    </a:p>
                  </a:txBody>
                  <a:tcPr marL="0" marR="0" marT="0" marB="0" anchor="ctr"/>
                </a:tc>
              </a:tr>
              <a:tr h="341630">
                <a:tc vMerge="1">
                  <a:tcPr marL="0" marR="0" marT="0" marB="0" anchor="ctr"/>
                </a:tc>
                <a:tc>
                  <a:txBody>
                    <a:bodyPr/>
                    <a:lstStyle/>
                    <a:p>
                      <a:pPr algn="ctr">
                        <a:lnSpc>
                          <a:spcPts val="1400"/>
                        </a:lnSpc>
                        <a:spcAft>
                          <a:spcPts val="0"/>
                        </a:spcAft>
                      </a:pPr>
                      <a:r>
                        <a:rPr lang="zh-CN" sz="1200" b="1" kern="100" dirty="0">
                          <a:effectLst/>
                          <a:latin typeface="微软雅黑" panose="020B0503020204020204" charset="-122"/>
                          <a:ea typeface="微软雅黑" panose="020B0503020204020204" charset="-122"/>
                          <a:cs typeface="Times New Roman" panose="02020603050405020304" pitchFamily="18" charset="0"/>
                        </a:rPr>
                        <a:t>分析化学实验</a:t>
                      </a:r>
                      <a:r>
                        <a:rPr lang="en-US" sz="1200" b="1" kern="100" dirty="0">
                          <a:effectLst/>
                          <a:latin typeface="微软雅黑" panose="020B0503020204020204" charset="-122"/>
                          <a:ea typeface="微软雅黑" panose="020B0503020204020204" charset="-122"/>
                          <a:cs typeface="Times New Roman" panose="02020603050405020304" pitchFamily="18" charset="0"/>
                        </a:rPr>
                        <a:t>A</a:t>
                      </a:r>
                      <a:endParaRPr lang="zh-CN" sz="1200" b="1" kern="100" dirty="0">
                        <a:effectLst/>
                        <a:latin typeface="微软雅黑" panose="020B0503020204020204" charset="-122"/>
                        <a:ea typeface="微软雅黑" panose="020B0503020204020204" charset="-122"/>
                        <a:cs typeface="Times New Roman" panose="02020603050405020304" pitchFamily="18" charset="0"/>
                      </a:endParaRPr>
                    </a:p>
                  </a:txBody>
                  <a:tcPr marL="36195" marR="36195" marT="0" marB="0" anchor="ctr"/>
                </a:tc>
                <a:tc>
                  <a:txBody>
                    <a:bodyPr/>
                    <a:lstStyle/>
                    <a:p>
                      <a:pPr algn="ctr">
                        <a:lnSpc>
                          <a:spcPts val="1400"/>
                        </a:lnSpc>
                        <a:spcAft>
                          <a:spcPts val="0"/>
                        </a:spcAft>
                      </a:pPr>
                      <a:r>
                        <a:rPr lang="en-US" sz="1200" b="1" kern="100">
                          <a:effectLst/>
                          <a:latin typeface="微软雅黑" panose="020B0503020204020204" charset="-122"/>
                          <a:ea typeface="微软雅黑" panose="020B0503020204020204" charset="-122"/>
                          <a:cs typeface="Times New Roman" panose="02020603050405020304" pitchFamily="18" charset="0"/>
                        </a:rPr>
                        <a:t>2</a:t>
                      </a:r>
                      <a:endParaRPr lang="en-US" sz="1200" b="1" kern="100">
                        <a:effectLst/>
                        <a:latin typeface="微软雅黑" panose="020B0503020204020204" charset="-122"/>
                        <a:ea typeface="微软雅黑" panose="020B0503020204020204" charset="-122"/>
                        <a:cs typeface="Times New Roman" panose="02020603050405020304" pitchFamily="18" charset="0"/>
                      </a:endParaRPr>
                    </a:p>
                  </a:txBody>
                  <a:tcPr marL="0" marR="0" marT="0" marB="0" anchor="ctr"/>
                </a:tc>
                <a:tc>
                  <a:txBody>
                    <a:bodyPr/>
                    <a:lstStyle/>
                    <a:p>
                      <a:pPr algn="ctr">
                        <a:lnSpc>
                          <a:spcPts val="1400"/>
                        </a:lnSpc>
                        <a:spcAft>
                          <a:spcPts val="0"/>
                        </a:spcAft>
                      </a:pPr>
                      <a:r>
                        <a:rPr lang="en-US" sz="1200" b="1" kern="100">
                          <a:effectLst/>
                          <a:latin typeface="微软雅黑" panose="020B0503020204020204" charset="-122"/>
                          <a:ea typeface="微软雅黑" panose="020B0503020204020204" charset="-122"/>
                          <a:cs typeface="Times New Roman" panose="02020603050405020304" pitchFamily="18" charset="0"/>
                        </a:rPr>
                        <a:t>48</a:t>
                      </a:r>
                      <a:endParaRPr lang="en-US" sz="1200" b="1" kern="100">
                        <a:effectLst/>
                        <a:latin typeface="微软雅黑" panose="020B0503020204020204" charset="-122"/>
                        <a:ea typeface="微软雅黑" panose="020B0503020204020204" charset="-122"/>
                        <a:cs typeface="Times New Roman" panose="02020603050405020304" pitchFamily="18" charset="0"/>
                      </a:endParaRPr>
                    </a:p>
                  </a:txBody>
                  <a:tcPr marL="0" marR="0" marT="0" marB="0" anchor="ctr"/>
                </a:tc>
                <a:tc>
                  <a:txBody>
                    <a:bodyPr/>
                    <a:lstStyle/>
                    <a:p>
                      <a:pPr algn="ctr">
                        <a:lnSpc>
                          <a:spcPts val="1400"/>
                        </a:lnSpc>
                        <a:spcAft>
                          <a:spcPts val="0"/>
                        </a:spcAft>
                      </a:pPr>
                      <a:r>
                        <a:rPr lang="en-US" sz="1200" b="1" kern="100">
                          <a:effectLst/>
                          <a:latin typeface="微软雅黑" panose="020B0503020204020204" charset="-122"/>
                          <a:ea typeface="微软雅黑" panose="020B0503020204020204" charset="-122"/>
                          <a:cs typeface="Times New Roman" panose="02020603050405020304" pitchFamily="18" charset="0"/>
                        </a:rPr>
                        <a:t> </a:t>
                      </a:r>
                      <a:endParaRPr lang="en-US" sz="1200" b="1" kern="100">
                        <a:effectLst/>
                        <a:latin typeface="微软雅黑" panose="020B0503020204020204" charset="-122"/>
                        <a:ea typeface="微软雅黑" panose="020B0503020204020204" charset="-122"/>
                        <a:cs typeface="Times New Roman" panose="02020603050405020304" pitchFamily="18" charset="0"/>
                      </a:endParaRPr>
                    </a:p>
                  </a:txBody>
                  <a:tcPr marL="0" marR="0" marT="0" marB="0" anchor="ctr"/>
                </a:tc>
                <a:tc>
                  <a:txBody>
                    <a:bodyPr/>
                    <a:lstStyle/>
                    <a:p>
                      <a:pPr algn="ctr">
                        <a:lnSpc>
                          <a:spcPts val="1400"/>
                        </a:lnSpc>
                        <a:spcAft>
                          <a:spcPts val="0"/>
                        </a:spcAft>
                      </a:pPr>
                      <a:r>
                        <a:rPr lang="en-US" sz="1200" b="1" kern="100">
                          <a:effectLst/>
                          <a:latin typeface="微软雅黑" panose="020B0503020204020204" charset="-122"/>
                          <a:ea typeface="微软雅黑" panose="020B0503020204020204" charset="-122"/>
                          <a:cs typeface="Times New Roman" panose="02020603050405020304" pitchFamily="18" charset="0"/>
                        </a:rPr>
                        <a:t>48</a:t>
                      </a:r>
                      <a:endParaRPr lang="en-US" sz="1200" b="1" kern="100">
                        <a:effectLst/>
                        <a:latin typeface="微软雅黑" panose="020B0503020204020204" charset="-122"/>
                        <a:ea typeface="微软雅黑" panose="020B0503020204020204" charset="-122"/>
                        <a:cs typeface="Times New Roman" panose="02020603050405020304" pitchFamily="18" charset="0"/>
                      </a:endParaRPr>
                    </a:p>
                  </a:txBody>
                  <a:tcPr marL="0" marR="0" marT="0" marB="0" anchor="ctr"/>
                </a:tc>
                <a:tc>
                  <a:txBody>
                    <a:bodyPr/>
                    <a:lstStyle/>
                    <a:p>
                      <a:pPr algn="ctr">
                        <a:spcAft>
                          <a:spcPts val="0"/>
                        </a:spcAft>
                      </a:pPr>
                      <a:r>
                        <a:rPr lang="zh-CN" sz="1200" b="1" kern="100">
                          <a:effectLst/>
                          <a:latin typeface="微软雅黑" panose="020B0503020204020204" charset="-122"/>
                          <a:ea typeface="微软雅黑" panose="020B0503020204020204" charset="-122"/>
                          <a:cs typeface="Times New Roman" panose="02020603050405020304" pitchFamily="18" charset="0"/>
                        </a:rPr>
                        <a:t>无机化学</a:t>
                      </a:r>
                      <a:r>
                        <a:rPr lang="en-US" sz="1200" b="1" kern="100">
                          <a:effectLst/>
                          <a:latin typeface="微软雅黑" panose="020B0503020204020204" charset="-122"/>
                          <a:ea typeface="微软雅黑" panose="020B0503020204020204" charset="-122"/>
                          <a:cs typeface="Times New Roman" panose="02020603050405020304" pitchFamily="18" charset="0"/>
                        </a:rPr>
                        <a:t>A</a:t>
                      </a:r>
                      <a:endParaRPr lang="zh-CN" sz="1200" b="1" kern="100">
                        <a:effectLst/>
                        <a:latin typeface="微软雅黑" panose="020B0503020204020204" charset="-122"/>
                        <a:ea typeface="微软雅黑" panose="020B0503020204020204" charset="-122"/>
                        <a:cs typeface="Times New Roman" panose="02020603050405020304" pitchFamily="18" charset="0"/>
                      </a:endParaRPr>
                    </a:p>
                  </a:txBody>
                  <a:tcPr marL="0" marR="0" marT="0" marB="0" anchor="ctr"/>
                </a:tc>
              </a:tr>
              <a:tr h="341630">
                <a:tc rowSpan="4">
                  <a:txBody>
                    <a:bodyPr/>
                    <a:lstStyle/>
                    <a:p>
                      <a:pPr algn="ctr">
                        <a:spcAft>
                          <a:spcPts val="0"/>
                        </a:spcAft>
                      </a:pPr>
                      <a:r>
                        <a:rPr lang="en-US" sz="1200" b="1" kern="100" dirty="0">
                          <a:effectLst/>
                          <a:latin typeface="微软雅黑" panose="020B0503020204020204" charset="-122"/>
                          <a:ea typeface="微软雅黑" panose="020B0503020204020204" charset="-122"/>
                          <a:cs typeface="Times New Roman" panose="02020603050405020304" pitchFamily="18" charset="0"/>
                        </a:rPr>
                        <a:t>4</a:t>
                      </a:r>
                      <a:r>
                        <a:rPr lang="zh-CN" altLang="en-US" sz="1200" b="1" kern="100" dirty="0">
                          <a:effectLst/>
                          <a:latin typeface="微软雅黑" panose="020B0503020204020204" charset="-122"/>
                          <a:ea typeface="微软雅黑" panose="020B0503020204020204" charset="-122"/>
                          <a:cs typeface="Times New Roman" panose="02020603050405020304" pitchFamily="18" charset="0"/>
                        </a:rPr>
                        <a:t>（</a:t>
                      </a:r>
                      <a:r>
                        <a:rPr lang="en-US" altLang="zh-CN" sz="1200" b="1" kern="100" dirty="0">
                          <a:effectLst/>
                          <a:latin typeface="微软雅黑" panose="020B0503020204020204" charset="-122"/>
                          <a:ea typeface="微软雅黑" panose="020B0503020204020204" charset="-122"/>
                          <a:cs typeface="Times New Roman" panose="02020603050405020304" pitchFamily="18" charset="0"/>
                        </a:rPr>
                        <a:t>10.5</a:t>
                      </a:r>
                      <a:r>
                        <a:rPr lang="zh-CN" altLang="en-US" sz="1200" b="1" kern="100" dirty="0">
                          <a:effectLst/>
                          <a:latin typeface="微软雅黑" panose="020B0503020204020204" charset="-122"/>
                          <a:ea typeface="微软雅黑" panose="020B0503020204020204" charset="-122"/>
                          <a:cs typeface="Times New Roman" panose="02020603050405020304" pitchFamily="18" charset="0"/>
                        </a:rPr>
                        <a:t>）</a:t>
                      </a:r>
                      <a:endParaRPr lang="zh-CN" sz="1200" b="1" kern="100" dirty="0">
                        <a:effectLst/>
                        <a:latin typeface="微软雅黑" panose="020B0503020204020204" charset="-122"/>
                        <a:ea typeface="微软雅黑" panose="020B0503020204020204" charset="-122"/>
                        <a:cs typeface="Times New Roman" panose="02020603050405020304" pitchFamily="18" charset="0"/>
                      </a:endParaRPr>
                    </a:p>
                  </a:txBody>
                  <a:tcPr marL="0" marR="0" marT="0" marB="0" anchor="ctr"/>
                </a:tc>
                <a:tc>
                  <a:txBody>
                    <a:bodyPr/>
                    <a:lstStyle/>
                    <a:p>
                      <a:pPr algn="ctr">
                        <a:lnSpc>
                          <a:spcPts val="1400"/>
                        </a:lnSpc>
                        <a:spcAft>
                          <a:spcPts val="0"/>
                        </a:spcAft>
                      </a:pPr>
                      <a:r>
                        <a:rPr lang="zh-CN" sz="1200" b="1" kern="100" dirty="0">
                          <a:effectLst/>
                          <a:latin typeface="微软雅黑" panose="020B0503020204020204" charset="-122"/>
                          <a:ea typeface="微软雅黑" panose="020B0503020204020204" charset="-122"/>
                          <a:cs typeface="Times New Roman" panose="02020603050405020304" pitchFamily="18" charset="0"/>
                        </a:rPr>
                        <a:t>物理化学</a:t>
                      </a:r>
                      <a:r>
                        <a:rPr lang="en-US" sz="1200" b="1" kern="100" dirty="0">
                          <a:effectLst/>
                          <a:latin typeface="微软雅黑" panose="020B0503020204020204" charset="-122"/>
                          <a:ea typeface="微软雅黑" panose="020B0503020204020204" charset="-122"/>
                          <a:cs typeface="Times New Roman" panose="02020603050405020304" pitchFamily="18" charset="0"/>
                        </a:rPr>
                        <a:t>A2</a:t>
                      </a:r>
                      <a:endParaRPr lang="zh-CN" sz="1200" b="1" kern="100" dirty="0">
                        <a:effectLst/>
                        <a:latin typeface="微软雅黑" panose="020B0503020204020204" charset="-122"/>
                        <a:ea typeface="微软雅黑" panose="020B0503020204020204" charset="-122"/>
                        <a:cs typeface="Times New Roman" panose="02020603050405020304" pitchFamily="18" charset="0"/>
                      </a:endParaRPr>
                    </a:p>
                  </a:txBody>
                  <a:tcPr marL="36195" marR="36195" marT="0" marB="0" anchor="ctr"/>
                </a:tc>
                <a:tc>
                  <a:txBody>
                    <a:bodyPr/>
                    <a:lstStyle/>
                    <a:p>
                      <a:pPr algn="ctr">
                        <a:lnSpc>
                          <a:spcPts val="1400"/>
                        </a:lnSpc>
                        <a:spcAft>
                          <a:spcPts val="0"/>
                        </a:spcAft>
                      </a:pPr>
                      <a:r>
                        <a:rPr lang="en-US" sz="1200" b="1" kern="100" dirty="0">
                          <a:effectLst/>
                          <a:latin typeface="微软雅黑" panose="020B0503020204020204" charset="-122"/>
                          <a:ea typeface="微软雅黑" panose="020B0503020204020204" charset="-122"/>
                          <a:cs typeface="Times New Roman" panose="02020603050405020304" pitchFamily="18" charset="0"/>
                        </a:rPr>
                        <a:t>3</a:t>
                      </a:r>
                      <a:endParaRPr lang="en-US" sz="1200" b="1" kern="100" dirty="0">
                        <a:effectLst/>
                        <a:latin typeface="微软雅黑" panose="020B0503020204020204" charset="-122"/>
                        <a:ea typeface="微软雅黑" panose="020B0503020204020204" charset="-122"/>
                        <a:cs typeface="Times New Roman" panose="02020603050405020304" pitchFamily="18" charset="0"/>
                      </a:endParaRPr>
                    </a:p>
                  </a:txBody>
                  <a:tcPr marL="0" marR="0" marT="0" marB="0" anchor="ctr"/>
                </a:tc>
                <a:tc>
                  <a:txBody>
                    <a:bodyPr/>
                    <a:lstStyle/>
                    <a:p>
                      <a:pPr algn="ctr">
                        <a:lnSpc>
                          <a:spcPts val="1400"/>
                        </a:lnSpc>
                        <a:spcAft>
                          <a:spcPts val="0"/>
                        </a:spcAft>
                      </a:pPr>
                      <a:r>
                        <a:rPr lang="en-US" sz="1200" b="1" kern="100" dirty="0">
                          <a:effectLst/>
                          <a:latin typeface="微软雅黑" panose="020B0503020204020204" charset="-122"/>
                          <a:ea typeface="微软雅黑" panose="020B0503020204020204" charset="-122"/>
                          <a:cs typeface="Times New Roman" panose="02020603050405020304" pitchFamily="18" charset="0"/>
                        </a:rPr>
                        <a:t>48</a:t>
                      </a:r>
                      <a:endParaRPr lang="en-US" sz="1200" b="1" kern="100" dirty="0">
                        <a:effectLst/>
                        <a:latin typeface="微软雅黑" panose="020B0503020204020204" charset="-122"/>
                        <a:ea typeface="微软雅黑" panose="020B0503020204020204" charset="-122"/>
                        <a:cs typeface="Times New Roman" panose="02020603050405020304" pitchFamily="18" charset="0"/>
                      </a:endParaRPr>
                    </a:p>
                  </a:txBody>
                  <a:tcPr marL="0" marR="0" marT="0" marB="0" anchor="ctr"/>
                </a:tc>
                <a:tc>
                  <a:txBody>
                    <a:bodyPr/>
                    <a:lstStyle/>
                    <a:p>
                      <a:pPr algn="ctr">
                        <a:lnSpc>
                          <a:spcPts val="1400"/>
                        </a:lnSpc>
                        <a:spcAft>
                          <a:spcPts val="0"/>
                        </a:spcAft>
                      </a:pPr>
                      <a:r>
                        <a:rPr lang="en-US" sz="1200" b="1" kern="100" dirty="0">
                          <a:effectLst/>
                          <a:latin typeface="微软雅黑" panose="020B0503020204020204" charset="-122"/>
                          <a:ea typeface="微软雅黑" panose="020B0503020204020204" charset="-122"/>
                          <a:cs typeface="Times New Roman" panose="02020603050405020304" pitchFamily="18" charset="0"/>
                        </a:rPr>
                        <a:t>48</a:t>
                      </a:r>
                      <a:endParaRPr lang="en-US" sz="1200" b="1" kern="100" dirty="0">
                        <a:effectLst/>
                        <a:latin typeface="微软雅黑" panose="020B0503020204020204" charset="-122"/>
                        <a:ea typeface="微软雅黑" panose="020B0503020204020204" charset="-122"/>
                        <a:cs typeface="Times New Roman" panose="02020603050405020304" pitchFamily="18" charset="0"/>
                      </a:endParaRPr>
                    </a:p>
                  </a:txBody>
                  <a:tcPr marL="0" marR="0" marT="0" marB="0" anchor="ctr"/>
                </a:tc>
                <a:tc>
                  <a:txBody>
                    <a:bodyPr/>
                    <a:lstStyle/>
                    <a:p>
                      <a:pPr algn="ctr">
                        <a:lnSpc>
                          <a:spcPts val="1400"/>
                        </a:lnSpc>
                        <a:spcAft>
                          <a:spcPts val="0"/>
                        </a:spcAft>
                      </a:pPr>
                      <a:r>
                        <a:rPr lang="en-US" sz="1200" b="1" kern="100">
                          <a:effectLst/>
                          <a:latin typeface="微软雅黑" panose="020B0503020204020204" charset="-122"/>
                          <a:ea typeface="微软雅黑" panose="020B0503020204020204" charset="-122"/>
                          <a:cs typeface="Times New Roman" panose="02020603050405020304" pitchFamily="18" charset="0"/>
                        </a:rPr>
                        <a:t> </a:t>
                      </a:r>
                      <a:endParaRPr lang="en-US" sz="1200" b="1" kern="100">
                        <a:effectLst/>
                        <a:latin typeface="微软雅黑" panose="020B0503020204020204" charset="-122"/>
                        <a:ea typeface="微软雅黑" panose="020B0503020204020204" charset="-122"/>
                        <a:cs typeface="Times New Roman" panose="02020603050405020304" pitchFamily="18" charset="0"/>
                      </a:endParaRPr>
                    </a:p>
                  </a:txBody>
                  <a:tcPr marL="0" marR="0" marT="0" marB="0" anchor="ctr"/>
                </a:tc>
                <a:tc>
                  <a:txBody>
                    <a:bodyPr/>
                    <a:lstStyle/>
                    <a:p>
                      <a:pPr algn="ctr">
                        <a:spcAft>
                          <a:spcPts val="0"/>
                        </a:spcAft>
                      </a:pPr>
                      <a:r>
                        <a:rPr lang="zh-CN" sz="1200" b="1" kern="100" dirty="0">
                          <a:effectLst/>
                          <a:latin typeface="微软雅黑" panose="020B0503020204020204" charset="-122"/>
                          <a:ea typeface="微软雅黑" panose="020B0503020204020204" charset="-122"/>
                          <a:cs typeface="Times New Roman" panose="02020603050405020304" pitchFamily="18" charset="0"/>
                        </a:rPr>
                        <a:t>高等数学</a:t>
                      </a:r>
                      <a:r>
                        <a:rPr lang="en-US" sz="1200" b="1" kern="100" dirty="0">
                          <a:effectLst/>
                          <a:latin typeface="微软雅黑" panose="020B0503020204020204" charset="-122"/>
                          <a:ea typeface="微软雅黑" panose="020B0503020204020204" charset="-122"/>
                          <a:cs typeface="Times New Roman" panose="02020603050405020304" pitchFamily="18" charset="0"/>
                        </a:rPr>
                        <a:t>B</a:t>
                      </a:r>
                      <a:endParaRPr lang="zh-CN" sz="1200" b="1" kern="100" dirty="0">
                        <a:effectLst/>
                        <a:latin typeface="微软雅黑" panose="020B0503020204020204" charset="-122"/>
                        <a:ea typeface="微软雅黑" panose="020B0503020204020204" charset="-122"/>
                        <a:cs typeface="Times New Roman" panose="02020603050405020304" pitchFamily="18" charset="0"/>
                      </a:endParaRPr>
                    </a:p>
                  </a:txBody>
                  <a:tcPr marL="0" marR="0" marT="0" marB="0" anchor="ctr"/>
                </a:tc>
              </a:tr>
              <a:tr h="341630">
                <a:tc vMerge="1">
                  <a:tcPr marL="0" marR="0" marT="0" marB="0" anchor="ctr"/>
                </a:tc>
                <a:tc>
                  <a:txBody>
                    <a:bodyPr/>
                    <a:lstStyle/>
                    <a:p>
                      <a:pPr algn="ctr">
                        <a:lnSpc>
                          <a:spcPts val="1400"/>
                        </a:lnSpc>
                        <a:spcAft>
                          <a:spcPts val="0"/>
                        </a:spcAft>
                      </a:pPr>
                      <a:r>
                        <a:rPr lang="zh-CN" sz="1200" b="1" kern="100" dirty="0">
                          <a:effectLst/>
                          <a:latin typeface="微软雅黑" panose="020B0503020204020204" charset="-122"/>
                          <a:ea typeface="微软雅黑" panose="020B0503020204020204" charset="-122"/>
                          <a:cs typeface="Times New Roman" panose="02020603050405020304" pitchFamily="18" charset="0"/>
                        </a:rPr>
                        <a:t>物理化学实验</a:t>
                      </a:r>
                      <a:r>
                        <a:rPr lang="en-US" sz="1200" b="1" kern="100" dirty="0">
                          <a:effectLst/>
                          <a:latin typeface="微软雅黑" panose="020B0503020204020204" charset="-122"/>
                          <a:ea typeface="微软雅黑" panose="020B0503020204020204" charset="-122"/>
                          <a:cs typeface="Times New Roman" panose="02020603050405020304" pitchFamily="18" charset="0"/>
                        </a:rPr>
                        <a:t>A2</a:t>
                      </a:r>
                      <a:endParaRPr lang="zh-CN" sz="1200" b="1" kern="100" dirty="0">
                        <a:effectLst/>
                        <a:latin typeface="微软雅黑" panose="020B0503020204020204" charset="-122"/>
                        <a:ea typeface="微软雅黑" panose="020B0503020204020204" charset="-122"/>
                        <a:cs typeface="Times New Roman" panose="02020603050405020304" pitchFamily="18" charset="0"/>
                      </a:endParaRPr>
                    </a:p>
                  </a:txBody>
                  <a:tcPr marL="36195" marR="36195" marT="0" marB="0" anchor="ctr"/>
                </a:tc>
                <a:tc>
                  <a:txBody>
                    <a:bodyPr/>
                    <a:lstStyle/>
                    <a:p>
                      <a:pPr algn="ctr">
                        <a:lnSpc>
                          <a:spcPts val="1400"/>
                        </a:lnSpc>
                        <a:spcAft>
                          <a:spcPts val="0"/>
                        </a:spcAft>
                      </a:pPr>
                      <a:r>
                        <a:rPr lang="en-US" sz="1200" b="1" kern="100" dirty="0">
                          <a:effectLst/>
                          <a:latin typeface="微软雅黑" panose="020B0503020204020204" charset="-122"/>
                          <a:ea typeface="微软雅黑" panose="020B0503020204020204" charset="-122"/>
                          <a:cs typeface="Times New Roman" panose="02020603050405020304" pitchFamily="18" charset="0"/>
                        </a:rPr>
                        <a:t>1.5</a:t>
                      </a:r>
                      <a:endParaRPr lang="en-US" sz="1200" b="1" kern="100" dirty="0">
                        <a:effectLst/>
                        <a:latin typeface="微软雅黑" panose="020B0503020204020204" charset="-122"/>
                        <a:ea typeface="微软雅黑" panose="020B0503020204020204" charset="-122"/>
                        <a:cs typeface="Times New Roman" panose="02020603050405020304" pitchFamily="18" charset="0"/>
                      </a:endParaRPr>
                    </a:p>
                  </a:txBody>
                  <a:tcPr marL="0" marR="0" marT="0" marB="0" anchor="ctr"/>
                </a:tc>
                <a:tc>
                  <a:txBody>
                    <a:bodyPr/>
                    <a:lstStyle/>
                    <a:p>
                      <a:pPr algn="ctr">
                        <a:lnSpc>
                          <a:spcPts val="1400"/>
                        </a:lnSpc>
                        <a:spcAft>
                          <a:spcPts val="0"/>
                        </a:spcAft>
                      </a:pPr>
                      <a:r>
                        <a:rPr lang="en-US" sz="1200" b="1" kern="100" dirty="0">
                          <a:effectLst/>
                          <a:latin typeface="微软雅黑" panose="020B0503020204020204" charset="-122"/>
                          <a:ea typeface="微软雅黑" panose="020B0503020204020204" charset="-122"/>
                          <a:cs typeface="Times New Roman" panose="02020603050405020304" pitchFamily="18" charset="0"/>
                        </a:rPr>
                        <a:t>36</a:t>
                      </a:r>
                      <a:endParaRPr lang="en-US" sz="1200" b="1" kern="100" dirty="0">
                        <a:effectLst/>
                        <a:latin typeface="微软雅黑" panose="020B0503020204020204" charset="-122"/>
                        <a:ea typeface="微软雅黑" panose="020B0503020204020204" charset="-122"/>
                        <a:cs typeface="Times New Roman" panose="02020603050405020304" pitchFamily="18" charset="0"/>
                      </a:endParaRPr>
                    </a:p>
                  </a:txBody>
                  <a:tcPr marL="0" marR="0" marT="0" marB="0" anchor="ctr"/>
                </a:tc>
                <a:tc>
                  <a:txBody>
                    <a:bodyPr/>
                    <a:lstStyle/>
                    <a:p>
                      <a:pPr algn="ctr">
                        <a:lnSpc>
                          <a:spcPts val="1400"/>
                        </a:lnSpc>
                        <a:spcAft>
                          <a:spcPts val="0"/>
                        </a:spcAft>
                      </a:pPr>
                      <a:r>
                        <a:rPr lang="en-US" sz="1200" b="1" kern="100" dirty="0">
                          <a:effectLst/>
                          <a:latin typeface="微软雅黑" panose="020B0503020204020204" charset="-122"/>
                          <a:ea typeface="微软雅黑" panose="020B0503020204020204" charset="-122"/>
                          <a:cs typeface="Times New Roman" panose="02020603050405020304" pitchFamily="18" charset="0"/>
                        </a:rPr>
                        <a:t> </a:t>
                      </a:r>
                      <a:endParaRPr lang="en-US" sz="1200" b="1" kern="100" dirty="0">
                        <a:effectLst/>
                        <a:latin typeface="微软雅黑" panose="020B0503020204020204" charset="-122"/>
                        <a:ea typeface="微软雅黑" panose="020B0503020204020204" charset="-122"/>
                        <a:cs typeface="Times New Roman" panose="02020603050405020304" pitchFamily="18" charset="0"/>
                      </a:endParaRPr>
                    </a:p>
                  </a:txBody>
                  <a:tcPr marL="0" marR="0" marT="0" marB="0" anchor="ctr"/>
                </a:tc>
                <a:tc>
                  <a:txBody>
                    <a:bodyPr/>
                    <a:lstStyle/>
                    <a:p>
                      <a:pPr algn="ctr">
                        <a:lnSpc>
                          <a:spcPts val="1400"/>
                        </a:lnSpc>
                        <a:spcAft>
                          <a:spcPts val="0"/>
                        </a:spcAft>
                      </a:pPr>
                      <a:r>
                        <a:rPr lang="en-US" sz="1200" b="1" kern="100" dirty="0">
                          <a:effectLst/>
                          <a:latin typeface="微软雅黑" panose="020B0503020204020204" charset="-122"/>
                          <a:ea typeface="微软雅黑" panose="020B0503020204020204" charset="-122"/>
                          <a:cs typeface="Times New Roman" panose="02020603050405020304" pitchFamily="18" charset="0"/>
                        </a:rPr>
                        <a:t>36</a:t>
                      </a:r>
                      <a:endParaRPr lang="en-US" sz="1200" b="1" kern="100" dirty="0">
                        <a:effectLst/>
                        <a:latin typeface="微软雅黑" panose="020B0503020204020204" charset="-122"/>
                        <a:ea typeface="微软雅黑" panose="020B0503020204020204" charset="-122"/>
                        <a:cs typeface="Times New Roman" panose="02020603050405020304" pitchFamily="18" charset="0"/>
                      </a:endParaRPr>
                    </a:p>
                  </a:txBody>
                  <a:tcPr marL="0" marR="0" marT="0" marB="0" anchor="ctr"/>
                </a:tc>
                <a:tc>
                  <a:txBody>
                    <a:bodyPr/>
                    <a:lstStyle/>
                    <a:p>
                      <a:pPr algn="ctr">
                        <a:spcAft>
                          <a:spcPts val="0"/>
                        </a:spcAft>
                      </a:pPr>
                      <a:r>
                        <a:rPr lang="zh-CN" sz="1200" b="1" kern="100" dirty="0">
                          <a:effectLst/>
                          <a:latin typeface="微软雅黑" panose="020B0503020204020204" charset="-122"/>
                          <a:ea typeface="微软雅黑" panose="020B0503020204020204" charset="-122"/>
                          <a:cs typeface="Times New Roman" panose="02020603050405020304" pitchFamily="18" charset="0"/>
                        </a:rPr>
                        <a:t>物理实验</a:t>
                      </a:r>
                      <a:r>
                        <a:rPr lang="en-US" sz="1200" b="1" kern="100" dirty="0">
                          <a:effectLst/>
                          <a:latin typeface="微软雅黑" panose="020B0503020204020204" charset="-122"/>
                          <a:ea typeface="微软雅黑" panose="020B0503020204020204" charset="-122"/>
                          <a:cs typeface="Times New Roman" panose="02020603050405020304" pitchFamily="18" charset="0"/>
                        </a:rPr>
                        <a:t>B</a:t>
                      </a:r>
                      <a:endParaRPr lang="zh-CN" sz="1200" b="1" kern="100" dirty="0">
                        <a:effectLst/>
                        <a:latin typeface="微软雅黑" panose="020B0503020204020204" charset="-122"/>
                        <a:ea typeface="微软雅黑" panose="020B0503020204020204" charset="-122"/>
                        <a:cs typeface="Times New Roman" panose="02020603050405020304" pitchFamily="18" charset="0"/>
                      </a:endParaRPr>
                    </a:p>
                  </a:txBody>
                  <a:tcPr marL="0" marR="0" marT="0" marB="0" anchor="ctr"/>
                </a:tc>
              </a:tr>
              <a:tr h="341630">
                <a:tc vMerge="1">
                  <a:tcPr marL="0" marR="0" marT="0" marB="0" anchor="ctr"/>
                </a:tc>
                <a:tc>
                  <a:txBody>
                    <a:bodyPr/>
                    <a:lstStyle/>
                    <a:p>
                      <a:pPr algn="ctr">
                        <a:lnSpc>
                          <a:spcPts val="1100"/>
                        </a:lnSpc>
                        <a:spcAft>
                          <a:spcPts val="0"/>
                        </a:spcAft>
                      </a:pPr>
                      <a:r>
                        <a:rPr lang="zh-CN" sz="1200" b="1" kern="100" dirty="0">
                          <a:effectLst/>
                          <a:latin typeface="微软雅黑" panose="020B0503020204020204" charset="-122"/>
                          <a:ea typeface="微软雅黑" panose="020B0503020204020204" charset="-122"/>
                          <a:cs typeface="Times New Roman" panose="02020603050405020304" pitchFamily="18" charset="0"/>
                        </a:rPr>
                        <a:t>仪器分析</a:t>
                      </a:r>
                      <a:endParaRPr lang="zh-CN" sz="1200" b="1" kern="100" dirty="0">
                        <a:effectLst/>
                        <a:latin typeface="微软雅黑" panose="020B0503020204020204" charset="-122"/>
                        <a:ea typeface="微软雅黑" panose="020B0503020204020204" charset="-122"/>
                        <a:cs typeface="Times New Roman" panose="02020603050405020304" pitchFamily="18" charset="0"/>
                      </a:endParaRPr>
                    </a:p>
                  </a:txBody>
                  <a:tcPr marL="36195" marR="36195" marT="0" marB="0" anchor="ctr"/>
                </a:tc>
                <a:tc>
                  <a:txBody>
                    <a:bodyPr/>
                    <a:lstStyle/>
                    <a:p>
                      <a:pPr algn="ctr">
                        <a:spcAft>
                          <a:spcPts val="0"/>
                        </a:spcAft>
                      </a:pPr>
                      <a:r>
                        <a:rPr lang="en-US" sz="1200" b="1" kern="100">
                          <a:effectLst/>
                          <a:latin typeface="微软雅黑" panose="020B0503020204020204" charset="-122"/>
                          <a:ea typeface="微软雅黑" panose="020B0503020204020204" charset="-122"/>
                          <a:cs typeface="Times New Roman" panose="02020603050405020304" pitchFamily="18" charset="0"/>
                        </a:rPr>
                        <a:t>3.5</a:t>
                      </a:r>
                      <a:endParaRPr lang="en-US" sz="1200" b="1" kern="100">
                        <a:effectLst/>
                        <a:latin typeface="微软雅黑" panose="020B0503020204020204" charset="-122"/>
                        <a:ea typeface="微软雅黑" panose="020B0503020204020204" charset="-122"/>
                        <a:cs typeface="Times New Roman" panose="02020603050405020304" pitchFamily="18" charset="0"/>
                      </a:endParaRPr>
                    </a:p>
                  </a:txBody>
                  <a:tcPr marL="0" marR="0" marT="0" marB="0" anchor="ctr"/>
                </a:tc>
                <a:tc>
                  <a:txBody>
                    <a:bodyPr/>
                    <a:lstStyle/>
                    <a:p>
                      <a:pPr algn="ctr">
                        <a:spcAft>
                          <a:spcPts val="0"/>
                        </a:spcAft>
                      </a:pPr>
                      <a:r>
                        <a:rPr lang="en-US" sz="1200" b="1" kern="100">
                          <a:effectLst/>
                          <a:latin typeface="微软雅黑" panose="020B0503020204020204" charset="-122"/>
                          <a:ea typeface="微软雅黑" panose="020B0503020204020204" charset="-122"/>
                          <a:cs typeface="Times New Roman" panose="02020603050405020304" pitchFamily="18" charset="0"/>
                        </a:rPr>
                        <a:t>56</a:t>
                      </a:r>
                      <a:endParaRPr lang="en-US" sz="1200" b="1" kern="100">
                        <a:effectLst/>
                        <a:latin typeface="微软雅黑" panose="020B0503020204020204" charset="-122"/>
                        <a:ea typeface="微软雅黑" panose="020B0503020204020204" charset="-122"/>
                        <a:cs typeface="Times New Roman" panose="02020603050405020304" pitchFamily="18" charset="0"/>
                      </a:endParaRPr>
                    </a:p>
                  </a:txBody>
                  <a:tcPr marL="0" marR="0" marT="0" marB="0" anchor="ctr"/>
                </a:tc>
                <a:tc>
                  <a:txBody>
                    <a:bodyPr/>
                    <a:lstStyle/>
                    <a:p>
                      <a:pPr algn="ctr">
                        <a:spcAft>
                          <a:spcPts val="0"/>
                        </a:spcAft>
                      </a:pPr>
                      <a:r>
                        <a:rPr lang="en-US" sz="1200" b="1" kern="100">
                          <a:effectLst/>
                          <a:latin typeface="微软雅黑" panose="020B0503020204020204" charset="-122"/>
                          <a:ea typeface="微软雅黑" panose="020B0503020204020204" charset="-122"/>
                          <a:cs typeface="Times New Roman" panose="02020603050405020304" pitchFamily="18" charset="0"/>
                        </a:rPr>
                        <a:t>56</a:t>
                      </a:r>
                      <a:endParaRPr lang="en-US" sz="1200" b="1" kern="100">
                        <a:effectLst/>
                        <a:latin typeface="微软雅黑" panose="020B0503020204020204" charset="-122"/>
                        <a:ea typeface="微软雅黑" panose="020B0503020204020204" charset="-122"/>
                        <a:cs typeface="Times New Roman" panose="02020603050405020304" pitchFamily="18" charset="0"/>
                      </a:endParaRPr>
                    </a:p>
                  </a:txBody>
                  <a:tcPr marL="0" marR="0" marT="0" marB="0" anchor="ctr"/>
                </a:tc>
                <a:tc>
                  <a:txBody>
                    <a:bodyPr/>
                    <a:lstStyle/>
                    <a:p>
                      <a:pPr algn="ctr">
                        <a:spcAft>
                          <a:spcPts val="0"/>
                        </a:spcAft>
                      </a:pPr>
                      <a:r>
                        <a:rPr lang="en-US" sz="1200" b="1" kern="100">
                          <a:effectLst/>
                          <a:latin typeface="微软雅黑" panose="020B0503020204020204" charset="-122"/>
                          <a:ea typeface="微软雅黑" panose="020B0503020204020204" charset="-122"/>
                          <a:cs typeface="Times New Roman" panose="02020603050405020304" pitchFamily="18" charset="0"/>
                        </a:rPr>
                        <a:t> </a:t>
                      </a:r>
                      <a:endParaRPr lang="en-US" sz="1200" b="1" kern="100">
                        <a:effectLst/>
                        <a:latin typeface="微软雅黑" panose="020B0503020204020204" charset="-122"/>
                        <a:ea typeface="微软雅黑" panose="020B0503020204020204" charset="-122"/>
                        <a:cs typeface="Times New Roman" panose="02020603050405020304" pitchFamily="18" charset="0"/>
                      </a:endParaRPr>
                    </a:p>
                  </a:txBody>
                  <a:tcPr marL="0" marR="0" marT="0" marB="0" anchor="ctr"/>
                </a:tc>
                <a:tc>
                  <a:txBody>
                    <a:bodyPr/>
                    <a:lstStyle/>
                    <a:p>
                      <a:pPr algn="ctr">
                        <a:spcAft>
                          <a:spcPts val="0"/>
                        </a:spcAft>
                      </a:pPr>
                      <a:r>
                        <a:rPr lang="zh-CN" sz="1200" b="1" kern="100" dirty="0">
                          <a:effectLst/>
                          <a:latin typeface="微软雅黑" panose="020B0503020204020204" charset="-122"/>
                          <a:ea typeface="微软雅黑" panose="020B0503020204020204" charset="-122"/>
                          <a:cs typeface="Times New Roman" panose="02020603050405020304" pitchFamily="18" charset="0"/>
                        </a:rPr>
                        <a:t>分析化学</a:t>
                      </a:r>
                      <a:r>
                        <a:rPr lang="en-US" sz="1200" b="1" kern="100" dirty="0">
                          <a:effectLst/>
                          <a:latin typeface="微软雅黑" panose="020B0503020204020204" charset="-122"/>
                          <a:ea typeface="微软雅黑" panose="020B0503020204020204" charset="-122"/>
                          <a:cs typeface="Times New Roman" panose="02020603050405020304" pitchFamily="18" charset="0"/>
                        </a:rPr>
                        <a:t>A</a:t>
                      </a:r>
                      <a:endParaRPr lang="zh-CN" sz="1200" b="1" kern="100" dirty="0">
                        <a:effectLst/>
                        <a:latin typeface="微软雅黑" panose="020B0503020204020204" charset="-122"/>
                        <a:ea typeface="微软雅黑" panose="020B0503020204020204" charset="-122"/>
                        <a:cs typeface="Times New Roman" panose="02020603050405020304" pitchFamily="18" charset="0"/>
                      </a:endParaRPr>
                    </a:p>
                  </a:txBody>
                  <a:tcPr marL="0" marR="0" marT="0" marB="0" anchor="ctr"/>
                </a:tc>
              </a:tr>
              <a:tr h="341630">
                <a:tc vMerge="1">
                  <a:tcPr marL="0" marR="0" marT="0" marB="0" anchor="ctr"/>
                </a:tc>
                <a:tc>
                  <a:txBody>
                    <a:bodyPr/>
                    <a:lstStyle/>
                    <a:p>
                      <a:pPr algn="ctr">
                        <a:lnSpc>
                          <a:spcPts val="1100"/>
                        </a:lnSpc>
                        <a:spcAft>
                          <a:spcPts val="0"/>
                        </a:spcAft>
                      </a:pPr>
                      <a:r>
                        <a:rPr lang="zh-CN" sz="1200" b="1" kern="100" dirty="0">
                          <a:effectLst/>
                          <a:latin typeface="微软雅黑" panose="020B0503020204020204" charset="-122"/>
                          <a:ea typeface="微软雅黑" panose="020B0503020204020204" charset="-122"/>
                          <a:cs typeface="Times New Roman" panose="02020603050405020304" pitchFamily="18" charset="0"/>
                        </a:rPr>
                        <a:t>仪器分析实验</a:t>
                      </a:r>
                      <a:endParaRPr lang="zh-CN" sz="1200" b="1" kern="100" dirty="0">
                        <a:effectLst/>
                        <a:latin typeface="微软雅黑" panose="020B0503020204020204" charset="-122"/>
                        <a:ea typeface="微软雅黑" panose="020B0503020204020204" charset="-122"/>
                        <a:cs typeface="Times New Roman" panose="02020603050405020304" pitchFamily="18" charset="0"/>
                      </a:endParaRPr>
                    </a:p>
                  </a:txBody>
                  <a:tcPr marL="36195" marR="36195" marT="0" marB="0" anchor="ctr"/>
                </a:tc>
                <a:tc>
                  <a:txBody>
                    <a:bodyPr/>
                    <a:lstStyle/>
                    <a:p>
                      <a:pPr algn="ctr">
                        <a:spcAft>
                          <a:spcPts val="0"/>
                        </a:spcAft>
                      </a:pPr>
                      <a:r>
                        <a:rPr lang="en-US" sz="1200" b="1" kern="100">
                          <a:effectLst/>
                          <a:latin typeface="微软雅黑" panose="020B0503020204020204" charset="-122"/>
                          <a:ea typeface="微软雅黑" panose="020B0503020204020204" charset="-122"/>
                          <a:cs typeface="Times New Roman" panose="02020603050405020304" pitchFamily="18" charset="0"/>
                        </a:rPr>
                        <a:t>2.5</a:t>
                      </a:r>
                      <a:endParaRPr lang="en-US" sz="1200" b="1" kern="100">
                        <a:effectLst/>
                        <a:latin typeface="微软雅黑" panose="020B0503020204020204" charset="-122"/>
                        <a:ea typeface="微软雅黑" panose="020B0503020204020204" charset="-122"/>
                        <a:cs typeface="Times New Roman" panose="02020603050405020304" pitchFamily="18" charset="0"/>
                      </a:endParaRPr>
                    </a:p>
                  </a:txBody>
                  <a:tcPr marL="0" marR="0" marT="0" marB="0" anchor="ctr"/>
                </a:tc>
                <a:tc>
                  <a:txBody>
                    <a:bodyPr/>
                    <a:lstStyle/>
                    <a:p>
                      <a:pPr algn="ctr">
                        <a:spcAft>
                          <a:spcPts val="0"/>
                        </a:spcAft>
                      </a:pPr>
                      <a:r>
                        <a:rPr lang="en-US" sz="1200" b="1" kern="100">
                          <a:effectLst/>
                          <a:latin typeface="微软雅黑" panose="020B0503020204020204" charset="-122"/>
                          <a:ea typeface="微软雅黑" panose="020B0503020204020204" charset="-122"/>
                          <a:cs typeface="Times New Roman" panose="02020603050405020304" pitchFamily="18" charset="0"/>
                        </a:rPr>
                        <a:t>2.5</a:t>
                      </a:r>
                      <a:r>
                        <a:rPr lang="zh-CN" sz="1200" b="1" kern="100">
                          <a:effectLst/>
                          <a:latin typeface="微软雅黑" panose="020B0503020204020204" charset="-122"/>
                          <a:ea typeface="微软雅黑" panose="020B0503020204020204" charset="-122"/>
                          <a:cs typeface="Times New Roman" panose="02020603050405020304" pitchFamily="18" charset="0"/>
                        </a:rPr>
                        <a:t>周</a:t>
                      </a:r>
                      <a:endParaRPr lang="zh-CN" sz="1200" b="1" kern="100">
                        <a:effectLst/>
                        <a:latin typeface="微软雅黑" panose="020B0503020204020204" charset="-122"/>
                        <a:ea typeface="微软雅黑" panose="020B0503020204020204" charset="-122"/>
                        <a:cs typeface="Times New Roman" panose="02020603050405020304" pitchFamily="18" charset="0"/>
                      </a:endParaRPr>
                    </a:p>
                  </a:txBody>
                  <a:tcPr marL="0" marR="0" marT="0" marB="0" anchor="ctr"/>
                </a:tc>
                <a:tc>
                  <a:txBody>
                    <a:bodyPr/>
                    <a:lstStyle/>
                    <a:p>
                      <a:pPr algn="ctr">
                        <a:spcAft>
                          <a:spcPts val="0"/>
                        </a:spcAft>
                      </a:pPr>
                      <a:r>
                        <a:rPr lang="en-US" sz="1200" b="1" kern="100">
                          <a:effectLst/>
                          <a:latin typeface="微软雅黑" panose="020B0503020204020204" charset="-122"/>
                          <a:ea typeface="微软雅黑" panose="020B0503020204020204" charset="-122"/>
                          <a:cs typeface="Times New Roman" panose="02020603050405020304" pitchFamily="18" charset="0"/>
                        </a:rPr>
                        <a:t> </a:t>
                      </a:r>
                      <a:endParaRPr lang="en-US" sz="1200" b="1" kern="100">
                        <a:effectLst/>
                        <a:latin typeface="微软雅黑" panose="020B0503020204020204" charset="-122"/>
                        <a:ea typeface="微软雅黑" panose="020B0503020204020204" charset="-122"/>
                        <a:cs typeface="Times New Roman" panose="02020603050405020304" pitchFamily="18" charset="0"/>
                      </a:endParaRPr>
                    </a:p>
                  </a:txBody>
                  <a:tcPr marL="0" marR="0" marT="0" marB="0" anchor="ctr"/>
                </a:tc>
                <a:tc>
                  <a:txBody>
                    <a:bodyPr/>
                    <a:lstStyle/>
                    <a:p>
                      <a:pPr algn="ctr">
                        <a:spcAft>
                          <a:spcPts val="0"/>
                        </a:spcAft>
                      </a:pPr>
                      <a:r>
                        <a:rPr lang="en-US" sz="1200" b="1" kern="100">
                          <a:effectLst/>
                          <a:latin typeface="微软雅黑" panose="020B0503020204020204" charset="-122"/>
                          <a:ea typeface="微软雅黑" panose="020B0503020204020204" charset="-122"/>
                          <a:cs typeface="Times New Roman" panose="02020603050405020304" pitchFamily="18" charset="0"/>
                        </a:rPr>
                        <a:t> </a:t>
                      </a:r>
                      <a:endParaRPr lang="en-US" sz="1200" b="1" kern="100">
                        <a:effectLst/>
                        <a:latin typeface="微软雅黑" panose="020B0503020204020204" charset="-122"/>
                        <a:ea typeface="微软雅黑" panose="020B0503020204020204" charset="-122"/>
                        <a:cs typeface="Times New Roman" panose="02020603050405020304" pitchFamily="18" charset="0"/>
                      </a:endParaRPr>
                    </a:p>
                  </a:txBody>
                  <a:tcPr marL="0" marR="0" marT="0" marB="0" anchor="ctr"/>
                </a:tc>
                <a:tc>
                  <a:txBody>
                    <a:bodyPr/>
                    <a:lstStyle/>
                    <a:p>
                      <a:pPr algn="ctr">
                        <a:spcAft>
                          <a:spcPts val="0"/>
                        </a:spcAft>
                      </a:pPr>
                      <a:r>
                        <a:rPr lang="zh-CN" sz="1200" b="1" kern="100" dirty="0">
                          <a:effectLst/>
                          <a:latin typeface="微软雅黑" panose="020B0503020204020204" charset="-122"/>
                          <a:ea typeface="微软雅黑" panose="020B0503020204020204" charset="-122"/>
                          <a:cs typeface="Times New Roman" panose="02020603050405020304" pitchFamily="18" charset="0"/>
                        </a:rPr>
                        <a:t>分析化学</a:t>
                      </a:r>
                      <a:r>
                        <a:rPr lang="en-US" sz="1200" b="1" kern="100" dirty="0">
                          <a:effectLst/>
                          <a:latin typeface="微软雅黑" panose="020B0503020204020204" charset="-122"/>
                          <a:ea typeface="微软雅黑" panose="020B0503020204020204" charset="-122"/>
                          <a:cs typeface="Times New Roman" panose="02020603050405020304" pitchFamily="18" charset="0"/>
                        </a:rPr>
                        <a:t>A</a:t>
                      </a:r>
                      <a:endParaRPr lang="zh-CN" sz="1200" b="1" kern="100" dirty="0">
                        <a:effectLst/>
                        <a:latin typeface="微软雅黑" panose="020B0503020204020204" charset="-122"/>
                        <a:ea typeface="微软雅黑" panose="020B0503020204020204" charset="-122"/>
                        <a:cs typeface="Times New Roman" panose="02020603050405020304" pitchFamily="18" charset="0"/>
                      </a:endParaRPr>
                    </a:p>
                  </a:txBody>
                  <a:tcPr marL="0" marR="0" marT="0" marB="0" anchor="ctr"/>
                </a:tc>
              </a:tr>
              <a:tr h="341630">
                <a:tc rowSpan="2">
                  <a:txBody>
                    <a:bodyPr/>
                    <a:lstStyle/>
                    <a:p>
                      <a:pPr algn="ctr">
                        <a:spcAft>
                          <a:spcPts val="0"/>
                        </a:spcAft>
                      </a:pPr>
                      <a:r>
                        <a:rPr lang="en-US" sz="1200" b="1" kern="100" dirty="0">
                          <a:effectLst/>
                          <a:latin typeface="微软雅黑" panose="020B0503020204020204" charset="-122"/>
                          <a:ea typeface="微软雅黑" panose="020B0503020204020204" charset="-122"/>
                          <a:cs typeface="Times New Roman" panose="02020603050405020304" pitchFamily="18" charset="0"/>
                        </a:rPr>
                        <a:t>5</a:t>
                      </a:r>
                      <a:r>
                        <a:rPr lang="zh-CN" altLang="en-US" sz="1200" b="1" kern="100" dirty="0">
                          <a:effectLst/>
                          <a:latin typeface="微软雅黑" panose="020B0503020204020204" charset="-122"/>
                          <a:ea typeface="微软雅黑" panose="020B0503020204020204" charset="-122"/>
                          <a:cs typeface="Times New Roman" panose="02020603050405020304" pitchFamily="18" charset="0"/>
                        </a:rPr>
                        <a:t>（</a:t>
                      </a:r>
                      <a:r>
                        <a:rPr lang="en-US" altLang="zh-CN" sz="1200" b="1" kern="100" dirty="0">
                          <a:effectLst/>
                          <a:latin typeface="微软雅黑" panose="020B0503020204020204" charset="-122"/>
                          <a:ea typeface="微软雅黑" panose="020B0503020204020204" charset="-122"/>
                          <a:cs typeface="Times New Roman" panose="02020603050405020304" pitchFamily="18" charset="0"/>
                        </a:rPr>
                        <a:t>5</a:t>
                      </a:r>
                      <a:r>
                        <a:rPr lang="zh-CN" altLang="en-US" sz="1200" b="1" kern="100" dirty="0">
                          <a:effectLst/>
                          <a:latin typeface="微软雅黑" panose="020B0503020204020204" charset="-122"/>
                          <a:ea typeface="微软雅黑" panose="020B0503020204020204" charset="-122"/>
                          <a:cs typeface="Times New Roman" panose="02020603050405020304" pitchFamily="18" charset="0"/>
                        </a:rPr>
                        <a:t>）</a:t>
                      </a:r>
                      <a:endParaRPr lang="zh-CN" sz="1200" b="1" kern="100" dirty="0">
                        <a:effectLst/>
                        <a:latin typeface="微软雅黑" panose="020B0503020204020204" charset="-122"/>
                        <a:ea typeface="微软雅黑" panose="020B0503020204020204" charset="-122"/>
                        <a:cs typeface="Times New Roman" panose="02020603050405020304" pitchFamily="18" charset="0"/>
                      </a:endParaRPr>
                    </a:p>
                  </a:txBody>
                  <a:tcPr marL="0" marR="0" marT="0" marB="0" anchor="ctr"/>
                </a:tc>
                <a:tc>
                  <a:txBody>
                    <a:bodyPr/>
                    <a:lstStyle/>
                    <a:p>
                      <a:pPr algn="ctr">
                        <a:lnSpc>
                          <a:spcPts val="1100"/>
                        </a:lnSpc>
                        <a:spcAft>
                          <a:spcPts val="0"/>
                        </a:spcAft>
                      </a:pPr>
                      <a:r>
                        <a:rPr lang="zh-CN" sz="1200" b="1" kern="100" dirty="0">
                          <a:effectLst/>
                          <a:latin typeface="微软雅黑" panose="020B0503020204020204" charset="-122"/>
                          <a:ea typeface="微软雅黑" panose="020B0503020204020204" charset="-122"/>
                          <a:cs typeface="Times New Roman" panose="02020603050405020304" pitchFamily="18" charset="0"/>
                        </a:rPr>
                        <a:t>化工原理</a:t>
                      </a:r>
                      <a:endParaRPr lang="zh-CN" sz="1200" b="1" kern="100" dirty="0">
                        <a:effectLst/>
                        <a:latin typeface="微软雅黑" panose="020B0503020204020204" charset="-122"/>
                        <a:ea typeface="微软雅黑" panose="020B0503020204020204" charset="-122"/>
                        <a:cs typeface="Times New Roman" panose="02020603050405020304" pitchFamily="18" charset="0"/>
                      </a:endParaRPr>
                    </a:p>
                  </a:txBody>
                  <a:tcPr marL="36195" marR="36195" marT="0" marB="0" anchor="ctr"/>
                </a:tc>
                <a:tc>
                  <a:txBody>
                    <a:bodyPr/>
                    <a:lstStyle/>
                    <a:p>
                      <a:pPr algn="ctr">
                        <a:spcAft>
                          <a:spcPts val="0"/>
                        </a:spcAft>
                      </a:pPr>
                      <a:r>
                        <a:rPr lang="en-US" altLang="zh-CN" sz="1200" b="1" kern="100" dirty="0">
                          <a:effectLst/>
                          <a:latin typeface="微软雅黑" panose="020B0503020204020204" charset="-122"/>
                          <a:ea typeface="微软雅黑" panose="020B0503020204020204" charset="-122"/>
                          <a:cs typeface="Times New Roman" panose="02020603050405020304" pitchFamily="18" charset="0"/>
                        </a:rPr>
                        <a:t>3.5</a:t>
                      </a:r>
                      <a:endParaRPr lang="en-US" altLang="zh-CN" sz="1200" b="1" kern="100" dirty="0">
                        <a:effectLst/>
                        <a:latin typeface="微软雅黑" panose="020B0503020204020204" charset="-122"/>
                        <a:ea typeface="微软雅黑" panose="020B0503020204020204" charset="-122"/>
                        <a:cs typeface="Times New Roman" panose="02020603050405020304" pitchFamily="18" charset="0"/>
                      </a:endParaRPr>
                    </a:p>
                  </a:txBody>
                  <a:tcPr marL="0" marR="0" marT="0" marB="0" anchor="ctr"/>
                </a:tc>
                <a:tc>
                  <a:txBody>
                    <a:bodyPr/>
                    <a:lstStyle/>
                    <a:p>
                      <a:pPr algn="ctr">
                        <a:spcAft>
                          <a:spcPts val="0"/>
                        </a:spcAft>
                      </a:pPr>
                      <a:r>
                        <a:rPr lang="en-US" sz="1200" b="1" kern="100" dirty="0">
                          <a:effectLst/>
                          <a:latin typeface="微软雅黑" panose="020B0503020204020204" charset="-122"/>
                          <a:ea typeface="微软雅黑" panose="020B0503020204020204" charset="-122"/>
                          <a:cs typeface="Times New Roman" panose="02020603050405020304" pitchFamily="18" charset="0"/>
                        </a:rPr>
                        <a:t>56</a:t>
                      </a:r>
                      <a:endParaRPr lang="en-US" sz="1200" b="1" kern="100" dirty="0">
                        <a:effectLst/>
                        <a:latin typeface="微软雅黑" panose="020B0503020204020204" charset="-122"/>
                        <a:ea typeface="微软雅黑" panose="020B0503020204020204" charset="-122"/>
                        <a:cs typeface="Times New Roman" panose="02020603050405020304" pitchFamily="18" charset="0"/>
                      </a:endParaRPr>
                    </a:p>
                  </a:txBody>
                  <a:tcPr marL="0" marR="0" marT="0" marB="0" anchor="ctr"/>
                </a:tc>
                <a:tc>
                  <a:txBody>
                    <a:bodyPr/>
                    <a:lstStyle/>
                    <a:p>
                      <a:pPr algn="ctr">
                        <a:spcAft>
                          <a:spcPts val="0"/>
                        </a:spcAft>
                      </a:pPr>
                      <a:r>
                        <a:rPr lang="en-US" sz="1200" b="1" kern="100" dirty="0">
                          <a:effectLst/>
                          <a:latin typeface="微软雅黑" panose="020B0503020204020204" charset="-122"/>
                          <a:ea typeface="微软雅黑" panose="020B0503020204020204" charset="-122"/>
                          <a:cs typeface="Times New Roman" panose="02020603050405020304" pitchFamily="18" charset="0"/>
                        </a:rPr>
                        <a:t>56</a:t>
                      </a:r>
                      <a:endParaRPr lang="en-US" sz="1200" b="1" kern="100" dirty="0">
                        <a:effectLst/>
                        <a:latin typeface="微软雅黑" panose="020B0503020204020204" charset="-122"/>
                        <a:ea typeface="微软雅黑" panose="020B0503020204020204" charset="-122"/>
                        <a:cs typeface="Times New Roman" panose="02020603050405020304" pitchFamily="18" charset="0"/>
                      </a:endParaRPr>
                    </a:p>
                  </a:txBody>
                  <a:tcPr marL="0" marR="0" marT="0" marB="0" anchor="ctr"/>
                </a:tc>
                <a:tc>
                  <a:txBody>
                    <a:bodyPr/>
                    <a:lstStyle/>
                    <a:p>
                      <a:pPr algn="ctr">
                        <a:spcAft>
                          <a:spcPts val="0"/>
                        </a:spcAft>
                      </a:pPr>
                      <a:r>
                        <a:rPr lang="en-US" sz="1200" b="1" kern="100" dirty="0">
                          <a:effectLst/>
                          <a:latin typeface="微软雅黑" panose="020B0503020204020204" charset="-122"/>
                          <a:ea typeface="微软雅黑" panose="020B0503020204020204" charset="-122"/>
                          <a:cs typeface="Times New Roman" panose="02020603050405020304" pitchFamily="18" charset="0"/>
                        </a:rPr>
                        <a:t> </a:t>
                      </a:r>
                      <a:endParaRPr lang="en-US" sz="1200" b="1" kern="100" dirty="0">
                        <a:effectLst/>
                        <a:latin typeface="微软雅黑" panose="020B0503020204020204" charset="-122"/>
                        <a:ea typeface="微软雅黑" panose="020B0503020204020204" charset="-122"/>
                        <a:cs typeface="Times New Roman" panose="02020603050405020304" pitchFamily="18" charset="0"/>
                      </a:endParaRPr>
                    </a:p>
                  </a:txBody>
                  <a:tcPr marL="0" marR="0" marT="0" marB="0" anchor="ctr"/>
                </a:tc>
                <a:tc>
                  <a:txBody>
                    <a:bodyPr/>
                    <a:lstStyle/>
                    <a:p>
                      <a:pPr algn="ctr">
                        <a:spcAft>
                          <a:spcPts val="0"/>
                        </a:spcAft>
                      </a:pPr>
                      <a:r>
                        <a:rPr lang="zh-CN" sz="1200" b="1" kern="100" dirty="0">
                          <a:effectLst/>
                          <a:latin typeface="微软雅黑" panose="020B0503020204020204" charset="-122"/>
                          <a:ea typeface="微软雅黑" panose="020B0503020204020204" charset="-122"/>
                          <a:cs typeface="Times New Roman" panose="02020603050405020304" pitchFamily="18" charset="0"/>
                        </a:rPr>
                        <a:t>物理化学</a:t>
                      </a:r>
                      <a:r>
                        <a:rPr lang="en-US" sz="1200" b="1" kern="100" dirty="0">
                          <a:effectLst/>
                          <a:latin typeface="微软雅黑" panose="020B0503020204020204" charset="-122"/>
                          <a:ea typeface="微软雅黑" panose="020B0503020204020204" charset="-122"/>
                          <a:cs typeface="Times New Roman" panose="02020603050405020304" pitchFamily="18" charset="0"/>
                        </a:rPr>
                        <a:t>A</a:t>
                      </a:r>
                      <a:endParaRPr lang="zh-CN" sz="1200" b="1" kern="100" dirty="0">
                        <a:effectLst/>
                        <a:latin typeface="微软雅黑" panose="020B0503020204020204" charset="-122"/>
                        <a:ea typeface="微软雅黑" panose="020B0503020204020204" charset="-122"/>
                        <a:cs typeface="Times New Roman" panose="02020603050405020304" pitchFamily="18" charset="0"/>
                      </a:endParaRPr>
                    </a:p>
                  </a:txBody>
                  <a:tcPr marL="0" marR="0" marT="0" marB="0" anchor="ctr"/>
                </a:tc>
              </a:tr>
              <a:tr h="341630">
                <a:tc vMerge="1">
                  <a:tcPr marL="0" marR="0" marT="0" marB="0" anchor="ctr"/>
                </a:tc>
                <a:tc>
                  <a:txBody>
                    <a:bodyPr/>
                    <a:lstStyle/>
                    <a:p>
                      <a:pPr algn="ctr">
                        <a:lnSpc>
                          <a:spcPts val="1100"/>
                        </a:lnSpc>
                        <a:spcAft>
                          <a:spcPts val="0"/>
                        </a:spcAft>
                      </a:pPr>
                      <a:r>
                        <a:rPr lang="zh-CN" sz="1200" b="1" kern="100" dirty="0">
                          <a:effectLst/>
                          <a:latin typeface="微软雅黑" panose="020B0503020204020204" charset="-122"/>
                          <a:ea typeface="微软雅黑" panose="020B0503020204020204" charset="-122"/>
                          <a:cs typeface="Times New Roman" panose="02020603050405020304" pitchFamily="18" charset="0"/>
                        </a:rPr>
                        <a:t>化工原理实验</a:t>
                      </a:r>
                      <a:endParaRPr lang="zh-CN" sz="1200" b="1" kern="100" dirty="0">
                        <a:effectLst/>
                        <a:latin typeface="微软雅黑" panose="020B0503020204020204" charset="-122"/>
                        <a:ea typeface="微软雅黑" panose="020B0503020204020204" charset="-122"/>
                        <a:cs typeface="Times New Roman" panose="02020603050405020304" pitchFamily="18" charset="0"/>
                      </a:endParaRPr>
                    </a:p>
                  </a:txBody>
                  <a:tcPr marL="36195" marR="36195" marT="0" marB="0" anchor="ctr"/>
                </a:tc>
                <a:tc>
                  <a:txBody>
                    <a:bodyPr/>
                    <a:lstStyle/>
                    <a:p>
                      <a:pPr algn="ctr">
                        <a:spcAft>
                          <a:spcPts val="0"/>
                        </a:spcAft>
                      </a:pPr>
                      <a:r>
                        <a:rPr lang="en-US" sz="1200" b="1" kern="100">
                          <a:effectLst/>
                          <a:latin typeface="微软雅黑" panose="020B0503020204020204" charset="-122"/>
                          <a:ea typeface="微软雅黑" panose="020B0503020204020204" charset="-122"/>
                          <a:cs typeface="Times New Roman" panose="02020603050405020304" pitchFamily="18" charset="0"/>
                        </a:rPr>
                        <a:t>1.5</a:t>
                      </a:r>
                      <a:endParaRPr lang="en-US" sz="1200" b="1" kern="100">
                        <a:effectLst/>
                        <a:latin typeface="微软雅黑" panose="020B0503020204020204" charset="-122"/>
                        <a:ea typeface="微软雅黑" panose="020B0503020204020204" charset="-122"/>
                        <a:cs typeface="Times New Roman" panose="02020603050405020304" pitchFamily="18" charset="0"/>
                      </a:endParaRPr>
                    </a:p>
                  </a:txBody>
                  <a:tcPr marL="0" marR="0" marT="0" marB="0" anchor="ctr"/>
                </a:tc>
                <a:tc>
                  <a:txBody>
                    <a:bodyPr/>
                    <a:lstStyle/>
                    <a:p>
                      <a:pPr algn="ctr">
                        <a:spcAft>
                          <a:spcPts val="0"/>
                        </a:spcAft>
                      </a:pPr>
                      <a:r>
                        <a:rPr lang="en-US" sz="1200" b="1" kern="100">
                          <a:effectLst/>
                          <a:latin typeface="微软雅黑" panose="020B0503020204020204" charset="-122"/>
                          <a:ea typeface="微软雅黑" panose="020B0503020204020204" charset="-122"/>
                          <a:cs typeface="Times New Roman" panose="02020603050405020304" pitchFamily="18" charset="0"/>
                        </a:rPr>
                        <a:t>1.5</a:t>
                      </a:r>
                      <a:r>
                        <a:rPr lang="zh-CN" sz="1200" b="1" kern="100">
                          <a:effectLst/>
                          <a:latin typeface="微软雅黑" panose="020B0503020204020204" charset="-122"/>
                          <a:ea typeface="微软雅黑" panose="020B0503020204020204" charset="-122"/>
                          <a:cs typeface="Times New Roman" panose="02020603050405020304" pitchFamily="18" charset="0"/>
                        </a:rPr>
                        <a:t>周</a:t>
                      </a:r>
                      <a:endParaRPr lang="zh-CN" sz="1200" b="1" kern="100">
                        <a:effectLst/>
                        <a:latin typeface="微软雅黑" panose="020B0503020204020204" charset="-122"/>
                        <a:ea typeface="微软雅黑" panose="020B0503020204020204" charset="-122"/>
                        <a:cs typeface="Times New Roman" panose="02020603050405020304" pitchFamily="18" charset="0"/>
                      </a:endParaRPr>
                    </a:p>
                  </a:txBody>
                  <a:tcPr marL="0" marR="0" marT="0" marB="0" anchor="ctr"/>
                </a:tc>
                <a:tc>
                  <a:txBody>
                    <a:bodyPr/>
                    <a:lstStyle/>
                    <a:p>
                      <a:pPr algn="ctr">
                        <a:spcAft>
                          <a:spcPts val="0"/>
                        </a:spcAft>
                      </a:pPr>
                      <a:r>
                        <a:rPr lang="en-US" sz="1200" b="1" kern="100">
                          <a:effectLst/>
                          <a:latin typeface="微软雅黑" panose="020B0503020204020204" charset="-122"/>
                          <a:ea typeface="微软雅黑" panose="020B0503020204020204" charset="-122"/>
                          <a:cs typeface="Times New Roman" panose="02020603050405020304" pitchFamily="18" charset="0"/>
                        </a:rPr>
                        <a:t> </a:t>
                      </a:r>
                      <a:endParaRPr lang="en-US" sz="1200" b="1" kern="100">
                        <a:effectLst/>
                        <a:latin typeface="微软雅黑" panose="020B0503020204020204" charset="-122"/>
                        <a:ea typeface="微软雅黑" panose="020B0503020204020204" charset="-122"/>
                        <a:cs typeface="Times New Roman" panose="02020603050405020304" pitchFamily="18" charset="0"/>
                      </a:endParaRPr>
                    </a:p>
                  </a:txBody>
                  <a:tcPr marL="0" marR="0" marT="0" marB="0" anchor="ctr"/>
                </a:tc>
                <a:tc>
                  <a:txBody>
                    <a:bodyPr/>
                    <a:lstStyle/>
                    <a:p>
                      <a:pPr algn="ctr">
                        <a:spcAft>
                          <a:spcPts val="0"/>
                        </a:spcAft>
                      </a:pPr>
                      <a:r>
                        <a:rPr lang="en-US" sz="1200" b="1" kern="100">
                          <a:effectLst/>
                          <a:latin typeface="微软雅黑" panose="020B0503020204020204" charset="-122"/>
                          <a:ea typeface="微软雅黑" panose="020B0503020204020204" charset="-122"/>
                          <a:cs typeface="Times New Roman" panose="02020603050405020304" pitchFamily="18" charset="0"/>
                        </a:rPr>
                        <a:t> </a:t>
                      </a:r>
                      <a:endParaRPr lang="en-US" sz="1200" b="1" kern="100">
                        <a:effectLst/>
                        <a:latin typeface="微软雅黑" panose="020B0503020204020204" charset="-122"/>
                        <a:ea typeface="微软雅黑" panose="020B0503020204020204" charset="-122"/>
                        <a:cs typeface="Times New Roman" panose="02020603050405020304" pitchFamily="18" charset="0"/>
                      </a:endParaRPr>
                    </a:p>
                  </a:txBody>
                  <a:tcPr marL="0" marR="0" marT="0" marB="0" anchor="ctr"/>
                </a:tc>
                <a:tc>
                  <a:txBody>
                    <a:bodyPr/>
                    <a:lstStyle/>
                    <a:p>
                      <a:pPr algn="ctr">
                        <a:spcAft>
                          <a:spcPts val="0"/>
                        </a:spcAft>
                      </a:pPr>
                      <a:r>
                        <a:rPr lang="zh-CN" sz="1200" b="1" kern="100" dirty="0">
                          <a:effectLst/>
                          <a:latin typeface="微软雅黑" panose="020B0503020204020204" charset="-122"/>
                          <a:ea typeface="微软雅黑" panose="020B0503020204020204" charset="-122"/>
                          <a:cs typeface="Times New Roman" panose="02020603050405020304" pitchFamily="18" charset="0"/>
                        </a:rPr>
                        <a:t>物理化学</a:t>
                      </a:r>
                      <a:r>
                        <a:rPr lang="en-US" sz="1200" b="1" kern="100" dirty="0">
                          <a:effectLst/>
                          <a:latin typeface="微软雅黑" panose="020B0503020204020204" charset="-122"/>
                          <a:ea typeface="微软雅黑" panose="020B0503020204020204" charset="-122"/>
                          <a:cs typeface="Times New Roman" panose="02020603050405020304" pitchFamily="18" charset="0"/>
                        </a:rPr>
                        <a:t>A</a:t>
                      </a:r>
                      <a:endParaRPr lang="zh-CN" sz="1200" b="1" kern="100" dirty="0">
                        <a:effectLst/>
                        <a:latin typeface="微软雅黑" panose="020B0503020204020204" charset="-122"/>
                        <a:ea typeface="微软雅黑" panose="020B0503020204020204" charset="-122"/>
                        <a:cs typeface="Times New Roman" panose="02020603050405020304" pitchFamily="18" charset="0"/>
                      </a:endParaRPr>
                    </a:p>
                  </a:txBody>
                  <a:tcPr marL="0" marR="0" marT="0" marB="0" anchor="ctr"/>
                </a:tc>
              </a:tr>
            </a:tbl>
          </a:graphicData>
        </a:graphic>
      </p:graphicFrame>
      <p:graphicFrame>
        <p:nvGraphicFramePr>
          <p:cNvPr id="5" name="表格 4"/>
          <p:cNvGraphicFramePr>
            <a:graphicFrameLocks noGrp="1"/>
          </p:cNvGraphicFramePr>
          <p:nvPr>
            <p:custDataLst>
              <p:tags r:id="rId2"/>
            </p:custDataLst>
          </p:nvPr>
        </p:nvGraphicFramePr>
        <p:xfrm>
          <a:off x="1956435" y="5497195"/>
          <a:ext cx="8493125" cy="1132205"/>
        </p:xfrm>
        <a:graphic>
          <a:graphicData uri="http://schemas.openxmlformats.org/drawingml/2006/table">
            <a:tbl>
              <a:tblPr>
                <a:tableStyleId>{5C22544A-7EE6-4342-B048-85BDC9FD1C3A}</a:tableStyleId>
              </a:tblPr>
              <a:tblGrid>
                <a:gridCol w="1520825"/>
                <a:gridCol w="1800225"/>
                <a:gridCol w="1325880"/>
                <a:gridCol w="1189355"/>
                <a:gridCol w="1329055"/>
                <a:gridCol w="1327785"/>
              </a:tblGrid>
              <a:tr h="492760">
                <a:tc>
                  <a:txBody>
                    <a:bodyPr/>
                    <a:lstStyle/>
                    <a:p>
                      <a:pPr algn="ctr">
                        <a:lnSpc>
                          <a:spcPts val="1200"/>
                        </a:lnSpc>
                        <a:spcAft>
                          <a:spcPts val="0"/>
                        </a:spcAft>
                      </a:pPr>
                      <a:r>
                        <a:rPr lang="en-US" sz="1100" b="1" kern="100" dirty="0">
                          <a:effectLst/>
                          <a:latin typeface="微软雅黑" panose="020B0503020204020204" charset="-122"/>
                          <a:ea typeface="微软雅黑" panose="020B0503020204020204" charset="-122"/>
                          <a:cs typeface="Times New Roman" panose="02020603050405020304" pitchFamily="18" charset="0"/>
                        </a:rPr>
                        <a:t>   </a:t>
                      </a:r>
                      <a:r>
                        <a:rPr lang="zh-CN" sz="1100" b="1" kern="100" dirty="0">
                          <a:effectLst/>
                          <a:latin typeface="微软雅黑" panose="020B0503020204020204" charset="-122"/>
                          <a:ea typeface="微软雅黑" panose="020B0503020204020204" charset="-122"/>
                          <a:cs typeface="Times New Roman" panose="02020603050405020304" pitchFamily="18" charset="0"/>
                        </a:rPr>
                        <a:t>课程类别统计</a:t>
                      </a:r>
                      <a:endParaRPr lang="zh-CN" sz="1100" b="1" kern="100" dirty="0">
                        <a:effectLst/>
                        <a:latin typeface="微软雅黑" panose="020B0503020204020204" charset="-122"/>
                        <a:ea typeface="微软雅黑" panose="020B0503020204020204" charset="-122"/>
                        <a:cs typeface="Times New Roman" panose="02020603050405020304" pitchFamily="18" charset="0"/>
                      </a:endParaRPr>
                    </a:p>
                  </a:txBody>
                  <a:tcPr marL="0" marR="0" marT="0" marB="0" anchor="ctr"/>
                </a:tc>
                <a:tc>
                  <a:txBody>
                    <a:bodyPr/>
                    <a:lstStyle/>
                    <a:p>
                      <a:pPr algn="ctr">
                        <a:lnSpc>
                          <a:spcPts val="1200"/>
                        </a:lnSpc>
                        <a:spcAft>
                          <a:spcPts val="0"/>
                        </a:spcAft>
                      </a:pPr>
                      <a:r>
                        <a:rPr lang="zh-CN" sz="1100" b="1" kern="100" dirty="0">
                          <a:effectLst/>
                          <a:latin typeface="微软雅黑" panose="020B0503020204020204" charset="-122"/>
                          <a:ea typeface="微软雅黑" panose="020B0503020204020204" charset="-122"/>
                          <a:cs typeface="Times New Roman" panose="02020603050405020304" pitchFamily="18" charset="0"/>
                        </a:rPr>
                        <a:t>学科基础课</a:t>
                      </a:r>
                      <a:endParaRPr lang="zh-CN" sz="1100" b="1" kern="100" dirty="0">
                        <a:effectLst/>
                        <a:latin typeface="微软雅黑" panose="020B0503020204020204" charset="-122"/>
                        <a:ea typeface="微软雅黑" panose="020B0503020204020204" charset="-122"/>
                        <a:cs typeface="Times New Roman" panose="02020603050405020304" pitchFamily="18" charset="0"/>
                      </a:endParaRPr>
                    </a:p>
                  </a:txBody>
                  <a:tcPr marL="0" marR="0" marT="0" marB="0" anchor="ctr"/>
                </a:tc>
                <a:tc>
                  <a:txBody>
                    <a:bodyPr/>
                    <a:lstStyle/>
                    <a:p>
                      <a:pPr marL="71755" marR="71755" algn="ctr">
                        <a:lnSpc>
                          <a:spcPts val="1200"/>
                        </a:lnSpc>
                        <a:spcAft>
                          <a:spcPts val="0"/>
                        </a:spcAft>
                      </a:pPr>
                      <a:r>
                        <a:rPr lang="zh-CN" sz="1100" b="1" kern="100" dirty="0">
                          <a:effectLst/>
                          <a:latin typeface="微软雅黑" panose="020B0503020204020204" charset="-122"/>
                          <a:ea typeface="微软雅黑" panose="020B0503020204020204" charset="-122"/>
                          <a:cs typeface="Times New Roman" panose="02020603050405020304" pitchFamily="18" charset="0"/>
                        </a:rPr>
                        <a:t>专业主干课</a:t>
                      </a:r>
                      <a:endParaRPr lang="zh-CN" sz="1100" b="1" kern="100" dirty="0">
                        <a:effectLst/>
                        <a:latin typeface="微软雅黑" panose="020B0503020204020204" charset="-122"/>
                        <a:ea typeface="微软雅黑" panose="020B0503020204020204" charset="-122"/>
                        <a:cs typeface="Times New Roman" panose="02020603050405020304" pitchFamily="18" charset="0"/>
                      </a:endParaRPr>
                    </a:p>
                  </a:txBody>
                  <a:tcPr marL="0" marR="0" marT="0" marB="0" anchor="ctr"/>
                </a:tc>
                <a:tc>
                  <a:txBody>
                    <a:bodyPr/>
                    <a:lstStyle/>
                    <a:p>
                      <a:pPr algn="ctr">
                        <a:lnSpc>
                          <a:spcPts val="1200"/>
                        </a:lnSpc>
                        <a:spcAft>
                          <a:spcPts val="0"/>
                        </a:spcAft>
                      </a:pPr>
                      <a:r>
                        <a:rPr lang="zh-CN" sz="1100" b="1" kern="100" dirty="0">
                          <a:effectLst/>
                          <a:latin typeface="微软雅黑" panose="020B0503020204020204" charset="-122"/>
                          <a:ea typeface="微软雅黑" panose="020B0503020204020204" charset="-122"/>
                          <a:cs typeface="Times New Roman" panose="02020603050405020304" pitchFamily="18" charset="0"/>
                        </a:rPr>
                        <a:t>实践环节</a:t>
                      </a:r>
                      <a:endParaRPr lang="zh-CN" sz="1100" b="1" kern="100" dirty="0">
                        <a:effectLst/>
                        <a:latin typeface="微软雅黑" panose="020B0503020204020204" charset="-122"/>
                        <a:ea typeface="微软雅黑" panose="020B0503020204020204" charset="-122"/>
                        <a:cs typeface="Times New Roman" panose="02020603050405020304" pitchFamily="18" charset="0"/>
                      </a:endParaRPr>
                    </a:p>
                  </a:txBody>
                  <a:tcPr marL="0" marR="0" marT="0" marB="0" anchor="ctr"/>
                </a:tc>
                <a:tc>
                  <a:txBody>
                    <a:bodyPr/>
                    <a:lstStyle/>
                    <a:p>
                      <a:pPr algn="ctr">
                        <a:lnSpc>
                          <a:spcPts val="1200"/>
                        </a:lnSpc>
                        <a:spcAft>
                          <a:spcPts val="0"/>
                        </a:spcAft>
                      </a:pPr>
                      <a:r>
                        <a:rPr lang="zh-CN" sz="1100" b="1" kern="100" dirty="0">
                          <a:effectLst/>
                          <a:latin typeface="微软雅黑" panose="020B0503020204020204" charset="-122"/>
                          <a:ea typeface="微软雅黑" panose="020B0503020204020204" charset="-122"/>
                          <a:cs typeface="Times New Roman" panose="02020603050405020304" pitchFamily="18" charset="0"/>
                        </a:rPr>
                        <a:t>学时总计</a:t>
                      </a:r>
                      <a:endParaRPr lang="zh-CN" sz="1100" b="1" kern="100" dirty="0">
                        <a:effectLst/>
                        <a:latin typeface="微软雅黑" panose="020B0503020204020204" charset="-122"/>
                        <a:ea typeface="微软雅黑" panose="020B0503020204020204" charset="-122"/>
                        <a:cs typeface="Times New Roman" panose="02020603050405020304" pitchFamily="18" charset="0"/>
                      </a:endParaRPr>
                    </a:p>
                  </a:txBody>
                  <a:tcPr marL="0" marR="0" marT="0" marB="0" anchor="ctr"/>
                </a:tc>
                <a:tc>
                  <a:txBody>
                    <a:bodyPr/>
                    <a:lstStyle/>
                    <a:p>
                      <a:pPr algn="ctr">
                        <a:lnSpc>
                          <a:spcPts val="1200"/>
                        </a:lnSpc>
                        <a:spcAft>
                          <a:spcPts val="0"/>
                        </a:spcAft>
                      </a:pPr>
                      <a:r>
                        <a:rPr lang="zh-CN" sz="1100" b="1" kern="100" dirty="0">
                          <a:effectLst/>
                          <a:latin typeface="微软雅黑" panose="020B0503020204020204" charset="-122"/>
                          <a:ea typeface="微软雅黑" panose="020B0503020204020204" charset="-122"/>
                          <a:cs typeface="Times New Roman" panose="02020603050405020304" pitchFamily="18" charset="0"/>
                        </a:rPr>
                        <a:t>学分总计</a:t>
                      </a:r>
                      <a:endParaRPr lang="zh-CN" sz="1100" b="1" kern="100" dirty="0">
                        <a:effectLst/>
                        <a:latin typeface="微软雅黑" panose="020B0503020204020204" charset="-122"/>
                        <a:ea typeface="微软雅黑" panose="020B0503020204020204" charset="-122"/>
                        <a:cs typeface="Times New Roman" panose="02020603050405020304" pitchFamily="18" charset="0"/>
                      </a:endParaRPr>
                    </a:p>
                  </a:txBody>
                  <a:tcPr marL="0" marR="0" marT="0" marB="0" anchor="ctr"/>
                </a:tc>
              </a:tr>
              <a:tr h="316865">
                <a:tc>
                  <a:txBody>
                    <a:bodyPr/>
                    <a:lstStyle/>
                    <a:p>
                      <a:pPr algn="ctr">
                        <a:spcAft>
                          <a:spcPts val="0"/>
                        </a:spcAft>
                      </a:pPr>
                      <a:r>
                        <a:rPr lang="zh-CN" sz="1100" b="1" kern="100">
                          <a:effectLst/>
                          <a:latin typeface="微软雅黑" panose="020B0503020204020204" charset="-122"/>
                          <a:ea typeface="微软雅黑" panose="020B0503020204020204" charset="-122"/>
                          <a:cs typeface="Times New Roman" panose="02020603050405020304" pitchFamily="18" charset="0"/>
                        </a:rPr>
                        <a:t>学时</a:t>
                      </a:r>
                      <a:r>
                        <a:rPr lang="en-US" sz="1100" b="1" kern="100">
                          <a:effectLst/>
                          <a:latin typeface="微软雅黑" panose="020B0503020204020204" charset="-122"/>
                          <a:ea typeface="微软雅黑" panose="020B0503020204020204" charset="-122"/>
                          <a:cs typeface="Times New Roman" panose="02020603050405020304" pitchFamily="18" charset="0"/>
                        </a:rPr>
                        <a:t>/</a:t>
                      </a:r>
                      <a:r>
                        <a:rPr lang="zh-CN" sz="1100" b="1" kern="100">
                          <a:effectLst/>
                          <a:latin typeface="微软雅黑" panose="020B0503020204020204" charset="-122"/>
                          <a:ea typeface="微软雅黑" panose="020B0503020204020204" charset="-122"/>
                          <a:cs typeface="Times New Roman" panose="02020603050405020304" pitchFamily="18" charset="0"/>
                        </a:rPr>
                        <a:t>学分</a:t>
                      </a:r>
                      <a:endParaRPr lang="zh-CN" sz="1100" b="1" kern="100">
                        <a:effectLst/>
                        <a:latin typeface="微软雅黑" panose="020B0503020204020204" charset="-122"/>
                        <a:ea typeface="微软雅黑" panose="020B0503020204020204" charset="-122"/>
                        <a:cs typeface="Times New Roman" panose="02020603050405020304" pitchFamily="18" charset="0"/>
                      </a:endParaRPr>
                    </a:p>
                  </a:txBody>
                  <a:tcPr marL="0" marR="0" marT="0" marB="0" anchor="ctr"/>
                </a:tc>
                <a:tc>
                  <a:txBody>
                    <a:bodyPr/>
                    <a:lstStyle/>
                    <a:p>
                      <a:pPr algn="ctr">
                        <a:spcAft>
                          <a:spcPts val="0"/>
                        </a:spcAft>
                      </a:pPr>
                      <a:r>
                        <a:rPr lang="en-US" sz="1100" b="1" kern="100">
                          <a:effectLst/>
                          <a:latin typeface="微软雅黑" panose="020B0503020204020204" charset="-122"/>
                          <a:ea typeface="微软雅黑" panose="020B0503020204020204" charset="-122"/>
                          <a:cs typeface="Times New Roman" panose="02020603050405020304" pitchFamily="18" charset="0"/>
                        </a:rPr>
                        <a:t>260/14</a:t>
                      </a:r>
                      <a:endParaRPr lang="en-US" sz="1100" b="1" kern="100">
                        <a:effectLst/>
                        <a:latin typeface="微软雅黑" panose="020B0503020204020204" charset="-122"/>
                        <a:ea typeface="微软雅黑" panose="020B0503020204020204" charset="-122"/>
                        <a:cs typeface="Times New Roman" panose="02020603050405020304" pitchFamily="18" charset="0"/>
                      </a:endParaRPr>
                    </a:p>
                  </a:txBody>
                  <a:tcPr marL="0" marR="0" marT="0" marB="0" anchor="ctr"/>
                </a:tc>
                <a:tc>
                  <a:txBody>
                    <a:bodyPr/>
                    <a:lstStyle/>
                    <a:p>
                      <a:pPr algn="ctr">
                        <a:spcAft>
                          <a:spcPts val="0"/>
                        </a:spcAft>
                      </a:pPr>
                      <a:r>
                        <a:rPr lang="en-US" sz="1100" b="1" kern="100">
                          <a:effectLst/>
                          <a:latin typeface="微软雅黑" panose="020B0503020204020204" charset="-122"/>
                          <a:ea typeface="微软雅黑" panose="020B0503020204020204" charset="-122"/>
                          <a:cs typeface="Times New Roman" panose="02020603050405020304" pitchFamily="18" charset="0"/>
                        </a:rPr>
                        <a:t>112/7</a:t>
                      </a:r>
                      <a:endParaRPr lang="en-US" sz="1100" b="1" kern="100">
                        <a:effectLst/>
                        <a:latin typeface="微软雅黑" panose="020B0503020204020204" charset="-122"/>
                        <a:ea typeface="微软雅黑" panose="020B0503020204020204" charset="-122"/>
                        <a:cs typeface="Times New Roman" panose="02020603050405020304" pitchFamily="18" charset="0"/>
                      </a:endParaRPr>
                    </a:p>
                  </a:txBody>
                  <a:tcPr marL="0" marR="0" marT="0" marB="0" anchor="ctr"/>
                </a:tc>
                <a:tc>
                  <a:txBody>
                    <a:bodyPr/>
                    <a:lstStyle/>
                    <a:p>
                      <a:pPr algn="ctr">
                        <a:spcAft>
                          <a:spcPts val="0"/>
                        </a:spcAft>
                      </a:pPr>
                      <a:r>
                        <a:rPr lang="en-US" sz="1100" b="1" kern="100">
                          <a:effectLst/>
                          <a:latin typeface="微软雅黑" panose="020B0503020204020204" charset="-122"/>
                          <a:ea typeface="微软雅黑" panose="020B0503020204020204" charset="-122"/>
                          <a:cs typeface="Times New Roman" panose="02020603050405020304" pitchFamily="18" charset="0"/>
                        </a:rPr>
                        <a:t>4</a:t>
                      </a:r>
                      <a:r>
                        <a:rPr lang="zh-CN" sz="1100" b="1" kern="100">
                          <a:effectLst/>
                          <a:latin typeface="微软雅黑" panose="020B0503020204020204" charset="-122"/>
                          <a:ea typeface="微软雅黑" panose="020B0503020204020204" charset="-122"/>
                          <a:cs typeface="Times New Roman" panose="02020603050405020304" pitchFamily="18" charset="0"/>
                        </a:rPr>
                        <a:t>周</a:t>
                      </a:r>
                      <a:r>
                        <a:rPr lang="en-US" sz="1100" b="1" kern="100">
                          <a:effectLst/>
                          <a:latin typeface="微软雅黑" panose="020B0503020204020204" charset="-122"/>
                          <a:ea typeface="微软雅黑" panose="020B0503020204020204" charset="-122"/>
                          <a:cs typeface="Times New Roman" panose="02020603050405020304" pitchFamily="18" charset="0"/>
                        </a:rPr>
                        <a:t>/4</a:t>
                      </a:r>
                      <a:endParaRPr lang="zh-CN" sz="1100" b="1" kern="100">
                        <a:effectLst/>
                        <a:latin typeface="微软雅黑" panose="020B0503020204020204" charset="-122"/>
                        <a:ea typeface="微软雅黑" panose="020B0503020204020204" charset="-122"/>
                        <a:cs typeface="Times New Roman" panose="02020603050405020304" pitchFamily="18" charset="0"/>
                      </a:endParaRPr>
                    </a:p>
                  </a:txBody>
                  <a:tcPr marL="0" marR="0" marT="0" marB="0" anchor="ctr"/>
                </a:tc>
                <a:tc>
                  <a:txBody>
                    <a:bodyPr/>
                    <a:lstStyle/>
                    <a:p>
                      <a:pPr algn="ctr">
                        <a:spcAft>
                          <a:spcPts val="0"/>
                        </a:spcAft>
                      </a:pPr>
                      <a:r>
                        <a:rPr lang="en-US" sz="1100" b="1" kern="100">
                          <a:effectLst/>
                          <a:latin typeface="微软雅黑" panose="020B0503020204020204" charset="-122"/>
                          <a:ea typeface="微软雅黑" panose="020B0503020204020204" charset="-122"/>
                          <a:cs typeface="Times New Roman" panose="02020603050405020304" pitchFamily="18" charset="0"/>
                        </a:rPr>
                        <a:t>372+4</a:t>
                      </a:r>
                      <a:r>
                        <a:rPr lang="zh-CN" sz="1100" b="1" kern="100">
                          <a:effectLst/>
                          <a:latin typeface="微软雅黑" panose="020B0503020204020204" charset="-122"/>
                          <a:ea typeface="微软雅黑" panose="020B0503020204020204" charset="-122"/>
                          <a:cs typeface="Times New Roman" panose="02020603050405020304" pitchFamily="18" charset="0"/>
                        </a:rPr>
                        <a:t>周</a:t>
                      </a:r>
                      <a:endParaRPr lang="zh-CN" sz="1100" b="1" kern="100">
                        <a:effectLst/>
                        <a:latin typeface="微软雅黑" panose="020B0503020204020204" charset="-122"/>
                        <a:ea typeface="微软雅黑" panose="020B0503020204020204" charset="-122"/>
                        <a:cs typeface="Times New Roman" panose="02020603050405020304" pitchFamily="18" charset="0"/>
                      </a:endParaRPr>
                    </a:p>
                  </a:txBody>
                  <a:tcPr marL="0" marR="0" marT="0" marB="0" anchor="ctr"/>
                </a:tc>
                <a:tc>
                  <a:txBody>
                    <a:bodyPr/>
                    <a:lstStyle/>
                    <a:p>
                      <a:pPr algn="ctr">
                        <a:spcAft>
                          <a:spcPts val="0"/>
                        </a:spcAft>
                      </a:pPr>
                      <a:r>
                        <a:rPr lang="en-US" sz="1100" b="1" kern="100">
                          <a:effectLst/>
                          <a:latin typeface="微软雅黑" panose="020B0503020204020204" charset="-122"/>
                          <a:ea typeface="微软雅黑" panose="020B0503020204020204" charset="-122"/>
                          <a:cs typeface="Times New Roman" panose="02020603050405020304" pitchFamily="18" charset="0"/>
                        </a:rPr>
                        <a:t>25</a:t>
                      </a:r>
                      <a:endParaRPr lang="en-US" sz="1100" b="1" kern="100">
                        <a:effectLst/>
                        <a:latin typeface="微软雅黑" panose="020B0503020204020204" charset="-122"/>
                        <a:ea typeface="微软雅黑" panose="020B0503020204020204" charset="-122"/>
                        <a:cs typeface="Times New Roman" panose="02020603050405020304" pitchFamily="18" charset="0"/>
                      </a:endParaRPr>
                    </a:p>
                  </a:txBody>
                  <a:tcPr marL="0" marR="0" marT="0" marB="0" anchor="ctr"/>
                </a:tc>
              </a:tr>
              <a:tr h="322580">
                <a:tc>
                  <a:txBody>
                    <a:bodyPr/>
                    <a:lstStyle/>
                    <a:p>
                      <a:pPr algn="ctr">
                        <a:spcAft>
                          <a:spcPts val="0"/>
                        </a:spcAft>
                      </a:pPr>
                      <a:r>
                        <a:rPr lang="zh-CN" sz="1100" b="1" kern="100">
                          <a:effectLst/>
                          <a:latin typeface="微软雅黑" panose="020B0503020204020204" charset="-122"/>
                          <a:ea typeface="微软雅黑" panose="020B0503020204020204" charset="-122"/>
                          <a:cs typeface="Times New Roman" panose="02020603050405020304" pitchFamily="18" charset="0"/>
                        </a:rPr>
                        <a:t>学分所占比例</a:t>
                      </a:r>
                      <a:endParaRPr lang="zh-CN" sz="1100" b="1" kern="100">
                        <a:effectLst/>
                        <a:latin typeface="微软雅黑" panose="020B0503020204020204" charset="-122"/>
                        <a:ea typeface="微软雅黑" panose="020B0503020204020204" charset="-122"/>
                        <a:cs typeface="Times New Roman" panose="02020603050405020304" pitchFamily="18" charset="0"/>
                      </a:endParaRPr>
                    </a:p>
                  </a:txBody>
                  <a:tcPr marL="0" marR="0" marT="0" marB="0" anchor="ctr"/>
                </a:tc>
                <a:tc>
                  <a:txBody>
                    <a:bodyPr/>
                    <a:lstStyle/>
                    <a:p>
                      <a:pPr algn="ctr">
                        <a:spcAft>
                          <a:spcPts val="0"/>
                        </a:spcAft>
                      </a:pPr>
                      <a:r>
                        <a:rPr lang="en-US" sz="1100" b="1" kern="100">
                          <a:effectLst/>
                          <a:latin typeface="微软雅黑" panose="020B0503020204020204" charset="-122"/>
                          <a:ea typeface="微软雅黑" panose="020B0503020204020204" charset="-122"/>
                          <a:cs typeface="Times New Roman" panose="02020603050405020304" pitchFamily="18" charset="0"/>
                        </a:rPr>
                        <a:t>56%</a:t>
                      </a:r>
                      <a:endParaRPr lang="en-US" sz="1100" b="1" kern="100">
                        <a:effectLst/>
                        <a:latin typeface="微软雅黑" panose="020B0503020204020204" charset="-122"/>
                        <a:ea typeface="微软雅黑" panose="020B0503020204020204" charset="-122"/>
                        <a:cs typeface="Times New Roman" panose="02020603050405020304" pitchFamily="18" charset="0"/>
                      </a:endParaRPr>
                    </a:p>
                  </a:txBody>
                  <a:tcPr marL="0" marR="0" marT="0" marB="0" anchor="ctr"/>
                </a:tc>
                <a:tc>
                  <a:txBody>
                    <a:bodyPr/>
                    <a:lstStyle/>
                    <a:p>
                      <a:pPr algn="ctr">
                        <a:spcAft>
                          <a:spcPts val="0"/>
                        </a:spcAft>
                      </a:pPr>
                      <a:r>
                        <a:rPr lang="en-US" sz="1100" b="1" kern="100">
                          <a:effectLst/>
                          <a:latin typeface="微软雅黑" panose="020B0503020204020204" charset="-122"/>
                          <a:ea typeface="微软雅黑" panose="020B0503020204020204" charset="-122"/>
                          <a:cs typeface="Times New Roman" panose="02020603050405020304" pitchFamily="18" charset="0"/>
                        </a:rPr>
                        <a:t>28%</a:t>
                      </a:r>
                      <a:endParaRPr lang="en-US" sz="1100" b="1" kern="100">
                        <a:effectLst/>
                        <a:latin typeface="微软雅黑" panose="020B0503020204020204" charset="-122"/>
                        <a:ea typeface="微软雅黑" panose="020B0503020204020204" charset="-122"/>
                        <a:cs typeface="Times New Roman" panose="02020603050405020304" pitchFamily="18" charset="0"/>
                      </a:endParaRPr>
                    </a:p>
                  </a:txBody>
                  <a:tcPr marL="0" marR="0" marT="0" marB="0" anchor="ctr"/>
                </a:tc>
                <a:tc>
                  <a:txBody>
                    <a:bodyPr/>
                    <a:lstStyle/>
                    <a:p>
                      <a:pPr algn="ctr">
                        <a:spcAft>
                          <a:spcPts val="0"/>
                        </a:spcAft>
                      </a:pPr>
                      <a:r>
                        <a:rPr lang="en-US" sz="1100" b="1" kern="100">
                          <a:effectLst/>
                          <a:latin typeface="微软雅黑" panose="020B0503020204020204" charset="-122"/>
                          <a:ea typeface="微软雅黑" panose="020B0503020204020204" charset="-122"/>
                          <a:cs typeface="Times New Roman" panose="02020603050405020304" pitchFamily="18" charset="0"/>
                        </a:rPr>
                        <a:t>16%</a:t>
                      </a:r>
                      <a:endParaRPr lang="en-US" sz="1100" b="1" kern="100">
                        <a:effectLst/>
                        <a:latin typeface="微软雅黑" panose="020B0503020204020204" charset="-122"/>
                        <a:ea typeface="微软雅黑" panose="020B0503020204020204" charset="-122"/>
                        <a:cs typeface="Times New Roman" panose="02020603050405020304" pitchFamily="18" charset="0"/>
                      </a:endParaRPr>
                    </a:p>
                  </a:txBody>
                  <a:tcPr marL="0" marR="0" marT="0" marB="0" anchor="ctr"/>
                </a:tc>
                <a:tc>
                  <a:txBody>
                    <a:bodyPr/>
                    <a:lstStyle/>
                    <a:p>
                      <a:pPr algn="ctr">
                        <a:spcAft>
                          <a:spcPts val="0"/>
                        </a:spcAft>
                      </a:pPr>
                      <a:r>
                        <a:rPr lang="en-US" sz="1100" b="1" kern="100">
                          <a:effectLst/>
                          <a:latin typeface="微软雅黑" panose="020B0503020204020204" charset="-122"/>
                          <a:ea typeface="微软雅黑" panose="020B0503020204020204" charset="-122"/>
                          <a:cs typeface="Times New Roman" panose="02020603050405020304" pitchFamily="18" charset="0"/>
                        </a:rPr>
                        <a:t> </a:t>
                      </a:r>
                      <a:endParaRPr lang="en-US" sz="1100" b="1" kern="100">
                        <a:effectLst/>
                        <a:latin typeface="微软雅黑" panose="020B0503020204020204" charset="-122"/>
                        <a:ea typeface="微软雅黑" panose="020B0503020204020204" charset="-122"/>
                        <a:cs typeface="Times New Roman" panose="02020603050405020304" pitchFamily="18" charset="0"/>
                      </a:endParaRPr>
                    </a:p>
                  </a:txBody>
                  <a:tcPr marL="0" marR="0" marT="0" marB="0" anchor="ctr"/>
                </a:tc>
                <a:tc>
                  <a:txBody>
                    <a:bodyPr/>
                    <a:lstStyle/>
                    <a:p>
                      <a:pPr algn="ctr">
                        <a:spcAft>
                          <a:spcPts val="0"/>
                        </a:spcAft>
                      </a:pPr>
                      <a:r>
                        <a:rPr lang="en-US" sz="1100" b="1" kern="100" dirty="0">
                          <a:effectLst/>
                          <a:latin typeface="微软雅黑" panose="020B0503020204020204" charset="-122"/>
                          <a:ea typeface="微软雅黑" panose="020B0503020204020204" charset="-122"/>
                          <a:cs typeface="Times New Roman" panose="02020603050405020304" pitchFamily="18" charset="0"/>
                        </a:rPr>
                        <a:t>100%</a:t>
                      </a:r>
                      <a:endParaRPr lang="en-US" sz="1100" b="1" kern="100" dirty="0">
                        <a:effectLst/>
                        <a:latin typeface="微软雅黑" panose="020B0503020204020204" charset="-122"/>
                        <a:ea typeface="微软雅黑" panose="020B0503020204020204" charset="-122"/>
                        <a:cs typeface="Times New Roman" panose="02020603050405020304" pitchFamily="18" charset="0"/>
                      </a:endParaRPr>
                    </a:p>
                  </a:txBody>
                  <a:tcPr marL="0" marR="0" marT="0" marB="0" anchor="ctr"/>
                </a:tc>
              </a:tr>
            </a:tbl>
          </a:graphicData>
        </a:graphic>
      </p:graphicFrame>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algn="l" fontAlgn="base">
              <a:lnSpc>
                <a:spcPct val="100000"/>
              </a:lnSpc>
              <a:buClrTx/>
              <a:buSzTx/>
              <a:buFontTx/>
            </a:pPr>
            <a:r>
              <a:rPr lang="zh-CN" altLang="en-US" b="1" dirty="0" smtClean="0">
                <a:solidFill>
                  <a:schemeClr val="accent5">
                    <a:lumMod val="75000"/>
                  </a:schemeClr>
                </a:solidFill>
                <a:latin typeface="微软雅黑" panose="020B0503020204020204" charset="-122"/>
                <a:ea typeface="微软雅黑" panose="020B0503020204020204" charset="-122"/>
                <a:cs typeface="+mn-cs"/>
              </a:rPr>
              <a:t>应用化学专业</a:t>
            </a:r>
            <a:r>
              <a:rPr lang="zh-CN" altLang="en-US" sz="2800" b="1" dirty="0" smtClean="0">
                <a:solidFill>
                  <a:schemeClr val="accent5">
                    <a:lumMod val="75000"/>
                  </a:schemeClr>
                </a:solidFill>
                <a:latin typeface="微软雅黑" panose="020B0503020204020204" charset="-122"/>
                <a:ea typeface="微软雅黑" panose="020B0503020204020204" charset="-122"/>
                <a:cs typeface="+mn-cs"/>
              </a:rPr>
              <a:t>辅修要求</a:t>
            </a:r>
            <a:endParaRPr lang="zh-CN" altLang="en-US" sz="2800" b="1" dirty="0" smtClean="0">
              <a:solidFill>
                <a:schemeClr val="accent5">
                  <a:lumMod val="75000"/>
                </a:schemeClr>
              </a:solidFill>
              <a:latin typeface="微软雅黑" panose="020B0503020204020204" charset="-122"/>
              <a:ea typeface="微软雅黑" panose="020B0503020204020204" charset="-122"/>
              <a:cs typeface="+mn-cs"/>
            </a:endParaRPr>
          </a:p>
        </p:txBody>
      </p:sp>
      <p:graphicFrame>
        <p:nvGraphicFramePr>
          <p:cNvPr id="4" name="表格 3"/>
          <p:cNvGraphicFramePr>
            <a:graphicFrameLocks noGrp="1"/>
          </p:cNvGraphicFramePr>
          <p:nvPr>
            <p:custDataLst>
              <p:tags r:id="rId1"/>
            </p:custDataLst>
          </p:nvPr>
        </p:nvGraphicFramePr>
        <p:xfrm>
          <a:off x="1452245" y="1798955"/>
          <a:ext cx="9819640" cy="3510915"/>
        </p:xfrm>
        <a:graphic>
          <a:graphicData uri="http://schemas.openxmlformats.org/drawingml/2006/table">
            <a:tbl>
              <a:tblPr>
                <a:tableStyleId>{5C22544A-7EE6-4342-B048-85BDC9FD1C3A}</a:tableStyleId>
              </a:tblPr>
              <a:tblGrid>
                <a:gridCol w="1517015"/>
                <a:gridCol w="1572260"/>
                <a:gridCol w="1208405"/>
                <a:gridCol w="1741805"/>
                <a:gridCol w="3780155"/>
              </a:tblGrid>
              <a:tr h="651510">
                <a:tc>
                  <a:txBody>
                    <a:bodyPr/>
                    <a:lstStyle/>
                    <a:p>
                      <a:pPr algn="ctr" fontAlgn="ctr">
                        <a:lnSpc>
                          <a:spcPct val="130000"/>
                        </a:lnSpc>
                      </a:pPr>
                      <a:r>
                        <a:rPr lang="zh-CN" altLang="en-US" sz="1800" b="1" u="none" strike="noStrike">
                          <a:solidFill>
                            <a:schemeClr val="accent5">
                              <a:lumMod val="75000"/>
                            </a:schemeClr>
                          </a:solidFill>
                          <a:effectLst/>
                          <a:latin typeface="微软雅黑" panose="020B0503020204020204" charset="-122"/>
                          <a:ea typeface="微软雅黑" panose="020B0503020204020204" charset="-122"/>
                          <a:cs typeface="Times New Roman" panose="02020603050405020304" pitchFamily="18" charset="0"/>
                        </a:rPr>
                        <a:t>学院</a:t>
                      </a:r>
                      <a:endParaRPr lang="zh-CN" altLang="en-US" sz="1800" b="1" i="0" u="none" strike="noStrike">
                        <a:solidFill>
                          <a:schemeClr val="accent5">
                            <a:lumMod val="75000"/>
                          </a:schemeClr>
                        </a:solidFill>
                        <a:effectLst/>
                        <a:latin typeface="微软雅黑" panose="020B0503020204020204" charset="-122"/>
                        <a:ea typeface="微软雅黑" panose="020B0503020204020204" charset="-122"/>
                        <a:cs typeface="Times New Roman" panose="02020603050405020304" pitchFamily="18" charset="0"/>
                      </a:endParaRPr>
                    </a:p>
                  </a:txBody>
                  <a:tcPr marL="8963" marR="8963" marT="8963" marB="0" anchor="ctr"/>
                </a:tc>
                <a:tc>
                  <a:txBody>
                    <a:bodyPr/>
                    <a:lstStyle/>
                    <a:p>
                      <a:pPr algn="ctr" fontAlgn="ctr">
                        <a:lnSpc>
                          <a:spcPct val="130000"/>
                        </a:lnSpc>
                      </a:pPr>
                      <a:r>
                        <a:rPr lang="zh-CN" altLang="en-US" sz="1800" b="1" u="none" strike="noStrike">
                          <a:solidFill>
                            <a:schemeClr val="accent5">
                              <a:lumMod val="75000"/>
                            </a:schemeClr>
                          </a:solidFill>
                          <a:effectLst/>
                          <a:latin typeface="微软雅黑" panose="020B0503020204020204" charset="-122"/>
                          <a:ea typeface="微软雅黑" panose="020B0503020204020204" charset="-122"/>
                          <a:cs typeface="Times New Roman" panose="02020603050405020304" pitchFamily="18" charset="0"/>
                        </a:rPr>
                        <a:t>辅修专业</a:t>
                      </a:r>
                      <a:endParaRPr lang="zh-CN" altLang="en-US" sz="1800" b="1" i="0" u="none" strike="noStrike">
                        <a:solidFill>
                          <a:schemeClr val="accent5">
                            <a:lumMod val="75000"/>
                          </a:schemeClr>
                        </a:solidFill>
                        <a:effectLst/>
                        <a:latin typeface="微软雅黑" panose="020B0503020204020204" charset="-122"/>
                        <a:ea typeface="微软雅黑" panose="020B0503020204020204" charset="-122"/>
                        <a:cs typeface="Times New Roman" panose="02020603050405020304" pitchFamily="18" charset="0"/>
                      </a:endParaRPr>
                    </a:p>
                  </a:txBody>
                  <a:tcPr marL="8963" marR="8963" marT="8963" marB="0" anchor="ctr"/>
                </a:tc>
                <a:tc>
                  <a:txBody>
                    <a:bodyPr/>
                    <a:lstStyle/>
                    <a:p>
                      <a:pPr algn="ctr" fontAlgn="ctr">
                        <a:lnSpc>
                          <a:spcPct val="130000"/>
                        </a:lnSpc>
                      </a:pPr>
                      <a:r>
                        <a:rPr lang="zh-CN" altLang="en-US" sz="1800" b="1" u="none" strike="noStrike">
                          <a:solidFill>
                            <a:schemeClr val="accent5">
                              <a:lumMod val="75000"/>
                            </a:schemeClr>
                          </a:solidFill>
                          <a:effectLst/>
                          <a:latin typeface="微软雅黑" panose="020B0503020204020204" charset="-122"/>
                          <a:ea typeface="微软雅黑" panose="020B0503020204020204" charset="-122"/>
                          <a:cs typeface="Times New Roman" panose="02020603050405020304" pitchFamily="18" charset="0"/>
                        </a:rPr>
                        <a:t>招生人数</a:t>
                      </a:r>
                      <a:endParaRPr lang="zh-CN" altLang="en-US" sz="1800" b="1" i="0" u="none" strike="noStrike">
                        <a:solidFill>
                          <a:schemeClr val="accent5">
                            <a:lumMod val="75000"/>
                          </a:schemeClr>
                        </a:solidFill>
                        <a:effectLst/>
                        <a:latin typeface="微软雅黑" panose="020B0503020204020204" charset="-122"/>
                        <a:ea typeface="微软雅黑" panose="020B0503020204020204" charset="-122"/>
                        <a:cs typeface="Times New Roman" panose="02020603050405020304" pitchFamily="18" charset="0"/>
                      </a:endParaRPr>
                    </a:p>
                  </a:txBody>
                  <a:tcPr marL="8963" marR="8963" marT="8963" marB="0" anchor="ctr"/>
                </a:tc>
                <a:tc>
                  <a:txBody>
                    <a:bodyPr/>
                    <a:lstStyle/>
                    <a:p>
                      <a:pPr algn="ctr" fontAlgn="ctr">
                        <a:lnSpc>
                          <a:spcPct val="130000"/>
                        </a:lnSpc>
                      </a:pPr>
                      <a:r>
                        <a:rPr lang="zh-CN" altLang="en-US" sz="1800" b="1" u="none" strike="noStrike" dirty="0">
                          <a:solidFill>
                            <a:schemeClr val="accent5">
                              <a:lumMod val="75000"/>
                            </a:schemeClr>
                          </a:solidFill>
                          <a:effectLst/>
                          <a:latin typeface="微软雅黑" panose="020B0503020204020204" charset="-122"/>
                          <a:ea typeface="微软雅黑" panose="020B0503020204020204" charset="-122"/>
                          <a:cs typeface="Times New Roman" panose="02020603050405020304" pitchFamily="18" charset="0"/>
                        </a:rPr>
                        <a:t>拟授课校区</a:t>
                      </a:r>
                      <a:endParaRPr lang="zh-CN" altLang="en-US" sz="1800" b="1" i="0" u="none" strike="noStrike" dirty="0">
                        <a:solidFill>
                          <a:schemeClr val="accent5">
                            <a:lumMod val="75000"/>
                          </a:schemeClr>
                        </a:solidFill>
                        <a:effectLst/>
                        <a:latin typeface="微软雅黑" panose="020B0503020204020204" charset="-122"/>
                        <a:ea typeface="微软雅黑" panose="020B0503020204020204" charset="-122"/>
                        <a:cs typeface="Times New Roman" panose="02020603050405020304" pitchFamily="18" charset="0"/>
                      </a:endParaRPr>
                    </a:p>
                  </a:txBody>
                  <a:tcPr marL="8963" marR="8963" marT="8963" marB="0" anchor="ctr"/>
                </a:tc>
                <a:tc>
                  <a:txBody>
                    <a:bodyPr/>
                    <a:lstStyle/>
                    <a:p>
                      <a:pPr algn="ctr" fontAlgn="ctr">
                        <a:lnSpc>
                          <a:spcPct val="130000"/>
                        </a:lnSpc>
                      </a:pPr>
                      <a:r>
                        <a:rPr lang="zh-CN" altLang="en-US" sz="1800" b="1" u="none" strike="noStrike" dirty="0">
                          <a:solidFill>
                            <a:schemeClr val="accent5">
                              <a:lumMod val="75000"/>
                            </a:schemeClr>
                          </a:solidFill>
                          <a:effectLst/>
                          <a:latin typeface="微软雅黑" panose="020B0503020204020204" charset="-122"/>
                          <a:ea typeface="微软雅黑" panose="020B0503020204020204" charset="-122"/>
                          <a:cs typeface="Times New Roman" panose="02020603050405020304" pitchFamily="18" charset="0"/>
                        </a:rPr>
                        <a:t>招生条件</a:t>
                      </a:r>
                      <a:endParaRPr lang="zh-CN" altLang="en-US" sz="1800" b="1" i="0" u="none" strike="noStrike" dirty="0">
                        <a:solidFill>
                          <a:schemeClr val="accent5">
                            <a:lumMod val="75000"/>
                          </a:schemeClr>
                        </a:solidFill>
                        <a:effectLst/>
                        <a:latin typeface="微软雅黑" panose="020B0503020204020204" charset="-122"/>
                        <a:ea typeface="微软雅黑" panose="020B0503020204020204" charset="-122"/>
                        <a:cs typeface="Times New Roman" panose="02020603050405020304" pitchFamily="18" charset="0"/>
                      </a:endParaRPr>
                    </a:p>
                  </a:txBody>
                  <a:tcPr marL="8963" marR="8963" marT="8963" marB="0" anchor="ctr"/>
                </a:tc>
              </a:tr>
              <a:tr h="2859405">
                <a:tc>
                  <a:txBody>
                    <a:bodyPr/>
                    <a:lstStyle/>
                    <a:p>
                      <a:pPr algn="ctr" fontAlgn="ctr">
                        <a:lnSpc>
                          <a:spcPct val="130000"/>
                        </a:lnSpc>
                      </a:pPr>
                      <a:r>
                        <a:rPr lang="zh-CN" altLang="en-US" sz="1800" b="1" u="none" strike="noStrike" dirty="0">
                          <a:solidFill>
                            <a:schemeClr val="accent5">
                              <a:lumMod val="75000"/>
                            </a:schemeClr>
                          </a:solidFill>
                          <a:effectLst/>
                          <a:latin typeface="微软雅黑" panose="020B0503020204020204" charset="-122"/>
                          <a:ea typeface="微软雅黑" panose="020B0503020204020204" charset="-122"/>
                          <a:cs typeface="Times New Roman" panose="02020603050405020304" pitchFamily="18" charset="0"/>
                        </a:rPr>
                        <a:t>材化学院</a:t>
                      </a:r>
                      <a:endParaRPr lang="zh-CN" altLang="en-US" sz="1800" b="1" i="0" u="none" strike="noStrike" dirty="0">
                        <a:solidFill>
                          <a:schemeClr val="accent5">
                            <a:lumMod val="75000"/>
                          </a:schemeClr>
                        </a:solidFill>
                        <a:effectLst/>
                        <a:latin typeface="微软雅黑" panose="020B0503020204020204" charset="-122"/>
                        <a:ea typeface="微软雅黑" panose="020B0503020204020204" charset="-122"/>
                        <a:cs typeface="Times New Roman" panose="02020603050405020304" pitchFamily="18" charset="0"/>
                      </a:endParaRPr>
                    </a:p>
                  </a:txBody>
                  <a:tcPr marL="8963" marR="8963" marT="8963" marB="0" anchor="ctr"/>
                </a:tc>
                <a:tc>
                  <a:txBody>
                    <a:bodyPr/>
                    <a:lstStyle/>
                    <a:p>
                      <a:pPr algn="ctr" fontAlgn="ctr">
                        <a:lnSpc>
                          <a:spcPct val="130000"/>
                        </a:lnSpc>
                      </a:pPr>
                      <a:r>
                        <a:rPr lang="zh-CN" altLang="en-US" sz="1800" b="1" u="none" strike="noStrike" dirty="0">
                          <a:solidFill>
                            <a:schemeClr val="accent5">
                              <a:lumMod val="75000"/>
                            </a:schemeClr>
                          </a:solidFill>
                          <a:effectLst/>
                          <a:latin typeface="微软雅黑" panose="020B0503020204020204" charset="-122"/>
                          <a:ea typeface="微软雅黑" panose="020B0503020204020204" charset="-122"/>
                          <a:cs typeface="Times New Roman" panose="02020603050405020304" pitchFamily="18" charset="0"/>
                        </a:rPr>
                        <a:t>应用化学</a:t>
                      </a:r>
                      <a:endParaRPr lang="zh-CN" altLang="en-US" sz="1800" b="1" i="0" u="none" strike="noStrike" dirty="0">
                        <a:solidFill>
                          <a:schemeClr val="accent5">
                            <a:lumMod val="75000"/>
                          </a:schemeClr>
                        </a:solidFill>
                        <a:effectLst/>
                        <a:latin typeface="微软雅黑" panose="020B0503020204020204" charset="-122"/>
                        <a:ea typeface="微软雅黑" panose="020B0503020204020204" charset="-122"/>
                        <a:cs typeface="Times New Roman" panose="02020603050405020304" pitchFamily="18" charset="0"/>
                      </a:endParaRPr>
                    </a:p>
                  </a:txBody>
                  <a:tcPr marL="8963" marR="8963" marT="8963" marB="0" anchor="ctr"/>
                </a:tc>
                <a:tc>
                  <a:txBody>
                    <a:bodyPr/>
                    <a:lstStyle/>
                    <a:p>
                      <a:pPr algn="ctr" fontAlgn="ctr">
                        <a:lnSpc>
                          <a:spcPct val="130000"/>
                        </a:lnSpc>
                      </a:pPr>
                      <a:r>
                        <a:rPr lang="en-US" altLang="zh-CN" sz="1800" b="1" u="none" strike="noStrike" dirty="0">
                          <a:solidFill>
                            <a:schemeClr val="accent5">
                              <a:lumMod val="75000"/>
                            </a:schemeClr>
                          </a:solidFill>
                          <a:effectLst/>
                          <a:latin typeface="微软雅黑" panose="020B0503020204020204" charset="-122"/>
                          <a:ea typeface="微软雅黑" panose="020B0503020204020204" charset="-122"/>
                          <a:cs typeface="Times New Roman" panose="02020603050405020304" pitchFamily="18" charset="0"/>
                        </a:rPr>
                        <a:t>30</a:t>
                      </a:r>
                      <a:endParaRPr lang="en-US" altLang="zh-CN" sz="1800" b="1" i="0" u="none" strike="noStrike" dirty="0">
                        <a:solidFill>
                          <a:schemeClr val="accent5">
                            <a:lumMod val="75000"/>
                          </a:schemeClr>
                        </a:solidFill>
                        <a:effectLst/>
                        <a:latin typeface="微软雅黑" panose="020B0503020204020204" charset="-122"/>
                        <a:ea typeface="微软雅黑" panose="020B0503020204020204" charset="-122"/>
                        <a:cs typeface="Times New Roman" panose="02020603050405020304" pitchFamily="18" charset="0"/>
                      </a:endParaRPr>
                    </a:p>
                  </a:txBody>
                  <a:tcPr marL="8963" marR="8963" marT="8963" marB="0" anchor="ctr"/>
                </a:tc>
                <a:tc>
                  <a:txBody>
                    <a:bodyPr/>
                    <a:lstStyle/>
                    <a:p>
                      <a:pPr algn="ctr" fontAlgn="ctr">
                        <a:lnSpc>
                          <a:spcPct val="130000"/>
                        </a:lnSpc>
                      </a:pPr>
                      <a:r>
                        <a:rPr lang="zh-CN" altLang="en-US" sz="1800" b="1" u="none" strike="noStrike" dirty="0">
                          <a:solidFill>
                            <a:schemeClr val="accent5">
                              <a:lumMod val="75000"/>
                            </a:schemeClr>
                          </a:solidFill>
                          <a:effectLst/>
                          <a:latin typeface="微软雅黑" panose="020B0503020204020204" charset="-122"/>
                          <a:ea typeface="微软雅黑" panose="020B0503020204020204" charset="-122"/>
                          <a:cs typeface="Times New Roman" panose="02020603050405020304" pitchFamily="18" charset="0"/>
                        </a:rPr>
                        <a:t>未来城校区</a:t>
                      </a:r>
                      <a:endParaRPr lang="zh-CN" altLang="en-US" sz="1800" b="1" i="0" u="none" strike="noStrike" dirty="0">
                        <a:solidFill>
                          <a:schemeClr val="accent5">
                            <a:lumMod val="75000"/>
                          </a:schemeClr>
                        </a:solidFill>
                        <a:effectLst/>
                        <a:latin typeface="微软雅黑" panose="020B0503020204020204" charset="-122"/>
                        <a:ea typeface="微软雅黑" panose="020B0503020204020204" charset="-122"/>
                        <a:cs typeface="Times New Roman" panose="02020603050405020304" pitchFamily="18" charset="0"/>
                      </a:endParaRPr>
                    </a:p>
                  </a:txBody>
                  <a:tcPr marL="8963" marR="8963" marT="8963" marB="0" anchor="ctr"/>
                </a:tc>
                <a:tc>
                  <a:txBody>
                    <a:bodyPr/>
                    <a:lstStyle/>
                    <a:p>
                      <a:pPr marL="342900" indent="-342900" algn="just" fontAlgn="ctr">
                        <a:lnSpc>
                          <a:spcPct val="130000"/>
                        </a:lnSpc>
                        <a:buAutoNum type="arabicPeriod"/>
                      </a:pPr>
                      <a:r>
                        <a:rPr lang="zh-CN" altLang="en-US" sz="1800" b="1" u="none" strike="noStrike">
                          <a:solidFill>
                            <a:schemeClr val="accent5">
                              <a:lumMod val="75000"/>
                            </a:schemeClr>
                          </a:solidFill>
                          <a:effectLst/>
                          <a:latin typeface="微软雅黑" panose="020B0503020204020204" charset="-122"/>
                          <a:ea typeface="微软雅黑" panose="020B0503020204020204" charset="-122"/>
                          <a:cs typeface="Times New Roman" panose="02020603050405020304" pitchFamily="18" charset="0"/>
                        </a:rPr>
                        <a:t>没有挂科，</a:t>
                      </a:r>
                      <a:r>
                        <a:rPr lang="zh-CN" altLang="en-US" sz="1800" b="0" u="none" strike="noStrike">
                          <a:solidFill>
                            <a:schemeClr val="accent5">
                              <a:lumMod val="75000"/>
                            </a:schemeClr>
                          </a:solidFill>
                          <a:effectLst/>
                          <a:latin typeface="微软雅黑" panose="020B0503020204020204" charset="-122"/>
                          <a:ea typeface="微软雅黑" panose="020B0503020204020204" charset="-122"/>
                          <a:cs typeface="Times New Roman" panose="02020603050405020304" pitchFamily="18" charset="0"/>
                        </a:rPr>
                        <a:t>学分绩点</a:t>
                      </a:r>
                      <a:r>
                        <a:rPr lang="en-US" altLang="zh-CN" sz="1800" b="0" u="none" strike="noStrike">
                          <a:solidFill>
                            <a:schemeClr val="accent5">
                              <a:lumMod val="75000"/>
                            </a:schemeClr>
                          </a:solidFill>
                          <a:effectLst/>
                          <a:latin typeface="微软雅黑" panose="020B0503020204020204" charset="-122"/>
                          <a:ea typeface="微软雅黑" panose="020B0503020204020204" charset="-122"/>
                          <a:cs typeface="Times New Roman" panose="02020603050405020304" pitchFamily="18" charset="0"/>
                        </a:rPr>
                        <a:t>3.0</a:t>
                      </a:r>
                      <a:r>
                        <a:rPr lang="zh-CN" altLang="en-US" sz="1800" b="0" u="none" strike="noStrike">
                          <a:solidFill>
                            <a:schemeClr val="accent5">
                              <a:lumMod val="75000"/>
                            </a:schemeClr>
                          </a:solidFill>
                          <a:effectLst/>
                          <a:latin typeface="微软雅黑" panose="020B0503020204020204" charset="-122"/>
                          <a:ea typeface="微软雅黑" panose="020B0503020204020204" charset="-122"/>
                          <a:cs typeface="Times New Roman" panose="02020603050405020304" pitchFamily="18" charset="0"/>
                        </a:rPr>
                        <a:t>以上</a:t>
                      </a:r>
                      <a:r>
                        <a:rPr lang="en-US" altLang="zh-CN" sz="1800" b="0" u="none" strike="noStrike">
                          <a:solidFill>
                            <a:schemeClr val="accent5">
                              <a:lumMod val="75000"/>
                            </a:schemeClr>
                          </a:solidFill>
                          <a:effectLst/>
                          <a:latin typeface="微软雅黑" panose="020B0503020204020204" charset="-122"/>
                          <a:ea typeface="微软雅黑" panose="020B0503020204020204" charset="-122"/>
                          <a:cs typeface="Times New Roman" panose="02020603050405020304" pitchFamily="18" charset="0"/>
                        </a:rPr>
                        <a:t>;</a:t>
                      </a:r>
                      <a:endParaRPr lang="en-US" altLang="zh-CN" sz="1800" b="0" u="none" strike="noStrike">
                        <a:solidFill>
                          <a:schemeClr val="accent5">
                            <a:lumMod val="75000"/>
                          </a:schemeClr>
                        </a:solidFill>
                        <a:effectLst/>
                        <a:latin typeface="微软雅黑" panose="020B0503020204020204" charset="-122"/>
                        <a:ea typeface="微软雅黑" panose="020B0503020204020204" charset="-122"/>
                        <a:cs typeface="Times New Roman" panose="02020603050405020304" pitchFamily="18" charset="0"/>
                      </a:endParaRPr>
                    </a:p>
                    <a:p>
                      <a:pPr marL="342900" indent="-342900" algn="just" fontAlgn="ctr">
                        <a:lnSpc>
                          <a:spcPct val="130000"/>
                        </a:lnSpc>
                        <a:buAutoNum type="arabicPeriod"/>
                      </a:pPr>
                      <a:r>
                        <a:rPr lang="zh-CN" altLang="en-US" sz="1800" b="0" u="none" strike="noStrike">
                          <a:solidFill>
                            <a:schemeClr val="accent5">
                              <a:lumMod val="75000"/>
                            </a:schemeClr>
                          </a:solidFill>
                          <a:effectLst/>
                          <a:latin typeface="微软雅黑" panose="020B0503020204020204" charset="-122"/>
                          <a:ea typeface="微软雅黑" panose="020B0503020204020204" charset="-122"/>
                          <a:cs typeface="Times New Roman" panose="02020603050405020304" pitchFamily="18" charset="0"/>
                        </a:rPr>
                        <a:t>学过</a:t>
                      </a:r>
                      <a:r>
                        <a:rPr lang="zh-CN" altLang="en-US" sz="1800" b="1" u="none" strike="noStrike">
                          <a:solidFill>
                            <a:schemeClr val="accent5">
                              <a:lumMod val="75000"/>
                            </a:schemeClr>
                          </a:solidFill>
                          <a:effectLst/>
                          <a:latin typeface="微软雅黑" panose="020B0503020204020204" charset="-122"/>
                          <a:ea typeface="微软雅黑" panose="020B0503020204020204" charset="-122"/>
                          <a:cs typeface="Times New Roman" panose="02020603050405020304" pitchFamily="18" charset="0"/>
                        </a:rPr>
                        <a:t>高等数学</a:t>
                      </a:r>
                      <a:r>
                        <a:rPr lang="en-US" altLang="zh-CN" sz="1800" b="1" u="none" strike="noStrike">
                          <a:solidFill>
                            <a:schemeClr val="accent5">
                              <a:lumMod val="75000"/>
                            </a:schemeClr>
                          </a:solidFill>
                          <a:effectLst/>
                          <a:latin typeface="微软雅黑" panose="020B0503020204020204" charset="-122"/>
                          <a:ea typeface="微软雅黑" panose="020B0503020204020204" charset="-122"/>
                          <a:cs typeface="Times New Roman" panose="02020603050405020304" pitchFamily="18" charset="0"/>
                        </a:rPr>
                        <a:t>B</a:t>
                      </a:r>
                      <a:r>
                        <a:rPr lang="zh-CN" altLang="en-US" sz="1800" b="0" u="none" strike="noStrike">
                          <a:solidFill>
                            <a:schemeClr val="accent5">
                              <a:lumMod val="75000"/>
                            </a:schemeClr>
                          </a:solidFill>
                          <a:effectLst/>
                          <a:latin typeface="微软雅黑" panose="020B0503020204020204" charset="-122"/>
                          <a:ea typeface="微软雅黑" panose="020B0503020204020204" charset="-122"/>
                          <a:cs typeface="Times New Roman" panose="02020603050405020304" pitchFamily="18" charset="0"/>
                        </a:rPr>
                        <a:t>以上层次（成绩</a:t>
                      </a:r>
                      <a:r>
                        <a:rPr lang="en-US" altLang="zh-CN" sz="1800" b="0" u="none" strike="noStrike">
                          <a:solidFill>
                            <a:schemeClr val="accent5">
                              <a:lumMod val="75000"/>
                            </a:schemeClr>
                          </a:solidFill>
                          <a:effectLst/>
                          <a:latin typeface="微软雅黑" panose="020B0503020204020204" charset="-122"/>
                          <a:ea typeface="微软雅黑" panose="020B0503020204020204" charset="-122"/>
                          <a:cs typeface="Times New Roman" panose="02020603050405020304" pitchFamily="18" charset="0"/>
                        </a:rPr>
                        <a:t>85</a:t>
                      </a:r>
                      <a:r>
                        <a:rPr lang="zh-CN" altLang="en-US" sz="1800" b="0" u="none" strike="noStrike">
                          <a:solidFill>
                            <a:schemeClr val="accent5">
                              <a:lumMod val="75000"/>
                            </a:schemeClr>
                          </a:solidFill>
                          <a:effectLst/>
                          <a:latin typeface="微软雅黑" panose="020B0503020204020204" charset="-122"/>
                          <a:ea typeface="微软雅黑" panose="020B0503020204020204" charset="-122"/>
                          <a:cs typeface="Times New Roman" panose="02020603050405020304" pitchFamily="18" charset="0"/>
                        </a:rPr>
                        <a:t>分以上）</a:t>
                      </a:r>
                      <a:r>
                        <a:rPr lang="en-US" altLang="zh-CN" sz="1800" b="0" u="none" strike="noStrike">
                          <a:solidFill>
                            <a:schemeClr val="accent5">
                              <a:lumMod val="75000"/>
                            </a:schemeClr>
                          </a:solidFill>
                          <a:effectLst/>
                          <a:latin typeface="微软雅黑" panose="020B0503020204020204" charset="-122"/>
                          <a:ea typeface="微软雅黑" panose="020B0503020204020204" charset="-122"/>
                          <a:cs typeface="Times New Roman" panose="02020603050405020304" pitchFamily="18" charset="0"/>
                        </a:rPr>
                        <a:t>;</a:t>
                      </a:r>
                      <a:endParaRPr lang="en-US" altLang="zh-CN" sz="1800" b="0" u="none" strike="noStrike">
                        <a:solidFill>
                          <a:schemeClr val="accent5">
                            <a:lumMod val="75000"/>
                          </a:schemeClr>
                        </a:solidFill>
                        <a:effectLst/>
                        <a:latin typeface="微软雅黑" panose="020B0503020204020204" charset="-122"/>
                        <a:ea typeface="微软雅黑" panose="020B0503020204020204" charset="-122"/>
                        <a:cs typeface="Times New Roman" panose="02020603050405020304" pitchFamily="18" charset="0"/>
                      </a:endParaRPr>
                    </a:p>
                    <a:p>
                      <a:pPr marL="342900" indent="-342900" algn="just" fontAlgn="ctr">
                        <a:lnSpc>
                          <a:spcPct val="130000"/>
                        </a:lnSpc>
                        <a:buAutoNum type="arabicPeriod"/>
                      </a:pPr>
                      <a:r>
                        <a:rPr lang="zh-CN" altLang="en-US" sz="1800" b="0" u="none" strike="noStrike">
                          <a:solidFill>
                            <a:schemeClr val="accent5">
                              <a:lumMod val="75000"/>
                            </a:schemeClr>
                          </a:solidFill>
                          <a:effectLst/>
                          <a:latin typeface="微软雅黑" panose="020B0503020204020204" charset="-122"/>
                          <a:ea typeface="微软雅黑" panose="020B0503020204020204" charset="-122"/>
                          <a:cs typeface="Times New Roman" panose="02020603050405020304" pitchFamily="18" charset="0"/>
                        </a:rPr>
                        <a:t>学过</a:t>
                      </a:r>
                      <a:r>
                        <a:rPr lang="zh-CN" altLang="en-US" sz="1800" b="1" u="none" strike="noStrike">
                          <a:solidFill>
                            <a:schemeClr val="accent5">
                              <a:lumMod val="75000"/>
                            </a:schemeClr>
                          </a:solidFill>
                          <a:effectLst/>
                          <a:latin typeface="微软雅黑" panose="020B0503020204020204" charset="-122"/>
                          <a:ea typeface="微软雅黑" panose="020B0503020204020204" charset="-122"/>
                          <a:cs typeface="Times New Roman" panose="02020603050405020304" pitchFamily="18" charset="0"/>
                        </a:rPr>
                        <a:t>大学化学</a:t>
                      </a:r>
                      <a:r>
                        <a:rPr lang="en-US" altLang="zh-CN" sz="1800" b="1" u="none" strike="noStrike">
                          <a:solidFill>
                            <a:schemeClr val="accent5">
                              <a:lumMod val="75000"/>
                            </a:schemeClr>
                          </a:solidFill>
                          <a:effectLst/>
                          <a:latin typeface="微软雅黑" panose="020B0503020204020204" charset="-122"/>
                          <a:ea typeface="微软雅黑" panose="020B0503020204020204" charset="-122"/>
                          <a:cs typeface="Times New Roman" panose="02020603050405020304" pitchFamily="18" charset="0"/>
                        </a:rPr>
                        <a:t>B</a:t>
                      </a:r>
                      <a:r>
                        <a:rPr lang="zh-CN" altLang="en-US" sz="1800" b="0" u="none" strike="noStrike">
                          <a:solidFill>
                            <a:schemeClr val="accent5">
                              <a:lumMod val="75000"/>
                            </a:schemeClr>
                          </a:solidFill>
                          <a:effectLst/>
                          <a:latin typeface="微软雅黑" panose="020B0503020204020204" charset="-122"/>
                          <a:ea typeface="微软雅黑" panose="020B0503020204020204" charset="-122"/>
                          <a:cs typeface="Times New Roman" panose="02020603050405020304" pitchFamily="18" charset="0"/>
                        </a:rPr>
                        <a:t>以上层次或</a:t>
                      </a:r>
                      <a:r>
                        <a:rPr lang="zh-CN" altLang="en-US" sz="1800" b="1" u="none" strike="noStrike">
                          <a:solidFill>
                            <a:schemeClr val="accent5">
                              <a:lumMod val="75000"/>
                            </a:schemeClr>
                          </a:solidFill>
                          <a:effectLst/>
                          <a:latin typeface="微软雅黑" panose="020B0503020204020204" charset="-122"/>
                          <a:ea typeface="微软雅黑" panose="020B0503020204020204" charset="-122"/>
                          <a:cs typeface="Times New Roman" panose="02020603050405020304" pitchFamily="18" charset="0"/>
                        </a:rPr>
                        <a:t>无机化学</a:t>
                      </a:r>
                      <a:r>
                        <a:rPr lang="en-US" altLang="zh-CN" sz="1800" b="1" u="none" strike="noStrike">
                          <a:solidFill>
                            <a:schemeClr val="accent5">
                              <a:lumMod val="75000"/>
                            </a:schemeClr>
                          </a:solidFill>
                          <a:effectLst/>
                          <a:latin typeface="微软雅黑" panose="020B0503020204020204" charset="-122"/>
                          <a:ea typeface="微软雅黑" panose="020B0503020204020204" charset="-122"/>
                          <a:cs typeface="Times New Roman" panose="02020603050405020304" pitchFamily="18" charset="0"/>
                        </a:rPr>
                        <a:t>B</a:t>
                      </a:r>
                      <a:r>
                        <a:rPr lang="zh-CN" altLang="en-US" sz="1800" b="0" u="none" strike="noStrike">
                          <a:solidFill>
                            <a:schemeClr val="accent5">
                              <a:lumMod val="75000"/>
                            </a:schemeClr>
                          </a:solidFill>
                          <a:effectLst/>
                          <a:latin typeface="微软雅黑" panose="020B0503020204020204" charset="-122"/>
                          <a:ea typeface="微软雅黑" panose="020B0503020204020204" charset="-122"/>
                          <a:cs typeface="Times New Roman" panose="02020603050405020304" pitchFamily="18" charset="0"/>
                        </a:rPr>
                        <a:t>以上层次（成绩</a:t>
                      </a:r>
                      <a:r>
                        <a:rPr lang="en-US" altLang="zh-CN" sz="1800" b="0" u="none" strike="noStrike">
                          <a:solidFill>
                            <a:schemeClr val="accent5">
                              <a:lumMod val="75000"/>
                            </a:schemeClr>
                          </a:solidFill>
                          <a:effectLst/>
                          <a:latin typeface="微软雅黑" panose="020B0503020204020204" charset="-122"/>
                          <a:ea typeface="微软雅黑" panose="020B0503020204020204" charset="-122"/>
                          <a:cs typeface="Times New Roman" panose="02020603050405020304" pitchFamily="18" charset="0"/>
                        </a:rPr>
                        <a:t>85</a:t>
                      </a:r>
                      <a:r>
                        <a:rPr lang="zh-CN" altLang="en-US" sz="1800" b="0" u="none" strike="noStrike">
                          <a:solidFill>
                            <a:schemeClr val="accent5">
                              <a:lumMod val="75000"/>
                            </a:schemeClr>
                          </a:solidFill>
                          <a:effectLst/>
                          <a:latin typeface="微软雅黑" panose="020B0503020204020204" charset="-122"/>
                          <a:ea typeface="微软雅黑" panose="020B0503020204020204" charset="-122"/>
                          <a:cs typeface="Times New Roman" panose="02020603050405020304" pitchFamily="18" charset="0"/>
                        </a:rPr>
                        <a:t>分以上）</a:t>
                      </a:r>
                      <a:endParaRPr lang="zh-CN" altLang="en-US" sz="1800" b="0" u="none" strike="noStrike">
                        <a:solidFill>
                          <a:schemeClr val="accent5">
                            <a:lumMod val="75000"/>
                          </a:schemeClr>
                        </a:solidFill>
                        <a:effectLst/>
                        <a:latin typeface="微软雅黑" panose="020B0503020204020204" charset="-122"/>
                        <a:ea typeface="微软雅黑" panose="020B0503020204020204" charset="-122"/>
                        <a:cs typeface="Times New Roman" panose="02020603050405020304" pitchFamily="18" charset="0"/>
                      </a:endParaRPr>
                    </a:p>
                    <a:p>
                      <a:pPr marL="342900" indent="-342900" algn="just" fontAlgn="ctr">
                        <a:lnSpc>
                          <a:spcPct val="130000"/>
                        </a:lnSpc>
                        <a:buAutoNum type="arabicPeriod"/>
                      </a:pPr>
                      <a:endParaRPr lang="zh-CN" altLang="en-US" sz="1800" b="1" i="0" u="none" strike="noStrike" dirty="0">
                        <a:solidFill>
                          <a:schemeClr val="accent5">
                            <a:lumMod val="75000"/>
                          </a:schemeClr>
                        </a:solidFill>
                        <a:effectLst/>
                        <a:latin typeface="微软雅黑" panose="020B0503020204020204" charset="-122"/>
                        <a:ea typeface="微软雅黑" panose="020B0503020204020204" charset="-122"/>
                        <a:cs typeface="Times New Roman" panose="02020603050405020304" pitchFamily="18" charset="0"/>
                      </a:endParaRPr>
                    </a:p>
                  </a:txBody>
                  <a:tcPr marL="8963" marR="8963" marT="8963" marB="0" anchor="ctr"/>
                </a:tc>
              </a:tr>
            </a:tbl>
          </a:graphicData>
        </a:graphic>
      </p:graphicFrame>
      <p:sp>
        <p:nvSpPr>
          <p:cNvPr id="3" name="文本框 2"/>
          <p:cNvSpPr txBox="1"/>
          <p:nvPr>
            <p:custDataLst>
              <p:tags r:id="rId2"/>
            </p:custDataLst>
          </p:nvPr>
        </p:nvSpPr>
        <p:spPr>
          <a:xfrm>
            <a:off x="10494645" y="6384925"/>
            <a:ext cx="1566545" cy="368300"/>
          </a:xfrm>
          <a:prstGeom prst="rect">
            <a:avLst/>
          </a:prstGeom>
          <a:noFill/>
        </p:spPr>
        <p:txBody>
          <a:bodyPr wrap="square" rtlCol="0">
            <a:spAutoFit/>
          </a:bodyPr>
          <a:p>
            <a:r>
              <a:rPr lang="zh-CN" altLang="en-US" sz="1800" b="1">
                <a:solidFill>
                  <a:schemeClr val="bg1"/>
                </a:solidFill>
                <a:latin typeface="微软雅黑" panose="020B0503020204020204" charset="-122"/>
                <a:ea typeface="微软雅黑" panose="020B0503020204020204" charset="-122"/>
                <a:hlinkClick r:id="rId3" action="ppaction://hlinksldjump">
                  <a:extLst>
                    <a:ext uri="{DAF060AB-1E55-43B9-8AAB-6FB025537F2F}">
                      <wpsdc:hlinkClr xmlns:wpsdc="http://www.wps.cn/officeDocument/2017/drawingmlCustomData" val="006DB8"/>
                      <wpsdc:folHlinkClr xmlns:wpsdc="http://www.wps.cn/officeDocument/2017/drawingmlCustomData" val="954F72"/>
                      <wpsdc:hlinkUnderline xmlns:wpsdc="http://www.wps.cn/officeDocument/2017/drawingmlCustomData" val="1"/>
                    </a:ext>
                  </a:extLst>
                </a:hlinkClick>
              </a:rPr>
              <a:t>○返回目录</a:t>
            </a:r>
            <a:endParaRPr lang="zh-CN" altLang="en-US" sz="1800" b="1">
              <a:solidFill>
                <a:schemeClr val="bg1"/>
              </a:solidFill>
              <a:latin typeface="微软雅黑" panose="020B0503020204020204" charset="-122"/>
              <a:ea typeface="微软雅黑" panose="020B0503020204020204" charset="-122"/>
              <a:hlinkClick r:id="rId3" action="ppaction://hlinksldjump">
                <a:extLst>
                  <a:ext uri="{DAF060AB-1E55-43B9-8AAB-6FB025537F2F}">
                    <wpsdc:hlinkClr xmlns:wpsdc="http://www.wps.cn/officeDocument/2017/drawingmlCustomData" val="006DB8"/>
                    <wpsdc:folHlinkClr xmlns:wpsdc="http://www.wps.cn/officeDocument/2017/drawingmlCustomData" val="954F72"/>
                    <wpsdc:hlinkUnderline xmlns:wpsdc="http://www.wps.cn/officeDocument/2017/drawingmlCustomData" val="1"/>
                  </a:ext>
                </a:extLst>
              </a:hlinkClick>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gradFill rotWithShape="0">
          <a:gsLst>
            <a:gs pos="0">
              <a:srgbClr val="006DB8"/>
            </a:gs>
            <a:gs pos="100000">
              <a:srgbClr val="254F8F"/>
            </a:gs>
          </a:gsLst>
          <a:lin ang="10800000"/>
          <a:tileRect/>
        </a:gradFill>
        <a:effectLst/>
      </p:bgPr>
    </p:bg>
    <p:spTree>
      <p:nvGrpSpPr>
        <p:cNvPr id="1" name=""/>
        <p:cNvGrpSpPr/>
        <p:nvPr/>
      </p:nvGrpSpPr>
      <p:grpSpPr/>
      <p:pic>
        <p:nvPicPr>
          <p:cNvPr id="7170" name="图片 1" descr="地大标识-新2021(06-25)"/>
          <p:cNvPicPr>
            <a:picLocks noChangeAspect="1"/>
          </p:cNvPicPr>
          <p:nvPr/>
        </p:nvPicPr>
        <p:blipFill>
          <a:blip r:embed="rId1"/>
          <a:stretch>
            <a:fillRect/>
          </a:stretch>
        </p:blipFill>
        <p:spPr>
          <a:xfrm>
            <a:off x="8899525" y="360363"/>
            <a:ext cx="2879725" cy="655637"/>
          </a:xfrm>
          <a:prstGeom prst="rect">
            <a:avLst/>
          </a:prstGeom>
          <a:noFill/>
          <a:ln w="9525">
            <a:noFill/>
          </a:ln>
        </p:spPr>
      </p:pic>
      <p:pic>
        <p:nvPicPr>
          <p:cNvPr id="7171" name="图片 10" descr="037 (2)"/>
          <p:cNvPicPr>
            <a:picLocks noChangeAspect="1"/>
          </p:cNvPicPr>
          <p:nvPr/>
        </p:nvPicPr>
        <p:blipFill>
          <a:blip r:embed="rId2"/>
          <a:stretch>
            <a:fillRect/>
          </a:stretch>
        </p:blipFill>
        <p:spPr>
          <a:xfrm>
            <a:off x="48895" y="1998663"/>
            <a:ext cx="12142788" cy="4859337"/>
          </a:xfrm>
          <a:prstGeom prst="rect">
            <a:avLst/>
          </a:prstGeom>
          <a:noFill/>
          <a:ln w="9525">
            <a:noFill/>
          </a:ln>
        </p:spPr>
      </p:pic>
      <p:sp>
        <p:nvSpPr>
          <p:cNvPr id="7172" name="文本框 2"/>
          <p:cNvSpPr txBox="1"/>
          <p:nvPr/>
        </p:nvSpPr>
        <p:spPr>
          <a:xfrm>
            <a:off x="1066165" y="3669665"/>
            <a:ext cx="10069195" cy="1219200"/>
          </a:xfrm>
          <a:prstGeom prst="rect">
            <a:avLst/>
          </a:prstGeom>
          <a:noFill/>
          <a:ln w="9525">
            <a:noFill/>
          </a:ln>
        </p:spPr>
        <p:txBody>
          <a:bodyPr wrap="square" anchor="t" anchorCtr="0">
            <a:noAutofit/>
          </a:bodyPr>
          <a:p>
            <a:pPr algn="ctr">
              <a:lnSpc>
                <a:spcPct val="120000"/>
              </a:lnSpc>
              <a:buClrTx/>
              <a:buSzTx/>
              <a:buFontTx/>
            </a:pPr>
            <a:r>
              <a:rPr lang="zh-CN" altLang="en-US" sz="4800" smtClean="0">
                <a:solidFill>
                  <a:schemeClr val="bg1"/>
                </a:solidFill>
                <a:latin typeface="微软雅黑" panose="020B0503020204020204" charset="-122"/>
                <a:ea typeface="微软雅黑" panose="020B0503020204020204" charset="-122"/>
                <a:sym typeface="+mn-ea"/>
              </a:rPr>
              <a:t>环</a:t>
            </a:r>
            <a:r>
              <a:rPr lang="en-US" altLang="zh-CN" sz="4800" smtClean="0">
                <a:solidFill>
                  <a:schemeClr val="bg1"/>
                </a:solidFill>
                <a:latin typeface="微软雅黑" panose="020B0503020204020204" charset="-122"/>
                <a:ea typeface="微软雅黑" panose="020B0503020204020204" charset="-122"/>
                <a:sym typeface="+mn-ea"/>
              </a:rPr>
              <a:t> </a:t>
            </a:r>
            <a:r>
              <a:rPr lang="zh-CN" altLang="en-US" sz="4800" smtClean="0">
                <a:solidFill>
                  <a:schemeClr val="bg1"/>
                </a:solidFill>
                <a:latin typeface="微软雅黑" panose="020B0503020204020204" charset="-122"/>
                <a:ea typeface="微软雅黑" panose="020B0503020204020204" charset="-122"/>
                <a:sym typeface="+mn-ea"/>
              </a:rPr>
              <a:t>境</a:t>
            </a:r>
            <a:r>
              <a:rPr lang="en-US" altLang="zh-CN" sz="4800" smtClean="0">
                <a:solidFill>
                  <a:schemeClr val="bg1"/>
                </a:solidFill>
                <a:latin typeface="微软雅黑" panose="020B0503020204020204" charset="-122"/>
                <a:ea typeface="微软雅黑" panose="020B0503020204020204" charset="-122"/>
                <a:sym typeface="+mn-ea"/>
              </a:rPr>
              <a:t> </a:t>
            </a:r>
            <a:r>
              <a:rPr lang="zh-CN" altLang="en-US" sz="4800" smtClean="0">
                <a:solidFill>
                  <a:schemeClr val="bg1"/>
                </a:solidFill>
                <a:latin typeface="微软雅黑" panose="020B0503020204020204" charset="-122"/>
                <a:ea typeface="微软雅黑" panose="020B0503020204020204" charset="-122"/>
                <a:sym typeface="+mn-ea"/>
              </a:rPr>
              <a:t>学</a:t>
            </a:r>
            <a:r>
              <a:rPr lang="en-US" altLang="zh-CN" sz="4800" smtClean="0">
                <a:solidFill>
                  <a:schemeClr val="bg1"/>
                </a:solidFill>
                <a:latin typeface="微软雅黑" panose="020B0503020204020204" charset="-122"/>
                <a:ea typeface="微软雅黑" panose="020B0503020204020204" charset="-122"/>
                <a:sym typeface="+mn-ea"/>
              </a:rPr>
              <a:t> </a:t>
            </a:r>
            <a:r>
              <a:rPr lang="zh-CN" altLang="en-US" sz="4800" smtClean="0">
                <a:solidFill>
                  <a:schemeClr val="bg1"/>
                </a:solidFill>
                <a:latin typeface="微软雅黑" panose="020B0503020204020204" charset="-122"/>
                <a:ea typeface="微软雅黑" panose="020B0503020204020204" charset="-122"/>
                <a:sym typeface="+mn-ea"/>
              </a:rPr>
              <a:t>院</a:t>
            </a:r>
            <a:endParaRPr lang="zh-CN" altLang="en-US" sz="4800" smtClean="0">
              <a:solidFill>
                <a:schemeClr val="bg1"/>
              </a:solidFill>
              <a:latin typeface="微软雅黑" panose="020B0503020204020204" charset="-122"/>
              <a:ea typeface="微软雅黑" panose="020B0503020204020204" charset="-122"/>
              <a:sym typeface="+mn-ea"/>
            </a:endParaRPr>
          </a:p>
        </p:txBody>
      </p:sp>
      <p:sp>
        <p:nvSpPr>
          <p:cNvPr id="7173" name="文本框 8"/>
          <p:cNvSpPr txBox="1"/>
          <p:nvPr/>
        </p:nvSpPr>
        <p:spPr>
          <a:xfrm>
            <a:off x="5273675" y="1699260"/>
            <a:ext cx="1841500" cy="1861185"/>
          </a:xfrm>
          <a:prstGeom prst="rect">
            <a:avLst/>
          </a:prstGeom>
          <a:noFill/>
          <a:ln w="9525">
            <a:noFill/>
          </a:ln>
        </p:spPr>
        <p:txBody>
          <a:bodyPr wrap="none" anchor="t" anchorCtr="0">
            <a:spAutoFit/>
          </a:bodyPr>
          <a:p>
            <a:r>
              <a:rPr lang="en-US" altLang="zh-CN" sz="11500">
                <a:solidFill>
                  <a:schemeClr val="bg1"/>
                </a:solidFill>
                <a:latin typeface="微软雅黑" panose="020B0503020204020204" charset="-122"/>
                <a:ea typeface="微软雅黑" panose="020B0503020204020204" charset="-122"/>
                <a:sym typeface="微软雅黑 Light" panose="020B0502040204020203" charset="-122"/>
              </a:rPr>
              <a:t>04</a:t>
            </a:r>
            <a:endParaRPr lang="en-US" altLang="zh-CN" sz="11500">
              <a:solidFill>
                <a:schemeClr val="bg1"/>
              </a:solidFill>
              <a:latin typeface="微软雅黑" panose="020B0503020204020204" charset="-122"/>
              <a:ea typeface="微软雅黑" panose="020B0503020204020204" charset="-122"/>
              <a:sym typeface="微软雅黑 Light" panose="020B0502040204020203" charset="-122"/>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文本框 15"/>
          <p:cNvSpPr txBox="1"/>
          <p:nvPr/>
        </p:nvSpPr>
        <p:spPr>
          <a:xfrm>
            <a:off x="394970" y="185420"/>
            <a:ext cx="4835525" cy="491490"/>
          </a:xfrm>
          <a:prstGeom prst="rect">
            <a:avLst/>
          </a:prstGeom>
          <a:noFill/>
        </p:spPr>
        <p:txBody>
          <a:bodyPr wrap="square" rtlCol="0">
            <a:spAutoFit/>
          </a:bodyPr>
          <a:lstStyle/>
          <a:p>
            <a:r>
              <a:rPr lang="zh-CN" altLang="en-US" sz="2600" b="1" dirty="0">
                <a:solidFill>
                  <a:schemeClr val="accent1">
                    <a:lumMod val="75000"/>
                  </a:schemeClr>
                </a:solidFill>
                <a:latin typeface="微软雅黑" panose="020B0503020204020204" charset="-122"/>
                <a:ea typeface="微软雅黑" panose="020B0503020204020204" charset="-122"/>
                <a:cs typeface="Segoe UI Black" panose="020B0A02040204020203" pitchFamily="34" charset="0"/>
              </a:rPr>
              <a:t>环境学院辅修专业招生要求</a:t>
            </a:r>
            <a:endParaRPr lang="en-US" altLang="zh-CN" sz="2600" b="1" dirty="0">
              <a:solidFill>
                <a:schemeClr val="accent1">
                  <a:lumMod val="75000"/>
                </a:schemeClr>
              </a:solidFill>
              <a:latin typeface="微软雅黑" panose="020B0503020204020204" charset="-122"/>
              <a:ea typeface="微软雅黑" panose="020B0503020204020204" charset="-122"/>
              <a:cs typeface="Segoe UI Black" panose="020B0A02040204020203" pitchFamily="34" charset="0"/>
            </a:endParaRPr>
          </a:p>
        </p:txBody>
      </p:sp>
      <p:graphicFrame>
        <p:nvGraphicFramePr>
          <p:cNvPr id="114" name="表格 113"/>
          <p:cNvGraphicFramePr>
            <a:graphicFrameLocks noGrp="1"/>
          </p:cNvGraphicFramePr>
          <p:nvPr>
            <p:custDataLst>
              <p:tags r:id="rId1"/>
            </p:custDataLst>
          </p:nvPr>
        </p:nvGraphicFramePr>
        <p:xfrm>
          <a:off x="1306830" y="1026160"/>
          <a:ext cx="9577705" cy="5360035"/>
        </p:xfrm>
        <a:graphic>
          <a:graphicData uri="http://schemas.openxmlformats.org/drawingml/2006/table">
            <a:tbl>
              <a:tblPr>
                <a:tableStyleId>{0505E3EF-67EA-436B-97B2-0124C06EBD24}</a:tableStyleId>
              </a:tblPr>
              <a:tblGrid>
                <a:gridCol w="1888490"/>
                <a:gridCol w="982345"/>
                <a:gridCol w="1202690"/>
                <a:gridCol w="5504180"/>
              </a:tblGrid>
              <a:tr h="909320">
                <a:tc>
                  <a:txBody>
                    <a:bodyPr/>
                    <a:lstStyle/>
                    <a:p>
                      <a:pPr algn="ctr" fontAlgn="ctr"/>
                      <a:r>
                        <a:rPr lang="zh-CN" altLang="en-US" sz="1500" u="none" strike="noStrike" dirty="0">
                          <a:effectLst/>
                        </a:rPr>
                        <a:t>辅修专业</a:t>
                      </a:r>
                      <a:endParaRPr lang="zh-CN" altLang="en-US" sz="1500" b="0" i="0" u="none" strike="noStrike" dirty="0">
                        <a:solidFill>
                          <a:srgbClr val="000000"/>
                        </a:solidFill>
                        <a:effectLst/>
                        <a:latin typeface="+mn-ea"/>
                        <a:ea typeface="+mn-ea"/>
                      </a:endParaRPr>
                    </a:p>
                  </a:txBody>
                  <a:tcPr marL="6532" marR="6532" marT="6532" marB="0" anchor="ctr"/>
                </a:tc>
                <a:tc>
                  <a:txBody>
                    <a:bodyPr/>
                    <a:lstStyle/>
                    <a:p>
                      <a:pPr algn="ctr" fontAlgn="ctr"/>
                      <a:r>
                        <a:rPr lang="zh-CN" altLang="en-US" sz="1500" u="none" strike="noStrike" dirty="0">
                          <a:effectLst/>
                        </a:rPr>
                        <a:t>招生人数</a:t>
                      </a:r>
                      <a:endParaRPr lang="zh-CN" altLang="en-US" sz="1500" b="0" i="0" u="none" strike="noStrike" dirty="0">
                        <a:solidFill>
                          <a:srgbClr val="000000"/>
                        </a:solidFill>
                        <a:effectLst/>
                        <a:latin typeface="+mn-ea"/>
                        <a:ea typeface="+mn-ea"/>
                      </a:endParaRPr>
                    </a:p>
                  </a:txBody>
                  <a:tcPr marL="6532" marR="6532" marT="6532" marB="0" anchor="ctr"/>
                </a:tc>
                <a:tc>
                  <a:txBody>
                    <a:bodyPr/>
                    <a:lstStyle/>
                    <a:p>
                      <a:pPr algn="ctr" fontAlgn="ctr"/>
                      <a:r>
                        <a:rPr lang="zh-CN" altLang="en-US" sz="1500" u="none" strike="noStrike" dirty="0">
                          <a:effectLst/>
                        </a:rPr>
                        <a:t>招生条件</a:t>
                      </a:r>
                      <a:r>
                        <a:rPr lang="en-US" altLang="zh-CN" sz="1500" u="none" strike="noStrike" dirty="0">
                          <a:effectLst/>
                        </a:rPr>
                        <a:t>1</a:t>
                      </a:r>
                      <a:endParaRPr lang="en-US" altLang="zh-CN" sz="1500" b="0" i="0" u="none" strike="noStrike" dirty="0">
                        <a:solidFill>
                          <a:srgbClr val="000000"/>
                        </a:solidFill>
                        <a:effectLst/>
                        <a:latin typeface="+mn-ea"/>
                        <a:ea typeface="+mn-ea"/>
                      </a:endParaRPr>
                    </a:p>
                  </a:txBody>
                  <a:tcPr marL="6532" marR="6532" marT="6532" marB="0" anchor="ctr"/>
                </a:tc>
                <a:tc>
                  <a:txBody>
                    <a:bodyPr/>
                    <a:lstStyle/>
                    <a:p>
                      <a:pPr algn="ctr" fontAlgn="ctr"/>
                      <a:r>
                        <a:rPr lang="zh-CN" altLang="en-US" sz="1500" u="none" strike="noStrike">
                          <a:effectLst/>
                        </a:rPr>
                        <a:t>招生条件</a:t>
                      </a:r>
                      <a:r>
                        <a:rPr lang="en-US" altLang="zh-CN" sz="1500" u="none" strike="noStrike">
                          <a:effectLst/>
                        </a:rPr>
                        <a:t>2:</a:t>
                      </a:r>
                      <a:r>
                        <a:rPr lang="zh-CN" altLang="en-US" sz="1500" u="none" strike="noStrike">
                          <a:effectLst/>
                        </a:rPr>
                        <a:t>先修课程</a:t>
                      </a:r>
                      <a:endParaRPr lang="zh-CN" altLang="en-US" sz="1500" b="0" i="0" u="none" strike="noStrike">
                        <a:solidFill>
                          <a:srgbClr val="000000"/>
                        </a:solidFill>
                        <a:effectLst/>
                        <a:latin typeface="+mn-ea"/>
                        <a:ea typeface="+mn-ea"/>
                      </a:endParaRPr>
                    </a:p>
                  </a:txBody>
                  <a:tcPr marL="6532" marR="6532" marT="6532" marB="0" anchor="ctr"/>
                </a:tc>
              </a:tr>
              <a:tr h="812165">
                <a:tc>
                  <a:txBody>
                    <a:bodyPr/>
                    <a:lstStyle/>
                    <a:p>
                      <a:pPr algn="ctr" fontAlgn="ctr"/>
                      <a:r>
                        <a:rPr lang="zh-CN" altLang="en-US" sz="1500" u="none" strike="noStrike" dirty="0">
                          <a:effectLst/>
                        </a:rPr>
                        <a:t>水文与水资源工程</a:t>
                      </a:r>
                      <a:endParaRPr lang="en-US" altLang="zh-CN" sz="1500" u="none" strike="noStrike" dirty="0">
                        <a:effectLst/>
                      </a:endParaRPr>
                    </a:p>
                    <a:p>
                      <a:pPr algn="ctr" fontAlgn="ctr"/>
                      <a:r>
                        <a:rPr lang="zh-CN" altLang="en-US" sz="1500" b="0" i="0" u="none" strike="noStrike" dirty="0">
                          <a:solidFill>
                            <a:srgbClr val="000000"/>
                          </a:solidFill>
                          <a:effectLst/>
                          <a:latin typeface="+mn-ea"/>
                          <a:ea typeface="+mn-ea"/>
                        </a:rPr>
                        <a:t>（国家一流）</a:t>
                      </a:r>
                      <a:endParaRPr lang="zh-CN" altLang="en-US" sz="1500" b="0" i="0" u="none" strike="noStrike" dirty="0">
                        <a:solidFill>
                          <a:srgbClr val="000000"/>
                        </a:solidFill>
                        <a:effectLst/>
                        <a:latin typeface="+mn-ea"/>
                        <a:ea typeface="+mn-ea"/>
                      </a:endParaRPr>
                    </a:p>
                  </a:txBody>
                  <a:tcPr marL="6532" marR="6532" marT="6532" marB="0" anchor="ctr"/>
                </a:tc>
                <a:tc>
                  <a:txBody>
                    <a:bodyPr/>
                    <a:lstStyle/>
                    <a:p>
                      <a:pPr algn="ctr" fontAlgn="ctr"/>
                      <a:r>
                        <a:rPr lang="en-US" altLang="zh-CN" sz="1500" u="none" strike="noStrike">
                          <a:effectLst/>
                        </a:rPr>
                        <a:t>30</a:t>
                      </a:r>
                      <a:endParaRPr lang="en-US" altLang="zh-CN" sz="1500" b="0" i="0" u="none" strike="noStrike">
                        <a:solidFill>
                          <a:srgbClr val="000000"/>
                        </a:solidFill>
                        <a:effectLst/>
                        <a:latin typeface="+mn-ea"/>
                        <a:ea typeface="+mn-ea"/>
                      </a:endParaRPr>
                    </a:p>
                  </a:txBody>
                  <a:tcPr marL="6532" marR="6532" marT="6532" marB="0" anchor="ctr"/>
                </a:tc>
                <a:tc>
                  <a:txBody>
                    <a:bodyPr/>
                    <a:lstStyle/>
                    <a:p>
                      <a:pPr algn="ctr" fontAlgn="ctr"/>
                      <a:r>
                        <a:rPr lang="zh-CN" altLang="en-US" sz="1500" u="none" strike="noStrike" dirty="0">
                          <a:effectLst/>
                        </a:rPr>
                        <a:t>绩点≥</a:t>
                      </a:r>
                      <a:r>
                        <a:rPr lang="en-US" altLang="zh-CN" sz="1500" u="none" strike="noStrike" dirty="0">
                          <a:effectLst/>
                        </a:rPr>
                        <a:t>3.0</a:t>
                      </a:r>
                      <a:endParaRPr lang="en-US" altLang="zh-CN" sz="1500" b="0" i="0" u="none" strike="noStrike" dirty="0">
                        <a:solidFill>
                          <a:srgbClr val="000000"/>
                        </a:solidFill>
                        <a:effectLst/>
                        <a:latin typeface="+mn-ea"/>
                        <a:ea typeface="+mn-ea"/>
                      </a:endParaRPr>
                    </a:p>
                  </a:txBody>
                  <a:tcPr marL="6532" marR="6532" marT="6532" marB="0" anchor="ctr"/>
                </a:tc>
                <a:tc>
                  <a:txBody>
                    <a:bodyPr/>
                    <a:lstStyle/>
                    <a:p>
                      <a:pPr marL="0" algn="ctr" defTabSz="914400" rtl="0" eaLnBrk="1" fontAlgn="ctr" latinLnBrk="0" hangingPunct="1"/>
                      <a:r>
                        <a:rPr lang="zh-CN" altLang="en-US" sz="1500" u="none" strike="noStrike" kern="1200" dirty="0">
                          <a:effectLst/>
                        </a:rPr>
                        <a:t>高等数学、大学物理、大学化学、概率统计</a:t>
                      </a:r>
                      <a:endParaRPr lang="zh-CN" altLang="en-US" sz="1500" u="none" strike="noStrike" kern="1200" dirty="0">
                        <a:solidFill>
                          <a:schemeClr val="dk1"/>
                        </a:solidFill>
                        <a:effectLst/>
                        <a:latin typeface="+mn-ea"/>
                        <a:ea typeface="+mn-ea"/>
                        <a:cs typeface="+mn-cs"/>
                      </a:endParaRPr>
                    </a:p>
                  </a:txBody>
                  <a:tcPr marL="6532" marR="6532" marT="6532" marB="0" anchor="ctr"/>
                </a:tc>
              </a:tr>
              <a:tr h="909955">
                <a:tc>
                  <a:txBody>
                    <a:bodyPr/>
                    <a:lstStyle/>
                    <a:p>
                      <a:pPr algn="ctr" fontAlgn="ctr"/>
                      <a:r>
                        <a:rPr lang="zh-CN" altLang="en-US" sz="1500" u="none" strike="noStrike" dirty="0">
                          <a:effectLst/>
                        </a:rPr>
                        <a:t>环境工程</a:t>
                      </a:r>
                      <a:endParaRPr lang="en-US" altLang="zh-CN" sz="1500" u="none" strike="noStrike" dirty="0">
                        <a:effectLst/>
                      </a:endParaRPr>
                    </a:p>
                    <a:p>
                      <a:pPr algn="ctr" fontAlgn="ctr"/>
                      <a:r>
                        <a:rPr lang="zh-CN" altLang="en-US" sz="1500" b="0" i="0" u="none" strike="noStrike" dirty="0">
                          <a:solidFill>
                            <a:srgbClr val="000000"/>
                          </a:solidFill>
                          <a:effectLst/>
                          <a:latin typeface="+mn-ea"/>
                          <a:ea typeface="+mn-ea"/>
                        </a:rPr>
                        <a:t>（国家一流）</a:t>
                      </a:r>
                      <a:endParaRPr lang="zh-CN" altLang="en-US" sz="1500" b="0" i="0" u="none" strike="noStrike" dirty="0">
                        <a:solidFill>
                          <a:srgbClr val="000000"/>
                        </a:solidFill>
                        <a:effectLst/>
                        <a:latin typeface="+mn-ea"/>
                        <a:ea typeface="+mn-ea"/>
                      </a:endParaRPr>
                    </a:p>
                  </a:txBody>
                  <a:tcPr marL="6532" marR="6532" marT="6532" marB="0" anchor="ctr"/>
                </a:tc>
                <a:tc>
                  <a:txBody>
                    <a:bodyPr/>
                    <a:lstStyle/>
                    <a:p>
                      <a:pPr algn="ctr" fontAlgn="ctr"/>
                      <a:r>
                        <a:rPr lang="en-US" altLang="zh-CN" sz="1500" u="none" strike="noStrike">
                          <a:effectLst/>
                        </a:rPr>
                        <a:t>30</a:t>
                      </a:r>
                      <a:endParaRPr lang="en-US" altLang="zh-CN" sz="1500" b="0" i="0" u="none" strike="noStrike">
                        <a:solidFill>
                          <a:srgbClr val="000000"/>
                        </a:solidFill>
                        <a:effectLst/>
                        <a:latin typeface="+mn-ea"/>
                        <a:ea typeface="+mn-ea"/>
                      </a:endParaRPr>
                    </a:p>
                  </a:txBody>
                  <a:tcPr marL="6532" marR="6532" marT="6532" marB="0" anchor="ctr"/>
                </a:tc>
                <a:tc>
                  <a:txBody>
                    <a:bodyPr/>
                    <a:lstStyle/>
                    <a:p>
                      <a:pPr algn="ctr" fontAlgn="ctr"/>
                      <a:r>
                        <a:rPr lang="zh-CN" altLang="en-US" sz="1500" u="none" strike="noStrike" dirty="0">
                          <a:effectLst/>
                        </a:rPr>
                        <a:t>绩点≥</a:t>
                      </a:r>
                      <a:r>
                        <a:rPr lang="en-US" altLang="zh-CN" sz="1500" u="none" strike="noStrike" dirty="0">
                          <a:effectLst/>
                        </a:rPr>
                        <a:t>3.0</a:t>
                      </a:r>
                      <a:endParaRPr lang="en-US" altLang="zh-CN" sz="1500" b="0" i="0" u="none" strike="noStrike" dirty="0">
                        <a:solidFill>
                          <a:srgbClr val="000000"/>
                        </a:solidFill>
                        <a:effectLst/>
                        <a:latin typeface="+mn-ea"/>
                        <a:ea typeface="+mn-ea"/>
                      </a:endParaRPr>
                    </a:p>
                  </a:txBody>
                  <a:tcPr marL="6532" marR="6532" marT="6532" marB="0" anchor="ctr"/>
                </a:tc>
                <a:tc>
                  <a:txBody>
                    <a:bodyPr/>
                    <a:lstStyle/>
                    <a:p>
                      <a:pPr marL="0" algn="ctr" defTabSz="914400" rtl="0" eaLnBrk="1" fontAlgn="ctr" latinLnBrk="0" hangingPunct="1"/>
                      <a:r>
                        <a:rPr lang="zh-CN" altLang="en-US" sz="1500" u="none" strike="noStrike" kern="1200" dirty="0">
                          <a:effectLst/>
                        </a:rPr>
                        <a:t>高等数学、大学物理、大学化学</a:t>
                      </a:r>
                      <a:endParaRPr lang="zh-CN" altLang="en-US" sz="1500" u="none" strike="noStrike" kern="1200" dirty="0">
                        <a:solidFill>
                          <a:schemeClr val="dk1"/>
                        </a:solidFill>
                        <a:effectLst/>
                        <a:latin typeface="+mn-ea"/>
                        <a:ea typeface="+mn-ea"/>
                        <a:cs typeface="+mn-cs"/>
                      </a:endParaRPr>
                    </a:p>
                  </a:txBody>
                  <a:tcPr marL="6532" marR="6532" marT="6532" marB="0" anchor="ctr"/>
                </a:tc>
              </a:tr>
              <a:tr h="908685">
                <a:tc>
                  <a:txBody>
                    <a:bodyPr/>
                    <a:lstStyle/>
                    <a:p>
                      <a:pPr algn="ctr" fontAlgn="ctr"/>
                      <a:r>
                        <a:rPr lang="zh-CN" altLang="en-US" sz="1500" u="none" strike="noStrike" dirty="0">
                          <a:effectLst/>
                        </a:rPr>
                        <a:t>地下水科学与工程</a:t>
                      </a:r>
                      <a:endParaRPr lang="zh-CN" altLang="en-US" sz="1500" b="0" i="0" u="none" strike="noStrike" dirty="0">
                        <a:solidFill>
                          <a:srgbClr val="000000"/>
                        </a:solidFill>
                        <a:effectLst/>
                        <a:latin typeface="+mn-ea"/>
                        <a:ea typeface="+mn-ea"/>
                      </a:endParaRPr>
                    </a:p>
                  </a:txBody>
                  <a:tcPr marL="6532" marR="6532" marT="6532" marB="0" anchor="ctr"/>
                </a:tc>
                <a:tc>
                  <a:txBody>
                    <a:bodyPr/>
                    <a:lstStyle/>
                    <a:p>
                      <a:pPr algn="ctr" fontAlgn="ctr"/>
                      <a:r>
                        <a:rPr lang="en-US" altLang="zh-CN" sz="1500" u="none" strike="noStrike">
                          <a:effectLst/>
                        </a:rPr>
                        <a:t>30</a:t>
                      </a:r>
                      <a:endParaRPr lang="en-US" altLang="zh-CN" sz="1500" b="0" i="0" u="none" strike="noStrike">
                        <a:solidFill>
                          <a:srgbClr val="000000"/>
                        </a:solidFill>
                        <a:effectLst/>
                        <a:latin typeface="+mn-ea"/>
                        <a:ea typeface="+mn-ea"/>
                      </a:endParaRPr>
                    </a:p>
                  </a:txBody>
                  <a:tcPr marL="6532" marR="6532" marT="6532" marB="0" anchor="ctr"/>
                </a:tc>
                <a:tc>
                  <a:txBody>
                    <a:bodyPr/>
                    <a:lstStyle/>
                    <a:p>
                      <a:pPr algn="ctr" fontAlgn="ctr"/>
                      <a:r>
                        <a:rPr lang="zh-CN" altLang="en-US" sz="1500" u="none" strike="noStrike" dirty="0">
                          <a:effectLst/>
                        </a:rPr>
                        <a:t>绩点≥</a:t>
                      </a:r>
                      <a:r>
                        <a:rPr lang="en-US" altLang="zh-CN" sz="1500" u="none" strike="noStrike" dirty="0">
                          <a:effectLst/>
                        </a:rPr>
                        <a:t>3.0</a:t>
                      </a:r>
                      <a:endParaRPr lang="en-US" altLang="zh-CN" sz="1500" b="0" i="0" u="none" strike="noStrike" dirty="0">
                        <a:solidFill>
                          <a:srgbClr val="000000"/>
                        </a:solidFill>
                        <a:effectLst/>
                        <a:latin typeface="+mn-ea"/>
                        <a:ea typeface="+mn-ea"/>
                      </a:endParaRPr>
                    </a:p>
                  </a:txBody>
                  <a:tcPr marL="6532" marR="6532" marT="6532" marB="0" anchor="ctr"/>
                </a:tc>
                <a:tc>
                  <a:txBody>
                    <a:bodyPr/>
                    <a:lstStyle/>
                    <a:p>
                      <a:pPr marL="0" algn="ctr" defTabSz="914400" rtl="0" eaLnBrk="1" fontAlgn="ctr" latinLnBrk="0" hangingPunct="1"/>
                      <a:r>
                        <a:rPr lang="zh-CN" altLang="en-US" sz="1500" u="none" strike="noStrike" kern="1200" dirty="0">
                          <a:effectLst/>
                        </a:rPr>
                        <a:t>高等数学、大学物理、大学化学</a:t>
                      </a:r>
                      <a:endParaRPr lang="zh-CN" altLang="en-US" sz="1500" u="none" strike="noStrike" kern="1200" dirty="0">
                        <a:solidFill>
                          <a:schemeClr val="dk1"/>
                        </a:solidFill>
                        <a:effectLst/>
                        <a:latin typeface="+mn-ea"/>
                        <a:ea typeface="+mn-ea"/>
                        <a:cs typeface="+mn-cs"/>
                      </a:endParaRPr>
                    </a:p>
                  </a:txBody>
                  <a:tcPr marL="6532" marR="6532" marT="6532" marB="0" anchor="ctr"/>
                </a:tc>
              </a:tr>
              <a:tr h="910590">
                <a:tc>
                  <a:txBody>
                    <a:bodyPr/>
                    <a:lstStyle/>
                    <a:p>
                      <a:pPr algn="ctr" fontAlgn="ctr"/>
                      <a:r>
                        <a:rPr lang="zh-CN" altLang="en-US" sz="1500" u="none" strike="noStrike" dirty="0">
                          <a:effectLst/>
                        </a:rPr>
                        <a:t>生物科学</a:t>
                      </a:r>
                      <a:endParaRPr lang="zh-CN" altLang="en-US" sz="1500" b="0" i="0" u="none" strike="noStrike" dirty="0">
                        <a:solidFill>
                          <a:srgbClr val="000000"/>
                        </a:solidFill>
                        <a:effectLst/>
                        <a:latin typeface="+mn-ea"/>
                        <a:ea typeface="+mn-ea"/>
                      </a:endParaRPr>
                    </a:p>
                  </a:txBody>
                  <a:tcPr marL="6532" marR="6532" marT="6532" marB="0" anchor="ctr"/>
                </a:tc>
                <a:tc>
                  <a:txBody>
                    <a:bodyPr/>
                    <a:lstStyle/>
                    <a:p>
                      <a:pPr algn="ctr" fontAlgn="ctr"/>
                      <a:r>
                        <a:rPr lang="en-US" altLang="zh-CN" sz="1500" u="none" strike="noStrike">
                          <a:effectLst/>
                        </a:rPr>
                        <a:t>30</a:t>
                      </a:r>
                      <a:endParaRPr lang="en-US" altLang="zh-CN" sz="1500" b="0" i="0" u="none" strike="noStrike">
                        <a:solidFill>
                          <a:srgbClr val="000000"/>
                        </a:solidFill>
                        <a:effectLst/>
                        <a:latin typeface="+mn-ea"/>
                        <a:ea typeface="+mn-ea"/>
                      </a:endParaRPr>
                    </a:p>
                  </a:txBody>
                  <a:tcPr marL="6532" marR="6532" marT="6532" marB="0" anchor="ctr"/>
                </a:tc>
                <a:tc>
                  <a:txBody>
                    <a:bodyPr/>
                    <a:lstStyle/>
                    <a:p>
                      <a:pPr algn="ctr" fontAlgn="ctr"/>
                      <a:r>
                        <a:rPr lang="zh-CN" altLang="en-US" sz="1500" u="none" strike="noStrike" dirty="0">
                          <a:effectLst/>
                        </a:rPr>
                        <a:t>绩点≥</a:t>
                      </a:r>
                      <a:r>
                        <a:rPr lang="en-US" altLang="zh-CN" sz="1500" u="none" strike="noStrike" dirty="0">
                          <a:effectLst/>
                        </a:rPr>
                        <a:t>3.0</a:t>
                      </a:r>
                      <a:endParaRPr lang="en-US" altLang="zh-CN" sz="1500" b="0" i="0" u="none" strike="noStrike" dirty="0">
                        <a:solidFill>
                          <a:srgbClr val="000000"/>
                        </a:solidFill>
                        <a:effectLst/>
                        <a:latin typeface="+mn-ea"/>
                        <a:ea typeface="+mn-ea"/>
                      </a:endParaRPr>
                    </a:p>
                  </a:txBody>
                  <a:tcPr marL="6532" marR="6532" marT="6532" marB="0" anchor="ctr"/>
                </a:tc>
                <a:tc>
                  <a:txBody>
                    <a:bodyPr/>
                    <a:lstStyle/>
                    <a:p>
                      <a:pPr marL="0" algn="ctr" defTabSz="914400" rtl="0" eaLnBrk="1" fontAlgn="ctr" latinLnBrk="0" hangingPunct="1"/>
                      <a:r>
                        <a:rPr lang="zh-CN" altLang="en-US" sz="1500" u="none" strike="noStrike" kern="1200" dirty="0">
                          <a:effectLst/>
                        </a:rPr>
                        <a:t>高等数学、大学物理、大学化学</a:t>
                      </a:r>
                      <a:endParaRPr lang="zh-CN" altLang="en-US" sz="1500" u="none" strike="noStrike" kern="1200" dirty="0">
                        <a:solidFill>
                          <a:schemeClr val="dk1"/>
                        </a:solidFill>
                        <a:effectLst/>
                        <a:latin typeface="+mn-ea"/>
                        <a:ea typeface="+mn-ea"/>
                        <a:cs typeface="+mn-cs"/>
                      </a:endParaRPr>
                    </a:p>
                  </a:txBody>
                  <a:tcPr marL="6532" marR="6532" marT="6532" marB="0" anchor="ctr"/>
                </a:tc>
              </a:tr>
              <a:tr h="909320">
                <a:tc>
                  <a:txBody>
                    <a:bodyPr/>
                    <a:lstStyle/>
                    <a:p>
                      <a:pPr algn="ctr" fontAlgn="ctr"/>
                      <a:r>
                        <a:rPr lang="zh-CN" altLang="en-US" sz="1500" u="none" strike="noStrike" dirty="0">
                          <a:effectLst/>
                        </a:rPr>
                        <a:t>大气科学</a:t>
                      </a:r>
                      <a:endParaRPr lang="zh-CN" altLang="en-US" sz="1500" b="0" i="0" u="none" strike="noStrike" dirty="0">
                        <a:solidFill>
                          <a:srgbClr val="000000"/>
                        </a:solidFill>
                        <a:effectLst/>
                        <a:latin typeface="+mn-ea"/>
                        <a:ea typeface="+mn-ea"/>
                      </a:endParaRPr>
                    </a:p>
                  </a:txBody>
                  <a:tcPr marL="6532" marR="6532" marT="6532" marB="0" anchor="ctr"/>
                </a:tc>
                <a:tc>
                  <a:txBody>
                    <a:bodyPr/>
                    <a:lstStyle/>
                    <a:p>
                      <a:pPr algn="ctr" fontAlgn="ctr"/>
                      <a:r>
                        <a:rPr lang="en-US" altLang="zh-CN" sz="1500" u="none" strike="noStrike">
                          <a:effectLst/>
                        </a:rPr>
                        <a:t>30</a:t>
                      </a:r>
                      <a:endParaRPr lang="en-US" altLang="zh-CN" sz="1500" b="0" i="0" u="none" strike="noStrike">
                        <a:solidFill>
                          <a:srgbClr val="000000"/>
                        </a:solidFill>
                        <a:effectLst/>
                        <a:latin typeface="+mn-ea"/>
                        <a:ea typeface="+mn-ea"/>
                      </a:endParaRPr>
                    </a:p>
                  </a:txBody>
                  <a:tcPr marL="6532" marR="6532" marT="6532" marB="0" anchor="ctr"/>
                </a:tc>
                <a:tc>
                  <a:txBody>
                    <a:bodyPr/>
                    <a:lstStyle/>
                    <a:p>
                      <a:pPr algn="ctr" fontAlgn="ctr"/>
                      <a:r>
                        <a:rPr lang="zh-CN" altLang="en-US" sz="1500" u="none" strike="noStrike" dirty="0">
                          <a:effectLst/>
                        </a:rPr>
                        <a:t>绩点≥</a:t>
                      </a:r>
                      <a:r>
                        <a:rPr lang="en-US" altLang="zh-CN" sz="1500" u="none" strike="noStrike" dirty="0">
                          <a:effectLst/>
                        </a:rPr>
                        <a:t>3.0</a:t>
                      </a:r>
                      <a:endParaRPr lang="en-US" altLang="zh-CN" sz="1500" b="0" i="0" u="none" strike="noStrike" dirty="0">
                        <a:solidFill>
                          <a:srgbClr val="000000"/>
                        </a:solidFill>
                        <a:effectLst/>
                        <a:latin typeface="+mn-ea"/>
                        <a:ea typeface="+mn-ea"/>
                      </a:endParaRPr>
                    </a:p>
                  </a:txBody>
                  <a:tcPr marL="6532" marR="6532" marT="6532" marB="0" anchor="ctr"/>
                </a:tc>
                <a:tc>
                  <a:txBody>
                    <a:bodyPr/>
                    <a:lstStyle/>
                    <a:p>
                      <a:pPr marL="0" algn="ctr" defTabSz="914400" rtl="0" eaLnBrk="1" fontAlgn="ctr" latinLnBrk="0" hangingPunct="1"/>
                      <a:r>
                        <a:rPr lang="zh-CN" altLang="en-US" sz="1500" u="none" strike="noStrike" kern="1200" dirty="0">
                          <a:effectLst/>
                        </a:rPr>
                        <a:t>高等数学、大学物理、线性代数、计算机语言、理论力学</a:t>
                      </a:r>
                      <a:endParaRPr lang="zh-CN" altLang="en-US" sz="1500" u="none" strike="noStrike" kern="1200" dirty="0">
                        <a:solidFill>
                          <a:schemeClr val="dk1"/>
                        </a:solidFill>
                        <a:effectLst/>
                        <a:latin typeface="+mn-ea"/>
                        <a:ea typeface="+mn-ea"/>
                        <a:cs typeface="+mn-cs"/>
                      </a:endParaRPr>
                    </a:p>
                  </a:txBody>
                  <a:tcPr marL="6532" marR="6532" marT="6532" marB="0" anchor="ctr"/>
                </a:tc>
              </a:tr>
            </a:tbl>
          </a:graphicData>
        </a:graphic>
      </p:graphicFrame>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extBox 6"/>
          <p:cNvSpPr txBox="1">
            <a:spLocks noChangeArrowheads="1"/>
          </p:cNvSpPr>
          <p:nvPr/>
        </p:nvSpPr>
        <p:spPr bwMode="auto">
          <a:xfrm>
            <a:off x="2113280" y="1227000"/>
            <a:ext cx="572770" cy="2041525"/>
          </a:xfrm>
          <a:prstGeom prst="rect">
            <a:avLst/>
          </a:prstGeom>
          <a:solidFill>
            <a:srgbClr val="00B0F0">
              <a:alpha val="3499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2540" b="1">
                <a:latin typeface="微软雅黑" panose="020B0503020204020204" charset="-122"/>
                <a:ea typeface="微软雅黑" panose="020B0503020204020204" charset="-122"/>
              </a:rPr>
              <a:t>含水介质类型</a:t>
            </a:r>
            <a:endParaRPr lang="zh-CN" altLang="en-US" sz="2540" b="1">
              <a:latin typeface="微软雅黑" panose="020B0503020204020204" charset="-122"/>
              <a:ea typeface="微软雅黑" panose="020B0503020204020204" charset="-122"/>
            </a:endParaRPr>
          </a:p>
        </p:txBody>
      </p:sp>
      <p:sp>
        <p:nvSpPr>
          <p:cNvPr id="9219" name="AutoShape 33"/>
          <p:cNvSpPr/>
          <p:nvPr/>
        </p:nvSpPr>
        <p:spPr bwMode="auto">
          <a:xfrm>
            <a:off x="2884488" y="772975"/>
            <a:ext cx="204787" cy="2805112"/>
          </a:xfrm>
          <a:prstGeom prst="leftBrace">
            <a:avLst>
              <a:gd name="adj1" fmla="val 83208"/>
              <a:gd name="adj2" fmla="val 50000"/>
            </a:avLst>
          </a:prstGeom>
          <a:noFill/>
          <a:ln w="28575" cmpd="sng">
            <a:solidFill>
              <a:srgbClr val="33CC33"/>
            </a:solidFill>
            <a:round/>
          </a:ln>
          <a:extLst>
            <a:ext uri="{909E8E84-426E-40DD-AFC4-6F175D3DCCD1}">
              <a14:hiddenFill xmlns:a14="http://schemas.microsoft.com/office/drawing/2010/main">
                <a:solidFill>
                  <a:srgbClr val="FFFFFF"/>
                </a:solidFill>
              </a14:hiddenFill>
            </a:ext>
          </a:extLst>
        </p:spPr>
        <p:txBody>
          <a:bodyPr wrap="none" lIns="80014" tIns="40006" rIns="80014" bIns="40006" anchor="ct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eaLnBrk="1" hangingPunct="1">
              <a:defRPr/>
            </a:pPr>
            <a:endParaRPr lang="zh-CN" altLang="en-US" sz="1350">
              <a:latin typeface="微软雅黑" panose="020B0503020204020204" charset="-122"/>
              <a:ea typeface="微软雅黑" panose="020B0503020204020204" charset="-122"/>
            </a:endParaRPr>
          </a:p>
        </p:txBody>
      </p:sp>
      <p:sp>
        <p:nvSpPr>
          <p:cNvPr id="9220" name="TextBox 6"/>
          <p:cNvSpPr txBox="1">
            <a:spLocks noChangeArrowheads="1"/>
          </p:cNvSpPr>
          <p:nvPr/>
        </p:nvSpPr>
        <p:spPr bwMode="auto">
          <a:xfrm>
            <a:off x="3281363" y="774562"/>
            <a:ext cx="965200" cy="384810"/>
          </a:xfrm>
          <a:prstGeom prst="rect">
            <a:avLst/>
          </a:prstGeom>
          <a:solidFill>
            <a:srgbClr val="FF9933">
              <a:alpha val="1899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algn="ctr" eaLnBrk="1" hangingPunct="1">
              <a:defRPr/>
            </a:pPr>
            <a:r>
              <a:rPr lang="zh-CN" altLang="en-US" sz="1905" b="1">
                <a:latin typeface="微软雅黑" panose="020B0503020204020204" charset="-122"/>
                <a:ea typeface="微软雅黑" panose="020B0503020204020204" charset="-122"/>
              </a:rPr>
              <a:t>孔隙水</a:t>
            </a:r>
            <a:endParaRPr lang="zh-CN" altLang="en-US" sz="1905" b="1">
              <a:latin typeface="微软雅黑" panose="020B0503020204020204" charset="-122"/>
              <a:ea typeface="微软雅黑" panose="020B0503020204020204" charset="-122"/>
            </a:endParaRPr>
          </a:p>
        </p:txBody>
      </p:sp>
      <p:pic>
        <p:nvPicPr>
          <p:cNvPr id="101381" name="Picture 18" descr="C:\Users\Dell\Desktop\b7c1654b40880abd4b117bc392b853e8.jpg"/>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7678738" y="1511162"/>
            <a:ext cx="1708150" cy="981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1382" name="Picture 19" descr="C:\Users\Dell\Desktop\6c2a7bb38a36485222f33a3949984909.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86288" y="2701787"/>
            <a:ext cx="1727200" cy="982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1383" name="Picture 20" descr="C:\Users\Dell\Desktop\u=2989370111,2717965529&amp;fm=23&amp;gp=0.jpg"/>
          <p:cNvPicPr>
            <a:picLocks noChangeAspect="1" noChangeArrowheads="1"/>
          </p:cNvPicPr>
          <p:nvPr/>
        </p:nvPicPr>
        <p:blipFill>
          <a:blip r:embed="rId3">
            <a:extLst>
              <a:ext uri="{28A0092B-C50C-407E-A947-70E740481C1C}">
                <a14:useLocalDpi xmlns:a14="http://schemas.microsoft.com/office/drawing/2010/main" val="0"/>
              </a:ext>
            </a:extLst>
          </a:blip>
          <a:srcRect b="22499"/>
          <a:stretch>
            <a:fillRect/>
          </a:stretch>
        </p:blipFill>
        <p:spPr bwMode="auto">
          <a:xfrm>
            <a:off x="7678738" y="320537"/>
            <a:ext cx="1689100" cy="981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1384" name="Picture 2" descr="C:\Users\Dell\Desktop\db864e9dbffdb4b4ea110bda2348f570.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94225" y="320537"/>
            <a:ext cx="1701800" cy="981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1385" name="Picture 4" descr="C:\Users\Dell\Desktop\6a92eec5800bb51aa5d6375dd1e7adb9.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594225" y="1511162"/>
            <a:ext cx="1720850" cy="981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1386" name="Picture 5" descr="C:\Users\Dell\Desktop\f9656c73900ff98c3f91bb93f78835e5.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664450" y="2701787"/>
            <a:ext cx="1719263" cy="982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27" name="TextBox 10"/>
          <p:cNvSpPr txBox="1">
            <a:spLocks noChangeArrowheads="1"/>
          </p:cNvSpPr>
          <p:nvPr/>
        </p:nvSpPr>
        <p:spPr bwMode="auto">
          <a:xfrm>
            <a:off x="6423978" y="377687"/>
            <a:ext cx="572135" cy="890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algn="ctr" eaLnBrk="1" hangingPunct="1">
              <a:spcAft>
                <a:spcPts val="2380"/>
              </a:spcAft>
              <a:defRPr/>
            </a:pPr>
            <a:r>
              <a:rPr lang="zh-CN" altLang="en-US" sz="1270" b="1">
                <a:latin typeface="微软雅黑" panose="020B0503020204020204" charset="-122"/>
                <a:ea typeface="微软雅黑" panose="020B0503020204020204" charset="-122"/>
              </a:rPr>
              <a:t>砂、砾石中的孔隙</a:t>
            </a:r>
            <a:endParaRPr lang="zh-CN" altLang="en-US" sz="1270" b="1">
              <a:latin typeface="微软雅黑" panose="020B0503020204020204" charset="-122"/>
              <a:ea typeface="微软雅黑" panose="020B0503020204020204" charset="-122"/>
            </a:endParaRPr>
          </a:p>
        </p:txBody>
      </p:sp>
      <p:sp>
        <p:nvSpPr>
          <p:cNvPr id="9228" name="TextBox 11"/>
          <p:cNvSpPr txBox="1">
            <a:spLocks noChangeArrowheads="1"/>
          </p:cNvSpPr>
          <p:nvPr/>
        </p:nvSpPr>
        <p:spPr bwMode="auto">
          <a:xfrm>
            <a:off x="9429115" y="490400"/>
            <a:ext cx="572135" cy="811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algn="ctr" eaLnBrk="1" hangingPunct="1">
              <a:defRPr/>
            </a:pPr>
            <a:r>
              <a:rPr lang="zh-CN" altLang="en-US" sz="1270" b="1">
                <a:latin typeface="微软雅黑" panose="020B0503020204020204" charset="-122"/>
                <a:ea typeface="微软雅黑" panose="020B0503020204020204" charset="-122"/>
              </a:rPr>
              <a:t>火山岩中的孔洞</a:t>
            </a:r>
            <a:endParaRPr lang="zh-CN" altLang="en-US" sz="1270" b="1">
              <a:latin typeface="微软雅黑" panose="020B0503020204020204" charset="-122"/>
              <a:ea typeface="微软雅黑" panose="020B0503020204020204" charset="-122"/>
            </a:endParaRPr>
          </a:p>
        </p:txBody>
      </p:sp>
      <p:sp>
        <p:nvSpPr>
          <p:cNvPr id="9229" name="TextBox 12"/>
          <p:cNvSpPr txBox="1">
            <a:spLocks noChangeArrowheads="1"/>
          </p:cNvSpPr>
          <p:nvPr/>
        </p:nvSpPr>
        <p:spPr bwMode="auto">
          <a:xfrm>
            <a:off x="6400165" y="1568312"/>
            <a:ext cx="572135" cy="86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algn="ctr" eaLnBrk="1" hangingPunct="1">
              <a:defRPr/>
            </a:pPr>
            <a:r>
              <a:rPr lang="zh-CN" altLang="en-US" sz="1270" b="1">
                <a:latin typeface="微软雅黑" panose="020B0503020204020204" charset="-122"/>
                <a:ea typeface="微软雅黑" panose="020B0503020204020204" charset="-122"/>
              </a:rPr>
              <a:t>火山岩中的节理</a:t>
            </a:r>
            <a:endParaRPr lang="zh-CN" altLang="en-US" sz="1270" b="1">
              <a:latin typeface="微软雅黑" panose="020B0503020204020204" charset="-122"/>
              <a:ea typeface="微软雅黑" panose="020B0503020204020204" charset="-122"/>
            </a:endParaRPr>
          </a:p>
        </p:txBody>
      </p:sp>
      <p:sp>
        <p:nvSpPr>
          <p:cNvPr id="9230" name="TextBox 13"/>
          <p:cNvSpPr txBox="1">
            <a:spLocks noChangeArrowheads="1"/>
          </p:cNvSpPr>
          <p:nvPr/>
        </p:nvSpPr>
        <p:spPr bwMode="auto">
          <a:xfrm>
            <a:off x="9400540" y="1623875"/>
            <a:ext cx="572135" cy="733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algn="ctr" eaLnBrk="1" hangingPunct="1">
              <a:defRPr/>
            </a:pPr>
            <a:r>
              <a:rPr lang="zh-CN" altLang="en-US" sz="1270" b="1" dirty="0">
                <a:latin typeface="微软雅黑" panose="020B0503020204020204" charset="-122"/>
                <a:ea typeface="微软雅黑" panose="020B0503020204020204" charset="-122"/>
              </a:rPr>
              <a:t>岩石中的裂隙</a:t>
            </a:r>
            <a:endParaRPr lang="zh-CN" altLang="en-US" sz="1270" b="1" dirty="0">
              <a:latin typeface="微软雅黑" panose="020B0503020204020204" charset="-122"/>
              <a:ea typeface="微软雅黑" panose="020B0503020204020204" charset="-122"/>
            </a:endParaRPr>
          </a:p>
        </p:txBody>
      </p:sp>
      <p:sp>
        <p:nvSpPr>
          <p:cNvPr id="9231" name="TextBox 14"/>
          <p:cNvSpPr txBox="1">
            <a:spLocks noChangeArrowheads="1"/>
          </p:cNvSpPr>
          <p:nvPr/>
        </p:nvSpPr>
        <p:spPr bwMode="auto">
          <a:xfrm>
            <a:off x="6224270" y="2846250"/>
            <a:ext cx="767080" cy="727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algn="ctr" eaLnBrk="1" hangingPunct="1">
              <a:defRPr/>
            </a:pPr>
            <a:r>
              <a:rPr lang="zh-CN" altLang="en-US" sz="1270" b="1">
                <a:latin typeface="微软雅黑" panose="020B0503020204020204" charset="-122"/>
                <a:ea typeface="微软雅黑" panose="020B0503020204020204" charset="-122"/>
              </a:rPr>
              <a:t>石灰岩中的溶洞</a:t>
            </a:r>
            <a:endParaRPr lang="zh-CN" altLang="en-US" sz="1270" b="1">
              <a:latin typeface="微软雅黑" panose="020B0503020204020204" charset="-122"/>
              <a:ea typeface="微软雅黑" panose="020B0503020204020204" charset="-122"/>
            </a:endParaRPr>
          </a:p>
        </p:txBody>
      </p:sp>
      <p:sp>
        <p:nvSpPr>
          <p:cNvPr id="9232" name="TextBox 6"/>
          <p:cNvSpPr txBox="1">
            <a:spLocks noChangeArrowheads="1"/>
          </p:cNvSpPr>
          <p:nvPr/>
        </p:nvSpPr>
        <p:spPr bwMode="auto">
          <a:xfrm>
            <a:off x="3281363" y="2020750"/>
            <a:ext cx="965200" cy="384810"/>
          </a:xfrm>
          <a:prstGeom prst="rect">
            <a:avLst/>
          </a:prstGeom>
          <a:solidFill>
            <a:srgbClr val="FF9933">
              <a:alpha val="1899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algn="ctr" eaLnBrk="1" hangingPunct="1">
              <a:defRPr/>
            </a:pPr>
            <a:r>
              <a:rPr lang="zh-CN" altLang="en-US" sz="1905" b="1">
                <a:latin typeface="微软雅黑" panose="020B0503020204020204" charset="-122"/>
                <a:ea typeface="微软雅黑" panose="020B0503020204020204" charset="-122"/>
              </a:rPr>
              <a:t>裂隙水</a:t>
            </a:r>
            <a:endParaRPr lang="zh-CN" altLang="en-US" sz="1905" b="1">
              <a:latin typeface="微软雅黑" panose="020B0503020204020204" charset="-122"/>
              <a:ea typeface="微软雅黑" panose="020B0503020204020204" charset="-122"/>
            </a:endParaRPr>
          </a:p>
        </p:txBody>
      </p:sp>
      <p:sp>
        <p:nvSpPr>
          <p:cNvPr id="9233" name="TextBox 6"/>
          <p:cNvSpPr txBox="1">
            <a:spLocks noChangeArrowheads="1"/>
          </p:cNvSpPr>
          <p:nvPr/>
        </p:nvSpPr>
        <p:spPr bwMode="auto">
          <a:xfrm>
            <a:off x="3281363" y="3268525"/>
            <a:ext cx="965200" cy="384810"/>
          </a:xfrm>
          <a:prstGeom prst="rect">
            <a:avLst/>
          </a:prstGeom>
          <a:solidFill>
            <a:srgbClr val="FF9933">
              <a:alpha val="1899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algn="ctr" eaLnBrk="1" hangingPunct="1">
              <a:defRPr/>
            </a:pPr>
            <a:r>
              <a:rPr lang="zh-CN" altLang="en-US" sz="1905" b="1">
                <a:latin typeface="微软雅黑" panose="020B0503020204020204" charset="-122"/>
                <a:ea typeface="微软雅黑" panose="020B0503020204020204" charset="-122"/>
              </a:rPr>
              <a:t>岩溶水</a:t>
            </a:r>
            <a:endParaRPr lang="zh-CN" altLang="en-US" sz="1905" b="1">
              <a:latin typeface="微软雅黑" panose="020B0503020204020204" charset="-122"/>
              <a:ea typeface="微软雅黑" panose="020B0503020204020204" charset="-122"/>
            </a:endParaRPr>
          </a:p>
        </p:txBody>
      </p:sp>
      <p:sp>
        <p:nvSpPr>
          <p:cNvPr id="19" name="AutoShape 33"/>
          <p:cNvSpPr/>
          <p:nvPr/>
        </p:nvSpPr>
        <p:spPr bwMode="auto">
          <a:xfrm rot="5400000">
            <a:off x="5773737" y="1238907"/>
            <a:ext cx="630238" cy="6805612"/>
          </a:xfrm>
          <a:prstGeom prst="leftBrace">
            <a:avLst>
              <a:gd name="adj1" fmla="val 97100"/>
              <a:gd name="adj2" fmla="val 50000"/>
            </a:avLst>
          </a:prstGeom>
          <a:noFill/>
          <a:ln w="28575" cmpd="sng">
            <a:solidFill>
              <a:srgbClr val="33CC33"/>
            </a:solidFill>
            <a:round/>
          </a:ln>
          <a:extLst>
            <a:ext uri="{909E8E84-426E-40DD-AFC4-6F175D3DCCD1}">
              <a14:hiddenFill xmlns:a14="http://schemas.microsoft.com/office/drawing/2010/main">
                <a:solidFill>
                  <a:srgbClr val="FFFFFF"/>
                </a:solidFill>
              </a14:hiddenFill>
            </a:ext>
          </a:extLst>
        </p:spPr>
        <p:txBody>
          <a:bodyPr wrap="none" lIns="80014" tIns="40006" rIns="80014" bIns="40006" anchor="ct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eaLnBrk="1" hangingPunct="1">
              <a:defRPr/>
            </a:pPr>
            <a:endParaRPr lang="zh-CN" altLang="en-US" sz="1800">
              <a:latin typeface="微软雅黑" panose="020B0503020204020204" charset="-122"/>
              <a:ea typeface="微软雅黑" panose="020B0503020204020204" charset="-122"/>
            </a:endParaRPr>
          </a:p>
        </p:txBody>
      </p:sp>
      <p:sp>
        <p:nvSpPr>
          <p:cNvPr id="20" name="圆角矩形 4"/>
          <p:cNvSpPr>
            <a:spLocks noChangeArrowheads="1"/>
          </p:cNvSpPr>
          <p:nvPr/>
        </p:nvSpPr>
        <p:spPr bwMode="auto">
          <a:xfrm>
            <a:off x="2205036" y="4909207"/>
            <a:ext cx="928787" cy="1725612"/>
          </a:xfrm>
          <a:prstGeom prst="roundRect">
            <a:avLst>
              <a:gd name="adj" fmla="val 16667"/>
            </a:avLst>
          </a:prstGeom>
          <a:solidFill>
            <a:schemeClr val="accent1">
              <a:lumMod val="20000"/>
              <a:lumOff val="80000"/>
            </a:schemeClr>
          </a:solidFill>
          <a:ln w="9525" cmpd="sng">
            <a:solidFill>
              <a:schemeClr val="tx1"/>
            </a:solidFill>
            <a:round/>
          </a:ln>
        </p:spPr>
        <p:txBody>
          <a:bodyPr vert="eaVert" anchor="ct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algn="ctr" eaLnBrk="1" hangingPunct="1">
              <a:defRPr/>
            </a:pPr>
            <a:r>
              <a:rPr lang="zh-CN" altLang="en-US" sz="1800" b="1" dirty="0">
                <a:latin typeface="黑体" panose="02010609060101010101" charset="-122"/>
                <a:ea typeface="黑体" panose="02010609060101010101" charset="-122"/>
              </a:rPr>
              <a:t>宝贵的资源</a:t>
            </a:r>
            <a:endParaRPr lang="zh-CN" altLang="en-US" sz="1800" b="1" dirty="0">
              <a:latin typeface="黑体" panose="02010609060101010101" charset="-122"/>
              <a:ea typeface="黑体" panose="02010609060101010101" charset="-122"/>
            </a:endParaRPr>
          </a:p>
        </p:txBody>
      </p:sp>
      <p:sp>
        <p:nvSpPr>
          <p:cNvPr id="21" name="圆角矩形 5"/>
          <p:cNvSpPr>
            <a:spLocks noChangeArrowheads="1"/>
          </p:cNvSpPr>
          <p:nvPr/>
        </p:nvSpPr>
        <p:spPr bwMode="auto">
          <a:xfrm>
            <a:off x="4418012" y="4909207"/>
            <a:ext cx="928787" cy="1831975"/>
          </a:xfrm>
          <a:prstGeom prst="roundRect">
            <a:avLst>
              <a:gd name="adj" fmla="val 16667"/>
            </a:avLst>
          </a:prstGeom>
          <a:solidFill>
            <a:schemeClr val="accent1">
              <a:lumMod val="20000"/>
              <a:lumOff val="80000"/>
            </a:schemeClr>
          </a:solidFill>
          <a:ln w="9525" cmpd="sng">
            <a:solidFill>
              <a:schemeClr val="tx1"/>
            </a:solidFill>
            <a:round/>
          </a:ln>
        </p:spPr>
        <p:txBody>
          <a:bodyPr vert="eaVert" anchor="ct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algn="ctr" eaLnBrk="1" hangingPunct="1">
              <a:defRPr/>
            </a:pPr>
            <a:r>
              <a:rPr lang="zh-CN" altLang="en-US" sz="1800" b="1">
                <a:latin typeface="黑体" panose="02010609060101010101" charset="-122"/>
                <a:ea typeface="黑体" panose="02010609060101010101" charset="-122"/>
              </a:rPr>
              <a:t>重要的地质营力</a:t>
            </a:r>
            <a:endParaRPr lang="zh-CN" altLang="en-US" sz="1800" b="1">
              <a:latin typeface="黑体" panose="02010609060101010101" charset="-122"/>
              <a:ea typeface="黑体" panose="02010609060101010101" charset="-122"/>
            </a:endParaRPr>
          </a:p>
        </p:txBody>
      </p:sp>
      <p:sp>
        <p:nvSpPr>
          <p:cNvPr id="22" name="圆角矩形 6"/>
          <p:cNvSpPr>
            <a:spLocks noChangeArrowheads="1"/>
          </p:cNvSpPr>
          <p:nvPr/>
        </p:nvSpPr>
        <p:spPr bwMode="auto">
          <a:xfrm>
            <a:off x="6684962" y="4909207"/>
            <a:ext cx="928787" cy="1831975"/>
          </a:xfrm>
          <a:prstGeom prst="roundRect">
            <a:avLst>
              <a:gd name="adj" fmla="val 16667"/>
            </a:avLst>
          </a:prstGeom>
          <a:solidFill>
            <a:schemeClr val="accent1">
              <a:lumMod val="20000"/>
              <a:lumOff val="80000"/>
            </a:schemeClr>
          </a:solidFill>
          <a:ln w="9525" cmpd="sng">
            <a:solidFill>
              <a:schemeClr val="tx1"/>
            </a:solidFill>
            <a:round/>
          </a:ln>
        </p:spPr>
        <p:txBody>
          <a:bodyPr vert="eaVert" anchor="ct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algn="ctr" eaLnBrk="1" hangingPunct="1">
              <a:defRPr/>
            </a:pPr>
            <a:r>
              <a:rPr lang="zh-CN" altLang="en-US" sz="1800" b="1" dirty="0">
                <a:latin typeface="黑体" panose="02010609060101010101" charset="-122"/>
                <a:ea typeface="黑体" panose="02010609060101010101" charset="-122"/>
              </a:rPr>
              <a:t>灵敏的生态和</a:t>
            </a:r>
            <a:endParaRPr lang="en-US" altLang="zh-CN" sz="1800" b="1" dirty="0">
              <a:latin typeface="黑体" panose="02010609060101010101" charset="-122"/>
              <a:ea typeface="黑体" panose="02010609060101010101" charset="-122"/>
            </a:endParaRPr>
          </a:p>
          <a:p>
            <a:pPr algn="ctr" eaLnBrk="1" hangingPunct="1">
              <a:defRPr/>
            </a:pPr>
            <a:r>
              <a:rPr lang="zh-CN" altLang="en-US" sz="1800" b="1" dirty="0">
                <a:latin typeface="黑体" panose="02010609060101010101" charset="-122"/>
                <a:ea typeface="黑体" panose="02010609060101010101" charset="-122"/>
              </a:rPr>
              <a:t>地质环境因子</a:t>
            </a:r>
            <a:endParaRPr lang="zh-CN" altLang="en-US" sz="1800" b="1" dirty="0">
              <a:latin typeface="黑体" panose="02010609060101010101" charset="-122"/>
              <a:ea typeface="黑体" panose="02010609060101010101" charset="-122"/>
            </a:endParaRPr>
          </a:p>
        </p:txBody>
      </p:sp>
      <p:sp>
        <p:nvSpPr>
          <p:cNvPr id="23" name="圆角矩形 7"/>
          <p:cNvSpPr>
            <a:spLocks noChangeArrowheads="1"/>
          </p:cNvSpPr>
          <p:nvPr/>
        </p:nvSpPr>
        <p:spPr bwMode="auto">
          <a:xfrm>
            <a:off x="8953500" y="4909207"/>
            <a:ext cx="1023052" cy="1831975"/>
          </a:xfrm>
          <a:prstGeom prst="roundRect">
            <a:avLst>
              <a:gd name="adj" fmla="val 16667"/>
            </a:avLst>
          </a:prstGeom>
          <a:solidFill>
            <a:schemeClr val="accent1">
              <a:lumMod val="20000"/>
              <a:lumOff val="80000"/>
            </a:schemeClr>
          </a:solidFill>
          <a:ln w="9525" cmpd="sng">
            <a:solidFill>
              <a:schemeClr val="tx1"/>
            </a:solidFill>
            <a:round/>
          </a:ln>
        </p:spPr>
        <p:txBody>
          <a:bodyPr vert="eaVert" anchor="ct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algn="ctr" eaLnBrk="1" hangingPunct="1">
              <a:defRPr/>
            </a:pPr>
            <a:r>
              <a:rPr lang="zh-CN" altLang="en-US" sz="1800" b="1">
                <a:latin typeface="黑体" panose="02010609060101010101" charset="-122"/>
                <a:ea typeface="黑体" panose="02010609060101010101" charset="-122"/>
              </a:rPr>
              <a:t>物质、能量和</a:t>
            </a:r>
            <a:endParaRPr lang="en-US" altLang="zh-CN" sz="1800" b="1">
              <a:latin typeface="黑体" panose="02010609060101010101" charset="-122"/>
              <a:ea typeface="黑体" panose="02010609060101010101" charset="-122"/>
            </a:endParaRPr>
          </a:p>
          <a:p>
            <a:pPr algn="ctr" eaLnBrk="1" hangingPunct="1">
              <a:defRPr/>
            </a:pPr>
            <a:r>
              <a:rPr lang="zh-CN" altLang="en-US" sz="1800" b="1">
                <a:latin typeface="黑体" panose="02010609060101010101" charset="-122"/>
                <a:ea typeface="黑体" panose="02010609060101010101" charset="-122"/>
              </a:rPr>
              <a:t>信息的载体</a:t>
            </a:r>
            <a:endParaRPr lang="zh-CN" altLang="en-US" sz="1800" b="1">
              <a:latin typeface="黑体" panose="02010609060101010101" charset="-122"/>
              <a:ea typeface="黑体" panose="02010609060101010101" charset="-122"/>
            </a:endParaRPr>
          </a:p>
        </p:txBody>
      </p:sp>
      <p:sp>
        <p:nvSpPr>
          <p:cNvPr id="24" name="圆角矩形 7"/>
          <p:cNvSpPr>
            <a:spLocks noChangeArrowheads="1"/>
          </p:cNvSpPr>
          <p:nvPr/>
        </p:nvSpPr>
        <p:spPr bwMode="auto">
          <a:xfrm>
            <a:off x="4779419" y="3875744"/>
            <a:ext cx="2633162" cy="446088"/>
          </a:xfrm>
          <a:prstGeom prst="roundRect">
            <a:avLst>
              <a:gd name="adj" fmla="val 16667"/>
            </a:avLst>
          </a:prstGeom>
          <a:solidFill>
            <a:schemeClr val="accent3"/>
          </a:solidFill>
          <a:ln w="9525" cmpd="sng">
            <a:solidFill>
              <a:schemeClr val="tx1"/>
            </a:solidFill>
            <a:round/>
          </a:ln>
          <a:effectLst>
            <a:outerShdw sx="102000" sy="102000" algn="ctr" rotWithShape="0">
              <a:srgbClr val="000000">
                <a:alpha val="37000"/>
              </a:srgbClr>
            </a:outerShdw>
          </a:effectLst>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algn="ctr"/>
            <a:r>
              <a:rPr lang="zh-CN" altLang="en-US" sz="1800" b="1" dirty="0">
                <a:solidFill>
                  <a:srgbClr val="FF0000"/>
                </a:solidFill>
                <a:latin typeface="微软雅黑" panose="020B0503020204020204" charset="-122"/>
                <a:ea typeface="微软雅黑" panose="020B0503020204020204" charset="-122"/>
              </a:rPr>
              <a:t>地下水的功能</a:t>
            </a:r>
            <a:endParaRPr lang="zh-CN" altLang="en-US" sz="1800" b="1" dirty="0">
              <a:solidFill>
                <a:srgbClr val="FF0000"/>
              </a:solidFill>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89934"/>
    </mc:Choice>
    <mc:Fallback>
      <p:transition spd="slow" advTm="89934"/>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表格 3"/>
          <p:cNvGraphicFramePr>
            <a:graphicFrameLocks noGrp="1"/>
          </p:cNvGraphicFramePr>
          <p:nvPr>
            <p:custDataLst>
              <p:tags r:id="rId1"/>
            </p:custDataLst>
          </p:nvPr>
        </p:nvGraphicFramePr>
        <p:xfrm>
          <a:off x="1214120" y="1005840"/>
          <a:ext cx="10109835" cy="5290185"/>
        </p:xfrm>
        <a:graphic>
          <a:graphicData uri="http://schemas.openxmlformats.org/drawingml/2006/table">
            <a:tbl>
              <a:tblPr>
                <a:tableStyleId>{BDBED569-4797-4DF1-A0F4-6AAB3CD982D8}</a:tableStyleId>
              </a:tblPr>
              <a:tblGrid>
                <a:gridCol w="869315"/>
                <a:gridCol w="3381375"/>
                <a:gridCol w="706755"/>
                <a:gridCol w="843280"/>
                <a:gridCol w="942340"/>
                <a:gridCol w="748030"/>
                <a:gridCol w="1410970"/>
                <a:gridCol w="487680"/>
                <a:gridCol w="720090"/>
              </a:tblGrid>
              <a:tr h="249555">
                <a:tc rowSpan="3">
                  <a:txBody>
                    <a:bodyPr/>
                    <a:lstStyle/>
                    <a:p>
                      <a:pPr algn="ctr">
                        <a:lnSpc>
                          <a:spcPct val="100000"/>
                        </a:lnSpc>
                        <a:spcAft>
                          <a:spcPts val="0"/>
                        </a:spcAft>
                      </a:pPr>
                      <a:r>
                        <a:rPr lang="zh-CN" sz="1600" b="1" kern="100" dirty="0">
                          <a:effectLst/>
                        </a:rPr>
                        <a:t>课程</a:t>
                      </a:r>
                      <a:endParaRPr lang="zh-CN" sz="1600" b="1" kern="100" dirty="0">
                        <a:effectLst/>
                      </a:endParaRPr>
                    </a:p>
                    <a:p>
                      <a:pPr algn="ctr">
                        <a:lnSpc>
                          <a:spcPct val="100000"/>
                        </a:lnSpc>
                        <a:spcAft>
                          <a:spcPts val="0"/>
                        </a:spcAft>
                      </a:pPr>
                      <a:r>
                        <a:rPr lang="zh-CN" sz="1600" b="1" kern="100" dirty="0">
                          <a:effectLst/>
                        </a:rPr>
                        <a:t>类别</a:t>
                      </a:r>
                      <a:endParaRPr lang="zh-CN" sz="1600" b="1" kern="100" dirty="0">
                        <a:effectLst/>
                      </a:endParaRPr>
                    </a:p>
                  </a:txBody>
                  <a:tcPr marL="0" marR="0" marT="0" marB="0" anchor="ctr"/>
                </a:tc>
                <a:tc rowSpan="3">
                  <a:txBody>
                    <a:bodyPr/>
                    <a:lstStyle/>
                    <a:p>
                      <a:pPr algn="ctr">
                        <a:lnSpc>
                          <a:spcPct val="100000"/>
                        </a:lnSpc>
                        <a:spcAft>
                          <a:spcPts val="0"/>
                        </a:spcAft>
                      </a:pPr>
                      <a:r>
                        <a:rPr lang="zh-CN" sz="1600" b="1" kern="100" dirty="0">
                          <a:effectLst/>
                        </a:rPr>
                        <a:t>课程名称</a:t>
                      </a:r>
                      <a:endParaRPr lang="zh-CN" sz="1600" b="1" kern="100" dirty="0">
                        <a:effectLst/>
                      </a:endParaRPr>
                    </a:p>
                  </a:txBody>
                  <a:tcPr marL="22087" marR="22087" marT="0" marB="0" anchor="ctr"/>
                </a:tc>
                <a:tc rowSpan="3">
                  <a:txBody>
                    <a:bodyPr/>
                    <a:lstStyle/>
                    <a:p>
                      <a:pPr algn="ctr">
                        <a:lnSpc>
                          <a:spcPct val="100000"/>
                        </a:lnSpc>
                        <a:spcAft>
                          <a:spcPts val="0"/>
                        </a:spcAft>
                      </a:pPr>
                      <a:r>
                        <a:rPr lang="zh-CN" sz="1600" b="1" kern="100" dirty="0">
                          <a:effectLst/>
                        </a:rPr>
                        <a:t>学</a:t>
                      </a:r>
                      <a:endParaRPr lang="zh-CN" sz="1600" b="1" kern="100" dirty="0">
                        <a:effectLst/>
                      </a:endParaRPr>
                    </a:p>
                    <a:p>
                      <a:pPr algn="ctr">
                        <a:lnSpc>
                          <a:spcPct val="100000"/>
                        </a:lnSpc>
                        <a:spcAft>
                          <a:spcPts val="0"/>
                        </a:spcAft>
                      </a:pPr>
                      <a:r>
                        <a:rPr lang="zh-CN" sz="1600" b="1" kern="100" dirty="0">
                          <a:effectLst/>
                        </a:rPr>
                        <a:t>分</a:t>
                      </a:r>
                      <a:endParaRPr lang="zh-CN" sz="1600" b="1" kern="100" dirty="0">
                        <a:effectLst/>
                      </a:endParaRPr>
                    </a:p>
                  </a:txBody>
                  <a:tcPr marL="0" marR="0" marT="0" marB="0" anchor="ctr"/>
                </a:tc>
                <a:tc rowSpan="3">
                  <a:txBody>
                    <a:bodyPr/>
                    <a:lstStyle/>
                    <a:p>
                      <a:pPr algn="ctr">
                        <a:lnSpc>
                          <a:spcPct val="100000"/>
                        </a:lnSpc>
                        <a:spcAft>
                          <a:spcPts val="0"/>
                        </a:spcAft>
                      </a:pPr>
                      <a:r>
                        <a:rPr lang="zh-CN" sz="1600" b="1" kern="100" dirty="0">
                          <a:effectLst/>
                        </a:rPr>
                        <a:t>课内</a:t>
                      </a:r>
                      <a:endParaRPr lang="en-US" altLang="zh-CN" sz="1600" b="1" kern="100" dirty="0">
                        <a:effectLst/>
                      </a:endParaRPr>
                    </a:p>
                    <a:p>
                      <a:pPr algn="ctr">
                        <a:lnSpc>
                          <a:spcPct val="100000"/>
                        </a:lnSpc>
                        <a:spcAft>
                          <a:spcPts val="0"/>
                        </a:spcAft>
                      </a:pPr>
                      <a:r>
                        <a:rPr lang="zh-CN" sz="1600" b="1" kern="100" dirty="0">
                          <a:effectLst/>
                        </a:rPr>
                        <a:t>总学时</a:t>
                      </a:r>
                      <a:endParaRPr lang="zh-CN" sz="1600" b="1" kern="100" dirty="0">
                        <a:effectLst/>
                      </a:endParaRPr>
                    </a:p>
                  </a:txBody>
                  <a:tcPr marL="0" marR="0" marT="0" marB="0" vert="eaVert" anchor="ctr"/>
                </a:tc>
                <a:tc gridSpan="5">
                  <a:txBody>
                    <a:bodyPr/>
                    <a:lstStyle/>
                    <a:p>
                      <a:pPr algn="ctr">
                        <a:lnSpc>
                          <a:spcPct val="100000"/>
                        </a:lnSpc>
                        <a:spcAft>
                          <a:spcPts val="0"/>
                        </a:spcAft>
                      </a:pPr>
                      <a:r>
                        <a:rPr lang="zh-CN" sz="1600" b="1" kern="100" dirty="0">
                          <a:effectLst/>
                        </a:rPr>
                        <a:t>学时分类</a:t>
                      </a:r>
                      <a:endParaRPr lang="zh-CN" sz="1600" b="1" kern="100" dirty="0">
                        <a:effectLst/>
                      </a:endParaRPr>
                    </a:p>
                  </a:txBody>
                  <a:tcPr marL="0" marR="0" marT="0" marB="0" anchor="ctr"/>
                </a:tc>
                <a:tc hMerge="1">
                  <a:tcPr/>
                </a:tc>
                <a:tc hMerge="1">
                  <a:tcPr>
                    <a:lnL w="12700" cap="flat" cmpd="sng" algn="ctr">
                      <a:solidFill>
                        <a:schemeClr val="tx1"/>
                      </a:solidFill>
                      <a:prstDash val="solid"/>
                      <a:round/>
                      <a:headEnd type="none" w="med" len="med"/>
                      <a:tailEnd type="none" w="med" len="med"/>
                    </a:lnL>
                  </a:tcPr>
                </a:tc>
                <a:tc hMerge="1">
                  <a:tcPr/>
                </a:tc>
                <a:tc hMerge="1">
                  <a:tcPr/>
                </a:tc>
              </a:tr>
              <a:tr h="248920">
                <a:tc vMerge="1">
                  <a:tcPr/>
                </a:tc>
                <a:tc vMerge="1">
                  <a:tcPr/>
                </a:tc>
                <a:tc vMerge="1">
                  <a:tcPr/>
                </a:tc>
                <a:tc vMerge="1">
                  <a:tcPr/>
                </a:tc>
                <a:tc gridSpan="2">
                  <a:txBody>
                    <a:bodyPr/>
                    <a:lstStyle/>
                    <a:p>
                      <a:pPr algn="ctr">
                        <a:lnSpc>
                          <a:spcPct val="100000"/>
                        </a:lnSpc>
                        <a:spcAft>
                          <a:spcPts val="0"/>
                        </a:spcAft>
                      </a:pPr>
                      <a:r>
                        <a:rPr lang="zh-CN" sz="1600" b="1" kern="100" dirty="0">
                          <a:effectLst/>
                        </a:rPr>
                        <a:t>课内学时</a:t>
                      </a:r>
                      <a:endParaRPr lang="zh-CN" sz="1600" b="1" kern="100" dirty="0">
                        <a:effectLst/>
                        <a:latin typeface="Times New Roman" panose="02020603050405020304" pitchFamily="18" charset="0"/>
                        <a:ea typeface="宋体" panose="02010600030101010101" pitchFamily="2" charset="-122"/>
                      </a:endParaRPr>
                    </a:p>
                  </a:txBody>
                  <a:tcPr marL="0" marR="0" marT="0" marB="0" anchor="ctr"/>
                </a:tc>
                <a:tc hMerge="1">
                  <a:tcPr/>
                </a:tc>
                <a:tc gridSpan="3">
                  <a:txBody>
                    <a:bodyPr/>
                    <a:lstStyle/>
                    <a:p>
                      <a:pPr algn="ctr"/>
                      <a:r>
                        <a:rPr lang="zh-CN" sz="1600" b="1" kern="100" dirty="0">
                          <a:effectLst/>
                        </a:rPr>
                        <a:t>课外学时</a:t>
                      </a:r>
                      <a:endParaRPr lang="zh-CN" altLang="en-US" b="1" dirty="0"/>
                    </a:p>
                  </a:txBody>
                  <a:tcPr marL="0" marR="0" marT="0" marB="0" anchor="ctr"/>
                </a:tc>
                <a:tc hMerge="1">
                  <a:tcPr/>
                </a:tc>
                <a:tc hMerge="1">
                  <a:tcPr/>
                </a:tc>
              </a:tr>
              <a:tr h="592455">
                <a:tc vMerge="1">
                  <a:tcPr/>
                </a:tc>
                <a:tc vMerge="1">
                  <a:tcPr/>
                </a:tc>
                <a:tc vMerge="1">
                  <a:tcPr/>
                </a:tc>
                <a:tc vMerge="1">
                  <a:tcPr/>
                </a:tc>
                <a:tc>
                  <a:txBody>
                    <a:bodyPr/>
                    <a:lstStyle/>
                    <a:p>
                      <a:pPr algn="ctr">
                        <a:lnSpc>
                          <a:spcPct val="100000"/>
                        </a:lnSpc>
                        <a:spcAft>
                          <a:spcPts val="0"/>
                        </a:spcAft>
                      </a:pPr>
                      <a:r>
                        <a:rPr lang="zh-CN" sz="1600" b="1" kern="100" dirty="0">
                          <a:effectLst/>
                        </a:rPr>
                        <a:t>讲课</a:t>
                      </a:r>
                      <a:endParaRPr lang="zh-CN" sz="1600" b="1" kern="100" dirty="0">
                        <a:effectLst/>
                        <a:latin typeface="Times New Roman" panose="02020603050405020304" pitchFamily="18" charset="0"/>
                        <a:ea typeface="宋体" panose="02010600030101010101" pitchFamily="2" charset="-122"/>
                      </a:endParaRPr>
                    </a:p>
                  </a:txBody>
                  <a:tcPr marL="0" marR="0" marT="0" marB="0" anchor="ctr"/>
                </a:tc>
                <a:tc>
                  <a:txBody>
                    <a:bodyPr/>
                    <a:lstStyle/>
                    <a:p>
                      <a:pPr algn="ctr">
                        <a:lnSpc>
                          <a:spcPct val="100000"/>
                        </a:lnSpc>
                        <a:spcAft>
                          <a:spcPts val="0"/>
                        </a:spcAft>
                      </a:pPr>
                      <a:r>
                        <a:rPr lang="zh-CN" sz="1600" b="1" kern="100" spc="-100" dirty="0">
                          <a:effectLst/>
                        </a:rPr>
                        <a:t>课内</a:t>
                      </a:r>
                      <a:endParaRPr lang="zh-CN" sz="1600" b="1" kern="100" dirty="0">
                        <a:effectLst/>
                      </a:endParaRPr>
                    </a:p>
                    <a:p>
                      <a:pPr algn="ctr">
                        <a:lnSpc>
                          <a:spcPct val="100000"/>
                        </a:lnSpc>
                        <a:spcAft>
                          <a:spcPts val="0"/>
                        </a:spcAft>
                      </a:pPr>
                      <a:r>
                        <a:rPr lang="zh-CN" sz="1600" b="1" kern="100" spc="-100" dirty="0">
                          <a:effectLst/>
                        </a:rPr>
                        <a:t>实验</a:t>
                      </a:r>
                      <a:endParaRPr lang="zh-CN" sz="1600" b="1" kern="100" dirty="0">
                        <a:effectLst/>
                      </a:endParaRPr>
                    </a:p>
                  </a:txBody>
                  <a:tcPr marL="0" marR="0" marT="0" marB="0" anchor="ctr"/>
                </a:tc>
                <a:tc>
                  <a:txBody>
                    <a:bodyPr/>
                    <a:lstStyle/>
                    <a:p>
                      <a:pPr algn="ctr">
                        <a:lnSpc>
                          <a:spcPct val="100000"/>
                        </a:lnSpc>
                        <a:spcAft>
                          <a:spcPts val="0"/>
                        </a:spcAft>
                      </a:pPr>
                      <a:r>
                        <a:rPr lang="zh-CN" sz="1600" b="1" kern="100" dirty="0">
                          <a:effectLst/>
                        </a:rPr>
                        <a:t>实验</a:t>
                      </a:r>
                      <a:r>
                        <a:rPr lang="en-US" sz="1600" b="1" kern="100" dirty="0">
                          <a:effectLst/>
                        </a:rPr>
                        <a:t>/</a:t>
                      </a:r>
                      <a:r>
                        <a:rPr lang="zh-CN" sz="1600" b="1" kern="100" dirty="0">
                          <a:effectLst/>
                        </a:rPr>
                        <a:t>科研实践</a:t>
                      </a:r>
                      <a:endParaRPr lang="zh-CN" sz="1600" b="1" kern="100" dirty="0">
                        <a:effectLst/>
                      </a:endParaRPr>
                    </a:p>
                  </a:txBody>
                  <a:tcPr marL="0" marR="0" marT="0" marB="0" anchor="ctr"/>
                </a:tc>
                <a:tc>
                  <a:txBody>
                    <a:bodyPr/>
                    <a:lstStyle/>
                    <a:p>
                      <a:pPr algn="ctr">
                        <a:lnSpc>
                          <a:spcPct val="100000"/>
                        </a:lnSpc>
                        <a:spcAft>
                          <a:spcPts val="0"/>
                        </a:spcAft>
                      </a:pPr>
                      <a:r>
                        <a:rPr lang="zh-CN" sz="1600" b="1" kern="100" dirty="0">
                          <a:effectLst/>
                        </a:rPr>
                        <a:t>研讨</a:t>
                      </a:r>
                      <a:endParaRPr lang="zh-CN" sz="1600" b="1" kern="100" dirty="0">
                        <a:effectLst/>
                      </a:endParaRPr>
                    </a:p>
                  </a:txBody>
                  <a:tcPr marL="0" marR="0" marT="0" marB="0" anchor="ctr"/>
                </a:tc>
                <a:tc>
                  <a:txBody>
                    <a:bodyPr/>
                    <a:lstStyle/>
                    <a:p>
                      <a:pPr algn="ctr">
                        <a:lnSpc>
                          <a:spcPct val="100000"/>
                        </a:lnSpc>
                        <a:spcAft>
                          <a:spcPts val="0"/>
                        </a:spcAft>
                      </a:pPr>
                      <a:r>
                        <a:rPr lang="zh-CN" sz="1600" b="1" kern="100" dirty="0">
                          <a:effectLst/>
                        </a:rPr>
                        <a:t>素质</a:t>
                      </a:r>
                      <a:endParaRPr lang="en-US" altLang="zh-CN" sz="1600" b="1" kern="100" dirty="0">
                        <a:effectLst/>
                      </a:endParaRPr>
                    </a:p>
                    <a:p>
                      <a:pPr algn="ctr">
                        <a:lnSpc>
                          <a:spcPct val="100000"/>
                        </a:lnSpc>
                        <a:spcAft>
                          <a:spcPts val="0"/>
                        </a:spcAft>
                      </a:pPr>
                      <a:r>
                        <a:rPr lang="zh-CN" sz="1600" b="1" kern="100" dirty="0">
                          <a:effectLst/>
                        </a:rPr>
                        <a:t>拓展</a:t>
                      </a:r>
                      <a:endParaRPr lang="zh-CN" sz="1600" b="1" kern="100" dirty="0">
                        <a:effectLst/>
                      </a:endParaRPr>
                    </a:p>
                  </a:txBody>
                  <a:tcPr marL="0" marR="0" marT="0" marB="0" anchor="ctr"/>
                </a:tc>
              </a:tr>
              <a:tr h="294640">
                <a:tc rowSpan="4">
                  <a:txBody>
                    <a:bodyPr/>
                    <a:lstStyle/>
                    <a:p>
                      <a:pPr marL="71755" marR="71755" algn="ctr">
                        <a:lnSpc>
                          <a:spcPct val="100000"/>
                        </a:lnSpc>
                        <a:spcAft>
                          <a:spcPts val="0"/>
                        </a:spcAft>
                      </a:pPr>
                      <a:r>
                        <a:rPr lang="zh-CN" sz="1600" b="1" kern="100" dirty="0">
                          <a:effectLst/>
                        </a:rPr>
                        <a:t>学科基础课</a:t>
                      </a:r>
                      <a:endParaRPr lang="zh-CN" sz="1600" b="1" kern="100" dirty="0">
                        <a:effectLst/>
                      </a:endParaRPr>
                    </a:p>
                  </a:txBody>
                  <a:tcPr marL="0" marR="0" marT="0" marB="0" vert="eaVert" anchor="ctr"/>
                </a:tc>
                <a:tc>
                  <a:txBody>
                    <a:bodyPr/>
                    <a:lstStyle/>
                    <a:p>
                      <a:pPr algn="ctr">
                        <a:lnSpc>
                          <a:spcPct val="100000"/>
                        </a:lnSpc>
                        <a:spcAft>
                          <a:spcPts val="0"/>
                        </a:spcAft>
                      </a:pPr>
                      <a:r>
                        <a:rPr lang="zh-CN" altLang="en-US" sz="1600" kern="100" dirty="0">
                          <a:effectLst/>
                        </a:rPr>
                        <a:t>水文地质学基础</a:t>
                      </a:r>
                      <a:endParaRPr lang="en-US" altLang="zh-CN" sz="1600" kern="100" dirty="0">
                        <a:effectLst/>
                      </a:endParaRPr>
                    </a:p>
                  </a:txBody>
                  <a:tcPr marL="22087" marR="22087" marT="0" marB="0" anchor="ctr"/>
                </a:tc>
                <a:tc>
                  <a:txBody>
                    <a:bodyPr/>
                    <a:lstStyle/>
                    <a:p>
                      <a:pPr marL="0" algn="ctr" defTabSz="914400" rtl="0" eaLnBrk="1" latinLnBrk="0" hangingPunct="1">
                        <a:lnSpc>
                          <a:spcPct val="100000"/>
                        </a:lnSpc>
                        <a:spcAft>
                          <a:spcPts val="0"/>
                        </a:spcAft>
                      </a:pPr>
                      <a:r>
                        <a:rPr lang="en-US" altLang="zh-CN" sz="1600" kern="100" dirty="0">
                          <a:solidFill>
                            <a:schemeClr val="tx1"/>
                          </a:solidFill>
                          <a:effectLst/>
                          <a:latin typeface="+mn-ea"/>
                          <a:ea typeface="+mn-ea"/>
                          <a:cs typeface="+mn-cs"/>
                        </a:rPr>
                        <a:t>2.5</a:t>
                      </a:r>
                      <a:endParaRPr lang="zh-CN" altLang="en-US" sz="1600" kern="100" dirty="0">
                        <a:solidFill>
                          <a:schemeClr val="tx1"/>
                        </a:solidFill>
                        <a:effectLst/>
                        <a:latin typeface="+mn-ea"/>
                        <a:ea typeface="+mn-ea"/>
                        <a:cs typeface="+mn-cs"/>
                      </a:endParaRPr>
                    </a:p>
                  </a:txBody>
                  <a:tcPr marL="0" marR="0" marT="0" marB="0" anchor="ctr"/>
                </a:tc>
                <a:tc>
                  <a:txBody>
                    <a:bodyPr/>
                    <a:lstStyle/>
                    <a:p>
                      <a:pPr marL="0" algn="ctr" defTabSz="914400" rtl="0" eaLnBrk="1" latinLnBrk="0" hangingPunct="1">
                        <a:lnSpc>
                          <a:spcPct val="100000"/>
                        </a:lnSpc>
                        <a:spcAft>
                          <a:spcPts val="0"/>
                        </a:spcAft>
                      </a:pPr>
                      <a:r>
                        <a:rPr lang="en-US" altLang="zh-CN" sz="1600" kern="100" dirty="0">
                          <a:solidFill>
                            <a:schemeClr val="tx1"/>
                          </a:solidFill>
                          <a:effectLst/>
                          <a:latin typeface="+mn-ea"/>
                          <a:ea typeface="+mn-ea"/>
                          <a:cs typeface="+mn-cs"/>
                        </a:rPr>
                        <a:t>40</a:t>
                      </a:r>
                      <a:endParaRPr lang="zh-CN" altLang="en-US" sz="1600" kern="100" dirty="0">
                        <a:solidFill>
                          <a:schemeClr val="tx1"/>
                        </a:solidFill>
                        <a:effectLst/>
                        <a:latin typeface="+mn-ea"/>
                        <a:ea typeface="+mn-ea"/>
                        <a:cs typeface="+mn-cs"/>
                      </a:endParaRPr>
                    </a:p>
                  </a:txBody>
                  <a:tcPr marL="0" marR="0" marT="0" marB="0" anchor="ctr"/>
                </a:tc>
                <a:tc>
                  <a:txBody>
                    <a:bodyPr/>
                    <a:lstStyle/>
                    <a:p>
                      <a:pPr marL="0" algn="ctr" defTabSz="914400" rtl="0" eaLnBrk="1" latinLnBrk="0" hangingPunct="1">
                        <a:lnSpc>
                          <a:spcPct val="100000"/>
                        </a:lnSpc>
                        <a:spcAft>
                          <a:spcPts val="0"/>
                        </a:spcAft>
                      </a:pPr>
                      <a:r>
                        <a:rPr lang="en-US" altLang="zh-CN" sz="1600" kern="100" dirty="0">
                          <a:solidFill>
                            <a:schemeClr val="tx1"/>
                          </a:solidFill>
                          <a:effectLst/>
                          <a:latin typeface="+mn-ea"/>
                          <a:ea typeface="+mn-ea"/>
                          <a:cs typeface="+mn-cs"/>
                        </a:rPr>
                        <a:t>40</a:t>
                      </a:r>
                      <a:endParaRPr lang="zh-CN" altLang="en-US" sz="1600" kern="100" dirty="0">
                        <a:solidFill>
                          <a:schemeClr val="tx1"/>
                        </a:solidFill>
                        <a:effectLst/>
                        <a:latin typeface="+mn-ea"/>
                        <a:ea typeface="+mn-ea"/>
                        <a:cs typeface="+mn-cs"/>
                      </a:endParaRPr>
                    </a:p>
                  </a:txBody>
                  <a:tcPr marL="0" marR="0" marT="0" marB="0" anchor="ctr"/>
                </a:tc>
                <a:tc>
                  <a:txBody>
                    <a:bodyPr/>
                    <a:lstStyle/>
                    <a:p>
                      <a:pPr marL="0" algn="ctr" defTabSz="914400" rtl="0" eaLnBrk="1" latinLnBrk="0" hangingPunct="1">
                        <a:lnSpc>
                          <a:spcPct val="100000"/>
                        </a:lnSpc>
                        <a:spcAft>
                          <a:spcPts val="0"/>
                        </a:spcAft>
                      </a:pPr>
                      <a:r>
                        <a:rPr lang="en-US" sz="1600" kern="100" dirty="0">
                          <a:solidFill>
                            <a:schemeClr val="tx1"/>
                          </a:solidFill>
                          <a:effectLst/>
                          <a:latin typeface="+mn-ea"/>
                          <a:ea typeface="+mn-ea"/>
                          <a:cs typeface="+mn-cs"/>
                        </a:rPr>
                        <a:t> </a:t>
                      </a:r>
                      <a:endParaRPr lang="zh-CN" altLang="en-US" sz="1600" kern="100" dirty="0">
                        <a:solidFill>
                          <a:schemeClr val="tx1"/>
                        </a:solidFill>
                        <a:effectLst/>
                        <a:latin typeface="+mn-ea"/>
                        <a:ea typeface="+mn-ea"/>
                        <a:cs typeface="+mn-cs"/>
                      </a:endParaRPr>
                    </a:p>
                  </a:txBody>
                  <a:tcPr marL="0" marR="0" marT="0" marB="0" anchor="ctr"/>
                </a:tc>
                <a:tc>
                  <a:txBody>
                    <a:bodyPr/>
                    <a:lstStyle/>
                    <a:p>
                      <a:pPr marL="0" algn="ctr" defTabSz="914400" rtl="0" eaLnBrk="1" latinLnBrk="0" hangingPunct="1">
                        <a:lnSpc>
                          <a:spcPct val="100000"/>
                        </a:lnSpc>
                        <a:spcAft>
                          <a:spcPts val="0"/>
                        </a:spcAft>
                      </a:pPr>
                      <a:r>
                        <a:rPr lang="en-US" altLang="zh-CN" sz="1600" kern="100" dirty="0">
                          <a:solidFill>
                            <a:schemeClr val="tx1"/>
                          </a:solidFill>
                          <a:effectLst/>
                          <a:latin typeface="+mn-ea"/>
                          <a:ea typeface="+mn-ea"/>
                          <a:cs typeface="+mn-cs"/>
                        </a:rPr>
                        <a:t>16</a:t>
                      </a:r>
                      <a:endParaRPr lang="zh-CN" altLang="en-US" sz="1600" kern="100" dirty="0">
                        <a:solidFill>
                          <a:schemeClr val="tx1"/>
                        </a:solidFill>
                        <a:effectLst/>
                        <a:latin typeface="+mn-ea"/>
                        <a:ea typeface="+mn-ea"/>
                        <a:cs typeface="+mn-cs"/>
                      </a:endParaRPr>
                    </a:p>
                  </a:txBody>
                  <a:tcPr marL="0" marR="0" marT="0" marB="0" anchor="ctr"/>
                </a:tc>
                <a:tc>
                  <a:txBody>
                    <a:bodyPr/>
                    <a:lstStyle/>
                    <a:p>
                      <a:pPr marL="0" algn="ctr" defTabSz="914400" rtl="0" eaLnBrk="1" latinLnBrk="0" hangingPunct="1">
                        <a:lnSpc>
                          <a:spcPct val="100000"/>
                        </a:lnSpc>
                        <a:spcAft>
                          <a:spcPts val="0"/>
                        </a:spcAft>
                      </a:pPr>
                      <a:r>
                        <a:rPr lang="en-US" altLang="zh-CN" sz="1600" kern="100" dirty="0">
                          <a:solidFill>
                            <a:schemeClr val="tx1"/>
                          </a:solidFill>
                          <a:effectLst/>
                          <a:latin typeface="+mn-ea"/>
                          <a:ea typeface="+mn-ea"/>
                          <a:cs typeface="+mn-cs"/>
                        </a:rPr>
                        <a:t>4</a:t>
                      </a:r>
                      <a:endParaRPr lang="zh-CN" altLang="en-US" sz="1600" kern="100" dirty="0">
                        <a:solidFill>
                          <a:schemeClr val="tx1"/>
                        </a:solidFill>
                        <a:effectLst/>
                        <a:latin typeface="+mn-ea"/>
                        <a:ea typeface="+mn-ea"/>
                        <a:cs typeface="+mn-cs"/>
                      </a:endParaRPr>
                    </a:p>
                  </a:txBody>
                  <a:tcPr marL="0" marR="0" marT="0" marB="0" anchor="ctr"/>
                </a:tc>
                <a:tc>
                  <a:txBody>
                    <a:bodyPr/>
                    <a:lstStyle/>
                    <a:p>
                      <a:pPr marL="0" algn="ctr" defTabSz="914400" rtl="0" eaLnBrk="1" latinLnBrk="0" hangingPunct="1">
                        <a:lnSpc>
                          <a:spcPct val="100000"/>
                        </a:lnSpc>
                        <a:spcAft>
                          <a:spcPts val="0"/>
                        </a:spcAft>
                      </a:pPr>
                      <a:r>
                        <a:rPr lang="en-US" altLang="zh-CN" sz="1600" kern="100" dirty="0">
                          <a:solidFill>
                            <a:schemeClr val="tx1"/>
                          </a:solidFill>
                          <a:effectLst/>
                          <a:latin typeface="+mn-ea"/>
                          <a:ea typeface="+mn-ea"/>
                          <a:cs typeface="+mn-cs"/>
                        </a:rPr>
                        <a:t>4</a:t>
                      </a:r>
                      <a:endParaRPr lang="zh-CN" altLang="en-US" sz="1600" kern="100" dirty="0">
                        <a:solidFill>
                          <a:schemeClr val="tx1"/>
                        </a:solidFill>
                        <a:effectLst/>
                        <a:latin typeface="+mn-ea"/>
                        <a:ea typeface="+mn-ea"/>
                        <a:cs typeface="+mn-cs"/>
                      </a:endParaRPr>
                    </a:p>
                  </a:txBody>
                  <a:tcPr marL="0" marR="0" marT="0" marB="0" anchor="ctr"/>
                </a:tc>
              </a:tr>
              <a:tr h="294640">
                <a:tc vMerge="1">
                  <a:tcPr/>
                </a:tc>
                <a:tc>
                  <a:txBody>
                    <a:bodyPr/>
                    <a:lstStyle/>
                    <a:p>
                      <a:pPr algn="ctr">
                        <a:lnSpc>
                          <a:spcPct val="100000"/>
                        </a:lnSpc>
                        <a:spcAft>
                          <a:spcPts val="0"/>
                        </a:spcAft>
                      </a:pPr>
                      <a:r>
                        <a:rPr lang="zh-CN" altLang="en-US" sz="1600" kern="100" dirty="0">
                          <a:effectLst/>
                        </a:rPr>
                        <a:t>地下水动力学</a:t>
                      </a:r>
                      <a:endParaRPr lang="zh-CN" sz="1600" kern="100" dirty="0">
                        <a:effectLst/>
                      </a:endParaRPr>
                    </a:p>
                  </a:txBody>
                  <a:tcPr marL="22087" marR="22087" marT="0" marB="0" anchor="ctr"/>
                </a:tc>
                <a:tc>
                  <a:txBody>
                    <a:bodyPr/>
                    <a:lstStyle/>
                    <a:p>
                      <a:pPr marL="0" algn="ctr" defTabSz="914400" rtl="0" eaLnBrk="1" latinLnBrk="0" hangingPunct="1">
                        <a:lnSpc>
                          <a:spcPct val="100000"/>
                        </a:lnSpc>
                        <a:spcAft>
                          <a:spcPts val="0"/>
                        </a:spcAft>
                      </a:pPr>
                      <a:r>
                        <a:rPr lang="en-US" altLang="zh-CN" sz="1600" kern="100" dirty="0">
                          <a:solidFill>
                            <a:schemeClr val="tx1"/>
                          </a:solidFill>
                          <a:effectLst/>
                          <a:latin typeface="+mn-ea"/>
                          <a:ea typeface="+mn-ea"/>
                          <a:cs typeface="+mn-cs"/>
                        </a:rPr>
                        <a:t>2.5</a:t>
                      </a:r>
                      <a:endParaRPr lang="zh-CN" altLang="en-US" sz="1600" kern="100" dirty="0">
                        <a:solidFill>
                          <a:schemeClr val="tx1"/>
                        </a:solidFill>
                        <a:effectLst/>
                        <a:latin typeface="+mn-ea"/>
                        <a:ea typeface="+mn-ea"/>
                        <a:cs typeface="+mn-cs"/>
                      </a:endParaRPr>
                    </a:p>
                  </a:txBody>
                  <a:tcPr marL="0" marR="0" marT="0" marB="0" anchor="ctr"/>
                </a:tc>
                <a:tc>
                  <a:txBody>
                    <a:bodyPr/>
                    <a:lstStyle/>
                    <a:p>
                      <a:pPr marL="0" algn="ctr" defTabSz="914400" rtl="0" eaLnBrk="1" latinLnBrk="0" hangingPunct="1">
                        <a:lnSpc>
                          <a:spcPct val="100000"/>
                        </a:lnSpc>
                        <a:spcAft>
                          <a:spcPts val="0"/>
                        </a:spcAft>
                      </a:pPr>
                      <a:r>
                        <a:rPr lang="en-US" altLang="zh-CN" sz="1600" kern="100" dirty="0">
                          <a:solidFill>
                            <a:schemeClr val="tx1"/>
                          </a:solidFill>
                          <a:effectLst/>
                          <a:latin typeface="+mn-ea"/>
                          <a:ea typeface="+mn-ea"/>
                          <a:cs typeface="+mn-cs"/>
                        </a:rPr>
                        <a:t>40</a:t>
                      </a:r>
                      <a:endParaRPr lang="zh-CN" altLang="en-US" sz="1600" kern="100" dirty="0">
                        <a:solidFill>
                          <a:schemeClr val="tx1"/>
                        </a:solidFill>
                        <a:effectLst/>
                        <a:latin typeface="+mn-ea"/>
                        <a:ea typeface="+mn-ea"/>
                        <a:cs typeface="+mn-cs"/>
                      </a:endParaRPr>
                    </a:p>
                  </a:txBody>
                  <a:tcPr marL="0" marR="0" marT="0" marB="0" anchor="ctr"/>
                </a:tc>
                <a:tc>
                  <a:txBody>
                    <a:bodyPr/>
                    <a:lstStyle/>
                    <a:p>
                      <a:pPr marL="0" algn="ctr" defTabSz="914400" rtl="0" eaLnBrk="1" latinLnBrk="0" hangingPunct="1">
                        <a:lnSpc>
                          <a:spcPct val="100000"/>
                        </a:lnSpc>
                        <a:spcAft>
                          <a:spcPts val="0"/>
                        </a:spcAft>
                      </a:pPr>
                      <a:r>
                        <a:rPr lang="en-US" altLang="zh-CN" sz="1600" kern="100" dirty="0">
                          <a:solidFill>
                            <a:schemeClr val="tx1"/>
                          </a:solidFill>
                          <a:effectLst/>
                          <a:latin typeface="+mn-ea"/>
                          <a:ea typeface="+mn-ea"/>
                          <a:cs typeface="+mn-cs"/>
                        </a:rPr>
                        <a:t>40</a:t>
                      </a:r>
                      <a:endParaRPr lang="zh-CN" altLang="en-US" sz="1600" kern="100" dirty="0">
                        <a:solidFill>
                          <a:schemeClr val="tx1"/>
                        </a:solidFill>
                        <a:effectLst/>
                        <a:latin typeface="+mn-ea"/>
                        <a:ea typeface="+mn-ea"/>
                        <a:cs typeface="+mn-cs"/>
                      </a:endParaRPr>
                    </a:p>
                  </a:txBody>
                  <a:tcPr marL="0" marR="0" marT="0" marB="0" anchor="ctr"/>
                </a:tc>
                <a:tc>
                  <a:txBody>
                    <a:bodyPr/>
                    <a:lstStyle/>
                    <a:p>
                      <a:pPr marL="0" algn="ctr" defTabSz="914400" rtl="0" eaLnBrk="1" latinLnBrk="0" hangingPunct="1">
                        <a:lnSpc>
                          <a:spcPct val="100000"/>
                        </a:lnSpc>
                        <a:spcAft>
                          <a:spcPts val="0"/>
                        </a:spcAft>
                      </a:pPr>
                      <a:r>
                        <a:rPr lang="en-US" sz="1600" kern="100" dirty="0">
                          <a:solidFill>
                            <a:schemeClr val="tx1"/>
                          </a:solidFill>
                          <a:effectLst/>
                          <a:latin typeface="+mn-ea"/>
                          <a:ea typeface="+mn-ea"/>
                          <a:cs typeface="+mn-cs"/>
                        </a:rPr>
                        <a:t> </a:t>
                      </a:r>
                      <a:endParaRPr lang="zh-CN" altLang="en-US" sz="1600" kern="100" dirty="0">
                        <a:solidFill>
                          <a:schemeClr val="tx1"/>
                        </a:solidFill>
                        <a:effectLst/>
                        <a:latin typeface="+mn-ea"/>
                        <a:ea typeface="+mn-ea"/>
                        <a:cs typeface="+mn-cs"/>
                      </a:endParaRPr>
                    </a:p>
                  </a:txBody>
                  <a:tcPr marL="0" marR="0" marT="0" marB="0" anchor="ctr"/>
                </a:tc>
                <a:tc>
                  <a:txBody>
                    <a:bodyPr/>
                    <a:lstStyle/>
                    <a:p>
                      <a:pPr marL="0" algn="ctr" defTabSz="914400" rtl="0" eaLnBrk="1" latinLnBrk="0" hangingPunct="1">
                        <a:lnSpc>
                          <a:spcPct val="100000"/>
                        </a:lnSpc>
                        <a:spcAft>
                          <a:spcPts val="0"/>
                        </a:spcAft>
                      </a:pPr>
                      <a:r>
                        <a:rPr lang="en-US" altLang="zh-CN" sz="1600" kern="100" dirty="0">
                          <a:solidFill>
                            <a:schemeClr val="tx1"/>
                          </a:solidFill>
                          <a:effectLst/>
                          <a:latin typeface="+mn-ea"/>
                          <a:ea typeface="+mn-ea"/>
                          <a:cs typeface="+mn-cs"/>
                        </a:rPr>
                        <a:t>8</a:t>
                      </a:r>
                      <a:endParaRPr lang="zh-CN" altLang="en-US" sz="1600" kern="100" dirty="0">
                        <a:solidFill>
                          <a:schemeClr val="tx1"/>
                        </a:solidFill>
                        <a:effectLst/>
                        <a:latin typeface="+mn-ea"/>
                        <a:ea typeface="+mn-ea"/>
                        <a:cs typeface="+mn-cs"/>
                      </a:endParaRPr>
                    </a:p>
                  </a:txBody>
                  <a:tcPr marL="0" marR="0" marT="0" marB="0" anchor="ctr"/>
                </a:tc>
                <a:tc>
                  <a:txBody>
                    <a:bodyPr/>
                    <a:lstStyle/>
                    <a:p>
                      <a:pPr marL="0" algn="ctr" defTabSz="914400" rtl="0" eaLnBrk="1" latinLnBrk="0" hangingPunct="1">
                        <a:lnSpc>
                          <a:spcPct val="100000"/>
                        </a:lnSpc>
                        <a:spcAft>
                          <a:spcPts val="0"/>
                        </a:spcAft>
                      </a:pPr>
                      <a:r>
                        <a:rPr lang="en-US" altLang="zh-CN" sz="1600" kern="100" dirty="0">
                          <a:solidFill>
                            <a:schemeClr val="tx1"/>
                          </a:solidFill>
                          <a:effectLst/>
                          <a:latin typeface="+mn-ea"/>
                          <a:ea typeface="+mn-ea"/>
                          <a:cs typeface="+mn-cs"/>
                        </a:rPr>
                        <a:t>4</a:t>
                      </a:r>
                      <a:endParaRPr lang="zh-CN" altLang="en-US" sz="1600" kern="100" dirty="0">
                        <a:solidFill>
                          <a:schemeClr val="tx1"/>
                        </a:solidFill>
                        <a:effectLst/>
                        <a:latin typeface="+mn-ea"/>
                        <a:ea typeface="+mn-ea"/>
                        <a:cs typeface="+mn-cs"/>
                      </a:endParaRPr>
                    </a:p>
                  </a:txBody>
                  <a:tcPr marL="0" marR="0" marT="0" marB="0" anchor="ctr"/>
                </a:tc>
                <a:tc>
                  <a:txBody>
                    <a:bodyPr/>
                    <a:lstStyle/>
                    <a:p>
                      <a:pPr marL="0" algn="ctr" defTabSz="914400" rtl="0" eaLnBrk="1" latinLnBrk="0" hangingPunct="1">
                        <a:lnSpc>
                          <a:spcPct val="100000"/>
                        </a:lnSpc>
                        <a:spcAft>
                          <a:spcPts val="0"/>
                        </a:spcAft>
                      </a:pPr>
                      <a:r>
                        <a:rPr lang="en-US" altLang="zh-CN" sz="1600" kern="100" dirty="0">
                          <a:solidFill>
                            <a:schemeClr val="tx1"/>
                          </a:solidFill>
                          <a:effectLst/>
                          <a:latin typeface="+mn-ea"/>
                          <a:ea typeface="+mn-ea"/>
                          <a:cs typeface="+mn-cs"/>
                        </a:rPr>
                        <a:t>4</a:t>
                      </a:r>
                      <a:endParaRPr lang="zh-CN" altLang="en-US" sz="1600" kern="100" dirty="0">
                        <a:solidFill>
                          <a:schemeClr val="tx1"/>
                        </a:solidFill>
                        <a:effectLst/>
                        <a:latin typeface="+mn-ea"/>
                        <a:ea typeface="+mn-ea"/>
                        <a:cs typeface="+mn-cs"/>
                      </a:endParaRPr>
                    </a:p>
                  </a:txBody>
                  <a:tcPr marL="0" marR="0" marT="0" marB="0" anchor="ctr"/>
                </a:tc>
              </a:tr>
              <a:tr h="295275">
                <a:tc vMerge="1">
                  <a:tcPr/>
                </a:tc>
                <a:tc>
                  <a:txBody>
                    <a:bodyPr/>
                    <a:lstStyle/>
                    <a:p>
                      <a:pPr algn="ctr">
                        <a:lnSpc>
                          <a:spcPct val="100000"/>
                        </a:lnSpc>
                        <a:spcAft>
                          <a:spcPts val="0"/>
                        </a:spcAft>
                      </a:pPr>
                      <a:r>
                        <a:rPr lang="zh-CN" altLang="en-US" sz="1600" kern="100" dirty="0">
                          <a:effectLst/>
                        </a:rPr>
                        <a:t>水文地球化学与水环境</a:t>
                      </a:r>
                      <a:endParaRPr lang="zh-CN" sz="1600" kern="100" dirty="0">
                        <a:effectLst/>
                      </a:endParaRPr>
                    </a:p>
                  </a:txBody>
                  <a:tcPr marL="22087" marR="22087" marT="0" marB="0" anchor="ctr"/>
                </a:tc>
                <a:tc>
                  <a:txBody>
                    <a:bodyPr/>
                    <a:lstStyle/>
                    <a:p>
                      <a:pPr marL="0" algn="ctr" defTabSz="914400" rtl="0" eaLnBrk="1" latinLnBrk="0" hangingPunct="1">
                        <a:lnSpc>
                          <a:spcPct val="100000"/>
                        </a:lnSpc>
                        <a:spcAft>
                          <a:spcPts val="0"/>
                        </a:spcAft>
                      </a:pPr>
                      <a:r>
                        <a:rPr lang="en-US" altLang="zh-CN" sz="1600" kern="100" dirty="0">
                          <a:solidFill>
                            <a:schemeClr val="tx1"/>
                          </a:solidFill>
                          <a:effectLst/>
                          <a:latin typeface="+mn-ea"/>
                          <a:ea typeface="+mn-ea"/>
                          <a:cs typeface="+mn-cs"/>
                        </a:rPr>
                        <a:t>2.5</a:t>
                      </a:r>
                      <a:endParaRPr lang="zh-CN" altLang="en-US" sz="1600" kern="100" dirty="0">
                        <a:solidFill>
                          <a:schemeClr val="tx1"/>
                        </a:solidFill>
                        <a:effectLst/>
                        <a:latin typeface="+mn-ea"/>
                        <a:ea typeface="+mn-ea"/>
                        <a:cs typeface="+mn-cs"/>
                      </a:endParaRPr>
                    </a:p>
                  </a:txBody>
                  <a:tcPr marL="0" marR="0" marT="0" marB="0" anchor="ctr"/>
                </a:tc>
                <a:tc>
                  <a:txBody>
                    <a:bodyPr/>
                    <a:lstStyle/>
                    <a:p>
                      <a:pPr marL="0" algn="ctr" defTabSz="914400" rtl="0" eaLnBrk="1" latinLnBrk="0" hangingPunct="1">
                        <a:lnSpc>
                          <a:spcPct val="100000"/>
                        </a:lnSpc>
                        <a:spcAft>
                          <a:spcPts val="0"/>
                        </a:spcAft>
                      </a:pPr>
                      <a:r>
                        <a:rPr lang="en-US" altLang="zh-CN" sz="1600" kern="100" dirty="0">
                          <a:solidFill>
                            <a:schemeClr val="tx1"/>
                          </a:solidFill>
                          <a:effectLst/>
                          <a:latin typeface="+mn-ea"/>
                          <a:ea typeface="+mn-ea"/>
                          <a:cs typeface="+mn-cs"/>
                        </a:rPr>
                        <a:t>40</a:t>
                      </a:r>
                      <a:endParaRPr lang="zh-CN" altLang="en-US" sz="1600" kern="100" dirty="0">
                        <a:solidFill>
                          <a:schemeClr val="tx1"/>
                        </a:solidFill>
                        <a:effectLst/>
                        <a:latin typeface="+mn-ea"/>
                        <a:ea typeface="+mn-ea"/>
                        <a:cs typeface="+mn-cs"/>
                      </a:endParaRPr>
                    </a:p>
                  </a:txBody>
                  <a:tcPr marL="0" marR="0" marT="0" marB="0" anchor="ctr"/>
                </a:tc>
                <a:tc>
                  <a:txBody>
                    <a:bodyPr/>
                    <a:lstStyle/>
                    <a:p>
                      <a:pPr marL="0" algn="ctr" defTabSz="914400" rtl="0" eaLnBrk="1" latinLnBrk="0" hangingPunct="1">
                        <a:lnSpc>
                          <a:spcPct val="100000"/>
                        </a:lnSpc>
                        <a:spcAft>
                          <a:spcPts val="0"/>
                        </a:spcAft>
                      </a:pPr>
                      <a:r>
                        <a:rPr lang="en-US" altLang="zh-CN" sz="1600" kern="100" dirty="0">
                          <a:solidFill>
                            <a:schemeClr val="tx1"/>
                          </a:solidFill>
                          <a:effectLst/>
                          <a:latin typeface="+mn-ea"/>
                          <a:ea typeface="+mn-ea"/>
                          <a:cs typeface="+mn-cs"/>
                        </a:rPr>
                        <a:t>40</a:t>
                      </a:r>
                      <a:endParaRPr lang="zh-CN" altLang="en-US" sz="1600" kern="100" dirty="0">
                        <a:solidFill>
                          <a:schemeClr val="tx1"/>
                        </a:solidFill>
                        <a:effectLst/>
                        <a:latin typeface="+mn-ea"/>
                        <a:ea typeface="+mn-ea"/>
                        <a:cs typeface="+mn-cs"/>
                      </a:endParaRPr>
                    </a:p>
                  </a:txBody>
                  <a:tcPr marL="0" marR="0" marT="0" marB="0" anchor="ctr"/>
                </a:tc>
                <a:tc>
                  <a:txBody>
                    <a:bodyPr/>
                    <a:lstStyle/>
                    <a:p>
                      <a:pPr marL="0" algn="ctr" defTabSz="914400" rtl="0" eaLnBrk="1" latinLnBrk="0" hangingPunct="1">
                        <a:lnSpc>
                          <a:spcPct val="100000"/>
                        </a:lnSpc>
                        <a:spcAft>
                          <a:spcPts val="0"/>
                        </a:spcAft>
                      </a:pPr>
                      <a:r>
                        <a:rPr lang="en-US" sz="1600" kern="100" dirty="0">
                          <a:solidFill>
                            <a:schemeClr val="tx1"/>
                          </a:solidFill>
                          <a:effectLst/>
                          <a:latin typeface="+mn-ea"/>
                          <a:ea typeface="+mn-ea"/>
                          <a:cs typeface="+mn-cs"/>
                        </a:rPr>
                        <a:t> </a:t>
                      </a:r>
                      <a:endParaRPr lang="zh-CN" altLang="en-US" sz="1600" kern="100" dirty="0">
                        <a:solidFill>
                          <a:schemeClr val="tx1"/>
                        </a:solidFill>
                        <a:effectLst/>
                        <a:latin typeface="+mn-ea"/>
                        <a:ea typeface="+mn-ea"/>
                        <a:cs typeface="+mn-cs"/>
                      </a:endParaRPr>
                    </a:p>
                  </a:txBody>
                  <a:tcPr marL="0" marR="0" marT="0" marB="0" anchor="ctr"/>
                </a:tc>
                <a:tc>
                  <a:txBody>
                    <a:bodyPr/>
                    <a:lstStyle/>
                    <a:p>
                      <a:pPr marL="0" algn="ctr" defTabSz="914400" rtl="0" eaLnBrk="1" latinLnBrk="0" hangingPunct="1">
                        <a:lnSpc>
                          <a:spcPct val="100000"/>
                        </a:lnSpc>
                        <a:spcAft>
                          <a:spcPts val="0"/>
                        </a:spcAft>
                      </a:pPr>
                      <a:r>
                        <a:rPr lang="en-US" altLang="zh-CN" sz="1600" kern="100" dirty="0">
                          <a:solidFill>
                            <a:schemeClr val="tx1"/>
                          </a:solidFill>
                          <a:effectLst/>
                          <a:latin typeface="+mn-ea"/>
                          <a:ea typeface="+mn-ea"/>
                          <a:cs typeface="+mn-cs"/>
                        </a:rPr>
                        <a:t>8</a:t>
                      </a:r>
                      <a:endParaRPr lang="zh-CN" altLang="en-US" sz="1600" kern="100" dirty="0">
                        <a:solidFill>
                          <a:schemeClr val="tx1"/>
                        </a:solidFill>
                        <a:effectLst/>
                        <a:latin typeface="+mn-ea"/>
                        <a:ea typeface="+mn-ea"/>
                        <a:cs typeface="+mn-cs"/>
                      </a:endParaRPr>
                    </a:p>
                  </a:txBody>
                  <a:tcPr marL="0" marR="0" marT="0" marB="0" anchor="ctr"/>
                </a:tc>
                <a:tc>
                  <a:txBody>
                    <a:bodyPr/>
                    <a:lstStyle/>
                    <a:p>
                      <a:pPr marL="0" algn="ctr" defTabSz="914400" rtl="0" eaLnBrk="1" latinLnBrk="0" hangingPunct="1">
                        <a:lnSpc>
                          <a:spcPct val="100000"/>
                        </a:lnSpc>
                        <a:spcAft>
                          <a:spcPts val="0"/>
                        </a:spcAft>
                      </a:pPr>
                      <a:r>
                        <a:rPr lang="en-US" altLang="zh-CN" sz="1600" kern="100" dirty="0">
                          <a:solidFill>
                            <a:schemeClr val="tx1"/>
                          </a:solidFill>
                          <a:effectLst/>
                          <a:latin typeface="+mn-ea"/>
                          <a:ea typeface="+mn-ea"/>
                          <a:cs typeface="+mn-cs"/>
                        </a:rPr>
                        <a:t>8</a:t>
                      </a:r>
                      <a:endParaRPr lang="zh-CN" altLang="en-US" sz="1600" kern="100" dirty="0">
                        <a:solidFill>
                          <a:schemeClr val="tx1"/>
                        </a:solidFill>
                        <a:effectLst/>
                        <a:latin typeface="+mn-ea"/>
                        <a:ea typeface="+mn-ea"/>
                        <a:cs typeface="+mn-cs"/>
                      </a:endParaRPr>
                    </a:p>
                  </a:txBody>
                  <a:tcPr marL="0" marR="0" marT="0" marB="0" anchor="ctr"/>
                </a:tc>
                <a:tc>
                  <a:txBody>
                    <a:bodyPr/>
                    <a:lstStyle/>
                    <a:p>
                      <a:pPr marL="0" algn="ctr" defTabSz="914400" rtl="0" eaLnBrk="1" latinLnBrk="0" hangingPunct="1">
                        <a:lnSpc>
                          <a:spcPct val="100000"/>
                        </a:lnSpc>
                        <a:spcAft>
                          <a:spcPts val="0"/>
                        </a:spcAft>
                      </a:pPr>
                      <a:r>
                        <a:rPr lang="en-US" altLang="zh-CN" sz="1600" kern="100" dirty="0">
                          <a:solidFill>
                            <a:schemeClr val="tx1"/>
                          </a:solidFill>
                          <a:effectLst/>
                          <a:latin typeface="+mn-ea"/>
                          <a:ea typeface="+mn-ea"/>
                          <a:cs typeface="+mn-cs"/>
                        </a:rPr>
                        <a:t>8</a:t>
                      </a:r>
                      <a:endParaRPr lang="zh-CN" altLang="en-US" sz="1600" kern="100" dirty="0">
                        <a:solidFill>
                          <a:schemeClr val="tx1"/>
                        </a:solidFill>
                        <a:effectLst/>
                        <a:latin typeface="+mn-ea"/>
                        <a:ea typeface="+mn-ea"/>
                        <a:cs typeface="+mn-cs"/>
                      </a:endParaRPr>
                    </a:p>
                  </a:txBody>
                  <a:tcPr marL="0" marR="0" marT="0" marB="0" anchor="ctr"/>
                </a:tc>
              </a:tr>
              <a:tr h="293370">
                <a:tc vMerge="1">
                  <a:tcPr/>
                </a:tc>
                <a:tc>
                  <a:txBody>
                    <a:bodyPr/>
                    <a:lstStyle/>
                    <a:p>
                      <a:pPr algn="ctr">
                        <a:lnSpc>
                          <a:spcPct val="100000"/>
                        </a:lnSpc>
                        <a:spcAft>
                          <a:spcPts val="0"/>
                        </a:spcAft>
                      </a:pPr>
                      <a:r>
                        <a:rPr lang="en-US" sz="1600" b="1" kern="100" dirty="0">
                          <a:effectLst/>
                        </a:rPr>
                        <a:t> </a:t>
                      </a:r>
                      <a:r>
                        <a:rPr lang="zh-CN" altLang="en-US" sz="1600" b="1" kern="100" dirty="0">
                          <a:effectLst/>
                        </a:rPr>
                        <a:t>小计</a:t>
                      </a:r>
                      <a:endParaRPr lang="zh-CN" sz="1600" b="1" kern="100" dirty="0">
                        <a:effectLst/>
                        <a:latin typeface="Times New Roman" panose="02020603050405020304" pitchFamily="18" charset="0"/>
                        <a:ea typeface="宋体" panose="02010600030101010101" pitchFamily="2" charset="-122"/>
                      </a:endParaRPr>
                    </a:p>
                  </a:txBody>
                  <a:tcPr marL="22087" marR="22087" marT="0" marB="0" anchor="ctr"/>
                </a:tc>
                <a:tc>
                  <a:txBody>
                    <a:bodyPr/>
                    <a:lstStyle/>
                    <a:p>
                      <a:pPr marL="0" algn="ctr" defTabSz="914400" rtl="0" eaLnBrk="1" latinLnBrk="0" hangingPunct="1">
                        <a:lnSpc>
                          <a:spcPct val="100000"/>
                        </a:lnSpc>
                        <a:spcAft>
                          <a:spcPts val="0"/>
                        </a:spcAft>
                      </a:pPr>
                      <a:r>
                        <a:rPr lang="en-US" sz="1600" b="1" kern="100" dirty="0">
                          <a:solidFill>
                            <a:schemeClr val="tx1"/>
                          </a:solidFill>
                          <a:effectLst/>
                          <a:latin typeface="+mn-ea"/>
                          <a:ea typeface="+mn-ea"/>
                          <a:cs typeface="+mn-cs"/>
                        </a:rPr>
                        <a:t>7.5</a:t>
                      </a:r>
                      <a:endParaRPr lang="zh-CN" altLang="en-US" sz="1600" b="1" kern="100" dirty="0">
                        <a:solidFill>
                          <a:schemeClr val="tx1"/>
                        </a:solidFill>
                        <a:effectLst/>
                        <a:latin typeface="+mn-ea"/>
                        <a:ea typeface="+mn-ea"/>
                        <a:cs typeface="+mn-cs"/>
                      </a:endParaRPr>
                    </a:p>
                  </a:txBody>
                  <a:tcPr marL="0" marR="0" marT="0" marB="0" anchor="ctr"/>
                </a:tc>
                <a:tc>
                  <a:txBody>
                    <a:bodyPr/>
                    <a:lstStyle/>
                    <a:p>
                      <a:pPr marL="0" algn="ctr" defTabSz="914400" rtl="0" eaLnBrk="1" latinLnBrk="0" hangingPunct="1">
                        <a:lnSpc>
                          <a:spcPct val="100000"/>
                        </a:lnSpc>
                        <a:spcAft>
                          <a:spcPts val="0"/>
                        </a:spcAft>
                      </a:pPr>
                      <a:r>
                        <a:rPr lang="en-US" sz="1600" b="1" kern="100" dirty="0">
                          <a:solidFill>
                            <a:schemeClr val="tx1"/>
                          </a:solidFill>
                          <a:effectLst/>
                          <a:latin typeface="+mn-ea"/>
                          <a:ea typeface="+mn-ea"/>
                          <a:cs typeface="+mn-cs"/>
                        </a:rPr>
                        <a:t> 120</a:t>
                      </a:r>
                      <a:endParaRPr lang="zh-CN" altLang="en-US" sz="1600" b="1" kern="100" dirty="0">
                        <a:solidFill>
                          <a:schemeClr val="tx1"/>
                        </a:solidFill>
                        <a:effectLst/>
                        <a:latin typeface="+mn-ea"/>
                        <a:ea typeface="+mn-ea"/>
                        <a:cs typeface="+mn-cs"/>
                      </a:endParaRPr>
                    </a:p>
                  </a:txBody>
                  <a:tcPr marL="0" marR="0" marT="0" marB="0" anchor="ctr"/>
                </a:tc>
                <a:tc>
                  <a:txBody>
                    <a:bodyPr/>
                    <a:lstStyle/>
                    <a:p>
                      <a:pPr marL="0" algn="ctr" defTabSz="914400" rtl="0" eaLnBrk="1" latinLnBrk="0" hangingPunct="1">
                        <a:lnSpc>
                          <a:spcPct val="100000"/>
                        </a:lnSpc>
                        <a:spcAft>
                          <a:spcPts val="0"/>
                        </a:spcAft>
                      </a:pPr>
                      <a:r>
                        <a:rPr lang="en-US" sz="1600" b="1" kern="100" dirty="0">
                          <a:solidFill>
                            <a:schemeClr val="tx1"/>
                          </a:solidFill>
                          <a:effectLst/>
                          <a:latin typeface="+mn-ea"/>
                          <a:ea typeface="+mn-ea"/>
                          <a:cs typeface="+mn-cs"/>
                        </a:rPr>
                        <a:t>120</a:t>
                      </a:r>
                      <a:endParaRPr lang="zh-CN" altLang="en-US" sz="1600" b="1" kern="100" dirty="0">
                        <a:solidFill>
                          <a:schemeClr val="tx1"/>
                        </a:solidFill>
                        <a:effectLst/>
                        <a:latin typeface="+mn-ea"/>
                        <a:ea typeface="+mn-ea"/>
                        <a:cs typeface="+mn-cs"/>
                      </a:endParaRPr>
                    </a:p>
                  </a:txBody>
                  <a:tcPr marL="0" marR="0" marT="0" marB="0" anchor="ctr"/>
                </a:tc>
                <a:tc>
                  <a:txBody>
                    <a:bodyPr/>
                    <a:lstStyle/>
                    <a:p>
                      <a:pPr marL="0" algn="ctr" defTabSz="914400" rtl="0" eaLnBrk="1" latinLnBrk="0" hangingPunct="1">
                        <a:lnSpc>
                          <a:spcPct val="100000"/>
                        </a:lnSpc>
                        <a:spcAft>
                          <a:spcPts val="0"/>
                        </a:spcAft>
                      </a:pPr>
                      <a:r>
                        <a:rPr lang="en-US" sz="1600" b="1" kern="100" dirty="0">
                          <a:solidFill>
                            <a:schemeClr val="tx1"/>
                          </a:solidFill>
                          <a:effectLst/>
                          <a:latin typeface="+mn-ea"/>
                          <a:ea typeface="+mn-ea"/>
                          <a:cs typeface="+mn-cs"/>
                        </a:rPr>
                        <a:t> </a:t>
                      </a:r>
                      <a:endParaRPr lang="zh-CN" altLang="en-US" sz="1600" b="1" kern="100" dirty="0">
                        <a:solidFill>
                          <a:schemeClr val="tx1"/>
                        </a:solidFill>
                        <a:effectLst/>
                        <a:latin typeface="+mn-ea"/>
                        <a:ea typeface="+mn-ea"/>
                        <a:cs typeface="+mn-cs"/>
                      </a:endParaRPr>
                    </a:p>
                  </a:txBody>
                  <a:tcPr marL="0" marR="0" marT="0" marB="0" anchor="ctr"/>
                </a:tc>
                <a:tc>
                  <a:txBody>
                    <a:bodyPr/>
                    <a:lstStyle/>
                    <a:p>
                      <a:pPr marL="0" algn="ctr" defTabSz="914400" rtl="0" eaLnBrk="1" latinLnBrk="0" hangingPunct="1">
                        <a:lnSpc>
                          <a:spcPct val="100000"/>
                        </a:lnSpc>
                        <a:spcAft>
                          <a:spcPts val="0"/>
                        </a:spcAft>
                      </a:pPr>
                      <a:r>
                        <a:rPr lang="en-US" sz="1600" b="1" kern="100" dirty="0">
                          <a:solidFill>
                            <a:schemeClr val="tx1"/>
                          </a:solidFill>
                          <a:effectLst/>
                          <a:latin typeface="+mn-ea"/>
                          <a:ea typeface="+mn-ea"/>
                          <a:cs typeface="+mn-cs"/>
                        </a:rPr>
                        <a:t> 32</a:t>
                      </a:r>
                      <a:endParaRPr lang="zh-CN" altLang="en-US" sz="1600" b="1" kern="100" dirty="0">
                        <a:solidFill>
                          <a:schemeClr val="tx1"/>
                        </a:solidFill>
                        <a:effectLst/>
                        <a:latin typeface="+mn-ea"/>
                        <a:ea typeface="+mn-ea"/>
                        <a:cs typeface="+mn-cs"/>
                      </a:endParaRPr>
                    </a:p>
                  </a:txBody>
                  <a:tcPr marL="0" marR="0" marT="0" marB="0" anchor="ctr"/>
                </a:tc>
                <a:tc>
                  <a:txBody>
                    <a:bodyPr/>
                    <a:lstStyle/>
                    <a:p>
                      <a:pPr marL="0" algn="ctr" defTabSz="914400" rtl="0" eaLnBrk="1" latinLnBrk="0" hangingPunct="1">
                        <a:lnSpc>
                          <a:spcPct val="100000"/>
                        </a:lnSpc>
                        <a:spcAft>
                          <a:spcPts val="0"/>
                        </a:spcAft>
                      </a:pPr>
                      <a:r>
                        <a:rPr lang="en-US" sz="1600" b="1" kern="100" dirty="0">
                          <a:solidFill>
                            <a:schemeClr val="tx1"/>
                          </a:solidFill>
                          <a:effectLst/>
                          <a:latin typeface="+mn-ea"/>
                          <a:ea typeface="+mn-ea"/>
                          <a:cs typeface="+mn-cs"/>
                        </a:rPr>
                        <a:t>16</a:t>
                      </a:r>
                      <a:endParaRPr lang="zh-CN" altLang="en-US" sz="1600" b="1" kern="100" dirty="0">
                        <a:solidFill>
                          <a:schemeClr val="tx1"/>
                        </a:solidFill>
                        <a:effectLst/>
                        <a:latin typeface="+mn-ea"/>
                        <a:ea typeface="+mn-ea"/>
                        <a:cs typeface="+mn-cs"/>
                      </a:endParaRPr>
                    </a:p>
                  </a:txBody>
                  <a:tcPr marL="0" marR="0" marT="0" marB="0" anchor="ctr"/>
                </a:tc>
                <a:tc>
                  <a:txBody>
                    <a:bodyPr/>
                    <a:lstStyle/>
                    <a:p>
                      <a:pPr marL="0" algn="ctr" defTabSz="914400" rtl="0" eaLnBrk="1" latinLnBrk="0" hangingPunct="1">
                        <a:lnSpc>
                          <a:spcPct val="100000"/>
                        </a:lnSpc>
                        <a:spcAft>
                          <a:spcPts val="0"/>
                        </a:spcAft>
                      </a:pPr>
                      <a:r>
                        <a:rPr lang="en-US" sz="1600" b="1" kern="100" dirty="0">
                          <a:solidFill>
                            <a:schemeClr val="tx1"/>
                          </a:solidFill>
                          <a:effectLst/>
                          <a:latin typeface="+mn-ea"/>
                          <a:ea typeface="+mn-ea"/>
                          <a:cs typeface="+mn-cs"/>
                        </a:rPr>
                        <a:t>16</a:t>
                      </a:r>
                      <a:endParaRPr lang="zh-CN" altLang="en-US" sz="1600" b="1" kern="100" dirty="0">
                        <a:solidFill>
                          <a:schemeClr val="tx1"/>
                        </a:solidFill>
                        <a:effectLst/>
                        <a:latin typeface="+mn-ea"/>
                        <a:ea typeface="+mn-ea"/>
                        <a:cs typeface="+mn-cs"/>
                      </a:endParaRPr>
                    </a:p>
                  </a:txBody>
                  <a:tcPr marL="0" marR="0" marT="0" marB="0" anchor="ctr"/>
                </a:tc>
              </a:tr>
              <a:tr h="295910">
                <a:tc rowSpan="7">
                  <a:txBody>
                    <a:bodyPr/>
                    <a:lstStyle/>
                    <a:p>
                      <a:pPr marL="71755" marR="71755" algn="ctr">
                        <a:lnSpc>
                          <a:spcPct val="100000"/>
                        </a:lnSpc>
                        <a:spcAft>
                          <a:spcPts val="0"/>
                        </a:spcAft>
                      </a:pPr>
                      <a:r>
                        <a:rPr lang="zh-CN" sz="1600" b="1" kern="100" dirty="0">
                          <a:effectLst/>
                        </a:rPr>
                        <a:t>专 业 主 干 课</a:t>
                      </a:r>
                      <a:endParaRPr lang="zh-CN" sz="1600" b="1" kern="100" dirty="0">
                        <a:effectLst/>
                      </a:endParaRPr>
                    </a:p>
                  </a:txBody>
                  <a:tcPr marL="0" marR="0" marT="0" marB="0" vert="eaVert" anchor="ctr"/>
                </a:tc>
                <a:tc>
                  <a:txBody>
                    <a:bodyPr/>
                    <a:lstStyle/>
                    <a:p>
                      <a:pPr algn="ctr">
                        <a:lnSpc>
                          <a:spcPct val="100000"/>
                        </a:lnSpc>
                        <a:spcAft>
                          <a:spcPts val="0"/>
                        </a:spcAft>
                      </a:pPr>
                      <a:r>
                        <a:rPr lang="zh-CN" sz="1600" kern="100" dirty="0">
                          <a:effectLst/>
                        </a:rPr>
                        <a:t>水力学</a:t>
                      </a:r>
                      <a:endParaRPr lang="zh-CN" sz="1600" kern="100" dirty="0">
                        <a:effectLst/>
                      </a:endParaRPr>
                    </a:p>
                  </a:txBody>
                  <a:tcPr marL="22087" marR="22087" marT="0" marB="0" anchor="ctr"/>
                </a:tc>
                <a:tc>
                  <a:txBody>
                    <a:bodyPr/>
                    <a:lstStyle/>
                    <a:p>
                      <a:pPr marL="0" algn="ctr" defTabSz="914400" rtl="0" eaLnBrk="1" latinLnBrk="0" hangingPunct="1">
                        <a:lnSpc>
                          <a:spcPct val="100000"/>
                        </a:lnSpc>
                        <a:spcAft>
                          <a:spcPts val="0"/>
                        </a:spcAft>
                      </a:pPr>
                      <a:r>
                        <a:rPr lang="en-US" altLang="zh-CN" sz="1600" kern="100" dirty="0">
                          <a:solidFill>
                            <a:schemeClr val="tx1"/>
                          </a:solidFill>
                          <a:effectLst/>
                          <a:latin typeface="+mn-ea"/>
                          <a:ea typeface="+mn-ea"/>
                          <a:cs typeface="+mn-cs"/>
                        </a:rPr>
                        <a:t>2</a:t>
                      </a:r>
                      <a:endParaRPr lang="zh-CN" altLang="en-US" sz="1600" kern="100" dirty="0">
                        <a:solidFill>
                          <a:schemeClr val="tx1"/>
                        </a:solidFill>
                        <a:effectLst/>
                        <a:latin typeface="+mn-ea"/>
                        <a:ea typeface="+mn-ea"/>
                        <a:cs typeface="+mn-cs"/>
                      </a:endParaRPr>
                    </a:p>
                  </a:txBody>
                  <a:tcPr marL="0" marR="0" marT="0" marB="0" anchor="ctr"/>
                </a:tc>
                <a:tc>
                  <a:txBody>
                    <a:bodyPr/>
                    <a:lstStyle/>
                    <a:p>
                      <a:pPr marL="0" algn="ctr" defTabSz="914400" rtl="0" eaLnBrk="1" latinLnBrk="0" hangingPunct="1">
                        <a:lnSpc>
                          <a:spcPct val="100000"/>
                        </a:lnSpc>
                        <a:spcAft>
                          <a:spcPts val="0"/>
                        </a:spcAft>
                      </a:pPr>
                      <a:r>
                        <a:rPr lang="en-US" altLang="zh-CN" sz="1600" kern="100" dirty="0">
                          <a:solidFill>
                            <a:schemeClr val="tx1"/>
                          </a:solidFill>
                          <a:effectLst/>
                          <a:latin typeface="+mn-ea"/>
                          <a:ea typeface="+mn-ea"/>
                          <a:cs typeface="+mn-cs"/>
                        </a:rPr>
                        <a:t>32</a:t>
                      </a:r>
                      <a:endParaRPr lang="zh-CN" altLang="en-US" sz="1600" kern="100" dirty="0">
                        <a:solidFill>
                          <a:schemeClr val="tx1"/>
                        </a:solidFill>
                        <a:effectLst/>
                        <a:latin typeface="+mn-ea"/>
                        <a:ea typeface="+mn-ea"/>
                        <a:cs typeface="+mn-cs"/>
                      </a:endParaRPr>
                    </a:p>
                  </a:txBody>
                  <a:tcPr marL="0" marR="0" marT="0" marB="0" anchor="ctr"/>
                </a:tc>
                <a:tc>
                  <a:txBody>
                    <a:bodyPr/>
                    <a:lstStyle/>
                    <a:p>
                      <a:pPr marL="0" algn="ctr" defTabSz="914400" rtl="0" eaLnBrk="1" latinLnBrk="0" hangingPunct="1">
                        <a:lnSpc>
                          <a:spcPct val="100000"/>
                        </a:lnSpc>
                        <a:spcAft>
                          <a:spcPts val="0"/>
                        </a:spcAft>
                      </a:pPr>
                      <a:r>
                        <a:rPr lang="en-US" altLang="zh-CN" sz="1600" kern="100" dirty="0">
                          <a:solidFill>
                            <a:schemeClr val="tx1"/>
                          </a:solidFill>
                          <a:effectLst/>
                          <a:latin typeface="+mn-ea"/>
                          <a:ea typeface="+mn-ea"/>
                          <a:cs typeface="+mn-cs"/>
                        </a:rPr>
                        <a:t>32</a:t>
                      </a:r>
                      <a:endParaRPr lang="zh-CN" altLang="en-US" sz="1600" kern="100" dirty="0">
                        <a:solidFill>
                          <a:schemeClr val="tx1"/>
                        </a:solidFill>
                        <a:effectLst/>
                        <a:latin typeface="+mn-ea"/>
                        <a:ea typeface="+mn-ea"/>
                        <a:cs typeface="+mn-cs"/>
                      </a:endParaRPr>
                    </a:p>
                  </a:txBody>
                  <a:tcPr marL="0" marR="0" marT="0" marB="0" anchor="ctr"/>
                </a:tc>
                <a:tc>
                  <a:txBody>
                    <a:bodyPr/>
                    <a:lstStyle/>
                    <a:p>
                      <a:pPr marL="0" algn="ctr" defTabSz="914400" rtl="0" eaLnBrk="1" latinLnBrk="0" hangingPunct="1">
                        <a:lnSpc>
                          <a:spcPct val="100000"/>
                        </a:lnSpc>
                        <a:spcAft>
                          <a:spcPts val="0"/>
                        </a:spcAft>
                      </a:pPr>
                      <a:r>
                        <a:rPr lang="en-US" sz="1600" kern="100" dirty="0">
                          <a:solidFill>
                            <a:schemeClr val="tx1"/>
                          </a:solidFill>
                          <a:effectLst/>
                          <a:latin typeface="+mn-ea"/>
                          <a:ea typeface="+mn-ea"/>
                          <a:cs typeface="+mn-cs"/>
                        </a:rPr>
                        <a:t> </a:t>
                      </a:r>
                      <a:endParaRPr lang="zh-CN" altLang="en-US" sz="1600" kern="100" dirty="0">
                        <a:solidFill>
                          <a:schemeClr val="tx1"/>
                        </a:solidFill>
                        <a:effectLst/>
                        <a:latin typeface="+mn-ea"/>
                        <a:ea typeface="+mn-ea"/>
                        <a:cs typeface="+mn-cs"/>
                      </a:endParaRPr>
                    </a:p>
                  </a:txBody>
                  <a:tcPr marL="0" marR="0" marT="0" marB="0" anchor="ctr"/>
                </a:tc>
                <a:tc>
                  <a:txBody>
                    <a:bodyPr/>
                    <a:lstStyle/>
                    <a:p>
                      <a:pPr marL="0" algn="ctr" defTabSz="914400" rtl="0" eaLnBrk="1" latinLnBrk="0" hangingPunct="1">
                        <a:lnSpc>
                          <a:spcPct val="100000"/>
                        </a:lnSpc>
                        <a:spcAft>
                          <a:spcPts val="0"/>
                        </a:spcAft>
                      </a:pPr>
                      <a:r>
                        <a:rPr lang="en-US" altLang="zh-CN" sz="1600" kern="100" dirty="0">
                          <a:solidFill>
                            <a:schemeClr val="tx1"/>
                          </a:solidFill>
                          <a:effectLst/>
                          <a:latin typeface="+mn-ea"/>
                          <a:ea typeface="+mn-ea"/>
                          <a:cs typeface="+mn-cs"/>
                        </a:rPr>
                        <a:t>8</a:t>
                      </a:r>
                      <a:endParaRPr lang="zh-CN" altLang="en-US" sz="1600" kern="100" dirty="0">
                        <a:solidFill>
                          <a:schemeClr val="tx1"/>
                        </a:solidFill>
                        <a:effectLst/>
                        <a:latin typeface="+mn-ea"/>
                        <a:ea typeface="+mn-ea"/>
                        <a:cs typeface="+mn-cs"/>
                      </a:endParaRPr>
                    </a:p>
                  </a:txBody>
                  <a:tcPr marL="0" marR="0" marT="0" marB="0" anchor="ctr"/>
                </a:tc>
                <a:tc>
                  <a:txBody>
                    <a:bodyPr/>
                    <a:lstStyle/>
                    <a:p>
                      <a:pPr marL="0" algn="ctr" defTabSz="914400" rtl="0" eaLnBrk="1" latinLnBrk="0" hangingPunct="1">
                        <a:lnSpc>
                          <a:spcPct val="100000"/>
                        </a:lnSpc>
                        <a:spcAft>
                          <a:spcPts val="0"/>
                        </a:spcAft>
                      </a:pPr>
                      <a:r>
                        <a:rPr lang="en-US" sz="1600" kern="100">
                          <a:solidFill>
                            <a:schemeClr val="tx1"/>
                          </a:solidFill>
                          <a:effectLst/>
                          <a:latin typeface="+mn-ea"/>
                          <a:ea typeface="+mn-ea"/>
                          <a:cs typeface="+mn-cs"/>
                        </a:rPr>
                        <a:t> </a:t>
                      </a:r>
                      <a:endParaRPr lang="zh-CN" altLang="en-US" sz="1600" kern="100">
                        <a:solidFill>
                          <a:schemeClr val="tx1"/>
                        </a:solidFill>
                        <a:effectLst/>
                        <a:latin typeface="+mn-ea"/>
                        <a:ea typeface="+mn-ea"/>
                        <a:cs typeface="+mn-cs"/>
                      </a:endParaRPr>
                    </a:p>
                  </a:txBody>
                  <a:tcPr marL="0" marR="0" marT="0" marB="0" anchor="ctr"/>
                </a:tc>
                <a:tc>
                  <a:txBody>
                    <a:bodyPr/>
                    <a:lstStyle/>
                    <a:p>
                      <a:pPr marL="0" algn="ctr" defTabSz="914400" rtl="0" eaLnBrk="1" latinLnBrk="0" hangingPunct="1">
                        <a:lnSpc>
                          <a:spcPct val="100000"/>
                        </a:lnSpc>
                        <a:spcAft>
                          <a:spcPts val="0"/>
                        </a:spcAft>
                      </a:pPr>
                      <a:r>
                        <a:rPr lang="en-US" sz="1600" kern="100">
                          <a:solidFill>
                            <a:schemeClr val="tx1"/>
                          </a:solidFill>
                          <a:effectLst/>
                          <a:latin typeface="+mn-ea"/>
                          <a:ea typeface="+mn-ea"/>
                          <a:cs typeface="+mn-cs"/>
                        </a:rPr>
                        <a:t> </a:t>
                      </a:r>
                      <a:endParaRPr lang="zh-CN" altLang="en-US" sz="1600" kern="100">
                        <a:solidFill>
                          <a:schemeClr val="tx1"/>
                        </a:solidFill>
                        <a:effectLst/>
                        <a:latin typeface="+mn-ea"/>
                        <a:ea typeface="+mn-ea"/>
                        <a:cs typeface="+mn-cs"/>
                      </a:endParaRPr>
                    </a:p>
                  </a:txBody>
                  <a:tcPr marL="0" marR="0" marT="0" marB="0" anchor="ctr"/>
                </a:tc>
              </a:tr>
              <a:tr h="294640">
                <a:tc vMerge="1">
                  <a:tcPr/>
                </a:tc>
                <a:tc>
                  <a:txBody>
                    <a:bodyPr/>
                    <a:lstStyle/>
                    <a:p>
                      <a:pPr algn="ctr">
                        <a:lnSpc>
                          <a:spcPct val="100000"/>
                        </a:lnSpc>
                        <a:spcAft>
                          <a:spcPts val="0"/>
                        </a:spcAft>
                      </a:pPr>
                      <a:r>
                        <a:rPr lang="zh-CN" sz="1600" kern="100" dirty="0">
                          <a:effectLst/>
                        </a:rPr>
                        <a:t>水文学原理</a:t>
                      </a:r>
                      <a:r>
                        <a:rPr lang="en-US" altLang="zh-CN" sz="1600" kern="100" dirty="0">
                          <a:effectLst/>
                        </a:rPr>
                        <a:t>A</a:t>
                      </a:r>
                      <a:endParaRPr lang="zh-CN" sz="1600" kern="100" dirty="0">
                        <a:effectLst/>
                      </a:endParaRPr>
                    </a:p>
                  </a:txBody>
                  <a:tcPr marL="22087" marR="22087" marT="0" marB="0" anchor="ctr"/>
                </a:tc>
                <a:tc>
                  <a:txBody>
                    <a:bodyPr/>
                    <a:lstStyle/>
                    <a:p>
                      <a:pPr marL="0" algn="ctr" defTabSz="914400" rtl="0" eaLnBrk="1" latinLnBrk="0" hangingPunct="1">
                        <a:lnSpc>
                          <a:spcPct val="100000"/>
                        </a:lnSpc>
                        <a:spcAft>
                          <a:spcPts val="0"/>
                        </a:spcAft>
                      </a:pPr>
                      <a:r>
                        <a:rPr lang="en-US" altLang="zh-CN" sz="1600" kern="100" dirty="0">
                          <a:solidFill>
                            <a:schemeClr val="tx1"/>
                          </a:solidFill>
                          <a:effectLst/>
                          <a:latin typeface="+mn-ea"/>
                          <a:ea typeface="+mn-ea"/>
                          <a:cs typeface="+mn-cs"/>
                        </a:rPr>
                        <a:t>2.5</a:t>
                      </a:r>
                      <a:endParaRPr lang="zh-CN" altLang="en-US" sz="1600" kern="100" dirty="0">
                        <a:solidFill>
                          <a:schemeClr val="tx1"/>
                        </a:solidFill>
                        <a:effectLst/>
                        <a:latin typeface="+mn-ea"/>
                        <a:ea typeface="+mn-ea"/>
                        <a:cs typeface="+mn-cs"/>
                      </a:endParaRPr>
                    </a:p>
                  </a:txBody>
                  <a:tcPr marL="0" marR="0" marT="0" marB="0" anchor="ctr"/>
                </a:tc>
                <a:tc>
                  <a:txBody>
                    <a:bodyPr/>
                    <a:lstStyle/>
                    <a:p>
                      <a:pPr marL="0" algn="ctr" defTabSz="914400" rtl="0" eaLnBrk="1" latinLnBrk="0" hangingPunct="1">
                        <a:lnSpc>
                          <a:spcPct val="100000"/>
                        </a:lnSpc>
                        <a:spcAft>
                          <a:spcPts val="0"/>
                        </a:spcAft>
                      </a:pPr>
                      <a:r>
                        <a:rPr lang="en-US" altLang="zh-CN" sz="1600" kern="100" dirty="0">
                          <a:solidFill>
                            <a:schemeClr val="tx1"/>
                          </a:solidFill>
                          <a:effectLst/>
                          <a:latin typeface="+mn-ea"/>
                          <a:ea typeface="+mn-ea"/>
                          <a:cs typeface="+mn-cs"/>
                        </a:rPr>
                        <a:t>40</a:t>
                      </a:r>
                      <a:endParaRPr lang="zh-CN" altLang="en-US" sz="1600" kern="100" dirty="0">
                        <a:solidFill>
                          <a:schemeClr val="tx1"/>
                        </a:solidFill>
                        <a:effectLst/>
                        <a:latin typeface="+mn-ea"/>
                        <a:ea typeface="+mn-ea"/>
                        <a:cs typeface="+mn-cs"/>
                      </a:endParaRPr>
                    </a:p>
                  </a:txBody>
                  <a:tcPr marL="0" marR="0" marT="0" marB="0" anchor="ctr"/>
                </a:tc>
                <a:tc>
                  <a:txBody>
                    <a:bodyPr/>
                    <a:lstStyle/>
                    <a:p>
                      <a:pPr marL="0" algn="ctr" defTabSz="914400" rtl="0" eaLnBrk="1" latinLnBrk="0" hangingPunct="1">
                        <a:lnSpc>
                          <a:spcPct val="100000"/>
                        </a:lnSpc>
                        <a:spcAft>
                          <a:spcPts val="0"/>
                        </a:spcAft>
                      </a:pPr>
                      <a:r>
                        <a:rPr lang="en-US" altLang="zh-CN" sz="1600" kern="100" dirty="0">
                          <a:solidFill>
                            <a:schemeClr val="tx1"/>
                          </a:solidFill>
                          <a:effectLst/>
                          <a:latin typeface="+mn-ea"/>
                          <a:ea typeface="+mn-ea"/>
                          <a:cs typeface="+mn-cs"/>
                        </a:rPr>
                        <a:t>40</a:t>
                      </a:r>
                      <a:endParaRPr lang="zh-CN" altLang="en-US" sz="1600" kern="100" dirty="0">
                        <a:solidFill>
                          <a:schemeClr val="tx1"/>
                        </a:solidFill>
                        <a:effectLst/>
                        <a:latin typeface="+mn-ea"/>
                        <a:ea typeface="+mn-ea"/>
                        <a:cs typeface="+mn-cs"/>
                      </a:endParaRPr>
                    </a:p>
                  </a:txBody>
                  <a:tcPr marL="0" marR="0" marT="0" marB="0" anchor="ctr"/>
                </a:tc>
                <a:tc>
                  <a:txBody>
                    <a:bodyPr/>
                    <a:lstStyle/>
                    <a:p>
                      <a:pPr marL="0" algn="ctr" defTabSz="914400" rtl="0" eaLnBrk="1" latinLnBrk="0" hangingPunct="1">
                        <a:lnSpc>
                          <a:spcPct val="100000"/>
                        </a:lnSpc>
                        <a:spcAft>
                          <a:spcPts val="0"/>
                        </a:spcAft>
                      </a:pPr>
                      <a:r>
                        <a:rPr lang="en-US" sz="1600" kern="100" dirty="0">
                          <a:solidFill>
                            <a:schemeClr val="tx1"/>
                          </a:solidFill>
                          <a:effectLst/>
                          <a:latin typeface="+mn-ea"/>
                          <a:ea typeface="+mn-ea"/>
                          <a:cs typeface="+mn-cs"/>
                        </a:rPr>
                        <a:t> </a:t>
                      </a:r>
                      <a:endParaRPr lang="zh-CN" altLang="en-US" sz="1600" kern="100" dirty="0">
                        <a:solidFill>
                          <a:schemeClr val="tx1"/>
                        </a:solidFill>
                        <a:effectLst/>
                        <a:latin typeface="+mn-ea"/>
                        <a:ea typeface="+mn-ea"/>
                        <a:cs typeface="+mn-cs"/>
                      </a:endParaRPr>
                    </a:p>
                  </a:txBody>
                  <a:tcPr marL="0" marR="0" marT="0" marB="0" anchor="ctr"/>
                </a:tc>
                <a:tc>
                  <a:txBody>
                    <a:bodyPr/>
                    <a:lstStyle/>
                    <a:p>
                      <a:pPr marL="0" algn="ctr" defTabSz="914400" rtl="0" eaLnBrk="1" latinLnBrk="0" hangingPunct="1">
                        <a:lnSpc>
                          <a:spcPct val="100000"/>
                        </a:lnSpc>
                        <a:spcAft>
                          <a:spcPts val="0"/>
                        </a:spcAft>
                      </a:pPr>
                      <a:r>
                        <a:rPr lang="en-US" altLang="zh-CN" sz="1600" kern="100" dirty="0">
                          <a:solidFill>
                            <a:schemeClr val="tx1"/>
                          </a:solidFill>
                          <a:effectLst/>
                          <a:latin typeface="+mn-ea"/>
                          <a:ea typeface="+mn-ea"/>
                          <a:cs typeface="+mn-cs"/>
                        </a:rPr>
                        <a:t>8</a:t>
                      </a:r>
                      <a:endParaRPr lang="zh-CN" altLang="en-US" sz="1600" kern="100" dirty="0">
                        <a:solidFill>
                          <a:schemeClr val="tx1"/>
                        </a:solidFill>
                        <a:effectLst/>
                        <a:latin typeface="+mn-ea"/>
                        <a:ea typeface="+mn-ea"/>
                        <a:cs typeface="+mn-cs"/>
                      </a:endParaRPr>
                    </a:p>
                  </a:txBody>
                  <a:tcPr marL="0" marR="0" marT="0" marB="0" anchor="ctr"/>
                </a:tc>
                <a:tc>
                  <a:txBody>
                    <a:bodyPr/>
                    <a:lstStyle/>
                    <a:p>
                      <a:pPr marL="0" algn="ctr" defTabSz="914400" rtl="0" eaLnBrk="1" latinLnBrk="0" hangingPunct="1">
                        <a:lnSpc>
                          <a:spcPct val="100000"/>
                        </a:lnSpc>
                        <a:spcAft>
                          <a:spcPts val="0"/>
                        </a:spcAft>
                      </a:pPr>
                      <a:r>
                        <a:rPr lang="en-US" sz="1600" kern="100">
                          <a:solidFill>
                            <a:schemeClr val="tx1"/>
                          </a:solidFill>
                          <a:effectLst/>
                          <a:latin typeface="+mn-ea"/>
                          <a:ea typeface="+mn-ea"/>
                          <a:cs typeface="+mn-cs"/>
                        </a:rPr>
                        <a:t> </a:t>
                      </a:r>
                      <a:endParaRPr lang="zh-CN" altLang="en-US" sz="1600" kern="100">
                        <a:solidFill>
                          <a:schemeClr val="tx1"/>
                        </a:solidFill>
                        <a:effectLst/>
                        <a:latin typeface="+mn-ea"/>
                        <a:ea typeface="+mn-ea"/>
                        <a:cs typeface="+mn-cs"/>
                      </a:endParaRPr>
                    </a:p>
                  </a:txBody>
                  <a:tcPr marL="0" marR="0" marT="0" marB="0" anchor="ctr"/>
                </a:tc>
                <a:tc>
                  <a:txBody>
                    <a:bodyPr/>
                    <a:lstStyle/>
                    <a:p>
                      <a:pPr marL="0" algn="ctr" defTabSz="914400" rtl="0" eaLnBrk="1" latinLnBrk="0" hangingPunct="1">
                        <a:lnSpc>
                          <a:spcPct val="100000"/>
                        </a:lnSpc>
                        <a:spcAft>
                          <a:spcPts val="0"/>
                        </a:spcAft>
                      </a:pPr>
                      <a:r>
                        <a:rPr lang="en-US" sz="1600" kern="100">
                          <a:solidFill>
                            <a:schemeClr val="tx1"/>
                          </a:solidFill>
                          <a:effectLst/>
                          <a:latin typeface="+mn-ea"/>
                          <a:ea typeface="+mn-ea"/>
                          <a:cs typeface="+mn-cs"/>
                        </a:rPr>
                        <a:t> </a:t>
                      </a:r>
                      <a:endParaRPr lang="zh-CN" altLang="en-US" sz="1600" kern="100">
                        <a:solidFill>
                          <a:schemeClr val="tx1"/>
                        </a:solidFill>
                        <a:effectLst/>
                        <a:latin typeface="+mn-ea"/>
                        <a:ea typeface="+mn-ea"/>
                        <a:cs typeface="+mn-cs"/>
                      </a:endParaRPr>
                    </a:p>
                  </a:txBody>
                  <a:tcPr marL="0" marR="0" marT="0" marB="0" anchor="ctr"/>
                </a:tc>
              </a:tr>
              <a:tr h="294005">
                <a:tc vMerge="1">
                  <a:tcPr/>
                </a:tc>
                <a:tc>
                  <a:txBody>
                    <a:bodyPr/>
                    <a:lstStyle/>
                    <a:p>
                      <a:pPr algn="ctr">
                        <a:lnSpc>
                          <a:spcPct val="100000"/>
                        </a:lnSpc>
                        <a:spcAft>
                          <a:spcPts val="0"/>
                        </a:spcAft>
                      </a:pPr>
                      <a:r>
                        <a:rPr lang="zh-CN" altLang="en-US" sz="1600" kern="100" dirty="0">
                          <a:effectLst/>
                        </a:rPr>
                        <a:t>生态水文学</a:t>
                      </a:r>
                      <a:endParaRPr lang="zh-CN" sz="1600" kern="100" dirty="0">
                        <a:effectLst/>
                      </a:endParaRPr>
                    </a:p>
                  </a:txBody>
                  <a:tcPr marL="22087" marR="22087" marT="0" marB="0" anchor="ctr"/>
                </a:tc>
                <a:tc>
                  <a:txBody>
                    <a:bodyPr/>
                    <a:lstStyle/>
                    <a:p>
                      <a:pPr marL="0" algn="ctr" defTabSz="914400" rtl="0" eaLnBrk="1" latinLnBrk="0" hangingPunct="1">
                        <a:lnSpc>
                          <a:spcPct val="100000"/>
                        </a:lnSpc>
                        <a:spcAft>
                          <a:spcPts val="0"/>
                        </a:spcAft>
                      </a:pPr>
                      <a:r>
                        <a:rPr lang="en-US" altLang="zh-CN" sz="1600" kern="100" dirty="0">
                          <a:solidFill>
                            <a:schemeClr val="tx1"/>
                          </a:solidFill>
                          <a:effectLst/>
                          <a:latin typeface="+mn-ea"/>
                          <a:ea typeface="+mn-ea"/>
                          <a:cs typeface="+mn-cs"/>
                        </a:rPr>
                        <a:t>2</a:t>
                      </a:r>
                      <a:endParaRPr lang="zh-CN" altLang="en-US" sz="1600" kern="100" dirty="0">
                        <a:solidFill>
                          <a:schemeClr val="tx1"/>
                        </a:solidFill>
                        <a:effectLst/>
                        <a:latin typeface="+mn-ea"/>
                        <a:ea typeface="+mn-ea"/>
                        <a:cs typeface="+mn-cs"/>
                      </a:endParaRPr>
                    </a:p>
                  </a:txBody>
                  <a:tcPr marL="0" marR="0" marT="0" marB="0" anchor="ctr"/>
                </a:tc>
                <a:tc>
                  <a:txBody>
                    <a:bodyPr/>
                    <a:lstStyle/>
                    <a:p>
                      <a:pPr marL="0" algn="ctr" defTabSz="914400" rtl="0" eaLnBrk="1" latinLnBrk="0" hangingPunct="1">
                        <a:lnSpc>
                          <a:spcPct val="100000"/>
                        </a:lnSpc>
                        <a:spcAft>
                          <a:spcPts val="0"/>
                        </a:spcAft>
                      </a:pPr>
                      <a:r>
                        <a:rPr lang="en-US" altLang="zh-CN" sz="1600" kern="100" dirty="0">
                          <a:solidFill>
                            <a:schemeClr val="tx1"/>
                          </a:solidFill>
                          <a:effectLst/>
                          <a:latin typeface="+mn-ea"/>
                          <a:ea typeface="+mn-ea"/>
                          <a:cs typeface="+mn-cs"/>
                        </a:rPr>
                        <a:t>32</a:t>
                      </a:r>
                      <a:endParaRPr lang="zh-CN" altLang="en-US" sz="1600" kern="100" dirty="0">
                        <a:solidFill>
                          <a:schemeClr val="tx1"/>
                        </a:solidFill>
                        <a:effectLst/>
                        <a:latin typeface="+mn-ea"/>
                        <a:ea typeface="+mn-ea"/>
                        <a:cs typeface="+mn-cs"/>
                      </a:endParaRPr>
                    </a:p>
                  </a:txBody>
                  <a:tcPr marL="0" marR="0" marT="0" marB="0" anchor="ctr"/>
                </a:tc>
                <a:tc>
                  <a:txBody>
                    <a:bodyPr/>
                    <a:lstStyle/>
                    <a:p>
                      <a:pPr marL="0" algn="ctr" defTabSz="914400" rtl="0" eaLnBrk="1" latinLnBrk="0" hangingPunct="1">
                        <a:lnSpc>
                          <a:spcPct val="100000"/>
                        </a:lnSpc>
                        <a:spcAft>
                          <a:spcPts val="0"/>
                        </a:spcAft>
                      </a:pPr>
                      <a:r>
                        <a:rPr lang="en-US" altLang="zh-CN" sz="1600" kern="100" dirty="0">
                          <a:solidFill>
                            <a:schemeClr val="tx1"/>
                          </a:solidFill>
                          <a:effectLst/>
                          <a:latin typeface="+mn-ea"/>
                          <a:ea typeface="+mn-ea"/>
                          <a:cs typeface="+mn-cs"/>
                        </a:rPr>
                        <a:t>32</a:t>
                      </a:r>
                      <a:endParaRPr lang="zh-CN" altLang="en-US" sz="1600" kern="100" dirty="0">
                        <a:solidFill>
                          <a:schemeClr val="tx1"/>
                        </a:solidFill>
                        <a:effectLst/>
                        <a:latin typeface="+mn-ea"/>
                        <a:ea typeface="+mn-ea"/>
                        <a:cs typeface="+mn-cs"/>
                      </a:endParaRPr>
                    </a:p>
                  </a:txBody>
                  <a:tcPr marL="0" marR="0" marT="0" marB="0" anchor="ctr"/>
                </a:tc>
                <a:tc>
                  <a:txBody>
                    <a:bodyPr/>
                    <a:lstStyle/>
                    <a:p>
                      <a:pPr marL="0" algn="ctr" defTabSz="914400" rtl="0" eaLnBrk="1" latinLnBrk="0" hangingPunct="1">
                        <a:lnSpc>
                          <a:spcPct val="100000"/>
                        </a:lnSpc>
                        <a:spcAft>
                          <a:spcPts val="0"/>
                        </a:spcAft>
                      </a:pPr>
                      <a:endParaRPr lang="zh-CN" altLang="en-US" sz="1600" kern="100" dirty="0">
                        <a:solidFill>
                          <a:schemeClr val="tx1"/>
                        </a:solidFill>
                        <a:effectLst/>
                        <a:latin typeface="+mn-ea"/>
                        <a:ea typeface="+mn-ea"/>
                        <a:cs typeface="+mn-cs"/>
                      </a:endParaRPr>
                    </a:p>
                  </a:txBody>
                  <a:tcPr marL="0" marR="0" marT="0" marB="0" anchor="ctr"/>
                </a:tc>
                <a:tc>
                  <a:txBody>
                    <a:bodyPr/>
                    <a:lstStyle/>
                    <a:p>
                      <a:pPr marL="0" algn="ctr" defTabSz="914400" rtl="0" eaLnBrk="1" latinLnBrk="0" hangingPunct="1">
                        <a:lnSpc>
                          <a:spcPct val="100000"/>
                        </a:lnSpc>
                        <a:spcAft>
                          <a:spcPts val="0"/>
                        </a:spcAft>
                      </a:pPr>
                      <a:endParaRPr lang="zh-CN" altLang="en-US" sz="1600" kern="100" dirty="0">
                        <a:solidFill>
                          <a:schemeClr val="tx1"/>
                        </a:solidFill>
                        <a:effectLst/>
                        <a:latin typeface="+mn-ea"/>
                        <a:ea typeface="+mn-ea"/>
                        <a:cs typeface="+mn-cs"/>
                      </a:endParaRPr>
                    </a:p>
                  </a:txBody>
                  <a:tcPr marL="0" marR="0" marT="0" marB="0" anchor="ctr"/>
                </a:tc>
                <a:tc>
                  <a:txBody>
                    <a:bodyPr/>
                    <a:lstStyle/>
                    <a:p>
                      <a:pPr marL="0" algn="ctr" defTabSz="914400" rtl="0" eaLnBrk="1" latinLnBrk="0" hangingPunct="1">
                        <a:lnSpc>
                          <a:spcPct val="100000"/>
                        </a:lnSpc>
                        <a:spcAft>
                          <a:spcPts val="0"/>
                        </a:spcAft>
                      </a:pPr>
                      <a:endParaRPr lang="zh-CN" altLang="en-US" sz="1600" kern="100" dirty="0">
                        <a:solidFill>
                          <a:schemeClr val="tx1"/>
                        </a:solidFill>
                        <a:effectLst/>
                        <a:latin typeface="+mn-ea"/>
                        <a:ea typeface="+mn-ea"/>
                        <a:cs typeface="+mn-cs"/>
                      </a:endParaRPr>
                    </a:p>
                  </a:txBody>
                  <a:tcPr marL="0" marR="0" marT="0" marB="0" anchor="ctr"/>
                </a:tc>
                <a:tc>
                  <a:txBody>
                    <a:bodyPr/>
                    <a:lstStyle/>
                    <a:p>
                      <a:pPr marL="0" algn="ctr" defTabSz="914400" rtl="0" eaLnBrk="1" latinLnBrk="0" hangingPunct="1">
                        <a:lnSpc>
                          <a:spcPct val="100000"/>
                        </a:lnSpc>
                        <a:spcAft>
                          <a:spcPts val="0"/>
                        </a:spcAft>
                      </a:pPr>
                      <a:endParaRPr lang="zh-CN" altLang="en-US" sz="1600" kern="100" dirty="0">
                        <a:solidFill>
                          <a:schemeClr val="tx1"/>
                        </a:solidFill>
                        <a:effectLst/>
                        <a:latin typeface="+mn-ea"/>
                        <a:ea typeface="+mn-ea"/>
                        <a:cs typeface="+mn-cs"/>
                      </a:endParaRPr>
                    </a:p>
                  </a:txBody>
                  <a:tcPr marL="0" marR="0" marT="0" marB="0" anchor="ctr"/>
                </a:tc>
              </a:tr>
              <a:tr h="295275">
                <a:tc vMerge="1">
                  <a:tcPr/>
                </a:tc>
                <a:tc>
                  <a:txBody>
                    <a:bodyPr/>
                    <a:lstStyle/>
                    <a:p>
                      <a:pPr algn="ctr">
                        <a:lnSpc>
                          <a:spcPct val="100000"/>
                        </a:lnSpc>
                        <a:spcAft>
                          <a:spcPts val="0"/>
                        </a:spcAft>
                      </a:pPr>
                      <a:r>
                        <a:rPr lang="zh-CN" altLang="en-US" sz="1600" kern="100" dirty="0">
                          <a:effectLst/>
                        </a:rPr>
                        <a:t>工程水文学</a:t>
                      </a:r>
                      <a:endParaRPr lang="zh-CN" sz="1600" kern="100" dirty="0">
                        <a:effectLst/>
                      </a:endParaRPr>
                    </a:p>
                  </a:txBody>
                  <a:tcPr marL="22087" marR="22087" marT="0" marB="0" anchor="ctr"/>
                </a:tc>
                <a:tc>
                  <a:txBody>
                    <a:bodyPr/>
                    <a:lstStyle/>
                    <a:p>
                      <a:pPr marL="0" algn="ctr" defTabSz="914400" rtl="0" eaLnBrk="1" latinLnBrk="0" hangingPunct="1">
                        <a:lnSpc>
                          <a:spcPct val="100000"/>
                        </a:lnSpc>
                        <a:spcAft>
                          <a:spcPts val="0"/>
                        </a:spcAft>
                      </a:pPr>
                      <a:r>
                        <a:rPr lang="en-US" altLang="zh-CN" sz="1600" kern="100" dirty="0">
                          <a:solidFill>
                            <a:schemeClr val="tx1"/>
                          </a:solidFill>
                          <a:effectLst/>
                          <a:latin typeface="+mn-ea"/>
                          <a:ea typeface="+mn-ea"/>
                          <a:cs typeface="+mn-cs"/>
                        </a:rPr>
                        <a:t>2.5</a:t>
                      </a:r>
                      <a:endParaRPr lang="zh-CN" altLang="en-US" sz="1600" kern="100" dirty="0">
                        <a:solidFill>
                          <a:schemeClr val="tx1"/>
                        </a:solidFill>
                        <a:effectLst/>
                        <a:latin typeface="+mn-ea"/>
                        <a:ea typeface="+mn-ea"/>
                        <a:cs typeface="+mn-cs"/>
                      </a:endParaRPr>
                    </a:p>
                  </a:txBody>
                  <a:tcPr marL="0" marR="0" marT="0" marB="0" anchor="ctr"/>
                </a:tc>
                <a:tc>
                  <a:txBody>
                    <a:bodyPr/>
                    <a:lstStyle/>
                    <a:p>
                      <a:pPr marL="0" algn="ctr" defTabSz="914400" rtl="0" eaLnBrk="1" latinLnBrk="0" hangingPunct="1">
                        <a:lnSpc>
                          <a:spcPct val="100000"/>
                        </a:lnSpc>
                        <a:spcAft>
                          <a:spcPts val="0"/>
                        </a:spcAft>
                      </a:pPr>
                      <a:r>
                        <a:rPr lang="en-US" altLang="zh-CN" sz="1600" kern="100" dirty="0">
                          <a:solidFill>
                            <a:schemeClr val="tx1"/>
                          </a:solidFill>
                          <a:effectLst/>
                          <a:latin typeface="+mn-ea"/>
                          <a:ea typeface="+mn-ea"/>
                          <a:cs typeface="+mn-cs"/>
                        </a:rPr>
                        <a:t>40</a:t>
                      </a:r>
                      <a:endParaRPr lang="zh-CN" altLang="en-US" sz="1600" kern="100" dirty="0">
                        <a:solidFill>
                          <a:schemeClr val="tx1"/>
                        </a:solidFill>
                        <a:effectLst/>
                        <a:latin typeface="+mn-ea"/>
                        <a:ea typeface="+mn-ea"/>
                        <a:cs typeface="+mn-cs"/>
                      </a:endParaRPr>
                    </a:p>
                  </a:txBody>
                  <a:tcPr marL="0" marR="0" marT="0" marB="0" anchor="ctr"/>
                </a:tc>
                <a:tc>
                  <a:txBody>
                    <a:bodyPr/>
                    <a:lstStyle/>
                    <a:p>
                      <a:pPr marL="0" algn="ctr" defTabSz="914400" rtl="0" eaLnBrk="1" latinLnBrk="0" hangingPunct="1">
                        <a:lnSpc>
                          <a:spcPct val="100000"/>
                        </a:lnSpc>
                        <a:spcAft>
                          <a:spcPts val="0"/>
                        </a:spcAft>
                      </a:pPr>
                      <a:r>
                        <a:rPr lang="en-US" altLang="zh-CN" sz="1600" kern="100" dirty="0">
                          <a:solidFill>
                            <a:schemeClr val="tx1"/>
                          </a:solidFill>
                          <a:effectLst/>
                          <a:latin typeface="+mn-ea"/>
                          <a:ea typeface="+mn-ea"/>
                          <a:cs typeface="+mn-cs"/>
                        </a:rPr>
                        <a:t>40</a:t>
                      </a:r>
                      <a:endParaRPr lang="zh-CN" altLang="en-US" sz="1600" kern="100" dirty="0">
                        <a:solidFill>
                          <a:schemeClr val="tx1"/>
                        </a:solidFill>
                        <a:effectLst/>
                        <a:latin typeface="+mn-ea"/>
                        <a:ea typeface="+mn-ea"/>
                        <a:cs typeface="+mn-cs"/>
                      </a:endParaRPr>
                    </a:p>
                  </a:txBody>
                  <a:tcPr marL="0" marR="0" marT="0" marB="0" anchor="ctr"/>
                </a:tc>
                <a:tc>
                  <a:txBody>
                    <a:bodyPr/>
                    <a:lstStyle/>
                    <a:p>
                      <a:pPr marL="0" algn="ctr" defTabSz="914400" rtl="0" eaLnBrk="1" latinLnBrk="0" hangingPunct="1">
                        <a:lnSpc>
                          <a:spcPct val="100000"/>
                        </a:lnSpc>
                        <a:spcAft>
                          <a:spcPts val="0"/>
                        </a:spcAft>
                      </a:pPr>
                      <a:r>
                        <a:rPr lang="en-US" sz="1600" kern="100" dirty="0">
                          <a:solidFill>
                            <a:schemeClr val="tx1"/>
                          </a:solidFill>
                          <a:effectLst/>
                          <a:latin typeface="+mn-ea"/>
                          <a:ea typeface="+mn-ea"/>
                          <a:cs typeface="+mn-cs"/>
                        </a:rPr>
                        <a:t> </a:t>
                      </a:r>
                      <a:endParaRPr lang="zh-CN" altLang="en-US" sz="1600" kern="100" dirty="0">
                        <a:solidFill>
                          <a:schemeClr val="tx1"/>
                        </a:solidFill>
                        <a:effectLst/>
                        <a:latin typeface="+mn-ea"/>
                        <a:ea typeface="+mn-ea"/>
                        <a:cs typeface="+mn-cs"/>
                      </a:endParaRPr>
                    </a:p>
                  </a:txBody>
                  <a:tcPr marL="0" marR="0" marT="0" marB="0" anchor="ctr"/>
                </a:tc>
                <a:tc>
                  <a:txBody>
                    <a:bodyPr/>
                    <a:lstStyle/>
                    <a:p>
                      <a:pPr marL="0" algn="ctr" defTabSz="914400" rtl="0" eaLnBrk="1" latinLnBrk="0" hangingPunct="1">
                        <a:lnSpc>
                          <a:spcPct val="100000"/>
                        </a:lnSpc>
                        <a:spcAft>
                          <a:spcPts val="0"/>
                        </a:spcAft>
                      </a:pPr>
                      <a:r>
                        <a:rPr lang="en-US" altLang="zh-CN" sz="1600" kern="100" dirty="0">
                          <a:solidFill>
                            <a:schemeClr val="tx1"/>
                          </a:solidFill>
                          <a:effectLst/>
                          <a:latin typeface="+mn-ea"/>
                          <a:ea typeface="+mn-ea"/>
                          <a:cs typeface="+mn-cs"/>
                        </a:rPr>
                        <a:t>8</a:t>
                      </a:r>
                      <a:endParaRPr lang="zh-CN" altLang="en-US" sz="1600" kern="100" dirty="0">
                        <a:solidFill>
                          <a:schemeClr val="tx1"/>
                        </a:solidFill>
                        <a:effectLst/>
                        <a:latin typeface="+mn-ea"/>
                        <a:ea typeface="+mn-ea"/>
                        <a:cs typeface="+mn-cs"/>
                      </a:endParaRPr>
                    </a:p>
                  </a:txBody>
                  <a:tcPr marL="0" marR="0" marT="0" marB="0" anchor="ctr"/>
                </a:tc>
                <a:tc>
                  <a:txBody>
                    <a:bodyPr/>
                    <a:lstStyle/>
                    <a:p>
                      <a:pPr marL="0" algn="ctr" defTabSz="914400" rtl="0" eaLnBrk="1" latinLnBrk="0" hangingPunct="1">
                        <a:lnSpc>
                          <a:spcPct val="100000"/>
                        </a:lnSpc>
                        <a:spcAft>
                          <a:spcPts val="0"/>
                        </a:spcAft>
                      </a:pPr>
                      <a:r>
                        <a:rPr lang="en-US" sz="1600" kern="100" dirty="0">
                          <a:solidFill>
                            <a:schemeClr val="tx1"/>
                          </a:solidFill>
                          <a:effectLst/>
                          <a:latin typeface="+mn-ea"/>
                          <a:ea typeface="+mn-ea"/>
                          <a:cs typeface="+mn-cs"/>
                        </a:rPr>
                        <a:t> </a:t>
                      </a:r>
                      <a:endParaRPr lang="zh-CN" altLang="en-US" sz="1600" kern="100" dirty="0">
                        <a:solidFill>
                          <a:schemeClr val="tx1"/>
                        </a:solidFill>
                        <a:effectLst/>
                        <a:latin typeface="+mn-ea"/>
                        <a:ea typeface="+mn-ea"/>
                        <a:cs typeface="+mn-cs"/>
                      </a:endParaRPr>
                    </a:p>
                  </a:txBody>
                  <a:tcPr marL="0" marR="0" marT="0" marB="0" anchor="ctr"/>
                </a:tc>
                <a:tc>
                  <a:txBody>
                    <a:bodyPr/>
                    <a:lstStyle/>
                    <a:p>
                      <a:pPr marL="0" algn="ctr" defTabSz="914400" rtl="0" eaLnBrk="1" latinLnBrk="0" hangingPunct="1">
                        <a:lnSpc>
                          <a:spcPct val="100000"/>
                        </a:lnSpc>
                        <a:spcAft>
                          <a:spcPts val="0"/>
                        </a:spcAft>
                      </a:pPr>
                      <a:r>
                        <a:rPr lang="en-US" sz="1600" kern="100" dirty="0">
                          <a:solidFill>
                            <a:schemeClr val="tx1"/>
                          </a:solidFill>
                          <a:effectLst/>
                          <a:latin typeface="+mn-ea"/>
                          <a:ea typeface="+mn-ea"/>
                          <a:cs typeface="+mn-cs"/>
                        </a:rPr>
                        <a:t> </a:t>
                      </a:r>
                      <a:endParaRPr lang="zh-CN" altLang="en-US" sz="1600" kern="100" dirty="0">
                        <a:solidFill>
                          <a:schemeClr val="tx1"/>
                        </a:solidFill>
                        <a:effectLst/>
                        <a:latin typeface="+mn-ea"/>
                        <a:ea typeface="+mn-ea"/>
                        <a:cs typeface="+mn-cs"/>
                      </a:endParaRPr>
                    </a:p>
                  </a:txBody>
                  <a:tcPr marL="0" marR="0" marT="0" marB="0" anchor="ctr"/>
                </a:tc>
              </a:tr>
              <a:tr h="294640">
                <a:tc vMerge="1">
                  <a:tcPr/>
                </a:tc>
                <a:tc>
                  <a:txBody>
                    <a:bodyPr/>
                    <a:lstStyle/>
                    <a:p>
                      <a:pPr algn="ctr">
                        <a:lnSpc>
                          <a:spcPct val="100000"/>
                        </a:lnSpc>
                        <a:spcAft>
                          <a:spcPts val="0"/>
                        </a:spcAft>
                      </a:pPr>
                      <a:r>
                        <a:rPr lang="zh-CN" altLang="en-US" sz="1600" kern="100" dirty="0">
                          <a:effectLst/>
                        </a:rPr>
                        <a:t>环境地质学</a:t>
                      </a:r>
                      <a:r>
                        <a:rPr lang="en-US" altLang="zh-CN" sz="1600" kern="100" dirty="0">
                          <a:effectLst/>
                        </a:rPr>
                        <a:t>B</a:t>
                      </a:r>
                      <a:endParaRPr lang="zh-CN" sz="1600" kern="100" dirty="0">
                        <a:effectLst/>
                        <a:latin typeface="Times New Roman" panose="02020603050405020304" pitchFamily="18" charset="0"/>
                        <a:ea typeface="宋体" panose="02010600030101010101" pitchFamily="2" charset="-122"/>
                      </a:endParaRPr>
                    </a:p>
                  </a:txBody>
                  <a:tcPr marL="22087" marR="22087" marT="0" marB="0" anchor="ctr"/>
                </a:tc>
                <a:tc>
                  <a:txBody>
                    <a:bodyPr/>
                    <a:lstStyle/>
                    <a:p>
                      <a:pPr marL="0" algn="ctr" defTabSz="914400" rtl="0" eaLnBrk="1" latinLnBrk="0" hangingPunct="1">
                        <a:lnSpc>
                          <a:spcPct val="100000"/>
                        </a:lnSpc>
                        <a:spcAft>
                          <a:spcPts val="0"/>
                        </a:spcAft>
                      </a:pPr>
                      <a:r>
                        <a:rPr lang="en-US" altLang="zh-CN" sz="1600" kern="100" dirty="0">
                          <a:solidFill>
                            <a:schemeClr val="tx1"/>
                          </a:solidFill>
                          <a:effectLst/>
                          <a:latin typeface="+mn-ea"/>
                          <a:ea typeface="+mn-ea"/>
                          <a:cs typeface="+mn-cs"/>
                        </a:rPr>
                        <a:t>2</a:t>
                      </a:r>
                      <a:endParaRPr lang="zh-CN" altLang="en-US" sz="1600" kern="100" dirty="0">
                        <a:solidFill>
                          <a:schemeClr val="tx1"/>
                        </a:solidFill>
                        <a:effectLst/>
                        <a:latin typeface="+mn-ea"/>
                        <a:ea typeface="+mn-ea"/>
                        <a:cs typeface="+mn-cs"/>
                      </a:endParaRPr>
                    </a:p>
                  </a:txBody>
                  <a:tcPr marL="0" marR="0" marT="0" marB="0" anchor="ctr"/>
                </a:tc>
                <a:tc>
                  <a:txBody>
                    <a:bodyPr/>
                    <a:lstStyle/>
                    <a:p>
                      <a:pPr marL="0" algn="ctr" defTabSz="914400" rtl="0" eaLnBrk="1" latinLnBrk="0" hangingPunct="1">
                        <a:lnSpc>
                          <a:spcPct val="100000"/>
                        </a:lnSpc>
                        <a:spcAft>
                          <a:spcPts val="0"/>
                        </a:spcAft>
                      </a:pPr>
                      <a:r>
                        <a:rPr lang="en-US" altLang="zh-CN" sz="1600" kern="100" dirty="0">
                          <a:solidFill>
                            <a:schemeClr val="tx1"/>
                          </a:solidFill>
                          <a:effectLst/>
                          <a:latin typeface="+mn-ea"/>
                          <a:ea typeface="+mn-ea"/>
                          <a:cs typeface="+mn-cs"/>
                        </a:rPr>
                        <a:t>32</a:t>
                      </a:r>
                      <a:endParaRPr lang="zh-CN" altLang="en-US" sz="1600" kern="100" dirty="0">
                        <a:solidFill>
                          <a:schemeClr val="tx1"/>
                        </a:solidFill>
                        <a:effectLst/>
                        <a:latin typeface="+mn-ea"/>
                        <a:ea typeface="+mn-ea"/>
                        <a:cs typeface="+mn-cs"/>
                      </a:endParaRPr>
                    </a:p>
                  </a:txBody>
                  <a:tcPr marL="0" marR="0" marT="0" marB="0" anchor="ctr"/>
                </a:tc>
                <a:tc>
                  <a:txBody>
                    <a:bodyPr/>
                    <a:lstStyle/>
                    <a:p>
                      <a:pPr marL="0" algn="ctr" defTabSz="914400" rtl="0" eaLnBrk="1" latinLnBrk="0" hangingPunct="1">
                        <a:lnSpc>
                          <a:spcPct val="100000"/>
                        </a:lnSpc>
                        <a:spcAft>
                          <a:spcPts val="0"/>
                        </a:spcAft>
                      </a:pPr>
                      <a:r>
                        <a:rPr lang="en-US" altLang="zh-CN" sz="1600" kern="100" dirty="0">
                          <a:solidFill>
                            <a:schemeClr val="tx1"/>
                          </a:solidFill>
                          <a:effectLst/>
                          <a:latin typeface="+mn-ea"/>
                          <a:ea typeface="+mn-ea"/>
                          <a:cs typeface="+mn-cs"/>
                        </a:rPr>
                        <a:t>32</a:t>
                      </a:r>
                      <a:endParaRPr lang="zh-CN" altLang="en-US" sz="1600" kern="100" dirty="0">
                        <a:solidFill>
                          <a:schemeClr val="tx1"/>
                        </a:solidFill>
                        <a:effectLst/>
                        <a:latin typeface="+mn-ea"/>
                        <a:ea typeface="+mn-ea"/>
                        <a:cs typeface="+mn-cs"/>
                      </a:endParaRPr>
                    </a:p>
                  </a:txBody>
                  <a:tcPr marL="0" marR="0" marT="0" marB="0" anchor="ctr"/>
                </a:tc>
                <a:tc>
                  <a:txBody>
                    <a:bodyPr/>
                    <a:lstStyle/>
                    <a:p>
                      <a:pPr marL="0" algn="ctr" defTabSz="914400" rtl="0" eaLnBrk="1" latinLnBrk="0" hangingPunct="1">
                        <a:lnSpc>
                          <a:spcPct val="100000"/>
                        </a:lnSpc>
                        <a:spcAft>
                          <a:spcPts val="0"/>
                        </a:spcAft>
                      </a:pPr>
                      <a:r>
                        <a:rPr lang="en-US" sz="1600" kern="100" dirty="0">
                          <a:solidFill>
                            <a:schemeClr val="tx1"/>
                          </a:solidFill>
                          <a:effectLst/>
                          <a:latin typeface="+mn-ea"/>
                          <a:ea typeface="+mn-ea"/>
                          <a:cs typeface="+mn-cs"/>
                        </a:rPr>
                        <a:t> </a:t>
                      </a:r>
                      <a:endParaRPr lang="zh-CN" altLang="en-US" sz="1600" kern="100" dirty="0">
                        <a:solidFill>
                          <a:schemeClr val="tx1"/>
                        </a:solidFill>
                        <a:effectLst/>
                        <a:latin typeface="+mn-ea"/>
                        <a:ea typeface="+mn-ea"/>
                        <a:cs typeface="+mn-cs"/>
                      </a:endParaRPr>
                    </a:p>
                  </a:txBody>
                  <a:tcPr marL="0" marR="0" marT="0" marB="0" anchor="ctr"/>
                </a:tc>
                <a:tc>
                  <a:txBody>
                    <a:bodyPr/>
                    <a:lstStyle/>
                    <a:p>
                      <a:pPr marL="0" algn="ctr" defTabSz="914400" rtl="0" eaLnBrk="1" latinLnBrk="0" hangingPunct="1">
                        <a:lnSpc>
                          <a:spcPct val="100000"/>
                        </a:lnSpc>
                        <a:spcAft>
                          <a:spcPts val="0"/>
                        </a:spcAft>
                      </a:pPr>
                      <a:r>
                        <a:rPr lang="en-US" sz="1600" kern="100" dirty="0">
                          <a:solidFill>
                            <a:schemeClr val="tx1"/>
                          </a:solidFill>
                          <a:effectLst/>
                          <a:latin typeface="+mn-ea"/>
                          <a:ea typeface="+mn-ea"/>
                          <a:cs typeface="+mn-cs"/>
                        </a:rPr>
                        <a:t> </a:t>
                      </a:r>
                      <a:endParaRPr lang="zh-CN" altLang="en-US" sz="1600" kern="100" dirty="0">
                        <a:solidFill>
                          <a:schemeClr val="tx1"/>
                        </a:solidFill>
                        <a:effectLst/>
                        <a:latin typeface="+mn-ea"/>
                        <a:ea typeface="+mn-ea"/>
                        <a:cs typeface="+mn-cs"/>
                      </a:endParaRPr>
                    </a:p>
                  </a:txBody>
                  <a:tcPr marL="0" marR="0" marT="0" marB="0" anchor="ctr"/>
                </a:tc>
                <a:tc>
                  <a:txBody>
                    <a:bodyPr/>
                    <a:lstStyle/>
                    <a:p>
                      <a:pPr marL="0" algn="ctr" defTabSz="914400" rtl="0" eaLnBrk="1" latinLnBrk="0" hangingPunct="1">
                        <a:lnSpc>
                          <a:spcPct val="100000"/>
                        </a:lnSpc>
                        <a:spcAft>
                          <a:spcPts val="0"/>
                        </a:spcAft>
                      </a:pPr>
                      <a:r>
                        <a:rPr lang="en-US" sz="1600" kern="100" dirty="0">
                          <a:solidFill>
                            <a:schemeClr val="tx1"/>
                          </a:solidFill>
                          <a:effectLst/>
                          <a:latin typeface="+mn-ea"/>
                          <a:ea typeface="+mn-ea"/>
                          <a:cs typeface="+mn-cs"/>
                        </a:rPr>
                        <a:t> </a:t>
                      </a:r>
                      <a:endParaRPr lang="zh-CN" altLang="en-US" sz="1600" kern="100" dirty="0">
                        <a:solidFill>
                          <a:schemeClr val="tx1"/>
                        </a:solidFill>
                        <a:effectLst/>
                        <a:latin typeface="+mn-ea"/>
                        <a:ea typeface="+mn-ea"/>
                        <a:cs typeface="+mn-cs"/>
                      </a:endParaRPr>
                    </a:p>
                  </a:txBody>
                  <a:tcPr marL="0" marR="0" marT="0" marB="0" anchor="ctr"/>
                </a:tc>
                <a:tc>
                  <a:txBody>
                    <a:bodyPr/>
                    <a:lstStyle/>
                    <a:p>
                      <a:pPr marL="0" algn="ctr" defTabSz="914400" rtl="0" eaLnBrk="1" latinLnBrk="0" hangingPunct="1">
                        <a:lnSpc>
                          <a:spcPct val="100000"/>
                        </a:lnSpc>
                        <a:spcAft>
                          <a:spcPts val="0"/>
                        </a:spcAft>
                      </a:pPr>
                      <a:r>
                        <a:rPr lang="en-US" sz="1600" kern="100" dirty="0">
                          <a:solidFill>
                            <a:schemeClr val="tx1"/>
                          </a:solidFill>
                          <a:effectLst/>
                          <a:latin typeface="+mn-ea"/>
                          <a:ea typeface="+mn-ea"/>
                          <a:cs typeface="+mn-cs"/>
                        </a:rPr>
                        <a:t> </a:t>
                      </a:r>
                      <a:endParaRPr lang="zh-CN" altLang="en-US" sz="1600" kern="100" dirty="0">
                        <a:solidFill>
                          <a:schemeClr val="tx1"/>
                        </a:solidFill>
                        <a:effectLst/>
                        <a:latin typeface="+mn-ea"/>
                        <a:ea typeface="+mn-ea"/>
                        <a:cs typeface="+mn-cs"/>
                      </a:endParaRPr>
                    </a:p>
                  </a:txBody>
                  <a:tcPr marL="0" marR="0" marT="0" marB="0" anchor="ctr"/>
                </a:tc>
              </a:tr>
              <a:tr h="294640">
                <a:tc vMerge="1">
                  <a:tcPr/>
                </a:tc>
                <a:tc>
                  <a:txBody>
                    <a:bodyPr/>
                    <a:lstStyle/>
                    <a:p>
                      <a:pPr marL="0" algn="ctr" defTabSz="914400" rtl="0" eaLnBrk="1" latinLnBrk="0" hangingPunct="1">
                        <a:lnSpc>
                          <a:spcPct val="100000"/>
                        </a:lnSpc>
                        <a:spcAft>
                          <a:spcPts val="0"/>
                        </a:spcAft>
                      </a:pPr>
                      <a:r>
                        <a:rPr lang="zh-CN" altLang="en-US" sz="1600" kern="100" dirty="0">
                          <a:solidFill>
                            <a:schemeClr val="tx1"/>
                          </a:solidFill>
                          <a:effectLst/>
                          <a:latin typeface="+mn-lt"/>
                          <a:ea typeface="+mn-ea"/>
                          <a:cs typeface="+mn-cs"/>
                        </a:rPr>
                        <a:t>水资源开发与保护</a:t>
                      </a:r>
                      <a:endParaRPr lang="zh-CN" altLang="en-US" sz="1600" kern="100" dirty="0">
                        <a:solidFill>
                          <a:schemeClr val="tx1"/>
                        </a:solidFill>
                        <a:effectLst/>
                        <a:latin typeface="+mn-lt"/>
                        <a:ea typeface="+mn-ea"/>
                        <a:cs typeface="+mn-cs"/>
                      </a:endParaRPr>
                    </a:p>
                  </a:txBody>
                  <a:tcPr marL="22087" marR="22087" marT="0" marB="0" anchor="ctr"/>
                </a:tc>
                <a:tc>
                  <a:txBody>
                    <a:bodyPr/>
                    <a:lstStyle/>
                    <a:p>
                      <a:pPr marL="0" algn="ctr" defTabSz="914400" rtl="0" eaLnBrk="1" latinLnBrk="0" hangingPunct="1">
                        <a:lnSpc>
                          <a:spcPct val="100000"/>
                        </a:lnSpc>
                        <a:spcAft>
                          <a:spcPts val="0"/>
                        </a:spcAft>
                      </a:pPr>
                      <a:r>
                        <a:rPr lang="en-US" altLang="zh-CN" sz="1600" kern="100" dirty="0">
                          <a:solidFill>
                            <a:schemeClr val="tx1"/>
                          </a:solidFill>
                          <a:effectLst/>
                          <a:latin typeface="+mn-ea"/>
                          <a:ea typeface="+mn-ea"/>
                          <a:cs typeface="+mn-cs"/>
                        </a:rPr>
                        <a:t>2</a:t>
                      </a:r>
                      <a:endParaRPr lang="zh-CN" altLang="en-US" sz="1600" kern="100" dirty="0">
                        <a:solidFill>
                          <a:schemeClr val="tx1"/>
                        </a:solidFill>
                        <a:effectLst/>
                        <a:latin typeface="+mn-ea"/>
                        <a:ea typeface="+mn-ea"/>
                        <a:cs typeface="+mn-cs"/>
                      </a:endParaRPr>
                    </a:p>
                  </a:txBody>
                  <a:tcPr marL="0" marR="0" marT="0" marB="0" anchor="ctr"/>
                </a:tc>
                <a:tc>
                  <a:txBody>
                    <a:bodyPr/>
                    <a:lstStyle/>
                    <a:p>
                      <a:pPr marL="0" algn="ctr" defTabSz="914400" rtl="0" eaLnBrk="1" latinLnBrk="0" hangingPunct="1">
                        <a:lnSpc>
                          <a:spcPct val="100000"/>
                        </a:lnSpc>
                        <a:spcAft>
                          <a:spcPts val="0"/>
                        </a:spcAft>
                      </a:pPr>
                      <a:r>
                        <a:rPr lang="en-US" altLang="zh-CN" sz="1600" kern="100" dirty="0">
                          <a:solidFill>
                            <a:schemeClr val="tx1"/>
                          </a:solidFill>
                          <a:effectLst/>
                          <a:latin typeface="+mn-ea"/>
                          <a:ea typeface="+mn-ea"/>
                          <a:cs typeface="+mn-cs"/>
                        </a:rPr>
                        <a:t>32</a:t>
                      </a:r>
                      <a:endParaRPr lang="zh-CN" altLang="en-US" sz="1600" kern="100" dirty="0">
                        <a:solidFill>
                          <a:schemeClr val="tx1"/>
                        </a:solidFill>
                        <a:effectLst/>
                        <a:latin typeface="+mn-ea"/>
                        <a:ea typeface="+mn-ea"/>
                        <a:cs typeface="+mn-cs"/>
                      </a:endParaRPr>
                    </a:p>
                  </a:txBody>
                  <a:tcPr marL="0" marR="0" marT="0" marB="0" anchor="ctr"/>
                </a:tc>
                <a:tc>
                  <a:txBody>
                    <a:bodyPr/>
                    <a:lstStyle/>
                    <a:p>
                      <a:pPr marL="0" algn="ctr" defTabSz="914400" rtl="0" eaLnBrk="1" latinLnBrk="0" hangingPunct="1">
                        <a:lnSpc>
                          <a:spcPct val="100000"/>
                        </a:lnSpc>
                        <a:spcAft>
                          <a:spcPts val="0"/>
                        </a:spcAft>
                      </a:pPr>
                      <a:r>
                        <a:rPr lang="en-US" altLang="zh-CN" sz="1600" kern="100" dirty="0">
                          <a:solidFill>
                            <a:schemeClr val="tx1"/>
                          </a:solidFill>
                          <a:effectLst/>
                          <a:latin typeface="+mn-ea"/>
                          <a:ea typeface="+mn-ea"/>
                          <a:cs typeface="+mn-cs"/>
                        </a:rPr>
                        <a:t>32</a:t>
                      </a:r>
                      <a:endParaRPr lang="zh-CN" altLang="en-US" sz="1600" kern="100" dirty="0">
                        <a:solidFill>
                          <a:schemeClr val="tx1"/>
                        </a:solidFill>
                        <a:effectLst/>
                        <a:latin typeface="+mn-ea"/>
                        <a:ea typeface="+mn-ea"/>
                        <a:cs typeface="+mn-cs"/>
                      </a:endParaRPr>
                    </a:p>
                  </a:txBody>
                  <a:tcPr marL="0" marR="0" marT="0" marB="0" anchor="ctr"/>
                </a:tc>
                <a:tc>
                  <a:txBody>
                    <a:bodyPr/>
                    <a:lstStyle/>
                    <a:p>
                      <a:pPr marL="0" algn="ctr" defTabSz="914400" rtl="0" eaLnBrk="1" latinLnBrk="0" hangingPunct="1">
                        <a:lnSpc>
                          <a:spcPct val="100000"/>
                        </a:lnSpc>
                        <a:spcAft>
                          <a:spcPts val="0"/>
                        </a:spcAft>
                      </a:pPr>
                      <a:endParaRPr lang="zh-CN" altLang="en-US" sz="1600" kern="100" dirty="0">
                        <a:solidFill>
                          <a:schemeClr val="tx1"/>
                        </a:solidFill>
                        <a:effectLst/>
                        <a:latin typeface="+mn-ea"/>
                        <a:ea typeface="+mn-ea"/>
                        <a:cs typeface="+mn-cs"/>
                      </a:endParaRPr>
                    </a:p>
                  </a:txBody>
                  <a:tcPr marL="0" marR="0" marT="0" marB="0" anchor="ctr"/>
                </a:tc>
                <a:tc>
                  <a:txBody>
                    <a:bodyPr/>
                    <a:lstStyle/>
                    <a:p>
                      <a:pPr marL="0" algn="ctr" defTabSz="914400" rtl="0" eaLnBrk="1" latinLnBrk="0" hangingPunct="1">
                        <a:lnSpc>
                          <a:spcPct val="100000"/>
                        </a:lnSpc>
                        <a:spcAft>
                          <a:spcPts val="0"/>
                        </a:spcAft>
                      </a:pPr>
                      <a:r>
                        <a:rPr lang="en-US" altLang="zh-CN" sz="1600" kern="100" dirty="0">
                          <a:solidFill>
                            <a:schemeClr val="tx1"/>
                          </a:solidFill>
                          <a:effectLst/>
                          <a:latin typeface="+mn-ea"/>
                          <a:ea typeface="+mn-ea"/>
                          <a:cs typeface="+mn-cs"/>
                        </a:rPr>
                        <a:t>8</a:t>
                      </a:r>
                      <a:endParaRPr lang="zh-CN" altLang="en-US" sz="1600" kern="100" dirty="0">
                        <a:solidFill>
                          <a:schemeClr val="tx1"/>
                        </a:solidFill>
                        <a:effectLst/>
                        <a:latin typeface="+mn-ea"/>
                        <a:ea typeface="+mn-ea"/>
                        <a:cs typeface="+mn-cs"/>
                      </a:endParaRPr>
                    </a:p>
                  </a:txBody>
                  <a:tcPr marL="0" marR="0" marT="0" marB="0" anchor="ctr"/>
                </a:tc>
                <a:tc>
                  <a:txBody>
                    <a:bodyPr/>
                    <a:lstStyle/>
                    <a:p>
                      <a:pPr marL="0" algn="ctr" defTabSz="914400" rtl="0" eaLnBrk="1" latinLnBrk="0" hangingPunct="1">
                        <a:lnSpc>
                          <a:spcPct val="100000"/>
                        </a:lnSpc>
                        <a:spcAft>
                          <a:spcPts val="0"/>
                        </a:spcAft>
                      </a:pPr>
                      <a:r>
                        <a:rPr lang="en-US" altLang="zh-CN" sz="1600" kern="100" dirty="0">
                          <a:solidFill>
                            <a:schemeClr val="tx1"/>
                          </a:solidFill>
                          <a:effectLst/>
                          <a:latin typeface="+mn-ea"/>
                          <a:ea typeface="+mn-ea"/>
                          <a:cs typeface="+mn-cs"/>
                        </a:rPr>
                        <a:t>8</a:t>
                      </a:r>
                      <a:endParaRPr lang="zh-CN" altLang="en-US" sz="1600" kern="100" dirty="0">
                        <a:solidFill>
                          <a:schemeClr val="tx1"/>
                        </a:solidFill>
                        <a:effectLst/>
                        <a:latin typeface="+mn-ea"/>
                        <a:ea typeface="+mn-ea"/>
                        <a:cs typeface="+mn-cs"/>
                      </a:endParaRPr>
                    </a:p>
                  </a:txBody>
                  <a:tcPr marL="0" marR="0" marT="0" marB="0" anchor="ctr"/>
                </a:tc>
                <a:tc>
                  <a:txBody>
                    <a:bodyPr/>
                    <a:lstStyle/>
                    <a:p>
                      <a:pPr marL="0" algn="ctr" defTabSz="914400" rtl="0" eaLnBrk="1" latinLnBrk="0" hangingPunct="1">
                        <a:lnSpc>
                          <a:spcPct val="100000"/>
                        </a:lnSpc>
                        <a:spcAft>
                          <a:spcPts val="0"/>
                        </a:spcAft>
                      </a:pPr>
                      <a:r>
                        <a:rPr lang="en-US" altLang="zh-CN" sz="1600" kern="100" dirty="0">
                          <a:solidFill>
                            <a:schemeClr val="tx1"/>
                          </a:solidFill>
                          <a:effectLst/>
                          <a:latin typeface="+mn-ea"/>
                          <a:ea typeface="+mn-ea"/>
                          <a:cs typeface="+mn-cs"/>
                        </a:rPr>
                        <a:t>8</a:t>
                      </a:r>
                      <a:endParaRPr lang="zh-CN" altLang="en-US" sz="1600" kern="100" dirty="0">
                        <a:solidFill>
                          <a:schemeClr val="tx1"/>
                        </a:solidFill>
                        <a:effectLst/>
                        <a:latin typeface="+mn-ea"/>
                        <a:ea typeface="+mn-ea"/>
                        <a:cs typeface="+mn-cs"/>
                      </a:endParaRPr>
                    </a:p>
                  </a:txBody>
                  <a:tcPr marL="0" marR="0" marT="0" marB="0" anchor="ctr"/>
                </a:tc>
              </a:tr>
              <a:tr h="294640">
                <a:tc vMerge="1">
                  <a:tcPr/>
                </a:tc>
                <a:tc>
                  <a:txBody>
                    <a:bodyPr/>
                    <a:lstStyle/>
                    <a:p>
                      <a:pPr algn="ctr">
                        <a:lnSpc>
                          <a:spcPct val="100000"/>
                        </a:lnSpc>
                        <a:spcAft>
                          <a:spcPts val="0"/>
                        </a:spcAft>
                      </a:pPr>
                      <a:r>
                        <a:rPr lang="en-US" sz="1600" b="1" kern="100" dirty="0">
                          <a:effectLst/>
                        </a:rPr>
                        <a:t> </a:t>
                      </a:r>
                      <a:r>
                        <a:rPr lang="zh-CN" altLang="en-US" sz="1600" b="1" kern="100" dirty="0">
                          <a:effectLst/>
                        </a:rPr>
                        <a:t>小计</a:t>
                      </a:r>
                      <a:endParaRPr lang="zh-CN" sz="1600" b="1" kern="100" dirty="0">
                        <a:effectLst/>
                        <a:latin typeface="Times New Roman" panose="02020603050405020304" pitchFamily="18" charset="0"/>
                        <a:ea typeface="宋体" panose="02010600030101010101" pitchFamily="2" charset="-122"/>
                      </a:endParaRPr>
                    </a:p>
                  </a:txBody>
                  <a:tcPr marL="22087" marR="22087" marT="0" marB="0" anchor="ctr"/>
                </a:tc>
                <a:tc>
                  <a:txBody>
                    <a:bodyPr/>
                    <a:lstStyle/>
                    <a:p>
                      <a:pPr marL="0" algn="ctr" defTabSz="914400" rtl="0" eaLnBrk="1" latinLnBrk="0" hangingPunct="1">
                        <a:lnSpc>
                          <a:spcPct val="100000"/>
                        </a:lnSpc>
                        <a:spcAft>
                          <a:spcPts val="0"/>
                        </a:spcAft>
                      </a:pPr>
                      <a:r>
                        <a:rPr lang="en-US" sz="1600" b="1" kern="100" dirty="0">
                          <a:solidFill>
                            <a:schemeClr val="tx1"/>
                          </a:solidFill>
                          <a:effectLst/>
                          <a:latin typeface="+mn-ea"/>
                          <a:ea typeface="+mn-ea"/>
                          <a:cs typeface="+mn-cs"/>
                        </a:rPr>
                        <a:t>13</a:t>
                      </a:r>
                      <a:endParaRPr lang="zh-CN" altLang="en-US" sz="1600" b="1" kern="100" dirty="0">
                        <a:solidFill>
                          <a:schemeClr val="tx1"/>
                        </a:solidFill>
                        <a:effectLst/>
                        <a:latin typeface="+mn-ea"/>
                        <a:ea typeface="+mn-ea"/>
                        <a:cs typeface="+mn-cs"/>
                      </a:endParaRPr>
                    </a:p>
                  </a:txBody>
                  <a:tcPr marL="0" marR="0" marT="0" marB="0" anchor="ctr"/>
                </a:tc>
                <a:tc>
                  <a:txBody>
                    <a:bodyPr/>
                    <a:lstStyle/>
                    <a:p>
                      <a:pPr marL="0" algn="ctr" defTabSz="914400" rtl="0" eaLnBrk="1" latinLnBrk="0" hangingPunct="1">
                        <a:lnSpc>
                          <a:spcPct val="100000"/>
                        </a:lnSpc>
                        <a:spcAft>
                          <a:spcPts val="0"/>
                        </a:spcAft>
                      </a:pPr>
                      <a:r>
                        <a:rPr lang="en-US" altLang="zh-CN" sz="1600" b="1" kern="100" dirty="0">
                          <a:solidFill>
                            <a:schemeClr val="tx1"/>
                          </a:solidFill>
                          <a:effectLst/>
                          <a:latin typeface="+mn-ea"/>
                          <a:ea typeface="+mn-ea"/>
                          <a:cs typeface="+mn-cs"/>
                        </a:rPr>
                        <a:t>208</a:t>
                      </a:r>
                      <a:endParaRPr lang="zh-CN" altLang="en-US" sz="1600" b="1" kern="100" dirty="0">
                        <a:solidFill>
                          <a:schemeClr val="tx1"/>
                        </a:solidFill>
                        <a:effectLst/>
                        <a:latin typeface="+mn-ea"/>
                        <a:ea typeface="+mn-ea"/>
                        <a:cs typeface="+mn-cs"/>
                      </a:endParaRPr>
                    </a:p>
                  </a:txBody>
                  <a:tcPr marL="0" marR="0" marT="0" marB="0" anchor="ctr"/>
                </a:tc>
                <a:tc>
                  <a:txBody>
                    <a:bodyPr/>
                    <a:lstStyle/>
                    <a:p>
                      <a:pPr marL="0" algn="ctr" defTabSz="914400" rtl="0" eaLnBrk="1" latinLnBrk="0" hangingPunct="1">
                        <a:lnSpc>
                          <a:spcPct val="100000"/>
                        </a:lnSpc>
                        <a:spcAft>
                          <a:spcPts val="0"/>
                        </a:spcAft>
                      </a:pPr>
                      <a:r>
                        <a:rPr lang="en-US" altLang="zh-CN" sz="1600" b="1" kern="100" dirty="0">
                          <a:solidFill>
                            <a:schemeClr val="tx1"/>
                          </a:solidFill>
                          <a:effectLst/>
                          <a:latin typeface="+mn-ea"/>
                          <a:ea typeface="+mn-ea"/>
                          <a:cs typeface="+mn-cs"/>
                        </a:rPr>
                        <a:t>208</a:t>
                      </a:r>
                      <a:endParaRPr lang="zh-CN" altLang="en-US" sz="1600" b="1" kern="100" dirty="0">
                        <a:solidFill>
                          <a:schemeClr val="tx1"/>
                        </a:solidFill>
                        <a:effectLst/>
                        <a:latin typeface="+mn-ea"/>
                        <a:ea typeface="+mn-ea"/>
                        <a:cs typeface="+mn-cs"/>
                      </a:endParaRPr>
                    </a:p>
                  </a:txBody>
                  <a:tcPr marL="0" marR="0" marT="0" marB="0" anchor="ctr"/>
                </a:tc>
                <a:tc>
                  <a:txBody>
                    <a:bodyPr/>
                    <a:lstStyle/>
                    <a:p>
                      <a:pPr marL="0" algn="ctr" defTabSz="914400" rtl="0" eaLnBrk="1" latinLnBrk="0" hangingPunct="1">
                        <a:lnSpc>
                          <a:spcPct val="100000"/>
                        </a:lnSpc>
                        <a:spcAft>
                          <a:spcPts val="0"/>
                        </a:spcAft>
                      </a:pPr>
                      <a:r>
                        <a:rPr lang="en-US" sz="1600" b="1" kern="100" dirty="0">
                          <a:solidFill>
                            <a:schemeClr val="tx1"/>
                          </a:solidFill>
                          <a:effectLst/>
                          <a:latin typeface="+mn-ea"/>
                          <a:ea typeface="+mn-ea"/>
                          <a:cs typeface="+mn-cs"/>
                        </a:rPr>
                        <a:t> </a:t>
                      </a:r>
                      <a:endParaRPr lang="zh-CN" altLang="en-US" sz="1600" b="1" kern="100" dirty="0">
                        <a:solidFill>
                          <a:schemeClr val="tx1"/>
                        </a:solidFill>
                        <a:effectLst/>
                        <a:latin typeface="+mn-ea"/>
                        <a:ea typeface="+mn-ea"/>
                        <a:cs typeface="+mn-cs"/>
                      </a:endParaRPr>
                    </a:p>
                  </a:txBody>
                  <a:tcPr marL="0" marR="0" marT="0" marB="0" anchor="ctr"/>
                </a:tc>
                <a:tc>
                  <a:txBody>
                    <a:bodyPr/>
                    <a:lstStyle/>
                    <a:p>
                      <a:pPr marL="0" algn="ctr" defTabSz="914400" rtl="0" eaLnBrk="1" latinLnBrk="0" hangingPunct="1">
                        <a:lnSpc>
                          <a:spcPct val="100000"/>
                        </a:lnSpc>
                        <a:spcAft>
                          <a:spcPts val="0"/>
                        </a:spcAft>
                      </a:pPr>
                      <a:r>
                        <a:rPr lang="en-US" sz="1600" b="1" kern="100" dirty="0">
                          <a:solidFill>
                            <a:schemeClr val="tx1"/>
                          </a:solidFill>
                          <a:effectLst/>
                          <a:latin typeface="+mn-ea"/>
                          <a:ea typeface="+mn-ea"/>
                          <a:cs typeface="+mn-cs"/>
                        </a:rPr>
                        <a:t>32</a:t>
                      </a:r>
                      <a:endParaRPr lang="zh-CN" altLang="en-US" sz="1600" b="1" kern="100" dirty="0">
                        <a:solidFill>
                          <a:schemeClr val="tx1"/>
                        </a:solidFill>
                        <a:effectLst/>
                        <a:latin typeface="+mn-ea"/>
                        <a:ea typeface="+mn-ea"/>
                        <a:cs typeface="+mn-cs"/>
                      </a:endParaRPr>
                    </a:p>
                  </a:txBody>
                  <a:tcPr marL="0" marR="0" marT="0" marB="0" anchor="ctr"/>
                </a:tc>
                <a:tc>
                  <a:txBody>
                    <a:bodyPr/>
                    <a:lstStyle/>
                    <a:p>
                      <a:pPr marL="0" algn="ctr" defTabSz="914400" rtl="0" eaLnBrk="1" latinLnBrk="0" hangingPunct="1">
                        <a:lnSpc>
                          <a:spcPct val="100000"/>
                        </a:lnSpc>
                        <a:spcAft>
                          <a:spcPts val="0"/>
                        </a:spcAft>
                      </a:pPr>
                      <a:r>
                        <a:rPr lang="en-US" sz="1600" b="1" kern="100" dirty="0">
                          <a:solidFill>
                            <a:schemeClr val="tx1"/>
                          </a:solidFill>
                          <a:effectLst/>
                          <a:latin typeface="+mn-ea"/>
                          <a:ea typeface="+mn-ea"/>
                          <a:cs typeface="+mn-cs"/>
                        </a:rPr>
                        <a:t>8</a:t>
                      </a:r>
                      <a:endParaRPr lang="zh-CN" altLang="en-US" sz="1600" b="1" kern="100" dirty="0">
                        <a:solidFill>
                          <a:schemeClr val="tx1"/>
                        </a:solidFill>
                        <a:effectLst/>
                        <a:latin typeface="+mn-ea"/>
                        <a:ea typeface="+mn-ea"/>
                        <a:cs typeface="+mn-cs"/>
                      </a:endParaRPr>
                    </a:p>
                  </a:txBody>
                  <a:tcPr marL="0" marR="0" marT="0" marB="0" anchor="ctr"/>
                </a:tc>
                <a:tc>
                  <a:txBody>
                    <a:bodyPr/>
                    <a:lstStyle/>
                    <a:p>
                      <a:pPr marL="0" algn="ctr" defTabSz="914400" rtl="0" eaLnBrk="1" latinLnBrk="0" hangingPunct="1">
                        <a:lnSpc>
                          <a:spcPct val="100000"/>
                        </a:lnSpc>
                        <a:spcAft>
                          <a:spcPts val="0"/>
                        </a:spcAft>
                      </a:pPr>
                      <a:r>
                        <a:rPr lang="en-US" sz="1600" b="1" kern="100" dirty="0">
                          <a:solidFill>
                            <a:schemeClr val="tx1"/>
                          </a:solidFill>
                          <a:effectLst/>
                          <a:latin typeface="+mn-ea"/>
                          <a:ea typeface="+mn-ea"/>
                          <a:cs typeface="+mn-cs"/>
                        </a:rPr>
                        <a:t>8</a:t>
                      </a:r>
                      <a:endParaRPr lang="zh-CN" altLang="en-US" sz="1600" b="1" kern="100" dirty="0">
                        <a:solidFill>
                          <a:schemeClr val="tx1"/>
                        </a:solidFill>
                        <a:effectLst/>
                        <a:latin typeface="+mn-ea"/>
                        <a:ea typeface="+mn-ea"/>
                        <a:cs typeface="+mn-cs"/>
                      </a:endParaRPr>
                    </a:p>
                  </a:txBody>
                  <a:tcPr marL="0" marR="0" marT="0" marB="0" anchor="ctr"/>
                </a:tc>
              </a:tr>
              <a:tr h="331470">
                <a:tc rowSpan="2">
                  <a:txBody>
                    <a:bodyPr/>
                    <a:lstStyle/>
                    <a:p>
                      <a:pPr marL="71755" marR="71755" algn="ctr">
                        <a:lnSpc>
                          <a:spcPct val="100000"/>
                        </a:lnSpc>
                        <a:spcAft>
                          <a:spcPts val="0"/>
                        </a:spcAft>
                      </a:pPr>
                      <a:r>
                        <a:rPr lang="zh-CN" sz="1600" b="1" kern="100" dirty="0">
                          <a:effectLst/>
                        </a:rPr>
                        <a:t>实 </a:t>
                      </a:r>
                      <a:r>
                        <a:rPr lang="en-US" altLang="zh-CN" sz="1600" b="1" kern="100" dirty="0">
                          <a:effectLst/>
                        </a:rPr>
                        <a:t> </a:t>
                      </a:r>
                      <a:r>
                        <a:rPr lang="zh-CN" sz="1600" b="1" kern="100" dirty="0">
                          <a:effectLst/>
                        </a:rPr>
                        <a:t>践 环 节</a:t>
                      </a:r>
                      <a:endParaRPr lang="zh-CN" sz="1600" b="1" kern="100" dirty="0">
                        <a:effectLst/>
                      </a:endParaRPr>
                    </a:p>
                  </a:txBody>
                  <a:tcPr marL="0" marR="0" marT="0" marB="0" vert="eaVert" anchor="ctr"/>
                </a:tc>
                <a:tc>
                  <a:txBody>
                    <a:bodyPr/>
                    <a:lstStyle/>
                    <a:p>
                      <a:pPr algn="ctr">
                        <a:lnSpc>
                          <a:spcPct val="100000"/>
                        </a:lnSpc>
                        <a:spcAft>
                          <a:spcPts val="0"/>
                        </a:spcAft>
                      </a:pPr>
                      <a:r>
                        <a:rPr lang="zh-CN" altLang="en-US" sz="1600" kern="100" dirty="0">
                          <a:effectLst/>
                        </a:rPr>
                        <a:t>水资源开发与保护课程设计</a:t>
                      </a:r>
                      <a:endParaRPr lang="zh-CN" sz="1600" kern="100" dirty="0">
                        <a:effectLst/>
                        <a:latin typeface="Times New Roman" panose="02020603050405020304" pitchFamily="18" charset="0"/>
                        <a:ea typeface="宋体" panose="02010600030101010101" pitchFamily="2" charset="-122"/>
                      </a:endParaRPr>
                    </a:p>
                  </a:txBody>
                  <a:tcPr marL="22087" marR="22087" marT="0" marB="0" anchor="ctr"/>
                </a:tc>
                <a:tc>
                  <a:txBody>
                    <a:bodyPr/>
                    <a:lstStyle/>
                    <a:p>
                      <a:pPr marL="0" algn="ctr" defTabSz="914400" rtl="0" eaLnBrk="1" latinLnBrk="0" hangingPunct="1">
                        <a:lnSpc>
                          <a:spcPct val="100000"/>
                        </a:lnSpc>
                        <a:spcAft>
                          <a:spcPts val="0"/>
                        </a:spcAft>
                      </a:pPr>
                      <a:r>
                        <a:rPr lang="en-US" altLang="zh-CN" sz="1600" kern="100" dirty="0">
                          <a:solidFill>
                            <a:schemeClr val="tx1"/>
                          </a:solidFill>
                          <a:effectLst/>
                          <a:latin typeface="+mn-ea"/>
                          <a:ea typeface="+mn-ea"/>
                          <a:cs typeface="+mn-cs"/>
                        </a:rPr>
                        <a:t>1</a:t>
                      </a:r>
                      <a:endParaRPr lang="zh-CN" altLang="en-US" sz="1600" kern="100" dirty="0">
                        <a:solidFill>
                          <a:schemeClr val="tx1"/>
                        </a:solidFill>
                        <a:effectLst/>
                        <a:latin typeface="+mn-ea"/>
                        <a:ea typeface="+mn-ea"/>
                        <a:cs typeface="+mn-cs"/>
                      </a:endParaRPr>
                    </a:p>
                  </a:txBody>
                  <a:tcPr marL="0" marR="0" marT="0" marB="0" anchor="ctr"/>
                </a:tc>
                <a:tc>
                  <a:txBody>
                    <a:bodyPr/>
                    <a:lstStyle/>
                    <a:p>
                      <a:pPr marL="0" algn="ctr" defTabSz="914400" rtl="0" eaLnBrk="1" latinLnBrk="0" hangingPunct="1">
                        <a:lnSpc>
                          <a:spcPct val="100000"/>
                        </a:lnSpc>
                        <a:spcAft>
                          <a:spcPts val="0"/>
                        </a:spcAft>
                      </a:pPr>
                      <a:r>
                        <a:rPr lang="en-US" altLang="zh-CN" sz="1600" kern="100" dirty="0">
                          <a:solidFill>
                            <a:schemeClr val="tx1"/>
                          </a:solidFill>
                          <a:effectLst/>
                          <a:latin typeface="+mn-ea"/>
                          <a:ea typeface="+mn-ea"/>
                          <a:cs typeface="+mn-cs"/>
                        </a:rPr>
                        <a:t>1</a:t>
                      </a:r>
                      <a:r>
                        <a:rPr lang="zh-CN" altLang="en-US" sz="1600" kern="100" dirty="0">
                          <a:solidFill>
                            <a:schemeClr val="tx1"/>
                          </a:solidFill>
                          <a:effectLst/>
                          <a:latin typeface="+mn-ea"/>
                          <a:ea typeface="+mn-ea"/>
                          <a:cs typeface="+mn-cs"/>
                        </a:rPr>
                        <a:t>周</a:t>
                      </a:r>
                      <a:endParaRPr lang="zh-CN" altLang="en-US" sz="1600" kern="100" dirty="0">
                        <a:solidFill>
                          <a:schemeClr val="tx1"/>
                        </a:solidFill>
                        <a:effectLst/>
                        <a:latin typeface="+mn-ea"/>
                        <a:ea typeface="+mn-ea"/>
                        <a:cs typeface="+mn-cs"/>
                      </a:endParaRPr>
                    </a:p>
                  </a:txBody>
                  <a:tcPr marL="0" marR="0" marT="0" marB="0" anchor="ctr"/>
                </a:tc>
                <a:tc>
                  <a:txBody>
                    <a:bodyPr/>
                    <a:lstStyle/>
                    <a:p>
                      <a:pPr marL="0" algn="ctr" defTabSz="914400" rtl="0" eaLnBrk="1" latinLnBrk="0" hangingPunct="1">
                        <a:lnSpc>
                          <a:spcPct val="100000"/>
                        </a:lnSpc>
                        <a:spcAft>
                          <a:spcPts val="0"/>
                        </a:spcAft>
                      </a:pPr>
                      <a:r>
                        <a:rPr lang="en-US" sz="1600" kern="100" dirty="0">
                          <a:solidFill>
                            <a:schemeClr val="tx1"/>
                          </a:solidFill>
                          <a:effectLst/>
                          <a:latin typeface="+mn-ea"/>
                          <a:ea typeface="+mn-ea"/>
                          <a:cs typeface="+mn-cs"/>
                        </a:rPr>
                        <a:t> </a:t>
                      </a:r>
                      <a:endParaRPr lang="zh-CN" altLang="en-US" sz="1600" kern="100" dirty="0">
                        <a:solidFill>
                          <a:schemeClr val="tx1"/>
                        </a:solidFill>
                        <a:effectLst/>
                        <a:latin typeface="+mn-ea"/>
                        <a:ea typeface="+mn-ea"/>
                        <a:cs typeface="+mn-cs"/>
                      </a:endParaRPr>
                    </a:p>
                  </a:txBody>
                  <a:tcPr marL="0" marR="0" marT="0" marB="0" anchor="ctr"/>
                </a:tc>
                <a:tc>
                  <a:txBody>
                    <a:bodyPr/>
                    <a:lstStyle/>
                    <a:p>
                      <a:pPr marL="0" algn="ctr" defTabSz="914400" rtl="0" eaLnBrk="1" latinLnBrk="0" hangingPunct="1">
                        <a:lnSpc>
                          <a:spcPct val="100000"/>
                        </a:lnSpc>
                        <a:spcAft>
                          <a:spcPts val="0"/>
                        </a:spcAft>
                      </a:pPr>
                      <a:r>
                        <a:rPr lang="en-US" sz="1600" kern="100" dirty="0">
                          <a:solidFill>
                            <a:schemeClr val="tx1"/>
                          </a:solidFill>
                          <a:effectLst/>
                          <a:latin typeface="+mn-ea"/>
                          <a:ea typeface="+mn-ea"/>
                          <a:cs typeface="+mn-cs"/>
                        </a:rPr>
                        <a:t> </a:t>
                      </a:r>
                      <a:endParaRPr lang="zh-CN" altLang="en-US" sz="1600" kern="100" dirty="0">
                        <a:solidFill>
                          <a:schemeClr val="tx1"/>
                        </a:solidFill>
                        <a:effectLst/>
                        <a:latin typeface="+mn-ea"/>
                        <a:ea typeface="+mn-ea"/>
                        <a:cs typeface="+mn-cs"/>
                      </a:endParaRPr>
                    </a:p>
                  </a:txBody>
                  <a:tcPr marL="0" marR="0" marT="0" marB="0" anchor="ctr"/>
                </a:tc>
                <a:tc>
                  <a:txBody>
                    <a:bodyPr/>
                    <a:lstStyle/>
                    <a:p>
                      <a:pPr marL="0" algn="ctr" defTabSz="914400" rtl="0" eaLnBrk="1" latinLnBrk="0" hangingPunct="1">
                        <a:lnSpc>
                          <a:spcPct val="100000"/>
                        </a:lnSpc>
                        <a:spcAft>
                          <a:spcPts val="0"/>
                        </a:spcAft>
                      </a:pPr>
                      <a:r>
                        <a:rPr lang="en-US" sz="1600" kern="100" dirty="0">
                          <a:solidFill>
                            <a:schemeClr val="tx1"/>
                          </a:solidFill>
                          <a:effectLst/>
                          <a:latin typeface="+mn-ea"/>
                          <a:ea typeface="+mn-ea"/>
                          <a:cs typeface="+mn-cs"/>
                        </a:rPr>
                        <a:t> </a:t>
                      </a:r>
                      <a:endParaRPr lang="zh-CN" altLang="en-US" sz="1600" kern="100" dirty="0">
                        <a:solidFill>
                          <a:schemeClr val="tx1"/>
                        </a:solidFill>
                        <a:effectLst/>
                        <a:latin typeface="+mn-ea"/>
                        <a:ea typeface="+mn-ea"/>
                        <a:cs typeface="+mn-cs"/>
                      </a:endParaRPr>
                    </a:p>
                  </a:txBody>
                  <a:tcPr marL="0" marR="0" marT="0" marB="0" anchor="ctr"/>
                </a:tc>
                <a:tc>
                  <a:txBody>
                    <a:bodyPr/>
                    <a:lstStyle/>
                    <a:p>
                      <a:pPr marL="0" algn="ctr" defTabSz="914400" rtl="0" eaLnBrk="1" latinLnBrk="0" hangingPunct="1">
                        <a:lnSpc>
                          <a:spcPct val="100000"/>
                        </a:lnSpc>
                        <a:spcAft>
                          <a:spcPts val="0"/>
                        </a:spcAft>
                      </a:pPr>
                      <a:r>
                        <a:rPr lang="en-US" sz="1600" kern="100" dirty="0">
                          <a:solidFill>
                            <a:schemeClr val="tx1"/>
                          </a:solidFill>
                          <a:effectLst/>
                          <a:latin typeface="+mn-ea"/>
                          <a:ea typeface="+mn-ea"/>
                          <a:cs typeface="+mn-cs"/>
                        </a:rPr>
                        <a:t> </a:t>
                      </a:r>
                      <a:endParaRPr lang="zh-CN" altLang="en-US" sz="1600" kern="100" dirty="0">
                        <a:solidFill>
                          <a:schemeClr val="tx1"/>
                        </a:solidFill>
                        <a:effectLst/>
                        <a:latin typeface="+mn-ea"/>
                        <a:ea typeface="+mn-ea"/>
                        <a:cs typeface="+mn-cs"/>
                      </a:endParaRPr>
                    </a:p>
                  </a:txBody>
                  <a:tcPr marL="0" marR="0" marT="0" marB="0" anchor="ctr"/>
                </a:tc>
                <a:tc>
                  <a:txBody>
                    <a:bodyPr/>
                    <a:lstStyle/>
                    <a:p>
                      <a:pPr marL="0" algn="ctr" defTabSz="914400" rtl="0" eaLnBrk="1" latinLnBrk="0" hangingPunct="1">
                        <a:lnSpc>
                          <a:spcPct val="100000"/>
                        </a:lnSpc>
                        <a:spcAft>
                          <a:spcPts val="0"/>
                        </a:spcAft>
                      </a:pPr>
                      <a:r>
                        <a:rPr lang="en-US" sz="1600" kern="100" dirty="0">
                          <a:solidFill>
                            <a:schemeClr val="tx1"/>
                          </a:solidFill>
                          <a:effectLst/>
                          <a:latin typeface="+mn-ea"/>
                          <a:ea typeface="+mn-ea"/>
                          <a:cs typeface="+mn-cs"/>
                        </a:rPr>
                        <a:t> </a:t>
                      </a:r>
                      <a:endParaRPr lang="zh-CN" altLang="en-US" sz="1600" kern="100" dirty="0">
                        <a:solidFill>
                          <a:schemeClr val="tx1"/>
                        </a:solidFill>
                        <a:effectLst/>
                        <a:latin typeface="+mn-ea"/>
                        <a:ea typeface="+mn-ea"/>
                        <a:cs typeface="+mn-cs"/>
                      </a:endParaRPr>
                    </a:p>
                  </a:txBody>
                  <a:tcPr marL="0" marR="0" marT="0" marB="0" anchor="ctr"/>
                </a:tc>
              </a:tr>
              <a:tr h="331470">
                <a:tc vMerge="1">
                  <a:tcPr/>
                </a:tc>
                <a:tc>
                  <a:txBody>
                    <a:bodyPr/>
                    <a:lstStyle/>
                    <a:p>
                      <a:pPr algn="ctr">
                        <a:lnSpc>
                          <a:spcPct val="100000"/>
                        </a:lnSpc>
                        <a:spcAft>
                          <a:spcPts val="0"/>
                        </a:spcAft>
                      </a:pPr>
                      <a:r>
                        <a:rPr lang="en-US" sz="1600" b="1" kern="100" dirty="0">
                          <a:effectLst/>
                        </a:rPr>
                        <a:t> </a:t>
                      </a:r>
                      <a:r>
                        <a:rPr lang="zh-CN" altLang="en-US" sz="1600" b="1" kern="100" dirty="0">
                          <a:effectLst/>
                        </a:rPr>
                        <a:t>小计</a:t>
                      </a:r>
                      <a:endParaRPr lang="zh-CN" sz="1600" b="1" kern="100" dirty="0">
                        <a:effectLst/>
                        <a:latin typeface="Times New Roman" panose="02020603050405020304" pitchFamily="18" charset="0"/>
                        <a:ea typeface="宋体" panose="02010600030101010101" pitchFamily="2" charset="-122"/>
                      </a:endParaRPr>
                    </a:p>
                  </a:txBody>
                  <a:tcPr marL="22087" marR="22087" marT="0" marB="0" anchor="ctr"/>
                </a:tc>
                <a:tc>
                  <a:txBody>
                    <a:bodyPr/>
                    <a:lstStyle/>
                    <a:p>
                      <a:pPr marL="0" algn="ctr" defTabSz="914400" rtl="0" eaLnBrk="1" latinLnBrk="0" hangingPunct="1">
                        <a:lnSpc>
                          <a:spcPct val="100000"/>
                        </a:lnSpc>
                        <a:spcAft>
                          <a:spcPts val="0"/>
                        </a:spcAft>
                      </a:pPr>
                      <a:r>
                        <a:rPr lang="en-US" altLang="zh-CN" sz="1600" b="1" kern="100" dirty="0">
                          <a:solidFill>
                            <a:schemeClr val="tx1"/>
                          </a:solidFill>
                          <a:effectLst/>
                          <a:latin typeface="+mn-ea"/>
                          <a:ea typeface="+mn-ea"/>
                          <a:cs typeface="+mn-cs"/>
                        </a:rPr>
                        <a:t>1</a:t>
                      </a:r>
                      <a:endParaRPr lang="zh-CN" altLang="en-US" sz="1600" b="1" kern="100" dirty="0">
                        <a:solidFill>
                          <a:schemeClr val="tx1"/>
                        </a:solidFill>
                        <a:effectLst/>
                        <a:latin typeface="+mn-ea"/>
                        <a:ea typeface="+mn-ea"/>
                        <a:cs typeface="+mn-cs"/>
                      </a:endParaRPr>
                    </a:p>
                  </a:txBody>
                  <a:tcPr marL="0" marR="0" marT="0" marB="0" anchor="ctr"/>
                </a:tc>
                <a:tc>
                  <a:txBody>
                    <a:bodyPr/>
                    <a:lstStyle/>
                    <a:p>
                      <a:pPr marL="0" algn="ctr" defTabSz="914400" rtl="0" eaLnBrk="1" latinLnBrk="0" hangingPunct="1">
                        <a:lnSpc>
                          <a:spcPct val="100000"/>
                        </a:lnSpc>
                        <a:spcAft>
                          <a:spcPts val="0"/>
                        </a:spcAft>
                      </a:pPr>
                      <a:r>
                        <a:rPr lang="en-US" sz="1600" b="1" kern="100" dirty="0">
                          <a:solidFill>
                            <a:schemeClr val="tx1"/>
                          </a:solidFill>
                          <a:effectLst/>
                          <a:latin typeface="+mn-ea"/>
                          <a:ea typeface="+mn-ea"/>
                          <a:cs typeface="+mn-cs"/>
                        </a:rPr>
                        <a:t>1</a:t>
                      </a:r>
                      <a:r>
                        <a:rPr lang="zh-CN" altLang="en-US" sz="1600" b="1" kern="100" dirty="0">
                          <a:solidFill>
                            <a:schemeClr val="tx1"/>
                          </a:solidFill>
                          <a:effectLst/>
                          <a:latin typeface="+mn-ea"/>
                          <a:ea typeface="+mn-ea"/>
                          <a:cs typeface="+mn-cs"/>
                        </a:rPr>
                        <a:t>周</a:t>
                      </a:r>
                      <a:endParaRPr lang="zh-CN" altLang="en-US" sz="1600" b="1" kern="100" dirty="0">
                        <a:solidFill>
                          <a:schemeClr val="tx1"/>
                        </a:solidFill>
                        <a:effectLst/>
                        <a:latin typeface="+mn-ea"/>
                        <a:ea typeface="+mn-ea"/>
                        <a:cs typeface="+mn-cs"/>
                      </a:endParaRPr>
                    </a:p>
                  </a:txBody>
                  <a:tcPr marL="0" marR="0" marT="0" marB="0" anchor="ctr"/>
                </a:tc>
                <a:tc>
                  <a:txBody>
                    <a:bodyPr/>
                    <a:lstStyle/>
                    <a:p>
                      <a:pPr marL="0" algn="ctr" defTabSz="914400" rtl="0" eaLnBrk="1" latinLnBrk="0" hangingPunct="1">
                        <a:lnSpc>
                          <a:spcPct val="100000"/>
                        </a:lnSpc>
                        <a:spcAft>
                          <a:spcPts val="0"/>
                        </a:spcAft>
                      </a:pPr>
                      <a:r>
                        <a:rPr lang="en-US" sz="1600" kern="100" dirty="0">
                          <a:solidFill>
                            <a:schemeClr val="tx1"/>
                          </a:solidFill>
                          <a:effectLst/>
                          <a:latin typeface="+mn-ea"/>
                          <a:ea typeface="+mn-ea"/>
                          <a:cs typeface="+mn-cs"/>
                        </a:rPr>
                        <a:t> </a:t>
                      </a:r>
                      <a:endParaRPr lang="zh-CN" altLang="en-US" sz="1600" kern="100" dirty="0">
                        <a:solidFill>
                          <a:schemeClr val="tx1"/>
                        </a:solidFill>
                        <a:effectLst/>
                        <a:latin typeface="+mn-ea"/>
                        <a:ea typeface="+mn-ea"/>
                        <a:cs typeface="+mn-cs"/>
                      </a:endParaRPr>
                    </a:p>
                  </a:txBody>
                  <a:tcPr marL="0" marR="0" marT="0" marB="0" anchor="ctr"/>
                </a:tc>
                <a:tc>
                  <a:txBody>
                    <a:bodyPr/>
                    <a:lstStyle/>
                    <a:p>
                      <a:pPr marL="0" algn="ctr" defTabSz="914400" rtl="0" eaLnBrk="1" latinLnBrk="0" hangingPunct="1">
                        <a:lnSpc>
                          <a:spcPct val="100000"/>
                        </a:lnSpc>
                        <a:spcAft>
                          <a:spcPts val="0"/>
                        </a:spcAft>
                      </a:pPr>
                      <a:r>
                        <a:rPr lang="en-US" sz="1600" kern="100" dirty="0">
                          <a:solidFill>
                            <a:schemeClr val="tx1"/>
                          </a:solidFill>
                          <a:effectLst/>
                          <a:latin typeface="+mn-ea"/>
                          <a:ea typeface="+mn-ea"/>
                          <a:cs typeface="+mn-cs"/>
                        </a:rPr>
                        <a:t> </a:t>
                      </a:r>
                      <a:endParaRPr lang="zh-CN" altLang="en-US" sz="1600" kern="100" dirty="0">
                        <a:solidFill>
                          <a:schemeClr val="tx1"/>
                        </a:solidFill>
                        <a:effectLst/>
                        <a:latin typeface="+mn-ea"/>
                        <a:ea typeface="+mn-ea"/>
                        <a:cs typeface="+mn-cs"/>
                      </a:endParaRPr>
                    </a:p>
                  </a:txBody>
                  <a:tcPr marL="0" marR="0" marT="0" marB="0" anchor="ctr"/>
                </a:tc>
                <a:tc>
                  <a:txBody>
                    <a:bodyPr/>
                    <a:lstStyle/>
                    <a:p>
                      <a:pPr marL="0" algn="ctr" defTabSz="914400" rtl="0" eaLnBrk="1" latinLnBrk="0" hangingPunct="1">
                        <a:lnSpc>
                          <a:spcPct val="100000"/>
                        </a:lnSpc>
                        <a:spcAft>
                          <a:spcPts val="0"/>
                        </a:spcAft>
                      </a:pPr>
                      <a:r>
                        <a:rPr lang="en-US" sz="1600" kern="100" dirty="0">
                          <a:solidFill>
                            <a:schemeClr val="tx1"/>
                          </a:solidFill>
                          <a:effectLst/>
                          <a:latin typeface="+mn-ea"/>
                          <a:ea typeface="+mn-ea"/>
                          <a:cs typeface="+mn-cs"/>
                        </a:rPr>
                        <a:t> </a:t>
                      </a:r>
                      <a:endParaRPr lang="zh-CN" altLang="en-US" sz="1600" kern="100" dirty="0">
                        <a:solidFill>
                          <a:schemeClr val="tx1"/>
                        </a:solidFill>
                        <a:effectLst/>
                        <a:latin typeface="+mn-ea"/>
                        <a:ea typeface="+mn-ea"/>
                        <a:cs typeface="+mn-cs"/>
                      </a:endParaRPr>
                    </a:p>
                  </a:txBody>
                  <a:tcPr marL="0" marR="0" marT="0" marB="0" anchor="ctr"/>
                </a:tc>
                <a:tc>
                  <a:txBody>
                    <a:bodyPr/>
                    <a:lstStyle/>
                    <a:p>
                      <a:pPr marL="0" algn="ctr" defTabSz="914400" rtl="0" eaLnBrk="1" latinLnBrk="0" hangingPunct="1">
                        <a:lnSpc>
                          <a:spcPct val="100000"/>
                        </a:lnSpc>
                        <a:spcAft>
                          <a:spcPts val="0"/>
                        </a:spcAft>
                      </a:pPr>
                      <a:r>
                        <a:rPr lang="en-US" sz="1600" kern="100" dirty="0">
                          <a:solidFill>
                            <a:schemeClr val="tx1"/>
                          </a:solidFill>
                          <a:effectLst/>
                          <a:latin typeface="+mn-ea"/>
                          <a:ea typeface="+mn-ea"/>
                          <a:cs typeface="+mn-cs"/>
                        </a:rPr>
                        <a:t> </a:t>
                      </a:r>
                      <a:endParaRPr lang="zh-CN" altLang="en-US" sz="1600" kern="100" dirty="0">
                        <a:solidFill>
                          <a:schemeClr val="tx1"/>
                        </a:solidFill>
                        <a:effectLst/>
                        <a:latin typeface="+mn-ea"/>
                        <a:ea typeface="+mn-ea"/>
                        <a:cs typeface="+mn-cs"/>
                      </a:endParaRPr>
                    </a:p>
                  </a:txBody>
                  <a:tcPr marL="0" marR="0" marT="0" marB="0" anchor="ctr"/>
                </a:tc>
                <a:tc>
                  <a:txBody>
                    <a:bodyPr/>
                    <a:lstStyle/>
                    <a:p>
                      <a:pPr marL="0" algn="ctr" defTabSz="914400" rtl="0" eaLnBrk="1" latinLnBrk="0" hangingPunct="1">
                        <a:lnSpc>
                          <a:spcPct val="100000"/>
                        </a:lnSpc>
                        <a:spcAft>
                          <a:spcPts val="0"/>
                        </a:spcAft>
                      </a:pPr>
                      <a:r>
                        <a:rPr lang="en-US" sz="1600" kern="100" dirty="0">
                          <a:solidFill>
                            <a:schemeClr val="tx1"/>
                          </a:solidFill>
                          <a:effectLst/>
                          <a:latin typeface="+mn-ea"/>
                          <a:ea typeface="+mn-ea"/>
                          <a:cs typeface="+mn-cs"/>
                        </a:rPr>
                        <a:t> </a:t>
                      </a:r>
                      <a:endParaRPr lang="zh-CN" altLang="en-US" sz="1600" kern="100" dirty="0">
                        <a:solidFill>
                          <a:schemeClr val="tx1"/>
                        </a:solidFill>
                        <a:effectLst/>
                        <a:latin typeface="+mn-ea"/>
                        <a:ea typeface="+mn-ea"/>
                        <a:cs typeface="+mn-cs"/>
                      </a:endParaRPr>
                    </a:p>
                  </a:txBody>
                  <a:tcPr marL="0" marR="0" marT="0" marB="0" anchor="ctr"/>
                </a:tc>
              </a:tr>
              <a:tr h="294640">
                <a:tc gridSpan="2">
                  <a:txBody>
                    <a:bodyPr/>
                    <a:lstStyle/>
                    <a:p>
                      <a:pPr algn="ctr">
                        <a:lnSpc>
                          <a:spcPct val="100000"/>
                        </a:lnSpc>
                        <a:spcAft>
                          <a:spcPts val="0"/>
                        </a:spcAft>
                      </a:pPr>
                      <a:r>
                        <a:rPr lang="zh-CN" sz="1600" b="1" kern="100" dirty="0">
                          <a:effectLst/>
                        </a:rPr>
                        <a:t>总计</a:t>
                      </a:r>
                      <a:r>
                        <a:rPr lang="en-US" sz="1600" b="1" kern="100" dirty="0">
                          <a:effectLst/>
                        </a:rPr>
                        <a:t> </a:t>
                      </a:r>
                      <a:endParaRPr lang="zh-CN" sz="1600" b="1" kern="100" dirty="0">
                        <a:effectLst/>
                        <a:latin typeface="Times New Roman" panose="02020603050405020304" pitchFamily="18" charset="0"/>
                        <a:ea typeface="宋体" panose="02010600030101010101" pitchFamily="2" charset="-122"/>
                      </a:endParaRPr>
                    </a:p>
                  </a:txBody>
                  <a:tcPr marL="0" marR="0" marT="0" marB="0" anchor="ctr"/>
                </a:tc>
                <a:tc hMerge="1">
                  <a:tcPr marL="22087" marR="22087" marT="0" marB="0" anchor="ctr"/>
                </a:tc>
                <a:tc>
                  <a:txBody>
                    <a:bodyPr/>
                    <a:lstStyle/>
                    <a:p>
                      <a:pPr marL="0" algn="ctr" defTabSz="914400" rtl="0" eaLnBrk="1" latinLnBrk="0" hangingPunct="1">
                        <a:lnSpc>
                          <a:spcPct val="100000"/>
                        </a:lnSpc>
                        <a:spcAft>
                          <a:spcPts val="0"/>
                        </a:spcAft>
                      </a:pPr>
                      <a:r>
                        <a:rPr lang="en-US" sz="1600" b="1" kern="100" dirty="0">
                          <a:solidFill>
                            <a:schemeClr val="tx1"/>
                          </a:solidFill>
                          <a:effectLst/>
                          <a:latin typeface="+mn-ea"/>
                          <a:ea typeface="+mn-ea"/>
                          <a:cs typeface="+mn-cs"/>
                        </a:rPr>
                        <a:t>21.5</a:t>
                      </a:r>
                      <a:endParaRPr lang="zh-CN" altLang="en-US" sz="1600" b="1" kern="100" dirty="0">
                        <a:solidFill>
                          <a:schemeClr val="tx1"/>
                        </a:solidFill>
                        <a:effectLst/>
                        <a:latin typeface="+mn-ea"/>
                        <a:ea typeface="+mn-ea"/>
                        <a:cs typeface="+mn-cs"/>
                      </a:endParaRPr>
                    </a:p>
                  </a:txBody>
                  <a:tcPr marL="0" marR="0" marT="0" marB="0" anchor="ctr"/>
                </a:tc>
                <a:tc>
                  <a:txBody>
                    <a:bodyPr/>
                    <a:lstStyle/>
                    <a:p>
                      <a:pPr marL="0" algn="ctr" defTabSz="914400" rtl="0" eaLnBrk="1" latinLnBrk="0" hangingPunct="1">
                        <a:lnSpc>
                          <a:spcPct val="100000"/>
                        </a:lnSpc>
                        <a:spcAft>
                          <a:spcPts val="0"/>
                        </a:spcAft>
                      </a:pPr>
                      <a:r>
                        <a:rPr lang="en-US" sz="1600" b="1" kern="100" dirty="0">
                          <a:solidFill>
                            <a:schemeClr val="tx1"/>
                          </a:solidFill>
                          <a:effectLst/>
                          <a:latin typeface="+mn-ea"/>
                          <a:ea typeface="+mn-ea"/>
                          <a:cs typeface="+mn-cs"/>
                        </a:rPr>
                        <a:t>328</a:t>
                      </a:r>
                      <a:r>
                        <a:rPr lang="zh-CN" altLang="en-US" sz="1600" b="1" kern="100" dirty="0">
                          <a:solidFill>
                            <a:schemeClr val="tx1"/>
                          </a:solidFill>
                          <a:effectLst/>
                          <a:latin typeface="+mn-ea"/>
                          <a:ea typeface="+mn-ea"/>
                          <a:cs typeface="+mn-cs"/>
                        </a:rPr>
                        <a:t>＋</a:t>
                      </a:r>
                      <a:r>
                        <a:rPr lang="en-US" altLang="zh-CN" sz="1600" b="1" kern="100" dirty="0">
                          <a:solidFill>
                            <a:schemeClr val="tx1"/>
                          </a:solidFill>
                          <a:effectLst/>
                          <a:latin typeface="+mn-ea"/>
                          <a:ea typeface="+mn-ea"/>
                          <a:cs typeface="+mn-cs"/>
                        </a:rPr>
                        <a:t>1</a:t>
                      </a:r>
                      <a:r>
                        <a:rPr lang="zh-CN" altLang="en-US" sz="1600" b="1" kern="100" dirty="0">
                          <a:solidFill>
                            <a:schemeClr val="tx1"/>
                          </a:solidFill>
                          <a:effectLst/>
                          <a:latin typeface="+mn-ea"/>
                          <a:ea typeface="+mn-ea"/>
                          <a:cs typeface="+mn-cs"/>
                        </a:rPr>
                        <a:t>周</a:t>
                      </a:r>
                      <a:endParaRPr lang="zh-CN" altLang="en-US" sz="1600" b="1" kern="100" dirty="0">
                        <a:solidFill>
                          <a:schemeClr val="tx1"/>
                        </a:solidFill>
                        <a:effectLst/>
                        <a:latin typeface="+mn-ea"/>
                        <a:ea typeface="+mn-ea"/>
                        <a:cs typeface="+mn-cs"/>
                      </a:endParaRPr>
                    </a:p>
                  </a:txBody>
                  <a:tcPr marL="0" marR="0" marT="0" marB="0" anchor="ctr"/>
                </a:tc>
                <a:tc>
                  <a:txBody>
                    <a:bodyPr/>
                    <a:lstStyle/>
                    <a:p>
                      <a:pPr marL="0" algn="ctr" defTabSz="914400" rtl="0" eaLnBrk="1" latinLnBrk="0" hangingPunct="1">
                        <a:lnSpc>
                          <a:spcPct val="100000"/>
                        </a:lnSpc>
                        <a:spcAft>
                          <a:spcPts val="0"/>
                        </a:spcAft>
                      </a:pPr>
                      <a:r>
                        <a:rPr lang="en-US" sz="1600" b="1" kern="100" dirty="0">
                          <a:solidFill>
                            <a:schemeClr val="tx1"/>
                          </a:solidFill>
                          <a:effectLst/>
                          <a:latin typeface="+mn-ea"/>
                          <a:ea typeface="+mn-ea"/>
                          <a:cs typeface="+mn-cs"/>
                        </a:rPr>
                        <a:t>328</a:t>
                      </a:r>
                      <a:endParaRPr lang="zh-CN" altLang="en-US" sz="1600" b="1" kern="100" dirty="0">
                        <a:solidFill>
                          <a:schemeClr val="tx1"/>
                        </a:solidFill>
                        <a:effectLst/>
                        <a:latin typeface="+mn-ea"/>
                        <a:ea typeface="+mn-ea"/>
                        <a:cs typeface="+mn-cs"/>
                      </a:endParaRPr>
                    </a:p>
                  </a:txBody>
                  <a:tcPr marL="0" marR="0" marT="0" marB="0" anchor="ctr"/>
                </a:tc>
                <a:tc>
                  <a:txBody>
                    <a:bodyPr/>
                    <a:lstStyle/>
                    <a:p>
                      <a:pPr marL="0" algn="ctr" defTabSz="914400" rtl="0" eaLnBrk="1" latinLnBrk="0" hangingPunct="1">
                        <a:lnSpc>
                          <a:spcPct val="100000"/>
                        </a:lnSpc>
                        <a:spcAft>
                          <a:spcPts val="0"/>
                        </a:spcAft>
                      </a:pPr>
                      <a:r>
                        <a:rPr lang="en-US" sz="1600" b="1" kern="100" dirty="0">
                          <a:solidFill>
                            <a:schemeClr val="tx1"/>
                          </a:solidFill>
                          <a:effectLst/>
                          <a:latin typeface="+mn-ea"/>
                          <a:ea typeface="+mn-ea"/>
                          <a:cs typeface="+mn-cs"/>
                        </a:rPr>
                        <a:t> </a:t>
                      </a:r>
                      <a:endParaRPr lang="zh-CN" altLang="en-US" sz="1600" b="1" kern="100" dirty="0">
                        <a:solidFill>
                          <a:schemeClr val="tx1"/>
                        </a:solidFill>
                        <a:effectLst/>
                        <a:latin typeface="+mn-ea"/>
                        <a:ea typeface="+mn-ea"/>
                        <a:cs typeface="+mn-cs"/>
                      </a:endParaRPr>
                    </a:p>
                  </a:txBody>
                  <a:tcPr marL="0" marR="0" marT="0" marB="0" anchor="ctr"/>
                </a:tc>
                <a:tc>
                  <a:txBody>
                    <a:bodyPr/>
                    <a:lstStyle/>
                    <a:p>
                      <a:pPr marL="0" algn="ctr" defTabSz="914400" rtl="0" eaLnBrk="1" latinLnBrk="0" hangingPunct="1">
                        <a:lnSpc>
                          <a:spcPct val="100000"/>
                        </a:lnSpc>
                        <a:spcAft>
                          <a:spcPts val="0"/>
                        </a:spcAft>
                      </a:pPr>
                      <a:r>
                        <a:rPr lang="en-US" sz="1600" b="1" kern="100" dirty="0">
                          <a:solidFill>
                            <a:schemeClr val="tx1"/>
                          </a:solidFill>
                          <a:effectLst/>
                          <a:latin typeface="+mn-ea"/>
                          <a:ea typeface="+mn-ea"/>
                          <a:cs typeface="+mn-cs"/>
                        </a:rPr>
                        <a:t>64</a:t>
                      </a:r>
                      <a:endParaRPr lang="zh-CN" altLang="en-US" sz="1600" b="1" kern="100" dirty="0">
                        <a:solidFill>
                          <a:schemeClr val="tx1"/>
                        </a:solidFill>
                        <a:effectLst/>
                        <a:latin typeface="+mn-ea"/>
                        <a:ea typeface="+mn-ea"/>
                        <a:cs typeface="+mn-cs"/>
                      </a:endParaRPr>
                    </a:p>
                  </a:txBody>
                  <a:tcPr marL="0" marR="0" marT="0" marB="0" anchor="ctr"/>
                </a:tc>
                <a:tc>
                  <a:txBody>
                    <a:bodyPr/>
                    <a:lstStyle/>
                    <a:p>
                      <a:pPr marL="0" algn="ctr" defTabSz="914400" rtl="0" eaLnBrk="1" latinLnBrk="0" hangingPunct="1">
                        <a:lnSpc>
                          <a:spcPct val="100000"/>
                        </a:lnSpc>
                        <a:spcAft>
                          <a:spcPts val="0"/>
                        </a:spcAft>
                      </a:pPr>
                      <a:r>
                        <a:rPr lang="en-US" sz="1600" b="1" kern="100" dirty="0">
                          <a:solidFill>
                            <a:schemeClr val="tx1"/>
                          </a:solidFill>
                          <a:effectLst/>
                          <a:latin typeface="+mn-ea"/>
                          <a:ea typeface="+mn-ea"/>
                          <a:cs typeface="+mn-cs"/>
                        </a:rPr>
                        <a:t>24</a:t>
                      </a:r>
                      <a:endParaRPr lang="zh-CN" altLang="en-US" sz="1600" b="1" kern="100" dirty="0">
                        <a:solidFill>
                          <a:schemeClr val="tx1"/>
                        </a:solidFill>
                        <a:effectLst/>
                        <a:latin typeface="+mn-ea"/>
                        <a:ea typeface="+mn-ea"/>
                        <a:cs typeface="+mn-cs"/>
                      </a:endParaRPr>
                    </a:p>
                  </a:txBody>
                  <a:tcPr marL="0" marR="0" marT="0" marB="0" anchor="ctr"/>
                </a:tc>
                <a:tc>
                  <a:txBody>
                    <a:bodyPr/>
                    <a:lstStyle/>
                    <a:p>
                      <a:pPr marL="0" algn="ctr" defTabSz="914400" rtl="0" eaLnBrk="1" latinLnBrk="0" hangingPunct="1">
                        <a:lnSpc>
                          <a:spcPct val="100000"/>
                        </a:lnSpc>
                        <a:spcAft>
                          <a:spcPts val="0"/>
                        </a:spcAft>
                      </a:pPr>
                      <a:r>
                        <a:rPr lang="en-US" sz="1600" b="1" kern="100" dirty="0">
                          <a:solidFill>
                            <a:schemeClr val="tx1"/>
                          </a:solidFill>
                          <a:effectLst/>
                          <a:latin typeface="+mn-ea"/>
                          <a:ea typeface="+mn-ea"/>
                          <a:cs typeface="+mn-cs"/>
                        </a:rPr>
                        <a:t>24</a:t>
                      </a:r>
                      <a:endParaRPr lang="zh-CN" altLang="en-US" sz="1600" b="1" kern="100" dirty="0">
                        <a:solidFill>
                          <a:schemeClr val="tx1"/>
                        </a:solidFill>
                        <a:effectLst/>
                        <a:latin typeface="+mn-ea"/>
                        <a:ea typeface="+mn-ea"/>
                        <a:cs typeface="+mn-cs"/>
                      </a:endParaRPr>
                    </a:p>
                  </a:txBody>
                  <a:tcPr marL="0" marR="0" marT="0" marB="0" anchor="ctr"/>
                </a:tc>
              </a:tr>
            </a:tbl>
          </a:graphicData>
        </a:graphic>
      </p:graphicFrame>
      <p:sp>
        <p:nvSpPr>
          <p:cNvPr id="2" name="文本框 1"/>
          <p:cNvSpPr txBox="1"/>
          <p:nvPr/>
        </p:nvSpPr>
        <p:spPr>
          <a:xfrm>
            <a:off x="2029460" y="246380"/>
            <a:ext cx="8371205" cy="478155"/>
          </a:xfrm>
          <a:prstGeom prst="rect">
            <a:avLst/>
          </a:prstGeom>
          <a:noFill/>
        </p:spPr>
        <p:txBody>
          <a:bodyPr wrap="square" rtlCol="0" anchor="t">
            <a:spAutoFit/>
          </a:bodyPr>
          <a:p>
            <a:pPr marL="390525" indent="-390525" algn="ctr" defTabSz="520700">
              <a:lnSpc>
                <a:spcPct val="90000"/>
              </a:lnSpc>
              <a:spcBef>
                <a:spcPct val="20000"/>
              </a:spcBef>
            </a:pPr>
            <a:r>
              <a:rPr lang="zh-CN" altLang="zh-CN" sz="2800" b="1" dirty="0">
                <a:solidFill>
                  <a:schemeClr val="accent5">
                    <a:lumMod val="75000"/>
                  </a:schemeClr>
                </a:solidFill>
                <a:latin typeface="微软雅黑" panose="020B0503020204020204" charset="-122"/>
                <a:ea typeface="微软雅黑" panose="020B0503020204020204" charset="-122"/>
                <a:sym typeface="+mn-ea"/>
              </a:rPr>
              <a:t>水文与水资源工程专业</a:t>
            </a:r>
            <a:r>
              <a:rPr lang="en-US" altLang="zh-CN" sz="2800" b="1" dirty="0">
                <a:solidFill>
                  <a:schemeClr val="accent5">
                    <a:lumMod val="75000"/>
                  </a:schemeClr>
                </a:solidFill>
                <a:latin typeface="微软雅黑" panose="020B0503020204020204" charset="-122"/>
                <a:ea typeface="微软雅黑" panose="020B0503020204020204" charset="-122"/>
                <a:sym typeface="+mn-ea"/>
              </a:rPr>
              <a:t> </a:t>
            </a:r>
            <a:r>
              <a:rPr lang="zh-CN" altLang="zh-CN" sz="2800" b="1" dirty="0">
                <a:solidFill>
                  <a:schemeClr val="accent5">
                    <a:lumMod val="75000"/>
                  </a:schemeClr>
                </a:solidFill>
                <a:latin typeface="微软雅黑" panose="020B0503020204020204" charset="-122"/>
                <a:ea typeface="微软雅黑" panose="020B0503020204020204" charset="-122"/>
                <a:sym typeface="+mn-ea"/>
              </a:rPr>
              <a:t>辅修课程教学计划表</a:t>
            </a:r>
            <a:endParaRPr lang="zh-CN" altLang="zh-CN" sz="2800" b="1" dirty="0">
              <a:solidFill>
                <a:schemeClr val="accent5">
                  <a:lumMod val="75000"/>
                </a:schemeClr>
              </a:solidFill>
              <a:latin typeface="微软雅黑" panose="020B0503020204020204" charset="-122"/>
              <a:ea typeface="微软雅黑" panose="020B0503020204020204" charset="-122"/>
              <a:sym typeface="+mn-ea"/>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表格 3"/>
          <p:cNvGraphicFramePr>
            <a:graphicFrameLocks noGrp="1"/>
          </p:cNvGraphicFramePr>
          <p:nvPr>
            <p:custDataLst>
              <p:tags r:id="rId1"/>
            </p:custDataLst>
          </p:nvPr>
        </p:nvGraphicFramePr>
        <p:xfrm>
          <a:off x="716915" y="1012190"/>
          <a:ext cx="11017885" cy="5454650"/>
        </p:xfrm>
        <a:graphic>
          <a:graphicData uri="http://schemas.openxmlformats.org/drawingml/2006/table">
            <a:tbl>
              <a:tblPr>
                <a:tableStyleId>{BC89EF96-8CEA-46FF-86C4-4CE0E7609802}</a:tableStyleId>
              </a:tblPr>
              <a:tblGrid>
                <a:gridCol w="1106170"/>
                <a:gridCol w="2982595"/>
                <a:gridCol w="737235"/>
                <a:gridCol w="893445"/>
                <a:gridCol w="1431925"/>
                <a:gridCol w="814070"/>
                <a:gridCol w="1574165"/>
                <a:gridCol w="669925"/>
                <a:gridCol w="808355"/>
              </a:tblGrid>
              <a:tr h="260985">
                <a:tc rowSpan="3">
                  <a:txBody>
                    <a:bodyPr/>
                    <a:lstStyle/>
                    <a:p>
                      <a:pPr algn="ctr">
                        <a:lnSpc>
                          <a:spcPct val="100000"/>
                        </a:lnSpc>
                        <a:spcAft>
                          <a:spcPts val="0"/>
                        </a:spcAft>
                      </a:pPr>
                      <a:r>
                        <a:rPr lang="zh-CN" sz="1600" b="1" kern="100" dirty="0">
                          <a:effectLst/>
                        </a:rPr>
                        <a:t>课程</a:t>
                      </a:r>
                      <a:endParaRPr lang="zh-CN" sz="1600" b="1" kern="100" dirty="0">
                        <a:effectLst/>
                      </a:endParaRPr>
                    </a:p>
                    <a:p>
                      <a:pPr algn="ctr">
                        <a:lnSpc>
                          <a:spcPct val="100000"/>
                        </a:lnSpc>
                        <a:spcAft>
                          <a:spcPts val="0"/>
                        </a:spcAft>
                      </a:pPr>
                      <a:r>
                        <a:rPr lang="zh-CN" sz="1600" b="1" kern="100" dirty="0">
                          <a:effectLst/>
                        </a:rPr>
                        <a:t>类别</a:t>
                      </a:r>
                      <a:endParaRPr lang="zh-CN" sz="1600" b="1" kern="100" dirty="0">
                        <a:effectLst/>
                      </a:endParaRPr>
                    </a:p>
                  </a:txBody>
                  <a:tcPr marL="0" marR="0" marT="0" marB="0" anchor="ctr"/>
                </a:tc>
                <a:tc rowSpan="3">
                  <a:txBody>
                    <a:bodyPr/>
                    <a:lstStyle/>
                    <a:p>
                      <a:pPr algn="ctr">
                        <a:lnSpc>
                          <a:spcPct val="100000"/>
                        </a:lnSpc>
                        <a:spcAft>
                          <a:spcPts val="0"/>
                        </a:spcAft>
                      </a:pPr>
                      <a:r>
                        <a:rPr lang="zh-CN" sz="1600" b="1" kern="100" dirty="0">
                          <a:effectLst/>
                        </a:rPr>
                        <a:t>课程名称</a:t>
                      </a:r>
                      <a:endParaRPr lang="zh-CN" sz="1600" b="1" kern="100" dirty="0">
                        <a:effectLst/>
                      </a:endParaRPr>
                    </a:p>
                  </a:txBody>
                  <a:tcPr marL="22087" marR="22087" marT="0" marB="0" anchor="ctr"/>
                </a:tc>
                <a:tc rowSpan="3">
                  <a:txBody>
                    <a:bodyPr/>
                    <a:lstStyle/>
                    <a:p>
                      <a:pPr algn="ctr">
                        <a:lnSpc>
                          <a:spcPct val="100000"/>
                        </a:lnSpc>
                        <a:spcAft>
                          <a:spcPts val="0"/>
                        </a:spcAft>
                      </a:pPr>
                      <a:r>
                        <a:rPr lang="zh-CN" sz="1600" b="1" kern="100" dirty="0">
                          <a:effectLst/>
                        </a:rPr>
                        <a:t>学</a:t>
                      </a:r>
                      <a:endParaRPr lang="zh-CN" sz="1600" b="1" kern="100" dirty="0">
                        <a:effectLst/>
                      </a:endParaRPr>
                    </a:p>
                    <a:p>
                      <a:pPr algn="ctr">
                        <a:lnSpc>
                          <a:spcPct val="100000"/>
                        </a:lnSpc>
                        <a:spcAft>
                          <a:spcPts val="0"/>
                        </a:spcAft>
                      </a:pPr>
                      <a:r>
                        <a:rPr lang="zh-CN" sz="1600" b="1" kern="100" dirty="0">
                          <a:effectLst/>
                        </a:rPr>
                        <a:t>分</a:t>
                      </a:r>
                      <a:endParaRPr lang="zh-CN" sz="1600" b="1" kern="100" dirty="0">
                        <a:effectLst/>
                      </a:endParaRPr>
                    </a:p>
                  </a:txBody>
                  <a:tcPr marL="0" marR="0" marT="0" marB="0" anchor="ctr"/>
                </a:tc>
                <a:tc rowSpan="3">
                  <a:txBody>
                    <a:bodyPr/>
                    <a:lstStyle/>
                    <a:p>
                      <a:pPr algn="ctr">
                        <a:lnSpc>
                          <a:spcPct val="100000"/>
                        </a:lnSpc>
                        <a:spcAft>
                          <a:spcPts val="0"/>
                        </a:spcAft>
                      </a:pPr>
                      <a:r>
                        <a:rPr lang="zh-CN" sz="1600" b="1" kern="100" dirty="0">
                          <a:effectLst/>
                        </a:rPr>
                        <a:t>课内总</a:t>
                      </a:r>
                      <a:endParaRPr lang="zh-CN" sz="1600" b="1" kern="100" dirty="0">
                        <a:effectLst/>
                      </a:endParaRPr>
                    </a:p>
                    <a:p>
                      <a:pPr algn="ctr">
                        <a:lnSpc>
                          <a:spcPct val="100000"/>
                        </a:lnSpc>
                        <a:spcAft>
                          <a:spcPts val="0"/>
                        </a:spcAft>
                      </a:pPr>
                      <a:r>
                        <a:rPr lang="zh-CN" sz="1600" b="1" kern="100" dirty="0">
                          <a:effectLst/>
                        </a:rPr>
                        <a:t>学时</a:t>
                      </a:r>
                      <a:endParaRPr lang="zh-CN" sz="1600" b="1" kern="100" dirty="0">
                        <a:effectLst/>
                      </a:endParaRPr>
                    </a:p>
                  </a:txBody>
                  <a:tcPr marL="0" marR="0" marT="0" marB="0" vert="eaVert" anchor="ctr"/>
                </a:tc>
                <a:tc gridSpan="5">
                  <a:txBody>
                    <a:bodyPr/>
                    <a:lstStyle/>
                    <a:p>
                      <a:pPr algn="ctr">
                        <a:lnSpc>
                          <a:spcPct val="100000"/>
                        </a:lnSpc>
                        <a:spcAft>
                          <a:spcPts val="0"/>
                        </a:spcAft>
                      </a:pPr>
                      <a:r>
                        <a:rPr lang="zh-CN" sz="1600" b="1" kern="100" dirty="0">
                          <a:effectLst/>
                        </a:rPr>
                        <a:t>学时分类</a:t>
                      </a:r>
                      <a:endParaRPr lang="zh-CN" sz="1600" b="1" kern="100" dirty="0">
                        <a:effectLst/>
                      </a:endParaRPr>
                    </a:p>
                  </a:txBody>
                  <a:tcPr marL="0" marR="0" marT="0" marB="0" anchor="ctr"/>
                </a:tc>
                <a:tc hMerge="1">
                  <a:tcPr/>
                </a:tc>
                <a:tc hMerge="1">
                  <a:tcPr>
                    <a:lnL w="12700" cap="flat" cmpd="sng" algn="ctr">
                      <a:solidFill>
                        <a:schemeClr val="tx1"/>
                      </a:solidFill>
                      <a:prstDash val="solid"/>
                      <a:round/>
                      <a:headEnd type="none" w="med" len="med"/>
                      <a:tailEnd type="none" w="med" len="med"/>
                    </a:lnL>
                  </a:tcPr>
                </a:tc>
                <a:tc hMerge="1">
                  <a:tcPr/>
                </a:tc>
                <a:tc hMerge="1">
                  <a:tcPr/>
                </a:tc>
              </a:tr>
              <a:tr h="261620">
                <a:tc vMerge="1">
                  <a:tcPr/>
                </a:tc>
                <a:tc vMerge="1">
                  <a:tcPr/>
                </a:tc>
                <a:tc vMerge="1">
                  <a:tcPr/>
                </a:tc>
                <a:tc vMerge="1">
                  <a:tcPr/>
                </a:tc>
                <a:tc gridSpan="2">
                  <a:txBody>
                    <a:bodyPr/>
                    <a:lstStyle/>
                    <a:p>
                      <a:pPr algn="ctr">
                        <a:lnSpc>
                          <a:spcPct val="100000"/>
                        </a:lnSpc>
                        <a:spcAft>
                          <a:spcPts val="0"/>
                        </a:spcAft>
                      </a:pPr>
                      <a:r>
                        <a:rPr lang="zh-CN" sz="1600" b="1" kern="100" dirty="0">
                          <a:effectLst/>
                        </a:rPr>
                        <a:t>课内学时</a:t>
                      </a:r>
                      <a:endParaRPr lang="zh-CN" sz="1600" b="1" kern="100" dirty="0">
                        <a:effectLst/>
                        <a:latin typeface="Times New Roman" panose="02020603050405020304" pitchFamily="18" charset="0"/>
                        <a:ea typeface="宋体" panose="02010600030101010101" pitchFamily="2" charset="-122"/>
                      </a:endParaRPr>
                    </a:p>
                  </a:txBody>
                  <a:tcPr marL="0" marR="0" marT="0" marB="0" anchor="ctr"/>
                </a:tc>
                <a:tc hMerge="1">
                  <a:tcPr/>
                </a:tc>
                <a:tc gridSpan="3">
                  <a:txBody>
                    <a:bodyPr/>
                    <a:lstStyle/>
                    <a:p>
                      <a:pPr algn="ctr"/>
                      <a:r>
                        <a:rPr lang="zh-CN" sz="1600" b="1" kern="100" dirty="0">
                          <a:effectLst/>
                        </a:rPr>
                        <a:t>课外学时</a:t>
                      </a:r>
                      <a:endParaRPr lang="zh-CN" altLang="en-US" b="1" dirty="0"/>
                    </a:p>
                  </a:txBody>
                  <a:tcPr marL="0" marR="0" marT="0" marB="0" anchor="ctr"/>
                </a:tc>
                <a:tc hMerge="1">
                  <a:tcPr/>
                </a:tc>
                <a:tc hMerge="1">
                  <a:tcPr/>
                </a:tc>
              </a:tr>
              <a:tr h="622300">
                <a:tc vMerge="1">
                  <a:tcPr/>
                </a:tc>
                <a:tc vMerge="1">
                  <a:tcPr/>
                </a:tc>
                <a:tc vMerge="1">
                  <a:tcPr/>
                </a:tc>
                <a:tc vMerge="1">
                  <a:tcPr/>
                </a:tc>
                <a:tc>
                  <a:txBody>
                    <a:bodyPr/>
                    <a:lstStyle/>
                    <a:p>
                      <a:pPr algn="ctr">
                        <a:lnSpc>
                          <a:spcPct val="100000"/>
                        </a:lnSpc>
                        <a:spcAft>
                          <a:spcPts val="0"/>
                        </a:spcAft>
                      </a:pPr>
                      <a:r>
                        <a:rPr lang="zh-CN" sz="1600" b="1" kern="100" dirty="0">
                          <a:effectLst/>
                        </a:rPr>
                        <a:t>讲课</a:t>
                      </a:r>
                      <a:endParaRPr lang="zh-CN" sz="1600" b="1" kern="100" dirty="0">
                        <a:effectLst/>
                        <a:latin typeface="Times New Roman" panose="02020603050405020304" pitchFamily="18" charset="0"/>
                        <a:ea typeface="宋体" panose="02010600030101010101" pitchFamily="2" charset="-122"/>
                      </a:endParaRPr>
                    </a:p>
                  </a:txBody>
                  <a:tcPr marL="0" marR="0" marT="0" marB="0" anchor="ctr"/>
                </a:tc>
                <a:tc>
                  <a:txBody>
                    <a:bodyPr/>
                    <a:lstStyle/>
                    <a:p>
                      <a:pPr algn="ctr">
                        <a:lnSpc>
                          <a:spcPct val="100000"/>
                        </a:lnSpc>
                        <a:spcAft>
                          <a:spcPts val="0"/>
                        </a:spcAft>
                      </a:pPr>
                      <a:r>
                        <a:rPr lang="zh-CN" sz="1600" b="1" kern="100" spc="-100" dirty="0">
                          <a:effectLst/>
                        </a:rPr>
                        <a:t>课内</a:t>
                      </a:r>
                      <a:endParaRPr lang="zh-CN" sz="1600" b="1" kern="100" dirty="0">
                        <a:effectLst/>
                      </a:endParaRPr>
                    </a:p>
                    <a:p>
                      <a:pPr algn="ctr">
                        <a:lnSpc>
                          <a:spcPct val="100000"/>
                        </a:lnSpc>
                        <a:spcAft>
                          <a:spcPts val="0"/>
                        </a:spcAft>
                      </a:pPr>
                      <a:r>
                        <a:rPr lang="zh-CN" sz="1600" b="1" kern="100" spc="-100" dirty="0">
                          <a:effectLst/>
                        </a:rPr>
                        <a:t>实验</a:t>
                      </a:r>
                      <a:endParaRPr lang="zh-CN" sz="1600" b="1" kern="100" dirty="0">
                        <a:effectLst/>
                      </a:endParaRPr>
                    </a:p>
                  </a:txBody>
                  <a:tcPr marL="0" marR="0" marT="0" marB="0" anchor="ctr"/>
                </a:tc>
                <a:tc>
                  <a:txBody>
                    <a:bodyPr/>
                    <a:lstStyle/>
                    <a:p>
                      <a:pPr algn="ctr">
                        <a:lnSpc>
                          <a:spcPct val="100000"/>
                        </a:lnSpc>
                        <a:spcAft>
                          <a:spcPts val="0"/>
                        </a:spcAft>
                      </a:pPr>
                      <a:r>
                        <a:rPr lang="zh-CN" sz="1600" b="1" kern="100" dirty="0">
                          <a:effectLst/>
                        </a:rPr>
                        <a:t>实验</a:t>
                      </a:r>
                      <a:r>
                        <a:rPr lang="en-US" sz="1600" b="1" kern="100" dirty="0">
                          <a:effectLst/>
                        </a:rPr>
                        <a:t>/</a:t>
                      </a:r>
                      <a:r>
                        <a:rPr lang="zh-CN" sz="1600" b="1" kern="100" dirty="0">
                          <a:effectLst/>
                        </a:rPr>
                        <a:t>科研实践</a:t>
                      </a:r>
                      <a:endParaRPr lang="zh-CN" sz="1600" b="1" kern="100" dirty="0">
                        <a:effectLst/>
                      </a:endParaRPr>
                    </a:p>
                  </a:txBody>
                  <a:tcPr marL="0" marR="0" marT="0" marB="0" anchor="ctr"/>
                </a:tc>
                <a:tc>
                  <a:txBody>
                    <a:bodyPr/>
                    <a:lstStyle/>
                    <a:p>
                      <a:pPr algn="ctr">
                        <a:lnSpc>
                          <a:spcPct val="100000"/>
                        </a:lnSpc>
                        <a:spcAft>
                          <a:spcPts val="0"/>
                        </a:spcAft>
                      </a:pPr>
                      <a:r>
                        <a:rPr lang="zh-CN" sz="1600" b="1" kern="100" dirty="0">
                          <a:effectLst/>
                        </a:rPr>
                        <a:t>研讨</a:t>
                      </a:r>
                      <a:endParaRPr lang="zh-CN" sz="1600" b="1" kern="100" dirty="0">
                        <a:effectLst/>
                      </a:endParaRPr>
                    </a:p>
                  </a:txBody>
                  <a:tcPr marL="0" marR="0" marT="0" marB="0" anchor="ctr"/>
                </a:tc>
                <a:tc>
                  <a:txBody>
                    <a:bodyPr/>
                    <a:lstStyle/>
                    <a:p>
                      <a:pPr algn="ctr">
                        <a:lnSpc>
                          <a:spcPct val="100000"/>
                        </a:lnSpc>
                        <a:spcAft>
                          <a:spcPts val="0"/>
                        </a:spcAft>
                      </a:pPr>
                      <a:r>
                        <a:rPr lang="zh-CN" sz="1600" b="1" kern="100" dirty="0">
                          <a:effectLst/>
                        </a:rPr>
                        <a:t>素质</a:t>
                      </a:r>
                      <a:endParaRPr lang="en-US" altLang="zh-CN" sz="1600" b="1" kern="100" dirty="0">
                        <a:effectLst/>
                      </a:endParaRPr>
                    </a:p>
                    <a:p>
                      <a:pPr algn="ctr">
                        <a:lnSpc>
                          <a:spcPct val="100000"/>
                        </a:lnSpc>
                        <a:spcAft>
                          <a:spcPts val="0"/>
                        </a:spcAft>
                      </a:pPr>
                      <a:r>
                        <a:rPr lang="zh-CN" sz="1600" b="1" kern="100" dirty="0">
                          <a:effectLst/>
                        </a:rPr>
                        <a:t>拓展</a:t>
                      </a:r>
                      <a:endParaRPr lang="zh-CN" sz="1600" b="1" kern="100" dirty="0">
                        <a:effectLst/>
                      </a:endParaRPr>
                    </a:p>
                  </a:txBody>
                  <a:tcPr marL="0" marR="0" marT="0" marB="0" anchor="ctr"/>
                </a:tc>
              </a:tr>
              <a:tr h="302260">
                <a:tc rowSpan="4">
                  <a:txBody>
                    <a:bodyPr/>
                    <a:lstStyle/>
                    <a:p>
                      <a:pPr marL="71755" marR="71755" algn="ctr">
                        <a:lnSpc>
                          <a:spcPct val="100000"/>
                        </a:lnSpc>
                        <a:spcAft>
                          <a:spcPts val="0"/>
                        </a:spcAft>
                      </a:pPr>
                      <a:r>
                        <a:rPr lang="zh-CN" sz="1600" b="1" kern="100" dirty="0">
                          <a:effectLst/>
                        </a:rPr>
                        <a:t>学科基础课</a:t>
                      </a:r>
                      <a:endParaRPr lang="zh-CN" sz="1600" b="1" kern="100" dirty="0">
                        <a:effectLst/>
                      </a:endParaRPr>
                    </a:p>
                  </a:txBody>
                  <a:tcPr marL="0" marR="0" marT="0" marB="0" vert="eaVert" anchor="ctr"/>
                </a:tc>
                <a:tc>
                  <a:txBody>
                    <a:bodyPr/>
                    <a:lstStyle/>
                    <a:p>
                      <a:pPr algn="ctr">
                        <a:lnSpc>
                          <a:spcPct val="100000"/>
                        </a:lnSpc>
                        <a:spcAft>
                          <a:spcPts val="0"/>
                        </a:spcAft>
                      </a:pPr>
                      <a:r>
                        <a:rPr lang="zh-CN" altLang="en-US" sz="1600" kern="100" dirty="0">
                          <a:effectLst/>
                          <a:latin typeface="+mn-ea"/>
                          <a:ea typeface="+mn-ea"/>
                        </a:rPr>
                        <a:t>水文地质学基础</a:t>
                      </a:r>
                      <a:endParaRPr lang="zh-CN" sz="1600" kern="100" dirty="0">
                        <a:effectLst/>
                        <a:latin typeface="+mn-ea"/>
                        <a:ea typeface="+mn-ea"/>
                      </a:endParaRPr>
                    </a:p>
                  </a:txBody>
                  <a:tcPr marL="22087" marR="22087" marT="0" marB="0" anchor="ctr"/>
                </a:tc>
                <a:tc>
                  <a:txBody>
                    <a:bodyPr/>
                    <a:lstStyle/>
                    <a:p>
                      <a:pPr marL="0" algn="ctr" defTabSz="914400" rtl="0" eaLnBrk="1" latinLnBrk="0" hangingPunct="1">
                        <a:lnSpc>
                          <a:spcPct val="100000"/>
                        </a:lnSpc>
                        <a:spcAft>
                          <a:spcPts val="0"/>
                        </a:spcAft>
                      </a:pPr>
                      <a:r>
                        <a:rPr lang="en-US" altLang="zh-CN" sz="1600" kern="100" dirty="0">
                          <a:solidFill>
                            <a:schemeClr val="tx1"/>
                          </a:solidFill>
                          <a:effectLst/>
                          <a:latin typeface="+mn-ea"/>
                          <a:ea typeface="+mn-ea"/>
                          <a:cs typeface="+mn-cs"/>
                        </a:rPr>
                        <a:t>2.5</a:t>
                      </a:r>
                      <a:endParaRPr lang="zh-CN" altLang="en-US" sz="1600" kern="100" dirty="0">
                        <a:solidFill>
                          <a:schemeClr val="tx1"/>
                        </a:solidFill>
                        <a:effectLst/>
                        <a:latin typeface="+mn-ea"/>
                        <a:ea typeface="+mn-ea"/>
                        <a:cs typeface="+mn-cs"/>
                      </a:endParaRPr>
                    </a:p>
                  </a:txBody>
                  <a:tcPr marL="0" marR="0" marT="0" marB="0" anchor="ctr"/>
                </a:tc>
                <a:tc>
                  <a:txBody>
                    <a:bodyPr/>
                    <a:lstStyle/>
                    <a:p>
                      <a:pPr marL="0" algn="ctr" defTabSz="914400" rtl="0" eaLnBrk="1" latinLnBrk="0" hangingPunct="1">
                        <a:lnSpc>
                          <a:spcPct val="100000"/>
                        </a:lnSpc>
                        <a:spcAft>
                          <a:spcPts val="0"/>
                        </a:spcAft>
                      </a:pPr>
                      <a:r>
                        <a:rPr lang="en-US" altLang="zh-CN" sz="1600" kern="100" dirty="0">
                          <a:solidFill>
                            <a:schemeClr val="tx1"/>
                          </a:solidFill>
                          <a:effectLst/>
                          <a:latin typeface="+mn-ea"/>
                          <a:ea typeface="+mn-ea"/>
                          <a:cs typeface="+mn-cs"/>
                        </a:rPr>
                        <a:t>40</a:t>
                      </a:r>
                      <a:endParaRPr lang="zh-CN" altLang="en-US" sz="1600" kern="100" dirty="0">
                        <a:solidFill>
                          <a:schemeClr val="tx1"/>
                        </a:solidFill>
                        <a:effectLst/>
                        <a:latin typeface="+mn-ea"/>
                        <a:ea typeface="+mn-ea"/>
                        <a:cs typeface="+mn-cs"/>
                      </a:endParaRPr>
                    </a:p>
                  </a:txBody>
                  <a:tcPr marL="0" marR="0" marT="0" marB="0" anchor="ctr"/>
                </a:tc>
                <a:tc>
                  <a:txBody>
                    <a:bodyPr/>
                    <a:lstStyle/>
                    <a:p>
                      <a:pPr marL="0" algn="ctr" defTabSz="914400" rtl="0" eaLnBrk="1" latinLnBrk="0" hangingPunct="1">
                        <a:lnSpc>
                          <a:spcPct val="100000"/>
                        </a:lnSpc>
                        <a:spcAft>
                          <a:spcPts val="0"/>
                        </a:spcAft>
                      </a:pPr>
                      <a:r>
                        <a:rPr lang="en-US" altLang="zh-CN" sz="1600" kern="100" dirty="0">
                          <a:solidFill>
                            <a:schemeClr val="tx1"/>
                          </a:solidFill>
                          <a:effectLst/>
                          <a:latin typeface="+mn-ea"/>
                          <a:ea typeface="+mn-ea"/>
                          <a:cs typeface="+mn-cs"/>
                        </a:rPr>
                        <a:t>40</a:t>
                      </a:r>
                      <a:endParaRPr lang="zh-CN" altLang="en-US" sz="1600" kern="100" dirty="0">
                        <a:solidFill>
                          <a:schemeClr val="tx1"/>
                        </a:solidFill>
                        <a:effectLst/>
                        <a:latin typeface="+mn-ea"/>
                        <a:ea typeface="+mn-ea"/>
                        <a:cs typeface="+mn-cs"/>
                      </a:endParaRPr>
                    </a:p>
                  </a:txBody>
                  <a:tcPr marL="0" marR="0" marT="0" marB="0" anchor="ctr"/>
                </a:tc>
                <a:tc>
                  <a:txBody>
                    <a:bodyPr/>
                    <a:lstStyle/>
                    <a:p>
                      <a:pPr marL="0" algn="ctr" defTabSz="914400" rtl="0" eaLnBrk="1" latinLnBrk="0" hangingPunct="1">
                        <a:lnSpc>
                          <a:spcPct val="100000"/>
                        </a:lnSpc>
                        <a:spcAft>
                          <a:spcPts val="0"/>
                        </a:spcAft>
                      </a:pPr>
                      <a:r>
                        <a:rPr lang="en-US" sz="1600" kern="100" dirty="0">
                          <a:solidFill>
                            <a:schemeClr val="tx1"/>
                          </a:solidFill>
                          <a:effectLst/>
                          <a:latin typeface="+mn-ea"/>
                          <a:ea typeface="+mn-ea"/>
                          <a:cs typeface="+mn-cs"/>
                        </a:rPr>
                        <a:t> </a:t>
                      </a:r>
                      <a:endParaRPr lang="zh-CN" altLang="en-US" sz="1600" kern="100" dirty="0">
                        <a:solidFill>
                          <a:schemeClr val="tx1"/>
                        </a:solidFill>
                        <a:effectLst/>
                        <a:latin typeface="+mn-ea"/>
                        <a:ea typeface="+mn-ea"/>
                        <a:cs typeface="+mn-cs"/>
                      </a:endParaRPr>
                    </a:p>
                  </a:txBody>
                  <a:tcPr marL="0" marR="0" marT="0" marB="0" anchor="ctr"/>
                </a:tc>
                <a:tc>
                  <a:txBody>
                    <a:bodyPr/>
                    <a:lstStyle/>
                    <a:p>
                      <a:pPr marL="0" algn="ctr" defTabSz="914400" rtl="0" eaLnBrk="1" latinLnBrk="0" hangingPunct="1">
                        <a:lnSpc>
                          <a:spcPct val="100000"/>
                        </a:lnSpc>
                        <a:spcAft>
                          <a:spcPts val="0"/>
                        </a:spcAft>
                      </a:pPr>
                      <a:r>
                        <a:rPr lang="en-US" altLang="zh-CN" sz="1600" kern="100" dirty="0">
                          <a:solidFill>
                            <a:schemeClr val="tx1"/>
                          </a:solidFill>
                          <a:effectLst/>
                          <a:latin typeface="+mn-ea"/>
                          <a:ea typeface="+mn-ea"/>
                          <a:cs typeface="+mn-cs"/>
                        </a:rPr>
                        <a:t>16</a:t>
                      </a:r>
                      <a:endParaRPr lang="zh-CN" altLang="en-US" sz="1600" kern="100" dirty="0">
                        <a:solidFill>
                          <a:schemeClr val="tx1"/>
                        </a:solidFill>
                        <a:effectLst/>
                        <a:latin typeface="+mn-ea"/>
                        <a:ea typeface="+mn-ea"/>
                        <a:cs typeface="+mn-cs"/>
                      </a:endParaRPr>
                    </a:p>
                  </a:txBody>
                  <a:tcPr marL="0" marR="0" marT="0" marB="0" anchor="ctr"/>
                </a:tc>
                <a:tc>
                  <a:txBody>
                    <a:bodyPr/>
                    <a:lstStyle/>
                    <a:p>
                      <a:pPr marL="0" algn="ctr" defTabSz="914400" rtl="0" eaLnBrk="1" latinLnBrk="0" hangingPunct="1">
                        <a:lnSpc>
                          <a:spcPct val="100000"/>
                        </a:lnSpc>
                        <a:spcAft>
                          <a:spcPts val="0"/>
                        </a:spcAft>
                      </a:pPr>
                      <a:r>
                        <a:rPr lang="en-US" altLang="zh-CN" sz="1600" kern="100" dirty="0">
                          <a:solidFill>
                            <a:schemeClr val="tx1"/>
                          </a:solidFill>
                          <a:effectLst/>
                          <a:latin typeface="+mn-ea"/>
                          <a:ea typeface="+mn-ea"/>
                          <a:cs typeface="+mn-cs"/>
                        </a:rPr>
                        <a:t>4</a:t>
                      </a:r>
                      <a:endParaRPr lang="zh-CN" altLang="en-US" sz="1600" kern="100" dirty="0">
                        <a:solidFill>
                          <a:schemeClr val="tx1"/>
                        </a:solidFill>
                        <a:effectLst/>
                        <a:latin typeface="+mn-ea"/>
                        <a:ea typeface="+mn-ea"/>
                        <a:cs typeface="+mn-cs"/>
                      </a:endParaRPr>
                    </a:p>
                  </a:txBody>
                  <a:tcPr marL="0" marR="0" marT="0" marB="0" anchor="ctr"/>
                </a:tc>
                <a:tc>
                  <a:txBody>
                    <a:bodyPr/>
                    <a:lstStyle/>
                    <a:p>
                      <a:pPr marL="0" algn="ctr" defTabSz="914400" rtl="0" eaLnBrk="1" latinLnBrk="0" hangingPunct="1">
                        <a:lnSpc>
                          <a:spcPct val="100000"/>
                        </a:lnSpc>
                        <a:spcAft>
                          <a:spcPts val="0"/>
                        </a:spcAft>
                      </a:pPr>
                      <a:r>
                        <a:rPr lang="en-US" altLang="zh-CN" sz="1600" kern="100" dirty="0">
                          <a:solidFill>
                            <a:schemeClr val="tx1"/>
                          </a:solidFill>
                          <a:effectLst/>
                          <a:latin typeface="+mn-ea"/>
                          <a:ea typeface="+mn-ea"/>
                          <a:cs typeface="+mn-cs"/>
                        </a:rPr>
                        <a:t>4</a:t>
                      </a:r>
                      <a:endParaRPr lang="zh-CN" altLang="en-US" sz="1600" kern="100" dirty="0">
                        <a:solidFill>
                          <a:schemeClr val="tx1"/>
                        </a:solidFill>
                        <a:effectLst/>
                        <a:latin typeface="+mn-ea"/>
                        <a:ea typeface="+mn-ea"/>
                        <a:cs typeface="+mn-cs"/>
                      </a:endParaRPr>
                    </a:p>
                  </a:txBody>
                  <a:tcPr marL="0" marR="0" marT="0" marB="0" anchor="ctr"/>
                </a:tc>
              </a:tr>
              <a:tr h="302895">
                <a:tc vMerge="1">
                  <a:tcPr/>
                </a:tc>
                <a:tc>
                  <a:txBody>
                    <a:bodyPr/>
                    <a:lstStyle/>
                    <a:p>
                      <a:pPr algn="ctr">
                        <a:lnSpc>
                          <a:spcPct val="100000"/>
                        </a:lnSpc>
                        <a:spcAft>
                          <a:spcPts val="0"/>
                        </a:spcAft>
                      </a:pPr>
                      <a:r>
                        <a:rPr lang="zh-CN" altLang="en-US" sz="1600" kern="100" dirty="0">
                          <a:effectLst/>
                          <a:latin typeface="+mn-ea"/>
                          <a:ea typeface="+mn-ea"/>
                        </a:rPr>
                        <a:t>地下水动力学</a:t>
                      </a:r>
                      <a:endParaRPr lang="zh-CN" sz="1600" kern="100" dirty="0">
                        <a:effectLst/>
                        <a:latin typeface="+mn-ea"/>
                        <a:ea typeface="+mn-ea"/>
                      </a:endParaRPr>
                    </a:p>
                  </a:txBody>
                  <a:tcPr marL="22087" marR="22087" marT="0" marB="0" anchor="ctr"/>
                </a:tc>
                <a:tc>
                  <a:txBody>
                    <a:bodyPr/>
                    <a:lstStyle/>
                    <a:p>
                      <a:pPr marL="0" algn="ctr" defTabSz="914400" rtl="0" eaLnBrk="1" latinLnBrk="0" hangingPunct="1">
                        <a:lnSpc>
                          <a:spcPct val="100000"/>
                        </a:lnSpc>
                        <a:spcAft>
                          <a:spcPts val="0"/>
                        </a:spcAft>
                      </a:pPr>
                      <a:r>
                        <a:rPr lang="en-US" altLang="zh-CN" sz="1600" kern="100" dirty="0">
                          <a:solidFill>
                            <a:schemeClr val="tx1"/>
                          </a:solidFill>
                          <a:effectLst/>
                          <a:latin typeface="+mn-ea"/>
                          <a:ea typeface="+mn-ea"/>
                          <a:cs typeface="+mn-cs"/>
                        </a:rPr>
                        <a:t>2.5</a:t>
                      </a:r>
                      <a:endParaRPr lang="zh-CN" altLang="en-US" sz="1600" kern="100" dirty="0">
                        <a:solidFill>
                          <a:schemeClr val="tx1"/>
                        </a:solidFill>
                        <a:effectLst/>
                        <a:latin typeface="+mn-ea"/>
                        <a:ea typeface="+mn-ea"/>
                        <a:cs typeface="+mn-cs"/>
                      </a:endParaRPr>
                    </a:p>
                  </a:txBody>
                  <a:tcPr marL="0" marR="0" marT="0" marB="0" anchor="ctr"/>
                </a:tc>
                <a:tc>
                  <a:txBody>
                    <a:bodyPr/>
                    <a:lstStyle/>
                    <a:p>
                      <a:pPr marL="0" algn="ctr" defTabSz="914400" rtl="0" eaLnBrk="1" latinLnBrk="0" hangingPunct="1">
                        <a:lnSpc>
                          <a:spcPct val="100000"/>
                        </a:lnSpc>
                        <a:spcAft>
                          <a:spcPts val="0"/>
                        </a:spcAft>
                      </a:pPr>
                      <a:r>
                        <a:rPr lang="en-US" altLang="zh-CN" sz="1600" kern="100" dirty="0">
                          <a:solidFill>
                            <a:schemeClr val="tx1"/>
                          </a:solidFill>
                          <a:effectLst/>
                          <a:latin typeface="+mn-ea"/>
                          <a:ea typeface="+mn-ea"/>
                          <a:cs typeface="+mn-cs"/>
                        </a:rPr>
                        <a:t>40</a:t>
                      </a:r>
                      <a:endParaRPr lang="zh-CN" altLang="en-US" sz="1600" kern="100" dirty="0">
                        <a:solidFill>
                          <a:schemeClr val="tx1"/>
                        </a:solidFill>
                        <a:effectLst/>
                        <a:latin typeface="+mn-ea"/>
                        <a:ea typeface="+mn-ea"/>
                        <a:cs typeface="+mn-cs"/>
                      </a:endParaRPr>
                    </a:p>
                  </a:txBody>
                  <a:tcPr marL="0" marR="0" marT="0" marB="0" anchor="ctr"/>
                </a:tc>
                <a:tc>
                  <a:txBody>
                    <a:bodyPr/>
                    <a:lstStyle/>
                    <a:p>
                      <a:pPr marL="0" algn="ctr" defTabSz="914400" rtl="0" eaLnBrk="1" latinLnBrk="0" hangingPunct="1">
                        <a:lnSpc>
                          <a:spcPct val="100000"/>
                        </a:lnSpc>
                        <a:spcAft>
                          <a:spcPts val="0"/>
                        </a:spcAft>
                      </a:pPr>
                      <a:r>
                        <a:rPr lang="en-US" altLang="zh-CN" sz="1600" kern="100" dirty="0">
                          <a:solidFill>
                            <a:schemeClr val="tx1"/>
                          </a:solidFill>
                          <a:effectLst/>
                          <a:latin typeface="+mn-ea"/>
                          <a:ea typeface="+mn-ea"/>
                          <a:cs typeface="+mn-cs"/>
                        </a:rPr>
                        <a:t>40</a:t>
                      </a:r>
                      <a:endParaRPr lang="zh-CN" altLang="en-US" sz="1600" kern="100" dirty="0">
                        <a:solidFill>
                          <a:schemeClr val="tx1"/>
                        </a:solidFill>
                        <a:effectLst/>
                        <a:latin typeface="+mn-ea"/>
                        <a:ea typeface="+mn-ea"/>
                        <a:cs typeface="+mn-cs"/>
                      </a:endParaRPr>
                    </a:p>
                  </a:txBody>
                  <a:tcPr marL="0" marR="0" marT="0" marB="0" anchor="ctr"/>
                </a:tc>
                <a:tc>
                  <a:txBody>
                    <a:bodyPr/>
                    <a:lstStyle/>
                    <a:p>
                      <a:pPr marL="0" algn="ctr" defTabSz="914400" rtl="0" eaLnBrk="1" latinLnBrk="0" hangingPunct="1">
                        <a:lnSpc>
                          <a:spcPct val="100000"/>
                        </a:lnSpc>
                        <a:spcAft>
                          <a:spcPts val="0"/>
                        </a:spcAft>
                      </a:pPr>
                      <a:r>
                        <a:rPr lang="en-US" sz="1600" kern="100">
                          <a:solidFill>
                            <a:schemeClr val="tx1"/>
                          </a:solidFill>
                          <a:effectLst/>
                          <a:latin typeface="+mn-ea"/>
                          <a:ea typeface="+mn-ea"/>
                          <a:cs typeface="+mn-cs"/>
                        </a:rPr>
                        <a:t> </a:t>
                      </a:r>
                      <a:endParaRPr lang="zh-CN" altLang="en-US" sz="1600" kern="100">
                        <a:solidFill>
                          <a:schemeClr val="tx1"/>
                        </a:solidFill>
                        <a:effectLst/>
                        <a:latin typeface="+mn-ea"/>
                        <a:ea typeface="+mn-ea"/>
                        <a:cs typeface="+mn-cs"/>
                      </a:endParaRPr>
                    </a:p>
                  </a:txBody>
                  <a:tcPr marL="0" marR="0" marT="0" marB="0" anchor="ctr"/>
                </a:tc>
                <a:tc>
                  <a:txBody>
                    <a:bodyPr/>
                    <a:lstStyle/>
                    <a:p>
                      <a:pPr marL="0" algn="ctr" defTabSz="914400" rtl="0" eaLnBrk="1" latinLnBrk="0" hangingPunct="1">
                        <a:lnSpc>
                          <a:spcPct val="100000"/>
                        </a:lnSpc>
                        <a:spcAft>
                          <a:spcPts val="0"/>
                        </a:spcAft>
                      </a:pPr>
                      <a:r>
                        <a:rPr lang="en-US" altLang="zh-CN" sz="1600" kern="100" dirty="0">
                          <a:solidFill>
                            <a:schemeClr val="tx1"/>
                          </a:solidFill>
                          <a:effectLst/>
                          <a:latin typeface="+mn-ea"/>
                          <a:ea typeface="+mn-ea"/>
                          <a:cs typeface="+mn-cs"/>
                        </a:rPr>
                        <a:t>8</a:t>
                      </a:r>
                      <a:endParaRPr lang="zh-CN" altLang="en-US" sz="1600" kern="100" dirty="0">
                        <a:solidFill>
                          <a:schemeClr val="tx1"/>
                        </a:solidFill>
                        <a:effectLst/>
                        <a:latin typeface="+mn-ea"/>
                        <a:ea typeface="+mn-ea"/>
                        <a:cs typeface="+mn-cs"/>
                      </a:endParaRPr>
                    </a:p>
                  </a:txBody>
                  <a:tcPr marL="0" marR="0" marT="0" marB="0" anchor="ctr"/>
                </a:tc>
                <a:tc>
                  <a:txBody>
                    <a:bodyPr/>
                    <a:lstStyle/>
                    <a:p>
                      <a:pPr marL="0" algn="ctr" defTabSz="914400" rtl="0" eaLnBrk="1" latinLnBrk="0" hangingPunct="1">
                        <a:lnSpc>
                          <a:spcPct val="100000"/>
                        </a:lnSpc>
                        <a:spcAft>
                          <a:spcPts val="0"/>
                        </a:spcAft>
                      </a:pPr>
                      <a:r>
                        <a:rPr lang="en-US" altLang="zh-CN" sz="1600" kern="100" dirty="0">
                          <a:solidFill>
                            <a:schemeClr val="tx1"/>
                          </a:solidFill>
                          <a:effectLst/>
                          <a:latin typeface="+mn-ea"/>
                          <a:ea typeface="+mn-ea"/>
                          <a:cs typeface="+mn-cs"/>
                        </a:rPr>
                        <a:t>4</a:t>
                      </a:r>
                      <a:endParaRPr lang="zh-CN" altLang="en-US" sz="1600" kern="100" dirty="0">
                        <a:solidFill>
                          <a:schemeClr val="tx1"/>
                        </a:solidFill>
                        <a:effectLst/>
                        <a:latin typeface="+mn-ea"/>
                        <a:ea typeface="+mn-ea"/>
                        <a:cs typeface="+mn-cs"/>
                      </a:endParaRPr>
                    </a:p>
                  </a:txBody>
                  <a:tcPr marL="0" marR="0" marT="0" marB="0" anchor="ctr"/>
                </a:tc>
                <a:tc>
                  <a:txBody>
                    <a:bodyPr/>
                    <a:lstStyle/>
                    <a:p>
                      <a:pPr marL="0" algn="ctr" defTabSz="914400" rtl="0" eaLnBrk="1" latinLnBrk="0" hangingPunct="1">
                        <a:lnSpc>
                          <a:spcPct val="100000"/>
                        </a:lnSpc>
                        <a:spcAft>
                          <a:spcPts val="0"/>
                        </a:spcAft>
                      </a:pPr>
                      <a:r>
                        <a:rPr lang="en-US" altLang="zh-CN" sz="1600" kern="100" dirty="0">
                          <a:solidFill>
                            <a:schemeClr val="tx1"/>
                          </a:solidFill>
                          <a:effectLst/>
                          <a:latin typeface="+mn-ea"/>
                          <a:ea typeface="+mn-ea"/>
                          <a:cs typeface="+mn-cs"/>
                        </a:rPr>
                        <a:t>4</a:t>
                      </a:r>
                      <a:endParaRPr lang="zh-CN" altLang="en-US" sz="1600" kern="100" dirty="0">
                        <a:solidFill>
                          <a:schemeClr val="tx1"/>
                        </a:solidFill>
                        <a:effectLst/>
                        <a:latin typeface="+mn-ea"/>
                        <a:ea typeface="+mn-ea"/>
                        <a:cs typeface="+mn-cs"/>
                      </a:endParaRPr>
                    </a:p>
                  </a:txBody>
                  <a:tcPr marL="0" marR="0" marT="0" marB="0" anchor="ctr"/>
                </a:tc>
              </a:tr>
              <a:tr h="302895">
                <a:tc vMerge="1">
                  <a:tcPr/>
                </a:tc>
                <a:tc>
                  <a:txBody>
                    <a:bodyPr/>
                    <a:lstStyle/>
                    <a:p>
                      <a:pPr algn="ctr">
                        <a:lnSpc>
                          <a:spcPct val="100000"/>
                        </a:lnSpc>
                        <a:spcAft>
                          <a:spcPts val="0"/>
                        </a:spcAft>
                      </a:pPr>
                      <a:r>
                        <a:rPr lang="zh-CN" altLang="en-US" sz="1600" kern="100" dirty="0">
                          <a:effectLst/>
                          <a:latin typeface="+mn-ea"/>
                          <a:ea typeface="+mn-ea"/>
                        </a:rPr>
                        <a:t>水文地球化学</a:t>
                      </a:r>
                      <a:r>
                        <a:rPr lang="en-US" altLang="zh-CN" sz="1600" kern="100" dirty="0">
                          <a:effectLst/>
                          <a:latin typeface="+mn-ea"/>
                          <a:ea typeface="+mn-ea"/>
                        </a:rPr>
                        <a:t>/</a:t>
                      </a:r>
                      <a:r>
                        <a:rPr lang="zh-CN" altLang="en-US" sz="1600" kern="100" dirty="0">
                          <a:effectLst/>
                          <a:latin typeface="+mn-ea"/>
                          <a:ea typeface="+mn-ea"/>
                        </a:rPr>
                        <a:t>附水分析</a:t>
                      </a:r>
                      <a:endParaRPr lang="zh-CN" sz="1600" kern="100" dirty="0">
                        <a:effectLst/>
                        <a:latin typeface="+mn-ea"/>
                        <a:ea typeface="+mn-ea"/>
                      </a:endParaRPr>
                    </a:p>
                  </a:txBody>
                  <a:tcPr marL="22087" marR="22087" marT="0" marB="0" anchor="ctr"/>
                </a:tc>
                <a:tc>
                  <a:txBody>
                    <a:bodyPr/>
                    <a:lstStyle/>
                    <a:p>
                      <a:pPr marL="0" algn="ctr" defTabSz="914400" rtl="0" eaLnBrk="1" latinLnBrk="0" hangingPunct="1">
                        <a:lnSpc>
                          <a:spcPct val="100000"/>
                        </a:lnSpc>
                        <a:spcAft>
                          <a:spcPts val="0"/>
                        </a:spcAft>
                      </a:pPr>
                      <a:r>
                        <a:rPr lang="en-US" altLang="zh-CN" sz="1600" kern="100" dirty="0">
                          <a:solidFill>
                            <a:schemeClr val="tx1"/>
                          </a:solidFill>
                          <a:effectLst/>
                          <a:latin typeface="+mn-ea"/>
                          <a:ea typeface="+mn-ea"/>
                          <a:cs typeface="+mn-cs"/>
                        </a:rPr>
                        <a:t>2.5</a:t>
                      </a:r>
                      <a:endParaRPr lang="zh-CN" altLang="en-US" sz="1600" kern="100" dirty="0">
                        <a:solidFill>
                          <a:schemeClr val="tx1"/>
                        </a:solidFill>
                        <a:effectLst/>
                        <a:latin typeface="+mn-ea"/>
                        <a:ea typeface="+mn-ea"/>
                        <a:cs typeface="+mn-cs"/>
                      </a:endParaRPr>
                    </a:p>
                  </a:txBody>
                  <a:tcPr marL="0" marR="0" marT="0" marB="0" anchor="ctr"/>
                </a:tc>
                <a:tc>
                  <a:txBody>
                    <a:bodyPr/>
                    <a:lstStyle/>
                    <a:p>
                      <a:pPr marL="0" algn="ctr" defTabSz="914400" rtl="0" eaLnBrk="1" latinLnBrk="0" hangingPunct="1">
                        <a:lnSpc>
                          <a:spcPct val="100000"/>
                        </a:lnSpc>
                        <a:spcAft>
                          <a:spcPts val="0"/>
                        </a:spcAft>
                      </a:pPr>
                      <a:r>
                        <a:rPr lang="en-US" altLang="zh-CN" sz="1600" kern="100" dirty="0">
                          <a:solidFill>
                            <a:schemeClr val="tx1"/>
                          </a:solidFill>
                          <a:effectLst/>
                          <a:latin typeface="+mn-ea"/>
                          <a:ea typeface="+mn-ea"/>
                          <a:cs typeface="+mn-cs"/>
                        </a:rPr>
                        <a:t>40</a:t>
                      </a:r>
                      <a:endParaRPr lang="zh-CN" altLang="en-US" sz="1600" kern="100" dirty="0">
                        <a:solidFill>
                          <a:schemeClr val="tx1"/>
                        </a:solidFill>
                        <a:effectLst/>
                        <a:latin typeface="+mn-ea"/>
                        <a:ea typeface="+mn-ea"/>
                        <a:cs typeface="+mn-cs"/>
                      </a:endParaRPr>
                    </a:p>
                  </a:txBody>
                  <a:tcPr marL="0" marR="0" marT="0" marB="0" anchor="ctr"/>
                </a:tc>
                <a:tc>
                  <a:txBody>
                    <a:bodyPr/>
                    <a:lstStyle/>
                    <a:p>
                      <a:pPr marL="0" algn="ctr" defTabSz="914400" rtl="0" eaLnBrk="1" latinLnBrk="0" hangingPunct="1">
                        <a:lnSpc>
                          <a:spcPct val="100000"/>
                        </a:lnSpc>
                        <a:spcAft>
                          <a:spcPts val="0"/>
                        </a:spcAft>
                      </a:pPr>
                      <a:r>
                        <a:rPr lang="en-US" altLang="zh-CN" sz="1600" kern="100" dirty="0">
                          <a:solidFill>
                            <a:schemeClr val="tx1"/>
                          </a:solidFill>
                          <a:effectLst/>
                          <a:latin typeface="+mn-ea"/>
                          <a:ea typeface="+mn-ea"/>
                          <a:cs typeface="+mn-cs"/>
                        </a:rPr>
                        <a:t>40</a:t>
                      </a:r>
                      <a:endParaRPr lang="zh-CN" altLang="en-US" sz="1600" kern="100" dirty="0">
                        <a:solidFill>
                          <a:schemeClr val="tx1"/>
                        </a:solidFill>
                        <a:effectLst/>
                        <a:latin typeface="+mn-ea"/>
                        <a:ea typeface="+mn-ea"/>
                        <a:cs typeface="+mn-cs"/>
                      </a:endParaRPr>
                    </a:p>
                  </a:txBody>
                  <a:tcPr marL="0" marR="0" marT="0" marB="0" anchor="ctr"/>
                </a:tc>
                <a:tc>
                  <a:txBody>
                    <a:bodyPr/>
                    <a:lstStyle/>
                    <a:p>
                      <a:pPr marL="0" algn="ctr" defTabSz="914400" rtl="0" eaLnBrk="1" latinLnBrk="0" hangingPunct="1">
                        <a:lnSpc>
                          <a:spcPct val="100000"/>
                        </a:lnSpc>
                        <a:spcAft>
                          <a:spcPts val="0"/>
                        </a:spcAft>
                      </a:pPr>
                      <a:r>
                        <a:rPr lang="en-US" sz="1600" kern="100">
                          <a:solidFill>
                            <a:schemeClr val="tx1"/>
                          </a:solidFill>
                          <a:effectLst/>
                          <a:latin typeface="+mn-ea"/>
                          <a:ea typeface="+mn-ea"/>
                          <a:cs typeface="+mn-cs"/>
                        </a:rPr>
                        <a:t> </a:t>
                      </a:r>
                      <a:endParaRPr lang="zh-CN" altLang="en-US" sz="1600" kern="100">
                        <a:solidFill>
                          <a:schemeClr val="tx1"/>
                        </a:solidFill>
                        <a:effectLst/>
                        <a:latin typeface="+mn-ea"/>
                        <a:ea typeface="+mn-ea"/>
                        <a:cs typeface="+mn-cs"/>
                      </a:endParaRPr>
                    </a:p>
                  </a:txBody>
                  <a:tcPr marL="0" marR="0" marT="0" marB="0" anchor="ctr"/>
                </a:tc>
                <a:tc>
                  <a:txBody>
                    <a:bodyPr/>
                    <a:lstStyle/>
                    <a:p>
                      <a:pPr marL="0" algn="ctr" defTabSz="914400" rtl="0" eaLnBrk="1" latinLnBrk="0" hangingPunct="1">
                        <a:lnSpc>
                          <a:spcPct val="100000"/>
                        </a:lnSpc>
                        <a:spcAft>
                          <a:spcPts val="0"/>
                        </a:spcAft>
                      </a:pPr>
                      <a:r>
                        <a:rPr lang="en-US" altLang="zh-CN" sz="1600" kern="100" dirty="0">
                          <a:solidFill>
                            <a:schemeClr val="tx1"/>
                          </a:solidFill>
                          <a:effectLst/>
                          <a:latin typeface="+mn-ea"/>
                          <a:ea typeface="+mn-ea"/>
                          <a:cs typeface="+mn-cs"/>
                        </a:rPr>
                        <a:t>8</a:t>
                      </a:r>
                      <a:endParaRPr lang="zh-CN" altLang="en-US" sz="1600" kern="100" dirty="0">
                        <a:solidFill>
                          <a:schemeClr val="tx1"/>
                        </a:solidFill>
                        <a:effectLst/>
                        <a:latin typeface="+mn-ea"/>
                        <a:ea typeface="+mn-ea"/>
                        <a:cs typeface="+mn-cs"/>
                      </a:endParaRPr>
                    </a:p>
                  </a:txBody>
                  <a:tcPr marL="0" marR="0" marT="0" marB="0" anchor="ctr"/>
                </a:tc>
                <a:tc>
                  <a:txBody>
                    <a:bodyPr/>
                    <a:lstStyle/>
                    <a:p>
                      <a:pPr marL="0" algn="ctr" defTabSz="914400" rtl="0" eaLnBrk="1" latinLnBrk="0" hangingPunct="1">
                        <a:lnSpc>
                          <a:spcPct val="100000"/>
                        </a:lnSpc>
                        <a:spcAft>
                          <a:spcPts val="0"/>
                        </a:spcAft>
                      </a:pPr>
                      <a:r>
                        <a:rPr lang="en-US" altLang="zh-CN" sz="1600" kern="100" dirty="0">
                          <a:solidFill>
                            <a:schemeClr val="tx1"/>
                          </a:solidFill>
                          <a:effectLst/>
                          <a:latin typeface="+mn-ea"/>
                          <a:ea typeface="+mn-ea"/>
                          <a:cs typeface="+mn-cs"/>
                        </a:rPr>
                        <a:t>8</a:t>
                      </a:r>
                      <a:endParaRPr lang="zh-CN" altLang="en-US" sz="1600" kern="100" dirty="0">
                        <a:solidFill>
                          <a:schemeClr val="tx1"/>
                        </a:solidFill>
                        <a:effectLst/>
                        <a:latin typeface="+mn-ea"/>
                        <a:ea typeface="+mn-ea"/>
                        <a:cs typeface="+mn-cs"/>
                      </a:endParaRPr>
                    </a:p>
                  </a:txBody>
                  <a:tcPr marL="0" marR="0" marT="0" marB="0" anchor="ctr"/>
                </a:tc>
                <a:tc>
                  <a:txBody>
                    <a:bodyPr/>
                    <a:lstStyle/>
                    <a:p>
                      <a:pPr marL="0" algn="ctr" defTabSz="914400" rtl="0" eaLnBrk="1" latinLnBrk="0" hangingPunct="1">
                        <a:lnSpc>
                          <a:spcPct val="100000"/>
                        </a:lnSpc>
                        <a:spcAft>
                          <a:spcPts val="0"/>
                        </a:spcAft>
                      </a:pPr>
                      <a:r>
                        <a:rPr lang="en-US" altLang="zh-CN" sz="1600" kern="100" dirty="0">
                          <a:solidFill>
                            <a:schemeClr val="tx1"/>
                          </a:solidFill>
                          <a:effectLst/>
                          <a:latin typeface="+mn-ea"/>
                          <a:ea typeface="+mn-ea"/>
                          <a:cs typeface="+mn-cs"/>
                        </a:rPr>
                        <a:t>8</a:t>
                      </a:r>
                      <a:endParaRPr lang="zh-CN" altLang="en-US" sz="1600" kern="100" dirty="0">
                        <a:solidFill>
                          <a:schemeClr val="tx1"/>
                        </a:solidFill>
                        <a:effectLst/>
                        <a:latin typeface="+mn-ea"/>
                        <a:ea typeface="+mn-ea"/>
                        <a:cs typeface="+mn-cs"/>
                      </a:endParaRPr>
                    </a:p>
                  </a:txBody>
                  <a:tcPr marL="0" marR="0" marT="0" marB="0" anchor="ctr"/>
                </a:tc>
              </a:tr>
              <a:tr h="301625">
                <a:tc vMerge="1">
                  <a:tcPr/>
                </a:tc>
                <a:tc>
                  <a:txBody>
                    <a:bodyPr/>
                    <a:lstStyle/>
                    <a:p>
                      <a:pPr algn="ctr">
                        <a:lnSpc>
                          <a:spcPct val="100000"/>
                        </a:lnSpc>
                        <a:spcAft>
                          <a:spcPts val="0"/>
                        </a:spcAft>
                      </a:pPr>
                      <a:r>
                        <a:rPr lang="en-US" sz="1600" b="1" kern="100" dirty="0">
                          <a:effectLst/>
                          <a:latin typeface="+mn-ea"/>
                          <a:ea typeface="+mn-ea"/>
                        </a:rPr>
                        <a:t> </a:t>
                      </a:r>
                      <a:r>
                        <a:rPr lang="zh-CN" altLang="en-US" sz="1600" b="1" kern="100" dirty="0">
                          <a:effectLst/>
                          <a:latin typeface="+mn-ea"/>
                          <a:ea typeface="+mn-ea"/>
                        </a:rPr>
                        <a:t>小计</a:t>
                      </a:r>
                      <a:endParaRPr lang="zh-CN" sz="1600" b="1" kern="100" dirty="0">
                        <a:effectLst/>
                        <a:latin typeface="+mn-ea"/>
                        <a:ea typeface="+mn-ea"/>
                      </a:endParaRPr>
                    </a:p>
                  </a:txBody>
                  <a:tcPr marL="22087" marR="22087" marT="0" marB="0" anchor="ctr"/>
                </a:tc>
                <a:tc>
                  <a:txBody>
                    <a:bodyPr/>
                    <a:lstStyle/>
                    <a:p>
                      <a:pPr marL="0" algn="ctr" defTabSz="914400" rtl="0" eaLnBrk="1" latinLnBrk="0" hangingPunct="1">
                        <a:lnSpc>
                          <a:spcPct val="100000"/>
                        </a:lnSpc>
                        <a:spcAft>
                          <a:spcPts val="0"/>
                        </a:spcAft>
                      </a:pPr>
                      <a:r>
                        <a:rPr lang="en-US" altLang="zh-CN" sz="1600" b="1" kern="100" dirty="0">
                          <a:solidFill>
                            <a:schemeClr val="tx1"/>
                          </a:solidFill>
                          <a:effectLst/>
                          <a:latin typeface="+mn-ea"/>
                          <a:ea typeface="+mn-ea"/>
                          <a:cs typeface="+mn-cs"/>
                        </a:rPr>
                        <a:t>7.5</a:t>
                      </a:r>
                      <a:endParaRPr lang="zh-CN" altLang="en-US" sz="1600" b="1" kern="100" dirty="0">
                        <a:solidFill>
                          <a:schemeClr val="tx1"/>
                        </a:solidFill>
                        <a:effectLst/>
                        <a:latin typeface="+mn-ea"/>
                        <a:ea typeface="+mn-ea"/>
                        <a:cs typeface="+mn-cs"/>
                      </a:endParaRPr>
                    </a:p>
                  </a:txBody>
                  <a:tcPr marL="0" marR="0" marT="0" marB="0" anchor="ctr"/>
                </a:tc>
                <a:tc>
                  <a:txBody>
                    <a:bodyPr/>
                    <a:lstStyle/>
                    <a:p>
                      <a:pPr marL="0" algn="ctr" defTabSz="914400" rtl="0" eaLnBrk="1" latinLnBrk="0" hangingPunct="1">
                        <a:lnSpc>
                          <a:spcPct val="100000"/>
                        </a:lnSpc>
                        <a:spcAft>
                          <a:spcPts val="0"/>
                        </a:spcAft>
                      </a:pPr>
                      <a:r>
                        <a:rPr lang="en-US" sz="1600" b="1" kern="100" dirty="0">
                          <a:solidFill>
                            <a:schemeClr val="tx1"/>
                          </a:solidFill>
                          <a:effectLst/>
                          <a:latin typeface="+mn-ea"/>
                          <a:ea typeface="+mn-ea"/>
                          <a:cs typeface="+mn-cs"/>
                        </a:rPr>
                        <a:t>120 </a:t>
                      </a:r>
                      <a:endParaRPr lang="zh-CN" altLang="en-US" sz="1600" b="1" kern="100" dirty="0">
                        <a:solidFill>
                          <a:schemeClr val="tx1"/>
                        </a:solidFill>
                        <a:effectLst/>
                        <a:latin typeface="+mn-ea"/>
                        <a:ea typeface="+mn-ea"/>
                        <a:cs typeface="+mn-cs"/>
                      </a:endParaRPr>
                    </a:p>
                  </a:txBody>
                  <a:tcPr marL="0" marR="0" marT="0" marB="0" anchor="ctr"/>
                </a:tc>
                <a:tc>
                  <a:txBody>
                    <a:bodyPr/>
                    <a:lstStyle/>
                    <a:p>
                      <a:pPr marL="0" algn="ctr" defTabSz="914400" rtl="0" eaLnBrk="1" latinLnBrk="0" hangingPunct="1">
                        <a:lnSpc>
                          <a:spcPct val="100000"/>
                        </a:lnSpc>
                        <a:spcAft>
                          <a:spcPts val="0"/>
                        </a:spcAft>
                      </a:pPr>
                      <a:r>
                        <a:rPr lang="en-US" sz="1600" b="1" kern="100" dirty="0">
                          <a:solidFill>
                            <a:schemeClr val="tx1"/>
                          </a:solidFill>
                          <a:effectLst/>
                          <a:latin typeface="+mn-ea"/>
                          <a:ea typeface="+mn-ea"/>
                          <a:cs typeface="+mn-cs"/>
                        </a:rPr>
                        <a:t>120 </a:t>
                      </a:r>
                      <a:endParaRPr lang="zh-CN" altLang="en-US" sz="1600" b="1" kern="100" dirty="0">
                        <a:solidFill>
                          <a:schemeClr val="tx1"/>
                        </a:solidFill>
                        <a:effectLst/>
                        <a:latin typeface="+mn-ea"/>
                        <a:ea typeface="+mn-ea"/>
                        <a:cs typeface="+mn-cs"/>
                      </a:endParaRPr>
                    </a:p>
                  </a:txBody>
                  <a:tcPr marL="0" marR="0" marT="0" marB="0" anchor="ctr"/>
                </a:tc>
                <a:tc>
                  <a:txBody>
                    <a:bodyPr/>
                    <a:lstStyle/>
                    <a:p>
                      <a:pPr marL="0" algn="ctr" defTabSz="914400" rtl="0" eaLnBrk="1" latinLnBrk="0" hangingPunct="1">
                        <a:lnSpc>
                          <a:spcPct val="100000"/>
                        </a:lnSpc>
                        <a:spcAft>
                          <a:spcPts val="0"/>
                        </a:spcAft>
                      </a:pPr>
                      <a:r>
                        <a:rPr lang="en-US" sz="1600" b="1" kern="100" dirty="0">
                          <a:solidFill>
                            <a:schemeClr val="tx1"/>
                          </a:solidFill>
                          <a:effectLst/>
                          <a:latin typeface="+mn-ea"/>
                          <a:ea typeface="+mn-ea"/>
                          <a:cs typeface="+mn-cs"/>
                        </a:rPr>
                        <a:t> </a:t>
                      </a:r>
                      <a:endParaRPr lang="zh-CN" altLang="en-US" sz="1600" b="1" kern="100" dirty="0">
                        <a:solidFill>
                          <a:schemeClr val="tx1"/>
                        </a:solidFill>
                        <a:effectLst/>
                        <a:latin typeface="+mn-ea"/>
                        <a:ea typeface="+mn-ea"/>
                        <a:cs typeface="+mn-cs"/>
                      </a:endParaRPr>
                    </a:p>
                  </a:txBody>
                  <a:tcPr marL="0" marR="0" marT="0" marB="0" anchor="ctr"/>
                </a:tc>
                <a:tc>
                  <a:txBody>
                    <a:bodyPr/>
                    <a:lstStyle/>
                    <a:p>
                      <a:pPr marL="0" algn="ctr" defTabSz="914400" rtl="0" eaLnBrk="1" latinLnBrk="0" hangingPunct="1">
                        <a:lnSpc>
                          <a:spcPct val="100000"/>
                        </a:lnSpc>
                        <a:spcAft>
                          <a:spcPts val="0"/>
                        </a:spcAft>
                      </a:pPr>
                      <a:r>
                        <a:rPr lang="en-US" sz="1600" b="1" kern="100" dirty="0">
                          <a:solidFill>
                            <a:schemeClr val="tx1"/>
                          </a:solidFill>
                          <a:effectLst/>
                          <a:latin typeface="+mn-ea"/>
                          <a:ea typeface="+mn-ea"/>
                          <a:cs typeface="+mn-cs"/>
                        </a:rPr>
                        <a:t>32</a:t>
                      </a:r>
                      <a:endParaRPr lang="zh-CN" altLang="en-US" sz="1600" b="1" kern="100" dirty="0">
                        <a:solidFill>
                          <a:schemeClr val="tx1"/>
                        </a:solidFill>
                        <a:effectLst/>
                        <a:latin typeface="+mn-ea"/>
                        <a:ea typeface="+mn-ea"/>
                        <a:cs typeface="+mn-cs"/>
                      </a:endParaRPr>
                    </a:p>
                  </a:txBody>
                  <a:tcPr marL="0" marR="0" marT="0" marB="0" anchor="ctr"/>
                </a:tc>
                <a:tc>
                  <a:txBody>
                    <a:bodyPr/>
                    <a:lstStyle/>
                    <a:p>
                      <a:pPr marL="0" algn="ctr" defTabSz="914400" rtl="0" eaLnBrk="1" latinLnBrk="0" hangingPunct="1">
                        <a:lnSpc>
                          <a:spcPct val="100000"/>
                        </a:lnSpc>
                        <a:spcAft>
                          <a:spcPts val="0"/>
                        </a:spcAft>
                      </a:pPr>
                      <a:r>
                        <a:rPr lang="en-US" sz="1600" b="1" kern="100" dirty="0">
                          <a:solidFill>
                            <a:schemeClr val="tx1"/>
                          </a:solidFill>
                          <a:effectLst/>
                          <a:latin typeface="+mn-ea"/>
                          <a:ea typeface="+mn-ea"/>
                          <a:cs typeface="+mn-cs"/>
                        </a:rPr>
                        <a:t>16</a:t>
                      </a:r>
                      <a:endParaRPr lang="zh-CN" altLang="en-US" sz="1600" b="1" kern="100" dirty="0">
                        <a:solidFill>
                          <a:schemeClr val="tx1"/>
                        </a:solidFill>
                        <a:effectLst/>
                        <a:latin typeface="+mn-ea"/>
                        <a:ea typeface="+mn-ea"/>
                        <a:cs typeface="+mn-cs"/>
                      </a:endParaRPr>
                    </a:p>
                  </a:txBody>
                  <a:tcPr marL="0" marR="0" marT="0" marB="0" anchor="ctr"/>
                </a:tc>
                <a:tc>
                  <a:txBody>
                    <a:bodyPr/>
                    <a:lstStyle/>
                    <a:p>
                      <a:pPr marL="0" algn="ctr" defTabSz="914400" rtl="0" eaLnBrk="1" latinLnBrk="0" hangingPunct="1">
                        <a:lnSpc>
                          <a:spcPct val="100000"/>
                        </a:lnSpc>
                        <a:spcAft>
                          <a:spcPts val="0"/>
                        </a:spcAft>
                      </a:pPr>
                      <a:r>
                        <a:rPr lang="en-US" sz="1600" b="1" kern="100" dirty="0">
                          <a:solidFill>
                            <a:schemeClr val="tx1"/>
                          </a:solidFill>
                          <a:effectLst/>
                          <a:latin typeface="+mn-ea"/>
                          <a:ea typeface="+mn-ea"/>
                          <a:cs typeface="+mn-cs"/>
                        </a:rPr>
                        <a:t>16</a:t>
                      </a:r>
                      <a:endParaRPr lang="zh-CN" altLang="en-US" sz="1600" b="1" kern="100" dirty="0">
                        <a:solidFill>
                          <a:schemeClr val="tx1"/>
                        </a:solidFill>
                        <a:effectLst/>
                        <a:latin typeface="+mn-ea"/>
                        <a:ea typeface="+mn-ea"/>
                        <a:cs typeface="+mn-cs"/>
                      </a:endParaRPr>
                    </a:p>
                  </a:txBody>
                  <a:tcPr marL="0" marR="0" marT="0" marB="0" anchor="ctr"/>
                </a:tc>
              </a:tr>
              <a:tr h="302895">
                <a:tc rowSpan="7">
                  <a:txBody>
                    <a:bodyPr/>
                    <a:lstStyle/>
                    <a:p>
                      <a:pPr marL="71755" marR="71755" algn="ctr">
                        <a:lnSpc>
                          <a:spcPct val="100000"/>
                        </a:lnSpc>
                        <a:spcAft>
                          <a:spcPts val="0"/>
                        </a:spcAft>
                      </a:pPr>
                      <a:r>
                        <a:rPr lang="zh-CN" sz="1600" b="1" kern="100" dirty="0">
                          <a:effectLst/>
                        </a:rPr>
                        <a:t>专 业 主 干 课</a:t>
                      </a:r>
                      <a:endParaRPr lang="zh-CN" sz="1600" b="1" kern="100" dirty="0">
                        <a:effectLst/>
                      </a:endParaRPr>
                    </a:p>
                  </a:txBody>
                  <a:tcPr marL="0" marR="0" marT="0" marB="0" vert="eaVert" anchor="ctr"/>
                </a:tc>
                <a:tc>
                  <a:txBody>
                    <a:bodyPr/>
                    <a:lstStyle/>
                    <a:p>
                      <a:pPr algn="ctr">
                        <a:lnSpc>
                          <a:spcPct val="100000"/>
                        </a:lnSpc>
                        <a:spcAft>
                          <a:spcPts val="0"/>
                        </a:spcAft>
                      </a:pPr>
                      <a:r>
                        <a:rPr lang="zh-CN" sz="1600" kern="100" dirty="0">
                          <a:effectLst/>
                          <a:latin typeface="+mn-ea"/>
                          <a:ea typeface="+mn-ea"/>
                        </a:rPr>
                        <a:t>水力学</a:t>
                      </a:r>
                      <a:endParaRPr lang="zh-CN" sz="1600" kern="100" dirty="0">
                        <a:effectLst/>
                        <a:latin typeface="+mn-ea"/>
                        <a:ea typeface="+mn-ea"/>
                      </a:endParaRPr>
                    </a:p>
                  </a:txBody>
                  <a:tcPr marL="22087" marR="22087" marT="0" marB="0" anchor="ctr"/>
                </a:tc>
                <a:tc>
                  <a:txBody>
                    <a:bodyPr/>
                    <a:lstStyle/>
                    <a:p>
                      <a:pPr marL="0" algn="ctr" defTabSz="914400" rtl="0" eaLnBrk="1" latinLnBrk="0" hangingPunct="1">
                        <a:lnSpc>
                          <a:spcPct val="100000"/>
                        </a:lnSpc>
                        <a:spcAft>
                          <a:spcPts val="0"/>
                        </a:spcAft>
                      </a:pPr>
                      <a:r>
                        <a:rPr lang="en-US" altLang="zh-CN" sz="1600" kern="100" dirty="0">
                          <a:solidFill>
                            <a:schemeClr val="tx1"/>
                          </a:solidFill>
                          <a:effectLst/>
                          <a:latin typeface="+mn-ea"/>
                          <a:ea typeface="+mn-ea"/>
                          <a:cs typeface="+mn-cs"/>
                        </a:rPr>
                        <a:t>2</a:t>
                      </a:r>
                      <a:endParaRPr lang="zh-CN" altLang="en-US" sz="1600" kern="100" dirty="0">
                        <a:solidFill>
                          <a:schemeClr val="tx1"/>
                        </a:solidFill>
                        <a:effectLst/>
                        <a:latin typeface="+mn-ea"/>
                        <a:ea typeface="+mn-ea"/>
                        <a:cs typeface="+mn-cs"/>
                      </a:endParaRPr>
                    </a:p>
                  </a:txBody>
                  <a:tcPr marL="0" marR="0" marT="0" marB="0" anchor="ctr"/>
                </a:tc>
                <a:tc>
                  <a:txBody>
                    <a:bodyPr/>
                    <a:lstStyle/>
                    <a:p>
                      <a:pPr marL="0" algn="ctr" defTabSz="914400" rtl="0" eaLnBrk="1" latinLnBrk="0" hangingPunct="1">
                        <a:lnSpc>
                          <a:spcPct val="100000"/>
                        </a:lnSpc>
                        <a:spcAft>
                          <a:spcPts val="0"/>
                        </a:spcAft>
                      </a:pPr>
                      <a:r>
                        <a:rPr lang="en-US" altLang="zh-CN" sz="1600" kern="100" dirty="0">
                          <a:solidFill>
                            <a:schemeClr val="tx1"/>
                          </a:solidFill>
                          <a:effectLst/>
                          <a:latin typeface="+mn-ea"/>
                          <a:ea typeface="+mn-ea"/>
                          <a:cs typeface="+mn-cs"/>
                        </a:rPr>
                        <a:t>32</a:t>
                      </a:r>
                      <a:endParaRPr lang="zh-CN" altLang="en-US" sz="1600" kern="100" dirty="0">
                        <a:solidFill>
                          <a:schemeClr val="tx1"/>
                        </a:solidFill>
                        <a:effectLst/>
                        <a:latin typeface="+mn-ea"/>
                        <a:ea typeface="+mn-ea"/>
                        <a:cs typeface="+mn-cs"/>
                      </a:endParaRPr>
                    </a:p>
                  </a:txBody>
                  <a:tcPr marL="0" marR="0" marT="0" marB="0" anchor="ctr"/>
                </a:tc>
                <a:tc>
                  <a:txBody>
                    <a:bodyPr/>
                    <a:lstStyle/>
                    <a:p>
                      <a:pPr marL="0" algn="ctr" defTabSz="914400" rtl="0" eaLnBrk="1" latinLnBrk="0" hangingPunct="1">
                        <a:lnSpc>
                          <a:spcPct val="100000"/>
                        </a:lnSpc>
                        <a:spcAft>
                          <a:spcPts val="0"/>
                        </a:spcAft>
                      </a:pPr>
                      <a:r>
                        <a:rPr lang="en-US" altLang="zh-CN" sz="1600" kern="100" dirty="0">
                          <a:solidFill>
                            <a:schemeClr val="tx1"/>
                          </a:solidFill>
                          <a:effectLst/>
                          <a:latin typeface="+mn-ea"/>
                          <a:ea typeface="+mn-ea"/>
                          <a:cs typeface="+mn-cs"/>
                        </a:rPr>
                        <a:t>32</a:t>
                      </a:r>
                      <a:endParaRPr lang="zh-CN" altLang="en-US" sz="1600" kern="100" dirty="0">
                        <a:solidFill>
                          <a:schemeClr val="tx1"/>
                        </a:solidFill>
                        <a:effectLst/>
                        <a:latin typeface="+mn-ea"/>
                        <a:ea typeface="+mn-ea"/>
                        <a:cs typeface="+mn-cs"/>
                      </a:endParaRPr>
                    </a:p>
                  </a:txBody>
                  <a:tcPr marL="0" marR="0" marT="0" marB="0" anchor="ctr"/>
                </a:tc>
                <a:tc>
                  <a:txBody>
                    <a:bodyPr/>
                    <a:lstStyle/>
                    <a:p>
                      <a:pPr marL="0" algn="ctr" defTabSz="914400" rtl="0" eaLnBrk="1" latinLnBrk="0" hangingPunct="1">
                        <a:lnSpc>
                          <a:spcPct val="100000"/>
                        </a:lnSpc>
                        <a:spcAft>
                          <a:spcPts val="0"/>
                        </a:spcAft>
                      </a:pPr>
                      <a:r>
                        <a:rPr lang="en-US" sz="1600" kern="100" dirty="0">
                          <a:solidFill>
                            <a:schemeClr val="tx1"/>
                          </a:solidFill>
                          <a:effectLst/>
                          <a:latin typeface="+mn-ea"/>
                          <a:ea typeface="+mn-ea"/>
                          <a:cs typeface="+mn-cs"/>
                        </a:rPr>
                        <a:t> </a:t>
                      </a:r>
                      <a:endParaRPr lang="zh-CN" altLang="en-US" sz="1600" kern="100" dirty="0">
                        <a:solidFill>
                          <a:schemeClr val="tx1"/>
                        </a:solidFill>
                        <a:effectLst/>
                        <a:latin typeface="+mn-ea"/>
                        <a:ea typeface="+mn-ea"/>
                        <a:cs typeface="+mn-cs"/>
                      </a:endParaRPr>
                    </a:p>
                  </a:txBody>
                  <a:tcPr marL="0" marR="0" marT="0" marB="0" anchor="ctr"/>
                </a:tc>
                <a:tc>
                  <a:txBody>
                    <a:bodyPr/>
                    <a:lstStyle/>
                    <a:p>
                      <a:pPr marL="0" algn="ctr" defTabSz="914400" rtl="0" eaLnBrk="1" latinLnBrk="0" hangingPunct="1">
                        <a:lnSpc>
                          <a:spcPct val="100000"/>
                        </a:lnSpc>
                        <a:spcAft>
                          <a:spcPts val="0"/>
                        </a:spcAft>
                      </a:pPr>
                      <a:r>
                        <a:rPr lang="en-US" altLang="zh-CN" sz="1600" kern="100" dirty="0">
                          <a:solidFill>
                            <a:schemeClr val="tx1"/>
                          </a:solidFill>
                          <a:effectLst/>
                          <a:latin typeface="+mn-ea"/>
                          <a:ea typeface="+mn-ea"/>
                          <a:cs typeface="+mn-cs"/>
                        </a:rPr>
                        <a:t>8</a:t>
                      </a:r>
                      <a:endParaRPr lang="zh-CN" altLang="en-US" sz="1600" kern="100" dirty="0">
                        <a:solidFill>
                          <a:schemeClr val="tx1"/>
                        </a:solidFill>
                        <a:effectLst/>
                        <a:latin typeface="+mn-ea"/>
                        <a:ea typeface="+mn-ea"/>
                        <a:cs typeface="+mn-cs"/>
                      </a:endParaRPr>
                    </a:p>
                  </a:txBody>
                  <a:tcPr marL="0" marR="0" marT="0" marB="0" anchor="ctr"/>
                </a:tc>
                <a:tc>
                  <a:txBody>
                    <a:bodyPr/>
                    <a:lstStyle/>
                    <a:p>
                      <a:pPr marL="0" algn="ctr" defTabSz="914400" rtl="0" eaLnBrk="1" latinLnBrk="0" hangingPunct="1">
                        <a:lnSpc>
                          <a:spcPct val="100000"/>
                        </a:lnSpc>
                        <a:spcAft>
                          <a:spcPts val="0"/>
                        </a:spcAft>
                      </a:pPr>
                      <a:r>
                        <a:rPr lang="en-US" sz="1600" kern="100">
                          <a:solidFill>
                            <a:schemeClr val="tx1"/>
                          </a:solidFill>
                          <a:effectLst/>
                          <a:latin typeface="+mn-ea"/>
                          <a:ea typeface="+mn-ea"/>
                          <a:cs typeface="+mn-cs"/>
                        </a:rPr>
                        <a:t> </a:t>
                      </a:r>
                      <a:endParaRPr lang="zh-CN" altLang="en-US" sz="1600" kern="100">
                        <a:solidFill>
                          <a:schemeClr val="tx1"/>
                        </a:solidFill>
                        <a:effectLst/>
                        <a:latin typeface="+mn-ea"/>
                        <a:ea typeface="+mn-ea"/>
                        <a:cs typeface="+mn-cs"/>
                      </a:endParaRPr>
                    </a:p>
                  </a:txBody>
                  <a:tcPr marL="0" marR="0" marT="0" marB="0" anchor="ctr"/>
                </a:tc>
                <a:tc>
                  <a:txBody>
                    <a:bodyPr/>
                    <a:lstStyle/>
                    <a:p>
                      <a:pPr marL="0" algn="ctr" defTabSz="914400" rtl="0" eaLnBrk="1" latinLnBrk="0" hangingPunct="1">
                        <a:lnSpc>
                          <a:spcPct val="100000"/>
                        </a:lnSpc>
                        <a:spcAft>
                          <a:spcPts val="0"/>
                        </a:spcAft>
                      </a:pPr>
                      <a:r>
                        <a:rPr lang="en-US" sz="1600" kern="100">
                          <a:solidFill>
                            <a:schemeClr val="tx1"/>
                          </a:solidFill>
                          <a:effectLst/>
                          <a:latin typeface="+mn-ea"/>
                          <a:ea typeface="+mn-ea"/>
                          <a:cs typeface="+mn-cs"/>
                        </a:rPr>
                        <a:t> </a:t>
                      </a:r>
                      <a:endParaRPr lang="zh-CN" altLang="en-US" sz="1600" kern="100">
                        <a:solidFill>
                          <a:schemeClr val="tx1"/>
                        </a:solidFill>
                        <a:effectLst/>
                        <a:latin typeface="+mn-ea"/>
                        <a:ea typeface="+mn-ea"/>
                        <a:cs typeface="+mn-cs"/>
                      </a:endParaRPr>
                    </a:p>
                  </a:txBody>
                  <a:tcPr marL="0" marR="0" marT="0" marB="0" anchor="ctr"/>
                </a:tc>
              </a:tr>
              <a:tr h="301625">
                <a:tc vMerge="1">
                  <a:tcPr/>
                </a:tc>
                <a:tc>
                  <a:txBody>
                    <a:bodyPr/>
                    <a:lstStyle/>
                    <a:p>
                      <a:pPr algn="ctr">
                        <a:lnSpc>
                          <a:spcPct val="100000"/>
                        </a:lnSpc>
                        <a:spcAft>
                          <a:spcPts val="0"/>
                        </a:spcAft>
                      </a:pPr>
                      <a:r>
                        <a:rPr lang="zh-CN" altLang="en-US" sz="1600" kern="100" dirty="0">
                          <a:effectLst/>
                          <a:latin typeface="+mn-ea"/>
                          <a:ea typeface="+mn-ea"/>
                        </a:rPr>
                        <a:t>水文学原理</a:t>
                      </a:r>
                      <a:r>
                        <a:rPr lang="en-US" altLang="zh-CN" sz="1600" kern="100" dirty="0">
                          <a:effectLst/>
                          <a:latin typeface="+mn-ea"/>
                          <a:ea typeface="+mn-ea"/>
                        </a:rPr>
                        <a:t>B</a:t>
                      </a:r>
                      <a:endParaRPr lang="zh-CN" sz="1600" kern="100" dirty="0">
                        <a:effectLst/>
                        <a:latin typeface="+mn-ea"/>
                        <a:ea typeface="+mn-ea"/>
                      </a:endParaRPr>
                    </a:p>
                  </a:txBody>
                  <a:tcPr marL="22087" marR="22087" marT="0" marB="0" anchor="ctr"/>
                </a:tc>
                <a:tc>
                  <a:txBody>
                    <a:bodyPr/>
                    <a:lstStyle/>
                    <a:p>
                      <a:pPr marL="0" algn="ctr" defTabSz="914400" rtl="0" eaLnBrk="1" latinLnBrk="0" hangingPunct="1">
                        <a:lnSpc>
                          <a:spcPct val="100000"/>
                        </a:lnSpc>
                        <a:spcAft>
                          <a:spcPts val="0"/>
                        </a:spcAft>
                      </a:pPr>
                      <a:r>
                        <a:rPr lang="en-US" altLang="zh-CN" sz="1600" kern="100" dirty="0">
                          <a:solidFill>
                            <a:schemeClr val="tx1"/>
                          </a:solidFill>
                          <a:effectLst/>
                          <a:latin typeface="+mn-ea"/>
                          <a:ea typeface="+mn-ea"/>
                          <a:cs typeface="+mn-cs"/>
                        </a:rPr>
                        <a:t>2</a:t>
                      </a:r>
                      <a:endParaRPr lang="zh-CN" altLang="en-US" sz="1600" kern="100" dirty="0">
                        <a:solidFill>
                          <a:schemeClr val="tx1"/>
                        </a:solidFill>
                        <a:effectLst/>
                        <a:latin typeface="+mn-ea"/>
                        <a:ea typeface="+mn-ea"/>
                        <a:cs typeface="+mn-cs"/>
                      </a:endParaRPr>
                    </a:p>
                  </a:txBody>
                  <a:tcPr marL="0" marR="0" marT="0" marB="0" anchor="ctr"/>
                </a:tc>
                <a:tc>
                  <a:txBody>
                    <a:bodyPr/>
                    <a:lstStyle/>
                    <a:p>
                      <a:pPr marL="0" algn="ctr" defTabSz="914400" rtl="0" eaLnBrk="1" latinLnBrk="0" hangingPunct="1">
                        <a:lnSpc>
                          <a:spcPct val="100000"/>
                        </a:lnSpc>
                        <a:spcAft>
                          <a:spcPts val="0"/>
                        </a:spcAft>
                      </a:pPr>
                      <a:r>
                        <a:rPr lang="en-US" altLang="zh-CN" sz="1600" kern="100" dirty="0">
                          <a:solidFill>
                            <a:schemeClr val="tx1"/>
                          </a:solidFill>
                          <a:effectLst/>
                          <a:latin typeface="+mn-ea"/>
                          <a:ea typeface="+mn-ea"/>
                          <a:cs typeface="+mn-cs"/>
                        </a:rPr>
                        <a:t>32</a:t>
                      </a:r>
                      <a:endParaRPr lang="zh-CN" altLang="en-US" sz="1600" kern="100" dirty="0">
                        <a:solidFill>
                          <a:schemeClr val="tx1"/>
                        </a:solidFill>
                        <a:effectLst/>
                        <a:latin typeface="+mn-ea"/>
                        <a:ea typeface="+mn-ea"/>
                        <a:cs typeface="+mn-cs"/>
                      </a:endParaRPr>
                    </a:p>
                  </a:txBody>
                  <a:tcPr marL="0" marR="0" marT="0" marB="0" anchor="ctr"/>
                </a:tc>
                <a:tc>
                  <a:txBody>
                    <a:bodyPr/>
                    <a:lstStyle/>
                    <a:p>
                      <a:pPr marL="0" algn="ctr" defTabSz="914400" rtl="0" eaLnBrk="1" latinLnBrk="0" hangingPunct="1">
                        <a:lnSpc>
                          <a:spcPct val="100000"/>
                        </a:lnSpc>
                        <a:spcAft>
                          <a:spcPts val="0"/>
                        </a:spcAft>
                      </a:pPr>
                      <a:r>
                        <a:rPr lang="en-US" altLang="zh-CN" sz="1600" kern="100" dirty="0">
                          <a:solidFill>
                            <a:schemeClr val="tx1"/>
                          </a:solidFill>
                          <a:effectLst/>
                          <a:latin typeface="+mn-ea"/>
                          <a:ea typeface="+mn-ea"/>
                          <a:cs typeface="+mn-cs"/>
                        </a:rPr>
                        <a:t>32</a:t>
                      </a:r>
                      <a:endParaRPr lang="zh-CN" altLang="en-US" sz="1600" kern="100" dirty="0">
                        <a:solidFill>
                          <a:schemeClr val="tx1"/>
                        </a:solidFill>
                        <a:effectLst/>
                        <a:latin typeface="+mn-ea"/>
                        <a:ea typeface="+mn-ea"/>
                        <a:cs typeface="+mn-cs"/>
                      </a:endParaRPr>
                    </a:p>
                  </a:txBody>
                  <a:tcPr marL="0" marR="0" marT="0" marB="0" anchor="ctr"/>
                </a:tc>
                <a:tc>
                  <a:txBody>
                    <a:bodyPr/>
                    <a:lstStyle/>
                    <a:p>
                      <a:pPr marL="0" algn="ctr" defTabSz="914400" rtl="0" eaLnBrk="1" latinLnBrk="0" hangingPunct="1">
                        <a:lnSpc>
                          <a:spcPct val="100000"/>
                        </a:lnSpc>
                        <a:spcAft>
                          <a:spcPts val="0"/>
                        </a:spcAft>
                      </a:pPr>
                      <a:endParaRPr lang="zh-CN" altLang="en-US" sz="1600" kern="100" dirty="0">
                        <a:solidFill>
                          <a:schemeClr val="tx1"/>
                        </a:solidFill>
                        <a:effectLst/>
                        <a:latin typeface="+mn-ea"/>
                        <a:ea typeface="+mn-ea"/>
                        <a:cs typeface="+mn-cs"/>
                      </a:endParaRPr>
                    </a:p>
                  </a:txBody>
                  <a:tcPr marL="0" marR="0" marT="0" marB="0" anchor="ctr"/>
                </a:tc>
                <a:tc>
                  <a:txBody>
                    <a:bodyPr/>
                    <a:lstStyle/>
                    <a:p>
                      <a:pPr marL="0" algn="ctr" defTabSz="914400" rtl="0" eaLnBrk="1" latinLnBrk="0" hangingPunct="1">
                        <a:lnSpc>
                          <a:spcPct val="100000"/>
                        </a:lnSpc>
                        <a:spcAft>
                          <a:spcPts val="0"/>
                        </a:spcAft>
                      </a:pPr>
                      <a:r>
                        <a:rPr lang="en-US" altLang="zh-CN" sz="1600" kern="100" dirty="0">
                          <a:solidFill>
                            <a:schemeClr val="tx1"/>
                          </a:solidFill>
                          <a:effectLst/>
                          <a:latin typeface="+mn-ea"/>
                          <a:ea typeface="+mn-ea"/>
                          <a:cs typeface="+mn-cs"/>
                        </a:rPr>
                        <a:t>8</a:t>
                      </a:r>
                      <a:endParaRPr lang="zh-CN" altLang="en-US" sz="1600" kern="100" dirty="0">
                        <a:solidFill>
                          <a:schemeClr val="tx1"/>
                        </a:solidFill>
                        <a:effectLst/>
                        <a:latin typeface="+mn-ea"/>
                        <a:ea typeface="+mn-ea"/>
                        <a:cs typeface="+mn-cs"/>
                      </a:endParaRPr>
                    </a:p>
                  </a:txBody>
                  <a:tcPr marL="0" marR="0" marT="0" marB="0" anchor="ctr"/>
                </a:tc>
                <a:tc>
                  <a:txBody>
                    <a:bodyPr/>
                    <a:lstStyle/>
                    <a:p>
                      <a:pPr marL="0" algn="ctr" defTabSz="914400" rtl="0" eaLnBrk="1" latinLnBrk="0" hangingPunct="1">
                        <a:lnSpc>
                          <a:spcPct val="100000"/>
                        </a:lnSpc>
                        <a:spcAft>
                          <a:spcPts val="0"/>
                        </a:spcAft>
                      </a:pPr>
                      <a:endParaRPr lang="zh-CN" altLang="en-US" sz="1600" kern="100" dirty="0">
                        <a:solidFill>
                          <a:schemeClr val="tx1"/>
                        </a:solidFill>
                        <a:effectLst/>
                        <a:latin typeface="+mn-ea"/>
                        <a:ea typeface="+mn-ea"/>
                        <a:cs typeface="+mn-cs"/>
                      </a:endParaRPr>
                    </a:p>
                  </a:txBody>
                  <a:tcPr marL="0" marR="0" marT="0" marB="0" anchor="ctr"/>
                </a:tc>
                <a:tc>
                  <a:txBody>
                    <a:bodyPr/>
                    <a:lstStyle/>
                    <a:p>
                      <a:pPr marL="0" algn="ctr" defTabSz="914400" rtl="0" eaLnBrk="1" latinLnBrk="0" hangingPunct="1">
                        <a:lnSpc>
                          <a:spcPct val="100000"/>
                        </a:lnSpc>
                        <a:spcAft>
                          <a:spcPts val="0"/>
                        </a:spcAft>
                      </a:pPr>
                      <a:endParaRPr lang="zh-CN" altLang="en-US" sz="1600" kern="100" dirty="0">
                        <a:solidFill>
                          <a:schemeClr val="tx1"/>
                        </a:solidFill>
                        <a:effectLst/>
                        <a:latin typeface="+mn-ea"/>
                        <a:ea typeface="+mn-ea"/>
                        <a:cs typeface="+mn-cs"/>
                      </a:endParaRPr>
                    </a:p>
                  </a:txBody>
                  <a:tcPr marL="0" marR="0" marT="0" marB="0" anchor="ctr"/>
                </a:tc>
              </a:tr>
              <a:tr h="302895">
                <a:tc vMerge="1">
                  <a:tcPr/>
                </a:tc>
                <a:tc>
                  <a:txBody>
                    <a:bodyPr/>
                    <a:lstStyle/>
                    <a:p>
                      <a:pPr marL="0" algn="ctr" defTabSz="914400" rtl="0" eaLnBrk="1" latinLnBrk="0" hangingPunct="1">
                        <a:lnSpc>
                          <a:spcPct val="100000"/>
                        </a:lnSpc>
                        <a:spcAft>
                          <a:spcPts val="0"/>
                        </a:spcAft>
                      </a:pPr>
                      <a:r>
                        <a:rPr lang="zh-CN" altLang="en-US" sz="1600" kern="100" dirty="0">
                          <a:solidFill>
                            <a:schemeClr val="dk1"/>
                          </a:solidFill>
                          <a:effectLst/>
                          <a:latin typeface="+mn-ea"/>
                          <a:ea typeface="+mn-ea"/>
                          <a:cs typeface="+mn-cs"/>
                        </a:rPr>
                        <a:t>环境地质学</a:t>
                      </a:r>
                      <a:r>
                        <a:rPr lang="en-US" altLang="zh-CN" sz="1600" kern="100" dirty="0">
                          <a:solidFill>
                            <a:schemeClr val="dk1"/>
                          </a:solidFill>
                          <a:effectLst/>
                          <a:latin typeface="+mn-ea"/>
                          <a:ea typeface="+mn-ea"/>
                          <a:cs typeface="+mn-cs"/>
                        </a:rPr>
                        <a:t>A</a:t>
                      </a:r>
                      <a:endParaRPr lang="zh-CN" altLang="en-US" sz="1600" kern="100" dirty="0">
                        <a:solidFill>
                          <a:schemeClr val="dk1"/>
                        </a:solidFill>
                        <a:effectLst/>
                        <a:latin typeface="+mn-ea"/>
                        <a:ea typeface="+mn-ea"/>
                        <a:cs typeface="+mn-cs"/>
                      </a:endParaRPr>
                    </a:p>
                  </a:txBody>
                  <a:tcPr marL="36195" marR="36195" marT="0" marB="0" anchor="ctr"/>
                </a:tc>
                <a:tc>
                  <a:txBody>
                    <a:bodyPr/>
                    <a:lstStyle/>
                    <a:p>
                      <a:pPr marL="0" algn="ctr" defTabSz="914400" rtl="0" eaLnBrk="1" latinLnBrk="0" hangingPunct="1">
                        <a:lnSpc>
                          <a:spcPct val="100000"/>
                        </a:lnSpc>
                        <a:spcAft>
                          <a:spcPts val="0"/>
                        </a:spcAft>
                      </a:pPr>
                      <a:r>
                        <a:rPr lang="en-US" altLang="zh-CN" sz="1600" kern="100" dirty="0">
                          <a:solidFill>
                            <a:schemeClr val="tx1"/>
                          </a:solidFill>
                          <a:effectLst/>
                          <a:latin typeface="+mn-ea"/>
                          <a:ea typeface="+mn-ea"/>
                          <a:cs typeface="+mn-cs"/>
                        </a:rPr>
                        <a:t>2</a:t>
                      </a:r>
                      <a:endParaRPr lang="zh-CN" altLang="en-US" sz="1600" kern="100" dirty="0">
                        <a:solidFill>
                          <a:schemeClr val="tx1"/>
                        </a:solidFill>
                        <a:effectLst/>
                        <a:latin typeface="+mn-ea"/>
                        <a:ea typeface="+mn-ea"/>
                        <a:cs typeface="+mn-cs"/>
                      </a:endParaRPr>
                    </a:p>
                  </a:txBody>
                  <a:tcPr marL="0" marR="0" marT="0" marB="0" anchor="ctr"/>
                </a:tc>
                <a:tc>
                  <a:txBody>
                    <a:bodyPr/>
                    <a:lstStyle/>
                    <a:p>
                      <a:pPr marL="0" algn="ctr" defTabSz="914400" rtl="0" eaLnBrk="1" latinLnBrk="0" hangingPunct="1">
                        <a:lnSpc>
                          <a:spcPct val="100000"/>
                        </a:lnSpc>
                        <a:spcAft>
                          <a:spcPts val="0"/>
                        </a:spcAft>
                      </a:pPr>
                      <a:r>
                        <a:rPr lang="en-US" altLang="zh-CN" sz="1600" kern="100" dirty="0">
                          <a:solidFill>
                            <a:schemeClr val="tx1"/>
                          </a:solidFill>
                          <a:effectLst/>
                          <a:latin typeface="+mn-ea"/>
                          <a:ea typeface="+mn-ea"/>
                          <a:cs typeface="+mn-cs"/>
                        </a:rPr>
                        <a:t>32</a:t>
                      </a:r>
                      <a:endParaRPr lang="zh-CN" altLang="en-US" sz="1600" kern="100" dirty="0">
                        <a:solidFill>
                          <a:schemeClr val="tx1"/>
                        </a:solidFill>
                        <a:effectLst/>
                        <a:latin typeface="+mn-ea"/>
                        <a:ea typeface="+mn-ea"/>
                        <a:cs typeface="+mn-cs"/>
                      </a:endParaRPr>
                    </a:p>
                  </a:txBody>
                  <a:tcPr marL="0" marR="0" marT="0" marB="0" anchor="ctr"/>
                </a:tc>
                <a:tc>
                  <a:txBody>
                    <a:bodyPr/>
                    <a:lstStyle/>
                    <a:p>
                      <a:pPr marL="0" algn="ctr" defTabSz="914400" rtl="0" eaLnBrk="1" latinLnBrk="0" hangingPunct="1">
                        <a:lnSpc>
                          <a:spcPct val="100000"/>
                        </a:lnSpc>
                        <a:spcAft>
                          <a:spcPts val="0"/>
                        </a:spcAft>
                      </a:pPr>
                      <a:r>
                        <a:rPr lang="en-US" altLang="zh-CN" sz="1600" kern="100" dirty="0">
                          <a:solidFill>
                            <a:schemeClr val="tx1"/>
                          </a:solidFill>
                          <a:effectLst/>
                          <a:latin typeface="+mn-ea"/>
                          <a:ea typeface="+mn-ea"/>
                          <a:cs typeface="+mn-cs"/>
                        </a:rPr>
                        <a:t>32</a:t>
                      </a:r>
                      <a:endParaRPr lang="zh-CN" altLang="en-US" sz="1600" kern="100" dirty="0">
                        <a:solidFill>
                          <a:schemeClr val="tx1"/>
                        </a:solidFill>
                        <a:effectLst/>
                        <a:latin typeface="+mn-ea"/>
                        <a:ea typeface="+mn-ea"/>
                        <a:cs typeface="+mn-cs"/>
                      </a:endParaRPr>
                    </a:p>
                  </a:txBody>
                  <a:tcPr marL="0" marR="0" marT="0" marB="0" anchor="ctr"/>
                </a:tc>
                <a:tc>
                  <a:txBody>
                    <a:bodyPr/>
                    <a:lstStyle/>
                    <a:p>
                      <a:pPr marL="0" algn="ctr" defTabSz="914400" rtl="0" eaLnBrk="1" latinLnBrk="0" hangingPunct="1">
                        <a:lnSpc>
                          <a:spcPct val="100000"/>
                        </a:lnSpc>
                        <a:spcAft>
                          <a:spcPts val="0"/>
                        </a:spcAft>
                      </a:pPr>
                      <a:r>
                        <a:rPr lang="en-US" sz="1600" kern="100" dirty="0">
                          <a:solidFill>
                            <a:schemeClr val="tx1"/>
                          </a:solidFill>
                          <a:effectLst/>
                          <a:latin typeface="+mn-ea"/>
                          <a:ea typeface="+mn-ea"/>
                          <a:cs typeface="+mn-cs"/>
                        </a:rPr>
                        <a:t> </a:t>
                      </a:r>
                      <a:endParaRPr lang="zh-CN" altLang="en-US" sz="1600" kern="100" dirty="0">
                        <a:solidFill>
                          <a:schemeClr val="tx1"/>
                        </a:solidFill>
                        <a:effectLst/>
                        <a:latin typeface="+mn-ea"/>
                        <a:ea typeface="+mn-ea"/>
                        <a:cs typeface="+mn-cs"/>
                      </a:endParaRPr>
                    </a:p>
                  </a:txBody>
                  <a:tcPr marL="0" marR="0" marT="0" marB="0" anchor="ctr"/>
                </a:tc>
                <a:tc>
                  <a:txBody>
                    <a:bodyPr/>
                    <a:lstStyle/>
                    <a:p>
                      <a:pPr marL="0" algn="ctr" defTabSz="914400" rtl="0" eaLnBrk="1" latinLnBrk="0" hangingPunct="1">
                        <a:lnSpc>
                          <a:spcPct val="100000"/>
                        </a:lnSpc>
                        <a:spcAft>
                          <a:spcPts val="0"/>
                        </a:spcAft>
                      </a:pPr>
                      <a:endParaRPr lang="zh-CN" altLang="en-US" sz="1600" kern="100" dirty="0">
                        <a:solidFill>
                          <a:schemeClr val="tx1"/>
                        </a:solidFill>
                        <a:effectLst/>
                        <a:latin typeface="+mn-ea"/>
                        <a:ea typeface="+mn-ea"/>
                        <a:cs typeface="+mn-cs"/>
                      </a:endParaRPr>
                    </a:p>
                  </a:txBody>
                  <a:tcPr marL="0" marR="0" marT="0" marB="0" anchor="ctr"/>
                </a:tc>
                <a:tc>
                  <a:txBody>
                    <a:bodyPr/>
                    <a:lstStyle/>
                    <a:p>
                      <a:pPr marL="0" algn="ctr" defTabSz="914400" rtl="0" eaLnBrk="1" latinLnBrk="0" hangingPunct="1">
                        <a:lnSpc>
                          <a:spcPct val="100000"/>
                        </a:lnSpc>
                        <a:spcAft>
                          <a:spcPts val="0"/>
                        </a:spcAft>
                      </a:pPr>
                      <a:r>
                        <a:rPr lang="en-US" altLang="zh-CN" sz="1600" kern="100" dirty="0">
                          <a:solidFill>
                            <a:schemeClr val="tx1"/>
                          </a:solidFill>
                          <a:effectLst/>
                          <a:latin typeface="+mn-ea"/>
                          <a:ea typeface="+mn-ea"/>
                          <a:cs typeface="+mn-cs"/>
                        </a:rPr>
                        <a:t>8</a:t>
                      </a:r>
                      <a:endParaRPr lang="zh-CN" altLang="en-US" sz="1600" kern="100" dirty="0">
                        <a:solidFill>
                          <a:schemeClr val="tx1"/>
                        </a:solidFill>
                        <a:effectLst/>
                        <a:latin typeface="+mn-ea"/>
                        <a:ea typeface="+mn-ea"/>
                        <a:cs typeface="+mn-cs"/>
                      </a:endParaRPr>
                    </a:p>
                  </a:txBody>
                  <a:tcPr marL="0" marR="0" marT="0" marB="0" anchor="ctr"/>
                </a:tc>
                <a:tc>
                  <a:txBody>
                    <a:bodyPr/>
                    <a:lstStyle/>
                    <a:p>
                      <a:pPr marL="0" algn="ctr" defTabSz="914400" rtl="0" eaLnBrk="1" latinLnBrk="0" hangingPunct="1">
                        <a:lnSpc>
                          <a:spcPct val="100000"/>
                        </a:lnSpc>
                        <a:spcAft>
                          <a:spcPts val="0"/>
                        </a:spcAft>
                      </a:pPr>
                      <a:endParaRPr lang="zh-CN" altLang="en-US" sz="1600" kern="100" dirty="0">
                        <a:solidFill>
                          <a:schemeClr val="tx1"/>
                        </a:solidFill>
                        <a:effectLst/>
                        <a:latin typeface="+mn-ea"/>
                        <a:ea typeface="+mn-ea"/>
                        <a:cs typeface="+mn-cs"/>
                      </a:endParaRPr>
                    </a:p>
                  </a:txBody>
                  <a:tcPr marL="0" marR="0" marT="0" marB="0" anchor="ctr"/>
                </a:tc>
              </a:tr>
              <a:tr h="302260">
                <a:tc vMerge="1">
                  <a:tcPr/>
                </a:tc>
                <a:tc>
                  <a:txBody>
                    <a:bodyPr/>
                    <a:lstStyle/>
                    <a:p>
                      <a:pPr marL="0" algn="ctr" defTabSz="914400" rtl="0" eaLnBrk="1" latinLnBrk="0" hangingPunct="1">
                        <a:lnSpc>
                          <a:spcPct val="100000"/>
                        </a:lnSpc>
                        <a:spcAft>
                          <a:spcPts val="0"/>
                        </a:spcAft>
                      </a:pPr>
                      <a:r>
                        <a:rPr lang="zh-CN" altLang="en-US" sz="1600" kern="100" dirty="0">
                          <a:solidFill>
                            <a:schemeClr val="dk1"/>
                          </a:solidFill>
                          <a:effectLst/>
                          <a:latin typeface="+mn-ea"/>
                          <a:ea typeface="+mn-ea"/>
                          <a:cs typeface="+mn-cs"/>
                        </a:rPr>
                        <a:t>同位素水文学</a:t>
                      </a:r>
                      <a:endParaRPr lang="zh-CN" altLang="en-US" sz="1600" kern="100" dirty="0">
                        <a:solidFill>
                          <a:schemeClr val="dk1"/>
                        </a:solidFill>
                        <a:effectLst/>
                        <a:latin typeface="+mn-ea"/>
                        <a:ea typeface="+mn-ea"/>
                        <a:cs typeface="+mn-cs"/>
                      </a:endParaRPr>
                    </a:p>
                  </a:txBody>
                  <a:tcPr marL="36195" marR="36195" marT="0" marB="0" anchor="ctr"/>
                </a:tc>
                <a:tc>
                  <a:txBody>
                    <a:bodyPr/>
                    <a:lstStyle/>
                    <a:p>
                      <a:pPr marL="0" algn="ctr" defTabSz="914400" rtl="0" eaLnBrk="1" latinLnBrk="0" hangingPunct="1">
                        <a:lnSpc>
                          <a:spcPct val="100000"/>
                        </a:lnSpc>
                        <a:spcAft>
                          <a:spcPts val="0"/>
                        </a:spcAft>
                      </a:pPr>
                      <a:r>
                        <a:rPr lang="en-US" altLang="zh-CN" sz="1600" kern="100" dirty="0">
                          <a:solidFill>
                            <a:schemeClr val="tx1"/>
                          </a:solidFill>
                          <a:effectLst/>
                          <a:latin typeface="+mn-ea"/>
                          <a:ea typeface="+mn-ea"/>
                          <a:cs typeface="+mn-cs"/>
                        </a:rPr>
                        <a:t>2</a:t>
                      </a:r>
                      <a:endParaRPr lang="zh-CN" altLang="en-US" sz="1600" kern="100" dirty="0">
                        <a:solidFill>
                          <a:schemeClr val="tx1"/>
                        </a:solidFill>
                        <a:effectLst/>
                        <a:latin typeface="+mn-ea"/>
                        <a:ea typeface="+mn-ea"/>
                        <a:cs typeface="+mn-cs"/>
                      </a:endParaRPr>
                    </a:p>
                  </a:txBody>
                  <a:tcPr marL="0" marR="0" marT="0" marB="0" anchor="ctr"/>
                </a:tc>
                <a:tc>
                  <a:txBody>
                    <a:bodyPr/>
                    <a:lstStyle/>
                    <a:p>
                      <a:pPr marL="0" algn="ctr" defTabSz="914400" rtl="0" eaLnBrk="1" latinLnBrk="0" hangingPunct="1">
                        <a:lnSpc>
                          <a:spcPct val="100000"/>
                        </a:lnSpc>
                        <a:spcAft>
                          <a:spcPts val="0"/>
                        </a:spcAft>
                      </a:pPr>
                      <a:r>
                        <a:rPr lang="en-US" altLang="zh-CN" sz="1600" kern="100" dirty="0">
                          <a:solidFill>
                            <a:schemeClr val="tx1"/>
                          </a:solidFill>
                          <a:effectLst/>
                          <a:latin typeface="+mn-ea"/>
                          <a:ea typeface="+mn-ea"/>
                          <a:cs typeface="+mn-cs"/>
                        </a:rPr>
                        <a:t>32</a:t>
                      </a:r>
                      <a:endParaRPr lang="zh-CN" altLang="en-US" sz="1600" kern="100" dirty="0">
                        <a:solidFill>
                          <a:schemeClr val="tx1"/>
                        </a:solidFill>
                        <a:effectLst/>
                        <a:latin typeface="+mn-ea"/>
                        <a:ea typeface="+mn-ea"/>
                        <a:cs typeface="+mn-cs"/>
                      </a:endParaRPr>
                    </a:p>
                  </a:txBody>
                  <a:tcPr marL="0" marR="0" marT="0" marB="0" anchor="ctr"/>
                </a:tc>
                <a:tc>
                  <a:txBody>
                    <a:bodyPr/>
                    <a:lstStyle/>
                    <a:p>
                      <a:pPr marL="0" algn="ctr" defTabSz="914400" rtl="0" eaLnBrk="1" latinLnBrk="0" hangingPunct="1">
                        <a:lnSpc>
                          <a:spcPct val="100000"/>
                        </a:lnSpc>
                        <a:spcAft>
                          <a:spcPts val="0"/>
                        </a:spcAft>
                      </a:pPr>
                      <a:r>
                        <a:rPr lang="en-US" altLang="zh-CN" sz="1600" kern="100" dirty="0">
                          <a:solidFill>
                            <a:schemeClr val="tx1"/>
                          </a:solidFill>
                          <a:effectLst/>
                          <a:latin typeface="+mn-ea"/>
                          <a:ea typeface="+mn-ea"/>
                          <a:cs typeface="+mn-cs"/>
                        </a:rPr>
                        <a:t>28</a:t>
                      </a:r>
                      <a:endParaRPr lang="zh-CN" altLang="en-US" sz="1600" kern="100" dirty="0">
                        <a:solidFill>
                          <a:schemeClr val="tx1"/>
                        </a:solidFill>
                        <a:effectLst/>
                        <a:latin typeface="+mn-ea"/>
                        <a:ea typeface="+mn-ea"/>
                        <a:cs typeface="+mn-cs"/>
                      </a:endParaRPr>
                    </a:p>
                  </a:txBody>
                  <a:tcPr marL="0" marR="0" marT="0" marB="0" anchor="ctr"/>
                </a:tc>
                <a:tc>
                  <a:txBody>
                    <a:bodyPr/>
                    <a:lstStyle/>
                    <a:p>
                      <a:pPr marL="0" algn="ctr" defTabSz="914400" rtl="0" eaLnBrk="1" latinLnBrk="0" hangingPunct="1">
                        <a:lnSpc>
                          <a:spcPct val="100000"/>
                        </a:lnSpc>
                        <a:spcAft>
                          <a:spcPts val="0"/>
                        </a:spcAft>
                      </a:pPr>
                      <a:r>
                        <a:rPr lang="en-US" altLang="zh-CN" sz="1600" kern="100" dirty="0">
                          <a:solidFill>
                            <a:schemeClr val="tx1"/>
                          </a:solidFill>
                          <a:effectLst/>
                          <a:latin typeface="+mn-ea"/>
                          <a:ea typeface="+mn-ea"/>
                          <a:cs typeface="+mn-cs"/>
                        </a:rPr>
                        <a:t>4</a:t>
                      </a:r>
                      <a:endParaRPr lang="zh-CN" altLang="en-US" sz="1600" kern="100" dirty="0">
                        <a:solidFill>
                          <a:schemeClr val="tx1"/>
                        </a:solidFill>
                        <a:effectLst/>
                        <a:latin typeface="+mn-ea"/>
                        <a:ea typeface="+mn-ea"/>
                        <a:cs typeface="+mn-cs"/>
                      </a:endParaRPr>
                    </a:p>
                  </a:txBody>
                  <a:tcPr marL="0" marR="0" marT="0" marB="0" anchor="ctr"/>
                </a:tc>
                <a:tc>
                  <a:txBody>
                    <a:bodyPr/>
                    <a:lstStyle/>
                    <a:p>
                      <a:pPr marL="0" algn="ctr" defTabSz="914400" rtl="0" eaLnBrk="1" latinLnBrk="0" hangingPunct="1">
                        <a:lnSpc>
                          <a:spcPct val="100000"/>
                        </a:lnSpc>
                        <a:spcAft>
                          <a:spcPts val="0"/>
                        </a:spcAft>
                      </a:pPr>
                      <a:endParaRPr lang="zh-CN" altLang="en-US" sz="1600" kern="100" dirty="0">
                        <a:solidFill>
                          <a:schemeClr val="tx1"/>
                        </a:solidFill>
                        <a:effectLst/>
                        <a:latin typeface="+mn-ea"/>
                        <a:ea typeface="+mn-ea"/>
                        <a:cs typeface="+mn-cs"/>
                      </a:endParaRPr>
                    </a:p>
                  </a:txBody>
                  <a:tcPr marL="0" marR="0" marT="0" marB="0" anchor="ctr"/>
                </a:tc>
                <a:tc>
                  <a:txBody>
                    <a:bodyPr/>
                    <a:lstStyle/>
                    <a:p>
                      <a:pPr marL="0" algn="ctr" defTabSz="914400" rtl="0" eaLnBrk="1" latinLnBrk="0" hangingPunct="1">
                        <a:lnSpc>
                          <a:spcPct val="100000"/>
                        </a:lnSpc>
                        <a:spcAft>
                          <a:spcPts val="0"/>
                        </a:spcAft>
                      </a:pPr>
                      <a:endParaRPr lang="zh-CN" altLang="en-US" sz="1600" kern="100" dirty="0">
                        <a:solidFill>
                          <a:schemeClr val="tx1"/>
                        </a:solidFill>
                        <a:effectLst/>
                        <a:latin typeface="+mn-ea"/>
                        <a:ea typeface="+mn-ea"/>
                        <a:cs typeface="+mn-cs"/>
                      </a:endParaRPr>
                    </a:p>
                  </a:txBody>
                  <a:tcPr marL="0" marR="0" marT="0" marB="0" anchor="ctr"/>
                </a:tc>
                <a:tc>
                  <a:txBody>
                    <a:bodyPr/>
                    <a:lstStyle/>
                    <a:p>
                      <a:pPr marL="0" algn="ctr" defTabSz="914400" rtl="0" eaLnBrk="1" latinLnBrk="0" hangingPunct="1">
                        <a:lnSpc>
                          <a:spcPct val="100000"/>
                        </a:lnSpc>
                        <a:spcAft>
                          <a:spcPts val="0"/>
                        </a:spcAft>
                      </a:pPr>
                      <a:endParaRPr lang="zh-CN" altLang="en-US" sz="1600" kern="100" dirty="0">
                        <a:solidFill>
                          <a:schemeClr val="tx1"/>
                        </a:solidFill>
                        <a:effectLst/>
                        <a:latin typeface="+mn-ea"/>
                        <a:ea typeface="+mn-ea"/>
                        <a:cs typeface="+mn-cs"/>
                      </a:endParaRPr>
                    </a:p>
                  </a:txBody>
                  <a:tcPr marL="0" marR="0" marT="0" marB="0" anchor="ctr"/>
                </a:tc>
              </a:tr>
              <a:tr h="302260">
                <a:tc vMerge="1">
                  <a:tcPr/>
                </a:tc>
                <a:tc>
                  <a:txBody>
                    <a:bodyPr/>
                    <a:lstStyle/>
                    <a:p>
                      <a:pPr algn="ctr">
                        <a:lnSpc>
                          <a:spcPct val="100000"/>
                        </a:lnSpc>
                        <a:spcAft>
                          <a:spcPts val="0"/>
                        </a:spcAft>
                      </a:pPr>
                      <a:r>
                        <a:rPr lang="zh-CN" sz="1600" kern="100" dirty="0">
                          <a:effectLst/>
                          <a:latin typeface="+mn-ea"/>
                          <a:ea typeface="+mn-ea"/>
                        </a:rPr>
                        <a:t>应用水文地质学</a:t>
                      </a:r>
                      <a:endParaRPr lang="zh-CN" sz="1600" kern="100" dirty="0">
                        <a:effectLst/>
                        <a:latin typeface="+mn-ea"/>
                        <a:ea typeface="+mn-ea"/>
                      </a:endParaRPr>
                    </a:p>
                  </a:txBody>
                  <a:tcPr marL="22087" marR="22087" marT="0" marB="0" anchor="ctr"/>
                </a:tc>
                <a:tc>
                  <a:txBody>
                    <a:bodyPr/>
                    <a:lstStyle/>
                    <a:p>
                      <a:pPr marL="0" algn="ctr" defTabSz="914400" rtl="0" eaLnBrk="1" latinLnBrk="0" hangingPunct="1">
                        <a:lnSpc>
                          <a:spcPct val="100000"/>
                        </a:lnSpc>
                        <a:spcAft>
                          <a:spcPts val="0"/>
                        </a:spcAft>
                      </a:pPr>
                      <a:r>
                        <a:rPr lang="en-US" altLang="zh-CN" sz="1600" kern="100" dirty="0">
                          <a:solidFill>
                            <a:schemeClr val="tx1"/>
                          </a:solidFill>
                          <a:effectLst/>
                          <a:latin typeface="+mn-ea"/>
                          <a:ea typeface="+mn-ea"/>
                          <a:cs typeface="+mn-cs"/>
                        </a:rPr>
                        <a:t>2.5</a:t>
                      </a:r>
                      <a:endParaRPr lang="zh-CN" altLang="en-US" sz="1600" kern="100" dirty="0">
                        <a:solidFill>
                          <a:schemeClr val="tx1"/>
                        </a:solidFill>
                        <a:effectLst/>
                        <a:latin typeface="+mn-ea"/>
                        <a:ea typeface="+mn-ea"/>
                        <a:cs typeface="+mn-cs"/>
                      </a:endParaRPr>
                    </a:p>
                  </a:txBody>
                  <a:tcPr marL="0" marR="0" marT="0" marB="0" anchor="ctr"/>
                </a:tc>
                <a:tc>
                  <a:txBody>
                    <a:bodyPr/>
                    <a:lstStyle/>
                    <a:p>
                      <a:pPr marL="0" algn="ctr" defTabSz="914400" rtl="0" eaLnBrk="1" latinLnBrk="0" hangingPunct="1">
                        <a:lnSpc>
                          <a:spcPct val="100000"/>
                        </a:lnSpc>
                        <a:spcAft>
                          <a:spcPts val="0"/>
                        </a:spcAft>
                      </a:pPr>
                      <a:r>
                        <a:rPr lang="en-US" altLang="zh-CN" sz="1600" kern="100" dirty="0">
                          <a:solidFill>
                            <a:schemeClr val="tx1"/>
                          </a:solidFill>
                          <a:effectLst/>
                          <a:latin typeface="+mn-ea"/>
                          <a:ea typeface="+mn-ea"/>
                          <a:cs typeface="+mn-cs"/>
                        </a:rPr>
                        <a:t>40</a:t>
                      </a:r>
                      <a:endParaRPr lang="zh-CN" altLang="en-US" sz="1600" kern="100" dirty="0">
                        <a:solidFill>
                          <a:schemeClr val="tx1"/>
                        </a:solidFill>
                        <a:effectLst/>
                        <a:latin typeface="+mn-ea"/>
                        <a:ea typeface="+mn-ea"/>
                        <a:cs typeface="+mn-cs"/>
                      </a:endParaRPr>
                    </a:p>
                  </a:txBody>
                  <a:tcPr marL="0" marR="0" marT="0" marB="0" anchor="ctr"/>
                </a:tc>
                <a:tc>
                  <a:txBody>
                    <a:bodyPr/>
                    <a:lstStyle/>
                    <a:p>
                      <a:pPr marL="0" algn="ctr" defTabSz="914400" rtl="0" eaLnBrk="1" latinLnBrk="0" hangingPunct="1">
                        <a:lnSpc>
                          <a:spcPct val="100000"/>
                        </a:lnSpc>
                        <a:spcAft>
                          <a:spcPts val="0"/>
                        </a:spcAft>
                      </a:pPr>
                      <a:r>
                        <a:rPr lang="en-US" altLang="zh-CN" sz="1600" kern="100" dirty="0">
                          <a:solidFill>
                            <a:schemeClr val="tx1"/>
                          </a:solidFill>
                          <a:effectLst/>
                          <a:latin typeface="+mn-ea"/>
                          <a:ea typeface="+mn-ea"/>
                          <a:cs typeface="+mn-cs"/>
                        </a:rPr>
                        <a:t>40</a:t>
                      </a:r>
                      <a:endParaRPr lang="zh-CN" altLang="en-US" sz="1600" kern="100" dirty="0">
                        <a:solidFill>
                          <a:schemeClr val="tx1"/>
                        </a:solidFill>
                        <a:effectLst/>
                        <a:latin typeface="+mn-ea"/>
                        <a:ea typeface="+mn-ea"/>
                        <a:cs typeface="+mn-cs"/>
                      </a:endParaRPr>
                    </a:p>
                  </a:txBody>
                  <a:tcPr marL="0" marR="0" marT="0" marB="0" anchor="ctr"/>
                </a:tc>
                <a:tc>
                  <a:txBody>
                    <a:bodyPr/>
                    <a:lstStyle/>
                    <a:p>
                      <a:pPr marL="0" algn="ctr" defTabSz="914400" rtl="0" eaLnBrk="1" latinLnBrk="0" hangingPunct="1">
                        <a:lnSpc>
                          <a:spcPct val="100000"/>
                        </a:lnSpc>
                        <a:spcAft>
                          <a:spcPts val="0"/>
                        </a:spcAft>
                      </a:pPr>
                      <a:endParaRPr lang="zh-CN" altLang="en-US" sz="1600" kern="100" dirty="0">
                        <a:solidFill>
                          <a:schemeClr val="tx1"/>
                        </a:solidFill>
                        <a:effectLst/>
                        <a:latin typeface="+mn-ea"/>
                        <a:ea typeface="+mn-ea"/>
                        <a:cs typeface="+mn-cs"/>
                      </a:endParaRPr>
                    </a:p>
                  </a:txBody>
                  <a:tcPr marL="0" marR="0" marT="0" marB="0" anchor="ctr"/>
                </a:tc>
                <a:tc>
                  <a:txBody>
                    <a:bodyPr/>
                    <a:lstStyle/>
                    <a:p>
                      <a:pPr marL="0" algn="ctr" defTabSz="914400" rtl="0" eaLnBrk="1" latinLnBrk="0" hangingPunct="1">
                        <a:lnSpc>
                          <a:spcPct val="100000"/>
                        </a:lnSpc>
                        <a:spcAft>
                          <a:spcPts val="0"/>
                        </a:spcAft>
                      </a:pPr>
                      <a:r>
                        <a:rPr lang="en-US" altLang="zh-CN" sz="1600" kern="100" dirty="0">
                          <a:solidFill>
                            <a:schemeClr val="tx1"/>
                          </a:solidFill>
                          <a:effectLst/>
                          <a:latin typeface="+mn-ea"/>
                          <a:ea typeface="+mn-ea"/>
                          <a:cs typeface="+mn-cs"/>
                        </a:rPr>
                        <a:t>8</a:t>
                      </a:r>
                      <a:endParaRPr lang="zh-CN" altLang="en-US" sz="1600" kern="100" dirty="0">
                        <a:solidFill>
                          <a:schemeClr val="tx1"/>
                        </a:solidFill>
                        <a:effectLst/>
                        <a:latin typeface="+mn-ea"/>
                        <a:ea typeface="+mn-ea"/>
                        <a:cs typeface="+mn-cs"/>
                      </a:endParaRPr>
                    </a:p>
                  </a:txBody>
                  <a:tcPr marL="0" marR="0" marT="0" marB="0" anchor="ctr"/>
                </a:tc>
                <a:tc>
                  <a:txBody>
                    <a:bodyPr/>
                    <a:lstStyle/>
                    <a:p>
                      <a:pPr marL="0" algn="ctr" defTabSz="914400" rtl="0" eaLnBrk="1" latinLnBrk="0" hangingPunct="1">
                        <a:lnSpc>
                          <a:spcPct val="100000"/>
                        </a:lnSpc>
                        <a:spcAft>
                          <a:spcPts val="0"/>
                        </a:spcAft>
                      </a:pPr>
                      <a:r>
                        <a:rPr lang="en-US" altLang="zh-CN" sz="1600" kern="100" dirty="0">
                          <a:solidFill>
                            <a:schemeClr val="tx1"/>
                          </a:solidFill>
                          <a:effectLst/>
                          <a:latin typeface="+mn-ea"/>
                          <a:ea typeface="+mn-ea"/>
                          <a:cs typeface="+mn-cs"/>
                        </a:rPr>
                        <a:t>8</a:t>
                      </a:r>
                      <a:endParaRPr lang="zh-CN" altLang="en-US" sz="1600" kern="100" dirty="0">
                        <a:solidFill>
                          <a:schemeClr val="tx1"/>
                        </a:solidFill>
                        <a:effectLst/>
                        <a:latin typeface="+mn-ea"/>
                        <a:ea typeface="+mn-ea"/>
                        <a:cs typeface="+mn-cs"/>
                      </a:endParaRPr>
                    </a:p>
                  </a:txBody>
                  <a:tcPr marL="0" marR="0" marT="0" marB="0" anchor="ctr"/>
                </a:tc>
                <a:tc>
                  <a:txBody>
                    <a:bodyPr/>
                    <a:lstStyle/>
                    <a:p>
                      <a:pPr marL="0" algn="ctr" defTabSz="914400" rtl="0" eaLnBrk="1" latinLnBrk="0" hangingPunct="1">
                        <a:lnSpc>
                          <a:spcPct val="100000"/>
                        </a:lnSpc>
                        <a:spcAft>
                          <a:spcPts val="0"/>
                        </a:spcAft>
                      </a:pPr>
                      <a:r>
                        <a:rPr lang="en-US" altLang="zh-CN" sz="1600" kern="100" dirty="0">
                          <a:solidFill>
                            <a:schemeClr val="tx1"/>
                          </a:solidFill>
                          <a:effectLst/>
                          <a:latin typeface="+mn-ea"/>
                          <a:ea typeface="+mn-ea"/>
                          <a:cs typeface="+mn-cs"/>
                        </a:rPr>
                        <a:t>8</a:t>
                      </a:r>
                      <a:endParaRPr lang="zh-CN" altLang="en-US" sz="1600" kern="100" dirty="0">
                        <a:solidFill>
                          <a:schemeClr val="tx1"/>
                        </a:solidFill>
                        <a:effectLst/>
                        <a:latin typeface="+mn-ea"/>
                        <a:ea typeface="+mn-ea"/>
                        <a:cs typeface="+mn-cs"/>
                      </a:endParaRPr>
                    </a:p>
                  </a:txBody>
                  <a:tcPr marL="0" marR="0" marT="0" marB="0" anchor="ctr"/>
                </a:tc>
              </a:tr>
              <a:tr h="302260">
                <a:tc vMerge="1">
                  <a:tcPr/>
                </a:tc>
                <a:tc>
                  <a:txBody>
                    <a:bodyPr/>
                    <a:lstStyle/>
                    <a:p>
                      <a:pPr algn="ctr">
                        <a:lnSpc>
                          <a:spcPct val="100000"/>
                        </a:lnSpc>
                        <a:spcAft>
                          <a:spcPts val="0"/>
                        </a:spcAft>
                      </a:pPr>
                      <a:r>
                        <a:rPr lang="zh-CN" altLang="en-US" sz="1600" kern="100" dirty="0">
                          <a:effectLst/>
                          <a:latin typeface="+mn-ea"/>
                          <a:ea typeface="+mn-ea"/>
                        </a:rPr>
                        <a:t>地下水污染与防治</a:t>
                      </a:r>
                      <a:endParaRPr lang="zh-CN" sz="1600" kern="100" dirty="0">
                        <a:effectLst/>
                        <a:latin typeface="+mn-ea"/>
                        <a:ea typeface="+mn-ea"/>
                      </a:endParaRPr>
                    </a:p>
                  </a:txBody>
                  <a:tcPr marL="22087" marR="22087" marT="0" marB="0" anchor="ctr"/>
                </a:tc>
                <a:tc>
                  <a:txBody>
                    <a:bodyPr/>
                    <a:lstStyle/>
                    <a:p>
                      <a:pPr marL="0" algn="ctr" defTabSz="914400" rtl="0" eaLnBrk="1" latinLnBrk="0" hangingPunct="1">
                        <a:lnSpc>
                          <a:spcPct val="100000"/>
                        </a:lnSpc>
                        <a:spcAft>
                          <a:spcPts val="0"/>
                        </a:spcAft>
                      </a:pPr>
                      <a:r>
                        <a:rPr lang="en-US" altLang="zh-CN" sz="1600" kern="100" dirty="0">
                          <a:solidFill>
                            <a:schemeClr val="tx1"/>
                          </a:solidFill>
                          <a:effectLst/>
                          <a:latin typeface="+mn-ea"/>
                          <a:ea typeface="+mn-ea"/>
                          <a:cs typeface="+mn-cs"/>
                        </a:rPr>
                        <a:t>2</a:t>
                      </a:r>
                      <a:endParaRPr lang="zh-CN" altLang="en-US" sz="1600" kern="100" dirty="0">
                        <a:solidFill>
                          <a:schemeClr val="tx1"/>
                        </a:solidFill>
                        <a:effectLst/>
                        <a:latin typeface="+mn-ea"/>
                        <a:ea typeface="+mn-ea"/>
                        <a:cs typeface="+mn-cs"/>
                      </a:endParaRPr>
                    </a:p>
                  </a:txBody>
                  <a:tcPr marL="0" marR="0" marT="0" marB="0" anchor="ctr"/>
                </a:tc>
                <a:tc>
                  <a:txBody>
                    <a:bodyPr/>
                    <a:lstStyle/>
                    <a:p>
                      <a:pPr marL="0" algn="ctr" defTabSz="914400" rtl="0" eaLnBrk="1" latinLnBrk="0" hangingPunct="1">
                        <a:lnSpc>
                          <a:spcPct val="100000"/>
                        </a:lnSpc>
                        <a:spcAft>
                          <a:spcPts val="0"/>
                        </a:spcAft>
                      </a:pPr>
                      <a:r>
                        <a:rPr lang="en-US" altLang="zh-CN" sz="1600" kern="100" dirty="0">
                          <a:solidFill>
                            <a:schemeClr val="tx1"/>
                          </a:solidFill>
                          <a:effectLst/>
                          <a:latin typeface="+mn-ea"/>
                          <a:ea typeface="+mn-ea"/>
                          <a:cs typeface="+mn-cs"/>
                        </a:rPr>
                        <a:t>32</a:t>
                      </a:r>
                      <a:endParaRPr lang="zh-CN" altLang="en-US" sz="1600" kern="100" dirty="0">
                        <a:solidFill>
                          <a:schemeClr val="tx1"/>
                        </a:solidFill>
                        <a:effectLst/>
                        <a:latin typeface="+mn-ea"/>
                        <a:ea typeface="+mn-ea"/>
                        <a:cs typeface="+mn-cs"/>
                      </a:endParaRPr>
                    </a:p>
                  </a:txBody>
                  <a:tcPr marL="0" marR="0" marT="0" marB="0" anchor="ctr"/>
                </a:tc>
                <a:tc>
                  <a:txBody>
                    <a:bodyPr/>
                    <a:lstStyle/>
                    <a:p>
                      <a:pPr marL="0" algn="ctr" defTabSz="914400" rtl="0" eaLnBrk="1" latinLnBrk="0" hangingPunct="1">
                        <a:lnSpc>
                          <a:spcPct val="100000"/>
                        </a:lnSpc>
                        <a:spcAft>
                          <a:spcPts val="0"/>
                        </a:spcAft>
                      </a:pPr>
                      <a:r>
                        <a:rPr lang="en-US" altLang="zh-CN" sz="1600" kern="100" dirty="0">
                          <a:solidFill>
                            <a:schemeClr val="tx1"/>
                          </a:solidFill>
                          <a:effectLst/>
                          <a:latin typeface="+mn-ea"/>
                          <a:ea typeface="+mn-ea"/>
                          <a:cs typeface="+mn-cs"/>
                        </a:rPr>
                        <a:t>32</a:t>
                      </a:r>
                      <a:endParaRPr lang="zh-CN" altLang="en-US" sz="1600" kern="100" dirty="0">
                        <a:solidFill>
                          <a:schemeClr val="tx1"/>
                        </a:solidFill>
                        <a:effectLst/>
                        <a:latin typeface="+mn-ea"/>
                        <a:ea typeface="+mn-ea"/>
                        <a:cs typeface="+mn-cs"/>
                      </a:endParaRPr>
                    </a:p>
                  </a:txBody>
                  <a:tcPr marL="0" marR="0" marT="0" marB="0" anchor="ctr"/>
                </a:tc>
                <a:tc>
                  <a:txBody>
                    <a:bodyPr/>
                    <a:lstStyle/>
                    <a:p>
                      <a:pPr marL="0" algn="ctr" defTabSz="914400" rtl="0" eaLnBrk="1" latinLnBrk="0" hangingPunct="1">
                        <a:lnSpc>
                          <a:spcPct val="100000"/>
                        </a:lnSpc>
                        <a:spcAft>
                          <a:spcPts val="0"/>
                        </a:spcAft>
                      </a:pPr>
                      <a:r>
                        <a:rPr lang="en-US" sz="1600" kern="100" dirty="0">
                          <a:solidFill>
                            <a:schemeClr val="tx1"/>
                          </a:solidFill>
                          <a:effectLst/>
                          <a:latin typeface="+mn-ea"/>
                          <a:ea typeface="+mn-ea"/>
                          <a:cs typeface="+mn-cs"/>
                        </a:rPr>
                        <a:t> </a:t>
                      </a:r>
                      <a:endParaRPr lang="zh-CN" altLang="en-US" sz="1600" kern="100" dirty="0">
                        <a:solidFill>
                          <a:schemeClr val="tx1"/>
                        </a:solidFill>
                        <a:effectLst/>
                        <a:latin typeface="+mn-ea"/>
                        <a:ea typeface="+mn-ea"/>
                        <a:cs typeface="+mn-cs"/>
                      </a:endParaRPr>
                    </a:p>
                  </a:txBody>
                  <a:tcPr marL="0" marR="0" marT="0" marB="0" anchor="ctr"/>
                </a:tc>
                <a:tc>
                  <a:txBody>
                    <a:bodyPr/>
                    <a:lstStyle/>
                    <a:p>
                      <a:pPr marL="0" algn="ctr" defTabSz="914400" rtl="0" eaLnBrk="1" latinLnBrk="0" hangingPunct="1">
                        <a:lnSpc>
                          <a:spcPct val="100000"/>
                        </a:lnSpc>
                        <a:spcAft>
                          <a:spcPts val="0"/>
                        </a:spcAft>
                      </a:pPr>
                      <a:r>
                        <a:rPr lang="en-US" altLang="zh-CN" sz="1600" kern="100" dirty="0">
                          <a:solidFill>
                            <a:schemeClr val="tx1"/>
                          </a:solidFill>
                          <a:effectLst/>
                          <a:latin typeface="+mn-ea"/>
                          <a:ea typeface="+mn-ea"/>
                          <a:cs typeface="+mn-cs"/>
                        </a:rPr>
                        <a:t>12</a:t>
                      </a:r>
                      <a:endParaRPr lang="zh-CN" altLang="en-US" sz="1600" kern="100" dirty="0">
                        <a:solidFill>
                          <a:schemeClr val="tx1"/>
                        </a:solidFill>
                        <a:effectLst/>
                        <a:latin typeface="+mn-ea"/>
                        <a:ea typeface="+mn-ea"/>
                        <a:cs typeface="+mn-cs"/>
                      </a:endParaRPr>
                    </a:p>
                  </a:txBody>
                  <a:tcPr marL="0" marR="0" marT="0" marB="0" anchor="ctr"/>
                </a:tc>
                <a:tc>
                  <a:txBody>
                    <a:bodyPr/>
                    <a:lstStyle/>
                    <a:p>
                      <a:pPr marL="0" algn="ctr" defTabSz="914400" rtl="0" eaLnBrk="1" latinLnBrk="0" hangingPunct="1">
                        <a:lnSpc>
                          <a:spcPct val="100000"/>
                        </a:lnSpc>
                        <a:spcAft>
                          <a:spcPts val="0"/>
                        </a:spcAft>
                      </a:pPr>
                      <a:r>
                        <a:rPr lang="en-US" altLang="zh-CN" sz="1600" kern="100" dirty="0">
                          <a:solidFill>
                            <a:schemeClr val="tx1"/>
                          </a:solidFill>
                          <a:effectLst/>
                          <a:latin typeface="+mn-ea"/>
                          <a:ea typeface="+mn-ea"/>
                          <a:cs typeface="+mn-cs"/>
                        </a:rPr>
                        <a:t>2</a:t>
                      </a:r>
                      <a:endParaRPr lang="zh-CN" altLang="en-US" sz="1600" kern="100" dirty="0">
                        <a:solidFill>
                          <a:schemeClr val="tx1"/>
                        </a:solidFill>
                        <a:effectLst/>
                        <a:latin typeface="+mn-ea"/>
                        <a:ea typeface="+mn-ea"/>
                        <a:cs typeface="+mn-cs"/>
                      </a:endParaRPr>
                    </a:p>
                  </a:txBody>
                  <a:tcPr marL="0" marR="0" marT="0" marB="0" anchor="ctr"/>
                </a:tc>
                <a:tc>
                  <a:txBody>
                    <a:bodyPr/>
                    <a:lstStyle/>
                    <a:p>
                      <a:pPr marL="0" algn="ctr" defTabSz="914400" rtl="0" eaLnBrk="1" latinLnBrk="0" hangingPunct="1">
                        <a:lnSpc>
                          <a:spcPct val="100000"/>
                        </a:lnSpc>
                        <a:spcAft>
                          <a:spcPts val="0"/>
                        </a:spcAft>
                      </a:pPr>
                      <a:r>
                        <a:rPr lang="en-US" altLang="zh-CN" sz="1600" kern="100" dirty="0">
                          <a:solidFill>
                            <a:schemeClr val="tx1"/>
                          </a:solidFill>
                          <a:effectLst/>
                          <a:latin typeface="+mn-ea"/>
                          <a:ea typeface="+mn-ea"/>
                          <a:cs typeface="+mn-cs"/>
                        </a:rPr>
                        <a:t>2</a:t>
                      </a:r>
                      <a:endParaRPr lang="zh-CN" altLang="en-US" sz="1600" kern="100" dirty="0">
                        <a:solidFill>
                          <a:schemeClr val="tx1"/>
                        </a:solidFill>
                        <a:effectLst/>
                        <a:latin typeface="+mn-ea"/>
                        <a:ea typeface="+mn-ea"/>
                        <a:cs typeface="+mn-cs"/>
                      </a:endParaRPr>
                    </a:p>
                  </a:txBody>
                  <a:tcPr marL="0" marR="0" marT="0" marB="0" anchor="ctr"/>
                </a:tc>
              </a:tr>
              <a:tr h="302895">
                <a:tc vMerge="1">
                  <a:tcPr/>
                </a:tc>
                <a:tc>
                  <a:txBody>
                    <a:bodyPr/>
                    <a:lstStyle/>
                    <a:p>
                      <a:pPr algn="ctr">
                        <a:lnSpc>
                          <a:spcPct val="100000"/>
                        </a:lnSpc>
                        <a:spcAft>
                          <a:spcPts val="0"/>
                        </a:spcAft>
                      </a:pPr>
                      <a:r>
                        <a:rPr lang="en-US" sz="1600" b="1" kern="100" dirty="0">
                          <a:effectLst/>
                          <a:latin typeface="+mn-ea"/>
                          <a:ea typeface="+mn-ea"/>
                        </a:rPr>
                        <a:t> </a:t>
                      </a:r>
                      <a:r>
                        <a:rPr lang="zh-CN" altLang="en-US" sz="1600" b="1" kern="100" dirty="0">
                          <a:effectLst/>
                          <a:latin typeface="+mn-ea"/>
                          <a:ea typeface="+mn-ea"/>
                        </a:rPr>
                        <a:t>小计</a:t>
                      </a:r>
                      <a:endParaRPr lang="zh-CN" sz="1600" b="1" kern="100" dirty="0">
                        <a:effectLst/>
                        <a:latin typeface="+mn-ea"/>
                        <a:ea typeface="+mn-ea"/>
                      </a:endParaRPr>
                    </a:p>
                  </a:txBody>
                  <a:tcPr marL="22087" marR="22087" marT="0" marB="0" anchor="ctr"/>
                </a:tc>
                <a:tc>
                  <a:txBody>
                    <a:bodyPr/>
                    <a:lstStyle/>
                    <a:p>
                      <a:pPr marL="0" algn="ctr" defTabSz="914400" rtl="0" eaLnBrk="1" latinLnBrk="0" hangingPunct="1">
                        <a:lnSpc>
                          <a:spcPct val="100000"/>
                        </a:lnSpc>
                        <a:spcAft>
                          <a:spcPts val="0"/>
                        </a:spcAft>
                      </a:pPr>
                      <a:r>
                        <a:rPr lang="en-US" altLang="zh-CN" sz="1600" b="1" kern="100" dirty="0">
                          <a:solidFill>
                            <a:schemeClr val="tx1"/>
                          </a:solidFill>
                          <a:effectLst/>
                          <a:latin typeface="+mn-ea"/>
                          <a:ea typeface="+mn-ea"/>
                          <a:cs typeface="+mn-cs"/>
                        </a:rPr>
                        <a:t>12.5</a:t>
                      </a:r>
                      <a:endParaRPr lang="zh-CN" altLang="en-US" sz="1600" b="1" kern="100" dirty="0">
                        <a:solidFill>
                          <a:schemeClr val="tx1"/>
                        </a:solidFill>
                        <a:effectLst/>
                        <a:latin typeface="+mn-ea"/>
                        <a:ea typeface="+mn-ea"/>
                        <a:cs typeface="+mn-cs"/>
                      </a:endParaRPr>
                    </a:p>
                  </a:txBody>
                  <a:tcPr marL="0" marR="0" marT="0" marB="0" anchor="ctr"/>
                </a:tc>
                <a:tc>
                  <a:txBody>
                    <a:bodyPr/>
                    <a:lstStyle/>
                    <a:p>
                      <a:pPr marL="0" algn="ctr" defTabSz="914400" rtl="0" eaLnBrk="1" latinLnBrk="0" hangingPunct="1">
                        <a:lnSpc>
                          <a:spcPct val="100000"/>
                        </a:lnSpc>
                        <a:spcAft>
                          <a:spcPts val="0"/>
                        </a:spcAft>
                      </a:pPr>
                      <a:r>
                        <a:rPr lang="en-US" sz="1600" b="1" kern="100" dirty="0">
                          <a:solidFill>
                            <a:schemeClr val="tx1"/>
                          </a:solidFill>
                          <a:effectLst/>
                          <a:latin typeface="+mn-ea"/>
                          <a:ea typeface="+mn-ea"/>
                          <a:cs typeface="+mn-cs"/>
                        </a:rPr>
                        <a:t>200</a:t>
                      </a:r>
                      <a:endParaRPr lang="zh-CN" altLang="en-US" sz="1600" b="1" kern="100" dirty="0">
                        <a:solidFill>
                          <a:schemeClr val="tx1"/>
                        </a:solidFill>
                        <a:effectLst/>
                        <a:latin typeface="+mn-ea"/>
                        <a:ea typeface="+mn-ea"/>
                        <a:cs typeface="+mn-cs"/>
                      </a:endParaRPr>
                    </a:p>
                  </a:txBody>
                  <a:tcPr marL="0" marR="0" marT="0" marB="0" anchor="ctr"/>
                </a:tc>
                <a:tc>
                  <a:txBody>
                    <a:bodyPr/>
                    <a:lstStyle/>
                    <a:p>
                      <a:pPr marL="0" algn="ctr" defTabSz="914400" rtl="0" eaLnBrk="1" latinLnBrk="0" hangingPunct="1">
                        <a:lnSpc>
                          <a:spcPct val="100000"/>
                        </a:lnSpc>
                        <a:spcAft>
                          <a:spcPts val="0"/>
                        </a:spcAft>
                      </a:pPr>
                      <a:r>
                        <a:rPr lang="en-US" sz="1600" b="1" kern="100" dirty="0">
                          <a:solidFill>
                            <a:schemeClr val="tx1"/>
                          </a:solidFill>
                          <a:effectLst/>
                          <a:latin typeface="+mn-ea"/>
                          <a:ea typeface="+mn-ea"/>
                          <a:cs typeface="+mn-cs"/>
                        </a:rPr>
                        <a:t>196</a:t>
                      </a:r>
                      <a:endParaRPr lang="zh-CN" altLang="en-US" sz="1600" b="1" kern="100" dirty="0">
                        <a:solidFill>
                          <a:schemeClr val="tx1"/>
                        </a:solidFill>
                        <a:effectLst/>
                        <a:latin typeface="+mn-ea"/>
                        <a:ea typeface="+mn-ea"/>
                        <a:cs typeface="+mn-cs"/>
                      </a:endParaRPr>
                    </a:p>
                  </a:txBody>
                  <a:tcPr marL="0" marR="0" marT="0" marB="0" anchor="ctr"/>
                </a:tc>
                <a:tc>
                  <a:txBody>
                    <a:bodyPr/>
                    <a:lstStyle/>
                    <a:p>
                      <a:pPr marL="0" algn="ctr" defTabSz="914400" rtl="0" eaLnBrk="1" latinLnBrk="0" hangingPunct="1">
                        <a:lnSpc>
                          <a:spcPct val="100000"/>
                        </a:lnSpc>
                        <a:spcAft>
                          <a:spcPts val="0"/>
                        </a:spcAft>
                      </a:pPr>
                      <a:r>
                        <a:rPr lang="en-US" sz="1600" b="1" kern="100" dirty="0">
                          <a:solidFill>
                            <a:schemeClr val="tx1"/>
                          </a:solidFill>
                          <a:effectLst/>
                          <a:latin typeface="+mn-ea"/>
                          <a:ea typeface="+mn-ea"/>
                          <a:cs typeface="+mn-cs"/>
                        </a:rPr>
                        <a:t> 4</a:t>
                      </a:r>
                      <a:endParaRPr lang="zh-CN" altLang="en-US" sz="1600" b="1" kern="100" dirty="0">
                        <a:solidFill>
                          <a:schemeClr val="tx1"/>
                        </a:solidFill>
                        <a:effectLst/>
                        <a:latin typeface="+mn-ea"/>
                        <a:ea typeface="+mn-ea"/>
                        <a:cs typeface="+mn-cs"/>
                      </a:endParaRPr>
                    </a:p>
                  </a:txBody>
                  <a:tcPr marL="0" marR="0" marT="0" marB="0" anchor="ctr"/>
                </a:tc>
                <a:tc>
                  <a:txBody>
                    <a:bodyPr/>
                    <a:lstStyle/>
                    <a:p>
                      <a:pPr marL="0" algn="ctr" defTabSz="914400" rtl="0" eaLnBrk="1" latinLnBrk="0" hangingPunct="1">
                        <a:lnSpc>
                          <a:spcPct val="100000"/>
                        </a:lnSpc>
                        <a:spcAft>
                          <a:spcPts val="0"/>
                        </a:spcAft>
                      </a:pPr>
                      <a:r>
                        <a:rPr lang="en-US" sz="1600" b="1" kern="100" dirty="0">
                          <a:solidFill>
                            <a:schemeClr val="tx1"/>
                          </a:solidFill>
                          <a:effectLst/>
                          <a:latin typeface="+mn-ea"/>
                          <a:ea typeface="+mn-ea"/>
                          <a:cs typeface="+mn-cs"/>
                        </a:rPr>
                        <a:t>36</a:t>
                      </a:r>
                      <a:endParaRPr lang="zh-CN" altLang="en-US" sz="1600" b="1" kern="100" dirty="0">
                        <a:solidFill>
                          <a:schemeClr val="tx1"/>
                        </a:solidFill>
                        <a:effectLst/>
                        <a:latin typeface="+mn-ea"/>
                        <a:ea typeface="+mn-ea"/>
                        <a:cs typeface="+mn-cs"/>
                      </a:endParaRPr>
                    </a:p>
                  </a:txBody>
                  <a:tcPr marL="0" marR="0" marT="0" marB="0" anchor="ctr"/>
                </a:tc>
                <a:tc>
                  <a:txBody>
                    <a:bodyPr/>
                    <a:lstStyle/>
                    <a:p>
                      <a:pPr marL="0" algn="ctr" defTabSz="914400" rtl="0" eaLnBrk="1" latinLnBrk="0" hangingPunct="1">
                        <a:lnSpc>
                          <a:spcPct val="100000"/>
                        </a:lnSpc>
                        <a:spcAft>
                          <a:spcPts val="0"/>
                        </a:spcAft>
                      </a:pPr>
                      <a:r>
                        <a:rPr lang="en-US" sz="1600" b="1" kern="100" dirty="0">
                          <a:solidFill>
                            <a:schemeClr val="tx1"/>
                          </a:solidFill>
                          <a:effectLst/>
                          <a:latin typeface="+mn-ea"/>
                          <a:ea typeface="+mn-ea"/>
                          <a:cs typeface="+mn-cs"/>
                        </a:rPr>
                        <a:t>18</a:t>
                      </a:r>
                      <a:endParaRPr lang="zh-CN" altLang="en-US" sz="1600" b="1" kern="100" dirty="0">
                        <a:solidFill>
                          <a:schemeClr val="tx1"/>
                        </a:solidFill>
                        <a:effectLst/>
                        <a:latin typeface="+mn-ea"/>
                        <a:ea typeface="+mn-ea"/>
                        <a:cs typeface="+mn-cs"/>
                      </a:endParaRPr>
                    </a:p>
                  </a:txBody>
                  <a:tcPr marL="0" marR="0" marT="0" marB="0" anchor="ctr"/>
                </a:tc>
                <a:tc>
                  <a:txBody>
                    <a:bodyPr/>
                    <a:lstStyle/>
                    <a:p>
                      <a:pPr marL="0" algn="ctr" defTabSz="914400" rtl="0" eaLnBrk="1" latinLnBrk="0" hangingPunct="1">
                        <a:lnSpc>
                          <a:spcPct val="100000"/>
                        </a:lnSpc>
                        <a:spcAft>
                          <a:spcPts val="0"/>
                        </a:spcAft>
                      </a:pPr>
                      <a:r>
                        <a:rPr lang="en-US" sz="1600" b="1" kern="100" dirty="0">
                          <a:solidFill>
                            <a:schemeClr val="tx1"/>
                          </a:solidFill>
                          <a:effectLst/>
                          <a:latin typeface="+mn-ea"/>
                          <a:ea typeface="+mn-ea"/>
                          <a:cs typeface="+mn-cs"/>
                        </a:rPr>
                        <a:t>10</a:t>
                      </a:r>
                      <a:endParaRPr lang="zh-CN" altLang="en-US" sz="1600" b="1" kern="100" dirty="0">
                        <a:solidFill>
                          <a:schemeClr val="tx1"/>
                        </a:solidFill>
                        <a:effectLst/>
                        <a:latin typeface="+mn-ea"/>
                        <a:ea typeface="+mn-ea"/>
                        <a:cs typeface="+mn-cs"/>
                      </a:endParaRPr>
                    </a:p>
                  </a:txBody>
                  <a:tcPr marL="0" marR="0" marT="0" marB="0" anchor="ctr"/>
                </a:tc>
              </a:tr>
              <a:tr h="339725">
                <a:tc rowSpan="2">
                  <a:txBody>
                    <a:bodyPr/>
                    <a:lstStyle/>
                    <a:p>
                      <a:pPr marL="71755" marR="71755" algn="ctr">
                        <a:lnSpc>
                          <a:spcPct val="100000"/>
                        </a:lnSpc>
                        <a:spcAft>
                          <a:spcPts val="0"/>
                        </a:spcAft>
                      </a:pPr>
                      <a:r>
                        <a:rPr lang="zh-CN" sz="1600" b="1" kern="100" dirty="0">
                          <a:effectLst/>
                        </a:rPr>
                        <a:t>实 践</a:t>
                      </a:r>
                      <a:r>
                        <a:rPr lang="en-US" altLang="zh-CN" sz="1600" b="1" kern="100" dirty="0">
                          <a:effectLst/>
                        </a:rPr>
                        <a:t> </a:t>
                      </a:r>
                      <a:r>
                        <a:rPr lang="zh-CN" sz="1600" b="1" kern="100" dirty="0">
                          <a:effectLst/>
                        </a:rPr>
                        <a:t> 环 节</a:t>
                      </a:r>
                      <a:endParaRPr lang="zh-CN" sz="1600" b="1" kern="100" dirty="0">
                        <a:effectLst/>
                      </a:endParaRPr>
                    </a:p>
                  </a:txBody>
                  <a:tcPr marL="0" marR="0" marT="0" marB="0" vert="eaVert" anchor="ctr"/>
                </a:tc>
                <a:tc>
                  <a:txBody>
                    <a:bodyPr/>
                    <a:lstStyle/>
                    <a:p>
                      <a:pPr algn="ctr">
                        <a:lnSpc>
                          <a:spcPct val="100000"/>
                        </a:lnSpc>
                        <a:spcAft>
                          <a:spcPts val="0"/>
                        </a:spcAft>
                      </a:pPr>
                      <a:r>
                        <a:rPr lang="zh-CN" sz="1600" kern="100" dirty="0">
                          <a:effectLst/>
                          <a:latin typeface="+mn-ea"/>
                          <a:ea typeface="+mn-ea"/>
                        </a:rPr>
                        <a:t>应用水文地质学课程设计</a:t>
                      </a:r>
                      <a:endParaRPr lang="zh-CN" sz="1600" kern="100" dirty="0">
                        <a:effectLst/>
                        <a:latin typeface="+mn-ea"/>
                        <a:ea typeface="+mn-ea"/>
                      </a:endParaRPr>
                    </a:p>
                  </a:txBody>
                  <a:tcPr marL="22087" marR="22087" marT="0" marB="0" anchor="ctr"/>
                </a:tc>
                <a:tc>
                  <a:txBody>
                    <a:bodyPr/>
                    <a:lstStyle/>
                    <a:p>
                      <a:pPr marL="0" algn="ctr" defTabSz="914400" rtl="0" eaLnBrk="1" latinLnBrk="0" hangingPunct="1">
                        <a:lnSpc>
                          <a:spcPct val="100000"/>
                        </a:lnSpc>
                        <a:spcAft>
                          <a:spcPts val="0"/>
                        </a:spcAft>
                      </a:pPr>
                      <a:r>
                        <a:rPr lang="en-US" altLang="zh-CN" sz="1600" kern="100" dirty="0">
                          <a:solidFill>
                            <a:schemeClr val="tx1"/>
                          </a:solidFill>
                          <a:effectLst/>
                          <a:latin typeface="+mn-ea"/>
                          <a:ea typeface="+mn-ea"/>
                          <a:cs typeface="+mn-cs"/>
                        </a:rPr>
                        <a:t>1</a:t>
                      </a:r>
                      <a:endParaRPr lang="zh-CN" altLang="en-US" sz="1600" kern="100" dirty="0">
                        <a:solidFill>
                          <a:schemeClr val="tx1"/>
                        </a:solidFill>
                        <a:effectLst/>
                        <a:latin typeface="+mn-ea"/>
                        <a:ea typeface="+mn-ea"/>
                        <a:cs typeface="+mn-cs"/>
                      </a:endParaRPr>
                    </a:p>
                  </a:txBody>
                  <a:tcPr marL="0" marR="0" marT="0" marB="0" anchor="ctr"/>
                </a:tc>
                <a:tc>
                  <a:txBody>
                    <a:bodyPr/>
                    <a:lstStyle/>
                    <a:p>
                      <a:pPr marL="0" algn="ctr" defTabSz="914400" rtl="0" eaLnBrk="1" latinLnBrk="0" hangingPunct="1">
                        <a:lnSpc>
                          <a:spcPct val="100000"/>
                        </a:lnSpc>
                        <a:spcAft>
                          <a:spcPts val="0"/>
                        </a:spcAft>
                      </a:pPr>
                      <a:r>
                        <a:rPr lang="en-US" altLang="zh-CN" sz="1600" kern="100" dirty="0">
                          <a:solidFill>
                            <a:schemeClr val="tx1"/>
                          </a:solidFill>
                          <a:effectLst/>
                          <a:latin typeface="+mn-ea"/>
                          <a:ea typeface="+mn-ea"/>
                          <a:cs typeface="+mn-cs"/>
                        </a:rPr>
                        <a:t>1</a:t>
                      </a:r>
                      <a:r>
                        <a:rPr lang="zh-CN" altLang="en-US" sz="1600" kern="100" dirty="0">
                          <a:solidFill>
                            <a:schemeClr val="tx1"/>
                          </a:solidFill>
                          <a:effectLst/>
                          <a:latin typeface="+mn-ea"/>
                          <a:ea typeface="+mn-ea"/>
                          <a:cs typeface="+mn-cs"/>
                        </a:rPr>
                        <a:t>周</a:t>
                      </a:r>
                      <a:endParaRPr lang="zh-CN" altLang="en-US" sz="1600" kern="100" dirty="0">
                        <a:solidFill>
                          <a:schemeClr val="tx1"/>
                        </a:solidFill>
                        <a:effectLst/>
                        <a:latin typeface="+mn-ea"/>
                        <a:ea typeface="+mn-ea"/>
                        <a:cs typeface="+mn-cs"/>
                      </a:endParaRPr>
                    </a:p>
                  </a:txBody>
                  <a:tcPr marL="0" marR="0" marT="0" marB="0" anchor="ctr"/>
                </a:tc>
                <a:tc>
                  <a:txBody>
                    <a:bodyPr/>
                    <a:lstStyle/>
                    <a:p>
                      <a:pPr marL="0" algn="ctr" defTabSz="914400" rtl="0" eaLnBrk="1" latinLnBrk="0" hangingPunct="1">
                        <a:lnSpc>
                          <a:spcPct val="100000"/>
                        </a:lnSpc>
                        <a:spcAft>
                          <a:spcPts val="0"/>
                        </a:spcAft>
                      </a:pPr>
                      <a:r>
                        <a:rPr lang="en-US" sz="1600" kern="100" dirty="0">
                          <a:solidFill>
                            <a:schemeClr val="tx1"/>
                          </a:solidFill>
                          <a:effectLst/>
                          <a:latin typeface="+mn-ea"/>
                          <a:ea typeface="+mn-ea"/>
                          <a:cs typeface="+mn-cs"/>
                        </a:rPr>
                        <a:t> </a:t>
                      </a:r>
                      <a:endParaRPr lang="zh-CN" altLang="en-US" sz="1600" kern="100" dirty="0">
                        <a:solidFill>
                          <a:schemeClr val="tx1"/>
                        </a:solidFill>
                        <a:effectLst/>
                        <a:latin typeface="+mn-ea"/>
                        <a:ea typeface="+mn-ea"/>
                        <a:cs typeface="+mn-cs"/>
                      </a:endParaRPr>
                    </a:p>
                  </a:txBody>
                  <a:tcPr marL="0" marR="0" marT="0" marB="0" anchor="ctr"/>
                </a:tc>
                <a:tc>
                  <a:txBody>
                    <a:bodyPr/>
                    <a:lstStyle/>
                    <a:p>
                      <a:pPr marL="0" algn="ctr" defTabSz="914400" rtl="0" eaLnBrk="1" latinLnBrk="0" hangingPunct="1">
                        <a:lnSpc>
                          <a:spcPct val="100000"/>
                        </a:lnSpc>
                        <a:spcAft>
                          <a:spcPts val="0"/>
                        </a:spcAft>
                      </a:pPr>
                      <a:r>
                        <a:rPr lang="en-US" sz="1600" kern="100" dirty="0">
                          <a:solidFill>
                            <a:schemeClr val="tx1"/>
                          </a:solidFill>
                          <a:effectLst/>
                          <a:latin typeface="+mn-ea"/>
                          <a:ea typeface="+mn-ea"/>
                          <a:cs typeface="+mn-cs"/>
                        </a:rPr>
                        <a:t> </a:t>
                      </a:r>
                      <a:endParaRPr lang="zh-CN" altLang="en-US" sz="1600" kern="100" dirty="0">
                        <a:solidFill>
                          <a:schemeClr val="tx1"/>
                        </a:solidFill>
                        <a:effectLst/>
                        <a:latin typeface="+mn-ea"/>
                        <a:ea typeface="+mn-ea"/>
                        <a:cs typeface="+mn-cs"/>
                      </a:endParaRPr>
                    </a:p>
                  </a:txBody>
                  <a:tcPr marL="0" marR="0" marT="0" marB="0" anchor="ctr"/>
                </a:tc>
                <a:tc>
                  <a:txBody>
                    <a:bodyPr/>
                    <a:lstStyle/>
                    <a:p>
                      <a:pPr marL="0" algn="ctr" defTabSz="914400" rtl="0" eaLnBrk="1" latinLnBrk="0" hangingPunct="1">
                        <a:lnSpc>
                          <a:spcPct val="100000"/>
                        </a:lnSpc>
                        <a:spcAft>
                          <a:spcPts val="0"/>
                        </a:spcAft>
                      </a:pPr>
                      <a:r>
                        <a:rPr lang="en-US" sz="1600" kern="100" dirty="0">
                          <a:solidFill>
                            <a:schemeClr val="tx1"/>
                          </a:solidFill>
                          <a:effectLst/>
                          <a:latin typeface="+mn-ea"/>
                          <a:ea typeface="+mn-ea"/>
                          <a:cs typeface="+mn-cs"/>
                        </a:rPr>
                        <a:t> </a:t>
                      </a:r>
                      <a:endParaRPr lang="zh-CN" altLang="en-US" sz="1600" kern="100" dirty="0">
                        <a:solidFill>
                          <a:schemeClr val="tx1"/>
                        </a:solidFill>
                        <a:effectLst/>
                        <a:latin typeface="+mn-ea"/>
                        <a:ea typeface="+mn-ea"/>
                        <a:cs typeface="+mn-cs"/>
                      </a:endParaRPr>
                    </a:p>
                  </a:txBody>
                  <a:tcPr marL="0" marR="0" marT="0" marB="0" anchor="ctr"/>
                </a:tc>
                <a:tc>
                  <a:txBody>
                    <a:bodyPr/>
                    <a:lstStyle/>
                    <a:p>
                      <a:pPr marL="0" algn="ctr" defTabSz="914400" rtl="0" eaLnBrk="1" latinLnBrk="0" hangingPunct="1">
                        <a:lnSpc>
                          <a:spcPct val="100000"/>
                        </a:lnSpc>
                        <a:spcAft>
                          <a:spcPts val="0"/>
                        </a:spcAft>
                      </a:pPr>
                      <a:r>
                        <a:rPr lang="en-US" sz="1600" kern="100" dirty="0">
                          <a:solidFill>
                            <a:schemeClr val="tx1"/>
                          </a:solidFill>
                          <a:effectLst/>
                          <a:latin typeface="+mn-ea"/>
                          <a:ea typeface="+mn-ea"/>
                          <a:cs typeface="+mn-cs"/>
                        </a:rPr>
                        <a:t> </a:t>
                      </a:r>
                      <a:endParaRPr lang="zh-CN" altLang="en-US" sz="1600" kern="100" dirty="0">
                        <a:solidFill>
                          <a:schemeClr val="tx1"/>
                        </a:solidFill>
                        <a:effectLst/>
                        <a:latin typeface="+mn-ea"/>
                        <a:ea typeface="+mn-ea"/>
                        <a:cs typeface="+mn-cs"/>
                      </a:endParaRPr>
                    </a:p>
                  </a:txBody>
                  <a:tcPr marL="0" marR="0" marT="0" marB="0" anchor="ctr"/>
                </a:tc>
                <a:tc>
                  <a:txBody>
                    <a:bodyPr/>
                    <a:lstStyle/>
                    <a:p>
                      <a:pPr marL="0" algn="ctr" defTabSz="914400" rtl="0" eaLnBrk="1" latinLnBrk="0" hangingPunct="1">
                        <a:lnSpc>
                          <a:spcPct val="100000"/>
                        </a:lnSpc>
                        <a:spcAft>
                          <a:spcPts val="0"/>
                        </a:spcAft>
                      </a:pPr>
                      <a:r>
                        <a:rPr lang="en-US" sz="1600" kern="100" dirty="0">
                          <a:solidFill>
                            <a:schemeClr val="tx1"/>
                          </a:solidFill>
                          <a:effectLst/>
                          <a:latin typeface="+mn-ea"/>
                          <a:ea typeface="+mn-ea"/>
                          <a:cs typeface="+mn-cs"/>
                        </a:rPr>
                        <a:t> </a:t>
                      </a:r>
                      <a:endParaRPr lang="zh-CN" altLang="en-US" sz="1600" kern="100" dirty="0">
                        <a:solidFill>
                          <a:schemeClr val="tx1"/>
                        </a:solidFill>
                        <a:effectLst/>
                        <a:latin typeface="+mn-ea"/>
                        <a:ea typeface="+mn-ea"/>
                        <a:cs typeface="+mn-cs"/>
                      </a:endParaRPr>
                    </a:p>
                  </a:txBody>
                  <a:tcPr marL="0" marR="0" marT="0" marB="0" anchor="ctr"/>
                </a:tc>
              </a:tr>
              <a:tr h="340360">
                <a:tc vMerge="1">
                  <a:tcPr/>
                </a:tc>
                <a:tc>
                  <a:txBody>
                    <a:bodyPr/>
                    <a:lstStyle/>
                    <a:p>
                      <a:pPr algn="ctr">
                        <a:lnSpc>
                          <a:spcPct val="100000"/>
                        </a:lnSpc>
                        <a:spcAft>
                          <a:spcPts val="0"/>
                        </a:spcAft>
                      </a:pPr>
                      <a:r>
                        <a:rPr lang="en-US" sz="1600" b="1" kern="100" dirty="0">
                          <a:effectLst/>
                          <a:latin typeface="+mn-ea"/>
                          <a:ea typeface="+mn-ea"/>
                        </a:rPr>
                        <a:t>  </a:t>
                      </a:r>
                      <a:r>
                        <a:rPr lang="zh-CN" altLang="en-US" sz="1600" b="1" kern="100" dirty="0">
                          <a:effectLst/>
                          <a:latin typeface="+mn-ea"/>
                          <a:ea typeface="+mn-ea"/>
                        </a:rPr>
                        <a:t>小计</a:t>
                      </a:r>
                      <a:endParaRPr lang="zh-CN" sz="1600" b="1" kern="100" dirty="0">
                        <a:effectLst/>
                        <a:latin typeface="+mn-ea"/>
                        <a:ea typeface="+mn-ea"/>
                      </a:endParaRPr>
                    </a:p>
                  </a:txBody>
                  <a:tcPr marL="22087" marR="22087" marT="0" marB="0" anchor="ctr"/>
                </a:tc>
                <a:tc>
                  <a:txBody>
                    <a:bodyPr/>
                    <a:lstStyle/>
                    <a:p>
                      <a:pPr marL="0" algn="ctr" defTabSz="914400" rtl="0" eaLnBrk="1" latinLnBrk="0" hangingPunct="1">
                        <a:lnSpc>
                          <a:spcPct val="100000"/>
                        </a:lnSpc>
                        <a:spcAft>
                          <a:spcPts val="0"/>
                        </a:spcAft>
                      </a:pPr>
                      <a:r>
                        <a:rPr lang="en-US" altLang="zh-CN" sz="1600" b="1" kern="100" dirty="0">
                          <a:solidFill>
                            <a:schemeClr val="tx1"/>
                          </a:solidFill>
                          <a:effectLst/>
                          <a:latin typeface="+mn-ea"/>
                          <a:ea typeface="+mn-ea"/>
                          <a:cs typeface="+mn-cs"/>
                        </a:rPr>
                        <a:t>1</a:t>
                      </a:r>
                      <a:endParaRPr lang="zh-CN" altLang="en-US" sz="1600" b="1" kern="100" dirty="0">
                        <a:solidFill>
                          <a:schemeClr val="tx1"/>
                        </a:solidFill>
                        <a:effectLst/>
                        <a:latin typeface="+mn-ea"/>
                        <a:ea typeface="+mn-ea"/>
                        <a:cs typeface="+mn-cs"/>
                      </a:endParaRPr>
                    </a:p>
                  </a:txBody>
                  <a:tcPr marL="0" marR="0" marT="0" marB="0" anchor="ctr"/>
                </a:tc>
                <a:tc>
                  <a:txBody>
                    <a:bodyPr/>
                    <a:lstStyle/>
                    <a:p>
                      <a:pPr marL="0" algn="ctr" defTabSz="914400" rtl="0" eaLnBrk="1" latinLnBrk="0" hangingPunct="1">
                        <a:lnSpc>
                          <a:spcPct val="100000"/>
                        </a:lnSpc>
                        <a:spcAft>
                          <a:spcPts val="0"/>
                        </a:spcAft>
                      </a:pPr>
                      <a:r>
                        <a:rPr lang="en-US" sz="1600" b="1" kern="100" dirty="0">
                          <a:solidFill>
                            <a:schemeClr val="tx1"/>
                          </a:solidFill>
                          <a:effectLst/>
                          <a:latin typeface="+mn-ea"/>
                          <a:ea typeface="+mn-ea"/>
                          <a:cs typeface="+mn-cs"/>
                        </a:rPr>
                        <a:t>1</a:t>
                      </a:r>
                      <a:r>
                        <a:rPr lang="zh-CN" altLang="en-US" sz="1600" b="1" kern="100" dirty="0">
                          <a:solidFill>
                            <a:schemeClr val="tx1"/>
                          </a:solidFill>
                          <a:effectLst/>
                          <a:latin typeface="+mn-ea"/>
                          <a:ea typeface="+mn-ea"/>
                          <a:cs typeface="+mn-cs"/>
                        </a:rPr>
                        <a:t>周</a:t>
                      </a:r>
                      <a:endParaRPr lang="zh-CN" altLang="en-US" sz="1600" b="1" kern="100" dirty="0">
                        <a:solidFill>
                          <a:schemeClr val="tx1"/>
                        </a:solidFill>
                        <a:effectLst/>
                        <a:latin typeface="+mn-ea"/>
                        <a:ea typeface="+mn-ea"/>
                        <a:cs typeface="+mn-cs"/>
                      </a:endParaRPr>
                    </a:p>
                  </a:txBody>
                  <a:tcPr marL="0" marR="0" marT="0" marB="0" anchor="ctr"/>
                </a:tc>
                <a:tc>
                  <a:txBody>
                    <a:bodyPr/>
                    <a:lstStyle/>
                    <a:p>
                      <a:pPr marL="0" algn="ctr" defTabSz="914400" rtl="0" eaLnBrk="1" latinLnBrk="0" hangingPunct="1">
                        <a:lnSpc>
                          <a:spcPct val="100000"/>
                        </a:lnSpc>
                        <a:spcAft>
                          <a:spcPts val="0"/>
                        </a:spcAft>
                      </a:pPr>
                      <a:r>
                        <a:rPr lang="en-US" sz="1600" kern="100" dirty="0">
                          <a:solidFill>
                            <a:schemeClr val="tx1"/>
                          </a:solidFill>
                          <a:effectLst/>
                          <a:latin typeface="+mn-ea"/>
                          <a:ea typeface="+mn-ea"/>
                          <a:cs typeface="+mn-cs"/>
                        </a:rPr>
                        <a:t> </a:t>
                      </a:r>
                      <a:endParaRPr lang="zh-CN" altLang="en-US" sz="1600" kern="100" dirty="0">
                        <a:solidFill>
                          <a:schemeClr val="tx1"/>
                        </a:solidFill>
                        <a:effectLst/>
                        <a:latin typeface="+mn-ea"/>
                        <a:ea typeface="+mn-ea"/>
                        <a:cs typeface="+mn-cs"/>
                      </a:endParaRPr>
                    </a:p>
                  </a:txBody>
                  <a:tcPr marL="0" marR="0" marT="0" marB="0" anchor="ctr"/>
                </a:tc>
                <a:tc>
                  <a:txBody>
                    <a:bodyPr/>
                    <a:lstStyle/>
                    <a:p>
                      <a:pPr marL="0" algn="ctr" defTabSz="914400" rtl="0" eaLnBrk="1" latinLnBrk="0" hangingPunct="1">
                        <a:lnSpc>
                          <a:spcPct val="100000"/>
                        </a:lnSpc>
                        <a:spcAft>
                          <a:spcPts val="0"/>
                        </a:spcAft>
                      </a:pPr>
                      <a:r>
                        <a:rPr lang="en-US" sz="1600" kern="100" dirty="0">
                          <a:solidFill>
                            <a:schemeClr val="tx1"/>
                          </a:solidFill>
                          <a:effectLst/>
                          <a:latin typeface="+mn-ea"/>
                          <a:ea typeface="+mn-ea"/>
                          <a:cs typeface="+mn-cs"/>
                        </a:rPr>
                        <a:t> </a:t>
                      </a:r>
                      <a:endParaRPr lang="zh-CN" altLang="en-US" sz="1600" kern="100" dirty="0">
                        <a:solidFill>
                          <a:schemeClr val="tx1"/>
                        </a:solidFill>
                        <a:effectLst/>
                        <a:latin typeface="+mn-ea"/>
                        <a:ea typeface="+mn-ea"/>
                        <a:cs typeface="+mn-cs"/>
                      </a:endParaRPr>
                    </a:p>
                  </a:txBody>
                  <a:tcPr marL="0" marR="0" marT="0" marB="0" anchor="ctr"/>
                </a:tc>
                <a:tc>
                  <a:txBody>
                    <a:bodyPr/>
                    <a:lstStyle/>
                    <a:p>
                      <a:pPr marL="0" algn="ctr" defTabSz="914400" rtl="0" eaLnBrk="1" latinLnBrk="0" hangingPunct="1">
                        <a:lnSpc>
                          <a:spcPct val="100000"/>
                        </a:lnSpc>
                        <a:spcAft>
                          <a:spcPts val="0"/>
                        </a:spcAft>
                      </a:pPr>
                      <a:r>
                        <a:rPr lang="en-US" sz="1600" kern="100" dirty="0">
                          <a:solidFill>
                            <a:schemeClr val="tx1"/>
                          </a:solidFill>
                          <a:effectLst/>
                          <a:latin typeface="+mn-ea"/>
                          <a:ea typeface="+mn-ea"/>
                          <a:cs typeface="+mn-cs"/>
                        </a:rPr>
                        <a:t> </a:t>
                      </a:r>
                      <a:endParaRPr lang="zh-CN" altLang="en-US" sz="1600" kern="100" dirty="0">
                        <a:solidFill>
                          <a:schemeClr val="tx1"/>
                        </a:solidFill>
                        <a:effectLst/>
                        <a:latin typeface="+mn-ea"/>
                        <a:ea typeface="+mn-ea"/>
                        <a:cs typeface="+mn-cs"/>
                      </a:endParaRPr>
                    </a:p>
                  </a:txBody>
                  <a:tcPr marL="0" marR="0" marT="0" marB="0" anchor="ctr"/>
                </a:tc>
                <a:tc>
                  <a:txBody>
                    <a:bodyPr/>
                    <a:lstStyle/>
                    <a:p>
                      <a:pPr marL="0" algn="ctr" defTabSz="914400" rtl="0" eaLnBrk="1" latinLnBrk="0" hangingPunct="1">
                        <a:lnSpc>
                          <a:spcPct val="100000"/>
                        </a:lnSpc>
                        <a:spcAft>
                          <a:spcPts val="0"/>
                        </a:spcAft>
                      </a:pPr>
                      <a:r>
                        <a:rPr lang="en-US" sz="1600" kern="100" dirty="0">
                          <a:solidFill>
                            <a:schemeClr val="tx1"/>
                          </a:solidFill>
                          <a:effectLst/>
                          <a:latin typeface="+mn-ea"/>
                          <a:ea typeface="+mn-ea"/>
                          <a:cs typeface="+mn-cs"/>
                        </a:rPr>
                        <a:t> </a:t>
                      </a:r>
                      <a:endParaRPr lang="zh-CN" altLang="en-US" sz="1600" kern="100" dirty="0">
                        <a:solidFill>
                          <a:schemeClr val="tx1"/>
                        </a:solidFill>
                        <a:effectLst/>
                        <a:latin typeface="+mn-ea"/>
                        <a:ea typeface="+mn-ea"/>
                        <a:cs typeface="+mn-cs"/>
                      </a:endParaRPr>
                    </a:p>
                  </a:txBody>
                  <a:tcPr marL="0" marR="0" marT="0" marB="0" anchor="ctr"/>
                </a:tc>
                <a:tc>
                  <a:txBody>
                    <a:bodyPr/>
                    <a:lstStyle/>
                    <a:p>
                      <a:pPr marL="0" algn="ctr" defTabSz="914400" rtl="0" eaLnBrk="1" latinLnBrk="0" hangingPunct="1">
                        <a:lnSpc>
                          <a:spcPct val="100000"/>
                        </a:lnSpc>
                        <a:spcAft>
                          <a:spcPts val="0"/>
                        </a:spcAft>
                      </a:pPr>
                      <a:r>
                        <a:rPr lang="en-US" sz="1600" kern="100" dirty="0">
                          <a:solidFill>
                            <a:schemeClr val="tx1"/>
                          </a:solidFill>
                          <a:effectLst/>
                          <a:latin typeface="+mn-ea"/>
                          <a:ea typeface="+mn-ea"/>
                          <a:cs typeface="+mn-cs"/>
                        </a:rPr>
                        <a:t> </a:t>
                      </a:r>
                      <a:endParaRPr lang="zh-CN" altLang="en-US" sz="1600" kern="100" dirty="0">
                        <a:solidFill>
                          <a:schemeClr val="tx1"/>
                        </a:solidFill>
                        <a:effectLst/>
                        <a:latin typeface="+mn-ea"/>
                        <a:ea typeface="+mn-ea"/>
                        <a:cs typeface="+mn-cs"/>
                      </a:endParaRPr>
                    </a:p>
                  </a:txBody>
                  <a:tcPr marL="0" marR="0" marT="0" marB="0" anchor="ctr"/>
                </a:tc>
              </a:tr>
              <a:tr h="302895">
                <a:tc gridSpan="2">
                  <a:txBody>
                    <a:bodyPr/>
                    <a:lstStyle/>
                    <a:p>
                      <a:pPr algn="ctr">
                        <a:lnSpc>
                          <a:spcPct val="100000"/>
                        </a:lnSpc>
                        <a:spcAft>
                          <a:spcPts val="0"/>
                        </a:spcAft>
                      </a:pPr>
                      <a:r>
                        <a:rPr lang="zh-CN" sz="1600" b="1" kern="100" dirty="0">
                          <a:effectLst/>
                          <a:latin typeface="+mn-ea"/>
                          <a:ea typeface="+mn-ea"/>
                        </a:rPr>
                        <a:t>总计</a:t>
                      </a:r>
                      <a:r>
                        <a:rPr lang="en-US" sz="1600" b="1" kern="100" dirty="0">
                          <a:effectLst/>
                          <a:latin typeface="+mn-ea"/>
                          <a:ea typeface="+mn-ea"/>
                        </a:rPr>
                        <a:t> </a:t>
                      </a:r>
                      <a:endParaRPr lang="zh-CN" sz="1600" b="1" kern="100" dirty="0">
                        <a:effectLst/>
                        <a:latin typeface="+mn-ea"/>
                        <a:ea typeface="+mn-ea"/>
                      </a:endParaRPr>
                    </a:p>
                  </a:txBody>
                  <a:tcPr marL="0" marR="0" marT="0" marB="0" anchor="ctr"/>
                </a:tc>
                <a:tc hMerge="1">
                  <a:tcPr marL="22087" marR="22087" marT="0" marB="0" anchor="ctr"/>
                </a:tc>
                <a:tc>
                  <a:txBody>
                    <a:bodyPr/>
                    <a:lstStyle/>
                    <a:p>
                      <a:pPr marL="0" algn="ctr" defTabSz="914400" rtl="0" eaLnBrk="1" latinLnBrk="0" hangingPunct="1">
                        <a:lnSpc>
                          <a:spcPct val="100000"/>
                        </a:lnSpc>
                        <a:spcAft>
                          <a:spcPts val="0"/>
                        </a:spcAft>
                      </a:pPr>
                      <a:r>
                        <a:rPr lang="en-US" sz="1600" b="1" kern="100" dirty="0">
                          <a:solidFill>
                            <a:schemeClr val="tx1"/>
                          </a:solidFill>
                          <a:effectLst/>
                          <a:latin typeface="+mn-ea"/>
                          <a:ea typeface="+mn-ea"/>
                          <a:cs typeface="+mn-cs"/>
                        </a:rPr>
                        <a:t>21</a:t>
                      </a:r>
                      <a:endParaRPr lang="zh-CN" altLang="en-US" sz="1600" b="1" kern="100" dirty="0">
                        <a:solidFill>
                          <a:schemeClr val="tx1"/>
                        </a:solidFill>
                        <a:effectLst/>
                        <a:latin typeface="+mn-ea"/>
                        <a:ea typeface="+mn-ea"/>
                        <a:cs typeface="+mn-cs"/>
                      </a:endParaRPr>
                    </a:p>
                  </a:txBody>
                  <a:tcPr marL="0" marR="0" marT="0" marB="0" anchor="ctr"/>
                </a:tc>
                <a:tc>
                  <a:txBody>
                    <a:bodyPr/>
                    <a:lstStyle/>
                    <a:p>
                      <a:pPr marL="0" algn="ctr" defTabSz="914400" rtl="0" eaLnBrk="1" latinLnBrk="0" hangingPunct="1">
                        <a:lnSpc>
                          <a:spcPct val="100000"/>
                        </a:lnSpc>
                        <a:spcAft>
                          <a:spcPts val="0"/>
                        </a:spcAft>
                      </a:pPr>
                      <a:r>
                        <a:rPr lang="en-US" sz="1600" b="1" kern="100" dirty="0">
                          <a:solidFill>
                            <a:schemeClr val="tx1"/>
                          </a:solidFill>
                          <a:effectLst/>
                          <a:latin typeface="+mn-ea"/>
                          <a:ea typeface="+mn-ea"/>
                          <a:cs typeface="+mn-cs"/>
                        </a:rPr>
                        <a:t>320</a:t>
                      </a:r>
                      <a:r>
                        <a:rPr lang="zh-CN" altLang="en-US" sz="1600" b="1" kern="100" dirty="0">
                          <a:solidFill>
                            <a:schemeClr val="tx1"/>
                          </a:solidFill>
                          <a:effectLst/>
                          <a:latin typeface="+mn-ea"/>
                          <a:ea typeface="+mn-ea"/>
                          <a:cs typeface="+mn-cs"/>
                        </a:rPr>
                        <a:t>＋</a:t>
                      </a:r>
                      <a:r>
                        <a:rPr lang="en-US" altLang="zh-CN" sz="1600" b="1" kern="100" dirty="0">
                          <a:solidFill>
                            <a:schemeClr val="tx1"/>
                          </a:solidFill>
                          <a:effectLst/>
                          <a:latin typeface="+mn-ea"/>
                          <a:ea typeface="+mn-ea"/>
                          <a:cs typeface="+mn-cs"/>
                        </a:rPr>
                        <a:t>1</a:t>
                      </a:r>
                      <a:r>
                        <a:rPr lang="zh-CN" altLang="en-US" sz="1600" b="1" kern="100" dirty="0">
                          <a:solidFill>
                            <a:schemeClr val="tx1"/>
                          </a:solidFill>
                          <a:effectLst/>
                          <a:latin typeface="+mn-ea"/>
                          <a:ea typeface="+mn-ea"/>
                          <a:cs typeface="+mn-cs"/>
                        </a:rPr>
                        <a:t>周</a:t>
                      </a:r>
                      <a:endParaRPr lang="zh-CN" altLang="en-US" sz="1600" b="1" kern="100" dirty="0">
                        <a:solidFill>
                          <a:schemeClr val="tx1"/>
                        </a:solidFill>
                        <a:effectLst/>
                        <a:latin typeface="+mn-ea"/>
                        <a:ea typeface="+mn-ea"/>
                        <a:cs typeface="+mn-cs"/>
                      </a:endParaRPr>
                    </a:p>
                  </a:txBody>
                  <a:tcPr marL="0" marR="0" marT="0" marB="0" anchor="ctr"/>
                </a:tc>
                <a:tc>
                  <a:txBody>
                    <a:bodyPr/>
                    <a:lstStyle/>
                    <a:p>
                      <a:pPr marL="0" algn="ctr" defTabSz="914400" rtl="0" eaLnBrk="1" latinLnBrk="0" hangingPunct="1">
                        <a:lnSpc>
                          <a:spcPct val="100000"/>
                        </a:lnSpc>
                        <a:spcAft>
                          <a:spcPts val="0"/>
                        </a:spcAft>
                      </a:pPr>
                      <a:r>
                        <a:rPr lang="en-US" sz="1600" b="1" kern="100" dirty="0">
                          <a:solidFill>
                            <a:schemeClr val="tx1"/>
                          </a:solidFill>
                          <a:effectLst/>
                          <a:latin typeface="+mn-ea"/>
                          <a:ea typeface="+mn-ea"/>
                          <a:cs typeface="+mn-cs"/>
                        </a:rPr>
                        <a:t>316</a:t>
                      </a:r>
                      <a:endParaRPr lang="zh-CN" altLang="en-US" sz="1600" b="1" kern="100" dirty="0">
                        <a:solidFill>
                          <a:schemeClr val="tx1"/>
                        </a:solidFill>
                        <a:effectLst/>
                        <a:latin typeface="+mn-ea"/>
                        <a:ea typeface="+mn-ea"/>
                        <a:cs typeface="+mn-cs"/>
                      </a:endParaRPr>
                    </a:p>
                  </a:txBody>
                  <a:tcPr marL="0" marR="0" marT="0" marB="0" anchor="ctr"/>
                </a:tc>
                <a:tc>
                  <a:txBody>
                    <a:bodyPr/>
                    <a:lstStyle/>
                    <a:p>
                      <a:pPr marL="0" algn="ctr" defTabSz="914400" rtl="0" eaLnBrk="1" latinLnBrk="0" hangingPunct="1">
                        <a:lnSpc>
                          <a:spcPct val="100000"/>
                        </a:lnSpc>
                        <a:spcAft>
                          <a:spcPts val="0"/>
                        </a:spcAft>
                      </a:pPr>
                      <a:r>
                        <a:rPr lang="en-US" sz="1600" b="1" kern="100" dirty="0">
                          <a:solidFill>
                            <a:schemeClr val="tx1"/>
                          </a:solidFill>
                          <a:effectLst/>
                          <a:latin typeface="+mn-ea"/>
                          <a:ea typeface="+mn-ea"/>
                          <a:cs typeface="+mn-cs"/>
                        </a:rPr>
                        <a:t>4</a:t>
                      </a:r>
                      <a:endParaRPr lang="zh-CN" altLang="en-US" sz="1600" b="1" kern="100" dirty="0">
                        <a:solidFill>
                          <a:schemeClr val="tx1"/>
                        </a:solidFill>
                        <a:effectLst/>
                        <a:latin typeface="+mn-ea"/>
                        <a:ea typeface="+mn-ea"/>
                        <a:cs typeface="+mn-cs"/>
                      </a:endParaRPr>
                    </a:p>
                  </a:txBody>
                  <a:tcPr marL="0" marR="0" marT="0" marB="0" anchor="ctr"/>
                </a:tc>
                <a:tc>
                  <a:txBody>
                    <a:bodyPr/>
                    <a:lstStyle/>
                    <a:p>
                      <a:pPr marL="0" algn="ctr" defTabSz="914400" rtl="0" eaLnBrk="1" latinLnBrk="0" hangingPunct="1">
                        <a:lnSpc>
                          <a:spcPct val="100000"/>
                        </a:lnSpc>
                        <a:spcAft>
                          <a:spcPts val="0"/>
                        </a:spcAft>
                      </a:pPr>
                      <a:r>
                        <a:rPr lang="en-US" sz="1600" b="1" kern="100" dirty="0">
                          <a:solidFill>
                            <a:schemeClr val="tx1"/>
                          </a:solidFill>
                          <a:effectLst/>
                          <a:latin typeface="+mn-ea"/>
                          <a:ea typeface="+mn-ea"/>
                          <a:cs typeface="+mn-cs"/>
                        </a:rPr>
                        <a:t>68</a:t>
                      </a:r>
                      <a:endParaRPr lang="zh-CN" altLang="en-US" sz="1600" b="1" kern="100" dirty="0">
                        <a:solidFill>
                          <a:schemeClr val="tx1"/>
                        </a:solidFill>
                        <a:effectLst/>
                        <a:latin typeface="+mn-ea"/>
                        <a:ea typeface="+mn-ea"/>
                        <a:cs typeface="+mn-cs"/>
                      </a:endParaRPr>
                    </a:p>
                  </a:txBody>
                  <a:tcPr marL="0" marR="0" marT="0" marB="0" anchor="ctr"/>
                </a:tc>
                <a:tc>
                  <a:txBody>
                    <a:bodyPr/>
                    <a:lstStyle/>
                    <a:p>
                      <a:pPr marL="0" algn="ctr" defTabSz="914400" rtl="0" eaLnBrk="1" latinLnBrk="0" hangingPunct="1">
                        <a:lnSpc>
                          <a:spcPct val="100000"/>
                        </a:lnSpc>
                        <a:spcAft>
                          <a:spcPts val="0"/>
                        </a:spcAft>
                      </a:pPr>
                      <a:r>
                        <a:rPr lang="en-US" sz="1600" b="1" kern="100" dirty="0">
                          <a:solidFill>
                            <a:schemeClr val="tx1"/>
                          </a:solidFill>
                          <a:effectLst/>
                          <a:latin typeface="+mn-ea"/>
                          <a:ea typeface="+mn-ea"/>
                          <a:cs typeface="+mn-cs"/>
                        </a:rPr>
                        <a:t>34</a:t>
                      </a:r>
                      <a:endParaRPr lang="zh-CN" altLang="en-US" sz="1600" b="1" kern="100" dirty="0">
                        <a:solidFill>
                          <a:schemeClr val="tx1"/>
                        </a:solidFill>
                        <a:effectLst/>
                        <a:latin typeface="+mn-ea"/>
                        <a:ea typeface="+mn-ea"/>
                        <a:cs typeface="+mn-cs"/>
                      </a:endParaRPr>
                    </a:p>
                  </a:txBody>
                  <a:tcPr marL="0" marR="0" marT="0" marB="0" anchor="ctr"/>
                </a:tc>
                <a:tc>
                  <a:txBody>
                    <a:bodyPr/>
                    <a:lstStyle/>
                    <a:p>
                      <a:pPr marL="0" algn="ctr" defTabSz="914400" rtl="0" eaLnBrk="1" latinLnBrk="0" hangingPunct="1">
                        <a:lnSpc>
                          <a:spcPct val="100000"/>
                        </a:lnSpc>
                        <a:spcAft>
                          <a:spcPts val="0"/>
                        </a:spcAft>
                      </a:pPr>
                      <a:r>
                        <a:rPr lang="en-US" sz="1600" b="1" kern="100" dirty="0">
                          <a:solidFill>
                            <a:schemeClr val="tx1"/>
                          </a:solidFill>
                          <a:effectLst/>
                          <a:latin typeface="+mn-ea"/>
                          <a:ea typeface="+mn-ea"/>
                          <a:cs typeface="+mn-cs"/>
                        </a:rPr>
                        <a:t>26</a:t>
                      </a:r>
                      <a:endParaRPr lang="zh-CN" altLang="en-US" sz="1600" b="1" kern="100" dirty="0">
                        <a:solidFill>
                          <a:schemeClr val="tx1"/>
                        </a:solidFill>
                        <a:effectLst/>
                        <a:latin typeface="+mn-ea"/>
                        <a:ea typeface="+mn-ea"/>
                        <a:cs typeface="+mn-cs"/>
                      </a:endParaRPr>
                    </a:p>
                  </a:txBody>
                  <a:tcPr marL="0" marR="0" marT="0" marB="0" anchor="ctr"/>
                </a:tc>
              </a:tr>
            </a:tbl>
          </a:graphicData>
        </a:graphic>
      </p:graphicFrame>
      <p:sp>
        <p:nvSpPr>
          <p:cNvPr id="5" name="Rectangle 1"/>
          <p:cNvSpPr txBox="1">
            <a:spLocks noChangeArrowheads="1"/>
          </p:cNvSpPr>
          <p:nvPr/>
        </p:nvSpPr>
        <p:spPr bwMode="auto">
          <a:xfrm>
            <a:off x="2431003" y="264012"/>
            <a:ext cx="7329994" cy="442595"/>
          </a:xfrm>
          <a:prstGeom prst="rect">
            <a:avLst/>
          </a:prstGeom>
          <a:noFill/>
        </p:spPr>
        <p:txBody>
          <a:bodyPr vert="horz" wrap="square" lIns="91440" tIns="45720" rIns="91440" bIns="45720" rtlCol="0" anchor="t">
            <a:spAutoFit/>
          </a:bodyPr>
          <a:lstStyle/>
          <a:p>
            <a:pPr marL="390525" lvl="0" indent="-390525" algn="ctr" defTabSz="520700">
              <a:lnSpc>
                <a:spcPct val="90000"/>
              </a:lnSpc>
              <a:spcBef>
                <a:spcPct val="20000"/>
              </a:spcBef>
              <a:buClrTx/>
              <a:buSzTx/>
              <a:buFontTx/>
            </a:pPr>
            <a:r>
              <a:rPr lang="zh-CN" altLang="zh-CN" sz="2800" b="1" dirty="0">
                <a:solidFill>
                  <a:schemeClr val="accent5">
                    <a:lumMod val="75000"/>
                  </a:schemeClr>
                </a:solidFill>
                <a:latin typeface="微软雅黑" panose="020B0503020204020204" charset="-122"/>
                <a:ea typeface="微软雅黑" panose="020B0503020204020204" charset="-122"/>
                <a:sym typeface="+mn-ea"/>
              </a:rPr>
              <a:t>地下水科学与工程</a:t>
            </a:r>
            <a:r>
              <a:rPr lang="zh-CN" altLang="zh-CN" sz="2800" b="1" dirty="0">
                <a:solidFill>
                  <a:schemeClr val="accent5">
                    <a:lumMod val="75000"/>
                  </a:schemeClr>
                </a:solidFill>
                <a:latin typeface="微软雅黑" panose="020B0503020204020204" charset="-122"/>
                <a:ea typeface="微软雅黑" panose="020B0503020204020204" charset="-122"/>
                <a:sym typeface="+mn-ea"/>
              </a:rPr>
              <a:t>专业辅修课程教学计划表</a:t>
            </a:r>
            <a:endParaRPr lang="zh-CN" altLang="zh-CN" sz="2800" b="1" dirty="0">
              <a:solidFill>
                <a:schemeClr val="accent5">
                  <a:lumMod val="75000"/>
                </a:schemeClr>
              </a:solidFill>
              <a:latin typeface="微软雅黑" panose="020B0503020204020204" charset="-122"/>
              <a:ea typeface="微软雅黑" panose="020B0503020204020204" charset="-122"/>
              <a:sym typeface="+mn-ea"/>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p:nvPr/>
        </p:nvSpPr>
        <p:spPr>
          <a:xfrm>
            <a:off x="880745" y="1142365"/>
            <a:ext cx="7476490" cy="1476375"/>
          </a:xfrm>
          <a:prstGeom prst="rect">
            <a:avLst/>
          </a:prstGeom>
        </p:spPr>
        <p:txBody>
          <a:bodyPr wrap="square" rtlCol="0">
            <a:noAutofit/>
          </a:bodyPr>
          <a:lstStyle/>
          <a:p>
            <a:pPr marL="285750" lvl="0" indent="-285750" algn="l">
              <a:lnSpc>
                <a:spcPct val="130000"/>
              </a:lnSpc>
              <a:buClrTx/>
              <a:buSzTx/>
              <a:buFont typeface="Wingdings" panose="05000000000000000000" charset="0"/>
              <a:buChar char="l"/>
            </a:pPr>
            <a:r>
              <a:rPr lang="zh-CN" altLang="en-US" sz="1800" b="1" dirty="0">
                <a:solidFill>
                  <a:schemeClr val="accent5">
                    <a:lumMod val="75000"/>
                  </a:schemeClr>
                </a:solidFill>
                <a:latin typeface="微软雅黑" panose="020B0503020204020204" charset="-122"/>
                <a:ea typeface="微软雅黑" panose="020B0503020204020204" charset="-122"/>
                <a:sym typeface="+mn-ea"/>
              </a:rPr>
              <a:t>研究</a:t>
            </a:r>
            <a:r>
              <a:rPr lang="zh-CN" altLang="en-US" sz="1800" b="1" dirty="0">
                <a:solidFill>
                  <a:schemeClr val="accent5">
                    <a:lumMod val="75000"/>
                  </a:schemeClr>
                </a:solidFill>
                <a:latin typeface="微软雅黑" panose="020B0503020204020204" charset="-122"/>
                <a:ea typeface="微软雅黑" panose="020B0503020204020204" charset="-122"/>
                <a:sym typeface="+mn-ea"/>
              </a:rPr>
              <a:t>合理保护和利用自然资源</a:t>
            </a:r>
            <a:r>
              <a:rPr lang="zh-CN" altLang="en-US" sz="1800" b="1" dirty="0">
                <a:solidFill>
                  <a:schemeClr val="accent5">
                    <a:lumMod val="75000"/>
                  </a:schemeClr>
                </a:solidFill>
                <a:latin typeface="微软雅黑" panose="020B0503020204020204" charset="-122"/>
                <a:ea typeface="微软雅黑" panose="020B0503020204020204" charset="-122"/>
                <a:sym typeface="+mn-ea"/>
              </a:rPr>
              <a:t>，</a:t>
            </a:r>
            <a:r>
              <a:rPr lang="zh-CN" altLang="en-US" sz="1800" b="1" dirty="0">
                <a:solidFill>
                  <a:schemeClr val="accent5">
                    <a:lumMod val="75000"/>
                  </a:schemeClr>
                </a:solidFill>
                <a:latin typeface="微软雅黑" panose="020B0503020204020204" charset="-122"/>
                <a:ea typeface="微软雅黑" panose="020B0503020204020204" charset="-122"/>
                <a:sym typeface="+mn-ea"/>
              </a:rPr>
              <a:t>预防与治理环境污染</a:t>
            </a:r>
            <a:r>
              <a:rPr lang="zh-CN" altLang="en-US" sz="1800" b="1" dirty="0">
                <a:solidFill>
                  <a:schemeClr val="accent5">
                    <a:lumMod val="75000"/>
                  </a:schemeClr>
                </a:solidFill>
                <a:latin typeface="微软雅黑" panose="020B0503020204020204" charset="-122"/>
                <a:ea typeface="微软雅黑" panose="020B0503020204020204" charset="-122"/>
                <a:sym typeface="+mn-ea"/>
              </a:rPr>
              <a:t>，以改善环境质量、促进人类与自然协调发展的</a:t>
            </a:r>
            <a:r>
              <a:rPr lang="zh-CN" altLang="en-US" sz="1800" b="1" dirty="0">
                <a:solidFill>
                  <a:schemeClr val="accent5">
                    <a:lumMod val="75000"/>
                  </a:schemeClr>
                </a:solidFill>
                <a:latin typeface="微软雅黑" panose="020B0503020204020204" charset="-122"/>
                <a:ea typeface="微软雅黑" panose="020B0503020204020204" charset="-122"/>
                <a:sym typeface="+mn-ea"/>
              </a:rPr>
              <a:t>工程技术</a:t>
            </a:r>
            <a:r>
              <a:rPr lang="zh-CN" altLang="en-US" sz="1800" b="1" dirty="0">
                <a:solidFill>
                  <a:schemeClr val="accent5">
                    <a:lumMod val="75000"/>
                  </a:schemeClr>
                </a:solidFill>
                <a:latin typeface="微软雅黑" panose="020B0503020204020204" charset="-122"/>
                <a:ea typeface="微软雅黑" panose="020B0503020204020204" charset="-122"/>
                <a:sym typeface="+mn-ea"/>
              </a:rPr>
              <a:t>学科。</a:t>
            </a:r>
            <a:endParaRPr lang="zh-CN" altLang="en-US" sz="1800" b="1" dirty="0">
              <a:solidFill>
                <a:schemeClr val="accent5">
                  <a:lumMod val="75000"/>
                </a:schemeClr>
              </a:solidFill>
              <a:latin typeface="微软雅黑" panose="020B0503020204020204" charset="-122"/>
              <a:ea typeface="微软雅黑" panose="020B0503020204020204" charset="-122"/>
              <a:sym typeface="+mn-ea"/>
            </a:endParaRPr>
          </a:p>
          <a:p>
            <a:pPr marL="285750" lvl="0" indent="-285750" algn="l">
              <a:lnSpc>
                <a:spcPct val="130000"/>
              </a:lnSpc>
              <a:buClrTx/>
              <a:buSzTx/>
              <a:buFont typeface="Wingdings" panose="05000000000000000000" charset="0"/>
              <a:buChar char="l"/>
            </a:pPr>
            <a:r>
              <a:rPr lang="zh-CN" altLang="en-US" sz="1800" b="1" dirty="0">
                <a:solidFill>
                  <a:schemeClr val="accent5">
                    <a:lumMod val="75000"/>
                  </a:schemeClr>
                </a:solidFill>
                <a:latin typeface="微软雅黑" panose="020B0503020204020204" charset="-122"/>
                <a:ea typeface="微软雅黑" panose="020B0503020204020204" charset="-122"/>
                <a:sym typeface="+mn-ea"/>
              </a:rPr>
              <a:t>包括水、土、气、固废、噪声、放射性等污染的防治方法与技术</a:t>
            </a:r>
            <a:endParaRPr lang="zh-CN" altLang="en-US" sz="1800" b="1" dirty="0">
              <a:solidFill>
                <a:schemeClr val="accent5">
                  <a:lumMod val="75000"/>
                </a:schemeClr>
              </a:solidFill>
              <a:latin typeface="微软雅黑" panose="020B0503020204020204" charset="-122"/>
              <a:ea typeface="微软雅黑" panose="020B0503020204020204" charset="-122"/>
              <a:sym typeface="+mn-ea"/>
            </a:endParaRPr>
          </a:p>
        </p:txBody>
      </p:sp>
      <p:sp>
        <p:nvSpPr>
          <p:cNvPr id="35" name="圆角矩形 7"/>
          <p:cNvSpPr txBox="1">
            <a:spLocks noChangeArrowheads="1"/>
          </p:cNvSpPr>
          <p:nvPr/>
        </p:nvSpPr>
        <p:spPr bwMode="auto">
          <a:xfrm>
            <a:off x="2784157" y="367739"/>
            <a:ext cx="3800475" cy="593010"/>
          </a:xfrm>
          <a:prstGeom prst="roundRect">
            <a:avLst>
              <a:gd name="adj" fmla="val 16667"/>
            </a:avLst>
          </a:prstGeom>
          <a:noFill/>
        </p:spPr>
        <p:txBody>
          <a:bodyPr vert="horz" wrap="square" lIns="91440" tIns="45720" rIns="91440" bIns="45720" rtlCol="0" anchor="t">
            <a:spAutoFit/>
          </a:bodyPr>
          <a:lstStyle/>
          <a:p>
            <a:pPr marL="390525" lvl="0" indent="-390525" algn="ctr" defTabSz="520700">
              <a:lnSpc>
                <a:spcPct val="90000"/>
              </a:lnSpc>
              <a:spcBef>
                <a:spcPct val="20000"/>
              </a:spcBef>
              <a:buClrTx/>
              <a:buSzTx/>
              <a:buFontTx/>
            </a:pPr>
            <a:r>
              <a:rPr lang="zh-CN" altLang="zh-CN" sz="2800" b="1" dirty="0">
                <a:solidFill>
                  <a:schemeClr val="accent5">
                    <a:lumMod val="75000"/>
                  </a:schemeClr>
                </a:solidFill>
                <a:latin typeface="微软雅黑" panose="020B0503020204020204" charset="-122"/>
                <a:ea typeface="微软雅黑" panose="020B0503020204020204" charset="-122"/>
                <a:sym typeface="+mn-ea"/>
              </a:rPr>
              <a:t>环境工程</a:t>
            </a:r>
            <a:endParaRPr lang="zh-CN" altLang="zh-CN" sz="2800" b="1" dirty="0">
              <a:solidFill>
                <a:schemeClr val="accent5">
                  <a:lumMod val="75000"/>
                </a:schemeClr>
              </a:solidFill>
              <a:latin typeface="微软雅黑" panose="020B0503020204020204" charset="-122"/>
              <a:ea typeface="微软雅黑" panose="020B0503020204020204" charset="-122"/>
              <a:sym typeface="+mn-ea"/>
            </a:endParaRPr>
          </a:p>
        </p:txBody>
      </p:sp>
      <p:sp>
        <p:nvSpPr>
          <p:cNvPr id="36" name="内容占位符 2"/>
          <p:cNvSpPr>
            <a:spLocks noGrp="1"/>
          </p:cNvSpPr>
          <p:nvPr>
            <p:ph idx="1"/>
          </p:nvPr>
        </p:nvSpPr>
        <p:spPr>
          <a:xfrm>
            <a:off x="838423" y="3267375"/>
            <a:ext cx="1870005" cy="2898386"/>
          </a:xfrm>
        </p:spPr>
        <p:txBody>
          <a:bodyPr>
            <a:normAutofit/>
          </a:bodyPr>
          <a:lstStyle/>
          <a:p>
            <a:pPr marL="514350" indent="-514350">
              <a:lnSpc>
                <a:spcPct val="150000"/>
              </a:lnSpc>
              <a:buFont typeface="+mj-lt"/>
              <a:buAutoNum type="arabicPeriod"/>
            </a:pPr>
            <a:r>
              <a:rPr lang="zh-CN" altLang="en-US" sz="1800" dirty="0">
                <a:solidFill>
                  <a:srgbClr val="0070C0"/>
                </a:solidFill>
                <a:latin typeface="微软雅黑" panose="020B0503020204020204" charset="-122"/>
                <a:ea typeface="微软雅黑" panose="020B0503020204020204" charset="-122"/>
              </a:rPr>
              <a:t>大气污染</a:t>
            </a:r>
            <a:endParaRPr lang="en-US" altLang="zh-CN" sz="1800" dirty="0">
              <a:solidFill>
                <a:srgbClr val="0070C0"/>
              </a:solidFill>
              <a:latin typeface="微软雅黑" panose="020B0503020204020204" charset="-122"/>
              <a:ea typeface="微软雅黑" panose="020B0503020204020204" charset="-122"/>
            </a:endParaRPr>
          </a:p>
          <a:p>
            <a:pPr marL="514350" indent="-514350">
              <a:lnSpc>
                <a:spcPct val="150000"/>
              </a:lnSpc>
              <a:buFont typeface="+mj-lt"/>
              <a:buAutoNum type="arabicPeriod"/>
            </a:pPr>
            <a:r>
              <a:rPr lang="zh-CN" altLang="en-US" sz="1800" dirty="0">
                <a:solidFill>
                  <a:srgbClr val="0070C0"/>
                </a:solidFill>
                <a:latin typeface="微软雅黑" panose="020B0503020204020204" charset="-122"/>
                <a:ea typeface="微软雅黑" panose="020B0503020204020204" charset="-122"/>
              </a:rPr>
              <a:t>水污染</a:t>
            </a:r>
            <a:endParaRPr lang="en-US" altLang="zh-CN" sz="1800" dirty="0">
              <a:solidFill>
                <a:srgbClr val="0070C0"/>
              </a:solidFill>
              <a:latin typeface="微软雅黑" panose="020B0503020204020204" charset="-122"/>
              <a:ea typeface="微软雅黑" panose="020B0503020204020204" charset="-122"/>
            </a:endParaRPr>
          </a:p>
          <a:p>
            <a:pPr marL="514350" indent="-514350">
              <a:lnSpc>
                <a:spcPct val="150000"/>
              </a:lnSpc>
              <a:buFont typeface="+mj-lt"/>
              <a:buAutoNum type="arabicPeriod"/>
            </a:pPr>
            <a:r>
              <a:rPr lang="zh-CN" altLang="en-US" sz="1800" dirty="0">
                <a:solidFill>
                  <a:srgbClr val="0070C0"/>
                </a:solidFill>
                <a:latin typeface="微软雅黑" panose="020B0503020204020204" charset="-122"/>
                <a:ea typeface="微软雅黑" panose="020B0503020204020204" charset="-122"/>
              </a:rPr>
              <a:t>土壤污染</a:t>
            </a:r>
            <a:endParaRPr lang="en-US" altLang="zh-CN" sz="1800" dirty="0">
              <a:solidFill>
                <a:srgbClr val="0070C0"/>
              </a:solidFill>
              <a:latin typeface="微软雅黑" panose="020B0503020204020204" charset="-122"/>
              <a:ea typeface="微软雅黑" panose="020B0503020204020204" charset="-122"/>
            </a:endParaRPr>
          </a:p>
          <a:p>
            <a:pPr marL="514350" indent="-514350">
              <a:lnSpc>
                <a:spcPct val="150000"/>
              </a:lnSpc>
              <a:buFont typeface="+mj-lt"/>
              <a:buAutoNum type="arabicPeriod"/>
            </a:pPr>
            <a:r>
              <a:rPr lang="zh-CN" altLang="en-US" sz="1800" dirty="0">
                <a:solidFill>
                  <a:srgbClr val="0070C0"/>
                </a:solidFill>
                <a:latin typeface="微软雅黑" panose="020B0503020204020204" charset="-122"/>
                <a:ea typeface="微软雅黑" panose="020B0503020204020204" charset="-122"/>
              </a:rPr>
              <a:t>生态破坏</a:t>
            </a:r>
            <a:endParaRPr lang="en-US" altLang="zh-CN" sz="1800" dirty="0">
              <a:solidFill>
                <a:srgbClr val="0070C0"/>
              </a:solidFill>
              <a:latin typeface="微软雅黑" panose="020B0503020204020204" charset="-122"/>
              <a:ea typeface="微软雅黑" panose="020B0503020204020204" charset="-122"/>
            </a:endParaRPr>
          </a:p>
          <a:p>
            <a:pPr marL="514350" indent="-514350">
              <a:lnSpc>
                <a:spcPct val="150000"/>
              </a:lnSpc>
              <a:buFont typeface="+mj-lt"/>
              <a:buAutoNum type="arabicPeriod"/>
            </a:pPr>
            <a:r>
              <a:rPr lang="zh-CN" altLang="en-US" sz="1800" dirty="0">
                <a:solidFill>
                  <a:srgbClr val="0070C0"/>
                </a:solidFill>
                <a:latin typeface="微软雅黑" panose="020B0503020204020204" charset="-122"/>
                <a:ea typeface="微软雅黑" panose="020B0503020204020204" charset="-122"/>
              </a:rPr>
              <a:t>其它</a:t>
            </a:r>
            <a:endParaRPr lang="zh-CN" altLang="en-US" sz="1800" dirty="0">
              <a:solidFill>
                <a:srgbClr val="0070C0"/>
              </a:solidFill>
              <a:latin typeface="微软雅黑" panose="020B0503020204020204" charset="-122"/>
              <a:ea typeface="微软雅黑" panose="020B0503020204020204" charset="-122"/>
            </a:endParaRPr>
          </a:p>
        </p:txBody>
      </p:sp>
      <p:sp>
        <p:nvSpPr>
          <p:cNvPr id="38" name="TextBox 6"/>
          <p:cNvSpPr/>
          <p:nvPr/>
        </p:nvSpPr>
        <p:spPr>
          <a:xfrm>
            <a:off x="3333750" y="4306570"/>
            <a:ext cx="2570480" cy="2282825"/>
          </a:xfrm>
          <a:prstGeom prst="rect">
            <a:avLst/>
          </a:prstGeom>
        </p:spPr>
        <p:txBody>
          <a:bodyPr wrap="square" rtlCol="0">
            <a:noAutofit/>
          </a:bodyPr>
          <a:lstStyle/>
          <a:p>
            <a:pPr lvl="0" algn="l">
              <a:lnSpc>
                <a:spcPct val="130000"/>
              </a:lnSpc>
              <a:buClrTx/>
              <a:buSzTx/>
              <a:buFont typeface="Wingdings" panose="05000000000000000000" charset="0"/>
            </a:pPr>
            <a:r>
              <a:rPr lang="zh-CN" altLang="en-US" sz="1800" b="1" dirty="0">
                <a:solidFill>
                  <a:schemeClr val="accent5">
                    <a:lumMod val="75000"/>
                  </a:schemeClr>
                </a:solidFill>
                <a:latin typeface="微软雅黑" panose="020B0503020204020204" charset="-122"/>
                <a:ea typeface="微软雅黑" panose="020B0503020204020204" charset="-122"/>
                <a:sym typeface="+mn-ea"/>
              </a:rPr>
              <a:t>严重威胁人类健康</a:t>
            </a:r>
            <a:endParaRPr lang="zh-CN" altLang="en-US" sz="1800" b="1" dirty="0">
              <a:solidFill>
                <a:schemeClr val="accent5">
                  <a:lumMod val="75000"/>
                </a:schemeClr>
              </a:solidFill>
              <a:latin typeface="微软雅黑" panose="020B0503020204020204" charset="-122"/>
              <a:ea typeface="微软雅黑" panose="020B0503020204020204" charset="-122"/>
              <a:sym typeface="+mn-ea"/>
            </a:endParaRPr>
          </a:p>
          <a:p>
            <a:pPr lvl="0" algn="l">
              <a:lnSpc>
                <a:spcPct val="130000"/>
              </a:lnSpc>
              <a:buClrTx/>
              <a:buSzTx/>
              <a:buFont typeface="Wingdings" panose="05000000000000000000" charset="0"/>
            </a:pPr>
            <a:r>
              <a:rPr lang="zh-CN" altLang="en-US" sz="1800" b="1" dirty="0">
                <a:solidFill>
                  <a:schemeClr val="accent5">
                    <a:lumMod val="75000"/>
                  </a:schemeClr>
                </a:solidFill>
                <a:latin typeface="微软雅黑" panose="020B0503020204020204" charset="-122"/>
                <a:ea typeface="微软雅黑" panose="020B0503020204020204" charset="-122"/>
                <a:sym typeface="+mn-ea"/>
              </a:rPr>
              <a:t>与生存发展</a:t>
            </a:r>
            <a:endParaRPr lang="zh-CN" altLang="en-US" sz="1800" b="1" dirty="0">
              <a:solidFill>
                <a:schemeClr val="accent5">
                  <a:lumMod val="75000"/>
                </a:schemeClr>
              </a:solidFill>
              <a:latin typeface="微软雅黑" panose="020B0503020204020204" charset="-122"/>
              <a:ea typeface="微软雅黑" panose="020B0503020204020204" charset="-122"/>
              <a:sym typeface="+mn-ea"/>
            </a:endParaRPr>
          </a:p>
        </p:txBody>
      </p:sp>
      <p:sp>
        <p:nvSpPr>
          <p:cNvPr id="39" name="右大括号 38"/>
          <p:cNvSpPr/>
          <p:nvPr/>
        </p:nvSpPr>
        <p:spPr>
          <a:xfrm>
            <a:off x="2708428" y="3539702"/>
            <a:ext cx="415993" cy="2412264"/>
          </a:xfrm>
          <a:prstGeom prst="rightBrace">
            <a:avLst/>
          </a:prstGeom>
          <a:ln w="38100"/>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2000"/>
          </a:p>
        </p:txBody>
      </p:sp>
      <p:pic>
        <p:nvPicPr>
          <p:cNvPr id="41" name="图片 40"/>
          <p:cNvPicPr>
            <a:picLocks noChangeAspect="1"/>
          </p:cNvPicPr>
          <p:nvPr/>
        </p:nvPicPr>
        <p:blipFill>
          <a:blip r:embed="rId1">
            <a:extLst>
              <a:ext uri="{28A0092B-C50C-407E-A947-70E740481C1C}">
                <a14:useLocalDpi xmlns:a14="http://schemas.microsoft.com/office/drawing/2010/main" val="0"/>
              </a:ext>
            </a:extLst>
          </a:blip>
          <a:srcRect t="4395"/>
          <a:stretch>
            <a:fillRect/>
          </a:stretch>
        </p:blipFill>
        <p:spPr>
          <a:xfrm>
            <a:off x="9059545" y="2345055"/>
            <a:ext cx="2768600" cy="1685290"/>
          </a:xfrm>
          <a:prstGeom prst="rect">
            <a:avLst/>
          </a:prstGeom>
        </p:spPr>
      </p:pic>
      <p:sp>
        <p:nvSpPr>
          <p:cNvPr id="42" name="TextBox 13"/>
          <p:cNvSpPr/>
          <p:nvPr/>
        </p:nvSpPr>
        <p:spPr>
          <a:xfrm>
            <a:off x="9709082" y="3921961"/>
            <a:ext cx="1554480" cy="368300"/>
          </a:xfrm>
          <a:prstGeom prst="rect">
            <a:avLst/>
          </a:prstGeom>
          <a:noFill/>
          <a:ln w="9525">
            <a:noFill/>
          </a:ln>
        </p:spPr>
        <p:txBody>
          <a:bodyPr vert="horz" wrap="square" lIns="91440" tIns="45720" rIns="91440" bIns="45720" rtlCol="0" anchor="t" anchorCtr="0">
            <a:noAutofit/>
          </a:bodyPr>
          <a:lstStyle/>
          <a:p>
            <a:pPr lvl="0" algn="ctr" fontAlgn="auto">
              <a:lnSpc>
                <a:spcPct val="150000"/>
              </a:lnSpc>
              <a:spcBef>
                <a:spcPts val="1000"/>
              </a:spcBef>
              <a:buClrTx/>
              <a:buSzTx/>
              <a:buFont typeface="+mj-lt"/>
            </a:pPr>
            <a:r>
              <a:rPr lang="zh-CN" altLang="en-US" sz="1700" b="1" dirty="0">
                <a:solidFill>
                  <a:schemeClr val="accent5">
                    <a:lumMod val="75000"/>
                  </a:schemeClr>
                </a:solidFill>
                <a:latin typeface="微软雅黑" panose="020B0503020204020204" charset="-122"/>
                <a:ea typeface="微软雅黑" panose="020B0503020204020204" charset="-122"/>
                <a:sym typeface="+mn-ea"/>
              </a:rPr>
              <a:t>严重雾霾天气</a:t>
            </a:r>
            <a:endParaRPr lang="zh-CN" altLang="en-US" sz="1700" b="1" dirty="0">
              <a:solidFill>
                <a:schemeClr val="accent5">
                  <a:lumMod val="75000"/>
                </a:schemeClr>
              </a:solidFill>
              <a:latin typeface="微软雅黑" panose="020B0503020204020204" charset="-122"/>
              <a:ea typeface="微软雅黑" panose="020B0503020204020204" charset="-122"/>
              <a:sym typeface="+mn-ea"/>
            </a:endParaRPr>
          </a:p>
        </p:txBody>
      </p:sp>
      <p:pic>
        <p:nvPicPr>
          <p:cNvPr id="43" name="Picture 2" descr="http://p0.so.qhimgs1.com/bdr/_240_/t01b0cab7cdf999418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058275" y="227965"/>
            <a:ext cx="2768600" cy="1593215"/>
          </a:xfrm>
          <a:prstGeom prst="rect">
            <a:avLst/>
          </a:prstGeom>
          <a:noFill/>
          <a:extLst>
            <a:ext uri="{909E8E84-426E-40DD-AFC4-6F175D3DCCD1}">
              <a14:hiddenFill xmlns:a14="http://schemas.microsoft.com/office/drawing/2010/main">
                <a:solidFill>
                  <a:srgbClr val="FFFFFF"/>
                </a:solidFill>
              </a14:hiddenFill>
            </a:ext>
          </a:extLst>
        </p:spPr>
      </p:pic>
      <p:sp>
        <p:nvSpPr>
          <p:cNvPr id="44" name="TextBox 6"/>
          <p:cNvSpPr/>
          <p:nvPr/>
        </p:nvSpPr>
        <p:spPr>
          <a:xfrm>
            <a:off x="9058910" y="1708785"/>
            <a:ext cx="2769235" cy="337185"/>
          </a:xfrm>
          <a:prstGeom prst="rect">
            <a:avLst/>
          </a:prstGeom>
          <a:noFill/>
          <a:ln w="9525">
            <a:noFill/>
          </a:ln>
        </p:spPr>
        <p:txBody>
          <a:bodyPr vert="horz" wrap="square" lIns="91440" tIns="45720" rIns="91440" bIns="45720" rtlCol="0" anchor="t" anchorCtr="0">
            <a:noAutofit/>
          </a:bodyPr>
          <a:lstStyle/>
          <a:p>
            <a:pPr lvl="0" algn="ctr" fontAlgn="auto">
              <a:lnSpc>
                <a:spcPct val="150000"/>
              </a:lnSpc>
              <a:spcBef>
                <a:spcPts val="1000"/>
              </a:spcBef>
              <a:buClrTx/>
              <a:buSzTx/>
              <a:buFont typeface="+mj-lt"/>
            </a:pPr>
            <a:r>
              <a:rPr lang="zh-CN" altLang="en-US" sz="1700" b="1" dirty="0">
                <a:solidFill>
                  <a:schemeClr val="accent5">
                    <a:lumMod val="75000"/>
                  </a:schemeClr>
                </a:solidFill>
                <a:latin typeface="微软雅黑" panose="020B0503020204020204" charset="-122"/>
                <a:ea typeface="微软雅黑" panose="020B0503020204020204" charset="-122"/>
                <a:sym typeface="+mn-ea"/>
              </a:rPr>
              <a:t>酸雨破坏的云杉林</a:t>
            </a:r>
            <a:r>
              <a:rPr lang="zh-CN" altLang="en-US" sz="1700" b="1" dirty="0">
                <a:solidFill>
                  <a:schemeClr val="accent5">
                    <a:lumMod val="75000"/>
                  </a:schemeClr>
                </a:solidFill>
                <a:latin typeface="微软雅黑" panose="020B0503020204020204" charset="-122"/>
                <a:ea typeface="微软雅黑" panose="020B0503020204020204" charset="-122"/>
                <a:sym typeface="+mn-ea"/>
              </a:rPr>
              <a:t>-</a:t>
            </a:r>
            <a:r>
              <a:rPr lang="zh-CN" altLang="en-US" sz="1700" b="1" dirty="0">
                <a:solidFill>
                  <a:schemeClr val="accent5">
                    <a:lumMod val="75000"/>
                  </a:schemeClr>
                </a:solidFill>
                <a:latin typeface="微软雅黑" panose="020B0503020204020204" charset="-122"/>
                <a:ea typeface="微软雅黑" panose="020B0503020204020204" charset="-122"/>
                <a:sym typeface="+mn-ea"/>
              </a:rPr>
              <a:t>挪威</a:t>
            </a:r>
            <a:endParaRPr lang="zh-CN" altLang="en-US" sz="1700" b="1" dirty="0">
              <a:solidFill>
                <a:schemeClr val="accent5">
                  <a:lumMod val="75000"/>
                </a:schemeClr>
              </a:solidFill>
              <a:latin typeface="微软雅黑" panose="020B0503020204020204" charset="-122"/>
              <a:ea typeface="微软雅黑" panose="020B0503020204020204" charset="-122"/>
              <a:sym typeface="+mn-ea"/>
            </a:endParaRPr>
          </a:p>
        </p:txBody>
      </p:sp>
      <p:pic>
        <p:nvPicPr>
          <p:cNvPr id="45" name="Picture 2" descr="http://img2.imgtn.bdimg.com/it/u=3355675998,402822776&amp;fm=26&amp;gp=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68035" y="3429000"/>
            <a:ext cx="2546350" cy="1686560"/>
          </a:xfrm>
          <a:prstGeom prst="rect">
            <a:avLst/>
          </a:prstGeom>
          <a:noFill/>
          <a:extLst>
            <a:ext uri="{909E8E84-426E-40DD-AFC4-6F175D3DCCD1}">
              <a14:hiddenFill xmlns:a14="http://schemas.microsoft.com/office/drawing/2010/main">
                <a:solidFill>
                  <a:srgbClr val="FFFFFF"/>
                </a:solidFill>
              </a14:hiddenFill>
            </a:ext>
          </a:extLst>
        </p:spPr>
      </p:pic>
      <p:sp>
        <p:nvSpPr>
          <p:cNvPr id="46" name="TextBox 5"/>
          <p:cNvSpPr/>
          <p:nvPr/>
        </p:nvSpPr>
        <p:spPr>
          <a:xfrm>
            <a:off x="6027420" y="5115560"/>
            <a:ext cx="2011680" cy="337185"/>
          </a:xfrm>
          <a:prstGeom prst="rect">
            <a:avLst/>
          </a:prstGeom>
          <a:noFill/>
          <a:ln w="9525">
            <a:noFill/>
          </a:ln>
        </p:spPr>
        <p:txBody>
          <a:bodyPr vert="horz" wrap="square" lIns="91440" tIns="45720" rIns="91440" bIns="45720" rtlCol="0" anchor="t" anchorCtr="0">
            <a:noAutofit/>
          </a:bodyPr>
          <a:lstStyle/>
          <a:p>
            <a:pPr lvl="0" algn="ctr" fontAlgn="auto">
              <a:lnSpc>
                <a:spcPct val="150000"/>
              </a:lnSpc>
              <a:spcBef>
                <a:spcPts val="1000"/>
              </a:spcBef>
              <a:buClrTx/>
              <a:buSzTx/>
              <a:buFont typeface="+mj-lt"/>
            </a:pPr>
            <a:r>
              <a:rPr lang="zh-CN" altLang="en-US" sz="1800" b="1" dirty="0">
                <a:solidFill>
                  <a:schemeClr val="accent5">
                    <a:lumMod val="75000"/>
                  </a:schemeClr>
                </a:solidFill>
                <a:latin typeface="微软雅黑" panose="020B0503020204020204" charset="-122"/>
                <a:ea typeface="微软雅黑" panose="020B0503020204020204" charset="-122"/>
                <a:sym typeface="+mn-ea"/>
              </a:rPr>
              <a:t>太湖富营养化</a:t>
            </a:r>
            <a:endParaRPr lang="zh-CN" altLang="en-US" sz="1800" b="1" dirty="0">
              <a:solidFill>
                <a:schemeClr val="accent5">
                  <a:lumMod val="75000"/>
                </a:schemeClr>
              </a:solidFill>
              <a:latin typeface="微软雅黑" panose="020B0503020204020204" charset="-122"/>
              <a:ea typeface="微软雅黑" panose="020B0503020204020204" charset="-122"/>
              <a:sym typeface="+mn-ea"/>
            </a:endParaRPr>
          </a:p>
        </p:txBody>
      </p:sp>
      <p:pic>
        <p:nvPicPr>
          <p:cNvPr id="47" name="Picture 4" descr="https://ss1.bdstatic.com/70cFuXSh_Q1YnxGkpoWK1HF6hhy/it/u=2918155891,999934996&amp;fm=26&amp;gp=0.jpg"/>
          <p:cNvPicPr>
            <a:picLocks noChangeAspect="1" noChangeArrowheads="1"/>
          </p:cNvPicPr>
          <p:nvPr/>
        </p:nvPicPr>
        <p:blipFill>
          <a:blip r:embed="rId4" cstate="print">
            <a:extLst>
              <a:ext uri="{28A0092B-C50C-407E-A947-70E740481C1C}">
                <a14:useLocalDpi xmlns:a14="http://schemas.microsoft.com/office/drawing/2010/main" val="0"/>
              </a:ext>
            </a:extLst>
          </a:blip>
          <a:srcRect t="5140" b="9994"/>
          <a:stretch>
            <a:fillRect/>
          </a:stretch>
        </p:blipFill>
        <p:spPr bwMode="auto">
          <a:xfrm>
            <a:off x="9059545" y="4478020"/>
            <a:ext cx="2769870" cy="1687830"/>
          </a:xfrm>
          <a:prstGeom prst="rect">
            <a:avLst/>
          </a:prstGeom>
          <a:noFill/>
          <a:extLst>
            <a:ext uri="{909E8E84-426E-40DD-AFC4-6F175D3DCCD1}">
              <a14:hiddenFill xmlns:a14="http://schemas.microsoft.com/office/drawing/2010/main">
                <a:solidFill>
                  <a:srgbClr val="FFFFFF"/>
                </a:solidFill>
              </a14:hiddenFill>
            </a:ext>
          </a:extLst>
        </p:spPr>
      </p:pic>
      <p:sp>
        <p:nvSpPr>
          <p:cNvPr id="48" name="TextBox 5"/>
          <p:cNvSpPr/>
          <p:nvPr/>
        </p:nvSpPr>
        <p:spPr>
          <a:xfrm>
            <a:off x="9862820" y="6066790"/>
            <a:ext cx="1443355" cy="337185"/>
          </a:xfrm>
          <a:prstGeom prst="rect">
            <a:avLst/>
          </a:prstGeom>
          <a:noFill/>
          <a:ln w="9525">
            <a:noFill/>
          </a:ln>
        </p:spPr>
        <p:txBody>
          <a:bodyPr vert="horz" wrap="square" lIns="91440" tIns="45720" rIns="91440" bIns="45720" rtlCol="0" anchor="t" anchorCtr="0">
            <a:noAutofit/>
          </a:bodyPr>
          <a:lstStyle/>
          <a:p>
            <a:pPr lvl="0" algn="ctr" fontAlgn="auto">
              <a:lnSpc>
                <a:spcPct val="150000"/>
              </a:lnSpc>
              <a:spcBef>
                <a:spcPts val="1000"/>
              </a:spcBef>
              <a:buClrTx/>
              <a:buSzTx/>
              <a:buFont typeface="+mj-lt"/>
            </a:pPr>
            <a:r>
              <a:rPr lang="zh-CN" altLang="en-US" sz="1700" b="1" dirty="0">
                <a:solidFill>
                  <a:schemeClr val="accent5">
                    <a:lumMod val="75000"/>
                  </a:schemeClr>
                </a:solidFill>
                <a:latin typeface="微软雅黑" panose="020B0503020204020204" charset="-122"/>
                <a:ea typeface="微软雅黑" panose="020B0503020204020204" charset="-122"/>
                <a:sym typeface="+mn-ea"/>
              </a:rPr>
              <a:t>流域污染</a:t>
            </a:r>
            <a:endParaRPr lang="zh-CN" altLang="en-US" sz="1700" b="1" dirty="0">
              <a:solidFill>
                <a:schemeClr val="accent5">
                  <a:lumMod val="75000"/>
                </a:schemeClr>
              </a:solidFill>
              <a:latin typeface="微软雅黑" panose="020B0503020204020204" charset="-122"/>
              <a:ea typeface="微软雅黑" panose="020B0503020204020204" charset="-122"/>
              <a:sym typeface="+mn-ea"/>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表格 3"/>
          <p:cNvGraphicFramePr>
            <a:graphicFrameLocks noGrp="1"/>
          </p:cNvGraphicFramePr>
          <p:nvPr>
            <p:custDataLst>
              <p:tags r:id="rId1"/>
            </p:custDataLst>
          </p:nvPr>
        </p:nvGraphicFramePr>
        <p:xfrm>
          <a:off x="773430" y="1017270"/>
          <a:ext cx="10730230" cy="5353685"/>
        </p:xfrm>
        <a:graphic>
          <a:graphicData uri="http://schemas.openxmlformats.org/drawingml/2006/table">
            <a:tbl>
              <a:tblPr>
                <a:tableStyleId>{BC89EF96-8CEA-46FF-86C4-4CE0E7609802}</a:tableStyleId>
              </a:tblPr>
              <a:tblGrid>
                <a:gridCol w="895350"/>
                <a:gridCol w="2887345"/>
                <a:gridCol w="809625"/>
                <a:gridCol w="996315"/>
                <a:gridCol w="831215"/>
                <a:gridCol w="839470"/>
                <a:gridCol w="1523365"/>
                <a:gridCol w="819150"/>
                <a:gridCol w="1128395"/>
              </a:tblGrid>
              <a:tr h="271780">
                <a:tc rowSpan="3">
                  <a:txBody>
                    <a:bodyPr/>
                    <a:lstStyle/>
                    <a:p>
                      <a:pPr algn="ctr">
                        <a:lnSpc>
                          <a:spcPct val="100000"/>
                        </a:lnSpc>
                        <a:spcAft>
                          <a:spcPts val="0"/>
                        </a:spcAft>
                      </a:pPr>
                      <a:r>
                        <a:rPr lang="zh-CN" sz="1600" b="1" kern="100" dirty="0">
                          <a:effectLst/>
                        </a:rPr>
                        <a:t>课程</a:t>
                      </a:r>
                      <a:endParaRPr lang="zh-CN" sz="1600" b="1" kern="100" dirty="0">
                        <a:effectLst/>
                      </a:endParaRPr>
                    </a:p>
                    <a:p>
                      <a:pPr algn="ctr">
                        <a:lnSpc>
                          <a:spcPct val="100000"/>
                        </a:lnSpc>
                        <a:spcAft>
                          <a:spcPts val="0"/>
                        </a:spcAft>
                      </a:pPr>
                      <a:r>
                        <a:rPr lang="zh-CN" sz="1600" b="1" kern="100" dirty="0">
                          <a:effectLst/>
                        </a:rPr>
                        <a:t>类别</a:t>
                      </a:r>
                      <a:endParaRPr lang="zh-CN" sz="1600" b="1" kern="100" dirty="0">
                        <a:effectLst/>
                      </a:endParaRPr>
                    </a:p>
                  </a:txBody>
                  <a:tcPr marL="0" marR="0" marT="0" marB="0" anchor="ctr"/>
                </a:tc>
                <a:tc rowSpan="3">
                  <a:txBody>
                    <a:bodyPr/>
                    <a:lstStyle/>
                    <a:p>
                      <a:pPr algn="ctr">
                        <a:lnSpc>
                          <a:spcPct val="100000"/>
                        </a:lnSpc>
                        <a:spcAft>
                          <a:spcPts val="0"/>
                        </a:spcAft>
                      </a:pPr>
                      <a:r>
                        <a:rPr lang="zh-CN" sz="1600" b="1" kern="100" dirty="0">
                          <a:effectLst/>
                        </a:rPr>
                        <a:t>课程名称</a:t>
                      </a:r>
                      <a:endParaRPr lang="zh-CN" sz="1600" b="1" kern="100" dirty="0">
                        <a:effectLst/>
                      </a:endParaRPr>
                    </a:p>
                  </a:txBody>
                  <a:tcPr marL="22087" marR="22087" marT="0" marB="0" anchor="ctr"/>
                </a:tc>
                <a:tc rowSpan="3">
                  <a:txBody>
                    <a:bodyPr/>
                    <a:lstStyle/>
                    <a:p>
                      <a:pPr algn="ctr">
                        <a:lnSpc>
                          <a:spcPct val="100000"/>
                        </a:lnSpc>
                        <a:spcAft>
                          <a:spcPts val="0"/>
                        </a:spcAft>
                      </a:pPr>
                      <a:r>
                        <a:rPr lang="zh-CN" sz="1600" b="1" kern="100" dirty="0">
                          <a:effectLst/>
                        </a:rPr>
                        <a:t>学</a:t>
                      </a:r>
                      <a:endParaRPr lang="zh-CN" sz="1600" b="1" kern="100" dirty="0">
                        <a:effectLst/>
                      </a:endParaRPr>
                    </a:p>
                    <a:p>
                      <a:pPr algn="ctr">
                        <a:lnSpc>
                          <a:spcPct val="100000"/>
                        </a:lnSpc>
                        <a:spcAft>
                          <a:spcPts val="0"/>
                        </a:spcAft>
                      </a:pPr>
                      <a:r>
                        <a:rPr lang="zh-CN" sz="1600" b="1" kern="100" dirty="0">
                          <a:effectLst/>
                        </a:rPr>
                        <a:t>分</a:t>
                      </a:r>
                      <a:endParaRPr lang="zh-CN" sz="1600" b="1" kern="100" dirty="0">
                        <a:effectLst/>
                      </a:endParaRPr>
                    </a:p>
                  </a:txBody>
                  <a:tcPr marL="0" marR="0" marT="0" marB="0" anchor="ctr"/>
                </a:tc>
                <a:tc rowSpan="3">
                  <a:txBody>
                    <a:bodyPr/>
                    <a:lstStyle/>
                    <a:p>
                      <a:pPr algn="ctr">
                        <a:lnSpc>
                          <a:spcPct val="100000"/>
                        </a:lnSpc>
                        <a:spcAft>
                          <a:spcPts val="0"/>
                        </a:spcAft>
                      </a:pPr>
                      <a:r>
                        <a:rPr lang="zh-CN" sz="1600" b="1" kern="100" dirty="0">
                          <a:effectLst/>
                        </a:rPr>
                        <a:t>课内</a:t>
                      </a:r>
                      <a:endParaRPr lang="zh-CN" sz="1600" b="1" kern="100" dirty="0">
                        <a:effectLst/>
                      </a:endParaRPr>
                    </a:p>
                    <a:p>
                      <a:pPr algn="ctr">
                        <a:lnSpc>
                          <a:spcPct val="100000"/>
                        </a:lnSpc>
                        <a:spcAft>
                          <a:spcPts val="0"/>
                        </a:spcAft>
                      </a:pPr>
                      <a:r>
                        <a:rPr lang="zh-CN" sz="1600" b="1" kern="100" dirty="0">
                          <a:effectLst/>
                        </a:rPr>
                        <a:t>总学时</a:t>
                      </a:r>
                      <a:endParaRPr lang="zh-CN" sz="1600" b="1" kern="100" dirty="0">
                        <a:effectLst/>
                      </a:endParaRPr>
                    </a:p>
                  </a:txBody>
                  <a:tcPr marL="0" marR="0" marT="0" marB="0" vert="eaVert" anchor="ctr"/>
                </a:tc>
                <a:tc gridSpan="5">
                  <a:txBody>
                    <a:bodyPr/>
                    <a:lstStyle/>
                    <a:p>
                      <a:pPr algn="ctr">
                        <a:lnSpc>
                          <a:spcPct val="100000"/>
                        </a:lnSpc>
                        <a:spcAft>
                          <a:spcPts val="0"/>
                        </a:spcAft>
                      </a:pPr>
                      <a:r>
                        <a:rPr lang="zh-CN" sz="1600" b="1" kern="100" dirty="0">
                          <a:effectLst/>
                        </a:rPr>
                        <a:t>学时分类</a:t>
                      </a:r>
                      <a:endParaRPr lang="zh-CN" sz="1600" b="1" kern="100" dirty="0">
                        <a:effectLst/>
                      </a:endParaRPr>
                    </a:p>
                  </a:txBody>
                  <a:tcPr marL="0" marR="0" marT="0" marB="0" anchor="ctr"/>
                </a:tc>
                <a:tc hMerge="1">
                  <a:tcPr/>
                </a:tc>
                <a:tc hMerge="1">
                  <a:tcPr>
                    <a:lnL w="12700" cap="flat" cmpd="sng" algn="ctr">
                      <a:solidFill>
                        <a:schemeClr val="tx1"/>
                      </a:solidFill>
                      <a:prstDash val="solid"/>
                      <a:round/>
                      <a:headEnd type="none" w="med" len="med"/>
                      <a:tailEnd type="none" w="med" len="med"/>
                    </a:lnL>
                  </a:tcPr>
                </a:tc>
                <a:tc hMerge="1">
                  <a:tcPr/>
                </a:tc>
                <a:tc hMerge="1">
                  <a:tcPr/>
                </a:tc>
              </a:tr>
              <a:tr h="272415">
                <a:tc vMerge="1">
                  <a:tcPr/>
                </a:tc>
                <a:tc vMerge="1">
                  <a:tcPr/>
                </a:tc>
                <a:tc vMerge="1">
                  <a:tcPr/>
                </a:tc>
                <a:tc vMerge="1">
                  <a:tcPr/>
                </a:tc>
                <a:tc gridSpan="2">
                  <a:txBody>
                    <a:bodyPr/>
                    <a:lstStyle/>
                    <a:p>
                      <a:pPr algn="ctr">
                        <a:lnSpc>
                          <a:spcPct val="100000"/>
                        </a:lnSpc>
                        <a:spcAft>
                          <a:spcPts val="0"/>
                        </a:spcAft>
                      </a:pPr>
                      <a:r>
                        <a:rPr lang="zh-CN" sz="1600" b="1" kern="100">
                          <a:effectLst/>
                        </a:rPr>
                        <a:t>课内学时</a:t>
                      </a:r>
                      <a:endParaRPr lang="zh-CN" sz="1600" b="1" kern="100">
                        <a:effectLst/>
                        <a:latin typeface="Times New Roman" panose="02020603050405020304" pitchFamily="18" charset="0"/>
                        <a:ea typeface="宋体" panose="02010600030101010101" pitchFamily="2" charset="-122"/>
                      </a:endParaRPr>
                    </a:p>
                  </a:txBody>
                  <a:tcPr marL="0" marR="0" marT="0" marB="0" anchor="ctr"/>
                </a:tc>
                <a:tc hMerge="1">
                  <a:tcPr/>
                </a:tc>
                <a:tc gridSpan="3">
                  <a:txBody>
                    <a:bodyPr/>
                    <a:lstStyle/>
                    <a:p>
                      <a:pPr algn="ctr"/>
                      <a:r>
                        <a:rPr lang="zh-CN" sz="1600" b="1" kern="100" dirty="0">
                          <a:effectLst/>
                        </a:rPr>
                        <a:t>课外学时</a:t>
                      </a:r>
                      <a:endParaRPr lang="zh-CN" altLang="en-US" b="1" dirty="0"/>
                    </a:p>
                  </a:txBody>
                  <a:tcPr marL="0" marR="0" marT="0" marB="0" anchor="ctr"/>
                </a:tc>
                <a:tc hMerge="1">
                  <a:tcPr/>
                </a:tc>
                <a:tc hMerge="1">
                  <a:tcPr/>
                </a:tc>
              </a:tr>
              <a:tr h="635000">
                <a:tc vMerge="1">
                  <a:tcPr/>
                </a:tc>
                <a:tc vMerge="1">
                  <a:tcPr/>
                </a:tc>
                <a:tc vMerge="1">
                  <a:tcPr/>
                </a:tc>
                <a:tc vMerge="1">
                  <a:tcPr/>
                </a:tc>
                <a:tc>
                  <a:txBody>
                    <a:bodyPr/>
                    <a:lstStyle/>
                    <a:p>
                      <a:pPr algn="ctr">
                        <a:lnSpc>
                          <a:spcPct val="100000"/>
                        </a:lnSpc>
                        <a:spcAft>
                          <a:spcPts val="0"/>
                        </a:spcAft>
                      </a:pPr>
                      <a:r>
                        <a:rPr lang="zh-CN" sz="1600" b="1" kern="100" dirty="0">
                          <a:effectLst/>
                        </a:rPr>
                        <a:t>讲课</a:t>
                      </a:r>
                      <a:endParaRPr lang="zh-CN" sz="1600" b="1" kern="100" dirty="0">
                        <a:effectLst/>
                        <a:latin typeface="Times New Roman" panose="02020603050405020304" pitchFamily="18" charset="0"/>
                        <a:ea typeface="宋体" panose="02010600030101010101" pitchFamily="2" charset="-122"/>
                      </a:endParaRPr>
                    </a:p>
                  </a:txBody>
                  <a:tcPr marL="0" marR="0" marT="0" marB="0" anchor="ctr"/>
                </a:tc>
                <a:tc>
                  <a:txBody>
                    <a:bodyPr/>
                    <a:lstStyle/>
                    <a:p>
                      <a:pPr algn="ctr">
                        <a:lnSpc>
                          <a:spcPct val="100000"/>
                        </a:lnSpc>
                        <a:spcAft>
                          <a:spcPts val="0"/>
                        </a:spcAft>
                      </a:pPr>
                      <a:r>
                        <a:rPr lang="zh-CN" sz="1600" b="1" kern="100" spc="-100" dirty="0">
                          <a:effectLst/>
                        </a:rPr>
                        <a:t>课内</a:t>
                      </a:r>
                      <a:endParaRPr lang="zh-CN" sz="1600" b="1" kern="100" dirty="0">
                        <a:effectLst/>
                      </a:endParaRPr>
                    </a:p>
                    <a:p>
                      <a:pPr algn="ctr">
                        <a:lnSpc>
                          <a:spcPct val="100000"/>
                        </a:lnSpc>
                        <a:spcAft>
                          <a:spcPts val="0"/>
                        </a:spcAft>
                      </a:pPr>
                      <a:r>
                        <a:rPr lang="zh-CN" sz="1600" b="1" kern="100" spc="-100" dirty="0">
                          <a:effectLst/>
                        </a:rPr>
                        <a:t>实验</a:t>
                      </a:r>
                      <a:endParaRPr lang="zh-CN" sz="1600" b="1" kern="100" dirty="0">
                        <a:effectLst/>
                      </a:endParaRPr>
                    </a:p>
                  </a:txBody>
                  <a:tcPr marL="0" marR="0" marT="0" marB="0" anchor="ctr"/>
                </a:tc>
                <a:tc>
                  <a:txBody>
                    <a:bodyPr/>
                    <a:lstStyle/>
                    <a:p>
                      <a:pPr algn="ctr">
                        <a:lnSpc>
                          <a:spcPct val="100000"/>
                        </a:lnSpc>
                        <a:spcAft>
                          <a:spcPts val="0"/>
                        </a:spcAft>
                      </a:pPr>
                      <a:r>
                        <a:rPr lang="zh-CN" sz="1600" b="1" kern="100" dirty="0">
                          <a:effectLst/>
                        </a:rPr>
                        <a:t>实验</a:t>
                      </a:r>
                      <a:r>
                        <a:rPr lang="en-US" sz="1600" b="1" kern="100" dirty="0">
                          <a:effectLst/>
                        </a:rPr>
                        <a:t>/</a:t>
                      </a:r>
                      <a:r>
                        <a:rPr lang="zh-CN" sz="1600" b="1" kern="100" dirty="0">
                          <a:effectLst/>
                        </a:rPr>
                        <a:t>实践</a:t>
                      </a:r>
                      <a:endParaRPr lang="zh-CN" sz="1600" b="1" kern="100" dirty="0">
                        <a:effectLst/>
                      </a:endParaRPr>
                    </a:p>
                  </a:txBody>
                  <a:tcPr marL="0" marR="0" marT="0" marB="0" anchor="ctr"/>
                </a:tc>
                <a:tc>
                  <a:txBody>
                    <a:bodyPr/>
                    <a:lstStyle/>
                    <a:p>
                      <a:pPr algn="ctr">
                        <a:lnSpc>
                          <a:spcPct val="100000"/>
                        </a:lnSpc>
                        <a:spcAft>
                          <a:spcPts val="0"/>
                        </a:spcAft>
                      </a:pPr>
                      <a:r>
                        <a:rPr lang="zh-CN" sz="1600" b="1" kern="100" dirty="0">
                          <a:effectLst/>
                        </a:rPr>
                        <a:t>研讨</a:t>
                      </a:r>
                      <a:endParaRPr lang="zh-CN" sz="1600" b="1" kern="100" dirty="0">
                        <a:effectLst/>
                      </a:endParaRPr>
                    </a:p>
                  </a:txBody>
                  <a:tcPr marL="0" marR="0" marT="0" marB="0" anchor="ctr"/>
                </a:tc>
                <a:tc>
                  <a:txBody>
                    <a:bodyPr/>
                    <a:lstStyle/>
                    <a:p>
                      <a:pPr algn="ctr">
                        <a:lnSpc>
                          <a:spcPct val="100000"/>
                        </a:lnSpc>
                        <a:spcAft>
                          <a:spcPts val="0"/>
                        </a:spcAft>
                      </a:pPr>
                      <a:r>
                        <a:rPr lang="zh-CN" sz="1600" b="1" kern="100" dirty="0">
                          <a:effectLst/>
                        </a:rPr>
                        <a:t>素质</a:t>
                      </a:r>
                      <a:endParaRPr lang="en-US" altLang="zh-CN" sz="1600" b="1" kern="100" dirty="0">
                        <a:effectLst/>
                      </a:endParaRPr>
                    </a:p>
                    <a:p>
                      <a:pPr algn="ctr">
                        <a:lnSpc>
                          <a:spcPct val="100000"/>
                        </a:lnSpc>
                        <a:spcAft>
                          <a:spcPts val="0"/>
                        </a:spcAft>
                      </a:pPr>
                      <a:r>
                        <a:rPr lang="zh-CN" sz="1600" b="1" kern="100" dirty="0">
                          <a:effectLst/>
                        </a:rPr>
                        <a:t>拓展</a:t>
                      </a:r>
                      <a:endParaRPr lang="zh-CN" sz="1600" b="1" kern="100" dirty="0">
                        <a:effectLst/>
                      </a:endParaRPr>
                    </a:p>
                  </a:txBody>
                  <a:tcPr marL="0" marR="0" marT="0" marB="0" anchor="ctr"/>
                </a:tc>
              </a:tr>
              <a:tr h="321310">
                <a:tc rowSpan="6">
                  <a:txBody>
                    <a:bodyPr/>
                    <a:lstStyle/>
                    <a:p>
                      <a:pPr marL="71755" marR="71755" algn="ctr">
                        <a:lnSpc>
                          <a:spcPct val="100000"/>
                        </a:lnSpc>
                        <a:spcAft>
                          <a:spcPts val="0"/>
                        </a:spcAft>
                      </a:pPr>
                      <a:r>
                        <a:rPr lang="zh-CN" sz="1600" b="1" kern="100" dirty="0">
                          <a:effectLst/>
                        </a:rPr>
                        <a:t>学科基础课</a:t>
                      </a:r>
                      <a:endParaRPr lang="zh-CN" sz="1600" b="1" kern="100" dirty="0">
                        <a:effectLst/>
                      </a:endParaRPr>
                    </a:p>
                  </a:txBody>
                  <a:tcPr marL="0" marR="0" marT="0" marB="0" vert="eaVert" anchor="ctr"/>
                </a:tc>
                <a:tc>
                  <a:txBody>
                    <a:bodyPr/>
                    <a:lstStyle/>
                    <a:p>
                      <a:pPr marL="0" algn="ctr" defTabSz="914400" rtl="0" eaLnBrk="1" latinLnBrk="0" hangingPunct="1">
                        <a:lnSpc>
                          <a:spcPct val="100000"/>
                        </a:lnSpc>
                        <a:spcAft>
                          <a:spcPts val="0"/>
                        </a:spcAft>
                      </a:pPr>
                      <a:r>
                        <a:rPr lang="zh-CN" altLang="en-US" sz="1600" kern="100" dirty="0">
                          <a:solidFill>
                            <a:schemeClr val="dk1"/>
                          </a:solidFill>
                          <a:effectLst/>
                          <a:latin typeface="+mn-lt"/>
                          <a:ea typeface="+mn-ea"/>
                          <a:cs typeface="+mn-cs"/>
                        </a:rPr>
                        <a:t>环境工程原理</a:t>
                      </a:r>
                      <a:r>
                        <a:rPr lang="en-US" altLang="zh-CN" sz="1600" kern="100" dirty="0">
                          <a:solidFill>
                            <a:schemeClr val="dk1"/>
                          </a:solidFill>
                          <a:effectLst/>
                          <a:latin typeface="+mn-lt"/>
                          <a:ea typeface="+mn-ea"/>
                          <a:cs typeface="+mn-cs"/>
                        </a:rPr>
                        <a:t>A</a:t>
                      </a:r>
                      <a:endParaRPr lang="zh-CN" altLang="en-US" sz="1600" kern="100" dirty="0">
                        <a:solidFill>
                          <a:schemeClr val="dk1"/>
                        </a:solidFill>
                        <a:effectLst/>
                        <a:latin typeface="+mn-lt"/>
                        <a:ea typeface="+mn-ea"/>
                        <a:cs typeface="+mn-cs"/>
                      </a:endParaRPr>
                    </a:p>
                  </a:txBody>
                  <a:tcPr marL="36195" marR="36195" marT="0" marB="0" anchor="ctr"/>
                </a:tc>
                <a:tc>
                  <a:txBody>
                    <a:bodyPr/>
                    <a:lstStyle/>
                    <a:p>
                      <a:pPr marL="0" algn="ctr" defTabSz="914400" rtl="0" eaLnBrk="1" latinLnBrk="0" hangingPunct="1">
                        <a:lnSpc>
                          <a:spcPct val="100000"/>
                        </a:lnSpc>
                        <a:spcAft>
                          <a:spcPts val="0"/>
                        </a:spcAft>
                      </a:pPr>
                      <a:r>
                        <a:rPr lang="en-US" altLang="zh-CN" sz="1600" kern="100" dirty="0">
                          <a:solidFill>
                            <a:schemeClr val="dk1"/>
                          </a:solidFill>
                          <a:effectLst/>
                          <a:latin typeface="+mn-ea"/>
                          <a:ea typeface="+mn-ea"/>
                          <a:cs typeface="+mn-cs"/>
                        </a:rPr>
                        <a:t>2.5</a:t>
                      </a:r>
                      <a:endParaRPr lang="zh-CN" altLang="en-US" sz="1600" kern="100" dirty="0">
                        <a:solidFill>
                          <a:schemeClr val="dk1"/>
                        </a:solidFill>
                        <a:effectLst/>
                        <a:latin typeface="+mn-ea"/>
                        <a:ea typeface="+mn-ea"/>
                        <a:cs typeface="+mn-cs"/>
                      </a:endParaRPr>
                    </a:p>
                  </a:txBody>
                  <a:tcPr marL="0" marR="0" marT="0" marB="0" anchor="ctr"/>
                </a:tc>
                <a:tc>
                  <a:txBody>
                    <a:bodyPr/>
                    <a:lstStyle/>
                    <a:p>
                      <a:pPr marL="0" algn="ctr" defTabSz="914400" rtl="0" eaLnBrk="1" latinLnBrk="0" hangingPunct="1">
                        <a:lnSpc>
                          <a:spcPct val="100000"/>
                        </a:lnSpc>
                        <a:spcAft>
                          <a:spcPts val="0"/>
                        </a:spcAft>
                      </a:pPr>
                      <a:r>
                        <a:rPr lang="en-US" altLang="zh-CN" sz="1600" kern="100" dirty="0">
                          <a:solidFill>
                            <a:schemeClr val="dk1"/>
                          </a:solidFill>
                          <a:effectLst/>
                          <a:latin typeface="+mn-ea"/>
                          <a:ea typeface="+mn-ea"/>
                          <a:cs typeface="+mn-cs"/>
                        </a:rPr>
                        <a:t>40</a:t>
                      </a:r>
                      <a:endParaRPr lang="zh-CN" altLang="en-US" sz="1600" kern="100" dirty="0">
                        <a:solidFill>
                          <a:schemeClr val="dk1"/>
                        </a:solidFill>
                        <a:effectLst/>
                        <a:latin typeface="+mn-ea"/>
                        <a:ea typeface="+mn-ea"/>
                        <a:cs typeface="+mn-cs"/>
                      </a:endParaRPr>
                    </a:p>
                  </a:txBody>
                  <a:tcPr marL="0" marR="0" marT="0" marB="0" anchor="ctr"/>
                </a:tc>
                <a:tc>
                  <a:txBody>
                    <a:bodyPr/>
                    <a:lstStyle/>
                    <a:p>
                      <a:pPr marL="0" algn="ctr" defTabSz="914400" rtl="0" eaLnBrk="1" latinLnBrk="0" hangingPunct="1">
                        <a:lnSpc>
                          <a:spcPct val="100000"/>
                        </a:lnSpc>
                        <a:spcAft>
                          <a:spcPts val="0"/>
                        </a:spcAft>
                      </a:pPr>
                      <a:r>
                        <a:rPr lang="en-US" altLang="zh-CN" sz="1600" kern="100" dirty="0">
                          <a:solidFill>
                            <a:schemeClr val="dk1"/>
                          </a:solidFill>
                          <a:effectLst/>
                          <a:latin typeface="+mn-ea"/>
                          <a:ea typeface="+mn-ea"/>
                          <a:cs typeface="+mn-cs"/>
                        </a:rPr>
                        <a:t>40</a:t>
                      </a:r>
                      <a:endParaRPr lang="zh-CN" altLang="en-US" sz="1600" kern="100" dirty="0">
                        <a:solidFill>
                          <a:schemeClr val="dk1"/>
                        </a:solidFill>
                        <a:effectLst/>
                        <a:latin typeface="+mn-ea"/>
                        <a:ea typeface="+mn-ea"/>
                        <a:cs typeface="+mn-cs"/>
                      </a:endParaRPr>
                    </a:p>
                  </a:txBody>
                  <a:tcPr marL="0" marR="0" marT="0" marB="0" anchor="ctr"/>
                </a:tc>
                <a:tc>
                  <a:txBody>
                    <a:bodyPr/>
                    <a:lstStyle/>
                    <a:p>
                      <a:pPr marL="0" algn="ctr" defTabSz="914400" rtl="0" eaLnBrk="1" latinLnBrk="0" hangingPunct="1">
                        <a:lnSpc>
                          <a:spcPct val="100000"/>
                        </a:lnSpc>
                        <a:spcAft>
                          <a:spcPts val="0"/>
                        </a:spcAft>
                      </a:pPr>
                      <a:endParaRPr lang="zh-CN" altLang="en-US" sz="1600" kern="100">
                        <a:solidFill>
                          <a:schemeClr val="dk1"/>
                        </a:solidFill>
                        <a:effectLst/>
                        <a:latin typeface="+mn-ea"/>
                        <a:ea typeface="+mn-ea"/>
                        <a:cs typeface="+mn-cs"/>
                      </a:endParaRPr>
                    </a:p>
                  </a:txBody>
                  <a:tcPr marL="0" marR="0" marT="0" marB="0" anchor="ctr"/>
                </a:tc>
                <a:tc>
                  <a:txBody>
                    <a:bodyPr/>
                    <a:lstStyle/>
                    <a:p>
                      <a:pPr marL="0" algn="ctr" defTabSz="914400" rtl="0" eaLnBrk="1" latinLnBrk="0" hangingPunct="1">
                        <a:lnSpc>
                          <a:spcPct val="100000"/>
                        </a:lnSpc>
                        <a:spcAft>
                          <a:spcPts val="0"/>
                        </a:spcAft>
                      </a:pPr>
                      <a:endParaRPr lang="zh-CN" altLang="en-US" sz="1600" kern="100">
                        <a:solidFill>
                          <a:schemeClr val="dk1"/>
                        </a:solidFill>
                        <a:effectLst/>
                        <a:latin typeface="+mn-ea"/>
                        <a:ea typeface="+mn-ea"/>
                        <a:cs typeface="+mn-cs"/>
                      </a:endParaRPr>
                    </a:p>
                  </a:txBody>
                  <a:tcPr marL="0" marR="0" marT="0" marB="0" anchor="ctr"/>
                </a:tc>
                <a:tc>
                  <a:txBody>
                    <a:bodyPr/>
                    <a:lstStyle/>
                    <a:p>
                      <a:pPr marL="0" algn="ctr" defTabSz="914400" rtl="0" eaLnBrk="1" latinLnBrk="0" hangingPunct="1">
                        <a:lnSpc>
                          <a:spcPct val="100000"/>
                        </a:lnSpc>
                        <a:spcAft>
                          <a:spcPts val="0"/>
                        </a:spcAft>
                      </a:pPr>
                      <a:r>
                        <a:rPr lang="en-US" sz="1600" kern="100">
                          <a:effectLst/>
                          <a:latin typeface="+mn-ea"/>
                          <a:ea typeface="+mn-ea"/>
                        </a:rPr>
                        <a:t> </a:t>
                      </a:r>
                      <a:endParaRPr lang="zh-CN" altLang="en-US" sz="1600" kern="100">
                        <a:solidFill>
                          <a:schemeClr val="dk1"/>
                        </a:solidFill>
                        <a:effectLst/>
                        <a:latin typeface="+mn-ea"/>
                        <a:ea typeface="+mn-ea"/>
                        <a:cs typeface="+mn-cs"/>
                      </a:endParaRPr>
                    </a:p>
                  </a:txBody>
                  <a:tcPr marL="0" marR="0" marT="0" marB="0" anchor="ctr"/>
                </a:tc>
                <a:tc>
                  <a:txBody>
                    <a:bodyPr/>
                    <a:lstStyle/>
                    <a:p>
                      <a:pPr marL="0" algn="ctr" defTabSz="914400" rtl="0" eaLnBrk="1" latinLnBrk="0" hangingPunct="1">
                        <a:lnSpc>
                          <a:spcPct val="100000"/>
                        </a:lnSpc>
                        <a:spcAft>
                          <a:spcPts val="0"/>
                        </a:spcAft>
                      </a:pPr>
                      <a:r>
                        <a:rPr lang="en-US" sz="1600" kern="100">
                          <a:effectLst/>
                          <a:latin typeface="+mn-ea"/>
                          <a:ea typeface="+mn-ea"/>
                        </a:rPr>
                        <a:t> </a:t>
                      </a:r>
                      <a:endParaRPr lang="zh-CN" altLang="en-US" sz="1600" kern="100">
                        <a:solidFill>
                          <a:schemeClr val="dk1"/>
                        </a:solidFill>
                        <a:effectLst/>
                        <a:latin typeface="+mn-ea"/>
                        <a:ea typeface="+mn-ea"/>
                        <a:cs typeface="+mn-cs"/>
                      </a:endParaRPr>
                    </a:p>
                  </a:txBody>
                  <a:tcPr marL="0" marR="0" marT="0" marB="0" anchor="ctr"/>
                </a:tc>
              </a:tr>
              <a:tr h="320675">
                <a:tc vMerge="1">
                  <a:tcPr/>
                </a:tc>
                <a:tc>
                  <a:txBody>
                    <a:bodyPr/>
                    <a:lstStyle/>
                    <a:p>
                      <a:pPr marL="0" algn="ctr" defTabSz="914400" rtl="0" eaLnBrk="1" latinLnBrk="0" hangingPunct="1">
                        <a:lnSpc>
                          <a:spcPct val="100000"/>
                        </a:lnSpc>
                        <a:spcAft>
                          <a:spcPts val="0"/>
                        </a:spcAft>
                      </a:pPr>
                      <a:r>
                        <a:rPr lang="zh-CN" altLang="en-US" sz="1600" kern="100" dirty="0">
                          <a:solidFill>
                            <a:schemeClr val="dk1"/>
                          </a:solidFill>
                          <a:effectLst/>
                          <a:latin typeface="+mn-lt"/>
                          <a:ea typeface="+mn-ea"/>
                          <a:cs typeface="+mn-cs"/>
                        </a:rPr>
                        <a:t>环境监测</a:t>
                      </a:r>
                      <a:r>
                        <a:rPr lang="en-US" altLang="zh-CN" sz="1600" kern="100" dirty="0">
                          <a:solidFill>
                            <a:schemeClr val="dk1"/>
                          </a:solidFill>
                          <a:effectLst/>
                          <a:latin typeface="+mn-lt"/>
                          <a:ea typeface="+mn-ea"/>
                          <a:cs typeface="+mn-cs"/>
                        </a:rPr>
                        <a:t>B</a:t>
                      </a:r>
                      <a:endParaRPr lang="zh-CN" altLang="en-US" sz="1600" kern="100" dirty="0">
                        <a:solidFill>
                          <a:schemeClr val="dk1"/>
                        </a:solidFill>
                        <a:effectLst/>
                        <a:latin typeface="+mn-lt"/>
                        <a:ea typeface="+mn-ea"/>
                        <a:cs typeface="+mn-cs"/>
                      </a:endParaRPr>
                    </a:p>
                  </a:txBody>
                  <a:tcPr marL="36195" marR="36195" marT="0" marB="0" anchor="ctr"/>
                </a:tc>
                <a:tc>
                  <a:txBody>
                    <a:bodyPr/>
                    <a:lstStyle/>
                    <a:p>
                      <a:pPr marL="0" algn="ctr" defTabSz="914400" rtl="0" eaLnBrk="1" latinLnBrk="0" hangingPunct="1">
                        <a:lnSpc>
                          <a:spcPct val="100000"/>
                        </a:lnSpc>
                        <a:spcAft>
                          <a:spcPts val="0"/>
                        </a:spcAft>
                      </a:pPr>
                      <a:r>
                        <a:rPr lang="en-US" altLang="zh-CN" sz="1600" kern="100" dirty="0">
                          <a:solidFill>
                            <a:schemeClr val="dk1"/>
                          </a:solidFill>
                          <a:effectLst/>
                          <a:latin typeface="+mn-ea"/>
                          <a:ea typeface="+mn-ea"/>
                          <a:cs typeface="+mn-cs"/>
                        </a:rPr>
                        <a:t>2</a:t>
                      </a:r>
                      <a:endParaRPr lang="zh-CN" altLang="en-US" sz="1600" kern="100" dirty="0">
                        <a:solidFill>
                          <a:schemeClr val="dk1"/>
                        </a:solidFill>
                        <a:effectLst/>
                        <a:latin typeface="+mn-ea"/>
                        <a:ea typeface="+mn-ea"/>
                        <a:cs typeface="+mn-cs"/>
                      </a:endParaRPr>
                    </a:p>
                  </a:txBody>
                  <a:tcPr marL="0" marR="0" marT="0" marB="0" anchor="ctr"/>
                </a:tc>
                <a:tc>
                  <a:txBody>
                    <a:bodyPr/>
                    <a:lstStyle/>
                    <a:p>
                      <a:pPr marL="0" algn="ctr" defTabSz="914400" rtl="0" eaLnBrk="1" latinLnBrk="0" hangingPunct="1">
                        <a:lnSpc>
                          <a:spcPct val="100000"/>
                        </a:lnSpc>
                        <a:spcAft>
                          <a:spcPts val="0"/>
                        </a:spcAft>
                      </a:pPr>
                      <a:r>
                        <a:rPr lang="en-US" altLang="zh-CN" sz="1600" kern="100" dirty="0">
                          <a:solidFill>
                            <a:schemeClr val="dk1"/>
                          </a:solidFill>
                          <a:effectLst/>
                          <a:latin typeface="+mn-ea"/>
                          <a:ea typeface="+mn-ea"/>
                          <a:cs typeface="+mn-cs"/>
                        </a:rPr>
                        <a:t>32</a:t>
                      </a:r>
                      <a:endParaRPr lang="zh-CN" altLang="en-US" sz="1600" kern="100" dirty="0">
                        <a:solidFill>
                          <a:schemeClr val="dk1"/>
                        </a:solidFill>
                        <a:effectLst/>
                        <a:latin typeface="+mn-ea"/>
                        <a:ea typeface="+mn-ea"/>
                        <a:cs typeface="+mn-cs"/>
                      </a:endParaRPr>
                    </a:p>
                  </a:txBody>
                  <a:tcPr marL="0" marR="0" marT="0" marB="0" anchor="ctr"/>
                </a:tc>
                <a:tc>
                  <a:txBody>
                    <a:bodyPr/>
                    <a:lstStyle/>
                    <a:p>
                      <a:pPr marL="0" algn="ctr" defTabSz="914400" rtl="0" eaLnBrk="1" latinLnBrk="0" hangingPunct="1">
                        <a:lnSpc>
                          <a:spcPct val="100000"/>
                        </a:lnSpc>
                        <a:spcAft>
                          <a:spcPts val="0"/>
                        </a:spcAft>
                      </a:pPr>
                      <a:r>
                        <a:rPr lang="en-US" altLang="zh-CN" sz="1600" kern="100" dirty="0">
                          <a:solidFill>
                            <a:schemeClr val="dk1"/>
                          </a:solidFill>
                          <a:effectLst/>
                          <a:latin typeface="+mn-ea"/>
                          <a:ea typeface="+mn-ea"/>
                          <a:cs typeface="+mn-cs"/>
                        </a:rPr>
                        <a:t>32</a:t>
                      </a:r>
                      <a:endParaRPr lang="zh-CN" altLang="en-US" sz="1600" kern="100" dirty="0">
                        <a:solidFill>
                          <a:schemeClr val="dk1"/>
                        </a:solidFill>
                        <a:effectLst/>
                        <a:latin typeface="+mn-ea"/>
                        <a:ea typeface="+mn-ea"/>
                        <a:cs typeface="+mn-cs"/>
                      </a:endParaRPr>
                    </a:p>
                  </a:txBody>
                  <a:tcPr marL="0" marR="0" marT="0" marB="0" anchor="ctr"/>
                </a:tc>
                <a:tc>
                  <a:txBody>
                    <a:bodyPr/>
                    <a:lstStyle/>
                    <a:p>
                      <a:pPr marL="0" algn="ctr" defTabSz="914400" rtl="0" eaLnBrk="1" latinLnBrk="0" hangingPunct="1">
                        <a:lnSpc>
                          <a:spcPct val="100000"/>
                        </a:lnSpc>
                        <a:spcAft>
                          <a:spcPts val="0"/>
                        </a:spcAft>
                      </a:pPr>
                      <a:endParaRPr lang="zh-CN" altLang="en-US" sz="1600" kern="100" dirty="0">
                        <a:solidFill>
                          <a:schemeClr val="dk1"/>
                        </a:solidFill>
                        <a:effectLst/>
                        <a:latin typeface="+mn-ea"/>
                        <a:ea typeface="+mn-ea"/>
                        <a:cs typeface="+mn-cs"/>
                      </a:endParaRPr>
                    </a:p>
                  </a:txBody>
                  <a:tcPr marL="0" marR="0" marT="0" marB="0" anchor="ctr"/>
                </a:tc>
                <a:tc>
                  <a:txBody>
                    <a:bodyPr/>
                    <a:lstStyle/>
                    <a:p>
                      <a:pPr marL="0" algn="ctr" defTabSz="914400" rtl="0" eaLnBrk="1" latinLnBrk="0" hangingPunct="1">
                        <a:lnSpc>
                          <a:spcPct val="100000"/>
                        </a:lnSpc>
                        <a:spcAft>
                          <a:spcPts val="0"/>
                        </a:spcAft>
                      </a:pPr>
                      <a:r>
                        <a:rPr lang="en-US" altLang="zh-CN" sz="1600" kern="100" dirty="0">
                          <a:solidFill>
                            <a:schemeClr val="dk1"/>
                          </a:solidFill>
                          <a:effectLst/>
                          <a:latin typeface="+mn-ea"/>
                          <a:ea typeface="+mn-ea"/>
                          <a:cs typeface="+mn-cs"/>
                        </a:rPr>
                        <a:t>32</a:t>
                      </a:r>
                      <a:endParaRPr lang="zh-CN" altLang="en-US" sz="1600" kern="100" dirty="0">
                        <a:solidFill>
                          <a:schemeClr val="dk1"/>
                        </a:solidFill>
                        <a:effectLst/>
                        <a:latin typeface="+mn-ea"/>
                        <a:ea typeface="+mn-ea"/>
                        <a:cs typeface="+mn-cs"/>
                      </a:endParaRPr>
                    </a:p>
                  </a:txBody>
                  <a:tcPr marL="0" marR="0" marT="0" marB="0" anchor="ctr"/>
                </a:tc>
                <a:tc>
                  <a:txBody>
                    <a:bodyPr/>
                    <a:lstStyle/>
                    <a:p>
                      <a:pPr marL="0" algn="ctr" defTabSz="914400" rtl="0" eaLnBrk="1" latinLnBrk="0" hangingPunct="1">
                        <a:lnSpc>
                          <a:spcPct val="100000"/>
                        </a:lnSpc>
                        <a:spcAft>
                          <a:spcPts val="0"/>
                        </a:spcAft>
                      </a:pPr>
                      <a:r>
                        <a:rPr lang="en-US" sz="1600" kern="100">
                          <a:effectLst/>
                          <a:latin typeface="+mn-ea"/>
                          <a:ea typeface="+mn-ea"/>
                        </a:rPr>
                        <a:t> </a:t>
                      </a:r>
                      <a:endParaRPr lang="zh-CN" altLang="en-US" sz="1600" kern="100">
                        <a:solidFill>
                          <a:schemeClr val="dk1"/>
                        </a:solidFill>
                        <a:effectLst/>
                        <a:latin typeface="+mn-ea"/>
                        <a:ea typeface="+mn-ea"/>
                        <a:cs typeface="+mn-cs"/>
                      </a:endParaRPr>
                    </a:p>
                  </a:txBody>
                  <a:tcPr marL="0" marR="0" marT="0" marB="0" anchor="ctr"/>
                </a:tc>
                <a:tc>
                  <a:txBody>
                    <a:bodyPr/>
                    <a:lstStyle/>
                    <a:p>
                      <a:pPr marL="0" algn="ctr" defTabSz="914400" rtl="0" eaLnBrk="1" latinLnBrk="0" hangingPunct="1">
                        <a:lnSpc>
                          <a:spcPct val="100000"/>
                        </a:lnSpc>
                        <a:spcAft>
                          <a:spcPts val="0"/>
                        </a:spcAft>
                      </a:pPr>
                      <a:r>
                        <a:rPr lang="en-US" sz="1600" kern="100" dirty="0">
                          <a:effectLst/>
                          <a:latin typeface="+mn-ea"/>
                          <a:ea typeface="+mn-ea"/>
                        </a:rPr>
                        <a:t> 16</a:t>
                      </a:r>
                      <a:endParaRPr lang="zh-CN" altLang="en-US" sz="1600" kern="100" dirty="0">
                        <a:solidFill>
                          <a:schemeClr val="dk1"/>
                        </a:solidFill>
                        <a:effectLst/>
                        <a:latin typeface="+mn-ea"/>
                        <a:ea typeface="+mn-ea"/>
                        <a:cs typeface="+mn-cs"/>
                      </a:endParaRPr>
                    </a:p>
                  </a:txBody>
                  <a:tcPr marL="0" marR="0" marT="0" marB="0" anchor="ctr"/>
                </a:tc>
              </a:tr>
              <a:tr h="321945">
                <a:tc vMerge="1">
                  <a:tcPr/>
                </a:tc>
                <a:tc>
                  <a:txBody>
                    <a:bodyPr/>
                    <a:lstStyle/>
                    <a:p>
                      <a:pPr marL="0" algn="ctr" defTabSz="914400" rtl="0" eaLnBrk="1" latinLnBrk="0" hangingPunct="1">
                        <a:lnSpc>
                          <a:spcPct val="100000"/>
                        </a:lnSpc>
                        <a:spcAft>
                          <a:spcPts val="0"/>
                        </a:spcAft>
                      </a:pPr>
                      <a:r>
                        <a:rPr lang="zh-CN" altLang="en-US" sz="1600" kern="100" dirty="0">
                          <a:effectLst/>
                        </a:rPr>
                        <a:t>流体力学</a:t>
                      </a:r>
                      <a:endParaRPr lang="zh-CN" altLang="en-US" sz="1600" kern="100" dirty="0">
                        <a:solidFill>
                          <a:schemeClr val="dk1"/>
                        </a:solidFill>
                        <a:effectLst/>
                        <a:latin typeface="+mn-lt"/>
                        <a:ea typeface="+mn-ea"/>
                        <a:cs typeface="+mn-cs"/>
                      </a:endParaRPr>
                    </a:p>
                  </a:txBody>
                  <a:tcPr marL="36195" marR="36195" marT="0" marB="0" anchor="ctr"/>
                </a:tc>
                <a:tc>
                  <a:txBody>
                    <a:bodyPr/>
                    <a:lstStyle/>
                    <a:p>
                      <a:pPr marL="0" algn="ctr" defTabSz="914400" rtl="0" eaLnBrk="1" latinLnBrk="0" hangingPunct="1">
                        <a:lnSpc>
                          <a:spcPct val="100000"/>
                        </a:lnSpc>
                        <a:spcAft>
                          <a:spcPts val="0"/>
                        </a:spcAft>
                      </a:pPr>
                      <a:r>
                        <a:rPr lang="en-US" altLang="zh-CN" sz="1600" kern="100" dirty="0">
                          <a:solidFill>
                            <a:schemeClr val="dk1"/>
                          </a:solidFill>
                          <a:effectLst/>
                          <a:latin typeface="+mn-ea"/>
                          <a:ea typeface="+mn-ea"/>
                          <a:cs typeface="+mn-cs"/>
                        </a:rPr>
                        <a:t>2.5</a:t>
                      </a:r>
                      <a:endParaRPr lang="zh-CN" altLang="en-US" sz="1600" kern="100" dirty="0">
                        <a:solidFill>
                          <a:schemeClr val="dk1"/>
                        </a:solidFill>
                        <a:effectLst/>
                        <a:latin typeface="+mn-ea"/>
                        <a:ea typeface="+mn-ea"/>
                        <a:cs typeface="+mn-cs"/>
                      </a:endParaRPr>
                    </a:p>
                  </a:txBody>
                  <a:tcPr marL="0" marR="0" marT="0" marB="0" anchor="ctr"/>
                </a:tc>
                <a:tc>
                  <a:txBody>
                    <a:bodyPr/>
                    <a:lstStyle/>
                    <a:p>
                      <a:pPr marL="0" algn="ctr" defTabSz="914400" rtl="0" eaLnBrk="1" latinLnBrk="0" hangingPunct="1">
                        <a:lnSpc>
                          <a:spcPct val="100000"/>
                        </a:lnSpc>
                        <a:spcAft>
                          <a:spcPts val="0"/>
                        </a:spcAft>
                      </a:pPr>
                      <a:r>
                        <a:rPr lang="en-US" altLang="zh-CN" sz="1600" kern="100" dirty="0">
                          <a:solidFill>
                            <a:schemeClr val="dk1"/>
                          </a:solidFill>
                          <a:effectLst/>
                          <a:latin typeface="+mn-ea"/>
                          <a:ea typeface="+mn-ea"/>
                          <a:cs typeface="+mn-cs"/>
                        </a:rPr>
                        <a:t>40</a:t>
                      </a:r>
                      <a:endParaRPr lang="zh-CN" altLang="en-US" sz="1600" kern="100" dirty="0">
                        <a:solidFill>
                          <a:schemeClr val="dk1"/>
                        </a:solidFill>
                        <a:effectLst/>
                        <a:latin typeface="+mn-ea"/>
                        <a:ea typeface="+mn-ea"/>
                        <a:cs typeface="+mn-cs"/>
                      </a:endParaRPr>
                    </a:p>
                  </a:txBody>
                  <a:tcPr marL="0" marR="0" marT="0" marB="0" anchor="ctr"/>
                </a:tc>
                <a:tc>
                  <a:txBody>
                    <a:bodyPr/>
                    <a:lstStyle/>
                    <a:p>
                      <a:pPr marL="0" algn="ctr" defTabSz="914400" rtl="0" eaLnBrk="1" latinLnBrk="0" hangingPunct="1">
                        <a:lnSpc>
                          <a:spcPct val="100000"/>
                        </a:lnSpc>
                        <a:spcAft>
                          <a:spcPts val="0"/>
                        </a:spcAft>
                      </a:pPr>
                      <a:r>
                        <a:rPr lang="en-US" altLang="zh-CN" sz="1600" kern="100" dirty="0">
                          <a:solidFill>
                            <a:schemeClr val="dk1"/>
                          </a:solidFill>
                          <a:effectLst/>
                          <a:latin typeface="+mn-ea"/>
                          <a:ea typeface="+mn-ea"/>
                          <a:cs typeface="+mn-cs"/>
                        </a:rPr>
                        <a:t>40</a:t>
                      </a:r>
                      <a:endParaRPr lang="zh-CN" altLang="en-US" sz="1600" kern="100" dirty="0">
                        <a:solidFill>
                          <a:schemeClr val="dk1"/>
                        </a:solidFill>
                        <a:effectLst/>
                        <a:latin typeface="+mn-ea"/>
                        <a:ea typeface="+mn-ea"/>
                        <a:cs typeface="+mn-cs"/>
                      </a:endParaRPr>
                    </a:p>
                  </a:txBody>
                  <a:tcPr marL="0" marR="0" marT="0" marB="0" anchor="ctr"/>
                </a:tc>
                <a:tc>
                  <a:txBody>
                    <a:bodyPr/>
                    <a:lstStyle/>
                    <a:p>
                      <a:pPr marL="0" algn="ctr" defTabSz="914400" rtl="0" eaLnBrk="1" latinLnBrk="0" hangingPunct="1">
                        <a:lnSpc>
                          <a:spcPct val="100000"/>
                        </a:lnSpc>
                        <a:spcAft>
                          <a:spcPts val="0"/>
                        </a:spcAft>
                      </a:pPr>
                      <a:endParaRPr lang="zh-CN" altLang="en-US" sz="1600" kern="100" dirty="0">
                        <a:solidFill>
                          <a:schemeClr val="dk1"/>
                        </a:solidFill>
                        <a:effectLst/>
                        <a:latin typeface="+mn-ea"/>
                        <a:ea typeface="+mn-ea"/>
                        <a:cs typeface="+mn-cs"/>
                      </a:endParaRPr>
                    </a:p>
                  </a:txBody>
                  <a:tcPr marL="0" marR="0" marT="0" marB="0" anchor="ctr"/>
                </a:tc>
                <a:tc>
                  <a:txBody>
                    <a:bodyPr/>
                    <a:lstStyle/>
                    <a:p>
                      <a:pPr marL="0" algn="ctr" defTabSz="914400" rtl="0" eaLnBrk="1" latinLnBrk="0" hangingPunct="1">
                        <a:lnSpc>
                          <a:spcPct val="100000"/>
                        </a:lnSpc>
                        <a:spcAft>
                          <a:spcPts val="0"/>
                        </a:spcAft>
                      </a:pPr>
                      <a:endParaRPr lang="zh-CN" altLang="en-US" sz="1600" kern="100" dirty="0">
                        <a:solidFill>
                          <a:schemeClr val="dk1"/>
                        </a:solidFill>
                        <a:effectLst/>
                        <a:latin typeface="+mn-ea"/>
                        <a:ea typeface="+mn-ea"/>
                        <a:cs typeface="+mn-cs"/>
                      </a:endParaRPr>
                    </a:p>
                  </a:txBody>
                  <a:tcPr marL="0" marR="0" marT="0" marB="0" anchor="ctr"/>
                </a:tc>
                <a:tc>
                  <a:txBody>
                    <a:bodyPr/>
                    <a:lstStyle/>
                    <a:p>
                      <a:pPr marL="0" algn="ctr" defTabSz="914400" rtl="0" eaLnBrk="1" latinLnBrk="0" hangingPunct="1">
                        <a:lnSpc>
                          <a:spcPct val="100000"/>
                        </a:lnSpc>
                        <a:spcAft>
                          <a:spcPts val="0"/>
                        </a:spcAft>
                      </a:pPr>
                      <a:r>
                        <a:rPr lang="en-US" sz="1600" kern="100" dirty="0">
                          <a:effectLst/>
                          <a:latin typeface="+mn-ea"/>
                          <a:ea typeface="+mn-ea"/>
                        </a:rPr>
                        <a:t> </a:t>
                      </a:r>
                      <a:endParaRPr lang="zh-CN" altLang="en-US" sz="1600" kern="100" dirty="0">
                        <a:solidFill>
                          <a:schemeClr val="dk1"/>
                        </a:solidFill>
                        <a:effectLst/>
                        <a:latin typeface="+mn-ea"/>
                        <a:ea typeface="+mn-ea"/>
                        <a:cs typeface="+mn-cs"/>
                      </a:endParaRPr>
                    </a:p>
                  </a:txBody>
                  <a:tcPr marL="0" marR="0" marT="0" marB="0" anchor="ctr"/>
                </a:tc>
                <a:tc>
                  <a:txBody>
                    <a:bodyPr/>
                    <a:lstStyle/>
                    <a:p>
                      <a:pPr marL="0" algn="ctr" defTabSz="914400" rtl="0" eaLnBrk="1" latinLnBrk="0" hangingPunct="1">
                        <a:lnSpc>
                          <a:spcPct val="100000"/>
                        </a:lnSpc>
                        <a:spcAft>
                          <a:spcPts val="0"/>
                        </a:spcAft>
                      </a:pPr>
                      <a:r>
                        <a:rPr lang="en-US" sz="1600" kern="100">
                          <a:effectLst/>
                          <a:latin typeface="+mn-ea"/>
                          <a:ea typeface="+mn-ea"/>
                        </a:rPr>
                        <a:t> </a:t>
                      </a:r>
                      <a:endParaRPr lang="zh-CN" altLang="en-US" sz="1600" kern="100">
                        <a:solidFill>
                          <a:schemeClr val="dk1"/>
                        </a:solidFill>
                        <a:effectLst/>
                        <a:latin typeface="+mn-ea"/>
                        <a:ea typeface="+mn-ea"/>
                        <a:cs typeface="+mn-cs"/>
                      </a:endParaRPr>
                    </a:p>
                  </a:txBody>
                  <a:tcPr marL="0" marR="0" marT="0" marB="0" anchor="ctr"/>
                </a:tc>
              </a:tr>
              <a:tr h="320675">
                <a:tc vMerge="1">
                  <a:tcPr/>
                </a:tc>
                <a:tc>
                  <a:txBody>
                    <a:bodyPr/>
                    <a:lstStyle/>
                    <a:p>
                      <a:pPr marL="0" algn="ctr" defTabSz="914400" rtl="0" eaLnBrk="1" latinLnBrk="0" hangingPunct="1">
                        <a:lnSpc>
                          <a:spcPct val="100000"/>
                        </a:lnSpc>
                        <a:spcAft>
                          <a:spcPts val="0"/>
                        </a:spcAft>
                      </a:pPr>
                      <a:r>
                        <a:rPr lang="zh-CN" altLang="en-US" sz="1600" kern="100" dirty="0">
                          <a:effectLst/>
                        </a:rPr>
                        <a:t>环境工程微生物</a:t>
                      </a:r>
                      <a:r>
                        <a:rPr lang="en-US" altLang="zh-CN" sz="1600" kern="100" dirty="0">
                          <a:effectLst/>
                        </a:rPr>
                        <a:t>B</a:t>
                      </a:r>
                      <a:endParaRPr lang="zh-CN" altLang="en-US" sz="1600" kern="100" dirty="0">
                        <a:solidFill>
                          <a:schemeClr val="dk1"/>
                        </a:solidFill>
                        <a:effectLst/>
                        <a:latin typeface="+mn-lt"/>
                        <a:ea typeface="+mn-ea"/>
                        <a:cs typeface="+mn-cs"/>
                      </a:endParaRPr>
                    </a:p>
                  </a:txBody>
                  <a:tcPr marL="36195" marR="36195" marT="0" marB="0" anchor="ctr"/>
                </a:tc>
                <a:tc>
                  <a:txBody>
                    <a:bodyPr/>
                    <a:lstStyle/>
                    <a:p>
                      <a:pPr marL="0" algn="ctr" defTabSz="914400" rtl="0" eaLnBrk="1" latinLnBrk="0" hangingPunct="1">
                        <a:lnSpc>
                          <a:spcPct val="100000"/>
                        </a:lnSpc>
                        <a:spcAft>
                          <a:spcPts val="0"/>
                        </a:spcAft>
                      </a:pPr>
                      <a:r>
                        <a:rPr lang="en-US" altLang="zh-CN" sz="1600" kern="100" dirty="0">
                          <a:solidFill>
                            <a:schemeClr val="dk1"/>
                          </a:solidFill>
                          <a:effectLst/>
                          <a:latin typeface="+mn-ea"/>
                          <a:ea typeface="+mn-ea"/>
                          <a:cs typeface="+mn-cs"/>
                        </a:rPr>
                        <a:t>1.5</a:t>
                      </a:r>
                      <a:endParaRPr lang="zh-CN" altLang="en-US" sz="1600" kern="100" dirty="0">
                        <a:solidFill>
                          <a:schemeClr val="dk1"/>
                        </a:solidFill>
                        <a:effectLst/>
                        <a:latin typeface="+mn-ea"/>
                        <a:ea typeface="+mn-ea"/>
                        <a:cs typeface="+mn-cs"/>
                      </a:endParaRPr>
                    </a:p>
                  </a:txBody>
                  <a:tcPr marL="0" marR="0" marT="0" marB="0" anchor="ctr"/>
                </a:tc>
                <a:tc>
                  <a:txBody>
                    <a:bodyPr/>
                    <a:lstStyle/>
                    <a:p>
                      <a:pPr marL="0" algn="ctr" defTabSz="914400" rtl="0" eaLnBrk="1" latinLnBrk="0" hangingPunct="1">
                        <a:lnSpc>
                          <a:spcPct val="100000"/>
                        </a:lnSpc>
                        <a:spcAft>
                          <a:spcPts val="0"/>
                        </a:spcAft>
                      </a:pPr>
                      <a:r>
                        <a:rPr lang="en-US" altLang="zh-CN" sz="1600" kern="100" dirty="0">
                          <a:solidFill>
                            <a:schemeClr val="dk1"/>
                          </a:solidFill>
                          <a:effectLst/>
                          <a:latin typeface="+mn-ea"/>
                          <a:ea typeface="+mn-ea"/>
                          <a:cs typeface="+mn-cs"/>
                        </a:rPr>
                        <a:t>24</a:t>
                      </a:r>
                      <a:endParaRPr lang="zh-CN" altLang="en-US" sz="1600" kern="100" dirty="0">
                        <a:solidFill>
                          <a:schemeClr val="dk1"/>
                        </a:solidFill>
                        <a:effectLst/>
                        <a:latin typeface="+mn-ea"/>
                        <a:ea typeface="+mn-ea"/>
                        <a:cs typeface="+mn-cs"/>
                      </a:endParaRPr>
                    </a:p>
                  </a:txBody>
                  <a:tcPr marL="0" marR="0" marT="0" marB="0" anchor="ctr"/>
                </a:tc>
                <a:tc>
                  <a:txBody>
                    <a:bodyPr/>
                    <a:lstStyle/>
                    <a:p>
                      <a:pPr marL="0" algn="ctr" defTabSz="914400" rtl="0" eaLnBrk="1" latinLnBrk="0" hangingPunct="1">
                        <a:lnSpc>
                          <a:spcPct val="100000"/>
                        </a:lnSpc>
                        <a:spcAft>
                          <a:spcPts val="0"/>
                        </a:spcAft>
                      </a:pPr>
                      <a:r>
                        <a:rPr lang="en-US" altLang="zh-CN" sz="1600" kern="100" dirty="0">
                          <a:solidFill>
                            <a:schemeClr val="dk1"/>
                          </a:solidFill>
                          <a:effectLst/>
                          <a:latin typeface="+mn-ea"/>
                          <a:ea typeface="+mn-ea"/>
                          <a:cs typeface="+mn-cs"/>
                        </a:rPr>
                        <a:t>24</a:t>
                      </a:r>
                      <a:endParaRPr lang="zh-CN" altLang="en-US" sz="1600" kern="100" dirty="0">
                        <a:solidFill>
                          <a:schemeClr val="dk1"/>
                        </a:solidFill>
                        <a:effectLst/>
                        <a:latin typeface="+mn-ea"/>
                        <a:ea typeface="+mn-ea"/>
                        <a:cs typeface="+mn-cs"/>
                      </a:endParaRPr>
                    </a:p>
                  </a:txBody>
                  <a:tcPr marL="0" marR="0" marT="0" marB="0" anchor="ctr"/>
                </a:tc>
                <a:tc>
                  <a:txBody>
                    <a:bodyPr/>
                    <a:lstStyle/>
                    <a:p>
                      <a:pPr marL="0" algn="ctr" defTabSz="914400" rtl="0" eaLnBrk="1" latinLnBrk="0" hangingPunct="1">
                        <a:lnSpc>
                          <a:spcPct val="100000"/>
                        </a:lnSpc>
                        <a:spcAft>
                          <a:spcPts val="0"/>
                        </a:spcAft>
                      </a:pPr>
                      <a:endParaRPr lang="zh-CN" altLang="en-US" sz="1600" kern="100" dirty="0">
                        <a:solidFill>
                          <a:schemeClr val="dk1"/>
                        </a:solidFill>
                        <a:effectLst/>
                        <a:latin typeface="+mn-ea"/>
                        <a:ea typeface="+mn-ea"/>
                        <a:cs typeface="+mn-cs"/>
                      </a:endParaRPr>
                    </a:p>
                  </a:txBody>
                  <a:tcPr marL="0" marR="0" marT="0" marB="0" anchor="ctr"/>
                </a:tc>
                <a:tc>
                  <a:txBody>
                    <a:bodyPr/>
                    <a:lstStyle/>
                    <a:p>
                      <a:pPr marL="0" algn="ctr" defTabSz="914400" rtl="0" eaLnBrk="1" latinLnBrk="0" hangingPunct="1">
                        <a:lnSpc>
                          <a:spcPct val="100000"/>
                        </a:lnSpc>
                        <a:spcAft>
                          <a:spcPts val="0"/>
                        </a:spcAft>
                      </a:pPr>
                      <a:r>
                        <a:rPr lang="en-US" altLang="zh-CN" sz="1600" kern="100" dirty="0">
                          <a:solidFill>
                            <a:schemeClr val="dk1"/>
                          </a:solidFill>
                          <a:effectLst/>
                          <a:latin typeface="+mn-ea"/>
                          <a:ea typeface="+mn-ea"/>
                          <a:cs typeface="+mn-cs"/>
                        </a:rPr>
                        <a:t>24</a:t>
                      </a:r>
                      <a:endParaRPr lang="zh-CN" altLang="en-US" sz="1600" kern="100" dirty="0">
                        <a:solidFill>
                          <a:schemeClr val="dk1"/>
                        </a:solidFill>
                        <a:effectLst/>
                        <a:latin typeface="+mn-ea"/>
                        <a:ea typeface="+mn-ea"/>
                        <a:cs typeface="+mn-cs"/>
                      </a:endParaRPr>
                    </a:p>
                  </a:txBody>
                  <a:tcPr marL="0" marR="0" marT="0" marB="0" anchor="ctr"/>
                </a:tc>
                <a:tc>
                  <a:txBody>
                    <a:bodyPr/>
                    <a:lstStyle/>
                    <a:p>
                      <a:pPr marL="0" algn="ctr" defTabSz="914400" rtl="0" eaLnBrk="1" latinLnBrk="0" hangingPunct="1">
                        <a:lnSpc>
                          <a:spcPct val="100000"/>
                        </a:lnSpc>
                        <a:spcAft>
                          <a:spcPts val="0"/>
                        </a:spcAft>
                      </a:pPr>
                      <a:r>
                        <a:rPr lang="en-US" sz="1600" kern="100" dirty="0">
                          <a:effectLst/>
                          <a:latin typeface="+mn-ea"/>
                          <a:ea typeface="+mn-ea"/>
                        </a:rPr>
                        <a:t> </a:t>
                      </a:r>
                      <a:endParaRPr lang="zh-CN" altLang="en-US" sz="1600" kern="100" dirty="0">
                        <a:solidFill>
                          <a:schemeClr val="dk1"/>
                        </a:solidFill>
                        <a:effectLst/>
                        <a:latin typeface="+mn-ea"/>
                        <a:ea typeface="+mn-ea"/>
                        <a:cs typeface="+mn-cs"/>
                      </a:endParaRPr>
                    </a:p>
                  </a:txBody>
                  <a:tcPr marL="0" marR="0" marT="0" marB="0" anchor="ctr"/>
                </a:tc>
                <a:tc>
                  <a:txBody>
                    <a:bodyPr/>
                    <a:lstStyle/>
                    <a:p>
                      <a:pPr marL="0" algn="ctr" defTabSz="914400" rtl="0" eaLnBrk="1" latinLnBrk="0" hangingPunct="1">
                        <a:lnSpc>
                          <a:spcPct val="100000"/>
                        </a:lnSpc>
                        <a:spcAft>
                          <a:spcPts val="0"/>
                        </a:spcAft>
                      </a:pPr>
                      <a:r>
                        <a:rPr lang="en-US" sz="1600" kern="100" dirty="0">
                          <a:effectLst/>
                          <a:latin typeface="+mn-ea"/>
                          <a:ea typeface="+mn-ea"/>
                        </a:rPr>
                        <a:t> </a:t>
                      </a:r>
                      <a:endParaRPr lang="zh-CN" altLang="en-US" sz="1600" kern="100" dirty="0">
                        <a:solidFill>
                          <a:schemeClr val="dk1"/>
                        </a:solidFill>
                        <a:effectLst/>
                        <a:latin typeface="+mn-ea"/>
                        <a:ea typeface="+mn-ea"/>
                        <a:cs typeface="+mn-cs"/>
                      </a:endParaRPr>
                    </a:p>
                  </a:txBody>
                  <a:tcPr marL="0" marR="0" marT="0" marB="0" anchor="ctr"/>
                </a:tc>
              </a:tr>
              <a:tr h="320675">
                <a:tc vMerge="1">
                  <a:tcPr/>
                </a:tc>
                <a:tc>
                  <a:txBody>
                    <a:bodyPr/>
                    <a:lstStyle/>
                    <a:p>
                      <a:pPr marL="0" algn="ctr" defTabSz="914400" rtl="0" eaLnBrk="1" latinLnBrk="0" hangingPunct="1">
                        <a:lnSpc>
                          <a:spcPct val="100000"/>
                        </a:lnSpc>
                        <a:spcAft>
                          <a:spcPts val="0"/>
                        </a:spcAft>
                      </a:pPr>
                      <a:r>
                        <a:rPr lang="zh-CN" altLang="en-US" sz="1600" kern="100" dirty="0">
                          <a:effectLst/>
                        </a:rPr>
                        <a:t>环境生态学</a:t>
                      </a:r>
                      <a:endParaRPr lang="zh-CN" altLang="en-US" sz="1600" kern="100" dirty="0">
                        <a:solidFill>
                          <a:schemeClr val="dk1"/>
                        </a:solidFill>
                        <a:effectLst/>
                        <a:latin typeface="+mn-lt"/>
                        <a:ea typeface="+mn-ea"/>
                        <a:cs typeface="+mn-cs"/>
                      </a:endParaRPr>
                    </a:p>
                  </a:txBody>
                  <a:tcPr marL="36195" marR="36195" marT="0" marB="0" anchor="ctr"/>
                </a:tc>
                <a:tc>
                  <a:txBody>
                    <a:bodyPr/>
                    <a:lstStyle/>
                    <a:p>
                      <a:pPr marL="0" algn="ctr" defTabSz="914400" rtl="0" eaLnBrk="1" latinLnBrk="0" hangingPunct="1">
                        <a:lnSpc>
                          <a:spcPct val="100000"/>
                        </a:lnSpc>
                        <a:spcAft>
                          <a:spcPts val="0"/>
                        </a:spcAft>
                      </a:pPr>
                      <a:r>
                        <a:rPr lang="en-US" altLang="zh-CN" sz="1600" kern="100" dirty="0">
                          <a:solidFill>
                            <a:schemeClr val="dk1"/>
                          </a:solidFill>
                          <a:effectLst/>
                          <a:latin typeface="+mn-ea"/>
                          <a:ea typeface="+mn-ea"/>
                          <a:cs typeface="+mn-cs"/>
                        </a:rPr>
                        <a:t>2</a:t>
                      </a:r>
                      <a:endParaRPr lang="zh-CN" altLang="en-US" sz="1600" kern="100" dirty="0">
                        <a:solidFill>
                          <a:schemeClr val="dk1"/>
                        </a:solidFill>
                        <a:effectLst/>
                        <a:latin typeface="+mn-ea"/>
                        <a:ea typeface="+mn-ea"/>
                        <a:cs typeface="+mn-cs"/>
                      </a:endParaRPr>
                    </a:p>
                  </a:txBody>
                  <a:tcPr marL="0" marR="0" marT="0" marB="0" anchor="ctr"/>
                </a:tc>
                <a:tc>
                  <a:txBody>
                    <a:bodyPr/>
                    <a:lstStyle/>
                    <a:p>
                      <a:pPr marL="0" algn="ctr" defTabSz="914400" rtl="0" eaLnBrk="1" latinLnBrk="0" hangingPunct="1">
                        <a:lnSpc>
                          <a:spcPct val="100000"/>
                        </a:lnSpc>
                        <a:spcAft>
                          <a:spcPts val="0"/>
                        </a:spcAft>
                      </a:pPr>
                      <a:r>
                        <a:rPr lang="en-US" altLang="zh-CN" sz="1600" kern="100" dirty="0">
                          <a:solidFill>
                            <a:schemeClr val="dk1"/>
                          </a:solidFill>
                          <a:effectLst/>
                          <a:latin typeface="+mn-ea"/>
                          <a:ea typeface="+mn-ea"/>
                          <a:cs typeface="+mn-cs"/>
                        </a:rPr>
                        <a:t>32</a:t>
                      </a:r>
                      <a:endParaRPr lang="zh-CN" altLang="en-US" sz="1600" kern="100" dirty="0">
                        <a:solidFill>
                          <a:schemeClr val="dk1"/>
                        </a:solidFill>
                        <a:effectLst/>
                        <a:latin typeface="+mn-ea"/>
                        <a:ea typeface="+mn-ea"/>
                        <a:cs typeface="+mn-cs"/>
                      </a:endParaRPr>
                    </a:p>
                  </a:txBody>
                  <a:tcPr marL="0" marR="0" marT="0" marB="0" anchor="ctr"/>
                </a:tc>
                <a:tc>
                  <a:txBody>
                    <a:bodyPr/>
                    <a:lstStyle/>
                    <a:p>
                      <a:pPr marL="0" algn="ctr" defTabSz="914400" rtl="0" eaLnBrk="1" latinLnBrk="0" hangingPunct="1">
                        <a:lnSpc>
                          <a:spcPct val="100000"/>
                        </a:lnSpc>
                        <a:spcAft>
                          <a:spcPts val="0"/>
                        </a:spcAft>
                      </a:pPr>
                      <a:r>
                        <a:rPr lang="en-US" altLang="zh-CN" sz="1600" kern="100" dirty="0">
                          <a:solidFill>
                            <a:schemeClr val="dk1"/>
                          </a:solidFill>
                          <a:effectLst/>
                          <a:latin typeface="+mn-ea"/>
                          <a:ea typeface="+mn-ea"/>
                          <a:cs typeface="+mn-cs"/>
                        </a:rPr>
                        <a:t>32</a:t>
                      </a:r>
                      <a:endParaRPr lang="zh-CN" altLang="en-US" sz="1600" kern="100" dirty="0">
                        <a:solidFill>
                          <a:schemeClr val="dk1"/>
                        </a:solidFill>
                        <a:effectLst/>
                        <a:latin typeface="+mn-ea"/>
                        <a:ea typeface="+mn-ea"/>
                        <a:cs typeface="+mn-cs"/>
                      </a:endParaRPr>
                    </a:p>
                  </a:txBody>
                  <a:tcPr marL="0" marR="0" marT="0" marB="0" anchor="ctr"/>
                </a:tc>
                <a:tc>
                  <a:txBody>
                    <a:bodyPr/>
                    <a:lstStyle/>
                    <a:p>
                      <a:pPr marL="0" algn="ctr" defTabSz="914400" rtl="0" eaLnBrk="1" latinLnBrk="0" hangingPunct="1">
                        <a:lnSpc>
                          <a:spcPct val="100000"/>
                        </a:lnSpc>
                        <a:spcAft>
                          <a:spcPts val="0"/>
                        </a:spcAft>
                      </a:pPr>
                      <a:endParaRPr lang="zh-CN" altLang="en-US" sz="1600" kern="100" dirty="0">
                        <a:solidFill>
                          <a:schemeClr val="dk1"/>
                        </a:solidFill>
                        <a:effectLst/>
                        <a:latin typeface="+mn-ea"/>
                        <a:ea typeface="+mn-ea"/>
                        <a:cs typeface="+mn-cs"/>
                      </a:endParaRPr>
                    </a:p>
                  </a:txBody>
                  <a:tcPr marL="0" marR="0" marT="0" marB="0" anchor="ctr"/>
                </a:tc>
                <a:tc>
                  <a:txBody>
                    <a:bodyPr/>
                    <a:lstStyle/>
                    <a:p>
                      <a:pPr marL="0" algn="ctr" defTabSz="914400" rtl="0" eaLnBrk="1" latinLnBrk="0" hangingPunct="1">
                        <a:lnSpc>
                          <a:spcPct val="100000"/>
                        </a:lnSpc>
                        <a:spcAft>
                          <a:spcPts val="0"/>
                        </a:spcAft>
                      </a:pPr>
                      <a:r>
                        <a:rPr lang="en-US" altLang="zh-CN" sz="1600" kern="100" dirty="0">
                          <a:solidFill>
                            <a:schemeClr val="dk1"/>
                          </a:solidFill>
                          <a:effectLst/>
                          <a:latin typeface="+mn-ea"/>
                          <a:ea typeface="+mn-ea"/>
                          <a:cs typeface="+mn-cs"/>
                        </a:rPr>
                        <a:t>8</a:t>
                      </a:r>
                      <a:endParaRPr lang="zh-CN" altLang="en-US" sz="1600" kern="100" dirty="0">
                        <a:solidFill>
                          <a:schemeClr val="dk1"/>
                        </a:solidFill>
                        <a:effectLst/>
                        <a:latin typeface="+mn-ea"/>
                        <a:ea typeface="+mn-ea"/>
                        <a:cs typeface="+mn-cs"/>
                      </a:endParaRPr>
                    </a:p>
                  </a:txBody>
                  <a:tcPr marL="0" marR="0" marT="0" marB="0" anchor="ctr"/>
                </a:tc>
                <a:tc>
                  <a:txBody>
                    <a:bodyPr/>
                    <a:lstStyle/>
                    <a:p>
                      <a:pPr marL="0" algn="ctr" defTabSz="914400" rtl="0" eaLnBrk="1" latinLnBrk="0" hangingPunct="1">
                        <a:lnSpc>
                          <a:spcPct val="100000"/>
                        </a:lnSpc>
                        <a:spcAft>
                          <a:spcPts val="0"/>
                        </a:spcAft>
                      </a:pPr>
                      <a:r>
                        <a:rPr lang="en-US" sz="1600" kern="100" dirty="0">
                          <a:effectLst/>
                          <a:latin typeface="+mn-ea"/>
                          <a:ea typeface="+mn-ea"/>
                        </a:rPr>
                        <a:t> </a:t>
                      </a:r>
                      <a:endParaRPr lang="zh-CN" altLang="en-US" sz="1600" kern="100" dirty="0">
                        <a:solidFill>
                          <a:schemeClr val="dk1"/>
                        </a:solidFill>
                        <a:effectLst/>
                        <a:latin typeface="+mn-ea"/>
                        <a:ea typeface="+mn-ea"/>
                        <a:cs typeface="+mn-cs"/>
                      </a:endParaRPr>
                    </a:p>
                  </a:txBody>
                  <a:tcPr marL="0" marR="0" marT="0" marB="0" anchor="ctr"/>
                </a:tc>
                <a:tc>
                  <a:txBody>
                    <a:bodyPr/>
                    <a:lstStyle/>
                    <a:p>
                      <a:pPr marL="0" algn="ctr" defTabSz="914400" rtl="0" eaLnBrk="1" latinLnBrk="0" hangingPunct="1">
                        <a:lnSpc>
                          <a:spcPct val="100000"/>
                        </a:lnSpc>
                        <a:spcAft>
                          <a:spcPts val="0"/>
                        </a:spcAft>
                      </a:pPr>
                      <a:r>
                        <a:rPr lang="en-US" sz="1600" kern="100" dirty="0">
                          <a:effectLst/>
                          <a:latin typeface="+mn-ea"/>
                          <a:ea typeface="+mn-ea"/>
                        </a:rPr>
                        <a:t> </a:t>
                      </a:r>
                      <a:endParaRPr lang="zh-CN" altLang="en-US" sz="1600" kern="100" dirty="0">
                        <a:solidFill>
                          <a:schemeClr val="dk1"/>
                        </a:solidFill>
                        <a:effectLst/>
                        <a:latin typeface="+mn-ea"/>
                        <a:ea typeface="+mn-ea"/>
                        <a:cs typeface="+mn-cs"/>
                      </a:endParaRPr>
                    </a:p>
                  </a:txBody>
                  <a:tcPr marL="0" marR="0" marT="0" marB="0" anchor="ctr"/>
                </a:tc>
              </a:tr>
              <a:tr h="320675">
                <a:tc vMerge="1">
                  <a:tcPr/>
                </a:tc>
                <a:tc>
                  <a:txBody>
                    <a:bodyPr/>
                    <a:lstStyle/>
                    <a:p>
                      <a:pPr algn="ctr">
                        <a:lnSpc>
                          <a:spcPct val="100000"/>
                        </a:lnSpc>
                        <a:spcAft>
                          <a:spcPts val="0"/>
                        </a:spcAft>
                      </a:pPr>
                      <a:r>
                        <a:rPr lang="en-US" sz="1600" b="1" kern="100" dirty="0">
                          <a:effectLst/>
                        </a:rPr>
                        <a:t> </a:t>
                      </a:r>
                      <a:r>
                        <a:rPr lang="zh-CN" altLang="en-US" sz="1600" b="1" kern="100" dirty="0">
                          <a:effectLst/>
                        </a:rPr>
                        <a:t>小计</a:t>
                      </a:r>
                      <a:endParaRPr lang="zh-CN" sz="1600" b="1" kern="100" dirty="0">
                        <a:effectLst/>
                        <a:latin typeface="Times New Roman" panose="02020603050405020304" pitchFamily="18" charset="0"/>
                        <a:ea typeface="宋体" panose="02010600030101010101" pitchFamily="2" charset="-122"/>
                      </a:endParaRPr>
                    </a:p>
                  </a:txBody>
                  <a:tcPr marL="22087" marR="22087" marT="0" marB="0" anchor="ctr"/>
                </a:tc>
                <a:tc>
                  <a:txBody>
                    <a:bodyPr/>
                    <a:lstStyle/>
                    <a:p>
                      <a:pPr marL="0" algn="ctr" defTabSz="914400" rtl="0" eaLnBrk="1" latinLnBrk="0" hangingPunct="1">
                        <a:lnSpc>
                          <a:spcPct val="100000"/>
                        </a:lnSpc>
                        <a:spcAft>
                          <a:spcPts val="0"/>
                        </a:spcAft>
                      </a:pPr>
                      <a:r>
                        <a:rPr lang="en-US" altLang="zh-CN" sz="1600" b="1" kern="100" dirty="0">
                          <a:solidFill>
                            <a:schemeClr val="dk1"/>
                          </a:solidFill>
                          <a:effectLst/>
                          <a:latin typeface="+mn-ea"/>
                          <a:ea typeface="+mn-ea"/>
                          <a:cs typeface="+mn-cs"/>
                        </a:rPr>
                        <a:t>10.5</a:t>
                      </a:r>
                      <a:endParaRPr lang="zh-CN" altLang="en-US" sz="1600" b="1" kern="100" dirty="0">
                        <a:solidFill>
                          <a:schemeClr val="dk1"/>
                        </a:solidFill>
                        <a:effectLst/>
                        <a:latin typeface="+mn-ea"/>
                        <a:ea typeface="+mn-ea"/>
                        <a:cs typeface="+mn-cs"/>
                      </a:endParaRPr>
                    </a:p>
                  </a:txBody>
                  <a:tcPr marL="0" marR="0" marT="0" marB="0" anchor="ctr"/>
                </a:tc>
                <a:tc>
                  <a:txBody>
                    <a:bodyPr/>
                    <a:lstStyle/>
                    <a:p>
                      <a:pPr marL="0" algn="ctr" defTabSz="914400" rtl="0" eaLnBrk="1" latinLnBrk="0" hangingPunct="1">
                        <a:lnSpc>
                          <a:spcPct val="100000"/>
                        </a:lnSpc>
                        <a:spcAft>
                          <a:spcPts val="0"/>
                        </a:spcAft>
                      </a:pPr>
                      <a:r>
                        <a:rPr lang="en-US" altLang="zh-CN" sz="1600" b="1" kern="100" dirty="0">
                          <a:solidFill>
                            <a:schemeClr val="dk1"/>
                          </a:solidFill>
                          <a:effectLst/>
                          <a:latin typeface="+mn-ea"/>
                          <a:ea typeface="+mn-ea"/>
                          <a:cs typeface="+mn-cs"/>
                        </a:rPr>
                        <a:t>168</a:t>
                      </a:r>
                      <a:endParaRPr lang="zh-CN" altLang="en-US" sz="1600" b="1" kern="100" dirty="0">
                        <a:solidFill>
                          <a:schemeClr val="dk1"/>
                        </a:solidFill>
                        <a:effectLst/>
                        <a:latin typeface="+mn-ea"/>
                        <a:ea typeface="+mn-ea"/>
                        <a:cs typeface="+mn-cs"/>
                      </a:endParaRPr>
                    </a:p>
                  </a:txBody>
                  <a:tcPr marL="0" marR="0" marT="0" marB="0" anchor="ctr"/>
                </a:tc>
                <a:tc>
                  <a:txBody>
                    <a:bodyPr/>
                    <a:lstStyle/>
                    <a:p>
                      <a:pPr marL="0" algn="ctr" defTabSz="914400" rtl="0" eaLnBrk="1" latinLnBrk="0" hangingPunct="1">
                        <a:lnSpc>
                          <a:spcPct val="100000"/>
                        </a:lnSpc>
                        <a:spcAft>
                          <a:spcPts val="0"/>
                        </a:spcAft>
                      </a:pPr>
                      <a:r>
                        <a:rPr lang="en-US" altLang="zh-CN" sz="1600" b="1" kern="100" dirty="0">
                          <a:solidFill>
                            <a:schemeClr val="dk1"/>
                          </a:solidFill>
                          <a:effectLst/>
                          <a:latin typeface="+mn-ea"/>
                          <a:ea typeface="+mn-ea"/>
                          <a:cs typeface="+mn-cs"/>
                        </a:rPr>
                        <a:t>168</a:t>
                      </a:r>
                      <a:endParaRPr lang="zh-CN" altLang="en-US" sz="1600" b="1" kern="100" dirty="0">
                        <a:solidFill>
                          <a:schemeClr val="dk1"/>
                        </a:solidFill>
                        <a:effectLst/>
                        <a:latin typeface="+mn-ea"/>
                        <a:ea typeface="+mn-ea"/>
                        <a:cs typeface="+mn-cs"/>
                      </a:endParaRPr>
                    </a:p>
                  </a:txBody>
                  <a:tcPr marL="0" marR="0" marT="0" marB="0" anchor="ctr"/>
                </a:tc>
                <a:tc>
                  <a:txBody>
                    <a:bodyPr/>
                    <a:lstStyle/>
                    <a:p>
                      <a:pPr marL="0" algn="ctr" defTabSz="914400" rtl="0" eaLnBrk="1" latinLnBrk="0" hangingPunct="1">
                        <a:lnSpc>
                          <a:spcPct val="100000"/>
                        </a:lnSpc>
                        <a:spcAft>
                          <a:spcPts val="0"/>
                        </a:spcAft>
                      </a:pPr>
                      <a:endParaRPr lang="zh-CN" altLang="en-US" sz="1600" b="1" kern="100" dirty="0">
                        <a:solidFill>
                          <a:schemeClr val="dk1"/>
                        </a:solidFill>
                        <a:effectLst/>
                        <a:latin typeface="+mn-ea"/>
                        <a:ea typeface="+mn-ea"/>
                        <a:cs typeface="+mn-cs"/>
                      </a:endParaRPr>
                    </a:p>
                  </a:txBody>
                  <a:tcPr marL="0" marR="0" marT="0" marB="0" anchor="ctr"/>
                </a:tc>
                <a:tc>
                  <a:txBody>
                    <a:bodyPr/>
                    <a:lstStyle/>
                    <a:p>
                      <a:pPr marL="0" algn="ctr" defTabSz="914400" rtl="0" eaLnBrk="1" latinLnBrk="0" hangingPunct="1">
                        <a:lnSpc>
                          <a:spcPct val="100000"/>
                        </a:lnSpc>
                        <a:spcAft>
                          <a:spcPts val="0"/>
                        </a:spcAft>
                      </a:pPr>
                      <a:r>
                        <a:rPr lang="en-US" altLang="zh-CN" sz="1600" b="1" kern="100" dirty="0">
                          <a:solidFill>
                            <a:schemeClr val="dk1"/>
                          </a:solidFill>
                          <a:effectLst/>
                          <a:latin typeface="+mn-ea"/>
                          <a:ea typeface="+mn-ea"/>
                          <a:cs typeface="+mn-cs"/>
                        </a:rPr>
                        <a:t>64</a:t>
                      </a:r>
                      <a:endParaRPr lang="zh-CN" altLang="en-US" sz="1600" b="1" kern="100" dirty="0">
                        <a:solidFill>
                          <a:schemeClr val="dk1"/>
                        </a:solidFill>
                        <a:effectLst/>
                        <a:latin typeface="+mn-ea"/>
                        <a:ea typeface="+mn-ea"/>
                        <a:cs typeface="+mn-cs"/>
                      </a:endParaRPr>
                    </a:p>
                  </a:txBody>
                  <a:tcPr marL="0" marR="0" marT="0" marB="0" anchor="ctr"/>
                </a:tc>
                <a:tc>
                  <a:txBody>
                    <a:bodyPr/>
                    <a:lstStyle/>
                    <a:p>
                      <a:pPr marL="0" algn="ctr" defTabSz="914400" rtl="0" eaLnBrk="1" latinLnBrk="0" hangingPunct="1">
                        <a:lnSpc>
                          <a:spcPct val="100000"/>
                        </a:lnSpc>
                        <a:spcAft>
                          <a:spcPts val="0"/>
                        </a:spcAft>
                      </a:pPr>
                      <a:endParaRPr lang="zh-CN" altLang="en-US" sz="1600" b="1" kern="100" dirty="0">
                        <a:solidFill>
                          <a:schemeClr val="dk1"/>
                        </a:solidFill>
                        <a:effectLst/>
                        <a:latin typeface="+mn-ea"/>
                        <a:ea typeface="+mn-ea"/>
                        <a:cs typeface="+mn-cs"/>
                      </a:endParaRPr>
                    </a:p>
                  </a:txBody>
                  <a:tcPr marL="0" marR="0" marT="0" marB="0" anchor="ctr"/>
                </a:tc>
                <a:tc>
                  <a:txBody>
                    <a:bodyPr/>
                    <a:lstStyle/>
                    <a:p>
                      <a:pPr marL="0" algn="ctr" defTabSz="914400" rtl="0" eaLnBrk="1" latinLnBrk="0" hangingPunct="1">
                        <a:lnSpc>
                          <a:spcPct val="100000"/>
                        </a:lnSpc>
                        <a:spcAft>
                          <a:spcPts val="0"/>
                        </a:spcAft>
                      </a:pPr>
                      <a:r>
                        <a:rPr lang="en-US" altLang="zh-CN" sz="1600" b="1" kern="100" dirty="0">
                          <a:solidFill>
                            <a:schemeClr val="dk1"/>
                          </a:solidFill>
                          <a:effectLst/>
                          <a:latin typeface="+mn-ea"/>
                          <a:ea typeface="+mn-ea"/>
                          <a:cs typeface="+mn-cs"/>
                        </a:rPr>
                        <a:t>16</a:t>
                      </a:r>
                      <a:endParaRPr lang="zh-CN" altLang="en-US" sz="1600" b="1" kern="100" dirty="0">
                        <a:solidFill>
                          <a:schemeClr val="dk1"/>
                        </a:solidFill>
                        <a:effectLst/>
                        <a:latin typeface="+mn-ea"/>
                        <a:ea typeface="+mn-ea"/>
                        <a:cs typeface="+mn-cs"/>
                      </a:endParaRPr>
                    </a:p>
                  </a:txBody>
                  <a:tcPr marL="0" marR="0" marT="0" marB="0" anchor="ctr"/>
                </a:tc>
              </a:tr>
              <a:tr h="321310">
                <a:tc rowSpan="6">
                  <a:txBody>
                    <a:bodyPr/>
                    <a:lstStyle/>
                    <a:p>
                      <a:pPr marL="71755" marR="71755" algn="ctr">
                        <a:lnSpc>
                          <a:spcPct val="100000"/>
                        </a:lnSpc>
                        <a:spcAft>
                          <a:spcPts val="0"/>
                        </a:spcAft>
                      </a:pPr>
                      <a:r>
                        <a:rPr lang="zh-CN" sz="1600" b="1" kern="100" dirty="0">
                          <a:effectLst/>
                        </a:rPr>
                        <a:t>专 业 主 干 课</a:t>
                      </a:r>
                      <a:endParaRPr lang="zh-CN" sz="1600" b="1" kern="100" dirty="0">
                        <a:effectLst/>
                      </a:endParaRPr>
                    </a:p>
                  </a:txBody>
                  <a:tcPr marL="0" marR="0" marT="0" marB="0" vert="eaVert" anchor="ctr"/>
                </a:tc>
                <a:tc>
                  <a:txBody>
                    <a:bodyPr/>
                    <a:lstStyle/>
                    <a:p>
                      <a:pPr marL="0" algn="ctr" defTabSz="914400" rtl="0" eaLnBrk="1" latinLnBrk="0" hangingPunct="1">
                        <a:lnSpc>
                          <a:spcPct val="100000"/>
                        </a:lnSpc>
                        <a:spcAft>
                          <a:spcPts val="0"/>
                        </a:spcAft>
                      </a:pPr>
                      <a:r>
                        <a:rPr lang="zh-CN" altLang="en-US" sz="1600" kern="100" dirty="0">
                          <a:effectLst/>
                        </a:rPr>
                        <a:t>水污染控制工程</a:t>
                      </a:r>
                      <a:endParaRPr lang="zh-CN" altLang="en-US" sz="1600" kern="100" dirty="0">
                        <a:solidFill>
                          <a:schemeClr val="dk1"/>
                        </a:solidFill>
                        <a:effectLst/>
                        <a:latin typeface="+mn-lt"/>
                        <a:ea typeface="+mn-ea"/>
                        <a:cs typeface="+mn-cs"/>
                      </a:endParaRPr>
                    </a:p>
                  </a:txBody>
                  <a:tcPr marL="36195" marR="36195" marT="0" marB="0" anchor="ctr"/>
                </a:tc>
                <a:tc>
                  <a:txBody>
                    <a:bodyPr/>
                    <a:lstStyle/>
                    <a:p>
                      <a:pPr marL="0" algn="ctr" defTabSz="914400" rtl="0" eaLnBrk="1" latinLnBrk="0" hangingPunct="1">
                        <a:lnSpc>
                          <a:spcPct val="100000"/>
                        </a:lnSpc>
                        <a:spcAft>
                          <a:spcPts val="0"/>
                        </a:spcAft>
                      </a:pPr>
                      <a:r>
                        <a:rPr lang="en-US" altLang="zh-CN" sz="1600" kern="100" dirty="0">
                          <a:solidFill>
                            <a:schemeClr val="dk1"/>
                          </a:solidFill>
                          <a:effectLst/>
                          <a:latin typeface="+mn-ea"/>
                          <a:ea typeface="+mn-ea"/>
                          <a:cs typeface="+mn-cs"/>
                        </a:rPr>
                        <a:t>2</a:t>
                      </a:r>
                      <a:endParaRPr lang="zh-CN" altLang="en-US" sz="1600" kern="100" dirty="0">
                        <a:solidFill>
                          <a:schemeClr val="dk1"/>
                        </a:solidFill>
                        <a:effectLst/>
                        <a:latin typeface="+mn-ea"/>
                        <a:ea typeface="+mn-ea"/>
                        <a:cs typeface="+mn-cs"/>
                      </a:endParaRPr>
                    </a:p>
                  </a:txBody>
                  <a:tcPr marL="0" marR="0" marT="0" marB="0" anchor="ctr"/>
                </a:tc>
                <a:tc>
                  <a:txBody>
                    <a:bodyPr/>
                    <a:lstStyle/>
                    <a:p>
                      <a:pPr marL="0" algn="ctr" defTabSz="914400" rtl="0" eaLnBrk="1" latinLnBrk="0" hangingPunct="1">
                        <a:lnSpc>
                          <a:spcPct val="100000"/>
                        </a:lnSpc>
                        <a:spcAft>
                          <a:spcPts val="0"/>
                        </a:spcAft>
                      </a:pPr>
                      <a:r>
                        <a:rPr lang="en-US" altLang="zh-CN" sz="1600" kern="100" dirty="0">
                          <a:solidFill>
                            <a:schemeClr val="dk1"/>
                          </a:solidFill>
                          <a:effectLst/>
                          <a:latin typeface="+mn-ea"/>
                          <a:ea typeface="+mn-ea"/>
                          <a:cs typeface="+mn-cs"/>
                        </a:rPr>
                        <a:t>32</a:t>
                      </a:r>
                      <a:endParaRPr lang="zh-CN" altLang="en-US" sz="1600" kern="100" dirty="0">
                        <a:solidFill>
                          <a:schemeClr val="dk1"/>
                        </a:solidFill>
                        <a:effectLst/>
                        <a:latin typeface="+mn-ea"/>
                        <a:ea typeface="+mn-ea"/>
                        <a:cs typeface="+mn-cs"/>
                      </a:endParaRPr>
                    </a:p>
                  </a:txBody>
                  <a:tcPr marL="0" marR="0" marT="0" marB="0" anchor="ctr"/>
                </a:tc>
                <a:tc>
                  <a:txBody>
                    <a:bodyPr/>
                    <a:lstStyle/>
                    <a:p>
                      <a:pPr marL="0" algn="ctr" defTabSz="914400" rtl="0" eaLnBrk="1" latinLnBrk="0" hangingPunct="1">
                        <a:lnSpc>
                          <a:spcPct val="100000"/>
                        </a:lnSpc>
                        <a:spcAft>
                          <a:spcPts val="0"/>
                        </a:spcAft>
                      </a:pPr>
                      <a:r>
                        <a:rPr lang="en-US" altLang="zh-CN" sz="1600" kern="100" dirty="0">
                          <a:solidFill>
                            <a:schemeClr val="dk1"/>
                          </a:solidFill>
                          <a:effectLst/>
                          <a:latin typeface="+mn-ea"/>
                          <a:ea typeface="+mn-ea"/>
                          <a:cs typeface="+mn-cs"/>
                        </a:rPr>
                        <a:t>32</a:t>
                      </a:r>
                      <a:endParaRPr lang="zh-CN" altLang="en-US" sz="1600" kern="100" dirty="0">
                        <a:solidFill>
                          <a:schemeClr val="dk1"/>
                        </a:solidFill>
                        <a:effectLst/>
                        <a:latin typeface="+mn-ea"/>
                        <a:ea typeface="+mn-ea"/>
                        <a:cs typeface="+mn-cs"/>
                      </a:endParaRPr>
                    </a:p>
                  </a:txBody>
                  <a:tcPr marL="0" marR="0" marT="0" marB="0" anchor="ctr"/>
                </a:tc>
                <a:tc>
                  <a:txBody>
                    <a:bodyPr/>
                    <a:lstStyle/>
                    <a:p>
                      <a:pPr marL="0" algn="ctr" defTabSz="914400" rtl="0" eaLnBrk="1" latinLnBrk="0" hangingPunct="1">
                        <a:lnSpc>
                          <a:spcPct val="100000"/>
                        </a:lnSpc>
                        <a:spcAft>
                          <a:spcPts val="0"/>
                        </a:spcAft>
                      </a:pPr>
                      <a:endParaRPr lang="zh-CN" altLang="en-US" sz="1600" kern="100" dirty="0">
                        <a:solidFill>
                          <a:schemeClr val="dk1"/>
                        </a:solidFill>
                        <a:effectLst/>
                        <a:latin typeface="+mn-ea"/>
                        <a:ea typeface="+mn-ea"/>
                        <a:cs typeface="+mn-cs"/>
                      </a:endParaRPr>
                    </a:p>
                  </a:txBody>
                  <a:tcPr marL="0" marR="0" marT="0" marB="0" anchor="ctr"/>
                </a:tc>
                <a:tc>
                  <a:txBody>
                    <a:bodyPr/>
                    <a:lstStyle/>
                    <a:p>
                      <a:pPr marL="0" algn="ctr" defTabSz="914400" rtl="0" eaLnBrk="1" latinLnBrk="0" hangingPunct="1">
                        <a:lnSpc>
                          <a:spcPct val="100000"/>
                        </a:lnSpc>
                        <a:spcAft>
                          <a:spcPts val="0"/>
                        </a:spcAft>
                      </a:pPr>
                      <a:r>
                        <a:rPr lang="en-US" altLang="zh-CN" sz="1600" kern="100" dirty="0">
                          <a:solidFill>
                            <a:schemeClr val="dk1"/>
                          </a:solidFill>
                          <a:effectLst/>
                          <a:latin typeface="+mn-ea"/>
                          <a:ea typeface="+mn-ea"/>
                          <a:cs typeface="+mn-cs"/>
                        </a:rPr>
                        <a:t>16</a:t>
                      </a:r>
                      <a:endParaRPr lang="zh-CN" altLang="en-US" sz="1600" kern="100" dirty="0">
                        <a:solidFill>
                          <a:schemeClr val="dk1"/>
                        </a:solidFill>
                        <a:effectLst/>
                        <a:latin typeface="+mn-ea"/>
                        <a:ea typeface="+mn-ea"/>
                        <a:cs typeface="+mn-cs"/>
                      </a:endParaRPr>
                    </a:p>
                  </a:txBody>
                  <a:tcPr marL="0" marR="0" marT="0" marB="0" anchor="ctr"/>
                </a:tc>
                <a:tc>
                  <a:txBody>
                    <a:bodyPr/>
                    <a:lstStyle/>
                    <a:p>
                      <a:pPr marL="0" algn="ctr" defTabSz="914400" rtl="0" eaLnBrk="1" latinLnBrk="0" hangingPunct="1">
                        <a:lnSpc>
                          <a:spcPct val="100000"/>
                        </a:lnSpc>
                        <a:spcAft>
                          <a:spcPts val="0"/>
                        </a:spcAft>
                      </a:pPr>
                      <a:endParaRPr lang="zh-CN" altLang="en-US" sz="1600" kern="100" dirty="0">
                        <a:solidFill>
                          <a:schemeClr val="dk1"/>
                        </a:solidFill>
                        <a:effectLst/>
                        <a:latin typeface="+mn-ea"/>
                        <a:ea typeface="+mn-ea"/>
                        <a:cs typeface="+mn-cs"/>
                      </a:endParaRPr>
                    </a:p>
                  </a:txBody>
                  <a:tcPr marL="0" marR="0" marT="0" marB="0" anchor="ctr"/>
                </a:tc>
                <a:tc>
                  <a:txBody>
                    <a:bodyPr/>
                    <a:lstStyle/>
                    <a:p>
                      <a:pPr marL="0" algn="ctr" defTabSz="914400" rtl="0" eaLnBrk="1" latinLnBrk="0" hangingPunct="1">
                        <a:lnSpc>
                          <a:spcPct val="100000"/>
                        </a:lnSpc>
                        <a:spcAft>
                          <a:spcPts val="0"/>
                        </a:spcAft>
                      </a:pPr>
                      <a:r>
                        <a:rPr lang="en-US" altLang="zh-CN" sz="1600" kern="100" dirty="0">
                          <a:solidFill>
                            <a:schemeClr val="dk1"/>
                          </a:solidFill>
                          <a:effectLst/>
                          <a:latin typeface="+mn-ea"/>
                          <a:ea typeface="+mn-ea"/>
                          <a:cs typeface="+mn-cs"/>
                        </a:rPr>
                        <a:t>8</a:t>
                      </a:r>
                      <a:endParaRPr lang="zh-CN" altLang="en-US" sz="1600" kern="100" dirty="0">
                        <a:solidFill>
                          <a:schemeClr val="dk1"/>
                        </a:solidFill>
                        <a:effectLst/>
                        <a:latin typeface="+mn-ea"/>
                        <a:ea typeface="+mn-ea"/>
                        <a:cs typeface="+mn-cs"/>
                      </a:endParaRPr>
                    </a:p>
                  </a:txBody>
                  <a:tcPr marL="0" marR="0" marT="0" marB="0" anchor="ctr"/>
                </a:tc>
              </a:tr>
              <a:tr h="321945">
                <a:tc vMerge="1">
                  <a:tcPr/>
                </a:tc>
                <a:tc>
                  <a:txBody>
                    <a:bodyPr/>
                    <a:lstStyle/>
                    <a:p>
                      <a:pPr marL="0" algn="ctr" defTabSz="914400" rtl="0" eaLnBrk="1" latinLnBrk="0" hangingPunct="1">
                        <a:lnSpc>
                          <a:spcPct val="100000"/>
                        </a:lnSpc>
                        <a:spcAft>
                          <a:spcPts val="0"/>
                        </a:spcAft>
                      </a:pPr>
                      <a:r>
                        <a:rPr lang="zh-CN" altLang="en-US" sz="1600" kern="100" dirty="0">
                          <a:solidFill>
                            <a:schemeClr val="dk1"/>
                          </a:solidFill>
                          <a:effectLst/>
                          <a:latin typeface="+mn-lt"/>
                          <a:ea typeface="+mn-ea"/>
                          <a:cs typeface="+mn-cs"/>
                        </a:rPr>
                        <a:t>土壤污染与防治</a:t>
                      </a:r>
                      <a:r>
                        <a:rPr lang="en-US" altLang="zh-CN" sz="1600" kern="100" dirty="0">
                          <a:solidFill>
                            <a:schemeClr val="dk1"/>
                          </a:solidFill>
                          <a:effectLst/>
                          <a:latin typeface="+mn-lt"/>
                          <a:ea typeface="+mn-ea"/>
                          <a:cs typeface="+mn-cs"/>
                        </a:rPr>
                        <a:t>B</a:t>
                      </a:r>
                      <a:endParaRPr lang="zh-CN" altLang="en-US" sz="1600" kern="100" dirty="0">
                        <a:solidFill>
                          <a:schemeClr val="dk1"/>
                        </a:solidFill>
                        <a:effectLst/>
                        <a:latin typeface="+mn-lt"/>
                        <a:ea typeface="+mn-ea"/>
                        <a:cs typeface="+mn-cs"/>
                      </a:endParaRPr>
                    </a:p>
                  </a:txBody>
                  <a:tcPr marL="36195" marR="36195" marT="0" marB="0" anchor="ctr"/>
                </a:tc>
                <a:tc>
                  <a:txBody>
                    <a:bodyPr/>
                    <a:lstStyle/>
                    <a:p>
                      <a:pPr marL="0" algn="ctr" defTabSz="914400" rtl="0" eaLnBrk="1" latinLnBrk="0" hangingPunct="1">
                        <a:lnSpc>
                          <a:spcPct val="100000"/>
                        </a:lnSpc>
                        <a:spcAft>
                          <a:spcPts val="0"/>
                        </a:spcAft>
                      </a:pPr>
                      <a:r>
                        <a:rPr lang="en-US" altLang="zh-CN" sz="1600" kern="100" dirty="0">
                          <a:solidFill>
                            <a:schemeClr val="dk1"/>
                          </a:solidFill>
                          <a:effectLst/>
                          <a:latin typeface="+mn-ea"/>
                          <a:ea typeface="+mn-ea"/>
                          <a:cs typeface="+mn-cs"/>
                        </a:rPr>
                        <a:t>2</a:t>
                      </a:r>
                      <a:endParaRPr lang="zh-CN" altLang="en-US" sz="1600" kern="100" dirty="0">
                        <a:solidFill>
                          <a:schemeClr val="dk1"/>
                        </a:solidFill>
                        <a:effectLst/>
                        <a:latin typeface="+mn-ea"/>
                        <a:ea typeface="+mn-ea"/>
                        <a:cs typeface="+mn-cs"/>
                      </a:endParaRPr>
                    </a:p>
                  </a:txBody>
                  <a:tcPr marL="0" marR="0" marT="0" marB="0" anchor="ctr"/>
                </a:tc>
                <a:tc>
                  <a:txBody>
                    <a:bodyPr/>
                    <a:lstStyle/>
                    <a:p>
                      <a:pPr marL="0" algn="ctr" defTabSz="914400" rtl="0" eaLnBrk="1" latinLnBrk="0" hangingPunct="1">
                        <a:lnSpc>
                          <a:spcPct val="100000"/>
                        </a:lnSpc>
                        <a:spcAft>
                          <a:spcPts val="0"/>
                        </a:spcAft>
                      </a:pPr>
                      <a:r>
                        <a:rPr lang="en-US" altLang="zh-CN" sz="1600" kern="100" dirty="0">
                          <a:solidFill>
                            <a:schemeClr val="dk1"/>
                          </a:solidFill>
                          <a:effectLst/>
                          <a:latin typeface="+mn-ea"/>
                          <a:ea typeface="+mn-ea"/>
                          <a:cs typeface="+mn-cs"/>
                        </a:rPr>
                        <a:t>32</a:t>
                      </a:r>
                      <a:endParaRPr lang="zh-CN" altLang="en-US" sz="1600" kern="100" dirty="0">
                        <a:solidFill>
                          <a:schemeClr val="dk1"/>
                        </a:solidFill>
                        <a:effectLst/>
                        <a:latin typeface="+mn-ea"/>
                        <a:ea typeface="+mn-ea"/>
                        <a:cs typeface="+mn-cs"/>
                      </a:endParaRPr>
                    </a:p>
                  </a:txBody>
                  <a:tcPr marL="0" marR="0" marT="0" marB="0" anchor="ctr"/>
                </a:tc>
                <a:tc>
                  <a:txBody>
                    <a:bodyPr/>
                    <a:lstStyle/>
                    <a:p>
                      <a:pPr marL="0" algn="ctr" defTabSz="914400" rtl="0" eaLnBrk="1" latinLnBrk="0" hangingPunct="1">
                        <a:lnSpc>
                          <a:spcPct val="100000"/>
                        </a:lnSpc>
                        <a:spcAft>
                          <a:spcPts val="0"/>
                        </a:spcAft>
                      </a:pPr>
                      <a:r>
                        <a:rPr lang="en-US" altLang="zh-CN" sz="1600" kern="100" dirty="0">
                          <a:solidFill>
                            <a:schemeClr val="dk1"/>
                          </a:solidFill>
                          <a:effectLst/>
                          <a:latin typeface="+mn-ea"/>
                          <a:ea typeface="+mn-ea"/>
                          <a:cs typeface="+mn-cs"/>
                        </a:rPr>
                        <a:t>32</a:t>
                      </a:r>
                      <a:endParaRPr lang="zh-CN" altLang="en-US" sz="1600" kern="100" dirty="0">
                        <a:solidFill>
                          <a:schemeClr val="dk1"/>
                        </a:solidFill>
                        <a:effectLst/>
                        <a:latin typeface="+mn-ea"/>
                        <a:ea typeface="+mn-ea"/>
                        <a:cs typeface="+mn-cs"/>
                      </a:endParaRPr>
                    </a:p>
                  </a:txBody>
                  <a:tcPr marL="0" marR="0" marT="0" marB="0" anchor="ctr"/>
                </a:tc>
                <a:tc>
                  <a:txBody>
                    <a:bodyPr/>
                    <a:lstStyle/>
                    <a:p>
                      <a:pPr marL="0" algn="ctr" defTabSz="914400" rtl="0" eaLnBrk="1" latinLnBrk="0" hangingPunct="1">
                        <a:lnSpc>
                          <a:spcPct val="100000"/>
                        </a:lnSpc>
                        <a:spcAft>
                          <a:spcPts val="0"/>
                        </a:spcAft>
                      </a:pPr>
                      <a:endParaRPr lang="zh-CN" altLang="en-US" sz="1600" kern="100" dirty="0">
                        <a:solidFill>
                          <a:schemeClr val="dk1"/>
                        </a:solidFill>
                        <a:effectLst/>
                        <a:latin typeface="+mn-ea"/>
                        <a:ea typeface="+mn-ea"/>
                        <a:cs typeface="+mn-cs"/>
                      </a:endParaRPr>
                    </a:p>
                  </a:txBody>
                  <a:tcPr marL="0" marR="0" marT="0" marB="0" anchor="ctr"/>
                </a:tc>
                <a:tc>
                  <a:txBody>
                    <a:bodyPr/>
                    <a:lstStyle/>
                    <a:p>
                      <a:pPr marL="0" algn="ctr" defTabSz="914400" rtl="0" eaLnBrk="1" latinLnBrk="0" hangingPunct="1">
                        <a:lnSpc>
                          <a:spcPct val="100000"/>
                        </a:lnSpc>
                        <a:spcAft>
                          <a:spcPts val="0"/>
                        </a:spcAft>
                      </a:pPr>
                      <a:endParaRPr lang="zh-CN" altLang="en-US" sz="1600" kern="100" dirty="0">
                        <a:solidFill>
                          <a:schemeClr val="dk1"/>
                        </a:solidFill>
                        <a:effectLst/>
                        <a:latin typeface="+mn-ea"/>
                        <a:ea typeface="+mn-ea"/>
                        <a:cs typeface="+mn-cs"/>
                      </a:endParaRPr>
                    </a:p>
                  </a:txBody>
                  <a:tcPr marL="0" marR="0" marT="0" marB="0" anchor="ctr"/>
                </a:tc>
                <a:tc>
                  <a:txBody>
                    <a:bodyPr/>
                    <a:lstStyle/>
                    <a:p>
                      <a:pPr marL="0" algn="ctr" defTabSz="914400" rtl="0" eaLnBrk="1" latinLnBrk="0" hangingPunct="1">
                        <a:lnSpc>
                          <a:spcPct val="100000"/>
                        </a:lnSpc>
                        <a:spcAft>
                          <a:spcPts val="0"/>
                        </a:spcAft>
                      </a:pPr>
                      <a:endParaRPr lang="zh-CN" altLang="en-US" sz="1600" kern="100">
                        <a:solidFill>
                          <a:schemeClr val="dk1"/>
                        </a:solidFill>
                        <a:effectLst/>
                        <a:latin typeface="+mn-ea"/>
                        <a:ea typeface="+mn-ea"/>
                        <a:cs typeface="+mn-cs"/>
                      </a:endParaRPr>
                    </a:p>
                  </a:txBody>
                  <a:tcPr marL="0" marR="0" marT="0" marB="0" anchor="ctr"/>
                </a:tc>
                <a:tc>
                  <a:txBody>
                    <a:bodyPr/>
                    <a:lstStyle/>
                    <a:p>
                      <a:pPr marL="0" algn="ctr" defTabSz="914400" rtl="0" eaLnBrk="1" latinLnBrk="0" hangingPunct="1">
                        <a:lnSpc>
                          <a:spcPct val="100000"/>
                        </a:lnSpc>
                        <a:spcAft>
                          <a:spcPts val="0"/>
                        </a:spcAft>
                      </a:pPr>
                      <a:endParaRPr lang="zh-CN" altLang="en-US" sz="1600" kern="100" dirty="0">
                        <a:solidFill>
                          <a:schemeClr val="dk1"/>
                        </a:solidFill>
                        <a:effectLst/>
                        <a:latin typeface="+mn-ea"/>
                        <a:ea typeface="+mn-ea"/>
                        <a:cs typeface="+mn-cs"/>
                      </a:endParaRPr>
                    </a:p>
                  </a:txBody>
                  <a:tcPr marL="0" marR="0" marT="0" marB="0" anchor="ctr"/>
                </a:tc>
              </a:tr>
              <a:tr h="320675">
                <a:tc vMerge="1">
                  <a:tcPr/>
                </a:tc>
                <a:tc>
                  <a:txBody>
                    <a:bodyPr/>
                    <a:lstStyle/>
                    <a:p>
                      <a:pPr marL="0" algn="ctr" defTabSz="914400" rtl="0" eaLnBrk="1" latinLnBrk="0" hangingPunct="1">
                        <a:lnSpc>
                          <a:spcPct val="100000"/>
                        </a:lnSpc>
                        <a:spcAft>
                          <a:spcPts val="0"/>
                        </a:spcAft>
                      </a:pPr>
                      <a:r>
                        <a:rPr lang="zh-CN" altLang="en-US" sz="1600" kern="100" dirty="0">
                          <a:solidFill>
                            <a:schemeClr val="dk1"/>
                          </a:solidFill>
                          <a:effectLst/>
                          <a:latin typeface="+mn-lt"/>
                          <a:ea typeface="+mn-ea"/>
                          <a:cs typeface="+mn-cs"/>
                        </a:rPr>
                        <a:t>固体废物处理与处置</a:t>
                      </a:r>
                      <a:endParaRPr lang="zh-CN" altLang="en-US" sz="1600" kern="100" dirty="0">
                        <a:solidFill>
                          <a:schemeClr val="dk1"/>
                        </a:solidFill>
                        <a:effectLst/>
                        <a:latin typeface="+mn-lt"/>
                        <a:ea typeface="+mn-ea"/>
                        <a:cs typeface="+mn-cs"/>
                      </a:endParaRPr>
                    </a:p>
                  </a:txBody>
                  <a:tcPr marL="36195" marR="36195" marT="0" marB="0" anchor="ctr"/>
                </a:tc>
                <a:tc>
                  <a:txBody>
                    <a:bodyPr/>
                    <a:lstStyle/>
                    <a:p>
                      <a:pPr marL="0" algn="ctr" defTabSz="914400" rtl="0" eaLnBrk="1" latinLnBrk="0" hangingPunct="1">
                        <a:lnSpc>
                          <a:spcPct val="100000"/>
                        </a:lnSpc>
                        <a:spcAft>
                          <a:spcPts val="0"/>
                        </a:spcAft>
                      </a:pPr>
                      <a:r>
                        <a:rPr lang="en-US" altLang="zh-CN" sz="1600" kern="100" dirty="0">
                          <a:solidFill>
                            <a:schemeClr val="dk1"/>
                          </a:solidFill>
                          <a:effectLst/>
                          <a:latin typeface="+mn-ea"/>
                          <a:ea typeface="+mn-ea"/>
                          <a:cs typeface="+mn-cs"/>
                        </a:rPr>
                        <a:t>2</a:t>
                      </a:r>
                      <a:endParaRPr lang="zh-CN" altLang="en-US" sz="1600" kern="100" dirty="0">
                        <a:solidFill>
                          <a:schemeClr val="dk1"/>
                        </a:solidFill>
                        <a:effectLst/>
                        <a:latin typeface="+mn-ea"/>
                        <a:ea typeface="+mn-ea"/>
                        <a:cs typeface="+mn-cs"/>
                      </a:endParaRPr>
                    </a:p>
                  </a:txBody>
                  <a:tcPr marL="0" marR="0" marT="0" marB="0" anchor="ctr"/>
                </a:tc>
                <a:tc>
                  <a:txBody>
                    <a:bodyPr/>
                    <a:lstStyle/>
                    <a:p>
                      <a:pPr marL="0" algn="ctr" defTabSz="914400" rtl="0" eaLnBrk="1" latinLnBrk="0" hangingPunct="1">
                        <a:lnSpc>
                          <a:spcPct val="100000"/>
                        </a:lnSpc>
                        <a:spcAft>
                          <a:spcPts val="0"/>
                        </a:spcAft>
                      </a:pPr>
                      <a:r>
                        <a:rPr lang="en-US" altLang="zh-CN" sz="1600" kern="100" dirty="0">
                          <a:solidFill>
                            <a:schemeClr val="dk1"/>
                          </a:solidFill>
                          <a:effectLst/>
                          <a:latin typeface="+mn-ea"/>
                          <a:ea typeface="+mn-ea"/>
                          <a:cs typeface="+mn-cs"/>
                        </a:rPr>
                        <a:t>32</a:t>
                      </a:r>
                      <a:endParaRPr lang="zh-CN" altLang="en-US" sz="1600" kern="100" dirty="0">
                        <a:solidFill>
                          <a:schemeClr val="dk1"/>
                        </a:solidFill>
                        <a:effectLst/>
                        <a:latin typeface="+mn-ea"/>
                        <a:ea typeface="+mn-ea"/>
                        <a:cs typeface="+mn-cs"/>
                      </a:endParaRPr>
                    </a:p>
                  </a:txBody>
                  <a:tcPr marL="0" marR="0" marT="0" marB="0" anchor="ctr"/>
                </a:tc>
                <a:tc>
                  <a:txBody>
                    <a:bodyPr/>
                    <a:lstStyle/>
                    <a:p>
                      <a:pPr marL="0" algn="ctr" defTabSz="914400" rtl="0" eaLnBrk="1" latinLnBrk="0" hangingPunct="1">
                        <a:lnSpc>
                          <a:spcPct val="100000"/>
                        </a:lnSpc>
                        <a:spcAft>
                          <a:spcPts val="0"/>
                        </a:spcAft>
                      </a:pPr>
                      <a:r>
                        <a:rPr lang="en-US" altLang="zh-CN" sz="1600" kern="100" dirty="0">
                          <a:solidFill>
                            <a:schemeClr val="dk1"/>
                          </a:solidFill>
                          <a:effectLst/>
                          <a:latin typeface="+mn-ea"/>
                          <a:ea typeface="+mn-ea"/>
                          <a:cs typeface="+mn-cs"/>
                        </a:rPr>
                        <a:t>32</a:t>
                      </a:r>
                      <a:endParaRPr lang="zh-CN" altLang="en-US" sz="1600" kern="100" dirty="0">
                        <a:solidFill>
                          <a:schemeClr val="dk1"/>
                        </a:solidFill>
                        <a:effectLst/>
                        <a:latin typeface="+mn-ea"/>
                        <a:ea typeface="+mn-ea"/>
                        <a:cs typeface="+mn-cs"/>
                      </a:endParaRPr>
                    </a:p>
                  </a:txBody>
                  <a:tcPr marL="0" marR="0" marT="0" marB="0" anchor="ctr"/>
                </a:tc>
                <a:tc>
                  <a:txBody>
                    <a:bodyPr/>
                    <a:lstStyle/>
                    <a:p>
                      <a:pPr marL="0" algn="ctr" defTabSz="914400" rtl="0" eaLnBrk="1" latinLnBrk="0" hangingPunct="1">
                        <a:lnSpc>
                          <a:spcPct val="100000"/>
                        </a:lnSpc>
                        <a:spcAft>
                          <a:spcPts val="0"/>
                        </a:spcAft>
                      </a:pPr>
                      <a:endParaRPr lang="zh-CN" altLang="en-US" sz="1600" kern="100" dirty="0">
                        <a:solidFill>
                          <a:schemeClr val="dk1"/>
                        </a:solidFill>
                        <a:effectLst/>
                        <a:latin typeface="+mn-ea"/>
                        <a:ea typeface="+mn-ea"/>
                        <a:cs typeface="+mn-cs"/>
                      </a:endParaRPr>
                    </a:p>
                  </a:txBody>
                  <a:tcPr marL="0" marR="0" marT="0" marB="0" anchor="ctr"/>
                </a:tc>
                <a:tc>
                  <a:txBody>
                    <a:bodyPr/>
                    <a:lstStyle/>
                    <a:p>
                      <a:pPr marL="0" algn="ctr" defTabSz="914400" rtl="0" eaLnBrk="1" latinLnBrk="0" hangingPunct="1">
                        <a:lnSpc>
                          <a:spcPct val="100000"/>
                        </a:lnSpc>
                        <a:spcAft>
                          <a:spcPts val="0"/>
                        </a:spcAft>
                      </a:pPr>
                      <a:r>
                        <a:rPr lang="en-US" altLang="zh-CN" sz="1600" kern="100" dirty="0">
                          <a:solidFill>
                            <a:schemeClr val="dk1"/>
                          </a:solidFill>
                          <a:effectLst/>
                          <a:latin typeface="+mn-ea"/>
                          <a:ea typeface="+mn-ea"/>
                          <a:cs typeface="+mn-cs"/>
                        </a:rPr>
                        <a:t>8</a:t>
                      </a:r>
                      <a:endParaRPr lang="zh-CN" altLang="en-US" sz="1600" kern="100" dirty="0">
                        <a:solidFill>
                          <a:schemeClr val="dk1"/>
                        </a:solidFill>
                        <a:effectLst/>
                        <a:latin typeface="+mn-ea"/>
                        <a:ea typeface="+mn-ea"/>
                        <a:cs typeface="+mn-cs"/>
                      </a:endParaRPr>
                    </a:p>
                  </a:txBody>
                  <a:tcPr marL="0" marR="0" marT="0" marB="0" anchor="ctr"/>
                </a:tc>
                <a:tc>
                  <a:txBody>
                    <a:bodyPr/>
                    <a:lstStyle/>
                    <a:p>
                      <a:pPr marL="0" algn="ctr" defTabSz="914400" rtl="0" eaLnBrk="1" latinLnBrk="0" hangingPunct="1">
                        <a:lnSpc>
                          <a:spcPct val="100000"/>
                        </a:lnSpc>
                        <a:spcAft>
                          <a:spcPts val="0"/>
                        </a:spcAft>
                      </a:pPr>
                      <a:endParaRPr lang="zh-CN" altLang="en-US" sz="1600" kern="100" dirty="0">
                        <a:solidFill>
                          <a:schemeClr val="dk1"/>
                        </a:solidFill>
                        <a:effectLst/>
                        <a:latin typeface="+mn-ea"/>
                        <a:ea typeface="+mn-ea"/>
                        <a:cs typeface="+mn-cs"/>
                      </a:endParaRPr>
                    </a:p>
                  </a:txBody>
                  <a:tcPr marL="0" marR="0" marT="0" marB="0" anchor="ctr"/>
                </a:tc>
                <a:tc>
                  <a:txBody>
                    <a:bodyPr/>
                    <a:lstStyle/>
                    <a:p>
                      <a:pPr marL="0" algn="ctr" defTabSz="914400" rtl="0" eaLnBrk="1" latinLnBrk="0" hangingPunct="1">
                        <a:lnSpc>
                          <a:spcPct val="100000"/>
                        </a:lnSpc>
                        <a:spcAft>
                          <a:spcPts val="0"/>
                        </a:spcAft>
                      </a:pPr>
                      <a:r>
                        <a:rPr lang="en-US" altLang="zh-CN" sz="1600" kern="100" dirty="0">
                          <a:solidFill>
                            <a:schemeClr val="dk1"/>
                          </a:solidFill>
                          <a:effectLst/>
                          <a:latin typeface="+mn-ea"/>
                          <a:ea typeface="+mn-ea"/>
                          <a:cs typeface="+mn-cs"/>
                        </a:rPr>
                        <a:t>8</a:t>
                      </a:r>
                      <a:endParaRPr lang="zh-CN" altLang="en-US" sz="1600" kern="100" dirty="0">
                        <a:solidFill>
                          <a:schemeClr val="dk1"/>
                        </a:solidFill>
                        <a:effectLst/>
                        <a:latin typeface="+mn-ea"/>
                        <a:ea typeface="+mn-ea"/>
                        <a:cs typeface="+mn-cs"/>
                      </a:endParaRPr>
                    </a:p>
                  </a:txBody>
                  <a:tcPr marL="0" marR="0" marT="0" marB="0" anchor="ctr"/>
                </a:tc>
              </a:tr>
              <a:tr h="321945">
                <a:tc vMerge="1">
                  <a:tcPr/>
                </a:tc>
                <a:tc>
                  <a:txBody>
                    <a:bodyPr/>
                    <a:lstStyle/>
                    <a:p>
                      <a:pPr marL="0" algn="ctr" defTabSz="914400" rtl="0" eaLnBrk="1" latinLnBrk="0" hangingPunct="1">
                        <a:lnSpc>
                          <a:spcPct val="100000"/>
                        </a:lnSpc>
                        <a:spcAft>
                          <a:spcPts val="0"/>
                        </a:spcAft>
                      </a:pPr>
                      <a:r>
                        <a:rPr lang="zh-CN" altLang="en-US" sz="1600" kern="100" dirty="0">
                          <a:solidFill>
                            <a:schemeClr val="dk1"/>
                          </a:solidFill>
                          <a:effectLst/>
                          <a:latin typeface="+mn-lt"/>
                          <a:ea typeface="+mn-ea"/>
                          <a:cs typeface="+mn-cs"/>
                        </a:rPr>
                        <a:t>环境地球化学</a:t>
                      </a:r>
                      <a:endParaRPr lang="en-US" altLang="zh-CN" sz="1600" kern="100" dirty="0">
                        <a:solidFill>
                          <a:schemeClr val="dk1"/>
                        </a:solidFill>
                        <a:effectLst/>
                        <a:latin typeface="+mn-lt"/>
                        <a:ea typeface="+mn-ea"/>
                        <a:cs typeface="+mn-cs"/>
                      </a:endParaRPr>
                    </a:p>
                  </a:txBody>
                  <a:tcPr marL="36195" marR="36195" marT="0" marB="0" anchor="ctr"/>
                </a:tc>
                <a:tc>
                  <a:txBody>
                    <a:bodyPr/>
                    <a:lstStyle/>
                    <a:p>
                      <a:pPr marL="0" algn="ctr" defTabSz="914400" rtl="0" eaLnBrk="1" latinLnBrk="0" hangingPunct="1">
                        <a:lnSpc>
                          <a:spcPct val="100000"/>
                        </a:lnSpc>
                        <a:spcAft>
                          <a:spcPts val="0"/>
                        </a:spcAft>
                      </a:pPr>
                      <a:r>
                        <a:rPr lang="en-US" altLang="zh-CN" sz="1600" kern="100" dirty="0">
                          <a:solidFill>
                            <a:schemeClr val="dk1"/>
                          </a:solidFill>
                          <a:effectLst/>
                          <a:latin typeface="+mn-ea"/>
                          <a:ea typeface="+mn-ea"/>
                          <a:cs typeface="+mn-cs"/>
                        </a:rPr>
                        <a:t>3</a:t>
                      </a:r>
                      <a:endParaRPr lang="zh-CN" altLang="en-US" sz="1600" kern="100" dirty="0">
                        <a:solidFill>
                          <a:schemeClr val="dk1"/>
                        </a:solidFill>
                        <a:effectLst/>
                        <a:latin typeface="+mn-ea"/>
                        <a:ea typeface="+mn-ea"/>
                        <a:cs typeface="+mn-cs"/>
                      </a:endParaRPr>
                    </a:p>
                  </a:txBody>
                  <a:tcPr marL="0" marR="0" marT="0" marB="0" anchor="ctr"/>
                </a:tc>
                <a:tc>
                  <a:txBody>
                    <a:bodyPr/>
                    <a:lstStyle/>
                    <a:p>
                      <a:pPr marL="0" algn="ctr" defTabSz="914400" rtl="0" eaLnBrk="1" latinLnBrk="0" hangingPunct="1">
                        <a:lnSpc>
                          <a:spcPct val="100000"/>
                        </a:lnSpc>
                        <a:spcAft>
                          <a:spcPts val="0"/>
                        </a:spcAft>
                      </a:pPr>
                      <a:r>
                        <a:rPr lang="en-US" altLang="zh-CN" sz="1600" kern="100" dirty="0">
                          <a:solidFill>
                            <a:schemeClr val="dk1"/>
                          </a:solidFill>
                          <a:effectLst/>
                          <a:latin typeface="+mn-ea"/>
                          <a:ea typeface="+mn-ea"/>
                          <a:cs typeface="+mn-cs"/>
                        </a:rPr>
                        <a:t>48</a:t>
                      </a:r>
                      <a:endParaRPr lang="zh-CN" altLang="en-US" sz="1600" kern="100" dirty="0">
                        <a:solidFill>
                          <a:schemeClr val="dk1"/>
                        </a:solidFill>
                        <a:effectLst/>
                        <a:latin typeface="+mn-ea"/>
                        <a:ea typeface="+mn-ea"/>
                        <a:cs typeface="+mn-cs"/>
                      </a:endParaRPr>
                    </a:p>
                  </a:txBody>
                  <a:tcPr marL="0" marR="0" marT="0" marB="0" anchor="ctr"/>
                </a:tc>
                <a:tc>
                  <a:txBody>
                    <a:bodyPr/>
                    <a:lstStyle/>
                    <a:p>
                      <a:pPr marL="0" algn="ctr" defTabSz="914400" rtl="0" eaLnBrk="1" latinLnBrk="0" hangingPunct="1">
                        <a:lnSpc>
                          <a:spcPct val="100000"/>
                        </a:lnSpc>
                        <a:spcAft>
                          <a:spcPts val="0"/>
                        </a:spcAft>
                      </a:pPr>
                      <a:r>
                        <a:rPr lang="en-US" altLang="zh-CN" sz="1600" kern="100" dirty="0">
                          <a:solidFill>
                            <a:schemeClr val="dk1"/>
                          </a:solidFill>
                          <a:effectLst/>
                          <a:latin typeface="+mn-ea"/>
                          <a:ea typeface="+mn-ea"/>
                          <a:cs typeface="+mn-cs"/>
                        </a:rPr>
                        <a:t>48</a:t>
                      </a:r>
                      <a:endParaRPr lang="zh-CN" altLang="en-US" sz="1600" kern="100" dirty="0">
                        <a:solidFill>
                          <a:schemeClr val="dk1"/>
                        </a:solidFill>
                        <a:effectLst/>
                        <a:latin typeface="+mn-ea"/>
                        <a:ea typeface="+mn-ea"/>
                        <a:cs typeface="+mn-cs"/>
                      </a:endParaRPr>
                    </a:p>
                  </a:txBody>
                  <a:tcPr marL="0" marR="0" marT="0" marB="0" anchor="ctr"/>
                </a:tc>
                <a:tc>
                  <a:txBody>
                    <a:bodyPr/>
                    <a:lstStyle/>
                    <a:p>
                      <a:pPr marL="0" algn="ctr" defTabSz="914400" rtl="0" eaLnBrk="1" latinLnBrk="0" hangingPunct="1">
                        <a:lnSpc>
                          <a:spcPct val="100000"/>
                        </a:lnSpc>
                        <a:spcAft>
                          <a:spcPts val="0"/>
                        </a:spcAft>
                      </a:pPr>
                      <a:endParaRPr lang="zh-CN" altLang="en-US" sz="1600" kern="100" dirty="0">
                        <a:solidFill>
                          <a:schemeClr val="dk1"/>
                        </a:solidFill>
                        <a:effectLst/>
                        <a:latin typeface="+mn-ea"/>
                        <a:ea typeface="+mn-ea"/>
                        <a:cs typeface="+mn-cs"/>
                      </a:endParaRPr>
                    </a:p>
                  </a:txBody>
                  <a:tcPr marL="0" marR="0" marT="0" marB="0" anchor="ctr"/>
                </a:tc>
                <a:tc>
                  <a:txBody>
                    <a:bodyPr/>
                    <a:lstStyle/>
                    <a:p>
                      <a:pPr marL="0" algn="ctr" defTabSz="914400" rtl="0" eaLnBrk="1" latinLnBrk="0" hangingPunct="1">
                        <a:lnSpc>
                          <a:spcPct val="100000"/>
                        </a:lnSpc>
                        <a:spcAft>
                          <a:spcPts val="0"/>
                        </a:spcAft>
                      </a:pPr>
                      <a:endParaRPr lang="zh-CN" altLang="en-US" sz="1600" kern="100" dirty="0">
                        <a:solidFill>
                          <a:schemeClr val="dk1"/>
                        </a:solidFill>
                        <a:effectLst/>
                        <a:latin typeface="+mn-ea"/>
                        <a:ea typeface="+mn-ea"/>
                        <a:cs typeface="+mn-cs"/>
                      </a:endParaRPr>
                    </a:p>
                  </a:txBody>
                  <a:tcPr marL="0" marR="0" marT="0" marB="0" anchor="ctr"/>
                </a:tc>
                <a:tc>
                  <a:txBody>
                    <a:bodyPr/>
                    <a:lstStyle/>
                    <a:p>
                      <a:pPr marL="0" algn="ctr" defTabSz="914400" rtl="0" eaLnBrk="1" latinLnBrk="0" hangingPunct="1">
                        <a:lnSpc>
                          <a:spcPct val="100000"/>
                        </a:lnSpc>
                        <a:spcAft>
                          <a:spcPts val="0"/>
                        </a:spcAft>
                      </a:pPr>
                      <a:endParaRPr lang="zh-CN" altLang="en-US" sz="1600" kern="100" dirty="0">
                        <a:solidFill>
                          <a:schemeClr val="dk1"/>
                        </a:solidFill>
                        <a:effectLst/>
                        <a:latin typeface="+mn-ea"/>
                        <a:ea typeface="+mn-ea"/>
                        <a:cs typeface="+mn-cs"/>
                      </a:endParaRPr>
                    </a:p>
                  </a:txBody>
                  <a:tcPr marL="0" marR="0" marT="0" marB="0" anchor="ctr"/>
                </a:tc>
                <a:tc>
                  <a:txBody>
                    <a:bodyPr/>
                    <a:lstStyle/>
                    <a:p>
                      <a:pPr marL="0" algn="ctr" defTabSz="914400" rtl="0" eaLnBrk="1" latinLnBrk="0" hangingPunct="1">
                        <a:lnSpc>
                          <a:spcPct val="100000"/>
                        </a:lnSpc>
                        <a:spcAft>
                          <a:spcPts val="0"/>
                        </a:spcAft>
                      </a:pPr>
                      <a:endParaRPr lang="zh-CN" altLang="en-US" sz="1600" kern="100" dirty="0">
                        <a:solidFill>
                          <a:schemeClr val="dk1"/>
                        </a:solidFill>
                        <a:effectLst/>
                        <a:latin typeface="+mn-ea"/>
                        <a:ea typeface="+mn-ea"/>
                        <a:cs typeface="+mn-cs"/>
                      </a:endParaRPr>
                    </a:p>
                  </a:txBody>
                  <a:tcPr marL="0" marR="0" marT="0" marB="0" anchor="ctr"/>
                </a:tc>
              </a:tr>
              <a:tr h="320675">
                <a:tc vMerge="1">
                  <a:tcPr/>
                </a:tc>
                <a:tc>
                  <a:txBody>
                    <a:bodyPr/>
                    <a:lstStyle/>
                    <a:p>
                      <a:pPr marL="0" algn="ctr" defTabSz="914400" rtl="0" eaLnBrk="1" latinLnBrk="0" hangingPunct="1">
                        <a:lnSpc>
                          <a:spcPct val="100000"/>
                        </a:lnSpc>
                        <a:spcAft>
                          <a:spcPts val="0"/>
                        </a:spcAft>
                      </a:pPr>
                      <a:r>
                        <a:rPr lang="zh-CN" altLang="en-US" sz="1600" kern="100" dirty="0">
                          <a:effectLst/>
                        </a:rPr>
                        <a:t>地下水污染与防治</a:t>
                      </a:r>
                      <a:endParaRPr lang="zh-CN" altLang="en-US" sz="1600" kern="100" dirty="0">
                        <a:solidFill>
                          <a:schemeClr val="dk1"/>
                        </a:solidFill>
                        <a:effectLst/>
                        <a:latin typeface="+mn-lt"/>
                        <a:ea typeface="+mn-ea"/>
                        <a:cs typeface="+mn-cs"/>
                      </a:endParaRPr>
                    </a:p>
                  </a:txBody>
                  <a:tcPr marL="36195" marR="36195" marT="0" marB="0" anchor="ctr"/>
                </a:tc>
                <a:tc>
                  <a:txBody>
                    <a:bodyPr/>
                    <a:lstStyle/>
                    <a:p>
                      <a:pPr marL="0" algn="ctr" defTabSz="914400" rtl="0" eaLnBrk="1" latinLnBrk="0" hangingPunct="1">
                        <a:lnSpc>
                          <a:spcPct val="100000"/>
                        </a:lnSpc>
                        <a:spcAft>
                          <a:spcPts val="0"/>
                        </a:spcAft>
                      </a:pPr>
                      <a:r>
                        <a:rPr lang="en-US" altLang="zh-CN" sz="1600" kern="100" dirty="0">
                          <a:solidFill>
                            <a:schemeClr val="dk1"/>
                          </a:solidFill>
                          <a:effectLst/>
                          <a:latin typeface="+mn-ea"/>
                          <a:ea typeface="+mn-ea"/>
                          <a:cs typeface="+mn-cs"/>
                        </a:rPr>
                        <a:t>2</a:t>
                      </a:r>
                      <a:endParaRPr lang="zh-CN" altLang="en-US" sz="1600" kern="100" dirty="0">
                        <a:solidFill>
                          <a:schemeClr val="dk1"/>
                        </a:solidFill>
                        <a:effectLst/>
                        <a:latin typeface="+mn-ea"/>
                        <a:ea typeface="+mn-ea"/>
                        <a:cs typeface="+mn-cs"/>
                      </a:endParaRPr>
                    </a:p>
                  </a:txBody>
                  <a:tcPr marL="0" marR="0" marT="0" marB="0" anchor="ctr"/>
                </a:tc>
                <a:tc>
                  <a:txBody>
                    <a:bodyPr/>
                    <a:lstStyle/>
                    <a:p>
                      <a:pPr marL="0" algn="ctr" defTabSz="914400" rtl="0" eaLnBrk="1" latinLnBrk="0" hangingPunct="1">
                        <a:lnSpc>
                          <a:spcPct val="100000"/>
                        </a:lnSpc>
                        <a:spcAft>
                          <a:spcPts val="0"/>
                        </a:spcAft>
                      </a:pPr>
                      <a:r>
                        <a:rPr lang="en-US" altLang="zh-CN" sz="1600" kern="100" dirty="0">
                          <a:solidFill>
                            <a:schemeClr val="dk1"/>
                          </a:solidFill>
                          <a:effectLst/>
                          <a:latin typeface="+mn-ea"/>
                          <a:ea typeface="+mn-ea"/>
                          <a:cs typeface="+mn-cs"/>
                        </a:rPr>
                        <a:t>32</a:t>
                      </a:r>
                      <a:endParaRPr lang="zh-CN" altLang="en-US" sz="1600" kern="100" dirty="0">
                        <a:solidFill>
                          <a:schemeClr val="dk1"/>
                        </a:solidFill>
                        <a:effectLst/>
                        <a:latin typeface="+mn-ea"/>
                        <a:ea typeface="+mn-ea"/>
                        <a:cs typeface="+mn-cs"/>
                      </a:endParaRPr>
                    </a:p>
                  </a:txBody>
                  <a:tcPr marL="0" marR="0" marT="0" marB="0" anchor="ctr"/>
                </a:tc>
                <a:tc>
                  <a:txBody>
                    <a:bodyPr/>
                    <a:lstStyle/>
                    <a:p>
                      <a:pPr marL="0" algn="ctr" defTabSz="914400" rtl="0" eaLnBrk="1" latinLnBrk="0" hangingPunct="1">
                        <a:lnSpc>
                          <a:spcPct val="100000"/>
                        </a:lnSpc>
                        <a:spcAft>
                          <a:spcPts val="0"/>
                        </a:spcAft>
                      </a:pPr>
                      <a:r>
                        <a:rPr lang="en-US" altLang="zh-CN" sz="1600" kern="100" dirty="0">
                          <a:solidFill>
                            <a:schemeClr val="dk1"/>
                          </a:solidFill>
                          <a:effectLst/>
                          <a:latin typeface="+mn-ea"/>
                          <a:ea typeface="+mn-ea"/>
                          <a:cs typeface="+mn-cs"/>
                        </a:rPr>
                        <a:t>32</a:t>
                      </a:r>
                      <a:endParaRPr lang="zh-CN" altLang="en-US" sz="1600" kern="100" dirty="0">
                        <a:solidFill>
                          <a:schemeClr val="dk1"/>
                        </a:solidFill>
                        <a:effectLst/>
                        <a:latin typeface="+mn-ea"/>
                        <a:ea typeface="+mn-ea"/>
                        <a:cs typeface="+mn-cs"/>
                      </a:endParaRPr>
                    </a:p>
                  </a:txBody>
                  <a:tcPr marL="0" marR="0" marT="0" marB="0" anchor="ctr"/>
                </a:tc>
                <a:tc>
                  <a:txBody>
                    <a:bodyPr/>
                    <a:lstStyle/>
                    <a:p>
                      <a:pPr marL="0" algn="ctr" defTabSz="914400" rtl="0" eaLnBrk="1" latinLnBrk="0" hangingPunct="1">
                        <a:lnSpc>
                          <a:spcPct val="100000"/>
                        </a:lnSpc>
                        <a:spcAft>
                          <a:spcPts val="0"/>
                        </a:spcAft>
                      </a:pPr>
                      <a:endParaRPr lang="zh-CN" altLang="en-US" sz="1600" kern="100">
                        <a:solidFill>
                          <a:schemeClr val="dk1"/>
                        </a:solidFill>
                        <a:effectLst/>
                        <a:latin typeface="+mn-ea"/>
                        <a:ea typeface="+mn-ea"/>
                        <a:cs typeface="+mn-cs"/>
                      </a:endParaRPr>
                    </a:p>
                  </a:txBody>
                  <a:tcPr marL="0" marR="0" marT="0" marB="0" anchor="ctr"/>
                </a:tc>
                <a:tc>
                  <a:txBody>
                    <a:bodyPr/>
                    <a:lstStyle/>
                    <a:p>
                      <a:pPr marL="0" algn="ctr" defTabSz="914400" rtl="0" eaLnBrk="1" latinLnBrk="0" hangingPunct="1">
                        <a:lnSpc>
                          <a:spcPct val="100000"/>
                        </a:lnSpc>
                        <a:spcAft>
                          <a:spcPts val="0"/>
                        </a:spcAft>
                      </a:pPr>
                      <a:r>
                        <a:rPr lang="en-US" altLang="zh-CN" sz="1600" kern="100" dirty="0">
                          <a:solidFill>
                            <a:schemeClr val="dk1"/>
                          </a:solidFill>
                          <a:effectLst/>
                          <a:latin typeface="+mn-ea"/>
                          <a:ea typeface="+mn-ea"/>
                          <a:cs typeface="+mn-cs"/>
                        </a:rPr>
                        <a:t>12</a:t>
                      </a:r>
                      <a:endParaRPr lang="zh-CN" altLang="en-US" sz="1600" kern="100" dirty="0">
                        <a:solidFill>
                          <a:schemeClr val="dk1"/>
                        </a:solidFill>
                        <a:effectLst/>
                        <a:latin typeface="+mn-ea"/>
                        <a:ea typeface="+mn-ea"/>
                        <a:cs typeface="+mn-cs"/>
                      </a:endParaRPr>
                    </a:p>
                  </a:txBody>
                  <a:tcPr marL="0" marR="0" marT="0" marB="0" anchor="ctr"/>
                </a:tc>
                <a:tc>
                  <a:txBody>
                    <a:bodyPr/>
                    <a:lstStyle/>
                    <a:p>
                      <a:pPr marL="0" algn="ctr" defTabSz="914400" rtl="0" eaLnBrk="1" latinLnBrk="0" hangingPunct="1">
                        <a:lnSpc>
                          <a:spcPct val="100000"/>
                        </a:lnSpc>
                        <a:spcAft>
                          <a:spcPts val="0"/>
                        </a:spcAft>
                      </a:pPr>
                      <a:r>
                        <a:rPr lang="en-US" altLang="zh-CN" sz="1600" kern="100" dirty="0">
                          <a:solidFill>
                            <a:schemeClr val="dk1"/>
                          </a:solidFill>
                          <a:effectLst/>
                          <a:latin typeface="+mn-ea"/>
                          <a:ea typeface="+mn-ea"/>
                          <a:cs typeface="+mn-cs"/>
                        </a:rPr>
                        <a:t>2</a:t>
                      </a:r>
                      <a:endParaRPr lang="zh-CN" altLang="en-US" sz="1600" kern="100" dirty="0">
                        <a:solidFill>
                          <a:schemeClr val="dk1"/>
                        </a:solidFill>
                        <a:effectLst/>
                        <a:latin typeface="+mn-ea"/>
                        <a:ea typeface="+mn-ea"/>
                        <a:cs typeface="+mn-cs"/>
                      </a:endParaRPr>
                    </a:p>
                  </a:txBody>
                  <a:tcPr marL="0" marR="0" marT="0" marB="0" anchor="ctr"/>
                </a:tc>
                <a:tc>
                  <a:txBody>
                    <a:bodyPr/>
                    <a:lstStyle/>
                    <a:p>
                      <a:pPr marL="0" algn="ctr" defTabSz="914400" rtl="0" eaLnBrk="1" latinLnBrk="0" hangingPunct="1">
                        <a:lnSpc>
                          <a:spcPct val="100000"/>
                        </a:lnSpc>
                        <a:spcAft>
                          <a:spcPts val="0"/>
                        </a:spcAft>
                      </a:pPr>
                      <a:r>
                        <a:rPr lang="en-US" altLang="zh-CN" sz="1600" kern="100" dirty="0">
                          <a:solidFill>
                            <a:schemeClr val="dk1"/>
                          </a:solidFill>
                          <a:effectLst/>
                          <a:latin typeface="+mn-ea"/>
                          <a:ea typeface="+mn-ea"/>
                          <a:cs typeface="+mn-cs"/>
                        </a:rPr>
                        <a:t>2</a:t>
                      </a:r>
                      <a:endParaRPr lang="zh-CN" altLang="en-US" sz="1600" kern="100" dirty="0">
                        <a:solidFill>
                          <a:schemeClr val="dk1"/>
                        </a:solidFill>
                        <a:effectLst/>
                        <a:latin typeface="+mn-ea"/>
                        <a:ea typeface="+mn-ea"/>
                        <a:cs typeface="+mn-cs"/>
                      </a:endParaRPr>
                    </a:p>
                  </a:txBody>
                  <a:tcPr marL="0" marR="0" marT="0" marB="0" anchor="ctr"/>
                </a:tc>
              </a:tr>
              <a:tr h="321310">
                <a:tc vMerge="1">
                  <a:tcPr/>
                </a:tc>
                <a:tc>
                  <a:txBody>
                    <a:bodyPr/>
                    <a:lstStyle/>
                    <a:p>
                      <a:pPr algn="ctr">
                        <a:lnSpc>
                          <a:spcPct val="100000"/>
                        </a:lnSpc>
                        <a:spcAft>
                          <a:spcPts val="0"/>
                        </a:spcAft>
                      </a:pPr>
                      <a:r>
                        <a:rPr lang="en-US" sz="1600" b="1" kern="100" dirty="0">
                          <a:effectLst/>
                        </a:rPr>
                        <a:t> </a:t>
                      </a:r>
                      <a:r>
                        <a:rPr lang="zh-CN" altLang="en-US" sz="1600" b="1" kern="100" dirty="0">
                          <a:effectLst/>
                        </a:rPr>
                        <a:t>小计</a:t>
                      </a:r>
                      <a:endParaRPr lang="zh-CN" sz="1600" b="1" kern="100" dirty="0">
                        <a:effectLst/>
                        <a:latin typeface="Times New Roman" panose="02020603050405020304" pitchFamily="18" charset="0"/>
                        <a:ea typeface="宋体" panose="02010600030101010101" pitchFamily="2" charset="-122"/>
                      </a:endParaRPr>
                    </a:p>
                  </a:txBody>
                  <a:tcPr marL="22087" marR="22087" marT="0" marB="0" anchor="ctr"/>
                </a:tc>
                <a:tc>
                  <a:txBody>
                    <a:bodyPr/>
                    <a:lstStyle/>
                    <a:p>
                      <a:pPr algn="ctr">
                        <a:lnSpc>
                          <a:spcPct val="100000"/>
                        </a:lnSpc>
                        <a:spcAft>
                          <a:spcPts val="0"/>
                        </a:spcAft>
                      </a:pPr>
                      <a:r>
                        <a:rPr lang="en-US" altLang="zh-CN" sz="1600" b="1" kern="100" dirty="0">
                          <a:effectLst/>
                          <a:latin typeface="+mn-ea"/>
                          <a:ea typeface="+mn-ea"/>
                        </a:rPr>
                        <a:t>11</a:t>
                      </a:r>
                      <a:endParaRPr lang="zh-CN" sz="1600" b="1" kern="100" dirty="0">
                        <a:effectLst/>
                        <a:latin typeface="+mn-ea"/>
                        <a:ea typeface="+mn-ea"/>
                      </a:endParaRPr>
                    </a:p>
                  </a:txBody>
                  <a:tcPr marL="0" marR="0" marT="0" marB="0" anchor="ctr"/>
                </a:tc>
                <a:tc>
                  <a:txBody>
                    <a:bodyPr/>
                    <a:lstStyle/>
                    <a:p>
                      <a:pPr algn="ctr">
                        <a:lnSpc>
                          <a:spcPct val="100000"/>
                        </a:lnSpc>
                        <a:spcAft>
                          <a:spcPts val="0"/>
                        </a:spcAft>
                      </a:pPr>
                      <a:r>
                        <a:rPr lang="en-US" altLang="zh-CN" sz="1600" b="1" kern="100" dirty="0">
                          <a:effectLst/>
                          <a:latin typeface="+mn-ea"/>
                          <a:ea typeface="+mn-ea"/>
                        </a:rPr>
                        <a:t>176</a:t>
                      </a:r>
                      <a:endParaRPr lang="zh-CN" sz="1600" b="1" kern="100" dirty="0">
                        <a:effectLst/>
                        <a:latin typeface="+mn-ea"/>
                        <a:ea typeface="+mn-ea"/>
                      </a:endParaRPr>
                    </a:p>
                  </a:txBody>
                  <a:tcPr marL="0" marR="0" marT="0" marB="0" anchor="ctr"/>
                </a:tc>
                <a:tc>
                  <a:txBody>
                    <a:bodyPr/>
                    <a:lstStyle/>
                    <a:p>
                      <a:pPr algn="ctr">
                        <a:lnSpc>
                          <a:spcPct val="100000"/>
                        </a:lnSpc>
                        <a:spcAft>
                          <a:spcPts val="0"/>
                        </a:spcAft>
                      </a:pPr>
                      <a:r>
                        <a:rPr lang="en-US" altLang="zh-CN" sz="1600" b="1" kern="100" dirty="0">
                          <a:effectLst/>
                          <a:latin typeface="+mn-ea"/>
                          <a:ea typeface="+mn-ea"/>
                        </a:rPr>
                        <a:t>176</a:t>
                      </a:r>
                      <a:endParaRPr lang="zh-CN" sz="1600" b="1" kern="100" dirty="0">
                        <a:effectLst/>
                        <a:latin typeface="+mn-ea"/>
                        <a:ea typeface="+mn-ea"/>
                      </a:endParaRPr>
                    </a:p>
                  </a:txBody>
                  <a:tcPr marL="0" marR="0" marT="0" marB="0" anchor="ctr"/>
                </a:tc>
                <a:tc>
                  <a:txBody>
                    <a:bodyPr/>
                    <a:lstStyle/>
                    <a:p>
                      <a:pPr algn="ctr">
                        <a:lnSpc>
                          <a:spcPct val="100000"/>
                        </a:lnSpc>
                        <a:spcAft>
                          <a:spcPts val="0"/>
                        </a:spcAft>
                      </a:pPr>
                      <a:endParaRPr lang="zh-CN" sz="1600" b="1" kern="100" dirty="0">
                        <a:effectLst/>
                        <a:latin typeface="+mn-ea"/>
                        <a:ea typeface="+mn-ea"/>
                      </a:endParaRPr>
                    </a:p>
                  </a:txBody>
                  <a:tcPr marL="0" marR="0" marT="0" marB="0" anchor="ctr"/>
                </a:tc>
                <a:tc>
                  <a:txBody>
                    <a:bodyPr/>
                    <a:lstStyle/>
                    <a:p>
                      <a:pPr algn="ctr">
                        <a:lnSpc>
                          <a:spcPct val="100000"/>
                        </a:lnSpc>
                        <a:spcAft>
                          <a:spcPts val="0"/>
                        </a:spcAft>
                      </a:pPr>
                      <a:r>
                        <a:rPr lang="en-US" altLang="zh-CN" sz="1600" b="1" kern="100" dirty="0">
                          <a:effectLst/>
                          <a:latin typeface="+mn-ea"/>
                          <a:ea typeface="+mn-ea"/>
                        </a:rPr>
                        <a:t>36</a:t>
                      </a:r>
                      <a:endParaRPr lang="zh-CN" sz="1600" b="1" kern="100" dirty="0">
                        <a:effectLst/>
                        <a:latin typeface="+mn-ea"/>
                        <a:ea typeface="+mn-ea"/>
                      </a:endParaRPr>
                    </a:p>
                  </a:txBody>
                  <a:tcPr marL="0" marR="0" marT="0" marB="0" anchor="ctr"/>
                </a:tc>
                <a:tc>
                  <a:txBody>
                    <a:bodyPr/>
                    <a:lstStyle/>
                    <a:p>
                      <a:pPr algn="ctr">
                        <a:lnSpc>
                          <a:spcPct val="100000"/>
                        </a:lnSpc>
                        <a:spcAft>
                          <a:spcPts val="0"/>
                        </a:spcAft>
                      </a:pPr>
                      <a:r>
                        <a:rPr lang="en-US" altLang="zh-CN" sz="1600" b="1" kern="100" dirty="0">
                          <a:effectLst/>
                          <a:latin typeface="+mn-ea"/>
                          <a:ea typeface="+mn-ea"/>
                        </a:rPr>
                        <a:t>2</a:t>
                      </a:r>
                      <a:endParaRPr lang="zh-CN" sz="1600" b="1" kern="100" dirty="0">
                        <a:effectLst/>
                        <a:latin typeface="+mn-ea"/>
                        <a:ea typeface="+mn-ea"/>
                      </a:endParaRPr>
                    </a:p>
                  </a:txBody>
                  <a:tcPr marL="0" marR="0" marT="0" marB="0" anchor="ctr"/>
                </a:tc>
                <a:tc>
                  <a:txBody>
                    <a:bodyPr/>
                    <a:lstStyle/>
                    <a:p>
                      <a:pPr algn="ctr">
                        <a:lnSpc>
                          <a:spcPct val="100000"/>
                        </a:lnSpc>
                        <a:spcAft>
                          <a:spcPts val="0"/>
                        </a:spcAft>
                      </a:pPr>
                      <a:r>
                        <a:rPr lang="en-US" altLang="zh-CN" sz="1600" b="1" kern="100" dirty="0">
                          <a:effectLst/>
                          <a:latin typeface="+mn-ea"/>
                          <a:ea typeface="+mn-ea"/>
                        </a:rPr>
                        <a:t>18</a:t>
                      </a:r>
                      <a:endParaRPr lang="zh-CN" sz="1600" b="1" kern="100" dirty="0">
                        <a:effectLst/>
                        <a:latin typeface="+mn-ea"/>
                        <a:ea typeface="+mn-ea"/>
                      </a:endParaRPr>
                    </a:p>
                  </a:txBody>
                  <a:tcPr marL="0" marR="0" marT="0" marB="0" anchor="ctr"/>
                </a:tc>
              </a:tr>
              <a:tr h="320675">
                <a:tc gridSpan="2">
                  <a:txBody>
                    <a:bodyPr/>
                    <a:lstStyle/>
                    <a:p>
                      <a:pPr algn="ctr">
                        <a:lnSpc>
                          <a:spcPct val="100000"/>
                        </a:lnSpc>
                        <a:spcAft>
                          <a:spcPts val="0"/>
                        </a:spcAft>
                      </a:pPr>
                      <a:r>
                        <a:rPr lang="zh-CN" sz="1600" b="1" kern="100" dirty="0">
                          <a:effectLst/>
                        </a:rPr>
                        <a:t>总计</a:t>
                      </a:r>
                      <a:r>
                        <a:rPr lang="en-US" sz="1600" b="1" kern="100" dirty="0">
                          <a:effectLst/>
                        </a:rPr>
                        <a:t> </a:t>
                      </a:r>
                      <a:endParaRPr lang="zh-CN" sz="1600" b="1" kern="100" dirty="0">
                        <a:effectLst/>
                        <a:latin typeface="Times New Roman" panose="02020603050405020304" pitchFamily="18" charset="0"/>
                        <a:ea typeface="宋体" panose="02010600030101010101" pitchFamily="2" charset="-122"/>
                      </a:endParaRPr>
                    </a:p>
                  </a:txBody>
                  <a:tcPr marL="0" marR="0" marT="0" marB="0" anchor="ctr"/>
                </a:tc>
                <a:tc hMerge="1">
                  <a:tcPr marL="22087" marR="22087" marT="0" marB="0" anchor="ctr"/>
                </a:tc>
                <a:tc>
                  <a:txBody>
                    <a:bodyPr/>
                    <a:lstStyle/>
                    <a:p>
                      <a:pPr algn="ctr">
                        <a:lnSpc>
                          <a:spcPct val="100000"/>
                        </a:lnSpc>
                        <a:spcAft>
                          <a:spcPts val="0"/>
                        </a:spcAft>
                      </a:pPr>
                      <a:r>
                        <a:rPr lang="en-US" altLang="zh-CN" sz="1600" b="1" kern="100" dirty="0">
                          <a:effectLst/>
                          <a:latin typeface="+mn-ea"/>
                          <a:ea typeface="+mn-ea"/>
                        </a:rPr>
                        <a:t>21.5</a:t>
                      </a:r>
                      <a:endParaRPr lang="zh-CN" sz="1600" b="1" kern="100" dirty="0">
                        <a:effectLst/>
                        <a:latin typeface="+mn-ea"/>
                        <a:ea typeface="+mn-ea"/>
                      </a:endParaRPr>
                    </a:p>
                  </a:txBody>
                  <a:tcPr marL="0" marR="0" marT="0" marB="0" anchor="ctr"/>
                </a:tc>
                <a:tc>
                  <a:txBody>
                    <a:bodyPr/>
                    <a:lstStyle/>
                    <a:p>
                      <a:pPr algn="ctr">
                        <a:lnSpc>
                          <a:spcPct val="100000"/>
                        </a:lnSpc>
                        <a:spcAft>
                          <a:spcPts val="0"/>
                        </a:spcAft>
                      </a:pPr>
                      <a:r>
                        <a:rPr lang="en-US" altLang="zh-CN" sz="1600" b="1" kern="100" dirty="0">
                          <a:effectLst/>
                          <a:latin typeface="+mn-ea"/>
                          <a:ea typeface="+mn-ea"/>
                        </a:rPr>
                        <a:t>344</a:t>
                      </a:r>
                      <a:endParaRPr lang="zh-CN" sz="1600" b="1" kern="100" dirty="0">
                        <a:effectLst/>
                        <a:latin typeface="+mn-ea"/>
                        <a:ea typeface="+mn-ea"/>
                      </a:endParaRPr>
                    </a:p>
                  </a:txBody>
                  <a:tcPr marL="0" marR="0" marT="0" marB="0" anchor="ctr"/>
                </a:tc>
                <a:tc>
                  <a:txBody>
                    <a:bodyPr/>
                    <a:lstStyle/>
                    <a:p>
                      <a:pPr algn="ctr">
                        <a:lnSpc>
                          <a:spcPct val="100000"/>
                        </a:lnSpc>
                        <a:spcAft>
                          <a:spcPts val="0"/>
                        </a:spcAft>
                      </a:pPr>
                      <a:r>
                        <a:rPr lang="en-US" altLang="zh-CN" sz="1600" b="1" kern="100" dirty="0">
                          <a:effectLst/>
                          <a:latin typeface="+mn-ea"/>
                          <a:ea typeface="+mn-ea"/>
                        </a:rPr>
                        <a:t>344</a:t>
                      </a:r>
                      <a:endParaRPr lang="zh-CN" sz="1600" b="1" kern="100" dirty="0">
                        <a:effectLst/>
                        <a:latin typeface="+mn-ea"/>
                        <a:ea typeface="+mn-ea"/>
                      </a:endParaRPr>
                    </a:p>
                  </a:txBody>
                  <a:tcPr marL="0" marR="0" marT="0" marB="0" anchor="ctr"/>
                </a:tc>
                <a:tc>
                  <a:txBody>
                    <a:bodyPr/>
                    <a:lstStyle/>
                    <a:p>
                      <a:pPr algn="ctr">
                        <a:lnSpc>
                          <a:spcPct val="100000"/>
                        </a:lnSpc>
                        <a:spcAft>
                          <a:spcPts val="0"/>
                        </a:spcAft>
                      </a:pPr>
                      <a:endParaRPr lang="zh-CN" sz="1600" b="1" kern="100" dirty="0">
                        <a:effectLst/>
                        <a:latin typeface="+mn-ea"/>
                        <a:ea typeface="+mn-ea"/>
                      </a:endParaRPr>
                    </a:p>
                  </a:txBody>
                  <a:tcPr marL="0" marR="0" marT="0" marB="0" anchor="ctr"/>
                </a:tc>
                <a:tc>
                  <a:txBody>
                    <a:bodyPr/>
                    <a:lstStyle/>
                    <a:p>
                      <a:pPr algn="ctr">
                        <a:lnSpc>
                          <a:spcPct val="100000"/>
                        </a:lnSpc>
                        <a:spcAft>
                          <a:spcPts val="0"/>
                        </a:spcAft>
                      </a:pPr>
                      <a:r>
                        <a:rPr lang="en-US" altLang="zh-CN" sz="1600" b="1" kern="100" dirty="0">
                          <a:effectLst/>
                          <a:latin typeface="+mn-ea"/>
                          <a:ea typeface="+mn-ea"/>
                        </a:rPr>
                        <a:t>100</a:t>
                      </a:r>
                      <a:endParaRPr lang="zh-CN" sz="1600" b="1" kern="100" dirty="0">
                        <a:effectLst/>
                        <a:latin typeface="+mn-ea"/>
                        <a:ea typeface="+mn-ea"/>
                      </a:endParaRPr>
                    </a:p>
                  </a:txBody>
                  <a:tcPr marL="0" marR="0" marT="0" marB="0" anchor="ctr"/>
                </a:tc>
                <a:tc>
                  <a:txBody>
                    <a:bodyPr/>
                    <a:lstStyle/>
                    <a:p>
                      <a:pPr algn="ctr">
                        <a:lnSpc>
                          <a:spcPct val="100000"/>
                        </a:lnSpc>
                        <a:spcAft>
                          <a:spcPts val="0"/>
                        </a:spcAft>
                      </a:pPr>
                      <a:r>
                        <a:rPr lang="en-US" altLang="zh-CN" sz="1600" b="1" kern="100" dirty="0">
                          <a:effectLst/>
                          <a:latin typeface="+mn-ea"/>
                          <a:ea typeface="+mn-ea"/>
                        </a:rPr>
                        <a:t>2</a:t>
                      </a:r>
                      <a:endParaRPr lang="zh-CN" sz="1600" b="1" kern="100" dirty="0">
                        <a:effectLst/>
                        <a:latin typeface="+mn-ea"/>
                        <a:ea typeface="+mn-ea"/>
                      </a:endParaRPr>
                    </a:p>
                  </a:txBody>
                  <a:tcPr marL="0" marR="0" marT="0" marB="0" anchor="ctr"/>
                </a:tc>
                <a:tc>
                  <a:txBody>
                    <a:bodyPr/>
                    <a:lstStyle/>
                    <a:p>
                      <a:pPr algn="ctr">
                        <a:lnSpc>
                          <a:spcPct val="100000"/>
                        </a:lnSpc>
                        <a:spcAft>
                          <a:spcPts val="0"/>
                        </a:spcAft>
                      </a:pPr>
                      <a:r>
                        <a:rPr lang="en-US" altLang="zh-CN" sz="1600" b="1" kern="100" dirty="0">
                          <a:effectLst/>
                          <a:latin typeface="+mn-ea"/>
                          <a:ea typeface="+mn-ea"/>
                        </a:rPr>
                        <a:t>34</a:t>
                      </a:r>
                      <a:endParaRPr lang="zh-CN" sz="1600" b="1" kern="100" dirty="0">
                        <a:effectLst/>
                        <a:latin typeface="+mn-ea"/>
                        <a:ea typeface="+mn-ea"/>
                      </a:endParaRPr>
                    </a:p>
                  </a:txBody>
                  <a:tcPr marL="0" marR="0" marT="0" marB="0" anchor="ctr"/>
                </a:tc>
              </a:tr>
            </a:tbl>
          </a:graphicData>
        </a:graphic>
      </p:graphicFrame>
      <p:sp>
        <p:nvSpPr>
          <p:cNvPr id="5" name="Rectangle 1"/>
          <p:cNvSpPr txBox="1">
            <a:spLocks noChangeArrowheads="1"/>
          </p:cNvSpPr>
          <p:nvPr/>
        </p:nvSpPr>
        <p:spPr bwMode="auto">
          <a:xfrm>
            <a:off x="2431003" y="309467"/>
            <a:ext cx="7329994" cy="442595"/>
          </a:xfrm>
          <a:prstGeom prst="rect">
            <a:avLst/>
          </a:prstGeom>
          <a:noFill/>
        </p:spPr>
        <p:txBody>
          <a:bodyPr vert="horz" wrap="square" lIns="91440" tIns="45720" rIns="91440" bIns="45720" rtlCol="0" anchor="t">
            <a:spAutoFit/>
          </a:bodyPr>
          <a:lstStyle/>
          <a:p>
            <a:pPr marL="390525" lvl="0" indent="-390525" algn="ctr" defTabSz="520700">
              <a:lnSpc>
                <a:spcPct val="90000"/>
              </a:lnSpc>
              <a:spcBef>
                <a:spcPct val="20000"/>
              </a:spcBef>
              <a:buClrTx/>
              <a:buSzTx/>
              <a:buFontTx/>
            </a:pPr>
            <a:r>
              <a:rPr lang="zh-CN" altLang="zh-CN" sz="2800" b="1" dirty="0">
                <a:solidFill>
                  <a:schemeClr val="accent5">
                    <a:lumMod val="75000"/>
                  </a:schemeClr>
                </a:solidFill>
                <a:latin typeface="微软雅黑" panose="020B0503020204020204" charset="-122"/>
                <a:ea typeface="微软雅黑" panose="020B0503020204020204" charset="-122"/>
                <a:sym typeface="+mn-ea"/>
              </a:rPr>
              <a:t>环境工程</a:t>
            </a:r>
            <a:r>
              <a:rPr lang="zh-CN" altLang="zh-CN" sz="2800" b="1" dirty="0">
                <a:solidFill>
                  <a:schemeClr val="accent5">
                    <a:lumMod val="75000"/>
                  </a:schemeClr>
                </a:solidFill>
                <a:latin typeface="微软雅黑" panose="020B0503020204020204" charset="-122"/>
                <a:ea typeface="微软雅黑" panose="020B0503020204020204" charset="-122"/>
                <a:sym typeface="+mn-ea"/>
              </a:rPr>
              <a:t>专业辅修课程教学计划表</a:t>
            </a:r>
            <a:endParaRPr lang="zh-CN" altLang="zh-CN" sz="2800" b="1" dirty="0">
              <a:solidFill>
                <a:schemeClr val="accent5">
                  <a:lumMod val="75000"/>
                </a:schemeClr>
              </a:solidFill>
              <a:latin typeface="微软雅黑" panose="020B0503020204020204" charset="-122"/>
              <a:ea typeface="微软雅黑" panose="020B0503020204020204" charset="-122"/>
              <a:sym typeface="+mn-ea"/>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525270" y="635"/>
            <a:ext cx="4293870" cy="4311015"/>
          </a:xfrm>
          <a:prstGeom prst="rect">
            <a:avLst/>
          </a:prstGeom>
        </p:spPr>
      </p:pic>
      <p:pic>
        <p:nvPicPr>
          <p:cNvPr id="4" name="图片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246495" y="175895"/>
            <a:ext cx="4540885" cy="2127885"/>
          </a:xfrm>
          <a:prstGeom prst="rect">
            <a:avLst/>
          </a:prstGeom>
        </p:spPr>
      </p:pic>
      <p:pic>
        <p:nvPicPr>
          <p:cNvPr id="6" name="Picture 7" descr="C:\Documents and Settings\AA\桌面\新建文件夹\20091229094207506.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50480" y="2531745"/>
            <a:ext cx="3136900" cy="40786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图片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25270" y="4491355"/>
            <a:ext cx="4212590" cy="2118995"/>
          </a:xfrm>
          <a:prstGeom prst="rect">
            <a:avLst/>
          </a:prstGeom>
          <a:ln>
            <a:noFill/>
          </a:ln>
        </p:spPr>
      </p:pic>
      <p:sp>
        <p:nvSpPr>
          <p:cNvPr id="8" name="矩形 7"/>
          <p:cNvSpPr/>
          <p:nvPr/>
        </p:nvSpPr>
        <p:spPr>
          <a:xfrm>
            <a:off x="278765" y="319405"/>
            <a:ext cx="3182620" cy="829945"/>
          </a:xfrm>
          <a:prstGeom prst="rect">
            <a:avLst/>
          </a:prstGeom>
        </p:spPr>
        <p:txBody>
          <a:bodyPr vert="horz" wrap="square" rtlCol="0">
            <a:noAutofit/>
          </a:bodyPr>
          <a:lstStyle/>
          <a:p>
            <a:pPr lvl="0" algn="l">
              <a:lnSpc>
                <a:spcPct val="130000"/>
              </a:lnSpc>
              <a:buClrTx/>
              <a:buSzTx/>
              <a:buFont typeface="Wingdings" panose="05000000000000000000" charset="0"/>
            </a:pPr>
            <a:r>
              <a:rPr lang="zh-CN" altLang="en-US" sz="1800" b="1" dirty="0">
                <a:solidFill>
                  <a:schemeClr val="accent5">
                    <a:lumMod val="75000"/>
                  </a:schemeClr>
                </a:solidFill>
                <a:latin typeface="微软雅黑" panose="020B0503020204020204" charset="-122"/>
                <a:ea typeface="微软雅黑" panose="020B0503020204020204" charset="-122"/>
                <a:sym typeface="+mn-ea"/>
              </a:rPr>
              <a:t>山水林田湖草生命共同体</a:t>
            </a:r>
            <a:endParaRPr lang="zh-CN" altLang="en-US" sz="1800" b="1" dirty="0">
              <a:solidFill>
                <a:schemeClr val="accent5">
                  <a:lumMod val="75000"/>
                </a:schemeClr>
              </a:solidFill>
              <a:latin typeface="微软雅黑" panose="020B0503020204020204" charset="-122"/>
              <a:ea typeface="微软雅黑" panose="020B0503020204020204" charset="-122"/>
              <a:sym typeface="+mn-ea"/>
            </a:endParaRPr>
          </a:p>
          <a:p>
            <a:pPr lvl="0" algn="l">
              <a:lnSpc>
                <a:spcPct val="130000"/>
              </a:lnSpc>
              <a:buClrTx/>
              <a:buSzTx/>
              <a:buFont typeface="Wingdings" panose="05000000000000000000" charset="0"/>
            </a:pPr>
            <a:r>
              <a:rPr lang="zh-CN" altLang="en-US" sz="1800" b="1" dirty="0">
                <a:solidFill>
                  <a:schemeClr val="accent5">
                    <a:lumMod val="75000"/>
                  </a:schemeClr>
                </a:solidFill>
                <a:latin typeface="微软雅黑" panose="020B0503020204020204" charset="-122"/>
                <a:ea typeface="微软雅黑" panose="020B0503020204020204" charset="-122"/>
                <a:sym typeface="+mn-ea"/>
              </a:rPr>
              <a:t>全球命运共同体</a:t>
            </a:r>
            <a:endParaRPr lang="zh-CN" altLang="en-US" sz="1800" b="1" dirty="0">
              <a:solidFill>
                <a:schemeClr val="accent5">
                  <a:lumMod val="75000"/>
                </a:schemeClr>
              </a:solidFill>
              <a:latin typeface="微软雅黑" panose="020B0503020204020204" charset="-122"/>
              <a:ea typeface="微软雅黑" panose="020B0503020204020204" charset="-122"/>
              <a:sym typeface="+mn-ea"/>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
          <p:cNvSpPr txBox="1">
            <a:spLocks noChangeArrowheads="1"/>
          </p:cNvSpPr>
          <p:nvPr/>
        </p:nvSpPr>
        <p:spPr bwMode="auto">
          <a:xfrm>
            <a:off x="2431003" y="530038"/>
            <a:ext cx="7329994" cy="442595"/>
          </a:xfrm>
          <a:prstGeom prst="rect">
            <a:avLst/>
          </a:prstGeom>
          <a:noFill/>
        </p:spPr>
        <p:txBody>
          <a:bodyPr vert="horz" wrap="square" lIns="91440" tIns="45720" rIns="91440" bIns="45720" rtlCol="0" anchor="t">
            <a:spAutoFit/>
          </a:bodyPr>
          <a:lstStyle/>
          <a:p>
            <a:pPr marL="390525" lvl="0" indent="-390525" algn="ctr" defTabSz="520700">
              <a:lnSpc>
                <a:spcPct val="90000"/>
              </a:lnSpc>
              <a:spcBef>
                <a:spcPct val="20000"/>
              </a:spcBef>
              <a:buClrTx/>
              <a:buSzTx/>
              <a:buFontTx/>
            </a:pPr>
            <a:r>
              <a:rPr lang="zh-CN" altLang="zh-CN" sz="2800" b="1" dirty="0">
                <a:solidFill>
                  <a:schemeClr val="accent5">
                    <a:lumMod val="75000"/>
                  </a:schemeClr>
                </a:solidFill>
                <a:latin typeface="微软雅黑" panose="020B0503020204020204" charset="-122"/>
                <a:ea typeface="微软雅黑" panose="020B0503020204020204" charset="-122"/>
                <a:sym typeface="+mn-ea"/>
              </a:rPr>
              <a:t>生物科学</a:t>
            </a:r>
            <a:r>
              <a:rPr lang="zh-CN" altLang="zh-CN" sz="2800" b="1" dirty="0">
                <a:solidFill>
                  <a:schemeClr val="accent5">
                    <a:lumMod val="75000"/>
                  </a:schemeClr>
                </a:solidFill>
                <a:latin typeface="微软雅黑" panose="020B0503020204020204" charset="-122"/>
                <a:ea typeface="微软雅黑" panose="020B0503020204020204" charset="-122"/>
                <a:sym typeface="+mn-ea"/>
              </a:rPr>
              <a:t>专业辅修课程教学计划表</a:t>
            </a:r>
            <a:endParaRPr lang="zh-CN" altLang="zh-CN" sz="2800" b="1" dirty="0">
              <a:solidFill>
                <a:schemeClr val="accent5">
                  <a:lumMod val="75000"/>
                </a:schemeClr>
              </a:solidFill>
              <a:latin typeface="微软雅黑" panose="020B0503020204020204" charset="-122"/>
              <a:ea typeface="微软雅黑" panose="020B0503020204020204" charset="-122"/>
              <a:sym typeface="+mn-ea"/>
            </a:endParaRPr>
          </a:p>
        </p:txBody>
      </p:sp>
      <p:graphicFrame>
        <p:nvGraphicFramePr>
          <p:cNvPr id="2" name="表格 1"/>
          <p:cNvGraphicFramePr>
            <a:graphicFrameLocks noGrp="1"/>
          </p:cNvGraphicFramePr>
          <p:nvPr>
            <p:custDataLst>
              <p:tags r:id="rId1"/>
            </p:custDataLst>
          </p:nvPr>
        </p:nvGraphicFramePr>
        <p:xfrm>
          <a:off x="955675" y="1224280"/>
          <a:ext cx="10515600" cy="5177155"/>
        </p:xfrm>
        <a:graphic>
          <a:graphicData uri="http://schemas.openxmlformats.org/drawingml/2006/table">
            <a:tbl>
              <a:tblPr>
                <a:tableStyleId>{BC89EF96-8CEA-46FF-86C4-4CE0E7609802}</a:tableStyleId>
              </a:tblPr>
              <a:tblGrid>
                <a:gridCol w="1393190"/>
                <a:gridCol w="2416175"/>
                <a:gridCol w="917575"/>
                <a:gridCol w="1181735"/>
                <a:gridCol w="1001395"/>
                <a:gridCol w="1583690"/>
                <a:gridCol w="833120"/>
                <a:gridCol w="1188720"/>
              </a:tblGrid>
              <a:tr h="379730">
                <a:tc rowSpan="2">
                  <a:txBody>
                    <a:bodyPr/>
                    <a:lstStyle/>
                    <a:p>
                      <a:pPr algn="ctr">
                        <a:lnSpc>
                          <a:spcPct val="100000"/>
                        </a:lnSpc>
                        <a:spcAft>
                          <a:spcPts val="0"/>
                        </a:spcAft>
                      </a:pPr>
                      <a:r>
                        <a:rPr lang="zh-CN" sz="1600" b="1" kern="100" dirty="0">
                          <a:effectLst/>
                        </a:rPr>
                        <a:t>课程</a:t>
                      </a:r>
                      <a:endParaRPr lang="zh-CN" sz="1600" b="1" kern="100" dirty="0">
                        <a:effectLst/>
                      </a:endParaRPr>
                    </a:p>
                    <a:p>
                      <a:pPr algn="ctr">
                        <a:lnSpc>
                          <a:spcPct val="100000"/>
                        </a:lnSpc>
                        <a:spcAft>
                          <a:spcPts val="0"/>
                        </a:spcAft>
                      </a:pPr>
                      <a:r>
                        <a:rPr lang="zh-CN" sz="1600" b="1" kern="100" dirty="0">
                          <a:effectLst/>
                        </a:rPr>
                        <a:t>类别</a:t>
                      </a:r>
                      <a:endParaRPr lang="zh-CN" sz="1600" b="1" kern="100" dirty="0">
                        <a:effectLst/>
                      </a:endParaRPr>
                    </a:p>
                  </a:txBody>
                  <a:tcPr marL="0" marR="0" marT="0" marB="0" anchor="ctr"/>
                </a:tc>
                <a:tc rowSpan="2">
                  <a:txBody>
                    <a:bodyPr/>
                    <a:lstStyle/>
                    <a:p>
                      <a:pPr algn="ctr">
                        <a:lnSpc>
                          <a:spcPct val="100000"/>
                        </a:lnSpc>
                        <a:spcAft>
                          <a:spcPts val="0"/>
                        </a:spcAft>
                      </a:pPr>
                      <a:r>
                        <a:rPr lang="zh-CN" sz="1600" b="1" kern="100" dirty="0">
                          <a:effectLst/>
                        </a:rPr>
                        <a:t>课程名称</a:t>
                      </a:r>
                      <a:endParaRPr lang="zh-CN" sz="1600" b="1" kern="100" dirty="0">
                        <a:effectLst/>
                      </a:endParaRPr>
                    </a:p>
                  </a:txBody>
                  <a:tcPr marL="35595" marR="35595" marT="0" marB="0" anchor="ctr"/>
                </a:tc>
                <a:tc rowSpan="2">
                  <a:txBody>
                    <a:bodyPr/>
                    <a:lstStyle/>
                    <a:p>
                      <a:pPr algn="ctr">
                        <a:lnSpc>
                          <a:spcPct val="100000"/>
                        </a:lnSpc>
                        <a:spcAft>
                          <a:spcPts val="0"/>
                        </a:spcAft>
                      </a:pPr>
                      <a:r>
                        <a:rPr lang="zh-CN" sz="1600" b="1" kern="100" dirty="0">
                          <a:effectLst/>
                        </a:rPr>
                        <a:t>学</a:t>
                      </a:r>
                      <a:endParaRPr lang="zh-CN" sz="1600" b="1" kern="100" dirty="0">
                        <a:effectLst/>
                      </a:endParaRPr>
                    </a:p>
                    <a:p>
                      <a:pPr algn="ctr">
                        <a:lnSpc>
                          <a:spcPct val="100000"/>
                        </a:lnSpc>
                        <a:spcAft>
                          <a:spcPts val="0"/>
                        </a:spcAft>
                      </a:pPr>
                      <a:r>
                        <a:rPr lang="zh-CN" sz="1600" b="1" kern="100" dirty="0">
                          <a:effectLst/>
                        </a:rPr>
                        <a:t>分</a:t>
                      </a:r>
                      <a:endParaRPr lang="zh-CN" sz="1600" b="1" kern="100" dirty="0">
                        <a:effectLst/>
                      </a:endParaRPr>
                    </a:p>
                  </a:txBody>
                  <a:tcPr marL="0" marR="0" marT="0" marB="0" anchor="ctr"/>
                </a:tc>
                <a:tc rowSpan="2">
                  <a:txBody>
                    <a:bodyPr/>
                    <a:lstStyle/>
                    <a:p>
                      <a:pPr algn="ctr">
                        <a:lnSpc>
                          <a:spcPct val="100000"/>
                        </a:lnSpc>
                        <a:spcAft>
                          <a:spcPts val="0"/>
                        </a:spcAft>
                      </a:pPr>
                      <a:r>
                        <a:rPr lang="zh-CN" sz="1600" b="1" kern="100" dirty="0">
                          <a:effectLst/>
                        </a:rPr>
                        <a:t>学</a:t>
                      </a:r>
                      <a:endParaRPr lang="zh-CN" sz="1600" b="1" kern="100" dirty="0">
                        <a:effectLst/>
                      </a:endParaRPr>
                    </a:p>
                    <a:p>
                      <a:pPr algn="ctr">
                        <a:lnSpc>
                          <a:spcPct val="100000"/>
                        </a:lnSpc>
                        <a:spcAft>
                          <a:spcPts val="0"/>
                        </a:spcAft>
                      </a:pPr>
                      <a:r>
                        <a:rPr lang="zh-CN" sz="1600" b="1" kern="100" dirty="0">
                          <a:effectLst/>
                        </a:rPr>
                        <a:t>时</a:t>
                      </a:r>
                      <a:endParaRPr lang="zh-CN" sz="1600" b="1" kern="100" dirty="0">
                        <a:effectLst/>
                      </a:endParaRPr>
                    </a:p>
                  </a:txBody>
                  <a:tcPr marL="0" marR="0" marT="0" marB="0" anchor="ctr"/>
                </a:tc>
                <a:tc gridSpan="4">
                  <a:txBody>
                    <a:bodyPr/>
                    <a:lstStyle/>
                    <a:p>
                      <a:pPr algn="ctr">
                        <a:lnSpc>
                          <a:spcPct val="100000"/>
                        </a:lnSpc>
                        <a:spcAft>
                          <a:spcPts val="0"/>
                        </a:spcAft>
                      </a:pPr>
                      <a:r>
                        <a:rPr lang="zh-CN" sz="1600" b="1" kern="100" dirty="0">
                          <a:effectLst/>
                        </a:rPr>
                        <a:t>学时分类</a:t>
                      </a:r>
                      <a:endParaRPr lang="zh-CN" sz="1600" b="1" kern="100" dirty="0">
                        <a:effectLst/>
                      </a:endParaRPr>
                    </a:p>
                  </a:txBody>
                  <a:tcPr marL="0" marR="0" marT="0" marB="0" anchor="ctr"/>
                </a:tc>
                <a:tc hMerge="1">
                  <a:tcPr/>
                </a:tc>
                <a:tc hMerge="1">
                  <a:tcPr/>
                </a:tc>
                <a:tc hMerge="1">
                  <a:tcPr/>
                </a:tc>
              </a:tr>
              <a:tr h="582930">
                <a:tc vMerge="1">
                  <a:tcPr/>
                </a:tc>
                <a:tc vMerge="1">
                  <a:tcPr/>
                </a:tc>
                <a:tc vMerge="1">
                  <a:tcPr/>
                </a:tc>
                <a:tc vMerge="1">
                  <a:tcPr/>
                </a:tc>
                <a:tc>
                  <a:txBody>
                    <a:bodyPr/>
                    <a:lstStyle/>
                    <a:p>
                      <a:pPr algn="ctr">
                        <a:lnSpc>
                          <a:spcPct val="100000"/>
                        </a:lnSpc>
                        <a:spcAft>
                          <a:spcPts val="0"/>
                        </a:spcAft>
                      </a:pPr>
                      <a:r>
                        <a:rPr lang="zh-CN" sz="1600" b="1" kern="100" dirty="0">
                          <a:effectLst/>
                        </a:rPr>
                        <a:t>讲课</a:t>
                      </a:r>
                      <a:endParaRPr lang="zh-CN" sz="1600" b="1" kern="100" dirty="0">
                        <a:effectLst/>
                      </a:endParaRPr>
                    </a:p>
                  </a:txBody>
                  <a:tcPr marL="0" marR="0" marT="0" marB="0" anchor="ctr"/>
                </a:tc>
                <a:tc>
                  <a:txBody>
                    <a:bodyPr/>
                    <a:lstStyle/>
                    <a:p>
                      <a:pPr algn="ctr">
                        <a:lnSpc>
                          <a:spcPct val="100000"/>
                        </a:lnSpc>
                        <a:spcAft>
                          <a:spcPts val="0"/>
                        </a:spcAft>
                      </a:pPr>
                      <a:r>
                        <a:rPr lang="zh-CN" sz="1600" b="1" kern="100" dirty="0">
                          <a:effectLst/>
                        </a:rPr>
                        <a:t>实验</a:t>
                      </a:r>
                      <a:r>
                        <a:rPr lang="en-US" sz="1600" b="1" kern="100" dirty="0">
                          <a:effectLst/>
                        </a:rPr>
                        <a:t>/</a:t>
                      </a:r>
                      <a:r>
                        <a:rPr lang="zh-CN" sz="1600" b="1" kern="100" dirty="0">
                          <a:effectLst/>
                        </a:rPr>
                        <a:t>科研实践</a:t>
                      </a:r>
                      <a:endParaRPr lang="zh-CN" sz="1600" b="1" kern="100" dirty="0">
                        <a:effectLst/>
                        <a:latin typeface="Times New Roman" panose="02020603050405020304" pitchFamily="18" charset="0"/>
                        <a:ea typeface="宋体" panose="02010600030101010101" pitchFamily="2" charset="-122"/>
                      </a:endParaRPr>
                    </a:p>
                  </a:txBody>
                  <a:tcPr marL="0" marR="0" marT="0" marB="0" anchor="ctr"/>
                </a:tc>
                <a:tc>
                  <a:txBody>
                    <a:bodyPr/>
                    <a:lstStyle/>
                    <a:p>
                      <a:pPr algn="ctr">
                        <a:lnSpc>
                          <a:spcPct val="100000"/>
                        </a:lnSpc>
                        <a:spcAft>
                          <a:spcPts val="0"/>
                        </a:spcAft>
                      </a:pPr>
                      <a:r>
                        <a:rPr lang="zh-CN" sz="1600" b="1" kern="100" dirty="0">
                          <a:effectLst/>
                        </a:rPr>
                        <a:t>研讨</a:t>
                      </a:r>
                      <a:endParaRPr lang="zh-CN" sz="1600" b="1" kern="100" dirty="0">
                        <a:effectLst/>
                      </a:endParaRPr>
                    </a:p>
                  </a:txBody>
                  <a:tcPr marL="0" marR="0" marT="0" marB="0" anchor="ctr"/>
                </a:tc>
                <a:tc>
                  <a:txBody>
                    <a:bodyPr/>
                    <a:lstStyle/>
                    <a:p>
                      <a:pPr algn="ctr">
                        <a:lnSpc>
                          <a:spcPct val="100000"/>
                        </a:lnSpc>
                        <a:spcAft>
                          <a:spcPts val="0"/>
                        </a:spcAft>
                      </a:pPr>
                      <a:r>
                        <a:rPr lang="zh-CN" sz="1600" b="1" kern="100" dirty="0">
                          <a:effectLst/>
                        </a:rPr>
                        <a:t>素质拓展</a:t>
                      </a:r>
                      <a:endParaRPr lang="zh-CN" sz="1600" b="1" kern="100" dirty="0">
                        <a:effectLst/>
                      </a:endParaRPr>
                    </a:p>
                  </a:txBody>
                  <a:tcPr marL="0" marR="0" marT="0" marB="0" anchor="ctr"/>
                </a:tc>
              </a:tr>
              <a:tr h="343535">
                <a:tc rowSpan="4">
                  <a:txBody>
                    <a:bodyPr/>
                    <a:lstStyle/>
                    <a:p>
                      <a:pPr marL="71755" marR="71755" algn="ctr">
                        <a:lnSpc>
                          <a:spcPct val="100000"/>
                        </a:lnSpc>
                        <a:spcAft>
                          <a:spcPts val="0"/>
                        </a:spcAft>
                      </a:pPr>
                      <a:r>
                        <a:rPr lang="zh-CN" sz="1600" b="1" kern="100" dirty="0">
                          <a:effectLst/>
                          <a:latin typeface="+mn-ea"/>
                          <a:ea typeface="+mn-ea"/>
                        </a:rPr>
                        <a:t>学科基础课</a:t>
                      </a:r>
                      <a:endParaRPr lang="zh-CN" sz="1600" b="1" kern="100" dirty="0">
                        <a:effectLst/>
                        <a:latin typeface="+mn-ea"/>
                        <a:ea typeface="+mn-ea"/>
                      </a:endParaRPr>
                    </a:p>
                  </a:txBody>
                  <a:tcPr marL="0" marR="0" marT="0" marB="0" vert="eaVert" anchor="ctr"/>
                </a:tc>
                <a:tc>
                  <a:txBody>
                    <a:bodyPr/>
                    <a:lstStyle/>
                    <a:p>
                      <a:pPr algn="ctr">
                        <a:lnSpc>
                          <a:spcPct val="100000"/>
                        </a:lnSpc>
                        <a:spcAft>
                          <a:spcPts val="0"/>
                        </a:spcAft>
                      </a:pPr>
                      <a:r>
                        <a:rPr lang="zh-CN" sz="1600" kern="100" dirty="0">
                          <a:effectLst/>
                          <a:latin typeface="+mn-ea"/>
                          <a:ea typeface="+mn-ea"/>
                        </a:rPr>
                        <a:t>植物生物学</a:t>
                      </a:r>
                      <a:endParaRPr lang="zh-CN" sz="1600" kern="100" dirty="0">
                        <a:effectLst/>
                        <a:latin typeface="+mn-ea"/>
                        <a:ea typeface="+mn-ea"/>
                      </a:endParaRPr>
                    </a:p>
                  </a:txBody>
                  <a:tcPr marL="35595" marR="35595" marT="0" marB="0" anchor="ctr"/>
                </a:tc>
                <a:tc>
                  <a:txBody>
                    <a:bodyPr/>
                    <a:lstStyle/>
                    <a:p>
                      <a:pPr algn="ctr">
                        <a:lnSpc>
                          <a:spcPct val="100000"/>
                        </a:lnSpc>
                        <a:spcAft>
                          <a:spcPts val="0"/>
                        </a:spcAft>
                      </a:pPr>
                      <a:r>
                        <a:rPr lang="en-US" altLang="zh-CN" sz="1600" kern="100" dirty="0">
                          <a:effectLst/>
                          <a:latin typeface="+mn-ea"/>
                          <a:ea typeface="+mn-ea"/>
                        </a:rPr>
                        <a:t>3</a:t>
                      </a:r>
                      <a:endParaRPr lang="zh-CN" sz="1600" kern="100" dirty="0">
                        <a:effectLst/>
                        <a:latin typeface="+mn-ea"/>
                        <a:ea typeface="+mn-ea"/>
                      </a:endParaRPr>
                    </a:p>
                  </a:txBody>
                  <a:tcPr marL="0" marR="0" marT="0" marB="0" anchor="ctr"/>
                </a:tc>
                <a:tc>
                  <a:txBody>
                    <a:bodyPr/>
                    <a:lstStyle/>
                    <a:p>
                      <a:pPr algn="ctr">
                        <a:lnSpc>
                          <a:spcPct val="100000"/>
                        </a:lnSpc>
                        <a:spcAft>
                          <a:spcPts val="0"/>
                        </a:spcAft>
                      </a:pPr>
                      <a:r>
                        <a:rPr lang="en-US" altLang="zh-CN" sz="1600" kern="100" dirty="0">
                          <a:effectLst/>
                          <a:latin typeface="+mn-ea"/>
                          <a:ea typeface="+mn-ea"/>
                        </a:rPr>
                        <a:t>48</a:t>
                      </a:r>
                      <a:endParaRPr lang="zh-CN" sz="1600" kern="100" dirty="0">
                        <a:effectLst/>
                        <a:latin typeface="+mn-ea"/>
                        <a:ea typeface="+mn-ea"/>
                      </a:endParaRPr>
                    </a:p>
                  </a:txBody>
                  <a:tcPr marL="0" marR="0" marT="0" marB="0" anchor="ctr"/>
                </a:tc>
                <a:tc>
                  <a:txBody>
                    <a:bodyPr/>
                    <a:lstStyle/>
                    <a:p>
                      <a:pPr algn="ctr">
                        <a:lnSpc>
                          <a:spcPct val="100000"/>
                        </a:lnSpc>
                        <a:spcAft>
                          <a:spcPts val="0"/>
                        </a:spcAft>
                      </a:pPr>
                      <a:r>
                        <a:rPr lang="en-US" altLang="zh-CN" sz="1600" kern="100" dirty="0">
                          <a:effectLst/>
                          <a:latin typeface="+mn-ea"/>
                          <a:ea typeface="+mn-ea"/>
                        </a:rPr>
                        <a:t>48</a:t>
                      </a:r>
                      <a:endParaRPr lang="zh-CN" sz="1600" kern="100" dirty="0">
                        <a:effectLst/>
                        <a:latin typeface="+mn-ea"/>
                        <a:ea typeface="+mn-ea"/>
                      </a:endParaRPr>
                    </a:p>
                  </a:txBody>
                  <a:tcPr marL="0" marR="0" marT="0" marB="0" anchor="ctr"/>
                </a:tc>
                <a:tc>
                  <a:txBody>
                    <a:bodyPr/>
                    <a:lstStyle/>
                    <a:p>
                      <a:pPr algn="ctr">
                        <a:lnSpc>
                          <a:spcPct val="100000"/>
                        </a:lnSpc>
                        <a:spcAft>
                          <a:spcPts val="0"/>
                        </a:spcAft>
                      </a:pPr>
                      <a:r>
                        <a:rPr lang="en-US" sz="1600" kern="100">
                          <a:effectLst/>
                          <a:latin typeface="+mn-ea"/>
                          <a:ea typeface="+mn-ea"/>
                        </a:rPr>
                        <a:t> </a:t>
                      </a:r>
                      <a:endParaRPr lang="zh-CN" sz="1600" kern="100">
                        <a:effectLst/>
                        <a:latin typeface="+mn-ea"/>
                        <a:ea typeface="+mn-ea"/>
                      </a:endParaRPr>
                    </a:p>
                  </a:txBody>
                  <a:tcPr marL="0" marR="0" marT="0" marB="0" anchor="ctr"/>
                </a:tc>
                <a:tc>
                  <a:txBody>
                    <a:bodyPr/>
                    <a:lstStyle/>
                    <a:p>
                      <a:pPr algn="ctr">
                        <a:lnSpc>
                          <a:spcPct val="100000"/>
                        </a:lnSpc>
                        <a:spcAft>
                          <a:spcPts val="0"/>
                        </a:spcAft>
                      </a:pPr>
                      <a:r>
                        <a:rPr lang="en-US" altLang="zh-CN" sz="1600" kern="100" dirty="0">
                          <a:effectLst/>
                          <a:latin typeface="+mn-ea"/>
                          <a:ea typeface="+mn-ea"/>
                        </a:rPr>
                        <a:t>8</a:t>
                      </a:r>
                      <a:endParaRPr lang="zh-CN" sz="1600" kern="100" dirty="0">
                        <a:effectLst/>
                        <a:latin typeface="+mn-ea"/>
                        <a:ea typeface="+mn-ea"/>
                      </a:endParaRPr>
                    </a:p>
                  </a:txBody>
                  <a:tcPr marL="0" marR="0" marT="0" marB="0" anchor="ctr"/>
                </a:tc>
                <a:tc>
                  <a:txBody>
                    <a:bodyPr/>
                    <a:lstStyle/>
                    <a:p>
                      <a:pPr algn="ctr">
                        <a:lnSpc>
                          <a:spcPct val="100000"/>
                        </a:lnSpc>
                        <a:spcAft>
                          <a:spcPts val="0"/>
                        </a:spcAft>
                      </a:pPr>
                      <a:r>
                        <a:rPr lang="en-US" sz="1600" kern="100">
                          <a:effectLst/>
                          <a:latin typeface="+mn-ea"/>
                          <a:ea typeface="+mn-ea"/>
                        </a:rPr>
                        <a:t> </a:t>
                      </a:r>
                      <a:endParaRPr lang="zh-CN" sz="1600" kern="100">
                        <a:effectLst/>
                        <a:latin typeface="+mn-ea"/>
                        <a:ea typeface="+mn-ea"/>
                      </a:endParaRPr>
                    </a:p>
                  </a:txBody>
                  <a:tcPr marL="0" marR="0" marT="0" marB="0" anchor="ctr"/>
                </a:tc>
              </a:tr>
              <a:tr h="344805">
                <a:tc vMerge="1">
                  <a:tcPr/>
                </a:tc>
                <a:tc>
                  <a:txBody>
                    <a:bodyPr/>
                    <a:lstStyle/>
                    <a:p>
                      <a:pPr algn="ctr">
                        <a:lnSpc>
                          <a:spcPct val="100000"/>
                        </a:lnSpc>
                        <a:spcAft>
                          <a:spcPts val="0"/>
                        </a:spcAft>
                      </a:pPr>
                      <a:r>
                        <a:rPr lang="zh-CN" sz="1600" kern="100" dirty="0">
                          <a:effectLst/>
                          <a:latin typeface="+mn-ea"/>
                          <a:ea typeface="+mn-ea"/>
                        </a:rPr>
                        <a:t>动物生物学</a:t>
                      </a:r>
                      <a:endParaRPr lang="zh-CN" sz="1600" kern="100" dirty="0">
                        <a:effectLst/>
                        <a:latin typeface="+mn-ea"/>
                        <a:ea typeface="+mn-ea"/>
                      </a:endParaRPr>
                    </a:p>
                  </a:txBody>
                  <a:tcPr marL="35595" marR="35595" marT="0" marB="0" anchor="ctr"/>
                </a:tc>
                <a:tc>
                  <a:txBody>
                    <a:bodyPr/>
                    <a:lstStyle/>
                    <a:p>
                      <a:pPr algn="ctr">
                        <a:lnSpc>
                          <a:spcPct val="100000"/>
                        </a:lnSpc>
                        <a:spcAft>
                          <a:spcPts val="0"/>
                        </a:spcAft>
                      </a:pPr>
                      <a:r>
                        <a:rPr lang="en-US" altLang="zh-CN" sz="1600" kern="100" dirty="0">
                          <a:effectLst/>
                          <a:latin typeface="+mn-ea"/>
                          <a:ea typeface="+mn-ea"/>
                        </a:rPr>
                        <a:t>3</a:t>
                      </a:r>
                      <a:endParaRPr lang="zh-CN" sz="1600" kern="100" dirty="0">
                        <a:effectLst/>
                        <a:latin typeface="+mn-ea"/>
                        <a:ea typeface="+mn-ea"/>
                      </a:endParaRPr>
                    </a:p>
                  </a:txBody>
                  <a:tcPr marL="0" marR="0" marT="0" marB="0" anchor="ctr"/>
                </a:tc>
                <a:tc>
                  <a:txBody>
                    <a:bodyPr/>
                    <a:lstStyle/>
                    <a:p>
                      <a:pPr algn="ctr">
                        <a:lnSpc>
                          <a:spcPct val="100000"/>
                        </a:lnSpc>
                        <a:spcAft>
                          <a:spcPts val="0"/>
                        </a:spcAft>
                      </a:pPr>
                      <a:r>
                        <a:rPr lang="en-US" altLang="zh-CN" sz="1600" kern="100" dirty="0">
                          <a:effectLst/>
                          <a:latin typeface="+mn-ea"/>
                          <a:ea typeface="+mn-ea"/>
                        </a:rPr>
                        <a:t>48</a:t>
                      </a:r>
                      <a:endParaRPr lang="zh-CN" sz="1600" kern="100" dirty="0">
                        <a:effectLst/>
                        <a:latin typeface="+mn-ea"/>
                        <a:ea typeface="+mn-ea"/>
                      </a:endParaRPr>
                    </a:p>
                  </a:txBody>
                  <a:tcPr marL="0" marR="0" marT="0" marB="0" anchor="ctr"/>
                </a:tc>
                <a:tc>
                  <a:txBody>
                    <a:bodyPr/>
                    <a:lstStyle/>
                    <a:p>
                      <a:pPr algn="ctr">
                        <a:lnSpc>
                          <a:spcPct val="100000"/>
                        </a:lnSpc>
                        <a:spcAft>
                          <a:spcPts val="0"/>
                        </a:spcAft>
                      </a:pPr>
                      <a:r>
                        <a:rPr lang="en-US" altLang="zh-CN" sz="1600" kern="100" dirty="0">
                          <a:effectLst/>
                          <a:latin typeface="+mn-ea"/>
                          <a:ea typeface="+mn-ea"/>
                        </a:rPr>
                        <a:t>48</a:t>
                      </a:r>
                      <a:endParaRPr lang="zh-CN" sz="1600" kern="100" dirty="0">
                        <a:effectLst/>
                        <a:latin typeface="+mn-ea"/>
                        <a:ea typeface="+mn-ea"/>
                      </a:endParaRPr>
                    </a:p>
                  </a:txBody>
                  <a:tcPr marL="0" marR="0" marT="0" marB="0" anchor="ctr"/>
                </a:tc>
                <a:tc>
                  <a:txBody>
                    <a:bodyPr/>
                    <a:lstStyle/>
                    <a:p>
                      <a:pPr algn="ctr">
                        <a:lnSpc>
                          <a:spcPct val="100000"/>
                        </a:lnSpc>
                        <a:spcAft>
                          <a:spcPts val="0"/>
                        </a:spcAft>
                      </a:pPr>
                      <a:r>
                        <a:rPr lang="en-US" sz="1600" kern="100">
                          <a:effectLst/>
                          <a:latin typeface="+mn-ea"/>
                          <a:ea typeface="+mn-ea"/>
                        </a:rPr>
                        <a:t> </a:t>
                      </a:r>
                      <a:endParaRPr lang="zh-CN" sz="1600" kern="100">
                        <a:effectLst/>
                        <a:latin typeface="+mn-ea"/>
                        <a:ea typeface="+mn-ea"/>
                      </a:endParaRPr>
                    </a:p>
                  </a:txBody>
                  <a:tcPr marL="0" marR="0" marT="0" marB="0" anchor="ctr"/>
                </a:tc>
                <a:tc>
                  <a:txBody>
                    <a:bodyPr/>
                    <a:lstStyle/>
                    <a:p>
                      <a:pPr algn="ctr">
                        <a:lnSpc>
                          <a:spcPct val="100000"/>
                        </a:lnSpc>
                        <a:spcAft>
                          <a:spcPts val="0"/>
                        </a:spcAft>
                      </a:pPr>
                      <a:r>
                        <a:rPr lang="en-US" sz="1600" kern="100">
                          <a:effectLst/>
                          <a:latin typeface="+mn-ea"/>
                          <a:ea typeface="+mn-ea"/>
                        </a:rPr>
                        <a:t> </a:t>
                      </a:r>
                      <a:endParaRPr lang="zh-CN" sz="1600" kern="100">
                        <a:effectLst/>
                        <a:latin typeface="+mn-ea"/>
                        <a:ea typeface="+mn-ea"/>
                      </a:endParaRPr>
                    </a:p>
                  </a:txBody>
                  <a:tcPr marL="0" marR="0" marT="0" marB="0" anchor="ctr"/>
                </a:tc>
                <a:tc>
                  <a:txBody>
                    <a:bodyPr/>
                    <a:lstStyle/>
                    <a:p>
                      <a:pPr algn="ctr">
                        <a:lnSpc>
                          <a:spcPct val="100000"/>
                        </a:lnSpc>
                        <a:spcAft>
                          <a:spcPts val="0"/>
                        </a:spcAft>
                      </a:pPr>
                      <a:r>
                        <a:rPr lang="en-US" sz="1600" kern="100">
                          <a:effectLst/>
                          <a:latin typeface="+mn-ea"/>
                          <a:ea typeface="+mn-ea"/>
                        </a:rPr>
                        <a:t> </a:t>
                      </a:r>
                      <a:endParaRPr lang="zh-CN" sz="1600" kern="100">
                        <a:effectLst/>
                        <a:latin typeface="+mn-ea"/>
                        <a:ea typeface="+mn-ea"/>
                      </a:endParaRPr>
                    </a:p>
                  </a:txBody>
                  <a:tcPr marL="0" marR="0" marT="0" marB="0" anchor="ctr"/>
                </a:tc>
              </a:tr>
              <a:tr h="343535">
                <a:tc vMerge="1">
                  <a:tcPr/>
                </a:tc>
                <a:tc>
                  <a:txBody>
                    <a:bodyPr/>
                    <a:lstStyle/>
                    <a:p>
                      <a:pPr algn="ctr">
                        <a:lnSpc>
                          <a:spcPct val="100000"/>
                        </a:lnSpc>
                        <a:spcAft>
                          <a:spcPts val="0"/>
                        </a:spcAft>
                      </a:pPr>
                      <a:r>
                        <a:rPr lang="zh-CN" sz="1600" kern="100" dirty="0">
                          <a:effectLst/>
                          <a:latin typeface="+mn-ea"/>
                          <a:ea typeface="+mn-ea"/>
                        </a:rPr>
                        <a:t>微生物学</a:t>
                      </a:r>
                      <a:endParaRPr lang="zh-CN" sz="1600" kern="100" dirty="0">
                        <a:effectLst/>
                        <a:latin typeface="+mn-ea"/>
                        <a:ea typeface="+mn-ea"/>
                      </a:endParaRPr>
                    </a:p>
                  </a:txBody>
                  <a:tcPr marL="35595" marR="35595" marT="0" marB="0" anchor="ctr"/>
                </a:tc>
                <a:tc>
                  <a:txBody>
                    <a:bodyPr/>
                    <a:lstStyle/>
                    <a:p>
                      <a:pPr algn="ctr">
                        <a:lnSpc>
                          <a:spcPct val="100000"/>
                        </a:lnSpc>
                        <a:spcAft>
                          <a:spcPts val="0"/>
                        </a:spcAft>
                      </a:pPr>
                      <a:r>
                        <a:rPr lang="en-US" altLang="zh-CN" sz="1600" kern="100" dirty="0">
                          <a:effectLst/>
                          <a:latin typeface="+mn-ea"/>
                          <a:ea typeface="+mn-ea"/>
                        </a:rPr>
                        <a:t>3</a:t>
                      </a:r>
                      <a:endParaRPr lang="zh-CN" sz="1600" kern="100" dirty="0">
                        <a:effectLst/>
                        <a:latin typeface="+mn-ea"/>
                        <a:ea typeface="+mn-ea"/>
                      </a:endParaRPr>
                    </a:p>
                  </a:txBody>
                  <a:tcPr marL="0" marR="0" marT="0" marB="0" anchor="ctr"/>
                </a:tc>
                <a:tc>
                  <a:txBody>
                    <a:bodyPr/>
                    <a:lstStyle/>
                    <a:p>
                      <a:pPr algn="ctr">
                        <a:lnSpc>
                          <a:spcPct val="100000"/>
                        </a:lnSpc>
                        <a:spcAft>
                          <a:spcPts val="0"/>
                        </a:spcAft>
                      </a:pPr>
                      <a:r>
                        <a:rPr lang="en-US" altLang="zh-CN" sz="1600" kern="100" dirty="0">
                          <a:effectLst/>
                          <a:latin typeface="+mn-ea"/>
                          <a:ea typeface="+mn-ea"/>
                        </a:rPr>
                        <a:t>48</a:t>
                      </a:r>
                      <a:endParaRPr lang="zh-CN" sz="1600" kern="100" dirty="0">
                        <a:effectLst/>
                        <a:latin typeface="+mn-ea"/>
                        <a:ea typeface="+mn-ea"/>
                      </a:endParaRPr>
                    </a:p>
                  </a:txBody>
                  <a:tcPr marL="0" marR="0" marT="0" marB="0" anchor="ctr"/>
                </a:tc>
                <a:tc>
                  <a:txBody>
                    <a:bodyPr/>
                    <a:lstStyle/>
                    <a:p>
                      <a:pPr algn="ctr">
                        <a:lnSpc>
                          <a:spcPct val="100000"/>
                        </a:lnSpc>
                        <a:spcAft>
                          <a:spcPts val="0"/>
                        </a:spcAft>
                      </a:pPr>
                      <a:r>
                        <a:rPr lang="en-US" altLang="zh-CN" sz="1600" kern="100" dirty="0">
                          <a:effectLst/>
                          <a:latin typeface="+mn-ea"/>
                          <a:ea typeface="+mn-ea"/>
                        </a:rPr>
                        <a:t>48</a:t>
                      </a:r>
                      <a:endParaRPr lang="zh-CN" sz="1600" kern="100" dirty="0">
                        <a:effectLst/>
                        <a:latin typeface="+mn-ea"/>
                        <a:ea typeface="+mn-ea"/>
                      </a:endParaRPr>
                    </a:p>
                  </a:txBody>
                  <a:tcPr marL="0" marR="0" marT="0" marB="0" anchor="ctr"/>
                </a:tc>
                <a:tc>
                  <a:txBody>
                    <a:bodyPr/>
                    <a:lstStyle/>
                    <a:p>
                      <a:pPr algn="ctr">
                        <a:lnSpc>
                          <a:spcPct val="100000"/>
                        </a:lnSpc>
                        <a:spcAft>
                          <a:spcPts val="0"/>
                        </a:spcAft>
                      </a:pPr>
                      <a:r>
                        <a:rPr lang="en-US" sz="1600" kern="100">
                          <a:effectLst/>
                          <a:latin typeface="+mn-ea"/>
                          <a:ea typeface="+mn-ea"/>
                        </a:rPr>
                        <a:t> </a:t>
                      </a:r>
                      <a:endParaRPr lang="zh-CN" sz="1600" kern="100">
                        <a:effectLst/>
                        <a:latin typeface="+mn-ea"/>
                        <a:ea typeface="+mn-ea"/>
                      </a:endParaRPr>
                    </a:p>
                  </a:txBody>
                  <a:tcPr marL="0" marR="0" marT="0" marB="0" anchor="ctr"/>
                </a:tc>
                <a:tc>
                  <a:txBody>
                    <a:bodyPr/>
                    <a:lstStyle/>
                    <a:p>
                      <a:pPr algn="ctr">
                        <a:lnSpc>
                          <a:spcPct val="100000"/>
                        </a:lnSpc>
                        <a:spcAft>
                          <a:spcPts val="0"/>
                        </a:spcAft>
                      </a:pPr>
                      <a:r>
                        <a:rPr lang="en-US" sz="1600" kern="100">
                          <a:effectLst/>
                          <a:latin typeface="+mn-ea"/>
                          <a:ea typeface="+mn-ea"/>
                        </a:rPr>
                        <a:t> </a:t>
                      </a:r>
                      <a:endParaRPr lang="zh-CN" sz="1600" kern="100">
                        <a:effectLst/>
                        <a:latin typeface="+mn-ea"/>
                        <a:ea typeface="+mn-ea"/>
                      </a:endParaRPr>
                    </a:p>
                  </a:txBody>
                  <a:tcPr marL="0" marR="0" marT="0" marB="0" anchor="ctr"/>
                </a:tc>
                <a:tc>
                  <a:txBody>
                    <a:bodyPr/>
                    <a:lstStyle/>
                    <a:p>
                      <a:pPr algn="ctr">
                        <a:lnSpc>
                          <a:spcPct val="100000"/>
                        </a:lnSpc>
                        <a:spcAft>
                          <a:spcPts val="0"/>
                        </a:spcAft>
                      </a:pPr>
                      <a:r>
                        <a:rPr lang="en-US" sz="1600" kern="100">
                          <a:effectLst/>
                          <a:latin typeface="+mn-ea"/>
                          <a:ea typeface="+mn-ea"/>
                        </a:rPr>
                        <a:t> </a:t>
                      </a:r>
                      <a:endParaRPr lang="zh-CN" sz="1600" kern="100">
                        <a:effectLst/>
                        <a:latin typeface="+mn-ea"/>
                        <a:ea typeface="+mn-ea"/>
                      </a:endParaRPr>
                    </a:p>
                  </a:txBody>
                  <a:tcPr marL="0" marR="0" marT="0" marB="0" anchor="ctr"/>
                </a:tc>
              </a:tr>
              <a:tr h="344805">
                <a:tc vMerge="1">
                  <a:tcPr/>
                </a:tc>
                <a:tc>
                  <a:txBody>
                    <a:bodyPr/>
                    <a:lstStyle/>
                    <a:p>
                      <a:pPr algn="ctr">
                        <a:lnSpc>
                          <a:spcPct val="100000"/>
                        </a:lnSpc>
                        <a:spcAft>
                          <a:spcPts val="0"/>
                        </a:spcAft>
                      </a:pPr>
                      <a:r>
                        <a:rPr lang="en-US" sz="1600" b="1" kern="100" dirty="0">
                          <a:effectLst/>
                          <a:latin typeface="+mn-ea"/>
                          <a:ea typeface="+mn-ea"/>
                        </a:rPr>
                        <a:t> </a:t>
                      </a:r>
                      <a:r>
                        <a:rPr lang="zh-CN" altLang="en-US" sz="1600" b="1" kern="100" dirty="0">
                          <a:effectLst/>
                          <a:latin typeface="+mn-ea"/>
                          <a:ea typeface="+mn-ea"/>
                        </a:rPr>
                        <a:t>小计</a:t>
                      </a:r>
                      <a:endParaRPr lang="zh-CN" sz="1600" b="1" kern="100" dirty="0">
                        <a:effectLst/>
                        <a:latin typeface="+mn-ea"/>
                        <a:ea typeface="+mn-ea"/>
                      </a:endParaRPr>
                    </a:p>
                  </a:txBody>
                  <a:tcPr marL="35595" marR="35595" marT="0" marB="0" anchor="ctr"/>
                </a:tc>
                <a:tc>
                  <a:txBody>
                    <a:bodyPr/>
                    <a:lstStyle/>
                    <a:p>
                      <a:pPr algn="ctr">
                        <a:lnSpc>
                          <a:spcPct val="100000"/>
                        </a:lnSpc>
                        <a:spcAft>
                          <a:spcPts val="0"/>
                        </a:spcAft>
                      </a:pPr>
                      <a:r>
                        <a:rPr lang="en-US" altLang="zh-CN" sz="1600" b="1" kern="100" dirty="0">
                          <a:effectLst/>
                          <a:latin typeface="+mn-ea"/>
                          <a:ea typeface="+mn-ea"/>
                        </a:rPr>
                        <a:t>9</a:t>
                      </a:r>
                      <a:endParaRPr lang="zh-CN" sz="1600" b="1" kern="100" dirty="0">
                        <a:effectLst/>
                        <a:latin typeface="+mn-ea"/>
                        <a:ea typeface="+mn-ea"/>
                      </a:endParaRPr>
                    </a:p>
                  </a:txBody>
                  <a:tcPr marL="0" marR="0" marT="0" marB="0" anchor="ctr"/>
                </a:tc>
                <a:tc>
                  <a:txBody>
                    <a:bodyPr/>
                    <a:lstStyle/>
                    <a:p>
                      <a:pPr algn="ctr">
                        <a:lnSpc>
                          <a:spcPct val="100000"/>
                        </a:lnSpc>
                        <a:spcAft>
                          <a:spcPts val="0"/>
                        </a:spcAft>
                      </a:pPr>
                      <a:r>
                        <a:rPr lang="en-US" altLang="zh-CN" sz="1600" b="1" kern="100" dirty="0">
                          <a:effectLst/>
                          <a:latin typeface="+mn-ea"/>
                          <a:ea typeface="+mn-ea"/>
                        </a:rPr>
                        <a:t>144</a:t>
                      </a:r>
                      <a:endParaRPr lang="zh-CN" sz="1600" b="1" kern="100" dirty="0">
                        <a:effectLst/>
                        <a:latin typeface="+mn-ea"/>
                        <a:ea typeface="+mn-ea"/>
                      </a:endParaRPr>
                    </a:p>
                  </a:txBody>
                  <a:tcPr marL="0" marR="0" marT="0" marB="0" anchor="ctr"/>
                </a:tc>
                <a:tc>
                  <a:txBody>
                    <a:bodyPr/>
                    <a:lstStyle/>
                    <a:p>
                      <a:pPr algn="ctr">
                        <a:lnSpc>
                          <a:spcPct val="100000"/>
                        </a:lnSpc>
                        <a:spcAft>
                          <a:spcPts val="0"/>
                        </a:spcAft>
                      </a:pPr>
                      <a:r>
                        <a:rPr lang="en-US" altLang="zh-CN" sz="1600" b="1" kern="100" dirty="0">
                          <a:effectLst/>
                          <a:latin typeface="+mn-ea"/>
                          <a:ea typeface="+mn-ea"/>
                        </a:rPr>
                        <a:t>144</a:t>
                      </a:r>
                      <a:endParaRPr lang="zh-CN" sz="1600" b="1" kern="100" dirty="0">
                        <a:effectLst/>
                        <a:latin typeface="+mn-ea"/>
                        <a:ea typeface="+mn-ea"/>
                      </a:endParaRPr>
                    </a:p>
                  </a:txBody>
                  <a:tcPr marL="0" marR="0" marT="0" marB="0" anchor="ctr"/>
                </a:tc>
                <a:tc>
                  <a:txBody>
                    <a:bodyPr/>
                    <a:lstStyle/>
                    <a:p>
                      <a:pPr algn="ctr">
                        <a:lnSpc>
                          <a:spcPct val="100000"/>
                        </a:lnSpc>
                        <a:spcAft>
                          <a:spcPts val="0"/>
                        </a:spcAft>
                      </a:pPr>
                      <a:r>
                        <a:rPr lang="en-US" sz="1600" kern="100" dirty="0">
                          <a:effectLst/>
                          <a:latin typeface="+mn-ea"/>
                          <a:ea typeface="+mn-ea"/>
                        </a:rPr>
                        <a:t> </a:t>
                      </a:r>
                      <a:endParaRPr lang="zh-CN" sz="1600" kern="100" dirty="0">
                        <a:effectLst/>
                        <a:latin typeface="+mn-ea"/>
                        <a:ea typeface="+mn-ea"/>
                      </a:endParaRPr>
                    </a:p>
                  </a:txBody>
                  <a:tcPr marL="0" marR="0" marT="0" marB="0" anchor="ctr"/>
                </a:tc>
                <a:tc>
                  <a:txBody>
                    <a:bodyPr/>
                    <a:lstStyle/>
                    <a:p>
                      <a:pPr algn="ctr">
                        <a:lnSpc>
                          <a:spcPct val="100000"/>
                        </a:lnSpc>
                        <a:spcAft>
                          <a:spcPts val="0"/>
                        </a:spcAft>
                      </a:pPr>
                      <a:r>
                        <a:rPr lang="en-US" sz="1600" b="1" kern="100" dirty="0">
                          <a:effectLst/>
                          <a:latin typeface="+mn-ea"/>
                          <a:ea typeface="+mn-ea"/>
                        </a:rPr>
                        <a:t>8</a:t>
                      </a:r>
                      <a:endParaRPr lang="zh-CN" sz="1600" b="1" kern="100" dirty="0">
                        <a:effectLst/>
                        <a:latin typeface="+mn-ea"/>
                        <a:ea typeface="+mn-ea"/>
                      </a:endParaRPr>
                    </a:p>
                  </a:txBody>
                  <a:tcPr marL="0" marR="0" marT="0" marB="0" anchor="ctr"/>
                </a:tc>
                <a:tc>
                  <a:txBody>
                    <a:bodyPr/>
                    <a:lstStyle/>
                    <a:p>
                      <a:pPr algn="ctr">
                        <a:lnSpc>
                          <a:spcPct val="100000"/>
                        </a:lnSpc>
                        <a:spcAft>
                          <a:spcPts val="0"/>
                        </a:spcAft>
                      </a:pPr>
                      <a:r>
                        <a:rPr lang="en-US" sz="1600" kern="100" dirty="0">
                          <a:effectLst/>
                          <a:latin typeface="+mn-ea"/>
                          <a:ea typeface="+mn-ea"/>
                        </a:rPr>
                        <a:t> </a:t>
                      </a:r>
                      <a:endParaRPr lang="zh-CN" sz="1600" kern="100" dirty="0">
                        <a:effectLst/>
                        <a:latin typeface="+mn-ea"/>
                        <a:ea typeface="+mn-ea"/>
                      </a:endParaRPr>
                    </a:p>
                  </a:txBody>
                  <a:tcPr marL="0" marR="0" marT="0" marB="0" anchor="ctr"/>
                </a:tc>
              </a:tr>
              <a:tr h="342900">
                <a:tc rowSpan="5">
                  <a:txBody>
                    <a:bodyPr/>
                    <a:lstStyle/>
                    <a:p>
                      <a:pPr marL="71755" marR="71755" algn="ctr">
                        <a:lnSpc>
                          <a:spcPct val="100000"/>
                        </a:lnSpc>
                        <a:spcAft>
                          <a:spcPts val="0"/>
                        </a:spcAft>
                      </a:pPr>
                      <a:r>
                        <a:rPr lang="zh-CN" sz="1600" b="1" kern="100" dirty="0">
                          <a:effectLst/>
                          <a:latin typeface="+mn-ea"/>
                          <a:ea typeface="+mn-ea"/>
                        </a:rPr>
                        <a:t>专 业 主 干 课</a:t>
                      </a:r>
                      <a:endParaRPr lang="zh-CN" sz="1600" b="1" kern="100" dirty="0">
                        <a:effectLst/>
                        <a:latin typeface="+mn-ea"/>
                        <a:ea typeface="+mn-ea"/>
                      </a:endParaRPr>
                    </a:p>
                  </a:txBody>
                  <a:tcPr marL="0" marR="0" marT="0" marB="0" vert="eaVert" anchor="ctr"/>
                </a:tc>
                <a:tc>
                  <a:txBody>
                    <a:bodyPr/>
                    <a:lstStyle/>
                    <a:p>
                      <a:pPr algn="ctr">
                        <a:lnSpc>
                          <a:spcPct val="100000"/>
                        </a:lnSpc>
                        <a:spcAft>
                          <a:spcPts val="0"/>
                        </a:spcAft>
                      </a:pPr>
                      <a:r>
                        <a:rPr lang="zh-CN" sz="1600" kern="100" dirty="0">
                          <a:effectLst/>
                          <a:latin typeface="+mn-ea"/>
                          <a:ea typeface="+mn-ea"/>
                        </a:rPr>
                        <a:t>生物化学</a:t>
                      </a:r>
                      <a:endParaRPr lang="zh-CN" sz="1600" kern="100" dirty="0">
                        <a:effectLst/>
                        <a:latin typeface="+mn-ea"/>
                        <a:ea typeface="+mn-ea"/>
                      </a:endParaRPr>
                    </a:p>
                  </a:txBody>
                  <a:tcPr marL="35595" marR="35595" marT="0" marB="0" anchor="ctr"/>
                </a:tc>
                <a:tc>
                  <a:txBody>
                    <a:bodyPr/>
                    <a:lstStyle/>
                    <a:p>
                      <a:pPr algn="ctr">
                        <a:lnSpc>
                          <a:spcPct val="100000"/>
                        </a:lnSpc>
                        <a:spcAft>
                          <a:spcPts val="0"/>
                        </a:spcAft>
                      </a:pPr>
                      <a:r>
                        <a:rPr lang="en-US" altLang="zh-CN" sz="1600" b="0" kern="100" dirty="0">
                          <a:effectLst/>
                          <a:latin typeface="+mn-ea"/>
                          <a:ea typeface="+mn-ea"/>
                        </a:rPr>
                        <a:t>4</a:t>
                      </a:r>
                      <a:endParaRPr lang="zh-CN" sz="1600" b="0" kern="100" dirty="0">
                        <a:effectLst/>
                        <a:latin typeface="+mn-ea"/>
                        <a:ea typeface="+mn-ea"/>
                      </a:endParaRPr>
                    </a:p>
                  </a:txBody>
                  <a:tcPr marL="0" marR="0" marT="0" marB="0" anchor="ctr"/>
                </a:tc>
                <a:tc>
                  <a:txBody>
                    <a:bodyPr/>
                    <a:lstStyle/>
                    <a:p>
                      <a:pPr algn="ctr">
                        <a:lnSpc>
                          <a:spcPct val="100000"/>
                        </a:lnSpc>
                        <a:spcAft>
                          <a:spcPts val="0"/>
                        </a:spcAft>
                      </a:pPr>
                      <a:r>
                        <a:rPr lang="en-US" altLang="zh-CN" sz="1600" kern="100" dirty="0">
                          <a:effectLst/>
                          <a:latin typeface="+mn-ea"/>
                          <a:ea typeface="+mn-ea"/>
                        </a:rPr>
                        <a:t>64</a:t>
                      </a:r>
                      <a:endParaRPr lang="zh-CN" sz="1600" kern="100" dirty="0">
                        <a:effectLst/>
                        <a:latin typeface="+mn-ea"/>
                        <a:ea typeface="+mn-ea"/>
                      </a:endParaRPr>
                    </a:p>
                  </a:txBody>
                  <a:tcPr marL="0" marR="0" marT="0" marB="0" anchor="ctr"/>
                </a:tc>
                <a:tc>
                  <a:txBody>
                    <a:bodyPr/>
                    <a:lstStyle/>
                    <a:p>
                      <a:pPr algn="ctr">
                        <a:lnSpc>
                          <a:spcPct val="100000"/>
                        </a:lnSpc>
                        <a:spcAft>
                          <a:spcPts val="0"/>
                        </a:spcAft>
                      </a:pPr>
                      <a:r>
                        <a:rPr lang="en-US" altLang="zh-CN" sz="1600" kern="100" dirty="0">
                          <a:effectLst/>
                          <a:latin typeface="+mn-ea"/>
                          <a:ea typeface="+mn-ea"/>
                        </a:rPr>
                        <a:t>64</a:t>
                      </a:r>
                      <a:endParaRPr lang="zh-CN" sz="1600" kern="100" dirty="0">
                        <a:effectLst/>
                        <a:latin typeface="+mn-ea"/>
                        <a:ea typeface="+mn-ea"/>
                      </a:endParaRPr>
                    </a:p>
                  </a:txBody>
                  <a:tcPr marL="0" marR="0" marT="0" marB="0" anchor="ctr"/>
                </a:tc>
                <a:tc>
                  <a:txBody>
                    <a:bodyPr/>
                    <a:lstStyle/>
                    <a:p>
                      <a:pPr algn="ctr">
                        <a:lnSpc>
                          <a:spcPct val="100000"/>
                        </a:lnSpc>
                        <a:spcAft>
                          <a:spcPts val="0"/>
                        </a:spcAft>
                      </a:pPr>
                      <a:r>
                        <a:rPr lang="en-US" sz="1600" kern="100">
                          <a:effectLst/>
                          <a:latin typeface="+mn-ea"/>
                          <a:ea typeface="+mn-ea"/>
                        </a:rPr>
                        <a:t> </a:t>
                      </a:r>
                      <a:endParaRPr lang="zh-CN" sz="1600" kern="100">
                        <a:effectLst/>
                        <a:latin typeface="+mn-ea"/>
                        <a:ea typeface="+mn-ea"/>
                      </a:endParaRPr>
                    </a:p>
                  </a:txBody>
                  <a:tcPr marL="0" marR="0" marT="0" marB="0" anchor="ctr"/>
                </a:tc>
                <a:tc>
                  <a:txBody>
                    <a:bodyPr/>
                    <a:lstStyle/>
                    <a:p>
                      <a:pPr algn="ctr">
                        <a:lnSpc>
                          <a:spcPct val="100000"/>
                        </a:lnSpc>
                        <a:spcAft>
                          <a:spcPts val="0"/>
                        </a:spcAft>
                      </a:pPr>
                      <a:r>
                        <a:rPr lang="en-US" altLang="zh-CN" sz="1600" kern="100" dirty="0">
                          <a:effectLst/>
                          <a:latin typeface="+mn-ea"/>
                          <a:ea typeface="+mn-ea"/>
                        </a:rPr>
                        <a:t>8</a:t>
                      </a:r>
                      <a:endParaRPr lang="zh-CN" sz="1600" kern="100" dirty="0">
                        <a:effectLst/>
                        <a:latin typeface="+mn-ea"/>
                        <a:ea typeface="+mn-ea"/>
                      </a:endParaRPr>
                    </a:p>
                  </a:txBody>
                  <a:tcPr marL="0" marR="0" marT="0" marB="0" anchor="ctr"/>
                </a:tc>
                <a:tc>
                  <a:txBody>
                    <a:bodyPr/>
                    <a:lstStyle/>
                    <a:p>
                      <a:pPr algn="ctr">
                        <a:lnSpc>
                          <a:spcPct val="100000"/>
                        </a:lnSpc>
                        <a:spcAft>
                          <a:spcPts val="0"/>
                        </a:spcAft>
                      </a:pPr>
                      <a:r>
                        <a:rPr lang="en-US" sz="1600" kern="100">
                          <a:effectLst/>
                          <a:latin typeface="+mn-ea"/>
                          <a:ea typeface="+mn-ea"/>
                        </a:rPr>
                        <a:t> </a:t>
                      </a:r>
                      <a:endParaRPr lang="zh-CN" sz="1600" kern="100">
                        <a:effectLst/>
                        <a:latin typeface="+mn-ea"/>
                        <a:ea typeface="+mn-ea"/>
                      </a:endParaRPr>
                    </a:p>
                  </a:txBody>
                  <a:tcPr marL="0" marR="0" marT="0" marB="0" anchor="ctr"/>
                </a:tc>
              </a:tr>
              <a:tr h="344170">
                <a:tc vMerge="1">
                  <a:tcPr/>
                </a:tc>
                <a:tc>
                  <a:txBody>
                    <a:bodyPr/>
                    <a:lstStyle/>
                    <a:p>
                      <a:pPr algn="ctr">
                        <a:lnSpc>
                          <a:spcPct val="100000"/>
                        </a:lnSpc>
                        <a:spcAft>
                          <a:spcPts val="0"/>
                        </a:spcAft>
                      </a:pPr>
                      <a:r>
                        <a:rPr lang="zh-CN" sz="1600" kern="100" dirty="0">
                          <a:effectLst/>
                          <a:latin typeface="+mn-ea"/>
                          <a:ea typeface="+mn-ea"/>
                        </a:rPr>
                        <a:t>遗传学</a:t>
                      </a:r>
                      <a:endParaRPr lang="zh-CN" sz="1600" kern="100" dirty="0">
                        <a:effectLst/>
                        <a:latin typeface="+mn-ea"/>
                        <a:ea typeface="+mn-ea"/>
                      </a:endParaRPr>
                    </a:p>
                  </a:txBody>
                  <a:tcPr marL="35595" marR="35595" marT="0" marB="0" anchor="ctr"/>
                </a:tc>
                <a:tc>
                  <a:txBody>
                    <a:bodyPr/>
                    <a:lstStyle/>
                    <a:p>
                      <a:pPr algn="ctr">
                        <a:lnSpc>
                          <a:spcPct val="100000"/>
                        </a:lnSpc>
                        <a:spcAft>
                          <a:spcPts val="0"/>
                        </a:spcAft>
                      </a:pPr>
                      <a:r>
                        <a:rPr lang="en-US" altLang="zh-CN" sz="1600" kern="100" dirty="0">
                          <a:effectLst/>
                          <a:latin typeface="+mn-ea"/>
                          <a:ea typeface="+mn-ea"/>
                        </a:rPr>
                        <a:t>3</a:t>
                      </a:r>
                      <a:endParaRPr lang="zh-CN" sz="1600" kern="100" dirty="0">
                        <a:effectLst/>
                        <a:latin typeface="+mn-ea"/>
                        <a:ea typeface="+mn-ea"/>
                      </a:endParaRPr>
                    </a:p>
                  </a:txBody>
                  <a:tcPr marL="0" marR="0" marT="0" marB="0" anchor="ctr"/>
                </a:tc>
                <a:tc>
                  <a:txBody>
                    <a:bodyPr/>
                    <a:lstStyle/>
                    <a:p>
                      <a:pPr algn="ctr">
                        <a:lnSpc>
                          <a:spcPct val="100000"/>
                        </a:lnSpc>
                        <a:spcAft>
                          <a:spcPts val="0"/>
                        </a:spcAft>
                      </a:pPr>
                      <a:r>
                        <a:rPr lang="en-US" altLang="zh-CN" sz="1600" kern="100" dirty="0">
                          <a:effectLst/>
                          <a:latin typeface="+mn-ea"/>
                          <a:ea typeface="+mn-ea"/>
                        </a:rPr>
                        <a:t>48</a:t>
                      </a:r>
                      <a:endParaRPr lang="zh-CN" sz="1600" kern="100" dirty="0">
                        <a:effectLst/>
                        <a:latin typeface="+mn-ea"/>
                        <a:ea typeface="+mn-ea"/>
                      </a:endParaRPr>
                    </a:p>
                  </a:txBody>
                  <a:tcPr marL="0" marR="0" marT="0" marB="0" anchor="ctr"/>
                </a:tc>
                <a:tc>
                  <a:txBody>
                    <a:bodyPr/>
                    <a:lstStyle/>
                    <a:p>
                      <a:pPr algn="ctr">
                        <a:lnSpc>
                          <a:spcPct val="100000"/>
                        </a:lnSpc>
                        <a:spcAft>
                          <a:spcPts val="0"/>
                        </a:spcAft>
                      </a:pPr>
                      <a:r>
                        <a:rPr lang="en-US" altLang="zh-CN" sz="1600" kern="100" dirty="0">
                          <a:effectLst/>
                          <a:latin typeface="+mn-ea"/>
                          <a:ea typeface="+mn-ea"/>
                        </a:rPr>
                        <a:t>48</a:t>
                      </a:r>
                      <a:endParaRPr lang="zh-CN" sz="1600" kern="100" dirty="0">
                        <a:effectLst/>
                        <a:latin typeface="+mn-ea"/>
                        <a:ea typeface="+mn-ea"/>
                      </a:endParaRPr>
                    </a:p>
                  </a:txBody>
                  <a:tcPr marL="0" marR="0" marT="0" marB="0" anchor="ctr"/>
                </a:tc>
                <a:tc>
                  <a:txBody>
                    <a:bodyPr/>
                    <a:lstStyle/>
                    <a:p>
                      <a:pPr algn="ctr">
                        <a:lnSpc>
                          <a:spcPct val="100000"/>
                        </a:lnSpc>
                        <a:spcAft>
                          <a:spcPts val="0"/>
                        </a:spcAft>
                      </a:pPr>
                      <a:r>
                        <a:rPr lang="en-US" sz="1600" kern="100">
                          <a:effectLst/>
                          <a:latin typeface="+mn-ea"/>
                          <a:ea typeface="+mn-ea"/>
                        </a:rPr>
                        <a:t> </a:t>
                      </a:r>
                      <a:endParaRPr lang="zh-CN" sz="1600" kern="100">
                        <a:effectLst/>
                        <a:latin typeface="+mn-ea"/>
                        <a:ea typeface="+mn-ea"/>
                      </a:endParaRPr>
                    </a:p>
                  </a:txBody>
                  <a:tcPr marL="0" marR="0" marT="0" marB="0" anchor="ctr"/>
                </a:tc>
                <a:tc>
                  <a:txBody>
                    <a:bodyPr/>
                    <a:lstStyle/>
                    <a:p>
                      <a:pPr algn="ctr">
                        <a:lnSpc>
                          <a:spcPct val="100000"/>
                        </a:lnSpc>
                        <a:spcAft>
                          <a:spcPts val="0"/>
                        </a:spcAft>
                      </a:pPr>
                      <a:r>
                        <a:rPr lang="en-US" sz="1600" kern="100">
                          <a:effectLst/>
                          <a:latin typeface="+mn-ea"/>
                          <a:ea typeface="+mn-ea"/>
                        </a:rPr>
                        <a:t> </a:t>
                      </a:r>
                      <a:endParaRPr lang="zh-CN" sz="1600" kern="100">
                        <a:effectLst/>
                        <a:latin typeface="+mn-ea"/>
                        <a:ea typeface="+mn-ea"/>
                      </a:endParaRPr>
                    </a:p>
                  </a:txBody>
                  <a:tcPr marL="0" marR="0" marT="0" marB="0" anchor="ctr"/>
                </a:tc>
                <a:tc>
                  <a:txBody>
                    <a:bodyPr/>
                    <a:lstStyle/>
                    <a:p>
                      <a:pPr algn="ctr">
                        <a:lnSpc>
                          <a:spcPct val="100000"/>
                        </a:lnSpc>
                        <a:spcAft>
                          <a:spcPts val="0"/>
                        </a:spcAft>
                      </a:pPr>
                      <a:r>
                        <a:rPr lang="en-US" sz="1600" kern="100">
                          <a:effectLst/>
                          <a:latin typeface="+mn-ea"/>
                          <a:ea typeface="+mn-ea"/>
                        </a:rPr>
                        <a:t> </a:t>
                      </a:r>
                      <a:endParaRPr lang="zh-CN" sz="1600" kern="100">
                        <a:effectLst/>
                        <a:latin typeface="+mn-ea"/>
                        <a:ea typeface="+mn-ea"/>
                      </a:endParaRPr>
                    </a:p>
                  </a:txBody>
                  <a:tcPr marL="0" marR="0" marT="0" marB="0" anchor="ctr"/>
                </a:tc>
              </a:tr>
              <a:tr h="343535">
                <a:tc vMerge="1">
                  <a:tcPr/>
                </a:tc>
                <a:tc>
                  <a:txBody>
                    <a:bodyPr/>
                    <a:lstStyle/>
                    <a:p>
                      <a:pPr algn="ctr">
                        <a:lnSpc>
                          <a:spcPct val="100000"/>
                        </a:lnSpc>
                        <a:spcAft>
                          <a:spcPts val="0"/>
                        </a:spcAft>
                      </a:pPr>
                      <a:r>
                        <a:rPr lang="zh-CN" sz="1600" kern="100" dirty="0">
                          <a:effectLst/>
                          <a:latin typeface="+mn-ea"/>
                          <a:ea typeface="+mn-ea"/>
                        </a:rPr>
                        <a:t>分子生物学</a:t>
                      </a:r>
                      <a:r>
                        <a:rPr lang="en-US" sz="1600" kern="100" dirty="0">
                          <a:effectLst/>
                          <a:latin typeface="+mn-ea"/>
                          <a:ea typeface="+mn-ea"/>
                        </a:rPr>
                        <a:t> </a:t>
                      </a:r>
                      <a:endParaRPr lang="zh-CN" sz="1600" kern="100" dirty="0">
                        <a:effectLst/>
                        <a:latin typeface="+mn-ea"/>
                        <a:ea typeface="+mn-ea"/>
                      </a:endParaRPr>
                    </a:p>
                  </a:txBody>
                  <a:tcPr marL="35595" marR="35595" marT="0" marB="0" anchor="ctr"/>
                </a:tc>
                <a:tc>
                  <a:txBody>
                    <a:bodyPr/>
                    <a:lstStyle/>
                    <a:p>
                      <a:pPr algn="ctr">
                        <a:lnSpc>
                          <a:spcPct val="100000"/>
                        </a:lnSpc>
                        <a:spcAft>
                          <a:spcPts val="0"/>
                        </a:spcAft>
                      </a:pPr>
                      <a:r>
                        <a:rPr lang="en-US" altLang="zh-CN" sz="1600" kern="100" dirty="0">
                          <a:effectLst/>
                          <a:latin typeface="+mn-ea"/>
                          <a:ea typeface="+mn-ea"/>
                        </a:rPr>
                        <a:t>3</a:t>
                      </a:r>
                      <a:endParaRPr lang="zh-CN" sz="1600" kern="100" dirty="0">
                        <a:effectLst/>
                        <a:latin typeface="+mn-ea"/>
                        <a:ea typeface="+mn-ea"/>
                      </a:endParaRPr>
                    </a:p>
                  </a:txBody>
                  <a:tcPr marL="0" marR="0" marT="0" marB="0" anchor="ctr"/>
                </a:tc>
                <a:tc>
                  <a:txBody>
                    <a:bodyPr/>
                    <a:lstStyle/>
                    <a:p>
                      <a:pPr algn="ctr">
                        <a:lnSpc>
                          <a:spcPct val="100000"/>
                        </a:lnSpc>
                        <a:spcAft>
                          <a:spcPts val="0"/>
                        </a:spcAft>
                      </a:pPr>
                      <a:r>
                        <a:rPr lang="en-US" altLang="zh-CN" sz="1600" kern="100" dirty="0">
                          <a:effectLst/>
                          <a:latin typeface="+mn-ea"/>
                          <a:ea typeface="+mn-ea"/>
                        </a:rPr>
                        <a:t>48</a:t>
                      </a:r>
                      <a:endParaRPr lang="zh-CN" sz="1600" kern="100" dirty="0">
                        <a:effectLst/>
                        <a:latin typeface="+mn-ea"/>
                        <a:ea typeface="+mn-ea"/>
                      </a:endParaRPr>
                    </a:p>
                  </a:txBody>
                  <a:tcPr marL="0" marR="0" marT="0" marB="0" anchor="ctr"/>
                </a:tc>
                <a:tc>
                  <a:txBody>
                    <a:bodyPr/>
                    <a:lstStyle/>
                    <a:p>
                      <a:pPr algn="ctr">
                        <a:lnSpc>
                          <a:spcPct val="100000"/>
                        </a:lnSpc>
                        <a:spcAft>
                          <a:spcPts val="0"/>
                        </a:spcAft>
                      </a:pPr>
                      <a:r>
                        <a:rPr lang="en-US" altLang="zh-CN" sz="1600" kern="100" dirty="0">
                          <a:effectLst/>
                          <a:latin typeface="+mn-ea"/>
                          <a:ea typeface="+mn-ea"/>
                        </a:rPr>
                        <a:t>48</a:t>
                      </a:r>
                      <a:endParaRPr lang="zh-CN" sz="1600" kern="100" dirty="0">
                        <a:effectLst/>
                        <a:latin typeface="+mn-ea"/>
                        <a:ea typeface="+mn-ea"/>
                      </a:endParaRPr>
                    </a:p>
                  </a:txBody>
                  <a:tcPr marL="0" marR="0" marT="0" marB="0" anchor="ctr"/>
                </a:tc>
                <a:tc>
                  <a:txBody>
                    <a:bodyPr/>
                    <a:lstStyle/>
                    <a:p>
                      <a:pPr algn="ctr">
                        <a:lnSpc>
                          <a:spcPct val="100000"/>
                        </a:lnSpc>
                        <a:spcAft>
                          <a:spcPts val="0"/>
                        </a:spcAft>
                      </a:pPr>
                      <a:r>
                        <a:rPr lang="en-US" sz="1600" kern="100" dirty="0">
                          <a:effectLst/>
                          <a:latin typeface="+mn-ea"/>
                          <a:ea typeface="+mn-ea"/>
                        </a:rPr>
                        <a:t> </a:t>
                      </a:r>
                      <a:endParaRPr lang="zh-CN" sz="1600" kern="100" dirty="0">
                        <a:effectLst/>
                        <a:latin typeface="+mn-ea"/>
                        <a:ea typeface="+mn-ea"/>
                      </a:endParaRPr>
                    </a:p>
                  </a:txBody>
                  <a:tcPr marL="0" marR="0" marT="0" marB="0" anchor="ctr"/>
                </a:tc>
                <a:tc>
                  <a:txBody>
                    <a:bodyPr/>
                    <a:lstStyle/>
                    <a:p>
                      <a:pPr algn="ctr">
                        <a:lnSpc>
                          <a:spcPct val="100000"/>
                        </a:lnSpc>
                        <a:spcAft>
                          <a:spcPts val="0"/>
                        </a:spcAft>
                      </a:pPr>
                      <a:r>
                        <a:rPr lang="en-US" altLang="zh-CN" sz="1600" kern="100" dirty="0">
                          <a:effectLst/>
                          <a:latin typeface="+mn-ea"/>
                          <a:ea typeface="+mn-ea"/>
                        </a:rPr>
                        <a:t>8</a:t>
                      </a:r>
                      <a:endParaRPr lang="zh-CN" sz="1600" kern="100" dirty="0">
                        <a:effectLst/>
                        <a:latin typeface="+mn-ea"/>
                        <a:ea typeface="+mn-ea"/>
                      </a:endParaRPr>
                    </a:p>
                  </a:txBody>
                  <a:tcPr marL="0" marR="0" marT="0" marB="0" anchor="ctr"/>
                </a:tc>
                <a:tc>
                  <a:txBody>
                    <a:bodyPr/>
                    <a:lstStyle/>
                    <a:p>
                      <a:pPr algn="ctr">
                        <a:lnSpc>
                          <a:spcPct val="100000"/>
                        </a:lnSpc>
                        <a:spcAft>
                          <a:spcPts val="0"/>
                        </a:spcAft>
                      </a:pPr>
                      <a:r>
                        <a:rPr lang="en-US" sz="1600" kern="100">
                          <a:effectLst/>
                          <a:latin typeface="+mn-ea"/>
                          <a:ea typeface="+mn-ea"/>
                        </a:rPr>
                        <a:t> </a:t>
                      </a:r>
                      <a:endParaRPr lang="zh-CN" sz="1600" kern="100">
                        <a:effectLst/>
                        <a:latin typeface="+mn-ea"/>
                        <a:ea typeface="+mn-ea"/>
                      </a:endParaRPr>
                    </a:p>
                  </a:txBody>
                  <a:tcPr marL="0" marR="0" marT="0" marB="0" anchor="ctr"/>
                </a:tc>
              </a:tr>
              <a:tr h="344170">
                <a:tc vMerge="1">
                  <a:tcPr/>
                </a:tc>
                <a:tc>
                  <a:txBody>
                    <a:bodyPr/>
                    <a:lstStyle/>
                    <a:p>
                      <a:pPr algn="ctr">
                        <a:lnSpc>
                          <a:spcPct val="100000"/>
                        </a:lnSpc>
                        <a:spcAft>
                          <a:spcPts val="0"/>
                        </a:spcAft>
                      </a:pPr>
                      <a:r>
                        <a:rPr lang="zh-CN" sz="1600" kern="100" dirty="0">
                          <a:effectLst/>
                          <a:latin typeface="+mn-ea"/>
                          <a:ea typeface="+mn-ea"/>
                        </a:rPr>
                        <a:t>细胞生物学</a:t>
                      </a:r>
                      <a:endParaRPr lang="zh-CN" sz="1600" kern="100" dirty="0">
                        <a:effectLst/>
                        <a:latin typeface="+mn-ea"/>
                        <a:ea typeface="+mn-ea"/>
                      </a:endParaRPr>
                    </a:p>
                  </a:txBody>
                  <a:tcPr marL="35595" marR="35595" marT="0" marB="0" anchor="ctr"/>
                </a:tc>
                <a:tc>
                  <a:txBody>
                    <a:bodyPr/>
                    <a:lstStyle/>
                    <a:p>
                      <a:pPr algn="ctr">
                        <a:lnSpc>
                          <a:spcPct val="100000"/>
                        </a:lnSpc>
                        <a:spcAft>
                          <a:spcPts val="0"/>
                        </a:spcAft>
                      </a:pPr>
                      <a:r>
                        <a:rPr lang="en-US" altLang="zh-CN" sz="1600" kern="100" dirty="0">
                          <a:effectLst/>
                          <a:latin typeface="+mn-ea"/>
                          <a:ea typeface="+mn-ea"/>
                        </a:rPr>
                        <a:t>3</a:t>
                      </a:r>
                      <a:endParaRPr lang="zh-CN" sz="1600" kern="100" dirty="0">
                        <a:effectLst/>
                        <a:latin typeface="+mn-ea"/>
                        <a:ea typeface="+mn-ea"/>
                      </a:endParaRPr>
                    </a:p>
                  </a:txBody>
                  <a:tcPr marL="0" marR="0" marT="0" marB="0" anchor="ctr"/>
                </a:tc>
                <a:tc>
                  <a:txBody>
                    <a:bodyPr/>
                    <a:lstStyle/>
                    <a:p>
                      <a:pPr algn="ctr">
                        <a:lnSpc>
                          <a:spcPct val="100000"/>
                        </a:lnSpc>
                        <a:spcAft>
                          <a:spcPts val="0"/>
                        </a:spcAft>
                      </a:pPr>
                      <a:r>
                        <a:rPr lang="en-US" altLang="zh-CN" sz="1600" kern="100" dirty="0">
                          <a:effectLst/>
                          <a:latin typeface="+mn-ea"/>
                          <a:ea typeface="+mn-ea"/>
                        </a:rPr>
                        <a:t>48</a:t>
                      </a:r>
                      <a:endParaRPr lang="zh-CN" sz="1600" kern="100" dirty="0">
                        <a:effectLst/>
                        <a:latin typeface="+mn-ea"/>
                        <a:ea typeface="+mn-ea"/>
                      </a:endParaRPr>
                    </a:p>
                  </a:txBody>
                  <a:tcPr marL="0" marR="0" marT="0" marB="0" anchor="ctr"/>
                </a:tc>
                <a:tc>
                  <a:txBody>
                    <a:bodyPr/>
                    <a:lstStyle/>
                    <a:p>
                      <a:pPr algn="ctr">
                        <a:lnSpc>
                          <a:spcPct val="100000"/>
                        </a:lnSpc>
                        <a:spcAft>
                          <a:spcPts val="0"/>
                        </a:spcAft>
                      </a:pPr>
                      <a:r>
                        <a:rPr lang="en-US" altLang="zh-CN" sz="1600" kern="100" dirty="0">
                          <a:effectLst/>
                          <a:latin typeface="+mn-ea"/>
                          <a:ea typeface="+mn-ea"/>
                        </a:rPr>
                        <a:t>48</a:t>
                      </a:r>
                      <a:endParaRPr lang="zh-CN" sz="1600" kern="100" dirty="0">
                        <a:effectLst/>
                        <a:latin typeface="+mn-ea"/>
                        <a:ea typeface="+mn-ea"/>
                      </a:endParaRPr>
                    </a:p>
                  </a:txBody>
                  <a:tcPr marL="0" marR="0" marT="0" marB="0" anchor="ctr"/>
                </a:tc>
                <a:tc>
                  <a:txBody>
                    <a:bodyPr/>
                    <a:lstStyle/>
                    <a:p>
                      <a:pPr algn="ctr">
                        <a:lnSpc>
                          <a:spcPct val="100000"/>
                        </a:lnSpc>
                        <a:spcAft>
                          <a:spcPts val="0"/>
                        </a:spcAft>
                      </a:pPr>
                      <a:r>
                        <a:rPr lang="en-US" sz="1600" kern="100" dirty="0">
                          <a:effectLst/>
                          <a:latin typeface="+mn-ea"/>
                          <a:ea typeface="+mn-ea"/>
                        </a:rPr>
                        <a:t> </a:t>
                      </a:r>
                      <a:endParaRPr lang="zh-CN" sz="1600" kern="100" dirty="0">
                        <a:effectLst/>
                        <a:latin typeface="+mn-ea"/>
                        <a:ea typeface="+mn-ea"/>
                      </a:endParaRPr>
                    </a:p>
                  </a:txBody>
                  <a:tcPr marL="0" marR="0" marT="0" marB="0" anchor="ctr"/>
                </a:tc>
                <a:tc>
                  <a:txBody>
                    <a:bodyPr/>
                    <a:lstStyle/>
                    <a:p>
                      <a:pPr algn="ctr">
                        <a:lnSpc>
                          <a:spcPct val="100000"/>
                        </a:lnSpc>
                        <a:spcAft>
                          <a:spcPts val="0"/>
                        </a:spcAft>
                      </a:pPr>
                      <a:r>
                        <a:rPr lang="en-US" sz="1600" kern="100">
                          <a:effectLst/>
                          <a:latin typeface="+mn-ea"/>
                          <a:ea typeface="+mn-ea"/>
                        </a:rPr>
                        <a:t> </a:t>
                      </a:r>
                      <a:endParaRPr lang="zh-CN" sz="1600" kern="100">
                        <a:effectLst/>
                        <a:latin typeface="+mn-ea"/>
                        <a:ea typeface="+mn-ea"/>
                      </a:endParaRPr>
                    </a:p>
                  </a:txBody>
                  <a:tcPr marL="0" marR="0" marT="0" marB="0" anchor="ctr"/>
                </a:tc>
                <a:tc>
                  <a:txBody>
                    <a:bodyPr/>
                    <a:lstStyle/>
                    <a:p>
                      <a:pPr algn="ctr">
                        <a:lnSpc>
                          <a:spcPct val="100000"/>
                        </a:lnSpc>
                        <a:spcAft>
                          <a:spcPts val="0"/>
                        </a:spcAft>
                      </a:pPr>
                      <a:r>
                        <a:rPr lang="en-US" sz="1600" kern="100">
                          <a:effectLst/>
                          <a:latin typeface="+mn-ea"/>
                          <a:ea typeface="+mn-ea"/>
                        </a:rPr>
                        <a:t> </a:t>
                      </a:r>
                      <a:endParaRPr lang="zh-CN" sz="1600" kern="100">
                        <a:effectLst/>
                        <a:latin typeface="+mn-ea"/>
                        <a:ea typeface="+mn-ea"/>
                      </a:endParaRPr>
                    </a:p>
                  </a:txBody>
                  <a:tcPr marL="0" marR="0" marT="0" marB="0" anchor="ctr"/>
                </a:tc>
              </a:tr>
              <a:tr h="344805">
                <a:tc vMerge="1">
                  <a:tcPr/>
                </a:tc>
                <a:tc>
                  <a:txBody>
                    <a:bodyPr/>
                    <a:lstStyle/>
                    <a:p>
                      <a:pPr algn="ctr">
                        <a:lnSpc>
                          <a:spcPct val="100000"/>
                        </a:lnSpc>
                        <a:spcAft>
                          <a:spcPts val="0"/>
                        </a:spcAft>
                      </a:pPr>
                      <a:r>
                        <a:rPr lang="en-US" sz="1600" b="1" kern="100" dirty="0">
                          <a:effectLst/>
                          <a:latin typeface="+mn-ea"/>
                          <a:ea typeface="+mn-ea"/>
                        </a:rPr>
                        <a:t> </a:t>
                      </a:r>
                      <a:r>
                        <a:rPr lang="zh-CN" altLang="en-US" sz="1600" b="1" kern="100" dirty="0">
                          <a:effectLst/>
                          <a:latin typeface="+mn-ea"/>
                          <a:ea typeface="+mn-ea"/>
                        </a:rPr>
                        <a:t>小计</a:t>
                      </a:r>
                      <a:endParaRPr lang="zh-CN" sz="1600" b="1" kern="100" dirty="0">
                        <a:effectLst/>
                        <a:latin typeface="+mn-ea"/>
                        <a:ea typeface="+mn-ea"/>
                      </a:endParaRPr>
                    </a:p>
                  </a:txBody>
                  <a:tcPr marL="35595" marR="35595" marT="0" marB="0" anchor="ctr"/>
                </a:tc>
                <a:tc>
                  <a:txBody>
                    <a:bodyPr/>
                    <a:lstStyle/>
                    <a:p>
                      <a:pPr algn="ctr">
                        <a:lnSpc>
                          <a:spcPct val="100000"/>
                        </a:lnSpc>
                        <a:spcAft>
                          <a:spcPts val="0"/>
                        </a:spcAft>
                      </a:pPr>
                      <a:r>
                        <a:rPr lang="en-US" altLang="zh-CN" sz="1600" b="1" kern="100" dirty="0">
                          <a:effectLst/>
                          <a:latin typeface="+mn-ea"/>
                          <a:ea typeface="+mn-ea"/>
                        </a:rPr>
                        <a:t>13</a:t>
                      </a:r>
                      <a:endParaRPr lang="zh-CN" sz="1600" b="1" kern="100" dirty="0">
                        <a:effectLst/>
                        <a:latin typeface="+mn-ea"/>
                        <a:ea typeface="+mn-ea"/>
                      </a:endParaRPr>
                    </a:p>
                  </a:txBody>
                  <a:tcPr marL="0" marR="0" marT="0" marB="0" anchor="ctr"/>
                </a:tc>
                <a:tc>
                  <a:txBody>
                    <a:bodyPr/>
                    <a:lstStyle/>
                    <a:p>
                      <a:pPr algn="ctr">
                        <a:lnSpc>
                          <a:spcPct val="100000"/>
                        </a:lnSpc>
                        <a:spcAft>
                          <a:spcPts val="0"/>
                        </a:spcAft>
                      </a:pPr>
                      <a:r>
                        <a:rPr lang="en-US" sz="1600" b="1" kern="100" dirty="0">
                          <a:effectLst/>
                          <a:latin typeface="+mn-ea"/>
                          <a:ea typeface="+mn-ea"/>
                        </a:rPr>
                        <a:t> </a:t>
                      </a:r>
                      <a:r>
                        <a:rPr lang="en-US" altLang="zh-CN" sz="1600" b="1" kern="100" dirty="0">
                          <a:effectLst/>
                          <a:latin typeface="+mn-ea"/>
                          <a:ea typeface="+mn-ea"/>
                        </a:rPr>
                        <a:t>208</a:t>
                      </a:r>
                      <a:endParaRPr lang="zh-CN" sz="1600" b="1" kern="100" dirty="0">
                        <a:effectLst/>
                        <a:latin typeface="+mn-ea"/>
                        <a:ea typeface="+mn-ea"/>
                      </a:endParaRPr>
                    </a:p>
                  </a:txBody>
                  <a:tcPr marL="0" marR="0" marT="0" marB="0" anchor="ctr"/>
                </a:tc>
                <a:tc>
                  <a:txBody>
                    <a:bodyPr/>
                    <a:lstStyle/>
                    <a:p>
                      <a:pPr marL="0" algn="ctr" defTabSz="914400" rtl="0" eaLnBrk="1" latinLnBrk="0" hangingPunct="1">
                        <a:lnSpc>
                          <a:spcPct val="100000"/>
                        </a:lnSpc>
                        <a:spcAft>
                          <a:spcPts val="0"/>
                        </a:spcAft>
                      </a:pPr>
                      <a:r>
                        <a:rPr lang="en-US" altLang="zh-CN" sz="1600" b="1" kern="100" dirty="0">
                          <a:effectLst/>
                          <a:latin typeface="+mn-ea"/>
                          <a:ea typeface="+mn-ea"/>
                        </a:rPr>
                        <a:t>208</a:t>
                      </a:r>
                      <a:endParaRPr lang="zh-CN" sz="1600" b="1" kern="100" dirty="0">
                        <a:solidFill>
                          <a:schemeClr val="dk1"/>
                        </a:solidFill>
                        <a:effectLst/>
                        <a:latin typeface="+mn-ea"/>
                        <a:ea typeface="+mn-ea"/>
                        <a:cs typeface="+mn-cs"/>
                      </a:endParaRPr>
                    </a:p>
                  </a:txBody>
                  <a:tcPr marL="0" marR="0" marT="0" marB="0" anchor="ctr"/>
                </a:tc>
                <a:tc>
                  <a:txBody>
                    <a:bodyPr/>
                    <a:lstStyle/>
                    <a:p>
                      <a:pPr algn="ctr">
                        <a:lnSpc>
                          <a:spcPct val="100000"/>
                        </a:lnSpc>
                        <a:spcAft>
                          <a:spcPts val="0"/>
                        </a:spcAft>
                      </a:pPr>
                      <a:r>
                        <a:rPr lang="en-US" sz="1600" b="1" kern="100" dirty="0">
                          <a:effectLst/>
                          <a:latin typeface="+mn-ea"/>
                          <a:ea typeface="+mn-ea"/>
                        </a:rPr>
                        <a:t> </a:t>
                      </a:r>
                      <a:endParaRPr lang="zh-CN" sz="1600" b="1" kern="100" dirty="0">
                        <a:effectLst/>
                        <a:latin typeface="+mn-ea"/>
                        <a:ea typeface="+mn-ea"/>
                      </a:endParaRPr>
                    </a:p>
                  </a:txBody>
                  <a:tcPr marL="0" marR="0" marT="0" marB="0" anchor="ctr"/>
                </a:tc>
                <a:tc>
                  <a:txBody>
                    <a:bodyPr/>
                    <a:lstStyle/>
                    <a:p>
                      <a:pPr algn="ctr">
                        <a:lnSpc>
                          <a:spcPct val="100000"/>
                        </a:lnSpc>
                        <a:spcAft>
                          <a:spcPts val="0"/>
                        </a:spcAft>
                      </a:pPr>
                      <a:r>
                        <a:rPr lang="en-US" altLang="zh-CN" sz="1600" b="1" kern="100" dirty="0">
                          <a:effectLst/>
                          <a:latin typeface="+mn-ea"/>
                          <a:ea typeface="+mn-ea"/>
                        </a:rPr>
                        <a:t>16</a:t>
                      </a:r>
                      <a:endParaRPr lang="zh-CN" sz="1600" b="1" kern="100" dirty="0">
                        <a:effectLst/>
                        <a:latin typeface="+mn-ea"/>
                        <a:ea typeface="+mn-ea"/>
                      </a:endParaRPr>
                    </a:p>
                  </a:txBody>
                  <a:tcPr marL="0" marR="0" marT="0" marB="0" anchor="ctr"/>
                </a:tc>
                <a:tc>
                  <a:txBody>
                    <a:bodyPr/>
                    <a:lstStyle/>
                    <a:p>
                      <a:pPr algn="ctr">
                        <a:lnSpc>
                          <a:spcPct val="100000"/>
                        </a:lnSpc>
                        <a:spcAft>
                          <a:spcPts val="0"/>
                        </a:spcAft>
                      </a:pPr>
                      <a:r>
                        <a:rPr lang="en-US" sz="1600" kern="100">
                          <a:effectLst/>
                          <a:latin typeface="+mn-ea"/>
                          <a:ea typeface="+mn-ea"/>
                        </a:rPr>
                        <a:t> </a:t>
                      </a:r>
                      <a:endParaRPr lang="zh-CN" sz="1600" kern="100">
                        <a:effectLst/>
                        <a:latin typeface="+mn-ea"/>
                        <a:ea typeface="+mn-ea"/>
                      </a:endParaRPr>
                    </a:p>
                  </a:txBody>
                  <a:tcPr marL="0" marR="0" marT="0" marB="0" anchor="ctr"/>
                </a:tc>
              </a:tr>
              <a:tr h="387350">
                <a:tc rowSpan="2">
                  <a:txBody>
                    <a:bodyPr/>
                    <a:lstStyle/>
                    <a:p>
                      <a:pPr marL="71755" marR="71755" algn="ctr">
                        <a:lnSpc>
                          <a:spcPct val="100000"/>
                        </a:lnSpc>
                        <a:spcAft>
                          <a:spcPts val="0"/>
                        </a:spcAft>
                      </a:pPr>
                      <a:r>
                        <a:rPr lang="zh-CN" sz="1600" b="1" kern="100" dirty="0">
                          <a:effectLst/>
                          <a:latin typeface="+mn-ea"/>
                          <a:ea typeface="+mn-ea"/>
                        </a:rPr>
                        <a:t>实 践 环 节</a:t>
                      </a:r>
                      <a:endParaRPr lang="zh-CN" sz="1600" b="1" kern="100" dirty="0">
                        <a:effectLst/>
                        <a:latin typeface="+mn-ea"/>
                        <a:ea typeface="+mn-ea"/>
                      </a:endParaRPr>
                    </a:p>
                  </a:txBody>
                  <a:tcPr marL="0" marR="0" marT="0" marB="0" vert="eaVert" anchor="ctr"/>
                </a:tc>
                <a:tc>
                  <a:txBody>
                    <a:bodyPr/>
                    <a:lstStyle/>
                    <a:p>
                      <a:pPr algn="ctr">
                        <a:lnSpc>
                          <a:spcPct val="100000"/>
                        </a:lnSpc>
                        <a:spcAft>
                          <a:spcPts val="0"/>
                        </a:spcAft>
                      </a:pPr>
                      <a:r>
                        <a:rPr lang="zh-CN" sz="1600" kern="100" dirty="0">
                          <a:effectLst/>
                          <a:latin typeface="+mn-ea"/>
                          <a:ea typeface="+mn-ea"/>
                        </a:rPr>
                        <a:t>综合实验</a:t>
                      </a:r>
                      <a:endParaRPr lang="zh-CN" sz="1600" kern="100" dirty="0">
                        <a:effectLst/>
                        <a:latin typeface="+mn-ea"/>
                        <a:ea typeface="+mn-ea"/>
                      </a:endParaRPr>
                    </a:p>
                  </a:txBody>
                  <a:tcPr marL="35595" marR="35595" marT="0" marB="0" anchor="ctr"/>
                </a:tc>
                <a:tc>
                  <a:txBody>
                    <a:bodyPr/>
                    <a:lstStyle/>
                    <a:p>
                      <a:pPr algn="ctr">
                        <a:lnSpc>
                          <a:spcPct val="100000"/>
                        </a:lnSpc>
                        <a:spcAft>
                          <a:spcPts val="0"/>
                        </a:spcAft>
                      </a:pPr>
                      <a:r>
                        <a:rPr lang="en-US" altLang="zh-CN" sz="1600" kern="100" dirty="0">
                          <a:effectLst/>
                          <a:latin typeface="+mn-ea"/>
                          <a:ea typeface="+mn-ea"/>
                        </a:rPr>
                        <a:t>2</a:t>
                      </a:r>
                      <a:endParaRPr lang="zh-CN" sz="1600" kern="100" dirty="0">
                        <a:effectLst/>
                        <a:latin typeface="+mn-ea"/>
                        <a:ea typeface="+mn-ea"/>
                      </a:endParaRPr>
                    </a:p>
                  </a:txBody>
                  <a:tcPr marL="0" marR="0" marT="0" marB="0" anchor="ctr"/>
                </a:tc>
                <a:tc>
                  <a:txBody>
                    <a:bodyPr/>
                    <a:lstStyle/>
                    <a:p>
                      <a:pPr algn="ctr">
                        <a:lnSpc>
                          <a:spcPct val="100000"/>
                        </a:lnSpc>
                        <a:spcAft>
                          <a:spcPts val="0"/>
                        </a:spcAft>
                      </a:pPr>
                      <a:r>
                        <a:rPr lang="en-US" altLang="zh-CN" sz="1600" kern="100" dirty="0">
                          <a:effectLst/>
                          <a:latin typeface="+mn-ea"/>
                          <a:ea typeface="+mn-ea"/>
                        </a:rPr>
                        <a:t>32</a:t>
                      </a:r>
                      <a:endParaRPr lang="zh-CN" sz="1600" kern="100" dirty="0">
                        <a:effectLst/>
                        <a:latin typeface="+mn-ea"/>
                        <a:ea typeface="+mn-ea"/>
                      </a:endParaRPr>
                    </a:p>
                  </a:txBody>
                  <a:tcPr marL="0" marR="0" marT="0" marB="0" anchor="ctr"/>
                </a:tc>
                <a:tc>
                  <a:txBody>
                    <a:bodyPr/>
                    <a:lstStyle/>
                    <a:p>
                      <a:pPr algn="ctr">
                        <a:lnSpc>
                          <a:spcPct val="100000"/>
                        </a:lnSpc>
                        <a:spcAft>
                          <a:spcPts val="0"/>
                        </a:spcAft>
                      </a:pPr>
                      <a:r>
                        <a:rPr lang="en-US" sz="1600" kern="100" dirty="0">
                          <a:effectLst/>
                          <a:latin typeface="+mn-ea"/>
                          <a:ea typeface="+mn-ea"/>
                        </a:rPr>
                        <a:t> </a:t>
                      </a:r>
                      <a:endParaRPr lang="zh-CN" sz="1600" kern="100" dirty="0">
                        <a:effectLst/>
                        <a:latin typeface="+mn-ea"/>
                        <a:ea typeface="+mn-ea"/>
                      </a:endParaRPr>
                    </a:p>
                  </a:txBody>
                  <a:tcPr marL="0" marR="0" marT="0" marB="0" anchor="ctr"/>
                </a:tc>
                <a:tc>
                  <a:txBody>
                    <a:bodyPr/>
                    <a:lstStyle/>
                    <a:p>
                      <a:pPr algn="ctr">
                        <a:lnSpc>
                          <a:spcPct val="100000"/>
                        </a:lnSpc>
                        <a:spcAft>
                          <a:spcPts val="0"/>
                        </a:spcAft>
                      </a:pPr>
                      <a:r>
                        <a:rPr lang="en-US" altLang="zh-CN" sz="1600" kern="100" dirty="0">
                          <a:effectLst/>
                          <a:latin typeface="+mn-ea"/>
                          <a:ea typeface="+mn-ea"/>
                        </a:rPr>
                        <a:t>32</a:t>
                      </a:r>
                      <a:endParaRPr lang="zh-CN" sz="1600" kern="100" dirty="0">
                        <a:effectLst/>
                        <a:latin typeface="+mn-ea"/>
                        <a:ea typeface="+mn-ea"/>
                      </a:endParaRPr>
                    </a:p>
                  </a:txBody>
                  <a:tcPr marL="0" marR="0" marT="0" marB="0" anchor="ctr"/>
                </a:tc>
                <a:tc>
                  <a:txBody>
                    <a:bodyPr/>
                    <a:lstStyle/>
                    <a:p>
                      <a:pPr algn="ctr">
                        <a:lnSpc>
                          <a:spcPct val="100000"/>
                        </a:lnSpc>
                        <a:spcAft>
                          <a:spcPts val="0"/>
                        </a:spcAft>
                      </a:pPr>
                      <a:r>
                        <a:rPr lang="en-US" sz="1600" kern="100" dirty="0">
                          <a:effectLst/>
                          <a:latin typeface="+mn-ea"/>
                          <a:ea typeface="+mn-ea"/>
                        </a:rPr>
                        <a:t> </a:t>
                      </a:r>
                      <a:endParaRPr lang="zh-CN" sz="1600" kern="100" dirty="0">
                        <a:effectLst/>
                        <a:latin typeface="+mn-ea"/>
                        <a:ea typeface="+mn-ea"/>
                      </a:endParaRPr>
                    </a:p>
                  </a:txBody>
                  <a:tcPr marL="0" marR="0" marT="0" marB="0" anchor="ctr"/>
                </a:tc>
                <a:tc>
                  <a:txBody>
                    <a:bodyPr/>
                    <a:lstStyle/>
                    <a:p>
                      <a:pPr algn="ctr">
                        <a:lnSpc>
                          <a:spcPct val="100000"/>
                        </a:lnSpc>
                        <a:spcAft>
                          <a:spcPts val="0"/>
                        </a:spcAft>
                      </a:pPr>
                      <a:r>
                        <a:rPr lang="en-US" sz="1600" kern="100">
                          <a:effectLst/>
                          <a:latin typeface="+mn-ea"/>
                          <a:ea typeface="+mn-ea"/>
                        </a:rPr>
                        <a:t> </a:t>
                      </a:r>
                      <a:endParaRPr lang="zh-CN" sz="1600" kern="100">
                        <a:effectLst/>
                        <a:latin typeface="+mn-ea"/>
                        <a:ea typeface="+mn-ea"/>
                      </a:endParaRPr>
                    </a:p>
                  </a:txBody>
                  <a:tcPr marL="0" marR="0" marT="0" marB="0" anchor="ctr"/>
                </a:tc>
              </a:tr>
              <a:tr h="386715">
                <a:tc vMerge="1">
                  <a:tcPr marL="0" marR="0" marT="0" marB="0" vert="eaVert" anchor="ctr">
                    <a:lnT w="12700" cap="flat" cmpd="sng" algn="ctr">
                      <a:solidFill>
                        <a:schemeClr val="tx1"/>
                      </a:solidFill>
                      <a:prstDash val="solid"/>
                      <a:round/>
                      <a:headEnd type="none" w="med" len="med"/>
                      <a:tailEnd type="none" w="med" len="med"/>
                    </a:lnT>
                  </a:tcPr>
                </a:tc>
                <a:tc>
                  <a:txBody>
                    <a:bodyPr/>
                    <a:lstStyle/>
                    <a:p>
                      <a:pPr algn="ctr">
                        <a:lnSpc>
                          <a:spcPct val="100000"/>
                        </a:lnSpc>
                        <a:spcAft>
                          <a:spcPts val="0"/>
                        </a:spcAft>
                      </a:pPr>
                      <a:r>
                        <a:rPr lang="en-US" sz="1600" b="1" kern="100" dirty="0">
                          <a:effectLst/>
                          <a:latin typeface="+mn-ea"/>
                          <a:ea typeface="+mn-ea"/>
                        </a:rPr>
                        <a:t> </a:t>
                      </a:r>
                      <a:r>
                        <a:rPr lang="zh-CN" altLang="en-US" sz="1600" b="1" kern="100" dirty="0">
                          <a:effectLst/>
                          <a:latin typeface="+mn-ea"/>
                          <a:ea typeface="+mn-ea"/>
                        </a:rPr>
                        <a:t>小计</a:t>
                      </a:r>
                      <a:endParaRPr lang="zh-CN" sz="1600" b="1" kern="100" dirty="0">
                        <a:effectLst/>
                        <a:latin typeface="+mn-ea"/>
                        <a:ea typeface="+mn-ea"/>
                      </a:endParaRPr>
                    </a:p>
                  </a:txBody>
                  <a:tcPr marL="35595" marR="35595" marT="0" marB="0" anchor="ctr"/>
                </a:tc>
                <a:tc>
                  <a:txBody>
                    <a:bodyPr/>
                    <a:lstStyle/>
                    <a:p>
                      <a:pPr algn="ctr">
                        <a:lnSpc>
                          <a:spcPct val="100000"/>
                        </a:lnSpc>
                        <a:spcAft>
                          <a:spcPts val="0"/>
                        </a:spcAft>
                      </a:pPr>
                      <a:r>
                        <a:rPr lang="en-US" sz="1600" b="1" kern="100" dirty="0">
                          <a:effectLst/>
                          <a:latin typeface="+mn-ea"/>
                          <a:ea typeface="+mn-ea"/>
                        </a:rPr>
                        <a:t>2</a:t>
                      </a:r>
                      <a:endParaRPr lang="zh-CN" sz="1600" b="1" kern="100" dirty="0">
                        <a:effectLst/>
                        <a:latin typeface="+mn-ea"/>
                        <a:ea typeface="+mn-ea"/>
                      </a:endParaRPr>
                    </a:p>
                  </a:txBody>
                  <a:tcPr marL="0" marR="0" marT="0" marB="0" anchor="ctr"/>
                </a:tc>
                <a:tc>
                  <a:txBody>
                    <a:bodyPr/>
                    <a:lstStyle/>
                    <a:p>
                      <a:pPr algn="ctr">
                        <a:lnSpc>
                          <a:spcPct val="100000"/>
                        </a:lnSpc>
                        <a:spcAft>
                          <a:spcPts val="0"/>
                        </a:spcAft>
                      </a:pPr>
                      <a:r>
                        <a:rPr lang="en-US" sz="1600" b="1" kern="100" dirty="0">
                          <a:effectLst/>
                          <a:latin typeface="+mn-ea"/>
                          <a:ea typeface="+mn-ea"/>
                        </a:rPr>
                        <a:t>32</a:t>
                      </a:r>
                      <a:endParaRPr lang="zh-CN" sz="1600" b="1" kern="100" dirty="0">
                        <a:effectLst/>
                        <a:latin typeface="+mn-ea"/>
                        <a:ea typeface="+mn-ea"/>
                      </a:endParaRPr>
                    </a:p>
                  </a:txBody>
                  <a:tcPr marL="0" marR="0" marT="0" marB="0" anchor="ctr"/>
                </a:tc>
                <a:tc>
                  <a:txBody>
                    <a:bodyPr/>
                    <a:lstStyle/>
                    <a:p>
                      <a:pPr algn="ctr">
                        <a:lnSpc>
                          <a:spcPct val="100000"/>
                        </a:lnSpc>
                        <a:spcAft>
                          <a:spcPts val="0"/>
                        </a:spcAft>
                      </a:pPr>
                      <a:r>
                        <a:rPr lang="en-US" sz="1600" b="1" kern="100" dirty="0">
                          <a:effectLst/>
                          <a:latin typeface="+mn-ea"/>
                          <a:ea typeface="+mn-ea"/>
                        </a:rPr>
                        <a:t> </a:t>
                      </a:r>
                      <a:endParaRPr lang="zh-CN" sz="1600" b="1" kern="100" dirty="0">
                        <a:effectLst/>
                        <a:latin typeface="+mn-ea"/>
                        <a:ea typeface="+mn-ea"/>
                      </a:endParaRPr>
                    </a:p>
                  </a:txBody>
                  <a:tcPr marL="0" marR="0" marT="0" marB="0" anchor="ctr"/>
                </a:tc>
                <a:tc>
                  <a:txBody>
                    <a:bodyPr/>
                    <a:lstStyle/>
                    <a:p>
                      <a:pPr algn="ctr">
                        <a:lnSpc>
                          <a:spcPct val="100000"/>
                        </a:lnSpc>
                        <a:spcAft>
                          <a:spcPts val="0"/>
                        </a:spcAft>
                      </a:pPr>
                      <a:r>
                        <a:rPr lang="en-US" sz="1600" b="1" kern="100" dirty="0">
                          <a:effectLst/>
                          <a:latin typeface="+mn-ea"/>
                          <a:ea typeface="+mn-ea"/>
                        </a:rPr>
                        <a:t>32</a:t>
                      </a:r>
                      <a:endParaRPr lang="zh-CN" sz="1600" b="1" kern="100" dirty="0">
                        <a:effectLst/>
                        <a:latin typeface="+mn-ea"/>
                        <a:ea typeface="+mn-ea"/>
                      </a:endParaRPr>
                    </a:p>
                  </a:txBody>
                  <a:tcPr marL="0" marR="0" marT="0" marB="0" anchor="ctr"/>
                </a:tc>
                <a:tc>
                  <a:txBody>
                    <a:bodyPr/>
                    <a:lstStyle/>
                    <a:p>
                      <a:pPr algn="ctr">
                        <a:lnSpc>
                          <a:spcPct val="100000"/>
                        </a:lnSpc>
                        <a:spcAft>
                          <a:spcPts val="0"/>
                        </a:spcAft>
                      </a:pPr>
                      <a:r>
                        <a:rPr lang="en-US" sz="1600" kern="100" dirty="0">
                          <a:effectLst/>
                          <a:latin typeface="+mn-ea"/>
                          <a:ea typeface="+mn-ea"/>
                        </a:rPr>
                        <a:t> </a:t>
                      </a:r>
                      <a:endParaRPr lang="zh-CN" sz="1600" kern="100" dirty="0">
                        <a:effectLst/>
                        <a:latin typeface="+mn-ea"/>
                        <a:ea typeface="+mn-ea"/>
                      </a:endParaRPr>
                    </a:p>
                  </a:txBody>
                  <a:tcPr marL="0" marR="0" marT="0" marB="0" anchor="ctr"/>
                </a:tc>
                <a:tc>
                  <a:txBody>
                    <a:bodyPr/>
                    <a:lstStyle/>
                    <a:p>
                      <a:pPr algn="ctr">
                        <a:lnSpc>
                          <a:spcPct val="100000"/>
                        </a:lnSpc>
                        <a:spcAft>
                          <a:spcPts val="0"/>
                        </a:spcAft>
                      </a:pPr>
                      <a:r>
                        <a:rPr lang="en-US" sz="1600" kern="100" dirty="0">
                          <a:effectLst/>
                          <a:latin typeface="+mn-ea"/>
                          <a:ea typeface="+mn-ea"/>
                        </a:rPr>
                        <a:t> </a:t>
                      </a:r>
                      <a:endParaRPr lang="zh-CN" sz="1600" kern="100" dirty="0">
                        <a:effectLst/>
                        <a:latin typeface="+mn-ea"/>
                        <a:ea typeface="+mn-ea"/>
                      </a:endParaRPr>
                    </a:p>
                  </a:txBody>
                  <a:tcPr marL="0" marR="0" marT="0" marB="0" anchor="ctr"/>
                </a:tc>
              </a:tr>
              <a:tr h="344170">
                <a:tc gridSpan="2">
                  <a:txBody>
                    <a:bodyPr/>
                    <a:lstStyle/>
                    <a:p>
                      <a:pPr algn="ctr">
                        <a:lnSpc>
                          <a:spcPct val="100000"/>
                        </a:lnSpc>
                        <a:spcAft>
                          <a:spcPts val="0"/>
                        </a:spcAft>
                      </a:pPr>
                      <a:r>
                        <a:rPr lang="zh-CN" sz="1600" b="1" kern="100" dirty="0">
                          <a:effectLst/>
                          <a:latin typeface="+mn-ea"/>
                          <a:ea typeface="+mn-ea"/>
                        </a:rPr>
                        <a:t>总计</a:t>
                      </a:r>
                      <a:r>
                        <a:rPr lang="en-US" sz="1600" b="1" kern="100" dirty="0">
                          <a:effectLst/>
                          <a:latin typeface="+mn-ea"/>
                          <a:ea typeface="+mn-ea"/>
                        </a:rPr>
                        <a:t> </a:t>
                      </a:r>
                      <a:endParaRPr lang="zh-CN" sz="1600" b="1" kern="100" dirty="0">
                        <a:effectLst/>
                        <a:latin typeface="+mn-ea"/>
                        <a:ea typeface="+mn-ea"/>
                      </a:endParaRPr>
                    </a:p>
                  </a:txBody>
                  <a:tcPr marL="0" marR="0" marT="0" marB="0" anchor="ctr"/>
                </a:tc>
                <a:tc hMerge="1">
                  <a:tcPr marL="35595" marR="35595" marT="0" marB="0" anchor="ctr"/>
                </a:tc>
                <a:tc>
                  <a:txBody>
                    <a:bodyPr/>
                    <a:lstStyle/>
                    <a:p>
                      <a:pPr algn="ctr">
                        <a:lnSpc>
                          <a:spcPct val="100000"/>
                        </a:lnSpc>
                        <a:spcAft>
                          <a:spcPts val="0"/>
                        </a:spcAft>
                      </a:pPr>
                      <a:r>
                        <a:rPr lang="en-US" altLang="zh-CN" sz="1600" b="1" kern="100" dirty="0">
                          <a:effectLst/>
                          <a:latin typeface="+mn-ea"/>
                          <a:ea typeface="+mn-ea"/>
                        </a:rPr>
                        <a:t>24</a:t>
                      </a:r>
                      <a:endParaRPr lang="zh-CN" sz="1600" b="1" kern="100" dirty="0">
                        <a:effectLst/>
                        <a:latin typeface="+mn-ea"/>
                        <a:ea typeface="+mn-ea"/>
                      </a:endParaRPr>
                    </a:p>
                  </a:txBody>
                  <a:tcPr marL="0" marR="0" marT="0" marB="0" anchor="ctr"/>
                </a:tc>
                <a:tc>
                  <a:txBody>
                    <a:bodyPr/>
                    <a:lstStyle/>
                    <a:p>
                      <a:pPr algn="ctr">
                        <a:lnSpc>
                          <a:spcPct val="100000"/>
                        </a:lnSpc>
                        <a:spcAft>
                          <a:spcPts val="0"/>
                        </a:spcAft>
                      </a:pPr>
                      <a:r>
                        <a:rPr lang="en-US" altLang="zh-CN" sz="1600" b="1" kern="100" dirty="0">
                          <a:effectLst/>
                          <a:latin typeface="+mn-ea"/>
                          <a:ea typeface="+mn-ea"/>
                        </a:rPr>
                        <a:t>384</a:t>
                      </a:r>
                      <a:endParaRPr lang="zh-CN" sz="1600" b="1" kern="100" dirty="0">
                        <a:effectLst/>
                        <a:latin typeface="+mn-ea"/>
                        <a:ea typeface="+mn-ea"/>
                      </a:endParaRPr>
                    </a:p>
                  </a:txBody>
                  <a:tcPr marL="0" marR="0" marT="0" marB="0" anchor="ctr"/>
                </a:tc>
                <a:tc>
                  <a:txBody>
                    <a:bodyPr/>
                    <a:lstStyle/>
                    <a:p>
                      <a:pPr algn="ctr">
                        <a:lnSpc>
                          <a:spcPct val="100000"/>
                        </a:lnSpc>
                        <a:spcAft>
                          <a:spcPts val="0"/>
                        </a:spcAft>
                      </a:pPr>
                      <a:r>
                        <a:rPr lang="en-US" altLang="zh-CN" sz="1600" b="1" kern="100" dirty="0">
                          <a:effectLst/>
                          <a:latin typeface="+mn-ea"/>
                          <a:ea typeface="+mn-ea"/>
                        </a:rPr>
                        <a:t>352</a:t>
                      </a:r>
                      <a:endParaRPr lang="zh-CN" sz="1600" b="1" kern="100" dirty="0">
                        <a:effectLst/>
                        <a:latin typeface="+mn-ea"/>
                        <a:ea typeface="+mn-ea"/>
                      </a:endParaRPr>
                    </a:p>
                  </a:txBody>
                  <a:tcPr marL="0" marR="0" marT="0" marB="0" anchor="ctr"/>
                </a:tc>
                <a:tc>
                  <a:txBody>
                    <a:bodyPr/>
                    <a:lstStyle/>
                    <a:p>
                      <a:pPr algn="ctr">
                        <a:lnSpc>
                          <a:spcPct val="100000"/>
                        </a:lnSpc>
                        <a:spcAft>
                          <a:spcPts val="0"/>
                        </a:spcAft>
                      </a:pPr>
                      <a:r>
                        <a:rPr lang="en-US" sz="1600" b="1" kern="100" dirty="0">
                          <a:effectLst/>
                          <a:latin typeface="+mn-ea"/>
                          <a:ea typeface="+mn-ea"/>
                        </a:rPr>
                        <a:t>32</a:t>
                      </a:r>
                      <a:endParaRPr lang="zh-CN" sz="1600" b="1" kern="100" dirty="0">
                        <a:effectLst/>
                        <a:latin typeface="+mn-ea"/>
                        <a:ea typeface="+mn-ea"/>
                      </a:endParaRPr>
                    </a:p>
                  </a:txBody>
                  <a:tcPr marL="0" marR="0" marT="0" marB="0" anchor="ctr"/>
                </a:tc>
                <a:tc>
                  <a:txBody>
                    <a:bodyPr/>
                    <a:lstStyle/>
                    <a:p>
                      <a:pPr algn="ctr">
                        <a:lnSpc>
                          <a:spcPct val="100000"/>
                        </a:lnSpc>
                        <a:spcAft>
                          <a:spcPts val="0"/>
                        </a:spcAft>
                      </a:pPr>
                      <a:r>
                        <a:rPr lang="en-US" sz="1600" b="1" kern="100" dirty="0">
                          <a:effectLst/>
                          <a:latin typeface="+mn-ea"/>
                          <a:ea typeface="+mn-ea"/>
                        </a:rPr>
                        <a:t> 24</a:t>
                      </a:r>
                      <a:endParaRPr lang="zh-CN" sz="1600" b="1" kern="100" dirty="0">
                        <a:effectLst/>
                        <a:latin typeface="+mn-ea"/>
                        <a:ea typeface="+mn-ea"/>
                      </a:endParaRPr>
                    </a:p>
                  </a:txBody>
                  <a:tcPr marL="0" marR="0" marT="0" marB="0" anchor="ctr"/>
                </a:tc>
                <a:tc>
                  <a:txBody>
                    <a:bodyPr/>
                    <a:lstStyle/>
                    <a:p>
                      <a:pPr algn="ctr">
                        <a:lnSpc>
                          <a:spcPct val="100000"/>
                        </a:lnSpc>
                        <a:spcAft>
                          <a:spcPts val="0"/>
                        </a:spcAft>
                      </a:pPr>
                      <a:r>
                        <a:rPr lang="en-US" sz="1600" kern="100" dirty="0">
                          <a:effectLst/>
                          <a:latin typeface="+mn-ea"/>
                          <a:ea typeface="+mn-ea"/>
                        </a:rPr>
                        <a:t> </a:t>
                      </a:r>
                      <a:endParaRPr lang="zh-CN" sz="1600" kern="100" dirty="0">
                        <a:effectLst/>
                        <a:latin typeface="+mn-ea"/>
                        <a:ea typeface="+mn-ea"/>
                      </a:endParaRPr>
                    </a:p>
                  </a:txBody>
                  <a:tcPr marL="0" marR="0" marT="0" marB="0" anchor="ctr"/>
                </a:tc>
              </a:tr>
            </a:tbl>
          </a:graphicData>
        </a:graphic>
      </p:graphicFrame>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1922" name="Object 2"/>
          <p:cNvGraphicFramePr>
            <a:graphicFrameLocks noChangeAspect="1"/>
          </p:cNvGraphicFramePr>
          <p:nvPr/>
        </p:nvGraphicFramePr>
        <p:xfrm>
          <a:off x="3655621" y="1573582"/>
          <a:ext cx="6667995" cy="5284418"/>
        </p:xfrm>
        <a:graphic>
          <a:graphicData uri="http://schemas.openxmlformats.org/presentationml/2006/ole">
            <mc:AlternateContent xmlns:mc="http://schemas.openxmlformats.org/markup-compatibility/2006">
              <mc:Choice xmlns:v="urn:schemas-microsoft-com:vml" Requires="v">
                <p:oleObj spid="_x0000_s3076" name="Bitmap Image" r:id="rId1" imgW="4114800" imgH="3819525" progId="Paint.Picture">
                  <p:embed/>
                </p:oleObj>
              </mc:Choice>
              <mc:Fallback>
                <p:oleObj name="Bitmap Image" r:id="rId1" imgW="4114800" imgH="3819525" progId="Paint.Picture">
                  <p:embed/>
                  <p:pic>
                    <p:nvPicPr>
                      <p:cNvPr id="0" name="Object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55621" y="1573582"/>
                        <a:ext cx="6667995" cy="5284418"/>
                      </a:xfrm>
                      <a:prstGeom prst="rect">
                        <a:avLst/>
                      </a:prstGeom>
                      <a:noFill/>
                      <a:ln>
                        <a:noFill/>
                      </a:ln>
                      <a:effectLst/>
                    </p:spPr>
                  </p:pic>
                </p:oleObj>
              </mc:Fallback>
            </mc:AlternateContent>
          </a:graphicData>
        </a:graphic>
      </p:graphicFrame>
      <p:pic>
        <p:nvPicPr>
          <p:cNvPr id="2" name="图片 1"/>
          <p:cNvPicPr>
            <a:picLocks noChangeAspect="1"/>
          </p:cNvPicPr>
          <p:nvPr/>
        </p:nvPicPr>
        <p:blipFill>
          <a:blip r:embed="rId3"/>
          <a:stretch>
            <a:fillRect/>
          </a:stretch>
        </p:blipFill>
        <p:spPr>
          <a:xfrm>
            <a:off x="3470130" y="109570"/>
            <a:ext cx="7038975" cy="1352550"/>
          </a:xfrm>
          <a:prstGeom prst="rect">
            <a:avLst/>
          </a:prstGeom>
        </p:spPr>
      </p:pic>
      <p:sp>
        <p:nvSpPr>
          <p:cNvPr id="3" name="矩形 2"/>
          <p:cNvSpPr/>
          <p:nvPr/>
        </p:nvSpPr>
        <p:spPr>
          <a:xfrm>
            <a:off x="683381" y="768609"/>
            <a:ext cx="741680" cy="2799715"/>
          </a:xfrm>
          <a:prstGeom prst="rect">
            <a:avLst/>
          </a:prstGeom>
        </p:spPr>
        <p:txBody>
          <a:bodyPr wrap="none">
            <a:spAutoFit/>
          </a:bodyPr>
          <a:lstStyle/>
          <a:p>
            <a:pPr>
              <a:buFontTx/>
              <a:buNone/>
            </a:pPr>
            <a:r>
              <a:rPr lang="zh-CN" altLang="en-US" sz="4400" b="1" dirty="0">
                <a:solidFill>
                  <a:schemeClr val="accent5">
                    <a:lumMod val="75000"/>
                  </a:schemeClr>
                </a:solidFill>
                <a:latin typeface="微软雅黑" panose="020B0503020204020204" charset="-122"/>
                <a:ea typeface="微软雅黑" panose="020B0503020204020204" charset="-122"/>
              </a:rPr>
              <a:t>一</a:t>
            </a:r>
            <a:endParaRPr lang="en-US" altLang="zh-CN" sz="4400" b="1" dirty="0">
              <a:solidFill>
                <a:schemeClr val="accent5">
                  <a:lumMod val="75000"/>
                </a:schemeClr>
              </a:solidFill>
              <a:latin typeface="微软雅黑" panose="020B0503020204020204" charset="-122"/>
              <a:ea typeface="微软雅黑" panose="020B0503020204020204" charset="-122"/>
            </a:endParaRPr>
          </a:p>
          <a:p>
            <a:pPr>
              <a:buFontTx/>
              <a:buNone/>
            </a:pPr>
            <a:r>
              <a:rPr lang="zh-CN" altLang="en-US" sz="4400" b="1" dirty="0">
                <a:solidFill>
                  <a:schemeClr val="accent5">
                    <a:lumMod val="75000"/>
                  </a:schemeClr>
                </a:solidFill>
                <a:latin typeface="微软雅黑" panose="020B0503020204020204" charset="-122"/>
                <a:ea typeface="微软雅黑" panose="020B0503020204020204" charset="-122"/>
              </a:rPr>
              <a:t>个</a:t>
            </a:r>
            <a:endParaRPr lang="en-US" altLang="zh-CN" sz="4400" b="1" dirty="0">
              <a:solidFill>
                <a:schemeClr val="accent5">
                  <a:lumMod val="75000"/>
                </a:schemeClr>
              </a:solidFill>
              <a:latin typeface="微软雅黑" panose="020B0503020204020204" charset="-122"/>
              <a:ea typeface="微软雅黑" panose="020B0503020204020204" charset="-122"/>
            </a:endParaRPr>
          </a:p>
          <a:p>
            <a:pPr>
              <a:buFontTx/>
              <a:buNone/>
            </a:pPr>
            <a:r>
              <a:rPr lang="zh-CN" altLang="en-US" sz="4400" b="1" dirty="0">
                <a:solidFill>
                  <a:schemeClr val="accent5">
                    <a:lumMod val="75000"/>
                  </a:schemeClr>
                </a:solidFill>
                <a:latin typeface="微软雅黑" panose="020B0503020204020204" charset="-122"/>
                <a:ea typeface="微软雅黑" panose="020B0503020204020204" charset="-122"/>
              </a:rPr>
              <a:t>大</a:t>
            </a:r>
            <a:endParaRPr lang="en-US" altLang="zh-CN" sz="4400" b="1" dirty="0">
              <a:solidFill>
                <a:schemeClr val="accent5">
                  <a:lumMod val="75000"/>
                </a:schemeClr>
              </a:solidFill>
              <a:latin typeface="微软雅黑" panose="020B0503020204020204" charset="-122"/>
              <a:ea typeface="微软雅黑" panose="020B0503020204020204" charset="-122"/>
            </a:endParaRPr>
          </a:p>
          <a:p>
            <a:pPr>
              <a:buFontTx/>
              <a:buNone/>
            </a:pPr>
            <a:r>
              <a:rPr lang="zh-CN" altLang="en-US" sz="4400" b="1" dirty="0">
                <a:solidFill>
                  <a:schemeClr val="accent5">
                    <a:lumMod val="75000"/>
                  </a:schemeClr>
                </a:solidFill>
                <a:latin typeface="微软雅黑" panose="020B0503020204020204" charset="-122"/>
                <a:ea typeface="微软雅黑" panose="020B0503020204020204" charset="-122"/>
              </a:rPr>
              <a:t>气</a:t>
            </a:r>
            <a:endParaRPr lang="zh-CN" altLang="en-US" sz="4400" b="1" dirty="0">
              <a:solidFill>
                <a:schemeClr val="accent5">
                  <a:lumMod val="75000"/>
                </a:schemeClr>
              </a:solidFill>
              <a:latin typeface="微软雅黑" panose="020B0503020204020204" charset="-122"/>
              <a:ea typeface="微软雅黑" panose="020B0503020204020204" charset="-122"/>
            </a:endParaRPr>
          </a:p>
        </p:txBody>
      </p:sp>
      <p:sp>
        <p:nvSpPr>
          <p:cNvPr id="4" name="矩形 3"/>
          <p:cNvSpPr/>
          <p:nvPr/>
        </p:nvSpPr>
        <p:spPr>
          <a:xfrm>
            <a:off x="1671854" y="768529"/>
            <a:ext cx="741680" cy="2799715"/>
          </a:xfrm>
          <a:prstGeom prst="rect">
            <a:avLst/>
          </a:prstGeom>
        </p:spPr>
        <p:txBody>
          <a:bodyPr wrap="none">
            <a:spAutoFit/>
          </a:bodyPr>
          <a:lstStyle/>
          <a:p>
            <a:pPr>
              <a:buFontTx/>
              <a:buNone/>
            </a:pPr>
            <a:r>
              <a:rPr lang="zh-CN" altLang="en-US" sz="4400" b="1" dirty="0">
                <a:solidFill>
                  <a:schemeClr val="accent5">
                    <a:lumMod val="75000"/>
                  </a:schemeClr>
                </a:solidFill>
                <a:latin typeface="微软雅黑" panose="020B0503020204020204" charset="-122"/>
                <a:ea typeface="微软雅黑" panose="020B0503020204020204" charset="-122"/>
              </a:rPr>
              <a:t>全</a:t>
            </a:r>
            <a:endParaRPr lang="en-US" altLang="zh-CN" sz="4400" b="1" dirty="0">
              <a:solidFill>
                <a:schemeClr val="accent5">
                  <a:lumMod val="75000"/>
                </a:schemeClr>
              </a:solidFill>
              <a:latin typeface="微软雅黑" panose="020B0503020204020204" charset="-122"/>
              <a:ea typeface="微软雅黑" panose="020B0503020204020204" charset="-122"/>
            </a:endParaRPr>
          </a:p>
          <a:p>
            <a:pPr>
              <a:buFontTx/>
              <a:buNone/>
            </a:pPr>
            <a:r>
              <a:rPr lang="zh-CN" altLang="en-US" sz="4400" b="1" dirty="0">
                <a:solidFill>
                  <a:schemeClr val="accent5">
                    <a:lumMod val="75000"/>
                  </a:schemeClr>
                </a:solidFill>
                <a:latin typeface="微软雅黑" panose="020B0503020204020204" charset="-122"/>
                <a:ea typeface="微软雅黑" panose="020B0503020204020204" charset="-122"/>
              </a:rPr>
              <a:t>局</a:t>
            </a:r>
            <a:endParaRPr lang="en-US" altLang="zh-CN" sz="4400" b="1" dirty="0">
              <a:solidFill>
                <a:schemeClr val="accent5">
                  <a:lumMod val="75000"/>
                </a:schemeClr>
              </a:solidFill>
              <a:latin typeface="微软雅黑" panose="020B0503020204020204" charset="-122"/>
              <a:ea typeface="微软雅黑" panose="020B0503020204020204" charset="-122"/>
            </a:endParaRPr>
          </a:p>
          <a:p>
            <a:pPr>
              <a:buFontTx/>
              <a:buNone/>
            </a:pPr>
            <a:r>
              <a:rPr lang="zh-CN" altLang="en-US" sz="4400" b="1" dirty="0">
                <a:solidFill>
                  <a:schemeClr val="accent5">
                    <a:lumMod val="75000"/>
                  </a:schemeClr>
                </a:solidFill>
                <a:latin typeface="微软雅黑" panose="020B0503020204020204" charset="-122"/>
                <a:ea typeface="微软雅黑" panose="020B0503020204020204" charset="-122"/>
              </a:rPr>
              <a:t>观</a:t>
            </a:r>
            <a:endParaRPr lang="en-US" altLang="zh-CN" sz="4400" b="1" dirty="0">
              <a:solidFill>
                <a:schemeClr val="accent5">
                  <a:lumMod val="75000"/>
                </a:schemeClr>
              </a:solidFill>
              <a:latin typeface="微软雅黑" panose="020B0503020204020204" charset="-122"/>
              <a:ea typeface="微软雅黑" panose="020B0503020204020204" charset="-122"/>
            </a:endParaRPr>
          </a:p>
          <a:p>
            <a:pPr>
              <a:buFontTx/>
              <a:buNone/>
            </a:pPr>
            <a:r>
              <a:rPr lang="zh-CN" altLang="en-US" sz="4400" b="1" dirty="0">
                <a:solidFill>
                  <a:schemeClr val="accent5">
                    <a:lumMod val="75000"/>
                  </a:schemeClr>
                </a:solidFill>
                <a:latin typeface="微软雅黑" panose="020B0503020204020204" charset="-122"/>
                <a:ea typeface="微软雅黑" panose="020B0503020204020204" charset="-122"/>
              </a:rPr>
              <a:t>念</a:t>
            </a:r>
            <a:endParaRPr lang="zh-CN" altLang="en-US" sz="4400" b="1" dirty="0">
              <a:solidFill>
                <a:schemeClr val="accent5">
                  <a:lumMod val="75000"/>
                </a:schemeClr>
              </a:solidFill>
              <a:latin typeface="微软雅黑" panose="020B0503020204020204" charset="-122"/>
              <a:ea typeface="微软雅黑" panose="020B0503020204020204" charset="-122"/>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表格 3"/>
          <p:cNvGraphicFramePr>
            <a:graphicFrameLocks noGrp="1"/>
          </p:cNvGraphicFramePr>
          <p:nvPr>
            <p:custDataLst>
              <p:tags r:id="rId1"/>
            </p:custDataLst>
          </p:nvPr>
        </p:nvGraphicFramePr>
        <p:xfrm>
          <a:off x="883920" y="1143000"/>
          <a:ext cx="10372090" cy="5234940"/>
        </p:xfrm>
        <a:graphic>
          <a:graphicData uri="http://schemas.openxmlformats.org/drawingml/2006/table">
            <a:tbl>
              <a:tblPr>
                <a:tableStyleId>{BC89EF96-8CEA-46FF-86C4-4CE0E7609802}</a:tableStyleId>
              </a:tblPr>
              <a:tblGrid>
                <a:gridCol w="800735"/>
                <a:gridCol w="2811780"/>
                <a:gridCol w="703580"/>
                <a:gridCol w="1139190"/>
                <a:gridCol w="904875"/>
                <a:gridCol w="915035"/>
                <a:gridCol w="1475105"/>
                <a:gridCol w="721995"/>
                <a:gridCol w="899795"/>
              </a:tblGrid>
              <a:tr h="243840">
                <a:tc rowSpan="3">
                  <a:txBody>
                    <a:bodyPr/>
                    <a:lstStyle/>
                    <a:p>
                      <a:pPr algn="ctr">
                        <a:lnSpc>
                          <a:spcPct val="100000"/>
                        </a:lnSpc>
                        <a:spcAft>
                          <a:spcPts val="0"/>
                        </a:spcAft>
                      </a:pPr>
                      <a:r>
                        <a:rPr lang="zh-CN" sz="1600" b="1" kern="100" dirty="0">
                          <a:effectLst/>
                        </a:rPr>
                        <a:t>课程</a:t>
                      </a:r>
                      <a:endParaRPr lang="zh-CN" sz="1600" b="1" kern="100" dirty="0">
                        <a:effectLst/>
                      </a:endParaRPr>
                    </a:p>
                    <a:p>
                      <a:pPr algn="ctr">
                        <a:lnSpc>
                          <a:spcPct val="100000"/>
                        </a:lnSpc>
                        <a:spcAft>
                          <a:spcPts val="0"/>
                        </a:spcAft>
                      </a:pPr>
                      <a:r>
                        <a:rPr lang="zh-CN" sz="1600" b="1" kern="100" dirty="0">
                          <a:effectLst/>
                        </a:rPr>
                        <a:t>类别</a:t>
                      </a:r>
                      <a:endParaRPr lang="zh-CN" sz="1600" b="1" kern="100" dirty="0">
                        <a:effectLst/>
                      </a:endParaRPr>
                    </a:p>
                  </a:txBody>
                  <a:tcPr marL="0" marR="0" marT="0" marB="0" anchor="ctr"/>
                </a:tc>
                <a:tc rowSpan="3">
                  <a:txBody>
                    <a:bodyPr/>
                    <a:lstStyle/>
                    <a:p>
                      <a:pPr algn="ctr">
                        <a:lnSpc>
                          <a:spcPct val="100000"/>
                        </a:lnSpc>
                        <a:spcAft>
                          <a:spcPts val="0"/>
                        </a:spcAft>
                      </a:pPr>
                      <a:r>
                        <a:rPr lang="zh-CN" sz="1600" b="1" kern="100" dirty="0">
                          <a:effectLst/>
                        </a:rPr>
                        <a:t>课程名称</a:t>
                      </a:r>
                      <a:endParaRPr lang="zh-CN" sz="1600" b="1" kern="100" dirty="0">
                        <a:effectLst/>
                      </a:endParaRPr>
                    </a:p>
                  </a:txBody>
                  <a:tcPr marL="20686" marR="20686" marT="0" marB="0" anchor="ctr"/>
                </a:tc>
                <a:tc rowSpan="3">
                  <a:txBody>
                    <a:bodyPr/>
                    <a:lstStyle/>
                    <a:p>
                      <a:pPr algn="ctr">
                        <a:lnSpc>
                          <a:spcPct val="100000"/>
                        </a:lnSpc>
                        <a:spcAft>
                          <a:spcPts val="0"/>
                        </a:spcAft>
                      </a:pPr>
                      <a:r>
                        <a:rPr lang="zh-CN" sz="1600" b="1" kern="100" dirty="0">
                          <a:effectLst/>
                        </a:rPr>
                        <a:t>学</a:t>
                      </a:r>
                      <a:endParaRPr lang="zh-CN" sz="1600" b="1" kern="100" dirty="0">
                        <a:effectLst/>
                      </a:endParaRPr>
                    </a:p>
                    <a:p>
                      <a:pPr algn="ctr">
                        <a:lnSpc>
                          <a:spcPct val="100000"/>
                        </a:lnSpc>
                        <a:spcAft>
                          <a:spcPts val="0"/>
                        </a:spcAft>
                      </a:pPr>
                      <a:r>
                        <a:rPr lang="zh-CN" sz="1600" b="1" kern="100" dirty="0">
                          <a:effectLst/>
                        </a:rPr>
                        <a:t>分</a:t>
                      </a:r>
                      <a:endParaRPr lang="zh-CN" sz="1600" b="1" kern="100" dirty="0">
                        <a:effectLst/>
                      </a:endParaRPr>
                    </a:p>
                  </a:txBody>
                  <a:tcPr marL="0" marR="0" marT="0" marB="0" anchor="ctr"/>
                </a:tc>
                <a:tc rowSpan="3">
                  <a:txBody>
                    <a:bodyPr/>
                    <a:lstStyle/>
                    <a:p>
                      <a:pPr algn="ctr">
                        <a:lnSpc>
                          <a:spcPct val="100000"/>
                        </a:lnSpc>
                        <a:spcAft>
                          <a:spcPts val="0"/>
                        </a:spcAft>
                      </a:pPr>
                      <a:r>
                        <a:rPr lang="zh-CN" sz="1600" b="1" kern="100" dirty="0">
                          <a:effectLst/>
                        </a:rPr>
                        <a:t>课内</a:t>
                      </a:r>
                      <a:endParaRPr lang="en-US" altLang="zh-CN" sz="1600" b="1" kern="100" dirty="0">
                        <a:effectLst/>
                      </a:endParaRPr>
                    </a:p>
                    <a:p>
                      <a:pPr algn="ctr">
                        <a:lnSpc>
                          <a:spcPct val="100000"/>
                        </a:lnSpc>
                        <a:spcAft>
                          <a:spcPts val="0"/>
                        </a:spcAft>
                      </a:pPr>
                      <a:r>
                        <a:rPr lang="zh-CN" sz="1600" b="1" kern="100" dirty="0">
                          <a:effectLst/>
                        </a:rPr>
                        <a:t>总学时</a:t>
                      </a:r>
                      <a:endParaRPr lang="zh-CN" sz="1600" b="1" kern="100" dirty="0">
                        <a:effectLst/>
                      </a:endParaRPr>
                    </a:p>
                  </a:txBody>
                  <a:tcPr marL="0" marR="0" marT="0" marB="0" vert="eaVert" anchor="ctr"/>
                </a:tc>
                <a:tc gridSpan="5">
                  <a:txBody>
                    <a:bodyPr/>
                    <a:lstStyle/>
                    <a:p>
                      <a:pPr algn="ctr">
                        <a:lnSpc>
                          <a:spcPct val="100000"/>
                        </a:lnSpc>
                        <a:spcAft>
                          <a:spcPts val="0"/>
                        </a:spcAft>
                      </a:pPr>
                      <a:r>
                        <a:rPr lang="zh-CN" sz="1600" b="1" kern="100" dirty="0">
                          <a:effectLst/>
                        </a:rPr>
                        <a:t>学时分类</a:t>
                      </a:r>
                      <a:endParaRPr lang="zh-CN" sz="1600" b="1" kern="100" dirty="0">
                        <a:effectLst/>
                      </a:endParaRPr>
                    </a:p>
                  </a:txBody>
                  <a:tcPr marL="0" marR="0" marT="0" marB="0" anchor="ctr"/>
                </a:tc>
                <a:tc hMerge="1">
                  <a:tcPr/>
                </a:tc>
                <a:tc hMerge="1">
                  <a:tcPr/>
                </a:tc>
                <a:tc hMerge="1">
                  <a:tcPr/>
                </a:tc>
                <a:tc hMerge="1">
                  <a:tcPr/>
                </a:tc>
              </a:tr>
              <a:tr h="243840">
                <a:tc vMerge="1">
                  <a:tcPr/>
                </a:tc>
                <a:tc vMerge="1">
                  <a:tcPr/>
                </a:tc>
                <a:tc vMerge="1">
                  <a:tcPr/>
                </a:tc>
                <a:tc vMerge="1">
                  <a:tcPr/>
                </a:tc>
                <a:tc gridSpan="2">
                  <a:txBody>
                    <a:bodyPr/>
                    <a:lstStyle/>
                    <a:p>
                      <a:pPr algn="ctr">
                        <a:lnSpc>
                          <a:spcPct val="100000"/>
                        </a:lnSpc>
                        <a:spcAft>
                          <a:spcPts val="0"/>
                        </a:spcAft>
                      </a:pPr>
                      <a:r>
                        <a:rPr lang="zh-CN" sz="1600" b="1" kern="100" dirty="0">
                          <a:effectLst/>
                        </a:rPr>
                        <a:t>课内学时</a:t>
                      </a:r>
                      <a:endParaRPr lang="zh-CN" sz="1600" b="1" kern="100" dirty="0">
                        <a:effectLst/>
                        <a:latin typeface="Times New Roman" panose="02020603050405020304" pitchFamily="18" charset="0"/>
                        <a:ea typeface="宋体" panose="02010600030101010101" pitchFamily="2" charset="-122"/>
                        <a:cs typeface="Times New Roman" panose="02020603050405020304" pitchFamily="18" charset="0"/>
                      </a:endParaRPr>
                    </a:p>
                  </a:txBody>
                  <a:tcPr marL="0" marR="0" marT="0" marB="0" anchor="ctr"/>
                </a:tc>
                <a:tc hMerge="1">
                  <a:tcPr/>
                </a:tc>
                <a:tc gridSpan="3">
                  <a:txBody>
                    <a:bodyPr/>
                    <a:lstStyle/>
                    <a:p>
                      <a:pPr algn="ctr"/>
                      <a:r>
                        <a:rPr lang="zh-CN" sz="1600" b="1" kern="100" dirty="0">
                          <a:effectLst/>
                        </a:rPr>
                        <a:t>课外学时</a:t>
                      </a:r>
                      <a:endParaRPr lang="zh-CN" altLang="en-US" b="1" dirty="0"/>
                    </a:p>
                  </a:txBody>
                  <a:tcPr marL="0" marR="0" marT="0" marB="0" anchor="ctr"/>
                </a:tc>
                <a:tc hMerge="1">
                  <a:tcPr/>
                </a:tc>
                <a:tc hMerge="1">
                  <a:tcPr/>
                </a:tc>
              </a:tr>
              <a:tr h="515620">
                <a:tc vMerge="1">
                  <a:tcPr/>
                </a:tc>
                <a:tc vMerge="1">
                  <a:tcPr/>
                </a:tc>
                <a:tc vMerge="1">
                  <a:tcPr/>
                </a:tc>
                <a:tc vMerge="1">
                  <a:tcPr/>
                </a:tc>
                <a:tc>
                  <a:txBody>
                    <a:bodyPr/>
                    <a:lstStyle/>
                    <a:p>
                      <a:pPr algn="ctr">
                        <a:lnSpc>
                          <a:spcPct val="100000"/>
                        </a:lnSpc>
                        <a:spcAft>
                          <a:spcPts val="0"/>
                        </a:spcAft>
                      </a:pPr>
                      <a:r>
                        <a:rPr lang="zh-CN" sz="1600" b="1" kern="100" dirty="0">
                          <a:effectLst/>
                        </a:rPr>
                        <a:t>讲课</a:t>
                      </a:r>
                      <a:endParaRPr lang="zh-CN" sz="1600" b="1" kern="100" dirty="0">
                        <a:effectLst/>
                      </a:endParaRPr>
                    </a:p>
                  </a:txBody>
                  <a:tcPr marL="0" marR="0" marT="0" marB="0" anchor="ctr"/>
                </a:tc>
                <a:tc>
                  <a:txBody>
                    <a:bodyPr/>
                    <a:lstStyle/>
                    <a:p>
                      <a:pPr algn="ctr">
                        <a:lnSpc>
                          <a:spcPct val="100000"/>
                        </a:lnSpc>
                        <a:spcAft>
                          <a:spcPts val="0"/>
                        </a:spcAft>
                      </a:pPr>
                      <a:r>
                        <a:rPr lang="zh-CN" sz="1600" b="1" kern="100" spc="-100" dirty="0">
                          <a:effectLst/>
                        </a:rPr>
                        <a:t>课内</a:t>
                      </a:r>
                      <a:endParaRPr lang="zh-CN" sz="1600" b="1" kern="100" dirty="0">
                        <a:effectLst/>
                      </a:endParaRPr>
                    </a:p>
                    <a:p>
                      <a:pPr algn="ctr">
                        <a:lnSpc>
                          <a:spcPct val="100000"/>
                        </a:lnSpc>
                        <a:spcAft>
                          <a:spcPts val="0"/>
                        </a:spcAft>
                      </a:pPr>
                      <a:r>
                        <a:rPr lang="zh-CN" sz="1600" b="1" kern="100" spc="-100" dirty="0">
                          <a:effectLst/>
                        </a:rPr>
                        <a:t>实验</a:t>
                      </a:r>
                      <a:endParaRPr lang="zh-CN" sz="1600" b="1" kern="100" dirty="0">
                        <a:effectLst/>
                      </a:endParaRPr>
                    </a:p>
                  </a:txBody>
                  <a:tcPr marL="0" marR="0" marT="0" marB="0" anchor="ctr"/>
                </a:tc>
                <a:tc>
                  <a:txBody>
                    <a:bodyPr/>
                    <a:lstStyle/>
                    <a:p>
                      <a:pPr algn="ctr">
                        <a:lnSpc>
                          <a:spcPct val="100000"/>
                        </a:lnSpc>
                        <a:spcAft>
                          <a:spcPts val="0"/>
                        </a:spcAft>
                      </a:pPr>
                      <a:r>
                        <a:rPr lang="zh-CN" sz="1600" b="1" kern="100" dirty="0">
                          <a:effectLst/>
                        </a:rPr>
                        <a:t>实验</a:t>
                      </a:r>
                      <a:r>
                        <a:rPr lang="en-US" sz="1600" b="1" kern="100" dirty="0">
                          <a:effectLst/>
                        </a:rPr>
                        <a:t>/</a:t>
                      </a:r>
                      <a:r>
                        <a:rPr lang="zh-CN" sz="1600" b="1" kern="100" dirty="0">
                          <a:effectLst/>
                        </a:rPr>
                        <a:t>科研实践</a:t>
                      </a:r>
                      <a:endParaRPr lang="zh-CN" sz="1600" b="1" kern="100" dirty="0">
                        <a:effectLst/>
                      </a:endParaRPr>
                    </a:p>
                  </a:txBody>
                  <a:tcPr marL="0" marR="0" marT="0" marB="0" anchor="ctr"/>
                </a:tc>
                <a:tc>
                  <a:txBody>
                    <a:bodyPr/>
                    <a:lstStyle/>
                    <a:p>
                      <a:pPr algn="ctr">
                        <a:lnSpc>
                          <a:spcPct val="100000"/>
                        </a:lnSpc>
                        <a:spcAft>
                          <a:spcPts val="0"/>
                        </a:spcAft>
                      </a:pPr>
                      <a:r>
                        <a:rPr lang="zh-CN" sz="1600" b="1" kern="100" dirty="0">
                          <a:effectLst/>
                        </a:rPr>
                        <a:t>研讨</a:t>
                      </a:r>
                      <a:endParaRPr lang="zh-CN" sz="1600" b="1" kern="100" dirty="0">
                        <a:effectLst/>
                      </a:endParaRPr>
                    </a:p>
                  </a:txBody>
                  <a:tcPr marL="0" marR="0" marT="0" marB="0" anchor="ctr"/>
                </a:tc>
                <a:tc>
                  <a:txBody>
                    <a:bodyPr/>
                    <a:lstStyle/>
                    <a:p>
                      <a:pPr algn="ctr">
                        <a:lnSpc>
                          <a:spcPct val="100000"/>
                        </a:lnSpc>
                        <a:spcAft>
                          <a:spcPts val="0"/>
                        </a:spcAft>
                      </a:pPr>
                      <a:r>
                        <a:rPr lang="zh-CN" sz="1600" b="1" kern="100" dirty="0">
                          <a:effectLst/>
                        </a:rPr>
                        <a:t>素质</a:t>
                      </a:r>
                      <a:endParaRPr lang="en-US" altLang="zh-CN" sz="1600" b="1" kern="100" dirty="0">
                        <a:effectLst/>
                      </a:endParaRPr>
                    </a:p>
                    <a:p>
                      <a:pPr algn="ctr">
                        <a:lnSpc>
                          <a:spcPct val="100000"/>
                        </a:lnSpc>
                        <a:spcAft>
                          <a:spcPts val="0"/>
                        </a:spcAft>
                      </a:pPr>
                      <a:r>
                        <a:rPr lang="zh-CN" sz="1600" b="1" kern="100" dirty="0">
                          <a:effectLst/>
                        </a:rPr>
                        <a:t>拓展</a:t>
                      </a:r>
                      <a:endParaRPr lang="zh-CN" sz="1600" b="1" kern="100" dirty="0">
                        <a:effectLst/>
                      </a:endParaRPr>
                    </a:p>
                  </a:txBody>
                  <a:tcPr marL="0" marR="0" marT="0" marB="0" anchor="ctr"/>
                </a:tc>
              </a:tr>
              <a:tr h="288290">
                <a:tc rowSpan="6">
                  <a:txBody>
                    <a:bodyPr/>
                    <a:lstStyle/>
                    <a:p>
                      <a:pPr marL="71755" marR="71755" algn="ctr">
                        <a:lnSpc>
                          <a:spcPct val="100000"/>
                        </a:lnSpc>
                        <a:spcAft>
                          <a:spcPts val="0"/>
                        </a:spcAft>
                      </a:pPr>
                      <a:r>
                        <a:rPr lang="zh-CN" sz="1600" b="1" kern="100" dirty="0">
                          <a:effectLst/>
                        </a:rPr>
                        <a:t>学科基础课</a:t>
                      </a:r>
                      <a:endParaRPr lang="zh-CN" sz="1600" b="1" kern="100" dirty="0">
                        <a:effectLst/>
                      </a:endParaRPr>
                    </a:p>
                  </a:txBody>
                  <a:tcPr marL="0" marR="0" marT="0" marB="0" vert="eaVert" anchor="ctr"/>
                </a:tc>
                <a:tc>
                  <a:txBody>
                    <a:bodyPr/>
                    <a:lstStyle/>
                    <a:p>
                      <a:pPr algn="ctr">
                        <a:lnSpc>
                          <a:spcPct val="100000"/>
                        </a:lnSpc>
                        <a:spcAft>
                          <a:spcPts val="0"/>
                        </a:spcAft>
                      </a:pPr>
                      <a:r>
                        <a:rPr lang="zh-CN" sz="1600" kern="100" dirty="0">
                          <a:effectLst/>
                          <a:latin typeface="+mn-ea"/>
                          <a:ea typeface="+mn-ea"/>
                        </a:rPr>
                        <a:t>大气科学导论</a:t>
                      </a:r>
                      <a:endParaRPr lang="zh-CN" sz="1600" kern="100" dirty="0">
                        <a:effectLst/>
                        <a:latin typeface="+mn-ea"/>
                        <a:ea typeface="+mn-ea"/>
                      </a:endParaRPr>
                    </a:p>
                  </a:txBody>
                  <a:tcPr marL="20686" marR="20686" marT="0" marB="0" anchor="ctr"/>
                </a:tc>
                <a:tc>
                  <a:txBody>
                    <a:bodyPr/>
                    <a:lstStyle/>
                    <a:p>
                      <a:pPr marL="0" algn="ctr" defTabSz="914400" rtl="0" eaLnBrk="1" latinLnBrk="0" hangingPunct="1">
                        <a:lnSpc>
                          <a:spcPct val="100000"/>
                        </a:lnSpc>
                        <a:spcAft>
                          <a:spcPts val="0"/>
                        </a:spcAft>
                      </a:pPr>
                      <a:r>
                        <a:rPr lang="en-US" altLang="zh-CN" sz="1600" kern="100" dirty="0">
                          <a:solidFill>
                            <a:schemeClr val="tx1"/>
                          </a:solidFill>
                          <a:effectLst/>
                          <a:latin typeface="+mn-ea"/>
                          <a:ea typeface="+mn-ea"/>
                          <a:cs typeface="+mn-cs"/>
                        </a:rPr>
                        <a:t>2</a:t>
                      </a:r>
                      <a:endParaRPr lang="zh-CN" altLang="en-US" sz="1600" kern="100" dirty="0">
                        <a:solidFill>
                          <a:schemeClr val="tx1"/>
                        </a:solidFill>
                        <a:effectLst/>
                        <a:latin typeface="+mn-ea"/>
                        <a:ea typeface="+mn-ea"/>
                        <a:cs typeface="+mn-cs"/>
                      </a:endParaRPr>
                    </a:p>
                  </a:txBody>
                  <a:tcPr marL="0" marR="0" marT="0" marB="0" anchor="ctr"/>
                </a:tc>
                <a:tc>
                  <a:txBody>
                    <a:bodyPr/>
                    <a:lstStyle/>
                    <a:p>
                      <a:pPr marL="0" algn="ctr" defTabSz="914400" rtl="0" eaLnBrk="1" latinLnBrk="0" hangingPunct="1">
                        <a:lnSpc>
                          <a:spcPct val="100000"/>
                        </a:lnSpc>
                        <a:spcAft>
                          <a:spcPts val="0"/>
                        </a:spcAft>
                      </a:pPr>
                      <a:r>
                        <a:rPr lang="en-US" altLang="zh-CN" sz="1600" kern="100" dirty="0">
                          <a:solidFill>
                            <a:schemeClr val="tx1"/>
                          </a:solidFill>
                          <a:effectLst/>
                          <a:latin typeface="+mn-ea"/>
                          <a:ea typeface="+mn-ea"/>
                          <a:cs typeface="+mn-cs"/>
                        </a:rPr>
                        <a:t>32</a:t>
                      </a:r>
                      <a:endParaRPr lang="zh-CN" altLang="en-US" sz="1600" kern="100" dirty="0">
                        <a:solidFill>
                          <a:schemeClr val="tx1"/>
                        </a:solidFill>
                        <a:effectLst/>
                        <a:latin typeface="+mn-ea"/>
                        <a:ea typeface="+mn-ea"/>
                        <a:cs typeface="+mn-cs"/>
                      </a:endParaRPr>
                    </a:p>
                  </a:txBody>
                  <a:tcPr marL="0" marR="0" marT="0" marB="0" anchor="ctr"/>
                </a:tc>
                <a:tc>
                  <a:txBody>
                    <a:bodyPr/>
                    <a:lstStyle/>
                    <a:p>
                      <a:pPr marL="0" algn="ctr" defTabSz="914400" rtl="0" eaLnBrk="1" latinLnBrk="0" hangingPunct="1">
                        <a:lnSpc>
                          <a:spcPct val="100000"/>
                        </a:lnSpc>
                        <a:spcAft>
                          <a:spcPts val="0"/>
                        </a:spcAft>
                      </a:pPr>
                      <a:r>
                        <a:rPr lang="en-US" altLang="zh-CN" sz="1600" kern="100" dirty="0">
                          <a:solidFill>
                            <a:schemeClr val="tx1"/>
                          </a:solidFill>
                          <a:effectLst/>
                          <a:latin typeface="+mn-ea"/>
                          <a:ea typeface="+mn-ea"/>
                          <a:cs typeface="+mn-cs"/>
                        </a:rPr>
                        <a:t>32</a:t>
                      </a:r>
                      <a:endParaRPr lang="zh-CN" altLang="en-US" sz="1600" kern="100" dirty="0">
                        <a:solidFill>
                          <a:schemeClr val="tx1"/>
                        </a:solidFill>
                        <a:effectLst/>
                        <a:latin typeface="+mn-ea"/>
                        <a:ea typeface="+mn-ea"/>
                        <a:cs typeface="+mn-cs"/>
                      </a:endParaRPr>
                    </a:p>
                  </a:txBody>
                  <a:tcPr marL="0" marR="0" marT="0" marB="0" anchor="ctr"/>
                </a:tc>
                <a:tc>
                  <a:txBody>
                    <a:bodyPr/>
                    <a:lstStyle/>
                    <a:p>
                      <a:pPr marL="0" algn="ctr" defTabSz="914400" rtl="0" eaLnBrk="1" latinLnBrk="0" hangingPunct="1">
                        <a:lnSpc>
                          <a:spcPct val="100000"/>
                        </a:lnSpc>
                        <a:spcAft>
                          <a:spcPts val="0"/>
                        </a:spcAft>
                      </a:pPr>
                      <a:r>
                        <a:rPr lang="en-US" sz="1600" kern="100">
                          <a:solidFill>
                            <a:schemeClr val="tx1"/>
                          </a:solidFill>
                          <a:effectLst/>
                          <a:latin typeface="+mn-ea"/>
                          <a:ea typeface="+mn-ea"/>
                          <a:cs typeface="+mn-cs"/>
                        </a:rPr>
                        <a:t> </a:t>
                      </a:r>
                      <a:endParaRPr lang="zh-CN" altLang="en-US" sz="1600" kern="100">
                        <a:solidFill>
                          <a:schemeClr val="tx1"/>
                        </a:solidFill>
                        <a:effectLst/>
                        <a:latin typeface="+mn-ea"/>
                        <a:ea typeface="+mn-ea"/>
                        <a:cs typeface="+mn-cs"/>
                      </a:endParaRPr>
                    </a:p>
                  </a:txBody>
                  <a:tcPr marL="0" marR="0" marT="0" marB="0" anchor="ctr"/>
                </a:tc>
                <a:tc>
                  <a:txBody>
                    <a:bodyPr/>
                    <a:lstStyle/>
                    <a:p>
                      <a:pPr marL="0" algn="ctr" defTabSz="914400" rtl="0" eaLnBrk="1" latinLnBrk="0" hangingPunct="1">
                        <a:lnSpc>
                          <a:spcPct val="100000"/>
                        </a:lnSpc>
                        <a:spcAft>
                          <a:spcPts val="0"/>
                        </a:spcAft>
                      </a:pPr>
                      <a:r>
                        <a:rPr lang="en-US" sz="1600" kern="100">
                          <a:solidFill>
                            <a:schemeClr val="tx1"/>
                          </a:solidFill>
                          <a:effectLst/>
                          <a:latin typeface="+mn-ea"/>
                          <a:ea typeface="+mn-ea"/>
                          <a:cs typeface="+mn-cs"/>
                        </a:rPr>
                        <a:t> </a:t>
                      </a:r>
                      <a:endParaRPr lang="zh-CN" altLang="en-US" sz="1600" kern="100">
                        <a:solidFill>
                          <a:schemeClr val="tx1"/>
                        </a:solidFill>
                        <a:effectLst/>
                        <a:latin typeface="+mn-ea"/>
                        <a:ea typeface="+mn-ea"/>
                        <a:cs typeface="+mn-cs"/>
                      </a:endParaRPr>
                    </a:p>
                  </a:txBody>
                  <a:tcPr marL="0" marR="0" marT="0" marB="0" anchor="ctr"/>
                </a:tc>
                <a:tc>
                  <a:txBody>
                    <a:bodyPr/>
                    <a:lstStyle/>
                    <a:p>
                      <a:pPr marL="0" algn="ctr" defTabSz="914400" rtl="0" eaLnBrk="1" latinLnBrk="0" hangingPunct="1">
                        <a:lnSpc>
                          <a:spcPct val="100000"/>
                        </a:lnSpc>
                        <a:spcAft>
                          <a:spcPts val="0"/>
                        </a:spcAft>
                      </a:pPr>
                      <a:r>
                        <a:rPr lang="en-US" altLang="zh-CN" sz="1600" kern="100" dirty="0">
                          <a:solidFill>
                            <a:schemeClr val="tx1"/>
                          </a:solidFill>
                          <a:effectLst/>
                          <a:latin typeface="+mn-ea"/>
                          <a:ea typeface="+mn-ea"/>
                          <a:cs typeface="+mn-cs"/>
                        </a:rPr>
                        <a:t>16</a:t>
                      </a:r>
                      <a:endParaRPr lang="zh-CN" altLang="en-US" sz="1600" kern="100" dirty="0">
                        <a:solidFill>
                          <a:schemeClr val="tx1"/>
                        </a:solidFill>
                        <a:effectLst/>
                        <a:latin typeface="+mn-ea"/>
                        <a:ea typeface="+mn-ea"/>
                        <a:cs typeface="+mn-cs"/>
                      </a:endParaRPr>
                    </a:p>
                  </a:txBody>
                  <a:tcPr marL="0" marR="0" marT="0" marB="0" anchor="ctr"/>
                </a:tc>
                <a:tc>
                  <a:txBody>
                    <a:bodyPr/>
                    <a:lstStyle/>
                    <a:p>
                      <a:pPr algn="ctr">
                        <a:lnSpc>
                          <a:spcPct val="100000"/>
                        </a:lnSpc>
                        <a:spcAft>
                          <a:spcPts val="0"/>
                        </a:spcAft>
                      </a:pPr>
                      <a:r>
                        <a:rPr lang="en-US" sz="1600" kern="100">
                          <a:effectLst/>
                          <a:latin typeface="+mn-ea"/>
                          <a:ea typeface="+mn-ea"/>
                        </a:rPr>
                        <a:t> </a:t>
                      </a:r>
                      <a:endParaRPr lang="zh-CN" sz="1600" kern="100">
                        <a:effectLst/>
                        <a:latin typeface="+mn-ea"/>
                        <a:ea typeface="+mn-ea"/>
                        <a:cs typeface="Times New Roman" panose="02020603050405020304" pitchFamily="18" charset="0"/>
                      </a:endParaRPr>
                    </a:p>
                  </a:txBody>
                  <a:tcPr marL="0" marR="0" marT="0" marB="0" anchor="ctr"/>
                </a:tc>
              </a:tr>
              <a:tr h="288290">
                <a:tc vMerge="1">
                  <a:tcPr/>
                </a:tc>
                <a:tc>
                  <a:txBody>
                    <a:bodyPr/>
                    <a:lstStyle/>
                    <a:p>
                      <a:pPr algn="ctr">
                        <a:lnSpc>
                          <a:spcPct val="100000"/>
                        </a:lnSpc>
                        <a:spcAft>
                          <a:spcPts val="0"/>
                        </a:spcAft>
                      </a:pPr>
                      <a:r>
                        <a:rPr lang="zh-CN" sz="1600" kern="100" dirty="0">
                          <a:effectLst/>
                          <a:latin typeface="+mn-ea"/>
                          <a:ea typeface="+mn-ea"/>
                        </a:rPr>
                        <a:t>地球流体力学引论</a:t>
                      </a:r>
                      <a:endParaRPr lang="zh-CN" sz="1600" kern="100" dirty="0">
                        <a:effectLst/>
                        <a:latin typeface="+mn-ea"/>
                        <a:ea typeface="+mn-ea"/>
                      </a:endParaRPr>
                    </a:p>
                  </a:txBody>
                  <a:tcPr marL="20686" marR="20686" marT="0" marB="0" anchor="ctr"/>
                </a:tc>
                <a:tc>
                  <a:txBody>
                    <a:bodyPr/>
                    <a:lstStyle/>
                    <a:p>
                      <a:pPr marL="0" algn="ctr" defTabSz="914400" rtl="0" eaLnBrk="1" latinLnBrk="0" hangingPunct="1">
                        <a:lnSpc>
                          <a:spcPct val="100000"/>
                        </a:lnSpc>
                        <a:spcAft>
                          <a:spcPts val="0"/>
                        </a:spcAft>
                      </a:pPr>
                      <a:r>
                        <a:rPr lang="en-US" altLang="zh-CN" sz="1600" kern="100" dirty="0">
                          <a:solidFill>
                            <a:schemeClr val="tx1"/>
                          </a:solidFill>
                          <a:effectLst/>
                          <a:latin typeface="+mn-ea"/>
                          <a:ea typeface="+mn-ea"/>
                          <a:cs typeface="+mn-cs"/>
                        </a:rPr>
                        <a:t>3</a:t>
                      </a:r>
                      <a:endParaRPr lang="zh-CN" altLang="en-US" sz="1600" kern="100" dirty="0">
                        <a:solidFill>
                          <a:schemeClr val="tx1"/>
                        </a:solidFill>
                        <a:effectLst/>
                        <a:latin typeface="+mn-ea"/>
                        <a:ea typeface="+mn-ea"/>
                        <a:cs typeface="+mn-cs"/>
                      </a:endParaRPr>
                    </a:p>
                  </a:txBody>
                  <a:tcPr marL="0" marR="0" marT="0" marB="0" anchor="ctr"/>
                </a:tc>
                <a:tc>
                  <a:txBody>
                    <a:bodyPr/>
                    <a:lstStyle/>
                    <a:p>
                      <a:pPr marL="0" algn="ctr" defTabSz="914400" rtl="0" eaLnBrk="1" latinLnBrk="0" hangingPunct="1">
                        <a:lnSpc>
                          <a:spcPct val="100000"/>
                        </a:lnSpc>
                        <a:spcAft>
                          <a:spcPts val="0"/>
                        </a:spcAft>
                      </a:pPr>
                      <a:r>
                        <a:rPr lang="en-US" altLang="zh-CN" sz="1600" kern="100" dirty="0">
                          <a:solidFill>
                            <a:schemeClr val="tx1"/>
                          </a:solidFill>
                          <a:effectLst/>
                          <a:latin typeface="+mn-ea"/>
                          <a:ea typeface="+mn-ea"/>
                          <a:cs typeface="+mn-cs"/>
                        </a:rPr>
                        <a:t>48</a:t>
                      </a:r>
                      <a:endParaRPr lang="zh-CN" altLang="en-US" sz="1600" kern="100" dirty="0">
                        <a:solidFill>
                          <a:schemeClr val="tx1"/>
                        </a:solidFill>
                        <a:effectLst/>
                        <a:latin typeface="+mn-ea"/>
                        <a:ea typeface="+mn-ea"/>
                        <a:cs typeface="+mn-cs"/>
                      </a:endParaRPr>
                    </a:p>
                  </a:txBody>
                  <a:tcPr marL="0" marR="0" marT="0" marB="0" anchor="ctr"/>
                </a:tc>
                <a:tc>
                  <a:txBody>
                    <a:bodyPr/>
                    <a:lstStyle/>
                    <a:p>
                      <a:pPr marL="0" algn="ctr" defTabSz="914400" rtl="0" eaLnBrk="1" latinLnBrk="0" hangingPunct="1">
                        <a:lnSpc>
                          <a:spcPct val="100000"/>
                        </a:lnSpc>
                        <a:spcAft>
                          <a:spcPts val="0"/>
                        </a:spcAft>
                      </a:pPr>
                      <a:r>
                        <a:rPr lang="en-US" altLang="zh-CN" sz="1600" kern="100" dirty="0">
                          <a:solidFill>
                            <a:schemeClr val="tx1"/>
                          </a:solidFill>
                          <a:effectLst/>
                          <a:latin typeface="+mn-ea"/>
                          <a:ea typeface="+mn-ea"/>
                          <a:cs typeface="+mn-cs"/>
                        </a:rPr>
                        <a:t>48</a:t>
                      </a:r>
                      <a:endParaRPr lang="zh-CN" altLang="en-US" sz="1600" kern="100" dirty="0">
                        <a:solidFill>
                          <a:schemeClr val="tx1"/>
                        </a:solidFill>
                        <a:effectLst/>
                        <a:latin typeface="+mn-ea"/>
                        <a:ea typeface="+mn-ea"/>
                        <a:cs typeface="+mn-cs"/>
                      </a:endParaRPr>
                    </a:p>
                  </a:txBody>
                  <a:tcPr marL="0" marR="0" marT="0" marB="0" anchor="ctr"/>
                </a:tc>
                <a:tc>
                  <a:txBody>
                    <a:bodyPr/>
                    <a:lstStyle/>
                    <a:p>
                      <a:pPr marL="0" algn="ctr" defTabSz="914400" rtl="0" eaLnBrk="1" latinLnBrk="0" hangingPunct="1">
                        <a:lnSpc>
                          <a:spcPct val="100000"/>
                        </a:lnSpc>
                        <a:spcAft>
                          <a:spcPts val="0"/>
                        </a:spcAft>
                      </a:pPr>
                      <a:r>
                        <a:rPr lang="en-US" sz="1600" kern="100">
                          <a:solidFill>
                            <a:schemeClr val="tx1"/>
                          </a:solidFill>
                          <a:effectLst/>
                          <a:latin typeface="+mn-ea"/>
                          <a:ea typeface="+mn-ea"/>
                          <a:cs typeface="+mn-cs"/>
                        </a:rPr>
                        <a:t> </a:t>
                      </a:r>
                      <a:endParaRPr lang="zh-CN" altLang="en-US" sz="1600" kern="100">
                        <a:solidFill>
                          <a:schemeClr val="tx1"/>
                        </a:solidFill>
                        <a:effectLst/>
                        <a:latin typeface="+mn-ea"/>
                        <a:ea typeface="+mn-ea"/>
                        <a:cs typeface="+mn-cs"/>
                      </a:endParaRPr>
                    </a:p>
                  </a:txBody>
                  <a:tcPr marL="0" marR="0" marT="0" marB="0" anchor="ctr"/>
                </a:tc>
                <a:tc>
                  <a:txBody>
                    <a:bodyPr/>
                    <a:lstStyle/>
                    <a:p>
                      <a:pPr marL="0" algn="ctr" defTabSz="914400" rtl="0" eaLnBrk="1" latinLnBrk="0" hangingPunct="1">
                        <a:lnSpc>
                          <a:spcPct val="100000"/>
                        </a:lnSpc>
                        <a:spcAft>
                          <a:spcPts val="0"/>
                        </a:spcAft>
                      </a:pPr>
                      <a:r>
                        <a:rPr lang="en-US" sz="1600" kern="100">
                          <a:solidFill>
                            <a:schemeClr val="tx1"/>
                          </a:solidFill>
                          <a:effectLst/>
                          <a:latin typeface="+mn-ea"/>
                          <a:ea typeface="+mn-ea"/>
                          <a:cs typeface="+mn-cs"/>
                        </a:rPr>
                        <a:t> </a:t>
                      </a:r>
                      <a:endParaRPr lang="zh-CN" altLang="en-US" sz="1600" kern="100">
                        <a:solidFill>
                          <a:schemeClr val="tx1"/>
                        </a:solidFill>
                        <a:effectLst/>
                        <a:latin typeface="+mn-ea"/>
                        <a:ea typeface="+mn-ea"/>
                        <a:cs typeface="+mn-cs"/>
                      </a:endParaRPr>
                    </a:p>
                  </a:txBody>
                  <a:tcPr marL="0" marR="0" marT="0" marB="0" anchor="ctr"/>
                </a:tc>
                <a:tc>
                  <a:txBody>
                    <a:bodyPr/>
                    <a:lstStyle/>
                    <a:p>
                      <a:pPr marL="0" algn="ctr" defTabSz="914400" rtl="0" eaLnBrk="1" latinLnBrk="0" hangingPunct="1">
                        <a:lnSpc>
                          <a:spcPct val="100000"/>
                        </a:lnSpc>
                        <a:spcAft>
                          <a:spcPts val="0"/>
                        </a:spcAft>
                      </a:pPr>
                      <a:r>
                        <a:rPr lang="en-US" sz="1600" kern="100">
                          <a:solidFill>
                            <a:schemeClr val="tx1"/>
                          </a:solidFill>
                          <a:effectLst/>
                          <a:latin typeface="+mn-ea"/>
                          <a:ea typeface="+mn-ea"/>
                          <a:cs typeface="+mn-cs"/>
                        </a:rPr>
                        <a:t> </a:t>
                      </a:r>
                      <a:endParaRPr lang="zh-CN" altLang="en-US" sz="1600" kern="100">
                        <a:solidFill>
                          <a:schemeClr val="tx1"/>
                        </a:solidFill>
                        <a:effectLst/>
                        <a:latin typeface="+mn-ea"/>
                        <a:ea typeface="+mn-ea"/>
                        <a:cs typeface="+mn-cs"/>
                      </a:endParaRPr>
                    </a:p>
                  </a:txBody>
                  <a:tcPr marL="0" marR="0" marT="0" marB="0" anchor="ctr"/>
                </a:tc>
                <a:tc>
                  <a:txBody>
                    <a:bodyPr/>
                    <a:lstStyle/>
                    <a:p>
                      <a:pPr algn="ctr">
                        <a:lnSpc>
                          <a:spcPct val="100000"/>
                        </a:lnSpc>
                        <a:spcAft>
                          <a:spcPts val="0"/>
                        </a:spcAft>
                      </a:pPr>
                      <a:r>
                        <a:rPr lang="en-US" sz="1600" kern="100">
                          <a:effectLst/>
                          <a:latin typeface="+mn-ea"/>
                          <a:ea typeface="+mn-ea"/>
                        </a:rPr>
                        <a:t> </a:t>
                      </a:r>
                      <a:endParaRPr lang="zh-CN" sz="1600" kern="100">
                        <a:effectLst/>
                        <a:latin typeface="+mn-ea"/>
                        <a:ea typeface="+mn-ea"/>
                        <a:cs typeface="Times New Roman" panose="02020603050405020304" pitchFamily="18" charset="0"/>
                      </a:endParaRPr>
                    </a:p>
                  </a:txBody>
                  <a:tcPr marL="0" marR="0" marT="0" marB="0" anchor="ctr"/>
                </a:tc>
              </a:tr>
              <a:tr h="287655">
                <a:tc vMerge="1">
                  <a:tcPr/>
                </a:tc>
                <a:tc>
                  <a:txBody>
                    <a:bodyPr/>
                    <a:lstStyle/>
                    <a:p>
                      <a:pPr algn="ctr">
                        <a:lnSpc>
                          <a:spcPct val="100000"/>
                        </a:lnSpc>
                        <a:spcAft>
                          <a:spcPts val="0"/>
                        </a:spcAft>
                      </a:pPr>
                      <a:r>
                        <a:rPr lang="zh-CN" sz="1600" kern="100" dirty="0">
                          <a:effectLst/>
                          <a:latin typeface="+mn-ea"/>
                          <a:ea typeface="+mn-ea"/>
                        </a:rPr>
                        <a:t>大气物理学</a:t>
                      </a:r>
                      <a:endParaRPr lang="zh-CN" sz="1600" kern="100" dirty="0">
                        <a:effectLst/>
                        <a:latin typeface="+mn-ea"/>
                        <a:ea typeface="+mn-ea"/>
                      </a:endParaRPr>
                    </a:p>
                  </a:txBody>
                  <a:tcPr marL="20686" marR="20686" marT="0" marB="0" anchor="ctr"/>
                </a:tc>
                <a:tc>
                  <a:txBody>
                    <a:bodyPr/>
                    <a:lstStyle/>
                    <a:p>
                      <a:pPr marL="0" algn="ctr" defTabSz="914400" rtl="0" eaLnBrk="1" latinLnBrk="0" hangingPunct="1">
                        <a:lnSpc>
                          <a:spcPct val="100000"/>
                        </a:lnSpc>
                        <a:spcAft>
                          <a:spcPts val="0"/>
                        </a:spcAft>
                      </a:pPr>
                      <a:r>
                        <a:rPr lang="en-US" altLang="zh-CN" sz="1600" kern="100" dirty="0">
                          <a:solidFill>
                            <a:schemeClr val="tx1"/>
                          </a:solidFill>
                          <a:effectLst/>
                          <a:latin typeface="+mn-ea"/>
                          <a:ea typeface="+mn-ea"/>
                          <a:cs typeface="+mn-cs"/>
                        </a:rPr>
                        <a:t>3</a:t>
                      </a:r>
                      <a:endParaRPr lang="zh-CN" altLang="en-US" sz="1600" kern="100" dirty="0">
                        <a:solidFill>
                          <a:schemeClr val="tx1"/>
                        </a:solidFill>
                        <a:effectLst/>
                        <a:latin typeface="+mn-ea"/>
                        <a:ea typeface="+mn-ea"/>
                        <a:cs typeface="+mn-cs"/>
                      </a:endParaRPr>
                    </a:p>
                  </a:txBody>
                  <a:tcPr marL="0" marR="0" marT="0" marB="0" anchor="ctr"/>
                </a:tc>
                <a:tc>
                  <a:txBody>
                    <a:bodyPr/>
                    <a:lstStyle/>
                    <a:p>
                      <a:pPr marL="0" algn="ctr" defTabSz="914400" rtl="0" eaLnBrk="1" latinLnBrk="0" hangingPunct="1">
                        <a:lnSpc>
                          <a:spcPct val="100000"/>
                        </a:lnSpc>
                        <a:spcAft>
                          <a:spcPts val="0"/>
                        </a:spcAft>
                      </a:pPr>
                      <a:r>
                        <a:rPr lang="en-US" altLang="zh-CN" sz="1600" kern="100" dirty="0">
                          <a:solidFill>
                            <a:schemeClr val="tx1"/>
                          </a:solidFill>
                          <a:effectLst/>
                          <a:latin typeface="+mn-ea"/>
                          <a:ea typeface="+mn-ea"/>
                          <a:cs typeface="+mn-cs"/>
                        </a:rPr>
                        <a:t>48</a:t>
                      </a:r>
                      <a:endParaRPr lang="zh-CN" altLang="en-US" sz="1600" kern="100" dirty="0">
                        <a:solidFill>
                          <a:schemeClr val="tx1"/>
                        </a:solidFill>
                        <a:effectLst/>
                        <a:latin typeface="+mn-ea"/>
                        <a:ea typeface="+mn-ea"/>
                        <a:cs typeface="+mn-cs"/>
                      </a:endParaRPr>
                    </a:p>
                  </a:txBody>
                  <a:tcPr marL="0" marR="0" marT="0" marB="0" anchor="ctr"/>
                </a:tc>
                <a:tc>
                  <a:txBody>
                    <a:bodyPr/>
                    <a:lstStyle/>
                    <a:p>
                      <a:pPr marL="0" algn="ctr" defTabSz="914400" rtl="0" eaLnBrk="1" latinLnBrk="0" hangingPunct="1">
                        <a:lnSpc>
                          <a:spcPct val="100000"/>
                        </a:lnSpc>
                        <a:spcAft>
                          <a:spcPts val="0"/>
                        </a:spcAft>
                      </a:pPr>
                      <a:r>
                        <a:rPr lang="en-US" altLang="zh-CN" sz="1600" kern="100" dirty="0">
                          <a:solidFill>
                            <a:schemeClr val="tx1"/>
                          </a:solidFill>
                          <a:effectLst/>
                          <a:latin typeface="+mn-ea"/>
                          <a:ea typeface="+mn-ea"/>
                          <a:cs typeface="+mn-cs"/>
                        </a:rPr>
                        <a:t>48</a:t>
                      </a:r>
                      <a:endParaRPr lang="zh-CN" altLang="en-US" sz="1600" kern="100" dirty="0">
                        <a:solidFill>
                          <a:schemeClr val="tx1"/>
                        </a:solidFill>
                        <a:effectLst/>
                        <a:latin typeface="+mn-ea"/>
                        <a:ea typeface="+mn-ea"/>
                        <a:cs typeface="+mn-cs"/>
                      </a:endParaRPr>
                    </a:p>
                  </a:txBody>
                  <a:tcPr marL="0" marR="0" marT="0" marB="0" anchor="ctr"/>
                </a:tc>
                <a:tc>
                  <a:txBody>
                    <a:bodyPr/>
                    <a:lstStyle/>
                    <a:p>
                      <a:pPr marL="0" algn="ctr" defTabSz="914400" rtl="0" eaLnBrk="1" latinLnBrk="0" hangingPunct="1">
                        <a:lnSpc>
                          <a:spcPct val="100000"/>
                        </a:lnSpc>
                        <a:spcAft>
                          <a:spcPts val="0"/>
                        </a:spcAft>
                      </a:pPr>
                      <a:r>
                        <a:rPr lang="en-US" sz="1600" kern="100">
                          <a:solidFill>
                            <a:schemeClr val="tx1"/>
                          </a:solidFill>
                          <a:effectLst/>
                          <a:latin typeface="+mn-ea"/>
                          <a:ea typeface="+mn-ea"/>
                          <a:cs typeface="+mn-cs"/>
                        </a:rPr>
                        <a:t> </a:t>
                      </a:r>
                      <a:endParaRPr lang="zh-CN" altLang="en-US" sz="1600" kern="100">
                        <a:solidFill>
                          <a:schemeClr val="tx1"/>
                        </a:solidFill>
                        <a:effectLst/>
                        <a:latin typeface="+mn-ea"/>
                        <a:ea typeface="+mn-ea"/>
                        <a:cs typeface="+mn-cs"/>
                      </a:endParaRPr>
                    </a:p>
                  </a:txBody>
                  <a:tcPr marL="0" marR="0" marT="0" marB="0" anchor="ctr"/>
                </a:tc>
                <a:tc>
                  <a:txBody>
                    <a:bodyPr/>
                    <a:lstStyle/>
                    <a:p>
                      <a:pPr marL="0" algn="ctr" defTabSz="914400" rtl="0" eaLnBrk="1" latinLnBrk="0" hangingPunct="1">
                        <a:lnSpc>
                          <a:spcPct val="100000"/>
                        </a:lnSpc>
                        <a:spcAft>
                          <a:spcPts val="0"/>
                        </a:spcAft>
                      </a:pPr>
                      <a:r>
                        <a:rPr lang="en-US" sz="1600" kern="100">
                          <a:solidFill>
                            <a:schemeClr val="tx1"/>
                          </a:solidFill>
                          <a:effectLst/>
                          <a:latin typeface="+mn-ea"/>
                          <a:ea typeface="+mn-ea"/>
                          <a:cs typeface="+mn-cs"/>
                        </a:rPr>
                        <a:t> </a:t>
                      </a:r>
                      <a:endParaRPr lang="zh-CN" altLang="en-US" sz="1600" kern="100">
                        <a:solidFill>
                          <a:schemeClr val="tx1"/>
                        </a:solidFill>
                        <a:effectLst/>
                        <a:latin typeface="+mn-ea"/>
                        <a:ea typeface="+mn-ea"/>
                        <a:cs typeface="+mn-cs"/>
                      </a:endParaRPr>
                    </a:p>
                  </a:txBody>
                  <a:tcPr marL="0" marR="0" marT="0" marB="0" anchor="ctr"/>
                </a:tc>
                <a:tc>
                  <a:txBody>
                    <a:bodyPr/>
                    <a:lstStyle/>
                    <a:p>
                      <a:pPr marL="0" algn="ctr" defTabSz="914400" rtl="0" eaLnBrk="1" latinLnBrk="0" hangingPunct="1">
                        <a:lnSpc>
                          <a:spcPct val="100000"/>
                        </a:lnSpc>
                        <a:spcAft>
                          <a:spcPts val="0"/>
                        </a:spcAft>
                      </a:pPr>
                      <a:r>
                        <a:rPr lang="en-US" altLang="zh-CN" sz="1600" kern="100" dirty="0">
                          <a:solidFill>
                            <a:schemeClr val="tx1"/>
                          </a:solidFill>
                          <a:effectLst/>
                          <a:latin typeface="+mn-ea"/>
                          <a:ea typeface="+mn-ea"/>
                          <a:cs typeface="+mn-cs"/>
                        </a:rPr>
                        <a:t>16</a:t>
                      </a:r>
                      <a:endParaRPr lang="zh-CN" altLang="en-US" sz="1600" kern="100" dirty="0">
                        <a:solidFill>
                          <a:schemeClr val="tx1"/>
                        </a:solidFill>
                        <a:effectLst/>
                        <a:latin typeface="+mn-ea"/>
                        <a:ea typeface="+mn-ea"/>
                        <a:cs typeface="+mn-cs"/>
                      </a:endParaRPr>
                    </a:p>
                  </a:txBody>
                  <a:tcPr marL="0" marR="0" marT="0" marB="0" anchor="ctr"/>
                </a:tc>
                <a:tc>
                  <a:txBody>
                    <a:bodyPr/>
                    <a:lstStyle/>
                    <a:p>
                      <a:pPr algn="ctr">
                        <a:lnSpc>
                          <a:spcPct val="100000"/>
                        </a:lnSpc>
                        <a:spcAft>
                          <a:spcPts val="0"/>
                        </a:spcAft>
                      </a:pPr>
                      <a:r>
                        <a:rPr lang="en-US" sz="1600" kern="100">
                          <a:effectLst/>
                          <a:latin typeface="+mn-ea"/>
                          <a:ea typeface="+mn-ea"/>
                        </a:rPr>
                        <a:t> </a:t>
                      </a:r>
                      <a:endParaRPr lang="zh-CN" sz="1600" kern="100">
                        <a:effectLst/>
                        <a:latin typeface="+mn-ea"/>
                        <a:ea typeface="+mn-ea"/>
                        <a:cs typeface="Times New Roman" panose="02020603050405020304" pitchFamily="18" charset="0"/>
                      </a:endParaRPr>
                    </a:p>
                  </a:txBody>
                  <a:tcPr marL="0" marR="0" marT="0" marB="0" anchor="ctr"/>
                </a:tc>
              </a:tr>
              <a:tr h="288290">
                <a:tc vMerge="1">
                  <a:tcPr/>
                </a:tc>
                <a:tc>
                  <a:txBody>
                    <a:bodyPr/>
                    <a:lstStyle/>
                    <a:p>
                      <a:pPr algn="ctr">
                        <a:lnSpc>
                          <a:spcPct val="100000"/>
                        </a:lnSpc>
                        <a:spcAft>
                          <a:spcPts val="0"/>
                        </a:spcAft>
                      </a:pPr>
                      <a:r>
                        <a:rPr lang="zh-CN" sz="1600" kern="100" dirty="0">
                          <a:effectLst/>
                          <a:latin typeface="+mn-ea"/>
                          <a:ea typeface="+mn-ea"/>
                        </a:rPr>
                        <a:t>大气探测</a:t>
                      </a:r>
                      <a:endParaRPr lang="zh-CN" sz="1600" kern="100" dirty="0">
                        <a:effectLst/>
                        <a:latin typeface="+mn-ea"/>
                        <a:ea typeface="+mn-ea"/>
                      </a:endParaRPr>
                    </a:p>
                  </a:txBody>
                  <a:tcPr marL="20686" marR="20686" marT="0" marB="0" anchor="ctr"/>
                </a:tc>
                <a:tc>
                  <a:txBody>
                    <a:bodyPr/>
                    <a:lstStyle/>
                    <a:p>
                      <a:pPr marL="0" algn="ctr" defTabSz="914400" rtl="0" eaLnBrk="1" latinLnBrk="0" hangingPunct="1">
                        <a:lnSpc>
                          <a:spcPct val="100000"/>
                        </a:lnSpc>
                        <a:spcAft>
                          <a:spcPts val="0"/>
                        </a:spcAft>
                      </a:pPr>
                      <a:r>
                        <a:rPr lang="en-US" altLang="zh-CN" sz="1600" kern="100" dirty="0">
                          <a:solidFill>
                            <a:schemeClr val="tx1"/>
                          </a:solidFill>
                          <a:effectLst/>
                          <a:latin typeface="+mn-ea"/>
                          <a:ea typeface="+mn-ea"/>
                          <a:cs typeface="+mn-cs"/>
                        </a:rPr>
                        <a:t>2.5</a:t>
                      </a:r>
                      <a:endParaRPr lang="zh-CN" altLang="en-US" sz="1600" kern="100" dirty="0">
                        <a:solidFill>
                          <a:schemeClr val="tx1"/>
                        </a:solidFill>
                        <a:effectLst/>
                        <a:latin typeface="+mn-ea"/>
                        <a:ea typeface="+mn-ea"/>
                        <a:cs typeface="+mn-cs"/>
                      </a:endParaRPr>
                    </a:p>
                  </a:txBody>
                  <a:tcPr marL="0" marR="0" marT="0" marB="0" anchor="ctr"/>
                </a:tc>
                <a:tc>
                  <a:txBody>
                    <a:bodyPr/>
                    <a:lstStyle/>
                    <a:p>
                      <a:pPr marL="0" algn="ctr" defTabSz="914400" rtl="0" eaLnBrk="1" latinLnBrk="0" hangingPunct="1">
                        <a:lnSpc>
                          <a:spcPct val="100000"/>
                        </a:lnSpc>
                        <a:spcAft>
                          <a:spcPts val="0"/>
                        </a:spcAft>
                      </a:pPr>
                      <a:r>
                        <a:rPr lang="en-US" altLang="zh-CN" sz="1600" kern="100" dirty="0">
                          <a:solidFill>
                            <a:schemeClr val="tx1"/>
                          </a:solidFill>
                          <a:effectLst/>
                          <a:latin typeface="+mn-ea"/>
                          <a:ea typeface="+mn-ea"/>
                          <a:cs typeface="+mn-cs"/>
                        </a:rPr>
                        <a:t>40</a:t>
                      </a:r>
                      <a:endParaRPr lang="zh-CN" altLang="en-US" sz="1600" kern="100" dirty="0">
                        <a:solidFill>
                          <a:schemeClr val="tx1"/>
                        </a:solidFill>
                        <a:effectLst/>
                        <a:latin typeface="+mn-ea"/>
                        <a:ea typeface="+mn-ea"/>
                        <a:cs typeface="+mn-cs"/>
                      </a:endParaRPr>
                    </a:p>
                  </a:txBody>
                  <a:tcPr marL="0" marR="0" marT="0" marB="0" anchor="ctr"/>
                </a:tc>
                <a:tc>
                  <a:txBody>
                    <a:bodyPr/>
                    <a:lstStyle/>
                    <a:p>
                      <a:pPr marL="0" algn="ctr" defTabSz="914400" rtl="0" eaLnBrk="1" latinLnBrk="0" hangingPunct="1">
                        <a:lnSpc>
                          <a:spcPct val="100000"/>
                        </a:lnSpc>
                        <a:spcAft>
                          <a:spcPts val="0"/>
                        </a:spcAft>
                      </a:pPr>
                      <a:r>
                        <a:rPr lang="en-US" altLang="zh-CN" sz="1600" kern="100" dirty="0">
                          <a:solidFill>
                            <a:schemeClr val="tx1"/>
                          </a:solidFill>
                          <a:effectLst/>
                          <a:latin typeface="+mn-ea"/>
                          <a:ea typeface="+mn-ea"/>
                          <a:cs typeface="+mn-cs"/>
                        </a:rPr>
                        <a:t>40</a:t>
                      </a:r>
                      <a:endParaRPr lang="zh-CN" altLang="en-US" sz="1600" kern="100" dirty="0">
                        <a:solidFill>
                          <a:schemeClr val="tx1"/>
                        </a:solidFill>
                        <a:effectLst/>
                        <a:latin typeface="+mn-ea"/>
                        <a:ea typeface="+mn-ea"/>
                        <a:cs typeface="+mn-cs"/>
                      </a:endParaRPr>
                    </a:p>
                  </a:txBody>
                  <a:tcPr marL="0" marR="0" marT="0" marB="0" anchor="ctr"/>
                </a:tc>
                <a:tc>
                  <a:txBody>
                    <a:bodyPr/>
                    <a:lstStyle/>
                    <a:p>
                      <a:pPr marL="0" algn="ctr" defTabSz="914400" rtl="0" eaLnBrk="1" latinLnBrk="0" hangingPunct="1">
                        <a:lnSpc>
                          <a:spcPct val="100000"/>
                        </a:lnSpc>
                        <a:spcAft>
                          <a:spcPts val="0"/>
                        </a:spcAft>
                      </a:pPr>
                      <a:endParaRPr lang="zh-CN" altLang="en-US" sz="1600" kern="100" dirty="0">
                        <a:solidFill>
                          <a:schemeClr val="tx1"/>
                        </a:solidFill>
                        <a:effectLst/>
                        <a:latin typeface="+mn-ea"/>
                        <a:ea typeface="+mn-ea"/>
                        <a:cs typeface="+mn-cs"/>
                      </a:endParaRPr>
                    </a:p>
                  </a:txBody>
                  <a:tcPr marL="0" marR="0" marT="0" marB="0" anchor="ctr"/>
                </a:tc>
                <a:tc>
                  <a:txBody>
                    <a:bodyPr/>
                    <a:lstStyle/>
                    <a:p>
                      <a:pPr marL="0" algn="ctr" defTabSz="914400" rtl="0" eaLnBrk="1" latinLnBrk="0" hangingPunct="1">
                        <a:lnSpc>
                          <a:spcPct val="100000"/>
                        </a:lnSpc>
                        <a:spcAft>
                          <a:spcPts val="0"/>
                        </a:spcAft>
                      </a:pPr>
                      <a:r>
                        <a:rPr lang="en-US" altLang="zh-CN" sz="1600" kern="100" dirty="0">
                          <a:solidFill>
                            <a:schemeClr val="tx1"/>
                          </a:solidFill>
                          <a:effectLst/>
                          <a:latin typeface="+mn-ea"/>
                          <a:ea typeface="+mn-ea"/>
                          <a:cs typeface="+mn-cs"/>
                        </a:rPr>
                        <a:t>8</a:t>
                      </a:r>
                      <a:endParaRPr lang="zh-CN" altLang="en-US" sz="1600" kern="100" dirty="0">
                        <a:solidFill>
                          <a:schemeClr val="tx1"/>
                        </a:solidFill>
                        <a:effectLst/>
                        <a:latin typeface="+mn-ea"/>
                        <a:ea typeface="+mn-ea"/>
                        <a:cs typeface="+mn-cs"/>
                      </a:endParaRPr>
                    </a:p>
                  </a:txBody>
                  <a:tcPr marL="0" marR="0" marT="0" marB="0" anchor="ctr"/>
                </a:tc>
                <a:tc>
                  <a:txBody>
                    <a:bodyPr/>
                    <a:lstStyle/>
                    <a:p>
                      <a:pPr marL="0" algn="ctr" defTabSz="914400" rtl="0" eaLnBrk="1" latinLnBrk="0" hangingPunct="1">
                        <a:lnSpc>
                          <a:spcPct val="100000"/>
                        </a:lnSpc>
                        <a:spcAft>
                          <a:spcPts val="0"/>
                        </a:spcAft>
                      </a:pPr>
                      <a:r>
                        <a:rPr lang="en-US" sz="1600" kern="100">
                          <a:solidFill>
                            <a:schemeClr val="tx1"/>
                          </a:solidFill>
                          <a:effectLst/>
                          <a:latin typeface="+mn-ea"/>
                          <a:ea typeface="+mn-ea"/>
                          <a:cs typeface="+mn-cs"/>
                        </a:rPr>
                        <a:t> </a:t>
                      </a:r>
                      <a:endParaRPr lang="zh-CN" altLang="en-US" sz="1600" kern="100">
                        <a:solidFill>
                          <a:schemeClr val="tx1"/>
                        </a:solidFill>
                        <a:effectLst/>
                        <a:latin typeface="+mn-ea"/>
                        <a:ea typeface="+mn-ea"/>
                        <a:cs typeface="+mn-cs"/>
                      </a:endParaRPr>
                    </a:p>
                  </a:txBody>
                  <a:tcPr marL="0" marR="0" marT="0" marB="0" anchor="ctr"/>
                </a:tc>
                <a:tc>
                  <a:txBody>
                    <a:bodyPr/>
                    <a:lstStyle/>
                    <a:p>
                      <a:pPr algn="ctr">
                        <a:lnSpc>
                          <a:spcPct val="100000"/>
                        </a:lnSpc>
                        <a:spcAft>
                          <a:spcPts val="0"/>
                        </a:spcAft>
                      </a:pPr>
                      <a:r>
                        <a:rPr lang="en-US" sz="1600" kern="100">
                          <a:effectLst/>
                          <a:latin typeface="+mn-ea"/>
                          <a:ea typeface="+mn-ea"/>
                        </a:rPr>
                        <a:t> </a:t>
                      </a:r>
                      <a:endParaRPr lang="zh-CN" sz="1600" kern="100">
                        <a:effectLst/>
                        <a:latin typeface="+mn-ea"/>
                        <a:ea typeface="+mn-ea"/>
                        <a:cs typeface="Times New Roman" panose="02020603050405020304" pitchFamily="18" charset="0"/>
                      </a:endParaRPr>
                    </a:p>
                  </a:txBody>
                  <a:tcPr marL="0" marR="0" marT="0" marB="0" anchor="ctr"/>
                </a:tc>
              </a:tr>
              <a:tr h="287655">
                <a:tc vMerge="1">
                  <a:tcPr/>
                </a:tc>
                <a:tc>
                  <a:txBody>
                    <a:bodyPr/>
                    <a:lstStyle/>
                    <a:p>
                      <a:pPr algn="ctr">
                        <a:lnSpc>
                          <a:spcPct val="100000"/>
                        </a:lnSpc>
                        <a:spcAft>
                          <a:spcPts val="0"/>
                        </a:spcAft>
                      </a:pPr>
                      <a:r>
                        <a:rPr lang="zh-CN" sz="1600" kern="100" dirty="0">
                          <a:effectLst/>
                          <a:latin typeface="+mn-ea"/>
                          <a:ea typeface="+mn-ea"/>
                        </a:rPr>
                        <a:t>大气化学</a:t>
                      </a:r>
                      <a:endParaRPr lang="zh-CN" sz="1600" kern="100" dirty="0">
                        <a:effectLst/>
                        <a:latin typeface="+mn-ea"/>
                        <a:ea typeface="+mn-ea"/>
                      </a:endParaRPr>
                    </a:p>
                  </a:txBody>
                  <a:tcPr marL="20686" marR="20686" marT="0" marB="0" anchor="ctr"/>
                </a:tc>
                <a:tc>
                  <a:txBody>
                    <a:bodyPr/>
                    <a:lstStyle/>
                    <a:p>
                      <a:pPr marL="0" algn="ctr" defTabSz="914400" rtl="0" eaLnBrk="1" latinLnBrk="0" hangingPunct="1">
                        <a:lnSpc>
                          <a:spcPct val="100000"/>
                        </a:lnSpc>
                        <a:spcAft>
                          <a:spcPts val="0"/>
                        </a:spcAft>
                      </a:pPr>
                      <a:r>
                        <a:rPr lang="en-US" altLang="zh-CN" sz="1600" kern="100" dirty="0">
                          <a:solidFill>
                            <a:schemeClr val="tx1"/>
                          </a:solidFill>
                          <a:effectLst/>
                          <a:latin typeface="+mn-ea"/>
                          <a:ea typeface="+mn-ea"/>
                          <a:cs typeface="+mn-cs"/>
                        </a:rPr>
                        <a:t>3</a:t>
                      </a:r>
                      <a:endParaRPr lang="zh-CN" altLang="en-US" sz="1600" kern="100" dirty="0">
                        <a:solidFill>
                          <a:schemeClr val="tx1"/>
                        </a:solidFill>
                        <a:effectLst/>
                        <a:latin typeface="+mn-ea"/>
                        <a:ea typeface="+mn-ea"/>
                        <a:cs typeface="+mn-cs"/>
                      </a:endParaRPr>
                    </a:p>
                  </a:txBody>
                  <a:tcPr marL="0" marR="0" marT="0" marB="0" anchor="ctr"/>
                </a:tc>
                <a:tc>
                  <a:txBody>
                    <a:bodyPr/>
                    <a:lstStyle/>
                    <a:p>
                      <a:pPr marL="0" algn="ctr" defTabSz="914400" rtl="0" eaLnBrk="1" latinLnBrk="0" hangingPunct="1">
                        <a:lnSpc>
                          <a:spcPct val="100000"/>
                        </a:lnSpc>
                        <a:spcAft>
                          <a:spcPts val="0"/>
                        </a:spcAft>
                      </a:pPr>
                      <a:r>
                        <a:rPr lang="en-US" altLang="zh-CN" sz="1600" kern="100" dirty="0">
                          <a:solidFill>
                            <a:schemeClr val="tx1"/>
                          </a:solidFill>
                          <a:effectLst/>
                          <a:latin typeface="+mn-ea"/>
                          <a:ea typeface="+mn-ea"/>
                          <a:cs typeface="+mn-cs"/>
                        </a:rPr>
                        <a:t>48</a:t>
                      </a:r>
                      <a:endParaRPr lang="zh-CN" altLang="en-US" sz="1600" kern="100" dirty="0">
                        <a:solidFill>
                          <a:schemeClr val="tx1"/>
                        </a:solidFill>
                        <a:effectLst/>
                        <a:latin typeface="+mn-ea"/>
                        <a:ea typeface="+mn-ea"/>
                        <a:cs typeface="+mn-cs"/>
                      </a:endParaRPr>
                    </a:p>
                  </a:txBody>
                  <a:tcPr marL="0" marR="0" marT="0" marB="0" anchor="ctr"/>
                </a:tc>
                <a:tc>
                  <a:txBody>
                    <a:bodyPr/>
                    <a:lstStyle/>
                    <a:p>
                      <a:pPr marL="0" algn="ctr" defTabSz="914400" rtl="0" eaLnBrk="1" latinLnBrk="0" hangingPunct="1">
                        <a:lnSpc>
                          <a:spcPct val="100000"/>
                        </a:lnSpc>
                        <a:spcAft>
                          <a:spcPts val="0"/>
                        </a:spcAft>
                      </a:pPr>
                      <a:r>
                        <a:rPr lang="en-US" altLang="zh-CN" sz="1600" kern="100" dirty="0">
                          <a:solidFill>
                            <a:schemeClr val="tx1"/>
                          </a:solidFill>
                          <a:effectLst/>
                          <a:latin typeface="+mn-ea"/>
                          <a:ea typeface="+mn-ea"/>
                          <a:cs typeface="+mn-cs"/>
                        </a:rPr>
                        <a:t>48</a:t>
                      </a:r>
                      <a:endParaRPr lang="zh-CN" altLang="en-US" sz="1600" kern="100" dirty="0">
                        <a:solidFill>
                          <a:schemeClr val="tx1"/>
                        </a:solidFill>
                        <a:effectLst/>
                        <a:latin typeface="+mn-ea"/>
                        <a:ea typeface="+mn-ea"/>
                        <a:cs typeface="+mn-cs"/>
                      </a:endParaRPr>
                    </a:p>
                  </a:txBody>
                  <a:tcPr marL="0" marR="0" marT="0" marB="0" anchor="ctr"/>
                </a:tc>
                <a:tc>
                  <a:txBody>
                    <a:bodyPr/>
                    <a:lstStyle/>
                    <a:p>
                      <a:pPr marL="0" algn="ctr" defTabSz="914400" rtl="0" eaLnBrk="1" latinLnBrk="0" hangingPunct="1">
                        <a:lnSpc>
                          <a:spcPct val="100000"/>
                        </a:lnSpc>
                        <a:spcAft>
                          <a:spcPts val="0"/>
                        </a:spcAft>
                      </a:pPr>
                      <a:r>
                        <a:rPr lang="en-US" sz="1600" kern="100">
                          <a:solidFill>
                            <a:schemeClr val="tx1"/>
                          </a:solidFill>
                          <a:effectLst/>
                          <a:latin typeface="+mn-ea"/>
                          <a:ea typeface="+mn-ea"/>
                          <a:cs typeface="+mn-cs"/>
                        </a:rPr>
                        <a:t> </a:t>
                      </a:r>
                      <a:endParaRPr lang="zh-CN" altLang="en-US" sz="1600" kern="100">
                        <a:solidFill>
                          <a:schemeClr val="tx1"/>
                        </a:solidFill>
                        <a:effectLst/>
                        <a:latin typeface="+mn-ea"/>
                        <a:ea typeface="+mn-ea"/>
                        <a:cs typeface="+mn-cs"/>
                      </a:endParaRPr>
                    </a:p>
                  </a:txBody>
                  <a:tcPr marL="0" marR="0" marT="0" marB="0" anchor="ctr"/>
                </a:tc>
                <a:tc>
                  <a:txBody>
                    <a:bodyPr/>
                    <a:lstStyle/>
                    <a:p>
                      <a:pPr marL="0" algn="ctr" defTabSz="914400" rtl="0" eaLnBrk="1" latinLnBrk="0" hangingPunct="1">
                        <a:lnSpc>
                          <a:spcPct val="100000"/>
                        </a:lnSpc>
                        <a:spcAft>
                          <a:spcPts val="0"/>
                        </a:spcAft>
                      </a:pPr>
                      <a:r>
                        <a:rPr lang="en-US" sz="1600" kern="100">
                          <a:solidFill>
                            <a:schemeClr val="tx1"/>
                          </a:solidFill>
                          <a:effectLst/>
                          <a:latin typeface="+mn-ea"/>
                          <a:ea typeface="+mn-ea"/>
                          <a:cs typeface="+mn-cs"/>
                        </a:rPr>
                        <a:t> </a:t>
                      </a:r>
                      <a:endParaRPr lang="zh-CN" altLang="en-US" sz="1600" kern="100">
                        <a:solidFill>
                          <a:schemeClr val="tx1"/>
                        </a:solidFill>
                        <a:effectLst/>
                        <a:latin typeface="+mn-ea"/>
                        <a:ea typeface="+mn-ea"/>
                        <a:cs typeface="+mn-cs"/>
                      </a:endParaRPr>
                    </a:p>
                  </a:txBody>
                  <a:tcPr marL="0" marR="0" marT="0" marB="0" anchor="ctr"/>
                </a:tc>
                <a:tc>
                  <a:txBody>
                    <a:bodyPr/>
                    <a:lstStyle/>
                    <a:p>
                      <a:pPr marL="0" algn="ctr" defTabSz="914400" rtl="0" eaLnBrk="1" latinLnBrk="0" hangingPunct="1">
                        <a:lnSpc>
                          <a:spcPct val="100000"/>
                        </a:lnSpc>
                        <a:spcAft>
                          <a:spcPts val="0"/>
                        </a:spcAft>
                      </a:pPr>
                      <a:r>
                        <a:rPr lang="en-US" sz="1600" kern="100">
                          <a:solidFill>
                            <a:schemeClr val="tx1"/>
                          </a:solidFill>
                          <a:effectLst/>
                          <a:latin typeface="+mn-ea"/>
                          <a:ea typeface="+mn-ea"/>
                          <a:cs typeface="+mn-cs"/>
                        </a:rPr>
                        <a:t> </a:t>
                      </a:r>
                      <a:endParaRPr lang="zh-CN" altLang="en-US" sz="1600" kern="100">
                        <a:solidFill>
                          <a:schemeClr val="tx1"/>
                        </a:solidFill>
                        <a:effectLst/>
                        <a:latin typeface="+mn-ea"/>
                        <a:ea typeface="+mn-ea"/>
                        <a:cs typeface="+mn-cs"/>
                      </a:endParaRPr>
                    </a:p>
                  </a:txBody>
                  <a:tcPr marL="0" marR="0" marT="0" marB="0" anchor="ctr"/>
                </a:tc>
                <a:tc>
                  <a:txBody>
                    <a:bodyPr/>
                    <a:lstStyle/>
                    <a:p>
                      <a:pPr algn="ctr">
                        <a:lnSpc>
                          <a:spcPct val="100000"/>
                        </a:lnSpc>
                        <a:spcAft>
                          <a:spcPts val="0"/>
                        </a:spcAft>
                      </a:pPr>
                      <a:r>
                        <a:rPr lang="en-US" sz="1600" kern="100">
                          <a:effectLst/>
                          <a:latin typeface="+mn-ea"/>
                          <a:ea typeface="+mn-ea"/>
                        </a:rPr>
                        <a:t> </a:t>
                      </a:r>
                      <a:endParaRPr lang="zh-CN" sz="1600" kern="100">
                        <a:effectLst/>
                        <a:latin typeface="+mn-ea"/>
                        <a:ea typeface="+mn-ea"/>
                        <a:cs typeface="Times New Roman" panose="02020603050405020304" pitchFamily="18" charset="0"/>
                      </a:endParaRPr>
                    </a:p>
                  </a:txBody>
                  <a:tcPr marL="0" marR="0" marT="0" marB="0" anchor="ctr"/>
                </a:tc>
              </a:tr>
              <a:tr h="288290">
                <a:tc vMerge="1">
                  <a:tcP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en-US" sz="1600" b="1" kern="100" dirty="0">
                          <a:effectLst/>
                          <a:latin typeface="+mn-ea"/>
                          <a:ea typeface="+mn-ea"/>
                        </a:rPr>
                        <a:t> </a:t>
                      </a:r>
                      <a:r>
                        <a:rPr lang="zh-CN" altLang="zh-CN" sz="1600" b="1" kern="100" dirty="0">
                          <a:effectLst/>
                          <a:latin typeface="+mn-ea"/>
                          <a:ea typeface="+mn-ea"/>
                        </a:rPr>
                        <a:t>小计</a:t>
                      </a:r>
                      <a:endParaRPr lang="zh-CN" altLang="zh-CN" sz="1600" b="1" kern="100" dirty="0">
                        <a:effectLst/>
                        <a:latin typeface="+mn-ea"/>
                        <a:ea typeface="+mn-ea"/>
                      </a:endParaRPr>
                    </a:p>
                  </a:txBody>
                  <a:tcPr marL="20686" marR="20686" marT="0" marB="0" anchor="ctr"/>
                </a:tc>
                <a:tc>
                  <a:txBody>
                    <a:bodyPr/>
                    <a:lstStyle/>
                    <a:p>
                      <a:pPr marL="0" algn="ctr" defTabSz="914400" rtl="0" eaLnBrk="1" latinLnBrk="0" hangingPunct="1">
                        <a:lnSpc>
                          <a:spcPct val="100000"/>
                        </a:lnSpc>
                        <a:spcAft>
                          <a:spcPts val="0"/>
                        </a:spcAft>
                      </a:pPr>
                      <a:r>
                        <a:rPr lang="en-US" sz="1600" b="1" kern="100" dirty="0">
                          <a:solidFill>
                            <a:schemeClr val="tx1"/>
                          </a:solidFill>
                          <a:effectLst/>
                          <a:latin typeface="+mn-ea"/>
                          <a:ea typeface="+mn-ea"/>
                          <a:cs typeface="+mn-cs"/>
                        </a:rPr>
                        <a:t> 13.5</a:t>
                      </a:r>
                      <a:endParaRPr lang="zh-CN" altLang="en-US" sz="1600" b="1" kern="100" dirty="0">
                        <a:solidFill>
                          <a:schemeClr val="tx1"/>
                        </a:solidFill>
                        <a:effectLst/>
                        <a:latin typeface="+mn-ea"/>
                        <a:ea typeface="+mn-ea"/>
                        <a:cs typeface="+mn-cs"/>
                      </a:endParaRPr>
                    </a:p>
                  </a:txBody>
                  <a:tcPr marL="0" marR="0" marT="0" marB="0" anchor="ctr"/>
                </a:tc>
                <a:tc>
                  <a:txBody>
                    <a:bodyPr/>
                    <a:lstStyle/>
                    <a:p>
                      <a:pPr marL="0" algn="ctr" defTabSz="914400" rtl="0" eaLnBrk="1" latinLnBrk="0" hangingPunct="1">
                        <a:lnSpc>
                          <a:spcPct val="100000"/>
                        </a:lnSpc>
                        <a:spcAft>
                          <a:spcPts val="0"/>
                        </a:spcAft>
                      </a:pPr>
                      <a:r>
                        <a:rPr lang="en-US" sz="1600" b="1" kern="100" dirty="0">
                          <a:solidFill>
                            <a:schemeClr val="tx1"/>
                          </a:solidFill>
                          <a:effectLst/>
                          <a:latin typeface="+mn-ea"/>
                          <a:ea typeface="+mn-ea"/>
                          <a:cs typeface="+mn-cs"/>
                        </a:rPr>
                        <a:t>216 </a:t>
                      </a:r>
                      <a:endParaRPr lang="zh-CN" altLang="en-US" sz="1600" b="1" kern="100" dirty="0">
                        <a:solidFill>
                          <a:schemeClr val="tx1"/>
                        </a:solidFill>
                        <a:effectLst/>
                        <a:latin typeface="+mn-ea"/>
                        <a:ea typeface="+mn-ea"/>
                        <a:cs typeface="+mn-cs"/>
                      </a:endParaRPr>
                    </a:p>
                  </a:txBody>
                  <a:tcPr marL="0" marR="0" marT="0" marB="0" anchor="ctr"/>
                </a:tc>
                <a:tc>
                  <a:txBody>
                    <a:bodyPr/>
                    <a:lstStyle/>
                    <a:p>
                      <a:pPr marL="0" algn="ctr" defTabSz="914400" rtl="0" eaLnBrk="1" latinLnBrk="0" hangingPunct="1">
                        <a:lnSpc>
                          <a:spcPct val="100000"/>
                        </a:lnSpc>
                        <a:spcAft>
                          <a:spcPts val="0"/>
                        </a:spcAft>
                      </a:pPr>
                      <a:r>
                        <a:rPr lang="en-US" sz="1600" b="1" kern="100" dirty="0">
                          <a:solidFill>
                            <a:schemeClr val="tx1"/>
                          </a:solidFill>
                          <a:effectLst/>
                          <a:latin typeface="+mn-ea"/>
                          <a:ea typeface="+mn-ea"/>
                          <a:cs typeface="+mn-cs"/>
                        </a:rPr>
                        <a:t>216 </a:t>
                      </a:r>
                      <a:endParaRPr lang="zh-CN" altLang="en-US" sz="1600" b="1" kern="100" dirty="0">
                        <a:solidFill>
                          <a:schemeClr val="tx1"/>
                        </a:solidFill>
                        <a:effectLst/>
                        <a:latin typeface="+mn-ea"/>
                        <a:ea typeface="+mn-ea"/>
                        <a:cs typeface="+mn-cs"/>
                      </a:endParaRPr>
                    </a:p>
                  </a:txBody>
                  <a:tcPr marL="0" marR="0" marT="0" marB="0" anchor="ctr"/>
                </a:tc>
                <a:tc>
                  <a:txBody>
                    <a:bodyPr/>
                    <a:lstStyle/>
                    <a:p>
                      <a:pPr marL="0" algn="ctr" defTabSz="914400" rtl="0" eaLnBrk="1" latinLnBrk="0" hangingPunct="1">
                        <a:lnSpc>
                          <a:spcPct val="100000"/>
                        </a:lnSpc>
                        <a:spcAft>
                          <a:spcPts val="0"/>
                        </a:spcAft>
                      </a:pPr>
                      <a:r>
                        <a:rPr lang="en-US" sz="1600" b="1" kern="100" dirty="0">
                          <a:solidFill>
                            <a:schemeClr val="tx1"/>
                          </a:solidFill>
                          <a:effectLst/>
                          <a:latin typeface="+mn-ea"/>
                          <a:ea typeface="+mn-ea"/>
                          <a:cs typeface="+mn-cs"/>
                        </a:rPr>
                        <a:t> </a:t>
                      </a:r>
                      <a:endParaRPr lang="zh-CN" altLang="en-US" sz="1600" b="1" kern="100" dirty="0">
                        <a:solidFill>
                          <a:schemeClr val="tx1"/>
                        </a:solidFill>
                        <a:effectLst/>
                        <a:latin typeface="+mn-ea"/>
                        <a:ea typeface="+mn-ea"/>
                        <a:cs typeface="+mn-cs"/>
                      </a:endParaRPr>
                    </a:p>
                  </a:txBody>
                  <a:tcPr marL="0" marR="0" marT="0" marB="0" anchor="ctr"/>
                </a:tc>
                <a:tc>
                  <a:txBody>
                    <a:bodyPr/>
                    <a:lstStyle/>
                    <a:p>
                      <a:pPr marL="0" algn="ctr" defTabSz="914400" rtl="0" eaLnBrk="1" latinLnBrk="0" hangingPunct="1">
                        <a:lnSpc>
                          <a:spcPct val="100000"/>
                        </a:lnSpc>
                        <a:spcAft>
                          <a:spcPts val="0"/>
                        </a:spcAft>
                      </a:pPr>
                      <a:r>
                        <a:rPr lang="en-US" sz="1600" b="1" kern="100" dirty="0">
                          <a:solidFill>
                            <a:schemeClr val="tx1"/>
                          </a:solidFill>
                          <a:effectLst/>
                          <a:latin typeface="+mn-ea"/>
                          <a:ea typeface="+mn-ea"/>
                          <a:cs typeface="+mn-cs"/>
                        </a:rPr>
                        <a:t>8 </a:t>
                      </a:r>
                      <a:endParaRPr lang="zh-CN" altLang="en-US" sz="1600" b="1" kern="100" dirty="0">
                        <a:solidFill>
                          <a:schemeClr val="tx1"/>
                        </a:solidFill>
                        <a:effectLst/>
                        <a:latin typeface="+mn-ea"/>
                        <a:ea typeface="+mn-ea"/>
                        <a:cs typeface="+mn-cs"/>
                      </a:endParaRPr>
                    </a:p>
                  </a:txBody>
                  <a:tcPr marL="0" marR="0" marT="0" marB="0" anchor="ctr"/>
                </a:tc>
                <a:tc>
                  <a:txBody>
                    <a:bodyPr/>
                    <a:lstStyle/>
                    <a:p>
                      <a:pPr marL="0" algn="ctr" defTabSz="914400" rtl="0" eaLnBrk="1" latinLnBrk="0" hangingPunct="1">
                        <a:lnSpc>
                          <a:spcPct val="100000"/>
                        </a:lnSpc>
                        <a:spcAft>
                          <a:spcPts val="0"/>
                        </a:spcAft>
                      </a:pPr>
                      <a:r>
                        <a:rPr lang="en-US" sz="1600" b="1" kern="100" dirty="0">
                          <a:solidFill>
                            <a:schemeClr val="tx1"/>
                          </a:solidFill>
                          <a:effectLst/>
                          <a:latin typeface="+mn-ea"/>
                          <a:ea typeface="+mn-ea"/>
                          <a:cs typeface="+mn-cs"/>
                        </a:rPr>
                        <a:t>32</a:t>
                      </a:r>
                      <a:endParaRPr lang="zh-CN" altLang="en-US" sz="1600" b="1" kern="100" dirty="0">
                        <a:solidFill>
                          <a:schemeClr val="tx1"/>
                        </a:solidFill>
                        <a:effectLst/>
                        <a:latin typeface="+mn-ea"/>
                        <a:ea typeface="+mn-ea"/>
                        <a:cs typeface="+mn-cs"/>
                      </a:endParaRPr>
                    </a:p>
                  </a:txBody>
                  <a:tcPr marL="0" marR="0" marT="0" marB="0" anchor="ctr"/>
                </a:tc>
                <a:tc>
                  <a:txBody>
                    <a:bodyPr/>
                    <a:lstStyle/>
                    <a:p>
                      <a:pPr algn="ctr">
                        <a:lnSpc>
                          <a:spcPct val="100000"/>
                        </a:lnSpc>
                        <a:spcAft>
                          <a:spcPts val="0"/>
                        </a:spcAft>
                      </a:pPr>
                      <a:r>
                        <a:rPr lang="en-US" sz="1600" b="1" kern="100" dirty="0">
                          <a:effectLst/>
                          <a:latin typeface="+mn-ea"/>
                          <a:ea typeface="+mn-ea"/>
                        </a:rPr>
                        <a:t> </a:t>
                      </a:r>
                      <a:endParaRPr lang="zh-CN" sz="1600" b="1" kern="100" dirty="0">
                        <a:effectLst/>
                        <a:latin typeface="+mn-ea"/>
                        <a:ea typeface="+mn-ea"/>
                        <a:cs typeface="Times New Roman" panose="02020603050405020304" pitchFamily="18" charset="0"/>
                      </a:endParaRPr>
                    </a:p>
                  </a:txBody>
                  <a:tcPr marL="0" marR="0" marT="0" marB="0" anchor="ctr"/>
                </a:tc>
              </a:tr>
              <a:tr h="287655">
                <a:tc rowSpan="4">
                  <a:txBody>
                    <a:bodyPr/>
                    <a:lstStyle/>
                    <a:p>
                      <a:pPr marL="71755" marR="71755" algn="ctr">
                        <a:lnSpc>
                          <a:spcPct val="100000"/>
                        </a:lnSpc>
                        <a:spcAft>
                          <a:spcPts val="0"/>
                        </a:spcAft>
                      </a:pPr>
                      <a:r>
                        <a:rPr lang="zh-CN" sz="1600" b="1" kern="100" dirty="0">
                          <a:effectLst/>
                        </a:rPr>
                        <a:t>专 业 主 干 课</a:t>
                      </a:r>
                      <a:endParaRPr lang="zh-CN" sz="1600" b="1" kern="100" dirty="0">
                        <a:effectLst/>
                      </a:endParaRPr>
                    </a:p>
                  </a:txBody>
                  <a:tcPr marL="0" marR="0" marT="0" marB="0" vert="eaVert" anchor="ctr"/>
                </a:tc>
                <a:tc>
                  <a:txBody>
                    <a:bodyPr/>
                    <a:lstStyle/>
                    <a:p>
                      <a:pPr algn="ctr">
                        <a:lnSpc>
                          <a:spcPct val="100000"/>
                        </a:lnSpc>
                        <a:spcAft>
                          <a:spcPts val="0"/>
                        </a:spcAft>
                      </a:pPr>
                      <a:r>
                        <a:rPr lang="zh-CN" sz="1600" kern="100" dirty="0">
                          <a:effectLst/>
                          <a:latin typeface="+mn-ea"/>
                          <a:ea typeface="+mn-ea"/>
                        </a:rPr>
                        <a:t>天气学</a:t>
                      </a:r>
                      <a:endParaRPr lang="zh-CN" sz="1600" kern="100" dirty="0">
                        <a:effectLst/>
                        <a:latin typeface="+mn-ea"/>
                        <a:ea typeface="+mn-ea"/>
                      </a:endParaRPr>
                    </a:p>
                  </a:txBody>
                  <a:tcPr marL="20686" marR="20686" marT="0" marB="0" anchor="ctr"/>
                </a:tc>
                <a:tc>
                  <a:txBody>
                    <a:bodyPr/>
                    <a:lstStyle/>
                    <a:p>
                      <a:pPr marL="0" algn="ctr" defTabSz="914400" rtl="0" eaLnBrk="1" latinLnBrk="0" hangingPunct="1">
                        <a:lnSpc>
                          <a:spcPct val="100000"/>
                        </a:lnSpc>
                        <a:spcAft>
                          <a:spcPts val="0"/>
                        </a:spcAft>
                      </a:pPr>
                      <a:r>
                        <a:rPr lang="en-US" altLang="zh-CN" sz="1600" kern="100" dirty="0">
                          <a:solidFill>
                            <a:schemeClr val="tx1"/>
                          </a:solidFill>
                          <a:effectLst/>
                          <a:latin typeface="+mn-ea"/>
                          <a:ea typeface="+mn-ea"/>
                          <a:cs typeface="+mn-cs"/>
                        </a:rPr>
                        <a:t>3</a:t>
                      </a:r>
                      <a:endParaRPr lang="zh-CN" altLang="en-US" sz="1600" kern="100" dirty="0">
                        <a:solidFill>
                          <a:schemeClr val="tx1"/>
                        </a:solidFill>
                        <a:effectLst/>
                        <a:latin typeface="+mn-ea"/>
                        <a:ea typeface="+mn-ea"/>
                        <a:cs typeface="+mn-cs"/>
                      </a:endParaRPr>
                    </a:p>
                  </a:txBody>
                  <a:tcPr marL="0" marR="0" marT="0" marB="0" anchor="ctr"/>
                </a:tc>
                <a:tc>
                  <a:txBody>
                    <a:bodyPr/>
                    <a:lstStyle/>
                    <a:p>
                      <a:pPr marL="0" algn="ctr" defTabSz="914400" rtl="0" eaLnBrk="1" latinLnBrk="0" hangingPunct="1">
                        <a:lnSpc>
                          <a:spcPct val="100000"/>
                        </a:lnSpc>
                        <a:spcAft>
                          <a:spcPts val="0"/>
                        </a:spcAft>
                      </a:pPr>
                      <a:r>
                        <a:rPr lang="en-US" altLang="zh-CN" sz="1600" kern="100" dirty="0">
                          <a:solidFill>
                            <a:schemeClr val="tx1"/>
                          </a:solidFill>
                          <a:effectLst/>
                          <a:latin typeface="+mn-ea"/>
                          <a:ea typeface="+mn-ea"/>
                          <a:cs typeface="+mn-cs"/>
                        </a:rPr>
                        <a:t>48</a:t>
                      </a:r>
                      <a:endParaRPr lang="zh-CN" altLang="en-US" sz="1600" kern="100" dirty="0">
                        <a:solidFill>
                          <a:schemeClr val="tx1"/>
                        </a:solidFill>
                        <a:effectLst/>
                        <a:latin typeface="+mn-ea"/>
                        <a:ea typeface="+mn-ea"/>
                        <a:cs typeface="+mn-cs"/>
                      </a:endParaRPr>
                    </a:p>
                  </a:txBody>
                  <a:tcPr marL="0" marR="0" marT="0" marB="0" anchor="ctr"/>
                </a:tc>
                <a:tc>
                  <a:txBody>
                    <a:bodyPr/>
                    <a:lstStyle/>
                    <a:p>
                      <a:pPr marL="0" algn="ctr" defTabSz="914400" rtl="0" eaLnBrk="1" latinLnBrk="0" hangingPunct="1">
                        <a:lnSpc>
                          <a:spcPct val="100000"/>
                        </a:lnSpc>
                        <a:spcAft>
                          <a:spcPts val="0"/>
                        </a:spcAft>
                      </a:pPr>
                      <a:r>
                        <a:rPr lang="en-US" altLang="zh-CN" sz="1600" kern="100" dirty="0">
                          <a:solidFill>
                            <a:schemeClr val="tx1"/>
                          </a:solidFill>
                          <a:effectLst/>
                          <a:latin typeface="+mn-ea"/>
                          <a:ea typeface="+mn-ea"/>
                          <a:cs typeface="+mn-cs"/>
                        </a:rPr>
                        <a:t>48</a:t>
                      </a:r>
                      <a:endParaRPr lang="zh-CN" altLang="en-US" sz="1600" kern="100" dirty="0">
                        <a:solidFill>
                          <a:schemeClr val="tx1"/>
                        </a:solidFill>
                        <a:effectLst/>
                        <a:latin typeface="+mn-ea"/>
                        <a:ea typeface="+mn-ea"/>
                        <a:cs typeface="+mn-cs"/>
                      </a:endParaRPr>
                    </a:p>
                  </a:txBody>
                  <a:tcPr marL="0" marR="0" marT="0" marB="0" anchor="ctr"/>
                </a:tc>
                <a:tc>
                  <a:txBody>
                    <a:bodyPr/>
                    <a:lstStyle/>
                    <a:p>
                      <a:pPr marL="0" algn="ctr" defTabSz="914400" rtl="0" eaLnBrk="1" latinLnBrk="0" hangingPunct="1">
                        <a:lnSpc>
                          <a:spcPct val="100000"/>
                        </a:lnSpc>
                        <a:spcAft>
                          <a:spcPts val="0"/>
                        </a:spcAft>
                      </a:pPr>
                      <a:r>
                        <a:rPr lang="en-US" sz="1600" kern="100" dirty="0">
                          <a:solidFill>
                            <a:schemeClr val="tx1"/>
                          </a:solidFill>
                          <a:effectLst/>
                          <a:latin typeface="+mn-ea"/>
                          <a:ea typeface="+mn-ea"/>
                          <a:cs typeface="+mn-cs"/>
                        </a:rPr>
                        <a:t> </a:t>
                      </a:r>
                      <a:endParaRPr lang="zh-CN" altLang="en-US" sz="1600" kern="100" dirty="0">
                        <a:solidFill>
                          <a:schemeClr val="tx1"/>
                        </a:solidFill>
                        <a:effectLst/>
                        <a:latin typeface="+mn-ea"/>
                        <a:ea typeface="+mn-ea"/>
                        <a:cs typeface="+mn-cs"/>
                      </a:endParaRPr>
                    </a:p>
                  </a:txBody>
                  <a:tcPr marL="0" marR="0" marT="0" marB="0" anchor="ctr"/>
                </a:tc>
                <a:tc>
                  <a:txBody>
                    <a:bodyPr/>
                    <a:lstStyle/>
                    <a:p>
                      <a:pPr marL="0" algn="ctr" defTabSz="914400" rtl="0" eaLnBrk="1" latinLnBrk="0" hangingPunct="1">
                        <a:lnSpc>
                          <a:spcPct val="100000"/>
                        </a:lnSpc>
                        <a:spcAft>
                          <a:spcPts val="0"/>
                        </a:spcAft>
                      </a:pPr>
                      <a:r>
                        <a:rPr lang="en-US" sz="1600" kern="100" dirty="0">
                          <a:solidFill>
                            <a:schemeClr val="tx1"/>
                          </a:solidFill>
                          <a:effectLst/>
                          <a:latin typeface="+mn-ea"/>
                          <a:ea typeface="+mn-ea"/>
                          <a:cs typeface="+mn-cs"/>
                        </a:rPr>
                        <a:t> </a:t>
                      </a:r>
                      <a:endParaRPr lang="zh-CN" altLang="en-US" sz="1600" kern="100" dirty="0">
                        <a:solidFill>
                          <a:schemeClr val="tx1"/>
                        </a:solidFill>
                        <a:effectLst/>
                        <a:latin typeface="+mn-ea"/>
                        <a:ea typeface="+mn-ea"/>
                        <a:cs typeface="+mn-cs"/>
                      </a:endParaRPr>
                    </a:p>
                  </a:txBody>
                  <a:tcPr marL="0" marR="0" marT="0" marB="0" anchor="ctr"/>
                </a:tc>
                <a:tc>
                  <a:txBody>
                    <a:bodyPr/>
                    <a:lstStyle/>
                    <a:p>
                      <a:pPr marL="0" algn="ctr" defTabSz="914400" rtl="0" eaLnBrk="1" latinLnBrk="0" hangingPunct="1">
                        <a:lnSpc>
                          <a:spcPct val="100000"/>
                        </a:lnSpc>
                        <a:spcAft>
                          <a:spcPts val="0"/>
                        </a:spcAft>
                      </a:pPr>
                      <a:r>
                        <a:rPr lang="en-US" altLang="zh-CN" sz="1600" kern="100" dirty="0">
                          <a:solidFill>
                            <a:schemeClr val="tx1"/>
                          </a:solidFill>
                          <a:effectLst/>
                          <a:latin typeface="+mn-ea"/>
                          <a:ea typeface="+mn-ea"/>
                          <a:cs typeface="+mn-cs"/>
                        </a:rPr>
                        <a:t>16</a:t>
                      </a:r>
                      <a:endParaRPr lang="zh-CN" altLang="en-US" sz="1600" kern="100" dirty="0">
                        <a:solidFill>
                          <a:schemeClr val="tx1"/>
                        </a:solidFill>
                        <a:effectLst/>
                        <a:latin typeface="+mn-ea"/>
                        <a:ea typeface="+mn-ea"/>
                        <a:cs typeface="+mn-cs"/>
                      </a:endParaRPr>
                    </a:p>
                  </a:txBody>
                  <a:tcPr marL="0" marR="0" marT="0" marB="0" anchor="ctr"/>
                </a:tc>
                <a:tc>
                  <a:txBody>
                    <a:bodyPr/>
                    <a:lstStyle/>
                    <a:p>
                      <a:pPr algn="ctr">
                        <a:lnSpc>
                          <a:spcPct val="100000"/>
                        </a:lnSpc>
                        <a:spcAft>
                          <a:spcPts val="0"/>
                        </a:spcAft>
                      </a:pPr>
                      <a:r>
                        <a:rPr lang="en-US" sz="1600" kern="100" dirty="0">
                          <a:effectLst/>
                          <a:latin typeface="+mn-ea"/>
                          <a:ea typeface="+mn-ea"/>
                        </a:rPr>
                        <a:t> </a:t>
                      </a:r>
                      <a:endParaRPr lang="zh-CN" sz="1600" kern="100" dirty="0">
                        <a:effectLst/>
                        <a:latin typeface="+mn-ea"/>
                        <a:ea typeface="+mn-ea"/>
                        <a:cs typeface="Times New Roman" panose="02020603050405020304" pitchFamily="18" charset="0"/>
                      </a:endParaRPr>
                    </a:p>
                  </a:txBody>
                  <a:tcPr marL="0" marR="0" marT="0" marB="0" anchor="ctr"/>
                </a:tc>
              </a:tr>
              <a:tr h="288290">
                <a:tc vMerge="1">
                  <a:tcPr/>
                </a:tc>
                <a:tc>
                  <a:txBody>
                    <a:bodyPr/>
                    <a:lstStyle/>
                    <a:p>
                      <a:pPr algn="ctr">
                        <a:lnSpc>
                          <a:spcPct val="100000"/>
                        </a:lnSpc>
                        <a:spcAft>
                          <a:spcPts val="0"/>
                        </a:spcAft>
                      </a:pPr>
                      <a:r>
                        <a:rPr lang="zh-CN" altLang="en-US" sz="1600" kern="100" dirty="0">
                          <a:effectLst/>
                          <a:latin typeface="+mn-ea"/>
                          <a:ea typeface="+mn-ea"/>
                        </a:rPr>
                        <a:t>古气候学</a:t>
                      </a:r>
                      <a:endParaRPr lang="zh-CN" sz="1600" kern="100" dirty="0">
                        <a:effectLst/>
                        <a:latin typeface="+mn-ea"/>
                        <a:ea typeface="+mn-ea"/>
                      </a:endParaRPr>
                    </a:p>
                  </a:txBody>
                  <a:tcPr marL="20686" marR="20686" marT="0" marB="0" anchor="ctr"/>
                </a:tc>
                <a:tc>
                  <a:txBody>
                    <a:bodyPr/>
                    <a:lstStyle/>
                    <a:p>
                      <a:pPr marL="0" algn="ctr" defTabSz="914400" rtl="0" eaLnBrk="1" latinLnBrk="0" hangingPunct="1">
                        <a:lnSpc>
                          <a:spcPct val="100000"/>
                        </a:lnSpc>
                        <a:spcAft>
                          <a:spcPts val="0"/>
                        </a:spcAft>
                      </a:pPr>
                      <a:r>
                        <a:rPr lang="en-US" altLang="zh-CN" sz="1600" kern="100" dirty="0">
                          <a:solidFill>
                            <a:schemeClr val="tx1"/>
                          </a:solidFill>
                          <a:effectLst/>
                          <a:latin typeface="+mn-ea"/>
                          <a:ea typeface="+mn-ea"/>
                          <a:cs typeface="+mn-cs"/>
                        </a:rPr>
                        <a:t>2.5</a:t>
                      </a:r>
                      <a:endParaRPr lang="zh-CN" altLang="en-US" sz="1600" kern="100" dirty="0">
                        <a:solidFill>
                          <a:schemeClr val="tx1"/>
                        </a:solidFill>
                        <a:effectLst/>
                        <a:latin typeface="+mn-ea"/>
                        <a:ea typeface="+mn-ea"/>
                        <a:cs typeface="+mn-cs"/>
                      </a:endParaRPr>
                    </a:p>
                  </a:txBody>
                  <a:tcPr marL="0" marR="0" marT="0" marB="0" anchor="ctr"/>
                </a:tc>
                <a:tc>
                  <a:txBody>
                    <a:bodyPr/>
                    <a:lstStyle/>
                    <a:p>
                      <a:pPr marL="0" algn="ctr" defTabSz="914400" rtl="0" eaLnBrk="1" latinLnBrk="0" hangingPunct="1">
                        <a:lnSpc>
                          <a:spcPct val="100000"/>
                        </a:lnSpc>
                        <a:spcAft>
                          <a:spcPts val="0"/>
                        </a:spcAft>
                      </a:pPr>
                      <a:r>
                        <a:rPr lang="en-US" altLang="zh-CN" sz="1600" kern="100" dirty="0">
                          <a:solidFill>
                            <a:schemeClr val="tx1"/>
                          </a:solidFill>
                          <a:effectLst/>
                          <a:latin typeface="+mn-ea"/>
                          <a:ea typeface="+mn-ea"/>
                          <a:cs typeface="+mn-cs"/>
                        </a:rPr>
                        <a:t>40</a:t>
                      </a:r>
                      <a:endParaRPr lang="zh-CN" altLang="en-US" sz="1600" kern="100" dirty="0">
                        <a:solidFill>
                          <a:schemeClr val="tx1"/>
                        </a:solidFill>
                        <a:effectLst/>
                        <a:latin typeface="+mn-ea"/>
                        <a:ea typeface="+mn-ea"/>
                        <a:cs typeface="+mn-cs"/>
                      </a:endParaRPr>
                    </a:p>
                  </a:txBody>
                  <a:tcPr marL="0" marR="0" marT="0" marB="0" anchor="ctr"/>
                </a:tc>
                <a:tc>
                  <a:txBody>
                    <a:bodyPr/>
                    <a:lstStyle/>
                    <a:p>
                      <a:pPr marL="0" algn="ctr" defTabSz="914400" rtl="0" eaLnBrk="1" latinLnBrk="0" hangingPunct="1">
                        <a:lnSpc>
                          <a:spcPct val="100000"/>
                        </a:lnSpc>
                        <a:spcAft>
                          <a:spcPts val="0"/>
                        </a:spcAft>
                      </a:pPr>
                      <a:r>
                        <a:rPr lang="en-US" altLang="zh-CN" sz="1600" kern="100" dirty="0">
                          <a:solidFill>
                            <a:schemeClr val="tx1"/>
                          </a:solidFill>
                          <a:effectLst/>
                          <a:latin typeface="+mn-ea"/>
                          <a:ea typeface="+mn-ea"/>
                          <a:cs typeface="+mn-cs"/>
                        </a:rPr>
                        <a:t>40</a:t>
                      </a:r>
                      <a:endParaRPr lang="zh-CN" altLang="en-US" sz="1600" kern="100" dirty="0">
                        <a:solidFill>
                          <a:schemeClr val="tx1"/>
                        </a:solidFill>
                        <a:effectLst/>
                        <a:latin typeface="+mn-ea"/>
                        <a:ea typeface="+mn-ea"/>
                        <a:cs typeface="+mn-cs"/>
                      </a:endParaRPr>
                    </a:p>
                  </a:txBody>
                  <a:tcPr marL="0" marR="0" marT="0" marB="0" anchor="ctr"/>
                </a:tc>
                <a:tc>
                  <a:txBody>
                    <a:bodyPr/>
                    <a:lstStyle/>
                    <a:p>
                      <a:pPr marL="0" algn="ctr" defTabSz="914400" rtl="0" eaLnBrk="1" latinLnBrk="0" hangingPunct="1">
                        <a:lnSpc>
                          <a:spcPct val="100000"/>
                        </a:lnSpc>
                        <a:spcAft>
                          <a:spcPts val="0"/>
                        </a:spcAft>
                      </a:pPr>
                      <a:r>
                        <a:rPr lang="en-US" sz="1600" kern="100" dirty="0">
                          <a:solidFill>
                            <a:schemeClr val="tx1"/>
                          </a:solidFill>
                          <a:effectLst/>
                          <a:latin typeface="+mn-ea"/>
                          <a:ea typeface="+mn-ea"/>
                          <a:cs typeface="+mn-cs"/>
                        </a:rPr>
                        <a:t> </a:t>
                      </a:r>
                      <a:endParaRPr lang="zh-CN" altLang="en-US" sz="1600" kern="100" dirty="0">
                        <a:solidFill>
                          <a:schemeClr val="tx1"/>
                        </a:solidFill>
                        <a:effectLst/>
                        <a:latin typeface="+mn-ea"/>
                        <a:ea typeface="+mn-ea"/>
                        <a:cs typeface="+mn-cs"/>
                      </a:endParaRPr>
                    </a:p>
                  </a:txBody>
                  <a:tcPr marL="0" marR="0" marT="0" marB="0" anchor="ctr"/>
                </a:tc>
                <a:tc>
                  <a:txBody>
                    <a:bodyPr/>
                    <a:lstStyle/>
                    <a:p>
                      <a:pPr marL="0" algn="ctr" defTabSz="914400" rtl="0" eaLnBrk="1" latinLnBrk="0" hangingPunct="1">
                        <a:lnSpc>
                          <a:spcPct val="100000"/>
                        </a:lnSpc>
                        <a:spcAft>
                          <a:spcPts val="0"/>
                        </a:spcAft>
                      </a:pPr>
                      <a:r>
                        <a:rPr lang="en-US" sz="1600" kern="100" dirty="0">
                          <a:solidFill>
                            <a:schemeClr val="tx1"/>
                          </a:solidFill>
                          <a:effectLst/>
                          <a:latin typeface="+mn-ea"/>
                          <a:ea typeface="+mn-ea"/>
                          <a:cs typeface="+mn-cs"/>
                        </a:rPr>
                        <a:t> </a:t>
                      </a:r>
                      <a:endParaRPr lang="zh-CN" altLang="en-US" sz="1600" kern="100" dirty="0">
                        <a:solidFill>
                          <a:schemeClr val="tx1"/>
                        </a:solidFill>
                        <a:effectLst/>
                        <a:latin typeface="+mn-ea"/>
                        <a:ea typeface="+mn-ea"/>
                        <a:cs typeface="+mn-cs"/>
                      </a:endParaRPr>
                    </a:p>
                  </a:txBody>
                  <a:tcPr marL="0" marR="0" marT="0" marB="0" anchor="ctr"/>
                </a:tc>
                <a:tc>
                  <a:txBody>
                    <a:bodyPr/>
                    <a:lstStyle/>
                    <a:p>
                      <a:pPr marL="0" algn="ctr" defTabSz="914400" rtl="0" eaLnBrk="1" latinLnBrk="0" hangingPunct="1">
                        <a:lnSpc>
                          <a:spcPct val="100000"/>
                        </a:lnSpc>
                        <a:spcAft>
                          <a:spcPts val="0"/>
                        </a:spcAft>
                      </a:pPr>
                      <a:r>
                        <a:rPr lang="en-US" altLang="zh-CN" sz="1600" kern="100" dirty="0">
                          <a:solidFill>
                            <a:schemeClr val="tx1"/>
                          </a:solidFill>
                          <a:effectLst/>
                          <a:latin typeface="+mn-ea"/>
                          <a:ea typeface="+mn-ea"/>
                          <a:cs typeface="+mn-cs"/>
                        </a:rPr>
                        <a:t>8</a:t>
                      </a:r>
                      <a:endParaRPr lang="zh-CN" altLang="en-US" sz="1600" kern="100" dirty="0">
                        <a:solidFill>
                          <a:schemeClr val="tx1"/>
                        </a:solidFill>
                        <a:effectLst/>
                        <a:latin typeface="+mn-ea"/>
                        <a:ea typeface="+mn-ea"/>
                        <a:cs typeface="+mn-cs"/>
                      </a:endParaRPr>
                    </a:p>
                  </a:txBody>
                  <a:tcPr marL="0" marR="0" marT="0" marB="0" anchor="ctr"/>
                </a:tc>
                <a:tc>
                  <a:txBody>
                    <a:bodyPr/>
                    <a:lstStyle/>
                    <a:p>
                      <a:pPr algn="ctr">
                        <a:lnSpc>
                          <a:spcPct val="100000"/>
                        </a:lnSpc>
                        <a:spcAft>
                          <a:spcPts val="0"/>
                        </a:spcAft>
                      </a:pPr>
                      <a:r>
                        <a:rPr lang="en-US" sz="1600" kern="100" dirty="0">
                          <a:effectLst/>
                          <a:latin typeface="+mn-ea"/>
                          <a:ea typeface="+mn-ea"/>
                        </a:rPr>
                        <a:t> </a:t>
                      </a:r>
                      <a:endParaRPr lang="zh-CN" sz="1600" kern="100" dirty="0">
                        <a:effectLst/>
                        <a:latin typeface="+mn-ea"/>
                        <a:ea typeface="+mn-ea"/>
                        <a:cs typeface="Times New Roman" panose="02020603050405020304" pitchFamily="18" charset="0"/>
                      </a:endParaRPr>
                    </a:p>
                  </a:txBody>
                  <a:tcPr marL="0" marR="0" marT="0" marB="0" anchor="ctr"/>
                </a:tc>
              </a:tr>
              <a:tr h="287655">
                <a:tc vMerge="1">
                  <a:tcPr/>
                </a:tc>
                <a:tc>
                  <a:txBody>
                    <a:bodyPr/>
                    <a:lstStyle/>
                    <a:p>
                      <a:pPr algn="ctr">
                        <a:lnSpc>
                          <a:spcPct val="100000"/>
                        </a:lnSpc>
                        <a:spcAft>
                          <a:spcPts val="0"/>
                        </a:spcAft>
                      </a:pPr>
                      <a:r>
                        <a:rPr lang="zh-CN" altLang="en-US" sz="1600" kern="100" dirty="0">
                          <a:effectLst/>
                          <a:latin typeface="+mn-ea"/>
                          <a:ea typeface="+mn-ea"/>
                        </a:rPr>
                        <a:t>气象统计方法</a:t>
                      </a:r>
                      <a:endParaRPr lang="zh-CN" sz="1600" kern="100" dirty="0">
                        <a:effectLst/>
                        <a:latin typeface="+mn-ea"/>
                        <a:ea typeface="+mn-ea"/>
                      </a:endParaRPr>
                    </a:p>
                  </a:txBody>
                  <a:tcPr marL="20686" marR="20686" marT="0" marB="0" anchor="ctr"/>
                </a:tc>
                <a:tc>
                  <a:txBody>
                    <a:bodyPr/>
                    <a:lstStyle/>
                    <a:p>
                      <a:pPr marL="0" algn="ctr" defTabSz="914400" rtl="0" eaLnBrk="1" latinLnBrk="0" hangingPunct="1">
                        <a:lnSpc>
                          <a:spcPct val="100000"/>
                        </a:lnSpc>
                        <a:spcAft>
                          <a:spcPts val="0"/>
                        </a:spcAft>
                      </a:pPr>
                      <a:r>
                        <a:rPr lang="en-US" altLang="zh-CN" sz="1600" kern="100" dirty="0">
                          <a:solidFill>
                            <a:schemeClr val="tx1"/>
                          </a:solidFill>
                          <a:effectLst/>
                          <a:latin typeface="+mn-ea"/>
                          <a:ea typeface="+mn-ea"/>
                          <a:cs typeface="+mn-cs"/>
                        </a:rPr>
                        <a:t>2</a:t>
                      </a:r>
                      <a:endParaRPr lang="zh-CN" altLang="en-US" sz="1600" kern="100" dirty="0">
                        <a:solidFill>
                          <a:schemeClr val="tx1"/>
                        </a:solidFill>
                        <a:effectLst/>
                        <a:latin typeface="+mn-ea"/>
                        <a:ea typeface="+mn-ea"/>
                        <a:cs typeface="+mn-cs"/>
                      </a:endParaRPr>
                    </a:p>
                  </a:txBody>
                  <a:tcPr marL="0" marR="0" marT="0" marB="0" anchor="ctr"/>
                </a:tc>
                <a:tc>
                  <a:txBody>
                    <a:bodyPr/>
                    <a:lstStyle/>
                    <a:p>
                      <a:pPr marL="0" algn="ctr" defTabSz="914400" rtl="0" eaLnBrk="1" latinLnBrk="0" hangingPunct="1">
                        <a:lnSpc>
                          <a:spcPct val="100000"/>
                        </a:lnSpc>
                        <a:spcAft>
                          <a:spcPts val="0"/>
                        </a:spcAft>
                      </a:pPr>
                      <a:r>
                        <a:rPr lang="en-US" altLang="zh-CN" sz="1600" kern="100" dirty="0">
                          <a:solidFill>
                            <a:schemeClr val="tx1"/>
                          </a:solidFill>
                          <a:effectLst/>
                          <a:latin typeface="+mn-ea"/>
                          <a:ea typeface="+mn-ea"/>
                          <a:cs typeface="+mn-cs"/>
                        </a:rPr>
                        <a:t>32</a:t>
                      </a:r>
                      <a:endParaRPr lang="zh-CN" altLang="en-US" sz="1600" kern="100" dirty="0">
                        <a:solidFill>
                          <a:schemeClr val="tx1"/>
                        </a:solidFill>
                        <a:effectLst/>
                        <a:latin typeface="+mn-ea"/>
                        <a:ea typeface="+mn-ea"/>
                        <a:cs typeface="+mn-cs"/>
                      </a:endParaRPr>
                    </a:p>
                  </a:txBody>
                  <a:tcPr marL="0" marR="0" marT="0" marB="0" anchor="ctr"/>
                </a:tc>
                <a:tc>
                  <a:txBody>
                    <a:bodyPr/>
                    <a:lstStyle/>
                    <a:p>
                      <a:pPr marL="0" algn="ctr" defTabSz="914400" rtl="0" eaLnBrk="1" latinLnBrk="0" hangingPunct="1">
                        <a:lnSpc>
                          <a:spcPct val="100000"/>
                        </a:lnSpc>
                        <a:spcAft>
                          <a:spcPts val="0"/>
                        </a:spcAft>
                      </a:pPr>
                      <a:r>
                        <a:rPr lang="en-US" altLang="zh-CN" sz="1600" kern="100" dirty="0">
                          <a:solidFill>
                            <a:schemeClr val="tx1"/>
                          </a:solidFill>
                          <a:effectLst/>
                          <a:latin typeface="+mn-ea"/>
                          <a:ea typeface="+mn-ea"/>
                          <a:cs typeface="+mn-cs"/>
                        </a:rPr>
                        <a:t>32</a:t>
                      </a:r>
                      <a:endParaRPr lang="zh-CN" altLang="en-US" sz="1600" kern="100" dirty="0">
                        <a:solidFill>
                          <a:schemeClr val="tx1"/>
                        </a:solidFill>
                        <a:effectLst/>
                        <a:latin typeface="+mn-ea"/>
                        <a:ea typeface="+mn-ea"/>
                        <a:cs typeface="+mn-cs"/>
                      </a:endParaRPr>
                    </a:p>
                  </a:txBody>
                  <a:tcPr marL="0" marR="0" marT="0" marB="0" anchor="ctr"/>
                </a:tc>
                <a:tc>
                  <a:txBody>
                    <a:bodyPr/>
                    <a:lstStyle/>
                    <a:p>
                      <a:pPr marL="0" algn="ctr" defTabSz="914400" rtl="0" eaLnBrk="1" latinLnBrk="0" hangingPunct="1">
                        <a:lnSpc>
                          <a:spcPct val="100000"/>
                        </a:lnSpc>
                        <a:spcAft>
                          <a:spcPts val="0"/>
                        </a:spcAft>
                      </a:pPr>
                      <a:r>
                        <a:rPr lang="en-US" sz="1600" kern="100" dirty="0">
                          <a:solidFill>
                            <a:schemeClr val="tx1"/>
                          </a:solidFill>
                          <a:effectLst/>
                          <a:latin typeface="+mn-ea"/>
                          <a:ea typeface="+mn-ea"/>
                          <a:cs typeface="+mn-cs"/>
                        </a:rPr>
                        <a:t> </a:t>
                      </a:r>
                      <a:endParaRPr lang="zh-CN" altLang="en-US" sz="1600" kern="100" dirty="0">
                        <a:solidFill>
                          <a:schemeClr val="tx1"/>
                        </a:solidFill>
                        <a:effectLst/>
                        <a:latin typeface="+mn-ea"/>
                        <a:ea typeface="+mn-ea"/>
                        <a:cs typeface="+mn-cs"/>
                      </a:endParaRPr>
                    </a:p>
                  </a:txBody>
                  <a:tcPr marL="0" marR="0" marT="0" marB="0" anchor="ctr"/>
                </a:tc>
                <a:tc>
                  <a:txBody>
                    <a:bodyPr/>
                    <a:lstStyle/>
                    <a:p>
                      <a:pPr marL="0" algn="ctr" defTabSz="914400" rtl="0" eaLnBrk="1" latinLnBrk="0" hangingPunct="1">
                        <a:lnSpc>
                          <a:spcPct val="100000"/>
                        </a:lnSpc>
                        <a:spcAft>
                          <a:spcPts val="0"/>
                        </a:spcAft>
                      </a:pPr>
                      <a:r>
                        <a:rPr lang="en-US" sz="1600" kern="100" dirty="0">
                          <a:solidFill>
                            <a:schemeClr val="tx1"/>
                          </a:solidFill>
                          <a:effectLst/>
                          <a:latin typeface="+mn-ea"/>
                          <a:ea typeface="+mn-ea"/>
                          <a:cs typeface="+mn-cs"/>
                        </a:rPr>
                        <a:t> </a:t>
                      </a:r>
                      <a:endParaRPr lang="zh-CN" altLang="en-US" sz="1600" kern="100" dirty="0">
                        <a:solidFill>
                          <a:schemeClr val="tx1"/>
                        </a:solidFill>
                        <a:effectLst/>
                        <a:latin typeface="+mn-ea"/>
                        <a:ea typeface="+mn-ea"/>
                        <a:cs typeface="+mn-cs"/>
                      </a:endParaRPr>
                    </a:p>
                  </a:txBody>
                  <a:tcPr marL="0" marR="0" marT="0" marB="0" anchor="ctr"/>
                </a:tc>
                <a:tc>
                  <a:txBody>
                    <a:bodyPr/>
                    <a:lstStyle/>
                    <a:p>
                      <a:pPr marL="0" algn="ctr" defTabSz="914400" rtl="0" eaLnBrk="1" latinLnBrk="0" hangingPunct="1">
                        <a:lnSpc>
                          <a:spcPct val="100000"/>
                        </a:lnSpc>
                        <a:spcAft>
                          <a:spcPts val="0"/>
                        </a:spcAft>
                      </a:pPr>
                      <a:r>
                        <a:rPr lang="en-US" altLang="zh-CN" sz="1600" kern="100" dirty="0">
                          <a:solidFill>
                            <a:schemeClr val="tx1"/>
                          </a:solidFill>
                          <a:effectLst/>
                          <a:latin typeface="+mn-ea"/>
                          <a:ea typeface="+mn-ea"/>
                          <a:cs typeface="+mn-cs"/>
                        </a:rPr>
                        <a:t>8</a:t>
                      </a:r>
                      <a:endParaRPr lang="zh-CN" altLang="en-US" sz="1600" kern="100" dirty="0">
                        <a:solidFill>
                          <a:schemeClr val="tx1"/>
                        </a:solidFill>
                        <a:effectLst/>
                        <a:latin typeface="+mn-ea"/>
                        <a:ea typeface="+mn-ea"/>
                        <a:cs typeface="+mn-cs"/>
                      </a:endParaRPr>
                    </a:p>
                  </a:txBody>
                  <a:tcPr marL="0" marR="0" marT="0" marB="0" anchor="ctr"/>
                </a:tc>
                <a:tc>
                  <a:txBody>
                    <a:bodyPr/>
                    <a:lstStyle/>
                    <a:p>
                      <a:pPr algn="ctr">
                        <a:lnSpc>
                          <a:spcPct val="100000"/>
                        </a:lnSpc>
                        <a:spcAft>
                          <a:spcPts val="0"/>
                        </a:spcAft>
                      </a:pPr>
                      <a:r>
                        <a:rPr lang="en-US" sz="1600" kern="100">
                          <a:effectLst/>
                          <a:latin typeface="+mn-ea"/>
                          <a:ea typeface="+mn-ea"/>
                        </a:rPr>
                        <a:t> </a:t>
                      </a:r>
                      <a:endParaRPr lang="zh-CN" sz="1600" kern="100">
                        <a:effectLst/>
                        <a:latin typeface="+mn-ea"/>
                        <a:ea typeface="+mn-ea"/>
                        <a:cs typeface="Times New Roman" panose="02020603050405020304" pitchFamily="18" charset="0"/>
                      </a:endParaRPr>
                    </a:p>
                  </a:txBody>
                  <a:tcPr marL="0" marR="0" marT="0" marB="0" anchor="ctr"/>
                </a:tc>
              </a:tr>
              <a:tr h="288290">
                <a:tc vMerge="1">
                  <a:tcP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en-US" sz="1600" b="1" kern="100" dirty="0">
                          <a:effectLst/>
                          <a:latin typeface="+mn-ea"/>
                          <a:ea typeface="+mn-ea"/>
                        </a:rPr>
                        <a:t> </a:t>
                      </a:r>
                      <a:r>
                        <a:rPr lang="zh-CN" altLang="zh-CN" sz="1600" b="1" kern="100" dirty="0">
                          <a:effectLst/>
                          <a:latin typeface="+mn-ea"/>
                          <a:ea typeface="+mn-ea"/>
                        </a:rPr>
                        <a:t>小计</a:t>
                      </a:r>
                      <a:endParaRPr lang="zh-CN" altLang="zh-CN" sz="1600" b="1" kern="100" dirty="0">
                        <a:effectLst/>
                        <a:latin typeface="+mn-ea"/>
                        <a:ea typeface="+mn-ea"/>
                      </a:endParaRPr>
                    </a:p>
                  </a:txBody>
                  <a:tcPr marL="20686" marR="20686" marT="0" marB="0" anchor="ctr"/>
                </a:tc>
                <a:tc>
                  <a:txBody>
                    <a:bodyPr/>
                    <a:lstStyle/>
                    <a:p>
                      <a:pPr marL="0" algn="ctr" defTabSz="914400" rtl="0" eaLnBrk="1" latinLnBrk="0" hangingPunct="1">
                        <a:lnSpc>
                          <a:spcPct val="100000"/>
                        </a:lnSpc>
                        <a:spcAft>
                          <a:spcPts val="0"/>
                        </a:spcAft>
                      </a:pPr>
                      <a:r>
                        <a:rPr lang="en-US" altLang="zh-CN" sz="1600" b="1" kern="100" dirty="0">
                          <a:solidFill>
                            <a:schemeClr val="tx1"/>
                          </a:solidFill>
                          <a:effectLst/>
                          <a:latin typeface="+mn-ea"/>
                          <a:ea typeface="+mn-ea"/>
                          <a:cs typeface="+mn-cs"/>
                        </a:rPr>
                        <a:t>7.5</a:t>
                      </a:r>
                      <a:endParaRPr lang="zh-CN" altLang="en-US" sz="1600" b="1" kern="100" dirty="0">
                        <a:solidFill>
                          <a:schemeClr val="tx1"/>
                        </a:solidFill>
                        <a:effectLst/>
                        <a:latin typeface="+mn-ea"/>
                        <a:ea typeface="+mn-ea"/>
                        <a:cs typeface="+mn-cs"/>
                      </a:endParaRPr>
                    </a:p>
                  </a:txBody>
                  <a:tcPr marL="0" marR="0" marT="0" marB="0" anchor="ctr"/>
                </a:tc>
                <a:tc>
                  <a:txBody>
                    <a:bodyPr/>
                    <a:lstStyle/>
                    <a:p>
                      <a:pPr marL="0" algn="ctr" defTabSz="914400" rtl="0" eaLnBrk="1" latinLnBrk="0" hangingPunct="1">
                        <a:lnSpc>
                          <a:spcPct val="100000"/>
                        </a:lnSpc>
                        <a:spcAft>
                          <a:spcPts val="0"/>
                        </a:spcAft>
                      </a:pPr>
                      <a:r>
                        <a:rPr lang="en-US" sz="1600" b="1" kern="100" dirty="0">
                          <a:solidFill>
                            <a:schemeClr val="tx1"/>
                          </a:solidFill>
                          <a:effectLst/>
                          <a:latin typeface="+mn-ea"/>
                          <a:ea typeface="+mn-ea"/>
                          <a:cs typeface="+mn-cs"/>
                        </a:rPr>
                        <a:t>120</a:t>
                      </a:r>
                      <a:endParaRPr lang="zh-CN" altLang="en-US" sz="1600" b="1" kern="100" dirty="0">
                        <a:solidFill>
                          <a:schemeClr val="tx1"/>
                        </a:solidFill>
                        <a:effectLst/>
                        <a:latin typeface="+mn-ea"/>
                        <a:ea typeface="+mn-ea"/>
                        <a:cs typeface="+mn-cs"/>
                      </a:endParaRPr>
                    </a:p>
                  </a:txBody>
                  <a:tcPr marL="0" marR="0" marT="0" marB="0" anchor="ctr"/>
                </a:tc>
                <a:tc>
                  <a:txBody>
                    <a:bodyPr/>
                    <a:lstStyle/>
                    <a:p>
                      <a:pPr marL="0" algn="ctr" defTabSz="914400" rtl="0" eaLnBrk="1" latinLnBrk="0" hangingPunct="1">
                        <a:lnSpc>
                          <a:spcPct val="100000"/>
                        </a:lnSpc>
                        <a:spcAft>
                          <a:spcPts val="0"/>
                        </a:spcAft>
                      </a:pPr>
                      <a:r>
                        <a:rPr lang="en-US" sz="1600" b="1" kern="100" dirty="0">
                          <a:solidFill>
                            <a:schemeClr val="tx1"/>
                          </a:solidFill>
                          <a:effectLst/>
                          <a:latin typeface="+mn-ea"/>
                          <a:ea typeface="+mn-ea"/>
                          <a:cs typeface="+mn-cs"/>
                        </a:rPr>
                        <a:t> 120</a:t>
                      </a:r>
                      <a:endParaRPr lang="zh-CN" altLang="en-US" sz="1600" b="1" kern="100" dirty="0">
                        <a:solidFill>
                          <a:schemeClr val="tx1"/>
                        </a:solidFill>
                        <a:effectLst/>
                        <a:latin typeface="+mn-ea"/>
                        <a:ea typeface="+mn-ea"/>
                        <a:cs typeface="+mn-cs"/>
                      </a:endParaRPr>
                    </a:p>
                  </a:txBody>
                  <a:tcPr marL="0" marR="0" marT="0" marB="0" anchor="ctr"/>
                </a:tc>
                <a:tc>
                  <a:txBody>
                    <a:bodyPr/>
                    <a:lstStyle/>
                    <a:p>
                      <a:pPr marL="0" algn="ctr" defTabSz="914400" rtl="0" eaLnBrk="1" latinLnBrk="0" hangingPunct="1">
                        <a:lnSpc>
                          <a:spcPct val="100000"/>
                        </a:lnSpc>
                        <a:spcAft>
                          <a:spcPts val="0"/>
                        </a:spcAft>
                      </a:pPr>
                      <a:r>
                        <a:rPr lang="en-US" sz="1600" b="1" kern="100" dirty="0">
                          <a:solidFill>
                            <a:schemeClr val="tx1"/>
                          </a:solidFill>
                          <a:effectLst/>
                          <a:latin typeface="+mn-ea"/>
                          <a:ea typeface="+mn-ea"/>
                          <a:cs typeface="+mn-cs"/>
                        </a:rPr>
                        <a:t> </a:t>
                      </a:r>
                      <a:endParaRPr lang="zh-CN" altLang="en-US" sz="1600" b="1" kern="100" dirty="0">
                        <a:solidFill>
                          <a:schemeClr val="tx1"/>
                        </a:solidFill>
                        <a:effectLst/>
                        <a:latin typeface="+mn-ea"/>
                        <a:ea typeface="+mn-ea"/>
                        <a:cs typeface="+mn-cs"/>
                      </a:endParaRPr>
                    </a:p>
                  </a:txBody>
                  <a:tcPr marL="0" marR="0" marT="0" marB="0" anchor="ctr"/>
                </a:tc>
                <a:tc>
                  <a:txBody>
                    <a:bodyPr/>
                    <a:lstStyle/>
                    <a:p>
                      <a:pPr marL="0" algn="ctr" defTabSz="914400" rtl="0" eaLnBrk="1" latinLnBrk="0" hangingPunct="1">
                        <a:lnSpc>
                          <a:spcPct val="100000"/>
                        </a:lnSpc>
                        <a:spcAft>
                          <a:spcPts val="0"/>
                        </a:spcAft>
                      </a:pPr>
                      <a:r>
                        <a:rPr lang="en-US" sz="1600" b="1" kern="100" dirty="0">
                          <a:solidFill>
                            <a:schemeClr val="tx1"/>
                          </a:solidFill>
                          <a:effectLst/>
                          <a:latin typeface="+mn-ea"/>
                          <a:ea typeface="+mn-ea"/>
                          <a:cs typeface="+mn-cs"/>
                        </a:rPr>
                        <a:t> </a:t>
                      </a:r>
                      <a:endParaRPr lang="zh-CN" altLang="en-US" sz="1600" b="1" kern="100" dirty="0">
                        <a:solidFill>
                          <a:schemeClr val="tx1"/>
                        </a:solidFill>
                        <a:effectLst/>
                        <a:latin typeface="+mn-ea"/>
                        <a:ea typeface="+mn-ea"/>
                        <a:cs typeface="+mn-cs"/>
                      </a:endParaRPr>
                    </a:p>
                  </a:txBody>
                  <a:tcPr marL="0" marR="0" marT="0" marB="0" anchor="ctr"/>
                </a:tc>
                <a:tc>
                  <a:txBody>
                    <a:bodyPr/>
                    <a:lstStyle/>
                    <a:p>
                      <a:pPr marL="0" algn="ctr" defTabSz="914400" rtl="0" eaLnBrk="1" latinLnBrk="0" hangingPunct="1">
                        <a:lnSpc>
                          <a:spcPct val="100000"/>
                        </a:lnSpc>
                        <a:spcAft>
                          <a:spcPts val="0"/>
                        </a:spcAft>
                      </a:pPr>
                      <a:r>
                        <a:rPr lang="en-US" sz="1600" b="1" kern="100" dirty="0">
                          <a:solidFill>
                            <a:schemeClr val="tx1"/>
                          </a:solidFill>
                          <a:effectLst/>
                          <a:latin typeface="+mn-ea"/>
                          <a:ea typeface="+mn-ea"/>
                          <a:cs typeface="+mn-cs"/>
                        </a:rPr>
                        <a:t>32 </a:t>
                      </a:r>
                      <a:endParaRPr lang="zh-CN" altLang="en-US" sz="1600" b="1" kern="100" dirty="0">
                        <a:solidFill>
                          <a:schemeClr val="tx1"/>
                        </a:solidFill>
                        <a:effectLst/>
                        <a:latin typeface="+mn-ea"/>
                        <a:ea typeface="+mn-ea"/>
                        <a:cs typeface="+mn-cs"/>
                      </a:endParaRPr>
                    </a:p>
                  </a:txBody>
                  <a:tcPr marL="0" marR="0" marT="0" marB="0" anchor="ctr"/>
                </a:tc>
                <a:tc>
                  <a:txBody>
                    <a:bodyPr/>
                    <a:lstStyle/>
                    <a:p>
                      <a:pPr algn="ctr">
                        <a:lnSpc>
                          <a:spcPct val="100000"/>
                        </a:lnSpc>
                        <a:spcAft>
                          <a:spcPts val="0"/>
                        </a:spcAft>
                      </a:pPr>
                      <a:r>
                        <a:rPr lang="en-US" sz="1600" b="1" kern="100" dirty="0">
                          <a:effectLst/>
                          <a:latin typeface="+mn-ea"/>
                          <a:ea typeface="+mn-ea"/>
                        </a:rPr>
                        <a:t> </a:t>
                      </a:r>
                      <a:endParaRPr lang="zh-CN" sz="1600" b="1" kern="100" dirty="0">
                        <a:effectLst/>
                        <a:latin typeface="+mn-ea"/>
                        <a:ea typeface="+mn-ea"/>
                        <a:cs typeface="Times New Roman" panose="02020603050405020304" pitchFamily="18" charset="0"/>
                      </a:endParaRPr>
                    </a:p>
                  </a:txBody>
                  <a:tcPr marL="0" marR="0" marT="0" marB="0" anchor="ctr"/>
                </a:tc>
              </a:tr>
              <a:tr h="287655">
                <a:tc rowSpan="3">
                  <a:txBody>
                    <a:bodyPr/>
                    <a:lstStyle/>
                    <a:p>
                      <a:pPr marL="71755" marR="71755" algn="ctr">
                        <a:lnSpc>
                          <a:spcPct val="100000"/>
                        </a:lnSpc>
                        <a:spcAft>
                          <a:spcPts val="0"/>
                        </a:spcAft>
                      </a:pPr>
                      <a:r>
                        <a:rPr lang="zh-CN" sz="1600" b="1" kern="100" dirty="0">
                          <a:effectLst/>
                        </a:rPr>
                        <a:t>实 践 环 节</a:t>
                      </a:r>
                      <a:endParaRPr lang="zh-CN" sz="1600" b="1" kern="100" dirty="0">
                        <a:effectLst/>
                      </a:endParaRPr>
                    </a:p>
                  </a:txBody>
                  <a:tcPr marL="0" marR="0" marT="0" marB="0" vert="eaVert" anchor="ctr"/>
                </a:tc>
                <a:tc>
                  <a:txBody>
                    <a:bodyPr/>
                    <a:lstStyle/>
                    <a:p>
                      <a:pPr algn="ctr">
                        <a:lnSpc>
                          <a:spcPct val="100000"/>
                        </a:lnSpc>
                        <a:spcAft>
                          <a:spcPts val="0"/>
                        </a:spcAft>
                      </a:pPr>
                      <a:r>
                        <a:rPr lang="zh-CN" altLang="en-US" sz="1600" kern="100" dirty="0">
                          <a:effectLst/>
                          <a:latin typeface="+mn-ea"/>
                          <a:ea typeface="+mn-ea"/>
                        </a:rPr>
                        <a:t>气象大数据可视化</a:t>
                      </a:r>
                      <a:endParaRPr lang="zh-CN" sz="1600" kern="100" dirty="0">
                        <a:effectLst/>
                        <a:latin typeface="+mn-ea"/>
                        <a:ea typeface="+mn-ea"/>
                      </a:endParaRPr>
                    </a:p>
                  </a:txBody>
                  <a:tcPr marL="20686" marR="20686" marT="0" marB="0" anchor="ctr"/>
                </a:tc>
                <a:tc>
                  <a:txBody>
                    <a:bodyPr/>
                    <a:lstStyle/>
                    <a:p>
                      <a:pPr algn="ctr">
                        <a:lnSpc>
                          <a:spcPct val="100000"/>
                        </a:lnSpc>
                        <a:spcAft>
                          <a:spcPts val="0"/>
                        </a:spcAft>
                      </a:pPr>
                      <a:r>
                        <a:rPr lang="en-US" altLang="zh-CN" sz="1600" kern="100" dirty="0">
                          <a:effectLst/>
                          <a:latin typeface="+mn-ea"/>
                          <a:ea typeface="+mn-ea"/>
                          <a:cs typeface="Times New Roman" panose="02020603050405020304" pitchFamily="18" charset="0"/>
                        </a:rPr>
                        <a:t>2.5</a:t>
                      </a:r>
                      <a:endParaRPr lang="zh-CN" sz="1600" kern="100" dirty="0">
                        <a:effectLst/>
                        <a:latin typeface="+mn-ea"/>
                        <a:ea typeface="+mn-ea"/>
                        <a:cs typeface="Times New Roman" panose="02020603050405020304" pitchFamily="18" charset="0"/>
                      </a:endParaRPr>
                    </a:p>
                  </a:txBody>
                  <a:tcPr marL="0" marR="0" marT="0" marB="0" anchor="ctr"/>
                </a:tc>
                <a:tc>
                  <a:txBody>
                    <a:bodyPr/>
                    <a:lstStyle/>
                    <a:p>
                      <a:pPr algn="ctr">
                        <a:lnSpc>
                          <a:spcPct val="100000"/>
                        </a:lnSpc>
                        <a:spcAft>
                          <a:spcPts val="0"/>
                        </a:spcAft>
                      </a:pPr>
                      <a:r>
                        <a:rPr lang="en-US" altLang="zh-CN" sz="1600" kern="100" dirty="0">
                          <a:effectLst/>
                          <a:latin typeface="+mn-ea"/>
                          <a:ea typeface="+mn-ea"/>
                        </a:rPr>
                        <a:t>2.5</a:t>
                      </a:r>
                      <a:r>
                        <a:rPr lang="zh-CN" sz="1600" kern="100" dirty="0">
                          <a:effectLst/>
                          <a:latin typeface="+mn-ea"/>
                          <a:ea typeface="+mn-ea"/>
                        </a:rPr>
                        <a:t>周</a:t>
                      </a:r>
                      <a:endParaRPr lang="zh-CN" sz="1600" kern="100" dirty="0">
                        <a:effectLst/>
                        <a:latin typeface="+mn-ea"/>
                        <a:ea typeface="+mn-ea"/>
                        <a:cs typeface="Times New Roman" panose="02020603050405020304" pitchFamily="18" charset="0"/>
                      </a:endParaRPr>
                    </a:p>
                  </a:txBody>
                  <a:tcPr marL="0" marR="0" marT="0" marB="0" anchor="ctr"/>
                </a:tc>
                <a:tc>
                  <a:txBody>
                    <a:bodyPr/>
                    <a:lstStyle/>
                    <a:p>
                      <a:pPr algn="ctr">
                        <a:lnSpc>
                          <a:spcPct val="100000"/>
                        </a:lnSpc>
                        <a:spcAft>
                          <a:spcPts val="0"/>
                        </a:spcAft>
                      </a:pPr>
                      <a:r>
                        <a:rPr lang="en-US" sz="1600" kern="100" dirty="0">
                          <a:effectLst/>
                          <a:latin typeface="+mn-ea"/>
                          <a:ea typeface="+mn-ea"/>
                        </a:rPr>
                        <a:t> </a:t>
                      </a:r>
                      <a:endParaRPr lang="zh-CN" sz="1600" kern="100" dirty="0">
                        <a:effectLst/>
                        <a:latin typeface="+mn-ea"/>
                        <a:ea typeface="+mn-ea"/>
                        <a:cs typeface="Times New Roman" panose="02020603050405020304" pitchFamily="18" charset="0"/>
                      </a:endParaRPr>
                    </a:p>
                  </a:txBody>
                  <a:tcPr marL="0" marR="0" marT="0" marB="0" anchor="ctr"/>
                </a:tc>
                <a:tc>
                  <a:txBody>
                    <a:bodyPr/>
                    <a:lstStyle/>
                    <a:p>
                      <a:pPr algn="ctr">
                        <a:lnSpc>
                          <a:spcPct val="100000"/>
                        </a:lnSpc>
                        <a:spcAft>
                          <a:spcPts val="0"/>
                        </a:spcAft>
                      </a:pPr>
                      <a:r>
                        <a:rPr lang="en-US" sz="1600" kern="100" dirty="0">
                          <a:effectLst/>
                          <a:latin typeface="+mn-ea"/>
                          <a:ea typeface="+mn-ea"/>
                        </a:rPr>
                        <a:t> </a:t>
                      </a:r>
                      <a:endParaRPr lang="zh-CN" sz="1600" kern="100" dirty="0">
                        <a:effectLst/>
                        <a:latin typeface="+mn-ea"/>
                        <a:ea typeface="+mn-ea"/>
                        <a:cs typeface="Times New Roman" panose="02020603050405020304" pitchFamily="18" charset="0"/>
                      </a:endParaRPr>
                    </a:p>
                  </a:txBody>
                  <a:tcPr marL="0" marR="0" marT="0" marB="0" anchor="ctr"/>
                </a:tc>
                <a:tc>
                  <a:txBody>
                    <a:bodyPr/>
                    <a:lstStyle/>
                    <a:p>
                      <a:pPr algn="ctr">
                        <a:lnSpc>
                          <a:spcPct val="100000"/>
                        </a:lnSpc>
                        <a:spcAft>
                          <a:spcPts val="0"/>
                        </a:spcAft>
                      </a:pPr>
                      <a:r>
                        <a:rPr lang="en-US" sz="1600" kern="100" dirty="0">
                          <a:effectLst/>
                          <a:latin typeface="+mn-ea"/>
                          <a:ea typeface="+mn-ea"/>
                        </a:rPr>
                        <a:t> </a:t>
                      </a:r>
                      <a:endParaRPr lang="zh-CN" sz="1600" kern="100" dirty="0">
                        <a:effectLst/>
                        <a:latin typeface="+mn-ea"/>
                        <a:ea typeface="+mn-ea"/>
                        <a:cs typeface="Times New Roman" panose="02020603050405020304" pitchFamily="18" charset="0"/>
                      </a:endParaRPr>
                    </a:p>
                  </a:txBody>
                  <a:tcPr marL="0" marR="0" marT="0" marB="0" anchor="ctr"/>
                </a:tc>
                <a:tc>
                  <a:txBody>
                    <a:bodyPr/>
                    <a:lstStyle/>
                    <a:p>
                      <a:pPr algn="ctr">
                        <a:lnSpc>
                          <a:spcPct val="100000"/>
                        </a:lnSpc>
                        <a:spcAft>
                          <a:spcPts val="0"/>
                        </a:spcAft>
                      </a:pPr>
                      <a:r>
                        <a:rPr lang="en-US" sz="1600" kern="100" dirty="0">
                          <a:effectLst/>
                          <a:latin typeface="+mn-ea"/>
                          <a:ea typeface="+mn-ea"/>
                        </a:rPr>
                        <a:t> </a:t>
                      </a:r>
                      <a:endParaRPr lang="zh-CN" sz="1600" kern="100" dirty="0">
                        <a:effectLst/>
                        <a:latin typeface="+mn-ea"/>
                        <a:ea typeface="+mn-ea"/>
                        <a:cs typeface="Times New Roman" panose="02020603050405020304" pitchFamily="18" charset="0"/>
                      </a:endParaRPr>
                    </a:p>
                  </a:txBody>
                  <a:tcPr marL="0" marR="0" marT="0" marB="0" anchor="ctr"/>
                </a:tc>
                <a:tc>
                  <a:txBody>
                    <a:bodyPr/>
                    <a:lstStyle/>
                    <a:p>
                      <a:pPr algn="ctr">
                        <a:lnSpc>
                          <a:spcPct val="100000"/>
                        </a:lnSpc>
                        <a:spcAft>
                          <a:spcPts val="0"/>
                        </a:spcAft>
                      </a:pPr>
                      <a:r>
                        <a:rPr lang="en-US" sz="1600" kern="100">
                          <a:effectLst/>
                          <a:latin typeface="+mn-ea"/>
                          <a:ea typeface="+mn-ea"/>
                        </a:rPr>
                        <a:t> </a:t>
                      </a:r>
                      <a:endParaRPr lang="zh-CN" sz="1600" kern="100">
                        <a:effectLst/>
                        <a:latin typeface="+mn-ea"/>
                        <a:ea typeface="+mn-ea"/>
                        <a:cs typeface="Times New Roman" panose="02020603050405020304" pitchFamily="18" charset="0"/>
                      </a:endParaRPr>
                    </a:p>
                  </a:txBody>
                  <a:tcPr marL="0" marR="0" marT="0" marB="0" anchor="ctr"/>
                </a:tc>
              </a:tr>
              <a:tr h="487680">
                <a:tc vMerge="1">
                  <a:tcPr/>
                </a:tc>
                <a:tc>
                  <a:txBody>
                    <a:bodyPr/>
                    <a:lstStyle/>
                    <a:p>
                      <a:pPr algn="ctr">
                        <a:lnSpc>
                          <a:spcPct val="100000"/>
                        </a:lnSpc>
                        <a:spcAft>
                          <a:spcPts val="0"/>
                        </a:spcAft>
                      </a:pPr>
                      <a:r>
                        <a:rPr lang="en-US" altLang="zh-CN" sz="1600" kern="100" dirty="0">
                          <a:solidFill>
                            <a:schemeClr val="tx1"/>
                          </a:solidFill>
                          <a:effectLst/>
                          <a:latin typeface="+mn-ea"/>
                          <a:ea typeface="+mn-ea"/>
                          <a:cs typeface="+mn-cs"/>
                        </a:rPr>
                        <a:t>Python </a:t>
                      </a:r>
                      <a:r>
                        <a:rPr lang="zh-CN" altLang="en-US" sz="1600" kern="100" dirty="0">
                          <a:solidFill>
                            <a:schemeClr val="tx1"/>
                          </a:solidFill>
                          <a:effectLst/>
                          <a:latin typeface="+mn-ea"/>
                          <a:ea typeface="+mn-ea"/>
                          <a:cs typeface="+mn-cs"/>
                        </a:rPr>
                        <a:t>语言课程设计 </a:t>
                      </a:r>
                      <a:r>
                        <a:rPr lang="en-US" altLang="zh-CN" sz="1600" kern="100" dirty="0">
                          <a:solidFill>
                            <a:schemeClr val="tx1"/>
                          </a:solidFill>
                          <a:effectLst/>
                          <a:latin typeface="+mn-ea"/>
                          <a:ea typeface="+mn-ea"/>
                          <a:cs typeface="+mn-cs"/>
                        </a:rPr>
                        <a:t>A</a:t>
                      </a:r>
                      <a:endParaRPr lang="zh-CN" altLang="en-US" sz="1600" kern="100" dirty="0">
                        <a:solidFill>
                          <a:schemeClr val="tx1"/>
                        </a:solidFill>
                        <a:effectLst/>
                        <a:latin typeface="+mn-ea"/>
                        <a:ea typeface="+mn-ea"/>
                        <a:cs typeface="+mn-cs"/>
                      </a:endParaRPr>
                    </a:p>
                  </a:txBody>
                  <a:tcPr marL="20686" marR="20686" marT="0" marB="0" anchor="ctr"/>
                </a:tc>
                <a:tc>
                  <a:txBody>
                    <a:bodyPr/>
                    <a:lstStyle/>
                    <a:p>
                      <a:pPr marL="0" algn="ctr" defTabSz="914400" rtl="0" eaLnBrk="1" latinLnBrk="0" hangingPunct="1">
                        <a:lnSpc>
                          <a:spcPct val="100000"/>
                        </a:lnSpc>
                        <a:spcAft>
                          <a:spcPts val="0"/>
                        </a:spcAft>
                      </a:pPr>
                      <a:r>
                        <a:rPr lang="en-US" altLang="zh-CN" sz="1600" kern="100" dirty="0">
                          <a:solidFill>
                            <a:schemeClr val="tx1"/>
                          </a:solidFill>
                          <a:effectLst/>
                          <a:latin typeface="+mn-ea"/>
                          <a:ea typeface="+mn-ea"/>
                          <a:cs typeface="+mn-cs"/>
                        </a:rPr>
                        <a:t>1.5</a:t>
                      </a:r>
                      <a:endParaRPr lang="zh-CN" altLang="en-US" sz="1600" kern="100" dirty="0">
                        <a:solidFill>
                          <a:schemeClr val="tx1"/>
                        </a:solidFill>
                        <a:effectLst/>
                        <a:latin typeface="+mn-ea"/>
                        <a:ea typeface="+mn-ea"/>
                        <a:cs typeface="+mn-cs"/>
                      </a:endParaRPr>
                    </a:p>
                  </a:txBody>
                  <a:tcPr marL="0" marR="0" marT="0" marB="0" anchor="ctr"/>
                </a:tc>
                <a:tc>
                  <a:txBody>
                    <a:bodyPr/>
                    <a:lstStyle/>
                    <a:p>
                      <a:pPr marL="0" algn="ctr" defTabSz="914400" rtl="0" eaLnBrk="1" latinLnBrk="0" hangingPunct="1">
                        <a:lnSpc>
                          <a:spcPct val="100000"/>
                        </a:lnSpc>
                        <a:spcAft>
                          <a:spcPts val="0"/>
                        </a:spcAft>
                      </a:pPr>
                      <a:r>
                        <a:rPr lang="en-US" altLang="zh-CN" sz="1600" kern="100" dirty="0">
                          <a:solidFill>
                            <a:schemeClr val="tx1"/>
                          </a:solidFill>
                          <a:effectLst/>
                          <a:latin typeface="+mn-ea"/>
                          <a:ea typeface="+mn-ea"/>
                          <a:cs typeface="+mn-cs"/>
                        </a:rPr>
                        <a:t>1.5</a:t>
                      </a:r>
                      <a:r>
                        <a:rPr lang="zh-CN" altLang="en-US" sz="1600" kern="100" dirty="0">
                          <a:solidFill>
                            <a:schemeClr val="tx1"/>
                          </a:solidFill>
                          <a:effectLst/>
                          <a:latin typeface="+mn-ea"/>
                          <a:ea typeface="+mn-ea"/>
                          <a:cs typeface="+mn-cs"/>
                        </a:rPr>
                        <a:t>周</a:t>
                      </a:r>
                      <a:endParaRPr lang="zh-CN" altLang="en-US" sz="1600" kern="100" dirty="0">
                        <a:solidFill>
                          <a:schemeClr val="tx1"/>
                        </a:solidFill>
                        <a:effectLst/>
                        <a:latin typeface="+mn-ea"/>
                        <a:ea typeface="+mn-ea"/>
                        <a:cs typeface="+mn-cs"/>
                      </a:endParaRPr>
                    </a:p>
                  </a:txBody>
                  <a:tcPr marL="0" marR="0" marT="0" marB="0" anchor="ctr"/>
                </a:tc>
                <a:tc>
                  <a:txBody>
                    <a:bodyPr/>
                    <a:lstStyle/>
                    <a:p>
                      <a:pPr algn="ctr">
                        <a:lnSpc>
                          <a:spcPct val="100000"/>
                        </a:lnSpc>
                        <a:spcAft>
                          <a:spcPts val="0"/>
                        </a:spcAft>
                      </a:pPr>
                      <a:endParaRPr lang="zh-CN" sz="1600" kern="100">
                        <a:effectLst/>
                        <a:latin typeface="+mn-ea"/>
                        <a:ea typeface="+mn-ea"/>
                        <a:cs typeface="Times New Roman" panose="02020603050405020304" pitchFamily="18" charset="0"/>
                      </a:endParaRPr>
                    </a:p>
                  </a:txBody>
                  <a:tcPr marL="0" marR="0" marT="0" marB="0" anchor="ctr"/>
                </a:tc>
                <a:tc>
                  <a:txBody>
                    <a:bodyPr/>
                    <a:lstStyle/>
                    <a:p>
                      <a:pPr algn="ctr">
                        <a:lnSpc>
                          <a:spcPct val="100000"/>
                        </a:lnSpc>
                        <a:spcAft>
                          <a:spcPts val="0"/>
                        </a:spcAft>
                      </a:pPr>
                      <a:endParaRPr lang="zh-CN" sz="1600" kern="100" dirty="0">
                        <a:effectLst/>
                        <a:latin typeface="+mn-ea"/>
                        <a:ea typeface="+mn-ea"/>
                        <a:cs typeface="Times New Roman" panose="02020603050405020304" pitchFamily="18" charset="0"/>
                      </a:endParaRPr>
                    </a:p>
                  </a:txBody>
                  <a:tcPr marL="0" marR="0" marT="0" marB="0" anchor="ctr"/>
                </a:tc>
                <a:tc>
                  <a:txBody>
                    <a:bodyPr/>
                    <a:lstStyle/>
                    <a:p>
                      <a:pPr algn="ctr">
                        <a:lnSpc>
                          <a:spcPct val="100000"/>
                        </a:lnSpc>
                        <a:spcAft>
                          <a:spcPts val="0"/>
                        </a:spcAft>
                      </a:pPr>
                      <a:endParaRPr lang="zh-CN" sz="1600" kern="100" dirty="0">
                        <a:effectLst/>
                        <a:latin typeface="+mn-ea"/>
                        <a:ea typeface="+mn-ea"/>
                        <a:cs typeface="Times New Roman" panose="02020603050405020304" pitchFamily="18" charset="0"/>
                      </a:endParaRPr>
                    </a:p>
                  </a:txBody>
                  <a:tcPr marL="0" marR="0" marT="0" marB="0" anchor="ctr"/>
                </a:tc>
                <a:tc>
                  <a:txBody>
                    <a:bodyPr/>
                    <a:lstStyle/>
                    <a:p>
                      <a:pPr algn="ctr">
                        <a:lnSpc>
                          <a:spcPct val="100000"/>
                        </a:lnSpc>
                        <a:spcAft>
                          <a:spcPts val="0"/>
                        </a:spcAft>
                      </a:pPr>
                      <a:endParaRPr lang="zh-CN" sz="1600" kern="100" dirty="0">
                        <a:effectLst/>
                        <a:latin typeface="+mn-ea"/>
                        <a:ea typeface="+mn-ea"/>
                        <a:cs typeface="Times New Roman" panose="02020603050405020304" pitchFamily="18" charset="0"/>
                      </a:endParaRPr>
                    </a:p>
                  </a:txBody>
                  <a:tcPr marL="0" marR="0" marT="0" marB="0" anchor="ctr"/>
                </a:tc>
                <a:tc>
                  <a:txBody>
                    <a:bodyPr/>
                    <a:lstStyle/>
                    <a:p>
                      <a:pPr algn="ctr">
                        <a:lnSpc>
                          <a:spcPct val="100000"/>
                        </a:lnSpc>
                        <a:spcAft>
                          <a:spcPts val="0"/>
                        </a:spcAft>
                      </a:pPr>
                      <a:endParaRPr lang="zh-CN" sz="1600" kern="100" dirty="0">
                        <a:effectLst/>
                        <a:latin typeface="+mn-ea"/>
                        <a:ea typeface="+mn-ea"/>
                        <a:cs typeface="Times New Roman" panose="02020603050405020304" pitchFamily="18" charset="0"/>
                      </a:endParaRPr>
                    </a:p>
                  </a:txBody>
                  <a:tcPr marL="0" marR="0" marT="0" marB="0" anchor="ctr"/>
                </a:tc>
              </a:tr>
              <a:tr h="287655">
                <a:tc vMerge="1">
                  <a:tcP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en-US" sz="1600" b="1" kern="100" dirty="0">
                          <a:effectLst/>
                          <a:latin typeface="+mn-ea"/>
                          <a:ea typeface="+mn-ea"/>
                        </a:rPr>
                        <a:t> </a:t>
                      </a:r>
                      <a:r>
                        <a:rPr lang="zh-CN" altLang="zh-CN" sz="1600" b="1" kern="100" dirty="0">
                          <a:effectLst/>
                          <a:latin typeface="+mn-ea"/>
                          <a:ea typeface="+mn-ea"/>
                        </a:rPr>
                        <a:t>小计</a:t>
                      </a:r>
                      <a:endParaRPr lang="zh-CN" altLang="zh-CN" sz="1600" b="1" kern="100" dirty="0">
                        <a:effectLst/>
                        <a:latin typeface="+mn-ea"/>
                        <a:ea typeface="+mn-ea"/>
                      </a:endParaRPr>
                    </a:p>
                  </a:txBody>
                  <a:tcPr marL="20686" marR="20686" marT="0" marB="0" anchor="ctr"/>
                </a:tc>
                <a:tc>
                  <a:txBody>
                    <a:bodyPr/>
                    <a:lstStyle/>
                    <a:p>
                      <a:pPr algn="ctr">
                        <a:lnSpc>
                          <a:spcPct val="100000"/>
                        </a:lnSpc>
                        <a:spcAft>
                          <a:spcPts val="0"/>
                        </a:spcAft>
                      </a:pPr>
                      <a:r>
                        <a:rPr lang="en-US" sz="1600" b="1" kern="100" dirty="0">
                          <a:effectLst/>
                          <a:latin typeface="+mn-ea"/>
                          <a:ea typeface="+mn-ea"/>
                        </a:rPr>
                        <a:t> 4</a:t>
                      </a:r>
                      <a:endParaRPr lang="zh-CN" sz="1600" b="1" kern="100" dirty="0">
                        <a:effectLst/>
                        <a:latin typeface="+mn-ea"/>
                        <a:ea typeface="+mn-ea"/>
                        <a:cs typeface="Times New Roman" panose="02020603050405020304" pitchFamily="18" charset="0"/>
                      </a:endParaRPr>
                    </a:p>
                  </a:txBody>
                  <a:tcPr marL="0" marR="0" marT="0" marB="0" anchor="ctr"/>
                </a:tc>
                <a:tc>
                  <a:txBody>
                    <a:bodyPr/>
                    <a:lstStyle/>
                    <a:p>
                      <a:pPr algn="ctr">
                        <a:lnSpc>
                          <a:spcPct val="100000"/>
                        </a:lnSpc>
                        <a:spcAft>
                          <a:spcPts val="0"/>
                        </a:spcAft>
                      </a:pPr>
                      <a:r>
                        <a:rPr lang="en-US" sz="1600" b="1" kern="100" dirty="0">
                          <a:effectLst/>
                          <a:latin typeface="+mn-ea"/>
                          <a:ea typeface="+mn-ea"/>
                        </a:rPr>
                        <a:t>4</a:t>
                      </a:r>
                      <a:r>
                        <a:rPr lang="zh-CN" altLang="en-US" sz="1600" b="1" kern="100" dirty="0">
                          <a:effectLst/>
                          <a:latin typeface="+mn-ea"/>
                          <a:ea typeface="+mn-ea"/>
                        </a:rPr>
                        <a:t>周</a:t>
                      </a:r>
                      <a:r>
                        <a:rPr lang="en-US" sz="1600" b="1" kern="100" dirty="0">
                          <a:effectLst/>
                          <a:latin typeface="+mn-ea"/>
                          <a:ea typeface="+mn-ea"/>
                        </a:rPr>
                        <a:t> </a:t>
                      </a:r>
                      <a:endParaRPr lang="zh-CN" sz="1600" b="1" kern="100" dirty="0">
                        <a:effectLst/>
                        <a:latin typeface="+mn-ea"/>
                        <a:ea typeface="+mn-ea"/>
                        <a:cs typeface="Times New Roman" panose="02020603050405020304" pitchFamily="18" charset="0"/>
                      </a:endParaRPr>
                    </a:p>
                  </a:txBody>
                  <a:tcPr marL="0" marR="0" marT="0" marB="0" anchor="ctr"/>
                </a:tc>
                <a:tc>
                  <a:txBody>
                    <a:bodyPr/>
                    <a:lstStyle/>
                    <a:p>
                      <a:pPr algn="ctr">
                        <a:lnSpc>
                          <a:spcPct val="100000"/>
                        </a:lnSpc>
                        <a:spcAft>
                          <a:spcPts val="0"/>
                        </a:spcAft>
                      </a:pPr>
                      <a:r>
                        <a:rPr lang="en-US" sz="1600" b="1" kern="100">
                          <a:effectLst/>
                          <a:latin typeface="+mn-ea"/>
                          <a:ea typeface="+mn-ea"/>
                        </a:rPr>
                        <a:t> </a:t>
                      </a:r>
                      <a:endParaRPr lang="zh-CN" sz="1600" b="1" kern="100">
                        <a:effectLst/>
                        <a:latin typeface="+mn-ea"/>
                        <a:ea typeface="+mn-ea"/>
                        <a:cs typeface="Times New Roman" panose="02020603050405020304" pitchFamily="18" charset="0"/>
                      </a:endParaRPr>
                    </a:p>
                  </a:txBody>
                  <a:tcPr marL="0" marR="0" marT="0" marB="0" anchor="ctr"/>
                </a:tc>
                <a:tc>
                  <a:txBody>
                    <a:bodyPr/>
                    <a:lstStyle/>
                    <a:p>
                      <a:pPr algn="ctr">
                        <a:lnSpc>
                          <a:spcPct val="100000"/>
                        </a:lnSpc>
                        <a:spcAft>
                          <a:spcPts val="0"/>
                        </a:spcAft>
                      </a:pPr>
                      <a:r>
                        <a:rPr lang="en-US" sz="1600" b="1" kern="100" dirty="0">
                          <a:effectLst/>
                          <a:latin typeface="+mn-ea"/>
                          <a:ea typeface="+mn-ea"/>
                        </a:rPr>
                        <a:t> </a:t>
                      </a:r>
                      <a:endParaRPr lang="zh-CN" sz="1600" b="1" kern="100" dirty="0">
                        <a:effectLst/>
                        <a:latin typeface="+mn-ea"/>
                        <a:ea typeface="+mn-ea"/>
                        <a:cs typeface="Times New Roman" panose="02020603050405020304" pitchFamily="18" charset="0"/>
                      </a:endParaRPr>
                    </a:p>
                  </a:txBody>
                  <a:tcPr marL="0" marR="0" marT="0" marB="0" anchor="ctr"/>
                </a:tc>
                <a:tc>
                  <a:txBody>
                    <a:bodyPr/>
                    <a:lstStyle/>
                    <a:p>
                      <a:pPr algn="ctr">
                        <a:lnSpc>
                          <a:spcPct val="100000"/>
                        </a:lnSpc>
                        <a:spcAft>
                          <a:spcPts val="0"/>
                        </a:spcAft>
                      </a:pPr>
                      <a:r>
                        <a:rPr lang="en-US" sz="1600" b="1" kern="100" dirty="0">
                          <a:effectLst/>
                          <a:latin typeface="+mn-ea"/>
                          <a:ea typeface="+mn-ea"/>
                        </a:rPr>
                        <a:t> </a:t>
                      </a:r>
                      <a:endParaRPr lang="zh-CN" sz="1600" b="1" kern="100" dirty="0">
                        <a:effectLst/>
                        <a:latin typeface="+mn-ea"/>
                        <a:ea typeface="+mn-ea"/>
                        <a:cs typeface="Times New Roman" panose="02020603050405020304" pitchFamily="18" charset="0"/>
                      </a:endParaRPr>
                    </a:p>
                  </a:txBody>
                  <a:tcPr marL="0" marR="0" marT="0" marB="0" anchor="ctr"/>
                </a:tc>
                <a:tc>
                  <a:txBody>
                    <a:bodyPr/>
                    <a:lstStyle/>
                    <a:p>
                      <a:pPr algn="ctr">
                        <a:lnSpc>
                          <a:spcPct val="100000"/>
                        </a:lnSpc>
                        <a:spcAft>
                          <a:spcPts val="0"/>
                        </a:spcAft>
                      </a:pPr>
                      <a:r>
                        <a:rPr lang="en-US" sz="1600" b="1" kern="100" dirty="0">
                          <a:effectLst/>
                          <a:latin typeface="+mn-ea"/>
                          <a:ea typeface="+mn-ea"/>
                        </a:rPr>
                        <a:t> </a:t>
                      </a:r>
                      <a:endParaRPr lang="zh-CN" sz="1600" b="1" kern="100" dirty="0">
                        <a:effectLst/>
                        <a:latin typeface="+mn-ea"/>
                        <a:ea typeface="+mn-ea"/>
                        <a:cs typeface="Times New Roman" panose="02020603050405020304" pitchFamily="18" charset="0"/>
                      </a:endParaRPr>
                    </a:p>
                  </a:txBody>
                  <a:tcPr marL="0" marR="0" marT="0" marB="0" anchor="ctr"/>
                </a:tc>
                <a:tc>
                  <a:txBody>
                    <a:bodyPr/>
                    <a:lstStyle/>
                    <a:p>
                      <a:pPr algn="ctr">
                        <a:lnSpc>
                          <a:spcPct val="100000"/>
                        </a:lnSpc>
                        <a:spcAft>
                          <a:spcPts val="0"/>
                        </a:spcAft>
                      </a:pPr>
                      <a:r>
                        <a:rPr lang="en-US" sz="1600" b="1" kern="100" dirty="0">
                          <a:effectLst/>
                          <a:latin typeface="+mn-ea"/>
                          <a:ea typeface="+mn-ea"/>
                        </a:rPr>
                        <a:t> </a:t>
                      </a:r>
                      <a:endParaRPr lang="zh-CN" sz="1600" b="1" kern="100" dirty="0">
                        <a:effectLst/>
                        <a:latin typeface="+mn-ea"/>
                        <a:ea typeface="+mn-ea"/>
                        <a:cs typeface="Times New Roman" panose="02020603050405020304" pitchFamily="18" charset="0"/>
                      </a:endParaRPr>
                    </a:p>
                  </a:txBody>
                  <a:tcPr marL="0" marR="0" marT="0" marB="0" anchor="ctr"/>
                </a:tc>
              </a:tr>
              <a:tr h="288290">
                <a:tc>
                  <a:txBody>
                    <a:bodyPr/>
                    <a:lstStyle/>
                    <a:p>
                      <a:pPr algn="ctr">
                        <a:lnSpc>
                          <a:spcPct val="100000"/>
                        </a:lnSpc>
                        <a:spcAft>
                          <a:spcPts val="0"/>
                        </a:spcAft>
                      </a:pPr>
                      <a:endParaRPr lang="zh-CN" sz="1600" kern="100" dirty="0">
                        <a:effectLst/>
                      </a:endParaRPr>
                    </a:p>
                  </a:txBody>
                  <a:tcPr marL="0" marR="0" marT="0" marB="0"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en-US" sz="1600" b="1" kern="100" dirty="0">
                          <a:effectLst/>
                          <a:latin typeface="+mn-ea"/>
                          <a:ea typeface="+mn-ea"/>
                        </a:rPr>
                        <a:t> </a:t>
                      </a:r>
                      <a:r>
                        <a:rPr lang="zh-CN" altLang="zh-CN" sz="1600" b="1" kern="100" dirty="0">
                          <a:effectLst/>
                          <a:latin typeface="+mn-ea"/>
                          <a:ea typeface="+mn-ea"/>
                        </a:rPr>
                        <a:t>总计</a:t>
                      </a:r>
                      <a:endParaRPr lang="zh-CN" sz="1600" b="1" kern="100" dirty="0">
                        <a:effectLst/>
                        <a:latin typeface="+mn-ea"/>
                        <a:ea typeface="+mn-ea"/>
                        <a:cs typeface="Times New Roman" panose="02020603050405020304" pitchFamily="18" charset="0"/>
                      </a:endParaRPr>
                    </a:p>
                  </a:txBody>
                  <a:tcPr marL="20686" marR="20686" marT="0" marB="0" anchor="ctr"/>
                </a:tc>
                <a:tc>
                  <a:txBody>
                    <a:bodyPr/>
                    <a:lstStyle/>
                    <a:p>
                      <a:pPr algn="ctr">
                        <a:lnSpc>
                          <a:spcPct val="100000"/>
                        </a:lnSpc>
                        <a:spcAft>
                          <a:spcPts val="0"/>
                        </a:spcAft>
                      </a:pPr>
                      <a:r>
                        <a:rPr lang="en-US" sz="1600" b="1" kern="100" dirty="0">
                          <a:effectLst/>
                          <a:latin typeface="+mn-ea"/>
                          <a:ea typeface="+mn-ea"/>
                        </a:rPr>
                        <a:t>25</a:t>
                      </a:r>
                      <a:endParaRPr lang="zh-CN" sz="1600" b="1" kern="100" dirty="0">
                        <a:effectLst/>
                        <a:latin typeface="+mn-ea"/>
                        <a:ea typeface="+mn-ea"/>
                        <a:cs typeface="Times New Roman" panose="02020603050405020304" pitchFamily="18" charset="0"/>
                      </a:endParaRPr>
                    </a:p>
                  </a:txBody>
                  <a:tcPr marL="0" marR="0" marT="0" marB="0" anchor="ctr"/>
                </a:tc>
                <a:tc>
                  <a:txBody>
                    <a:bodyPr/>
                    <a:lstStyle/>
                    <a:p>
                      <a:pPr algn="ctr">
                        <a:lnSpc>
                          <a:spcPct val="100000"/>
                        </a:lnSpc>
                        <a:spcAft>
                          <a:spcPts val="0"/>
                        </a:spcAft>
                      </a:pPr>
                      <a:r>
                        <a:rPr lang="en-US" sz="1600" b="1" kern="100" dirty="0">
                          <a:effectLst/>
                          <a:latin typeface="+mn-ea"/>
                          <a:ea typeface="+mn-ea"/>
                        </a:rPr>
                        <a:t>336+4</a:t>
                      </a:r>
                      <a:r>
                        <a:rPr lang="zh-CN" sz="1600" b="1" kern="100" dirty="0">
                          <a:effectLst/>
                          <a:latin typeface="+mn-ea"/>
                          <a:ea typeface="+mn-ea"/>
                        </a:rPr>
                        <a:t>周</a:t>
                      </a:r>
                      <a:endParaRPr lang="zh-CN" sz="1600" b="1" kern="100" dirty="0">
                        <a:effectLst/>
                        <a:latin typeface="+mn-ea"/>
                        <a:ea typeface="+mn-ea"/>
                        <a:cs typeface="Times New Roman" panose="02020603050405020304" pitchFamily="18" charset="0"/>
                      </a:endParaRPr>
                    </a:p>
                  </a:txBody>
                  <a:tcPr marL="0" marR="0" marT="0" marB="0" anchor="ctr"/>
                </a:tc>
                <a:tc>
                  <a:txBody>
                    <a:bodyPr/>
                    <a:lstStyle/>
                    <a:p>
                      <a:pPr algn="ctr">
                        <a:lnSpc>
                          <a:spcPct val="100000"/>
                        </a:lnSpc>
                        <a:spcAft>
                          <a:spcPts val="0"/>
                        </a:spcAft>
                      </a:pPr>
                      <a:r>
                        <a:rPr lang="en-US" sz="1600" b="1" kern="100" dirty="0">
                          <a:effectLst/>
                          <a:latin typeface="+mn-ea"/>
                          <a:ea typeface="+mn-ea"/>
                        </a:rPr>
                        <a:t>336</a:t>
                      </a:r>
                      <a:endParaRPr lang="zh-CN" sz="1600" b="1" kern="100" dirty="0">
                        <a:effectLst/>
                        <a:latin typeface="+mn-ea"/>
                        <a:ea typeface="+mn-ea"/>
                        <a:cs typeface="Times New Roman" panose="02020603050405020304" pitchFamily="18" charset="0"/>
                      </a:endParaRPr>
                    </a:p>
                  </a:txBody>
                  <a:tcPr marL="0" marR="0" marT="0" marB="0" anchor="ctr"/>
                </a:tc>
                <a:tc>
                  <a:txBody>
                    <a:bodyPr/>
                    <a:lstStyle/>
                    <a:p>
                      <a:pPr algn="ctr">
                        <a:lnSpc>
                          <a:spcPct val="100000"/>
                        </a:lnSpc>
                        <a:spcAft>
                          <a:spcPts val="0"/>
                        </a:spcAft>
                      </a:pPr>
                      <a:endParaRPr lang="zh-CN" sz="1600" b="1" kern="100" dirty="0">
                        <a:effectLst/>
                        <a:latin typeface="+mn-ea"/>
                        <a:ea typeface="+mn-ea"/>
                        <a:cs typeface="Times New Roman" panose="02020603050405020304" pitchFamily="18" charset="0"/>
                      </a:endParaRPr>
                    </a:p>
                  </a:txBody>
                  <a:tcPr marL="0" marR="0" marT="0" marB="0" anchor="ctr"/>
                </a:tc>
                <a:tc>
                  <a:txBody>
                    <a:bodyPr/>
                    <a:lstStyle/>
                    <a:p>
                      <a:pPr algn="ctr">
                        <a:lnSpc>
                          <a:spcPct val="100000"/>
                        </a:lnSpc>
                        <a:spcAft>
                          <a:spcPts val="0"/>
                        </a:spcAft>
                      </a:pPr>
                      <a:r>
                        <a:rPr lang="en-US" sz="1600" b="1" kern="100" dirty="0">
                          <a:effectLst/>
                          <a:latin typeface="+mn-ea"/>
                          <a:ea typeface="+mn-ea"/>
                        </a:rPr>
                        <a:t>8 </a:t>
                      </a:r>
                      <a:endParaRPr lang="zh-CN" sz="1600" b="1" kern="100" dirty="0">
                        <a:effectLst/>
                        <a:latin typeface="+mn-ea"/>
                        <a:ea typeface="+mn-ea"/>
                        <a:cs typeface="Times New Roman" panose="02020603050405020304" pitchFamily="18" charset="0"/>
                      </a:endParaRPr>
                    </a:p>
                  </a:txBody>
                  <a:tcPr marL="0" marR="0" marT="0" marB="0" anchor="ctr"/>
                </a:tc>
                <a:tc>
                  <a:txBody>
                    <a:bodyPr/>
                    <a:lstStyle/>
                    <a:p>
                      <a:pPr algn="ctr">
                        <a:lnSpc>
                          <a:spcPct val="100000"/>
                        </a:lnSpc>
                        <a:spcAft>
                          <a:spcPts val="0"/>
                        </a:spcAft>
                      </a:pPr>
                      <a:r>
                        <a:rPr lang="en-US" sz="1600" b="1" kern="100" dirty="0">
                          <a:effectLst/>
                          <a:latin typeface="+mn-ea"/>
                          <a:ea typeface="+mn-ea"/>
                        </a:rPr>
                        <a:t> 64</a:t>
                      </a:r>
                      <a:endParaRPr lang="zh-CN" sz="1600" b="1" kern="100" dirty="0">
                        <a:effectLst/>
                        <a:latin typeface="+mn-ea"/>
                        <a:ea typeface="+mn-ea"/>
                        <a:cs typeface="Times New Roman" panose="02020603050405020304" pitchFamily="18" charset="0"/>
                      </a:endParaRPr>
                    </a:p>
                  </a:txBody>
                  <a:tcPr marL="0" marR="0" marT="0" marB="0" anchor="ctr"/>
                </a:tc>
                <a:tc>
                  <a:txBody>
                    <a:bodyPr/>
                    <a:lstStyle/>
                    <a:p>
                      <a:pPr algn="ctr">
                        <a:lnSpc>
                          <a:spcPct val="100000"/>
                        </a:lnSpc>
                        <a:spcAft>
                          <a:spcPts val="0"/>
                        </a:spcAft>
                      </a:pPr>
                      <a:r>
                        <a:rPr lang="en-US" sz="1600" b="1" kern="100" dirty="0">
                          <a:effectLst/>
                          <a:latin typeface="+mn-ea"/>
                          <a:ea typeface="+mn-ea"/>
                        </a:rPr>
                        <a:t> </a:t>
                      </a:r>
                      <a:endParaRPr lang="zh-CN" sz="1600" b="1" kern="100" dirty="0">
                        <a:effectLst/>
                        <a:latin typeface="+mn-ea"/>
                        <a:ea typeface="+mn-ea"/>
                        <a:cs typeface="Times New Roman" panose="02020603050405020304" pitchFamily="18" charset="0"/>
                      </a:endParaRPr>
                    </a:p>
                  </a:txBody>
                  <a:tcPr marL="0" marR="0" marT="0" marB="0" anchor="ctr"/>
                </a:tc>
              </a:tr>
            </a:tbl>
          </a:graphicData>
        </a:graphic>
      </p:graphicFrame>
      <p:sp>
        <p:nvSpPr>
          <p:cNvPr id="5" name="Rectangle 1"/>
          <p:cNvSpPr txBox="1">
            <a:spLocks noChangeArrowheads="1"/>
          </p:cNvSpPr>
          <p:nvPr/>
        </p:nvSpPr>
        <p:spPr bwMode="auto">
          <a:xfrm>
            <a:off x="2431003" y="530038"/>
            <a:ext cx="7329994" cy="442595"/>
          </a:xfrm>
          <a:prstGeom prst="rect">
            <a:avLst/>
          </a:prstGeom>
          <a:noFill/>
        </p:spPr>
        <p:txBody>
          <a:bodyPr vert="horz" wrap="square" lIns="91440" tIns="45720" rIns="91440" bIns="45720" rtlCol="0" anchor="t">
            <a:spAutoFit/>
          </a:bodyPr>
          <a:lstStyle/>
          <a:p>
            <a:pPr marL="390525" lvl="0" indent="-390525" algn="ctr" defTabSz="520700">
              <a:lnSpc>
                <a:spcPct val="90000"/>
              </a:lnSpc>
              <a:spcBef>
                <a:spcPct val="20000"/>
              </a:spcBef>
              <a:buClrTx/>
              <a:buSzTx/>
              <a:buFontTx/>
            </a:pPr>
            <a:r>
              <a:rPr lang="zh-CN" altLang="zh-CN" sz="2800" b="1" dirty="0">
                <a:solidFill>
                  <a:schemeClr val="accent5">
                    <a:lumMod val="75000"/>
                  </a:schemeClr>
                </a:solidFill>
                <a:latin typeface="微软雅黑" panose="020B0503020204020204" charset="-122"/>
                <a:ea typeface="微软雅黑" panose="020B0503020204020204" charset="-122"/>
                <a:sym typeface="+mn-ea"/>
              </a:rPr>
              <a:t>大气科学</a:t>
            </a:r>
            <a:r>
              <a:rPr lang="zh-CN" altLang="zh-CN" sz="2800" b="1" dirty="0">
                <a:solidFill>
                  <a:schemeClr val="accent5">
                    <a:lumMod val="75000"/>
                  </a:schemeClr>
                </a:solidFill>
                <a:latin typeface="微软雅黑" panose="020B0503020204020204" charset="-122"/>
                <a:ea typeface="微软雅黑" panose="020B0503020204020204" charset="-122"/>
                <a:sym typeface="+mn-ea"/>
              </a:rPr>
              <a:t>专业辅修课程教学计划表</a:t>
            </a:r>
            <a:endParaRPr lang="zh-CN" altLang="zh-CN" sz="2800" b="1" dirty="0">
              <a:solidFill>
                <a:schemeClr val="accent5">
                  <a:lumMod val="75000"/>
                </a:schemeClr>
              </a:solidFill>
              <a:latin typeface="微软雅黑" panose="020B0503020204020204" charset="-122"/>
              <a:ea typeface="微软雅黑" panose="020B0503020204020204" charset="-122"/>
              <a:sym typeface="+mn-ea"/>
            </a:endParaRPr>
          </a:p>
        </p:txBody>
      </p:sp>
      <p:sp>
        <p:nvSpPr>
          <p:cNvPr id="3" name="文本框 2"/>
          <p:cNvSpPr txBox="1"/>
          <p:nvPr>
            <p:custDataLst>
              <p:tags r:id="rId2"/>
            </p:custDataLst>
          </p:nvPr>
        </p:nvSpPr>
        <p:spPr>
          <a:xfrm>
            <a:off x="10494645" y="6384925"/>
            <a:ext cx="1566545" cy="368300"/>
          </a:xfrm>
          <a:prstGeom prst="rect">
            <a:avLst/>
          </a:prstGeom>
          <a:noFill/>
        </p:spPr>
        <p:txBody>
          <a:bodyPr wrap="square" rtlCol="0">
            <a:spAutoFit/>
          </a:bodyPr>
          <a:p>
            <a:r>
              <a:rPr lang="zh-CN" altLang="en-US" sz="1800" b="1">
                <a:solidFill>
                  <a:schemeClr val="bg1"/>
                </a:solidFill>
                <a:latin typeface="微软雅黑" panose="020B0503020204020204" charset="-122"/>
                <a:ea typeface="微软雅黑" panose="020B0503020204020204" charset="-122"/>
                <a:hlinkClick r:id="rId3" action="ppaction://hlinksldjump">
                  <a:extLst>
                    <a:ext uri="{DAF060AB-1E55-43B9-8AAB-6FB025537F2F}">
                      <wpsdc:hlinkClr xmlns:wpsdc="http://www.wps.cn/officeDocument/2017/drawingmlCustomData" val="006DB8"/>
                      <wpsdc:folHlinkClr xmlns:wpsdc="http://www.wps.cn/officeDocument/2017/drawingmlCustomData" val="954F72"/>
                      <wpsdc:hlinkUnderline xmlns:wpsdc="http://www.wps.cn/officeDocument/2017/drawingmlCustomData" val="1"/>
                    </a:ext>
                  </a:extLst>
                </a:hlinkClick>
              </a:rPr>
              <a:t>○返回目录</a:t>
            </a:r>
            <a:endParaRPr lang="zh-CN" altLang="en-US" sz="1800" b="1">
              <a:solidFill>
                <a:schemeClr val="bg1"/>
              </a:solidFill>
              <a:latin typeface="微软雅黑" panose="020B0503020204020204" charset="-122"/>
              <a:ea typeface="微软雅黑" panose="020B0503020204020204" charset="-122"/>
              <a:hlinkClick r:id="rId3" action="ppaction://hlinksldjump">
                <a:extLst>
                  <a:ext uri="{DAF060AB-1E55-43B9-8AAB-6FB025537F2F}">
                    <wpsdc:hlinkClr xmlns:wpsdc="http://www.wps.cn/officeDocument/2017/drawingmlCustomData" val="006DB8"/>
                    <wpsdc:folHlinkClr xmlns:wpsdc="http://www.wps.cn/officeDocument/2017/drawingmlCustomData" val="954F72"/>
                    <wpsdc:hlinkUnderline xmlns:wpsdc="http://www.wps.cn/officeDocument/2017/drawingmlCustomData" val="1"/>
                  </a:ext>
                </a:extLst>
              </a:hlinkClick>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gradFill rotWithShape="0">
          <a:gsLst>
            <a:gs pos="0">
              <a:srgbClr val="006DB8"/>
            </a:gs>
            <a:gs pos="100000">
              <a:srgbClr val="254F8F"/>
            </a:gs>
          </a:gsLst>
          <a:lin ang="10800000"/>
          <a:tileRect/>
        </a:gradFill>
        <a:effectLst/>
      </p:bgPr>
    </p:bg>
    <p:spTree>
      <p:nvGrpSpPr>
        <p:cNvPr id="1" name=""/>
        <p:cNvGrpSpPr/>
        <p:nvPr/>
      </p:nvGrpSpPr>
      <p:grpSpPr/>
      <p:pic>
        <p:nvPicPr>
          <p:cNvPr id="7170" name="图片 1" descr="地大标识-新2021(06-25)"/>
          <p:cNvPicPr>
            <a:picLocks noChangeAspect="1"/>
          </p:cNvPicPr>
          <p:nvPr/>
        </p:nvPicPr>
        <p:blipFill>
          <a:blip r:embed="rId1"/>
          <a:stretch>
            <a:fillRect/>
          </a:stretch>
        </p:blipFill>
        <p:spPr>
          <a:xfrm>
            <a:off x="8899525" y="360363"/>
            <a:ext cx="2879725" cy="655637"/>
          </a:xfrm>
          <a:prstGeom prst="rect">
            <a:avLst/>
          </a:prstGeom>
          <a:noFill/>
          <a:ln w="9525">
            <a:noFill/>
          </a:ln>
        </p:spPr>
      </p:pic>
      <p:pic>
        <p:nvPicPr>
          <p:cNvPr id="7171" name="图片 10" descr="037 (2)"/>
          <p:cNvPicPr>
            <a:picLocks noChangeAspect="1"/>
          </p:cNvPicPr>
          <p:nvPr/>
        </p:nvPicPr>
        <p:blipFill>
          <a:blip r:embed="rId2"/>
          <a:stretch>
            <a:fillRect/>
          </a:stretch>
        </p:blipFill>
        <p:spPr>
          <a:xfrm>
            <a:off x="48895" y="1998663"/>
            <a:ext cx="12142788" cy="4859337"/>
          </a:xfrm>
          <a:prstGeom prst="rect">
            <a:avLst/>
          </a:prstGeom>
          <a:noFill/>
          <a:ln w="9525">
            <a:noFill/>
          </a:ln>
        </p:spPr>
      </p:pic>
      <p:sp>
        <p:nvSpPr>
          <p:cNvPr id="7172" name="文本框 2"/>
          <p:cNvSpPr txBox="1"/>
          <p:nvPr/>
        </p:nvSpPr>
        <p:spPr>
          <a:xfrm>
            <a:off x="1066165" y="3669665"/>
            <a:ext cx="10069195" cy="1219200"/>
          </a:xfrm>
          <a:prstGeom prst="rect">
            <a:avLst/>
          </a:prstGeom>
          <a:noFill/>
          <a:ln w="9525">
            <a:noFill/>
          </a:ln>
        </p:spPr>
        <p:txBody>
          <a:bodyPr wrap="square" anchor="t" anchorCtr="0">
            <a:noAutofit/>
          </a:bodyPr>
          <a:p>
            <a:pPr algn="ctr">
              <a:lnSpc>
                <a:spcPct val="120000"/>
              </a:lnSpc>
              <a:buClrTx/>
              <a:buSzTx/>
              <a:buFontTx/>
            </a:pPr>
            <a:r>
              <a:rPr lang="zh-CN" sz="4800" smtClean="0">
                <a:solidFill>
                  <a:schemeClr val="bg1"/>
                </a:solidFill>
                <a:latin typeface="微软雅黑" panose="020B0503020204020204" charset="-122"/>
                <a:ea typeface="微软雅黑" panose="020B0503020204020204" charset="-122"/>
                <a:sym typeface="+mn-ea"/>
              </a:rPr>
              <a:t>工</a:t>
            </a:r>
            <a:r>
              <a:rPr lang="en-US" altLang="zh-CN" sz="4800" smtClean="0">
                <a:solidFill>
                  <a:schemeClr val="bg1"/>
                </a:solidFill>
                <a:latin typeface="微软雅黑" panose="020B0503020204020204" charset="-122"/>
                <a:ea typeface="微软雅黑" panose="020B0503020204020204" charset="-122"/>
                <a:sym typeface="+mn-ea"/>
              </a:rPr>
              <a:t> </a:t>
            </a:r>
            <a:r>
              <a:rPr lang="zh-CN" sz="4800" smtClean="0">
                <a:solidFill>
                  <a:schemeClr val="bg1"/>
                </a:solidFill>
                <a:latin typeface="微软雅黑" panose="020B0503020204020204" charset="-122"/>
                <a:ea typeface="微软雅黑" panose="020B0503020204020204" charset="-122"/>
                <a:sym typeface="+mn-ea"/>
              </a:rPr>
              <a:t>程</a:t>
            </a:r>
            <a:r>
              <a:rPr lang="en-US" altLang="zh-CN" sz="4800" smtClean="0">
                <a:solidFill>
                  <a:schemeClr val="bg1"/>
                </a:solidFill>
                <a:latin typeface="微软雅黑" panose="020B0503020204020204" charset="-122"/>
                <a:ea typeface="微软雅黑" panose="020B0503020204020204" charset="-122"/>
                <a:sym typeface="+mn-ea"/>
              </a:rPr>
              <a:t> </a:t>
            </a:r>
            <a:r>
              <a:rPr lang="zh-CN" altLang="en-US" sz="4800" smtClean="0">
                <a:solidFill>
                  <a:schemeClr val="bg1"/>
                </a:solidFill>
                <a:latin typeface="微软雅黑" panose="020B0503020204020204" charset="-122"/>
                <a:ea typeface="微软雅黑" panose="020B0503020204020204" charset="-122"/>
                <a:sym typeface="+mn-ea"/>
              </a:rPr>
              <a:t>学</a:t>
            </a:r>
            <a:r>
              <a:rPr lang="en-US" altLang="zh-CN" sz="4800" smtClean="0">
                <a:solidFill>
                  <a:schemeClr val="bg1"/>
                </a:solidFill>
                <a:latin typeface="微软雅黑" panose="020B0503020204020204" charset="-122"/>
                <a:ea typeface="微软雅黑" panose="020B0503020204020204" charset="-122"/>
                <a:sym typeface="+mn-ea"/>
              </a:rPr>
              <a:t> </a:t>
            </a:r>
            <a:r>
              <a:rPr lang="zh-CN" altLang="en-US" sz="4800" smtClean="0">
                <a:solidFill>
                  <a:schemeClr val="bg1"/>
                </a:solidFill>
                <a:latin typeface="微软雅黑" panose="020B0503020204020204" charset="-122"/>
                <a:ea typeface="微软雅黑" panose="020B0503020204020204" charset="-122"/>
                <a:sym typeface="+mn-ea"/>
              </a:rPr>
              <a:t>院</a:t>
            </a:r>
            <a:endParaRPr lang="zh-CN" altLang="en-US" sz="4800" smtClean="0">
              <a:solidFill>
                <a:schemeClr val="bg1"/>
              </a:solidFill>
              <a:latin typeface="微软雅黑" panose="020B0503020204020204" charset="-122"/>
              <a:ea typeface="微软雅黑" panose="020B0503020204020204" charset="-122"/>
              <a:sym typeface="+mn-ea"/>
            </a:endParaRPr>
          </a:p>
        </p:txBody>
      </p:sp>
      <p:sp>
        <p:nvSpPr>
          <p:cNvPr id="7173" name="文本框 8"/>
          <p:cNvSpPr txBox="1"/>
          <p:nvPr/>
        </p:nvSpPr>
        <p:spPr>
          <a:xfrm>
            <a:off x="5273675" y="1699260"/>
            <a:ext cx="1841500" cy="1861185"/>
          </a:xfrm>
          <a:prstGeom prst="rect">
            <a:avLst/>
          </a:prstGeom>
          <a:noFill/>
          <a:ln w="9525">
            <a:noFill/>
          </a:ln>
        </p:spPr>
        <p:txBody>
          <a:bodyPr wrap="none" anchor="t" anchorCtr="0">
            <a:spAutoFit/>
          </a:bodyPr>
          <a:p>
            <a:r>
              <a:rPr lang="en-US" altLang="zh-CN" sz="11500">
                <a:solidFill>
                  <a:schemeClr val="bg1"/>
                </a:solidFill>
                <a:latin typeface="微软雅黑" panose="020B0503020204020204" charset="-122"/>
                <a:ea typeface="微软雅黑" panose="020B0503020204020204" charset="-122"/>
                <a:sym typeface="微软雅黑 Light" panose="020B0502040204020203" charset="-122"/>
              </a:rPr>
              <a:t>05</a:t>
            </a:r>
            <a:endParaRPr lang="en-US" altLang="zh-CN" sz="11500">
              <a:solidFill>
                <a:schemeClr val="bg1"/>
              </a:solidFill>
              <a:latin typeface="微软雅黑" panose="020B0503020204020204" charset="-122"/>
              <a:ea typeface="微软雅黑" panose="020B0503020204020204" charset="-122"/>
              <a:sym typeface="微软雅黑 Light" panose="020B0502040204020203" charset="-122"/>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stretch>
            <a:fillRect/>
          </a:stretch>
        </p:blipFill>
        <p:spPr>
          <a:xfrm>
            <a:off x="0" y="0"/>
            <a:ext cx="12183745" cy="6858635"/>
          </a:xfrm>
          <a:prstGeom prst="rect">
            <a:avLst/>
          </a:prstGeom>
        </p:spPr>
      </p:pic>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p:cNvPicPr>
            <a:picLocks noChangeAspect="1"/>
          </p:cNvPicPr>
          <p:nvPr/>
        </p:nvPicPr>
        <p:blipFill>
          <a:blip r:embed="rId1"/>
          <a:stretch>
            <a:fillRect/>
          </a:stretch>
        </p:blipFill>
        <p:spPr>
          <a:xfrm>
            <a:off x="0" y="0"/>
            <a:ext cx="12192000" cy="6851015"/>
          </a:xfrm>
          <a:prstGeom prst="rect">
            <a:avLst/>
          </a:prstGeom>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p:cNvPicPr>
            <a:picLocks noChangeAspect="1"/>
          </p:cNvPicPr>
          <p:nvPr/>
        </p:nvPicPr>
        <p:blipFill>
          <a:blip r:embed="rId1"/>
          <a:stretch>
            <a:fillRect/>
          </a:stretch>
        </p:blipFill>
        <p:spPr>
          <a:xfrm>
            <a:off x="0" y="0"/>
            <a:ext cx="12188190" cy="6858000"/>
          </a:xfrm>
          <a:prstGeom prst="rect">
            <a:avLst/>
          </a:prstGeom>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endParaRPr lang="zh-CN" altLang="en-US"/>
          </a:p>
        </p:txBody>
      </p:sp>
      <p:pic>
        <p:nvPicPr>
          <p:cNvPr id="5" name="内容占位符 4"/>
          <p:cNvPicPr>
            <a:picLocks noChangeAspect="1"/>
          </p:cNvPicPr>
          <p:nvPr>
            <p:ph idx="1"/>
          </p:nvPr>
        </p:nvPicPr>
        <p:blipFill>
          <a:blip r:embed="rId1"/>
          <a:stretch>
            <a:fillRect/>
          </a:stretch>
        </p:blipFill>
        <p:spPr>
          <a:xfrm>
            <a:off x="-30480" y="-121285"/>
            <a:ext cx="12278360" cy="6952615"/>
          </a:xfrm>
          <a:prstGeom prst="rect">
            <a:avLst/>
          </a:prstGeom>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p:cNvPicPr>
            <a:picLocks noChangeAspect="1"/>
          </p:cNvPicPr>
          <p:nvPr/>
        </p:nvPicPr>
        <p:blipFill>
          <a:blip r:embed="rId1"/>
          <a:stretch>
            <a:fillRect/>
          </a:stretch>
        </p:blipFill>
        <p:spPr>
          <a:xfrm>
            <a:off x="-142240" y="0"/>
            <a:ext cx="12342495" cy="6838315"/>
          </a:xfrm>
          <a:prstGeom prst="rect">
            <a:avLst/>
          </a:prstGeom>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custDataLst>
              <p:tags r:id="rId1"/>
            </p:custDataLst>
          </p:nvPr>
        </p:nvPicPr>
        <p:blipFill>
          <a:blip r:embed="rId2"/>
          <a:stretch>
            <a:fillRect/>
          </a:stretch>
        </p:blipFill>
        <p:spPr>
          <a:xfrm>
            <a:off x="0" y="0"/>
            <a:ext cx="12192000" cy="6858000"/>
          </a:xfrm>
          <a:prstGeom prst="rect">
            <a:avLst/>
          </a:prstGeom>
        </p:spPr>
      </p:pic>
      <p:sp>
        <p:nvSpPr>
          <p:cNvPr id="3" name="文本框 2"/>
          <p:cNvSpPr txBox="1"/>
          <p:nvPr>
            <p:custDataLst>
              <p:tags r:id="rId3"/>
            </p:custDataLst>
          </p:nvPr>
        </p:nvSpPr>
        <p:spPr>
          <a:xfrm>
            <a:off x="10494645" y="6384925"/>
            <a:ext cx="1566545" cy="368300"/>
          </a:xfrm>
          <a:prstGeom prst="rect">
            <a:avLst/>
          </a:prstGeom>
          <a:noFill/>
        </p:spPr>
        <p:txBody>
          <a:bodyPr wrap="square" rtlCol="0">
            <a:spAutoFit/>
          </a:bodyPr>
          <a:p>
            <a:r>
              <a:rPr lang="zh-CN" altLang="en-US" sz="1800" b="1">
                <a:solidFill>
                  <a:schemeClr val="bg1"/>
                </a:solidFill>
                <a:latin typeface="微软雅黑" panose="020B0503020204020204" charset="-122"/>
                <a:ea typeface="微软雅黑" panose="020B0503020204020204" charset="-122"/>
                <a:hlinkClick r:id="rId4" action="ppaction://hlinksldjump">
                  <a:extLst>
                    <a:ext uri="{DAF060AB-1E55-43B9-8AAB-6FB025537F2F}">
                      <wpsdc:hlinkClr xmlns:wpsdc="http://www.wps.cn/officeDocument/2017/drawingmlCustomData" val="006DB8"/>
                      <wpsdc:folHlinkClr xmlns:wpsdc="http://www.wps.cn/officeDocument/2017/drawingmlCustomData" val="954F72"/>
                      <wpsdc:hlinkUnderline xmlns:wpsdc="http://www.wps.cn/officeDocument/2017/drawingmlCustomData" val="1"/>
                    </a:ext>
                  </a:extLst>
                </a:hlinkClick>
              </a:rPr>
              <a:t>○返回目录</a:t>
            </a:r>
            <a:endParaRPr lang="zh-CN" altLang="en-US" sz="1800" b="1">
              <a:solidFill>
                <a:schemeClr val="bg1"/>
              </a:solidFill>
              <a:latin typeface="微软雅黑" panose="020B0503020204020204" charset="-122"/>
              <a:ea typeface="微软雅黑" panose="020B0503020204020204" charset="-122"/>
              <a:hlinkClick r:id="rId4" action="ppaction://hlinksldjump">
                <a:extLst>
                  <a:ext uri="{DAF060AB-1E55-43B9-8AAB-6FB025537F2F}">
                    <wpsdc:hlinkClr xmlns:wpsdc="http://www.wps.cn/officeDocument/2017/drawingmlCustomData" val="006DB8"/>
                    <wpsdc:folHlinkClr xmlns:wpsdc="http://www.wps.cn/officeDocument/2017/drawingmlCustomData" val="954F72"/>
                    <wpsdc:hlinkUnderline xmlns:wpsdc="http://www.wps.cn/officeDocument/2017/drawingmlCustomData" val="1"/>
                  </a:ext>
                </a:extLst>
              </a:hlinkClick>
            </a:endParaRPr>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bg>
      <p:bgPr>
        <a:gradFill rotWithShape="0">
          <a:gsLst>
            <a:gs pos="0">
              <a:srgbClr val="006DB8"/>
            </a:gs>
            <a:gs pos="100000">
              <a:srgbClr val="254F8F"/>
            </a:gs>
          </a:gsLst>
          <a:lin ang="10800000"/>
          <a:tileRect/>
        </a:gradFill>
        <a:effectLst/>
      </p:bgPr>
    </p:bg>
    <p:spTree>
      <p:nvGrpSpPr>
        <p:cNvPr id="1" name=""/>
        <p:cNvGrpSpPr/>
        <p:nvPr/>
      </p:nvGrpSpPr>
      <p:grpSpPr/>
      <p:pic>
        <p:nvPicPr>
          <p:cNvPr id="7170" name="图片 1" descr="地大标识-新2021(06-25)"/>
          <p:cNvPicPr>
            <a:picLocks noChangeAspect="1"/>
          </p:cNvPicPr>
          <p:nvPr/>
        </p:nvPicPr>
        <p:blipFill>
          <a:blip r:embed="rId1"/>
          <a:stretch>
            <a:fillRect/>
          </a:stretch>
        </p:blipFill>
        <p:spPr>
          <a:xfrm>
            <a:off x="8899525" y="360363"/>
            <a:ext cx="2879725" cy="655637"/>
          </a:xfrm>
          <a:prstGeom prst="rect">
            <a:avLst/>
          </a:prstGeom>
          <a:noFill/>
          <a:ln w="9525">
            <a:noFill/>
          </a:ln>
        </p:spPr>
      </p:pic>
      <p:pic>
        <p:nvPicPr>
          <p:cNvPr id="7171" name="图片 10" descr="037 (2)"/>
          <p:cNvPicPr>
            <a:picLocks noChangeAspect="1"/>
          </p:cNvPicPr>
          <p:nvPr/>
        </p:nvPicPr>
        <p:blipFill>
          <a:blip r:embed="rId2"/>
          <a:stretch>
            <a:fillRect/>
          </a:stretch>
        </p:blipFill>
        <p:spPr>
          <a:xfrm>
            <a:off x="48895" y="1998663"/>
            <a:ext cx="12142788" cy="4859337"/>
          </a:xfrm>
          <a:prstGeom prst="rect">
            <a:avLst/>
          </a:prstGeom>
          <a:noFill/>
          <a:ln w="9525">
            <a:noFill/>
          </a:ln>
        </p:spPr>
      </p:pic>
      <p:sp>
        <p:nvSpPr>
          <p:cNvPr id="7172" name="文本框 2"/>
          <p:cNvSpPr txBox="1"/>
          <p:nvPr/>
        </p:nvSpPr>
        <p:spPr>
          <a:xfrm>
            <a:off x="1066165" y="3669665"/>
            <a:ext cx="10069195" cy="1219200"/>
          </a:xfrm>
          <a:prstGeom prst="rect">
            <a:avLst/>
          </a:prstGeom>
          <a:noFill/>
          <a:ln w="9525">
            <a:noFill/>
          </a:ln>
        </p:spPr>
        <p:txBody>
          <a:bodyPr wrap="square" anchor="t" anchorCtr="0">
            <a:noAutofit/>
          </a:bodyPr>
          <a:p>
            <a:pPr algn="ctr">
              <a:lnSpc>
                <a:spcPct val="120000"/>
              </a:lnSpc>
              <a:buClrTx/>
              <a:buSzTx/>
              <a:buFontTx/>
            </a:pPr>
            <a:r>
              <a:rPr lang="zh-CN" altLang="en-US" sz="4800" smtClean="0">
                <a:solidFill>
                  <a:schemeClr val="bg1"/>
                </a:solidFill>
                <a:latin typeface="微软雅黑" panose="020B0503020204020204" charset="-122"/>
                <a:ea typeface="微软雅黑" panose="020B0503020204020204" charset="-122"/>
                <a:sym typeface="+mn-ea"/>
              </a:rPr>
              <a:t>地</a:t>
            </a:r>
            <a:r>
              <a:rPr lang="en-US" altLang="zh-CN" sz="4800" smtClean="0">
                <a:solidFill>
                  <a:schemeClr val="bg1"/>
                </a:solidFill>
                <a:latin typeface="微软雅黑" panose="020B0503020204020204" charset="-122"/>
                <a:ea typeface="微软雅黑" panose="020B0503020204020204" charset="-122"/>
                <a:sym typeface="+mn-ea"/>
              </a:rPr>
              <a:t> </a:t>
            </a:r>
            <a:r>
              <a:rPr lang="zh-CN" altLang="en-US" sz="4800" smtClean="0">
                <a:solidFill>
                  <a:schemeClr val="bg1"/>
                </a:solidFill>
                <a:latin typeface="微软雅黑" panose="020B0503020204020204" charset="-122"/>
                <a:ea typeface="微软雅黑" panose="020B0503020204020204" charset="-122"/>
                <a:sym typeface="+mn-ea"/>
              </a:rPr>
              <a:t>球</a:t>
            </a:r>
            <a:r>
              <a:rPr lang="en-US" altLang="zh-CN" sz="4800" smtClean="0">
                <a:solidFill>
                  <a:schemeClr val="bg1"/>
                </a:solidFill>
                <a:latin typeface="微软雅黑" panose="020B0503020204020204" charset="-122"/>
                <a:ea typeface="微软雅黑" panose="020B0503020204020204" charset="-122"/>
                <a:sym typeface="+mn-ea"/>
              </a:rPr>
              <a:t> </a:t>
            </a:r>
            <a:r>
              <a:rPr lang="zh-CN" altLang="en-US" sz="4800" smtClean="0">
                <a:solidFill>
                  <a:schemeClr val="bg1"/>
                </a:solidFill>
                <a:latin typeface="微软雅黑" panose="020B0503020204020204" charset="-122"/>
                <a:ea typeface="微软雅黑" panose="020B0503020204020204" charset="-122"/>
                <a:sym typeface="+mn-ea"/>
              </a:rPr>
              <a:t>物</a:t>
            </a:r>
            <a:r>
              <a:rPr lang="en-US" altLang="zh-CN" sz="4800" smtClean="0">
                <a:solidFill>
                  <a:schemeClr val="bg1"/>
                </a:solidFill>
                <a:latin typeface="微软雅黑" panose="020B0503020204020204" charset="-122"/>
                <a:ea typeface="微软雅黑" panose="020B0503020204020204" charset="-122"/>
                <a:sym typeface="+mn-ea"/>
              </a:rPr>
              <a:t> </a:t>
            </a:r>
            <a:r>
              <a:rPr lang="zh-CN" altLang="en-US" sz="4800" smtClean="0">
                <a:solidFill>
                  <a:schemeClr val="bg1"/>
                </a:solidFill>
                <a:latin typeface="微软雅黑" panose="020B0503020204020204" charset="-122"/>
                <a:ea typeface="微软雅黑" panose="020B0503020204020204" charset="-122"/>
                <a:sym typeface="+mn-ea"/>
              </a:rPr>
              <a:t>理</a:t>
            </a:r>
            <a:r>
              <a:rPr lang="en-US" altLang="zh-CN" sz="4800" smtClean="0">
                <a:solidFill>
                  <a:schemeClr val="bg1"/>
                </a:solidFill>
                <a:latin typeface="微软雅黑" panose="020B0503020204020204" charset="-122"/>
                <a:ea typeface="微软雅黑" panose="020B0503020204020204" charset="-122"/>
                <a:sym typeface="+mn-ea"/>
              </a:rPr>
              <a:t> </a:t>
            </a:r>
            <a:r>
              <a:rPr lang="zh-CN" altLang="en-US" sz="4800" smtClean="0">
                <a:solidFill>
                  <a:schemeClr val="bg1"/>
                </a:solidFill>
                <a:latin typeface="微软雅黑" panose="020B0503020204020204" charset="-122"/>
                <a:ea typeface="微软雅黑" panose="020B0503020204020204" charset="-122"/>
                <a:sym typeface="+mn-ea"/>
              </a:rPr>
              <a:t>与</a:t>
            </a:r>
            <a:r>
              <a:rPr lang="en-US" altLang="zh-CN" sz="4800" smtClean="0">
                <a:solidFill>
                  <a:schemeClr val="bg1"/>
                </a:solidFill>
                <a:latin typeface="微软雅黑" panose="020B0503020204020204" charset="-122"/>
                <a:ea typeface="微软雅黑" panose="020B0503020204020204" charset="-122"/>
                <a:sym typeface="+mn-ea"/>
              </a:rPr>
              <a:t> </a:t>
            </a:r>
            <a:r>
              <a:rPr lang="zh-CN" altLang="en-US" sz="4800" smtClean="0">
                <a:solidFill>
                  <a:schemeClr val="bg1"/>
                </a:solidFill>
                <a:latin typeface="微软雅黑" panose="020B0503020204020204" charset="-122"/>
                <a:ea typeface="微软雅黑" panose="020B0503020204020204" charset="-122"/>
                <a:sym typeface="+mn-ea"/>
              </a:rPr>
              <a:t>空</a:t>
            </a:r>
            <a:r>
              <a:rPr lang="en-US" altLang="zh-CN" sz="4800" smtClean="0">
                <a:solidFill>
                  <a:schemeClr val="bg1"/>
                </a:solidFill>
                <a:latin typeface="微软雅黑" panose="020B0503020204020204" charset="-122"/>
                <a:ea typeface="微软雅黑" panose="020B0503020204020204" charset="-122"/>
                <a:sym typeface="+mn-ea"/>
              </a:rPr>
              <a:t> </a:t>
            </a:r>
            <a:r>
              <a:rPr lang="zh-CN" altLang="en-US" sz="4800" smtClean="0">
                <a:solidFill>
                  <a:schemeClr val="bg1"/>
                </a:solidFill>
                <a:latin typeface="微软雅黑" panose="020B0503020204020204" charset="-122"/>
                <a:ea typeface="微软雅黑" panose="020B0503020204020204" charset="-122"/>
                <a:sym typeface="+mn-ea"/>
              </a:rPr>
              <a:t>间</a:t>
            </a:r>
            <a:r>
              <a:rPr lang="en-US" altLang="zh-CN" sz="4800" smtClean="0">
                <a:solidFill>
                  <a:schemeClr val="bg1"/>
                </a:solidFill>
                <a:latin typeface="微软雅黑" panose="020B0503020204020204" charset="-122"/>
                <a:ea typeface="微软雅黑" panose="020B0503020204020204" charset="-122"/>
                <a:sym typeface="+mn-ea"/>
              </a:rPr>
              <a:t> </a:t>
            </a:r>
            <a:r>
              <a:rPr lang="zh-CN" altLang="en-US" sz="4800" smtClean="0">
                <a:solidFill>
                  <a:schemeClr val="bg1"/>
                </a:solidFill>
                <a:latin typeface="微软雅黑" panose="020B0503020204020204" charset="-122"/>
                <a:ea typeface="微软雅黑" panose="020B0503020204020204" charset="-122"/>
                <a:sym typeface="+mn-ea"/>
              </a:rPr>
              <a:t>信</a:t>
            </a:r>
            <a:r>
              <a:rPr lang="en-US" altLang="zh-CN" sz="4800" smtClean="0">
                <a:solidFill>
                  <a:schemeClr val="bg1"/>
                </a:solidFill>
                <a:latin typeface="微软雅黑" panose="020B0503020204020204" charset="-122"/>
                <a:ea typeface="微软雅黑" panose="020B0503020204020204" charset="-122"/>
                <a:sym typeface="+mn-ea"/>
              </a:rPr>
              <a:t> </a:t>
            </a:r>
            <a:r>
              <a:rPr lang="zh-CN" altLang="en-US" sz="4800" smtClean="0">
                <a:solidFill>
                  <a:schemeClr val="bg1"/>
                </a:solidFill>
                <a:latin typeface="微软雅黑" panose="020B0503020204020204" charset="-122"/>
                <a:ea typeface="微软雅黑" panose="020B0503020204020204" charset="-122"/>
                <a:sym typeface="+mn-ea"/>
              </a:rPr>
              <a:t>息</a:t>
            </a:r>
            <a:r>
              <a:rPr lang="en-US" altLang="zh-CN" sz="4800" smtClean="0">
                <a:solidFill>
                  <a:schemeClr val="bg1"/>
                </a:solidFill>
                <a:latin typeface="微软雅黑" panose="020B0503020204020204" charset="-122"/>
                <a:ea typeface="微软雅黑" panose="020B0503020204020204" charset="-122"/>
                <a:sym typeface="+mn-ea"/>
              </a:rPr>
              <a:t> </a:t>
            </a:r>
            <a:r>
              <a:rPr lang="zh-CN" altLang="en-US" sz="4800" smtClean="0">
                <a:solidFill>
                  <a:schemeClr val="bg1"/>
                </a:solidFill>
                <a:latin typeface="微软雅黑" panose="020B0503020204020204" charset="-122"/>
                <a:ea typeface="微软雅黑" panose="020B0503020204020204" charset="-122"/>
                <a:sym typeface="+mn-ea"/>
              </a:rPr>
              <a:t>学</a:t>
            </a:r>
            <a:r>
              <a:rPr lang="en-US" altLang="zh-CN" sz="4800" smtClean="0">
                <a:solidFill>
                  <a:schemeClr val="bg1"/>
                </a:solidFill>
                <a:latin typeface="微软雅黑" panose="020B0503020204020204" charset="-122"/>
                <a:ea typeface="微软雅黑" panose="020B0503020204020204" charset="-122"/>
                <a:sym typeface="+mn-ea"/>
              </a:rPr>
              <a:t> </a:t>
            </a:r>
            <a:r>
              <a:rPr lang="zh-CN" altLang="en-US" sz="4800" smtClean="0">
                <a:solidFill>
                  <a:schemeClr val="bg1"/>
                </a:solidFill>
                <a:latin typeface="微软雅黑" panose="020B0503020204020204" charset="-122"/>
                <a:ea typeface="微软雅黑" panose="020B0503020204020204" charset="-122"/>
                <a:sym typeface="+mn-ea"/>
              </a:rPr>
              <a:t>院</a:t>
            </a:r>
            <a:endParaRPr lang="zh-CN" altLang="en-US" sz="4800" smtClean="0">
              <a:solidFill>
                <a:schemeClr val="bg1"/>
              </a:solidFill>
              <a:latin typeface="微软雅黑" panose="020B0503020204020204" charset="-122"/>
              <a:ea typeface="微软雅黑" panose="020B0503020204020204" charset="-122"/>
              <a:sym typeface="+mn-ea"/>
            </a:endParaRPr>
          </a:p>
        </p:txBody>
      </p:sp>
      <p:sp>
        <p:nvSpPr>
          <p:cNvPr id="7173" name="文本框 8"/>
          <p:cNvSpPr txBox="1"/>
          <p:nvPr/>
        </p:nvSpPr>
        <p:spPr>
          <a:xfrm>
            <a:off x="5273675" y="1699260"/>
            <a:ext cx="1841500" cy="1861185"/>
          </a:xfrm>
          <a:prstGeom prst="rect">
            <a:avLst/>
          </a:prstGeom>
          <a:noFill/>
          <a:ln w="9525">
            <a:noFill/>
          </a:ln>
        </p:spPr>
        <p:txBody>
          <a:bodyPr wrap="none" anchor="t" anchorCtr="0">
            <a:spAutoFit/>
          </a:bodyPr>
          <a:p>
            <a:r>
              <a:rPr lang="en-US" altLang="zh-CN" sz="11500">
                <a:solidFill>
                  <a:schemeClr val="bg1"/>
                </a:solidFill>
                <a:latin typeface="微软雅黑" panose="020B0503020204020204" charset="-122"/>
                <a:ea typeface="微软雅黑" panose="020B0503020204020204" charset="-122"/>
                <a:sym typeface="微软雅黑 Light" panose="020B0502040204020203" charset="-122"/>
              </a:rPr>
              <a:t>06</a:t>
            </a:r>
            <a:endParaRPr lang="en-US" altLang="zh-CN" sz="11500">
              <a:solidFill>
                <a:schemeClr val="bg1"/>
              </a:solidFill>
              <a:latin typeface="微软雅黑" panose="020B0503020204020204" charset="-122"/>
              <a:ea typeface="微软雅黑" panose="020B0503020204020204" charset="-122"/>
              <a:sym typeface="微软雅黑 Light" panose="020B0502040204020203" charset="-122"/>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1506" name="Rectangle 2"/>
          <p:cNvSpPr>
            <a:spLocks noGrp="1" noChangeArrowheads="1"/>
          </p:cNvSpPr>
          <p:nvPr>
            <p:custDataLst>
              <p:tags r:id="rId1"/>
            </p:custDataLst>
          </p:nvPr>
        </p:nvSpPr>
        <p:spPr>
          <a:xfrm>
            <a:off x="900430" y="871855"/>
            <a:ext cx="9775825" cy="730885"/>
          </a:xfrm>
          <a:prstGeom prst="rect">
            <a:avLst/>
          </a:prstGeom>
          <a:noFill/>
          <a:ln>
            <a:noFill/>
          </a:ln>
          <a:effectLst/>
        </p:spPr>
        <p:txBody>
          <a:bodyPr vert="horz" wrap="square" lIns="91436" tIns="45718" rIns="91436" bIns="45718" numCol="1" anchor="ctr" anchorCtr="0" compatLnSpc="1"/>
          <a:lstStyle>
            <a:lvl1pPr algn="ctr" rtl="0" eaLnBrk="0" fontAlgn="base" hangingPunct="0">
              <a:spcBef>
                <a:spcPct val="0"/>
              </a:spcBef>
              <a:spcAft>
                <a:spcPct val="0"/>
              </a:spcAft>
              <a:defRPr sz="3600" b="1" kern="1200">
                <a:solidFill>
                  <a:schemeClr val="accent2"/>
                </a:solidFill>
                <a:effectLst>
                  <a:outerShdw blurRad="38100" dist="38100" dir="2700000" algn="tl">
                    <a:srgbClr val="000000"/>
                  </a:outerShdw>
                </a:effectLst>
                <a:latin typeface="楷体" panose="02010609060101010101" pitchFamily="49" charset="-122"/>
                <a:ea typeface="楷体" panose="02010609060101010101" pitchFamily="49" charset="-122"/>
                <a:cs typeface="+mj-cs"/>
              </a:defRPr>
            </a:lvl1pPr>
            <a:lvl2pPr algn="ctr" rtl="0" eaLnBrk="0" fontAlgn="base" hangingPunct="0">
              <a:spcBef>
                <a:spcPct val="0"/>
              </a:spcBef>
              <a:spcAft>
                <a:spcPct val="0"/>
              </a:spcAft>
              <a:defRPr sz="3600" b="1">
                <a:solidFill>
                  <a:schemeClr val="accent2"/>
                </a:solidFill>
                <a:effectLst>
                  <a:outerShdw blurRad="38100" dist="38100" dir="2700000" algn="tl">
                    <a:srgbClr val="000000"/>
                  </a:outerShdw>
                </a:effectLst>
                <a:latin typeface="Arial" panose="020B0604020202020204" pitchFamily="34" charset="0"/>
              </a:defRPr>
            </a:lvl2pPr>
            <a:lvl3pPr algn="ctr" rtl="0" eaLnBrk="0" fontAlgn="base" hangingPunct="0">
              <a:spcBef>
                <a:spcPct val="0"/>
              </a:spcBef>
              <a:spcAft>
                <a:spcPct val="0"/>
              </a:spcAft>
              <a:defRPr sz="3600" b="1">
                <a:solidFill>
                  <a:schemeClr val="accent2"/>
                </a:solidFill>
                <a:effectLst>
                  <a:outerShdw blurRad="38100" dist="38100" dir="2700000" algn="tl">
                    <a:srgbClr val="000000"/>
                  </a:outerShdw>
                </a:effectLst>
                <a:latin typeface="Arial" panose="020B0604020202020204" pitchFamily="34" charset="0"/>
              </a:defRPr>
            </a:lvl3pPr>
            <a:lvl4pPr algn="ctr" rtl="0" eaLnBrk="0" fontAlgn="base" hangingPunct="0">
              <a:spcBef>
                <a:spcPct val="0"/>
              </a:spcBef>
              <a:spcAft>
                <a:spcPct val="0"/>
              </a:spcAft>
              <a:defRPr sz="3600" b="1">
                <a:solidFill>
                  <a:schemeClr val="accent2"/>
                </a:solidFill>
                <a:effectLst>
                  <a:outerShdw blurRad="38100" dist="38100" dir="2700000" algn="tl">
                    <a:srgbClr val="000000"/>
                  </a:outerShdw>
                </a:effectLst>
                <a:latin typeface="Arial" panose="020B0604020202020204" pitchFamily="34" charset="0"/>
              </a:defRPr>
            </a:lvl4pPr>
            <a:lvl5pPr algn="ctr" rtl="0" eaLnBrk="0" fontAlgn="base" hangingPunct="0">
              <a:spcBef>
                <a:spcPct val="0"/>
              </a:spcBef>
              <a:spcAft>
                <a:spcPct val="0"/>
              </a:spcAft>
              <a:defRPr sz="3600" b="1">
                <a:solidFill>
                  <a:schemeClr val="accent2"/>
                </a:solidFill>
                <a:effectLst>
                  <a:outerShdw blurRad="38100" dist="38100" dir="2700000" algn="tl">
                    <a:srgbClr val="000000"/>
                  </a:outerShdw>
                </a:effectLst>
                <a:latin typeface="Arial" panose="020B0604020202020204" pitchFamily="34" charset="0"/>
              </a:defRPr>
            </a:lvl5pPr>
            <a:lvl6pPr marL="457200" algn="ctr" rtl="0" eaLnBrk="0" fontAlgn="base" hangingPunct="0">
              <a:spcBef>
                <a:spcPct val="0"/>
              </a:spcBef>
              <a:spcAft>
                <a:spcPct val="0"/>
              </a:spcAft>
              <a:defRPr sz="3600" b="1">
                <a:solidFill>
                  <a:schemeClr val="accent2"/>
                </a:solidFill>
                <a:effectLst>
                  <a:outerShdw blurRad="38100" dist="38100" dir="2700000" algn="tl">
                    <a:srgbClr val="000000"/>
                  </a:outerShdw>
                </a:effectLst>
                <a:latin typeface="Arial" panose="020B0604020202020204" pitchFamily="34" charset="0"/>
              </a:defRPr>
            </a:lvl6pPr>
            <a:lvl7pPr marL="914400" algn="ctr" rtl="0" eaLnBrk="0" fontAlgn="base" hangingPunct="0">
              <a:spcBef>
                <a:spcPct val="0"/>
              </a:spcBef>
              <a:spcAft>
                <a:spcPct val="0"/>
              </a:spcAft>
              <a:defRPr sz="3600" b="1">
                <a:solidFill>
                  <a:schemeClr val="accent2"/>
                </a:solidFill>
                <a:effectLst>
                  <a:outerShdw blurRad="38100" dist="38100" dir="2700000" algn="tl">
                    <a:srgbClr val="000000"/>
                  </a:outerShdw>
                </a:effectLst>
                <a:latin typeface="Arial" panose="020B0604020202020204" pitchFamily="34" charset="0"/>
              </a:defRPr>
            </a:lvl7pPr>
            <a:lvl8pPr marL="1371600" algn="ctr" rtl="0" eaLnBrk="0" fontAlgn="base" hangingPunct="0">
              <a:spcBef>
                <a:spcPct val="0"/>
              </a:spcBef>
              <a:spcAft>
                <a:spcPct val="0"/>
              </a:spcAft>
              <a:defRPr sz="3600" b="1">
                <a:solidFill>
                  <a:schemeClr val="accent2"/>
                </a:solidFill>
                <a:effectLst>
                  <a:outerShdw blurRad="38100" dist="38100" dir="2700000" algn="tl">
                    <a:srgbClr val="000000"/>
                  </a:outerShdw>
                </a:effectLst>
                <a:latin typeface="Arial" panose="020B0604020202020204" pitchFamily="34" charset="0"/>
              </a:defRPr>
            </a:lvl8pPr>
            <a:lvl9pPr marL="1828800" algn="ctr" rtl="0" eaLnBrk="0" fontAlgn="base" hangingPunct="0">
              <a:spcBef>
                <a:spcPct val="0"/>
              </a:spcBef>
              <a:spcAft>
                <a:spcPct val="0"/>
              </a:spcAft>
              <a:defRPr sz="3600" b="1">
                <a:solidFill>
                  <a:schemeClr val="accent2"/>
                </a:solidFill>
                <a:effectLst>
                  <a:outerShdw blurRad="38100" dist="38100" dir="2700000" algn="tl">
                    <a:srgbClr val="000000"/>
                  </a:outerShdw>
                </a:effectLst>
                <a:latin typeface="Arial" panose="020B0604020202020204" pitchFamily="34" charset="0"/>
              </a:defRPr>
            </a:lvl9pPr>
          </a:lstStyle>
          <a:p>
            <a:pPr algn="l" eaLnBrk="1" hangingPunct="1">
              <a:buClrTx/>
              <a:buSzTx/>
              <a:buFontTx/>
            </a:pPr>
            <a:r>
              <a:rPr lang="zh-CN" altLang="en-US" sz="4400" dirty="0" smtClean="0">
                <a:solidFill>
                  <a:schemeClr val="accent5">
                    <a:lumMod val="75000"/>
                  </a:schemeClr>
                </a:solidFill>
                <a:effectLst/>
                <a:latin typeface="微软雅黑" panose="020B0503020204020204" charset="-122"/>
                <a:ea typeface="微软雅黑" panose="020B0503020204020204" charset="-122"/>
                <a:cs typeface="+mn-cs"/>
              </a:rPr>
              <a:t>地球物理学</a:t>
            </a:r>
            <a:r>
              <a:rPr lang="en-US" altLang="zh-CN" sz="4400" dirty="0" smtClean="0">
                <a:solidFill>
                  <a:schemeClr val="accent5">
                    <a:lumMod val="75000"/>
                  </a:schemeClr>
                </a:solidFill>
                <a:effectLst/>
                <a:latin typeface="微软雅黑" panose="020B0503020204020204" charset="-122"/>
                <a:ea typeface="微软雅黑" panose="020B0503020204020204" charset="-122"/>
                <a:cs typeface="+mn-cs"/>
              </a:rPr>
              <a:t> </a:t>
            </a:r>
            <a:r>
              <a:rPr lang="zh-CN" altLang="en-US" sz="2800" dirty="0" smtClean="0">
                <a:solidFill>
                  <a:schemeClr val="accent5">
                    <a:lumMod val="75000"/>
                  </a:schemeClr>
                </a:solidFill>
                <a:effectLst/>
                <a:latin typeface="微软雅黑" panose="020B0503020204020204" charset="-122"/>
                <a:ea typeface="微软雅黑" panose="020B0503020204020204" charset="-122"/>
                <a:sym typeface="+mn-ea"/>
              </a:rPr>
              <a:t>辅修专业介绍</a:t>
            </a:r>
            <a:endParaRPr lang="zh-CN" altLang="en-US" sz="2800" dirty="0" smtClean="0">
              <a:solidFill>
                <a:schemeClr val="accent5">
                  <a:lumMod val="75000"/>
                </a:schemeClr>
              </a:solidFill>
              <a:effectLst/>
              <a:latin typeface="微软雅黑" panose="020B0503020204020204" charset="-122"/>
              <a:ea typeface="微软雅黑" panose="020B0503020204020204" charset="-122"/>
              <a:cs typeface="+mn-cs"/>
              <a:sym typeface="+mn-ea"/>
            </a:endParaRPr>
          </a:p>
        </p:txBody>
      </p:sp>
      <p:sp>
        <p:nvSpPr>
          <p:cNvPr id="21507" name="Text Box 3"/>
          <p:cNvSpPr txBox="1">
            <a:spLocks noChangeArrowheads="1"/>
          </p:cNvSpPr>
          <p:nvPr>
            <p:custDataLst>
              <p:tags r:id="rId2"/>
            </p:custDataLst>
          </p:nvPr>
        </p:nvSpPr>
        <p:spPr bwMode="auto">
          <a:xfrm>
            <a:off x="539750" y="1976120"/>
            <a:ext cx="11074400" cy="40601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algn="l" eaLnBrk="1" hangingPunct="1">
              <a:lnSpc>
                <a:spcPct val="130000"/>
              </a:lnSpc>
              <a:spcBef>
                <a:spcPct val="40000"/>
              </a:spcBef>
              <a:buClrTx/>
              <a:buSzTx/>
              <a:buFontTx/>
            </a:pPr>
            <a:r>
              <a:rPr lang="zh-CN" altLang="en-US" sz="1800" b="1" dirty="0">
                <a:solidFill>
                  <a:schemeClr val="accent5">
                    <a:lumMod val="75000"/>
                  </a:schemeClr>
                </a:solidFill>
                <a:latin typeface="微软雅黑" panose="020B0503020204020204" charset="-122"/>
                <a:ea typeface="微软雅黑" panose="020B0503020204020204" charset="-122"/>
              </a:rPr>
              <a:t>定义：</a:t>
            </a:r>
            <a:endParaRPr lang="zh-CN" altLang="en-US" sz="1800" b="1" dirty="0">
              <a:solidFill>
                <a:schemeClr val="accent5">
                  <a:lumMod val="75000"/>
                </a:schemeClr>
              </a:solidFill>
              <a:latin typeface="微软雅黑" panose="020B0503020204020204" charset="-122"/>
              <a:ea typeface="微软雅黑" panose="020B0503020204020204" charset="-122"/>
            </a:endParaRPr>
          </a:p>
          <a:p>
            <a:pPr algn="l" eaLnBrk="1" hangingPunct="1">
              <a:lnSpc>
                <a:spcPct val="130000"/>
              </a:lnSpc>
              <a:spcBef>
                <a:spcPct val="40000"/>
              </a:spcBef>
              <a:buClrTx/>
              <a:buSzTx/>
              <a:buFontTx/>
            </a:pPr>
            <a:r>
              <a:rPr lang="zh-CN" altLang="en-US" sz="1800" b="1" dirty="0">
                <a:solidFill>
                  <a:schemeClr val="accent5">
                    <a:lumMod val="75000"/>
                  </a:schemeClr>
                </a:solidFill>
                <a:latin typeface="微软雅黑" panose="020B0503020204020204" charset="-122"/>
                <a:ea typeface="微软雅黑" panose="020B0503020204020204" charset="-122"/>
              </a:rPr>
              <a:t> </a:t>
            </a:r>
            <a:r>
              <a:rPr lang="en-US" altLang="zh-CN" sz="1800" b="1" dirty="0">
                <a:solidFill>
                  <a:schemeClr val="accent5">
                    <a:lumMod val="75000"/>
                  </a:schemeClr>
                </a:solidFill>
                <a:latin typeface="微软雅黑" panose="020B0503020204020204" charset="-122"/>
                <a:ea typeface="微软雅黑" panose="020B0503020204020204" charset="-122"/>
              </a:rPr>
              <a:t>      </a:t>
            </a:r>
            <a:r>
              <a:rPr lang="zh-CN" altLang="en-US" sz="1800" dirty="0">
                <a:solidFill>
                  <a:schemeClr val="accent5">
                    <a:lumMod val="75000"/>
                  </a:schemeClr>
                </a:solidFill>
                <a:latin typeface="微软雅黑" panose="020B0503020204020204" charset="-122"/>
                <a:ea typeface="微软雅黑" panose="020B0503020204020204" charset="-122"/>
              </a:rPr>
              <a:t>地球物理学(Geophysics)是以地球为研究对象,研究地球的各种物理现象，以及这些</a:t>
            </a:r>
            <a:r>
              <a:rPr lang="zh-CN" altLang="en-US" sz="1800" b="1" dirty="0">
                <a:solidFill>
                  <a:schemeClr val="accent5">
                    <a:lumMod val="75000"/>
                  </a:schemeClr>
                </a:solidFill>
                <a:latin typeface="微软雅黑" panose="020B0503020204020204" charset="-122"/>
                <a:ea typeface="微软雅黑" panose="020B0503020204020204" charset="-122"/>
              </a:rPr>
              <a:t>现象</a:t>
            </a:r>
            <a:r>
              <a:rPr lang="zh-CN" altLang="en-US" sz="1800" dirty="0">
                <a:solidFill>
                  <a:schemeClr val="accent5">
                    <a:lumMod val="75000"/>
                  </a:schemeClr>
                </a:solidFill>
                <a:latin typeface="微软雅黑" panose="020B0503020204020204" charset="-122"/>
                <a:ea typeface="微软雅黑" panose="020B0503020204020204" charset="-122"/>
              </a:rPr>
              <a:t>与</a:t>
            </a:r>
            <a:r>
              <a:rPr lang="zh-CN" altLang="en-US" sz="1800" b="1" dirty="0">
                <a:solidFill>
                  <a:schemeClr val="accent5">
                    <a:lumMod val="75000"/>
                  </a:schemeClr>
                </a:solidFill>
                <a:latin typeface="微软雅黑" panose="020B0503020204020204" charset="-122"/>
                <a:ea typeface="微软雅黑" panose="020B0503020204020204" charset="-122"/>
              </a:rPr>
              <a:t>地球运动、地球各层圈结构构造、地球物质的成分和分布及迁移的关系</a:t>
            </a:r>
            <a:r>
              <a:rPr lang="zh-CN" altLang="en-US" sz="1800" dirty="0">
                <a:solidFill>
                  <a:schemeClr val="accent5">
                    <a:lumMod val="75000"/>
                  </a:schemeClr>
                </a:solidFill>
                <a:latin typeface="微软雅黑" panose="020B0503020204020204" charset="-122"/>
                <a:ea typeface="微软雅黑" panose="020B0503020204020204" charset="-122"/>
              </a:rPr>
              <a:t>的学科。</a:t>
            </a:r>
            <a:endParaRPr lang="zh-CN" altLang="en-US" sz="1800" b="1" dirty="0">
              <a:solidFill>
                <a:schemeClr val="accent5">
                  <a:lumMod val="75000"/>
                </a:schemeClr>
              </a:solidFill>
              <a:latin typeface="微软雅黑" panose="020B0503020204020204" charset="-122"/>
              <a:ea typeface="微软雅黑" panose="020B0503020204020204" charset="-122"/>
            </a:endParaRPr>
          </a:p>
          <a:p>
            <a:pPr algn="l" eaLnBrk="1" hangingPunct="1">
              <a:lnSpc>
                <a:spcPct val="130000"/>
              </a:lnSpc>
              <a:spcBef>
                <a:spcPct val="40000"/>
              </a:spcBef>
              <a:buClrTx/>
              <a:buSzTx/>
              <a:buFontTx/>
            </a:pPr>
            <a:r>
              <a:rPr lang="zh-CN" altLang="en-US" sz="1800" b="1" dirty="0">
                <a:solidFill>
                  <a:schemeClr val="accent5">
                    <a:lumMod val="75000"/>
                  </a:schemeClr>
                </a:solidFill>
                <a:latin typeface="微软雅黑" panose="020B0503020204020204" charset="-122"/>
                <a:ea typeface="微软雅黑" panose="020B0503020204020204" charset="-122"/>
              </a:rPr>
              <a:t>    </a:t>
            </a:r>
            <a:r>
              <a:rPr lang="en-US" altLang="zh-CN" sz="1800" b="1" dirty="0">
                <a:solidFill>
                  <a:schemeClr val="accent5">
                    <a:lumMod val="75000"/>
                  </a:schemeClr>
                </a:solidFill>
                <a:latin typeface="微软雅黑" panose="020B0503020204020204" charset="-122"/>
                <a:ea typeface="微软雅黑" panose="020B0503020204020204" charset="-122"/>
              </a:rPr>
              <a:t>   </a:t>
            </a:r>
            <a:r>
              <a:rPr lang="zh-CN" altLang="en-US" sz="1800" b="1" dirty="0">
                <a:solidFill>
                  <a:schemeClr val="accent5">
                    <a:lumMod val="75000"/>
                  </a:schemeClr>
                </a:solidFill>
                <a:latin typeface="微软雅黑" panose="020B0503020204020204" charset="-122"/>
                <a:ea typeface="微软雅黑" panose="020B0503020204020204" charset="-122"/>
              </a:rPr>
              <a:t>地球物理学</a:t>
            </a:r>
            <a:r>
              <a:rPr lang="zh-CN" altLang="en-US" sz="1800" dirty="0">
                <a:solidFill>
                  <a:schemeClr val="accent5">
                    <a:lumMod val="75000"/>
                  </a:schemeClr>
                </a:solidFill>
                <a:latin typeface="微软雅黑" panose="020B0503020204020204" charset="-122"/>
                <a:ea typeface="微软雅黑" panose="020B0503020204020204" charset="-122"/>
              </a:rPr>
              <a:t>是</a:t>
            </a:r>
            <a:r>
              <a:rPr lang="zh-CN" altLang="en-US" sz="1800" b="1" dirty="0">
                <a:solidFill>
                  <a:schemeClr val="accent5">
                    <a:lumMod val="75000"/>
                  </a:schemeClr>
                </a:solidFill>
                <a:latin typeface="微软雅黑" panose="020B0503020204020204" charset="-122"/>
                <a:ea typeface="微软雅黑" panose="020B0503020204020204" charset="-122"/>
              </a:rPr>
              <a:t>地球科学</a:t>
            </a:r>
            <a:r>
              <a:rPr lang="zh-CN" altLang="en-US" sz="1800" dirty="0">
                <a:solidFill>
                  <a:schemeClr val="accent5">
                    <a:lumMod val="75000"/>
                  </a:schemeClr>
                </a:solidFill>
                <a:latin typeface="微软雅黑" panose="020B0503020204020204" charset="-122"/>
                <a:ea typeface="微软雅黑" panose="020B0503020204020204" charset="-122"/>
              </a:rPr>
              <a:t>的重要组成部分</a:t>
            </a:r>
            <a:r>
              <a:rPr lang="zh-CN" altLang="en-US" sz="1800" b="1" dirty="0">
                <a:solidFill>
                  <a:schemeClr val="accent5">
                    <a:lumMod val="75000"/>
                  </a:schemeClr>
                </a:solidFill>
                <a:latin typeface="微软雅黑" panose="020B0503020204020204" charset="-122"/>
                <a:ea typeface="微软雅黑" panose="020B0503020204020204" charset="-122"/>
              </a:rPr>
              <a:t>，地质学、地球物理学</a:t>
            </a:r>
            <a:r>
              <a:rPr lang="zh-CN" altLang="en-US" sz="1800" dirty="0">
                <a:solidFill>
                  <a:schemeClr val="accent5">
                    <a:lumMod val="75000"/>
                  </a:schemeClr>
                </a:solidFill>
                <a:latin typeface="微软雅黑" panose="020B0503020204020204" charset="-122"/>
                <a:ea typeface="微软雅黑" panose="020B0503020204020204" charset="-122"/>
              </a:rPr>
              <a:t>和</a:t>
            </a:r>
            <a:r>
              <a:rPr lang="zh-CN" altLang="en-US" sz="1800" b="1" dirty="0">
                <a:solidFill>
                  <a:schemeClr val="accent5">
                    <a:lumMod val="75000"/>
                  </a:schemeClr>
                </a:solidFill>
                <a:latin typeface="微软雅黑" panose="020B0503020204020204" charset="-122"/>
                <a:ea typeface="微软雅黑" panose="020B0503020204020204" charset="-122"/>
              </a:rPr>
              <a:t>地球化学</a:t>
            </a:r>
            <a:r>
              <a:rPr lang="zh-CN" altLang="en-US" sz="1800" dirty="0">
                <a:solidFill>
                  <a:schemeClr val="accent5">
                    <a:lumMod val="75000"/>
                  </a:schemeClr>
                </a:solidFill>
                <a:latin typeface="微软雅黑" panose="020B0503020204020204" charset="-122"/>
                <a:ea typeface="微软雅黑" panose="020B0503020204020204" charset="-122"/>
              </a:rPr>
              <a:t>被称为地球</a:t>
            </a:r>
            <a:r>
              <a:rPr lang="zh-CN" altLang="en-US" sz="1800" b="1" dirty="0">
                <a:solidFill>
                  <a:schemeClr val="accent5">
                    <a:lumMod val="75000"/>
                  </a:schemeClr>
                </a:solidFill>
                <a:latin typeface="微软雅黑" panose="020B0503020204020204" charset="-122"/>
                <a:ea typeface="微软雅黑" panose="020B0503020204020204" charset="-122"/>
              </a:rPr>
              <a:t>科学的三大支柱。</a:t>
            </a:r>
            <a:endParaRPr lang="zh-CN" altLang="en-US" sz="1800" b="1" dirty="0">
              <a:solidFill>
                <a:schemeClr val="accent5">
                  <a:lumMod val="75000"/>
                </a:schemeClr>
              </a:solidFill>
              <a:latin typeface="微软雅黑" panose="020B0503020204020204" charset="-122"/>
              <a:ea typeface="微软雅黑" panose="020B0503020204020204" charset="-122"/>
            </a:endParaRPr>
          </a:p>
          <a:p>
            <a:pPr algn="l" eaLnBrk="1" hangingPunct="1">
              <a:lnSpc>
                <a:spcPct val="130000"/>
              </a:lnSpc>
              <a:spcBef>
                <a:spcPct val="40000"/>
              </a:spcBef>
              <a:buClrTx/>
              <a:buSzTx/>
              <a:buFontTx/>
            </a:pPr>
            <a:endParaRPr lang="zh-CN" altLang="en-US" sz="1800" b="1" dirty="0">
              <a:solidFill>
                <a:schemeClr val="accent5">
                  <a:lumMod val="75000"/>
                </a:schemeClr>
              </a:solidFill>
              <a:latin typeface="微软雅黑" panose="020B0503020204020204" charset="-122"/>
              <a:ea typeface="微软雅黑" panose="020B0503020204020204" charset="-122"/>
            </a:endParaRPr>
          </a:p>
          <a:p>
            <a:pPr algn="l" eaLnBrk="1" hangingPunct="1">
              <a:lnSpc>
                <a:spcPct val="130000"/>
              </a:lnSpc>
              <a:spcBef>
                <a:spcPct val="40000"/>
              </a:spcBef>
              <a:buClrTx/>
              <a:buSzTx/>
              <a:buFontTx/>
            </a:pPr>
            <a:r>
              <a:rPr lang="zh-CN" altLang="en-US" sz="1800" b="1" dirty="0">
                <a:solidFill>
                  <a:schemeClr val="accent5">
                    <a:lumMod val="75000"/>
                  </a:schemeClr>
                </a:solidFill>
                <a:latin typeface="微软雅黑" panose="020B0503020204020204" charset="-122"/>
                <a:ea typeface="微软雅黑" panose="020B0503020204020204" charset="-122"/>
                <a:sym typeface="+mn-ea"/>
              </a:rPr>
              <a:t>Q：</a:t>
            </a:r>
            <a:r>
              <a:rPr lang="zh-CN" altLang="en-US" sz="1800" dirty="0">
                <a:solidFill>
                  <a:schemeClr val="accent5">
                    <a:lumMod val="75000"/>
                  </a:schemeClr>
                </a:solidFill>
                <a:latin typeface="微软雅黑" panose="020B0503020204020204" charset="-122"/>
                <a:ea typeface="微软雅黑" panose="020B0503020204020204" charset="-122"/>
                <a:sym typeface="+mn-ea"/>
              </a:rPr>
              <a:t>辅修地球物理，我会得到哪些有用的知识?</a:t>
            </a:r>
            <a:endParaRPr lang="zh-CN" altLang="en-US" sz="1800" dirty="0">
              <a:solidFill>
                <a:schemeClr val="accent5">
                  <a:lumMod val="75000"/>
                </a:schemeClr>
              </a:solidFill>
              <a:latin typeface="微软雅黑" panose="020B0503020204020204" charset="-122"/>
              <a:ea typeface="微软雅黑" panose="020B0503020204020204" charset="-122"/>
            </a:endParaRPr>
          </a:p>
          <a:p>
            <a:pPr algn="l" eaLnBrk="1" hangingPunct="1">
              <a:lnSpc>
                <a:spcPct val="130000"/>
              </a:lnSpc>
              <a:spcBef>
                <a:spcPct val="40000"/>
              </a:spcBef>
              <a:buClrTx/>
              <a:buSzTx/>
              <a:buFontTx/>
            </a:pPr>
            <a:r>
              <a:rPr lang="zh-CN" altLang="en-US" sz="1800" b="1" dirty="0">
                <a:solidFill>
                  <a:schemeClr val="accent5">
                    <a:lumMod val="75000"/>
                  </a:schemeClr>
                </a:solidFill>
                <a:latin typeface="微软雅黑" panose="020B0503020204020204" charset="-122"/>
                <a:ea typeface="微软雅黑" panose="020B0503020204020204" charset="-122"/>
                <a:sym typeface="+mn-ea"/>
              </a:rPr>
              <a:t>A：</a:t>
            </a:r>
            <a:r>
              <a:rPr lang="zh-CN" altLang="en-US" sz="1800" dirty="0">
                <a:solidFill>
                  <a:schemeClr val="accent5">
                    <a:lumMod val="75000"/>
                  </a:schemeClr>
                </a:solidFill>
                <a:latin typeface="微软雅黑" panose="020B0503020204020204" charset="-122"/>
                <a:ea typeface="微软雅黑" panose="020B0503020204020204" charset="-122"/>
                <a:sym typeface="+mn-ea"/>
              </a:rPr>
              <a:t>了解地球运行的规律、研究地球构造的基本方法、地震灾害的成因等</a:t>
            </a:r>
            <a:endParaRPr lang="zh-CN" altLang="en-US" sz="1800" dirty="0">
              <a:solidFill>
                <a:schemeClr val="accent5">
                  <a:lumMod val="75000"/>
                </a:schemeClr>
              </a:solidFill>
              <a:latin typeface="微软雅黑" panose="020B0503020204020204" charset="-122"/>
              <a:ea typeface="微软雅黑" panose="020B0503020204020204" charset="-122"/>
            </a:endParaRPr>
          </a:p>
          <a:p>
            <a:pPr algn="just" eaLnBrk="1" hangingPunct="1">
              <a:lnSpc>
                <a:spcPct val="120000"/>
              </a:lnSpc>
              <a:spcBef>
                <a:spcPct val="40000"/>
              </a:spcBef>
              <a:buClrTx/>
              <a:buSzTx/>
              <a:buFontTx/>
            </a:pPr>
            <a:endParaRPr lang="zh-CN" sz="3200" dirty="0">
              <a:latin typeface="微软雅黑" panose="020B0503020204020204" charset="-122"/>
              <a:ea typeface="微软雅黑" panose="020B0503020204020204" charset="-122"/>
            </a:endParaRPr>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标题 1"/>
          <p:cNvSpPr>
            <a:spLocks noGrp="1"/>
          </p:cNvSpPr>
          <p:nvPr>
            <p:custDataLst>
              <p:tags r:id="rId1"/>
            </p:custDataLst>
          </p:nvPr>
        </p:nvSpPr>
        <p:spPr>
          <a:xfrm>
            <a:off x="1126490" y="227965"/>
            <a:ext cx="6801485" cy="582930"/>
          </a:xfrm>
          <a:prstGeom prst="rect">
            <a:avLst/>
          </a:prstGeom>
          <a:noFill/>
          <a:ln>
            <a:noFill/>
          </a:ln>
          <a:effectLst/>
        </p:spPr>
        <p:txBody>
          <a:bodyPr vert="horz" wrap="square" lIns="91436" tIns="45718" rIns="91436" bIns="45718" numCol="1" anchor="ctr" anchorCtr="0" compatLnSpc="1"/>
          <a:lstStyle>
            <a:lvl1pPr algn="ctr" rtl="0" eaLnBrk="0" fontAlgn="base" hangingPunct="0">
              <a:spcBef>
                <a:spcPct val="0"/>
              </a:spcBef>
              <a:spcAft>
                <a:spcPct val="0"/>
              </a:spcAft>
              <a:defRPr sz="3600" b="1" kern="1200">
                <a:solidFill>
                  <a:schemeClr val="accent2"/>
                </a:solidFill>
                <a:effectLst>
                  <a:outerShdw blurRad="38100" dist="38100" dir="2700000" algn="tl">
                    <a:srgbClr val="000000"/>
                  </a:outerShdw>
                </a:effectLst>
                <a:latin typeface="楷体" panose="02010609060101010101" pitchFamily="49" charset="-122"/>
                <a:ea typeface="楷体" panose="02010609060101010101" pitchFamily="49" charset="-122"/>
                <a:cs typeface="+mj-cs"/>
              </a:defRPr>
            </a:lvl1pPr>
            <a:lvl2pPr algn="ctr" rtl="0" eaLnBrk="0" fontAlgn="base" hangingPunct="0">
              <a:spcBef>
                <a:spcPct val="0"/>
              </a:spcBef>
              <a:spcAft>
                <a:spcPct val="0"/>
              </a:spcAft>
              <a:defRPr sz="3600" b="1">
                <a:solidFill>
                  <a:schemeClr val="accent2"/>
                </a:solidFill>
                <a:effectLst>
                  <a:outerShdw blurRad="38100" dist="38100" dir="2700000" algn="tl">
                    <a:srgbClr val="000000"/>
                  </a:outerShdw>
                </a:effectLst>
                <a:latin typeface="Arial" panose="020B0604020202020204" pitchFamily="34" charset="0"/>
              </a:defRPr>
            </a:lvl2pPr>
            <a:lvl3pPr algn="ctr" rtl="0" eaLnBrk="0" fontAlgn="base" hangingPunct="0">
              <a:spcBef>
                <a:spcPct val="0"/>
              </a:spcBef>
              <a:spcAft>
                <a:spcPct val="0"/>
              </a:spcAft>
              <a:defRPr sz="3600" b="1">
                <a:solidFill>
                  <a:schemeClr val="accent2"/>
                </a:solidFill>
                <a:effectLst>
                  <a:outerShdw blurRad="38100" dist="38100" dir="2700000" algn="tl">
                    <a:srgbClr val="000000"/>
                  </a:outerShdw>
                </a:effectLst>
                <a:latin typeface="Arial" panose="020B0604020202020204" pitchFamily="34" charset="0"/>
              </a:defRPr>
            </a:lvl3pPr>
            <a:lvl4pPr algn="ctr" rtl="0" eaLnBrk="0" fontAlgn="base" hangingPunct="0">
              <a:spcBef>
                <a:spcPct val="0"/>
              </a:spcBef>
              <a:spcAft>
                <a:spcPct val="0"/>
              </a:spcAft>
              <a:defRPr sz="3600" b="1">
                <a:solidFill>
                  <a:schemeClr val="accent2"/>
                </a:solidFill>
                <a:effectLst>
                  <a:outerShdw blurRad="38100" dist="38100" dir="2700000" algn="tl">
                    <a:srgbClr val="000000"/>
                  </a:outerShdw>
                </a:effectLst>
                <a:latin typeface="Arial" panose="020B0604020202020204" pitchFamily="34" charset="0"/>
              </a:defRPr>
            </a:lvl4pPr>
            <a:lvl5pPr algn="ctr" rtl="0" eaLnBrk="0" fontAlgn="base" hangingPunct="0">
              <a:spcBef>
                <a:spcPct val="0"/>
              </a:spcBef>
              <a:spcAft>
                <a:spcPct val="0"/>
              </a:spcAft>
              <a:defRPr sz="3600" b="1">
                <a:solidFill>
                  <a:schemeClr val="accent2"/>
                </a:solidFill>
                <a:effectLst>
                  <a:outerShdw blurRad="38100" dist="38100" dir="2700000" algn="tl">
                    <a:srgbClr val="000000"/>
                  </a:outerShdw>
                </a:effectLst>
                <a:latin typeface="Arial" panose="020B0604020202020204" pitchFamily="34" charset="0"/>
              </a:defRPr>
            </a:lvl5pPr>
            <a:lvl6pPr marL="457200" algn="ctr" rtl="0" eaLnBrk="0" fontAlgn="base" hangingPunct="0">
              <a:spcBef>
                <a:spcPct val="0"/>
              </a:spcBef>
              <a:spcAft>
                <a:spcPct val="0"/>
              </a:spcAft>
              <a:defRPr sz="3600" b="1">
                <a:solidFill>
                  <a:schemeClr val="accent2"/>
                </a:solidFill>
                <a:effectLst>
                  <a:outerShdw blurRad="38100" dist="38100" dir="2700000" algn="tl">
                    <a:srgbClr val="000000"/>
                  </a:outerShdw>
                </a:effectLst>
                <a:latin typeface="Arial" panose="020B0604020202020204" pitchFamily="34" charset="0"/>
              </a:defRPr>
            </a:lvl6pPr>
            <a:lvl7pPr marL="914400" algn="ctr" rtl="0" eaLnBrk="0" fontAlgn="base" hangingPunct="0">
              <a:spcBef>
                <a:spcPct val="0"/>
              </a:spcBef>
              <a:spcAft>
                <a:spcPct val="0"/>
              </a:spcAft>
              <a:defRPr sz="3600" b="1">
                <a:solidFill>
                  <a:schemeClr val="accent2"/>
                </a:solidFill>
                <a:effectLst>
                  <a:outerShdw blurRad="38100" dist="38100" dir="2700000" algn="tl">
                    <a:srgbClr val="000000"/>
                  </a:outerShdw>
                </a:effectLst>
                <a:latin typeface="Arial" panose="020B0604020202020204" pitchFamily="34" charset="0"/>
              </a:defRPr>
            </a:lvl7pPr>
            <a:lvl8pPr marL="1371600" algn="ctr" rtl="0" eaLnBrk="0" fontAlgn="base" hangingPunct="0">
              <a:spcBef>
                <a:spcPct val="0"/>
              </a:spcBef>
              <a:spcAft>
                <a:spcPct val="0"/>
              </a:spcAft>
              <a:defRPr sz="3600" b="1">
                <a:solidFill>
                  <a:schemeClr val="accent2"/>
                </a:solidFill>
                <a:effectLst>
                  <a:outerShdw blurRad="38100" dist="38100" dir="2700000" algn="tl">
                    <a:srgbClr val="000000"/>
                  </a:outerShdw>
                </a:effectLst>
                <a:latin typeface="Arial" panose="020B0604020202020204" pitchFamily="34" charset="0"/>
              </a:defRPr>
            </a:lvl8pPr>
            <a:lvl9pPr marL="1828800" algn="ctr" rtl="0" eaLnBrk="0" fontAlgn="base" hangingPunct="0">
              <a:spcBef>
                <a:spcPct val="0"/>
              </a:spcBef>
              <a:spcAft>
                <a:spcPct val="0"/>
              </a:spcAft>
              <a:defRPr sz="3600" b="1">
                <a:solidFill>
                  <a:schemeClr val="accent2"/>
                </a:solidFill>
                <a:effectLst>
                  <a:outerShdw blurRad="38100" dist="38100" dir="2700000" algn="tl">
                    <a:srgbClr val="000000"/>
                  </a:outerShdw>
                </a:effectLst>
                <a:latin typeface="Arial" panose="020B0604020202020204" pitchFamily="34" charset="0"/>
              </a:defRPr>
            </a:lvl9pPr>
          </a:lstStyle>
          <a:p>
            <a:pPr algn="l" eaLnBrk="1" hangingPunct="1">
              <a:buClrTx/>
              <a:buSzTx/>
              <a:buFontTx/>
            </a:pPr>
            <a:r>
              <a:rPr lang="zh-CN" altLang="en-US" sz="4400" dirty="0" smtClean="0">
                <a:solidFill>
                  <a:schemeClr val="accent5">
                    <a:lumMod val="75000"/>
                  </a:schemeClr>
                </a:solidFill>
                <a:effectLst/>
                <a:latin typeface="微软雅黑" panose="020B0503020204020204" charset="-122"/>
                <a:ea typeface="微软雅黑" panose="020B0503020204020204" charset="-122"/>
                <a:cs typeface="+mn-cs"/>
              </a:rPr>
              <a:t>地球物理学专业</a:t>
            </a:r>
            <a:r>
              <a:rPr lang="en-US" altLang="zh-CN" sz="4400" dirty="0" smtClean="0">
                <a:solidFill>
                  <a:schemeClr val="accent5">
                    <a:lumMod val="75000"/>
                  </a:schemeClr>
                </a:solidFill>
                <a:effectLst/>
                <a:latin typeface="微软雅黑" panose="020B0503020204020204" charset="-122"/>
                <a:ea typeface="微软雅黑" panose="020B0503020204020204" charset="-122"/>
                <a:cs typeface="+mn-cs"/>
              </a:rPr>
              <a:t> </a:t>
            </a:r>
            <a:r>
              <a:rPr lang="zh-CN" altLang="en-US" sz="2800" dirty="0" smtClean="0">
                <a:solidFill>
                  <a:schemeClr val="accent5">
                    <a:lumMod val="75000"/>
                  </a:schemeClr>
                </a:solidFill>
                <a:effectLst/>
                <a:latin typeface="微软雅黑" panose="020B0503020204020204" charset="-122"/>
                <a:ea typeface="微软雅黑" panose="020B0503020204020204" charset="-122"/>
                <a:cs typeface="+mn-cs"/>
                <a:sym typeface="+mn-ea"/>
              </a:rPr>
              <a:t>辅修课程介绍</a:t>
            </a:r>
            <a:endParaRPr lang="zh-CN" altLang="en-US" sz="2800" dirty="0" smtClean="0">
              <a:solidFill>
                <a:schemeClr val="accent5">
                  <a:lumMod val="75000"/>
                </a:schemeClr>
              </a:solidFill>
              <a:effectLst/>
              <a:latin typeface="微软雅黑" panose="020B0503020204020204" charset="-122"/>
              <a:ea typeface="微软雅黑" panose="020B0503020204020204" charset="-122"/>
              <a:cs typeface="+mn-cs"/>
              <a:sym typeface="+mn-ea"/>
            </a:endParaRPr>
          </a:p>
        </p:txBody>
      </p:sp>
      <p:graphicFrame>
        <p:nvGraphicFramePr>
          <p:cNvPr id="13" name="表格 12"/>
          <p:cNvGraphicFramePr>
            <a:graphicFrameLocks noGrp="1"/>
          </p:cNvGraphicFramePr>
          <p:nvPr>
            <p:custDataLst>
              <p:tags r:id="rId2"/>
            </p:custDataLst>
          </p:nvPr>
        </p:nvGraphicFramePr>
        <p:xfrm>
          <a:off x="694055" y="919480"/>
          <a:ext cx="10803255" cy="5596890"/>
        </p:xfrm>
        <a:graphic>
          <a:graphicData uri="http://schemas.openxmlformats.org/drawingml/2006/table">
            <a:tbl>
              <a:tblPr firstRow="1" firstCol="1" bandRow="1" bandCol="1">
                <a:tableStyleId>{5C22544A-7EE6-4342-B048-85BDC9FD1C3A}</a:tableStyleId>
              </a:tblPr>
              <a:tblGrid>
                <a:gridCol w="558800"/>
                <a:gridCol w="791845"/>
                <a:gridCol w="1260475"/>
                <a:gridCol w="629285"/>
                <a:gridCol w="630555"/>
                <a:gridCol w="541020"/>
                <a:gridCol w="629285"/>
                <a:gridCol w="540385"/>
                <a:gridCol w="450850"/>
                <a:gridCol w="638175"/>
                <a:gridCol w="621030"/>
                <a:gridCol w="450215"/>
                <a:gridCol w="450215"/>
                <a:gridCol w="450215"/>
                <a:gridCol w="449580"/>
                <a:gridCol w="450850"/>
                <a:gridCol w="449580"/>
                <a:gridCol w="450215"/>
                <a:gridCol w="360680"/>
              </a:tblGrid>
              <a:tr h="329565">
                <a:tc rowSpan="3">
                  <a:txBody>
                    <a:bodyPr/>
                    <a:lstStyle/>
                    <a:p>
                      <a:pPr algn="ctr">
                        <a:lnSpc>
                          <a:spcPts val="1200"/>
                        </a:lnSpc>
                        <a:spcAft>
                          <a:spcPts val="0"/>
                        </a:spcAft>
                      </a:pPr>
                      <a:r>
                        <a:rPr lang="zh-CN" sz="1050" kern="100" dirty="0">
                          <a:solidFill>
                            <a:schemeClr val="tx1"/>
                          </a:solidFill>
                          <a:effectLst/>
                          <a:latin typeface="微软雅黑" panose="020B0503020204020204" charset="-122"/>
                          <a:ea typeface="微软雅黑" panose="020B0503020204020204" charset="-122"/>
                        </a:rPr>
                        <a:t>课程</a:t>
                      </a:r>
                      <a:endParaRPr lang="zh-CN" sz="1050" kern="100" dirty="0">
                        <a:solidFill>
                          <a:schemeClr val="tx1"/>
                        </a:solidFill>
                        <a:effectLst/>
                        <a:latin typeface="微软雅黑" panose="020B0503020204020204" charset="-122"/>
                        <a:ea typeface="微软雅黑" panose="020B0503020204020204" charset="-122"/>
                      </a:endParaRPr>
                    </a:p>
                    <a:p>
                      <a:pPr algn="ctr">
                        <a:lnSpc>
                          <a:spcPts val="1200"/>
                        </a:lnSpc>
                        <a:spcAft>
                          <a:spcPts val="0"/>
                        </a:spcAft>
                      </a:pPr>
                      <a:r>
                        <a:rPr lang="zh-CN" sz="1050" kern="100" dirty="0">
                          <a:solidFill>
                            <a:schemeClr val="tx1"/>
                          </a:solidFill>
                          <a:effectLst/>
                          <a:latin typeface="微软雅黑" panose="020B0503020204020204" charset="-122"/>
                          <a:ea typeface="微软雅黑" panose="020B0503020204020204" charset="-122"/>
                        </a:rPr>
                        <a:t>类别</a:t>
                      </a:r>
                      <a:endParaRPr lang="zh-CN" sz="1050" kern="100" dirty="0">
                        <a:solidFill>
                          <a:schemeClr val="tx1"/>
                        </a:solidFill>
                        <a:effectLst/>
                        <a:latin typeface="微软雅黑" panose="020B0503020204020204" charset="-122"/>
                        <a:ea typeface="微软雅黑" panose="020B0503020204020204" charset="-122"/>
                      </a:endParaRPr>
                    </a:p>
                  </a:txBody>
                  <a:tcPr marL="0" marR="0" marT="0" marB="0"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lumMod val="20000"/>
                        <a:lumOff val="80000"/>
                      </a:schemeClr>
                    </a:solidFill>
                  </a:tcPr>
                </a:tc>
                <a:tc rowSpan="3">
                  <a:txBody>
                    <a:bodyPr/>
                    <a:lstStyle/>
                    <a:p>
                      <a:pPr algn="ctr">
                        <a:lnSpc>
                          <a:spcPts val="1200"/>
                        </a:lnSpc>
                        <a:spcAft>
                          <a:spcPts val="0"/>
                        </a:spcAft>
                      </a:pPr>
                      <a:r>
                        <a:rPr lang="zh-CN" sz="1050" kern="100" dirty="0">
                          <a:solidFill>
                            <a:schemeClr val="tx1"/>
                          </a:solidFill>
                          <a:effectLst/>
                          <a:latin typeface="微软雅黑" panose="020B0503020204020204" charset="-122"/>
                          <a:ea typeface="微软雅黑" panose="020B0503020204020204" charset="-122"/>
                        </a:rPr>
                        <a:t>课程编号</a:t>
                      </a:r>
                      <a:endParaRPr lang="zh-CN" sz="1050" kern="100" dirty="0">
                        <a:solidFill>
                          <a:schemeClr val="tx1"/>
                        </a:solidFill>
                        <a:effectLst/>
                        <a:latin typeface="微软雅黑" panose="020B0503020204020204" charset="-122"/>
                        <a:ea typeface="微软雅黑" panose="020B0503020204020204" charset="-122"/>
                      </a:endParaRPr>
                    </a:p>
                  </a:txBody>
                  <a:tcPr marL="0" marR="0" marT="0" marB="0"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lumMod val="20000"/>
                        <a:lumOff val="80000"/>
                      </a:schemeClr>
                    </a:solidFill>
                  </a:tcPr>
                </a:tc>
                <a:tc rowSpan="3">
                  <a:txBody>
                    <a:bodyPr/>
                    <a:lstStyle/>
                    <a:p>
                      <a:pPr algn="ctr">
                        <a:lnSpc>
                          <a:spcPts val="1200"/>
                        </a:lnSpc>
                        <a:spcAft>
                          <a:spcPts val="0"/>
                        </a:spcAft>
                      </a:pPr>
                      <a:r>
                        <a:rPr lang="zh-CN" sz="1050" kern="100" dirty="0">
                          <a:solidFill>
                            <a:schemeClr val="tx1"/>
                          </a:solidFill>
                          <a:effectLst/>
                          <a:latin typeface="微软雅黑" panose="020B0503020204020204" charset="-122"/>
                          <a:ea typeface="微软雅黑" panose="020B0503020204020204" charset="-122"/>
                        </a:rPr>
                        <a:t>课程名称</a:t>
                      </a:r>
                      <a:endParaRPr lang="zh-CN" sz="1050" kern="100" dirty="0">
                        <a:solidFill>
                          <a:schemeClr val="tx1"/>
                        </a:solidFill>
                        <a:effectLst/>
                        <a:latin typeface="微软雅黑" panose="020B0503020204020204" charset="-122"/>
                        <a:ea typeface="微软雅黑" panose="020B0503020204020204" charset="-122"/>
                      </a:endParaRPr>
                    </a:p>
                  </a:txBody>
                  <a:tcPr marL="30788" marR="30788" marT="0" marB="0"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lumMod val="20000"/>
                        <a:lumOff val="80000"/>
                      </a:schemeClr>
                    </a:solidFill>
                  </a:tcPr>
                </a:tc>
                <a:tc rowSpan="3">
                  <a:txBody>
                    <a:bodyPr/>
                    <a:lstStyle/>
                    <a:p>
                      <a:pPr algn="ctr">
                        <a:lnSpc>
                          <a:spcPts val="1200"/>
                        </a:lnSpc>
                        <a:spcAft>
                          <a:spcPts val="0"/>
                        </a:spcAft>
                      </a:pPr>
                      <a:r>
                        <a:rPr lang="zh-CN" sz="1050" kern="100" dirty="0">
                          <a:solidFill>
                            <a:schemeClr val="tx1"/>
                          </a:solidFill>
                          <a:effectLst/>
                          <a:latin typeface="微软雅黑" panose="020B0503020204020204" charset="-122"/>
                          <a:ea typeface="微软雅黑" panose="020B0503020204020204" charset="-122"/>
                        </a:rPr>
                        <a:t>学分</a:t>
                      </a:r>
                      <a:endParaRPr lang="zh-CN" sz="1050" kern="100" dirty="0">
                        <a:solidFill>
                          <a:schemeClr val="tx1"/>
                        </a:solidFill>
                        <a:effectLst/>
                        <a:latin typeface="微软雅黑" panose="020B0503020204020204" charset="-122"/>
                        <a:ea typeface="微软雅黑" panose="020B0503020204020204" charset="-122"/>
                      </a:endParaRPr>
                    </a:p>
                  </a:txBody>
                  <a:tcPr marL="0" marR="0" marT="0" marB="0"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lumMod val="20000"/>
                        <a:lumOff val="80000"/>
                      </a:schemeClr>
                    </a:solidFill>
                  </a:tcPr>
                </a:tc>
                <a:tc rowSpan="3">
                  <a:txBody>
                    <a:bodyPr/>
                    <a:lstStyle/>
                    <a:p>
                      <a:pPr algn="ctr">
                        <a:lnSpc>
                          <a:spcPts val="1200"/>
                        </a:lnSpc>
                        <a:spcAft>
                          <a:spcPts val="0"/>
                        </a:spcAft>
                      </a:pPr>
                      <a:r>
                        <a:rPr lang="zh-CN" sz="1050" kern="100" dirty="0">
                          <a:solidFill>
                            <a:schemeClr val="tx1"/>
                          </a:solidFill>
                          <a:effectLst/>
                          <a:latin typeface="微软雅黑" panose="020B0503020204020204" charset="-122"/>
                          <a:ea typeface="微软雅黑" panose="020B0503020204020204" charset="-122"/>
                        </a:rPr>
                        <a:t>课内总学时</a:t>
                      </a:r>
                      <a:endParaRPr lang="zh-CN" sz="1050" kern="100" dirty="0">
                        <a:solidFill>
                          <a:schemeClr val="tx1"/>
                        </a:solidFill>
                        <a:effectLst/>
                        <a:latin typeface="微软雅黑" panose="020B0503020204020204" charset="-122"/>
                        <a:ea typeface="微软雅黑" panose="020B0503020204020204" charset="-122"/>
                      </a:endParaRPr>
                    </a:p>
                  </a:txBody>
                  <a:tcPr marL="0" marR="0" marT="0" marB="0"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lumMod val="20000"/>
                        <a:lumOff val="80000"/>
                      </a:schemeClr>
                    </a:solidFill>
                  </a:tcPr>
                </a:tc>
                <a:tc gridSpan="5">
                  <a:txBody>
                    <a:bodyPr/>
                    <a:lstStyle/>
                    <a:p>
                      <a:pPr algn="ctr">
                        <a:lnSpc>
                          <a:spcPts val="1200"/>
                        </a:lnSpc>
                        <a:spcAft>
                          <a:spcPts val="0"/>
                        </a:spcAft>
                      </a:pPr>
                      <a:r>
                        <a:rPr lang="zh-CN" sz="800" kern="100" dirty="0">
                          <a:solidFill>
                            <a:schemeClr val="tx1"/>
                          </a:solidFill>
                          <a:effectLst/>
                          <a:latin typeface="微软雅黑" panose="020B0503020204020204" charset="-122"/>
                          <a:ea typeface="微软雅黑" panose="020B0503020204020204" charset="-122"/>
                        </a:rPr>
                        <a:t>学时分类</a:t>
                      </a:r>
                      <a:endParaRPr lang="zh-CN" sz="800" kern="100" dirty="0">
                        <a:solidFill>
                          <a:schemeClr val="tx1"/>
                        </a:solidFill>
                        <a:effectLst/>
                        <a:latin typeface="微软雅黑" panose="020B0503020204020204" charset="-122"/>
                        <a:ea typeface="微软雅黑" panose="020B0503020204020204" charset="-122"/>
                      </a:endParaRPr>
                    </a:p>
                  </a:txBody>
                  <a:tcPr marL="0" marR="0" marT="0" marB="0"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lumMod val="20000"/>
                        <a:lumOff val="80000"/>
                      </a:schemeClr>
                    </a:solidFill>
                  </a:tcPr>
                </a:tc>
                <a:tc hMerge="1">
                  <a:tcPr>
                    <a:lnT w="12700" cmpd="sng">
                      <a:solidFill>
                        <a:schemeClr val="tx1"/>
                      </a:solidFill>
                      <a:prstDash val="solid"/>
                    </a:lnT>
                    <a:lnB w="12700" cmpd="sng">
                      <a:solidFill>
                        <a:schemeClr val="tx1"/>
                      </a:solidFill>
                      <a:prstDash val="solid"/>
                    </a:lnB>
                  </a:tcPr>
                </a:tc>
                <a:tc hMerge="1">
                  <a:tcPr>
                    <a:lnT w="12700" cmpd="sng">
                      <a:solidFill>
                        <a:schemeClr val="tx1"/>
                      </a:solidFill>
                      <a:prstDash val="solid"/>
                    </a:lnT>
                    <a:lnB w="12700" cmpd="sng">
                      <a:solidFill>
                        <a:schemeClr val="tx1"/>
                      </a:solidFill>
                      <a:prstDash val="solid"/>
                    </a:lnB>
                  </a:tcPr>
                </a:tc>
                <a:tc hMerge="1">
                  <a:tcPr>
                    <a:lnT w="12700" cmpd="sng">
                      <a:solidFill>
                        <a:schemeClr val="tx1"/>
                      </a:solidFill>
                      <a:prstDash val="solid"/>
                    </a:lnT>
                    <a:lnB w="12700" cmpd="sng">
                      <a:solidFill>
                        <a:schemeClr val="tx1"/>
                      </a:solidFill>
                      <a:prstDash val="solid"/>
                    </a:lnB>
                  </a:tcPr>
                </a:tc>
                <a:tc hMerge="1">
                  <a:tcPr>
                    <a:lnR w="12700" cmpd="sng">
                      <a:solidFill>
                        <a:schemeClr val="tx1"/>
                      </a:solidFill>
                      <a:prstDash val="solid"/>
                    </a:lnR>
                    <a:lnT w="12700" cmpd="sng">
                      <a:solidFill>
                        <a:schemeClr val="tx1"/>
                      </a:solidFill>
                      <a:prstDash val="solid"/>
                    </a:lnT>
                    <a:lnB w="12700" cmpd="sng">
                      <a:solidFill>
                        <a:schemeClr val="tx1"/>
                      </a:solidFill>
                      <a:prstDash val="solid"/>
                    </a:lnB>
                  </a:tcPr>
                </a:tc>
                <a:tc rowSpan="3">
                  <a:txBody>
                    <a:bodyPr/>
                    <a:lstStyle/>
                    <a:p>
                      <a:pPr algn="ctr">
                        <a:lnSpc>
                          <a:spcPts val="1200"/>
                        </a:lnSpc>
                        <a:spcAft>
                          <a:spcPts val="0"/>
                        </a:spcAft>
                      </a:pPr>
                      <a:r>
                        <a:rPr lang="zh-CN" sz="1050" kern="100" dirty="0">
                          <a:solidFill>
                            <a:schemeClr val="tx1"/>
                          </a:solidFill>
                          <a:effectLst/>
                          <a:latin typeface="微软雅黑" panose="020B0503020204020204" charset="-122"/>
                          <a:ea typeface="微软雅黑" panose="020B0503020204020204" charset="-122"/>
                        </a:rPr>
                        <a:t>先修课程</a:t>
                      </a:r>
                      <a:endParaRPr lang="zh-CN" sz="1050" kern="100" dirty="0">
                        <a:solidFill>
                          <a:schemeClr val="tx1"/>
                        </a:solidFill>
                        <a:effectLst/>
                        <a:latin typeface="微软雅黑" panose="020B0503020204020204" charset="-122"/>
                        <a:ea typeface="微软雅黑" panose="020B0503020204020204" charset="-122"/>
                      </a:endParaRPr>
                    </a:p>
                  </a:txBody>
                  <a:tcPr marL="0" marR="0" marT="0" marB="0"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lumMod val="20000"/>
                        <a:lumOff val="80000"/>
                      </a:schemeClr>
                    </a:solidFill>
                  </a:tcPr>
                </a:tc>
                <a:tc rowSpan="2" gridSpan="8">
                  <a:txBody>
                    <a:bodyPr/>
                    <a:lstStyle/>
                    <a:p>
                      <a:pPr algn="ctr">
                        <a:lnSpc>
                          <a:spcPts val="1200"/>
                        </a:lnSpc>
                        <a:spcAft>
                          <a:spcPts val="0"/>
                        </a:spcAft>
                      </a:pPr>
                      <a:r>
                        <a:rPr lang="zh-CN" sz="1050" kern="100" dirty="0">
                          <a:solidFill>
                            <a:schemeClr val="tx1"/>
                          </a:solidFill>
                          <a:effectLst/>
                          <a:latin typeface="微软雅黑" panose="020B0503020204020204" charset="-122"/>
                          <a:ea typeface="微软雅黑" panose="020B0503020204020204" charset="-122"/>
                        </a:rPr>
                        <a:t>学期学分分配</a:t>
                      </a:r>
                      <a:endParaRPr lang="zh-CN" sz="1050" kern="100" dirty="0">
                        <a:solidFill>
                          <a:schemeClr val="tx1"/>
                        </a:solidFill>
                        <a:effectLst/>
                        <a:latin typeface="微软雅黑" panose="020B0503020204020204" charset="-122"/>
                        <a:ea typeface="微软雅黑" panose="020B0503020204020204" charset="-122"/>
                      </a:endParaRPr>
                    </a:p>
                  </a:txBody>
                  <a:tcPr marL="0" marR="0" marT="0" marB="0"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lumMod val="20000"/>
                        <a:lumOff val="80000"/>
                      </a:schemeClr>
                    </a:solidFill>
                  </a:tcPr>
                </a:tc>
                <a:tc rowSpan="2" hMerge="1">
                  <a:tcPr>
                    <a:lnT w="12700" cmpd="sng">
                      <a:solidFill>
                        <a:schemeClr val="tx1"/>
                      </a:solidFill>
                      <a:prstDash val="solid"/>
                    </a:lnT>
                  </a:tcPr>
                </a:tc>
                <a:tc rowSpan="2" hMerge="1">
                  <a:tcPr>
                    <a:lnT w="12700" cmpd="sng">
                      <a:solidFill>
                        <a:schemeClr val="tx1"/>
                      </a:solidFill>
                      <a:prstDash val="solid"/>
                    </a:lnT>
                  </a:tcPr>
                </a:tc>
                <a:tc rowSpan="2" hMerge="1">
                  <a:tcPr>
                    <a:lnT w="12700" cmpd="sng">
                      <a:solidFill>
                        <a:schemeClr val="tx1"/>
                      </a:solidFill>
                      <a:prstDash val="solid"/>
                    </a:lnT>
                  </a:tcPr>
                </a:tc>
                <a:tc rowSpan="2" hMerge="1">
                  <a:tcPr>
                    <a:lnT w="12700" cmpd="sng">
                      <a:solidFill>
                        <a:schemeClr val="tx1"/>
                      </a:solidFill>
                      <a:prstDash val="solid"/>
                    </a:lnT>
                  </a:tcPr>
                </a:tc>
                <a:tc rowSpan="2" hMerge="1">
                  <a:tcPr>
                    <a:lnT w="12700" cmpd="sng">
                      <a:solidFill>
                        <a:schemeClr val="tx1"/>
                      </a:solidFill>
                      <a:prstDash val="solid"/>
                    </a:lnT>
                  </a:tcPr>
                </a:tc>
                <a:tc rowSpan="2" hMerge="1">
                  <a:tcPr>
                    <a:lnT w="12700" cmpd="sng">
                      <a:solidFill>
                        <a:schemeClr val="tx1"/>
                      </a:solidFill>
                      <a:prstDash val="solid"/>
                    </a:lnT>
                  </a:tcPr>
                </a:tc>
                <a:tc rowSpan="2" hMerge="1">
                  <a:tcPr>
                    <a:lnR w="12700" cmpd="sng">
                      <a:solidFill>
                        <a:schemeClr val="tx1"/>
                      </a:solidFill>
                      <a:prstDash val="solid"/>
                    </a:lnR>
                    <a:lnT w="12700" cmpd="sng">
                      <a:solidFill>
                        <a:schemeClr val="tx1"/>
                      </a:solidFill>
                      <a:prstDash val="solid"/>
                    </a:lnT>
                  </a:tcPr>
                </a:tc>
              </a:tr>
              <a:tr h="194310">
                <a:tc vMerge="1">
                  <a:tcPr>
                    <a:lnL w="12700" cmpd="sng">
                      <a:solidFill>
                        <a:schemeClr val="tx1"/>
                      </a:solidFill>
                      <a:prstDash val="solid"/>
                    </a:lnL>
                    <a:lnR w="12700" cmpd="sng">
                      <a:solidFill>
                        <a:schemeClr val="tx1"/>
                      </a:solidFill>
                      <a:prstDash val="solid"/>
                    </a:lnR>
                  </a:tcPr>
                </a:tc>
                <a:tc vMerge="1">
                  <a:tcPr>
                    <a:lnL w="12700" cmpd="sng">
                      <a:solidFill>
                        <a:schemeClr val="tx1"/>
                      </a:solidFill>
                      <a:prstDash val="solid"/>
                    </a:lnL>
                    <a:lnR w="12700" cmpd="sng">
                      <a:solidFill>
                        <a:schemeClr val="tx1"/>
                      </a:solidFill>
                      <a:prstDash val="solid"/>
                    </a:lnR>
                  </a:tcPr>
                </a:tc>
                <a:tc vMerge="1">
                  <a:tcPr>
                    <a:lnL w="12700" cmpd="sng">
                      <a:solidFill>
                        <a:schemeClr val="tx1"/>
                      </a:solidFill>
                      <a:prstDash val="solid"/>
                    </a:lnL>
                    <a:lnR w="12700" cmpd="sng">
                      <a:solidFill>
                        <a:schemeClr val="tx1"/>
                      </a:solidFill>
                      <a:prstDash val="solid"/>
                    </a:lnR>
                  </a:tcPr>
                </a:tc>
                <a:tc vMerge="1">
                  <a:tcPr>
                    <a:lnL w="12700" cmpd="sng">
                      <a:solidFill>
                        <a:schemeClr val="tx1"/>
                      </a:solidFill>
                      <a:prstDash val="solid"/>
                    </a:lnL>
                    <a:lnR w="12700" cmpd="sng">
                      <a:solidFill>
                        <a:schemeClr val="tx1"/>
                      </a:solidFill>
                      <a:prstDash val="solid"/>
                    </a:lnR>
                  </a:tcPr>
                </a:tc>
                <a:tc vMerge="1">
                  <a:tcPr>
                    <a:lnL w="12700" cmpd="sng">
                      <a:solidFill>
                        <a:schemeClr val="tx1"/>
                      </a:solidFill>
                      <a:prstDash val="solid"/>
                    </a:lnL>
                    <a:lnR w="12700" cmpd="sng">
                      <a:solidFill>
                        <a:schemeClr val="tx1"/>
                      </a:solidFill>
                      <a:prstDash val="solid"/>
                    </a:lnR>
                  </a:tcPr>
                </a:tc>
                <a:tc gridSpan="3">
                  <a:txBody>
                    <a:bodyPr/>
                    <a:lstStyle/>
                    <a:p>
                      <a:pPr algn="ctr">
                        <a:lnSpc>
                          <a:spcPts val="1200"/>
                        </a:lnSpc>
                        <a:spcAft>
                          <a:spcPts val="0"/>
                        </a:spcAft>
                      </a:pPr>
                      <a:r>
                        <a:rPr lang="zh-CN" sz="1050" kern="100" dirty="0">
                          <a:solidFill>
                            <a:schemeClr val="tx1"/>
                          </a:solidFill>
                          <a:effectLst/>
                          <a:latin typeface="微软雅黑" panose="020B0503020204020204" charset="-122"/>
                          <a:ea typeface="微软雅黑" panose="020B0503020204020204" charset="-122"/>
                        </a:rPr>
                        <a:t>课内学时</a:t>
                      </a:r>
                      <a:endParaRPr lang="zh-CN" sz="1050" kern="100" dirty="0">
                        <a:solidFill>
                          <a:schemeClr val="tx1"/>
                        </a:solidFill>
                        <a:effectLst/>
                        <a:latin typeface="微软雅黑" panose="020B0503020204020204" charset="-122"/>
                        <a:ea typeface="微软雅黑" panose="020B0503020204020204" charset="-122"/>
                      </a:endParaRPr>
                    </a:p>
                  </a:txBody>
                  <a:tcPr marL="0" marR="0" marT="0" marB="0"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lumMod val="20000"/>
                        <a:lumOff val="80000"/>
                      </a:schemeClr>
                    </a:solidFill>
                  </a:tcPr>
                </a:tc>
                <a:tc hMerge="1">
                  <a:tcPr>
                    <a:lnT w="12700" cmpd="sng">
                      <a:solidFill>
                        <a:schemeClr val="tx1"/>
                      </a:solidFill>
                      <a:prstDash val="solid"/>
                    </a:lnT>
                    <a:lnB w="12700" cmpd="sng">
                      <a:solidFill>
                        <a:schemeClr val="tx1"/>
                      </a:solidFill>
                      <a:prstDash val="solid"/>
                    </a:lnB>
                  </a:tcPr>
                </a:tc>
                <a:tc hMerge="1">
                  <a:tcPr>
                    <a:lnR w="12700" cmpd="sng">
                      <a:solidFill>
                        <a:schemeClr val="tx1"/>
                      </a:solidFill>
                      <a:prstDash val="solid"/>
                    </a:lnR>
                    <a:lnT w="12700" cmpd="sng">
                      <a:solidFill>
                        <a:schemeClr val="tx1"/>
                      </a:solidFill>
                      <a:prstDash val="solid"/>
                    </a:lnT>
                    <a:lnB w="12700" cmpd="sng">
                      <a:solidFill>
                        <a:schemeClr val="tx1"/>
                      </a:solidFill>
                      <a:prstDash val="solid"/>
                    </a:lnB>
                  </a:tcPr>
                </a:tc>
                <a:tc gridSpan="2">
                  <a:txBody>
                    <a:bodyPr/>
                    <a:lstStyle/>
                    <a:p>
                      <a:pPr algn="ctr">
                        <a:lnSpc>
                          <a:spcPts val="1200"/>
                        </a:lnSpc>
                        <a:spcAft>
                          <a:spcPts val="0"/>
                        </a:spcAft>
                      </a:pPr>
                      <a:r>
                        <a:rPr lang="zh-CN" sz="1050" kern="100" dirty="0">
                          <a:solidFill>
                            <a:schemeClr val="tx1"/>
                          </a:solidFill>
                          <a:effectLst/>
                          <a:latin typeface="微软雅黑" panose="020B0503020204020204" charset="-122"/>
                          <a:ea typeface="微软雅黑" panose="020B0503020204020204" charset="-122"/>
                        </a:rPr>
                        <a:t>课外学时</a:t>
                      </a:r>
                      <a:endParaRPr lang="zh-CN" sz="1050" kern="100" dirty="0">
                        <a:solidFill>
                          <a:schemeClr val="tx1"/>
                        </a:solidFill>
                        <a:effectLst/>
                        <a:latin typeface="微软雅黑" panose="020B0503020204020204" charset="-122"/>
                        <a:ea typeface="微软雅黑" panose="020B0503020204020204" charset="-122"/>
                      </a:endParaRPr>
                    </a:p>
                  </a:txBody>
                  <a:tcPr marL="0" marR="0" marT="0" marB="0"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lumMod val="20000"/>
                        <a:lumOff val="80000"/>
                      </a:schemeClr>
                    </a:solidFill>
                  </a:tcPr>
                </a:tc>
                <a:tc hMerge="1">
                  <a:tcPr>
                    <a:lnR w="12700" cmpd="sng">
                      <a:solidFill>
                        <a:schemeClr val="tx1"/>
                      </a:solidFill>
                      <a:prstDash val="solid"/>
                    </a:lnR>
                    <a:lnT w="12700" cmpd="sng">
                      <a:solidFill>
                        <a:schemeClr val="tx1"/>
                      </a:solidFill>
                      <a:prstDash val="solid"/>
                    </a:lnT>
                    <a:lnB w="12700" cmpd="sng">
                      <a:solidFill>
                        <a:schemeClr val="tx1"/>
                      </a:solidFill>
                      <a:prstDash val="solid"/>
                    </a:lnB>
                  </a:tcPr>
                </a:tc>
                <a:tc vMerge="1">
                  <a:tcPr>
                    <a:lnL w="12700" cmpd="sng">
                      <a:solidFill>
                        <a:schemeClr val="tx1"/>
                      </a:solidFill>
                      <a:prstDash val="solid"/>
                    </a:lnL>
                    <a:lnR w="12700" cmpd="sng">
                      <a:solidFill>
                        <a:schemeClr val="tx1"/>
                      </a:solidFill>
                      <a:prstDash val="solid"/>
                    </a:lnR>
                  </a:tcPr>
                </a:tc>
                <a:tc vMerge="1" gridSpan="8">
                  <a:tcPr>
                    <a:lnL w="12700" cmpd="sng">
                      <a:solidFill>
                        <a:schemeClr val="tx1"/>
                      </a:solidFill>
                      <a:prstDash val="solid"/>
                    </a:lnL>
                    <a:lnB w="12700" cmpd="sng">
                      <a:solidFill>
                        <a:schemeClr val="tx1"/>
                      </a:solidFill>
                      <a:prstDash val="solid"/>
                    </a:lnB>
                  </a:tcPr>
                </a:tc>
                <a:tc vMerge="1" hMerge="1">
                  <a:tcPr>
                    <a:lnB w="12700" cmpd="sng">
                      <a:solidFill>
                        <a:schemeClr val="tx1"/>
                      </a:solidFill>
                      <a:prstDash val="solid"/>
                    </a:lnB>
                  </a:tcPr>
                </a:tc>
                <a:tc vMerge="1" hMerge="1">
                  <a:tcPr>
                    <a:lnB w="12700" cmpd="sng">
                      <a:solidFill>
                        <a:schemeClr val="tx1"/>
                      </a:solidFill>
                      <a:prstDash val="solid"/>
                    </a:lnB>
                  </a:tcPr>
                </a:tc>
                <a:tc vMerge="1" hMerge="1">
                  <a:tcPr>
                    <a:lnB w="12700" cmpd="sng">
                      <a:solidFill>
                        <a:schemeClr val="tx1"/>
                      </a:solidFill>
                      <a:prstDash val="solid"/>
                    </a:lnB>
                  </a:tcPr>
                </a:tc>
                <a:tc vMerge="1" hMerge="1">
                  <a:tcPr>
                    <a:lnB w="12700" cmpd="sng">
                      <a:solidFill>
                        <a:schemeClr val="tx1"/>
                      </a:solidFill>
                      <a:prstDash val="solid"/>
                    </a:lnB>
                  </a:tcPr>
                </a:tc>
                <a:tc vMerge="1" hMerge="1">
                  <a:tcPr>
                    <a:lnB w="12700" cmpd="sng">
                      <a:solidFill>
                        <a:schemeClr val="tx1"/>
                      </a:solidFill>
                      <a:prstDash val="solid"/>
                    </a:lnB>
                  </a:tcPr>
                </a:tc>
                <a:tc vMerge="1" hMerge="1">
                  <a:tcPr>
                    <a:lnB w="12700" cmpd="sng">
                      <a:solidFill>
                        <a:schemeClr val="tx1"/>
                      </a:solidFill>
                      <a:prstDash val="solid"/>
                    </a:lnB>
                  </a:tcPr>
                </a:tc>
                <a:tc vMerge="1" hMerge="1">
                  <a:tcPr>
                    <a:lnR w="12700" cmpd="sng">
                      <a:solidFill>
                        <a:schemeClr val="tx1"/>
                      </a:solidFill>
                      <a:prstDash val="solid"/>
                    </a:lnR>
                    <a:lnB w="12700" cmpd="sng">
                      <a:solidFill>
                        <a:schemeClr val="tx1"/>
                      </a:solidFill>
                      <a:prstDash val="solid"/>
                    </a:lnB>
                  </a:tcPr>
                </a:tc>
              </a:tr>
              <a:tr h="582295">
                <a:tc vMerge="1">
                  <a:tcPr>
                    <a:lnL w="12700" cmpd="sng">
                      <a:solidFill>
                        <a:schemeClr val="tx1"/>
                      </a:solidFill>
                      <a:prstDash val="solid"/>
                    </a:lnL>
                    <a:lnR w="12700" cmpd="sng">
                      <a:solidFill>
                        <a:schemeClr val="tx1"/>
                      </a:solidFill>
                      <a:prstDash val="solid"/>
                    </a:lnR>
                    <a:lnB w="12700" cmpd="sng">
                      <a:solidFill>
                        <a:schemeClr val="tx1"/>
                      </a:solidFill>
                      <a:prstDash val="solid"/>
                    </a:lnB>
                  </a:tcPr>
                </a:tc>
                <a:tc vMerge="1">
                  <a:tcPr>
                    <a:lnL w="12700" cmpd="sng">
                      <a:solidFill>
                        <a:schemeClr val="tx1"/>
                      </a:solidFill>
                      <a:prstDash val="solid"/>
                    </a:lnL>
                    <a:lnR w="12700" cmpd="sng">
                      <a:solidFill>
                        <a:schemeClr val="tx1"/>
                      </a:solidFill>
                      <a:prstDash val="solid"/>
                    </a:lnR>
                    <a:lnB w="12700" cmpd="sng">
                      <a:solidFill>
                        <a:schemeClr val="tx1"/>
                      </a:solidFill>
                      <a:prstDash val="solid"/>
                    </a:lnB>
                  </a:tcPr>
                </a:tc>
                <a:tc vMerge="1">
                  <a:tcPr>
                    <a:lnL w="12700" cmpd="sng">
                      <a:solidFill>
                        <a:schemeClr val="tx1"/>
                      </a:solidFill>
                      <a:prstDash val="solid"/>
                    </a:lnL>
                    <a:lnR w="12700" cmpd="sng">
                      <a:solidFill>
                        <a:schemeClr val="tx1"/>
                      </a:solidFill>
                      <a:prstDash val="solid"/>
                    </a:lnR>
                    <a:lnB w="12700" cmpd="sng">
                      <a:solidFill>
                        <a:schemeClr val="tx1"/>
                      </a:solidFill>
                      <a:prstDash val="solid"/>
                    </a:lnB>
                  </a:tcPr>
                </a:tc>
                <a:tc vMerge="1">
                  <a:tcPr>
                    <a:lnL w="12700" cmpd="sng">
                      <a:solidFill>
                        <a:schemeClr val="tx1"/>
                      </a:solidFill>
                      <a:prstDash val="solid"/>
                    </a:lnL>
                    <a:lnR w="12700" cmpd="sng">
                      <a:solidFill>
                        <a:schemeClr val="tx1"/>
                      </a:solidFill>
                      <a:prstDash val="solid"/>
                    </a:lnR>
                    <a:lnB w="12700" cmpd="sng">
                      <a:solidFill>
                        <a:schemeClr val="tx1"/>
                      </a:solidFill>
                      <a:prstDash val="solid"/>
                    </a:lnB>
                  </a:tcPr>
                </a:tc>
                <a:tc vMerge="1">
                  <a:tcPr>
                    <a:lnL w="12700" cmpd="sng">
                      <a:solidFill>
                        <a:schemeClr val="tx1"/>
                      </a:solidFill>
                      <a:prstDash val="solid"/>
                    </a:lnL>
                    <a:lnR w="12700" cmpd="sng">
                      <a:solidFill>
                        <a:schemeClr val="tx1"/>
                      </a:solidFill>
                      <a:prstDash val="solid"/>
                    </a:lnR>
                    <a:lnB w="12700" cmpd="sng">
                      <a:solidFill>
                        <a:schemeClr val="tx1"/>
                      </a:solidFill>
                      <a:prstDash val="solid"/>
                    </a:lnB>
                  </a:tcPr>
                </a:tc>
                <a:tc>
                  <a:txBody>
                    <a:bodyPr/>
                    <a:lstStyle/>
                    <a:p>
                      <a:pPr algn="ctr">
                        <a:lnSpc>
                          <a:spcPts val="1200"/>
                        </a:lnSpc>
                        <a:spcAft>
                          <a:spcPts val="0"/>
                        </a:spcAft>
                      </a:pPr>
                      <a:r>
                        <a:rPr lang="zh-CN" sz="1050" kern="100" dirty="0">
                          <a:solidFill>
                            <a:schemeClr val="tx1"/>
                          </a:solidFill>
                          <a:effectLst/>
                          <a:latin typeface="微软雅黑" panose="020B0503020204020204" charset="-122"/>
                          <a:ea typeface="微软雅黑" panose="020B0503020204020204" charset="-122"/>
                        </a:rPr>
                        <a:t>讲课</a:t>
                      </a:r>
                      <a:endParaRPr lang="zh-CN" sz="1050" kern="100" dirty="0">
                        <a:solidFill>
                          <a:schemeClr val="tx1"/>
                        </a:solidFill>
                        <a:effectLst/>
                        <a:latin typeface="微软雅黑" panose="020B0503020204020204" charset="-122"/>
                        <a:ea typeface="微软雅黑" panose="020B0503020204020204" charset="-122"/>
                      </a:endParaRPr>
                    </a:p>
                  </a:txBody>
                  <a:tcPr marL="0" marR="0" marT="0" marB="0"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lumMod val="20000"/>
                        <a:lumOff val="80000"/>
                      </a:schemeClr>
                    </a:solidFill>
                  </a:tcPr>
                </a:tc>
                <a:tc>
                  <a:txBody>
                    <a:bodyPr/>
                    <a:lstStyle/>
                    <a:p>
                      <a:pPr algn="ctr">
                        <a:lnSpc>
                          <a:spcPts val="1200"/>
                        </a:lnSpc>
                        <a:spcAft>
                          <a:spcPts val="0"/>
                        </a:spcAft>
                      </a:pPr>
                      <a:r>
                        <a:rPr lang="zh-CN" sz="1050" kern="100" spc="-100" dirty="0">
                          <a:solidFill>
                            <a:schemeClr val="tx1"/>
                          </a:solidFill>
                          <a:effectLst/>
                          <a:latin typeface="微软雅黑" panose="020B0503020204020204" charset="-122"/>
                          <a:ea typeface="微软雅黑" panose="020B0503020204020204" charset="-122"/>
                        </a:rPr>
                        <a:t>课内</a:t>
                      </a:r>
                      <a:endParaRPr lang="zh-CN" sz="1050" kern="100" dirty="0">
                        <a:solidFill>
                          <a:schemeClr val="tx1"/>
                        </a:solidFill>
                        <a:effectLst/>
                        <a:latin typeface="微软雅黑" panose="020B0503020204020204" charset="-122"/>
                        <a:ea typeface="微软雅黑" panose="020B0503020204020204" charset="-122"/>
                      </a:endParaRPr>
                    </a:p>
                    <a:p>
                      <a:pPr algn="ctr">
                        <a:lnSpc>
                          <a:spcPts val="1200"/>
                        </a:lnSpc>
                        <a:spcAft>
                          <a:spcPts val="0"/>
                        </a:spcAft>
                      </a:pPr>
                      <a:r>
                        <a:rPr lang="zh-CN" sz="1050" kern="100" spc="-100" dirty="0">
                          <a:solidFill>
                            <a:schemeClr val="tx1"/>
                          </a:solidFill>
                          <a:effectLst/>
                          <a:latin typeface="微软雅黑" panose="020B0503020204020204" charset="-122"/>
                          <a:ea typeface="微软雅黑" panose="020B0503020204020204" charset="-122"/>
                        </a:rPr>
                        <a:t>实验</a:t>
                      </a:r>
                      <a:endParaRPr lang="zh-CN" sz="1050" kern="100" dirty="0">
                        <a:solidFill>
                          <a:schemeClr val="tx1"/>
                        </a:solidFill>
                        <a:effectLst/>
                        <a:latin typeface="微软雅黑" panose="020B0503020204020204" charset="-122"/>
                        <a:ea typeface="微软雅黑" panose="020B0503020204020204" charset="-122"/>
                      </a:endParaRPr>
                    </a:p>
                  </a:txBody>
                  <a:tcPr marL="0" marR="0" marT="0" marB="0"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lumMod val="20000"/>
                        <a:lumOff val="80000"/>
                      </a:schemeClr>
                    </a:solidFill>
                  </a:tcPr>
                </a:tc>
                <a:tc>
                  <a:txBody>
                    <a:bodyPr/>
                    <a:lstStyle/>
                    <a:p>
                      <a:pPr algn="ctr">
                        <a:lnSpc>
                          <a:spcPts val="1200"/>
                        </a:lnSpc>
                        <a:spcAft>
                          <a:spcPts val="0"/>
                        </a:spcAft>
                      </a:pPr>
                      <a:r>
                        <a:rPr lang="zh-CN" sz="1050" kern="100" dirty="0">
                          <a:solidFill>
                            <a:schemeClr val="tx1"/>
                          </a:solidFill>
                          <a:effectLst/>
                          <a:latin typeface="微软雅黑" panose="020B0503020204020204" charset="-122"/>
                          <a:ea typeface="微软雅黑" panose="020B0503020204020204" charset="-122"/>
                        </a:rPr>
                        <a:t>实验</a:t>
                      </a:r>
                      <a:r>
                        <a:rPr lang="en-US" sz="1050" kern="100" dirty="0">
                          <a:solidFill>
                            <a:schemeClr val="tx1"/>
                          </a:solidFill>
                          <a:effectLst/>
                          <a:latin typeface="微软雅黑" panose="020B0503020204020204" charset="-122"/>
                          <a:ea typeface="微软雅黑" panose="020B0503020204020204" charset="-122"/>
                        </a:rPr>
                        <a:t>/</a:t>
                      </a:r>
                      <a:r>
                        <a:rPr lang="zh-CN" sz="1050" kern="100" dirty="0">
                          <a:solidFill>
                            <a:schemeClr val="tx1"/>
                          </a:solidFill>
                          <a:effectLst/>
                          <a:latin typeface="微软雅黑" panose="020B0503020204020204" charset="-122"/>
                          <a:ea typeface="微软雅黑" panose="020B0503020204020204" charset="-122"/>
                        </a:rPr>
                        <a:t>科研实践</a:t>
                      </a:r>
                      <a:endParaRPr lang="zh-CN" sz="1050" kern="100" dirty="0">
                        <a:solidFill>
                          <a:schemeClr val="tx1"/>
                        </a:solidFill>
                        <a:effectLst/>
                        <a:latin typeface="微软雅黑" panose="020B0503020204020204" charset="-122"/>
                        <a:ea typeface="微软雅黑" panose="020B0503020204020204" charset="-122"/>
                      </a:endParaRPr>
                    </a:p>
                  </a:txBody>
                  <a:tcPr marL="0" marR="0" marT="0" marB="0"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lumMod val="20000"/>
                        <a:lumOff val="80000"/>
                      </a:schemeClr>
                    </a:solidFill>
                  </a:tcPr>
                </a:tc>
                <a:tc>
                  <a:txBody>
                    <a:bodyPr/>
                    <a:lstStyle/>
                    <a:p>
                      <a:pPr algn="ctr">
                        <a:lnSpc>
                          <a:spcPts val="1200"/>
                        </a:lnSpc>
                        <a:spcAft>
                          <a:spcPts val="0"/>
                        </a:spcAft>
                      </a:pPr>
                      <a:r>
                        <a:rPr lang="zh-CN" sz="1050" kern="100" dirty="0">
                          <a:solidFill>
                            <a:schemeClr val="tx1"/>
                          </a:solidFill>
                          <a:effectLst/>
                          <a:latin typeface="微软雅黑" panose="020B0503020204020204" charset="-122"/>
                          <a:ea typeface="微软雅黑" panose="020B0503020204020204" charset="-122"/>
                        </a:rPr>
                        <a:t>研讨</a:t>
                      </a:r>
                      <a:endParaRPr lang="zh-CN" sz="1050" kern="100" dirty="0">
                        <a:solidFill>
                          <a:schemeClr val="tx1"/>
                        </a:solidFill>
                        <a:effectLst/>
                        <a:latin typeface="微软雅黑" panose="020B0503020204020204" charset="-122"/>
                        <a:ea typeface="微软雅黑" panose="020B0503020204020204" charset="-122"/>
                      </a:endParaRPr>
                    </a:p>
                  </a:txBody>
                  <a:tcPr marL="0" marR="0" marT="0" marB="0"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lumMod val="20000"/>
                        <a:lumOff val="80000"/>
                      </a:schemeClr>
                    </a:solidFill>
                  </a:tcPr>
                </a:tc>
                <a:tc>
                  <a:txBody>
                    <a:bodyPr/>
                    <a:lstStyle/>
                    <a:p>
                      <a:pPr algn="ctr">
                        <a:lnSpc>
                          <a:spcPts val="1200"/>
                        </a:lnSpc>
                        <a:spcAft>
                          <a:spcPts val="0"/>
                        </a:spcAft>
                      </a:pPr>
                      <a:r>
                        <a:rPr lang="zh-CN" sz="1050" kern="100" dirty="0">
                          <a:solidFill>
                            <a:schemeClr val="tx1"/>
                          </a:solidFill>
                          <a:effectLst/>
                          <a:latin typeface="微软雅黑" panose="020B0503020204020204" charset="-122"/>
                          <a:ea typeface="微软雅黑" panose="020B0503020204020204" charset="-122"/>
                        </a:rPr>
                        <a:t>素质拓展</a:t>
                      </a:r>
                      <a:endParaRPr lang="zh-CN" sz="1050" kern="100" dirty="0">
                        <a:solidFill>
                          <a:schemeClr val="tx1"/>
                        </a:solidFill>
                        <a:effectLst/>
                        <a:latin typeface="微软雅黑" panose="020B0503020204020204" charset="-122"/>
                        <a:ea typeface="微软雅黑" panose="020B0503020204020204" charset="-122"/>
                      </a:endParaRPr>
                    </a:p>
                  </a:txBody>
                  <a:tcPr marL="0" marR="0" marT="0" marB="0"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lumMod val="20000"/>
                        <a:lumOff val="80000"/>
                      </a:schemeClr>
                    </a:solidFill>
                  </a:tcPr>
                </a:tc>
                <a:tc vMerge="1">
                  <a:tcPr>
                    <a:lnL w="12700" cmpd="sng">
                      <a:solidFill>
                        <a:schemeClr val="tx1"/>
                      </a:solidFill>
                      <a:prstDash val="solid"/>
                    </a:lnL>
                    <a:lnR w="12700" cmpd="sng">
                      <a:solidFill>
                        <a:schemeClr val="tx1"/>
                      </a:solidFill>
                      <a:prstDash val="solid"/>
                    </a:lnR>
                    <a:lnB w="12700" cmpd="sng">
                      <a:solidFill>
                        <a:schemeClr val="tx1"/>
                      </a:solidFill>
                      <a:prstDash val="solid"/>
                    </a:lnB>
                  </a:tcPr>
                </a:tc>
                <a:tc>
                  <a:txBody>
                    <a:bodyPr/>
                    <a:lstStyle/>
                    <a:p>
                      <a:pPr algn="ctr">
                        <a:lnSpc>
                          <a:spcPts val="1200"/>
                        </a:lnSpc>
                        <a:spcAft>
                          <a:spcPts val="0"/>
                        </a:spcAft>
                      </a:pPr>
                      <a:r>
                        <a:rPr lang="zh-CN" sz="1050" kern="100" dirty="0">
                          <a:solidFill>
                            <a:schemeClr val="tx1"/>
                          </a:solidFill>
                          <a:effectLst/>
                          <a:latin typeface="微软雅黑" panose="020B0503020204020204" charset="-122"/>
                          <a:ea typeface="微软雅黑" panose="020B0503020204020204" charset="-122"/>
                        </a:rPr>
                        <a:t>一</a:t>
                      </a:r>
                      <a:endParaRPr lang="zh-CN" sz="1050" kern="100" dirty="0">
                        <a:solidFill>
                          <a:schemeClr val="tx1"/>
                        </a:solidFill>
                        <a:effectLst/>
                        <a:latin typeface="微软雅黑" panose="020B0503020204020204" charset="-122"/>
                        <a:ea typeface="微软雅黑" panose="020B0503020204020204" charset="-122"/>
                      </a:endParaRPr>
                    </a:p>
                    <a:p>
                      <a:pPr algn="ctr">
                        <a:lnSpc>
                          <a:spcPts val="1200"/>
                        </a:lnSpc>
                        <a:spcAft>
                          <a:spcPts val="0"/>
                        </a:spcAft>
                      </a:pPr>
                      <a:r>
                        <a:rPr lang="en-US" sz="1050" kern="100" dirty="0">
                          <a:solidFill>
                            <a:schemeClr val="tx1"/>
                          </a:solidFill>
                          <a:effectLst/>
                          <a:latin typeface="微软雅黑" panose="020B0503020204020204" charset="-122"/>
                          <a:ea typeface="微软雅黑" panose="020B0503020204020204" charset="-122"/>
                        </a:rPr>
                        <a:t>1st</a:t>
                      </a:r>
                      <a:endParaRPr lang="zh-CN" sz="1050" kern="100" dirty="0">
                        <a:solidFill>
                          <a:schemeClr val="tx1"/>
                        </a:solidFill>
                        <a:effectLst/>
                        <a:latin typeface="微软雅黑" panose="020B0503020204020204" charset="-122"/>
                        <a:ea typeface="微软雅黑" panose="020B0503020204020204" charset="-122"/>
                      </a:endParaRPr>
                    </a:p>
                  </a:txBody>
                  <a:tcPr marL="0" marR="0" marT="0" marB="0"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lumMod val="20000"/>
                        <a:lumOff val="80000"/>
                      </a:schemeClr>
                    </a:solidFill>
                  </a:tcPr>
                </a:tc>
                <a:tc>
                  <a:txBody>
                    <a:bodyPr/>
                    <a:lstStyle/>
                    <a:p>
                      <a:pPr algn="ctr">
                        <a:lnSpc>
                          <a:spcPts val="1200"/>
                        </a:lnSpc>
                        <a:spcAft>
                          <a:spcPts val="0"/>
                        </a:spcAft>
                      </a:pPr>
                      <a:r>
                        <a:rPr lang="zh-CN" sz="1050" kern="100">
                          <a:solidFill>
                            <a:schemeClr val="tx1"/>
                          </a:solidFill>
                          <a:effectLst/>
                          <a:latin typeface="微软雅黑" panose="020B0503020204020204" charset="-122"/>
                          <a:ea typeface="微软雅黑" panose="020B0503020204020204" charset="-122"/>
                        </a:rPr>
                        <a:t>二</a:t>
                      </a:r>
                      <a:endParaRPr lang="zh-CN" sz="1050" kern="100">
                        <a:solidFill>
                          <a:schemeClr val="tx1"/>
                        </a:solidFill>
                        <a:effectLst/>
                        <a:latin typeface="微软雅黑" panose="020B0503020204020204" charset="-122"/>
                        <a:ea typeface="微软雅黑" panose="020B0503020204020204" charset="-122"/>
                      </a:endParaRPr>
                    </a:p>
                    <a:p>
                      <a:pPr algn="ctr">
                        <a:lnSpc>
                          <a:spcPts val="1200"/>
                        </a:lnSpc>
                        <a:spcAft>
                          <a:spcPts val="0"/>
                        </a:spcAft>
                      </a:pPr>
                      <a:r>
                        <a:rPr lang="en-US" sz="1050" kern="100">
                          <a:solidFill>
                            <a:schemeClr val="tx1"/>
                          </a:solidFill>
                          <a:effectLst/>
                          <a:latin typeface="微软雅黑" panose="020B0503020204020204" charset="-122"/>
                          <a:ea typeface="微软雅黑" panose="020B0503020204020204" charset="-122"/>
                        </a:rPr>
                        <a:t>2nd</a:t>
                      </a:r>
                      <a:endParaRPr lang="zh-CN" sz="1050" kern="100">
                        <a:solidFill>
                          <a:schemeClr val="tx1"/>
                        </a:solidFill>
                        <a:effectLst/>
                        <a:latin typeface="微软雅黑" panose="020B0503020204020204" charset="-122"/>
                        <a:ea typeface="微软雅黑" panose="020B0503020204020204" charset="-122"/>
                      </a:endParaRPr>
                    </a:p>
                  </a:txBody>
                  <a:tcPr marL="0" marR="0" marT="0" marB="0"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lumMod val="20000"/>
                        <a:lumOff val="80000"/>
                      </a:schemeClr>
                    </a:solidFill>
                  </a:tcPr>
                </a:tc>
                <a:tc>
                  <a:txBody>
                    <a:bodyPr/>
                    <a:lstStyle/>
                    <a:p>
                      <a:pPr algn="ctr">
                        <a:lnSpc>
                          <a:spcPts val="1200"/>
                        </a:lnSpc>
                        <a:spcAft>
                          <a:spcPts val="0"/>
                        </a:spcAft>
                      </a:pPr>
                      <a:r>
                        <a:rPr lang="zh-CN" sz="1050" kern="100" dirty="0">
                          <a:solidFill>
                            <a:schemeClr val="tx1"/>
                          </a:solidFill>
                          <a:effectLst/>
                          <a:latin typeface="微软雅黑" panose="020B0503020204020204" charset="-122"/>
                          <a:ea typeface="微软雅黑" panose="020B0503020204020204" charset="-122"/>
                        </a:rPr>
                        <a:t>三</a:t>
                      </a:r>
                      <a:endParaRPr lang="zh-CN" sz="1050" kern="100" dirty="0">
                        <a:solidFill>
                          <a:schemeClr val="tx1"/>
                        </a:solidFill>
                        <a:effectLst/>
                        <a:latin typeface="微软雅黑" panose="020B0503020204020204" charset="-122"/>
                        <a:ea typeface="微软雅黑" panose="020B0503020204020204" charset="-122"/>
                      </a:endParaRPr>
                    </a:p>
                    <a:p>
                      <a:pPr algn="ctr">
                        <a:lnSpc>
                          <a:spcPts val="1200"/>
                        </a:lnSpc>
                        <a:spcAft>
                          <a:spcPts val="0"/>
                        </a:spcAft>
                      </a:pPr>
                      <a:r>
                        <a:rPr lang="en-US" sz="1050" kern="100" dirty="0">
                          <a:solidFill>
                            <a:schemeClr val="tx1"/>
                          </a:solidFill>
                          <a:effectLst/>
                          <a:latin typeface="微软雅黑" panose="020B0503020204020204" charset="-122"/>
                          <a:ea typeface="微软雅黑" panose="020B0503020204020204" charset="-122"/>
                        </a:rPr>
                        <a:t>3rd</a:t>
                      </a:r>
                      <a:endParaRPr lang="zh-CN" sz="1050" kern="100" dirty="0">
                        <a:solidFill>
                          <a:schemeClr val="tx1"/>
                        </a:solidFill>
                        <a:effectLst/>
                        <a:latin typeface="微软雅黑" panose="020B0503020204020204" charset="-122"/>
                        <a:ea typeface="微软雅黑" panose="020B0503020204020204" charset="-122"/>
                      </a:endParaRPr>
                    </a:p>
                  </a:txBody>
                  <a:tcPr marL="0" marR="0" marT="0" marB="0"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lumMod val="20000"/>
                        <a:lumOff val="80000"/>
                      </a:schemeClr>
                    </a:solidFill>
                  </a:tcPr>
                </a:tc>
                <a:tc>
                  <a:txBody>
                    <a:bodyPr/>
                    <a:lstStyle/>
                    <a:p>
                      <a:pPr algn="ctr">
                        <a:lnSpc>
                          <a:spcPts val="1200"/>
                        </a:lnSpc>
                        <a:spcAft>
                          <a:spcPts val="0"/>
                        </a:spcAft>
                      </a:pPr>
                      <a:r>
                        <a:rPr lang="zh-CN" sz="1050" kern="100" dirty="0">
                          <a:solidFill>
                            <a:schemeClr val="tx1"/>
                          </a:solidFill>
                          <a:effectLst/>
                          <a:latin typeface="微软雅黑" panose="020B0503020204020204" charset="-122"/>
                          <a:ea typeface="微软雅黑" panose="020B0503020204020204" charset="-122"/>
                        </a:rPr>
                        <a:t>四</a:t>
                      </a:r>
                      <a:endParaRPr lang="zh-CN" sz="1050" kern="100" dirty="0">
                        <a:solidFill>
                          <a:schemeClr val="tx1"/>
                        </a:solidFill>
                        <a:effectLst/>
                        <a:latin typeface="微软雅黑" panose="020B0503020204020204" charset="-122"/>
                        <a:ea typeface="微软雅黑" panose="020B0503020204020204" charset="-122"/>
                      </a:endParaRPr>
                    </a:p>
                    <a:p>
                      <a:pPr algn="ctr">
                        <a:lnSpc>
                          <a:spcPts val="1200"/>
                        </a:lnSpc>
                        <a:spcAft>
                          <a:spcPts val="0"/>
                        </a:spcAft>
                      </a:pPr>
                      <a:r>
                        <a:rPr lang="en-US" sz="1050" kern="100" dirty="0">
                          <a:solidFill>
                            <a:schemeClr val="tx1"/>
                          </a:solidFill>
                          <a:effectLst/>
                          <a:latin typeface="微软雅黑" panose="020B0503020204020204" charset="-122"/>
                          <a:ea typeface="微软雅黑" panose="020B0503020204020204" charset="-122"/>
                        </a:rPr>
                        <a:t>4th</a:t>
                      </a:r>
                      <a:endParaRPr lang="zh-CN" sz="1050" kern="100" dirty="0">
                        <a:solidFill>
                          <a:schemeClr val="tx1"/>
                        </a:solidFill>
                        <a:effectLst/>
                        <a:latin typeface="微软雅黑" panose="020B0503020204020204" charset="-122"/>
                        <a:ea typeface="微软雅黑" panose="020B0503020204020204" charset="-122"/>
                      </a:endParaRPr>
                    </a:p>
                  </a:txBody>
                  <a:tcPr marL="0" marR="0" marT="0" marB="0"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lumMod val="20000"/>
                        <a:lumOff val="80000"/>
                      </a:schemeClr>
                    </a:solidFill>
                  </a:tcPr>
                </a:tc>
                <a:tc>
                  <a:txBody>
                    <a:bodyPr/>
                    <a:lstStyle/>
                    <a:p>
                      <a:pPr algn="ctr">
                        <a:lnSpc>
                          <a:spcPts val="1200"/>
                        </a:lnSpc>
                        <a:spcAft>
                          <a:spcPts val="0"/>
                        </a:spcAft>
                      </a:pPr>
                      <a:r>
                        <a:rPr lang="zh-CN" sz="1050" kern="100" dirty="0">
                          <a:solidFill>
                            <a:schemeClr val="tx1"/>
                          </a:solidFill>
                          <a:effectLst/>
                          <a:latin typeface="微软雅黑" panose="020B0503020204020204" charset="-122"/>
                          <a:ea typeface="微软雅黑" panose="020B0503020204020204" charset="-122"/>
                        </a:rPr>
                        <a:t>五</a:t>
                      </a:r>
                      <a:endParaRPr lang="zh-CN" sz="1050" kern="100" dirty="0">
                        <a:solidFill>
                          <a:schemeClr val="tx1"/>
                        </a:solidFill>
                        <a:effectLst/>
                        <a:latin typeface="微软雅黑" panose="020B0503020204020204" charset="-122"/>
                        <a:ea typeface="微软雅黑" panose="020B0503020204020204" charset="-122"/>
                      </a:endParaRPr>
                    </a:p>
                    <a:p>
                      <a:pPr algn="ctr">
                        <a:lnSpc>
                          <a:spcPts val="1200"/>
                        </a:lnSpc>
                        <a:spcAft>
                          <a:spcPts val="0"/>
                        </a:spcAft>
                      </a:pPr>
                      <a:r>
                        <a:rPr lang="en-US" sz="1050" kern="100" dirty="0">
                          <a:solidFill>
                            <a:schemeClr val="tx1"/>
                          </a:solidFill>
                          <a:effectLst/>
                          <a:latin typeface="微软雅黑" panose="020B0503020204020204" charset="-122"/>
                          <a:ea typeface="微软雅黑" panose="020B0503020204020204" charset="-122"/>
                        </a:rPr>
                        <a:t>5th</a:t>
                      </a:r>
                      <a:endParaRPr lang="zh-CN" sz="1050" kern="100" dirty="0">
                        <a:solidFill>
                          <a:schemeClr val="tx1"/>
                        </a:solidFill>
                        <a:effectLst/>
                        <a:latin typeface="微软雅黑" panose="020B0503020204020204" charset="-122"/>
                        <a:ea typeface="微软雅黑" panose="020B0503020204020204" charset="-122"/>
                      </a:endParaRPr>
                    </a:p>
                  </a:txBody>
                  <a:tcPr marL="0" marR="0" marT="0" marB="0"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lumMod val="20000"/>
                        <a:lumOff val="80000"/>
                      </a:schemeClr>
                    </a:solidFill>
                  </a:tcPr>
                </a:tc>
                <a:tc>
                  <a:txBody>
                    <a:bodyPr/>
                    <a:lstStyle/>
                    <a:p>
                      <a:pPr algn="ctr">
                        <a:lnSpc>
                          <a:spcPts val="1200"/>
                        </a:lnSpc>
                        <a:spcAft>
                          <a:spcPts val="0"/>
                        </a:spcAft>
                      </a:pPr>
                      <a:r>
                        <a:rPr lang="zh-CN" sz="1050" kern="100" dirty="0">
                          <a:solidFill>
                            <a:schemeClr val="tx1"/>
                          </a:solidFill>
                          <a:effectLst/>
                          <a:latin typeface="微软雅黑" panose="020B0503020204020204" charset="-122"/>
                          <a:ea typeface="微软雅黑" panose="020B0503020204020204" charset="-122"/>
                        </a:rPr>
                        <a:t>六</a:t>
                      </a:r>
                      <a:endParaRPr lang="zh-CN" sz="1050" kern="100" dirty="0">
                        <a:solidFill>
                          <a:schemeClr val="tx1"/>
                        </a:solidFill>
                        <a:effectLst/>
                        <a:latin typeface="微软雅黑" panose="020B0503020204020204" charset="-122"/>
                        <a:ea typeface="微软雅黑" panose="020B0503020204020204" charset="-122"/>
                      </a:endParaRPr>
                    </a:p>
                    <a:p>
                      <a:pPr algn="ctr">
                        <a:lnSpc>
                          <a:spcPts val="1200"/>
                        </a:lnSpc>
                        <a:spcAft>
                          <a:spcPts val="0"/>
                        </a:spcAft>
                      </a:pPr>
                      <a:r>
                        <a:rPr lang="en-US" sz="1050" kern="100" dirty="0">
                          <a:solidFill>
                            <a:schemeClr val="tx1"/>
                          </a:solidFill>
                          <a:effectLst/>
                          <a:latin typeface="微软雅黑" panose="020B0503020204020204" charset="-122"/>
                          <a:ea typeface="微软雅黑" panose="020B0503020204020204" charset="-122"/>
                        </a:rPr>
                        <a:t>6th</a:t>
                      </a:r>
                      <a:endParaRPr lang="zh-CN" sz="1050" kern="100" dirty="0">
                        <a:solidFill>
                          <a:schemeClr val="tx1"/>
                        </a:solidFill>
                        <a:effectLst/>
                        <a:latin typeface="微软雅黑" panose="020B0503020204020204" charset="-122"/>
                        <a:ea typeface="微软雅黑" panose="020B0503020204020204" charset="-122"/>
                      </a:endParaRPr>
                    </a:p>
                  </a:txBody>
                  <a:tcPr marL="0" marR="0" marT="0" marB="0"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lumMod val="20000"/>
                        <a:lumOff val="80000"/>
                      </a:schemeClr>
                    </a:solidFill>
                  </a:tcPr>
                </a:tc>
                <a:tc>
                  <a:txBody>
                    <a:bodyPr/>
                    <a:lstStyle/>
                    <a:p>
                      <a:pPr algn="ctr">
                        <a:lnSpc>
                          <a:spcPts val="1200"/>
                        </a:lnSpc>
                        <a:spcAft>
                          <a:spcPts val="0"/>
                        </a:spcAft>
                      </a:pPr>
                      <a:r>
                        <a:rPr lang="zh-CN" sz="1050" kern="100" dirty="0">
                          <a:solidFill>
                            <a:schemeClr val="tx1"/>
                          </a:solidFill>
                          <a:effectLst/>
                          <a:latin typeface="微软雅黑" panose="020B0503020204020204" charset="-122"/>
                          <a:ea typeface="微软雅黑" panose="020B0503020204020204" charset="-122"/>
                        </a:rPr>
                        <a:t>七</a:t>
                      </a:r>
                      <a:endParaRPr lang="zh-CN" sz="1050" kern="100" dirty="0">
                        <a:solidFill>
                          <a:schemeClr val="tx1"/>
                        </a:solidFill>
                        <a:effectLst/>
                        <a:latin typeface="微软雅黑" panose="020B0503020204020204" charset="-122"/>
                        <a:ea typeface="微软雅黑" panose="020B0503020204020204" charset="-122"/>
                      </a:endParaRPr>
                    </a:p>
                    <a:p>
                      <a:pPr algn="ctr">
                        <a:lnSpc>
                          <a:spcPts val="1200"/>
                        </a:lnSpc>
                        <a:spcAft>
                          <a:spcPts val="0"/>
                        </a:spcAft>
                      </a:pPr>
                      <a:r>
                        <a:rPr lang="en-US" sz="1050" kern="100" dirty="0">
                          <a:solidFill>
                            <a:schemeClr val="tx1"/>
                          </a:solidFill>
                          <a:effectLst/>
                          <a:latin typeface="微软雅黑" panose="020B0503020204020204" charset="-122"/>
                          <a:ea typeface="微软雅黑" panose="020B0503020204020204" charset="-122"/>
                        </a:rPr>
                        <a:t>7th</a:t>
                      </a:r>
                      <a:endParaRPr lang="zh-CN" sz="1050" kern="100" dirty="0">
                        <a:solidFill>
                          <a:schemeClr val="tx1"/>
                        </a:solidFill>
                        <a:effectLst/>
                        <a:latin typeface="微软雅黑" panose="020B0503020204020204" charset="-122"/>
                        <a:ea typeface="微软雅黑" panose="020B0503020204020204" charset="-122"/>
                      </a:endParaRPr>
                    </a:p>
                  </a:txBody>
                  <a:tcPr marL="0" marR="0" marT="0" marB="0"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lumMod val="20000"/>
                        <a:lumOff val="80000"/>
                      </a:schemeClr>
                    </a:solidFill>
                  </a:tcPr>
                </a:tc>
                <a:tc>
                  <a:txBody>
                    <a:bodyPr/>
                    <a:lstStyle/>
                    <a:p>
                      <a:pPr algn="ctr">
                        <a:lnSpc>
                          <a:spcPts val="1200"/>
                        </a:lnSpc>
                        <a:spcAft>
                          <a:spcPts val="0"/>
                        </a:spcAft>
                      </a:pPr>
                      <a:r>
                        <a:rPr lang="zh-CN" sz="1050" kern="100" dirty="0">
                          <a:solidFill>
                            <a:schemeClr val="tx1"/>
                          </a:solidFill>
                          <a:effectLst/>
                          <a:latin typeface="微软雅黑" panose="020B0503020204020204" charset="-122"/>
                          <a:ea typeface="微软雅黑" panose="020B0503020204020204" charset="-122"/>
                        </a:rPr>
                        <a:t>八</a:t>
                      </a:r>
                      <a:endParaRPr lang="zh-CN" sz="1050" kern="100" dirty="0">
                        <a:solidFill>
                          <a:schemeClr val="tx1"/>
                        </a:solidFill>
                        <a:effectLst/>
                        <a:latin typeface="微软雅黑" panose="020B0503020204020204" charset="-122"/>
                        <a:ea typeface="微软雅黑" panose="020B0503020204020204" charset="-122"/>
                      </a:endParaRPr>
                    </a:p>
                    <a:p>
                      <a:pPr algn="ctr">
                        <a:lnSpc>
                          <a:spcPts val="1200"/>
                        </a:lnSpc>
                        <a:spcAft>
                          <a:spcPts val="0"/>
                        </a:spcAft>
                      </a:pPr>
                      <a:r>
                        <a:rPr lang="en-US" sz="1050" kern="100" dirty="0">
                          <a:solidFill>
                            <a:schemeClr val="tx1"/>
                          </a:solidFill>
                          <a:effectLst/>
                          <a:latin typeface="微软雅黑" panose="020B0503020204020204" charset="-122"/>
                          <a:ea typeface="微软雅黑" panose="020B0503020204020204" charset="-122"/>
                        </a:rPr>
                        <a:t>8th</a:t>
                      </a:r>
                      <a:endParaRPr lang="zh-CN" sz="1050" kern="100" dirty="0">
                        <a:solidFill>
                          <a:schemeClr val="tx1"/>
                        </a:solidFill>
                        <a:effectLst/>
                        <a:latin typeface="微软雅黑" panose="020B0503020204020204" charset="-122"/>
                        <a:ea typeface="微软雅黑" panose="020B0503020204020204" charset="-122"/>
                      </a:endParaRPr>
                    </a:p>
                  </a:txBody>
                  <a:tcPr marL="0" marR="0" marT="0" marB="0"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lumMod val="20000"/>
                        <a:lumOff val="80000"/>
                      </a:schemeClr>
                    </a:solidFill>
                  </a:tcPr>
                </a:tc>
              </a:tr>
              <a:tr h="360680">
                <a:tc rowSpan="3">
                  <a:txBody>
                    <a:bodyPr/>
                    <a:lstStyle/>
                    <a:p>
                      <a:pPr marL="71755" marR="71755" algn="ctr">
                        <a:lnSpc>
                          <a:spcPts val="1200"/>
                        </a:lnSpc>
                        <a:spcAft>
                          <a:spcPts val="0"/>
                        </a:spcAft>
                      </a:pPr>
                      <a:r>
                        <a:rPr lang="zh-CN" sz="1050" b="0" kern="100" dirty="0">
                          <a:solidFill>
                            <a:schemeClr val="tx1"/>
                          </a:solidFill>
                          <a:effectLst/>
                          <a:latin typeface="微软雅黑" panose="020B0503020204020204" charset="-122"/>
                          <a:ea typeface="微软雅黑" panose="020B0503020204020204" charset="-122"/>
                        </a:rPr>
                        <a:t>学科基础课</a:t>
                      </a:r>
                      <a:endParaRPr lang="zh-CN" sz="1050" b="0" kern="100" dirty="0">
                        <a:solidFill>
                          <a:schemeClr val="tx1"/>
                        </a:solidFill>
                        <a:effectLst/>
                        <a:latin typeface="微软雅黑" panose="020B0503020204020204" charset="-122"/>
                        <a:ea typeface="微软雅黑" panose="020B0503020204020204" charset="-122"/>
                      </a:endParaRPr>
                    </a:p>
                  </a:txBody>
                  <a:tcPr marL="0" marR="0" marT="0" marB="0" vert="eaVert"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accent2">
                        <a:lumMod val="20000"/>
                        <a:lumOff val="80000"/>
                      </a:schemeClr>
                    </a:solidFill>
                  </a:tcPr>
                </a:tc>
                <a:tc>
                  <a:txBody>
                    <a:bodyPr/>
                    <a:lstStyle/>
                    <a:p>
                      <a:pPr algn="ctr">
                        <a:lnSpc>
                          <a:spcPts val="1100"/>
                        </a:lnSpc>
                        <a:spcAft>
                          <a:spcPts val="0"/>
                        </a:spcAft>
                      </a:pPr>
                      <a:r>
                        <a:rPr lang="en-US" sz="1050" kern="100" dirty="0">
                          <a:solidFill>
                            <a:schemeClr val="tx1"/>
                          </a:solidFill>
                          <a:effectLst/>
                          <a:latin typeface="微软雅黑" panose="020B0503020204020204" charset="-122"/>
                          <a:ea typeface="微软雅黑" panose="020B0503020204020204" charset="-122"/>
                        </a:rPr>
                        <a:t> </a:t>
                      </a:r>
                      <a:endParaRPr lang="en-US" sz="1050" kern="100" dirty="0">
                        <a:solidFill>
                          <a:schemeClr val="tx1"/>
                        </a:solidFill>
                        <a:effectLst/>
                        <a:latin typeface="微软雅黑" panose="020B0503020204020204" charset="-122"/>
                        <a:ea typeface="微软雅黑" panose="020B0503020204020204" charset="-122"/>
                      </a:endParaRPr>
                    </a:p>
                  </a:txBody>
                  <a:tcPr marL="0" marR="0" marT="0" marB="0"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accent2">
                        <a:lumMod val="20000"/>
                        <a:lumOff val="80000"/>
                      </a:schemeClr>
                    </a:solidFill>
                  </a:tcPr>
                </a:tc>
                <a:tc>
                  <a:txBody>
                    <a:bodyPr/>
                    <a:lstStyle/>
                    <a:p>
                      <a:pPr algn="ctr">
                        <a:lnSpc>
                          <a:spcPts val="1100"/>
                        </a:lnSpc>
                        <a:spcAft>
                          <a:spcPts val="0"/>
                        </a:spcAft>
                      </a:pPr>
                      <a:r>
                        <a:rPr lang="zh-CN" sz="1050" kern="100" dirty="0">
                          <a:solidFill>
                            <a:schemeClr val="tx1"/>
                          </a:solidFill>
                          <a:effectLst/>
                          <a:latin typeface="微软雅黑" panose="020B0503020204020204" charset="-122"/>
                          <a:ea typeface="微软雅黑" panose="020B0503020204020204" charset="-122"/>
                        </a:rPr>
                        <a:t>数学物理方程</a:t>
                      </a:r>
                      <a:endParaRPr lang="zh-CN" sz="1050" kern="100" dirty="0">
                        <a:solidFill>
                          <a:schemeClr val="tx1"/>
                        </a:solidFill>
                        <a:effectLst/>
                        <a:latin typeface="微软雅黑" panose="020B0503020204020204" charset="-122"/>
                        <a:ea typeface="微软雅黑" panose="020B0503020204020204" charset="-122"/>
                      </a:endParaRPr>
                    </a:p>
                  </a:txBody>
                  <a:tcPr marL="30788" marR="30788" marT="0" marB="0"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accent2">
                        <a:lumMod val="20000"/>
                        <a:lumOff val="80000"/>
                      </a:schemeClr>
                    </a:solidFill>
                  </a:tcPr>
                </a:tc>
                <a:tc>
                  <a:txBody>
                    <a:bodyPr/>
                    <a:lstStyle/>
                    <a:p>
                      <a:pPr algn="ctr">
                        <a:lnSpc>
                          <a:spcPts val="1100"/>
                        </a:lnSpc>
                        <a:spcAft>
                          <a:spcPts val="0"/>
                        </a:spcAft>
                      </a:pPr>
                      <a:r>
                        <a:rPr lang="en-US" sz="1050" kern="100">
                          <a:solidFill>
                            <a:schemeClr val="tx1"/>
                          </a:solidFill>
                          <a:effectLst/>
                          <a:latin typeface="微软雅黑" panose="020B0503020204020204" charset="-122"/>
                          <a:ea typeface="微软雅黑" panose="020B0503020204020204" charset="-122"/>
                        </a:rPr>
                        <a:t>3</a:t>
                      </a:r>
                      <a:endParaRPr lang="en-US" sz="1050" kern="100">
                        <a:solidFill>
                          <a:schemeClr val="tx1"/>
                        </a:solidFill>
                        <a:effectLst/>
                        <a:latin typeface="微软雅黑" panose="020B0503020204020204" charset="-122"/>
                        <a:ea typeface="微软雅黑" panose="020B0503020204020204" charset="-122"/>
                      </a:endParaRPr>
                    </a:p>
                  </a:txBody>
                  <a:tcPr marL="0" marR="0" marT="0" marB="0"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accent2">
                        <a:lumMod val="20000"/>
                        <a:lumOff val="80000"/>
                      </a:schemeClr>
                    </a:solidFill>
                  </a:tcPr>
                </a:tc>
                <a:tc>
                  <a:txBody>
                    <a:bodyPr/>
                    <a:lstStyle/>
                    <a:p>
                      <a:pPr algn="ctr">
                        <a:lnSpc>
                          <a:spcPts val="1100"/>
                        </a:lnSpc>
                        <a:spcAft>
                          <a:spcPts val="0"/>
                        </a:spcAft>
                      </a:pPr>
                      <a:r>
                        <a:rPr lang="en-US" sz="1050" kern="100" dirty="0">
                          <a:solidFill>
                            <a:schemeClr val="tx1"/>
                          </a:solidFill>
                          <a:effectLst/>
                          <a:latin typeface="微软雅黑" panose="020B0503020204020204" charset="-122"/>
                          <a:ea typeface="微软雅黑" panose="020B0503020204020204" charset="-122"/>
                        </a:rPr>
                        <a:t>48</a:t>
                      </a:r>
                      <a:endParaRPr lang="en-US" sz="1050" kern="100" dirty="0">
                        <a:solidFill>
                          <a:schemeClr val="tx1"/>
                        </a:solidFill>
                        <a:effectLst/>
                        <a:latin typeface="微软雅黑" panose="020B0503020204020204" charset="-122"/>
                        <a:ea typeface="微软雅黑" panose="020B0503020204020204" charset="-122"/>
                      </a:endParaRPr>
                    </a:p>
                  </a:txBody>
                  <a:tcPr marL="0" marR="0" marT="0" marB="0"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accent2">
                        <a:lumMod val="20000"/>
                        <a:lumOff val="80000"/>
                      </a:schemeClr>
                    </a:solidFill>
                  </a:tcPr>
                </a:tc>
                <a:tc>
                  <a:txBody>
                    <a:bodyPr/>
                    <a:lstStyle/>
                    <a:p>
                      <a:pPr algn="ctr">
                        <a:lnSpc>
                          <a:spcPts val="1100"/>
                        </a:lnSpc>
                        <a:spcAft>
                          <a:spcPts val="0"/>
                        </a:spcAft>
                      </a:pPr>
                      <a:r>
                        <a:rPr lang="en-US" sz="1050" kern="100">
                          <a:solidFill>
                            <a:schemeClr val="tx1"/>
                          </a:solidFill>
                          <a:effectLst/>
                          <a:latin typeface="微软雅黑" panose="020B0503020204020204" charset="-122"/>
                          <a:ea typeface="微软雅黑" panose="020B0503020204020204" charset="-122"/>
                        </a:rPr>
                        <a:t>48</a:t>
                      </a:r>
                      <a:endParaRPr lang="en-US" sz="1050" kern="100">
                        <a:solidFill>
                          <a:schemeClr val="tx1"/>
                        </a:solidFill>
                        <a:effectLst/>
                        <a:latin typeface="微软雅黑" panose="020B0503020204020204" charset="-122"/>
                        <a:ea typeface="微软雅黑" panose="020B0503020204020204" charset="-122"/>
                      </a:endParaRPr>
                    </a:p>
                  </a:txBody>
                  <a:tcPr marL="0" marR="0" marT="0" marB="0"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accent2">
                        <a:lumMod val="20000"/>
                        <a:lumOff val="80000"/>
                      </a:schemeClr>
                    </a:solidFill>
                  </a:tcPr>
                </a:tc>
                <a:tc>
                  <a:txBody>
                    <a:bodyPr/>
                    <a:lstStyle/>
                    <a:p>
                      <a:pPr algn="ctr">
                        <a:lnSpc>
                          <a:spcPts val="1100"/>
                        </a:lnSpc>
                        <a:spcAft>
                          <a:spcPts val="0"/>
                        </a:spcAft>
                      </a:pPr>
                      <a:r>
                        <a:rPr lang="en-US" sz="1050" kern="100">
                          <a:solidFill>
                            <a:schemeClr val="tx1"/>
                          </a:solidFill>
                          <a:effectLst/>
                          <a:latin typeface="微软雅黑" panose="020B0503020204020204" charset="-122"/>
                          <a:ea typeface="微软雅黑" panose="020B0503020204020204" charset="-122"/>
                        </a:rPr>
                        <a:t>     </a:t>
                      </a:r>
                      <a:endParaRPr lang="en-US" sz="1050" kern="100">
                        <a:solidFill>
                          <a:schemeClr val="tx1"/>
                        </a:solidFill>
                        <a:effectLst/>
                        <a:latin typeface="微软雅黑" panose="020B0503020204020204" charset="-122"/>
                        <a:ea typeface="微软雅黑" panose="020B0503020204020204" charset="-122"/>
                      </a:endParaRPr>
                    </a:p>
                  </a:txBody>
                  <a:tcPr marL="0" marR="0" marT="0" marB="0"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accent2">
                        <a:lumMod val="20000"/>
                        <a:lumOff val="80000"/>
                      </a:schemeClr>
                    </a:solidFill>
                  </a:tcPr>
                </a:tc>
                <a:tc>
                  <a:txBody>
                    <a:bodyPr/>
                    <a:lstStyle/>
                    <a:p>
                      <a:pPr algn="ctr">
                        <a:spcAft>
                          <a:spcPts val="0"/>
                        </a:spcAft>
                      </a:pPr>
                      <a:r>
                        <a:rPr lang="en-US" sz="1050" kern="100">
                          <a:solidFill>
                            <a:schemeClr val="tx1"/>
                          </a:solidFill>
                          <a:effectLst/>
                          <a:latin typeface="微软雅黑" panose="020B0503020204020204" charset="-122"/>
                          <a:ea typeface="微软雅黑" panose="020B0503020204020204" charset="-122"/>
                        </a:rPr>
                        <a:t> </a:t>
                      </a:r>
                      <a:endParaRPr lang="en-US" sz="1050" kern="100">
                        <a:solidFill>
                          <a:schemeClr val="tx1"/>
                        </a:solidFill>
                        <a:effectLst/>
                        <a:latin typeface="微软雅黑" panose="020B0503020204020204" charset="-122"/>
                        <a:ea typeface="微软雅黑" panose="020B0503020204020204" charset="-122"/>
                      </a:endParaRPr>
                    </a:p>
                  </a:txBody>
                  <a:tcPr marL="0" marR="0" marT="0" marB="0"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accent2">
                        <a:lumMod val="20000"/>
                        <a:lumOff val="80000"/>
                      </a:schemeClr>
                    </a:solidFill>
                  </a:tcPr>
                </a:tc>
                <a:tc>
                  <a:txBody>
                    <a:bodyPr/>
                    <a:lstStyle/>
                    <a:p>
                      <a:pPr algn="ctr">
                        <a:spcAft>
                          <a:spcPts val="0"/>
                        </a:spcAft>
                      </a:pPr>
                      <a:r>
                        <a:rPr lang="en-US" sz="1050" kern="100" dirty="0">
                          <a:solidFill>
                            <a:schemeClr val="tx1"/>
                          </a:solidFill>
                          <a:effectLst/>
                          <a:latin typeface="微软雅黑" panose="020B0503020204020204" charset="-122"/>
                          <a:ea typeface="微软雅黑" panose="020B0503020204020204" charset="-122"/>
                        </a:rPr>
                        <a:t> </a:t>
                      </a:r>
                      <a:endParaRPr lang="en-US" sz="1050" kern="100" dirty="0">
                        <a:solidFill>
                          <a:schemeClr val="tx1"/>
                        </a:solidFill>
                        <a:effectLst/>
                        <a:latin typeface="微软雅黑" panose="020B0503020204020204" charset="-122"/>
                        <a:ea typeface="微软雅黑" panose="020B0503020204020204" charset="-122"/>
                      </a:endParaRPr>
                    </a:p>
                  </a:txBody>
                  <a:tcPr marL="0" marR="0" marT="0" marB="0"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accent2">
                        <a:lumMod val="20000"/>
                        <a:lumOff val="80000"/>
                      </a:schemeClr>
                    </a:solidFill>
                  </a:tcPr>
                </a:tc>
                <a:tc>
                  <a:txBody>
                    <a:bodyPr/>
                    <a:lstStyle/>
                    <a:p>
                      <a:pPr algn="ctr">
                        <a:spcAft>
                          <a:spcPts val="0"/>
                        </a:spcAft>
                      </a:pPr>
                      <a:r>
                        <a:rPr lang="en-US" sz="1050" kern="100" dirty="0">
                          <a:solidFill>
                            <a:schemeClr val="tx1"/>
                          </a:solidFill>
                          <a:effectLst/>
                          <a:latin typeface="微软雅黑" panose="020B0503020204020204" charset="-122"/>
                          <a:ea typeface="微软雅黑" panose="020B0503020204020204" charset="-122"/>
                        </a:rPr>
                        <a:t> </a:t>
                      </a:r>
                      <a:endParaRPr lang="en-US" sz="1050" kern="100" dirty="0">
                        <a:solidFill>
                          <a:schemeClr val="tx1"/>
                        </a:solidFill>
                        <a:effectLst/>
                        <a:latin typeface="微软雅黑" panose="020B0503020204020204" charset="-122"/>
                        <a:ea typeface="微软雅黑" panose="020B0503020204020204" charset="-122"/>
                      </a:endParaRPr>
                    </a:p>
                  </a:txBody>
                  <a:tcPr marL="0" marR="0" marT="0" marB="0"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accent2">
                        <a:lumMod val="20000"/>
                        <a:lumOff val="80000"/>
                      </a:schemeClr>
                    </a:solidFill>
                  </a:tcPr>
                </a:tc>
                <a:tc>
                  <a:txBody>
                    <a:bodyPr/>
                    <a:lstStyle/>
                    <a:p>
                      <a:pPr algn="ctr">
                        <a:spcAft>
                          <a:spcPts val="0"/>
                        </a:spcAft>
                      </a:pPr>
                      <a:r>
                        <a:rPr lang="en-US" sz="1050" kern="100">
                          <a:solidFill>
                            <a:schemeClr val="tx1"/>
                          </a:solidFill>
                          <a:effectLst/>
                          <a:latin typeface="微软雅黑" panose="020B0503020204020204" charset="-122"/>
                          <a:ea typeface="微软雅黑" panose="020B0503020204020204" charset="-122"/>
                        </a:rPr>
                        <a:t> </a:t>
                      </a:r>
                      <a:endParaRPr lang="en-US" sz="1050" kern="100">
                        <a:solidFill>
                          <a:schemeClr val="tx1"/>
                        </a:solidFill>
                        <a:effectLst/>
                        <a:latin typeface="微软雅黑" panose="020B0503020204020204" charset="-122"/>
                        <a:ea typeface="微软雅黑" panose="020B0503020204020204" charset="-122"/>
                      </a:endParaRPr>
                    </a:p>
                  </a:txBody>
                  <a:tcPr marL="0" marR="0" marT="0" marB="0"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accent2">
                        <a:lumMod val="20000"/>
                        <a:lumOff val="80000"/>
                      </a:schemeClr>
                    </a:solidFill>
                  </a:tcPr>
                </a:tc>
                <a:tc>
                  <a:txBody>
                    <a:bodyPr/>
                    <a:lstStyle/>
                    <a:p>
                      <a:pPr algn="ctr">
                        <a:lnSpc>
                          <a:spcPts val="1100"/>
                        </a:lnSpc>
                        <a:spcAft>
                          <a:spcPts val="0"/>
                        </a:spcAft>
                      </a:pPr>
                      <a:r>
                        <a:rPr lang="en-US" sz="1050" kern="100">
                          <a:solidFill>
                            <a:schemeClr val="tx1"/>
                          </a:solidFill>
                          <a:effectLst/>
                          <a:latin typeface="微软雅黑" panose="020B0503020204020204" charset="-122"/>
                          <a:ea typeface="微软雅黑" panose="020B0503020204020204" charset="-122"/>
                        </a:rPr>
                        <a:t> </a:t>
                      </a:r>
                      <a:endParaRPr lang="en-US" sz="1050" kern="100">
                        <a:solidFill>
                          <a:schemeClr val="tx1"/>
                        </a:solidFill>
                        <a:effectLst/>
                        <a:latin typeface="微软雅黑" panose="020B0503020204020204" charset="-122"/>
                        <a:ea typeface="微软雅黑" panose="020B0503020204020204" charset="-122"/>
                      </a:endParaRPr>
                    </a:p>
                  </a:txBody>
                  <a:tcPr marL="0" marR="0" marT="0" marB="0"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accent2">
                        <a:lumMod val="20000"/>
                        <a:lumOff val="80000"/>
                      </a:schemeClr>
                    </a:solidFill>
                  </a:tcPr>
                </a:tc>
                <a:tc>
                  <a:txBody>
                    <a:bodyPr/>
                    <a:lstStyle/>
                    <a:p>
                      <a:pPr algn="ctr">
                        <a:lnSpc>
                          <a:spcPts val="1100"/>
                        </a:lnSpc>
                        <a:spcAft>
                          <a:spcPts val="0"/>
                        </a:spcAft>
                      </a:pPr>
                      <a:r>
                        <a:rPr lang="en-US" sz="1050" kern="100">
                          <a:solidFill>
                            <a:schemeClr val="tx1"/>
                          </a:solidFill>
                          <a:effectLst/>
                          <a:latin typeface="微软雅黑" panose="020B0503020204020204" charset="-122"/>
                          <a:ea typeface="微软雅黑" panose="020B0503020204020204" charset="-122"/>
                        </a:rPr>
                        <a:t> </a:t>
                      </a:r>
                      <a:endParaRPr lang="en-US" sz="1050" kern="100">
                        <a:solidFill>
                          <a:schemeClr val="tx1"/>
                        </a:solidFill>
                        <a:effectLst/>
                        <a:latin typeface="微软雅黑" panose="020B0503020204020204" charset="-122"/>
                        <a:ea typeface="微软雅黑" panose="020B0503020204020204" charset="-122"/>
                      </a:endParaRPr>
                    </a:p>
                  </a:txBody>
                  <a:tcPr marL="0" marR="0" marT="0" marB="0"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accent2">
                        <a:lumMod val="20000"/>
                        <a:lumOff val="80000"/>
                      </a:schemeClr>
                    </a:solidFill>
                  </a:tcPr>
                </a:tc>
                <a:tc>
                  <a:txBody>
                    <a:bodyPr/>
                    <a:lstStyle/>
                    <a:p>
                      <a:pPr algn="ctr">
                        <a:spcAft>
                          <a:spcPts val="0"/>
                        </a:spcAft>
                      </a:pPr>
                      <a:r>
                        <a:rPr lang="en-US" sz="1050" kern="100">
                          <a:solidFill>
                            <a:schemeClr val="tx1"/>
                          </a:solidFill>
                          <a:effectLst/>
                          <a:latin typeface="微软雅黑" panose="020B0503020204020204" charset="-122"/>
                          <a:ea typeface="微软雅黑" panose="020B0503020204020204" charset="-122"/>
                        </a:rPr>
                        <a:t> </a:t>
                      </a:r>
                      <a:endParaRPr lang="en-US" sz="1050" kern="100">
                        <a:solidFill>
                          <a:schemeClr val="tx1"/>
                        </a:solidFill>
                        <a:effectLst/>
                        <a:latin typeface="微软雅黑" panose="020B0503020204020204" charset="-122"/>
                        <a:ea typeface="微软雅黑" panose="020B0503020204020204" charset="-122"/>
                      </a:endParaRPr>
                    </a:p>
                  </a:txBody>
                  <a:tcPr marL="0" marR="0" marT="0" marB="0"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accent2">
                        <a:lumMod val="20000"/>
                        <a:lumOff val="80000"/>
                      </a:schemeClr>
                    </a:solidFill>
                  </a:tcPr>
                </a:tc>
                <a:tc>
                  <a:txBody>
                    <a:bodyPr/>
                    <a:lstStyle/>
                    <a:p>
                      <a:pPr algn="ctr">
                        <a:spcAft>
                          <a:spcPts val="0"/>
                        </a:spcAft>
                      </a:pPr>
                      <a:r>
                        <a:rPr lang="en-US" sz="1050" kern="100">
                          <a:solidFill>
                            <a:schemeClr val="tx1"/>
                          </a:solidFill>
                          <a:effectLst/>
                          <a:latin typeface="微软雅黑" panose="020B0503020204020204" charset="-122"/>
                          <a:ea typeface="微软雅黑" panose="020B0503020204020204" charset="-122"/>
                        </a:rPr>
                        <a:t> </a:t>
                      </a:r>
                      <a:endParaRPr lang="en-US" sz="1050" kern="100">
                        <a:solidFill>
                          <a:schemeClr val="tx1"/>
                        </a:solidFill>
                        <a:effectLst/>
                        <a:latin typeface="微软雅黑" panose="020B0503020204020204" charset="-122"/>
                        <a:ea typeface="微软雅黑" panose="020B0503020204020204" charset="-122"/>
                      </a:endParaRPr>
                    </a:p>
                  </a:txBody>
                  <a:tcPr marL="0" marR="0" marT="0" marB="0"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accent2">
                        <a:lumMod val="20000"/>
                        <a:lumOff val="80000"/>
                      </a:schemeClr>
                    </a:solidFill>
                  </a:tcPr>
                </a:tc>
                <a:tc>
                  <a:txBody>
                    <a:bodyPr/>
                    <a:lstStyle/>
                    <a:p>
                      <a:pPr algn="ctr">
                        <a:spcAft>
                          <a:spcPts val="0"/>
                        </a:spcAft>
                      </a:pPr>
                      <a:r>
                        <a:rPr lang="en-US" sz="1050" kern="100">
                          <a:solidFill>
                            <a:schemeClr val="tx1"/>
                          </a:solidFill>
                          <a:effectLst/>
                          <a:latin typeface="微软雅黑" panose="020B0503020204020204" charset="-122"/>
                          <a:ea typeface="微软雅黑" panose="020B0503020204020204" charset="-122"/>
                        </a:rPr>
                        <a:t>3</a:t>
                      </a:r>
                      <a:endParaRPr lang="en-US" sz="1050" kern="100">
                        <a:solidFill>
                          <a:schemeClr val="tx1"/>
                        </a:solidFill>
                        <a:effectLst/>
                        <a:latin typeface="微软雅黑" panose="020B0503020204020204" charset="-122"/>
                        <a:ea typeface="微软雅黑" panose="020B0503020204020204" charset="-122"/>
                      </a:endParaRPr>
                    </a:p>
                  </a:txBody>
                  <a:tcPr marL="0" marR="0" marT="0" marB="0"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accent2">
                        <a:lumMod val="20000"/>
                        <a:lumOff val="80000"/>
                      </a:schemeClr>
                    </a:solidFill>
                  </a:tcPr>
                </a:tc>
                <a:tc>
                  <a:txBody>
                    <a:bodyPr/>
                    <a:lstStyle/>
                    <a:p>
                      <a:pPr algn="ctr">
                        <a:spcAft>
                          <a:spcPts val="0"/>
                        </a:spcAft>
                      </a:pPr>
                      <a:r>
                        <a:rPr lang="en-US" sz="1050" kern="100">
                          <a:solidFill>
                            <a:schemeClr val="tx1"/>
                          </a:solidFill>
                          <a:effectLst/>
                          <a:latin typeface="微软雅黑" panose="020B0503020204020204" charset="-122"/>
                          <a:ea typeface="微软雅黑" panose="020B0503020204020204" charset="-122"/>
                        </a:rPr>
                        <a:t> </a:t>
                      </a:r>
                      <a:endParaRPr lang="en-US" sz="1050" kern="100">
                        <a:solidFill>
                          <a:schemeClr val="tx1"/>
                        </a:solidFill>
                        <a:effectLst/>
                        <a:latin typeface="微软雅黑" panose="020B0503020204020204" charset="-122"/>
                        <a:ea typeface="微软雅黑" panose="020B0503020204020204" charset="-122"/>
                      </a:endParaRPr>
                    </a:p>
                  </a:txBody>
                  <a:tcPr marL="0" marR="0" marT="0" marB="0"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accent2">
                        <a:lumMod val="20000"/>
                        <a:lumOff val="80000"/>
                      </a:schemeClr>
                    </a:solidFill>
                  </a:tcPr>
                </a:tc>
                <a:tc>
                  <a:txBody>
                    <a:bodyPr/>
                    <a:lstStyle/>
                    <a:p>
                      <a:pPr algn="ctr">
                        <a:spcAft>
                          <a:spcPts val="0"/>
                        </a:spcAft>
                      </a:pPr>
                      <a:r>
                        <a:rPr lang="en-US" sz="1050" kern="100">
                          <a:solidFill>
                            <a:schemeClr val="tx1"/>
                          </a:solidFill>
                          <a:effectLst/>
                          <a:latin typeface="微软雅黑" panose="020B0503020204020204" charset="-122"/>
                          <a:ea typeface="微软雅黑" panose="020B0503020204020204" charset="-122"/>
                        </a:rPr>
                        <a:t> </a:t>
                      </a:r>
                      <a:endParaRPr lang="en-US" sz="1050" kern="100">
                        <a:solidFill>
                          <a:schemeClr val="tx1"/>
                        </a:solidFill>
                        <a:effectLst/>
                        <a:latin typeface="微软雅黑" panose="020B0503020204020204" charset="-122"/>
                        <a:ea typeface="微软雅黑" panose="020B0503020204020204" charset="-122"/>
                      </a:endParaRPr>
                    </a:p>
                  </a:txBody>
                  <a:tcPr marL="0" marR="0" marT="0" marB="0"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accent2">
                        <a:lumMod val="20000"/>
                        <a:lumOff val="80000"/>
                      </a:schemeClr>
                    </a:solidFill>
                  </a:tcPr>
                </a:tc>
                <a:tc>
                  <a:txBody>
                    <a:bodyPr/>
                    <a:lstStyle/>
                    <a:p>
                      <a:pPr algn="ctr">
                        <a:spcAft>
                          <a:spcPts val="0"/>
                        </a:spcAft>
                      </a:pPr>
                      <a:r>
                        <a:rPr lang="en-US" sz="1050" kern="100">
                          <a:solidFill>
                            <a:schemeClr val="tx1"/>
                          </a:solidFill>
                          <a:effectLst/>
                          <a:latin typeface="微软雅黑" panose="020B0503020204020204" charset="-122"/>
                          <a:ea typeface="微软雅黑" panose="020B0503020204020204" charset="-122"/>
                        </a:rPr>
                        <a:t> </a:t>
                      </a:r>
                      <a:endParaRPr lang="en-US" sz="1050" kern="100">
                        <a:solidFill>
                          <a:schemeClr val="tx1"/>
                        </a:solidFill>
                        <a:effectLst/>
                        <a:latin typeface="微软雅黑" panose="020B0503020204020204" charset="-122"/>
                        <a:ea typeface="微软雅黑" panose="020B0503020204020204" charset="-122"/>
                      </a:endParaRPr>
                    </a:p>
                  </a:txBody>
                  <a:tcPr marL="0" marR="0" marT="0" marB="0"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accent2">
                        <a:lumMod val="20000"/>
                        <a:lumOff val="80000"/>
                      </a:schemeClr>
                    </a:solidFill>
                  </a:tcPr>
                </a:tc>
              </a:tr>
              <a:tr h="384810">
                <a:tc vMerge="1">
                  <a:tcPr>
                    <a:lnL w="12700" cmpd="sng">
                      <a:solidFill>
                        <a:schemeClr val="tx1"/>
                      </a:solidFill>
                      <a:prstDash val="solid"/>
                    </a:lnL>
                    <a:lnR w="12700" cmpd="sng">
                      <a:solidFill>
                        <a:schemeClr val="tx1"/>
                      </a:solidFill>
                      <a:prstDash val="solid"/>
                    </a:lnR>
                  </a:tcPr>
                </a:tc>
                <a:tc>
                  <a:txBody>
                    <a:bodyPr/>
                    <a:lstStyle/>
                    <a:p>
                      <a:pPr algn="ctr">
                        <a:spcAft>
                          <a:spcPts val="0"/>
                        </a:spcAft>
                      </a:pPr>
                      <a:r>
                        <a:rPr lang="en-US" sz="1050" kern="100" dirty="0">
                          <a:solidFill>
                            <a:schemeClr val="tx1"/>
                          </a:solidFill>
                          <a:effectLst/>
                          <a:latin typeface="微软雅黑" panose="020B0503020204020204" charset="-122"/>
                          <a:ea typeface="微软雅黑" panose="020B0503020204020204" charset="-122"/>
                        </a:rPr>
                        <a:t> </a:t>
                      </a:r>
                      <a:endParaRPr lang="en-US" sz="1050" kern="100" dirty="0">
                        <a:solidFill>
                          <a:schemeClr val="tx1"/>
                        </a:solidFill>
                        <a:effectLst/>
                        <a:latin typeface="微软雅黑" panose="020B0503020204020204" charset="-122"/>
                        <a:ea typeface="微软雅黑" panose="020B0503020204020204" charset="-122"/>
                      </a:endParaRPr>
                    </a:p>
                  </a:txBody>
                  <a:tcPr marL="0" marR="0" marT="0" marB="0"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accent2">
                        <a:lumMod val="20000"/>
                        <a:lumOff val="80000"/>
                      </a:schemeClr>
                    </a:solidFill>
                  </a:tcPr>
                </a:tc>
                <a:tc>
                  <a:txBody>
                    <a:bodyPr/>
                    <a:lstStyle/>
                    <a:p>
                      <a:pPr algn="ctr">
                        <a:lnSpc>
                          <a:spcPts val="1100"/>
                        </a:lnSpc>
                        <a:spcAft>
                          <a:spcPts val="0"/>
                        </a:spcAft>
                      </a:pPr>
                      <a:r>
                        <a:rPr lang="zh-CN" sz="1050" kern="100" dirty="0">
                          <a:solidFill>
                            <a:schemeClr val="tx1"/>
                          </a:solidFill>
                          <a:effectLst/>
                          <a:latin typeface="微软雅黑" panose="020B0503020204020204" charset="-122"/>
                          <a:ea typeface="微软雅黑" panose="020B0503020204020204" charset="-122"/>
                        </a:rPr>
                        <a:t>场论</a:t>
                      </a:r>
                      <a:endParaRPr lang="zh-CN" sz="1050" kern="100" dirty="0">
                        <a:solidFill>
                          <a:schemeClr val="tx1"/>
                        </a:solidFill>
                        <a:effectLst/>
                        <a:latin typeface="微软雅黑" panose="020B0503020204020204" charset="-122"/>
                        <a:ea typeface="微软雅黑" panose="020B0503020204020204" charset="-122"/>
                      </a:endParaRPr>
                    </a:p>
                  </a:txBody>
                  <a:tcPr marL="30788" marR="30788" marT="0" marB="0"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accent2">
                        <a:lumMod val="20000"/>
                        <a:lumOff val="80000"/>
                      </a:schemeClr>
                    </a:solidFill>
                  </a:tcPr>
                </a:tc>
                <a:tc>
                  <a:txBody>
                    <a:bodyPr/>
                    <a:lstStyle/>
                    <a:p>
                      <a:pPr algn="ctr">
                        <a:lnSpc>
                          <a:spcPts val="1100"/>
                        </a:lnSpc>
                        <a:spcAft>
                          <a:spcPts val="0"/>
                        </a:spcAft>
                      </a:pPr>
                      <a:r>
                        <a:rPr lang="en-US" sz="1050" kern="100" dirty="0">
                          <a:solidFill>
                            <a:schemeClr val="tx1"/>
                          </a:solidFill>
                          <a:effectLst/>
                          <a:latin typeface="微软雅黑" panose="020B0503020204020204" charset="-122"/>
                          <a:ea typeface="微软雅黑" panose="020B0503020204020204" charset="-122"/>
                        </a:rPr>
                        <a:t>3.5</a:t>
                      </a:r>
                      <a:endParaRPr lang="en-US" sz="1050" kern="100" dirty="0">
                        <a:solidFill>
                          <a:schemeClr val="tx1"/>
                        </a:solidFill>
                        <a:effectLst/>
                        <a:latin typeface="微软雅黑" panose="020B0503020204020204" charset="-122"/>
                        <a:ea typeface="微软雅黑" panose="020B0503020204020204" charset="-122"/>
                      </a:endParaRPr>
                    </a:p>
                  </a:txBody>
                  <a:tcPr marL="0" marR="0" marT="0" marB="0"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accent2">
                        <a:lumMod val="20000"/>
                        <a:lumOff val="80000"/>
                      </a:schemeClr>
                    </a:solidFill>
                  </a:tcPr>
                </a:tc>
                <a:tc>
                  <a:txBody>
                    <a:bodyPr/>
                    <a:lstStyle/>
                    <a:p>
                      <a:pPr algn="ctr">
                        <a:lnSpc>
                          <a:spcPts val="1100"/>
                        </a:lnSpc>
                        <a:spcAft>
                          <a:spcPts val="0"/>
                        </a:spcAft>
                      </a:pPr>
                      <a:r>
                        <a:rPr lang="en-US" sz="1050" kern="100" dirty="0">
                          <a:solidFill>
                            <a:schemeClr val="tx1"/>
                          </a:solidFill>
                          <a:effectLst/>
                          <a:latin typeface="微软雅黑" panose="020B0503020204020204" charset="-122"/>
                          <a:ea typeface="微软雅黑" panose="020B0503020204020204" charset="-122"/>
                        </a:rPr>
                        <a:t>56</a:t>
                      </a:r>
                      <a:endParaRPr lang="en-US" sz="1050" kern="100" dirty="0">
                        <a:solidFill>
                          <a:schemeClr val="tx1"/>
                        </a:solidFill>
                        <a:effectLst/>
                        <a:latin typeface="微软雅黑" panose="020B0503020204020204" charset="-122"/>
                        <a:ea typeface="微软雅黑" panose="020B0503020204020204" charset="-122"/>
                      </a:endParaRPr>
                    </a:p>
                  </a:txBody>
                  <a:tcPr marL="0" marR="0" marT="0" marB="0"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accent2">
                        <a:lumMod val="20000"/>
                        <a:lumOff val="80000"/>
                      </a:schemeClr>
                    </a:solidFill>
                  </a:tcPr>
                </a:tc>
                <a:tc>
                  <a:txBody>
                    <a:bodyPr/>
                    <a:lstStyle/>
                    <a:p>
                      <a:pPr algn="ctr">
                        <a:lnSpc>
                          <a:spcPts val="1100"/>
                        </a:lnSpc>
                        <a:spcAft>
                          <a:spcPts val="0"/>
                        </a:spcAft>
                      </a:pPr>
                      <a:r>
                        <a:rPr lang="en-US" sz="1050" kern="100" dirty="0">
                          <a:solidFill>
                            <a:schemeClr val="tx1"/>
                          </a:solidFill>
                          <a:effectLst/>
                          <a:latin typeface="微软雅黑" panose="020B0503020204020204" charset="-122"/>
                          <a:ea typeface="微软雅黑" panose="020B0503020204020204" charset="-122"/>
                        </a:rPr>
                        <a:t>56</a:t>
                      </a:r>
                      <a:endParaRPr lang="en-US" sz="1050" kern="100" dirty="0">
                        <a:solidFill>
                          <a:schemeClr val="tx1"/>
                        </a:solidFill>
                        <a:effectLst/>
                        <a:latin typeface="微软雅黑" panose="020B0503020204020204" charset="-122"/>
                        <a:ea typeface="微软雅黑" panose="020B0503020204020204" charset="-122"/>
                      </a:endParaRPr>
                    </a:p>
                  </a:txBody>
                  <a:tcPr marL="0" marR="0" marT="0" marB="0"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accent2">
                        <a:lumMod val="20000"/>
                        <a:lumOff val="80000"/>
                      </a:schemeClr>
                    </a:solidFill>
                  </a:tcPr>
                </a:tc>
                <a:tc>
                  <a:txBody>
                    <a:bodyPr/>
                    <a:lstStyle/>
                    <a:p>
                      <a:pPr algn="ctr">
                        <a:lnSpc>
                          <a:spcPts val="1200"/>
                        </a:lnSpc>
                        <a:spcAft>
                          <a:spcPts val="0"/>
                        </a:spcAft>
                      </a:pPr>
                      <a:r>
                        <a:rPr lang="en-US" sz="1050" kern="100" dirty="0">
                          <a:solidFill>
                            <a:schemeClr val="tx1"/>
                          </a:solidFill>
                          <a:effectLst/>
                          <a:latin typeface="微软雅黑" panose="020B0503020204020204" charset="-122"/>
                          <a:ea typeface="微软雅黑" panose="020B0503020204020204" charset="-122"/>
                        </a:rPr>
                        <a:t> </a:t>
                      </a:r>
                      <a:endParaRPr lang="en-US" sz="1050" kern="100" dirty="0">
                        <a:solidFill>
                          <a:schemeClr val="tx1"/>
                        </a:solidFill>
                        <a:effectLst/>
                        <a:latin typeface="微软雅黑" panose="020B0503020204020204" charset="-122"/>
                        <a:ea typeface="微软雅黑" panose="020B0503020204020204" charset="-122"/>
                      </a:endParaRPr>
                    </a:p>
                  </a:txBody>
                  <a:tcPr marL="0" marR="0" marT="0" marB="0"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accent2">
                        <a:lumMod val="20000"/>
                        <a:lumOff val="80000"/>
                      </a:schemeClr>
                    </a:solidFill>
                  </a:tcPr>
                </a:tc>
                <a:tc>
                  <a:txBody>
                    <a:bodyPr/>
                    <a:lstStyle/>
                    <a:p>
                      <a:pPr algn="ctr">
                        <a:spcAft>
                          <a:spcPts val="0"/>
                        </a:spcAft>
                      </a:pPr>
                      <a:r>
                        <a:rPr lang="en-US" sz="1050" kern="100" dirty="0">
                          <a:solidFill>
                            <a:schemeClr val="tx1"/>
                          </a:solidFill>
                          <a:effectLst/>
                          <a:latin typeface="微软雅黑" panose="020B0503020204020204" charset="-122"/>
                          <a:ea typeface="微软雅黑" panose="020B0503020204020204" charset="-122"/>
                        </a:rPr>
                        <a:t> </a:t>
                      </a:r>
                      <a:endParaRPr lang="en-US" sz="1050" kern="100" dirty="0">
                        <a:solidFill>
                          <a:schemeClr val="tx1"/>
                        </a:solidFill>
                        <a:effectLst/>
                        <a:latin typeface="微软雅黑" panose="020B0503020204020204" charset="-122"/>
                        <a:ea typeface="微软雅黑" panose="020B0503020204020204" charset="-122"/>
                      </a:endParaRPr>
                    </a:p>
                  </a:txBody>
                  <a:tcPr marL="0" marR="0" marT="0" marB="0">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accent2">
                        <a:lumMod val="20000"/>
                        <a:lumOff val="80000"/>
                      </a:schemeClr>
                    </a:solidFill>
                  </a:tcPr>
                </a:tc>
                <a:tc>
                  <a:txBody>
                    <a:bodyPr/>
                    <a:lstStyle/>
                    <a:p>
                      <a:pPr algn="ctr">
                        <a:spcAft>
                          <a:spcPts val="0"/>
                        </a:spcAft>
                      </a:pPr>
                      <a:r>
                        <a:rPr lang="en-US" sz="1050" kern="100" dirty="0">
                          <a:solidFill>
                            <a:schemeClr val="tx1"/>
                          </a:solidFill>
                          <a:effectLst/>
                          <a:latin typeface="微软雅黑" panose="020B0503020204020204" charset="-122"/>
                          <a:ea typeface="微软雅黑" panose="020B0503020204020204" charset="-122"/>
                        </a:rPr>
                        <a:t> </a:t>
                      </a:r>
                      <a:endParaRPr lang="en-US" sz="1050" kern="100" dirty="0">
                        <a:solidFill>
                          <a:schemeClr val="tx1"/>
                        </a:solidFill>
                        <a:effectLst/>
                        <a:latin typeface="微软雅黑" panose="020B0503020204020204" charset="-122"/>
                        <a:ea typeface="微软雅黑" panose="020B0503020204020204" charset="-122"/>
                      </a:endParaRPr>
                    </a:p>
                  </a:txBody>
                  <a:tcPr marL="0" marR="0" marT="0" marB="0"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accent2">
                        <a:lumMod val="20000"/>
                        <a:lumOff val="80000"/>
                      </a:schemeClr>
                    </a:solidFill>
                  </a:tcPr>
                </a:tc>
                <a:tc>
                  <a:txBody>
                    <a:bodyPr/>
                    <a:lstStyle/>
                    <a:p>
                      <a:pPr algn="ctr">
                        <a:spcAft>
                          <a:spcPts val="0"/>
                        </a:spcAft>
                      </a:pPr>
                      <a:r>
                        <a:rPr lang="en-US" sz="1050" kern="100" dirty="0">
                          <a:solidFill>
                            <a:schemeClr val="tx1"/>
                          </a:solidFill>
                          <a:effectLst/>
                          <a:latin typeface="微软雅黑" panose="020B0503020204020204" charset="-122"/>
                          <a:ea typeface="微软雅黑" panose="020B0503020204020204" charset="-122"/>
                        </a:rPr>
                        <a:t> </a:t>
                      </a:r>
                      <a:endParaRPr lang="en-US" sz="1050" kern="100" dirty="0">
                        <a:solidFill>
                          <a:schemeClr val="tx1"/>
                        </a:solidFill>
                        <a:effectLst/>
                        <a:latin typeface="微软雅黑" panose="020B0503020204020204" charset="-122"/>
                        <a:ea typeface="微软雅黑" panose="020B0503020204020204" charset="-122"/>
                      </a:endParaRPr>
                    </a:p>
                  </a:txBody>
                  <a:tcPr marL="0" marR="0" marT="0" marB="0"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accent2">
                        <a:lumMod val="20000"/>
                        <a:lumOff val="80000"/>
                      </a:schemeClr>
                    </a:solidFill>
                  </a:tcPr>
                </a:tc>
                <a:tc>
                  <a:txBody>
                    <a:bodyPr/>
                    <a:lstStyle/>
                    <a:p>
                      <a:pPr algn="ctr">
                        <a:spcAft>
                          <a:spcPts val="0"/>
                        </a:spcAft>
                      </a:pPr>
                      <a:r>
                        <a:rPr lang="en-US" sz="1050" kern="100" dirty="0">
                          <a:solidFill>
                            <a:schemeClr val="tx1"/>
                          </a:solidFill>
                          <a:effectLst/>
                          <a:latin typeface="微软雅黑" panose="020B0503020204020204" charset="-122"/>
                          <a:ea typeface="微软雅黑" panose="020B0503020204020204" charset="-122"/>
                        </a:rPr>
                        <a:t> </a:t>
                      </a:r>
                      <a:endParaRPr lang="en-US" sz="1050" kern="100" dirty="0">
                        <a:solidFill>
                          <a:schemeClr val="tx1"/>
                        </a:solidFill>
                        <a:effectLst/>
                        <a:latin typeface="微软雅黑" panose="020B0503020204020204" charset="-122"/>
                        <a:ea typeface="微软雅黑" panose="020B0503020204020204" charset="-122"/>
                      </a:endParaRPr>
                    </a:p>
                  </a:txBody>
                  <a:tcPr marL="0" marR="0" marT="0" marB="0"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accent2">
                        <a:lumMod val="20000"/>
                        <a:lumOff val="80000"/>
                      </a:schemeClr>
                    </a:solidFill>
                  </a:tcPr>
                </a:tc>
                <a:tc>
                  <a:txBody>
                    <a:bodyPr/>
                    <a:lstStyle/>
                    <a:p>
                      <a:pPr algn="ctr">
                        <a:lnSpc>
                          <a:spcPts val="1400"/>
                        </a:lnSpc>
                        <a:spcAft>
                          <a:spcPts val="0"/>
                        </a:spcAft>
                      </a:pPr>
                      <a:r>
                        <a:rPr lang="en-US" sz="1050" kern="100">
                          <a:solidFill>
                            <a:schemeClr val="tx1"/>
                          </a:solidFill>
                          <a:effectLst/>
                          <a:latin typeface="微软雅黑" panose="020B0503020204020204" charset="-122"/>
                          <a:ea typeface="微软雅黑" panose="020B0503020204020204" charset="-122"/>
                        </a:rPr>
                        <a:t> </a:t>
                      </a:r>
                      <a:endParaRPr lang="en-US" sz="1050" kern="100">
                        <a:solidFill>
                          <a:schemeClr val="tx1"/>
                        </a:solidFill>
                        <a:effectLst/>
                        <a:latin typeface="微软雅黑" panose="020B0503020204020204" charset="-122"/>
                        <a:ea typeface="微软雅黑" panose="020B0503020204020204" charset="-122"/>
                      </a:endParaRPr>
                    </a:p>
                  </a:txBody>
                  <a:tcPr marL="0" marR="0" marT="0" marB="0"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accent2">
                        <a:lumMod val="20000"/>
                        <a:lumOff val="80000"/>
                      </a:schemeClr>
                    </a:solidFill>
                  </a:tcPr>
                </a:tc>
                <a:tc>
                  <a:txBody>
                    <a:bodyPr/>
                    <a:lstStyle/>
                    <a:p>
                      <a:pPr algn="ctr">
                        <a:lnSpc>
                          <a:spcPts val="1400"/>
                        </a:lnSpc>
                        <a:spcAft>
                          <a:spcPts val="0"/>
                        </a:spcAft>
                      </a:pPr>
                      <a:r>
                        <a:rPr lang="en-US" sz="1050" kern="100" dirty="0">
                          <a:solidFill>
                            <a:schemeClr val="tx1"/>
                          </a:solidFill>
                          <a:effectLst/>
                          <a:latin typeface="微软雅黑" panose="020B0503020204020204" charset="-122"/>
                          <a:ea typeface="微软雅黑" panose="020B0503020204020204" charset="-122"/>
                        </a:rPr>
                        <a:t> </a:t>
                      </a:r>
                      <a:endParaRPr lang="en-US" sz="1050" kern="100" dirty="0">
                        <a:solidFill>
                          <a:schemeClr val="tx1"/>
                        </a:solidFill>
                        <a:effectLst/>
                        <a:latin typeface="微软雅黑" panose="020B0503020204020204" charset="-122"/>
                        <a:ea typeface="微软雅黑" panose="020B0503020204020204" charset="-122"/>
                      </a:endParaRPr>
                    </a:p>
                  </a:txBody>
                  <a:tcPr marL="0" marR="0" marT="0" marB="0"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accent2">
                        <a:lumMod val="20000"/>
                        <a:lumOff val="80000"/>
                      </a:schemeClr>
                    </a:solidFill>
                  </a:tcPr>
                </a:tc>
                <a:tc>
                  <a:txBody>
                    <a:bodyPr/>
                    <a:lstStyle/>
                    <a:p>
                      <a:pPr algn="ctr">
                        <a:lnSpc>
                          <a:spcPts val="1400"/>
                        </a:lnSpc>
                        <a:spcAft>
                          <a:spcPts val="0"/>
                        </a:spcAft>
                      </a:pPr>
                      <a:r>
                        <a:rPr lang="en-US" sz="1050" kern="100">
                          <a:solidFill>
                            <a:schemeClr val="tx1"/>
                          </a:solidFill>
                          <a:effectLst/>
                          <a:latin typeface="微软雅黑" panose="020B0503020204020204" charset="-122"/>
                          <a:ea typeface="微软雅黑" panose="020B0503020204020204" charset="-122"/>
                        </a:rPr>
                        <a:t> </a:t>
                      </a:r>
                      <a:endParaRPr lang="en-US" sz="1050" kern="100">
                        <a:solidFill>
                          <a:schemeClr val="tx1"/>
                        </a:solidFill>
                        <a:effectLst/>
                        <a:latin typeface="微软雅黑" panose="020B0503020204020204" charset="-122"/>
                        <a:ea typeface="微软雅黑" panose="020B0503020204020204" charset="-122"/>
                      </a:endParaRPr>
                    </a:p>
                  </a:txBody>
                  <a:tcPr marL="0" marR="0" marT="0" marB="0"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accent2">
                        <a:lumMod val="20000"/>
                        <a:lumOff val="80000"/>
                      </a:schemeClr>
                    </a:solidFill>
                  </a:tcPr>
                </a:tc>
                <a:tc>
                  <a:txBody>
                    <a:bodyPr/>
                    <a:lstStyle/>
                    <a:p>
                      <a:pPr algn="ctr">
                        <a:lnSpc>
                          <a:spcPts val="1400"/>
                        </a:lnSpc>
                        <a:spcAft>
                          <a:spcPts val="0"/>
                        </a:spcAft>
                      </a:pPr>
                      <a:r>
                        <a:rPr lang="en-US" sz="1050" kern="100">
                          <a:solidFill>
                            <a:schemeClr val="tx1"/>
                          </a:solidFill>
                          <a:effectLst/>
                          <a:latin typeface="微软雅黑" panose="020B0503020204020204" charset="-122"/>
                          <a:ea typeface="微软雅黑" panose="020B0503020204020204" charset="-122"/>
                        </a:rPr>
                        <a:t> </a:t>
                      </a:r>
                      <a:endParaRPr lang="en-US" sz="1050" kern="100">
                        <a:solidFill>
                          <a:schemeClr val="tx1"/>
                        </a:solidFill>
                        <a:effectLst/>
                        <a:latin typeface="微软雅黑" panose="020B0503020204020204" charset="-122"/>
                        <a:ea typeface="微软雅黑" panose="020B0503020204020204" charset="-122"/>
                      </a:endParaRPr>
                    </a:p>
                  </a:txBody>
                  <a:tcPr marL="0" marR="0" marT="0" marB="0"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accent2">
                        <a:lumMod val="20000"/>
                        <a:lumOff val="80000"/>
                      </a:schemeClr>
                    </a:solidFill>
                  </a:tcPr>
                </a:tc>
                <a:tc>
                  <a:txBody>
                    <a:bodyPr/>
                    <a:lstStyle/>
                    <a:p>
                      <a:pPr algn="ctr">
                        <a:lnSpc>
                          <a:spcPts val="1400"/>
                        </a:lnSpc>
                        <a:spcAft>
                          <a:spcPts val="0"/>
                        </a:spcAft>
                      </a:pPr>
                      <a:r>
                        <a:rPr lang="en-US" sz="1050" kern="100">
                          <a:solidFill>
                            <a:schemeClr val="tx1"/>
                          </a:solidFill>
                          <a:effectLst/>
                          <a:latin typeface="微软雅黑" panose="020B0503020204020204" charset="-122"/>
                          <a:ea typeface="微软雅黑" panose="020B0503020204020204" charset="-122"/>
                        </a:rPr>
                        <a:t>3.5</a:t>
                      </a:r>
                      <a:endParaRPr lang="en-US" sz="1050" kern="100">
                        <a:solidFill>
                          <a:schemeClr val="tx1"/>
                        </a:solidFill>
                        <a:effectLst/>
                        <a:latin typeface="微软雅黑" panose="020B0503020204020204" charset="-122"/>
                        <a:ea typeface="微软雅黑" panose="020B0503020204020204" charset="-122"/>
                      </a:endParaRPr>
                    </a:p>
                  </a:txBody>
                  <a:tcPr marL="0" marR="0" marT="0" marB="0"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accent2">
                        <a:lumMod val="20000"/>
                        <a:lumOff val="80000"/>
                      </a:schemeClr>
                    </a:solidFill>
                  </a:tcPr>
                </a:tc>
                <a:tc>
                  <a:txBody>
                    <a:bodyPr/>
                    <a:lstStyle/>
                    <a:p>
                      <a:pPr algn="ctr">
                        <a:spcAft>
                          <a:spcPts val="0"/>
                        </a:spcAft>
                      </a:pPr>
                      <a:r>
                        <a:rPr lang="en-US" sz="1050" kern="100">
                          <a:solidFill>
                            <a:schemeClr val="tx1"/>
                          </a:solidFill>
                          <a:effectLst/>
                          <a:latin typeface="微软雅黑" panose="020B0503020204020204" charset="-122"/>
                          <a:ea typeface="微软雅黑" panose="020B0503020204020204" charset="-122"/>
                        </a:rPr>
                        <a:t> </a:t>
                      </a:r>
                      <a:endParaRPr lang="en-US" sz="1050" kern="100">
                        <a:solidFill>
                          <a:schemeClr val="tx1"/>
                        </a:solidFill>
                        <a:effectLst/>
                        <a:latin typeface="微软雅黑" panose="020B0503020204020204" charset="-122"/>
                        <a:ea typeface="微软雅黑" panose="020B0503020204020204" charset="-122"/>
                      </a:endParaRPr>
                    </a:p>
                  </a:txBody>
                  <a:tcPr marL="0" marR="0" marT="0" marB="0"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accent2">
                        <a:lumMod val="20000"/>
                        <a:lumOff val="80000"/>
                      </a:schemeClr>
                    </a:solidFill>
                  </a:tcPr>
                </a:tc>
                <a:tc>
                  <a:txBody>
                    <a:bodyPr/>
                    <a:lstStyle/>
                    <a:p>
                      <a:pPr algn="ctr">
                        <a:spcAft>
                          <a:spcPts val="0"/>
                        </a:spcAft>
                      </a:pPr>
                      <a:r>
                        <a:rPr lang="en-US" sz="1050" kern="100">
                          <a:solidFill>
                            <a:schemeClr val="tx1"/>
                          </a:solidFill>
                          <a:effectLst/>
                          <a:latin typeface="微软雅黑" panose="020B0503020204020204" charset="-122"/>
                          <a:ea typeface="微软雅黑" panose="020B0503020204020204" charset="-122"/>
                        </a:rPr>
                        <a:t> </a:t>
                      </a:r>
                      <a:endParaRPr lang="en-US" sz="1050" kern="100">
                        <a:solidFill>
                          <a:schemeClr val="tx1"/>
                        </a:solidFill>
                        <a:effectLst/>
                        <a:latin typeface="微软雅黑" panose="020B0503020204020204" charset="-122"/>
                        <a:ea typeface="微软雅黑" panose="020B0503020204020204" charset="-122"/>
                      </a:endParaRPr>
                    </a:p>
                  </a:txBody>
                  <a:tcPr marL="0" marR="0" marT="0" marB="0"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accent2">
                        <a:lumMod val="20000"/>
                        <a:lumOff val="80000"/>
                      </a:schemeClr>
                    </a:solidFill>
                  </a:tcPr>
                </a:tc>
                <a:tc>
                  <a:txBody>
                    <a:bodyPr/>
                    <a:lstStyle/>
                    <a:p>
                      <a:pPr algn="ctr">
                        <a:spcAft>
                          <a:spcPts val="0"/>
                        </a:spcAft>
                      </a:pPr>
                      <a:r>
                        <a:rPr lang="en-US" sz="1050" kern="100">
                          <a:solidFill>
                            <a:schemeClr val="tx1"/>
                          </a:solidFill>
                          <a:effectLst/>
                          <a:latin typeface="微软雅黑" panose="020B0503020204020204" charset="-122"/>
                          <a:ea typeface="微软雅黑" panose="020B0503020204020204" charset="-122"/>
                        </a:rPr>
                        <a:t> </a:t>
                      </a:r>
                      <a:endParaRPr lang="en-US" sz="1050" kern="100">
                        <a:solidFill>
                          <a:schemeClr val="tx1"/>
                        </a:solidFill>
                        <a:effectLst/>
                        <a:latin typeface="微软雅黑" panose="020B0503020204020204" charset="-122"/>
                        <a:ea typeface="微软雅黑" panose="020B0503020204020204" charset="-122"/>
                      </a:endParaRPr>
                    </a:p>
                  </a:txBody>
                  <a:tcPr marL="0" marR="0" marT="0" marB="0"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accent2">
                        <a:lumMod val="20000"/>
                        <a:lumOff val="80000"/>
                      </a:schemeClr>
                    </a:solidFill>
                  </a:tcPr>
                </a:tc>
              </a:tr>
              <a:tr h="302260">
                <a:tc vMerge="1">
                  <a:tcPr>
                    <a:lnL w="12700" cmpd="sng">
                      <a:solidFill>
                        <a:schemeClr val="tx1"/>
                      </a:solidFill>
                      <a:prstDash val="solid"/>
                    </a:lnL>
                    <a:lnR w="12700" cmpd="sng">
                      <a:solidFill>
                        <a:schemeClr val="tx1"/>
                      </a:solidFill>
                      <a:prstDash val="solid"/>
                    </a:lnR>
                    <a:lnB w="12700" cmpd="sng">
                      <a:solidFill>
                        <a:schemeClr val="tx1"/>
                      </a:solidFill>
                      <a:prstDash val="solid"/>
                    </a:lnB>
                  </a:tcPr>
                </a:tc>
                <a:tc>
                  <a:txBody>
                    <a:bodyPr/>
                    <a:lstStyle/>
                    <a:p>
                      <a:pPr algn="ctr">
                        <a:lnSpc>
                          <a:spcPts val="1100"/>
                        </a:lnSpc>
                        <a:spcAft>
                          <a:spcPts val="0"/>
                        </a:spcAft>
                      </a:pPr>
                      <a:r>
                        <a:rPr lang="zh-CN" sz="1050" kern="100" dirty="0">
                          <a:solidFill>
                            <a:schemeClr val="tx1"/>
                          </a:solidFill>
                          <a:effectLst/>
                          <a:latin typeface="微软雅黑" panose="020B0503020204020204" charset="-122"/>
                          <a:ea typeface="微软雅黑" panose="020B0503020204020204" charset="-122"/>
                        </a:rPr>
                        <a:t>小计</a:t>
                      </a:r>
                      <a:endParaRPr lang="zh-CN" sz="1050" kern="100" dirty="0">
                        <a:solidFill>
                          <a:schemeClr val="tx1"/>
                        </a:solidFill>
                        <a:effectLst/>
                        <a:latin typeface="微软雅黑" panose="020B0503020204020204" charset="-122"/>
                        <a:ea typeface="微软雅黑" panose="020B0503020204020204" charset="-122"/>
                      </a:endParaRPr>
                    </a:p>
                  </a:txBody>
                  <a:tcPr marL="0" marR="0" marT="0" marB="0"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accent2">
                        <a:lumMod val="20000"/>
                        <a:lumOff val="80000"/>
                      </a:schemeClr>
                    </a:solidFill>
                  </a:tcPr>
                </a:tc>
                <a:tc>
                  <a:txBody>
                    <a:bodyPr/>
                    <a:lstStyle/>
                    <a:p>
                      <a:pPr algn="ctr">
                        <a:lnSpc>
                          <a:spcPts val="1100"/>
                        </a:lnSpc>
                        <a:spcAft>
                          <a:spcPts val="0"/>
                        </a:spcAft>
                      </a:pPr>
                      <a:r>
                        <a:rPr lang="en-US" sz="1050" kern="100" dirty="0">
                          <a:solidFill>
                            <a:schemeClr val="tx1"/>
                          </a:solidFill>
                          <a:effectLst/>
                          <a:latin typeface="微软雅黑" panose="020B0503020204020204" charset="-122"/>
                          <a:ea typeface="微软雅黑" panose="020B0503020204020204" charset="-122"/>
                        </a:rPr>
                        <a:t> </a:t>
                      </a:r>
                      <a:endParaRPr lang="en-US" sz="1050" kern="100" dirty="0">
                        <a:solidFill>
                          <a:schemeClr val="tx1"/>
                        </a:solidFill>
                        <a:effectLst/>
                        <a:latin typeface="微软雅黑" panose="020B0503020204020204" charset="-122"/>
                        <a:ea typeface="微软雅黑" panose="020B0503020204020204" charset="-122"/>
                      </a:endParaRPr>
                    </a:p>
                  </a:txBody>
                  <a:tcPr marL="30788" marR="30788" marT="0" marB="0"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accent2">
                        <a:lumMod val="20000"/>
                        <a:lumOff val="80000"/>
                      </a:schemeClr>
                    </a:solidFill>
                  </a:tcPr>
                </a:tc>
                <a:tc>
                  <a:txBody>
                    <a:bodyPr/>
                    <a:lstStyle/>
                    <a:p>
                      <a:pPr algn="ctr">
                        <a:spcAft>
                          <a:spcPts val="0"/>
                        </a:spcAft>
                      </a:pPr>
                      <a:r>
                        <a:rPr lang="en-US" sz="1050" kern="100" dirty="0">
                          <a:solidFill>
                            <a:schemeClr val="tx1"/>
                          </a:solidFill>
                          <a:effectLst/>
                          <a:latin typeface="微软雅黑" panose="020B0503020204020204" charset="-122"/>
                          <a:ea typeface="微软雅黑" panose="020B0503020204020204" charset="-122"/>
                        </a:rPr>
                        <a:t>6.5</a:t>
                      </a:r>
                      <a:endParaRPr lang="en-US" sz="1050" kern="100" dirty="0">
                        <a:solidFill>
                          <a:schemeClr val="tx1"/>
                        </a:solidFill>
                        <a:effectLst/>
                        <a:latin typeface="微软雅黑" panose="020B0503020204020204" charset="-122"/>
                        <a:ea typeface="微软雅黑" panose="020B0503020204020204" charset="-122"/>
                      </a:endParaRPr>
                    </a:p>
                  </a:txBody>
                  <a:tcPr marL="0" marR="0" marT="0" marB="0"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accent2">
                        <a:lumMod val="20000"/>
                        <a:lumOff val="80000"/>
                      </a:schemeClr>
                    </a:solidFill>
                  </a:tcPr>
                </a:tc>
                <a:tc>
                  <a:txBody>
                    <a:bodyPr/>
                    <a:lstStyle/>
                    <a:p>
                      <a:pPr algn="ctr">
                        <a:spcAft>
                          <a:spcPts val="0"/>
                        </a:spcAft>
                      </a:pPr>
                      <a:r>
                        <a:rPr lang="en-US" sz="1050" kern="100" dirty="0">
                          <a:solidFill>
                            <a:schemeClr val="tx1"/>
                          </a:solidFill>
                          <a:effectLst/>
                          <a:latin typeface="微软雅黑" panose="020B0503020204020204" charset="-122"/>
                          <a:ea typeface="微软雅黑" panose="020B0503020204020204" charset="-122"/>
                        </a:rPr>
                        <a:t>104</a:t>
                      </a:r>
                      <a:endParaRPr lang="en-US" sz="1050" kern="100" dirty="0">
                        <a:solidFill>
                          <a:schemeClr val="tx1"/>
                        </a:solidFill>
                        <a:effectLst/>
                        <a:latin typeface="微软雅黑" panose="020B0503020204020204" charset="-122"/>
                        <a:ea typeface="微软雅黑" panose="020B0503020204020204" charset="-122"/>
                      </a:endParaRPr>
                    </a:p>
                  </a:txBody>
                  <a:tcPr marL="0" marR="0" marT="0" marB="0"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accent2">
                        <a:lumMod val="20000"/>
                        <a:lumOff val="80000"/>
                      </a:schemeClr>
                    </a:solidFill>
                  </a:tcPr>
                </a:tc>
                <a:tc>
                  <a:txBody>
                    <a:bodyPr/>
                    <a:lstStyle/>
                    <a:p>
                      <a:pPr algn="ctr">
                        <a:spcAft>
                          <a:spcPts val="0"/>
                        </a:spcAft>
                      </a:pPr>
                      <a:r>
                        <a:rPr lang="en-US" sz="1050" kern="100" dirty="0">
                          <a:solidFill>
                            <a:schemeClr val="tx1"/>
                          </a:solidFill>
                          <a:effectLst/>
                          <a:latin typeface="微软雅黑" panose="020B0503020204020204" charset="-122"/>
                          <a:ea typeface="微软雅黑" panose="020B0503020204020204" charset="-122"/>
                        </a:rPr>
                        <a:t>104</a:t>
                      </a:r>
                      <a:endParaRPr lang="en-US" sz="1050" kern="100" dirty="0">
                        <a:solidFill>
                          <a:schemeClr val="tx1"/>
                        </a:solidFill>
                        <a:effectLst/>
                        <a:latin typeface="微软雅黑" panose="020B0503020204020204" charset="-122"/>
                        <a:ea typeface="微软雅黑" panose="020B0503020204020204" charset="-122"/>
                      </a:endParaRPr>
                    </a:p>
                  </a:txBody>
                  <a:tcPr marL="0" marR="0" marT="0" marB="0"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accent2">
                        <a:lumMod val="20000"/>
                        <a:lumOff val="80000"/>
                      </a:schemeClr>
                    </a:solidFill>
                  </a:tcPr>
                </a:tc>
                <a:tc>
                  <a:txBody>
                    <a:bodyPr/>
                    <a:lstStyle/>
                    <a:p>
                      <a:pPr algn="ctr">
                        <a:spcAft>
                          <a:spcPts val="0"/>
                        </a:spcAft>
                      </a:pPr>
                      <a:r>
                        <a:rPr lang="en-US" sz="1050" kern="100" dirty="0">
                          <a:solidFill>
                            <a:schemeClr val="tx1"/>
                          </a:solidFill>
                          <a:effectLst/>
                          <a:latin typeface="微软雅黑" panose="020B0503020204020204" charset="-122"/>
                          <a:ea typeface="微软雅黑" panose="020B0503020204020204" charset="-122"/>
                        </a:rPr>
                        <a:t> </a:t>
                      </a:r>
                      <a:endParaRPr lang="en-US" sz="1050" kern="100" dirty="0">
                        <a:solidFill>
                          <a:schemeClr val="tx1"/>
                        </a:solidFill>
                        <a:effectLst/>
                        <a:latin typeface="微软雅黑" panose="020B0503020204020204" charset="-122"/>
                        <a:ea typeface="微软雅黑" panose="020B0503020204020204" charset="-122"/>
                      </a:endParaRPr>
                    </a:p>
                  </a:txBody>
                  <a:tcPr marL="0" marR="0" marT="0" marB="0">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accent2">
                        <a:lumMod val="20000"/>
                        <a:lumOff val="80000"/>
                      </a:schemeClr>
                    </a:solidFill>
                  </a:tcPr>
                </a:tc>
                <a:tc>
                  <a:txBody>
                    <a:bodyPr/>
                    <a:lstStyle/>
                    <a:p>
                      <a:pPr algn="ctr">
                        <a:spcAft>
                          <a:spcPts val="0"/>
                        </a:spcAft>
                      </a:pPr>
                      <a:r>
                        <a:rPr lang="en-US" sz="1050" kern="100" dirty="0">
                          <a:solidFill>
                            <a:schemeClr val="tx1"/>
                          </a:solidFill>
                          <a:effectLst/>
                          <a:latin typeface="微软雅黑" panose="020B0503020204020204" charset="-122"/>
                          <a:ea typeface="微软雅黑" panose="020B0503020204020204" charset="-122"/>
                        </a:rPr>
                        <a:t> </a:t>
                      </a:r>
                      <a:endParaRPr lang="en-US" sz="1050" kern="100" dirty="0">
                        <a:solidFill>
                          <a:schemeClr val="tx1"/>
                        </a:solidFill>
                        <a:effectLst/>
                        <a:latin typeface="微软雅黑" panose="020B0503020204020204" charset="-122"/>
                        <a:ea typeface="微软雅黑" panose="020B0503020204020204" charset="-122"/>
                      </a:endParaRPr>
                    </a:p>
                  </a:txBody>
                  <a:tcPr marL="0" marR="0" marT="0" marB="0">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accent2">
                        <a:lumMod val="20000"/>
                        <a:lumOff val="80000"/>
                      </a:schemeClr>
                    </a:solidFill>
                  </a:tcPr>
                </a:tc>
                <a:tc>
                  <a:txBody>
                    <a:bodyPr/>
                    <a:lstStyle/>
                    <a:p>
                      <a:pPr algn="ctr">
                        <a:spcAft>
                          <a:spcPts val="0"/>
                        </a:spcAft>
                      </a:pPr>
                      <a:r>
                        <a:rPr lang="en-US" sz="1050" kern="100" dirty="0">
                          <a:solidFill>
                            <a:schemeClr val="tx1"/>
                          </a:solidFill>
                          <a:effectLst/>
                          <a:latin typeface="微软雅黑" panose="020B0503020204020204" charset="-122"/>
                          <a:ea typeface="微软雅黑" panose="020B0503020204020204" charset="-122"/>
                        </a:rPr>
                        <a:t> </a:t>
                      </a:r>
                      <a:endParaRPr lang="en-US" sz="1050" kern="100" dirty="0">
                        <a:solidFill>
                          <a:schemeClr val="tx1"/>
                        </a:solidFill>
                        <a:effectLst/>
                        <a:latin typeface="微软雅黑" panose="020B0503020204020204" charset="-122"/>
                        <a:ea typeface="微软雅黑" panose="020B0503020204020204" charset="-122"/>
                      </a:endParaRPr>
                    </a:p>
                  </a:txBody>
                  <a:tcPr marL="0" marR="0" marT="0" marB="0"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accent2">
                        <a:lumMod val="20000"/>
                        <a:lumOff val="80000"/>
                      </a:schemeClr>
                    </a:solidFill>
                  </a:tcPr>
                </a:tc>
                <a:tc>
                  <a:txBody>
                    <a:bodyPr/>
                    <a:lstStyle/>
                    <a:p>
                      <a:pPr algn="ctr">
                        <a:spcAft>
                          <a:spcPts val="0"/>
                        </a:spcAft>
                      </a:pPr>
                      <a:r>
                        <a:rPr lang="en-US" sz="1050" kern="100" dirty="0">
                          <a:solidFill>
                            <a:schemeClr val="tx1"/>
                          </a:solidFill>
                          <a:effectLst/>
                          <a:latin typeface="微软雅黑" panose="020B0503020204020204" charset="-122"/>
                          <a:ea typeface="微软雅黑" panose="020B0503020204020204" charset="-122"/>
                        </a:rPr>
                        <a:t> </a:t>
                      </a:r>
                      <a:endParaRPr lang="en-US" sz="1050" kern="100" dirty="0">
                        <a:solidFill>
                          <a:schemeClr val="tx1"/>
                        </a:solidFill>
                        <a:effectLst/>
                        <a:latin typeface="微软雅黑" panose="020B0503020204020204" charset="-122"/>
                        <a:ea typeface="微软雅黑" panose="020B0503020204020204" charset="-122"/>
                      </a:endParaRPr>
                    </a:p>
                  </a:txBody>
                  <a:tcPr marL="0" marR="0" marT="0" marB="0"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accent2">
                        <a:lumMod val="20000"/>
                        <a:lumOff val="80000"/>
                      </a:schemeClr>
                    </a:solidFill>
                  </a:tcPr>
                </a:tc>
                <a:tc>
                  <a:txBody>
                    <a:bodyPr/>
                    <a:lstStyle/>
                    <a:p>
                      <a:pPr algn="ctr">
                        <a:spcAft>
                          <a:spcPts val="0"/>
                        </a:spcAft>
                      </a:pPr>
                      <a:r>
                        <a:rPr lang="en-US" sz="1050" kern="100" dirty="0">
                          <a:solidFill>
                            <a:schemeClr val="tx1"/>
                          </a:solidFill>
                          <a:effectLst/>
                          <a:latin typeface="微软雅黑" panose="020B0503020204020204" charset="-122"/>
                          <a:ea typeface="微软雅黑" panose="020B0503020204020204" charset="-122"/>
                        </a:rPr>
                        <a:t> </a:t>
                      </a:r>
                      <a:endParaRPr lang="en-US" sz="1050" kern="100" dirty="0">
                        <a:solidFill>
                          <a:schemeClr val="tx1"/>
                        </a:solidFill>
                        <a:effectLst/>
                        <a:latin typeface="微软雅黑" panose="020B0503020204020204" charset="-122"/>
                        <a:ea typeface="微软雅黑" panose="020B0503020204020204" charset="-122"/>
                      </a:endParaRPr>
                    </a:p>
                  </a:txBody>
                  <a:tcPr marL="0" marR="0" marT="0" marB="0"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accent2">
                        <a:lumMod val="20000"/>
                        <a:lumOff val="80000"/>
                      </a:schemeClr>
                    </a:solidFill>
                  </a:tcPr>
                </a:tc>
                <a:tc>
                  <a:txBody>
                    <a:bodyPr/>
                    <a:lstStyle/>
                    <a:p>
                      <a:pPr algn="ctr">
                        <a:spcAft>
                          <a:spcPts val="0"/>
                        </a:spcAft>
                      </a:pPr>
                      <a:r>
                        <a:rPr lang="en-US" sz="1050" kern="100" dirty="0">
                          <a:solidFill>
                            <a:schemeClr val="tx1"/>
                          </a:solidFill>
                          <a:effectLst/>
                          <a:latin typeface="微软雅黑" panose="020B0503020204020204" charset="-122"/>
                          <a:ea typeface="微软雅黑" panose="020B0503020204020204" charset="-122"/>
                        </a:rPr>
                        <a:t> </a:t>
                      </a:r>
                      <a:endParaRPr lang="en-US" sz="1050" kern="100" dirty="0">
                        <a:solidFill>
                          <a:schemeClr val="tx1"/>
                        </a:solidFill>
                        <a:effectLst/>
                        <a:latin typeface="微软雅黑" panose="020B0503020204020204" charset="-122"/>
                        <a:ea typeface="微软雅黑" panose="020B0503020204020204" charset="-122"/>
                      </a:endParaRPr>
                    </a:p>
                  </a:txBody>
                  <a:tcPr marL="0" marR="0" marT="0" marB="0"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accent2">
                        <a:lumMod val="20000"/>
                        <a:lumOff val="80000"/>
                      </a:schemeClr>
                    </a:solidFill>
                  </a:tcPr>
                </a:tc>
                <a:tc>
                  <a:txBody>
                    <a:bodyPr/>
                    <a:lstStyle/>
                    <a:p>
                      <a:pPr algn="ctr">
                        <a:spcAft>
                          <a:spcPts val="0"/>
                        </a:spcAft>
                      </a:pPr>
                      <a:r>
                        <a:rPr lang="en-US" sz="1050" kern="100" dirty="0">
                          <a:solidFill>
                            <a:schemeClr val="tx1"/>
                          </a:solidFill>
                          <a:effectLst/>
                          <a:latin typeface="微软雅黑" panose="020B0503020204020204" charset="-122"/>
                          <a:ea typeface="微软雅黑" panose="020B0503020204020204" charset="-122"/>
                        </a:rPr>
                        <a:t> </a:t>
                      </a:r>
                      <a:endParaRPr lang="en-US" sz="1050" kern="100" dirty="0">
                        <a:solidFill>
                          <a:schemeClr val="tx1"/>
                        </a:solidFill>
                        <a:effectLst/>
                        <a:latin typeface="微软雅黑" panose="020B0503020204020204" charset="-122"/>
                        <a:ea typeface="微软雅黑" panose="020B0503020204020204" charset="-122"/>
                      </a:endParaRPr>
                    </a:p>
                  </a:txBody>
                  <a:tcPr marL="0" marR="0" marT="0" marB="0"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accent2">
                        <a:lumMod val="20000"/>
                        <a:lumOff val="80000"/>
                      </a:schemeClr>
                    </a:solidFill>
                  </a:tcPr>
                </a:tc>
                <a:tc>
                  <a:txBody>
                    <a:bodyPr/>
                    <a:lstStyle/>
                    <a:p>
                      <a:pPr algn="ctr">
                        <a:spcAft>
                          <a:spcPts val="0"/>
                        </a:spcAft>
                      </a:pPr>
                      <a:r>
                        <a:rPr lang="en-US" sz="1050" kern="100" dirty="0">
                          <a:solidFill>
                            <a:schemeClr val="tx1"/>
                          </a:solidFill>
                          <a:effectLst/>
                          <a:latin typeface="微软雅黑" panose="020B0503020204020204" charset="-122"/>
                          <a:ea typeface="微软雅黑" panose="020B0503020204020204" charset="-122"/>
                        </a:rPr>
                        <a:t> </a:t>
                      </a:r>
                      <a:endParaRPr lang="en-US" sz="1050" kern="100" dirty="0">
                        <a:solidFill>
                          <a:schemeClr val="tx1"/>
                        </a:solidFill>
                        <a:effectLst/>
                        <a:latin typeface="微软雅黑" panose="020B0503020204020204" charset="-122"/>
                        <a:ea typeface="微软雅黑" panose="020B0503020204020204" charset="-122"/>
                      </a:endParaRPr>
                    </a:p>
                  </a:txBody>
                  <a:tcPr marL="0" marR="0" marT="0" marB="0"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accent2">
                        <a:lumMod val="20000"/>
                        <a:lumOff val="80000"/>
                      </a:schemeClr>
                    </a:solidFill>
                  </a:tcPr>
                </a:tc>
                <a:tc>
                  <a:txBody>
                    <a:bodyPr/>
                    <a:lstStyle/>
                    <a:p>
                      <a:pPr algn="ctr">
                        <a:spcAft>
                          <a:spcPts val="0"/>
                        </a:spcAft>
                      </a:pPr>
                      <a:r>
                        <a:rPr lang="en-US" sz="1050" kern="100" dirty="0">
                          <a:solidFill>
                            <a:schemeClr val="tx1"/>
                          </a:solidFill>
                          <a:effectLst/>
                          <a:latin typeface="微软雅黑" panose="020B0503020204020204" charset="-122"/>
                          <a:ea typeface="微软雅黑" panose="020B0503020204020204" charset="-122"/>
                        </a:rPr>
                        <a:t> </a:t>
                      </a:r>
                      <a:endParaRPr lang="en-US" sz="1050" kern="100" dirty="0">
                        <a:solidFill>
                          <a:schemeClr val="tx1"/>
                        </a:solidFill>
                        <a:effectLst/>
                        <a:latin typeface="微软雅黑" panose="020B0503020204020204" charset="-122"/>
                        <a:ea typeface="微软雅黑" panose="020B0503020204020204" charset="-122"/>
                      </a:endParaRPr>
                    </a:p>
                  </a:txBody>
                  <a:tcPr marL="0" marR="0" marT="0" marB="0"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accent2">
                        <a:lumMod val="20000"/>
                        <a:lumOff val="80000"/>
                      </a:schemeClr>
                    </a:solidFill>
                  </a:tcPr>
                </a:tc>
                <a:tc>
                  <a:txBody>
                    <a:bodyPr/>
                    <a:lstStyle/>
                    <a:p>
                      <a:pPr algn="ctr">
                        <a:spcAft>
                          <a:spcPts val="0"/>
                        </a:spcAft>
                      </a:pPr>
                      <a:r>
                        <a:rPr lang="en-US" sz="1050" kern="100" dirty="0">
                          <a:solidFill>
                            <a:schemeClr val="tx1"/>
                          </a:solidFill>
                          <a:effectLst/>
                          <a:latin typeface="微软雅黑" panose="020B0503020204020204" charset="-122"/>
                          <a:ea typeface="微软雅黑" panose="020B0503020204020204" charset="-122"/>
                        </a:rPr>
                        <a:t>6.5</a:t>
                      </a:r>
                      <a:endParaRPr lang="en-US" sz="1050" kern="100" dirty="0">
                        <a:solidFill>
                          <a:schemeClr val="tx1"/>
                        </a:solidFill>
                        <a:effectLst/>
                        <a:latin typeface="微软雅黑" panose="020B0503020204020204" charset="-122"/>
                        <a:ea typeface="微软雅黑" panose="020B0503020204020204" charset="-122"/>
                      </a:endParaRPr>
                    </a:p>
                  </a:txBody>
                  <a:tcPr marL="0" marR="0" marT="0" marB="0"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accent2">
                        <a:lumMod val="20000"/>
                        <a:lumOff val="80000"/>
                      </a:schemeClr>
                    </a:solidFill>
                  </a:tcPr>
                </a:tc>
                <a:tc>
                  <a:txBody>
                    <a:bodyPr/>
                    <a:lstStyle/>
                    <a:p>
                      <a:pPr algn="ctr">
                        <a:spcAft>
                          <a:spcPts val="0"/>
                        </a:spcAft>
                      </a:pPr>
                      <a:r>
                        <a:rPr lang="en-US" sz="1050" kern="100" dirty="0">
                          <a:solidFill>
                            <a:schemeClr val="tx1"/>
                          </a:solidFill>
                          <a:effectLst/>
                          <a:latin typeface="微软雅黑" panose="020B0503020204020204" charset="-122"/>
                          <a:ea typeface="微软雅黑" panose="020B0503020204020204" charset="-122"/>
                        </a:rPr>
                        <a:t> </a:t>
                      </a:r>
                      <a:endParaRPr lang="en-US" sz="1050" kern="100" dirty="0">
                        <a:solidFill>
                          <a:schemeClr val="tx1"/>
                        </a:solidFill>
                        <a:effectLst/>
                        <a:latin typeface="微软雅黑" panose="020B0503020204020204" charset="-122"/>
                        <a:ea typeface="微软雅黑" panose="020B0503020204020204" charset="-122"/>
                      </a:endParaRPr>
                    </a:p>
                  </a:txBody>
                  <a:tcPr marL="0" marR="0" marT="0" marB="0"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accent2">
                        <a:lumMod val="20000"/>
                        <a:lumOff val="80000"/>
                      </a:schemeClr>
                    </a:solidFill>
                  </a:tcPr>
                </a:tc>
                <a:tc>
                  <a:txBody>
                    <a:bodyPr/>
                    <a:lstStyle/>
                    <a:p>
                      <a:pPr algn="ctr">
                        <a:spcAft>
                          <a:spcPts val="0"/>
                        </a:spcAft>
                      </a:pPr>
                      <a:r>
                        <a:rPr lang="en-US" sz="1050" kern="100" dirty="0">
                          <a:solidFill>
                            <a:schemeClr val="tx1"/>
                          </a:solidFill>
                          <a:effectLst/>
                          <a:latin typeface="微软雅黑" panose="020B0503020204020204" charset="-122"/>
                          <a:ea typeface="微软雅黑" panose="020B0503020204020204" charset="-122"/>
                        </a:rPr>
                        <a:t> </a:t>
                      </a:r>
                      <a:endParaRPr lang="en-US" sz="1050" kern="100" dirty="0">
                        <a:solidFill>
                          <a:schemeClr val="tx1"/>
                        </a:solidFill>
                        <a:effectLst/>
                        <a:latin typeface="微软雅黑" panose="020B0503020204020204" charset="-122"/>
                        <a:ea typeface="微软雅黑" panose="020B0503020204020204" charset="-122"/>
                      </a:endParaRPr>
                    </a:p>
                  </a:txBody>
                  <a:tcPr marL="0" marR="0" marT="0" marB="0"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accent2">
                        <a:lumMod val="20000"/>
                        <a:lumOff val="80000"/>
                      </a:schemeClr>
                    </a:solidFill>
                  </a:tcPr>
                </a:tc>
                <a:tc>
                  <a:txBody>
                    <a:bodyPr/>
                    <a:lstStyle/>
                    <a:p>
                      <a:pPr algn="ctr">
                        <a:spcAft>
                          <a:spcPts val="0"/>
                        </a:spcAft>
                      </a:pPr>
                      <a:r>
                        <a:rPr lang="en-US" sz="1050" kern="100" dirty="0">
                          <a:solidFill>
                            <a:schemeClr val="tx1"/>
                          </a:solidFill>
                          <a:effectLst/>
                          <a:latin typeface="微软雅黑" panose="020B0503020204020204" charset="-122"/>
                          <a:ea typeface="微软雅黑" panose="020B0503020204020204" charset="-122"/>
                        </a:rPr>
                        <a:t> </a:t>
                      </a:r>
                      <a:endParaRPr lang="en-US" sz="1050" kern="100" dirty="0">
                        <a:solidFill>
                          <a:schemeClr val="tx1"/>
                        </a:solidFill>
                        <a:effectLst/>
                        <a:latin typeface="微软雅黑" panose="020B0503020204020204" charset="-122"/>
                        <a:ea typeface="微软雅黑" panose="020B0503020204020204" charset="-122"/>
                      </a:endParaRPr>
                    </a:p>
                  </a:txBody>
                  <a:tcPr marL="0" marR="0" marT="0" marB="0"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accent2">
                        <a:lumMod val="20000"/>
                        <a:lumOff val="80000"/>
                      </a:schemeClr>
                    </a:solidFill>
                  </a:tcPr>
                </a:tc>
              </a:tr>
              <a:tr h="329565">
                <a:tc rowSpan="6">
                  <a:txBody>
                    <a:bodyPr/>
                    <a:lstStyle/>
                    <a:p>
                      <a:pPr marL="71755" marR="71755" algn="ctr">
                        <a:lnSpc>
                          <a:spcPts val="1200"/>
                        </a:lnSpc>
                        <a:spcAft>
                          <a:spcPts val="0"/>
                        </a:spcAft>
                      </a:pPr>
                      <a:r>
                        <a:rPr lang="zh-CN" sz="1050" kern="100" dirty="0">
                          <a:solidFill>
                            <a:schemeClr val="tx1"/>
                          </a:solidFill>
                          <a:effectLst/>
                          <a:latin typeface="微软雅黑" panose="020B0503020204020204" charset="-122"/>
                          <a:ea typeface="微软雅黑" panose="020B0503020204020204" charset="-122"/>
                        </a:rPr>
                        <a:t>专 业 主 干 课</a:t>
                      </a:r>
                      <a:endParaRPr lang="zh-CN" sz="1050" kern="100" dirty="0">
                        <a:solidFill>
                          <a:schemeClr val="tx1"/>
                        </a:solidFill>
                        <a:effectLst/>
                        <a:latin typeface="微软雅黑" panose="020B0503020204020204" charset="-122"/>
                        <a:ea typeface="微软雅黑" panose="020B0503020204020204" charset="-122"/>
                      </a:endParaRPr>
                    </a:p>
                  </a:txBody>
                  <a:tcPr marL="0" marR="0" marT="0" marB="0" vert="eaVert"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accent1">
                        <a:lumMod val="20000"/>
                        <a:lumOff val="80000"/>
                      </a:schemeClr>
                    </a:solidFill>
                  </a:tcPr>
                </a:tc>
                <a:tc>
                  <a:txBody>
                    <a:bodyPr/>
                    <a:lstStyle/>
                    <a:p>
                      <a:pPr algn="ctr">
                        <a:spcAft>
                          <a:spcPts val="0"/>
                        </a:spcAft>
                      </a:pPr>
                      <a:r>
                        <a:rPr lang="en-US" sz="1050" kern="100">
                          <a:solidFill>
                            <a:schemeClr val="tx1"/>
                          </a:solidFill>
                          <a:effectLst/>
                          <a:latin typeface="微软雅黑" panose="020B0503020204020204" charset="-122"/>
                          <a:ea typeface="微软雅黑" panose="020B0503020204020204" charset="-122"/>
                        </a:rPr>
                        <a:t> </a:t>
                      </a:r>
                      <a:endParaRPr lang="en-US" sz="1050" kern="100">
                        <a:solidFill>
                          <a:schemeClr val="tx1"/>
                        </a:solidFill>
                        <a:effectLst/>
                        <a:latin typeface="微软雅黑" panose="020B0503020204020204" charset="-122"/>
                        <a:ea typeface="微软雅黑" panose="020B0503020204020204" charset="-122"/>
                      </a:endParaRPr>
                    </a:p>
                  </a:txBody>
                  <a:tcPr marL="0" marR="0" marT="0" marB="0"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accent1">
                        <a:lumMod val="20000"/>
                        <a:lumOff val="80000"/>
                      </a:schemeClr>
                    </a:solidFill>
                  </a:tcPr>
                </a:tc>
                <a:tc>
                  <a:txBody>
                    <a:bodyPr/>
                    <a:lstStyle/>
                    <a:p>
                      <a:pPr algn="ctr">
                        <a:lnSpc>
                          <a:spcPts val="1200"/>
                        </a:lnSpc>
                        <a:spcAft>
                          <a:spcPts val="0"/>
                        </a:spcAft>
                      </a:pPr>
                      <a:r>
                        <a:rPr lang="zh-CN" sz="1050" kern="100" dirty="0">
                          <a:solidFill>
                            <a:schemeClr val="tx1"/>
                          </a:solidFill>
                          <a:effectLst/>
                          <a:latin typeface="微软雅黑" panose="020B0503020204020204" charset="-122"/>
                          <a:ea typeface="微软雅黑" panose="020B0503020204020204" charset="-122"/>
                        </a:rPr>
                        <a:t>地震学</a:t>
                      </a:r>
                      <a:endParaRPr lang="zh-CN" sz="1050" kern="100" dirty="0">
                        <a:solidFill>
                          <a:schemeClr val="tx1"/>
                        </a:solidFill>
                        <a:effectLst/>
                        <a:latin typeface="微软雅黑" panose="020B0503020204020204" charset="-122"/>
                        <a:ea typeface="微软雅黑" panose="020B0503020204020204" charset="-122"/>
                      </a:endParaRPr>
                    </a:p>
                  </a:txBody>
                  <a:tcPr marL="30788" marR="30788" marT="0" marB="0"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accent1">
                        <a:lumMod val="20000"/>
                        <a:lumOff val="80000"/>
                      </a:schemeClr>
                    </a:solidFill>
                  </a:tcPr>
                </a:tc>
                <a:tc>
                  <a:txBody>
                    <a:bodyPr/>
                    <a:lstStyle/>
                    <a:p>
                      <a:pPr algn="ctr">
                        <a:spcAft>
                          <a:spcPts val="0"/>
                        </a:spcAft>
                      </a:pPr>
                      <a:r>
                        <a:rPr lang="en-US" sz="1050" kern="100">
                          <a:solidFill>
                            <a:schemeClr val="tx1"/>
                          </a:solidFill>
                          <a:effectLst/>
                          <a:latin typeface="微软雅黑" panose="020B0503020204020204" charset="-122"/>
                          <a:ea typeface="微软雅黑" panose="020B0503020204020204" charset="-122"/>
                        </a:rPr>
                        <a:t>4</a:t>
                      </a:r>
                      <a:endParaRPr lang="en-US" sz="1050" kern="100">
                        <a:solidFill>
                          <a:schemeClr val="tx1"/>
                        </a:solidFill>
                        <a:effectLst/>
                        <a:latin typeface="微软雅黑" panose="020B0503020204020204" charset="-122"/>
                        <a:ea typeface="微软雅黑" panose="020B0503020204020204" charset="-122"/>
                      </a:endParaRPr>
                    </a:p>
                  </a:txBody>
                  <a:tcPr marL="0" marR="0" marT="0" marB="0"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accent1">
                        <a:lumMod val="20000"/>
                        <a:lumOff val="80000"/>
                      </a:schemeClr>
                    </a:solidFill>
                  </a:tcPr>
                </a:tc>
                <a:tc>
                  <a:txBody>
                    <a:bodyPr/>
                    <a:lstStyle/>
                    <a:p>
                      <a:pPr algn="ctr">
                        <a:spcAft>
                          <a:spcPts val="0"/>
                        </a:spcAft>
                      </a:pPr>
                      <a:r>
                        <a:rPr lang="en-US" sz="1050" kern="100" dirty="0">
                          <a:solidFill>
                            <a:schemeClr val="tx1"/>
                          </a:solidFill>
                          <a:effectLst/>
                          <a:latin typeface="微软雅黑" panose="020B0503020204020204" charset="-122"/>
                          <a:ea typeface="微软雅黑" panose="020B0503020204020204" charset="-122"/>
                        </a:rPr>
                        <a:t>64</a:t>
                      </a:r>
                      <a:endParaRPr lang="en-US" sz="1050" kern="100" dirty="0">
                        <a:solidFill>
                          <a:schemeClr val="tx1"/>
                        </a:solidFill>
                        <a:effectLst/>
                        <a:latin typeface="微软雅黑" panose="020B0503020204020204" charset="-122"/>
                        <a:ea typeface="微软雅黑" panose="020B0503020204020204" charset="-122"/>
                      </a:endParaRPr>
                    </a:p>
                  </a:txBody>
                  <a:tcPr marL="0" marR="0" marT="0" marB="0"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accent1">
                        <a:lumMod val="20000"/>
                        <a:lumOff val="80000"/>
                      </a:schemeClr>
                    </a:solidFill>
                  </a:tcPr>
                </a:tc>
                <a:tc>
                  <a:txBody>
                    <a:bodyPr/>
                    <a:lstStyle/>
                    <a:p>
                      <a:pPr algn="ctr">
                        <a:spcAft>
                          <a:spcPts val="0"/>
                        </a:spcAft>
                      </a:pPr>
                      <a:r>
                        <a:rPr lang="en-US" sz="1050" kern="100">
                          <a:solidFill>
                            <a:schemeClr val="tx1"/>
                          </a:solidFill>
                          <a:effectLst/>
                          <a:latin typeface="微软雅黑" panose="020B0503020204020204" charset="-122"/>
                          <a:ea typeface="微软雅黑" panose="020B0503020204020204" charset="-122"/>
                        </a:rPr>
                        <a:t>64</a:t>
                      </a:r>
                      <a:endParaRPr lang="en-US" sz="1050" kern="100">
                        <a:solidFill>
                          <a:schemeClr val="tx1"/>
                        </a:solidFill>
                        <a:effectLst/>
                        <a:latin typeface="微软雅黑" panose="020B0503020204020204" charset="-122"/>
                        <a:ea typeface="微软雅黑" panose="020B0503020204020204" charset="-122"/>
                      </a:endParaRPr>
                    </a:p>
                  </a:txBody>
                  <a:tcPr marL="0" marR="0" marT="0" marB="0"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accent1">
                        <a:lumMod val="20000"/>
                        <a:lumOff val="80000"/>
                      </a:schemeClr>
                    </a:solidFill>
                  </a:tcPr>
                </a:tc>
                <a:tc>
                  <a:txBody>
                    <a:bodyPr/>
                    <a:lstStyle/>
                    <a:p>
                      <a:pPr algn="ctr">
                        <a:spcAft>
                          <a:spcPts val="0"/>
                        </a:spcAft>
                      </a:pPr>
                      <a:r>
                        <a:rPr lang="en-US" sz="1050" kern="100">
                          <a:solidFill>
                            <a:schemeClr val="tx1"/>
                          </a:solidFill>
                          <a:effectLst/>
                          <a:latin typeface="微软雅黑" panose="020B0503020204020204" charset="-122"/>
                          <a:ea typeface="微软雅黑" panose="020B0503020204020204" charset="-122"/>
                        </a:rPr>
                        <a:t> </a:t>
                      </a:r>
                      <a:endParaRPr lang="en-US" sz="1050" kern="100">
                        <a:solidFill>
                          <a:schemeClr val="tx1"/>
                        </a:solidFill>
                        <a:effectLst/>
                        <a:latin typeface="微软雅黑" panose="020B0503020204020204" charset="-122"/>
                        <a:ea typeface="微软雅黑" panose="020B0503020204020204" charset="-122"/>
                      </a:endParaRPr>
                    </a:p>
                  </a:txBody>
                  <a:tcPr marL="0" marR="0" marT="0" marB="0"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accent1">
                        <a:lumMod val="20000"/>
                        <a:lumOff val="80000"/>
                      </a:schemeClr>
                    </a:solidFill>
                  </a:tcPr>
                </a:tc>
                <a:tc>
                  <a:txBody>
                    <a:bodyPr/>
                    <a:lstStyle/>
                    <a:p>
                      <a:pPr algn="ctr">
                        <a:spcAft>
                          <a:spcPts val="0"/>
                        </a:spcAft>
                      </a:pPr>
                      <a:r>
                        <a:rPr lang="en-US" sz="1050" kern="100">
                          <a:solidFill>
                            <a:schemeClr val="tx1"/>
                          </a:solidFill>
                          <a:effectLst/>
                          <a:latin typeface="微软雅黑" panose="020B0503020204020204" charset="-122"/>
                          <a:ea typeface="微软雅黑" panose="020B0503020204020204" charset="-122"/>
                        </a:rPr>
                        <a:t> </a:t>
                      </a:r>
                      <a:endParaRPr lang="en-US" sz="1050" kern="100">
                        <a:solidFill>
                          <a:schemeClr val="tx1"/>
                        </a:solidFill>
                        <a:effectLst/>
                        <a:latin typeface="微软雅黑" panose="020B0503020204020204" charset="-122"/>
                        <a:ea typeface="微软雅黑" panose="020B0503020204020204" charset="-122"/>
                      </a:endParaRPr>
                    </a:p>
                  </a:txBody>
                  <a:tcPr marL="0" marR="0" marT="0" marB="0">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accent1">
                        <a:lumMod val="20000"/>
                        <a:lumOff val="80000"/>
                      </a:schemeClr>
                    </a:solidFill>
                  </a:tcPr>
                </a:tc>
                <a:tc>
                  <a:txBody>
                    <a:bodyPr/>
                    <a:lstStyle/>
                    <a:p>
                      <a:pPr algn="ctr">
                        <a:spcAft>
                          <a:spcPts val="0"/>
                        </a:spcAft>
                      </a:pPr>
                      <a:r>
                        <a:rPr lang="en-US" sz="1050" kern="100">
                          <a:solidFill>
                            <a:schemeClr val="tx1"/>
                          </a:solidFill>
                          <a:effectLst/>
                          <a:latin typeface="微软雅黑" panose="020B0503020204020204" charset="-122"/>
                          <a:ea typeface="微软雅黑" panose="020B0503020204020204" charset="-122"/>
                        </a:rPr>
                        <a:t>4</a:t>
                      </a:r>
                      <a:endParaRPr lang="en-US" sz="1050" kern="100">
                        <a:solidFill>
                          <a:schemeClr val="tx1"/>
                        </a:solidFill>
                        <a:effectLst/>
                        <a:latin typeface="微软雅黑" panose="020B0503020204020204" charset="-122"/>
                        <a:ea typeface="微软雅黑" panose="020B0503020204020204" charset="-122"/>
                      </a:endParaRPr>
                    </a:p>
                  </a:txBody>
                  <a:tcPr marL="0" marR="0" marT="0" marB="0"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accent1">
                        <a:lumMod val="20000"/>
                        <a:lumOff val="80000"/>
                      </a:schemeClr>
                    </a:solidFill>
                  </a:tcPr>
                </a:tc>
                <a:tc>
                  <a:txBody>
                    <a:bodyPr/>
                    <a:lstStyle/>
                    <a:p>
                      <a:pPr algn="ctr">
                        <a:spcAft>
                          <a:spcPts val="0"/>
                        </a:spcAft>
                      </a:pPr>
                      <a:r>
                        <a:rPr lang="en-US" sz="1050" kern="100">
                          <a:solidFill>
                            <a:schemeClr val="tx1"/>
                          </a:solidFill>
                          <a:effectLst/>
                          <a:latin typeface="微软雅黑" panose="020B0503020204020204" charset="-122"/>
                          <a:ea typeface="微软雅黑" panose="020B0503020204020204" charset="-122"/>
                        </a:rPr>
                        <a:t>4</a:t>
                      </a:r>
                      <a:endParaRPr lang="en-US" sz="1050" kern="100">
                        <a:solidFill>
                          <a:schemeClr val="tx1"/>
                        </a:solidFill>
                        <a:effectLst/>
                        <a:latin typeface="微软雅黑" panose="020B0503020204020204" charset="-122"/>
                        <a:ea typeface="微软雅黑" panose="020B0503020204020204" charset="-122"/>
                      </a:endParaRPr>
                    </a:p>
                  </a:txBody>
                  <a:tcPr marL="0" marR="0" marT="0" marB="0"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accent1">
                        <a:lumMod val="20000"/>
                        <a:lumOff val="80000"/>
                      </a:schemeClr>
                    </a:solidFill>
                  </a:tcPr>
                </a:tc>
                <a:tc>
                  <a:txBody>
                    <a:bodyPr/>
                    <a:lstStyle/>
                    <a:p>
                      <a:pPr algn="ctr">
                        <a:lnSpc>
                          <a:spcPts val="1100"/>
                        </a:lnSpc>
                        <a:spcAft>
                          <a:spcPts val="0"/>
                        </a:spcAft>
                      </a:pPr>
                      <a:r>
                        <a:rPr lang="en-US" sz="1050" kern="100">
                          <a:solidFill>
                            <a:schemeClr val="tx1"/>
                          </a:solidFill>
                          <a:effectLst/>
                          <a:latin typeface="微软雅黑" panose="020B0503020204020204" charset="-122"/>
                          <a:ea typeface="微软雅黑" panose="020B0503020204020204" charset="-122"/>
                        </a:rPr>
                        <a:t> </a:t>
                      </a:r>
                      <a:endParaRPr lang="en-US" sz="1050" kern="100">
                        <a:solidFill>
                          <a:schemeClr val="tx1"/>
                        </a:solidFill>
                        <a:effectLst/>
                        <a:latin typeface="微软雅黑" panose="020B0503020204020204" charset="-122"/>
                        <a:ea typeface="微软雅黑" panose="020B0503020204020204" charset="-122"/>
                      </a:endParaRPr>
                    </a:p>
                  </a:txBody>
                  <a:tcPr marL="0" marR="0" marT="0" marB="0"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accent1">
                        <a:lumMod val="20000"/>
                        <a:lumOff val="80000"/>
                      </a:schemeClr>
                    </a:solidFill>
                  </a:tcPr>
                </a:tc>
                <a:tc>
                  <a:txBody>
                    <a:bodyPr/>
                    <a:lstStyle/>
                    <a:p>
                      <a:pPr algn="ctr">
                        <a:spcAft>
                          <a:spcPts val="0"/>
                        </a:spcAft>
                      </a:pPr>
                      <a:r>
                        <a:rPr lang="en-US" sz="1050" kern="100">
                          <a:solidFill>
                            <a:schemeClr val="tx1"/>
                          </a:solidFill>
                          <a:effectLst/>
                          <a:latin typeface="微软雅黑" panose="020B0503020204020204" charset="-122"/>
                          <a:ea typeface="微软雅黑" panose="020B0503020204020204" charset="-122"/>
                        </a:rPr>
                        <a:t> </a:t>
                      </a:r>
                      <a:endParaRPr lang="en-US" sz="1050" kern="100">
                        <a:solidFill>
                          <a:schemeClr val="tx1"/>
                        </a:solidFill>
                        <a:effectLst/>
                        <a:latin typeface="微软雅黑" panose="020B0503020204020204" charset="-122"/>
                        <a:ea typeface="微软雅黑" panose="020B0503020204020204" charset="-122"/>
                      </a:endParaRPr>
                    </a:p>
                  </a:txBody>
                  <a:tcPr marL="0" marR="0" marT="0" marB="0"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accent1">
                        <a:lumMod val="20000"/>
                        <a:lumOff val="80000"/>
                      </a:schemeClr>
                    </a:solidFill>
                  </a:tcPr>
                </a:tc>
                <a:tc>
                  <a:txBody>
                    <a:bodyPr/>
                    <a:lstStyle/>
                    <a:p>
                      <a:pPr algn="ctr">
                        <a:spcAft>
                          <a:spcPts val="0"/>
                        </a:spcAft>
                      </a:pPr>
                      <a:r>
                        <a:rPr lang="en-US" sz="1050" kern="100">
                          <a:solidFill>
                            <a:schemeClr val="tx1"/>
                          </a:solidFill>
                          <a:effectLst/>
                          <a:latin typeface="微软雅黑" panose="020B0503020204020204" charset="-122"/>
                          <a:ea typeface="微软雅黑" panose="020B0503020204020204" charset="-122"/>
                        </a:rPr>
                        <a:t> </a:t>
                      </a:r>
                      <a:endParaRPr lang="en-US" sz="1050" kern="100">
                        <a:solidFill>
                          <a:schemeClr val="tx1"/>
                        </a:solidFill>
                        <a:effectLst/>
                        <a:latin typeface="微软雅黑" panose="020B0503020204020204" charset="-122"/>
                        <a:ea typeface="微软雅黑" panose="020B0503020204020204" charset="-122"/>
                      </a:endParaRPr>
                    </a:p>
                  </a:txBody>
                  <a:tcPr marL="0" marR="0" marT="0" marB="0"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accent1">
                        <a:lumMod val="20000"/>
                        <a:lumOff val="80000"/>
                      </a:schemeClr>
                    </a:solidFill>
                  </a:tcPr>
                </a:tc>
                <a:tc>
                  <a:txBody>
                    <a:bodyPr/>
                    <a:lstStyle/>
                    <a:p>
                      <a:pPr algn="ctr">
                        <a:spcAft>
                          <a:spcPts val="0"/>
                        </a:spcAft>
                      </a:pPr>
                      <a:r>
                        <a:rPr lang="en-US" sz="1050" kern="100">
                          <a:solidFill>
                            <a:schemeClr val="tx1"/>
                          </a:solidFill>
                          <a:effectLst/>
                          <a:latin typeface="微软雅黑" panose="020B0503020204020204" charset="-122"/>
                          <a:ea typeface="微软雅黑" panose="020B0503020204020204" charset="-122"/>
                        </a:rPr>
                        <a:t> </a:t>
                      </a:r>
                      <a:endParaRPr lang="en-US" sz="1050" kern="100">
                        <a:solidFill>
                          <a:schemeClr val="tx1"/>
                        </a:solidFill>
                        <a:effectLst/>
                        <a:latin typeface="微软雅黑" panose="020B0503020204020204" charset="-122"/>
                        <a:ea typeface="微软雅黑" panose="020B0503020204020204" charset="-122"/>
                      </a:endParaRPr>
                    </a:p>
                  </a:txBody>
                  <a:tcPr marL="0" marR="0" marT="0" marB="0"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accent1">
                        <a:lumMod val="20000"/>
                        <a:lumOff val="80000"/>
                      </a:schemeClr>
                    </a:solidFill>
                  </a:tcPr>
                </a:tc>
                <a:tc>
                  <a:txBody>
                    <a:bodyPr/>
                    <a:lstStyle/>
                    <a:p>
                      <a:pPr algn="ctr">
                        <a:spcAft>
                          <a:spcPts val="0"/>
                        </a:spcAft>
                      </a:pPr>
                      <a:r>
                        <a:rPr lang="en-US" sz="1050" kern="100">
                          <a:solidFill>
                            <a:schemeClr val="tx1"/>
                          </a:solidFill>
                          <a:effectLst/>
                          <a:latin typeface="微软雅黑" panose="020B0503020204020204" charset="-122"/>
                          <a:ea typeface="微软雅黑" panose="020B0503020204020204" charset="-122"/>
                        </a:rPr>
                        <a:t> </a:t>
                      </a:r>
                      <a:endParaRPr lang="en-US" sz="1050" kern="100">
                        <a:solidFill>
                          <a:schemeClr val="tx1"/>
                        </a:solidFill>
                        <a:effectLst/>
                        <a:latin typeface="微软雅黑" panose="020B0503020204020204" charset="-122"/>
                        <a:ea typeface="微软雅黑" panose="020B0503020204020204" charset="-122"/>
                      </a:endParaRPr>
                    </a:p>
                  </a:txBody>
                  <a:tcPr marL="0" marR="0" marT="0" marB="0"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accent1">
                        <a:lumMod val="20000"/>
                        <a:lumOff val="80000"/>
                      </a:schemeClr>
                    </a:solidFill>
                  </a:tcPr>
                </a:tc>
                <a:tc>
                  <a:txBody>
                    <a:bodyPr/>
                    <a:lstStyle/>
                    <a:p>
                      <a:pPr algn="ctr">
                        <a:spcAft>
                          <a:spcPts val="0"/>
                        </a:spcAft>
                      </a:pPr>
                      <a:r>
                        <a:rPr lang="en-US" sz="1050" kern="100">
                          <a:solidFill>
                            <a:schemeClr val="tx1"/>
                          </a:solidFill>
                          <a:effectLst/>
                          <a:latin typeface="微软雅黑" panose="020B0503020204020204" charset="-122"/>
                          <a:ea typeface="微软雅黑" panose="020B0503020204020204" charset="-122"/>
                        </a:rPr>
                        <a:t> </a:t>
                      </a:r>
                      <a:endParaRPr lang="en-US" sz="1050" kern="100">
                        <a:solidFill>
                          <a:schemeClr val="tx1"/>
                        </a:solidFill>
                        <a:effectLst/>
                        <a:latin typeface="微软雅黑" panose="020B0503020204020204" charset="-122"/>
                        <a:ea typeface="微软雅黑" panose="020B0503020204020204" charset="-122"/>
                      </a:endParaRPr>
                    </a:p>
                  </a:txBody>
                  <a:tcPr marL="0" marR="0" marT="0" marB="0"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accent1">
                        <a:lumMod val="20000"/>
                        <a:lumOff val="80000"/>
                      </a:schemeClr>
                    </a:solidFill>
                  </a:tcPr>
                </a:tc>
                <a:tc>
                  <a:txBody>
                    <a:bodyPr/>
                    <a:lstStyle/>
                    <a:p>
                      <a:pPr algn="ctr">
                        <a:spcAft>
                          <a:spcPts val="0"/>
                        </a:spcAft>
                      </a:pPr>
                      <a:r>
                        <a:rPr lang="en-US" sz="1050" kern="100">
                          <a:solidFill>
                            <a:schemeClr val="tx1"/>
                          </a:solidFill>
                          <a:effectLst/>
                          <a:latin typeface="微软雅黑" panose="020B0503020204020204" charset="-122"/>
                          <a:ea typeface="微软雅黑" panose="020B0503020204020204" charset="-122"/>
                        </a:rPr>
                        <a:t>4</a:t>
                      </a:r>
                      <a:endParaRPr lang="en-US" sz="1050" kern="100">
                        <a:solidFill>
                          <a:schemeClr val="tx1"/>
                        </a:solidFill>
                        <a:effectLst/>
                        <a:latin typeface="微软雅黑" panose="020B0503020204020204" charset="-122"/>
                        <a:ea typeface="微软雅黑" panose="020B0503020204020204" charset="-122"/>
                      </a:endParaRPr>
                    </a:p>
                  </a:txBody>
                  <a:tcPr marL="0" marR="0" marT="0" marB="0"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accent1">
                        <a:lumMod val="20000"/>
                        <a:lumOff val="80000"/>
                      </a:schemeClr>
                    </a:solidFill>
                  </a:tcPr>
                </a:tc>
                <a:tc>
                  <a:txBody>
                    <a:bodyPr/>
                    <a:lstStyle/>
                    <a:p>
                      <a:pPr algn="ctr">
                        <a:spcAft>
                          <a:spcPts val="0"/>
                        </a:spcAft>
                      </a:pPr>
                      <a:r>
                        <a:rPr lang="en-US" sz="1050" kern="100">
                          <a:solidFill>
                            <a:schemeClr val="tx1"/>
                          </a:solidFill>
                          <a:effectLst/>
                          <a:latin typeface="微软雅黑" panose="020B0503020204020204" charset="-122"/>
                          <a:ea typeface="微软雅黑" panose="020B0503020204020204" charset="-122"/>
                        </a:rPr>
                        <a:t> </a:t>
                      </a:r>
                      <a:endParaRPr lang="en-US" sz="1050" kern="100">
                        <a:solidFill>
                          <a:schemeClr val="tx1"/>
                        </a:solidFill>
                        <a:effectLst/>
                        <a:latin typeface="微软雅黑" panose="020B0503020204020204" charset="-122"/>
                        <a:ea typeface="微软雅黑" panose="020B0503020204020204" charset="-122"/>
                      </a:endParaRPr>
                    </a:p>
                  </a:txBody>
                  <a:tcPr marL="0" marR="0" marT="0" marB="0"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accent1">
                        <a:lumMod val="20000"/>
                        <a:lumOff val="80000"/>
                      </a:schemeClr>
                    </a:solidFill>
                  </a:tcPr>
                </a:tc>
                <a:tc>
                  <a:txBody>
                    <a:bodyPr/>
                    <a:lstStyle/>
                    <a:p>
                      <a:pPr algn="ctr">
                        <a:spcAft>
                          <a:spcPts val="0"/>
                        </a:spcAft>
                      </a:pPr>
                      <a:r>
                        <a:rPr lang="en-US" sz="1050" kern="100">
                          <a:solidFill>
                            <a:schemeClr val="tx1"/>
                          </a:solidFill>
                          <a:effectLst/>
                          <a:latin typeface="微软雅黑" panose="020B0503020204020204" charset="-122"/>
                          <a:ea typeface="微软雅黑" panose="020B0503020204020204" charset="-122"/>
                        </a:rPr>
                        <a:t> </a:t>
                      </a:r>
                      <a:endParaRPr lang="en-US" sz="1050" kern="100">
                        <a:solidFill>
                          <a:schemeClr val="tx1"/>
                        </a:solidFill>
                        <a:effectLst/>
                        <a:latin typeface="微软雅黑" panose="020B0503020204020204" charset="-122"/>
                        <a:ea typeface="微软雅黑" panose="020B0503020204020204" charset="-122"/>
                      </a:endParaRPr>
                    </a:p>
                  </a:txBody>
                  <a:tcPr marL="0" marR="0" marT="0" marB="0"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accent1">
                        <a:lumMod val="20000"/>
                        <a:lumOff val="80000"/>
                      </a:schemeClr>
                    </a:solidFill>
                  </a:tcPr>
                </a:tc>
              </a:tr>
              <a:tr h="266700">
                <a:tc vMerge="1">
                  <a:tcPr>
                    <a:lnL w="12700" cmpd="sng">
                      <a:solidFill>
                        <a:schemeClr val="tx1"/>
                      </a:solidFill>
                      <a:prstDash val="solid"/>
                    </a:lnL>
                    <a:lnR w="12700" cmpd="sng">
                      <a:solidFill>
                        <a:schemeClr val="tx1"/>
                      </a:solidFill>
                      <a:prstDash val="solid"/>
                    </a:lnR>
                  </a:tcPr>
                </a:tc>
                <a:tc>
                  <a:txBody>
                    <a:bodyPr/>
                    <a:lstStyle/>
                    <a:p>
                      <a:pPr algn="ctr">
                        <a:spcAft>
                          <a:spcPts val="0"/>
                        </a:spcAft>
                      </a:pPr>
                      <a:r>
                        <a:rPr lang="en-US" sz="1050" kern="100" dirty="0">
                          <a:solidFill>
                            <a:schemeClr val="tx1"/>
                          </a:solidFill>
                          <a:effectLst/>
                          <a:latin typeface="微软雅黑" panose="020B0503020204020204" charset="-122"/>
                          <a:ea typeface="微软雅黑" panose="020B0503020204020204" charset="-122"/>
                        </a:rPr>
                        <a:t> </a:t>
                      </a:r>
                      <a:endParaRPr lang="en-US" sz="1050" kern="100" dirty="0">
                        <a:solidFill>
                          <a:schemeClr val="tx1"/>
                        </a:solidFill>
                        <a:effectLst/>
                        <a:latin typeface="微软雅黑" panose="020B0503020204020204" charset="-122"/>
                        <a:ea typeface="微软雅黑" panose="020B0503020204020204" charset="-122"/>
                      </a:endParaRPr>
                    </a:p>
                  </a:txBody>
                  <a:tcPr marL="0" marR="0" marT="0" marB="0"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accent1">
                        <a:lumMod val="20000"/>
                        <a:lumOff val="80000"/>
                      </a:schemeClr>
                    </a:solidFill>
                  </a:tcPr>
                </a:tc>
                <a:tc>
                  <a:txBody>
                    <a:bodyPr/>
                    <a:lstStyle/>
                    <a:p>
                      <a:pPr algn="ctr">
                        <a:lnSpc>
                          <a:spcPts val="1100"/>
                        </a:lnSpc>
                        <a:spcAft>
                          <a:spcPts val="0"/>
                        </a:spcAft>
                      </a:pPr>
                      <a:r>
                        <a:rPr lang="zh-CN" sz="1050" kern="100" dirty="0">
                          <a:solidFill>
                            <a:schemeClr val="tx1"/>
                          </a:solidFill>
                          <a:effectLst/>
                          <a:latin typeface="微软雅黑" panose="020B0503020204020204" charset="-122"/>
                          <a:ea typeface="微软雅黑" panose="020B0503020204020204" charset="-122"/>
                        </a:rPr>
                        <a:t>重力学</a:t>
                      </a:r>
                      <a:endParaRPr lang="zh-CN" sz="1050" kern="100" dirty="0">
                        <a:solidFill>
                          <a:schemeClr val="tx1"/>
                        </a:solidFill>
                        <a:effectLst/>
                        <a:latin typeface="微软雅黑" panose="020B0503020204020204" charset="-122"/>
                        <a:ea typeface="微软雅黑" panose="020B0503020204020204" charset="-122"/>
                      </a:endParaRPr>
                    </a:p>
                  </a:txBody>
                  <a:tcPr marL="30788" marR="30788" marT="0" marB="0"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accent1">
                        <a:lumMod val="20000"/>
                        <a:lumOff val="80000"/>
                      </a:schemeClr>
                    </a:solidFill>
                  </a:tcPr>
                </a:tc>
                <a:tc>
                  <a:txBody>
                    <a:bodyPr/>
                    <a:lstStyle/>
                    <a:p>
                      <a:pPr algn="ctr">
                        <a:spcAft>
                          <a:spcPts val="0"/>
                        </a:spcAft>
                      </a:pPr>
                      <a:r>
                        <a:rPr lang="en-US" sz="1050" kern="100">
                          <a:solidFill>
                            <a:schemeClr val="tx1"/>
                          </a:solidFill>
                          <a:effectLst/>
                          <a:latin typeface="微软雅黑" panose="020B0503020204020204" charset="-122"/>
                          <a:ea typeface="微软雅黑" panose="020B0503020204020204" charset="-122"/>
                        </a:rPr>
                        <a:t>2.5</a:t>
                      </a:r>
                      <a:endParaRPr lang="en-US" sz="1050" kern="100">
                        <a:solidFill>
                          <a:schemeClr val="tx1"/>
                        </a:solidFill>
                        <a:effectLst/>
                        <a:latin typeface="微软雅黑" panose="020B0503020204020204" charset="-122"/>
                        <a:ea typeface="微软雅黑" panose="020B0503020204020204" charset="-122"/>
                      </a:endParaRPr>
                    </a:p>
                  </a:txBody>
                  <a:tcPr marL="0" marR="0" marT="0" marB="0"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accent1">
                        <a:lumMod val="20000"/>
                        <a:lumOff val="80000"/>
                      </a:schemeClr>
                    </a:solidFill>
                  </a:tcPr>
                </a:tc>
                <a:tc>
                  <a:txBody>
                    <a:bodyPr/>
                    <a:lstStyle/>
                    <a:p>
                      <a:pPr algn="ctr">
                        <a:spcAft>
                          <a:spcPts val="0"/>
                        </a:spcAft>
                      </a:pPr>
                      <a:r>
                        <a:rPr lang="en-US" sz="1050" kern="100" dirty="0">
                          <a:solidFill>
                            <a:schemeClr val="tx1"/>
                          </a:solidFill>
                          <a:effectLst/>
                          <a:latin typeface="微软雅黑" panose="020B0503020204020204" charset="-122"/>
                          <a:ea typeface="微软雅黑" panose="020B0503020204020204" charset="-122"/>
                        </a:rPr>
                        <a:t>40</a:t>
                      </a:r>
                      <a:endParaRPr lang="en-US" sz="1050" kern="100" dirty="0">
                        <a:solidFill>
                          <a:schemeClr val="tx1"/>
                        </a:solidFill>
                        <a:effectLst/>
                        <a:latin typeface="微软雅黑" panose="020B0503020204020204" charset="-122"/>
                        <a:ea typeface="微软雅黑" panose="020B0503020204020204" charset="-122"/>
                      </a:endParaRPr>
                    </a:p>
                  </a:txBody>
                  <a:tcPr marL="0" marR="0" marT="0" marB="0"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accent1">
                        <a:lumMod val="20000"/>
                        <a:lumOff val="80000"/>
                      </a:schemeClr>
                    </a:solidFill>
                  </a:tcPr>
                </a:tc>
                <a:tc>
                  <a:txBody>
                    <a:bodyPr/>
                    <a:lstStyle/>
                    <a:p>
                      <a:pPr algn="ctr">
                        <a:spcAft>
                          <a:spcPts val="0"/>
                        </a:spcAft>
                      </a:pPr>
                      <a:r>
                        <a:rPr lang="en-US" sz="1050" kern="100">
                          <a:solidFill>
                            <a:schemeClr val="tx1"/>
                          </a:solidFill>
                          <a:effectLst/>
                          <a:latin typeface="微软雅黑" panose="020B0503020204020204" charset="-122"/>
                          <a:ea typeface="微软雅黑" panose="020B0503020204020204" charset="-122"/>
                        </a:rPr>
                        <a:t>40</a:t>
                      </a:r>
                      <a:endParaRPr lang="en-US" sz="1050" kern="100">
                        <a:solidFill>
                          <a:schemeClr val="tx1"/>
                        </a:solidFill>
                        <a:effectLst/>
                        <a:latin typeface="微软雅黑" panose="020B0503020204020204" charset="-122"/>
                        <a:ea typeface="微软雅黑" panose="020B0503020204020204" charset="-122"/>
                      </a:endParaRPr>
                    </a:p>
                  </a:txBody>
                  <a:tcPr marL="0" marR="0" marT="0" marB="0"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accent1">
                        <a:lumMod val="20000"/>
                        <a:lumOff val="80000"/>
                      </a:schemeClr>
                    </a:solidFill>
                  </a:tcPr>
                </a:tc>
                <a:tc>
                  <a:txBody>
                    <a:bodyPr/>
                    <a:lstStyle/>
                    <a:p>
                      <a:pPr algn="ctr">
                        <a:spcAft>
                          <a:spcPts val="0"/>
                        </a:spcAft>
                      </a:pPr>
                      <a:r>
                        <a:rPr lang="en-US" sz="1050" kern="100">
                          <a:solidFill>
                            <a:schemeClr val="tx1"/>
                          </a:solidFill>
                          <a:effectLst/>
                          <a:latin typeface="微软雅黑" panose="020B0503020204020204" charset="-122"/>
                          <a:ea typeface="微软雅黑" panose="020B0503020204020204" charset="-122"/>
                        </a:rPr>
                        <a:t> </a:t>
                      </a:r>
                      <a:endParaRPr lang="en-US" sz="1050" kern="100">
                        <a:solidFill>
                          <a:schemeClr val="tx1"/>
                        </a:solidFill>
                        <a:effectLst/>
                        <a:latin typeface="微软雅黑" panose="020B0503020204020204" charset="-122"/>
                        <a:ea typeface="微软雅黑" panose="020B0503020204020204" charset="-122"/>
                      </a:endParaRPr>
                    </a:p>
                  </a:txBody>
                  <a:tcPr marL="0" marR="0" marT="0" marB="0">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accent1">
                        <a:lumMod val="20000"/>
                        <a:lumOff val="80000"/>
                      </a:schemeClr>
                    </a:solidFill>
                  </a:tcPr>
                </a:tc>
                <a:tc>
                  <a:txBody>
                    <a:bodyPr/>
                    <a:lstStyle/>
                    <a:p>
                      <a:pPr algn="ctr">
                        <a:spcAft>
                          <a:spcPts val="0"/>
                        </a:spcAft>
                      </a:pPr>
                      <a:r>
                        <a:rPr lang="en-US" sz="1050" kern="100">
                          <a:solidFill>
                            <a:schemeClr val="tx1"/>
                          </a:solidFill>
                          <a:effectLst/>
                          <a:latin typeface="微软雅黑" panose="020B0503020204020204" charset="-122"/>
                          <a:ea typeface="微软雅黑" panose="020B0503020204020204" charset="-122"/>
                        </a:rPr>
                        <a:t> </a:t>
                      </a:r>
                      <a:endParaRPr lang="en-US" sz="1050" kern="100">
                        <a:solidFill>
                          <a:schemeClr val="tx1"/>
                        </a:solidFill>
                        <a:effectLst/>
                        <a:latin typeface="微软雅黑" panose="020B0503020204020204" charset="-122"/>
                        <a:ea typeface="微软雅黑" panose="020B0503020204020204" charset="-122"/>
                      </a:endParaRPr>
                    </a:p>
                  </a:txBody>
                  <a:tcPr marL="0" marR="0" marT="0" marB="0">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accent1">
                        <a:lumMod val="20000"/>
                        <a:lumOff val="80000"/>
                      </a:schemeClr>
                    </a:solidFill>
                  </a:tcPr>
                </a:tc>
                <a:tc>
                  <a:txBody>
                    <a:bodyPr/>
                    <a:lstStyle/>
                    <a:p>
                      <a:pPr algn="ctr">
                        <a:spcAft>
                          <a:spcPts val="0"/>
                        </a:spcAft>
                      </a:pPr>
                      <a:r>
                        <a:rPr lang="en-US" sz="1050" kern="100">
                          <a:solidFill>
                            <a:schemeClr val="tx1"/>
                          </a:solidFill>
                          <a:effectLst/>
                          <a:latin typeface="微软雅黑" panose="020B0503020204020204" charset="-122"/>
                          <a:ea typeface="微软雅黑" panose="020B0503020204020204" charset="-122"/>
                        </a:rPr>
                        <a:t>4</a:t>
                      </a:r>
                      <a:endParaRPr lang="en-US" sz="1050" kern="100">
                        <a:solidFill>
                          <a:schemeClr val="tx1"/>
                        </a:solidFill>
                        <a:effectLst/>
                        <a:latin typeface="微软雅黑" panose="020B0503020204020204" charset="-122"/>
                        <a:ea typeface="微软雅黑" panose="020B0503020204020204" charset="-122"/>
                      </a:endParaRPr>
                    </a:p>
                  </a:txBody>
                  <a:tcPr marL="0" marR="0" marT="0" marB="0"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accent1">
                        <a:lumMod val="20000"/>
                        <a:lumOff val="80000"/>
                      </a:schemeClr>
                    </a:solidFill>
                  </a:tcPr>
                </a:tc>
                <a:tc>
                  <a:txBody>
                    <a:bodyPr/>
                    <a:lstStyle/>
                    <a:p>
                      <a:pPr algn="ctr">
                        <a:spcAft>
                          <a:spcPts val="0"/>
                        </a:spcAft>
                      </a:pPr>
                      <a:r>
                        <a:rPr lang="en-US" sz="1050" kern="100">
                          <a:solidFill>
                            <a:schemeClr val="tx1"/>
                          </a:solidFill>
                          <a:effectLst/>
                          <a:latin typeface="微软雅黑" panose="020B0503020204020204" charset="-122"/>
                          <a:ea typeface="微软雅黑" panose="020B0503020204020204" charset="-122"/>
                        </a:rPr>
                        <a:t>4</a:t>
                      </a:r>
                      <a:endParaRPr lang="en-US" sz="1050" kern="100">
                        <a:solidFill>
                          <a:schemeClr val="tx1"/>
                        </a:solidFill>
                        <a:effectLst/>
                        <a:latin typeface="微软雅黑" panose="020B0503020204020204" charset="-122"/>
                        <a:ea typeface="微软雅黑" panose="020B0503020204020204" charset="-122"/>
                      </a:endParaRPr>
                    </a:p>
                  </a:txBody>
                  <a:tcPr marL="0" marR="0" marT="0" marB="0"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accent1">
                        <a:lumMod val="20000"/>
                        <a:lumOff val="80000"/>
                      </a:schemeClr>
                    </a:solidFill>
                  </a:tcPr>
                </a:tc>
                <a:tc>
                  <a:txBody>
                    <a:bodyPr/>
                    <a:lstStyle/>
                    <a:p>
                      <a:pPr algn="ctr">
                        <a:spcAft>
                          <a:spcPts val="0"/>
                        </a:spcAft>
                      </a:pPr>
                      <a:r>
                        <a:rPr lang="zh-CN" sz="1050" kern="100">
                          <a:solidFill>
                            <a:schemeClr val="tx1"/>
                          </a:solidFill>
                          <a:effectLst/>
                          <a:latin typeface="微软雅黑" panose="020B0503020204020204" charset="-122"/>
                          <a:ea typeface="微软雅黑" panose="020B0503020204020204" charset="-122"/>
                        </a:rPr>
                        <a:t>场论</a:t>
                      </a:r>
                      <a:endParaRPr lang="zh-CN" sz="1050" kern="100">
                        <a:solidFill>
                          <a:schemeClr val="tx1"/>
                        </a:solidFill>
                        <a:effectLst/>
                        <a:latin typeface="微软雅黑" panose="020B0503020204020204" charset="-122"/>
                        <a:ea typeface="微软雅黑" panose="020B0503020204020204" charset="-122"/>
                      </a:endParaRPr>
                    </a:p>
                  </a:txBody>
                  <a:tcPr marL="0" marR="0" marT="0" marB="0"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accent1">
                        <a:lumMod val="20000"/>
                        <a:lumOff val="80000"/>
                      </a:schemeClr>
                    </a:solidFill>
                  </a:tcPr>
                </a:tc>
                <a:tc>
                  <a:txBody>
                    <a:bodyPr/>
                    <a:lstStyle/>
                    <a:p>
                      <a:pPr algn="ctr">
                        <a:spcAft>
                          <a:spcPts val="0"/>
                        </a:spcAft>
                      </a:pPr>
                      <a:r>
                        <a:rPr lang="en-US" sz="1050" kern="100">
                          <a:solidFill>
                            <a:schemeClr val="tx1"/>
                          </a:solidFill>
                          <a:effectLst/>
                          <a:latin typeface="微软雅黑" panose="020B0503020204020204" charset="-122"/>
                          <a:ea typeface="微软雅黑" panose="020B0503020204020204" charset="-122"/>
                        </a:rPr>
                        <a:t> </a:t>
                      </a:r>
                      <a:endParaRPr lang="en-US" sz="1050" kern="100">
                        <a:solidFill>
                          <a:schemeClr val="tx1"/>
                        </a:solidFill>
                        <a:effectLst/>
                        <a:latin typeface="微软雅黑" panose="020B0503020204020204" charset="-122"/>
                        <a:ea typeface="微软雅黑" panose="020B0503020204020204" charset="-122"/>
                      </a:endParaRPr>
                    </a:p>
                  </a:txBody>
                  <a:tcPr marL="0" marR="0" marT="0" marB="0"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accent1">
                        <a:lumMod val="20000"/>
                        <a:lumOff val="80000"/>
                      </a:schemeClr>
                    </a:solidFill>
                  </a:tcPr>
                </a:tc>
                <a:tc>
                  <a:txBody>
                    <a:bodyPr/>
                    <a:lstStyle/>
                    <a:p>
                      <a:pPr algn="ctr">
                        <a:spcAft>
                          <a:spcPts val="0"/>
                        </a:spcAft>
                      </a:pPr>
                      <a:r>
                        <a:rPr lang="en-US" sz="1050" kern="100">
                          <a:solidFill>
                            <a:schemeClr val="tx1"/>
                          </a:solidFill>
                          <a:effectLst/>
                          <a:latin typeface="微软雅黑" panose="020B0503020204020204" charset="-122"/>
                          <a:ea typeface="微软雅黑" panose="020B0503020204020204" charset="-122"/>
                        </a:rPr>
                        <a:t> </a:t>
                      </a:r>
                      <a:endParaRPr lang="en-US" sz="1050" kern="100">
                        <a:solidFill>
                          <a:schemeClr val="tx1"/>
                        </a:solidFill>
                        <a:effectLst/>
                        <a:latin typeface="微软雅黑" panose="020B0503020204020204" charset="-122"/>
                        <a:ea typeface="微软雅黑" panose="020B0503020204020204" charset="-122"/>
                      </a:endParaRPr>
                    </a:p>
                  </a:txBody>
                  <a:tcPr marL="0" marR="0" marT="0" marB="0"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accent1">
                        <a:lumMod val="20000"/>
                        <a:lumOff val="80000"/>
                      </a:schemeClr>
                    </a:solidFill>
                  </a:tcPr>
                </a:tc>
                <a:tc>
                  <a:txBody>
                    <a:bodyPr/>
                    <a:lstStyle/>
                    <a:p>
                      <a:pPr algn="ctr">
                        <a:spcAft>
                          <a:spcPts val="0"/>
                        </a:spcAft>
                      </a:pPr>
                      <a:r>
                        <a:rPr lang="en-US" sz="1050" kern="100">
                          <a:solidFill>
                            <a:schemeClr val="tx1"/>
                          </a:solidFill>
                          <a:effectLst/>
                          <a:latin typeface="微软雅黑" panose="020B0503020204020204" charset="-122"/>
                          <a:ea typeface="微软雅黑" panose="020B0503020204020204" charset="-122"/>
                        </a:rPr>
                        <a:t> </a:t>
                      </a:r>
                      <a:endParaRPr lang="en-US" sz="1050" kern="100">
                        <a:solidFill>
                          <a:schemeClr val="tx1"/>
                        </a:solidFill>
                        <a:effectLst/>
                        <a:latin typeface="微软雅黑" panose="020B0503020204020204" charset="-122"/>
                        <a:ea typeface="微软雅黑" panose="020B0503020204020204" charset="-122"/>
                      </a:endParaRPr>
                    </a:p>
                  </a:txBody>
                  <a:tcPr marL="0" marR="0" marT="0" marB="0"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accent1">
                        <a:lumMod val="20000"/>
                        <a:lumOff val="80000"/>
                      </a:schemeClr>
                    </a:solidFill>
                  </a:tcPr>
                </a:tc>
                <a:tc>
                  <a:txBody>
                    <a:bodyPr/>
                    <a:lstStyle/>
                    <a:p>
                      <a:pPr algn="ctr">
                        <a:spcAft>
                          <a:spcPts val="0"/>
                        </a:spcAft>
                      </a:pPr>
                      <a:r>
                        <a:rPr lang="en-US" sz="1050" kern="100">
                          <a:solidFill>
                            <a:schemeClr val="tx1"/>
                          </a:solidFill>
                          <a:effectLst/>
                          <a:latin typeface="微软雅黑" panose="020B0503020204020204" charset="-122"/>
                          <a:ea typeface="微软雅黑" panose="020B0503020204020204" charset="-122"/>
                        </a:rPr>
                        <a:t> </a:t>
                      </a:r>
                      <a:endParaRPr lang="en-US" sz="1050" kern="100">
                        <a:solidFill>
                          <a:schemeClr val="tx1"/>
                        </a:solidFill>
                        <a:effectLst/>
                        <a:latin typeface="微软雅黑" panose="020B0503020204020204" charset="-122"/>
                        <a:ea typeface="微软雅黑" panose="020B0503020204020204" charset="-122"/>
                      </a:endParaRPr>
                    </a:p>
                  </a:txBody>
                  <a:tcPr marL="0" marR="0" marT="0" marB="0"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accent1">
                        <a:lumMod val="20000"/>
                        <a:lumOff val="80000"/>
                      </a:schemeClr>
                    </a:solidFill>
                  </a:tcPr>
                </a:tc>
                <a:tc>
                  <a:txBody>
                    <a:bodyPr/>
                    <a:lstStyle/>
                    <a:p>
                      <a:pPr algn="ctr">
                        <a:spcAft>
                          <a:spcPts val="0"/>
                        </a:spcAft>
                      </a:pPr>
                      <a:r>
                        <a:rPr lang="en-US" sz="1050" kern="100">
                          <a:solidFill>
                            <a:schemeClr val="tx1"/>
                          </a:solidFill>
                          <a:effectLst/>
                          <a:latin typeface="微软雅黑" panose="020B0503020204020204" charset="-122"/>
                          <a:ea typeface="微软雅黑" panose="020B0503020204020204" charset="-122"/>
                        </a:rPr>
                        <a:t> </a:t>
                      </a:r>
                      <a:endParaRPr lang="en-US" sz="1050" kern="100">
                        <a:solidFill>
                          <a:schemeClr val="tx1"/>
                        </a:solidFill>
                        <a:effectLst/>
                        <a:latin typeface="微软雅黑" panose="020B0503020204020204" charset="-122"/>
                        <a:ea typeface="微软雅黑" panose="020B0503020204020204" charset="-122"/>
                      </a:endParaRPr>
                    </a:p>
                  </a:txBody>
                  <a:tcPr marL="0" marR="0" marT="0" marB="0"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accent1">
                        <a:lumMod val="20000"/>
                        <a:lumOff val="80000"/>
                      </a:schemeClr>
                    </a:solidFill>
                  </a:tcPr>
                </a:tc>
                <a:tc>
                  <a:txBody>
                    <a:bodyPr/>
                    <a:lstStyle/>
                    <a:p>
                      <a:pPr algn="ctr">
                        <a:spcAft>
                          <a:spcPts val="0"/>
                        </a:spcAft>
                      </a:pPr>
                      <a:r>
                        <a:rPr lang="en-US" sz="1050" kern="100">
                          <a:solidFill>
                            <a:schemeClr val="tx1"/>
                          </a:solidFill>
                          <a:effectLst/>
                          <a:latin typeface="微软雅黑" panose="020B0503020204020204" charset="-122"/>
                          <a:ea typeface="微软雅黑" panose="020B0503020204020204" charset="-122"/>
                        </a:rPr>
                        <a:t> </a:t>
                      </a:r>
                      <a:endParaRPr lang="en-US" sz="1050" kern="100">
                        <a:solidFill>
                          <a:schemeClr val="tx1"/>
                        </a:solidFill>
                        <a:effectLst/>
                        <a:latin typeface="微软雅黑" panose="020B0503020204020204" charset="-122"/>
                        <a:ea typeface="微软雅黑" panose="020B0503020204020204" charset="-122"/>
                      </a:endParaRPr>
                    </a:p>
                  </a:txBody>
                  <a:tcPr marL="0" marR="0" marT="0" marB="0"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accent1">
                        <a:lumMod val="20000"/>
                        <a:lumOff val="80000"/>
                      </a:schemeClr>
                    </a:solidFill>
                  </a:tcPr>
                </a:tc>
                <a:tc>
                  <a:txBody>
                    <a:bodyPr/>
                    <a:lstStyle/>
                    <a:p>
                      <a:pPr algn="ctr">
                        <a:spcAft>
                          <a:spcPts val="0"/>
                        </a:spcAft>
                      </a:pPr>
                      <a:r>
                        <a:rPr lang="en-US" sz="1050" kern="100">
                          <a:solidFill>
                            <a:schemeClr val="tx1"/>
                          </a:solidFill>
                          <a:effectLst/>
                          <a:latin typeface="微软雅黑" panose="020B0503020204020204" charset="-122"/>
                          <a:ea typeface="微软雅黑" panose="020B0503020204020204" charset="-122"/>
                        </a:rPr>
                        <a:t>2.5</a:t>
                      </a:r>
                      <a:endParaRPr lang="en-US" sz="1050" kern="100">
                        <a:solidFill>
                          <a:schemeClr val="tx1"/>
                        </a:solidFill>
                        <a:effectLst/>
                        <a:latin typeface="微软雅黑" panose="020B0503020204020204" charset="-122"/>
                        <a:ea typeface="微软雅黑" panose="020B0503020204020204" charset="-122"/>
                      </a:endParaRPr>
                    </a:p>
                  </a:txBody>
                  <a:tcPr marL="0" marR="0" marT="0" marB="0"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accent1">
                        <a:lumMod val="20000"/>
                        <a:lumOff val="80000"/>
                      </a:schemeClr>
                    </a:solidFill>
                  </a:tcPr>
                </a:tc>
                <a:tc>
                  <a:txBody>
                    <a:bodyPr/>
                    <a:lstStyle/>
                    <a:p>
                      <a:pPr algn="ctr">
                        <a:spcAft>
                          <a:spcPts val="0"/>
                        </a:spcAft>
                      </a:pPr>
                      <a:r>
                        <a:rPr lang="en-US" sz="1050" kern="100">
                          <a:solidFill>
                            <a:schemeClr val="tx1"/>
                          </a:solidFill>
                          <a:effectLst/>
                          <a:latin typeface="微软雅黑" panose="020B0503020204020204" charset="-122"/>
                          <a:ea typeface="微软雅黑" panose="020B0503020204020204" charset="-122"/>
                        </a:rPr>
                        <a:t> </a:t>
                      </a:r>
                      <a:endParaRPr lang="en-US" sz="1050" kern="100">
                        <a:solidFill>
                          <a:schemeClr val="tx1"/>
                        </a:solidFill>
                        <a:effectLst/>
                        <a:latin typeface="微软雅黑" panose="020B0503020204020204" charset="-122"/>
                        <a:ea typeface="微软雅黑" panose="020B0503020204020204" charset="-122"/>
                      </a:endParaRPr>
                    </a:p>
                  </a:txBody>
                  <a:tcPr marL="0" marR="0" marT="0" marB="0"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accent1">
                        <a:lumMod val="20000"/>
                        <a:lumOff val="80000"/>
                      </a:schemeClr>
                    </a:solidFill>
                  </a:tcPr>
                </a:tc>
              </a:tr>
              <a:tr h="274955">
                <a:tc vMerge="1">
                  <a:tcPr>
                    <a:lnL w="12700" cmpd="sng">
                      <a:solidFill>
                        <a:schemeClr val="tx1"/>
                      </a:solidFill>
                      <a:prstDash val="solid"/>
                    </a:lnL>
                    <a:lnR w="12700" cmpd="sng">
                      <a:solidFill>
                        <a:schemeClr val="tx1"/>
                      </a:solidFill>
                      <a:prstDash val="solid"/>
                    </a:lnR>
                  </a:tcPr>
                </a:tc>
                <a:tc>
                  <a:txBody>
                    <a:bodyPr/>
                    <a:lstStyle/>
                    <a:p>
                      <a:pPr algn="ctr">
                        <a:spcAft>
                          <a:spcPts val="0"/>
                        </a:spcAft>
                      </a:pPr>
                      <a:r>
                        <a:rPr lang="en-US" sz="1050" kern="100" dirty="0">
                          <a:solidFill>
                            <a:schemeClr val="tx1"/>
                          </a:solidFill>
                          <a:effectLst/>
                          <a:latin typeface="微软雅黑" panose="020B0503020204020204" charset="-122"/>
                          <a:ea typeface="微软雅黑" panose="020B0503020204020204" charset="-122"/>
                        </a:rPr>
                        <a:t> </a:t>
                      </a:r>
                      <a:endParaRPr lang="en-US" sz="1050" kern="100" dirty="0">
                        <a:solidFill>
                          <a:schemeClr val="tx1"/>
                        </a:solidFill>
                        <a:effectLst/>
                        <a:latin typeface="微软雅黑" panose="020B0503020204020204" charset="-122"/>
                        <a:ea typeface="微软雅黑" panose="020B0503020204020204" charset="-122"/>
                      </a:endParaRPr>
                    </a:p>
                  </a:txBody>
                  <a:tcPr marL="0" marR="0" marT="0" marB="0"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accent1">
                        <a:lumMod val="20000"/>
                        <a:lumOff val="80000"/>
                      </a:schemeClr>
                    </a:solidFill>
                  </a:tcPr>
                </a:tc>
                <a:tc>
                  <a:txBody>
                    <a:bodyPr/>
                    <a:lstStyle/>
                    <a:p>
                      <a:pPr algn="ctr">
                        <a:lnSpc>
                          <a:spcPts val="1100"/>
                        </a:lnSpc>
                        <a:spcAft>
                          <a:spcPts val="0"/>
                        </a:spcAft>
                      </a:pPr>
                      <a:r>
                        <a:rPr lang="zh-CN" sz="1050" kern="100" dirty="0">
                          <a:solidFill>
                            <a:schemeClr val="tx1"/>
                          </a:solidFill>
                          <a:effectLst/>
                          <a:latin typeface="微软雅黑" panose="020B0503020204020204" charset="-122"/>
                          <a:ea typeface="微软雅黑" panose="020B0503020204020204" charset="-122"/>
                        </a:rPr>
                        <a:t>地电地磁学理论</a:t>
                      </a:r>
                      <a:endParaRPr lang="zh-CN" sz="1050" kern="100" dirty="0">
                        <a:solidFill>
                          <a:schemeClr val="tx1"/>
                        </a:solidFill>
                        <a:effectLst/>
                        <a:latin typeface="微软雅黑" panose="020B0503020204020204" charset="-122"/>
                        <a:ea typeface="微软雅黑" panose="020B0503020204020204" charset="-122"/>
                      </a:endParaRPr>
                    </a:p>
                  </a:txBody>
                  <a:tcPr marL="30788" marR="30788" marT="0" marB="0"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accent1">
                        <a:lumMod val="20000"/>
                        <a:lumOff val="80000"/>
                      </a:schemeClr>
                    </a:solidFill>
                  </a:tcPr>
                </a:tc>
                <a:tc>
                  <a:txBody>
                    <a:bodyPr/>
                    <a:lstStyle/>
                    <a:p>
                      <a:pPr algn="ctr">
                        <a:spcAft>
                          <a:spcPts val="0"/>
                        </a:spcAft>
                      </a:pPr>
                      <a:r>
                        <a:rPr lang="en-US" sz="1050" kern="100" dirty="0">
                          <a:solidFill>
                            <a:schemeClr val="tx1"/>
                          </a:solidFill>
                          <a:effectLst/>
                          <a:latin typeface="微软雅黑" panose="020B0503020204020204" charset="-122"/>
                          <a:ea typeface="微软雅黑" panose="020B0503020204020204" charset="-122"/>
                        </a:rPr>
                        <a:t>3</a:t>
                      </a:r>
                      <a:endParaRPr lang="en-US" sz="1050" kern="100" dirty="0">
                        <a:solidFill>
                          <a:schemeClr val="tx1"/>
                        </a:solidFill>
                        <a:effectLst/>
                        <a:latin typeface="微软雅黑" panose="020B0503020204020204" charset="-122"/>
                        <a:ea typeface="微软雅黑" panose="020B0503020204020204" charset="-122"/>
                      </a:endParaRPr>
                    </a:p>
                  </a:txBody>
                  <a:tcPr marL="0" marR="0" marT="0" marB="0"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accent1">
                        <a:lumMod val="20000"/>
                        <a:lumOff val="80000"/>
                      </a:schemeClr>
                    </a:solidFill>
                  </a:tcPr>
                </a:tc>
                <a:tc>
                  <a:txBody>
                    <a:bodyPr/>
                    <a:lstStyle/>
                    <a:p>
                      <a:pPr algn="ctr">
                        <a:spcAft>
                          <a:spcPts val="0"/>
                        </a:spcAft>
                      </a:pPr>
                      <a:r>
                        <a:rPr lang="en-US" sz="1050" kern="100" dirty="0">
                          <a:solidFill>
                            <a:schemeClr val="tx1"/>
                          </a:solidFill>
                          <a:effectLst/>
                          <a:latin typeface="微软雅黑" panose="020B0503020204020204" charset="-122"/>
                          <a:ea typeface="微软雅黑" panose="020B0503020204020204" charset="-122"/>
                        </a:rPr>
                        <a:t>48</a:t>
                      </a:r>
                      <a:endParaRPr lang="en-US" sz="1050" kern="100" dirty="0">
                        <a:solidFill>
                          <a:schemeClr val="tx1"/>
                        </a:solidFill>
                        <a:effectLst/>
                        <a:latin typeface="微软雅黑" panose="020B0503020204020204" charset="-122"/>
                        <a:ea typeface="微软雅黑" panose="020B0503020204020204" charset="-122"/>
                      </a:endParaRPr>
                    </a:p>
                  </a:txBody>
                  <a:tcPr marL="0" marR="0" marT="0" marB="0"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accent1">
                        <a:lumMod val="20000"/>
                        <a:lumOff val="80000"/>
                      </a:schemeClr>
                    </a:solidFill>
                  </a:tcPr>
                </a:tc>
                <a:tc>
                  <a:txBody>
                    <a:bodyPr/>
                    <a:lstStyle/>
                    <a:p>
                      <a:pPr algn="ctr">
                        <a:spcAft>
                          <a:spcPts val="0"/>
                        </a:spcAft>
                      </a:pPr>
                      <a:r>
                        <a:rPr lang="en-US" sz="1050" kern="100">
                          <a:solidFill>
                            <a:schemeClr val="tx1"/>
                          </a:solidFill>
                          <a:effectLst/>
                          <a:latin typeface="微软雅黑" panose="020B0503020204020204" charset="-122"/>
                          <a:ea typeface="微软雅黑" panose="020B0503020204020204" charset="-122"/>
                        </a:rPr>
                        <a:t>48</a:t>
                      </a:r>
                      <a:endParaRPr lang="en-US" sz="1050" kern="100">
                        <a:solidFill>
                          <a:schemeClr val="tx1"/>
                        </a:solidFill>
                        <a:effectLst/>
                        <a:latin typeface="微软雅黑" panose="020B0503020204020204" charset="-122"/>
                        <a:ea typeface="微软雅黑" panose="020B0503020204020204" charset="-122"/>
                      </a:endParaRPr>
                    </a:p>
                  </a:txBody>
                  <a:tcPr marL="0" marR="0" marT="0" marB="0"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accent1">
                        <a:lumMod val="20000"/>
                        <a:lumOff val="80000"/>
                      </a:schemeClr>
                    </a:solidFill>
                  </a:tcPr>
                </a:tc>
                <a:tc>
                  <a:txBody>
                    <a:bodyPr/>
                    <a:lstStyle/>
                    <a:p>
                      <a:pPr algn="ctr">
                        <a:spcAft>
                          <a:spcPts val="0"/>
                        </a:spcAft>
                      </a:pPr>
                      <a:r>
                        <a:rPr lang="en-US" sz="1050" kern="100">
                          <a:solidFill>
                            <a:schemeClr val="tx1"/>
                          </a:solidFill>
                          <a:effectLst/>
                          <a:latin typeface="微软雅黑" panose="020B0503020204020204" charset="-122"/>
                          <a:ea typeface="微软雅黑" panose="020B0503020204020204" charset="-122"/>
                        </a:rPr>
                        <a:t> </a:t>
                      </a:r>
                      <a:endParaRPr lang="en-US" sz="1050" kern="100">
                        <a:solidFill>
                          <a:schemeClr val="tx1"/>
                        </a:solidFill>
                        <a:effectLst/>
                        <a:latin typeface="微软雅黑" panose="020B0503020204020204" charset="-122"/>
                        <a:ea typeface="微软雅黑" panose="020B0503020204020204" charset="-122"/>
                      </a:endParaRPr>
                    </a:p>
                  </a:txBody>
                  <a:tcPr marL="0" marR="0" marT="0" marB="0">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accent1">
                        <a:lumMod val="20000"/>
                        <a:lumOff val="80000"/>
                      </a:schemeClr>
                    </a:solidFill>
                  </a:tcPr>
                </a:tc>
                <a:tc>
                  <a:txBody>
                    <a:bodyPr/>
                    <a:lstStyle/>
                    <a:p>
                      <a:pPr algn="ctr">
                        <a:spcAft>
                          <a:spcPts val="0"/>
                        </a:spcAft>
                      </a:pPr>
                      <a:r>
                        <a:rPr lang="en-US" sz="1050" kern="100">
                          <a:solidFill>
                            <a:schemeClr val="tx1"/>
                          </a:solidFill>
                          <a:effectLst/>
                          <a:latin typeface="微软雅黑" panose="020B0503020204020204" charset="-122"/>
                          <a:ea typeface="微软雅黑" panose="020B0503020204020204" charset="-122"/>
                        </a:rPr>
                        <a:t> </a:t>
                      </a:r>
                      <a:endParaRPr lang="en-US" sz="1050" kern="100">
                        <a:solidFill>
                          <a:schemeClr val="tx1"/>
                        </a:solidFill>
                        <a:effectLst/>
                        <a:latin typeface="微软雅黑" panose="020B0503020204020204" charset="-122"/>
                        <a:ea typeface="微软雅黑" panose="020B0503020204020204" charset="-122"/>
                      </a:endParaRPr>
                    </a:p>
                  </a:txBody>
                  <a:tcPr marL="0" marR="0" marT="0" marB="0">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accent1">
                        <a:lumMod val="20000"/>
                        <a:lumOff val="80000"/>
                      </a:schemeClr>
                    </a:solidFill>
                  </a:tcPr>
                </a:tc>
                <a:tc>
                  <a:txBody>
                    <a:bodyPr/>
                    <a:lstStyle/>
                    <a:p>
                      <a:pPr algn="ctr">
                        <a:spcAft>
                          <a:spcPts val="0"/>
                        </a:spcAft>
                      </a:pPr>
                      <a:r>
                        <a:rPr lang="en-US" sz="1050" kern="100">
                          <a:solidFill>
                            <a:schemeClr val="tx1"/>
                          </a:solidFill>
                          <a:effectLst/>
                          <a:latin typeface="微软雅黑" panose="020B0503020204020204" charset="-122"/>
                          <a:ea typeface="微软雅黑" panose="020B0503020204020204" charset="-122"/>
                        </a:rPr>
                        <a:t>4</a:t>
                      </a:r>
                      <a:endParaRPr lang="en-US" sz="1050" kern="100">
                        <a:solidFill>
                          <a:schemeClr val="tx1"/>
                        </a:solidFill>
                        <a:effectLst/>
                        <a:latin typeface="微软雅黑" panose="020B0503020204020204" charset="-122"/>
                        <a:ea typeface="微软雅黑" panose="020B0503020204020204" charset="-122"/>
                      </a:endParaRPr>
                    </a:p>
                  </a:txBody>
                  <a:tcPr marL="0" marR="0" marT="0" marB="0"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accent1">
                        <a:lumMod val="20000"/>
                        <a:lumOff val="80000"/>
                      </a:schemeClr>
                    </a:solidFill>
                  </a:tcPr>
                </a:tc>
                <a:tc>
                  <a:txBody>
                    <a:bodyPr/>
                    <a:lstStyle/>
                    <a:p>
                      <a:pPr algn="ctr">
                        <a:spcAft>
                          <a:spcPts val="0"/>
                        </a:spcAft>
                      </a:pPr>
                      <a:r>
                        <a:rPr lang="en-US" sz="1050" kern="100">
                          <a:solidFill>
                            <a:schemeClr val="tx1"/>
                          </a:solidFill>
                          <a:effectLst/>
                          <a:latin typeface="微软雅黑" panose="020B0503020204020204" charset="-122"/>
                          <a:ea typeface="微软雅黑" panose="020B0503020204020204" charset="-122"/>
                        </a:rPr>
                        <a:t>4</a:t>
                      </a:r>
                      <a:endParaRPr lang="en-US" sz="1050" kern="100">
                        <a:solidFill>
                          <a:schemeClr val="tx1"/>
                        </a:solidFill>
                        <a:effectLst/>
                        <a:latin typeface="微软雅黑" panose="020B0503020204020204" charset="-122"/>
                        <a:ea typeface="微软雅黑" panose="020B0503020204020204" charset="-122"/>
                      </a:endParaRPr>
                    </a:p>
                  </a:txBody>
                  <a:tcPr marL="0" marR="0" marT="0" marB="0"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accent1">
                        <a:lumMod val="20000"/>
                        <a:lumOff val="80000"/>
                      </a:schemeClr>
                    </a:solidFill>
                  </a:tcPr>
                </a:tc>
                <a:tc>
                  <a:txBody>
                    <a:bodyPr/>
                    <a:lstStyle/>
                    <a:p>
                      <a:pPr algn="ctr">
                        <a:spcAft>
                          <a:spcPts val="0"/>
                        </a:spcAft>
                      </a:pPr>
                      <a:r>
                        <a:rPr lang="zh-CN" sz="1050" kern="100">
                          <a:solidFill>
                            <a:schemeClr val="tx1"/>
                          </a:solidFill>
                          <a:effectLst/>
                          <a:latin typeface="微软雅黑" panose="020B0503020204020204" charset="-122"/>
                          <a:ea typeface="微软雅黑" panose="020B0503020204020204" charset="-122"/>
                        </a:rPr>
                        <a:t>场论</a:t>
                      </a:r>
                      <a:endParaRPr lang="zh-CN" sz="1050" kern="100">
                        <a:solidFill>
                          <a:schemeClr val="tx1"/>
                        </a:solidFill>
                        <a:effectLst/>
                        <a:latin typeface="微软雅黑" panose="020B0503020204020204" charset="-122"/>
                        <a:ea typeface="微软雅黑" panose="020B0503020204020204" charset="-122"/>
                      </a:endParaRPr>
                    </a:p>
                  </a:txBody>
                  <a:tcPr marL="0" marR="0" marT="0" marB="0"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accent1">
                        <a:lumMod val="20000"/>
                        <a:lumOff val="80000"/>
                      </a:schemeClr>
                    </a:solidFill>
                  </a:tcPr>
                </a:tc>
                <a:tc>
                  <a:txBody>
                    <a:bodyPr/>
                    <a:lstStyle/>
                    <a:p>
                      <a:pPr algn="ctr">
                        <a:spcAft>
                          <a:spcPts val="0"/>
                        </a:spcAft>
                      </a:pPr>
                      <a:r>
                        <a:rPr lang="en-US" sz="1050" kern="100">
                          <a:solidFill>
                            <a:schemeClr val="tx1"/>
                          </a:solidFill>
                          <a:effectLst/>
                          <a:latin typeface="微软雅黑" panose="020B0503020204020204" charset="-122"/>
                          <a:ea typeface="微软雅黑" panose="020B0503020204020204" charset="-122"/>
                        </a:rPr>
                        <a:t> </a:t>
                      </a:r>
                      <a:endParaRPr lang="en-US" sz="1050" kern="100">
                        <a:solidFill>
                          <a:schemeClr val="tx1"/>
                        </a:solidFill>
                        <a:effectLst/>
                        <a:latin typeface="微软雅黑" panose="020B0503020204020204" charset="-122"/>
                        <a:ea typeface="微软雅黑" panose="020B0503020204020204" charset="-122"/>
                      </a:endParaRPr>
                    </a:p>
                  </a:txBody>
                  <a:tcPr marL="0" marR="0" marT="0" marB="0"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accent1">
                        <a:lumMod val="20000"/>
                        <a:lumOff val="80000"/>
                      </a:schemeClr>
                    </a:solidFill>
                  </a:tcPr>
                </a:tc>
                <a:tc>
                  <a:txBody>
                    <a:bodyPr/>
                    <a:lstStyle/>
                    <a:p>
                      <a:pPr algn="ctr">
                        <a:spcAft>
                          <a:spcPts val="0"/>
                        </a:spcAft>
                      </a:pPr>
                      <a:r>
                        <a:rPr lang="en-US" sz="1050" kern="100" dirty="0">
                          <a:solidFill>
                            <a:schemeClr val="tx1"/>
                          </a:solidFill>
                          <a:effectLst/>
                          <a:latin typeface="微软雅黑" panose="020B0503020204020204" charset="-122"/>
                          <a:ea typeface="微软雅黑" panose="020B0503020204020204" charset="-122"/>
                        </a:rPr>
                        <a:t> </a:t>
                      </a:r>
                      <a:endParaRPr lang="en-US" sz="1050" kern="100" dirty="0">
                        <a:solidFill>
                          <a:schemeClr val="tx1"/>
                        </a:solidFill>
                        <a:effectLst/>
                        <a:latin typeface="微软雅黑" panose="020B0503020204020204" charset="-122"/>
                        <a:ea typeface="微软雅黑" panose="020B0503020204020204" charset="-122"/>
                      </a:endParaRPr>
                    </a:p>
                  </a:txBody>
                  <a:tcPr marL="0" marR="0" marT="0" marB="0"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accent1">
                        <a:lumMod val="20000"/>
                        <a:lumOff val="80000"/>
                      </a:schemeClr>
                    </a:solidFill>
                  </a:tcPr>
                </a:tc>
                <a:tc>
                  <a:txBody>
                    <a:bodyPr/>
                    <a:lstStyle/>
                    <a:p>
                      <a:pPr algn="ctr">
                        <a:spcAft>
                          <a:spcPts val="0"/>
                        </a:spcAft>
                      </a:pPr>
                      <a:r>
                        <a:rPr lang="en-US" sz="1050" kern="100">
                          <a:solidFill>
                            <a:schemeClr val="tx1"/>
                          </a:solidFill>
                          <a:effectLst/>
                          <a:latin typeface="微软雅黑" panose="020B0503020204020204" charset="-122"/>
                          <a:ea typeface="微软雅黑" panose="020B0503020204020204" charset="-122"/>
                        </a:rPr>
                        <a:t> </a:t>
                      </a:r>
                      <a:endParaRPr lang="en-US" sz="1050" kern="100">
                        <a:solidFill>
                          <a:schemeClr val="tx1"/>
                        </a:solidFill>
                        <a:effectLst/>
                        <a:latin typeface="微软雅黑" panose="020B0503020204020204" charset="-122"/>
                        <a:ea typeface="微软雅黑" panose="020B0503020204020204" charset="-122"/>
                      </a:endParaRPr>
                    </a:p>
                  </a:txBody>
                  <a:tcPr marL="0" marR="0" marT="0" marB="0"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accent1">
                        <a:lumMod val="20000"/>
                        <a:lumOff val="80000"/>
                      </a:schemeClr>
                    </a:solidFill>
                  </a:tcPr>
                </a:tc>
                <a:tc>
                  <a:txBody>
                    <a:bodyPr/>
                    <a:lstStyle/>
                    <a:p>
                      <a:pPr algn="ctr">
                        <a:spcAft>
                          <a:spcPts val="0"/>
                        </a:spcAft>
                      </a:pPr>
                      <a:r>
                        <a:rPr lang="en-US" sz="1050" kern="100">
                          <a:solidFill>
                            <a:schemeClr val="tx1"/>
                          </a:solidFill>
                          <a:effectLst/>
                          <a:latin typeface="微软雅黑" panose="020B0503020204020204" charset="-122"/>
                          <a:ea typeface="微软雅黑" panose="020B0503020204020204" charset="-122"/>
                        </a:rPr>
                        <a:t> </a:t>
                      </a:r>
                      <a:endParaRPr lang="en-US" sz="1050" kern="100">
                        <a:solidFill>
                          <a:schemeClr val="tx1"/>
                        </a:solidFill>
                        <a:effectLst/>
                        <a:latin typeface="微软雅黑" panose="020B0503020204020204" charset="-122"/>
                        <a:ea typeface="微软雅黑" panose="020B0503020204020204" charset="-122"/>
                      </a:endParaRPr>
                    </a:p>
                  </a:txBody>
                  <a:tcPr marL="0" marR="0" marT="0" marB="0"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accent1">
                        <a:lumMod val="20000"/>
                        <a:lumOff val="80000"/>
                      </a:schemeClr>
                    </a:solidFill>
                  </a:tcPr>
                </a:tc>
                <a:tc>
                  <a:txBody>
                    <a:bodyPr/>
                    <a:lstStyle/>
                    <a:p>
                      <a:pPr algn="ctr">
                        <a:spcAft>
                          <a:spcPts val="0"/>
                        </a:spcAft>
                      </a:pPr>
                      <a:r>
                        <a:rPr lang="en-US" sz="1050" kern="100">
                          <a:solidFill>
                            <a:schemeClr val="tx1"/>
                          </a:solidFill>
                          <a:effectLst/>
                          <a:latin typeface="微软雅黑" panose="020B0503020204020204" charset="-122"/>
                          <a:ea typeface="微软雅黑" panose="020B0503020204020204" charset="-122"/>
                        </a:rPr>
                        <a:t> </a:t>
                      </a:r>
                      <a:endParaRPr lang="en-US" sz="1050" kern="100">
                        <a:solidFill>
                          <a:schemeClr val="tx1"/>
                        </a:solidFill>
                        <a:effectLst/>
                        <a:latin typeface="微软雅黑" panose="020B0503020204020204" charset="-122"/>
                        <a:ea typeface="微软雅黑" panose="020B0503020204020204" charset="-122"/>
                      </a:endParaRPr>
                    </a:p>
                  </a:txBody>
                  <a:tcPr marL="0" marR="0" marT="0" marB="0"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accent1">
                        <a:lumMod val="20000"/>
                        <a:lumOff val="80000"/>
                      </a:schemeClr>
                    </a:solidFill>
                  </a:tcPr>
                </a:tc>
                <a:tc>
                  <a:txBody>
                    <a:bodyPr/>
                    <a:lstStyle/>
                    <a:p>
                      <a:pPr algn="ctr">
                        <a:spcAft>
                          <a:spcPts val="0"/>
                        </a:spcAft>
                      </a:pPr>
                      <a:r>
                        <a:rPr lang="en-US" sz="1050" kern="100">
                          <a:solidFill>
                            <a:schemeClr val="tx1"/>
                          </a:solidFill>
                          <a:effectLst/>
                          <a:latin typeface="微软雅黑" panose="020B0503020204020204" charset="-122"/>
                          <a:ea typeface="微软雅黑" panose="020B0503020204020204" charset="-122"/>
                        </a:rPr>
                        <a:t> </a:t>
                      </a:r>
                      <a:endParaRPr lang="en-US" sz="1050" kern="100">
                        <a:solidFill>
                          <a:schemeClr val="tx1"/>
                        </a:solidFill>
                        <a:effectLst/>
                        <a:latin typeface="微软雅黑" panose="020B0503020204020204" charset="-122"/>
                        <a:ea typeface="微软雅黑" panose="020B0503020204020204" charset="-122"/>
                      </a:endParaRPr>
                    </a:p>
                  </a:txBody>
                  <a:tcPr marL="0" marR="0" marT="0" marB="0"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accent1">
                        <a:lumMod val="20000"/>
                        <a:lumOff val="80000"/>
                      </a:schemeClr>
                    </a:solidFill>
                  </a:tcPr>
                </a:tc>
                <a:tc>
                  <a:txBody>
                    <a:bodyPr/>
                    <a:lstStyle/>
                    <a:p>
                      <a:pPr algn="ctr">
                        <a:spcAft>
                          <a:spcPts val="0"/>
                        </a:spcAft>
                      </a:pPr>
                      <a:r>
                        <a:rPr lang="en-US" sz="1050" kern="100">
                          <a:solidFill>
                            <a:schemeClr val="tx1"/>
                          </a:solidFill>
                          <a:effectLst/>
                          <a:latin typeface="微软雅黑" panose="020B0503020204020204" charset="-122"/>
                          <a:ea typeface="微软雅黑" panose="020B0503020204020204" charset="-122"/>
                        </a:rPr>
                        <a:t>3</a:t>
                      </a:r>
                      <a:endParaRPr lang="en-US" sz="1050" kern="100">
                        <a:solidFill>
                          <a:schemeClr val="tx1"/>
                        </a:solidFill>
                        <a:effectLst/>
                        <a:latin typeface="微软雅黑" panose="020B0503020204020204" charset="-122"/>
                        <a:ea typeface="微软雅黑" panose="020B0503020204020204" charset="-122"/>
                      </a:endParaRPr>
                    </a:p>
                  </a:txBody>
                  <a:tcPr marL="0" marR="0" marT="0" marB="0"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accent1">
                        <a:lumMod val="20000"/>
                        <a:lumOff val="80000"/>
                      </a:schemeClr>
                    </a:solidFill>
                  </a:tcPr>
                </a:tc>
                <a:tc>
                  <a:txBody>
                    <a:bodyPr/>
                    <a:lstStyle/>
                    <a:p>
                      <a:pPr algn="ctr">
                        <a:spcAft>
                          <a:spcPts val="0"/>
                        </a:spcAft>
                      </a:pPr>
                      <a:r>
                        <a:rPr lang="en-US" sz="1050" kern="100">
                          <a:solidFill>
                            <a:schemeClr val="tx1"/>
                          </a:solidFill>
                          <a:effectLst/>
                          <a:latin typeface="微软雅黑" panose="020B0503020204020204" charset="-122"/>
                          <a:ea typeface="微软雅黑" panose="020B0503020204020204" charset="-122"/>
                        </a:rPr>
                        <a:t> </a:t>
                      </a:r>
                      <a:endParaRPr lang="en-US" sz="1050" kern="100">
                        <a:solidFill>
                          <a:schemeClr val="tx1"/>
                        </a:solidFill>
                        <a:effectLst/>
                        <a:latin typeface="微软雅黑" panose="020B0503020204020204" charset="-122"/>
                        <a:ea typeface="微软雅黑" panose="020B0503020204020204" charset="-122"/>
                      </a:endParaRPr>
                    </a:p>
                  </a:txBody>
                  <a:tcPr marL="0" marR="0" marT="0" marB="0"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accent1">
                        <a:lumMod val="20000"/>
                        <a:lumOff val="80000"/>
                      </a:schemeClr>
                    </a:solidFill>
                  </a:tcPr>
                </a:tc>
              </a:tr>
              <a:tr h="274320">
                <a:tc vMerge="1">
                  <a:tcPr>
                    <a:lnL w="12700" cmpd="sng">
                      <a:solidFill>
                        <a:schemeClr val="tx1"/>
                      </a:solidFill>
                      <a:prstDash val="solid"/>
                    </a:lnL>
                    <a:lnR w="12700" cmpd="sng">
                      <a:solidFill>
                        <a:schemeClr val="tx1"/>
                      </a:solidFill>
                      <a:prstDash val="solid"/>
                    </a:lnR>
                  </a:tcPr>
                </a:tc>
                <a:tc>
                  <a:txBody>
                    <a:bodyPr/>
                    <a:lstStyle/>
                    <a:p>
                      <a:pPr algn="ctr">
                        <a:spcAft>
                          <a:spcPts val="0"/>
                        </a:spcAft>
                      </a:pPr>
                      <a:r>
                        <a:rPr lang="en-US" sz="1050" kern="100">
                          <a:solidFill>
                            <a:schemeClr val="tx1"/>
                          </a:solidFill>
                          <a:effectLst/>
                          <a:latin typeface="微软雅黑" panose="020B0503020204020204" charset="-122"/>
                          <a:ea typeface="微软雅黑" panose="020B0503020204020204" charset="-122"/>
                        </a:rPr>
                        <a:t> </a:t>
                      </a:r>
                      <a:endParaRPr lang="en-US" sz="1050" kern="100">
                        <a:solidFill>
                          <a:schemeClr val="tx1"/>
                        </a:solidFill>
                        <a:effectLst/>
                        <a:latin typeface="微软雅黑" panose="020B0503020204020204" charset="-122"/>
                        <a:ea typeface="微软雅黑" panose="020B0503020204020204" charset="-122"/>
                      </a:endParaRPr>
                    </a:p>
                  </a:txBody>
                  <a:tcPr marL="0" marR="0" marT="0" marB="0"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accent1">
                        <a:lumMod val="20000"/>
                        <a:lumOff val="80000"/>
                      </a:schemeClr>
                    </a:solidFill>
                  </a:tcPr>
                </a:tc>
                <a:tc>
                  <a:txBody>
                    <a:bodyPr/>
                    <a:lstStyle/>
                    <a:p>
                      <a:pPr algn="ctr">
                        <a:lnSpc>
                          <a:spcPts val="1100"/>
                        </a:lnSpc>
                        <a:spcAft>
                          <a:spcPts val="0"/>
                        </a:spcAft>
                      </a:pPr>
                      <a:r>
                        <a:rPr lang="zh-CN" sz="1050" kern="100" dirty="0">
                          <a:solidFill>
                            <a:schemeClr val="tx1"/>
                          </a:solidFill>
                          <a:effectLst/>
                          <a:latin typeface="微软雅黑" panose="020B0503020204020204" charset="-122"/>
                          <a:ea typeface="微软雅黑" panose="020B0503020204020204" charset="-122"/>
                        </a:rPr>
                        <a:t>空间大地测量学</a:t>
                      </a:r>
                      <a:endParaRPr lang="zh-CN" sz="1050" kern="100" dirty="0">
                        <a:solidFill>
                          <a:schemeClr val="tx1"/>
                        </a:solidFill>
                        <a:effectLst/>
                        <a:latin typeface="微软雅黑" panose="020B0503020204020204" charset="-122"/>
                        <a:ea typeface="微软雅黑" panose="020B0503020204020204" charset="-122"/>
                      </a:endParaRPr>
                    </a:p>
                  </a:txBody>
                  <a:tcPr marL="30788" marR="30788" marT="0" marB="0"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accent1">
                        <a:lumMod val="20000"/>
                        <a:lumOff val="80000"/>
                      </a:schemeClr>
                    </a:solidFill>
                  </a:tcPr>
                </a:tc>
                <a:tc>
                  <a:txBody>
                    <a:bodyPr/>
                    <a:lstStyle/>
                    <a:p>
                      <a:pPr algn="ctr">
                        <a:spcAft>
                          <a:spcPts val="0"/>
                        </a:spcAft>
                      </a:pPr>
                      <a:r>
                        <a:rPr lang="en-US" sz="1050" kern="100" dirty="0">
                          <a:solidFill>
                            <a:schemeClr val="tx1"/>
                          </a:solidFill>
                          <a:effectLst/>
                          <a:latin typeface="微软雅黑" panose="020B0503020204020204" charset="-122"/>
                          <a:ea typeface="微软雅黑" panose="020B0503020204020204" charset="-122"/>
                        </a:rPr>
                        <a:t>2</a:t>
                      </a:r>
                      <a:endParaRPr lang="en-US" sz="1050" kern="100" dirty="0">
                        <a:solidFill>
                          <a:schemeClr val="tx1"/>
                        </a:solidFill>
                        <a:effectLst/>
                        <a:latin typeface="微软雅黑" panose="020B0503020204020204" charset="-122"/>
                        <a:ea typeface="微软雅黑" panose="020B0503020204020204" charset="-122"/>
                      </a:endParaRPr>
                    </a:p>
                  </a:txBody>
                  <a:tcPr marL="0" marR="0" marT="0" marB="0"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accent1">
                        <a:lumMod val="20000"/>
                        <a:lumOff val="80000"/>
                      </a:schemeClr>
                    </a:solidFill>
                  </a:tcPr>
                </a:tc>
                <a:tc>
                  <a:txBody>
                    <a:bodyPr/>
                    <a:lstStyle/>
                    <a:p>
                      <a:pPr algn="ctr">
                        <a:spcAft>
                          <a:spcPts val="0"/>
                        </a:spcAft>
                      </a:pPr>
                      <a:r>
                        <a:rPr lang="en-US" sz="1050" kern="100" dirty="0">
                          <a:solidFill>
                            <a:schemeClr val="tx1"/>
                          </a:solidFill>
                          <a:effectLst/>
                          <a:latin typeface="微软雅黑" panose="020B0503020204020204" charset="-122"/>
                          <a:ea typeface="微软雅黑" panose="020B0503020204020204" charset="-122"/>
                        </a:rPr>
                        <a:t>32</a:t>
                      </a:r>
                      <a:endParaRPr lang="en-US" sz="1050" kern="100" dirty="0">
                        <a:solidFill>
                          <a:schemeClr val="tx1"/>
                        </a:solidFill>
                        <a:effectLst/>
                        <a:latin typeface="微软雅黑" panose="020B0503020204020204" charset="-122"/>
                        <a:ea typeface="微软雅黑" panose="020B0503020204020204" charset="-122"/>
                      </a:endParaRPr>
                    </a:p>
                  </a:txBody>
                  <a:tcPr marL="0" marR="0" marT="0" marB="0"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accent1">
                        <a:lumMod val="20000"/>
                        <a:lumOff val="80000"/>
                      </a:schemeClr>
                    </a:solidFill>
                  </a:tcPr>
                </a:tc>
                <a:tc>
                  <a:txBody>
                    <a:bodyPr/>
                    <a:lstStyle/>
                    <a:p>
                      <a:pPr algn="ctr">
                        <a:spcAft>
                          <a:spcPts val="0"/>
                        </a:spcAft>
                      </a:pPr>
                      <a:r>
                        <a:rPr lang="en-US" sz="1050" kern="100">
                          <a:solidFill>
                            <a:schemeClr val="tx1"/>
                          </a:solidFill>
                          <a:effectLst/>
                          <a:latin typeface="微软雅黑" panose="020B0503020204020204" charset="-122"/>
                          <a:ea typeface="微软雅黑" panose="020B0503020204020204" charset="-122"/>
                        </a:rPr>
                        <a:t>32</a:t>
                      </a:r>
                      <a:endParaRPr lang="en-US" sz="1050" kern="100">
                        <a:solidFill>
                          <a:schemeClr val="tx1"/>
                        </a:solidFill>
                        <a:effectLst/>
                        <a:latin typeface="微软雅黑" panose="020B0503020204020204" charset="-122"/>
                        <a:ea typeface="微软雅黑" panose="020B0503020204020204" charset="-122"/>
                      </a:endParaRPr>
                    </a:p>
                  </a:txBody>
                  <a:tcPr marL="0" marR="0" marT="0" marB="0"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accent1">
                        <a:lumMod val="20000"/>
                        <a:lumOff val="80000"/>
                      </a:schemeClr>
                    </a:solidFill>
                  </a:tcPr>
                </a:tc>
                <a:tc>
                  <a:txBody>
                    <a:bodyPr/>
                    <a:lstStyle/>
                    <a:p>
                      <a:pPr algn="ctr">
                        <a:spcAft>
                          <a:spcPts val="0"/>
                        </a:spcAft>
                      </a:pPr>
                      <a:r>
                        <a:rPr lang="en-US" sz="1050" kern="100">
                          <a:solidFill>
                            <a:schemeClr val="tx1"/>
                          </a:solidFill>
                          <a:effectLst/>
                          <a:latin typeface="微软雅黑" panose="020B0503020204020204" charset="-122"/>
                          <a:ea typeface="微软雅黑" panose="020B0503020204020204" charset="-122"/>
                        </a:rPr>
                        <a:t> </a:t>
                      </a:r>
                      <a:endParaRPr lang="en-US" sz="1050" kern="100">
                        <a:solidFill>
                          <a:schemeClr val="tx1"/>
                        </a:solidFill>
                        <a:effectLst/>
                        <a:latin typeface="微软雅黑" panose="020B0503020204020204" charset="-122"/>
                        <a:ea typeface="微软雅黑" panose="020B0503020204020204" charset="-122"/>
                      </a:endParaRPr>
                    </a:p>
                  </a:txBody>
                  <a:tcPr marL="0" marR="0" marT="0" marB="0"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accent1">
                        <a:lumMod val="20000"/>
                        <a:lumOff val="80000"/>
                      </a:schemeClr>
                    </a:solidFill>
                  </a:tcPr>
                </a:tc>
                <a:tc>
                  <a:txBody>
                    <a:bodyPr/>
                    <a:lstStyle/>
                    <a:p>
                      <a:pPr algn="ctr">
                        <a:spcAft>
                          <a:spcPts val="0"/>
                        </a:spcAft>
                      </a:pPr>
                      <a:r>
                        <a:rPr lang="en-US" sz="1050" kern="100">
                          <a:solidFill>
                            <a:schemeClr val="tx1"/>
                          </a:solidFill>
                          <a:effectLst/>
                          <a:latin typeface="微软雅黑" panose="020B0503020204020204" charset="-122"/>
                          <a:ea typeface="微软雅黑" panose="020B0503020204020204" charset="-122"/>
                        </a:rPr>
                        <a:t> </a:t>
                      </a:r>
                      <a:endParaRPr lang="en-US" sz="1050" kern="100">
                        <a:solidFill>
                          <a:schemeClr val="tx1"/>
                        </a:solidFill>
                        <a:effectLst/>
                        <a:latin typeface="微软雅黑" panose="020B0503020204020204" charset="-122"/>
                        <a:ea typeface="微软雅黑" panose="020B0503020204020204" charset="-122"/>
                      </a:endParaRPr>
                    </a:p>
                  </a:txBody>
                  <a:tcPr marL="0" marR="0" marT="0" marB="0">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accent1">
                        <a:lumMod val="20000"/>
                        <a:lumOff val="80000"/>
                      </a:schemeClr>
                    </a:solidFill>
                  </a:tcPr>
                </a:tc>
                <a:tc>
                  <a:txBody>
                    <a:bodyPr/>
                    <a:lstStyle/>
                    <a:p>
                      <a:pPr algn="ctr">
                        <a:spcAft>
                          <a:spcPts val="0"/>
                        </a:spcAft>
                      </a:pPr>
                      <a:r>
                        <a:rPr lang="en-US" sz="1050" kern="100">
                          <a:solidFill>
                            <a:schemeClr val="tx1"/>
                          </a:solidFill>
                          <a:effectLst/>
                          <a:latin typeface="微软雅黑" panose="020B0503020204020204" charset="-122"/>
                          <a:ea typeface="微软雅黑" panose="020B0503020204020204" charset="-122"/>
                        </a:rPr>
                        <a:t> </a:t>
                      </a:r>
                      <a:endParaRPr lang="en-US" sz="1050" kern="100">
                        <a:solidFill>
                          <a:schemeClr val="tx1"/>
                        </a:solidFill>
                        <a:effectLst/>
                        <a:latin typeface="微软雅黑" panose="020B0503020204020204" charset="-122"/>
                        <a:ea typeface="微软雅黑" panose="020B0503020204020204" charset="-122"/>
                      </a:endParaRPr>
                    </a:p>
                  </a:txBody>
                  <a:tcPr marL="0" marR="0" marT="0" marB="0"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accent1">
                        <a:lumMod val="20000"/>
                        <a:lumOff val="80000"/>
                      </a:schemeClr>
                    </a:solidFill>
                  </a:tcPr>
                </a:tc>
                <a:tc>
                  <a:txBody>
                    <a:bodyPr/>
                    <a:lstStyle/>
                    <a:p>
                      <a:pPr algn="ctr">
                        <a:spcAft>
                          <a:spcPts val="0"/>
                        </a:spcAft>
                      </a:pPr>
                      <a:r>
                        <a:rPr lang="en-US" sz="1050" kern="100">
                          <a:solidFill>
                            <a:schemeClr val="tx1"/>
                          </a:solidFill>
                          <a:effectLst/>
                          <a:latin typeface="微软雅黑" panose="020B0503020204020204" charset="-122"/>
                          <a:ea typeface="微软雅黑" panose="020B0503020204020204" charset="-122"/>
                        </a:rPr>
                        <a:t> </a:t>
                      </a:r>
                      <a:endParaRPr lang="en-US" sz="1050" kern="100">
                        <a:solidFill>
                          <a:schemeClr val="tx1"/>
                        </a:solidFill>
                        <a:effectLst/>
                        <a:latin typeface="微软雅黑" panose="020B0503020204020204" charset="-122"/>
                        <a:ea typeface="微软雅黑" panose="020B0503020204020204" charset="-122"/>
                      </a:endParaRPr>
                    </a:p>
                  </a:txBody>
                  <a:tcPr marL="0" marR="0" marT="0" marB="0"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accent1">
                        <a:lumMod val="20000"/>
                        <a:lumOff val="80000"/>
                      </a:schemeClr>
                    </a:solidFill>
                  </a:tcPr>
                </a:tc>
                <a:tc>
                  <a:txBody>
                    <a:bodyPr/>
                    <a:lstStyle/>
                    <a:p>
                      <a:pPr algn="ctr">
                        <a:spcAft>
                          <a:spcPts val="0"/>
                        </a:spcAft>
                      </a:pPr>
                      <a:r>
                        <a:rPr lang="en-US" sz="1050" kern="100">
                          <a:solidFill>
                            <a:schemeClr val="tx1"/>
                          </a:solidFill>
                          <a:effectLst/>
                          <a:latin typeface="微软雅黑" panose="020B0503020204020204" charset="-122"/>
                          <a:ea typeface="微软雅黑" panose="020B0503020204020204" charset="-122"/>
                        </a:rPr>
                        <a:t> </a:t>
                      </a:r>
                      <a:endParaRPr lang="en-US" sz="1050" kern="100">
                        <a:solidFill>
                          <a:schemeClr val="tx1"/>
                        </a:solidFill>
                        <a:effectLst/>
                        <a:latin typeface="微软雅黑" panose="020B0503020204020204" charset="-122"/>
                        <a:ea typeface="微软雅黑" panose="020B0503020204020204" charset="-122"/>
                      </a:endParaRPr>
                    </a:p>
                  </a:txBody>
                  <a:tcPr marL="0" marR="0" marT="0" marB="0"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accent1">
                        <a:lumMod val="20000"/>
                        <a:lumOff val="80000"/>
                      </a:schemeClr>
                    </a:solidFill>
                  </a:tcPr>
                </a:tc>
                <a:tc>
                  <a:txBody>
                    <a:bodyPr/>
                    <a:lstStyle/>
                    <a:p>
                      <a:pPr algn="ctr">
                        <a:spcAft>
                          <a:spcPts val="0"/>
                        </a:spcAft>
                      </a:pPr>
                      <a:r>
                        <a:rPr lang="en-US" sz="1050" kern="100">
                          <a:solidFill>
                            <a:schemeClr val="tx1"/>
                          </a:solidFill>
                          <a:effectLst/>
                          <a:latin typeface="微软雅黑" panose="020B0503020204020204" charset="-122"/>
                          <a:ea typeface="微软雅黑" panose="020B0503020204020204" charset="-122"/>
                        </a:rPr>
                        <a:t> </a:t>
                      </a:r>
                      <a:endParaRPr lang="en-US" sz="1050" kern="100">
                        <a:solidFill>
                          <a:schemeClr val="tx1"/>
                        </a:solidFill>
                        <a:effectLst/>
                        <a:latin typeface="微软雅黑" panose="020B0503020204020204" charset="-122"/>
                        <a:ea typeface="微软雅黑" panose="020B0503020204020204" charset="-122"/>
                      </a:endParaRPr>
                    </a:p>
                  </a:txBody>
                  <a:tcPr marL="0" marR="0" marT="0" marB="0"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accent1">
                        <a:lumMod val="20000"/>
                        <a:lumOff val="80000"/>
                      </a:schemeClr>
                    </a:solidFill>
                  </a:tcPr>
                </a:tc>
                <a:tc>
                  <a:txBody>
                    <a:bodyPr/>
                    <a:lstStyle/>
                    <a:p>
                      <a:pPr algn="ctr">
                        <a:spcAft>
                          <a:spcPts val="0"/>
                        </a:spcAft>
                      </a:pPr>
                      <a:r>
                        <a:rPr lang="en-US" sz="1050" kern="100">
                          <a:solidFill>
                            <a:schemeClr val="tx1"/>
                          </a:solidFill>
                          <a:effectLst/>
                          <a:latin typeface="微软雅黑" panose="020B0503020204020204" charset="-122"/>
                          <a:ea typeface="微软雅黑" panose="020B0503020204020204" charset="-122"/>
                        </a:rPr>
                        <a:t> </a:t>
                      </a:r>
                      <a:endParaRPr lang="en-US" sz="1050" kern="100">
                        <a:solidFill>
                          <a:schemeClr val="tx1"/>
                        </a:solidFill>
                        <a:effectLst/>
                        <a:latin typeface="微软雅黑" panose="020B0503020204020204" charset="-122"/>
                        <a:ea typeface="微软雅黑" panose="020B0503020204020204" charset="-122"/>
                      </a:endParaRPr>
                    </a:p>
                  </a:txBody>
                  <a:tcPr marL="0" marR="0" marT="0" marB="0"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accent1">
                        <a:lumMod val="20000"/>
                        <a:lumOff val="80000"/>
                      </a:schemeClr>
                    </a:solidFill>
                  </a:tcPr>
                </a:tc>
                <a:tc>
                  <a:txBody>
                    <a:bodyPr/>
                    <a:lstStyle/>
                    <a:p>
                      <a:pPr algn="ctr">
                        <a:spcAft>
                          <a:spcPts val="0"/>
                        </a:spcAft>
                      </a:pPr>
                      <a:r>
                        <a:rPr lang="en-US" sz="1050" kern="100">
                          <a:solidFill>
                            <a:schemeClr val="tx1"/>
                          </a:solidFill>
                          <a:effectLst/>
                          <a:latin typeface="微软雅黑" panose="020B0503020204020204" charset="-122"/>
                          <a:ea typeface="微软雅黑" panose="020B0503020204020204" charset="-122"/>
                        </a:rPr>
                        <a:t> </a:t>
                      </a:r>
                      <a:endParaRPr lang="en-US" sz="1050" kern="100">
                        <a:solidFill>
                          <a:schemeClr val="tx1"/>
                        </a:solidFill>
                        <a:effectLst/>
                        <a:latin typeface="微软雅黑" panose="020B0503020204020204" charset="-122"/>
                        <a:ea typeface="微软雅黑" panose="020B0503020204020204" charset="-122"/>
                      </a:endParaRPr>
                    </a:p>
                  </a:txBody>
                  <a:tcPr marL="0" marR="0" marT="0" marB="0"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accent1">
                        <a:lumMod val="20000"/>
                        <a:lumOff val="80000"/>
                      </a:schemeClr>
                    </a:solidFill>
                  </a:tcPr>
                </a:tc>
                <a:tc>
                  <a:txBody>
                    <a:bodyPr/>
                    <a:lstStyle/>
                    <a:p>
                      <a:pPr algn="ctr">
                        <a:spcAft>
                          <a:spcPts val="0"/>
                        </a:spcAft>
                      </a:pPr>
                      <a:r>
                        <a:rPr lang="en-US" sz="1050" kern="100">
                          <a:solidFill>
                            <a:schemeClr val="tx1"/>
                          </a:solidFill>
                          <a:effectLst/>
                          <a:latin typeface="微软雅黑" panose="020B0503020204020204" charset="-122"/>
                          <a:ea typeface="微软雅黑" panose="020B0503020204020204" charset="-122"/>
                        </a:rPr>
                        <a:t> </a:t>
                      </a:r>
                      <a:endParaRPr lang="en-US" sz="1050" kern="100">
                        <a:solidFill>
                          <a:schemeClr val="tx1"/>
                        </a:solidFill>
                        <a:effectLst/>
                        <a:latin typeface="微软雅黑" panose="020B0503020204020204" charset="-122"/>
                        <a:ea typeface="微软雅黑" panose="020B0503020204020204" charset="-122"/>
                      </a:endParaRPr>
                    </a:p>
                  </a:txBody>
                  <a:tcPr marL="0" marR="0" marT="0" marB="0"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accent1">
                        <a:lumMod val="20000"/>
                        <a:lumOff val="80000"/>
                      </a:schemeClr>
                    </a:solidFill>
                  </a:tcPr>
                </a:tc>
                <a:tc>
                  <a:txBody>
                    <a:bodyPr/>
                    <a:lstStyle/>
                    <a:p>
                      <a:pPr algn="ctr">
                        <a:spcAft>
                          <a:spcPts val="0"/>
                        </a:spcAft>
                      </a:pPr>
                      <a:r>
                        <a:rPr lang="en-US" sz="1050" kern="100">
                          <a:solidFill>
                            <a:schemeClr val="tx1"/>
                          </a:solidFill>
                          <a:effectLst/>
                          <a:latin typeface="微软雅黑" panose="020B0503020204020204" charset="-122"/>
                          <a:ea typeface="微软雅黑" panose="020B0503020204020204" charset="-122"/>
                        </a:rPr>
                        <a:t> </a:t>
                      </a:r>
                      <a:endParaRPr lang="en-US" sz="1050" kern="100">
                        <a:solidFill>
                          <a:schemeClr val="tx1"/>
                        </a:solidFill>
                        <a:effectLst/>
                        <a:latin typeface="微软雅黑" panose="020B0503020204020204" charset="-122"/>
                        <a:ea typeface="微软雅黑" panose="020B0503020204020204" charset="-122"/>
                      </a:endParaRPr>
                    </a:p>
                  </a:txBody>
                  <a:tcPr marL="0" marR="0" marT="0" marB="0"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accent1">
                        <a:lumMod val="20000"/>
                        <a:lumOff val="80000"/>
                      </a:schemeClr>
                    </a:solidFill>
                  </a:tcPr>
                </a:tc>
                <a:tc>
                  <a:txBody>
                    <a:bodyPr/>
                    <a:lstStyle/>
                    <a:p>
                      <a:pPr algn="ctr">
                        <a:spcAft>
                          <a:spcPts val="0"/>
                        </a:spcAft>
                      </a:pPr>
                      <a:r>
                        <a:rPr lang="en-US" sz="1050" kern="100">
                          <a:solidFill>
                            <a:schemeClr val="tx1"/>
                          </a:solidFill>
                          <a:effectLst/>
                          <a:latin typeface="微软雅黑" panose="020B0503020204020204" charset="-122"/>
                          <a:ea typeface="微软雅黑" panose="020B0503020204020204" charset="-122"/>
                        </a:rPr>
                        <a:t> </a:t>
                      </a:r>
                      <a:endParaRPr lang="en-US" sz="1050" kern="100">
                        <a:solidFill>
                          <a:schemeClr val="tx1"/>
                        </a:solidFill>
                        <a:effectLst/>
                        <a:latin typeface="微软雅黑" panose="020B0503020204020204" charset="-122"/>
                        <a:ea typeface="微软雅黑" panose="020B0503020204020204" charset="-122"/>
                      </a:endParaRPr>
                    </a:p>
                  </a:txBody>
                  <a:tcPr marL="0" marR="0" marT="0" marB="0"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accent1">
                        <a:lumMod val="20000"/>
                        <a:lumOff val="80000"/>
                      </a:schemeClr>
                    </a:solidFill>
                  </a:tcPr>
                </a:tc>
                <a:tc>
                  <a:txBody>
                    <a:bodyPr/>
                    <a:lstStyle/>
                    <a:p>
                      <a:pPr algn="ctr">
                        <a:spcAft>
                          <a:spcPts val="0"/>
                        </a:spcAft>
                      </a:pPr>
                      <a:r>
                        <a:rPr lang="en-US" sz="1050" kern="100">
                          <a:solidFill>
                            <a:schemeClr val="tx1"/>
                          </a:solidFill>
                          <a:effectLst/>
                          <a:latin typeface="微软雅黑" panose="020B0503020204020204" charset="-122"/>
                          <a:ea typeface="微软雅黑" panose="020B0503020204020204" charset="-122"/>
                        </a:rPr>
                        <a:t>2</a:t>
                      </a:r>
                      <a:endParaRPr lang="en-US" sz="1050" kern="100">
                        <a:solidFill>
                          <a:schemeClr val="tx1"/>
                        </a:solidFill>
                        <a:effectLst/>
                        <a:latin typeface="微软雅黑" panose="020B0503020204020204" charset="-122"/>
                        <a:ea typeface="微软雅黑" panose="020B0503020204020204" charset="-122"/>
                      </a:endParaRPr>
                    </a:p>
                  </a:txBody>
                  <a:tcPr marL="0" marR="0" marT="0" marB="0"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accent1">
                        <a:lumMod val="20000"/>
                        <a:lumOff val="80000"/>
                      </a:schemeClr>
                    </a:solidFill>
                  </a:tcPr>
                </a:tc>
                <a:tc>
                  <a:txBody>
                    <a:bodyPr/>
                    <a:lstStyle/>
                    <a:p>
                      <a:pPr algn="ctr">
                        <a:spcAft>
                          <a:spcPts val="0"/>
                        </a:spcAft>
                      </a:pPr>
                      <a:r>
                        <a:rPr lang="en-US" sz="1050" kern="100">
                          <a:solidFill>
                            <a:schemeClr val="tx1"/>
                          </a:solidFill>
                          <a:effectLst/>
                          <a:latin typeface="微软雅黑" panose="020B0503020204020204" charset="-122"/>
                          <a:ea typeface="微软雅黑" panose="020B0503020204020204" charset="-122"/>
                        </a:rPr>
                        <a:t> </a:t>
                      </a:r>
                      <a:endParaRPr lang="en-US" sz="1050" kern="100">
                        <a:solidFill>
                          <a:schemeClr val="tx1"/>
                        </a:solidFill>
                        <a:effectLst/>
                        <a:latin typeface="微软雅黑" panose="020B0503020204020204" charset="-122"/>
                        <a:ea typeface="微软雅黑" panose="020B0503020204020204" charset="-122"/>
                      </a:endParaRPr>
                    </a:p>
                  </a:txBody>
                  <a:tcPr marL="0" marR="0" marT="0" marB="0"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accent1">
                        <a:lumMod val="20000"/>
                        <a:lumOff val="80000"/>
                      </a:schemeClr>
                    </a:solidFill>
                  </a:tcPr>
                </a:tc>
              </a:tr>
              <a:tr h="274955">
                <a:tc vMerge="1">
                  <a:tcPr>
                    <a:lnL w="12700" cmpd="sng">
                      <a:solidFill>
                        <a:schemeClr val="tx1"/>
                      </a:solidFill>
                      <a:prstDash val="solid"/>
                    </a:lnL>
                    <a:lnR w="12700" cmpd="sng">
                      <a:solidFill>
                        <a:schemeClr val="tx1"/>
                      </a:solidFill>
                      <a:prstDash val="solid"/>
                    </a:lnR>
                  </a:tcPr>
                </a:tc>
                <a:tc>
                  <a:txBody>
                    <a:bodyPr/>
                    <a:lstStyle/>
                    <a:p>
                      <a:pPr algn="ctr">
                        <a:spcAft>
                          <a:spcPts val="0"/>
                        </a:spcAft>
                      </a:pPr>
                      <a:r>
                        <a:rPr lang="en-US" sz="1050" kern="100">
                          <a:solidFill>
                            <a:schemeClr val="tx1"/>
                          </a:solidFill>
                          <a:effectLst/>
                          <a:latin typeface="微软雅黑" panose="020B0503020204020204" charset="-122"/>
                          <a:ea typeface="微软雅黑" panose="020B0503020204020204" charset="-122"/>
                        </a:rPr>
                        <a:t> </a:t>
                      </a:r>
                      <a:endParaRPr lang="en-US" sz="1050" kern="100">
                        <a:solidFill>
                          <a:schemeClr val="tx1"/>
                        </a:solidFill>
                        <a:effectLst/>
                        <a:latin typeface="微软雅黑" panose="020B0503020204020204" charset="-122"/>
                        <a:ea typeface="微软雅黑" panose="020B0503020204020204" charset="-122"/>
                      </a:endParaRPr>
                    </a:p>
                  </a:txBody>
                  <a:tcPr marL="0" marR="0" marT="0" marB="0"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accent1">
                        <a:lumMod val="20000"/>
                        <a:lumOff val="80000"/>
                      </a:schemeClr>
                    </a:solidFill>
                  </a:tcPr>
                </a:tc>
                <a:tc>
                  <a:txBody>
                    <a:bodyPr/>
                    <a:lstStyle/>
                    <a:p>
                      <a:pPr algn="ctr">
                        <a:lnSpc>
                          <a:spcPts val="1100"/>
                        </a:lnSpc>
                        <a:spcAft>
                          <a:spcPts val="0"/>
                        </a:spcAft>
                      </a:pPr>
                      <a:r>
                        <a:rPr lang="zh-CN" sz="1050" kern="100" dirty="0">
                          <a:solidFill>
                            <a:schemeClr val="tx1"/>
                          </a:solidFill>
                          <a:effectLst/>
                          <a:latin typeface="微软雅黑" panose="020B0503020204020204" charset="-122"/>
                          <a:ea typeface="微软雅黑" panose="020B0503020204020204" charset="-122"/>
                        </a:rPr>
                        <a:t>空间物理学导论</a:t>
                      </a:r>
                      <a:endParaRPr lang="zh-CN" sz="1050" kern="100" dirty="0">
                        <a:solidFill>
                          <a:schemeClr val="tx1"/>
                        </a:solidFill>
                        <a:effectLst/>
                        <a:latin typeface="微软雅黑" panose="020B0503020204020204" charset="-122"/>
                        <a:ea typeface="微软雅黑" panose="020B0503020204020204" charset="-122"/>
                      </a:endParaRPr>
                    </a:p>
                  </a:txBody>
                  <a:tcPr marL="30788" marR="30788" marT="0" marB="0"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accent1">
                        <a:lumMod val="20000"/>
                        <a:lumOff val="80000"/>
                      </a:schemeClr>
                    </a:solidFill>
                  </a:tcPr>
                </a:tc>
                <a:tc>
                  <a:txBody>
                    <a:bodyPr/>
                    <a:lstStyle/>
                    <a:p>
                      <a:pPr algn="ctr">
                        <a:spcAft>
                          <a:spcPts val="0"/>
                        </a:spcAft>
                      </a:pPr>
                      <a:r>
                        <a:rPr lang="en-US" sz="1050" kern="100" dirty="0">
                          <a:solidFill>
                            <a:schemeClr val="tx1"/>
                          </a:solidFill>
                          <a:effectLst/>
                          <a:latin typeface="微软雅黑" panose="020B0503020204020204" charset="-122"/>
                          <a:ea typeface="微软雅黑" panose="020B0503020204020204" charset="-122"/>
                        </a:rPr>
                        <a:t>2</a:t>
                      </a:r>
                      <a:endParaRPr lang="en-US" sz="1050" kern="100" dirty="0">
                        <a:solidFill>
                          <a:schemeClr val="tx1"/>
                        </a:solidFill>
                        <a:effectLst/>
                        <a:latin typeface="微软雅黑" panose="020B0503020204020204" charset="-122"/>
                        <a:ea typeface="微软雅黑" panose="020B0503020204020204" charset="-122"/>
                      </a:endParaRPr>
                    </a:p>
                  </a:txBody>
                  <a:tcPr marL="0" marR="0" marT="0" marB="0"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accent1">
                        <a:lumMod val="20000"/>
                        <a:lumOff val="80000"/>
                      </a:schemeClr>
                    </a:solidFill>
                  </a:tcPr>
                </a:tc>
                <a:tc>
                  <a:txBody>
                    <a:bodyPr/>
                    <a:lstStyle/>
                    <a:p>
                      <a:pPr algn="ctr">
                        <a:spcAft>
                          <a:spcPts val="0"/>
                        </a:spcAft>
                      </a:pPr>
                      <a:r>
                        <a:rPr lang="en-US" sz="1050" kern="100" dirty="0">
                          <a:solidFill>
                            <a:schemeClr val="tx1"/>
                          </a:solidFill>
                          <a:effectLst/>
                          <a:latin typeface="微软雅黑" panose="020B0503020204020204" charset="-122"/>
                          <a:ea typeface="微软雅黑" panose="020B0503020204020204" charset="-122"/>
                        </a:rPr>
                        <a:t>32</a:t>
                      </a:r>
                      <a:endParaRPr lang="en-US" sz="1050" kern="100" dirty="0">
                        <a:solidFill>
                          <a:schemeClr val="tx1"/>
                        </a:solidFill>
                        <a:effectLst/>
                        <a:latin typeface="微软雅黑" panose="020B0503020204020204" charset="-122"/>
                        <a:ea typeface="微软雅黑" panose="020B0503020204020204" charset="-122"/>
                      </a:endParaRPr>
                    </a:p>
                  </a:txBody>
                  <a:tcPr marL="0" marR="0" marT="0" marB="0"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accent1">
                        <a:lumMod val="20000"/>
                        <a:lumOff val="80000"/>
                      </a:schemeClr>
                    </a:solidFill>
                  </a:tcPr>
                </a:tc>
                <a:tc>
                  <a:txBody>
                    <a:bodyPr/>
                    <a:lstStyle/>
                    <a:p>
                      <a:pPr algn="ctr">
                        <a:spcAft>
                          <a:spcPts val="0"/>
                        </a:spcAft>
                      </a:pPr>
                      <a:r>
                        <a:rPr lang="en-US" sz="1050" kern="100" dirty="0">
                          <a:solidFill>
                            <a:schemeClr val="tx1"/>
                          </a:solidFill>
                          <a:effectLst/>
                          <a:latin typeface="微软雅黑" panose="020B0503020204020204" charset="-122"/>
                          <a:ea typeface="微软雅黑" panose="020B0503020204020204" charset="-122"/>
                        </a:rPr>
                        <a:t>32</a:t>
                      </a:r>
                      <a:endParaRPr lang="en-US" sz="1050" kern="100" dirty="0">
                        <a:solidFill>
                          <a:schemeClr val="tx1"/>
                        </a:solidFill>
                        <a:effectLst/>
                        <a:latin typeface="微软雅黑" panose="020B0503020204020204" charset="-122"/>
                        <a:ea typeface="微软雅黑" panose="020B0503020204020204" charset="-122"/>
                      </a:endParaRPr>
                    </a:p>
                  </a:txBody>
                  <a:tcPr marL="0" marR="0" marT="0" marB="0"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accent1">
                        <a:lumMod val="20000"/>
                        <a:lumOff val="80000"/>
                      </a:schemeClr>
                    </a:solidFill>
                  </a:tcPr>
                </a:tc>
                <a:tc>
                  <a:txBody>
                    <a:bodyPr/>
                    <a:lstStyle/>
                    <a:p>
                      <a:pPr algn="ctr">
                        <a:spcAft>
                          <a:spcPts val="0"/>
                        </a:spcAft>
                      </a:pPr>
                      <a:r>
                        <a:rPr lang="en-US" sz="1050" kern="100" dirty="0">
                          <a:solidFill>
                            <a:schemeClr val="tx1"/>
                          </a:solidFill>
                          <a:effectLst/>
                          <a:latin typeface="微软雅黑" panose="020B0503020204020204" charset="-122"/>
                          <a:ea typeface="微软雅黑" panose="020B0503020204020204" charset="-122"/>
                        </a:rPr>
                        <a:t> </a:t>
                      </a:r>
                      <a:endParaRPr lang="en-US" sz="1050" kern="100" dirty="0">
                        <a:solidFill>
                          <a:schemeClr val="tx1"/>
                        </a:solidFill>
                        <a:effectLst/>
                        <a:latin typeface="微软雅黑" panose="020B0503020204020204" charset="-122"/>
                        <a:ea typeface="微软雅黑" panose="020B0503020204020204" charset="-122"/>
                      </a:endParaRPr>
                    </a:p>
                  </a:txBody>
                  <a:tcPr marL="0" marR="0" marT="0" marB="0"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accent1">
                        <a:lumMod val="20000"/>
                        <a:lumOff val="80000"/>
                      </a:schemeClr>
                    </a:solidFill>
                  </a:tcPr>
                </a:tc>
                <a:tc>
                  <a:txBody>
                    <a:bodyPr/>
                    <a:lstStyle/>
                    <a:p>
                      <a:pPr algn="ctr">
                        <a:spcAft>
                          <a:spcPts val="0"/>
                        </a:spcAft>
                      </a:pPr>
                      <a:r>
                        <a:rPr lang="en-US" sz="1050" kern="100">
                          <a:solidFill>
                            <a:schemeClr val="tx1"/>
                          </a:solidFill>
                          <a:effectLst/>
                          <a:latin typeface="微软雅黑" panose="020B0503020204020204" charset="-122"/>
                          <a:ea typeface="微软雅黑" panose="020B0503020204020204" charset="-122"/>
                        </a:rPr>
                        <a:t> </a:t>
                      </a:r>
                      <a:endParaRPr lang="en-US" sz="1050" kern="100">
                        <a:solidFill>
                          <a:schemeClr val="tx1"/>
                        </a:solidFill>
                        <a:effectLst/>
                        <a:latin typeface="微软雅黑" panose="020B0503020204020204" charset="-122"/>
                        <a:ea typeface="微软雅黑" panose="020B0503020204020204" charset="-122"/>
                      </a:endParaRPr>
                    </a:p>
                  </a:txBody>
                  <a:tcPr marL="0" marR="0" marT="0" marB="0">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accent1">
                        <a:lumMod val="20000"/>
                        <a:lumOff val="80000"/>
                      </a:schemeClr>
                    </a:solidFill>
                  </a:tcPr>
                </a:tc>
                <a:tc>
                  <a:txBody>
                    <a:bodyPr/>
                    <a:lstStyle/>
                    <a:p>
                      <a:pPr algn="ctr">
                        <a:spcAft>
                          <a:spcPts val="0"/>
                        </a:spcAft>
                      </a:pPr>
                      <a:r>
                        <a:rPr lang="en-US" sz="1050" kern="100" dirty="0">
                          <a:solidFill>
                            <a:schemeClr val="tx1"/>
                          </a:solidFill>
                          <a:effectLst/>
                          <a:latin typeface="微软雅黑" panose="020B0503020204020204" charset="-122"/>
                          <a:ea typeface="微软雅黑" panose="020B0503020204020204" charset="-122"/>
                        </a:rPr>
                        <a:t> </a:t>
                      </a:r>
                      <a:endParaRPr lang="en-US" sz="1050" kern="100" dirty="0">
                        <a:solidFill>
                          <a:schemeClr val="tx1"/>
                        </a:solidFill>
                        <a:effectLst/>
                        <a:latin typeface="微软雅黑" panose="020B0503020204020204" charset="-122"/>
                        <a:ea typeface="微软雅黑" panose="020B0503020204020204" charset="-122"/>
                      </a:endParaRPr>
                    </a:p>
                  </a:txBody>
                  <a:tcPr marL="0" marR="0" marT="0" marB="0"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accent1">
                        <a:lumMod val="20000"/>
                        <a:lumOff val="80000"/>
                      </a:schemeClr>
                    </a:solidFill>
                  </a:tcPr>
                </a:tc>
                <a:tc>
                  <a:txBody>
                    <a:bodyPr/>
                    <a:lstStyle/>
                    <a:p>
                      <a:pPr algn="ctr">
                        <a:spcAft>
                          <a:spcPts val="0"/>
                        </a:spcAft>
                      </a:pPr>
                      <a:r>
                        <a:rPr lang="en-US" sz="1050" kern="100" dirty="0">
                          <a:solidFill>
                            <a:schemeClr val="tx1"/>
                          </a:solidFill>
                          <a:effectLst/>
                          <a:latin typeface="微软雅黑" panose="020B0503020204020204" charset="-122"/>
                          <a:ea typeface="微软雅黑" panose="020B0503020204020204" charset="-122"/>
                        </a:rPr>
                        <a:t> </a:t>
                      </a:r>
                      <a:endParaRPr lang="en-US" sz="1050" kern="100" dirty="0">
                        <a:solidFill>
                          <a:schemeClr val="tx1"/>
                        </a:solidFill>
                        <a:effectLst/>
                        <a:latin typeface="微软雅黑" panose="020B0503020204020204" charset="-122"/>
                        <a:ea typeface="微软雅黑" panose="020B0503020204020204" charset="-122"/>
                      </a:endParaRPr>
                    </a:p>
                  </a:txBody>
                  <a:tcPr marL="0" marR="0" marT="0" marB="0"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accent1">
                        <a:lumMod val="20000"/>
                        <a:lumOff val="80000"/>
                      </a:schemeClr>
                    </a:solidFill>
                  </a:tcPr>
                </a:tc>
                <a:tc>
                  <a:txBody>
                    <a:bodyPr/>
                    <a:lstStyle/>
                    <a:p>
                      <a:pPr algn="ctr">
                        <a:spcAft>
                          <a:spcPts val="0"/>
                        </a:spcAft>
                      </a:pPr>
                      <a:r>
                        <a:rPr lang="en-US" sz="1050" kern="100">
                          <a:solidFill>
                            <a:schemeClr val="tx1"/>
                          </a:solidFill>
                          <a:effectLst/>
                          <a:latin typeface="微软雅黑" panose="020B0503020204020204" charset="-122"/>
                          <a:ea typeface="微软雅黑" panose="020B0503020204020204" charset="-122"/>
                        </a:rPr>
                        <a:t> </a:t>
                      </a:r>
                      <a:endParaRPr lang="en-US" sz="1050" kern="100">
                        <a:solidFill>
                          <a:schemeClr val="tx1"/>
                        </a:solidFill>
                        <a:effectLst/>
                        <a:latin typeface="微软雅黑" panose="020B0503020204020204" charset="-122"/>
                        <a:ea typeface="微软雅黑" panose="020B0503020204020204" charset="-122"/>
                      </a:endParaRPr>
                    </a:p>
                  </a:txBody>
                  <a:tcPr marL="0" marR="0" marT="0" marB="0"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accent1">
                        <a:lumMod val="20000"/>
                        <a:lumOff val="80000"/>
                      </a:schemeClr>
                    </a:solidFill>
                  </a:tcPr>
                </a:tc>
                <a:tc>
                  <a:txBody>
                    <a:bodyPr/>
                    <a:lstStyle/>
                    <a:p>
                      <a:pPr algn="ctr">
                        <a:spcAft>
                          <a:spcPts val="0"/>
                        </a:spcAft>
                      </a:pPr>
                      <a:r>
                        <a:rPr lang="en-US" sz="1050" kern="100">
                          <a:solidFill>
                            <a:schemeClr val="tx1"/>
                          </a:solidFill>
                          <a:effectLst/>
                          <a:latin typeface="微软雅黑" panose="020B0503020204020204" charset="-122"/>
                          <a:ea typeface="微软雅黑" panose="020B0503020204020204" charset="-122"/>
                        </a:rPr>
                        <a:t> </a:t>
                      </a:r>
                      <a:endParaRPr lang="en-US" sz="1050" kern="100">
                        <a:solidFill>
                          <a:schemeClr val="tx1"/>
                        </a:solidFill>
                        <a:effectLst/>
                        <a:latin typeface="微软雅黑" panose="020B0503020204020204" charset="-122"/>
                        <a:ea typeface="微软雅黑" panose="020B0503020204020204" charset="-122"/>
                      </a:endParaRPr>
                    </a:p>
                  </a:txBody>
                  <a:tcPr marL="0" marR="0" marT="0" marB="0"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accent1">
                        <a:lumMod val="20000"/>
                        <a:lumOff val="80000"/>
                      </a:schemeClr>
                    </a:solidFill>
                  </a:tcPr>
                </a:tc>
                <a:tc>
                  <a:txBody>
                    <a:bodyPr/>
                    <a:lstStyle/>
                    <a:p>
                      <a:pPr algn="ctr">
                        <a:spcAft>
                          <a:spcPts val="0"/>
                        </a:spcAft>
                      </a:pPr>
                      <a:r>
                        <a:rPr lang="en-US" sz="1050" kern="100">
                          <a:solidFill>
                            <a:schemeClr val="tx1"/>
                          </a:solidFill>
                          <a:effectLst/>
                          <a:latin typeface="微软雅黑" panose="020B0503020204020204" charset="-122"/>
                          <a:ea typeface="微软雅黑" panose="020B0503020204020204" charset="-122"/>
                        </a:rPr>
                        <a:t> </a:t>
                      </a:r>
                      <a:endParaRPr lang="en-US" sz="1050" kern="100">
                        <a:solidFill>
                          <a:schemeClr val="tx1"/>
                        </a:solidFill>
                        <a:effectLst/>
                        <a:latin typeface="微软雅黑" panose="020B0503020204020204" charset="-122"/>
                        <a:ea typeface="微软雅黑" panose="020B0503020204020204" charset="-122"/>
                      </a:endParaRPr>
                    </a:p>
                  </a:txBody>
                  <a:tcPr marL="0" marR="0" marT="0" marB="0"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accent1">
                        <a:lumMod val="20000"/>
                        <a:lumOff val="80000"/>
                      </a:schemeClr>
                    </a:solidFill>
                  </a:tcPr>
                </a:tc>
                <a:tc>
                  <a:txBody>
                    <a:bodyPr/>
                    <a:lstStyle/>
                    <a:p>
                      <a:pPr algn="ctr">
                        <a:spcAft>
                          <a:spcPts val="0"/>
                        </a:spcAft>
                      </a:pPr>
                      <a:r>
                        <a:rPr lang="en-US" sz="1050" kern="100">
                          <a:solidFill>
                            <a:schemeClr val="tx1"/>
                          </a:solidFill>
                          <a:effectLst/>
                          <a:latin typeface="微软雅黑" panose="020B0503020204020204" charset="-122"/>
                          <a:ea typeface="微软雅黑" panose="020B0503020204020204" charset="-122"/>
                        </a:rPr>
                        <a:t> </a:t>
                      </a:r>
                      <a:endParaRPr lang="en-US" sz="1050" kern="100">
                        <a:solidFill>
                          <a:schemeClr val="tx1"/>
                        </a:solidFill>
                        <a:effectLst/>
                        <a:latin typeface="微软雅黑" panose="020B0503020204020204" charset="-122"/>
                        <a:ea typeface="微软雅黑" panose="020B0503020204020204" charset="-122"/>
                      </a:endParaRPr>
                    </a:p>
                  </a:txBody>
                  <a:tcPr marL="0" marR="0" marT="0" marB="0"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accent1">
                        <a:lumMod val="20000"/>
                        <a:lumOff val="80000"/>
                      </a:schemeClr>
                    </a:solidFill>
                  </a:tcPr>
                </a:tc>
                <a:tc>
                  <a:txBody>
                    <a:bodyPr/>
                    <a:lstStyle/>
                    <a:p>
                      <a:pPr algn="ctr">
                        <a:spcAft>
                          <a:spcPts val="0"/>
                        </a:spcAft>
                      </a:pPr>
                      <a:r>
                        <a:rPr lang="en-US" sz="1050" kern="100">
                          <a:solidFill>
                            <a:schemeClr val="tx1"/>
                          </a:solidFill>
                          <a:effectLst/>
                          <a:latin typeface="微软雅黑" panose="020B0503020204020204" charset="-122"/>
                          <a:ea typeface="微软雅黑" panose="020B0503020204020204" charset="-122"/>
                        </a:rPr>
                        <a:t> </a:t>
                      </a:r>
                      <a:endParaRPr lang="en-US" sz="1050" kern="100">
                        <a:solidFill>
                          <a:schemeClr val="tx1"/>
                        </a:solidFill>
                        <a:effectLst/>
                        <a:latin typeface="微软雅黑" panose="020B0503020204020204" charset="-122"/>
                        <a:ea typeface="微软雅黑" panose="020B0503020204020204" charset="-122"/>
                      </a:endParaRPr>
                    </a:p>
                  </a:txBody>
                  <a:tcPr marL="0" marR="0" marT="0" marB="0"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accent1">
                        <a:lumMod val="20000"/>
                        <a:lumOff val="80000"/>
                      </a:schemeClr>
                    </a:solidFill>
                  </a:tcPr>
                </a:tc>
                <a:tc>
                  <a:txBody>
                    <a:bodyPr/>
                    <a:lstStyle/>
                    <a:p>
                      <a:pPr algn="ctr">
                        <a:spcAft>
                          <a:spcPts val="0"/>
                        </a:spcAft>
                      </a:pPr>
                      <a:r>
                        <a:rPr lang="en-US" sz="1050" kern="100">
                          <a:solidFill>
                            <a:schemeClr val="tx1"/>
                          </a:solidFill>
                          <a:effectLst/>
                          <a:latin typeface="微软雅黑" panose="020B0503020204020204" charset="-122"/>
                          <a:ea typeface="微软雅黑" panose="020B0503020204020204" charset="-122"/>
                        </a:rPr>
                        <a:t> </a:t>
                      </a:r>
                      <a:endParaRPr lang="en-US" sz="1050" kern="100">
                        <a:solidFill>
                          <a:schemeClr val="tx1"/>
                        </a:solidFill>
                        <a:effectLst/>
                        <a:latin typeface="微软雅黑" panose="020B0503020204020204" charset="-122"/>
                        <a:ea typeface="微软雅黑" panose="020B0503020204020204" charset="-122"/>
                      </a:endParaRPr>
                    </a:p>
                  </a:txBody>
                  <a:tcPr marL="0" marR="0" marT="0" marB="0"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accent1">
                        <a:lumMod val="20000"/>
                        <a:lumOff val="80000"/>
                      </a:schemeClr>
                    </a:solidFill>
                  </a:tcPr>
                </a:tc>
                <a:tc>
                  <a:txBody>
                    <a:bodyPr/>
                    <a:lstStyle/>
                    <a:p>
                      <a:pPr algn="ctr">
                        <a:spcAft>
                          <a:spcPts val="0"/>
                        </a:spcAft>
                      </a:pPr>
                      <a:r>
                        <a:rPr lang="en-US" sz="1050" kern="100">
                          <a:solidFill>
                            <a:schemeClr val="tx1"/>
                          </a:solidFill>
                          <a:effectLst/>
                          <a:latin typeface="微软雅黑" panose="020B0503020204020204" charset="-122"/>
                          <a:ea typeface="微软雅黑" panose="020B0503020204020204" charset="-122"/>
                        </a:rPr>
                        <a:t> </a:t>
                      </a:r>
                      <a:endParaRPr lang="en-US" sz="1050" kern="100">
                        <a:solidFill>
                          <a:schemeClr val="tx1"/>
                        </a:solidFill>
                        <a:effectLst/>
                        <a:latin typeface="微软雅黑" panose="020B0503020204020204" charset="-122"/>
                        <a:ea typeface="微软雅黑" panose="020B0503020204020204" charset="-122"/>
                      </a:endParaRPr>
                    </a:p>
                  </a:txBody>
                  <a:tcPr marL="0" marR="0" marT="0" marB="0"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accent1">
                        <a:lumMod val="20000"/>
                        <a:lumOff val="80000"/>
                      </a:schemeClr>
                    </a:solidFill>
                  </a:tcPr>
                </a:tc>
                <a:tc>
                  <a:txBody>
                    <a:bodyPr/>
                    <a:lstStyle/>
                    <a:p>
                      <a:pPr algn="ctr">
                        <a:spcAft>
                          <a:spcPts val="0"/>
                        </a:spcAft>
                      </a:pPr>
                      <a:r>
                        <a:rPr lang="en-US" sz="1050" kern="100">
                          <a:solidFill>
                            <a:schemeClr val="tx1"/>
                          </a:solidFill>
                          <a:effectLst/>
                          <a:latin typeface="微软雅黑" panose="020B0503020204020204" charset="-122"/>
                          <a:ea typeface="微软雅黑" panose="020B0503020204020204" charset="-122"/>
                        </a:rPr>
                        <a:t> </a:t>
                      </a:r>
                      <a:endParaRPr lang="en-US" sz="1050" kern="100">
                        <a:solidFill>
                          <a:schemeClr val="tx1"/>
                        </a:solidFill>
                        <a:effectLst/>
                        <a:latin typeface="微软雅黑" panose="020B0503020204020204" charset="-122"/>
                        <a:ea typeface="微软雅黑" panose="020B0503020204020204" charset="-122"/>
                      </a:endParaRPr>
                    </a:p>
                  </a:txBody>
                  <a:tcPr marL="0" marR="0" marT="0" marB="0"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accent1">
                        <a:lumMod val="20000"/>
                        <a:lumOff val="80000"/>
                      </a:schemeClr>
                    </a:solidFill>
                  </a:tcPr>
                </a:tc>
                <a:tc>
                  <a:txBody>
                    <a:bodyPr/>
                    <a:lstStyle/>
                    <a:p>
                      <a:pPr algn="ctr">
                        <a:spcAft>
                          <a:spcPts val="0"/>
                        </a:spcAft>
                      </a:pPr>
                      <a:r>
                        <a:rPr lang="en-US" sz="1050" kern="100">
                          <a:solidFill>
                            <a:schemeClr val="tx1"/>
                          </a:solidFill>
                          <a:effectLst/>
                          <a:latin typeface="微软雅黑" panose="020B0503020204020204" charset="-122"/>
                          <a:ea typeface="微软雅黑" panose="020B0503020204020204" charset="-122"/>
                        </a:rPr>
                        <a:t>2</a:t>
                      </a:r>
                      <a:endParaRPr lang="en-US" sz="1050" kern="100">
                        <a:solidFill>
                          <a:schemeClr val="tx1"/>
                        </a:solidFill>
                        <a:effectLst/>
                        <a:latin typeface="微软雅黑" panose="020B0503020204020204" charset="-122"/>
                        <a:ea typeface="微软雅黑" panose="020B0503020204020204" charset="-122"/>
                      </a:endParaRPr>
                    </a:p>
                  </a:txBody>
                  <a:tcPr marL="0" marR="0" marT="0" marB="0"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accent1">
                        <a:lumMod val="20000"/>
                        <a:lumOff val="80000"/>
                      </a:schemeClr>
                    </a:solidFill>
                  </a:tcPr>
                </a:tc>
              </a:tr>
              <a:tr h="274955">
                <a:tc vMerge="1">
                  <a:tcPr>
                    <a:lnL w="12700" cmpd="sng">
                      <a:solidFill>
                        <a:schemeClr val="tx1"/>
                      </a:solidFill>
                      <a:prstDash val="solid"/>
                    </a:lnL>
                    <a:lnR w="12700" cmpd="sng">
                      <a:solidFill>
                        <a:schemeClr val="tx1"/>
                      </a:solidFill>
                      <a:prstDash val="solid"/>
                    </a:lnR>
                    <a:lnB w="12700" cmpd="sng">
                      <a:solidFill>
                        <a:schemeClr val="tx1"/>
                      </a:solidFill>
                      <a:prstDash val="solid"/>
                    </a:lnB>
                  </a:tcPr>
                </a:tc>
                <a:tc>
                  <a:txBody>
                    <a:bodyPr/>
                    <a:lstStyle/>
                    <a:p>
                      <a:pPr algn="ctr">
                        <a:lnSpc>
                          <a:spcPts val="1100"/>
                        </a:lnSpc>
                        <a:spcAft>
                          <a:spcPts val="0"/>
                        </a:spcAft>
                      </a:pPr>
                      <a:r>
                        <a:rPr lang="zh-CN" sz="1050" kern="100" dirty="0">
                          <a:solidFill>
                            <a:schemeClr val="tx1"/>
                          </a:solidFill>
                          <a:effectLst/>
                          <a:latin typeface="微软雅黑" panose="020B0503020204020204" charset="-122"/>
                          <a:ea typeface="微软雅黑" panose="020B0503020204020204" charset="-122"/>
                        </a:rPr>
                        <a:t>小计</a:t>
                      </a:r>
                      <a:endParaRPr lang="zh-CN" sz="1050" kern="100" dirty="0">
                        <a:solidFill>
                          <a:schemeClr val="tx1"/>
                        </a:solidFill>
                        <a:effectLst/>
                        <a:latin typeface="微软雅黑" panose="020B0503020204020204" charset="-122"/>
                        <a:ea typeface="微软雅黑" panose="020B0503020204020204" charset="-122"/>
                      </a:endParaRPr>
                    </a:p>
                  </a:txBody>
                  <a:tcPr marL="0" marR="0" marT="0" marB="0"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accent1">
                        <a:lumMod val="20000"/>
                        <a:lumOff val="80000"/>
                      </a:schemeClr>
                    </a:solidFill>
                  </a:tcPr>
                </a:tc>
                <a:tc>
                  <a:txBody>
                    <a:bodyPr/>
                    <a:lstStyle/>
                    <a:p>
                      <a:pPr algn="ctr">
                        <a:spcAft>
                          <a:spcPts val="0"/>
                        </a:spcAft>
                      </a:pPr>
                      <a:r>
                        <a:rPr lang="en-US" sz="1050" kern="100">
                          <a:solidFill>
                            <a:schemeClr val="tx1"/>
                          </a:solidFill>
                          <a:effectLst/>
                          <a:latin typeface="微软雅黑" panose="020B0503020204020204" charset="-122"/>
                          <a:ea typeface="微软雅黑" panose="020B0503020204020204" charset="-122"/>
                        </a:rPr>
                        <a:t> </a:t>
                      </a:r>
                      <a:endParaRPr lang="en-US" sz="1050" kern="100">
                        <a:solidFill>
                          <a:schemeClr val="tx1"/>
                        </a:solidFill>
                        <a:effectLst/>
                        <a:latin typeface="微软雅黑" panose="020B0503020204020204" charset="-122"/>
                        <a:ea typeface="微软雅黑" panose="020B0503020204020204" charset="-122"/>
                      </a:endParaRPr>
                    </a:p>
                  </a:txBody>
                  <a:tcPr marL="30788" marR="30788" marT="0" marB="0"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accent1">
                        <a:lumMod val="20000"/>
                        <a:lumOff val="80000"/>
                      </a:schemeClr>
                    </a:solidFill>
                  </a:tcPr>
                </a:tc>
                <a:tc>
                  <a:txBody>
                    <a:bodyPr/>
                    <a:lstStyle/>
                    <a:p>
                      <a:pPr algn="ctr">
                        <a:spcAft>
                          <a:spcPts val="0"/>
                        </a:spcAft>
                      </a:pPr>
                      <a:r>
                        <a:rPr lang="en-US" sz="1050" kern="100" dirty="0">
                          <a:solidFill>
                            <a:schemeClr val="tx1"/>
                          </a:solidFill>
                          <a:effectLst/>
                          <a:latin typeface="微软雅黑" panose="020B0503020204020204" charset="-122"/>
                          <a:ea typeface="微软雅黑" panose="020B0503020204020204" charset="-122"/>
                        </a:rPr>
                        <a:t>13.5</a:t>
                      </a:r>
                      <a:endParaRPr lang="en-US" sz="1050" kern="100" dirty="0">
                        <a:solidFill>
                          <a:schemeClr val="tx1"/>
                        </a:solidFill>
                        <a:effectLst/>
                        <a:latin typeface="微软雅黑" panose="020B0503020204020204" charset="-122"/>
                        <a:ea typeface="微软雅黑" panose="020B0503020204020204" charset="-122"/>
                      </a:endParaRPr>
                    </a:p>
                  </a:txBody>
                  <a:tcPr marL="0" marR="0" marT="0" marB="0"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accent1">
                        <a:lumMod val="20000"/>
                        <a:lumOff val="80000"/>
                      </a:schemeClr>
                    </a:solidFill>
                  </a:tcPr>
                </a:tc>
                <a:tc>
                  <a:txBody>
                    <a:bodyPr/>
                    <a:lstStyle/>
                    <a:p>
                      <a:pPr algn="ctr">
                        <a:spcAft>
                          <a:spcPts val="0"/>
                        </a:spcAft>
                      </a:pPr>
                      <a:r>
                        <a:rPr lang="en-US" sz="1050" kern="100" dirty="0">
                          <a:solidFill>
                            <a:schemeClr val="tx1"/>
                          </a:solidFill>
                          <a:effectLst/>
                          <a:latin typeface="微软雅黑" panose="020B0503020204020204" charset="-122"/>
                          <a:ea typeface="微软雅黑" panose="020B0503020204020204" charset="-122"/>
                        </a:rPr>
                        <a:t>216</a:t>
                      </a:r>
                      <a:endParaRPr lang="en-US" sz="1050" kern="100" dirty="0">
                        <a:solidFill>
                          <a:schemeClr val="tx1"/>
                        </a:solidFill>
                        <a:effectLst/>
                        <a:latin typeface="微软雅黑" panose="020B0503020204020204" charset="-122"/>
                        <a:ea typeface="微软雅黑" panose="020B0503020204020204" charset="-122"/>
                      </a:endParaRPr>
                    </a:p>
                  </a:txBody>
                  <a:tcPr marL="0" marR="0" marT="0" marB="0"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accent1">
                        <a:lumMod val="20000"/>
                        <a:lumOff val="80000"/>
                      </a:schemeClr>
                    </a:solidFill>
                  </a:tcPr>
                </a:tc>
                <a:tc>
                  <a:txBody>
                    <a:bodyPr/>
                    <a:lstStyle/>
                    <a:p>
                      <a:pPr algn="ctr">
                        <a:spcAft>
                          <a:spcPts val="0"/>
                        </a:spcAft>
                      </a:pPr>
                      <a:r>
                        <a:rPr lang="en-US" sz="1050" kern="100" dirty="0">
                          <a:solidFill>
                            <a:schemeClr val="tx1"/>
                          </a:solidFill>
                          <a:effectLst/>
                          <a:latin typeface="微软雅黑" panose="020B0503020204020204" charset="-122"/>
                          <a:ea typeface="微软雅黑" panose="020B0503020204020204" charset="-122"/>
                        </a:rPr>
                        <a:t>216</a:t>
                      </a:r>
                      <a:endParaRPr lang="en-US" sz="1050" kern="100" dirty="0">
                        <a:solidFill>
                          <a:schemeClr val="tx1"/>
                        </a:solidFill>
                        <a:effectLst/>
                        <a:latin typeface="微软雅黑" panose="020B0503020204020204" charset="-122"/>
                        <a:ea typeface="微软雅黑" panose="020B0503020204020204" charset="-122"/>
                      </a:endParaRPr>
                    </a:p>
                  </a:txBody>
                  <a:tcPr marL="0" marR="0" marT="0" marB="0"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accent1">
                        <a:lumMod val="20000"/>
                        <a:lumOff val="80000"/>
                      </a:schemeClr>
                    </a:solidFill>
                  </a:tcPr>
                </a:tc>
                <a:tc>
                  <a:txBody>
                    <a:bodyPr/>
                    <a:lstStyle/>
                    <a:p>
                      <a:pPr algn="ctr">
                        <a:spcAft>
                          <a:spcPts val="0"/>
                        </a:spcAft>
                      </a:pPr>
                      <a:r>
                        <a:rPr lang="en-US" sz="1050" kern="100" dirty="0">
                          <a:solidFill>
                            <a:schemeClr val="tx1"/>
                          </a:solidFill>
                          <a:effectLst/>
                          <a:latin typeface="微软雅黑" panose="020B0503020204020204" charset="-122"/>
                          <a:ea typeface="微软雅黑" panose="020B0503020204020204" charset="-122"/>
                        </a:rPr>
                        <a:t> </a:t>
                      </a:r>
                      <a:endParaRPr lang="en-US" sz="1050" kern="100" dirty="0">
                        <a:solidFill>
                          <a:schemeClr val="tx1"/>
                        </a:solidFill>
                        <a:effectLst/>
                        <a:latin typeface="微软雅黑" panose="020B0503020204020204" charset="-122"/>
                        <a:ea typeface="微软雅黑" panose="020B0503020204020204" charset="-122"/>
                      </a:endParaRPr>
                    </a:p>
                  </a:txBody>
                  <a:tcPr marL="0" marR="0" marT="0" marB="0">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accent1">
                        <a:lumMod val="20000"/>
                        <a:lumOff val="80000"/>
                      </a:schemeClr>
                    </a:solidFill>
                  </a:tcPr>
                </a:tc>
                <a:tc>
                  <a:txBody>
                    <a:bodyPr/>
                    <a:lstStyle/>
                    <a:p>
                      <a:pPr algn="ctr">
                        <a:spcAft>
                          <a:spcPts val="0"/>
                        </a:spcAft>
                      </a:pPr>
                      <a:r>
                        <a:rPr lang="en-US" sz="1050" kern="100" dirty="0">
                          <a:solidFill>
                            <a:schemeClr val="tx1"/>
                          </a:solidFill>
                          <a:effectLst/>
                          <a:latin typeface="微软雅黑" panose="020B0503020204020204" charset="-122"/>
                          <a:ea typeface="微软雅黑" panose="020B0503020204020204" charset="-122"/>
                        </a:rPr>
                        <a:t> </a:t>
                      </a:r>
                      <a:endParaRPr lang="en-US" sz="1050" kern="100" dirty="0">
                        <a:solidFill>
                          <a:schemeClr val="tx1"/>
                        </a:solidFill>
                        <a:effectLst/>
                        <a:latin typeface="微软雅黑" panose="020B0503020204020204" charset="-122"/>
                        <a:ea typeface="微软雅黑" panose="020B0503020204020204" charset="-122"/>
                      </a:endParaRPr>
                    </a:p>
                  </a:txBody>
                  <a:tcPr marL="0" marR="0" marT="0" marB="0">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accent1">
                        <a:lumMod val="20000"/>
                        <a:lumOff val="80000"/>
                      </a:schemeClr>
                    </a:solidFill>
                  </a:tcPr>
                </a:tc>
                <a:tc>
                  <a:txBody>
                    <a:bodyPr/>
                    <a:lstStyle/>
                    <a:p>
                      <a:pPr algn="ctr">
                        <a:spcAft>
                          <a:spcPts val="0"/>
                        </a:spcAft>
                      </a:pPr>
                      <a:r>
                        <a:rPr lang="en-US" sz="1050" kern="100" dirty="0">
                          <a:solidFill>
                            <a:schemeClr val="tx1"/>
                          </a:solidFill>
                          <a:effectLst/>
                          <a:latin typeface="微软雅黑" panose="020B0503020204020204" charset="-122"/>
                          <a:ea typeface="微软雅黑" panose="020B0503020204020204" charset="-122"/>
                        </a:rPr>
                        <a:t> </a:t>
                      </a:r>
                      <a:endParaRPr lang="en-US" sz="1050" kern="100" dirty="0">
                        <a:solidFill>
                          <a:schemeClr val="tx1"/>
                        </a:solidFill>
                        <a:effectLst/>
                        <a:latin typeface="微软雅黑" panose="020B0503020204020204" charset="-122"/>
                        <a:ea typeface="微软雅黑" panose="020B0503020204020204" charset="-122"/>
                      </a:endParaRPr>
                    </a:p>
                  </a:txBody>
                  <a:tcPr marL="0" marR="0" marT="0" marB="0"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accent1">
                        <a:lumMod val="20000"/>
                        <a:lumOff val="80000"/>
                      </a:schemeClr>
                    </a:solidFill>
                  </a:tcPr>
                </a:tc>
                <a:tc>
                  <a:txBody>
                    <a:bodyPr/>
                    <a:lstStyle/>
                    <a:p>
                      <a:pPr algn="ctr">
                        <a:spcAft>
                          <a:spcPts val="0"/>
                        </a:spcAft>
                      </a:pPr>
                      <a:r>
                        <a:rPr lang="en-US" sz="1050" kern="100" dirty="0">
                          <a:solidFill>
                            <a:schemeClr val="tx1"/>
                          </a:solidFill>
                          <a:effectLst/>
                          <a:latin typeface="微软雅黑" panose="020B0503020204020204" charset="-122"/>
                          <a:ea typeface="微软雅黑" panose="020B0503020204020204" charset="-122"/>
                        </a:rPr>
                        <a:t> </a:t>
                      </a:r>
                      <a:endParaRPr lang="en-US" sz="1050" kern="100" dirty="0">
                        <a:solidFill>
                          <a:schemeClr val="tx1"/>
                        </a:solidFill>
                        <a:effectLst/>
                        <a:latin typeface="微软雅黑" panose="020B0503020204020204" charset="-122"/>
                        <a:ea typeface="微软雅黑" panose="020B0503020204020204" charset="-122"/>
                      </a:endParaRPr>
                    </a:p>
                  </a:txBody>
                  <a:tcPr marL="0" marR="0" marT="0" marB="0"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accent1">
                        <a:lumMod val="20000"/>
                        <a:lumOff val="80000"/>
                      </a:schemeClr>
                    </a:solidFill>
                  </a:tcPr>
                </a:tc>
                <a:tc>
                  <a:txBody>
                    <a:bodyPr/>
                    <a:lstStyle/>
                    <a:p>
                      <a:pPr algn="ctr">
                        <a:spcAft>
                          <a:spcPts val="0"/>
                        </a:spcAft>
                      </a:pPr>
                      <a:r>
                        <a:rPr lang="en-US" sz="1050" kern="100" dirty="0">
                          <a:solidFill>
                            <a:schemeClr val="tx1"/>
                          </a:solidFill>
                          <a:effectLst/>
                          <a:latin typeface="微软雅黑" panose="020B0503020204020204" charset="-122"/>
                          <a:ea typeface="微软雅黑" panose="020B0503020204020204" charset="-122"/>
                        </a:rPr>
                        <a:t> </a:t>
                      </a:r>
                      <a:endParaRPr lang="en-US" sz="1050" kern="100" dirty="0">
                        <a:solidFill>
                          <a:schemeClr val="tx1"/>
                        </a:solidFill>
                        <a:effectLst/>
                        <a:latin typeface="微软雅黑" panose="020B0503020204020204" charset="-122"/>
                        <a:ea typeface="微软雅黑" panose="020B0503020204020204" charset="-122"/>
                      </a:endParaRPr>
                    </a:p>
                  </a:txBody>
                  <a:tcPr marL="0" marR="0" marT="0" marB="0"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accent1">
                        <a:lumMod val="20000"/>
                        <a:lumOff val="80000"/>
                      </a:schemeClr>
                    </a:solidFill>
                  </a:tcPr>
                </a:tc>
                <a:tc>
                  <a:txBody>
                    <a:bodyPr/>
                    <a:lstStyle/>
                    <a:p>
                      <a:pPr algn="ctr">
                        <a:spcAft>
                          <a:spcPts val="0"/>
                        </a:spcAft>
                      </a:pPr>
                      <a:r>
                        <a:rPr lang="en-US" sz="1050" kern="100" dirty="0">
                          <a:solidFill>
                            <a:schemeClr val="tx1"/>
                          </a:solidFill>
                          <a:effectLst/>
                          <a:latin typeface="微软雅黑" panose="020B0503020204020204" charset="-122"/>
                          <a:ea typeface="微软雅黑" panose="020B0503020204020204" charset="-122"/>
                        </a:rPr>
                        <a:t> </a:t>
                      </a:r>
                      <a:endParaRPr lang="en-US" sz="1050" kern="100" dirty="0">
                        <a:solidFill>
                          <a:schemeClr val="tx1"/>
                        </a:solidFill>
                        <a:effectLst/>
                        <a:latin typeface="微软雅黑" panose="020B0503020204020204" charset="-122"/>
                        <a:ea typeface="微软雅黑" panose="020B0503020204020204" charset="-122"/>
                      </a:endParaRPr>
                    </a:p>
                  </a:txBody>
                  <a:tcPr marL="0" marR="0" marT="0" marB="0"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accent1">
                        <a:lumMod val="20000"/>
                        <a:lumOff val="80000"/>
                      </a:schemeClr>
                    </a:solidFill>
                  </a:tcPr>
                </a:tc>
                <a:tc>
                  <a:txBody>
                    <a:bodyPr/>
                    <a:lstStyle/>
                    <a:p>
                      <a:pPr algn="ctr">
                        <a:spcAft>
                          <a:spcPts val="0"/>
                        </a:spcAft>
                      </a:pPr>
                      <a:r>
                        <a:rPr lang="en-US" sz="1050" kern="100" dirty="0">
                          <a:solidFill>
                            <a:schemeClr val="tx1"/>
                          </a:solidFill>
                          <a:effectLst/>
                          <a:latin typeface="微软雅黑" panose="020B0503020204020204" charset="-122"/>
                          <a:ea typeface="微软雅黑" panose="020B0503020204020204" charset="-122"/>
                        </a:rPr>
                        <a:t> </a:t>
                      </a:r>
                      <a:endParaRPr lang="en-US" sz="1050" kern="100" dirty="0">
                        <a:solidFill>
                          <a:schemeClr val="tx1"/>
                        </a:solidFill>
                        <a:effectLst/>
                        <a:latin typeface="微软雅黑" panose="020B0503020204020204" charset="-122"/>
                        <a:ea typeface="微软雅黑" panose="020B0503020204020204" charset="-122"/>
                      </a:endParaRPr>
                    </a:p>
                  </a:txBody>
                  <a:tcPr marL="0" marR="0" marT="0" marB="0"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accent1">
                        <a:lumMod val="20000"/>
                        <a:lumOff val="80000"/>
                      </a:schemeClr>
                    </a:solidFill>
                  </a:tcPr>
                </a:tc>
                <a:tc>
                  <a:txBody>
                    <a:bodyPr/>
                    <a:lstStyle/>
                    <a:p>
                      <a:pPr algn="ctr">
                        <a:spcAft>
                          <a:spcPts val="0"/>
                        </a:spcAft>
                      </a:pPr>
                      <a:r>
                        <a:rPr lang="en-US" sz="1050" kern="100" dirty="0">
                          <a:solidFill>
                            <a:schemeClr val="tx1"/>
                          </a:solidFill>
                          <a:effectLst/>
                          <a:latin typeface="微软雅黑" panose="020B0503020204020204" charset="-122"/>
                          <a:ea typeface="微软雅黑" panose="020B0503020204020204" charset="-122"/>
                        </a:rPr>
                        <a:t> </a:t>
                      </a:r>
                      <a:endParaRPr lang="en-US" sz="1050" kern="100" dirty="0">
                        <a:solidFill>
                          <a:schemeClr val="tx1"/>
                        </a:solidFill>
                        <a:effectLst/>
                        <a:latin typeface="微软雅黑" panose="020B0503020204020204" charset="-122"/>
                        <a:ea typeface="微软雅黑" panose="020B0503020204020204" charset="-122"/>
                      </a:endParaRPr>
                    </a:p>
                  </a:txBody>
                  <a:tcPr marL="0" marR="0" marT="0" marB="0"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accent1">
                        <a:lumMod val="20000"/>
                        <a:lumOff val="80000"/>
                      </a:schemeClr>
                    </a:solidFill>
                  </a:tcPr>
                </a:tc>
                <a:tc>
                  <a:txBody>
                    <a:bodyPr/>
                    <a:lstStyle/>
                    <a:p>
                      <a:pPr algn="ctr">
                        <a:spcAft>
                          <a:spcPts val="0"/>
                        </a:spcAft>
                      </a:pPr>
                      <a:r>
                        <a:rPr lang="en-US" sz="1050" kern="100" dirty="0">
                          <a:solidFill>
                            <a:schemeClr val="tx1"/>
                          </a:solidFill>
                          <a:effectLst/>
                          <a:latin typeface="微软雅黑" panose="020B0503020204020204" charset="-122"/>
                          <a:ea typeface="微软雅黑" panose="020B0503020204020204" charset="-122"/>
                        </a:rPr>
                        <a:t> </a:t>
                      </a:r>
                      <a:endParaRPr lang="en-US" sz="1050" kern="100" dirty="0">
                        <a:solidFill>
                          <a:schemeClr val="tx1"/>
                        </a:solidFill>
                        <a:effectLst/>
                        <a:latin typeface="微软雅黑" panose="020B0503020204020204" charset="-122"/>
                        <a:ea typeface="微软雅黑" panose="020B0503020204020204" charset="-122"/>
                      </a:endParaRPr>
                    </a:p>
                  </a:txBody>
                  <a:tcPr marL="0" marR="0" marT="0" marB="0"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accent1">
                        <a:lumMod val="20000"/>
                        <a:lumOff val="80000"/>
                      </a:schemeClr>
                    </a:solidFill>
                  </a:tcPr>
                </a:tc>
                <a:tc>
                  <a:txBody>
                    <a:bodyPr/>
                    <a:lstStyle/>
                    <a:p>
                      <a:pPr algn="ctr">
                        <a:spcAft>
                          <a:spcPts val="0"/>
                        </a:spcAft>
                      </a:pPr>
                      <a:r>
                        <a:rPr lang="en-US" sz="1050" kern="100" dirty="0">
                          <a:solidFill>
                            <a:schemeClr val="tx1"/>
                          </a:solidFill>
                          <a:effectLst/>
                          <a:latin typeface="微软雅黑" panose="020B0503020204020204" charset="-122"/>
                          <a:ea typeface="微软雅黑" panose="020B0503020204020204" charset="-122"/>
                        </a:rPr>
                        <a:t> </a:t>
                      </a:r>
                      <a:endParaRPr lang="en-US" sz="1050" kern="100" dirty="0">
                        <a:solidFill>
                          <a:schemeClr val="tx1"/>
                        </a:solidFill>
                        <a:effectLst/>
                        <a:latin typeface="微软雅黑" panose="020B0503020204020204" charset="-122"/>
                        <a:ea typeface="微软雅黑" panose="020B0503020204020204" charset="-122"/>
                      </a:endParaRPr>
                    </a:p>
                  </a:txBody>
                  <a:tcPr marL="0" marR="0" marT="0" marB="0"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accent1">
                        <a:lumMod val="20000"/>
                        <a:lumOff val="80000"/>
                      </a:schemeClr>
                    </a:solidFill>
                  </a:tcPr>
                </a:tc>
                <a:tc>
                  <a:txBody>
                    <a:bodyPr/>
                    <a:lstStyle/>
                    <a:p>
                      <a:pPr algn="ctr">
                        <a:spcAft>
                          <a:spcPts val="0"/>
                        </a:spcAft>
                      </a:pPr>
                      <a:r>
                        <a:rPr lang="en-US" sz="1050" kern="100" dirty="0">
                          <a:solidFill>
                            <a:schemeClr val="tx1"/>
                          </a:solidFill>
                          <a:effectLst/>
                          <a:latin typeface="微软雅黑" panose="020B0503020204020204" charset="-122"/>
                          <a:ea typeface="微软雅黑" panose="020B0503020204020204" charset="-122"/>
                        </a:rPr>
                        <a:t>4</a:t>
                      </a:r>
                      <a:endParaRPr lang="en-US" sz="1050" kern="100" dirty="0">
                        <a:solidFill>
                          <a:schemeClr val="tx1"/>
                        </a:solidFill>
                        <a:effectLst/>
                        <a:latin typeface="微软雅黑" panose="020B0503020204020204" charset="-122"/>
                        <a:ea typeface="微软雅黑" panose="020B0503020204020204" charset="-122"/>
                      </a:endParaRPr>
                    </a:p>
                  </a:txBody>
                  <a:tcPr marL="0" marR="0" marT="0" marB="0"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accent1">
                        <a:lumMod val="20000"/>
                        <a:lumOff val="80000"/>
                      </a:schemeClr>
                    </a:solidFill>
                  </a:tcPr>
                </a:tc>
                <a:tc>
                  <a:txBody>
                    <a:bodyPr/>
                    <a:lstStyle/>
                    <a:p>
                      <a:pPr algn="ctr">
                        <a:spcAft>
                          <a:spcPts val="0"/>
                        </a:spcAft>
                      </a:pPr>
                      <a:r>
                        <a:rPr lang="en-US" sz="1050" kern="100" dirty="0">
                          <a:solidFill>
                            <a:schemeClr val="tx1"/>
                          </a:solidFill>
                          <a:effectLst/>
                          <a:latin typeface="微软雅黑" panose="020B0503020204020204" charset="-122"/>
                          <a:ea typeface="微软雅黑" panose="020B0503020204020204" charset="-122"/>
                        </a:rPr>
                        <a:t>7.5</a:t>
                      </a:r>
                      <a:endParaRPr lang="en-US" sz="1050" kern="100" dirty="0">
                        <a:solidFill>
                          <a:schemeClr val="tx1"/>
                        </a:solidFill>
                        <a:effectLst/>
                        <a:latin typeface="微软雅黑" panose="020B0503020204020204" charset="-122"/>
                        <a:ea typeface="微软雅黑" panose="020B0503020204020204" charset="-122"/>
                      </a:endParaRPr>
                    </a:p>
                  </a:txBody>
                  <a:tcPr marL="0" marR="0" marT="0" marB="0"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accent1">
                        <a:lumMod val="20000"/>
                        <a:lumOff val="80000"/>
                      </a:schemeClr>
                    </a:solidFill>
                  </a:tcPr>
                </a:tc>
                <a:tc>
                  <a:txBody>
                    <a:bodyPr/>
                    <a:lstStyle/>
                    <a:p>
                      <a:pPr algn="ctr">
                        <a:spcAft>
                          <a:spcPts val="0"/>
                        </a:spcAft>
                      </a:pPr>
                      <a:r>
                        <a:rPr lang="en-US" sz="1050" kern="100" dirty="0">
                          <a:solidFill>
                            <a:schemeClr val="tx1"/>
                          </a:solidFill>
                          <a:effectLst/>
                          <a:latin typeface="微软雅黑" panose="020B0503020204020204" charset="-122"/>
                          <a:ea typeface="微软雅黑" panose="020B0503020204020204" charset="-122"/>
                        </a:rPr>
                        <a:t>2</a:t>
                      </a:r>
                      <a:endParaRPr lang="en-US" sz="1050" kern="100" dirty="0">
                        <a:solidFill>
                          <a:schemeClr val="tx1"/>
                        </a:solidFill>
                        <a:effectLst/>
                        <a:latin typeface="微软雅黑" panose="020B0503020204020204" charset="-122"/>
                        <a:ea typeface="微软雅黑" panose="020B0503020204020204" charset="-122"/>
                      </a:endParaRPr>
                    </a:p>
                  </a:txBody>
                  <a:tcPr marL="0" marR="0" marT="0" marB="0"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accent1">
                        <a:lumMod val="20000"/>
                        <a:lumOff val="80000"/>
                      </a:schemeClr>
                    </a:solidFill>
                  </a:tcPr>
                </a:tc>
              </a:tr>
              <a:tr h="444500">
                <a:tc rowSpan="3">
                  <a:txBody>
                    <a:bodyPr/>
                    <a:lstStyle/>
                    <a:p>
                      <a:pPr marL="71755" marR="71755" algn="ctr">
                        <a:lnSpc>
                          <a:spcPts val="1200"/>
                        </a:lnSpc>
                        <a:spcAft>
                          <a:spcPts val="0"/>
                        </a:spcAft>
                      </a:pPr>
                      <a:r>
                        <a:rPr lang="zh-CN" sz="1050" kern="100" dirty="0">
                          <a:solidFill>
                            <a:schemeClr val="tx1"/>
                          </a:solidFill>
                          <a:effectLst/>
                          <a:latin typeface="微软雅黑" panose="020B0503020204020204" charset="-122"/>
                          <a:ea typeface="微软雅黑" panose="020B0503020204020204" charset="-122"/>
                        </a:rPr>
                        <a:t>实 践 环 节</a:t>
                      </a:r>
                      <a:endParaRPr lang="zh-CN" sz="1050" kern="100" dirty="0">
                        <a:solidFill>
                          <a:schemeClr val="tx1"/>
                        </a:solidFill>
                        <a:effectLst/>
                        <a:latin typeface="微软雅黑" panose="020B0503020204020204" charset="-122"/>
                        <a:ea typeface="微软雅黑" panose="020B0503020204020204" charset="-122"/>
                      </a:endParaRPr>
                    </a:p>
                  </a:txBody>
                  <a:tcPr marL="0" marR="0" marT="0" marB="0" vert="eaVert"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accent6">
                        <a:lumMod val="20000"/>
                        <a:lumOff val="80000"/>
                      </a:schemeClr>
                    </a:solidFill>
                  </a:tcPr>
                </a:tc>
                <a:tc>
                  <a:txBody>
                    <a:bodyPr/>
                    <a:lstStyle/>
                    <a:p>
                      <a:pPr algn="ctr">
                        <a:spcAft>
                          <a:spcPts val="0"/>
                        </a:spcAft>
                      </a:pPr>
                      <a:r>
                        <a:rPr lang="en-US" sz="1050" kern="100" dirty="0">
                          <a:solidFill>
                            <a:schemeClr val="tx1"/>
                          </a:solidFill>
                          <a:effectLst/>
                          <a:latin typeface="微软雅黑" panose="020B0503020204020204" charset="-122"/>
                          <a:ea typeface="微软雅黑" panose="020B0503020204020204" charset="-122"/>
                        </a:rPr>
                        <a:t> </a:t>
                      </a:r>
                      <a:endParaRPr lang="en-US" sz="1050" kern="100" dirty="0">
                        <a:solidFill>
                          <a:schemeClr val="tx1"/>
                        </a:solidFill>
                        <a:effectLst/>
                        <a:latin typeface="微软雅黑" panose="020B0503020204020204" charset="-122"/>
                        <a:ea typeface="微软雅黑" panose="020B0503020204020204" charset="-122"/>
                      </a:endParaRPr>
                    </a:p>
                  </a:txBody>
                  <a:tcPr marL="0" marR="0" marT="0" marB="0"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accent6">
                        <a:lumMod val="20000"/>
                        <a:lumOff val="80000"/>
                      </a:schemeClr>
                    </a:solidFill>
                  </a:tcPr>
                </a:tc>
                <a:tc>
                  <a:txBody>
                    <a:bodyPr/>
                    <a:lstStyle/>
                    <a:p>
                      <a:pPr algn="ctr">
                        <a:lnSpc>
                          <a:spcPts val="1100"/>
                        </a:lnSpc>
                        <a:spcAft>
                          <a:spcPts val="0"/>
                        </a:spcAft>
                      </a:pPr>
                      <a:r>
                        <a:rPr lang="zh-CN" sz="1050" kern="100" dirty="0">
                          <a:solidFill>
                            <a:schemeClr val="tx1"/>
                          </a:solidFill>
                          <a:effectLst/>
                          <a:latin typeface="微软雅黑" panose="020B0503020204020204" charset="-122"/>
                          <a:ea typeface="微软雅黑" panose="020B0503020204020204" charset="-122"/>
                        </a:rPr>
                        <a:t>地震学实习</a:t>
                      </a:r>
                      <a:endParaRPr lang="zh-CN" sz="1050" kern="100" dirty="0">
                        <a:solidFill>
                          <a:schemeClr val="tx1"/>
                        </a:solidFill>
                        <a:effectLst/>
                        <a:latin typeface="微软雅黑" panose="020B0503020204020204" charset="-122"/>
                        <a:ea typeface="微软雅黑" panose="020B0503020204020204" charset="-122"/>
                      </a:endParaRPr>
                    </a:p>
                  </a:txBody>
                  <a:tcPr marL="30788" marR="30788" marT="0" marB="0"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accent6">
                        <a:lumMod val="20000"/>
                        <a:lumOff val="80000"/>
                      </a:schemeClr>
                    </a:solidFill>
                  </a:tcPr>
                </a:tc>
                <a:tc>
                  <a:txBody>
                    <a:bodyPr/>
                    <a:lstStyle/>
                    <a:p>
                      <a:pPr algn="ctr">
                        <a:spcAft>
                          <a:spcPts val="0"/>
                        </a:spcAft>
                      </a:pPr>
                      <a:r>
                        <a:rPr lang="en-US" sz="1050" kern="100" dirty="0">
                          <a:solidFill>
                            <a:schemeClr val="tx1"/>
                          </a:solidFill>
                          <a:effectLst/>
                          <a:latin typeface="微软雅黑" panose="020B0503020204020204" charset="-122"/>
                          <a:ea typeface="微软雅黑" panose="020B0503020204020204" charset="-122"/>
                        </a:rPr>
                        <a:t>2</a:t>
                      </a:r>
                      <a:endParaRPr lang="en-US" sz="1050" kern="100" dirty="0">
                        <a:solidFill>
                          <a:schemeClr val="tx1"/>
                        </a:solidFill>
                        <a:effectLst/>
                        <a:latin typeface="微软雅黑" panose="020B0503020204020204" charset="-122"/>
                        <a:ea typeface="微软雅黑" panose="020B0503020204020204" charset="-122"/>
                      </a:endParaRPr>
                    </a:p>
                  </a:txBody>
                  <a:tcPr marL="0" marR="0" marT="0" marB="0"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accent6">
                        <a:lumMod val="20000"/>
                        <a:lumOff val="80000"/>
                      </a:schemeClr>
                    </a:solidFill>
                  </a:tcPr>
                </a:tc>
                <a:tc>
                  <a:txBody>
                    <a:bodyPr/>
                    <a:lstStyle/>
                    <a:p>
                      <a:pPr algn="ctr">
                        <a:spcAft>
                          <a:spcPts val="0"/>
                        </a:spcAft>
                      </a:pPr>
                      <a:r>
                        <a:rPr lang="en-US" sz="1050" kern="100" dirty="0">
                          <a:solidFill>
                            <a:schemeClr val="tx1"/>
                          </a:solidFill>
                          <a:effectLst/>
                          <a:latin typeface="微软雅黑" panose="020B0503020204020204" charset="-122"/>
                          <a:ea typeface="微软雅黑" panose="020B0503020204020204" charset="-122"/>
                        </a:rPr>
                        <a:t>2</a:t>
                      </a:r>
                      <a:r>
                        <a:rPr lang="zh-CN" sz="1050" kern="100" dirty="0">
                          <a:solidFill>
                            <a:schemeClr val="tx1"/>
                          </a:solidFill>
                          <a:effectLst/>
                          <a:latin typeface="微软雅黑" panose="020B0503020204020204" charset="-122"/>
                          <a:ea typeface="微软雅黑" panose="020B0503020204020204" charset="-122"/>
                        </a:rPr>
                        <a:t>周</a:t>
                      </a:r>
                      <a:endParaRPr lang="zh-CN" sz="1050" kern="100" dirty="0">
                        <a:solidFill>
                          <a:schemeClr val="tx1"/>
                        </a:solidFill>
                        <a:effectLst/>
                        <a:latin typeface="微软雅黑" panose="020B0503020204020204" charset="-122"/>
                        <a:ea typeface="微软雅黑" panose="020B0503020204020204" charset="-122"/>
                      </a:endParaRPr>
                    </a:p>
                  </a:txBody>
                  <a:tcPr marL="0" marR="0" marT="0" marB="0"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accent6">
                        <a:lumMod val="20000"/>
                        <a:lumOff val="80000"/>
                      </a:schemeClr>
                    </a:solidFill>
                  </a:tcPr>
                </a:tc>
                <a:tc>
                  <a:txBody>
                    <a:bodyPr/>
                    <a:lstStyle/>
                    <a:p>
                      <a:pPr algn="ctr">
                        <a:spcAft>
                          <a:spcPts val="0"/>
                        </a:spcAft>
                      </a:pPr>
                      <a:r>
                        <a:rPr lang="en-US" sz="1050" kern="100">
                          <a:solidFill>
                            <a:schemeClr val="tx1"/>
                          </a:solidFill>
                          <a:effectLst/>
                          <a:latin typeface="微软雅黑" panose="020B0503020204020204" charset="-122"/>
                          <a:ea typeface="微软雅黑" panose="020B0503020204020204" charset="-122"/>
                        </a:rPr>
                        <a:t> </a:t>
                      </a:r>
                      <a:endParaRPr lang="en-US" sz="1050" kern="100">
                        <a:solidFill>
                          <a:schemeClr val="tx1"/>
                        </a:solidFill>
                        <a:effectLst/>
                        <a:latin typeface="微软雅黑" panose="020B0503020204020204" charset="-122"/>
                        <a:ea typeface="微软雅黑" panose="020B0503020204020204" charset="-122"/>
                      </a:endParaRPr>
                    </a:p>
                  </a:txBody>
                  <a:tcPr marL="0" marR="0" marT="0" marB="0"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accent6">
                        <a:lumMod val="20000"/>
                        <a:lumOff val="80000"/>
                      </a:schemeClr>
                    </a:solidFill>
                  </a:tcPr>
                </a:tc>
                <a:tc>
                  <a:txBody>
                    <a:bodyPr/>
                    <a:lstStyle/>
                    <a:p>
                      <a:pPr algn="ctr">
                        <a:spcAft>
                          <a:spcPts val="0"/>
                        </a:spcAft>
                      </a:pPr>
                      <a:r>
                        <a:rPr lang="en-US" sz="1050" kern="100">
                          <a:solidFill>
                            <a:schemeClr val="tx1"/>
                          </a:solidFill>
                          <a:effectLst/>
                          <a:latin typeface="微软雅黑" panose="020B0503020204020204" charset="-122"/>
                          <a:ea typeface="微软雅黑" panose="020B0503020204020204" charset="-122"/>
                        </a:rPr>
                        <a:t> </a:t>
                      </a:r>
                      <a:endParaRPr lang="en-US" sz="1050" kern="100">
                        <a:solidFill>
                          <a:schemeClr val="tx1"/>
                        </a:solidFill>
                        <a:effectLst/>
                        <a:latin typeface="微软雅黑" panose="020B0503020204020204" charset="-122"/>
                        <a:ea typeface="微软雅黑" panose="020B0503020204020204" charset="-122"/>
                      </a:endParaRPr>
                    </a:p>
                  </a:txBody>
                  <a:tcPr marL="0" marR="0" marT="0" marB="0"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accent6">
                        <a:lumMod val="20000"/>
                        <a:lumOff val="80000"/>
                      </a:schemeClr>
                    </a:solidFill>
                  </a:tcPr>
                </a:tc>
                <a:tc>
                  <a:txBody>
                    <a:bodyPr/>
                    <a:lstStyle/>
                    <a:p>
                      <a:pPr algn="ctr">
                        <a:spcAft>
                          <a:spcPts val="0"/>
                        </a:spcAft>
                      </a:pPr>
                      <a:r>
                        <a:rPr lang="en-US" sz="1050" kern="100" dirty="0">
                          <a:solidFill>
                            <a:schemeClr val="tx1"/>
                          </a:solidFill>
                          <a:effectLst/>
                          <a:latin typeface="微软雅黑" panose="020B0503020204020204" charset="-122"/>
                          <a:ea typeface="微软雅黑" panose="020B0503020204020204" charset="-122"/>
                        </a:rPr>
                        <a:t> </a:t>
                      </a:r>
                      <a:endParaRPr lang="en-US" sz="1050" kern="100" dirty="0">
                        <a:solidFill>
                          <a:schemeClr val="tx1"/>
                        </a:solidFill>
                        <a:effectLst/>
                        <a:latin typeface="微软雅黑" panose="020B0503020204020204" charset="-122"/>
                        <a:ea typeface="微软雅黑" panose="020B0503020204020204" charset="-122"/>
                      </a:endParaRPr>
                    </a:p>
                  </a:txBody>
                  <a:tcPr marL="0" marR="0" marT="0" marB="0"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accent6">
                        <a:lumMod val="20000"/>
                        <a:lumOff val="80000"/>
                      </a:schemeClr>
                    </a:solidFill>
                  </a:tcPr>
                </a:tc>
                <a:tc>
                  <a:txBody>
                    <a:bodyPr/>
                    <a:lstStyle/>
                    <a:p>
                      <a:pPr algn="ctr">
                        <a:spcAft>
                          <a:spcPts val="0"/>
                        </a:spcAft>
                      </a:pPr>
                      <a:r>
                        <a:rPr lang="en-US" sz="1050" kern="100" dirty="0">
                          <a:solidFill>
                            <a:schemeClr val="tx1"/>
                          </a:solidFill>
                          <a:effectLst/>
                          <a:latin typeface="微软雅黑" panose="020B0503020204020204" charset="-122"/>
                          <a:ea typeface="微软雅黑" panose="020B0503020204020204" charset="-122"/>
                        </a:rPr>
                        <a:t> </a:t>
                      </a:r>
                      <a:endParaRPr lang="en-US" sz="1050" kern="100" dirty="0">
                        <a:solidFill>
                          <a:schemeClr val="tx1"/>
                        </a:solidFill>
                        <a:effectLst/>
                        <a:latin typeface="微软雅黑" panose="020B0503020204020204" charset="-122"/>
                        <a:ea typeface="微软雅黑" panose="020B0503020204020204" charset="-122"/>
                      </a:endParaRPr>
                    </a:p>
                  </a:txBody>
                  <a:tcPr marL="0" marR="0" marT="0" marB="0"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accent6">
                        <a:lumMod val="20000"/>
                        <a:lumOff val="80000"/>
                      </a:schemeClr>
                    </a:solidFill>
                  </a:tcPr>
                </a:tc>
                <a:tc>
                  <a:txBody>
                    <a:bodyPr/>
                    <a:lstStyle/>
                    <a:p>
                      <a:pPr algn="ctr">
                        <a:spcAft>
                          <a:spcPts val="0"/>
                        </a:spcAft>
                      </a:pPr>
                      <a:r>
                        <a:rPr lang="en-US" sz="1050" kern="100" dirty="0">
                          <a:solidFill>
                            <a:schemeClr val="tx1"/>
                          </a:solidFill>
                          <a:effectLst/>
                          <a:latin typeface="微软雅黑" panose="020B0503020204020204" charset="-122"/>
                          <a:ea typeface="微软雅黑" panose="020B0503020204020204" charset="-122"/>
                        </a:rPr>
                        <a:t> </a:t>
                      </a:r>
                      <a:endParaRPr lang="en-US" sz="1050" kern="100" dirty="0">
                        <a:solidFill>
                          <a:schemeClr val="tx1"/>
                        </a:solidFill>
                        <a:effectLst/>
                        <a:latin typeface="微软雅黑" panose="020B0503020204020204" charset="-122"/>
                        <a:ea typeface="微软雅黑" panose="020B0503020204020204" charset="-122"/>
                      </a:endParaRPr>
                    </a:p>
                  </a:txBody>
                  <a:tcPr marL="0" marR="0" marT="0" marB="0"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accent6">
                        <a:lumMod val="20000"/>
                        <a:lumOff val="80000"/>
                      </a:schemeClr>
                    </a:solidFill>
                  </a:tcPr>
                </a:tc>
                <a:tc>
                  <a:txBody>
                    <a:bodyPr/>
                    <a:lstStyle/>
                    <a:p>
                      <a:pPr algn="ctr">
                        <a:spcAft>
                          <a:spcPts val="0"/>
                        </a:spcAft>
                      </a:pPr>
                      <a:r>
                        <a:rPr lang="en-US" sz="1050" kern="100" dirty="0">
                          <a:solidFill>
                            <a:schemeClr val="tx1"/>
                          </a:solidFill>
                          <a:effectLst/>
                          <a:latin typeface="微软雅黑" panose="020B0503020204020204" charset="-122"/>
                          <a:ea typeface="微软雅黑" panose="020B0503020204020204" charset="-122"/>
                        </a:rPr>
                        <a:t> </a:t>
                      </a:r>
                      <a:endParaRPr lang="en-US" sz="1050" kern="100" dirty="0">
                        <a:solidFill>
                          <a:schemeClr val="tx1"/>
                        </a:solidFill>
                        <a:effectLst/>
                        <a:latin typeface="微软雅黑" panose="020B0503020204020204" charset="-122"/>
                        <a:ea typeface="微软雅黑" panose="020B0503020204020204" charset="-122"/>
                      </a:endParaRPr>
                    </a:p>
                  </a:txBody>
                  <a:tcPr marL="0" marR="0" marT="0" marB="0"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accent6">
                        <a:lumMod val="20000"/>
                        <a:lumOff val="80000"/>
                      </a:schemeClr>
                    </a:solidFill>
                  </a:tcPr>
                </a:tc>
                <a:tc>
                  <a:txBody>
                    <a:bodyPr/>
                    <a:lstStyle/>
                    <a:p>
                      <a:pPr algn="ctr">
                        <a:spcAft>
                          <a:spcPts val="0"/>
                        </a:spcAft>
                      </a:pPr>
                      <a:r>
                        <a:rPr lang="en-US" sz="1050" kern="100">
                          <a:solidFill>
                            <a:schemeClr val="tx1"/>
                          </a:solidFill>
                          <a:effectLst/>
                          <a:latin typeface="微软雅黑" panose="020B0503020204020204" charset="-122"/>
                          <a:ea typeface="微软雅黑" panose="020B0503020204020204" charset="-122"/>
                        </a:rPr>
                        <a:t> </a:t>
                      </a:r>
                      <a:endParaRPr lang="en-US" sz="1050" kern="100">
                        <a:solidFill>
                          <a:schemeClr val="tx1"/>
                        </a:solidFill>
                        <a:effectLst/>
                        <a:latin typeface="微软雅黑" panose="020B0503020204020204" charset="-122"/>
                        <a:ea typeface="微软雅黑" panose="020B0503020204020204" charset="-122"/>
                      </a:endParaRPr>
                    </a:p>
                  </a:txBody>
                  <a:tcPr marL="0" marR="0" marT="0" marB="0"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accent6">
                        <a:lumMod val="20000"/>
                        <a:lumOff val="80000"/>
                      </a:schemeClr>
                    </a:solidFill>
                  </a:tcPr>
                </a:tc>
                <a:tc>
                  <a:txBody>
                    <a:bodyPr/>
                    <a:lstStyle/>
                    <a:p>
                      <a:pPr algn="ctr">
                        <a:spcAft>
                          <a:spcPts val="0"/>
                        </a:spcAft>
                      </a:pPr>
                      <a:r>
                        <a:rPr lang="en-US" sz="1050" kern="100">
                          <a:solidFill>
                            <a:schemeClr val="tx1"/>
                          </a:solidFill>
                          <a:effectLst/>
                          <a:latin typeface="微软雅黑" panose="020B0503020204020204" charset="-122"/>
                          <a:ea typeface="微软雅黑" panose="020B0503020204020204" charset="-122"/>
                        </a:rPr>
                        <a:t> </a:t>
                      </a:r>
                      <a:endParaRPr lang="en-US" sz="1050" kern="100">
                        <a:solidFill>
                          <a:schemeClr val="tx1"/>
                        </a:solidFill>
                        <a:effectLst/>
                        <a:latin typeface="微软雅黑" panose="020B0503020204020204" charset="-122"/>
                        <a:ea typeface="微软雅黑" panose="020B0503020204020204" charset="-122"/>
                      </a:endParaRPr>
                    </a:p>
                  </a:txBody>
                  <a:tcPr marL="0" marR="0" marT="0" marB="0"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accent6">
                        <a:lumMod val="20000"/>
                        <a:lumOff val="80000"/>
                      </a:schemeClr>
                    </a:solidFill>
                  </a:tcPr>
                </a:tc>
                <a:tc>
                  <a:txBody>
                    <a:bodyPr/>
                    <a:lstStyle/>
                    <a:p>
                      <a:pPr algn="ctr">
                        <a:spcAft>
                          <a:spcPts val="0"/>
                        </a:spcAft>
                      </a:pPr>
                      <a:r>
                        <a:rPr lang="en-US" sz="1050" kern="100">
                          <a:solidFill>
                            <a:schemeClr val="tx1"/>
                          </a:solidFill>
                          <a:effectLst/>
                          <a:latin typeface="微软雅黑" panose="020B0503020204020204" charset="-122"/>
                          <a:ea typeface="微软雅黑" panose="020B0503020204020204" charset="-122"/>
                        </a:rPr>
                        <a:t> </a:t>
                      </a:r>
                      <a:endParaRPr lang="en-US" sz="1050" kern="100">
                        <a:solidFill>
                          <a:schemeClr val="tx1"/>
                        </a:solidFill>
                        <a:effectLst/>
                        <a:latin typeface="微软雅黑" panose="020B0503020204020204" charset="-122"/>
                        <a:ea typeface="微软雅黑" panose="020B0503020204020204" charset="-122"/>
                      </a:endParaRPr>
                    </a:p>
                  </a:txBody>
                  <a:tcPr marL="0" marR="0" marT="0" marB="0"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accent6">
                        <a:lumMod val="20000"/>
                        <a:lumOff val="80000"/>
                      </a:schemeClr>
                    </a:solidFill>
                  </a:tcPr>
                </a:tc>
                <a:tc>
                  <a:txBody>
                    <a:bodyPr/>
                    <a:lstStyle/>
                    <a:p>
                      <a:pPr algn="ctr">
                        <a:spcAft>
                          <a:spcPts val="0"/>
                        </a:spcAft>
                      </a:pPr>
                      <a:r>
                        <a:rPr lang="en-US" sz="1050" kern="100">
                          <a:solidFill>
                            <a:schemeClr val="tx1"/>
                          </a:solidFill>
                          <a:effectLst/>
                          <a:latin typeface="微软雅黑" panose="020B0503020204020204" charset="-122"/>
                          <a:ea typeface="微软雅黑" panose="020B0503020204020204" charset="-122"/>
                        </a:rPr>
                        <a:t> </a:t>
                      </a:r>
                      <a:endParaRPr lang="en-US" sz="1050" kern="100">
                        <a:solidFill>
                          <a:schemeClr val="tx1"/>
                        </a:solidFill>
                        <a:effectLst/>
                        <a:latin typeface="微软雅黑" panose="020B0503020204020204" charset="-122"/>
                        <a:ea typeface="微软雅黑" panose="020B0503020204020204" charset="-122"/>
                      </a:endParaRPr>
                    </a:p>
                  </a:txBody>
                  <a:tcPr marL="0" marR="0" marT="0" marB="0"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accent6">
                        <a:lumMod val="20000"/>
                        <a:lumOff val="80000"/>
                      </a:schemeClr>
                    </a:solidFill>
                  </a:tcPr>
                </a:tc>
                <a:tc>
                  <a:txBody>
                    <a:bodyPr/>
                    <a:lstStyle/>
                    <a:p>
                      <a:pPr algn="ctr">
                        <a:spcAft>
                          <a:spcPts val="0"/>
                        </a:spcAft>
                      </a:pPr>
                      <a:r>
                        <a:rPr lang="en-US" sz="1050" kern="100">
                          <a:solidFill>
                            <a:schemeClr val="tx1"/>
                          </a:solidFill>
                          <a:effectLst/>
                          <a:latin typeface="微软雅黑" panose="020B0503020204020204" charset="-122"/>
                          <a:ea typeface="微软雅黑" panose="020B0503020204020204" charset="-122"/>
                        </a:rPr>
                        <a:t> </a:t>
                      </a:r>
                      <a:endParaRPr lang="en-US" sz="1050" kern="100">
                        <a:solidFill>
                          <a:schemeClr val="tx1"/>
                        </a:solidFill>
                        <a:effectLst/>
                        <a:latin typeface="微软雅黑" panose="020B0503020204020204" charset="-122"/>
                        <a:ea typeface="微软雅黑" panose="020B0503020204020204" charset="-122"/>
                      </a:endParaRPr>
                    </a:p>
                  </a:txBody>
                  <a:tcPr marL="0" marR="0" marT="0" marB="0"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accent6">
                        <a:lumMod val="20000"/>
                        <a:lumOff val="80000"/>
                      </a:schemeClr>
                    </a:solidFill>
                  </a:tcPr>
                </a:tc>
                <a:tc>
                  <a:txBody>
                    <a:bodyPr/>
                    <a:lstStyle/>
                    <a:p>
                      <a:pPr algn="ctr">
                        <a:spcAft>
                          <a:spcPts val="0"/>
                        </a:spcAft>
                      </a:pPr>
                      <a:r>
                        <a:rPr lang="en-US" sz="1050" kern="100">
                          <a:solidFill>
                            <a:schemeClr val="tx1"/>
                          </a:solidFill>
                          <a:effectLst/>
                          <a:latin typeface="微软雅黑" panose="020B0503020204020204" charset="-122"/>
                          <a:ea typeface="微软雅黑" panose="020B0503020204020204" charset="-122"/>
                        </a:rPr>
                        <a:t>2</a:t>
                      </a:r>
                      <a:endParaRPr lang="en-US" sz="1050" kern="100">
                        <a:solidFill>
                          <a:schemeClr val="tx1"/>
                        </a:solidFill>
                        <a:effectLst/>
                        <a:latin typeface="微软雅黑" panose="020B0503020204020204" charset="-122"/>
                        <a:ea typeface="微软雅黑" panose="020B0503020204020204" charset="-122"/>
                      </a:endParaRPr>
                    </a:p>
                  </a:txBody>
                  <a:tcPr marL="0" marR="0" marT="0" marB="0"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accent6">
                        <a:lumMod val="20000"/>
                        <a:lumOff val="80000"/>
                      </a:schemeClr>
                    </a:solidFill>
                  </a:tcPr>
                </a:tc>
                <a:tc>
                  <a:txBody>
                    <a:bodyPr/>
                    <a:lstStyle/>
                    <a:p>
                      <a:pPr algn="ctr">
                        <a:spcAft>
                          <a:spcPts val="0"/>
                        </a:spcAft>
                      </a:pPr>
                      <a:r>
                        <a:rPr lang="en-US" sz="1050" kern="100">
                          <a:solidFill>
                            <a:schemeClr val="tx1"/>
                          </a:solidFill>
                          <a:effectLst/>
                          <a:latin typeface="微软雅黑" panose="020B0503020204020204" charset="-122"/>
                          <a:ea typeface="微软雅黑" panose="020B0503020204020204" charset="-122"/>
                        </a:rPr>
                        <a:t> </a:t>
                      </a:r>
                      <a:endParaRPr lang="en-US" sz="1050" kern="100">
                        <a:solidFill>
                          <a:schemeClr val="tx1"/>
                        </a:solidFill>
                        <a:effectLst/>
                        <a:latin typeface="微软雅黑" panose="020B0503020204020204" charset="-122"/>
                        <a:ea typeface="微软雅黑" panose="020B0503020204020204" charset="-122"/>
                      </a:endParaRPr>
                    </a:p>
                  </a:txBody>
                  <a:tcPr marL="0" marR="0" marT="0" marB="0"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accent6">
                        <a:lumMod val="20000"/>
                        <a:lumOff val="80000"/>
                      </a:schemeClr>
                    </a:solidFill>
                  </a:tcPr>
                </a:tc>
                <a:tc>
                  <a:txBody>
                    <a:bodyPr/>
                    <a:lstStyle/>
                    <a:p>
                      <a:pPr algn="ctr">
                        <a:spcAft>
                          <a:spcPts val="0"/>
                        </a:spcAft>
                      </a:pPr>
                      <a:r>
                        <a:rPr lang="en-US" sz="1050" kern="100">
                          <a:solidFill>
                            <a:schemeClr val="tx1"/>
                          </a:solidFill>
                          <a:effectLst/>
                          <a:latin typeface="微软雅黑" panose="020B0503020204020204" charset="-122"/>
                          <a:ea typeface="微软雅黑" panose="020B0503020204020204" charset="-122"/>
                        </a:rPr>
                        <a:t> </a:t>
                      </a:r>
                      <a:endParaRPr lang="en-US" sz="1050" kern="100">
                        <a:solidFill>
                          <a:schemeClr val="tx1"/>
                        </a:solidFill>
                        <a:effectLst/>
                        <a:latin typeface="微软雅黑" panose="020B0503020204020204" charset="-122"/>
                        <a:ea typeface="微软雅黑" panose="020B0503020204020204" charset="-122"/>
                      </a:endParaRPr>
                    </a:p>
                  </a:txBody>
                  <a:tcPr marL="0" marR="0" marT="0" marB="0"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accent6">
                        <a:lumMod val="20000"/>
                        <a:lumOff val="80000"/>
                      </a:schemeClr>
                    </a:solidFill>
                  </a:tcPr>
                </a:tc>
              </a:tr>
              <a:tr h="507365">
                <a:tc vMerge="1">
                  <a:tcPr>
                    <a:lnL w="12700" cmpd="sng">
                      <a:solidFill>
                        <a:schemeClr val="tx1"/>
                      </a:solidFill>
                      <a:prstDash val="solid"/>
                    </a:lnL>
                    <a:lnR w="12700" cmpd="sng">
                      <a:solidFill>
                        <a:schemeClr val="tx1"/>
                      </a:solidFill>
                      <a:prstDash val="solid"/>
                    </a:lnR>
                  </a:tcPr>
                </a:tc>
                <a:tc>
                  <a:txBody>
                    <a:bodyPr/>
                    <a:lstStyle/>
                    <a:p>
                      <a:pPr algn="ctr">
                        <a:spcAft>
                          <a:spcPts val="0"/>
                        </a:spcAft>
                      </a:pPr>
                      <a:r>
                        <a:rPr lang="en-US" sz="1050" kern="100" dirty="0">
                          <a:solidFill>
                            <a:schemeClr val="tx1"/>
                          </a:solidFill>
                          <a:effectLst/>
                          <a:latin typeface="微软雅黑" panose="020B0503020204020204" charset="-122"/>
                          <a:ea typeface="微软雅黑" panose="020B0503020204020204" charset="-122"/>
                        </a:rPr>
                        <a:t> </a:t>
                      </a:r>
                      <a:endParaRPr lang="en-US" sz="1050" kern="100" dirty="0">
                        <a:solidFill>
                          <a:schemeClr val="tx1"/>
                        </a:solidFill>
                        <a:effectLst/>
                        <a:latin typeface="微软雅黑" panose="020B0503020204020204" charset="-122"/>
                        <a:ea typeface="微软雅黑" panose="020B0503020204020204" charset="-122"/>
                      </a:endParaRPr>
                    </a:p>
                  </a:txBody>
                  <a:tcPr marL="0" marR="0" marT="0" marB="0"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accent6">
                        <a:lumMod val="20000"/>
                        <a:lumOff val="80000"/>
                      </a:schemeClr>
                    </a:solidFill>
                  </a:tcPr>
                </a:tc>
                <a:tc>
                  <a:txBody>
                    <a:bodyPr/>
                    <a:lstStyle/>
                    <a:p>
                      <a:pPr algn="ctr">
                        <a:lnSpc>
                          <a:spcPts val="1100"/>
                        </a:lnSpc>
                        <a:spcAft>
                          <a:spcPts val="0"/>
                        </a:spcAft>
                      </a:pPr>
                      <a:r>
                        <a:rPr lang="zh-CN" sz="1050" kern="100" dirty="0">
                          <a:solidFill>
                            <a:schemeClr val="tx1"/>
                          </a:solidFill>
                          <a:effectLst/>
                          <a:latin typeface="微软雅黑" panose="020B0503020204020204" charset="-122"/>
                          <a:ea typeface="微软雅黑" panose="020B0503020204020204" charset="-122"/>
                        </a:rPr>
                        <a:t>重磁观测实习</a:t>
                      </a:r>
                      <a:endParaRPr lang="zh-CN" sz="1050" kern="100" dirty="0">
                        <a:solidFill>
                          <a:schemeClr val="tx1"/>
                        </a:solidFill>
                        <a:effectLst/>
                        <a:latin typeface="微软雅黑" panose="020B0503020204020204" charset="-122"/>
                        <a:ea typeface="微软雅黑" panose="020B0503020204020204" charset="-122"/>
                      </a:endParaRPr>
                    </a:p>
                  </a:txBody>
                  <a:tcPr marL="30788" marR="30788" marT="0" marB="0"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accent6">
                        <a:lumMod val="20000"/>
                        <a:lumOff val="80000"/>
                      </a:schemeClr>
                    </a:solidFill>
                  </a:tcPr>
                </a:tc>
                <a:tc>
                  <a:txBody>
                    <a:bodyPr/>
                    <a:lstStyle/>
                    <a:p>
                      <a:pPr algn="ctr">
                        <a:spcAft>
                          <a:spcPts val="0"/>
                        </a:spcAft>
                      </a:pPr>
                      <a:r>
                        <a:rPr lang="en-US" sz="1050" kern="100" dirty="0">
                          <a:solidFill>
                            <a:schemeClr val="tx1"/>
                          </a:solidFill>
                          <a:effectLst/>
                          <a:latin typeface="微软雅黑" panose="020B0503020204020204" charset="-122"/>
                          <a:ea typeface="微软雅黑" panose="020B0503020204020204" charset="-122"/>
                        </a:rPr>
                        <a:t>3</a:t>
                      </a:r>
                      <a:endParaRPr lang="en-US" sz="1050" kern="100" dirty="0">
                        <a:solidFill>
                          <a:schemeClr val="tx1"/>
                        </a:solidFill>
                        <a:effectLst/>
                        <a:latin typeface="微软雅黑" panose="020B0503020204020204" charset="-122"/>
                        <a:ea typeface="微软雅黑" panose="020B0503020204020204" charset="-122"/>
                      </a:endParaRPr>
                    </a:p>
                  </a:txBody>
                  <a:tcPr marL="0" marR="0" marT="0" marB="0"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accent6">
                        <a:lumMod val="20000"/>
                        <a:lumOff val="80000"/>
                      </a:schemeClr>
                    </a:solidFill>
                  </a:tcPr>
                </a:tc>
                <a:tc>
                  <a:txBody>
                    <a:bodyPr/>
                    <a:lstStyle/>
                    <a:p>
                      <a:pPr algn="ctr">
                        <a:spcAft>
                          <a:spcPts val="0"/>
                        </a:spcAft>
                      </a:pPr>
                      <a:r>
                        <a:rPr lang="en-US" sz="1050" kern="100" dirty="0">
                          <a:solidFill>
                            <a:schemeClr val="tx1"/>
                          </a:solidFill>
                          <a:effectLst/>
                          <a:latin typeface="微软雅黑" panose="020B0503020204020204" charset="-122"/>
                          <a:ea typeface="微软雅黑" panose="020B0503020204020204" charset="-122"/>
                        </a:rPr>
                        <a:t>3</a:t>
                      </a:r>
                      <a:r>
                        <a:rPr lang="zh-CN" sz="1050" kern="100" dirty="0">
                          <a:solidFill>
                            <a:schemeClr val="tx1"/>
                          </a:solidFill>
                          <a:effectLst/>
                          <a:latin typeface="微软雅黑" panose="020B0503020204020204" charset="-122"/>
                          <a:ea typeface="微软雅黑" panose="020B0503020204020204" charset="-122"/>
                        </a:rPr>
                        <a:t>周</a:t>
                      </a:r>
                      <a:endParaRPr lang="zh-CN" sz="1050" kern="100" dirty="0">
                        <a:solidFill>
                          <a:schemeClr val="tx1"/>
                        </a:solidFill>
                        <a:effectLst/>
                        <a:latin typeface="微软雅黑" panose="020B0503020204020204" charset="-122"/>
                        <a:ea typeface="微软雅黑" panose="020B0503020204020204" charset="-122"/>
                      </a:endParaRPr>
                    </a:p>
                  </a:txBody>
                  <a:tcPr marL="0" marR="0" marT="0" marB="0"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accent6">
                        <a:lumMod val="20000"/>
                        <a:lumOff val="80000"/>
                      </a:schemeClr>
                    </a:solidFill>
                  </a:tcPr>
                </a:tc>
                <a:tc>
                  <a:txBody>
                    <a:bodyPr/>
                    <a:lstStyle/>
                    <a:p>
                      <a:pPr algn="ctr">
                        <a:spcAft>
                          <a:spcPts val="0"/>
                        </a:spcAft>
                      </a:pPr>
                      <a:r>
                        <a:rPr lang="en-US" sz="1050" kern="100" dirty="0">
                          <a:solidFill>
                            <a:schemeClr val="tx1"/>
                          </a:solidFill>
                          <a:effectLst/>
                          <a:latin typeface="微软雅黑" panose="020B0503020204020204" charset="-122"/>
                          <a:ea typeface="微软雅黑" panose="020B0503020204020204" charset="-122"/>
                        </a:rPr>
                        <a:t> </a:t>
                      </a:r>
                      <a:endParaRPr lang="en-US" sz="1050" kern="100" dirty="0">
                        <a:solidFill>
                          <a:schemeClr val="tx1"/>
                        </a:solidFill>
                        <a:effectLst/>
                        <a:latin typeface="微软雅黑" panose="020B0503020204020204" charset="-122"/>
                        <a:ea typeface="微软雅黑" panose="020B0503020204020204" charset="-122"/>
                      </a:endParaRPr>
                    </a:p>
                  </a:txBody>
                  <a:tcPr marL="0" marR="0" marT="0" marB="0"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accent6">
                        <a:lumMod val="20000"/>
                        <a:lumOff val="80000"/>
                      </a:schemeClr>
                    </a:solidFill>
                  </a:tcPr>
                </a:tc>
                <a:tc>
                  <a:txBody>
                    <a:bodyPr/>
                    <a:lstStyle/>
                    <a:p>
                      <a:pPr algn="ctr">
                        <a:spcAft>
                          <a:spcPts val="0"/>
                        </a:spcAft>
                      </a:pPr>
                      <a:r>
                        <a:rPr lang="en-US" sz="1050" kern="100" dirty="0">
                          <a:solidFill>
                            <a:schemeClr val="tx1"/>
                          </a:solidFill>
                          <a:effectLst/>
                          <a:latin typeface="微软雅黑" panose="020B0503020204020204" charset="-122"/>
                          <a:ea typeface="微软雅黑" panose="020B0503020204020204" charset="-122"/>
                        </a:rPr>
                        <a:t> </a:t>
                      </a:r>
                      <a:endParaRPr lang="en-US" sz="1050" kern="100" dirty="0">
                        <a:solidFill>
                          <a:schemeClr val="tx1"/>
                        </a:solidFill>
                        <a:effectLst/>
                        <a:latin typeface="微软雅黑" panose="020B0503020204020204" charset="-122"/>
                        <a:ea typeface="微软雅黑" panose="020B0503020204020204" charset="-122"/>
                      </a:endParaRPr>
                    </a:p>
                  </a:txBody>
                  <a:tcPr marL="0" marR="0" marT="0" marB="0"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accent6">
                        <a:lumMod val="20000"/>
                        <a:lumOff val="80000"/>
                      </a:schemeClr>
                    </a:solidFill>
                  </a:tcPr>
                </a:tc>
                <a:tc>
                  <a:txBody>
                    <a:bodyPr/>
                    <a:lstStyle/>
                    <a:p>
                      <a:pPr algn="ctr">
                        <a:spcAft>
                          <a:spcPts val="0"/>
                        </a:spcAft>
                      </a:pPr>
                      <a:r>
                        <a:rPr lang="en-US" sz="1050" kern="100">
                          <a:solidFill>
                            <a:schemeClr val="tx1"/>
                          </a:solidFill>
                          <a:effectLst/>
                          <a:latin typeface="微软雅黑" panose="020B0503020204020204" charset="-122"/>
                          <a:ea typeface="微软雅黑" panose="020B0503020204020204" charset="-122"/>
                        </a:rPr>
                        <a:t> </a:t>
                      </a:r>
                      <a:endParaRPr lang="en-US" sz="1050" kern="100">
                        <a:solidFill>
                          <a:schemeClr val="tx1"/>
                        </a:solidFill>
                        <a:effectLst/>
                        <a:latin typeface="微软雅黑" panose="020B0503020204020204" charset="-122"/>
                        <a:ea typeface="微软雅黑" panose="020B0503020204020204" charset="-122"/>
                      </a:endParaRPr>
                    </a:p>
                  </a:txBody>
                  <a:tcPr marL="0" marR="0" marT="0" marB="0"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accent6">
                        <a:lumMod val="20000"/>
                        <a:lumOff val="80000"/>
                      </a:schemeClr>
                    </a:solidFill>
                  </a:tcPr>
                </a:tc>
                <a:tc>
                  <a:txBody>
                    <a:bodyPr/>
                    <a:lstStyle/>
                    <a:p>
                      <a:pPr algn="ctr">
                        <a:spcAft>
                          <a:spcPts val="0"/>
                        </a:spcAft>
                      </a:pPr>
                      <a:r>
                        <a:rPr lang="en-US" sz="1050" kern="100">
                          <a:solidFill>
                            <a:schemeClr val="tx1"/>
                          </a:solidFill>
                          <a:effectLst/>
                          <a:latin typeface="微软雅黑" panose="020B0503020204020204" charset="-122"/>
                          <a:ea typeface="微软雅黑" panose="020B0503020204020204" charset="-122"/>
                        </a:rPr>
                        <a:t> </a:t>
                      </a:r>
                      <a:endParaRPr lang="en-US" sz="1050" kern="100">
                        <a:solidFill>
                          <a:schemeClr val="tx1"/>
                        </a:solidFill>
                        <a:effectLst/>
                        <a:latin typeface="微软雅黑" panose="020B0503020204020204" charset="-122"/>
                        <a:ea typeface="微软雅黑" panose="020B0503020204020204" charset="-122"/>
                      </a:endParaRPr>
                    </a:p>
                  </a:txBody>
                  <a:tcPr marL="0" marR="0" marT="0" marB="0"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accent6">
                        <a:lumMod val="20000"/>
                        <a:lumOff val="80000"/>
                      </a:schemeClr>
                    </a:solidFill>
                  </a:tcPr>
                </a:tc>
                <a:tc>
                  <a:txBody>
                    <a:bodyPr/>
                    <a:lstStyle/>
                    <a:p>
                      <a:pPr algn="ctr">
                        <a:spcAft>
                          <a:spcPts val="0"/>
                        </a:spcAft>
                      </a:pPr>
                      <a:r>
                        <a:rPr lang="en-US" sz="1050" kern="100" dirty="0">
                          <a:solidFill>
                            <a:schemeClr val="tx1"/>
                          </a:solidFill>
                          <a:effectLst/>
                          <a:latin typeface="微软雅黑" panose="020B0503020204020204" charset="-122"/>
                          <a:ea typeface="微软雅黑" panose="020B0503020204020204" charset="-122"/>
                        </a:rPr>
                        <a:t> </a:t>
                      </a:r>
                      <a:endParaRPr lang="en-US" sz="1050" kern="100" dirty="0">
                        <a:solidFill>
                          <a:schemeClr val="tx1"/>
                        </a:solidFill>
                        <a:effectLst/>
                        <a:latin typeface="微软雅黑" panose="020B0503020204020204" charset="-122"/>
                        <a:ea typeface="微软雅黑" panose="020B0503020204020204" charset="-122"/>
                      </a:endParaRPr>
                    </a:p>
                  </a:txBody>
                  <a:tcPr marL="0" marR="0" marT="0" marB="0"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accent6">
                        <a:lumMod val="20000"/>
                        <a:lumOff val="80000"/>
                      </a:schemeClr>
                    </a:solidFill>
                  </a:tcPr>
                </a:tc>
                <a:tc>
                  <a:txBody>
                    <a:bodyPr/>
                    <a:lstStyle/>
                    <a:p>
                      <a:pPr algn="ctr">
                        <a:spcAft>
                          <a:spcPts val="0"/>
                        </a:spcAft>
                      </a:pPr>
                      <a:r>
                        <a:rPr lang="en-US" sz="1050" kern="100" dirty="0">
                          <a:solidFill>
                            <a:schemeClr val="tx1"/>
                          </a:solidFill>
                          <a:effectLst/>
                          <a:latin typeface="微软雅黑" panose="020B0503020204020204" charset="-122"/>
                          <a:ea typeface="微软雅黑" panose="020B0503020204020204" charset="-122"/>
                        </a:rPr>
                        <a:t> </a:t>
                      </a:r>
                      <a:endParaRPr lang="en-US" sz="1050" kern="100" dirty="0">
                        <a:solidFill>
                          <a:schemeClr val="tx1"/>
                        </a:solidFill>
                        <a:effectLst/>
                        <a:latin typeface="微软雅黑" panose="020B0503020204020204" charset="-122"/>
                        <a:ea typeface="微软雅黑" panose="020B0503020204020204" charset="-122"/>
                      </a:endParaRPr>
                    </a:p>
                  </a:txBody>
                  <a:tcPr marL="0" marR="0" marT="0" marB="0"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accent6">
                        <a:lumMod val="20000"/>
                        <a:lumOff val="80000"/>
                      </a:schemeClr>
                    </a:solidFill>
                  </a:tcPr>
                </a:tc>
                <a:tc>
                  <a:txBody>
                    <a:bodyPr/>
                    <a:lstStyle/>
                    <a:p>
                      <a:pPr algn="ctr">
                        <a:spcAft>
                          <a:spcPts val="0"/>
                        </a:spcAft>
                      </a:pPr>
                      <a:r>
                        <a:rPr lang="en-US" sz="1050" kern="100" dirty="0">
                          <a:solidFill>
                            <a:schemeClr val="tx1"/>
                          </a:solidFill>
                          <a:effectLst/>
                          <a:latin typeface="微软雅黑" panose="020B0503020204020204" charset="-122"/>
                          <a:ea typeface="微软雅黑" panose="020B0503020204020204" charset="-122"/>
                        </a:rPr>
                        <a:t> </a:t>
                      </a:r>
                      <a:endParaRPr lang="en-US" sz="1050" kern="100" dirty="0">
                        <a:solidFill>
                          <a:schemeClr val="tx1"/>
                        </a:solidFill>
                        <a:effectLst/>
                        <a:latin typeface="微软雅黑" panose="020B0503020204020204" charset="-122"/>
                        <a:ea typeface="微软雅黑" panose="020B0503020204020204" charset="-122"/>
                      </a:endParaRPr>
                    </a:p>
                  </a:txBody>
                  <a:tcPr marL="0" marR="0" marT="0" marB="0"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accent6">
                        <a:lumMod val="20000"/>
                        <a:lumOff val="80000"/>
                      </a:schemeClr>
                    </a:solidFill>
                  </a:tcPr>
                </a:tc>
                <a:tc>
                  <a:txBody>
                    <a:bodyPr/>
                    <a:lstStyle/>
                    <a:p>
                      <a:pPr algn="ctr">
                        <a:spcAft>
                          <a:spcPts val="0"/>
                        </a:spcAft>
                      </a:pPr>
                      <a:r>
                        <a:rPr lang="en-US" sz="1050" kern="100" dirty="0">
                          <a:solidFill>
                            <a:schemeClr val="tx1"/>
                          </a:solidFill>
                          <a:effectLst/>
                          <a:latin typeface="微软雅黑" panose="020B0503020204020204" charset="-122"/>
                          <a:ea typeface="微软雅黑" panose="020B0503020204020204" charset="-122"/>
                        </a:rPr>
                        <a:t> </a:t>
                      </a:r>
                      <a:endParaRPr lang="en-US" sz="1050" kern="100" dirty="0">
                        <a:solidFill>
                          <a:schemeClr val="tx1"/>
                        </a:solidFill>
                        <a:effectLst/>
                        <a:latin typeface="微软雅黑" panose="020B0503020204020204" charset="-122"/>
                        <a:ea typeface="微软雅黑" panose="020B0503020204020204" charset="-122"/>
                      </a:endParaRPr>
                    </a:p>
                  </a:txBody>
                  <a:tcPr marL="0" marR="0" marT="0" marB="0"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accent6">
                        <a:lumMod val="20000"/>
                        <a:lumOff val="80000"/>
                      </a:schemeClr>
                    </a:solidFill>
                  </a:tcPr>
                </a:tc>
                <a:tc>
                  <a:txBody>
                    <a:bodyPr/>
                    <a:lstStyle/>
                    <a:p>
                      <a:pPr algn="ctr">
                        <a:spcAft>
                          <a:spcPts val="0"/>
                        </a:spcAft>
                      </a:pPr>
                      <a:r>
                        <a:rPr lang="en-US" sz="1050" kern="100" dirty="0">
                          <a:solidFill>
                            <a:schemeClr val="tx1"/>
                          </a:solidFill>
                          <a:effectLst/>
                          <a:latin typeface="微软雅黑" panose="020B0503020204020204" charset="-122"/>
                          <a:ea typeface="微软雅黑" panose="020B0503020204020204" charset="-122"/>
                        </a:rPr>
                        <a:t> </a:t>
                      </a:r>
                      <a:endParaRPr lang="en-US" sz="1050" kern="100" dirty="0">
                        <a:solidFill>
                          <a:schemeClr val="tx1"/>
                        </a:solidFill>
                        <a:effectLst/>
                        <a:latin typeface="微软雅黑" panose="020B0503020204020204" charset="-122"/>
                        <a:ea typeface="微软雅黑" panose="020B0503020204020204" charset="-122"/>
                      </a:endParaRPr>
                    </a:p>
                  </a:txBody>
                  <a:tcPr marL="0" marR="0" marT="0" marB="0"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accent6">
                        <a:lumMod val="20000"/>
                        <a:lumOff val="80000"/>
                      </a:schemeClr>
                    </a:solidFill>
                  </a:tcPr>
                </a:tc>
                <a:tc>
                  <a:txBody>
                    <a:bodyPr/>
                    <a:lstStyle/>
                    <a:p>
                      <a:pPr algn="ctr">
                        <a:spcAft>
                          <a:spcPts val="0"/>
                        </a:spcAft>
                      </a:pPr>
                      <a:r>
                        <a:rPr lang="en-US" sz="1050" kern="100" dirty="0">
                          <a:solidFill>
                            <a:schemeClr val="tx1"/>
                          </a:solidFill>
                          <a:effectLst/>
                          <a:latin typeface="微软雅黑" panose="020B0503020204020204" charset="-122"/>
                          <a:ea typeface="微软雅黑" panose="020B0503020204020204" charset="-122"/>
                        </a:rPr>
                        <a:t> </a:t>
                      </a:r>
                      <a:endParaRPr lang="en-US" sz="1050" kern="100" dirty="0">
                        <a:solidFill>
                          <a:schemeClr val="tx1"/>
                        </a:solidFill>
                        <a:effectLst/>
                        <a:latin typeface="微软雅黑" panose="020B0503020204020204" charset="-122"/>
                        <a:ea typeface="微软雅黑" panose="020B0503020204020204" charset="-122"/>
                      </a:endParaRPr>
                    </a:p>
                  </a:txBody>
                  <a:tcPr marL="0" marR="0" marT="0" marB="0"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accent6">
                        <a:lumMod val="20000"/>
                        <a:lumOff val="80000"/>
                      </a:schemeClr>
                    </a:solidFill>
                  </a:tcPr>
                </a:tc>
                <a:tc>
                  <a:txBody>
                    <a:bodyPr/>
                    <a:lstStyle/>
                    <a:p>
                      <a:pPr algn="ctr">
                        <a:spcAft>
                          <a:spcPts val="0"/>
                        </a:spcAft>
                      </a:pPr>
                      <a:r>
                        <a:rPr lang="en-US" sz="1050" kern="100">
                          <a:solidFill>
                            <a:schemeClr val="tx1"/>
                          </a:solidFill>
                          <a:effectLst/>
                          <a:latin typeface="微软雅黑" panose="020B0503020204020204" charset="-122"/>
                          <a:ea typeface="微软雅黑" panose="020B0503020204020204" charset="-122"/>
                        </a:rPr>
                        <a:t> </a:t>
                      </a:r>
                      <a:endParaRPr lang="en-US" sz="1050" kern="100">
                        <a:solidFill>
                          <a:schemeClr val="tx1"/>
                        </a:solidFill>
                        <a:effectLst/>
                        <a:latin typeface="微软雅黑" panose="020B0503020204020204" charset="-122"/>
                        <a:ea typeface="微软雅黑" panose="020B0503020204020204" charset="-122"/>
                      </a:endParaRPr>
                    </a:p>
                  </a:txBody>
                  <a:tcPr marL="0" marR="0" marT="0" marB="0"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accent6">
                        <a:lumMod val="20000"/>
                        <a:lumOff val="80000"/>
                      </a:schemeClr>
                    </a:solidFill>
                  </a:tcPr>
                </a:tc>
                <a:tc>
                  <a:txBody>
                    <a:bodyPr/>
                    <a:lstStyle/>
                    <a:p>
                      <a:pPr algn="ctr">
                        <a:spcAft>
                          <a:spcPts val="0"/>
                        </a:spcAft>
                      </a:pPr>
                      <a:r>
                        <a:rPr lang="en-US" sz="1050" kern="100">
                          <a:solidFill>
                            <a:schemeClr val="tx1"/>
                          </a:solidFill>
                          <a:effectLst/>
                          <a:latin typeface="微软雅黑" panose="020B0503020204020204" charset="-122"/>
                          <a:ea typeface="微软雅黑" panose="020B0503020204020204" charset="-122"/>
                        </a:rPr>
                        <a:t> </a:t>
                      </a:r>
                      <a:endParaRPr lang="en-US" sz="1050" kern="100">
                        <a:solidFill>
                          <a:schemeClr val="tx1"/>
                        </a:solidFill>
                        <a:effectLst/>
                        <a:latin typeface="微软雅黑" panose="020B0503020204020204" charset="-122"/>
                        <a:ea typeface="微软雅黑" panose="020B0503020204020204" charset="-122"/>
                      </a:endParaRPr>
                    </a:p>
                  </a:txBody>
                  <a:tcPr marL="0" marR="0" marT="0" marB="0"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accent6">
                        <a:lumMod val="20000"/>
                        <a:lumOff val="80000"/>
                      </a:schemeClr>
                    </a:solidFill>
                  </a:tcPr>
                </a:tc>
                <a:tc>
                  <a:txBody>
                    <a:bodyPr/>
                    <a:lstStyle/>
                    <a:p>
                      <a:pPr algn="ctr">
                        <a:spcAft>
                          <a:spcPts val="0"/>
                        </a:spcAft>
                      </a:pPr>
                      <a:r>
                        <a:rPr lang="en-US" sz="1050" kern="100">
                          <a:solidFill>
                            <a:schemeClr val="tx1"/>
                          </a:solidFill>
                          <a:effectLst/>
                          <a:latin typeface="微软雅黑" panose="020B0503020204020204" charset="-122"/>
                          <a:ea typeface="微软雅黑" panose="020B0503020204020204" charset="-122"/>
                        </a:rPr>
                        <a:t>3</a:t>
                      </a:r>
                      <a:endParaRPr lang="en-US" sz="1050" kern="100">
                        <a:solidFill>
                          <a:schemeClr val="tx1"/>
                        </a:solidFill>
                        <a:effectLst/>
                        <a:latin typeface="微软雅黑" panose="020B0503020204020204" charset="-122"/>
                        <a:ea typeface="微软雅黑" panose="020B0503020204020204" charset="-122"/>
                      </a:endParaRPr>
                    </a:p>
                  </a:txBody>
                  <a:tcPr marL="0" marR="0" marT="0" marB="0"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accent6">
                        <a:lumMod val="20000"/>
                        <a:lumOff val="80000"/>
                      </a:schemeClr>
                    </a:solidFill>
                  </a:tcPr>
                </a:tc>
                <a:tc>
                  <a:txBody>
                    <a:bodyPr/>
                    <a:lstStyle/>
                    <a:p>
                      <a:pPr algn="ctr">
                        <a:spcAft>
                          <a:spcPts val="0"/>
                        </a:spcAft>
                      </a:pPr>
                      <a:r>
                        <a:rPr lang="en-US" sz="1050" kern="100">
                          <a:solidFill>
                            <a:schemeClr val="tx1"/>
                          </a:solidFill>
                          <a:effectLst/>
                          <a:latin typeface="微软雅黑" panose="020B0503020204020204" charset="-122"/>
                          <a:ea typeface="微软雅黑" panose="020B0503020204020204" charset="-122"/>
                        </a:rPr>
                        <a:t> </a:t>
                      </a:r>
                      <a:endParaRPr lang="en-US" sz="1050" kern="100">
                        <a:solidFill>
                          <a:schemeClr val="tx1"/>
                        </a:solidFill>
                        <a:effectLst/>
                        <a:latin typeface="微软雅黑" panose="020B0503020204020204" charset="-122"/>
                        <a:ea typeface="微软雅黑" panose="020B0503020204020204" charset="-122"/>
                      </a:endParaRPr>
                    </a:p>
                  </a:txBody>
                  <a:tcPr marL="0" marR="0" marT="0" marB="0"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accent6">
                        <a:lumMod val="20000"/>
                        <a:lumOff val="80000"/>
                      </a:schemeClr>
                    </a:solidFill>
                  </a:tcPr>
                </a:tc>
              </a:tr>
              <a:tr h="387985">
                <a:tc vMerge="1">
                  <a:tcPr>
                    <a:lnL w="12700" cmpd="sng">
                      <a:solidFill>
                        <a:schemeClr val="tx1"/>
                      </a:solidFill>
                      <a:prstDash val="solid"/>
                    </a:lnL>
                    <a:lnR w="12700" cmpd="sng">
                      <a:solidFill>
                        <a:schemeClr val="tx1"/>
                      </a:solidFill>
                      <a:prstDash val="solid"/>
                    </a:lnR>
                    <a:lnB w="12700" cmpd="sng">
                      <a:solidFill>
                        <a:schemeClr val="tx1"/>
                      </a:solidFill>
                      <a:prstDash val="solid"/>
                    </a:lnB>
                  </a:tcPr>
                </a:tc>
                <a:tc>
                  <a:txBody>
                    <a:bodyPr/>
                    <a:lstStyle/>
                    <a:p>
                      <a:pPr algn="ctr">
                        <a:lnSpc>
                          <a:spcPts val="1200"/>
                        </a:lnSpc>
                        <a:spcAft>
                          <a:spcPts val="0"/>
                        </a:spcAft>
                      </a:pPr>
                      <a:r>
                        <a:rPr lang="zh-CN" sz="1050" kern="100" dirty="0">
                          <a:solidFill>
                            <a:schemeClr val="tx1"/>
                          </a:solidFill>
                          <a:effectLst/>
                          <a:latin typeface="微软雅黑" panose="020B0503020204020204" charset="-122"/>
                          <a:ea typeface="微软雅黑" panose="020B0503020204020204" charset="-122"/>
                        </a:rPr>
                        <a:t>小计</a:t>
                      </a:r>
                      <a:endParaRPr lang="zh-CN" sz="1050" kern="100" dirty="0">
                        <a:solidFill>
                          <a:schemeClr val="tx1"/>
                        </a:solidFill>
                        <a:effectLst/>
                        <a:latin typeface="微软雅黑" panose="020B0503020204020204" charset="-122"/>
                        <a:ea typeface="微软雅黑" panose="020B0503020204020204" charset="-122"/>
                      </a:endParaRPr>
                    </a:p>
                  </a:txBody>
                  <a:tcPr marL="0" marR="0" marT="0" marB="0"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accent6">
                        <a:lumMod val="20000"/>
                        <a:lumOff val="80000"/>
                      </a:schemeClr>
                    </a:solidFill>
                  </a:tcPr>
                </a:tc>
                <a:tc>
                  <a:txBody>
                    <a:bodyPr/>
                    <a:lstStyle/>
                    <a:p>
                      <a:pPr algn="ctr">
                        <a:lnSpc>
                          <a:spcPts val="1200"/>
                        </a:lnSpc>
                        <a:spcAft>
                          <a:spcPts val="0"/>
                        </a:spcAft>
                      </a:pPr>
                      <a:r>
                        <a:rPr lang="en-US" sz="1050" kern="100" dirty="0">
                          <a:solidFill>
                            <a:schemeClr val="tx1"/>
                          </a:solidFill>
                          <a:effectLst/>
                          <a:latin typeface="微软雅黑" panose="020B0503020204020204" charset="-122"/>
                          <a:ea typeface="微软雅黑" panose="020B0503020204020204" charset="-122"/>
                        </a:rPr>
                        <a:t> </a:t>
                      </a:r>
                      <a:endParaRPr lang="zh-CN" sz="1050" kern="100" dirty="0">
                        <a:solidFill>
                          <a:schemeClr val="tx1"/>
                        </a:solidFill>
                        <a:effectLst/>
                        <a:latin typeface="微软雅黑" panose="020B0503020204020204" charset="-122"/>
                        <a:ea typeface="微软雅黑" panose="020B0503020204020204" charset="-122"/>
                      </a:endParaRPr>
                    </a:p>
                    <a:p>
                      <a:pPr algn="ctr">
                        <a:lnSpc>
                          <a:spcPts val="1200"/>
                        </a:lnSpc>
                        <a:spcAft>
                          <a:spcPts val="0"/>
                        </a:spcAft>
                      </a:pPr>
                      <a:r>
                        <a:rPr lang="en-US" sz="1050" kern="100" dirty="0">
                          <a:solidFill>
                            <a:schemeClr val="tx1"/>
                          </a:solidFill>
                          <a:effectLst/>
                          <a:latin typeface="微软雅黑" panose="020B0503020204020204" charset="-122"/>
                          <a:ea typeface="微软雅黑" panose="020B0503020204020204" charset="-122"/>
                        </a:rPr>
                        <a:t> </a:t>
                      </a:r>
                      <a:endParaRPr lang="en-US" sz="1050" kern="100" dirty="0">
                        <a:solidFill>
                          <a:schemeClr val="tx1"/>
                        </a:solidFill>
                        <a:effectLst/>
                        <a:latin typeface="微软雅黑" panose="020B0503020204020204" charset="-122"/>
                        <a:ea typeface="微软雅黑" panose="020B0503020204020204" charset="-122"/>
                      </a:endParaRPr>
                    </a:p>
                  </a:txBody>
                  <a:tcPr marL="30788" marR="30788" marT="0" marB="0"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accent6">
                        <a:lumMod val="20000"/>
                        <a:lumOff val="80000"/>
                      </a:schemeClr>
                    </a:solidFill>
                  </a:tcPr>
                </a:tc>
                <a:tc>
                  <a:txBody>
                    <a:bodyPr/>
                    <a:lstStyle/>
                    <a:p>
                      <a:pPr algn="ctr">
                        <a:spcAft>
                          <a:spcPts val="0"/>
                        </a:spcAft>
                      </a:pPr>
                      <a:r>
                        <a:rPr lang="en-US" sz="1050" kern="100" dirty="0">
                          <a:solidFill>
                            <a:schemeClr val="tx1"/>
                          </a:solidFill>
                          <a:effectLst/>
                          <a:latin typeface="微软雅黑" panose="020B0503020204020204" charset="-122"/>
                          <a:ea typeface="微软雅黑" panose="020B0503020204020204" charset="-122"/>
                        </a:rPr>
                        <a:t>5</a:t>
                      </a:r>
                      <a:endParaRPr lang="en-US" sz="1050" kern="100" dirty="0">
                        <a:solidFill>
                          <a:schemeClr val="tx1"/>
                        </a:solidFill>
                        <a:effectLst/>
                        <a:latin typeface="微软雅黑" panose="020B0503020204020204" charset="-122"/>
                        <a:ea typeface="微软雅黑" panose="020B0503020204020204" charset="-122"/>
                      </a:endParaRPr>
                    </a:p>
                  </a:txBody>
                  <a:tcPr marL="0" marR="0" marT="0" marB="0"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accent6">
                        <a:lumMod val="20000"/>
                        <a:lumOff val="80000"/>
                      </a:schemeClr>
                    </a:solidFill>
                  </a:tcPr>
                </a:tc>
                <a:tc>
                  <a:txBody>
                    <a:bodyPr/>
                    <a:lstStyle/>
                    <a:p>
                      <a:pPr algn="ctr">
                        <a:spcAft>
                          <a:spcPts val="0"/>
                        </a:spcAft>
                      </a:pPr>
                      <a:r>
                        <a:rPr lang="en-US" sz="1050" kern="100" dirty="0">
                          <a:solidFill>
                            <a:schemeClr val="tx1"/>
                          </a:solidFill>
                          <a:effectLst/>
                          <a:latin typeface="微软雅黑" panose="020B0503020204020204" charset="-122"/>
                          <a:ea typeface="微软雅黑" panose="020B0503020204020204" charset="-122"/>
                        </a:rPr>
                        <a:t>5</a:t>
                      </a:r>
                      <a:endParaRPr lang="en-US" sz="1050" kern="100" dirty="0">
                        <a:solidFill>
                          <a:schemeClr val="tx1"/>
                        </a:solidFill>
                        <a:effectLst/>
                        <a:latin typeface="微软雅黑" panose="020B0503020204020204" charset="-122"/>
                        <a:ea typeface="微软雅黑" panose="020B0503020204020204" charset="-122"/>
                      </a:endParaRPr>
                    </a:p>
                  </a:txBody>
                  <a:tcPr marL="0" marR="0" marT="0" marB="0"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accent6">
                        <a:lumMod val="20000"/>
                        <a:lumOff val="80000"/>
                      </a:schemeClr>
                    </a:solidFill>
                  </a:tcPr>
                </a:tc>
                <a:tc>
                  <a:txBody>
                    <a:bodyPr/>
                    <a:lstStyle/>
                    <a:p>
                      <a:pPr algn="ctr">
                        <a:spcAft>
                          <a:spcPts val="0"/>
                        </a:spcAft>
                      </a:pPr>
                      <a:r>
                        <a:rPr lang="en-US" sz="1050" kern="100" dirty="0">
                          <a:solidFill>
                            <a:schemeClr val="tx1"/>
                          </a:solidFill>
                          <a:effectLst/>
                          <a:latin typeface="微软雅黑" panose="020B0503020204020204" charset="-122"/>
                          <a:ea typeface="微软雅黑" panose="020B0503020204020204" charset="-122"/>
                        </a:rPr>
                        <a:t> </a:t>
                      </a:r>
                      <a:endParaRPr lang="en-US" sz="1050" kern="100" dirty="0">
                        <a:solidFill>
                          <a:schemeClr val="tx1"/>
                        </a:solidFill>
                        <a:effectLst/>
                        <a:latin typeface="微软雅黑" panose="020B0503020204020204" charset="-122"/>
                        <a:ea typeface="微软雅黑" panose="020B0503020204020204" charset="-122"/>
                      </a:endParaRPr>
                    </a:p>
                  </a:txBody>
                  <a:tcPr marL="0" marR="0" marT="0" marB="0"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accent6">
                        <a:lumMod val="20000"/>
                        <a:lumOff val="80000"/>
                      </a:schemeClr>
                    </a:solidFill>
                  </a:tcPr>
                </a:tc>
                <a:tc>
                  <a:txBody>
                    <a:bodyPr/>
                    <a:lstStyle/>
                    <a:p>
                      <a:pPr algn="ctr">
                        <a:spcAft>
                          <a:spcPts val="0"/>
                        </a:spcAft>
                      </a:pPr>
                      <a:r>
                        <a:rPr lang="en-US" sz="1050" kern="100" dirty="0">
                          <a:solidFill>
                            <a:schemeClr val="tx1"/>
                          </a:solidFill>
                          <a:effectLst/>
                          <a:latin typeface="微软雅黑" panose="020B0503020204020204" charset="-122"/>
                          <a:ea typeface="微软雅黑" panose="020B0503020204020204" charset="-122"/>
                        </a:rPr>
                        <a:t> </a:t>
                      </a:r>
                      <a:endParaRPr lang="en-US" sz="1050" kern="100" dirty="0">
                        <a:solidFill>
                          <a:schemeClr val="tx1"/>
                        </a:solidFill>
                        <a:effectLst/>
                        <a:latin typeface="微软雅黑" panose="020B0503020204020204" charset="-122"/>
                        <a:ea typeface="微软雅黑" panose="020B0503020204020204" charset="-122"/>
                      </a:endParaRPr>
                    </a:p>
                  </a:txBody>
                  <a:tcPr marL="0" marR="0" marT="0" marB="0">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accent6">
                        <a:lumMod val="20000"/>
                        <a:lumOff val="80000"/>
                      </a:schemeClr>
                    </a:solidFill>
                  </a:tcPr>
                </a:tc>
                <a:tc>
                  <a:txBody>
                    <a:bodyPr/>
                    <a:lstStyle/>
                    <a:p>
                      <a:pPr algn="ctr">
                        <a:spcAft>
                          <a:spcPts val="0"/>
                        </a:spcAft>
                      </a:pPr>
                      <a:r>
                        <a:rPr lang="en-US" sz="1050" kern="100" dirty="0">
                          <a:solidFill>
                            <a:schemeClr val="tx1"/>
                          </a:solidFill>
                          <a:effectLst/>
                          <a:latin typeface="微软雅黑" panose="020B0503020204020204" charset="-122"/>
                          <a:ea typeface="微软雅黑" panose="020B0503020204020204" charset="-122"/>
                        </a:rPr>
                        <a:t> </a:t>
                      </a:r>
                      <a:endParaRPr lang="en-US" sz="1050" kern="100" dirty="0">
                        <a:solidFill>
                          <a:schemeClr val="tx1"/>
                        </a:solidFill>
                        <a:effectLst/>
                        <a:latin typeface="微软雅黑" panose="020B0503020204020204" charset="-122"/>
                        <a:ea typeface="微软雅黑" panose="020B0503020204020204" charset="-122"/>
                      </a:endParaRPr>
                    </a:p>
                  </a:txBody>
                  <a:tcPr marL="0" marR="0" marT="0" marB="0">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accent6">
                        <a:lumMod val="20000"/>
                        <a:lumOff val="80000"/>
                      </a:schemeClr>
                    </a:solidFill>
                  </a:tcPr>
                </a:tc>
                <a:tc>
                  <a:txBody>
                    <a:bodyPr/>
                    <a:lstStyle/>
                    <a:p>
                      <a:pPr algn="ctr">
                        <a:spcAft>
                          <a:spcPts val="0"/>
                        </a:spcAft>
                      </a:pPr>
                      <a:r>
                        <a:rPr lang="en-US" sz="1050" kern="100" dirty="0">
                          <a:solidFill>
                            <a:schemeClr val="tx1"/>
                          </a:solidFill>
                          <a:effectLst/>
                          <a:latin typeface="微软雅黑" panose="020B0503020204020204" charset="-122"/>
                          <a:ea typeface="微软雅黑" panose="020B0503020204020204" charset="-122"/>
                        </a:rPr>
                        <a:t> </a:t>
                      </a:r>
                      <a:endParaRPr lang="en-US" sz="1050" kern="100" dirty="0">
                        <a:solidFill>
                          <a:schemeClr val="tx1"/>
                        </a:solidFill>
                        <a:effectLst/>
                        <a:latin typeface="微软雅黑" panose="020B0503020204020204" charset="-122"/>
                        <a:ea typeface="微软雅黑" panose="020B0503020204020204" charset="-122"/>
                      </a:endParaRPr>
                    </a:p>
                  </a:txBody>
                  <a:tcPr marL="0" marR="0" marT="0" marB="0"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accent6">
                        <a:lumMod val="20000"/>
                        <a:lumOff val="80000"/>
                      </a:schemeClr>
                    </a:solidFill>
                  </a:tcPr>
                </a:tc>
                <a:tc>
                  <a:txBody>
                    <a:bodyPr/>
                    <a:lstStyle/>
                    <a:p>
                      <a:pPr algn="ctr">
                        <a:spcAft>
                          <a:spcPts val="0"/>
                        </a:spcAft>
                      </a:pPr>
                      <a:r>
                        <a:rPr lang="en-US" sz="1050" kern="100" dirty="0">
                          <a:solidFill>
                            <a:schemeClr val="tx1"/>
                          </a:solidFill>
                          <a:effectLst/>
                          <a:latin typeface="微软雅黑" panose="020B0503020204020204" charset="-122"/>
                          <a:ea typeface="微软雅黑" panose="020B0503020204020204" charset="-122"/>
                        </a:rPr>
                        <a:t> </a:t>
                      </a:r>
                      <a:endParaRPr lang="en-US" sz="1050" kern="100" dirty="0">
                        <a:solidFill>
                          <a:schemeClr val="tx1"/>
                        </a:solidFill>
                        <a:effectLst/>
                        <a:latin typeface="微软雅黑" panose="020B0503020204020204" charset="-122"/>
                        <a:ea typeface="微软雅黑" panose="020B0503020204020204" charset="-122"/>
                      </a:endParaRPr>
                    </a:p>
                  </a:txBody>
                  <a:tcPr marL="0" marR="0" marT="0" marB="0"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accent6">
                        <a:lumMod val="20000"/>
                        <a:lumOff val="80000"/>
                      </a:schemeClr>
                    </a:solidFill>
                  </a:tcPr>
                </a:tc>
                <a:tc>
                  <a:txBody>
                    <a:bodyPr/>
                    <a:lstStyle/>
                    <a:p>
                      <a:pPr algn="ctr">
                        <a:spcAft>
                          <a:spcPts val="0"/>
                        </a:spcAft>
                      </a:pPr>
                      <a:r>
                        <a:rPr lang="en-US" sz="1050" kern="100" dirty="0">
                          <a:solidFill>
                            <a:schemeClr val="tx1"/>
                          </a:solidFill>
                          <a:effectLst/>
                          <a:latin typeface="微软雅黑" panose="020B0503020204020204" charset="-122"/>
                          <a:ea typeface="微软雅黑" panose="020B0503020204020204" charset="-122"/>
                        </a:rPr>
                        <a:t> </a:t>
                      </a:r>
                      <a:endParaRPr lang="en-US" sz="1050" kern="100" dirty="0">
                        <a:solidFill>
                          <a:schemeClr val="tx1"/>
                        </a:solidFill>
                        <a:effectLst/>
                        <a:latin typeface="微软雅黑" panose="020B0503020204020204" charset="-122"/>
                        <a:ea typeface="微软雅黑" panose="020B0503020204020204" charset="-122"/>
                      </a:endParaRPr>
                    </a:p>
                  </a:txBody>
                  <a:tcPr marL="0" marR="0" marT="0" marB="0"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accent6">
                        <a:lumMod val="20000"/>
                        <a:lumOff val="80000"/>
                      </a:schemeClr>
                    </a:solidFill>
                  </a:tcPr>
                </a:tc>
                <a:tc>
                  <a:txBody>
                    <a:bodyPr/>
                    <a:lstStyle/>
                    <a:p>
                      <a:pPr algn="ctr">
                        <a:spcAft>
                          <a:spcPts val="0"/>
                        </a:spcAft>
                      </a:pPr>
                      <a:r>
                        <a:rPr lang="en-US" sz="1050" kern="100" dirty="0">
                          <a:solidFill>
                            <a:schemeClr val="tx1"/>
                          </a:solidFill>
                          <a:effectLst/>
                          <a:latin typeface="微软雅黑" panose="020B0503020204020204" charset="-122"/>
                          <a:ea typeface="微软雅黑" panose="020B0503020204020204" charset="-122"/>
                        </a:rPr>
                        <a:t> </a:t>
                      </a:r>
                      <a:endParaRPr lang="en-US" sz="1050" kern="100" dirty="0">
                        <a:solidFill>
                          <a:schemeClr val="tx1"/>
                        </a:solidFill>
                        <a:effectLst/>
                        <a:latin typeface="微软雅黑" panose="020B0503020204020204" charset="-122"/>
                        <a:ea typeface="微软雅黑" panose="020B0503020204020204" charset="-122"/>
                      </a:endParaRPr>
                    </a:p>
                  </a:txBody>
                  <a:tcPr marL="0" marR="0" marT="0" marB="0"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accent6">
                        <a:lumMod val="20000"/>
                        <a:lumOff val="80000"/>
                      </a:schemeClr>
                    </a:solidFill>
                  </a:tcPr>
                </a:tc>
                <a:tc>
                  <a:txBody>
                    <a:bodyPr/>
                    <a:lstStyle/>
                    <a:p>
                      <a:pPr algn="ctr">
                        <a:spcAft>
                          <a:spcPts val="0"/>
                        </a:spcAft>
                      </a:pPr>
                      <a:r>
                        <a:rPr lang="en-US" sz="1050" kern="100" dirty="0">
                          <a:solidFill>
                            <a:schemeClr val="tx1"/>
                          </a:solidFill>
                          <a:effectLst/>
                          <a:latin typeface="微软雅黑" panose="020B0503020204020204" charset="-122"/>
                          <a:ea typeface="微软雅黑" panose="020B0503020204020204" charset="-122"/>
                        </a:rPr>
                        <a:t> </a:t>
                      </a:r>
                      <a:endParaRPr lang="en-US" sz="1050" kern="100" dirty="0">
                        <a:solidFill>
                          <a:schemeClr val="tx1"/>
                        </a:solidFill>
                        <a:effectLst/>
                        <a:latin typeface="微软雅黑" panose="020B0503020204020204" charset="-122"/>
                        <a:ea typeface="微软雅黑" panose="020B0503020204020204" charset="-122"/>
                      </a:endParaRPr>
                    </a:p>
                  </a:txBody>
                  <a:tcPr marL="0" marR="0" marT="0" marB="0"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accent6">
                        <a:lumMod val="20000"/>
                        <a:lumOff val="80000"/>
                      </a:schemeClr>
                    </a:solidFill>
                  </a:tcPr>
                </a:tc>
                <a:tc>
                  <a:txBody>
                    <a:bodyPr/>
                    <a:lstStyle/>
                    <a:p>
                      <a:pPr algn="ctr">
                        <a:spcAft>
                          <a:spcPts val="0"/>
                        </a:spcAft>
                      </a:pPr>
                      <a:r>
                        <a:rPr lang="en-US" sz="1050" kern="100" dirty="0">
                          <a:solidFill>
                            <a:schemeClr val="tx1"/>
                          </a:solidFill>
                          <a:effectLst/>
                          <a:latin typeface="微软雅黑" panose="020B0503020204020204" charset="-122"/>
                          <a:ea typeface="微软雅黑" panose="020B0503020204020204" charset="-122"/>
                        </a:rPr>
                        <a:t> </a:t>
                      </a:r>
                      <a:endParaRPr lang="en-US" sz="1050" kern="100" dirty="0">
                        <a:solidFill>
                          <a:schemeClr val="tx1"/>
                        </a:solidFill>
                        <a:effectLst/>
                        <a:latin typeface="微软雅黑" panose="020B0503020204020204" charset="-122"/>
                        <a:ea typeface="微软雅黑" panose="020B0503020204020204" charset="-122"/>
                      </a:endParaRPr>
                    </a:p>
                  </a:txBody>
                  <a:tcPr marL="0" marR="0" marT="0" marB="0"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accent6">
                        <a:lumMod val="20000"/>
                        <a:lumOff val="80000"/>
                      </a:schemeClr>
                    </a:solidFill>
                  </a:tcPr>
                </a:tc>
                <a:tc>
                  <a:txBody>
                    <a:bodyPr/>
                    <a:lstStyle/>
                    <a:p>
                      <a:pPr algn="ctr">
                        <a:spcAft>
                          <a:spcPts val="0"/>
                        </a:spcAft>
                      </a:pPr>
                      <a:r>
                        <a:rPr lang="en-US" sz="1050" kern="100" dirty="0">
                          <a:solidFill>
                            <a:schemeClr val="tx1"/>
                          </a:solidFill>
                          <a:effectLst/>
                          <a:latin typeface="微软雅黑" panose="020B0503020204020204" charset="-122"/>
                          <a:ea typeface="微软雅黑" panose="020B0503020204020204" charset="-122"/>
                        </a:rPr>
                        <a:t> </a:t>
                      </a:r>
                      <a:endParaRPr lang="en-US" sz="1050" kern="100" dirty="0">
                        <a:solidFill>
                          <a:schemeClr val="tx1"/>
                        </a:solidFill>
                        <a:effectLst/>
                        <a:latin typeface="微软雅黑" panose="020B0503020204020204" charset="-122"/>
                        <a:ea typeface="微软雅黑" panose="020B0503020204020204" charset="-122"/>
                      </a:endParaRPr>
                    </a:p>
                  </a:txBody>
                  <a:tcPr marL="0" marR="0" marT="0" marB="0"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accent6">
                        <a:lumMod val="20000"/>
                        <a:lumOff val="80000"/>
                      </a:schemeClr>
                    </a:solidFill>
                  </a:tcPr>
                </a:tc>
                <a:tc>
                  <a:txBody>
                    <a:bodyPr/>
                    <a:lstStyle/>
                    <a:p>
                      <a:pPr algn="ctr">
                        <a:spcAft>
                          <a:spcPts val="0"/>
                        </a:spcAft>
                      </a:pPr>
                      <a:r>
                        <a:rPr lang="en-US" sz="1050" kern="100" dirty="0">
                          <a:solidFill>
                            <a:schemeClr val="tx1"/>
                          </a:solidFill>
                          <a:effectLst/>
                          <a:latin typeface="微软雅黑" panose="020B0503020204020204" charset="-122"/>
                          <a:ea typeface="微软雅黑" panose="020B0503020204020204" charset="-122"/>
                        </a:rPr>
                        <a:t> </a:t>
                      </a:r>
                      <a:endParaRPr lang="en-US" sz="1050" kern="100" dirty="0">
                        <a:solidFill>
                          <a:schemeClr val="tx1"/>
                        </a:solidFill>
                        <a:effectLst/>
                        <a:latin typeface="微软雅黑" panose="020B0503020204020204" charset="-122"/>
                        <a:ea typeface="微软雅黑" panose="020B0503020204020204" charset="-122"/>
                      </a:endParaRPr>
                    </a:p>
                  </a:txBody>
                  <a:tcPr marL="0" marR="0" marT="0" marB="0"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accent6">
                        <a:lumMod val="20000"/>
                        <a:lumOff val="80000"/>
                      </a:schemeClr>
                    </a:solidFill>
                  </a:tcPr>
                </a:tc>
                <a:tc>
                  <a:txBody>
                    <a:bodyPr/>
                    <a:lstStyle/>
                    <a:p>
                      <a:pPr algn="ctr">
                        <a:spcAft>
                          <a:spcPts val="0"/>
                        </a:spcAft>
                      </a:pPr>
                      <a:r>
                        <a:rPr lang="en-US" sz="1050" kern="100" dirty="0">
                          <a:solidFill>
                            <a:schemeClr val="tx1"/>
                          </a:solidFill>
                          <a:effectLst/>
                          <a:latin typeface="微软雅黑" panose="020B0503020204020204" charset="-122"/>
                          <a:ea typeface="微软雅黑" panose="020B0503020204020204" charset="-122"/>
                        </a:rPr>
                        <a:t>2</a:t>
                      </a:r>
                      <a:endParaRPr lang="en-US" sz="1050" kern="100" dirty="0">
                        <a:solidFill>
                          <a:schemeClr val="tx1"/>
                        </a:solidFill>
                        <a:effectLst/>
                        <a:latin typeface="微软雅黑" panose="020B0503020204020204" charset="-122"/>
                        <a:ea typeface="微软雅黑" panose="020B0503020204020204" charset="-122"/>
                      </a:endParaRPr>
                    </a:p>
                  </a:txBody>
                  <a:tcPr marL="0" marR="0" marT="0" marB="0"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accent6">
                        <a:lumMod val="20000"/>
                        <a:lumOff val="80000"/>
                      </a:schemeClr>
                    </a:solidFill>
                  </a:tcPr>
                </a:tc>
                <a:tc>
                  <a:txBody>
                    <a:bodyPr/>
                    <a:lstStyle/>
                    <a:p>
                      <a:pPr algn="ctr">
                        <a:spcAft>
                          <a:spcPts val="0"/>
                        </a:spcAft>
                      </a:pPr>
                      <a:r>
                        <a:rPr lang="en-US" sz="1050" kern="100" dirty="0">
                          <a:solidFill>
                            <a:schemeClr val="tx1"/>
                          </a:solidFill>
                          <a:effectLst/>
                          <a:latin typeface="微软雅黑" panose="020B0503020204020204" charset="-122"/>
                          <a:ea typeface="微软雅黑" panose="020B0503020204020204" charset="-122"/>
                        </a:rPr>
                        <a:t>3</a:t>
                      </a:r>
                      <a:endParaRPr lang="en-US" sz="1050" kern="100" dirty="0">
                        <a:solidFill>
                          <a:schemeClr val="tx1"/>
                        </a:solidFill>
                        <a:effectLst/>
                        <a:latin typeface="微软雅黑" panose="020B0503020204020204" charset="-122"/>
                        <a:ea typeface="微软雅黑" panose="020B0503020204020204" charset="-122"/>
                      </a:endParaRPr>
                    </a:p>
                  </a:txBody>
                  <a:tcPr marL="0" marR="0" marT="0" marB="0"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accent6">
                        <a:lumMod val="20000"/>
                        <a:lumOff val="80000"/>
                      </a:schemeClr>
                    </a:solidFill>
                  </a:tcPr>
                </a:tc>
                <a:tc>
                  <a:txBody>
                    <a:bodyPr/>
                    <a:lstStyle/>
                    <a:p>
                      <a:pPr algn="ctr">
                        <a:spcAft>
                          <a:spcPts val="0"/>
                        </a:spcAft>
                      </a:pPr>
                      <a:r>
                        <a:rPr lang="en-US" sz="1050" kern="100" dirty="0">
                          <a:solidFill>
                            <a:schemeClr val="tx1"/>
                          </a:solidFill>
                          <a:effectLst/>
                          <a:latin typeface="微软雅黑" panose="020B0503020204020204" charset="-122"/>
                          <a:ea typeface="微软雅黑" panose="020B0503020204020204" charset="-122"/>
                        </a:rPr>
                        <a:t> </a:t>
                      </a:r>
                      <a:endParaRPr lang="en-US" sz="1050" kern="100" dirty="0">
                        <a:solidFill>
                          <a:schemeClr val="tx1"/>
                        </a:solidFill>
                        <a:effectLst/>
                        <a:latin typeface="微软雅黑" panose="020B0503020204020204" charset="-122"/>
                        <a:ea typeface="微软雅黑" panose="020B0503020204020204" charset="-122"/>
                      </a:endParaRPr>
                    </a:p>
                  </a:txBody>
                  <a:tcPr marL="0" marR="0" marT="0" marB="0"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accent6">
                        <a:lumMod val="20000"/>
                        <a:lumOff val="80000"/>
                      </a:schemeClr>
                    </a:solidFill>
                  </a:tcPr>
                </a:tc>
              </a:tr>
              <a:tr h="407670">
                <a:tc gridSpan="2">
                  <a:txBody>
                    <a:bodyPr/>
                    <a:lstStyle/>
                    <a:p>
                      <a:pPr algn="ctr">
                        <a:spcAft>
                          <a:spcPts val="0"/>
                        </a:spcAft>
                      </a:pPr>
                      <a:r>
                        <a:rPr lang="zh-CN" sz="1050" kern="100" dirty="0">
                          <a:solidFill>
                            <a:schemeClr val="tx1"/>
                          </a:solidFill>
                          <a:effectLst/>
                          <a:latin typeface="微软雅黑" panose="020B0503020204020204" charset="-122"/>
                          <a:ea typeface="微软雅黑" panose="020B0503020204020204" charset="-122"/>
                        </a:rPr>
                        <a:t>总计</a:t>
                      </a:r>
                      <a:endParaRPr lang="zh-CN" sz="1050" kern="100" dirty="0">
                        <a:solidFill>
                          <a:schemeClr val="tx1"/>
                        </a:solidFill>
                        <a:effectLst/>
                        <a:latin typeface="微软雅黑" panose="020B0503020204020204" charset="-122"/>
                        <a:ea typeface="微软雅黑" panose="020B0503020204020204" charset="-122"/>
                      </a:endParaRPr>
                    </a:p>
                    <a:p>
                      <a:pPr algn="ctr">
                        <a:spcAft>
                          <a:spcPts val="0"/>
                        </a:spcAft>
                      </a:pPr>
                      <a:r>
                        <a:rPr lang="en-US" sz="1050" kern="100" dirty="0">
                          <a:solidFill>
                            <a:schemeClr val="tx1"/>
                          </a:solidFill>
                          <a:effectLst/>
                          <a:latin typeface="微软雅黑" panose="020B0503020204020204" charset="-122"/>
                          <a:ea typeface="微软雅黑" panose="020B0503020204020204" charset="-122"/>
                        </a:rPr>
                        <a:t>Total</a:t>
                      </a:r>
                      <a:endParaRPr lang="zh-CN" sz="1050" kern="100" dirty="0">
                        <a:solidFill>
                          <a:schemeClr val="tx1"/>
                        </a:solidFill>
                        <a:effectLst/>
                        <a:latin typeface="微软雅黑" panose="020B0503020204020204" charset="-122"/>
                        <a:ea typeface="微软雅黑" panose="020B0503020204020204" charset="-122"/>
                      </a:endParaRPr>
                    </a:p>
                  </a:txBody>
                  <a:tcPr marL="0" marR="0" marT="0" marB="0"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lumMod val="20000"/>
                        <a:lumOff val="80000"/>
                      </a:schemeClr>
                    </a:solidFill>
                  </a:tcPr>
                </a:tc>
                <a:tc hMerge="1">
                  <a:tcPr>
                    <a:lnR w="12700" cmpd="sng">
                      <a:solidFill>
                        <a:schemeClr val="tx1"/>
                      </a:solidFill>
                      <a:prstDash val="solid"/>
                    </a:lnR>
                    <a:lnT w="12700" cmpd="sng">
                      <a:solidFill>
                        <a:schemeClr val="tx1"/>
                      </a:solidFill>
                      <a:prstDash val="solid"/>
                    </a:lnT>
                    <a:lnB w="12700" cmpd="sng">
                      <a:solidFill>
                        <a:schemeClr val="tx1"/>
                      </a:solidFill>
                      <a:prstDash val="solid"/>
                    </a:lnB>
                  </a:tcPr>
                </a:tc>
                <a:tc>
                  <a:txBody>
                    <a:bodyPr/>
                    <a:lstStyle/>
                    <a:p>
                      <a:pPr algn="ctr">
                        <a:spcAft>
                          <a:spcPts val="0"/>
                        </a:spcAft>
                      </a:pPr>
                      <a:r>
                        <a:rPr lang="en-US" sz="1050" kern="100" dirty="0">
                          <a:solidFill>
                            <a:schemeClr val="tx1"/>
                          </a:solidFill>
                          <a:effectLst/>
                          <a:latin typeface="微软雅黑" panose="020B0503020204020204" charset="-122"/>
                          <a:ea typeface="微软雅黑" panose="020B0503020204020204" charset="-122"/>
                        </a:rPr>
                        <a:t> </a:t>
                      </a:r>
                      <a:endParaRPr lang="en-US" sz="1050" kern="100" dirty="0">
                        <a:solidFill>
                          <a:schemeClr val="tx1"/>
                        </a:solidFill>
                        <a:effectLst/>
                        <a:latin typeface="微软雅黑" panose="020B0503020204020204" charset="-122"/>
                        <a:ea typeface="微软雅黑" panose="020B0503020204020204" charset="-122"/>
                      </a:endParaRPr>
                    </a:p>
                  </a:txBody>
                  <a:tcPr marL="30788" marR="30788" marT="0" marB="0"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lumMod val="20000"/>
                        <a:lumOff val="80000"/>
                      </a:schemeClr>
                    </a:solidFill>
                  </a:tcPr>
                </a:tc>
                <a:tc>
                  <a:txBody>
                    <a:bodyPr/>
                    <a:lstStyle/>
                    <a:p>
                      <a:pPr algn="ctr">
                        <a:spcAft>
                          <a:spcPts val="0"/>
                        </a:spcAft>
                      </a:pPr>
                      <a:r>
                        <a:rPr lang="en-US" sz="1050" kern="100">
                          <a:solidFill>
                            <a:schemeClr val="tx1"/>
                          </a:solidFill>
                          <a:effectLst/>
                          <a:latin typeface="微软雅黑" panose="020B0503020204020204" charset="-122"/>
                          <a:ea typeface="微软雅黑" panose="020B0503020204020204" charset="-122"/>
                        </a:rPr>
                        <a:t>25</a:t>
                      </a:r>
                      <a:endParaRPr lang="en-US" sz="1050" kern="100">
                        <a:solidFill>
                          <a:schemeClr val="tx1"/>
                        </a:solidFill>
                        <a:effectLst/>
                        <a:latin typeface="微软雅黑" panose="020B0503020204020204" charset="-122"/>
                        <a:ea typeface="微软雅黑" panose="020B0503020204020204" charset="-122"/>
                      </a:endParaRPr>
                    </a:p>
                  </a:txBody>
                  <a:tcPr marL="0" marR="0" marT="0" marB="0"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lumMod val="20000"/>
                        <a:lumOff val="80000"/>
                      </a:schemeClr>
                    </a:solidFill>
                  </a:tcPr>
                </a:tc>
                <a:tc>
                  <a:txBody>
                    <a:bodyPr/>
                    <a:lstStyle/>
                    <a:p>
                      <a:pPr algn="ctr">
                        <a:spcAft>
                          <a:spcPts val="0"/>
                        </a:spcAft>
                      </a:pPr>
                      <a:r>
                        <a:rPr lang="en-US" sz="1050" kern="100" dirty="0">
                          <a:solidFill>
                            <a:schemeClr val="tx1"/>
                          </a:solidFill>
                          <a:effectLst/>
                          <a:latin typeface="微软雅黑" panose="020B0503020204020204" charset="-122"/>
                          <a:ea typeface="微软雅黑" panose="020B0503020204020204" charset="-122"/>
                        </a:rPr>
                        <a:t>325</a:t>
                      </a:r>
                      <a:endParaRPr lang="en-US" sz="1050" kern="100" dirty="0">
                        <a:solidFill>
                          <a:schemeClr val="tx1"/>
                        </a:solidFill>
                        <a:effectLst/>
                        <a:latin typeface="微软雅黑" panose="020B0503020204020204" charset="-122"/>
                        <a:ea typeface="微软雅黑" panose="020B0503020204020204" charset="-122"/>
                      </a:endParaRPr>
                    </a:p>
                  </a:txBody>
                  <a:tcPr marL="0" marR="0" marT="0" marB="0"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lumMod val="20000"/>
                        <a:lumOff val="80000"/>
                      </a:schemeClr>
                    </a:solidFill>
                  </a:tcPr>
                </a:tc>
                <a:tc>
                  <a:txBody>
                    <a:bodyPr/>
                    <a:lstStyle/>
                    <a:p>
                      <a:pPr algn="ctr">
                        <a:spcAft>
                          <a:spcPts val="0"/>
                        </a:spcAft>
                      </a:pPr>
                      <a:r>
                        <a:rPr lang="en-US" sz="1050" kern="100">
                          <a:solidFill>
                            <a:schemeClr val="tx1"/>
                          </a:solidFill>
                          <a:effectLst/>
                          <a:latin typeface="微软雅黑" panose="020B0503020204020204" charset="-122"/>
                          <a:ea typeface="微软雅黑" panose="020B0503020204020204" charset="-122"/>
                        </a:rPr>
                        <a:t>320</a:t>
                      </a:r>
                      <a:endParaRPr lang="en-US" sz="1050" kern="100">
                        <a:solidFill>
                          <a:schemeClr val="tx1"/>
                        </a:solidFill>
                        <a:effectLst/>
                        <a:latin typeface="微软雅黑" panose="020B0503020204020204" charset="-122"/>
                        <a:ea typeface="微软雅黑" panose="020B0503020204020204" charset="-122"/>
                      </a:endParaRPr>
                    </a:p>
                  </a:txBody>
                  <a:tcPr marL="0" marR="0" marT="0" marB="0"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lumMod val="20000"/>
                        <a:lumOff val="80000"/>
                      </a:schemeClr>
                    </a:solidFill>
                  </a:tcPr>
                </a:tc>
                <a:tc>
                  <a:txBody>
                    <a:bodyPr/>
                    <a:lstStyle/>
                    <a:p>
                      <a:pPr algn="ctr">
                        <a:spcAft>
                          <a:spcPts val="0"/>
                        </a:spcAft>
                      </a:pPr>
                      <a:r>
                        <a:rPr lang="en-US" sz="1050" kern="100">
                          <a:solidFill>
                            <a:schemeClr val="tx1"/>
                          </a:solidFill>
                          <a:effectLst/>
                          <a:latin typeface="微软雅黑" panose="020B0503020204020204" charset="-122"/>
                          <a:ea typeface="微软雅黑" panose="020B0503020204020204" charset="-122"/>
                        </a:rPr>
                        <a:t> </a:t>
                      </a:r>
                      <a:endParaRPr lang="en-US" sz="1050" kern="100">
                        <a:solidFill>
                          <a:schemeClr val="tx1"/>
                        </a:solidFill>
                        <a:effectLst/>
                        <a:latin typeface="微软雅黑" panose="020B0503020204020204" charset="-122"/>
                        <a:ea typeface="微软雅黑" panose="020B0503020204020204" charset="-122"/>
                      </a:endParaRPr>
                    </a:p>
                  </a:txBody>
                  <a:tcPr marL="0" marR="0" marT="0" marB="0">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lumMod val="20000"/>
                        <a:lumOff val="80000"/>
                      </a:schemeClr>
                    </a:solidFill>
                  </a:tcPr>
                </a:tc>
                <a:tc>
                  <a:txBody>
                    <a:bodyPr/>
                    <a:lstStyle/>
                    <a:p>
                      <a:pPr algn="ctr">
                        <a:spcAft>
                          <a:spcPts val="0"/>
                        </a:spcAft>
                      </a:pPr>
                      <a:r>
                        <a:rPr lang="en-US" sz="1050" kern="100">
                          <a:solidFill>
                            <a:schemeClr val="tx1"/>
                          </a:solidFill>
                          <a:effectLst/>
                          <a:latin typeface="微软雅黑" panose="020B0503020204020204" charset="-122"/>
                          <a:ea typeface="微软雅黑" panose="020B0503020204020204" charset="-122"/>
                        </a:rPr>
                        <a:t> </a:t>
                      </a:r>
                      <a:endParaRPr lang="en-US" sz="1050" kern="100">
                        <a:solidFill>
                          <a:schemeClr val="tx1"/>
                        </a:solidFill>
                        <a:effectLst/>
                        <a:latin typeface="微软雅黑" panose="020B0503020204020204" charset="-122"/>
                        <a:ea typeface="微软雅黑" panose="020B0503020204020204" charset="-122"/>
                      </a:endParaRPr>
                    </a:p>
                  </a:txBody>
                  <a:tcPr marL="0" marR="0" marT="0" marB="0">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lumMod val="20000"/>
                        <a:lumOff val="80000"/>
                      </a:schemeClr>
                    </a:solidFill>
                  </a:tcPr>
                </a:tc>
                <a:tc>
                  <a:txBody>
                    <a:bodyPr/>
                    <a:lstStyle/>
                    <a:p>
                      <a:pPr algn="ctr">
                        <a:spcAft>
                          <a:spcPts val="0"/>
                        </a:spcAft>
                      </a:pPr>
                      <a:r>
                        <a:rPr lang="en-US" sz="1050" kern="100" dirty="0">
                          <a:solidFill>
                            <a:schemeClr val="tx1"/>
                          </a:solidFill>
                          <a:effectLst/>
                          <a:latin typeface="微软雅黑" panose="020B0503020204020204" charset="-122"/>
                          <a:ea typeface="微软雅黑" panose="020B0503020204020204" charset="-122"/>
                        </a:rPr>
                        <a:t> </a:t>
                      </a:r>
                      <a:endParaRPr lang="en-US" sz="1050" kern="100" dirty="0">
                        <a:solidFill>
                          <a:schemeClr val="tx1"/>
                        </a:solidFill>
                        <a:effectLst/>
                        <a:latin typeface="微软雅黑" panose="020B0503020204020204" charset="-122"/>
                        <a:ea typeface="微软雅黑" panose="020B0503020204020204" charset="-122"/>
                      </a:endParaRPr>
                    </a:p>
                  </a:txBody>
                  <a:tcPr marL="0" marR="0" marT="0" marB="0"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lumMod val="20000"/>
                        <a:lumOff val="80000"/>
                      </a:schemeClr>
                    </a:solidFill>
                  </a:tcPr>
                </a:tc>
                <a:tc>
                  <a:txBody>
                    <a:bodyPr/>
                    <a:lstStyle/>
                    <a:p>
                      <a:pPr algn="ctr">
                        <a:spcAft>
                          <a:spcPts val="0"/>
                        </a:spcAft>
                      </a:pPr>
                      <a:r>
                        <a:rPr lang="en-US" sz="1050" kern="100" dirty="0">
                          <a:solidFill>
                            <a:schemeClr val="tx1"/>
                          </a:solidFill>
                          <a:effectLst/>
                          <a:latin typeface="微软雅黑" panose="020B0503020204020204" charset="-122"/>
                          <a:ea typeface="微软雅黑" panose="020B0503020204020204" charset="-122"/>
                        </a:rPr>
                        <a:t> </a:t>
                      </a:r>
                      <a:endParaRPr lang="en-US" sz="1050" kern="100" dirty="0">
                        <a:solidFill>
                          <a:schemeClr val="tx1"/>
                        </a:solidFill>
                        <a:effectLst/>
                        <a:latin typeface="微软雅黑" panose="020B0503020204020204" charset="-122"/>
                        <a:ea typeface="微软雅黑" panose="020B0503020204020204" charset="-122"/>
                      </a:endParaRPr>
                    </a:p>
                  </a:txBody>
                  <a:tcPr marL="0" marR="0" marT="0" marB="0"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lumMod val="20000"/>
                        <a:lumOff val="80000"/>
                      </a:schemeClr>
                    </a:solidFill>
                  </a:tcPr>
                </a:tc>
                <a:tc>
                  <a:txBody>
                    <a:bodyPr/>
                    <a:lstStyle/>
                    <a:p>
                      <a:pPr algn="ctr">
                        <a:spcAft>
                          <a:spcPts val="0"/>
                        </a:spcAft>
                      </a:pPr>
                      <a:r>
                        <a:rPr lang="en-US" sz="1050" kern="100" dirty="0">
                          <a:solidFill>
                            <a:schemeClr val="tx1"/>
                          </a:solidFill>
                          <a:effectLst/>
                          <a:latin typeface="微软雅黑" panose="020B0503020204020204" charset="-122"/>
                          <a:ea typeface="微软雅黑" panose="020B0503020204020204" charset="-122"/>
                        </a:rPr>
                        <a:t> </a:t>
                      </a:r>
                      <a:endParaRPr lang="en-US" sz="1050" kern="100" dirty="0">
                        <a:solidFill>
                          <a:schemeClr val="tx1"/>
                        </a:solidFill>
                        <a:effectLst/>
                        <a:latin typeface="微软雅黑" panose="020B0503020204020204" charset="-122"/>
                        <a:ea typeface="微软雅黑" panose="020B0503020204020204" charset="-122"/>
                      </a:endParaRPr>
                    </a:p>
                  </a:txBody>
                  <a:tcPr marL="0" marR="0" marT="0" marB="0"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lumMod val="20000"/>
                        <a:lumOff val="80000"/>
                      </a:schemeClr>
                    </a:solidFill>
                  </a:tcPr>
                </a:tc>
                <a:tc>
                  <a:txBody>
                    <a:bodyPr/>
                    <a:lstStyle/>
                    <a:p>
                      <a:pPr algn="ctr">
                        <a:spcAft>
                          <a:spcPts val="0"/>
                        </a:spcAft>
                      </a:pPr>
                      <a:r>
                        <a:rPr lang="en-US" sz="1050" kern="100" dirty="0">
                          <a:solidFill>
                            <a:schemeClr val="tx1"/>
                          </a:solidFill>
                          <a:effectLst/>
                          <a:latin typeface="微软雅黑" panose="020B0503020204020204" charset="-122"/>
                          <a:ea typeface="微软雅黑" panose="020B0503020204020204" charset="-122"/>
                        </a:rPr>
                        <a:t> </a:t>
                      </a:r>
                      <a:endParaRPr lang="en-US" sz="1050" kern="100" dirty="0">
                        <a:solidFill>
                          <a:schemeClr val="tx1"/>
                        </a:solidFill>
                        <a:effectLst/>
                        <a:latin typeface="微软雅黑" panose="020B0503020204020204" charset="-122"/>
                        <a:ea typeface="微软雅黑" panose="020B0503020204020204" charset="-122"/>
                      </a:endParaRPr>
                    </a:p>
                  </a:txBody>
                  <a:tcPr marL="0" marR="0" marT="0" marB="0"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lumMod val="20000"/>
                        <a:lumOff val="80000"/>
                      </a:schemeClr>
                    </a:solidFill>
                  </a:tcPr>
                </a:tc>
                <a:tc>
                  <a:txBody>
                    <a:bodyPr/>
                    <a:lstStyle/>
                    <a:p>
                      <a:pPr algn="ctr">
                        <a:spcAft>
                          <a:spcPts val="0"/>
                        </a:spcAft>
                      </a:pPr>
                      <a:r>
                        <a:rPr lang="en-US" sz="1050" kern="100" dirty="0">
                          <a:solidFill>
                            <a:schemeClr val="tx1"/>
                          </a:solidFill>
                          <a:effectLst/>
                          <a:latin typeface="微软雅黑" panose="020B0503020204020204" charset="-122"/>
                          <a:ea typeface="微软雅黑" panose="020B0503020204020204" charset="-122"/>
                        </a:rPr>
                        <a:t> </a:t>
                      </a:r>
                      <a:endParaRPr lang="en-US" sz="1050" kern="100" dirty="0">
                        <a:solidFill>
                          <a:schemeClr val="tx1"/>
                        </a:solidFill>
                        <a:effectLst/>
                        <a:latin typeface="微软雅黑" panose="020B0503020204020204" charset="-122"/>
                        <a:ea typeface="微软雅黑" panose="020B0503020204020204" charset="-122"/>
                      </a:endParaRPr>
                    </a:p>
                  </a:txBody>
                  <a:tcPr marL="0" marR="0" marT="0" marB="0"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lumMod val="20000"/>
                        <a:lumOff val="80000"/>
                      </a:schemeClr>
                    </a:solidFill>
                  </a:tcPr>
                </a:tc>
                <a:tc>
                  <a:txBody>
                    <a:bodyPr/>
                    <a:lstStyle/>
                    <a:p>
                      <a:pPr algn="ctr">
                        <a:spcAft>
                          <a:spcPts val="0"/>
                        </a:spcAft>
                      </a:pPr>
                      <a:r>
                        <a:rPr lang="en-US" sz="1050" kern="100" dirty="0">
                          <a:solidFill>
                            <a:schemeClr val="tx1"/>
                          </a:solidFill>
                          <a:effectLst/>
                          <a:latin typeface="微软雅黑" panose="020B0503020204020204" charset="-122"/>
                          <a:ea typeface="微软雅黑" panose="020B0503020204020204" charset="-122"/>
                        </a:rPr>
                        <a:t> </a:t>
                      </a:r>
                      <a:endParaRPr lang="en-US" sz="1050" kern="100" dirty="0">
                        <a:solidFill>
                          <a:schemeClr val="tx1"/>
                        </a:solidFill>
                        <a:effectLst/>
                        <a:latin typeface="微软雅黑" panose="020B0503020204020204" charset="-122"/>
                        <a:ea typeface="微软雅黑" panose="020B0503020204020204" charset="-122"/>
                      </a:endParaRPr>
                    </a:p>
                  </a:txBody>
                  <a:tcPr marL="0" marR="0" marT="0" marB="0"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lumMod val="20000"/>
                        <a:lumOff val="80000"/>
                      </a:schemeClr>
                    </a:solidFill>
                  </a:tcPr>
                </a:tc>
                <a:tc>
                  <a:txBody>
                    <a:bodyPr/>
                    <a:lstStyle/>
                    <a:p>
                      <a:pPr algn="ctr">
                        <a:spcAft>
                          <a:spcPts val="0"/>
                        </a:spcAft>
                      </a:pPr>
                      <a:r>
                        <a:rPr lang="en-US" sz="1050" kern="100" dirty="0">
                          <a:solidFill>
                            <a:schemeClr val="tx1"/>
                          </a:solidFill>
                          <a:effectLst/>
                          <a:latin typeface="微软雅黑" panose="020B0503020204020204" charset="-122"/>
                          <a:ea typeface="微软雅黑" panose="020B0503020204020204" charset="-122"/>
                        </a:rPr>
                        <a:t> </a:t>
                      </a:r>
                      <a:endParaRPr lang="en-US" sz="1050" kern="100" dirty="0">
                        <a:solidFill>
                          <a:schemeClr val="tx1"/>
                        </a:solidFill>
                        <a:effectLst/>
                        <a:latin typeface="微软雅黑" panose="020B0503020204020204" charset="-122"/>
                        <a:ea typeface="微软雅黑" panose="020B0503020204020204" charset="-122"/>
                      </a:endParaRPr>
                    </a:p>
                  </a:txBody>
                  <a:tcPr marL="0" marR="0" marT="0" marB="0"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lumMod val="20000"/>
                        <a:lumOff val="80000"/>
                      </a:schemeClr>
                    </a:solidFill>
                  </a:tcPr>
                </a:tc>
                <a:tc>
                  <a:txBody>
                    <a:bodyPr/>
                    <a:lstStyle/>
                    <a:p>
                      <a:pPr algn="ctr">
                        <a:spcAft>
                          <a:spcPts val="0"/>
                        </a:spcAft>
                      </a:pPr>
                      <a:r>
                        <a:rPr lang="en-US" sz="1050" kern="100" dirty="0">
                          <a:solidFill>
                            <a:schemeClr val="tx1"/>
                          </a:solidFill>
                          <a:effectLst/>
                          <a:latin typeface="微软雅黑" panose="020B0503020204020204" charset="-122"/>
                          <a:ea typeface="微软雅黑" panose="020B0503020204020204" charset="-122"/>
                        </a:rPr>
                        <a:t> </a:t>
                      </a:r>
                      <a:endParaRPr lang="en-US" sz="1050" kern="100" dirty="0">
                        <a:solidFill>
                          <a:schemeClr val="tx1"/>
                        </a:solidFill>
                        <a:effectLst/>
                        <a:latin typeface="微软雅黑" panose="020B0503020204020204" charset="-122"/>
                        <a:ea typeface="微软雅黑" panose="020B0503020204020204" charset="-122"/>
                      </a:endParaRPr>
                    </a:p>
                  </a:txBody>
                  <a:tcPr marL="0" marR="0" marT="0" marB="0"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lumMod val="20000"/>
                        <a:lumOff val="80000"/>
                      </a:schemeClr>
                    </a:solidFill>
                  </a:tcPr>
                </a:tc>
                <a:tc>
                  <a:txBody>
                    <a:bodyPr/>
                    <a:lstStyle/>
                    <a:p>
                      <a:pPr algn="ctr">
                        <a:spcAft>
                          <a:spcPts val="0"/>
                        </a:spcAft>
                      </a:pPr>
                      <a:r>
                        <a:rPr lang="en-US" sz="1050" kern="100" dirty="0">
                          <a:solidFill>
                            <a:schemeClr val="tx1"/>
                          </a:solidFill>
                          <a:effectLst/>
                          <a:latin typeface="微软雅黑" panose="020B0503020204020204" charset="-122"/>
                          <a:ea typeface="微软雅黑" panose="020B0503020204020204" charset="-122"/>
                        </a:rPr>
                        <a:t> </a:t>
                      </a:r>
                      <a:endParaRPr lang="en-US" sz="1050" kern="100" dirty="0">
                        <a:solidFill>
                          <a:schemeClr val="tx1"/>
                        </a:solidFill>
                        <a:effectLst/>
                        <a:latin typeface="微软雅黑" panose="020B0503020204020204" charset="-122"/>
                        <a:ea typeface="微软雅黑" panose="020B0503020204020204" charset="-122"/>
                      </a:endParaRPr>
                    </a:p>
                  </a:txBody>
                  <a:tcPr marL="0" marR="0" marT="0" marB="0"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lumMod val="20000"/>
                        <a:lumOff val="80000"/>
                      </a:schemeClr>
                    </a:solidFill>
                  </a:tcPr>
                </a:tc>
                <a:tc>
                  <a:txBody>
                    <a:bodyPr/>
                    <a:lstStyle/>
                    <a:p>
                      <a:pPr algn="ctr">
                        <a:spcAft>
                          <a:spcPts val="0"/>
                        </a:spcAft>
                      </a:pPr>
                      <a:r>
                        <a:rPr lang="en-US" sz="1050" kern="100" dirty="0">
                          <a:solidFill>
                            <a:schemeClr val="tx1"/>
                          </a:solidFill>
                          <a:effectLst/>
                          <a:latin typeface="微软雅黑" panose="020B0503020204020204" charset="-122"/>
                          <a:ea typeface="微软雅黑" panose="020B0503020204020204" charset="-122"/>
                        </a:rPr>
                        <a:t> </a:t>
                      </a:r>
                      <a:endParaRPr lang="en-US" sz="1050" kern="100" dirty="0">
                        <a:solidFill>
                          <a:schemeClr val="tx1"/>
                        </a:solidFill>
                        <a:effectLst/>
                        <a:latin typeface="微软雅黑" panose="020B0503020204020204" charset="-122"/>
                        <a:ea typeface="微软雅黑" panose="020B0503020204020204" charset="-122"/>
                      </a:endParaRPr>
                    </a:p>
                  </a:txBody>
                  <a:tcPr marL="0" marR="0" marT="0" marB="0"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lumMod val="20000"/>
                        <a:lumOff val="80000"/>
                      </a:schemeClr>
                    </a:solidFill>
                  </a:tcPr>
                </a:tc>
                <a:tc>
                  <a:txBody>
                    <a:bodyPr/>
                    <a:lstStyle/>
                    <a:p>
                      <a:pPr algn="ctr">
                        <a:spcAft>
                          <a:spcPts val="0"/>
                        </a:spcAft>
                      </a:pPr>
                      <a:r>
                        <a:rPr lang="en-US" sz="1050" kern="100" dirty="0">
                          <a:solidFill>
                            <a:schemeClr val="tx1"/>
                          </a:solidFill>
                          <a:effectLst/>
                          <a:latin typeface="微软雅黑" panose="020B0503020204020204" charset="-122"/>
                          <a:ea typeface="微软雅黑" panose="020B0503020204020204" charset="-122"/>
                        </a:rPr>
                        <a:t> </a:t>
                      </a:r>
                      <a:endParaRPr lang="en-US" sz="1050" kern="100" dirty="0">
                        <a:solidFill>
                          <a:schemeClr val="tx1"/>
                        </a:solidFill>
                        <a:effectLst/>
                        <a:latin typeface="微软雅黑" panose="020B0503020204020204" charset="-122"/>
                        <a:ea typeface="微软雅黑" panose="020B0503020204020204" charset="-122"/>
                      </a:endParaRPr>
                    </a:p>
                  </a:txBody>
                  <a:tcPr marL="0" marR="0" marT="0" marB="0"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lumMod val="20000"/>
                        <a:lumOff val="80000"/>
                      </a:schemeClr>
                    </a:solidFill>
                  </a:tcPr>
                </a:tc>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down)">
                                      <p:cBhvr>
                                        <p:cTn id="7" dur="580">
                                          <p:stCondLst>
                                            <p:cond delay="0"/>
                                          </p:stCondLst>
                                        </p:cTn>
                                        <p:tgtEl>
                                          <p:spTgt spid="13"/>
                                        </p:tgtEl>
                                      </p:cBhvr>
                                    </p:animEffect>
                                    <p:anim calcmode="lin" valueType="num">
                                      <p:cBhvr>
                                        <p:cTn id="8" dur="1822" tmFilter="0,0; 0.14,0.36; 0.43,0.73; 0.71,0.91; 1.0,1.0">
                                          <p:stCondLst>
                                            <p:cond delay="0"/>
                                          </p:stCondLst>
                                        </p:cTn>
                                        <p:tgtEl>
                                          <p:spTgt spid="13"/>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13"/>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13"/>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13"/>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13"/>
                                        </p:tgtEl>
                                        <p:attrNameLst>
                                          <p:attrName>ppt_y</p:attrName>
                                        </p:attrNameLst>
                                      </p:cBhvr>
                                      <p:tavLst>
                                        <p:tav tm="0" fmla="#ppt_y-sin(pi*$)/81">
                                          <p:val>
                                            <p:fltVal val="0"/>
                                          </p:val>
                                        </p:tav>
                                        <p:tav tm="100000">
                                          <p:val>
                                            <p:fltVal val="1"/>
                                          </p:val>
                                        </p:tav>
                                      </p:tavLst>
                                    </p:anim>
                                    <p:animScale>
                                      <p:cBhvr>
                                        <p:cTn id="13" dur="26">
                                          <p:stCondLst>
                                            <p:cond delay="650"/>
                                          </p:stCondLst>
                                        </p:cTn>
                                        <p:tgtEl>
                                          <p:spTgt spid="13"/>
                                        </p:tgtEl>
                                      </p:cBhvr>
                                      <p:to x="100000" y="60000"/>
                                    </p:animScale>
                                    <p:animScale>
                                      <p:cBhvr>
                                        <p:cTn id="14" dur="166">
                                          <p:stCondLst>
                                            <p:cond delay="676"/>
                                          </p:stCondLst>
                                        </p:cTn>
                                        <p:tgtEl>
                                          <p:spTgt spid="13"/>
                                        </p:tgtEl>
                                      </p:cBhvr>
                                      <p:to x="100000" y="100000"/>
                                    </p:animScale>
                                    <p:animScale>
                                      <p:cBhvr>
                                        <p:cTn id="15" dur="26">
                                          <p:stCondLst>
                                            <p:cond delay="1312"/>
                                          </p:stCondLst>
                                        </p:cTn>
                                        <p:tgtEl>
                                          <p:spTgt spid="13"/>
                                        </p:tgtEl>
                                      </p:cBhvr>
                                      <p:to x="100000" y="80000"/>
                                    </p:animScale>
                                    <p:animScale>
                                      <p:cBhvr>
                                        <p:cTn id="16" dur="166">
                                          <p:stCondLst>
                                            <p:cond delay="1338"/>
                                          </p:stCondLst>
                                        </p:cTn>
                                        <p:tgtEl>
                                          <p:spTgt spid="13"/>
                                        </p:tgtEl>
                                      </p:cBhvr>
                                      <p:to x="100000" y="100000"/>
                                    </p:animScale>
                                    <p:animScale>
                                      <p:cBhvr>
                                        <p:cTn id="17" dur="26">
                                          <p:stCondLst>
                                            <p:cond delay="1642"/>
                                          </p:stCondLst>
                                        </p:cTn>
                                        <p:tgtEl>
                                          <p:spTgt spid="13"/>
                                        </p:tgtEl>
                                      </p:cBhvr>
                                      <p:to x="100000" y="90000"/>
                                    </p:animScale>
                                    <p:animScale>
                                      <p:cBhvr>
                                        <p:cTn id="18" dur="166">
                                          <p:stCondLst>
                                            <p:cond delay="1668"/>
                                          </p:stCondLst>
                                        </p:cTn>
                                        <p:tgtEl>
                                          <p:spTgt spid="13"/>
                                        </p:tgtEl>
                                      </p:cBhvr>
                                      <p:to x="100000" y="100000"/>
                                    </p:animScale>
                                    <p:animScale>
                                      <p:cBhvr>
                                        <p:cTn id="19" dur="26">
                                          <p:stCondLst>
                                            <p:cond delay="1808"/>
                                          </p:stCondLst>
                                        </p:cTn>
                                        <p:tgtEl>
                                          <p:spTgt spid="13"/>
                                        </p:tgtEl>
                                      </p:cBhvr>
                                      <p:to x="100000" y="95000"/>
                                    </p:animScale>
                                    <p:animScale>
                                      <p:cBhvr>
                                        <p:cTn id="20" dur="166">
                                          <p:stCondLst>
                                            <p:cond delay="1834"/>
                                          </p:stCondLst>
                                        </p:cTn>
                                        <p:tgtEl>
                                          <p:spTgt spid="13"/>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p:cNvSpPr txBox="1"/>
          <p:nvPr/>
        </p:nvSpPr>
        <p:spPr>
          <a:xfrm>
            <a:off x="2388394" y="1727911"/>
            <a:ext cx="309880" cy="368300"/>
          </a:xfrm>
          <a:prstGeom prst="rect">
            <a:avLst/>
          </a:prstGeom>
          <a:noFill/>
        </p:spPr>
        <p:txBody>
          <a:bodyPr wrap="none" rtlCol="0">
            <a:spAutoFit/>
          </a:bodyPr>
          <a:lstStyle/>
          <a:p>
            <a:endParaRPr lang="zh-CN" altLang="en-US" sz="1800" dirty="0"/>
          </a:p>
        </p:txBody>
      </p:sp>
      <p:sp>
        <p:nvSpPr>
          <p:cNvPr id="7" name="文本框 6"/>
          <p:cNvSpPr txBox="1"/>
          <p:nvPr/>
        </p:nvSpPr>
        <p:spPr>
          <a:xfrm>
            <a:off x="1002030" y="1151890"/>
            <a:ext cx="5782945" cy="4987925"/>
          </a:xfrm>
          <a:prstGeom prst="rect">
            <a:avLst/>
          </a:prstGeom>
          <a:noFill/>
        </p:spPr>
        <p:txBody>
          <a:bodyPr wrap="square" rtlCol="0">
            <a:spAutoFit/>
          </a:bodyPr>
          <a:lstStyle/>
          <a:p>
            <a:pPr algn="l">
              <a:lnSpc>
                <a:spcPct val="130000"/>
              </a:lnSpc>
              <a:spcBef>
                <a:spcPct val="40000"/>
              </a:spcBef>
              <a:buClrTx/>
              <a:buSzTx/>
              <a:buFontTx/>
            </a:pPr>
            <a:r>
              <a:rPr lang="zh-CN" altLang="en-US" sz="1800" b="1" dirty="0">
                <a:solidFill>
                  <a:schemeClr val="accent5">
                    <a:lumMod val="75000"/>
                  </a:schemeClr>
                </a:solidFill>
                <a:latin typeface="微软雅黑" panose="020B0503020204020204" charset="-122"/>
                <a:ea typeface="微软雅黑" panose="020B0503020204020204" charset="-122"/>
              </a:rPr>
              <a:t>专业简介：</a:t>
            </a:r>
            <a:endParaRPr lang="zh-CN" altLang="en-US" sz="1800" b="1" dirty="0">
              <a:solidFill>
                <a:schemeClr val="accent5">
                  <a:lumMod val="75000"/>
                </a:schemeClr>
              </a:solidFill>
              <a:latin typeface="微软雅黑" panose="020B0503020204020204" charset="-122"/>
              <a:ea typeface="微软雅黑" panose="020B0503020204020204" charset="-122"/>
            </a:endParaRPr>
          </a:p>
          <a:p>
            <a:pPr algn="l">
              <a:lnSpc>
                <a:spcPct val="130000"/>
              </a:lnSpc>
              <a:spcBef>
                <a:spcPct val="40000"/>
              </a:spcBef>
              <a:buClrTx/>
              <a:buSzTx/>
              <a:buFontTx/>
            </a:pPr>
            <a:r>
              <a:rPr lang="zh-CN" altLang="en-US" sz="1800" b="1" dirty="0">
                <a:solidFill>
                  <a:schemeClr val="accent5">
                    <a:lumMod val="75000"/>
                  </a:schemeClr>
                </a:solidFill>
                <a:latin typeface="微软雅黑" panose="020B0503020204020204" charset="-122"/>
                <a:ea typeface="微软雅黑" panose="020B0503020204020204" charset="-122"/>
              </a:rPr>
              <a:t> </a:t>
            </a:r>
            <a:r>
              <a:rPr lang="en-US" altLang="zh-CN" sz="1800" b="1" dirty="0">
                <a:solidFill>
                  <a:schemeClr val="accent5">
                    <a:lumMod val="75000"/>
                  </a:schemeClr>
                </a:solidFill>
                <a:latin typeface="微软雅黑" panose="020B0503020204020204" charset="-122"/>
                <a:ea typeface="微软雅黑" panose="020B0503020204020204" charset="-122"/>
              </a:rPr>
              <a:t>     </a:t>
            </a:r>
            <a:r>
              <a:rPr lang="zh-CN" altLang="en-US" sz="1800" dirty="0">
                <a:solidFill>
                  <a:schemeClr val="accent5">
                    <a:lumMod val="75000"/>
                  </a:schemeClr>
                </a:solidFill>
                <a:latin typeface="微软雅黑" panose="020B0503020204020204" charset="-122"/>
                <a:ea typeface="微软雅黑" panose="020B0503020204020204" charset="-122"/>
              </a:rPr>
              <a:t>勘查技术与工程专业（勘查地球物理方向）前身是应用地球物理专业，国家级一流专业，隶属“地质资源与地质工程”国家双一流“A+“一级学科。</a:t>
            </a:r>
            <a:endParaRPr lang="zh-CN" altLang="en-US" sz="1800" dirty="0">
              <a:solidFill>
                <a:schemeClr val="accent5">
                  <a:lumMod val="75000"/>
                </a:schemeClr>
              </a:solidFill>
              <a:latin typeface="微软雅黑" panose="020B0503020204020204" charset="-122"/>
              <a:ea typeface="微软雅黑" panose="020B0503020204020204" charset="-122"/>
            </a:endParaRPr>
          </a:p>
          <a:p>
            <a:pPr algn="l">
              <a:lnSpc>
                <a:spcPct val="130000"/>
              </a:lnSpc>
              <a:spcBef>
                <a:spcPct val="40000"/>
              </a:spcBef>
              <a:buClrTx/>
              <a:buSzTx/>
              <a:buFontTx/>
            </a:pPr>
            <a:r>
              <a:rPr lang="zh-CN" altLang="en-US" sz="1800" dirty="0">
                <a:solidFill>
                  <a:schemeClr val="accent5">
                    <a:lumMod val="75000"/>
                  </a:schemeClr>
                </a:solidFill>
                <a:latin typeface="微软雅黑" panose="020B0503020204020204" charset="-122"/>
                <a:ea typeface="微软雅黑" panose="020B0503020204020204" charset="-122"/>
              </a:rPr>
              <a:t> </a:t>
            </a:r>
            <a:r>
              <a:rPr lang="en-US" altLang="zh-CN" sz="1800" dirty="0">
                <a:solidFill>
                  <a:schemeClr val="accent5">
                    <a:lumMod val="75000"/>
                  </a:schemeClr>
                </a:solidFill>
                <a:latin typeface="微软雅黑" panose="020B0503020204020204" charset="-122"/>
                <a:ea typeface="微软雅黑" panose="020B0503020204020204" charset="-122"/>
              </a:rPr>
              <a:t>      </a:t>
            </a:r>
            <a:r>
              <a:rPr lang="zh-CN" altLang="en-US" sz="1800" dirty="0">
                <a:solidFill>
                  <a:schemeClr val="accent5">
                    <a:lumMod val="75000"/>
                  </a:schemeClr>
                </a:solidFill>
                <a:latin typeface="微软雅黑" panose="020B0503020204020204" charset="-122"/>
                <a:ea typeface="微软雅黑" panose="020B0503020204020204" charset="-122"/>
              </a:rPr>
              <a:t>本专业旨在培养德、智、体、美全面发展，系统掌握数学、物理、计算机与地球系统科学基础理论与方法，能够利用现代地球物理仪器装备与智能地球物理勘查技术，结合人工智能、机器学习及高性能计算等技术，对各类地球物理数据进行采集、处理、解释与综合评价，从事城市地下空间探测、深海/深地资源勘查、地质灾害预测和防治、国家重大工程基础勘查、环境监测及治理等相关专业领域的科研、技术应用与管理等方面工作的复合型高素质专门人才。</a:t>
            </a:r>
            <a:endParaRPr lang="zh-CN" altLang="en-US" sz="1800" dirty="0">
              <a:solidFill>
                <a:schemeClr val="accent5">
                  <a:lumMod val="75000"/>
                </a:schemeClr>
              </a:solidFill>
              <a:latin typeface="微软雅黑" panose="020B0503020204020204" charset="-122"/>
              <a:ea typeface="微软雅黑" panose="020B0503020204020204" charset="-122"/>
            </a:endParaRPr>
          </a:p>
        </p:txBody>
      </p:sp>
      <p:sp>
        <p:nvSpPr>
          <p:cNvPr id="9" name="文本框 8"/>
          <p:cNvSpPr txBox="1"/>
          <p:nvPr/>
        </p:nvSpPr>
        <p:spPr>
          <a:xfrm>
            <a:off x="7295515" y="1152525"/>
            <a:ext cx="2653030" cy="3376295"/>
          </a:xfrm>
          <a:prstGeom prst="rect">
            <a:avLst/>
          </a:prstGeom>
          <a:noFill/>
        </p:spPr>
        <p:txBody>
          <a:bodyPr wrap="none" rtlCol="0">
            <a:noAutofit/>
          </a:bodyPr>
          <a:lstStyle/>
          <a:p>
            <a:pPr algn="l">
              <a:lnSpc>
                <a:spcPct val="130000"/>
              </a:lnSpc>
              <a:spcBef>
                <a:spcPct val="40000"/>
              </a:spcBef>
              <a:buClrTx/>
              <a:buSzTx/>
              <a:buFontTx/>
            </a:pPr>
            <a:r>
              <a:rPr lang="zh-CN" altLang="en-US" sz="1800" b="1" dirty="0">
                <a:solidFill>
                  <a:schemeClr val="accent5">
                    <a:lumMod val="75000"/>
                  </a:schemeClr>
                </a:solidFill>
                <a:latin typeface="微软雅黑" panose="020B0503020204020204" charset="-122"/>
                <a:ea typeface="微软雅黑" panose="020B0503020204020204" charset="-122"/>
              </a:rPr>
              <a:t>专业方向：</a:t>
            </a:r>
            <a:endParaRPr lang="zh-CN" altLang="en-US" sz="1800" b="1" dirty="0">
              <a:solidFill>
                <a:schemeClr val="accent5">
                  <a:lumMod val="75000"/>
                </a:schemeClr>
              </a:solidFill>
              <a:latin typeface="微软雅黑" panose="020B0503020204020204" charset="-122"/>
              <a:ea typeface="微软雅黑" panose="020B0503020204020204" charset="-122"/>
            </a:endParaRPr>
          </a:p>
          <a:p>
            <a:pPr marL="285750" indent="-285750" algn="l">
              <a:lnSpc>
                <a:spcPct val="120000"/>
              </a:lnSpc>
              <a:spcBef>
                <a:spcPct val="40000"/>
              </a:spcBef>
              <a:buClrTx/>
              <a:buSzTx/>
              <a:buFont typeface="Wingdings" panose="05000000000000000000" charset="0"/>
              <a:buChar char="l"/>
            </a:pPr>
            <a:r>
              <a:rPr lang="zh-CN" altLang="en-US" sz="1800" dirty="0">
                <a:solidFill>
                  <a:schemeClr val="accent5">
                    <a:lumMod val="75000"/>
                  </a:schemeClr>
                </a:solidFill>
                <a:latin typeface="微软雅黑" panose="020B0503020204020204" charset="-122"/>
                <a:ea typeface="微软雅黑" panose="020B0503020204020204" charset="-122"/>
              </a:rPr>
              <a:t>城市地球物理</a:t>
            </a:r>
            <a:endParaRPr lang="zh-CN" altLang="en-US" sz="1800" dirty="0">
              <a:solidFill>
                <a:schemeClr val="accent5">
                  <a:lumMod val="75000"/>
                </a:schemeClr>
              </a:solidFill>
              <a:latin typeface="微软雅黑" panose="020B0503020204020204" charset="-122"/>
              <a:ea typeface="微软雅黑" panose="020B0503020204020204" charset="-122"/>
            </a:endParaRPr>
          </a:p>
          <a:p>
            <a:pPr marL="285750" indent="-285750" algn="l">
              <a:lnSpc>
                <a:spcPct val="120000"/>
              </a:lnSpc>
              <a:spcBef>
                <a:spcPct val="40000"/>
              </a:spcBef>
              <a:buClrTx/>
              <a:buSzTx/>
              <a:buFont typeface="Wingdings" panose="05000000000000000000" charset="0"/>
              <a:buChar char="l"/>
            </a:pPr>
            <a:r>
              <a:rPr lang="zh-CN" altLang="en-US" sz="1800" dirty="0">
                <a:solidFill>
                  <a:schemeClr val="accent5">
                    <a:lumMod val="75000"/>
                  </a:schemeClr>
                </a:solidFill>
                <a:latin typeface="微软雅黑" panose="020B0503020204020204" charset="-122"/>
                <a:ea typeface="微软雅黑" panose="020B0503020204020204" charset="-122"/>
              </a:rPr>
              <a:t>能源地球物理</a:t>
            </a:r>
            <a:endParaRPr lang="zh-CN" altLang="en-US" sz="1800" dirty="0">
              <a:solidFill>
                <a:schemeClr val="accent5">
                  <a:lumMod val="75000"/>
                </a:schemeClr>
              </a:solidFill>
              <a:latin typeface="微软雅黑" panose="020B0503020204020204" charset="-122"/>
              <a:ea typeface="微软雅黑" panose="020B0503020204020204" charset="-122"/>
            </a:endParaRPr>
          </a:p>
          <a:p>
            <a:pPr marL="285750" indent="-285750" algn="l">
              <a:lnSpc>
                <a:spcPct val="120000"/>
              </a:lnSpc>
              <a:spcBef>
                <a:spcPct val="40000"/>
              </a:spcBef>
              <a:buClrTx/>
              <a:buSzTx/>
              <a:buFont typeface="Wingdings" panose="05000000000000000000" charset="0"/>
              <a:buChar char="l"/>
            </a:pPr>
            <a:r>
              <a:rPr lang="zh-CN" altLang="en-US" sz="1800" dirty="0">
                <a:solidFill>
                  <a:schemeClr val="accent5">
                    <a:lumMod val="75000"/>
                  </a:schemeClr>
                </a:solidFill>
                <a:latin typeface="微软雅黑" panose="020B0503020204020204" charset="-122"/>
                <a:ea typeface="微软雅黑" panose="020B0503020204020204" charset="-122"/>
              </a:rPr>
              <a:t>地热资源地球物理</a:t>
            </a:r>
            <a:endParaRPr lang="zh-CN" altLang="en-US" sz="1800" dirty="0">
              <a:solidFill>
                <a:schemeClr val="accent5">
                  <a:lumMod val="75000"/>
                </a:schemeClr>
              </a:solidFill>
              <a:latin typeface="微软雅黑" panose="020B0503020204020204" charset="-122"/>
              <a:ea typeface="微软雅黑" panose="020B0503020204020204" charset="-122"/>
            </a:endParaRPr>
          </a:p>
          <a:p>
            <a:pPr marL="285750" indent="-285750" algn="l">
              <a:lnSpc>
                <a:spcPct val="120000"/>
              </a:lnSpc>
              <a:spcBef>
                <a:spcPct val="40000"/>
              </a:spcBef>
              <a:buClrTx/>
              <a:buSzTx/>
              <a:buFont typeface="Wingdings" panose="05000000000000000000" charset="0"/>
              <a:buChar char="l"/>
            </a:pPr>
            <a:r>
              <a:rPr lang="zh-CN" altLang="en-US" sz="1800" dirty="0">
                <a:solidFill>
                  <a:schemeClr val="accent5">
                    <a:lumMod val="75000"/>
                  </a:schemeClr>
                </a:solidFill>
                <a:latin typeface="微软雅黑" panose="020B0503020204020204" charset="-122"/>
                <a:ea typeface="微软雅黑" panose="020B0503020204020204" charset="-122"/>
              </a:rPr>
              <a:t>固体矿产资源地球物理</a:t>
            </a:r>
            <a:endParaRPr lang="zh-CN" altLang="en-US" sz="1800" dirty="0">
              <a:solidFill>
                <a:schemeClr val="accent5">
                  <a:lumMod val="75000"/>
                </a:schemeClr>
              </a:solidFill>
              <a:latin typeface="微软雅黑" panose="020B0503020204020204" charset="-122"/>
              <a:ea typeface="微软雅黑" panose="020B0503020204020204" charset="-122"/>
            </a:endParaRPr>
          </a:p>
          <a:p>
            <a:pPr marL="285750" indent="-285750" algn="l">
              <a:lnSpc>
                <a:spcPct val="120000"/>
              </a:lnSpc>
              <a:spcBef>
                <a:spcPct val="40000"/>
              </a:spcBef>
              <a:buClrTx/>
              <a:buSzTx/>
              <a:buFont typeface="Wingdings" panose="05000000000000000000" charset="0"/>
              <a:buChar char="l"/>
            </a:pPr>
            <a:r>
              <a:rPr lang="zh-CN" altLang="en-US" sz="1800" dirty="0">
                <a:solidFill>
                  <a:schemeClr val="accent5">
                    <a:lumMod val="75000"/>
                  </a:schemeClr>
                </a:solidFill>
                <a:latin typeface="微软雅黑" panose="020B0503020204020204" charset="-122"/>
                <a:ea typeface="微软雅黑" panose="020B0503020204020204" charset="-122"/>
              </a:rPr>
              <a:t>岩石地球物理</a:t>
            </a:r>
            <a:endParaRPr lang="zh-CN" altLang="en-US" sz="1800" dirty="0">
              <a:solidFill>
                <a:schemeClr val="accent5">
                  <a:lumMod val="75000"/>
                </a:schemeClr>
              </a:solidFill>
              <a:latin typeface="微软雅黑" panose="020B0503020204020204" charset="-122"/>
              <a:ea typeface="微软雅黑" panose="020B0503020204020204" charset="-122"/>
            </a:endParaRPr>
          </a:p>
        </p:txBody>
      </p:sp>
      <p:pic>
        <p:nvPicPr>
          <p:cNvPr id="10" name="图片 9"/>
          <p:cNvPicPr>
            <a:picLocks noChangeAspect="1"/>
          </p:cNvPicPr>
          <p:nvPr/>
        </p:nvPicPr>
        <p:blipFill>
          <a:blip r:embed="rId1"/>
          <a:stretch>
            <a:fillRect/>
          </a:stretch>
        </p:blipFill>
        <p:spPr>
          <a:xfrm>
            <a:off x="7223125" y="4241165"/>
            <a:ext cx="4814570" cy="1452245"/>
          </a:xfrm>
          <a:prstGeom prst="rect">
            <a:avLst/>
          </a:prstGeom>
        </p:spPr>
      </p:pic>
      <p:sp>
        <p:nvSpPr>
          <p:cNvPr id="4" name="标题 1"/>
          <p:cNvSpPr>
            <a:spLocks noGrp="1"/>
          </p:cNvSpPr>
          <p:nvPr>
            <p:custDataLst>
              <p:tags r:id="rId2"/>
            </p:custDataLst>
          </p:nvPr>
        </p:nvSpPr>
        <p:spPr>
          <a:xfrm>
            <a:off x="1126490" y="227965"/>
            <a:ext cx="8048625" cy="582930"/>
          </a:xfrm>
          <a:prstGeom prst="rect">
            <a:avLst/>
          </a:prstGeom>
          <a:noFill/>
          <a:ln>
            <a:noFill/>
          </a:ln>
          <a:effectLst/>
        </p:spPr>
        <p:txBody>
          <a:bodyPr vert="horz" wrap="square" lIns="91436" tIns="45718" rIns="91436" bIns="45718" numCol="1" anchor="t" anchorCtr="0" compatLnSpc="1"/>
          <a:lstStyle>
            <a:lvl1pPr algn="ctr" rtl="0" eaLnBrk="0" fontAlgn="base" hangingPunct="0">
              <a:spcBef>
                <a:spcPct val="0"/>
              </a:spcBef>
              <a:spcAft>
                <a:spcPct val="0"/>
              </a:spcAft>
              <a:defRPr sz="3600" b="1" kern="1200">
                <a:solidFill>
                  <a:schemeClr val="accent2"/>
                </a:solidFill>
                <a:effectLst>
                  <a:outerShdw blurRad="38100" dist="38100" dir="2700000" algn="tl">
                    <a:srgbClr val="000000"/>
                  </a:outerShdw>
                </a:effectLst>
                <a:latin typeface="楷体" panose="02010609060101010101" pitchFamily="49" charset="-122"/>
                <a:ea typeface="楷体" panose="02010609060101010101" pitchFamily="49" charset="-122"/>
                <a:cs typeface="+mj-cs"/>
              </a:defRPr>
            </a:lvl1pPr>
            <a:lvl2pPr algn="ctr" rtl="0" eaLnBrk="0" fontAlgn="base" hangingPunct="0">
              <a:spcBef>
                <a:spcPct val="0"/>
              </a:spcBef>
              <a:spcAft>
                <a:spcPct val="0"/>
              </a:spcAft>
              <a:defRPr sz="3600" b="1">
                <a:solidFill>
                  <a:schemeClr val="accent2"/>
                </a:solidFill>
                <a:effectLst>
                  <a:outerShdw blurRad="38100" dist="38100" dir="2700000" algn="tl">
                    <a:srgbClr val="000000"/>
                  </a:outerShdw>
                </a:effectLst>
                <a:latin typeface="Arial" panose="020B0604020202020204" pitchFamily="34" charset="0"/>
              </a:defRPr>
            </a:lvl2pPr>
            <a:lvl3pPr algn="ctr" rtl="0" eaLnBrk="0" fontAlgn="base" hangingPunct="0">
              <a:spcBef>
                <a:spcPct val="0"/>
              </a:spcBef>
              <a:spcAft>
                <a:spcPct val="0"/>
              </a:spcAft>
              <a:defRPr sz="3600" b="1">
                <a:solidFill>
                  <a:schemeClr val="accent2"/>
                </a:solidFill>
                <a:effectLst>
                  <a:outerShdw blurRad="38100" dist="38100" dir="2700000" algn="tl">
                    <a:srgbClr val="000000"/>
                  </a:outerShdw>
                </a:effectLst>
                <a:latin typeface="Arial" panose="020B0604020202020204" pitchFamily="34" charset="0"/>
              </a:defRPr>
            </a:lvl3pPr>
            <a:lvl4pPr algn="ctr" rtl="0" eaLnBrk="0" fontAlgn="base" hangingPunct="0">
              <a:spcBef>
                <a:spcPct val="0"/>
              </a:spcBef>
              <a:spcAft>
                <a:spcPct val="0"/>
              </a:spcAft>
              <a:defRPr sz="3600" b="1">
                <a:solidFill>
                  <a:schemeClr val="accent2"/>
                </a:solidFill>
                <a:effectLst>
                  <a:outerShdw blurRad="38100" dist="38100" dir="2700000" algn="tl">
                    <a:srgbClr val="000000"/>
                  </a:outerShdw>
                </a:effectLst>
                <a:latin typeface="Arial" panose="020B0604020202020204" pitchFamily="34" charset="0"/>
              </a:defRPr>
            </a:lvl4pPr>
            <a:lvl5pPr algn="ctr" rtl="0" eaLnBrk="0" fontAlgn="base" hangingPunct="0">
              <a:spcBef>
                <a:spcPct val="0"/>
              </a:spcBef>
              <a:spcAft>
                <a:spcPct val="0"/>
              </a:spcAft>
              <a:defRPr sz="3600" b="1">
                <a:solidFill>
                  <a:schemeClr val="accent2"/>
                </a:solidFill>
                <a:effectLst>
                  <a:outerShdw blurRad="38100" dist="38100" dir="2700000" algn="tl">
                    <a:srgbClr val="000000"/>
                  </a:outerShdw>
                </a:effectLst>
                <a:latin typeface="Arial" panose="020B0604020202020204" pitchFamily="34" charset="0"/>
              </a:defRPr>
            </a:lvl5pPr>
            <a:lvl6pPr marL="457200" algn="ctr" rtl="0" eaLnBrk="0" fontAlgn="base" hangingPunct="0">
              <a:spcBef>
                <a:spcPct val="0"/>
              </a:spcBef>
              <a:spcAft>
                <a:spcPct val="0"/>
              </a:spcAft>
              <a:defRPr sz="3600" b="1">
                <a:solidFill>
                  <a:schemeClr val="accent2"/>
                </a:solidFill>
                <a:effectLst>
                  <a:outerShdw blurRad="38100" dist="38100" dir="2700000" algn="tl">
                    <a:srgbClr val="000000"/>
                  </a:outerShdw>
                </a:effectLst>
                <a:latin typeface="Arial" panose="020B0604020202020204" pitchFamily="34" charset="0"/>
              </a:defRPr>
            </a:lvl6pPr>
            <a:lvl7pPr marL="914400" algn="ctr" rtl="0" eaLnBrk="0" fontAlgn="base" hangingPunct="0">
              <a:spcBef>
                <a:spcPct val="0"/>
              </a:spcBef>
              <a:spcAft>
                <a:spcPct val="0"/>
              </a:spcAft>
              <a:defRPr sz="3600" b="1">
                <a:solidFill>
                  <a:schemeClr val="accent2"/>
                </a:solidFill>
                <a:effectLst>
                  <a:outerShdw blurRad="38100" dist="38100" dir="2700000" algn="tl">
                    <a:srgbClr val="000000"/>
                  </a:outerShdw>
                </a:effectLst>
                <a:latin typeface="Arial" panose="020B0604020202020204" pitchFamily="34" charset="0"/>
              </a:defRPr>
            </a:lvl7pPr>
            <a:lvl8pPr marL="1371600" algn="ctr" rtl="0" eaLnBrk="0" fontAlgn="base" hangingPunct="0">
              <a:spcBef>
                <a:spcPct val="0"/>
              </a:spcBef>
              <a:spcAft>
                <a:spcPct val="0"/>
              </a:spcAft>
              <a:defRPr sz="3600" b="1">
                <a:solidFill>
                  <a:schemeClr val="accent2"/>
                </a:solidFill>
                <a:effectLst>
                  <a:outerShdw blurRad="38100" dist="38100" dir="2700000" algn="tl">
                    <a:srgbClr val="000000"/>
                  </a:outerShdw>
                </a:effectLst>
                <a:latin typeface="Arial" panose="020B0604020202020204" pitchFamily="34" charset="0"/>
              </a:defRPr>
            </a:lvl8pPr>
            <a:lvl9pPr marL="1828800" algn="ctr" rtl="0" eaLnBrk="0" fontAlgn="base" hangingPunct="0">
              <a:spcBef>
                <a:spcPct val="0"/>
              </a:spcBef>
              <a:spcAft>
                <a:spcPct val="0"/>
              </a:spcAft>
              <a:defRPr sz="3600" b="1">
                <a:solidFill>
                  <a:schemeClr val="accent2"/>
                </a:solidFill>
                <a:effectLst>
                  <a:outerShdw blurRad="38100" dist="38100" dir="2700000" algn="tl">
                    <a:srgbClr val="000000"/>
                  </a:outerShdw>
                </a:effectLst>
                <a:latin typeface="Arial" panose="020B0604020202020204" pitchFamily="34" charset="0"/>
              </a:defRPr>
            </a:lvl9pPr>
          </a:lstStyle>
          <a:p>
            <a:pPr algn="l" eaLnBrk="1" hangingPunct="1">
              <a:buClrTx/>
              <a:buSzTx/>
              <a:buFontTx/>
            </a:pPr>
            <a:r>
              <a:rPr lang="zh-CN" altLang="en-US" sz="4400" dirty="0" smtClean="0">
                <a:solidFill>
                  <a:schemeClr val="accent5">
                    <a:lumMod val="75000"/>
                  </a:schemeClr>
                </a:solidFill>
                <a:effectLst/>
                <a:latin typeface="微软雅黑" panose="020B0503020204020204" charset="-122"/>
                <a:ea typeface="微软雅黑" panose="020B0503020204020204" charset="-122"/>
                <a:cs typeface="+mn-cs"/>
                <a:sym typeface="+mn-ea"/>
              </a:rPr>
              <a:t>勘查技术与工程</a:t>
            </a:r>
            <a:r>
              <a:rPr lang="en-US" altLang="zh-CN" sz="4400" dirty="0" smtClean="0">
                <a:solidFill>
                  <a:schemeClr val="accent5">
                    <a:lumMod val="75000"/>
                  </a:schemeClr>
                </a:solidFill>
                <a:effectLst/>
                <a:latin typeface="微软雅黑" panose="020B0503020204020204" charset="-122"/>
                <a:ea typeface="微软雅黑" panose="020B0503020204020204" charset="-122"/>
                <a:cs typeface="+mn-cs"/>
              </a:rPr>
              <a:t>  </a:t>
            </a:r>
            <a:r>
              <a:rPr lang="zh-CN" altLang="en-US" sz="2800" dirty="0" smtClean="0">
                <a:solidFill>
                  <a:schemeClr val="accent5">
                    <a:lumMod val="75000"/>
                  </a:schemeClr>
                </a:solidFill>
                <a:effectLst/>
                <a:latin typeface="微软雅黑" panose="020B0503020204020204" charset="-122"/>
                <a:ea typeface="微软雅黑" panose="020B0503020204020204" charset="-122"/>
                <a:sym typeface="+mn-ea"/>
              </a:rPr>
              <a:t>辅修专业介绍</a:t>
            </a:r>
            <a:endParaRPr lang="zh-CN" altLang="en-US" sz="2800" dirty="0" smtClean="0">
              <a:solidFill>
                <a:schemeClr val="accent5">
                  <a:lumMod val="75000"/>
                </a:schemeClr>
              </a:solidFill>
              <a:effectLst/>
              <a:latin typeface="微软雅黑" panose="020B0503020204020204" charset="-122"/>
              <a:ea typeface="微软雅黑" panose="020B0503020204020204" charset="-122"/>
              <a:cs typeface="+mn-cs"/>
              <a:sym typeface="+mn-ea"/>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p:cNvSpPr txBox="1"/>
          <p:nvPr/>
        </p:nvSpPr>
        <p:spPr>
          <a:xfrm>
            <a:off x="2388394" y="1727911"/>
            <a:ext cx="309880" cy="368300"/>
          </a:xfrm>
          <a:prstGeom prst="rect">
            <a:avLst/>
          </a:prstGeom>
          <a:noFill/>
        </p:spPr>
        <p:txBody>
          <a:bodyPr wrap="none" rtlCol="0">
            <a:spAutoFit/>
          </a:bodyPr>
          <a:lstStyle/>
          <a:p>
            <a:endParaRPr lang="zh-CN" altLang="en-US" sz="1800" dirty="0"/>
          </a:p>
        </p:txBody>
      </p:sp>
      <p:pic>
        <p:nvPicPr>
          <p:cNvPr id="1026" name="Picture 2"/>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5646420" y="993775"/>
            <a:ext cx="6493510" cy="57543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l="4378"/>
          <a:stretch>
            <a:fillRect/>
          </a:stretch>
        </p:blipFill>
        <p:spPr bwMode="auto">
          <a:xfrm>
            <a:off x="270510" y="5377815"/>
            <a:ext cx="5481955" cy="12877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标题 1"/>
          <p:cNvSpPr>
            <a:spLocks noGrp="1"/>
          </p:cNvSpPr>
          <p:nvPr>
            <p:custDataLst>
              <p:tags r:id="rId3"/>
            </p:custDataLst>
          </p:nvPr>
        </p:nvSpPr>
        <p:spPr>
          <a:xfrm>
            <a:off x="1126490" y="227965"/>
            <a:ext cx="8056245" cy="582930"/>
          </a:xfrm>
          <a:prstGeom prst="rect">
            <a:avLst/>
          </a:prstGeom>
          <a:noFill/>
          <a:ln>
            <a:noFill/>
          </a:ln>
          <a:effectLst/>
        </p:spPr>
        <p:txBody>
          <a:bodyPr vert="horz" wrap="square" lIns="91436" tIns="45718" rIns="91436" bIns="45718" numCol="1" anchor="ctr" anchorCtr="0" compatLnSpc="1"/>
          <a:lstStyle>
            <a:lvl1pPr algn="ctr" rtl="0" eaLnBrk="0" fontAlgn="base" hangingPunct="0">
              <a:spcBef>
                <a:spcPct val="0"/>
              </a:spcBef>
              <a:spcAft>
                <a:spcPct val="0"/>
              </a:spcAft>
              <a:defRPr sz="3600" b="1" kern="1200">
                <a:solidFill>
                  <a:schemeClr val="accent2"/>
                </a:solidFill>
                <a:effectLst>
                  <a:outerShdw blurRad="38100" dist="38100" dir="2700000" algn="tl">
                    <a:srgbClr val="000000"/>
                  </a:outerShdw>
                </a:effectLst>
                <a:latin typeface="楷体" panose="02010609060101010101" pitchFamily="49" charset="-122"/>
                <a:ea typeface="楷体" panose="02010609060101010101" pitchFamily="49" charset="-122"/>
                <a:cs typeface="+mj-cs"/>
              </a:defRPr>
            </a:lvl1pPr>
            <a:lvl2pPr algn="ctr" rtl="0" eaLnBrk="0" fontAlgn="base" hangingPunct="0">
              <a:spcBef>
                <a:spcPct val="0"/>
              </a:spcBef>
              <a:spcAft>
                <a:spcPct val="0"/>
              </a:spcAft>
              <a:defRPr sz="3600" b="1">
                <a:solidFill>
                  <a:schemeClr val="accent2"/>
                </a:solidFill>
                <a:effectLst>
                  <a:outerShdw blurRad="38100" dist="38100" dir="2700000" algn="tl">
                    <a:srgbClr val="000000"/>
                  </a:outerShdw>
                </a:effectLst>
                <a:latin typeface="Arial" panose="020B0604020202020204" pitchFamily="34" charset="0"/>
              </a:defRPr>
            </a:lvl2pPr>
            <a:lvl3pPr algn="ctr" rtl="0" eaLnBrk="0" fontAlgn="base" hangingPunct="0">
              <a:spcBef>
                <a:spcPct val="0"/>
              </a:spcBef>
              <a:spcAft>
                <a:spcPct val="0"/>
              </a:spcAft>
              <a:defRPr sz="3600" b="1">
                <a:solidFill>
                  <a:schemeClr val="accent2"/>
                </a:solidFill>
                <a:effectLst>
                  <a:outerShdw blurRad="38100" dist="38100" dir="2700000" algn="tl">
                    <a:srgbClr val="000000"/>
                  </a:outerShdw>
                </a:effectLst>
                <a:latin typeface="Arial" panose="020B0604020202020204" pitchFamily="34" charset="0"/>
              </a:defRPr>
            </a:lvl3pPr>
            <a:lvl4pPr algn="ctr" rtl="0" eaLnBrk="0" fontAlgn="base" hangingPunct="0">
              <a:spcBef>
                <a:spcPct val="0"/>
              </a:spcBef>
              <a:spcAft>
                <a:spcPct val="0"/>
              </a:spcAft>
              <a:defRPr sz="3600" b="1">
                <a:solidFill>
                  <a:schemeClr val="accent2"/>
                </a:solidFill>
                <a:effectLst>
                  <a:outerShdw blurRad="38100" dist="38100" dir="2700000" algn="tl">
                    <a:srgbClr val="000000"/>
                  </a:outerShdw>
                </a:effectLst>
                <a:latin typeface="Arial" panose="020B0604020202020204" pitchFamily="34" charset="0"/>
              </a:defRPr>
            </a:lvl4pPr>
            <a:lvl5pPr algn="ctr" rtl="0" eaLnBrk="0" fontAlgn="base" hangingPunct="0">
              <a:spcBef>
                <a:spcPct val="0"/>
              </a:spcBef>
              <a:spcAft>
                <a:spcPct val="0"/>
              </a:spcAft>
              <a:defRPr sz="3600" b="1">
                <a:solidFill>
                  <a:schemeClr val="accent2"/>
                </a:solidFill>
                <a:effectLst>
                  <a:outerShdw blurRad="38100" dist="38100" dir="2700000" algn="tl">
                    <a:srgbClr val="000000"/>
                  </a:outerShdw>
                </a:effectLst>
                <a:latin typeface="Arial" panose="020B0604020202020204" pitchFamily="34" charset="0"/>
              </a:defRPr>
            </a:lvl5pPr>
            <a:lvl6pPr marL="457200" algn="ctr" rtl="0" eaLnBrk="0" fontAlgn="base" hangingPunct="0">
              <a:spcBef>
                <a:spcPct val="0"/>
              </a:spcBef>
              <a:spcAft>
                <a:spcPct val="0"/>
              </a:spcAft>
              <a:defRPr sz="3600" b="1">
                <a:solidFill>
                  <a:schemeClr val="accent2"/>
                </a:solidFill>
                <a:effectLst>
                  <a:outerShdw blurRad="38100" dist="38100" dir="2700000" algn="tl">
                    <a:srgbClr val="000000"/>
                  </a:outerShdw>
                </a:effectLst>
                <a:latin typeface="Arial" panose="020B0604020202020204" pitchFamily="34" charset="0"/>
              </a:defRPr>
            </a:lvl6pPr>
            <a:lvl7pPr marL="914400" algn="ctr" rtl="0" eaLnBrk="0" fontAlgn="base" hangingPunct="0">
              <a:spcBef>
                <a:spcPct val="0"/>
              </a:spcBef>
              <a:spcAft>
                <a:spcPct val="0"/>
              </a:spcAft>
              <a:defRPr sz="3600" b="1">
                <a:solidFill>
                  <a:schemeClr val="accent2"/>
                </a:solidFill>
                <a:effectLst>
                  <a:outerShdw blurRad="38100" dist="38100" dir="2700000" algn="tl">
                    <a:srgbClr val="000000"/>
                  </a:outerShdw>
                </a:effectLst>
                <a:latin typeface="Arial" panose="020B0604020202020204" pitchFamily="34" charset="0"/>
              </a:defRPr>
            </a:lvl7pPr>
            <a:lvl8pPr marL="1371600" algn="ctr" rtl="0" eaLnBrk="0" fontAlgn="base" hangingPunct="0">
              <a:spcBef>
                <a:spcPct val="0"/>
              </a:spcBef>
              <a:spcAft>
                <a:spcPct val="0"/>
              </a:spcAft>
              <a:defRPr sz="3600" b="1">
                <a:solidFill>
                  <a:schemeClr val="accent2"/>
                </a:solidFill>
                <a:effectLst>
                  <a:outerShdw blurRad="38100" dist="38100" dir="2700000" algn="tl">
                    <a:srgbClr val="000000"/>
                  </a:outerShdw>
                </a:effectLst>
                <a:latin typeface="Arial" panose="020B0604020202020204" pitchFamily="34" charset="0"/>
              </a:defRPr>
            </a:lvl8pPr>
            <a:lvl9pPr marL="1828800" algn="ctr" rtl="0" eaLnBrk="0" fontAlgn="base" hangingPunct="0">
              <a:spcBef>
                <a:spcPct val="0"/>
              </a:spcBef>
              <a:spcAft>
                <a:spcPct val="0"/>
              </a:spcAft>
              <a:defRPr sz="3600" b="1">
                <a:solidFill>
                  <a:schemeClr val="accent2"/>
                </a:solidFill>
                <a:effectLst>
                  <a:outerShdw blurRad="38100" dist="38100" dir="2700000" algn="tl">
                    <a:srgbClr val="000000"/>
                  </a:outerShdw>
                </a:effectLst>
                <a:latin typeface="Arial" panose="020B0604020202020204" pitchFamily="34" charset="0"/>
              </a:defRPr>
            </a:lvl9pPr>
          </a:lstStyle>
          <a:p>
            <a:pPr algn="l" eaLnBrk="1" hangingPunct="1">
              <a:buClrTx/>
              <a:buSzTx/>
              <a:buFontTx/>
            </a:pPr>
            <a:r>
              <a:rPr lang="zh-CN" altLang="en-US" sz="4400" dirty="0" smtClean="0">
                <a:solidFill>
                  <a:schemeClr val="accent5">
                    <a:lumMod val="75000"/>
                  </a:schemeClr>
                </a:solidFill>
                <a:effectLst/>
                <a:latin typeface="微软雅黑" panose="020B0503020204020204" charset="-122"/>
                <a:ea typeface="微软雅黑" panose="020B0503020204020204" charset="-122"/>
                <a:cs typeface="+mn-cs"/>
                <a:sym typeface="+mn-ea"/>
              </a:rPr>
              <a:t>勘查技术与工程</a:t>
            </a:r>
            <a:r>
              <a:rPr lang="en-US" altLang="zh-CN" sz="4400" dirty="0" smtClean="0">
                <a:solidFill>
                  <a:schemeClr val="accent5">
                    <a:lumMod val="75000"/>
                  </a:schemeClr>
                </a:solidFill>
                <a:effectLst/>
                <a:latin typeface="微软雅黑" panose="020B0503020204020204" charset="-122"/>
                <a:ea typeface="微软雅黑" panose="020B0503020204020204" charset="-122"/>
                <a:cs typeface="+mn-cs"/>
                <a:sym typeface="+mn-ea"/>
              </a:rPr>
              <a:t> </a:t>
            </a:r>
            <a:r>
              <a:rPr lang="zh-CN" altLang="en-US" sz="2800" dirty="0" smtClean="0">
                <a:solidFill>
                  <a:schemeClr val="accent5">
                    <a:lumMod val="75000"/>
                  </a:schemeClr>
                </a:solidFill>
                <a:effectLst/>
                <a:latin typeface="微软雅黑" panose="020B0503020204020204" charset="-122"/>
                <a:ea typeface="微软雅黑" panose="020B0503020204020204" charset="-122"/>
                <a:cs typeface="+mn-cs"/>
                <a:sym typeface="+mn-ea"/>
              </a:rPr>
              <a:t>辅修课程介绍</a:t>
            </a:r>
            <a:endParaRPr lang="zh-CN" altLang="en-US" sz="2800" dirty="0" smtClean="0">
              <a:solidFill>
                <a:schemeClr val="accent5">
                  <a:lumMod val="75000"/>
                </a:schemeClr>
              </a:solidFill>
              <a:effectLst/>
              <a:latin typeface="微软雅黑" panose="020B0503020204020204" charset="-122"/>
              <a:ea typeface="微软雅黑" panose="020B0503020204020204" charset="-122"/>
              <a:cs typeface="+mn-cs"/>
              <a:sym typeface="+mn-ea"/>
            </a:endParaRPr>
          </a:p>
        </p:txBody>
      </p:sp>
      <p:grpSp>
        <p:nvGrpSpPr>
          <p:cNvPr id="5" name="组合 4"/>
          <p:cNvGrpSpPr/>
          <p:nvPr/>
        </p:nvGrpSpPr>
        <p:grpSpPr>
          <a:xfrm>
            <a:off x="814070" y="1605280"/>
            <a:ext cx="4558030" cy="2924810"/>
            <a:chOff x="15060" y="546"/>
            <a:chExt cx="3383" cy="2171"/>
          </a:xfrm>
        </p:grpSpPr>
        <p:pic>
          <p:nvPicPr>
            <p:cNvPr id="2" name="图片 1"/>
            <p:cNvPicPr>
              <a:picLocks noChangeAspect="1"/>
            </p:cNvPicPr>
            <p:nvPr>
              <p:custDataLst>
                <p:tags r:id="rId4"/>
              </p:custDataLst>
            </p:nvPr>
          </p:nvPicPr>
          <p:blipFill>
            <a:blip r:embed="rId5"/>
            <a:stretch>
              <a:fillRect/>
            </a:stretch>
          </p:blipFill>
          <p:spPr>
            <a:xfrm>
              <a:off x="15060" y="546"/>
              <a:ext cx="1436" cy="1971"/>
            </a:xfrm>
            <a:prstGeom prst="rect">
              <a:avLst/>
            </a:prstGeom>
          </p:spPr>
        </p:pic>
        <p:pic>
          <p:nvPicPr>
            <p:cNvPr id="3" name="图片 2"/>
            <p:cNvPicPr>
              <a:picLocks noChangeAspect="1"/>
            </p:cNvPicPr>
            <p:nvPr>
              <p:custDataLst>
                <p:tags r:id="rId6"/>
              </p:custDataLst>
            </p:nvPr>
          </p:nvPicPr>
          <p:blipFill>
            <a:blip r:embed="rId7"/>
            <a:stretch>
              <a:fillRect/>
            </a:stretch>
          </p:blipFill>
          <p:spPr>
            <a:xfrm>
              <a:off x="16781" y="586"/>
              <a:ext cx="1591" cy="996"/>
            </a:xfrm>
            <a:prstGeom prst="rect">
              <a:avLst/>
            </a:prstGeom>
          </p:spPr>
        </p:pic>
        <p:pic>
          <p:nvPicPr>
            <p:cNvPr id="14" name="图片 13"/>
            <p:cNvPicPr>
              <a:picLocks noChangeAspect="1"/>
            </p:cNvPicPr>
            <p:nvPr>
              <p:custDataLst>
                <p:tags r:id="rId8"/>
              </p:custDataLst>
            </p:nvPr>
          </p:nvPicPr>
          <p:blipFill>
            <a:blip r:embed="rId9"/>
            <a:stretch>
              <a:fillRect/>
            </a:stretch>
          </p:blipFill>
          <p:spPr>
            <a:xfrm>
              <a:off x="16799" y="1737"/>
              <a:ext cx="1644" cy="981"/>
            </a:xfrm>
            <a:prstGeom prst="rect">
              <a:avLst/>
            </a:prstGeom>
          </p:spPr>
        </p:pic>
      </p:gr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p:cNvSpPr txBox="1"/>
          <p:nvPr/>
        </p:nvSpPr>
        <p:spPr>
          <a:xfrm>
            <a:off x="2388394" y="1727911"/>
            <a:ext cx="309880" cy="368300"/>
          </a:xfrm>
          <a:prstGeom prst="rect">
            <a:avLst/>
          </a:prstGeom>
          <a:noFill/>
        </p:spPr>
        <p:txBody>
          <a:bodyPr wrap="none" rtlCol="0">
            <a:spAutoFit/>
          </a:bodyPr>
          <a:lstStyle/>
          <a:p>
            <a:endParaRPr lang="zh-CN" altLang="en-US" sz="1800" dirty="0"/>
          </a:p>
        </p:txBody>
      </p:sp>
      <p:sp>
        <p:nvSpPr>
          <p:cNvPr id="7" name="文本框 6"/>
          <p:cNvSpPr txBox="1"/>
          <p:nvPr/>
        </p:nvSpPr>
        <p:spPr>
          <a:xfrm>
            <a:off x="906780" y="1259840"/>
            <a:ext cx="6954520" cy="5012055"/>
          </a:xfrm>
          <a:prstGeom prst="rect">
            <a:avLst/>
          </a:prstGeom>
          <a:noFill/>
        </p:spPr>
        <p:txBody>
          <a:bodyPr wrap="square" rtlCol="0">
            <a:noAutofit/>
          </a:bodyPr>
          <a:lstStyle/>
          <a:p>
            <a:pPr algn="l">
              <a:lnSpc>
                <a:spcPct val="130000"/>
              </a:lnSpc>
              <a:spcBef>
                <a:spcPct val="40000"/>
              </a:spcBef>
              <a:buClrTx/>
              <a:buSzTx/>
              <a:buFontTx/>
            </a:pPr>
            <a:r>
              <a:rPr lang="zh-CN" altLang="en-US" sz="1800" b="1" dirty="0">
                <a:solidFill>
                  <a:schemeClr val="accent5">
                    <a:lumMod val="75000"/>
                  </a:schemeClr>
                </a:solidFill>
                <a:latin typeface="微软雅黑" panose="020B0503020204020204" charset="-122"/>
                <a:ea typeface="微软雅黑" panose="020B0503020204020204" charset="-122"/>
              </a:rPr>
              <a:t>专业简介：</a:t>
            </a:r>
            <a:endParaRPr lang="zh-CN" altLang="en-US" sz="1800" b="1" dirty="0">
              <a:solidFill>
                <a:schemeClr val="accent5">
                  <a:lumMod val="75000"/>
                </a:schemeClr>
              </a:solidFill>
              <a:latin typeface="微软雅黑" panose="020B0503020204020204" charset="-122"/>
              <a:ea typeface="微软雅黑" panose="020B0503020204020204" charset="-122"/>
            </a:endParaRPr>
          </a:p>
          <a:p>
            <a:pPr algn="l">
              <a:lnSpc>
                <a:spcPct val="130000"/>
              </a:lnSpc>
              <a:spcBef>
                <a:spcPct val="40000"/>
              </a:spcBef>
              <a:buClrTx/>
              <a:buSzTx/>
              <a:buFontTx/>
            </a:pPr>
            <a:r>
              <a:rPr lang="en-US" altLang="zh-CN" sz="1800" dirty="0">
                <a:solidFill>
                  <a:schemeClr val="accent5">
                    <a:lumMod val="75000"/>
                  </a:schemeClr>
                </a:solidFill>
                <a:latin typeface="微软雅黑" panose="020B0503020204020204" charset="-122"/>
                <a:ea typeface="微软雅黑" panose="020B0503020204020204" charset="-122"/>
              </a:rPr>
              <a:t>       </a:t>
            </a:r>
            <a:r>
              <a:rPr lang="zh-CN" altLang="en-US" sz="1800" dirty="0">
                <a:solidFill>
                  <a:schemeClr val="accent5">
                    <a:lumMod val="75000"/>
                  </a:schemeClr>
                </a:solidFill>
                <a:latin typeface="微软雅黑" panose="020B0503020204020204" charset="-122"/>
                <a:ea typeface="微软雅黑" panose="020B0503020204020204" charset="-122"/>
              </a:rPr>
              <a:t>地球信息科学与技术专业隶属“地质学”国家双一流“A+“一级学科，是近些年发展起来的以地球科学和信息科学为基础，涵盖遥感、地理信息系统技术和数字地球的新兴交叉学科，是固体地球科学的新生长点，也是一门应用基础理论解决实际问题的前沿科学。</a:t>
            </a:r>
            <a:endParaRPr lang="zh-CN" altLang="en-US" sz="1800" dirty="0">
              <a:solidFill>
                <a:schemeClr val="accent5">
                  <a:lumMod val="75000"/>
                </a:schemeClr>
              </a:solidFill>
              <a:latin typeface="微软雅黑" panose="020B0503020204020204" charset="-122"/>
              <a:ea typeface="微软雅黑" panose="020B0503020204020204" charset="-122"/>
            </a:endParaRPr>
          </a:p>
          <a:p>
            <a:pPr algn="l">
              <a:lnSpc>
                <a:spcPct val="130000"/>
              </a:lnSpc>
              <a:spcBef>
                <a:spcPct val="40000"/>
              </a:spcBef>
              <a:buClrTx/>
              <a:buSzTx/>
              <a:buFontTx/>
            </a:pPr>
            <a:r>
              <a:rPr lang="en-US" altLang="zh-CN" sz="1800" dirty="0">
                <a:solidFill>
                  <a:schemeClr val="accent5">
                    <a:lumMod val="75000"/>
                  </a:schemeClr>
                </a:solidFill>
                <a:latin typeface="微软雅黑" panose="020B0503020204020204" charset="-122"/>
                <a:ea typeface="微软雅黑" panose="020B0503020204020204" charset="-122"/>
              </a:rPr>
              <a:t>       </a:t>
            </a:r>
            <a:r>
              <a:rPr lang="zh-CN" altLang="en-US" sz="1800" dirty="0">
                <a:solidFill>
                  <a:schemeClr val="accent5">
                    <a:lumMod val="75000"/>
                  </a:schemeClr>
                </a:solidFill>
                <a:latin typeface="微软雅黑" panose="020B0503020204020204" charset="-122"/>
                <a:ea typeface="微软雅黑" panose="020B0503020204020204" charset="-122"/>
              </a:rPr>
              <a:t>本专业旨在培养德、智、体、美全面发展，系统掌握地球信息科学、遥感科学、地理信息系统技术基础理论与方法，结合人工智能、机器学习及高性能计算等技术，对各类地球信息数据进行采集、处理、解释与综合评价，从事国土资源、资源勘查与开发、城市基础建设、水利水电勘查设计、地质环境评价和灾害监测防治、全球变化模拟、基础工程和高速公路建设等相关专业领域的科研、技术应用与管理等方面工作的复合型高素质专门人才。</a:t>
            </a:r>
            <a:endParaRPr lang="zh-CN" altLang="en-US" sz="1800" dirty="0">
              <a:solidFill>
                <a:schemeClr val="accent5">
                  <a:lumMod val="75000"/>
                </a:schemeClr>
              </a:solidFill>
              <a:latin typeface="微软雅黑" panose="020B0503020204020204" charset="-122"/>
              <a:ea typeface="微软雅黑" panose="020B0503020204020204" charset="-122"/>
            </a:endParaRPr>
          </a:p>
        </p:txBody>
      </p:sp>
      <p:sp>
        <p:nvSpPr>
          <p:cNvPr id="9" name="文本框 8"/>
          <p:cNvSpPr txBox="1"/>
          <p:nvPr/>
        </p:nvSpPr>
        <p:spPr>
          <a:xfrm>
            <a:off x="8185150" y="1341755"/>
            <a:ext cx="3077845" cy="2168525"/>
          </a:xfrm>
          <a:prstGeom prst="rect">
            <a:avLst/>
          </a:prstGeom>
          <a:noFill/>
        </p:spPr>
        <p:txBody>
          <a:bodyPr wrap="square" rtlCol="0">
            <a:spAutoFit/>
          </a:bodyPr>
          <a:lstStyle/>
          <a:p>
            <a:pPr>
              <a:lnSpc>
                <a:spcPct val="150000"/>
              </a:lnSpc>
              <a:buFont typeface="Wingdings" panose="05000000000000000000" pitchFamily="2" charset="2"/>
            </a:pPr>
            <a:r>
              <a:rPr lang="zh-CN" altLang="en-US" sz="1800" b="1" dirty="0">
                <a:solidFill>
                  <a:schemeClr val="accent5">
                    <a:lumMod val="75000"/>
                  </a:schemeClr>
                </a:solidFill>
                <a:latin typeface="微软雅黑" panose="020B0503020204020204" charset="-122"/>
                <a:ea typeface="微软雅黑" panose="020B0503020204020204" charset="-122"/>
                <a:sym typeface="+mn-ea"/>
              </a:rPr>
              <a:t>专业方向</a:t>
            </a:r>
            <a:r>
              <a:rPr lang="en-US" altLang="zh-CN" sz="1800" b="1" dirty="0">
                <a:solidFill>
                  <a:schemeClr val="accent5">
                    <a:lumMod val="75000"/>
                  </a:schemeClr>
                </a:solidFill>
                <a:latin typeface="微软雅黑" panose="020B0503020204020204" charset="-122"/>
                <a:ea typeface="微软雅黑" panose="020B0503020204020204" charset="-122"/>
                <a:sym typeface="+mn-ea"/>
              </a:rPr>
              <a:t>:</a:t>
            </a:r>
            <a:endParaRPr lang="zh-CN" altLang="en-US" sz="1800" b="1" dirty="0">
              <a:solidFill>
                <a:schemeClr val="accent5">
                  <a:lumMod val="75000"/>
                </a:schemeClr>
              </a:solidFill>
              <a:latin typeface="微软雅黑" panose="020B0503020204020204" charset="-122"/>
              <a:ea typeface="微软雅黑" panose="020B0503020204020204" charset="-122"/>
            </a:endParaRPr>
          </a:p>
          <a:p>
            <a:pPr marL="214630" indent="-214630">
              <a:lnSpc>
                <a:spcPct val="150000"/>
              </a:lnSpc>
              <a:buFont typeface="Wingdings" panose="05000000000000000000" pitchFamily="2" charset="2"/>
              <a:buChar char="l"/>
            </a:pPr>
            <a:r>
              <a:rPr lang="zh-CN" altLang="en-US" sz="1800" dirty="0">
                <a:solidFill>
                  <a:schemeClr val="accent5">
                    <a:lumMod val="75000"/>
                  </a:schemeClr>
                </a:solidFill>
                <a:latin typeface="微软雅黑" panose="020B0503020204020204" charset="-122"/>
                <a:ea typeface="微软雅黑" panose="020B0503020204020204" charset="-122"/>
              </a:rPr>
              <a:t>自然灾害易发性评估</a:t>
            </a:r>
            <a:endParaRPr lang="en-US" altLang="zh-CN" sz="1800" dirty="0">
              <a:solidFill>
                <a:schemeClr val="accent5">
                  <a:lumMod val="75000"/>
                </a:schemeClr>
              </a:solidFill>
              <a:latin typeface="微软雅黑" panose="020B0503020204020204" charset="-122"/>
              <a:ea typeface="微软雅黑" panose="020B0503020204020204" charset="-122"/>
            </a:endParaRPr>
          </a:p>
          <a:p>
            <a:pPr marL="214630" indent="-214630">
              <a:lnSpc>
                <a:spcPct val="150000"/>
              </a:lnSpc>
              <a:buFont typeface="Wingdings" panose="05000000000000000000" pitchFamily="2" charset="2"/>
              <a:buChar char="l"/>
            </a:pPr>
            <a:r>
              <a:rPr lang="zh-CN" altLang="en-US" sz="1800" dirty="0">
                <a:solidFill>
                  <a:schemeClr val="accent5">
                    <a:lumMod val="75000"/>
                  </a:schemeClr>
                </a:solidFill>
                <a:latin typeface="微软雅黑" panose="020B0503020204020204" charset="-122"/>
                <a:ea typeface="微软雅黑" panose="020B0503020204020204" charset="-122"/>
              </a:rPr>
              <a:t>地学信息数据挖掘</a:t>
            </a:r>
            <a:endParaRPr lang="en-US" altLang="zh-CN" sz="1800" dirty="0">
              <a:solidFill>
                <a:schemeClr val="accent5">
                  <a:lumMod val="75000"/>
                </a:schemeClr>
              </a:solidFill>
              <a:latin typeface="微软雅黑" panose="020B0503020204020204" charset="-122"/>
              <a:ea typeface="微软雅黑" panose="020B0503020204020204" charset="-122"/>
            </a:endParaRPr>
          </a:p>
          <a:p>
            <a:pPr marL="214630" indent="-214630">
              <a:lnSpc>
                <a:spcPct val="150000"/>
              </a:lnSpc>
              <a:buFont typeface="Wingdings" panose="05000000000000000000" pitchFamily="2" charset="2"/>
              <a:buChar char="l"/>
            </a:pPr>
            <a:r>
              <a:rPr lang="zh-CN" altLang="en-US" sz="1800" dirty="0">
                <a:solidFill>
                  <a:schemeClr val="accent5">
                    <a:lumMod val="75000"/>
                  </a:schemeClr>
                </a:solidFill>
                <a:latin typeface="微软雅黑" panose="020B0503020204020204" charset="-122"/>
                <a:ea typeface="微软雅黑" panose="020B0503020204020204" charset="-122"/>
              </a:rPr>
              <a:t>遥感技术与应用</a:t>
            </a:r>
            <a:endParaRPr lang="en-US" altLang="zh-CN" sz="1800" dirty="0">
              <a:solidFill>
                <a:schemeClr val="accent5">
                  <a:lumMod val="75000"/>
                </a:schemeClr>
              </a:solidFill>
              <a:latin typeface="微软雅黑" panose="020B0503020204020204" charset="-122"/>
              <a:ea typeface="微软雅黑" panose="020B0503020204020204" charset="-122"/>
            </a:endParaRPr>
          </a:p>
          <a:p>
            <a:pPr marL="214630" indent="-214630">
              <a:lnSpc>
                <a:spcPct val="150000"/>
              </a:lnSpc>
              <a:buFont typeface="Wingdings" panose="05000000000000000000" pitchFamily="2" charset="2"/>
              <a:buChar char="l"/>
            </a:pPr>
            <a:r>
              <a:rPr lang="zh-CN" altLang="en-US" sz="1800" dirty="0">
                <a:solidFill>
                  <a:schemeClr val="accent5">
                    <a:lumMod val="75000"/>
                  </a:schemeClr>
                </a:solidFill>
                <a:latin typeface="微软雅黑" panose="020B0503020204020204" charset="-122"/>
                <a:ea typeface="微软雅黑" panose="020B0503020204020204" charset="-122"/>
              </a:rPr>
              <a:t>地学信息工程</a:t>
            </a:r>
            <a:endParaRPr lang="zh-CN" altLang="en-US" sz="1800" dirty="0">
              <a:solidFill>
                <a:schemeClr val="accent5">
                  <a:lumMod val="75000"/>
                </a:schemeClr>
              </a:solidFill>
              <a:latin typeface="微软雅黑" panose="020B0503020204020204" charset="-122"/>
              <a:ea typeface="微软雅黑" panose="020B0503020204020204" charset="-122"/>
            </a:endParaRPr>
          </a:p>
        </p:txBody>
      </p:sp>
      <p:sp>
        <p:nvSpPr>
          <p:cNvPr id="4" name="标题 1"/>
          <p:cNvSpPr>
            <a:spLocks noGrp="1"/>
          </p:cNvSpPr>
          <p:nvPr>
            <p:custDataLst>
              <p:tags r:id="rId1"/>
            </p:custDataLst>
          </p:nvPr>
        </p:nvSpPr>
        <p:spPr>
          <a:xfrm>
            <a:off x="1126490" y="227965"/>
            <a:ext cx="9375140" cy="582930"/>
          </a:xfrm>
          <a:prstGeom prst="rect">
            <a:avLst/>
          </a:prstGeom>
          <a:noFill/>
          <a:ln>
            <a:noFill/>
          </a:ln>
          <a:effectLst/>
        </p:spPr>
        <p:txBody>
          <a:bodyPr vert="horz" wrap="square" lIns="91436" tIns="45718" rIns="91436" bIns="45718" numCol="1" anchor="ctr" anchorCtr="0" compatLnSpc="1"/>
          <a:lstStyle>
            <a:lvl1pPr algn="ctr" rtl="0" eaLnBrk="0" fontAlgn="base" hangingPunct="0">
              <a:spcBef>
                <a:spcPct val="0"/>
              </a:spcBef>
              <a:spcAft>
                <a:spcPct val="0"/>
              </a:spcAft>
              <a:defRPr sz="3600" b="1" kern="1200">
                <a:solidFill>
                  <a:schemeClr val="accent2"/>
                </a:solidFill>
                <a:effectLst>
                  <a:outerShdw blurRad="38100" dist="38100" dir="2700000" algn="tl">
                    <a:srgbClr val="000000"/>
                  </a:outerShdw>
                </a:effectLst>
                <a:latin typeface="楷体" panose="02010609060101010101" pitchFamily="49" charset="-122"/>
                <a:ea typeface="楷体" panose="02010609060101010101" pitchFamily="49" charset="-122"/>
                <a:cs typeface="+mj-cs"/>
              </a:defRPr>
            </a:lvl1pPr>
            <a:lvl2pPr algn="ctr" rtl="0" eaLnBrk="0" fontAlgn="base" hangingPunct="0">
              <a:spcBef>
                <a:spcPct val="0"/>
              </a:spcBef>
              <a:spcAft>
                <a:spcPct val="0"/>
              </a:spcAft>
              <a:defRPr sz="3600" b="1">
                <a:solidFill>
                  <a:schemeClr val="accent2"/>
                </a:solidFill>
                <a:effectLst>
                  <a:outerShdw blurRad="38100" dist="38100" dir="2700000" algn="tl">
                    <a:srgbClr val="000000"/>
                  </a:outerShdw>
                </a:effectLst>
                <a:latin typeface="Arial" panose="020B0604020202020204" pitchFamily="34" charset="0"/>
              </a:defRPr>
            </a:lvl2pPr>
            <a:lvl3pPr algn="ctr" rtl="0" eaLnBrk="0" fontAlgn="base" hangingPunct="0">
              <a:spcBef>
                <a:spcPct val="0"/>
              </a:spcBef>
              <a:spcAft>
                <a:spcPct val="0"/>
              </a:spcAft>
              <a:defRPr sz="3600" b="1">
                <a:solidFill>
                  <a:schemeClr val="accent2"/>
                </a:solidFill>
                <a:effectLst>
                  <a:outerShdw blurRad="38100" dist="38100" dir="2700000" algn="tl">
                    <a:srgbClr val="000000"/>
                  </a:outerShdw>
                </a:effectLst>
                <a:latin typeface="Arial" panose="020B0604020202020204" pitchFamily="34" charset="0"/>
              </a:defRPr>
            </a:lvl3pPr>
            <a:lvl4pPr algn="ctr" rtl="0" eaLnBrk="0" fontAlgn="base" hangingPunct="0">
              <a:spcBef>
                <a:spcPct val="0"/>
              </a:spcBef>
              <a:spcAft>
                <a:spcPct val="0"/>
              </a:spcAft>
              <a:defRPr sz="3600" b="1">
                <a:solidFill>
                  <a:schemeClr val="accent2"/>
                </a:solidFill>
                <a:effectLst>
                  <a:outerShdw blurRad="38100" dist="38100" dir="2700000" algn="tl">
                    <a:srgbClr val="000000"/>
                  </a:outerShdw>
                </a:effectLst>
                <a:latin typeface="Arial" panose="020B0604020202020204" pitchFamily="34" charset="0"/>
              </a:defRPr>
            </a:lvl4pPr>
            <a:lvl5pPr algn="ctr" rtl="0" eaLnBrk="0" fontAlgn="base" hangingPunct="0">
              <a:spcBef>
                <a:spcPct val="0"/>
              </a:spcBef>
              <a:spcAft>
                <a:spcPct val="0"/>
              </a:spcAft>
              <a:defRPr sz="3600" b="1">
                <a:solidFill>
                  <a:schemeClr val="accent2"/>
                </a:solidFill>
                <a:effectLst>
                  <a:outerShdw blurRad="38100" dist="38100" dir="2700000" algn="tl">
                    <a:srgbClr val="000000"/>
                  </a:outerShdw>
                </a:effectLst>
                <a:latin typeface="Arial" panose="020B0604020202020204" pitchFamily="34" charset="0"/>
              </a:defRPr>
            </a:lvl5pPr>
            <a:lvl6pPr marL="457200" algn="ctr" rtl="0" eaLnBrk="0" fontAlgn="base" hangingPunct="0">
              <a:spcBef>
                <a:spcPct val="0"/>
              </a:spcBef>
              <a:spcAft>
                <a:spcPct val="0"/>
              </a:spcAft>
              <a:defRPr sz="3600" b="1">
                <a:solidFill>
                  <a:schemeClr val="accent2"/>
                </a:solidFill>
                <a:effectLst>
                  <a:outerShdw blurRad="38100" dist="38100" dir="2700000" algn="tl">
                    <a:srgbClr val="000000"/>
                  </a:outerShdw>
                </a:effectLst>
                <a:latin typeface="Arial" panose="020B0604020202020204" pitchFamily="34" charset="0"/>
              </a:defRPr>
            </a:lvl6pPr>
            <a:lvl7pPr marL="914400" algn="ctr" rtl="0" eaLnBrk="0" fontAlgn="base" hangingPunct="0">
              <a:spcBef>
                <a:spcPct val="0"/>
              </a:spcBef>
              <a:spcAft>
                <a:spcPct val="0"/>
              </a:spcAft>
              <a:defRPr sz="3600" b="1">
                <a:solidFill>
                  <a:schemeClr val="accent2"/>
                </a:solidFill>
                <a:effectLst>
                  <a:outerShdw blurRad="38100" dist="38100" dir="2700000" algn="tl">
                    <a:srgbClr val="000000"/>
                  </a:outerShdw>
                </a:effectLst>
                <a:latin typeface="Arial" panose="020B0604020202020204" pitchFamily="34" charset="0"/>
              </a:defRPr>
            </a:lvl7pPr>
            <a:lvl8pPr marL="1371600" algn="ctr" rtl="0" eaLnBrk="0" fontAlgn="base" hangingPunct="0">
              <a:spcBef>
                <a:spcPct val="0"/>
              </a:spcBef>
              <a:spcAft>
                <a:spcPct val="0"/>
              </a:spcAft>
              <a:defRPr sz="3600" b="1">
                <a:solidFill>
                  <a:schemeClr val="accent2"/>
                </a:solidFill>
                <a:effectLst>
                  <a:outerShdw blurRad="38100" dist="38100" dir="2700000" algn="tl">
                    <a:srgbClr val="000000"/>
                  </a:outerShdw>
                </a:effectLst>
                <a:latin typeface="Arial" panose="020B0604020202020204" pitchFamily="34" charset="0"/>
              </a:defRPr>
            </a:lvl8pPr>
            <a:lvl9pPr marL="1828800" algn="ctr" rtl="0" eaLnBrk="0" fontAlgn="base" hangingPunct="0">
              <a:spcBef>
                <a:spcPct val="0"/>
              </a:spcBef>
              <a:spcAft>
                <a:spcPct val="0"/>
              </a:spcAft>
              <a:defRPr sz="3600" b="1">
                <a:solidFill>
                  <a:schemeClr val="accent2"/>
                </a:solidFill>
                <a:effectLst>
                  <a:outerShdw blurRad="38100" dist="38100" dir="2700000" algn="tl">
                    <a:srgbClr val="000000"/>
                  </a:outerShdw>
                </a:effectLst>
                <a:latin typeface="Arial" panose="020B0604020202020204" pitchFamily="34" charset="0"/>
              </a:defRPr>
            </a:lvl9pPr>
          </a:lstStyle>
          <a:p>
            <a:pPr algn="l" eaLnBrk="1" hangingPunct="1">
              <a:buClrTx/>
              <a:buSzTx/>
              <a:buFontTx/>
            </a:pPr>
            <a:r>
              <a:rPr lang="zh-CN" altLang="en-US" sz="4400" dirty="0" smtClean="0">
                <a:solidFill>
                  <a:schemeClr val="accent5">
                    <a:lumMod val="75000"/>
                  </a:schemeClr>
                </a:solidFill>
                <a:effectLst/>
                <a:latin typeface="微软雅黑" panose="020B0503020204020204" charset="-122"/>
                <a:ea typeface="微软雅黑" panose="020B0503020204020204" charset="-122"/>
                <a:cs typeface="+mn-cs"/>
                <a:sym typeface="+mn-ea"/>
              </a:rPr>
              <a:t>地球信息科学与技术</a:t>
            </a:r>
            <a:r>
              <a:rPr lang="en-US" altLang="zh-CN" sz="4400" dirty="0" smtClean="0">
                <a:solidFill>
                  <a:schemeClr val="accent5">
                    <a:lumMod val="75000"/>
                  </a:schemeClr>
                </a:solidFill>
                <a:effectLst/>
                <a:latin typeface="微软雅黑" panose="020B0503020204020204" charset="-122"/>
                <a:ea typeface="微软雅黑" panose="020B0503020204020204" charset="-122"/>
                <a:cs typeface="+mn-cs"/>
                <a:sym typeface="+mn-ea"/>
              </a:rPr>
              <a:t> </a:t>
            </a:r>
            <a:r>
              <a:rPr lang="zh-CN" altLang="en-US" sz="2800" dirty="0" smtClean="0">
                <a:solidFill>
                  <a:schemeClr val="accent5">
                    <a:lumMod val="75000"/>
                  </a:schemeClr>
                </a:solidFill>
                <a:effectLst/>
                <a:latin typeface="微软雅黑" panose="020B0503020204020204" charset="-122"/>
                <a:ea typeface="微软雅黑" panose="020B0503020204020204" charset="-122"/>
                <a:cs typeface="+mn-cs"/>
                <a:sym typeface="+mn-ea"/>
              </a:rPr>
              <a:t>辅修专业介绍</a:t>
            </a:r>
            <a:endParaRPr lang="zh-CN" altLang="en-US" sz="2800" dirty="0" smtClean="0">
              <a:solidFill>
                <a:schemeClr val="accent5">
                  <a:lumMod val="75000"/>
                </a:schemeClr>
              </a:solidFill>
              <a:effectLst/>
              <a:latin typeface="微软雅黑" panose="020B0503020204020204" charset="-122"/>
              <a:ea typeface="微软雅黑" panose="020B0503020204020204" charset="-122"/>
              <a:cs typeface="+mn-cs"/>
              <a:sym typeface="+mn-ea"/>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p:cNvSpPr txBox="1"/>
          <p:nvPr/>
        </p:nvSpPr>
        <p:spPr>
          <a:xfrm>
            <a:off x="2388394" y="1727911"/>
            <a:ext cx="309880" cy="368300"/>
          </a:xfrm>
          <a:prstGeom prst="rect">
            <a:avLst/>
          </a:prstGeom>
          <a:noFill/>
        </p:spPr>
        <p:txBody>
          <a:bodyPr wrap="none" rtlCol="0">
            <a:spAutoFit/>
          </a:bodyPr>
          <a:lstStyle/>
          <a:p>
            <a:endParaRPr lang="zh-CN" altLang="en-US" sz="1800" dirty="0"/>
          </a:p>
        </p:txBody>
      </p:sp>
      <p:pic>
        <p:nvPicPr>
          <p:cNvPr id="5" name="图片 4"/>
          <p:cNvPicPr>
            <a:picLocks noChangeAspect="1"/>
          </p:cNvPicPr>
          <p:nvPr/>
        </p:nvPicPr>
        <p:blipFill>
          <a:blip r:embed="rId1"/>
          <a:stretch>
            <a:fillRect/>
          </a:stretch>
        </p:blipFill>
        <p:spPr>
          <a:xfrm>
            <a:off x="6370955" y="1294130"/>
            <a:ext cx="5821045" cy="1606550"/>
          </a:xfrm>
          <a:prstGeom prst="rect">
            <a:avLst/>
          </a:prstGeom>
        </p:spPr>
      </p:pic>
      <p:pic>
        <p:nvPicPr>
          <p:cNvPr id="11" name="图片 10"/>
          <p:cNvPicPr>
            <a:picLocks noChangeAspect="1"/>
          </p:cNvPicPr>
          <p:nvPr/>
        </p:nvPicPr>
        <p:blipFill>
          <a:blip r:embed="rId2"/>
          <a:stretch>
            <a:fillRect/>
          </a:stretch>
        </p:blipFill>
        <p:spPr>
          <a:xfrm>
            <a:off x="307340" y="1023620"/>
            <a:ext cx="5989955" cy="5729605"/>
          </a:xfrm>
          <a:prstGeom prst="rect">
            <a:avLst/>
          </a:prstGeom>
        </p:spPr>
      </p:pic>
      <p:sp>
        <p:nvSpPr>
          <p:cNvPr id="4" name="标题 1"/>
          <p:cNvSpPr>
            <a:spLocks noGrp="1"/>
          </p:cNvSpPr>
          <p:nvPr>
            <p:custDataLst>
              <p:tags r:id="rId3"/>
            </p:custDataLst>
          </p:nvPr>
        </p:nvSpPr>
        <p:spPr>
          <a:xfrm>
            <a:off x="1126490" y="227965"/>
            <a:ext cx="9375140" cy="582930"/>
          </a:xfrm>
          <a:prstGeom prst="rect">
            <a:avLst/>
          </a:prstGeom>
          <a:noFill/>
          <a:ln>
            <a:noFill/>
          </a:ln>
          <a:effectLst/>
        </p:spPr>
        <p:txBody>
          <a:bodyPr vert="horz" wrap="square" lIns="91436" tIns="45718" rIns="91436" bIns="45718" numCol="1" anchor="ctr" anchorCtr="0" compatLnSpc="1"/>
          <a:lstStyle>
            <a:lvl1pPr algn="ctr" rtl="0" eaLnBrk="0" fontAlgn="base" hangingPunct="0">
              <a:spcBef>
                <a:spcPct val="0"/>
              </a:spcBef>
              <a:spcAft>
                <a:spcPct val="0"/>
              </a:spcAft>
              <a:defRPr sz="3600" b="1" kern="1200">
                <a:solidFill>
                  <a:schemeClr val="accent2"/>
                </a:solidFill>
                <a:effectLst>
                  <a:outerShdw blurRad="38100" dist="38100" dir="2700000" algn="tl">
                    <a:srgbClr val="000000"/>
                  </a:outerShdw>
                </a:effectLst>
                <a:latin typeface="楷体" panose="02010609060101010101" pitchFamily="49" charset="-122"/>
                <a:ea typeface="楷体" panose="02010609060101010101" pitchFamily="49" charset="-122"/>
                <a:cs typeface="+mj-cs"/>
              </a:defRPr>
            </a:lvl1pPr>
            <a:lvl2pPr algn="ctr" rtl="0" eaLnBrk="0" fontAlgn="base" hangingPunct="0">
              <a:spcBef>
                <a:spcPct val="0"/>
              </a:spcBef>
              <a:spcAft>
                <a:spcPct val="0"/>
              </a:spcAft>
              <a:defRPr sz="3600" b="1">
                <a:solidFill>
                  <a:schemeClr val="accent2"/>
                </a:solidFill>
                <a:effectLst>
                  <a:outerShdw blurRad="38100" dist="38100" dir="2700000" algn="tl">
                    <a:srgbClr val="000000"/>
                  </a:outerShdw>
                </a:effectLst>
                <a:latin typeface="Arial" panose="020B0604020202020204" pitchFamily="34" charset="0"/>
              </a:defRPr>
            </a:lvl2pPr>
            <a:lvl3pPr algn="ctr" rtl="0" eaLnBrk="0" fontAlgn="base" hangingPunct="0">
              <a:spcBef>
                <a:spcPct val="0"/>
              </a:spcBef>
              <a:spcAft>
                <a:spcPct val="0"/>
              </a:spcAft>
              <a:defRPr sz="3600" b="1">
                <a:solidFill>
                  <a:schemeClr val="accent2"/>
                </a:solidFill>
                <a:effectLst>
                  <a:outerShdw blurRad="38100" dist="38100" dir="2700000" algn="tl">
                    <a:srgbClr val="000000"/>
                  </a:outerShdw>
                </a:effectLst>
                <a:latin typeface="Arial" panose="020B0604020202020204" pitchFamily="34" charset="0"/>
              </a:defRPr>
            </a:lvl3pPr>
            <a:lvl4pPr algn="ctr" rtl="0" eaLnBrk="0" fontAlgn="base" hangingPunct="0">
              <a:spcBef>
                <a:spcPct val="0"/>
              </a:spcBef>
              <a:spcAft>
                <a:spcPct val="0"/>
              </a:spcAft>
              <a:defRPr sz="3600" b="1">
                <a:solidFill>
                  <a:schemeClr val="accent2"/>
                </a:solidFill>
                <a:effectLst>
                  <a:outerShdw blurRad="38100" dist="38100" dir="2700000" algn="tl">
                    <a:srgbClr val="000000"/>
                  </a:outerShdw>
                </a:effectLst>
                <a:latin typeface="Arial" panose="020B0604020202020204" pitchFamily="34" charset="0"/>
              </a:defRPr>
            </a:lvl4pPr>
            <a:lvl5pPr algn="ctr" rtl="0" eaLnBrk="0" fontAlgn="base" hangingPunct="0">
              <a:spcBef>
                <a:spcPct val="0"/>
              </a:spcBef>
              <a:spcAft>
                <a:spcPct val="0"/>
              </a:spcAft>
              <a:defRPr sz="3600" b="1">
                <a:solidFill>
                  <a:schemeClr val="accent2"/>
                </a:solidFill>
                <a:effectLst>
                  <a:outerShdw blurRad="38100" dist="38100" dir="2700000" algn="tl">
                    <a:srgbClr val="000000"/>
                  </a:outerShdw>
                </a:effectLst>
                <a:latin typeface="Arial" panose="020B0604020202020204" pitchFamily="34" charset="0"/>
              </a:defRPr>
            </a:lvl5pPr>
            <a:lvl6pPr marL="457200" algn="ctr" rtl="0" eaLnBrk="0" fontAlgn="base" hangingPunct="0">
              <a:spcBef>
                <a:spcPct val="0"/>
              </a:spcBef>
              <a:spcAft>
                <a:spcPct val="0"/>
              </a:spcAft>
              <a:defRPr sz="3600" b="1">
                <a:solidFill>
                  <a:schemeClr val="accent2"/>
                </a:solidFill>
                <a:effectLst>
                  <a:outerShdw blurRad="38100" dist="38100" dir="2700000" algn="tl">
                    <a:srgbClr val="000000"/>
                  </a:outerShdw>
                </a:effectLst>
                <a:latin typeface="Arial" panose="020B0604020202020204" pitchFamily="34" charset="0"/>
              </a:defRPr>
            </a:lvl6pPr>
            <a:lvl7pPr marL="914400" algn="ctr" rtl="0" eaLnBrk="0" fontAlgn="base" hangingPunct="0">
              <a:spcBef>
                <a:spcPct val="0"/>
              </a:spcBef>
              <a:spcAft>
                <a:spcPct val="0"/>
              </a:spcAft>
              <a:defRPr sz="3600" b="1">
                <a:solidFill>
                  <a:schemeClr val="accent2"/>
                </a:solidFill>
                <a:effectLst>
                  <a:outerShdw blurRad="38100" dist="38100" dir="2700000" algn="tl">
                    <a:srgbClr val="000000"/>
                  </a:outerShdw>
                </a:effectLst>
                <a:latin typeface="Arial" panose="020B0604020202020204" pitchFamily="34" charset="0"/>
              </a:defRPr>
            </a:lvl7pPr>
            <a:lvl8pPr marL="1371600" algn="ctr" rtl="0" eaLnBrk="0" fontAlgn="base" hangingPunct="0">
              <a:spcBef>
                <a:spcPct val="0"/>
              </a:spcBef>
              <a:spcAft>
                <a:spcPct val="0"/>
              </a:spcAft>
              <a:defRPr sz="3600" b="1">
                <a:solidFill>
                  <a:schemeClr val="accent2"/>
                </a:solidFill>
                <a:effectLst>
                  <a:outerShdw blurRad="38100" dist="38100" dir="2700000" algn="tl">
                    <a:srgbClr val="000000"/>
                  </a:outerShdw>
                </a:effectLst>
                <a:latin typeface="Arial" panose="020B0604020202020204" pitchFamily="34" charset="0"/>
              </a:defRPr>
            </a:lvl8pPr>
            <a:lvl9pPr marL="1828800" algn="ctr" rtl="0" eaLnBrk="0" fontAlgn="base" hangingPunct="0">
              <a:spcBef>
                <a:spcPct val="0"/>
              </a:spcBef>
              <a:spcAft>
                <a:spcPct val="0"/>
              </a:spcAft>
              <a:defRPr sz="3600" b="1">
                <a:solidFill>
                  <a:schemeClr val="accent2"/>
                </a:solidFill>
                <a:effectLst>
                  <a:outerShdw blurRad="38100" dist="38100" dir="2700000" algn="tl">
                    <a:srgbClr val="000000"/>
                  </a:outerShdw>
                </a:effectLst>
                <a:latin typeface="Arial" panose="020B0604020202020204" pitchFamily="34" charset="0"/>
              </a:defRPr>
            </a:lvl9pPr>
          </a:lstStyle>
          <a:p>
            <a:pPr algn="l" eaLnBrk="1" hangingPunct="1">
              <a:buClrTx/>
              <a:buSzTx/>
              <a:buFontTx/>
            </a:pPr>
            <a:r>
              <a:rPr lang="zh-CN" altLang="en-US" sz="4400" dirty="0" smtClean="0">
                <a:solidFill>
                  <a:schemeClr val="accent5">
                    <a:lumMod val="75000"/>
                  </a:schemeClr>
                </a:solidFill>
                <a:effectLst/>
                <a:latin typeface="微软雅黑" panose="020B0503020204020204" charset="-122"/>
                <a:ea typeface="微软雅黑" panose="020B0503020204020204" charset="-122"/>
                <a:cs typeface="+mn-cs"/>
                <a:sym typeface="+mn-ea"/>
              </a:rPr>
              <a:t>地球信息科学与技术专业</a:t>
            </a:r>
            <a:r>
              <a:rPr lang="en-US" altLang="zh-CN" sz="4400" dirty="0" smtClean="0">
                <a:solidFill>
                  <a:schemeClr val="accent5">
                    <a:lumMod val="75000"/>
                  </a:schemeClr>
                </a:solidFill>
                <a:effectLst/>
                <a:latin typeface="微软雅黑" panose="020B0503020204020204" charset="-122"/>
                <a:ea typeface="微软雅黑" panose="020B0503020204020204" charset="-122"/>
                <a:cs typeface="+mn-cs"/>
              </a:rPr>
              <a:t> </a:t>
            </a:r>
            <a:r>
              <a:rPr lang="zh-CN" altLang="en-US" sz="2800" dirty="0" smtClean="0">
                <a:solidFill>
                  <a:schemeClr val="accent5">
                    <a:lumMod val="75000"/>
                  </a:schemeClr>
                </a:solidFill>
                <a:effectLst/>
                <a:latin typeface="微软雅黑" panose="020B0503020204020204" charset="-122"/>
                <a:ea typeface="微软雅黑" panose="020B0503020204020204" charset="-122"/>
                <a:cs typeface="+mn-cs"/>
                <a:sym typeface="+mn-ea"/>
              </a:rPr>
              <a:t>辅修课程介绍</a:t>
            </a:r>
            <a:endParaRPr lang="zh-CN" altLang="en-US" sz="2800" dirty="0" smtClean="0">
              <a:solidFill>
                <a:schemeClr val="accent5">
                  <a:lumMod val="75000"/>
                </a:schemeClr>
              </a:solidFill>
              <a:effectLst/>
              <a:latin typeface="微软雅黑" panose="020B0503020204020204" charset="-122"/>
              <a:ea typeface="微软雅黑" panose="020B0503020204020204" charset="-122"/>
              <a:cs typeface="+mn-cs"/>
              <a:sym typeface="+mn-ea"/>
            </a:endParaRPr>
          </a:p>
        </p:txBody>
      </p:sp>
      <p:sp>
        <p:nvSpPr>
          <p:cNvPr id="3" name="文本框 2"/>
          <p:cNvSpPr txBox="1"/>
          <p:nvPr>
            <p:custDataLst>
              <p:tags r:id="rId4"/>
            </p:custDataLst>
          </p:nvPr>
        </p:nvSpPr>
        <p:spPr>
          <a:xfrm>
            <a:off x="10494645" y="6384925"/>
            <a:ext cx="1566545" cy="368300"/>
          </a:xfrm>
          <a:prstGeom prst="rect">
            <a:avLst/>
          </a:prstGeom>
          <a:noFill/>
        </p:spPr>
        <p:txBody>
          <a:bodyPr wrap="square" rtlCol="0">
            <a:spAutoFit/>
          </a:bodyPr>
          <a:p>
            <a:r>
              <a:rPr lang="zh-CN" altLang="en-US" sz="1800" b="1">
                <a:solidFill>
                  <a:schemeClr val="bg1"/>
                </a:solidFill>
                <a:latin typeface="微软雅黑" panose="020B0503020204020204" charset="-122"/>
                <a:ea typeface="微软雅黑" panose="020B0503020204020204" charset="-122"/>
                <a:hlinkClick r:id="rId5" action="ppaction://hlinksldjump">
                  <a:extLst>
                    <a:ext uri="{DAF060AB-1E55-43B9-8AAB-6FB025537F2F}">
                      <wpsdc:hlinkClr xmlns:wpsdc="http://www.wps.cn/officeDocument/2017/drawingmlCustomData" val="006DB8"/>
                      <wpsdc:folHlinkClr xmlns:wpsdc="http://www.wps.cn/officeDocument/2017/drawingmlCustomData" val="954F72"/>
                      <wpsdc:hlinkUnderline xmlns:wpsdc="http://www.wps.cn/officeDocument/2017/drawingmlCustomData" val="1"/>
                    </a:ext>
                  </a:extLst>
                </a:hlinkClick>
              </a:rPr>
              <a:t>○返回目录</a:t>
            </a:r>
            <a:endParaRPr lang="zh-CN" altLang="en-US" sz="1800" b="1">
              <a:solidFill>
                <a:schemeClr val="bg1"/>
              </a:solidFill>
              <a:latin typeface="微软雅黑" panose="020B0503020204020204" charset="-122"/>
              <a:ea typeface="微软雅黑" panose="020B0503020204020204" charset="-122"/>
              <a:hlinkClick r:id="rId5" action="ppaction://hlinksldjump">
                <a:extLst>
                  <a:ext uri="{DAF060AB-1E55-43B9-8AAB-6FB025537F2F}">
                    <wpsdc:hlinkClr xmlns:wpsdc="http://www.wps.cn/officeDocument/2017/drawingmlCustomData" val="006DB8"/>
                    <wpsdc:folHlinkClr xmlns:wpsdc="http://www.wps.cn/officeDocument/2017/drawingmlCustomData" val="954F72"/>
                    <wpsdc:hlinkUnderline xmlns:wpsdc="http://www.wps.cn/officeDocument/2017/drawingmlCustomData" val="1"/>
                  </a:ext>
                </a:extLst>
              </a:hlinkClick>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gradFill rotWithShape="0">
          <a:gsLst>
            <a:gs pos="0">
              <a:srgbClr val="006DB8"/>
            </a:gs>
            <a:gs pos="100000">
              <a:srgbClr val="254F8F"/>
            </a:gs>
          </a:gsLst>
          <a:lin ang="10800000"/>
          <a:tileRect/>
        </a:gradFill>
        <a:effectLst/>
      </p:bgPr>
    </p:bg>
    <p:spTree>
      <p:nvGrpSpPr>
        <p:cNvPr id="1" name=""/>
        <p:cNvGrpSpPr/>
        <p:nvPr/>
      </p:nvGrpSpPr>
      <p:grpSpPr/>
      <p:pic>
        <p:nvPicPr>
          <p:cNvPr id="7170" name="图片 1" descr="地大标识-新2021(06-25)"/>
          <p:cNvPicPr>
            <a:picLocks noChangeAspect="1"/>
          </p:cNvPicPr>
          <p:nvPr/>
        </p:nvPicPr>
        <p:blipFill>
          <a:blip r:embed="rId1"/>
          <a:stretch>
            <a:fillRect/>
          </a:stretch>
        </p:blipFill>
        <p:spPr>
          <a:xfrm>
            <a:off x="8899525" y="360363"/>
            <a:ext cx="2879725" cy="655637"/>
          </a:xfrm>
          <a:prstGeom prst="rect">
            <a:avLst/>
          </a:prstGeom>
          <a:noFill/>
          <a:ln w="9525">
            <a:noFill/>
          </a:ln>
        </p:spPr>
      </p:pic>
      <p:pic>
        <p:nvPicPr>
          <p:cNvPr id="7171" name="图片 10" descr="037 (2)"/>
          <p:cNvPicPr>
            <a:picLocks noChangeAspect="1"/>
          </p:cNvPicPr>
          <p:nvPr/>
        </p:nvPicPr>
        <p:blipFill>
          <a:blip r:embed="rId2"/>
          <a:stretch>
            <a:fillRect/>
          </a:stretch>
        </p:blipFill>
        <p:spPr>
          <a:xfrm>
            <a:off x="48895" y="1998663"/>
            <a:ext cx="12142788" cy="4859337"/>
          </a:xfrm>
          <a:prstGeom prst="rect">
            <a:avLst/>
          </a:prstGeom>
          <a:noFill/>
          <a:ln w="9525">
            <a:noFill/>
          </a:ln>
        </p:spPr>
      </p:pic>
      <p:sp>
        <p:nvSpPr>
          <p:cNvPr id="7172" name="文本框 2"/>
          <p:cNvSpPr txBox="1"/>
          <p:nvPr/>
        </p:nvSpPr>
        <p:spPr>
          <a:xfrm>
            <a:off x="1066165" y="3669665"/>
            <a:ext cx="10069195" cy="1219200"/>
          </a:xfrm>
          <a:prstGeom prst="rect">
            <a:avLst/>
          </a:prstGeom>
          <a:noFill/>
          <a:ln w="9525">
            <a:noFill/>
          </a:ln>
        </p:spPr>
        <p:txBody>
          <a:bodyPr wrap="square" anchor="t" anchorCtr="0">
            <a:noAutofit/>
          </a:bodyPr>
          <a:p>
            <a:pPr algn="ctr">
              <a:lnSpc>
                <a:spcPct val="120000"/>
              </a:lnSpc>
              <a:buClrTx/>
              <a:buSzTx/>
              <a:buFontTx/>
            </a:pPr>
            <a:r>
              <a:rPr lang="zh-CN" altLang="en-US" sz="4800" smtClean="0">
                <a:solidFill>
                  <a:schemeClr val="bg1"/>
                </a:solidFill>
                <a:latin typeface="微软雅黑" panose="020B0503020204020204" charset="-122"/>
                <a:ea typeface="微软雅黑" panose="020B0503020204020204" charset="-122"/>
                <a:sym typeface="+mn-ea"/>
              </a:rPr>
              <a:t>机</a:t>
            </a:r>
            <a:r>
              <a:rPr lang="en-US" altLang="zh-CN" sz="4800" smtClean="0">
                <a:solidFill>
                  <a:schemeClr val="bg1"/>
                </a:solidFill>
                <a:latin typeface="微软雅黑" panose="020B0503020204020204" charset="-122"/>
                <a:ea typeface="微软雅黑" panose="020B0503020204020204" charset="-122"/>
                <a:sym typeface="+mn-ea"/>
              </a:rPr>
              <a:t> </a:t>
            </a:r>
            <a:r>
              <a:rPr lang="zh-CN" altLang="en-US" sz="4800" smtClean="0">
                <a:solidFill>
                  <a:schemeClr val="bg1"/>
                </a:solidFill>
                <a:latin typeface="微软雅黑" panose="020B0503020204020204" charset="-122"/>
                <a:ea typeface="微软雅黑" panose="020B0503020204020204" charset="-122"/>
                <a:sym typeface="+mn-ea"/>
              </a:rPr>
              <a:t>械</a:t>
            </a:r>
            <a:r>
              <a:rPr lang="en-US" altLang="zh-CN" sz="4800" smtClean="0">
                <a:solidFill>
                  <a:schemeClr val="bg1"/>
                </a:solidFill>
                <a:latin typeface="微软雅黑" panose="020B0503020204020204" charset="-122"/>
                <a:ea typeface="微软雅黑" panose="020B0503020204020204" charset="-122"/>
                <a:sym typeface="+mn-ea"/>
              </a:rPr>
              <a:t> </a:t>
            </a:r>
            <a:r>
              <a:rPr lang="zh-CN" altLang="en-US" sz="4800" smtClean="0">
                <a:solidFill>
                  <a:schemeClr val="bg1"/>
                </a:solidFill>
                <a:latin typeface="微软雅黑" panose="020B0503020204020204" charset="-122"/>
                <a:ea typeface="微软雅黑" panose="020B0503020204020204" charset="-122"/>
                <a:sym typeface="+mn-ea"/>
              </a:rPr>
              <a:t>与</a:t>
            </a:r>
            <a:r>
              <a:rPr lang="en-US" altLang="zh-CN" sz="4800" smtClean="0">
                <a:solidFill>
                  <a:schemeClr val="bg1"/>
                </a:solidFill>
                <a:latin typeface="微软雅黑" panose="020B0503020204020204" charset="-122"/>
                <a:ea typeface="微软雅黑" panose="020B0503020204020204" charset="-122"/>
                <a:sym typeface="+mn-ea"/>
              </a:rPr>
              <a:t> </a:t>
            </a:r>
            <a:r>
              <a:rPr lang="zh-CN" altLang="en-US" sz="4800" smtClean="0">
                <a:solidFill>
                  <a:schemeClr val="bg1"/>
                </a:solidFill>
                <a:latin typeface="微软雅黑" panose="020B0503020204020204" charset="-122"/>
                <a:ea typeface="微软雅黑" panose="020B0503020204020204" charset="-122"/>
                <a:sym typeface="+mn-ea"/>
              </a:rPr>
              <a:t>电</a:t>
            </a:r>
            <a:r>
              <a:rPr lang="en-US" altLang="zh-CN" sz="4800" smtClean="0">
                <a:solidFill>
                  <a:schemeClr val="bg1"/>
                </a:solidFill>
                <a:latin typeface="微软雅黑" panose="020B0503020204020204" charset="-122"/>
                <a:ea typeface="微软雅黑" panose="020B0503020204020204" charset="-122"/>
                <a:sym typeface="+mn-ea"/>
              </a:rPr>
              <a:t> </a:t>
            </a:r>
            <a:r>
              <a:rPr lang="zh-CN" altLang="en-US" sz="4800" smtClean="0">
                <a:solidFill>
                  <a:schemeClr val="bg1"/>
                </a:solidFill>
                <a:latin typeface="微软雅黑" panose="020B0503020204020204" charset="-122"/>
                <a:ea typeface="微软雅黑" panose="020B0503020204020204" charset="-122"/>
                <a:sym typeface="+mn-ea"/>
              </a:rPr>
              <a:t>子</a:t>
            </a:r>
            <a:r>
              <a:rPr lang="en-US" altLang="zh-CN" sz="4800" smtClean="0">
                <a:solidFill>
                  <a:schemeClr val="bg1"/>
                </a:solidFill>
                <a:latin typeface="微软雅黑" panose="020B0503020204020204" charset="-122"/>
                <a:ea typeface="微软雅黑" panose="020B0503020204020204" charset="-122"/>
                <a:sym typeface="+mn-ea"/>
              </a:rPr>
              <a:t> </a:t>
            </a:r>
            <a:r>
              <a:rPr lang="zh-CN" altLang="en-US" sz="4800" smtClean="0">
                <a:solidFill>
                  <a:schemeClr val="bg1"/>
                </a:solidFill>
                <a:latin typeface="微软雅黑" panose="020B0503020204020204" charset="-122"/>
                <a:ea typeface="微软雅黑" panose="020B0503020204020204" charset="-122"/>
                <a:sym typeface="+mn-ea"/>
              </a:rPr>
              <a:t>信</a:t>
            </a:r>
            <a:r>
              <a:rPr lang="en-US" altLang="zh-CN" sz="4800" smtClean="0">
                <a:solidFill>
                  <a:schemeClr val="bg1"/>
                </a:solidFill>
                <a:latin typeface="微软雅黑" panose="020B0503020204020204" charset="-122"/>
                <a:ea typeface="微软雅黑" panose="020B0503020204020204" charset="-122"/>
                <a:sym typeface="+mn-ea"/>
              </a:rPr>
              <a:t> </a:t>
            </a:r>
            <a:r>
              <a:rPr lang="zh-CN" altLang="en-US" sz="4800" smtClean="0">
                <a:solidFill>
                  <a:schemeClr val="bg1"/>
                </a:solidFill>
                <a:latin typeface="微软雅黑" panose="020B0503020204020204" charset="-122"/>
                <a:ea typeface="微软雅黑" panose="020B0503020204020204" charset="-122"/>
                <a:sym typeface="+mn-ea"/>
              </a:rPr>
              <a:t>息 学</a:t>
            </a:r>
            <a:r>
              <a:rPr lang="en-US" altLang="zh-CN" sz="4800" smtClean="0">
                <a:solidFill>
                  <a:schemeClr val="bg1"/>
                </a:solidFill>
                <a:latin typeface="微软雅黑" panose="020B0503020204020204" charset="-122"/>
                <a:ea typeface="微软雅黑" panose="020B0503020204020204" charset="-122"/>
                <a:sym typeface="+mn-ea"/>
              </a:rPr>
              <a:t> </a:t>
            </a:r>
            <a:r>
              <a:rPr lang="zh-CN" altLang="en-US" sz="4800" smtClean="0">
                <a:solidFill>
                  <a:schemeClr val="bg1"/>
                </a:solidFill>
                <a:latin typeface="微软雅黑" panose="020B0503020204020204" charset="-122"/>
                <a:ea typeface="微软雅黑" panose="020B0503020204020204" charset="-122"/>
                <a:sym typeface="+mn-ea"/>
              </a:rPr>
              <a:t>院</a:t>
            </a:r>
            <a:endParaRPr lang="zh-CN" altLang="en-US" sz="4800" smtClean="0">
              <a:solidFill>
                <a:schemeClr val="bg1"/>
              </a:solidFill>
              <a:latin typeface="微软雅黑" panose="020B0503020204020204" charset="-122"/>
              <a:ea typeface="微软雅黑" panose="020B0503020204020204" charset="-122"/>
              <a:sym typeface="+mn-ea"/>
            </a:endParaRPr>
          </a:p>
        </p:txBody>
      </p:sp>
      <p:sp>
        <p:nvSpPr>
          <p:cNvPr id="7173" name="文本框 8"/>
          <p:cNvSpPr txBox="1"/>
          <p:nvPr/>
        </p:nvSpPr>
        <p:spPr>
          <a:xfrm>
            <a:off x="5273675" y="1699260"/>
            <a:ext cx="1841500" cy="1861185"/>
          </a:xfrm>
          <a:prstGeom prst="rect">
            <a:avLst/>
          </a:prstGeom>
          <a:noFill/>
          <a:ln w="9525">
            <a:noFill/>
          </a:ln>
        </p:spPr>
        <p:txBody>
          <a:bodyPr wrap="none" anchor="t" anchorCtr="0">
            <a:spAutoFit/>
          </a:bodyPr>
          <a:p>
            <a:r>
              <a:rPr lang="en-US" altLang="zh-CN" sz="11500">
                <a:solidFill>
                  <a:schemeClr val="bg1"/>
                </a:solidFill>
                <a:latin typeface="微软雅黑" panose="020B0503020204020204" charset="-122"/>
                <a:ea typeface="微软雅黑" panose="020B0503020204020204" charset="-122"/>
                <a:sym typeface="微软雅黑 Light" panose="020B0502040204020203" charset="-122"/>
              </a:rPr>
              <a:t>07</a:t>
            </a:r>
            <a:endParaRPr lang="en-US" altLang="zh-CN" sz="11500">
              <a:solidFill>
                <a:schemeClr val="bg1"/>
              </a:solidFill>
              <a:latin typeface="微软雅黑" panose="020B0503020204020204" charset="-122"/>
              <a:ea typeface="微软雅黑" panose="020B0503020204020204" charset="-122"/>
              <a:sym typeface="微软雅黑 Light" panose="020B0502040204020203" charset="-122"/>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4098" name="图片 10" descr="037 (2)"/>
          <p:cNvPicPr>
            <a:picLocks noChangeAspect="1"/>
          </p:cNvPicPr>
          <p:nvPr/>
        </p:nvPicPr>
        <p:blipFill>
          <a:blip r:embed="rId1"/>
          <a:stretch>
            <a:fillRect/>
          </a:stretch>
        </p:blipFill>
        <p:spPr>
          <a:xfrm>
            <a:off x="0" y="1998663"/>
            <a:ext cx="12142788" cy="4859337"/>
          </a:xfrm>
          <a:prstGeom prst="rect">
            <a:avLst/>
          </a:prstGeom>
          <a:noFill/>
          <a:ln w="9525">
            <a:noFill/>
          </a:ln>
        </p:spPr>
      </p:pic>
      <p:sp>
        <p:nvSpPr>
          <p:cNvPr id="4099" name="文本框 2"/>
          <p:cNvSpPr txBox="1"/>
          <p:nvPr/>
        </p:nvSpPr>
        <p:spPr>
          <a:xfrm>
            <a:off x="3285173" y="686435"/>
            <a:ext cx="5572125" cy="829945"/>
          </a:xfrm>
          <a:prstGeom prst="rect">
            <a:avLst/>
          </a:prstGeom>
          <a:noFill/>
          <a:ln w="9525">
            <a:noFill/>
          </a:ln>
        </p:spPr>
        <p:txBody>
          <a:bodyPr>
            <a:spAutoFit/>
          </a:bodyPr>
          <a:p>
            <a:pPr algn="ctr">
              <a:lnSpc>
                <a:spcPct val="120000"/>
              </a:lnSpc>
            </a:pPr>
            <a:r>
              <a:rPr lang="zh-CN" altLang="en-US" sz="4000" b="1" dirty="0">
                <a:solidFill>
                  <a:schemeClr val="accent5">
                    <a:lumMod val="75000"/>
                  </a:schemeClr>
                </a:solidFill>
                <a:latin typeface="微软雅黑" panose="020B0503020204020204" charset="-122"/>
                <a:ea typeface="微软雅黑" panose="020B0503020204020204" charset="-122"/>
              </a:rPr>
              <a:t>机电学院简介</a:t>
            </a:r>
            <a:endParaRPr lang="zh-CN" altLang="en-US" sz="4000" b="1" dirty="0">
              <a:solidFill>
                <a:schemeClr val="accent5">
                  <a:lumMod val="75000"/>
                </a:schemeClr>
              </a:solidFill>
              <a:latin typeface="微软雅黑" panose="020B0503020204020204" charset="-122"/>
              <a:ea typeface="微软雅黑" panose="020B0503020204020204" charset="-122"/>
            </a:endParaRPr>
          </a:p>
        </p:txBody>
      </p:sp>
      <p:grpSp>
        <p:nvGrpSpPr>
          <p:cNvPr id="4100" name="组合 3"/>
          <p:cNvGrpSpPr/>
          <p:nvPr/>
        </p:nvGrpSpPr>
        <p:grpSpPr>
          <a:xfrm>
            <a:off x="8396288" y="160338"/>
            <a:ext cx="3373437" cy="714375"/>
            <a:chOff x="8395572" y="160583"/>
            <a:chExt cx="3374210" cy="714563"/>
          </a:xfrm>
        </p:grpSpPr>
        <p:pic>
          <p:nvPicPr>
            <p:cNvPr id="4102" name="图片 1"/>
            <p:cNvPicPr>
              <a:picLocks noChangeAspect="1"/>
            </p:cNvPicPr>
            <p:nvPr/>
          </p:nvPicPr>
          <p:blipFill>
            <a:blip r:embed="rId2"/>
            <a:stretch>
              <a:fillRect/>
            </a:stretch>
          </p:blipFill>
          <p:spPr>
            <a:xfrm>
              <a:off x="8395572" y="160583"/>
              <a:ext cx="713633" cy="714563"/>
            </a:xfrm>
            <a:prstGeom prst="rect">
              <a:avLst/>
            </a:prstGeom>
            <a:noFill/>
            <a:ln w="9525">
              <a:noFill/>
            </a:ln>
          </p:spPr>
        </p:pic>
        <p:sp>
          <p:nvSpPr>
            <p:cNvPr id="4103" name="文本框 4"/>
            <p:cNvSpPr txBox="1"/>
            <p:nvPr/>
          </p:nvSpPr>
          <p:spPr>
            <a:xfrm>
              <a:off x="9127221" y="259333"/>
              <a:ext cx="2642561" cy="496701"/>
            </a:xfrm>
            <a:prstGeom prst="rect">
              <a:avLst/>
            </a:prstGeom>
            <a:noFill/>
            <a:ln w="9525">
              <a:noFill/>
            </a:ln>
          </p:spPr>
          <p:txBody>
            <a:bodyPr>
              <a:spAutoFit/>
            </a:bodyPr>
            <a:p>
              <a:pPr>
                <a:lnSpc>
                  <a:spcPct val="120000"/>
                </a:lnSpc>
              </a:pPr>
              <a:r>
                <a:rPr lang="zh-CN" altLang="en-US" sz="1600" b="1" dirty="0">
                  <a:solidFill>
                    <a:schemeClr val="bg1"/>
                  </a:solidFill>
                  <a:latin typeface="微软雅黑" panose="020B0503020204020204" charset="-122"/>
                  <a:ea typeface="微软雅黑" panose="020B0503020204020204" charset="-122"/>
                  <a:sym typeface="微软雅黑 Light" panose="020B0502040204020203" charset="-122"/>
                </a:rPr>
                <a:t>机械与电子信息学院</a:t>
              </a:r>
              <a:endParaRPr lang="en-US" altLang="zh-CN" sz="1600" b="1" dirty="0">
                <a:solidFill>
                  <a:schemeClr val="bg1"/>
                </a:solidFill>
                <a:latin typeface="微软雅黑" panose="020B0503020204020204" charset="-122"/>
                <a:ea typeface="微软雅黑" panose="020B0503020204020204" charset="-122"/>
                <a:sym typeface="微软雅黑 Light" panose="020B0502040204020203" charset="-122"/>
              </a:endParaRPr>
            </a:p>
            <a:p>
              <a:pPr>
                <a:lnSpc>
                  <a:spcPct val="120000"/>
                </a:lnSpc>
              </a:pPr>
              <a:r>
                <a:rPr lang="en-US" altLang="zh-CN" sz="600" b="1" dirty="0">
                  <a:solidFill>
                    <a:schemeClr val="bg1"/>
                  </a:solidFill>
                  <a:latin typeface="微软雅黑" panose="020B0503020204020204" charset="-122"/>
                  <a:ea typeface="微软雅黑" panose="020B0503020204020204" charset="-122"/>
                  <a:sym typeface="微软雅黑 Light" panose="020B0502040204020203" charset="-122"/>
                </a:rPr>
                <a:t>School of Mechanical Engineering And Electronic Information</a:t>
              </a:r>
              <a:endParaRPr lang="zh-CN" altLang="zh-CN" sz="600" b="1" dirty="0">
                <a:solidFill>
                  <a:schemeClr val="bg1"/>
                </a:solidFill>
                <a:latin typeface="微软雅黑" panose="020B0503020204020204" charset="-122"/>
                <a:ea typeface="微软雅黑" panose="020B0503020204020204" charset="-122"/>
                <a:sym typeface="微软雅黑 Light" panose="020B0502040204020203" charset="-122"/>
              </a:endParaRPr>
            </a:p>
          </p:txBody>
        </p:sp>
      </p:grpSp>
      <p:sp>
        <p:nvSpPr>
          <p:cNvPr id="3" name="TextBox 2"/>
          <p:cNvSpPr txBox="1"/>
          <p:nvPr/>
        </p:nvSpPr>
        <p:spPr>
          <a:xfrm>
            <a:off x="696595" y="1613535"/>
            <a:ext cx="10931525" cy="4759960"/>
          </a:xfrm>
          <a:prstGeom prst="rect">
            <a:avLst/>
          </a:prstGeom>
          <a:noFill/>
        </p:spPr>
        <p:txBody>
          <a:bodyPr>
            <a:noAutofit/>
          </a:bodyPr>
          <a:lstStyle/>
          <a:p>
            <a:pPr marR="0" defTabSz="914400">
              <a:lnSpc>
                <a:spcPct val="150000"/>
              </a:lnSpc>
              <a:buClrTx/>
              <a:buSzTx/>
              <a:buFontTx/>
              <a:buNone/>
            </a:pPr>
            <a:r>
              <a:rPr kumimoji="0" lang="zh-CN" altLang="en-US" sz="2000" kern="1200" cap="none" spc="0" normalizeH="0" baseline="0" noProof="0"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mn-cs"/>
              </a:rPr>
              <a:t>      </a:t>
            </a:r>
            <a:r>
              <a:rPr kumimoji="0" lang="zh-CN" altLang="en-US" sz="2400" b="1" i="1" kern="1200" cap="none" spc="0" normalizeH="0" baseline="0" noProof="0" dirty="0">
                <a:solidFill>
                  <a:schemeClr val="accent5">
                    <a:lumMod val="75000"/>
                  </a:schemeClr>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mn-cs"/>
              </a:rPr>
              <a:t>机械与电子信息学院 </a:t>
            </a:r>
            <a:r>
              <a:rPr kumimoji="0" lang="zh-CN" altLang="en-US" sz="2000" kern="1200" cap="none" spc="0" normalizeH="0" baseline="0" noProof="0" dirty="0">
                <a:solidFill>
                  <a:schemeClr val="accent5">
                    <a:lumMod val="75000"/>
                  </a:schemeClr>
                </a:solidFill>
                <a:latin typeface="微软雅黑" panose="020B0503020204020204" charset="-122"/>
                <a:ea typeface="微软雅黑" panose="020B0503020204020204" charset="-122"/>
                <a:cs typeface="+mn-cs"/>
              </a:rPr>
              <a:t>起源于</a:t>
            </a:r>
            <a:r>
              <a:rPr kumimoji="0" lang="en-US" altLang="zh-CN" sz="2000" kern="1200" cap="none" spc="0" normalizeH="0" baseline="0" noProof="0" dirty="0">
                <a:solidFill>
                  <a:schemeClr val="accent5">
                    <a:lumMod val="75000"/>
                  </a:schemeClr>
                </a:solidFill>
                <a:latin typeface="微软雅黑" panose="020B0503020204020204" charset="-122"/>
                <a:ea typeface="微软雅黑" panose="020B0503020204020204" charset="-122"/>
                <a:cs typeface="+mn-cs"/>
              </a:rPr>
              <a:t>1954</a:t>
            </a:r>
            <a:r>
              <a:rPr kumimoji="0" lang="zh-CN" altLang="en-US" sz="2000" kern="1200" cap="none" spc="0" normalizeH="0" baseline="0" noProof="0" dirty="0">
                <a:solidFill>
                  <a:schemeClr val="accent5">
                    <a:lumMod val="75000"/>
                  </a:schemeClr>
                </a:solidFill>
                <a:latin typeface="微软雅黑" panose="020B0503020204020204" charset="-122"/>
                <a:ea typeface="微软雅黑" panose="020B0503020204020204" charset="-122"/>
                <a:cs typeface="+mn-cs"/>
              </a:rPr>
              <a:t>年创办的探矿工程系勘探机械专业，经过几代机电人的砥砺奋进，</a:t>
            </a:r>
            <a:r>
              <a:rPr kumimoji="0" lang="en-US" altLang="zh-CN" sz="2000" kern="1200" cap="none" spc="0" normalizeH="0" baseline="0" noProof="0" dirty="0">
                <a:solidFill>
                  <a:schemeClr val="accent5">
                    <a:lumMod val="75000"/>
                  </a:schemeClr>
                </a:solidFill>
                <a:latin typeface="微软雅黑" panose="020B0503020204020204" charset="-122"/>
                <a:ea typeface="微软雅黑" panose="020B0503020204020204" charset="-122"/>
                <a:cs typeface="+mn-cs"/>
              </a:rPr>
              <a:t>1998</a:t>
            </a:r>
            <a:r>
              <a:rPr kumimoji="0" lang="zh-CN" altLang="en-US" sz="2000" kern="1200" cap="none" spc="0" normalizeH="0" baseline="0" noProof="0" dirty="0">
                <a:solidFill>
                  <a:schemeClr val="accent5">
                    <a:lumMod val="75000"/>
                  </a:schemeClr>
                </a:solidFill>
                <a:latin typeface="微软雅黑" panose="020B0503020204020204" charset="-122"/>
                <a:ea typeface="微软雅黑" panose="020B0503020204020204" charset="-122"/>
                <a:cs typeface="+mn-cs"/>
              </a:rPr>
              <a:t>年与信息工程学院电子信息工程专业合并组成全新的机械与电子工程系（院级），经</a:t>
            </a:r>
            <a:r>
              <a:rPr kumimoji="0" lang="en-US" altLang="zh-CN" sz="2000" kern="1200" cap="none" spc="0" normalizeH="0" baseline="0" noProof="0" dirty="0">
                <a:solidFill>
                  <a:schemeClr val="accent5">
                    <a:lumMod val="75000"/>
                  </a:schemeClr>
                </a:solidFill>
                <a:latin typeface="微软雅黑" panose="020B0503020204020204" charset="-122"/>
                <a:ea typeface="微软雅黑" panose="020B0503020204020204" charset="-122"/>
                <a:cs typeface="+mn-cs"/>
              </a:rPr>
              <a:t>2003</a:t>
            </a:r>
            <a:r>
              <a:rPr kumimoji="0" lang="zh-CN" altLang="en-US" sz="2000" kern="1200" cap="none" spc="0" normalizeH="0" baseline="0" noProof="0" dirty="0">
                <a:solidFill>
                  <a:schemeClr val="accent5">
                    <a:lumMod val="75000"/>
                  </a:schemeClr>
                </a:solidFill>
                <a:latin typeface="微软雅黑" panose="020B0503020204020204" charset="-122"/>
                <a:ea typeface="微软雅黑" panose="020B0503020204020204" charset="-122"/>
                <a:cs typeface="+mn-cs"/>
              </a:rPr>
              <a:t>年与</a:t>
            </a:r>
            <a:r>
              <a:rPr kumimoji="0" lang="en-US" altLang="zh-CN" sz="2000" kern="1200" cap="none" spc="0" normalizeH="0" baseline="0" noProof="0" dirty="0">
                <a:solidFill>
                  <a:schemeClr val="accent5">
                    <a:lumMod val="75000"/>
                  </a:schemeClr>
                </a:solidFill>
                <a:latin typeface="微软雅黑" panose="020B0503020204020204" charset="-122"/>
                <a:ea typeface="微软雅黑" panose="020B0503020204020204" charset="-122"/>
                <a:cs typeface="+mn-cs"/>
              </a:rPr>
              <a:t>2008</a:t>
            </a:r>
            <a:r>
              <a:rPr kumimoji="0" lang="zh-CN" altLang="en-US" sz="2000" kern="1200" cap="none" spc="0" normalizeH="0" baseline="0" noProof="0" dirty="0">
                <a:solidFill>
                  <a:schemeClr val="accent5">
                    <a:lumMod val="75000"/>
                  </a:schemeClr>
                </a:solidFill>
                <a:latin typeface="微软雅黑" panose="020B0503020204020204" charset="-122"/>
                <a:ea typeface="微软雅黑" panose="020B0503020204020204" charset="-122"/>
                <a:cs typeface="+mn-cs"/>
              </a:rPr>
              <a:t>年两次调整，更名为机械与电子信息学院。学院现有</a:t>
            </a:r>
            <a:r>
              <a:rPr kumimoji="0" lang="zh-CN" altLang="en-US" sz="2400" b="1" i="1" kern="1200" cap="none" spc="0" normalizeH="0" baseline="0" noProof="0" dirty="0">
                <a:solidFill>
                  <a:schemeClr val="accent5">
                    <a:lumMod val="75000"/>
                  </a:schemeClr>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mn-cs"/>
              </a:rPr>
              <a:t>机械工程系、电子信息工程系、工业设计系、通信工程系 </a:t>
            </a:r>
            <a:r>
              <a:rPr kumimoji="0" lang="zh-CN" altLang="en-US" sz="2000" kern="1200" cap="none" spc="0" normalizeH="0" baseline="0" noProof="0" dirty="0">
                <a:solidFill>
                  <a:schemeClr val="accent5">
                    <a:lumMod val="75000"/>
                  </a:schemeClr>
                </a:solidFill>
                <a:latin typeface="微软雅黑" panose="020B0503020204020204" charset="-122"/>
                <a:ea typeface="微软雅黑" panose="020B0503020204020204" charset="-122"/>
                <a:cs typeface="+mn-cs"/>
              </a:rPr>
              <a:t>等</a:t>
            </a:r>
            <a:r>
              <a:rPr kumimoji="0" lang="en-US" altLang="zh-CN" sz="2000" kern="1200" cap="none" spc="0" normalizeH="0" baseline="0" noProof="0" dirty="0">
                <a:solidFill>
                  <a:schemeClr val="accent5">
                    <a:lumMod val="75000"/>
                  </a:schemeClr>
                </a:solidFill>
                <a:latin typeface="微软雅黑" panose="020B0503020204020204" charset="-122"/>
                <a:ea typeface="微软雅黑" panose="020B0503020204020204" charset="-122"/>
                <a:cs typeface="+mn-cs"/>
              </a:rPr>
              <a:t>4</a:t>
            </a:r>
            <a:r>
              <a:rPr kumimoji="0" lang="zh-CN" altLang="en-US" sz="2000" kern="1200" cap="none" spc="0" normalizeH="0" baseline="0" noProof="0" dirty="0">
                <a:solidFill>
                  <a:schemeClr val="accent5">
                    <a:lumMod val="75000"/>
                  </a:schemeClr>
                </a:solidFill>
                <a:latin typeface="微软雅黑" panose="020B0503020204020204" charset="-122"/>
                <a:ea typeface="微软雅黑" panose="020B0503020204020204" charset="-122"/>
                <a:cs typeface="+mn-cs"/>
              </a:rPr>
              <a:t>个系和</a:t>
            </a:r>
            <a:r>
              <a:rPr kumimoji="0" lang="zh-CN" altLang="en-US" sz="2400" b="1" i="1" kern="1200" cap="none" spc="0" normalizeH="0" baseline="0" noProof="0" dirty="0">
                <a:solidFill>
                  <a:schemeClr val="accent5">
                    <a:lumMod val="75000"/>
                  </a:schemeClr>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mn-cs"/>
              </a:rPr>
              <a:t>机械工程教学实验中心、</a:t>
            </a:r>
            <a:r>
              <a:rPr kumimoji="0" lang="en-US" altLang="zh-CN" sz="2400" b="1" i="1" kern="1200" cap="none" spc="0" normalizeH="0" baseline="0" noProof="0" dirty="0">
                <a:solidFill>
                  <a:schemeClr val="accent5">
                    <a:lumMod val="75000"/>
                  </a:schemeClr>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mn-cs"/>
              </a:rPr>
              <a:t>CAD</a:t>
            </a:r>
            <a:r>
              <a:rPr kumimoji="0" lang="zh-CN" altLang="en-US" sz="2400" b="1" i="1" kern="1200" cap="none" spc="0" normalizeH="0" baseline="0" noProof="0" dirty="0">
                <a:solidFill>
                  <a:schemeClr val="accent5">
                    <a:lumMod val="75000"/>
                  </a:schemeClr>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mn-cs"/>
              </a:rPr>
              <a:t>中心和装备与仪器研究所 </a:t>
            </a:r>
            <a:r>
              <a:rPr kumimoji="0" lang="en-US" altLang="zh-CN" sz="2000" kern="1200" cap="none" spc="0" normalizeH="0" baseline="0" noProof="0" dirty="0">
                <a:solidFill>
                  <a:schemeClr val="accent5">
                    <a:lumMod val="75000"/>
                  </a:schemeClr>
                </a:solidFill>
                <a:latin typeface="微软雅黑" panose="020B0503020204020204" charset="-122"/>
                <a:ea typeface="微软雅黑" panose="020B0503020204020204" charset="-122"/>
                <a:cs typeface="+mn-cs"/>
              </a:rPr>
              <a:t>3</a:t>
            </a:r>
            <a:r>
              <a:rPr kumimoji="0" lang="zh-CN" altLang="en-US" sz="2000" kern="1200" cap="none" spc="0" normalizeH="0" baseline="0" noProof="0" dirty="0">
                <a:solidFill>
                  <a:schemeClr val="accent5">
                    <a:lumMod val="75000"/>
                  </a:schemeClr>
                </a:solidFill>
                <a:latin typeface="微软雅黑" panose="020B0503020204020204" charset="-122"/>
                <a:ea typeface="微软雅黑" panose="020B0503020204020204" charset="-122"/>
                <a:cs typeface="+mn-cs"/>
              </a:rPr>
              <a:t>个校级教研中心（所）。</a:t>
            </a:r>
            <a:endParaRPr kumimoji="0" lang="zh-CN" altLang="en-US" sz="2000" kern="1200" cap="none" spc="0" normalizeH="0" baseline="0" noProof="0" dirty="0">
              <a:solidFill>
                <a:schemeClr val="accent5">
                  <a:lumMod val="75000"/>
                </a:schemeClr>
              </a:solidFill>
              <a:latin typeface="微软雅黑" panose="020B0503020204020204" charset="-122"/>
              <a:ea typeface="微软雅黑" panose="020B0503020204020204" charset="-122"/>
              <a:cs typeface="+mn-cs"/>
            </a:endParaRPr>
          </a:p>
          <a:p>
            <a:pPr marR="0" defTabSz="914400">
              <a:lnSpc>
                <a:spcPct val="150000"/>
              </a:lnSpc>
              <a:buClrTx/>
              <a:buSzTx/>
              <a:buFontTx/>
              <a:buNone/>
            </a:pPr>
            <a:r>
              <a:rPr kumimoji="0" lang="zh-CN" altLang="en-US" sz="2000" kern="1200" cap="none" spc="0" normalizeH="0" baseline="0" noProof="0" dirty="0">
                <a:solidFill>
                  <a:schemeClr val="accent5">
                    <a:lumMod val="75000"/>
                  </a:schemeClr>
                </a:solidFill>
                <a:latin typeface="微软雅黑" panose="020B0503020204020204" charset="-122"/>
                <a:ea typeface="微软雅黑" panose="020B0503020204020204" charset="-122"/>
                <a:cs typeface="+mn-cs"/>
              </a:rPr>
              <a:t> </a:t>
            </a:r>
            <a:r>
              <a:rPr kumimoji="0" lang="en-US" altLang="zh-CN" sz="2000" kern="1200" cap="none" spc="0" normalizeH="0" baseline="0" noProof="0" dirty="0">
                <a:solidFill>
                  <a:schemeClr val="accent5">
                    <a:lumMod val="75000"/>
                  </a:schemeClr>
                </a:solidFill>
                <a:latin typeface="微软雅黑" panose="020B0503020204020204" charset="-122"/>
                <a:ea typeface="微软雅黑" panose="020B0503020204020204" charset="-122"/>
                <a:cs typeface="+mn-cs"/>
              </a:rPr>
              <a:t>      </a:t>
            </a:r>
            <a:r>
              <a:rPr kumimoji="0" lang="zh-CN" altLang="en-US" sz="2000" kern="1200" cap="none" spc="0" normalizeH="0" baseline="0" noProof="0" dirty="0">
                <a:solidFill>
                  <a:schemeClr val="accent5">
                    <a:lumMod val="75000"/>
                  </a:schemeClr>
                </a:solidFill>
                <a:latin typeface="微软雅黑" panose="020B0503020204020204" charset="-122"/>
                <a:ea typeface="微软雅黑" panose="020B0503020204020204" charset="-122"/>
                <a:cs typeface="+mn-cs"/>
              </a:rPr>
              <a:t>拥有教职工</a:t>
            </a:r>
            <a:r>
              <a:rPr kumimoji="0" lang="en-US" altLang="zh-CN" sz="2000" kern="1200" cap="none" spc="0" normalizeH="0" baseline="0" noProof="0" dirty="0">
                <a:solidFill>
                  <a:schemeClr val="accent5">
                    <a:lumMod val="75000"/>
                  </a:schemeClr>
                </a:solidFill>
                <a:latin typeface="微软雅黑" panose="020B0503020204020204" charset="-122"/>
                <a:ea typeface="微软雅黑" panose="020B0503020204020204" charset="-122"/>
                <a:cs typeface="+mn-cs"/>
              </a:rPr>
              <a:t>131</a:t>
            </a:r>
            <a:r>
              <a:rPr kumimoji="0" lang="zh-CN" altLang="en-US" sz="2000" kern="1200" cap="none" spc="0" normalizeH="0" baseline="0" noProof="0" dirty="0">
                <a:solidFill>
                  <a:schemeClr val="accent5">
                    <a:lumMod val="75000"/>
                  </a:schemeClr>
                </a:solidFill>
                <a:latin typeface="微软雅黑" panose="020B0503020204020204" charset="-122"/>
                <a:ea typeface="微软雅黑" panose="020B0503020204020204" charset="-122"/>
                <a:cs typeface="+mn-cs"/>
              </a:rPr>
              <a:t>人，其中专任教师</a:t>
            </a:r>
            <a:r>
              <a:rPr kumimoji="0" lang="en-US" altLang="zh-CN" sz="2000" kern="1200" cap="none" spc="0" normalizeH="0" baseline="0" noProof="0" dirty="0">
                <a:solidFill>
                  <a:schemeClr val="accent5">
                    <a:lumMod val="75000"/>
                  </a:schemeClr>
                </a:solidFill>
                <a:latin typeface="微软雅黑" panose="020B0503020204020204" charset="-122"/>
                <a:ea typeface="微软雅黑" panose="020B0503020204020204" charset="-122"/>
                <a:cs typeface="+mn-cs"/>
              </a:rPr>
              <a:t>101</a:t>
            </a:r>
            <a:r>
              <a:rPr kumimoji="0" lang="zh-CN" altLang="en-US" sz="2000" kern="1200" cap="none" spc="0" normalizeH="0" baseline="0" noProof="0" dirty="0">
                <a:solidFill>
                  <a:schemeClr val="accent5">
                    <a:lumMod val="75000"/>
                  </a:schemeClr>
                </a:solidFill>
                <a:latin typeface="微软雅黑" panose="020B0503020204020204" charset="-122"/>
                <a:ea typeface="微软雅黑" panose="020B0503020204020204" charset="-122"/>
                <a:cs typeface="+mn-cs"/>
              </a:rPr>
              <a:t>，教授</a:t>
            </a:r>
            <a:r>
              <a:rPr kumimoji="0" lang="en-US" altLang="zh-CN" sz="2000" kern="1200" cap="none" spc="0" normalizeH="0" baseline="0" noProof="0" dirty="0">
                <a:solidFill>
                  <a:schemeClr val="accent5">
                    <a:lumMod val="75000"/>
                  </a:schemeClr>
                </a:solidFill>
                <a:latin typeface="微软雅黑" panose="020B0503020204020204" charset="-122"/>
                <a:ea typeface="微软雅黑" panose="020B0503020204020204" charset="-122"/>
                <a:cs typeface="+mn-cs"/>
              </a:rPr>
              <a:t>26</a:t>
            </a:r>
            <a:r>
              <a:rPr kumimoji="0" lang="zh-CN" altLang="en-US" sz="2000" kern="1200" cap="none" spc="0" normalizeH="0" baseline="0" noProof="0" dirty="0">
                <a:solidFill>
                  <a:schemeClr val="accent5">
                    <a:lumMod val="75000"/>
                  </a:schemeClr>
                </a:solidFill>
                <a:latin typeface="微软雅黑" panose="020B0503020204020204" charset="-122"/>
                <a:ea typeface="微软雅黑" panose="020B0503020204020204" charset="-122"/>
                <a:cs typeface="+mn-cs"/>
              </a:rPr>
              <a:t>人，研究员</a:t>
            </a:r>
            <a:r>
              <a:rPr kumimoji="0" lang="en-US" altLang="zh-CN" sz="2000" kern="1200" cap="none" spc="0" normalizeH="0" baseline="0" noProof="0" dirty="0">
                <a:solidFill>
                  <a:schemeClr val="accent5">
                    <a:lumMod val="75000"/>
                  </a:schemeClr>
                </a:solidFill>
                <a:latin typeface="微软雅黑" panose="020B0503020204020204" charset="-122"/>
                <a:ea typeface="微软雅黑" panose="020B0503020204020204" charset="-122"/>
                <a:cs typeface="+mn-cs"/>
              </a:rPr>
              <a:t>1</a:t>
            </a:r>
            <a:r>
              <a:rPr kumimoji="0" lang="zh-CN" altLang="en-US" sz="2000" kern="1200" cap="none" spc="0" normalizeH="0" baseline="0" noProof="0" dirty="0">
                <a:solidFill>
                  <a:schemeClr val="accent5">
                    <a:lumMod val="75000"/>
                  </a:schemeClr>
                </a:solidFill>
                <a:latin typeface="微软雅黑" panose="020B0503020204020204" charset="-122"/>
                <a:ea typeface="微软雅黑" panose="020B0503020204020204" charset="-122"/>
                <a:cs typeface="+mn-cs"/>
              </a:rPr>
              <a:t>人，副教授</a:t>
            </a:r>
            <a:r>
              <a:rPr kumimoji="0" lang="en-US" altLang="zh-CN" sz="2000" kern="1200" cap="none" spc="0" normalizeH="0" baseline="0" noProof="0" dirty="0">
                <a:solidFill>
                  <a:schemeClr val="accent5">
                    <a:lumMod val="75000"/>
                  </a:schemeClr>
                </a:solidFill>
                <a:latin typeface="微软雅黑" panose="020B0503020204020204" charset="-122"/>
                <a:ea typeface="微软雅黑" panose="020B0503020204020204" charset="-122"/>
                <a:cs typeface="+mn-cs"/>
              </a:rPr>
              <a:t>59</a:t>
            </a:r>
            <a:r>
              <a:rPr kumimoji="0" lang="zh-CN" altLang="en-US" sz="2000" kern="1200" cap="none" spc="0" normalizeH="0" baseline="0" noProof="0" dirty="0">
                <a:solidFill>
                  <a:schemeClr val="accent5">
                    <a:lumMod val="75000"/>
                  </a:schemeClr>
                </a:solidFill>
                <a:latin typeface="微软雅黑" panose="020B0503020204020204" charset="-122"/>
                <a:ea typeface="微软雅黑" panose="020B0503020204020204" charset="-122"/>
                <a:cs typeface="+mn-cs"/>
              </a:rPr>
              <a:t>人，讲师</a:t>
            </a:r>
            <a:r>
              <a:rPr kumimoji="0" lang="en-US" altLang="zh-CN" sz="2000" kern="1200" cap="none" spc="0" normalizeH="0" baseline="0" noProof="0" dirty="0">
                <a:solidFill>
                  <a:schemeClr val="accent5">
                    <a:lumMod val="75000"/>
                  </a:schemeClr>
                </a:solidFill>
                <a:latin typeface="微软雅黑" panose="020B0503020204020204" charset="-122"/>
                <a:ea typeface="微软雅黑" panose="020B0503020204020204" charset="-122"/>
                <a:cs typeface="+mn-cs"/>
              </a:rPr>
              <a:t>15</a:t>
            </a:r>
            <a:r>
              <a:rPr kumimoji="0" lang="zh-CN" altLang="en-US" sz="2000" kern="1200" cap="none" spc="0" normalizeH="0" baseline="0" noProof="0" dirty="0">
                <a:solidFill>
                  <a:schemeClr val="accent5">
                    <a:lumMod val="75000"/>
                  </a:schemeClr>
                </a:solidFill>
                <a:latin typeface="微软雅黑" panose="020B0503020204020204" charset="-122"/>
                <a:ea typeface="微软雅黑" panose="020B0503020204020204" charset="-122"/>
                <a:cs typeface="+mn-cs"/>
              </a:rPr>
              <a:t>人，国家级人才</a:t>
            </a:r>
            <a:r>
              <a:rPr kumimoji="0" lang="en-US" altLang="zh-CN" sz="2000" kern="1200" cap="none" spc="0" normalizeH="0" baseline="0" noProof="0" dirty="0">
                <a:solidFill>
                  <a:schemeClr val="accent5">
                    <a:lumMod val="75000"/>
                  </a:schemeClr>
                </a:solidFill>
                <a:latin typeface="微软雅黑" panose="020B0503020204020204" charset="-122"/>
                <a:ea typeface="微软雅黑" panose="020B0503020204020204" charset="-122"/>
                <a:cs typeface="+mn-cs"/>
              </a:rPr>
              <a:t>2</a:t>
            </a:r>
            <a:r>
              <a:rPr kumimoji="0" lang="zh-CN" altLang="en-US" sz="2000" kern="1200" cap="none" spc="0" normalizeH="0" baseline="0" noProof="0" dirty="0">
                <a:solidFill>
                  <a:schemeClr val="accent5">
                    <a:lumMod val="75000"/>
                  </a:schemeClr>
                </a:solidFill>
                <a:latin typeface="微软雅黑" panose="020B0503020204020204" charset="-122"/>
                <a:ea typeface="微软雅黑" panose="020B0503020204020204" charset="-122"/>
                <a:cs typeface="+mn-cs"/>
              </a:rPr>
              <a:t>人（优青</a:t>
            </a:r>
            <a:r>
              <a:rPr kumimoji="0" lang="en-US" altLang="zh-CN" sz="2000" kern="1200" cap="none" spc="0" normalizeH="0" baseline="0" noProof="0" dirty="0">
                <a:solidFill>
                  <a:schemeClr val="accent5">
                    <a:lumMod val="75000"/>
                  </a:schemeClr>
                </a:solidFill>
                <a:latin typeface="微软雅黑" panose="020B0503020204020204" charset="-122"/>
                <a:ea typeface="微软雅黑" panose="020B0503020204020204" charset="-122"/>
                <a:cs typeface="+mn-cs"/>
              </a:rPr>
              <a:t>1</a:t>
            </a:r>
            <a:r>
              <a:rPr kumimoji="0" lang="zh-CN" altLang="en-US" sz="2000" kern="1200" cap="none" spc="0" normalizeH="0" baseline="0" noProof="0" dirty="0">
                <a:solidFill>
                  <a:schemeClr val="accent5">
                    <a:lumMod val="75000"/>
                  </a:schemeClr>
                </a:solidFill>
                <a:latin typeface="微软雅黑" panose="020B0503020204020204" charset="-122"/>
                <a:ea typeface="微软雅黑" panose="020B0503020204020204" charset="-122"/>
                <a:cs typeface="+mn-cs"/>
              </a:rPr>
              <a:t>人，海外优青</a:t>
            </a:r>
            <a:r>
              <a:rPr kumimoji="0" lang="en-US" altLang="zh-CN" sz="2000" kern="1200" cap="none" spc="0" normalizeH="0" baseline="0" noProof="0" dirty="0">
                <a:solidFill>
                  <a:schemeClr val="accent5">
                    <a:lumMod val="75000"/>
                  </a:schemeClr>
                </a:solidFill>
                <a:latin typeface="微软雅黑" panose="020B0503020204020204" charset="-122"/>
                <a:ea typeface="微软雅黑" panose="020B0503020204020204" charset="-122"/>
                <a:cs typeface="+mn-cs"/>
              </a:rPr>
              <a:t>1</a:t>
            </a:r>
            <a:r>
              <a:rPr kumimoji="0" lang="zh-CN" altLang="en-US" sz="2000" kern="1200" cap="none" spc="0" normalizeH="0" baseline="0" noProof="0" dirty="0">
                <a:solidFill>
                  <a:schemeClr val="accent5">
                    <a:lumMod val="75000"/>
                  </a:schemeClr>
                </a:solidFill>
                <a:latin typeface="微软雅黑" panose="020B0503020204020204" charset="-122"/>
                <a:ea typeface="微软雅黑" panose="020B0503020204020204" charset="-122"/>
                <a:cs typeface="+mn-cs"/>
              </a:rPr>
              <a:t>人）省级人才</a:t>
            </a:r>
            <a:r>
              <a:rPr kumimoji="0" lang="en-US" altLang="zh-CN" sz="2000" kern="1200" cap="none" spc="0" normalizeH="0" baseline="0" noProof="0" dirty="0">
                <a:solidFill>
                  <a:schemeClr val="accent5">
                    <a:lumMod val="75000"/>
                  </a:schemeClr>
                </a:solidFill>
                <a:latin typeface="微软雅黑" panose="020B0503020204020204" charset="-122"/>
                <a:ea typeface="微软雅黑" panose="020B0503020204020204" charset="-122"/>
                <a:cs typeface="+mn-cs"/>
              </a:rPr>
              <a:t>8</a:t>
            </a:r>
            <a:r>
              <a:rPr kumimoji="0" lang="zh-CN" altLang="en-US" sz="2000" kern="1200" cap="none" spc="0" normalizeH="0" baseline="0" noProof="0" dirty="0">
                <a:solidFill>
                  <a:schemeClr val="accent5">
                    <a:lumMod val="75000"/>
                  </a:schemeClr>
                </a:solidFill>
                <a:latin typeface="微软雅黑" panose="020B0503020204020204" charset="-122"/>
                <a:ea typeface="微软雅黑" panose="020B0503020204020204" charset="-122"/>
                <a:cs typeface="+mn-cs"/>
              </a:rPr>
              <a:t>人（楚天学者</a:t>
            </a:r>
            <a:r>
              <a:rPr kumimoji="0" lang="en-US" altLang="zh-CN" sz="2000" kern="1200" cap="none" spc="0" normalizeH="0" baseline="0" noProof="0" dirty="0">
                <a:solidFill>
                  <a:schemeClr val="accent5">
                    <a:lumMod val="75000"/>
                  </a:schemeClr>
                </a:solidFill>
                <a:latin typeface="微软雅黑" panose="020B0503020204020204" charset="-122"/>
                <a:ea typeface="微软雅黑" panose="020B0503020204020204" charset="-122"/>
                <a:cs typeface="+mn-cs"/>
              </a:rPr>
              <a:t>4</a:t>
            </a:r>
            <a:r>
              <a:rPr kumimoji="0" lang="zh-CN" altLang="en-US" sz="2000" kern="1200" cap="none" spc="0" normalizeH="0" baseline="0" noProof="0" dirty="0">
                <a:solidFill>
                  <a:schemeClr val="accent5">
                    <a:lumMod val="75000"/>
                  </a:schemeClr>
                </a:solidFill>
                <a:latin typeface="微软雅黑" panose="020B0503020204020204" charset="-122"/>
                <a:ea typeface="微软雅黑" panose="020B0503020204020204" charset="-122"/>
                <a:cs typeface="+mn-cs"/>
              </a:rPr>
              <a:t>人，湖北百人</a:t>
            </a:r>
            <a:r>
              <a:rPr kumimoji="0" lang="en-US" altLang="zh-CN" sz="2000" kern="1200" cap="none" spc="0" normalizeH="0" baseline="0" noProof="0" dirty="0">
                <a:solidFill>
                  <a:schemeClr val="accent5">
                    <a:lumMod val="75000"/>
                  </a:schemeClr>
                </a:solidFill>
                <a:latin typeface="微软雅黑" panose="020B0503020204020204" charset="-122"/>
                <a:ea typeface="微软雅黑" panose="020B0503020204020204" charset="-122"/>
                <a:cs typeface="+mn-cs"/>
              </a:rPr>
              <a:t>5</a:t>
            </a:r>
            <a:r>
              <a:rPr kumimoji="0" lang="zh-CN" altLang="en-US" sz="2000" kern="1200" cap="none" spc="0" normalizeH="0" baseline="0" noProof="0" dirty="0">
                <a:solidFill>
                  <a:schemeClr val="accent5">
                    <a:lumMod val="75000"/>
                  </a:schemeClr>
                </a:solidFill>
                <a:latin typeface="微软雅黑" panose="020B0503020204020204" charset="-122"/>
                <a:ea typeface="微软雅黑" panose="020B0503020204020204" charset="-122"/>
                <a:cs typeface="+mn-cs"/>
              </a:rPr>
              <a:t>人），地大百人</a:t>
            </a:r>
            <a:r>
              <a:rPr kumimoji="0" lang="en-US" altLang="zh-CN" sz="2000" kern="1200" cap="none" spc="0" normalizeH="0" baseline="0" noProof="0" dirty="0">
                <a:solidFill>
                  <a:schemeClr val="accent5">
                    <a:lumMod val="75000"/>
                  </a:schemeClr>
                </a:solidFill>
                <a:latin typeface="微软雅黑" panose="020B0503020204020204" charset="-122"/>
                <a:ea typeface="微软雅黑" panose="020B0503020204020204" charset="-122"/>
                <a:cs typeface="+mn-cs"/>
              </a:rPr>
              <a:t>3</a:t>
            </a:r>
            <a:r>
              <a:rPr kumimoji="0" lang="zh-CN" altLang="en-US" sz="2000" kern="1200" cap="none" spc="0" normalizeH="0" baseline="0" noProof="0" dirty="0">
                <a:solidFill>
                  <a:schemeClr val="accent5">
                    <a:lumMod val="75000"/>
                  </a:schemeClr>
                </a:solidFill>
                <a:latin typeface="微软雅黑" panose="020B0503020204020204" charset="-122"/>
                <a:ea typeface="微软雅黑" panose="020B0503020204020204" charset="-122"/>
                <a:cs typeface="+mn-cs"/>
              </a:rPr>
              <a:t>人。获湖北省科技进步奖“特等奖”</a:t>
            </a:r>
            <a:r>
              <a:rPr kumimoji="0" lang="en-US" altLang="zh-CN" sz="2000" kern="1200" cap="none" spc="0" normalizeH="0" baseline="0" noProof="0" dirty="0">
                <a:solidFill>
                  <a:schemeClr val="accent5">
                    <a:lumMod val="75000"/>
                  </a:schemeClr>
                </a:solidFill>
                <a:latin typeface="微软雅黑" panose="020B0503020204020204" charset="-122"/>
                <a:ea typeface="微软雅黑" panose="020B0503020204020204" charset="-122"/>
                <a:cs typeface="+mn-cs"/>
              </a:rPr>
              <a:t>1</a:t>
            </a:r>
            <a:r>
              <a:rPr kumimoji="0" lang="zh-CN" altLang="en-US" sz="2000" kern="1200" cap="none" spc="0" normalizeH="0" baseline="0" noProof="0" dirty="0">
                <a:solidFill>
                  <a:schemeClr val="accent5">
                    <a:lumMod val="75000"/>
                  </a:schemeClr>
                </a:solidFill>
                <a:latin typeface="微软雅黑" panose="020B0503020204020204" charset="-122"/>
                <a:ea typeface="微软雅黑" panose="020B0503020204020204" charset="-122"/>
                <a:cs typeface="+mn-cs"/>
              </a:rPr>
              <a:t>项；“二等奖”</a:t>
            </a:r>
            <a:r>
              <a:rPr kumimoji="0" lang="en-US" altLang="zh-CN" sz="2000" kern="1200" cap="none" spc="0" normalizeH="0" baseline="0" noProof="0" dirty="0">
                <a:solidFill>
                  <a:schemeClr val="accent5">
                    <a:lumMod val="75000"/>
                  </a:schemeClr>
                </a:solidFill>
                <a:latin typeface="微软雅黑" panose="020B0503020204020204" charset="-122"/>
                <a:ea typeface="微软雅黑" panose="020B0503020204020204" charset="-122"/>
                <a:cs typeface="+mn-cs"/>
              </a:rPr>
              <a:t>3</a:t>
            </a:r>
            <a:r>
              <a:rPr kumimoji="0" lang="zh-CN" altLang="en-US" sz="2000" kern="1200" cap="none" spc="0" normalizeH="0" baseline="0" noProof="0" dirty="0">
                <a:solidFill>
                  <a:schemeClr val="accent5">
                    <a:lumMod val="75000"/>
                  </a:schemeClr>
                </a:solidFill>
                <a:latin typeface="微软雅黑" panose="020B0503020204020204" charset="-122"/>
                <a:ea typeface="微软雅黑" panose="020B0503020204020204" charset="-122"/>
                <a:cs typeface="+mn-cs"/>
              </a:rPr>
              <a:t>项；“三等奖”</a:t>
            </a:r>
            <a:r>
              <a:rPr kumimoji="0" lang="en-US" altLang="zh-CN" sz="2000" kern="1200" cap="none" spc="0" normalizeH="0" baseline="0" noProof="0" dirty="0">
                <a:solidFill>
                  <a:schemeClr val="accent5">
                    <a:lumMod val="75000"/>
                  </a:schemeClr>
                </a:solidFill>
                <a:latin typeface="微软雅黑" panose="020B0503020204020204" charset="-122"/>
                <a:ea typeface="微软雅黑" panose="020B0503020204020204" charset="-122"/>
                <a:cs typeface="+mn-cs"/>
              </a:rPr>
              <a:t>1</a:t>
            </a:r>
            <a:r>
              <a:rPr kumimoji="0" lang="zh-CN" altLang="en-US" sz="2000" kern="1200" cap="none" spc="0" normalizeH="0" baseline="0" noProof="0" dirty="0">
                <a:solidFill>
                  <a:schemeClr val="accent5">
                    <a:lumMod val="75000"/>
                  </a:schemeClr>
                </a:solidFill>
                <a:latin typeface="微软雅黑" panose="020B0503020204020204" charset="-122"/>
                <a:ea typeface="微软雅黑" panose="020B0503020204020204" charset="-122"/>
                <a:cs typeface="+mn-cs"/>
              </a:rPr>
              <a:t>项。拥有在校学生</a:t>
            </a:r>
            <a:r>
              <a:rPr kumimoji="0" lang="en-US" altLang="zh-CN" sz="2000" kern="1200" cap="none" spc="0" normalizeH="0" baseline="0" noProof="0" dirty="0">
                <a:solidFill>
                  <a:schemeClr val="accent5">
                    <a:lumMod val="75000"/>
                  </a:schemeClr>
                </a:solidFill>
                <a:latin typeface="微软雅黑" panose="020B0503020204020204" charset="-122"/>
                <a:ea typeface="微软雅黑" panose="020B0503020204020204" charset="-122"/>
                <a:cs typeface="+mn-cs"/>
              </a:rPr>
              <a:t>2400</a:t>
            </a:r>
            <a:r>
              <a:rPr kumimoji="0" lang="zh-CN" altLang="en-US" sz="2000" kern="1200" cap="none" spc="0" normalizeH="0" baseline="0" noProof="0" dirty="0">
                <a:solidFill>
                  <a:schemeClr val="accent5">
                    <a:lumMod val="75000"/>
                  </a:schemeClr>
                </a:solidFill>
                <a:latin typeface="微软雅黑" panose="020B0503020204020204" charset="-122"/>
                <a:ea typeface="微软雅黑" panose="020B0503020204020204" charset="-122"/>
                <a:cs typeface="+mn-cs"/>
              </a:rPr>
              <a:t>余人，其中本科生</a:t>
            </a:r>
            <a:r>
              <a:rPr kumimoji="0" lang="en-US" altLang="zh-CN" sz="2000" kern="1200" cap="none" spc="0" normalizeH="0" baseline="0" noProof="0" dirty="0">
                <a:solidFill>
                  <a:schemeClr val="accent5">
                    <a:lumMod val="75000"/>
                  </a:schemeClr>
                </a:solidFill>
                <a:latin typeface="微软雅黑" panose="020B0503020204020204" charset="-122"/>
                <a:ea typeface="微软雅黑" panose="020B0503020204020204" charset="-122"/>
                <a:cs typeface="+mn-cs"/>
              </a:rPr>
              <a:t>1800</a:t>
            </a:r>
            <a:r>
              <a:rPr kumimoji="0" lang="zh-CN" altLang="en-US" sz="2000" kern="1200" cap="none" spc="0" normalizeH="0" baseline="0" noProof="0" dirty="0">
                <a:solidFill>
                  <a:schemeClr val="accent5">
                    <a:lumMod val="75000"/>
                  </a:schemeClr>
                </a:solidFill>
                <a:latin typeface="微软雅黑" panose="020B0503020204020204" charset="-122"/>
                <a:ea typeface="微软雅黑" panose="020B0503020204020204" charset="-122"/>
                <a:cs typeface="+mn-cs"/>
              </a:rPr>
              <a:t>人，硕士生、博士生</a:t>
            </a:r>
            <a:r>
              <a:rPr kumimoji="0" lang="en-US" altLang="zh-CN" sz="2000" kern="1200" cap="none" spc="0" normalizeH="0" baseline="0" noProof="0" dirty="0">
                <a:solidFill>
                  <a:schemeClr val="accent5">
                    <a:lumMod val="75000"/>
                  </a:schemeClr>
                </a:solidFill>
                <a:latin typeface="微软雅黑" panose="020B0503020204020204" charset="-122"/>
                <a:ea typeface="微软雅黑" panose="020B0503020204020204" charset="-122"/>
                <a:cs typeface="+mn-cs"/>
              </a:rPr>
              <a:t>600</a:t>
            </a:r>
            <a:r>
              <a:rPr kumimoji="0" lang="zh-CN" altLang="en-US" sz="2000" kern="1200" cap="none" spc="0" normalizeH="0" baseline="0" noProof="0" dirty="0">
                <a:solidFill>
                  <a:schemeClr val="accent5">
                    <a:lumMod val="75000"/>
                  </a:schemeClr>
                </a:solidFill>
                <a:latin typeface="微软雅黑" panose="020B0503020204020204" charset="-122"/>
                <a:ea typeface="微软雅黑" panose="020B0503020204020204" charset="-122"/>
                <a:cs typeface="+mn-cs"/>
              </a:rPr>
              <a:t>余人。</a:t>
            </a:r>
            <a:endParaRPr kumimoji="0" lang="zh-CN" altLang="en-US" sz="2000" kern="1200" cap="none" spc="0" normalizeH="0" baseline="0" noProof="0" dirty="0">
              <a:solidFill>
                <a:schemeClr val="accent5">
                  <a:lumMod val="75000"/>
                </a:schemeClr>
              </a:solidFill>
              <a:latin typeface="微软雅黑" panose="020B0503020204020204" charset="-122"/>
              <a:ea typeface="微软雅黑" panose="020B0503020204020204" charset="-122"/>
              <a:cs typeface="+mn-cs"/>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1" name="矩形 10"/>
          <p:cNvSpPr/>
          <p:nvPr/>
        </p:nvSpPr>
        <p:spPr bwMode="auto">
          <a:xfrm>
            <a:off x="640715" y="1171575"/>
            <a:ext cx="11184890" cy="1608455"/>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ct val="0"/>
              </a:spcBef>
              <a:spcAft>
                <a:spcPct val="0"/>
              </a:spcAft>
              <a:buClrTx/>
              <a:buSzTx/>
              <a:buFontTx/>
              <a:buNone/>
            </a:pPr>
            <a:endParaRPr kumimoji="0" lang="zh-CN" altLang="en-US" sz="1800" b="0" i="0" u="none" strike="noStrike" kern="1200" cap="none" spc="0" normalizeH="0" baseline="0" noProof="1">
              <a:ln>
                <a:noFill/>
              </a:ln>
              <a:solidFill>
                <a:schemeClr val="lt1"/>
              </a:solidFill>
              <a:effectLst/>
              <a:uLnTx/>
              <a:uFillTx/>
              <a:latin typeface="+mn-lt"/>
              <a:ea typeface="+mn-ea"/>
              <a:cs typeface="+mn-cs"/>
            </a:endParaRPr>
          </a:p>
        </p:txBody>
      </p:sp>
      <p:sp>
        <p:nvSpPr>
          <p:cNvPr id="9" name="菱形 8"/>
          <p:cNvSpPr/>
          <p:nvPr/>
        </p:nvSpPr>
        <p:spPr>
          <a:xfrm>
            <a:off x="630238" y="219075"/>
            <a:ext cx="503238" cy="504825"/>
          </a:xfrm>
          <a:prstGeom prst="diamond">
            <a:avLst/>
          </a:prstGeom>
          <a:solidFill>
            <a:srgbClr val="006DB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ct val="0"/>
              </a:spcBef>
              <a:spcAft>
                <a:spcPct val="0"/>
              </a:spcAft>
              <a:buClrTx/>
              <a:buSzTx/>
              <a:buFontTx/>
              <a:buNone/>
            </a:pPr>
            <a:endParaRPr kumimoji="0" lang="zh-CN" altLang="en-US" sz="1800" b="0" i="0" u="none" strike="noStrike" kern="1200" cap="none" spc="0" normalizeH="0" baseline="0" noProof="1">
              <a:ln>
                <a:noFill/>
              </a:ln>
              <a:solidFill>
                <a:schemeClr val="lt1"/>
              </a:solidFill>
              <a:effectLst/>
              <a:uLnTx/>
              <a:uFillTx/>
              <a:latin typeface="+mn-lt"/>
              <a:ea typeface="+mn-ea"/>
              <a:cs typeface="+mn-cs"/>
            </a:endParaRPr>
          </a:p>
        </p:txBody>
      </p:sp>
      <p:sp>
        <p:nvSpPr>
          <p:cNvPr id="10" name="等腰三角形 9"/>
          <p:cNvSpPr/>
          <p:nvPr/>
        </p:nvSpPr>
        <p:spPr>
          <a:xfrm flipV="1">
            <a:off x="323850" y="0"/>
            <a:ext cx="1116013" cy="509588"/>
          </a:xfrm>
          <a:prstGeom prst="triangle">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ct val="0"/>
              </a:spcBef>
              <a:spcAft>
                <a:spcPct val="0"/>
              </a:spcAft>
              <a:buClrTx/>
              <a:buSzTx/>
              <a:buFontTx/>
              <a:buNone/>
            </a:pPr>
            <a:endParaRPr kumimoji="0" lang="zh-CN" altLang="en-US" sz="1800" b="0" i="0" u="none" strike="noStrike" kern="1200" cap="none" spc="0" normalizeH="0" baseline="0" noProof="1">
              <a:ln>
                <a:noFill/>
              </a:ln>
              <a:solidFill>
                <a:schemeClr val="lt1"/>
              </a:solidFill>
              <a:effectLst/>
              <a:uLnTx/>
              <a:uFillTx/>
              <a:latin typeface="+mn-lt"/>
              <a:ea typeface="+mn-ea"/>
              <a:cs typeface="+mn-cs"/>
            </a:endParaRPr>
          </a:p>
        </p:txBody>
      </p:sp>
      <p:grpSp>
        <p:nvGrpSpPr>
          <p:cNvPr id="6150" name="组合 21"/>
          <p:cNvGrpSpPr/>
          <p:nvPr/>
        </p:nvGrpSpPr>
        <p:grpSpPr>
          <a:xfrm>
            <a:off x="8547100" y="203200"/>
            <a:ext cx="3373438" cy="714375"/>
            <a:chOff x="8395572" y="160583"/>
            <a:chExt cx="3374210" cy="714563"/>
          </a:xfrm>
        </p:grpSpPr>
        <p:pic>
          <p:nvPicPr>
            <p:cNvPr id="6157" name="图片 23"/>
            <p:cNvPicPr>
              <a:picLocks noChangeAspect="1"/>
            </p:cNvPicPr>
            <p:nvPr/>
          </p:nvPicPr>
          <p:blipFill>
            <a:blip r:embed="rId1"/>
            <a:stretch>
              <a:fillRect/>
            </a:stretch>
          </p:blipFill>
          <p:spPr>
            <a:xfrm>
              <a:off x="8395572" y="160583"/>
              <a:ext cx="713633" cy="714563"/>
            </a:xfrm>
            <a:prstGeom prst="rect">
              <a:avLst/>
            </a:prstGeom>
            <a:noFill/>
            <a:ln w="9525">
              <a:noFill/>
            </a:ln>
          </p:spPr>
        </p:pic>
        <p:sp>
          <p:nvSpPr>
            <p:cNvPr id="6158" name="文本框 4"/>
            <p:cNvSpPr txBox="1"/>
            <p:nvPr/>
          </p:nvSpPr>
          <p:spPr>
            <a:xfrm>
              <a:off x="9127221" y="259333"/>
              <a:ext cx="2642561" cy="496701"/>
            </a:xfrm>
            <a:prstGeom prst="rect">
              <a:avLst/>
            </a:prstGeom>
            <a:noFill/>
            <a:ln w="9525">
              <a:noFill/>
            </a:ln>
          </p:spPr>
          <p:txBody>
            <a:bodyPr>
              <a:spAutoFit/>
            </a:bodyPr>
            <a:p>
              <a:pPr>
                <a:lnSpc>
                  <a:spcPct val="120000"/>
                </a:lnSpc>
              </a:pPr>
              <a:r>
                <a:rPr lang="zh-CN" altLang="en-US" sz="1600" b="1" dirty="0">
                  <a:solidFill>
                    <a:srgbClr val="0070C0"/>
                  </a:solidFill>
                  <a:latin typeface="微软雅黑" panose="020B0503020204020204" charset="-122"/>
                  <a:ea typeface="微软雅黑" panose="020B0503020204020204" charset="-122"/>
                  <a:sym typeface="微软雅黑 Light" panose="020B0502040204020203" charset="-122"/>
                </a:rPr>
                <a:t>机械与电子信息学院</a:t>
              </a:r>
              <a:endParaRPr lang="en-US" altLang="zh-CN" sz="1600" b="1" dirty="0">
                <a:solidFill>
                  <a:srgbClr val="0070C0"/>
                </a:solidFill>
                <a:latin typeface="微软雅黑" panose="020B0503020204020204" charset="-122"/>
                <a:ea typeface="微软雅黑" panose="020B0503020204020204" charset="-122"/>
                <a:sym typeface="微软雅黑 Light" panose="020B0502040204020203" charset="-122"/>
              </a:endParaRPr>
            </a:p>
            <a:p>
              <a:pPr>
                <a:lnSpc>
                  <a:spcPct val="120000"/>
                </a:lnSpc>
              </a:pPr>
              <a:r>
                <a:rPr lang="en-US" altLang="zh-CN" sz="600" b="1" dirty="0">
                  <a:solidFill>
                    <a:srgbClr val="0070C0"/>
                  </a:solidFill>
                  <a:latin typeface="微软雅黑" panose="020B0503020204020204" charset="-122"/>
                  <a:ea typeface="微软雅黑" panose="020B0503020204020204" charset="-122"/>
                  <a:sym typeface="微软雅黑 Light" panose="020B0502040204020203" charset="-122"/>
                </a:rPr>
                <a:t>School of Mechanical Engineering And Electronic Information</a:t>
              </a:r>
              <a:endParaRPr lang="zh-CN" altLang="zh-CN" sz="600" b="1" dirty="0">
                <a:solidFill>
                  <a:srgbClr val="0070C0"/>
                </a:solidFill>
                <a:latin typeface="微软雅黑" panose="020B0503020204020204" charset="-122"/>
                <a:ea typeface="微软雅黑" panose="020B0503020204020204" charset="-122"/>
                <a:sym typeface="微软雅黑 Light" panose="020B0502040204020203" charset="-122"/>
              </a:endParaRPr>
            </a:p>
          </p:txBody>
        </p:sp>
      </p:grpSp>
      <p:sp>
        <p:nvSpPr>
          <p:cNvPr id="3" name="文本框 2"/>
          <p:cNvSpPr txBox="1"/>
          <p:nvPr/>
        </p:nvSpPr>
        <p:spPr>
          <a:xfrm>
            <a:off x="1440180" y="203200"/>
            <a:ext cx="3692525" cy="521970"/>
          </a:xfrm>
          <a:prstGeom prst="rect">
            <a:avLst/>
          </a:prstGeom>
          <a:noFill/>
        </p:spPr>
        <p:txBody>
          <a:bodyPr wrap="square" rtlCol="0">
            <a:spAutoFit/>
          </a:bodyPr>
          <a:p>
            <a:r>
              <a:rPr lang="zh-CN" altLang="en-US" sz="2800" b="1">
                <a:solidFill>
                  <a:schemeClr val="accent5">
                    <a:lumMod val="75000"/>
                  </a:schemeClr>
                </a:solidFill>
                <a:latin typeface="微软雅黑" panose="020B0503020204020204" charset="-122"/>
                <a:ea typeface="微软雅黑" panose="020B0503020204020204" charset="-122"/>
                <a:cs typeface="微软雅黑" panose="020B0503020204020204" charset="-122"/>
              </a:rPr>
              <a:t>各专业招生要求</a:t>
            </a:r>
            <a:endParaRPr lang="zh-CN" altLang="en-US" sz="2800" b="1">
              <a:solidFill>
                <a:schemeClr val="accent5">
                  <a:lumMod val="75000"/>
                </a:schemeClr>
              </a:solidFill>
              <a:latin typeface="微软雅黑" panose="020B0503020204020204" charset="-122"/>
              <a:ea typeface="微软雅黑" panose="020B0503020204020204" charset="-122"/>
              <a:cs typeface="微软雅黑" panose="020B0503020204020204" charset="-122"/>
            </a:endParaRPr>
          </a:p>
        </p:txBody>
      </p:sp>
      <p:sp>
        <p:nvSpPr>
          <p:cNvPr id="6" name="文本框 5"/>
          <p:cNvSpPr txBox="1"/>
          <p:nvPr/>
        </p:nvSpPr>
        <p:spPr>
          <a:xfrm>
            <a:off x="4952365" y="1187450"/>
            <a:ext cx="6863080" cy="1355725"/>
          </a:xfrm>
          <a:prstGeom prst="rect">
            <a:avLst/>
          </a:prstGeom>
          <a:noFill/>
        </p:spPr>
        <p:txBody>
          <a:bodyPr wrap="square" rtlCol="0">
            <a:noAutofit/>
          </a:bodyPr>
          <a:p>
            <a:pPr lvl="0">
              <a:lnSpc>
                <a:spcPct val="130000"/>
              </a:lnSpc>
            </a:pPr>
            <a:r>
              <a:rPr lang="zh-CN" altLang="zh-CN" sz="1800" b="1" dirty="0" smtClean="0">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rPr>
              <a:t>学分绩点：</a:t>
            </a:r>
            <a:r>
              <a:rPr lang="en-US" altLang="zh-CN" sz="1800" dirty="0" smtClean="0">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rPr>
              <a:t>3.2</a:t>
            </a:r>
            <a:r>
              <a:rPr lang="zh-CN" altLang="zh-CN" sz="1800" dirty="0" smtClean="0">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rPr>
              <a:t>及以上，无不及格课程</a:t>
            </a:r>
            <a:endParaRPr lang="zh-CN" altLang="zh-CN" sz="1800" dirty="0" smtClean="0">
              <a:solidFill>
                <a:schemeClr val="accent5">
                  <a:lumMod val="75000"/>
                </a:schemeClr>
              </a:solidFill>
              <a:latin typeface="微软雅黑" panose="020B0503020204020204" charset="-122"/>
              <a:ea typeface="微软雅黑" panose="020B0503020204020204" charset="-122"/>
              <a:cs typeface="微软雅黑" panose="020B0503020204020204" charset="-122"/>
            </a:endParaRPr>
          </a:p>
          <a:p>
            <a:pPr lvl="0">
              <a:lnSpc>
                <a:spcPct val="130000"/>
              </a:lnSpc>
            </a:pPr>
            <a:r>
              <a:rPr lang="zh-CN" altLang="zh-CN" sz="1800" b="1" dirty="0" smtClean="0">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rPr>
              <a:t>必须已修课程：</a:t>
            </a:r>
            <a:r>
              <a:rPr lang="zh-CN" altLang="zh-CN" sz="1800" dirty="0" smtClean="0">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rPr>
              <a:t>高等数学</a:t>
            </a:r>
            <a:r>
              <a:rPr lang="en-US" altLang="zh-CN" sz="1800" dirty="0" smtClean="0">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rPr>
              <a:t>A</a:t>
            </a:r>
            <a:r>
              <a:rPr lang="zh-CN" altLang="zh-CN" sz="1800" dirty="0" smtClean="0">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rPr>
              <a:t>、大学物理、电工电子技术。</a:t>
            </a:r>
            <a:endParaRPr lang="zh-CN" altLang="zh-CN" sz="1800" dirty="0" smtClean="0">
              <a:solidFill>
                <a:schemeClr val="accent5">
                  <a:lumMod val="75000"/>
                </a:schemeClr>
              </a:solidFill>
              <a:latin typeface="微软雅黑" panose="020B0503020204020204" charset="-122"/>
              <a:ea typeface="微软雅黑" panose="020B0503020204020204" charset="-122"/>
              <a:cs typeface="微软雅黑" panose="020B0503020204020204" charset="-122"/>
            </a:endParaRPr>
          </a:p>
          <a:p>
            <a:pPr lvl="0">
              <a:lnSpc>
                <a:spcPct val="130000"/>
              </a:lnSpc>
            </a:pPr>
            <a:r>
              <a:rPr lang="zh-CN" altLang="zh-CN" sz="1800" b="1" dirty="0" smtClean="0">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rPr>
              <a:t>教学与实验地点：</a:t>
            </a:r>
            <a:r>
              <a:rPr lang="zh-CN" altLang="zh-CN" sz="1800" dirty="0" smtClean="0">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rPr>
              <a:t>主校区</a:t>
            </a:r>
            <a:endParaRPr lang="zh-CN" altLang="zh-CN" sz="1800" dirty="0" smtClean="0">
              <a:solidFill>
                <a:schemeClr val="accent5">
                  <a:lumMod val="75000"/>
                </a:schemeClr>
              </a:solidFill>
              <a:latin typeface="微软雅黑" panose="020B0503020204020204" charset="-122"/>
              <a:ea typeface="微软雅黑" panose="020B0503020204020204" charset="-122"/>
              <a:cs typeface="微软雅黑" panose="020B0503020204020204" charset="-122"/>
            </a:endParaRPr>
          </a:p>
          <a:p>
            <a:pPr lvl="0">
              <a:lnSpc>
                <a:spcPct val="130000"/>
              </a:lnSpc>
            </a:pPr>
            <a:r>
              <a:rPr lang="zh-CN" altLang="zh-CN" sz="1800" b="1" dirty="0" smtClean="0">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rPr>
              <a:t>专业实习时间及地点：</a:t>
            </a:r>
            <a:r>
              <a:rPr lang="zh-CN" altLang="zh-CN" sz="1800" dirty="0" smtClean="0">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rPr>
              <a:t>每年</a:t>
            </a:r>
            <a:r>
              <a:rPr lang="en-US" altLang="zh-CN" sz="1800" dirty="0" smtClean="0">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rPr>
              <a:t>7</a:t>
            </a:r>
            <a:r>
              <a:rPr lang="zh-CN" altLang="zh-CN" sz="1800" dirty="0" smtClean="0">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rPr>
              <a:t>月</a:t>
            </a:r>
            <a:r>
              <a:rPr lang="en-US" altLang="zh-CN" sz="1800" dirty="0" smtClean="0">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rPr>
              <a:t>-9</a:t>
            </a:r>
            <a:r>
              <a:rPr lang="zh-CN" altLang="zh-CN" sz="1800" dirty="0" smtClean="0">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rPr>
              <a:t>月，主校区</a:t>
            </a:r>
            <a:endParaRPr lang="zh-CN" altLang="zh-CN" sz="1800" dirty="0" smtClean="0">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endParaRPr>
          </a:p>
        </p:txBody>
      </p:sp>
      <p:sp>
        <p:nvSpPr>
          <p:cNvPr id="7" name="矩形 6"/>
          <p:cNvSpPr/>
          <p:nvPr/>
        </p:nvSpPr>
        <p:spPr bwMode="auto">
          <a:xfrm>
            <a:off x="630555" y="2944495"/>
            <a:ext cx="11184890" cy="1608455"/>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marL="0" lvl="0" indent="0" algn="ctr" eaLnBrk="1" hangingPunct="1">
              <a:lnSpc>
                <a:spcPct val="150000"/>
              </a:lnSpc>
              <a:spcBef>
                <a:spcPct val="0"/>
              </a:spcBef>
              <a:buNone/>
            </a:pPr>
            <a:endParaRPr kumimoji="0" lang="zh-CN" altLang="en-US" sz="1800" b="0" i="0" u="none" strike="noStrike" kern="1200" cap="none" spc="0" normalizeH="0" baseline="0" noProof="1">
              <a:ln>
                <a:noFill/>
              </a:ln>
              <a:solidFill>
                <a:schemeClr val="lt1"/>
              </a:solidFill>
              <a:effectLst/>
              <a:uLnTx/>
              <a:uFillTx/>
              <a:latin typeface="+mn-lt"/>
              <a:ea typeface="+mn-ea"/>
              <a:cs typeface="+mn-cs"/>
            </a:endParaRPr>
          </a:p>
        </p:txBody>
      </p:sp>
      <p:sp>
        <p:nvSpPr>
          <p:cNvPr id="13" name="文本框 12"/>
          <p:cNvSpPr txBox="1"/>
          <p:nvPr/>
        </p:nvSpPr>
        <p:spPr>
          <a:xfrm>
            <a:off x="4942205" y="2960370"/>
            <a:ext cx="6863080" cy="1355725"/>
          </a:xfrm>
          <a:prstGeom prst="rect">
            <a:avLst/>
          </a:prstGeom>
          <a:noFill/>
        </p:spPr>
        <p:txBody>
          <a:bodyPr wrap="square" rtlCol="0">
            <a:noAutofit/>
          </a:bodyPr>
          <a:p>
            <a:pPr algn="l">
              <a:lnSpc>
                <a:spcPct val="120000"/>
              </a:lnSpc>
              <a:buClrTx/>
              <a:buSzTx/>
              <a:buFont typeface="Arial" panose="020B0604020202020204" pitchFamily="34" charset="0"/>
            </a:pPr>
            <a:r>
              <a:rPr lang="zh-CN" altLang="zh-CN" sz="1800" b="1" dirty="0" smtClean="0">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rPr>
              <a:t>学分绩点：</a:t>
            </a:r>
            <a:r>
              <a:rPr lang="zh-CN" altLang="zh-CN" sz="1800" dirty="0" smtClean="0">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rPr>
              <a:t>3.</a:t>
            </a:r>
            <a:r>
              <a:rPr lang="en-US" altLang="zh-CN" sz="1800" dirty="0" smtClean="0">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rPr>
              <a:t>2</a:t>
            </a:r>
            <a:r>
              <a:rPr lang="zh-CN" altLang="zh-CN" sz="1800" dirty="0" smtClean="0">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rPr>
              <a:t>以上，无不及格课程</a:t>
            </a:r>
            <a:endParaRPr lang="zh-CN" altLang="zh-CN" sz="1800" dirty="0" smtClean="0">
              <a:solidFill>
                <a:schemeClr val="accent5">
                  <a:lumMod val="75000"/>
                </a:schemeClr>
              </a:solidFill>
              <a:latin typeface="微软雅黑" panose="020B0503020204020204" charset="-122"/>
              <a:ea typeface="微软雅黑" panose="020B0503020204020204" charset="-122"/>
              <a:cs typeface="微软雅黑" panose="020B0503020204020204" charset="-122"/>
            </a:endParaRPr>
          </a:p>
          <a:p>
            <a:pPr algn="l">
              <a:lnSpc>
                <a:spcPct val="120000"/>
              </a:lnSpc>
              <a:buClrTx/>
              <a:buSzTx/>
              <a:buFont typeface="Arial" panose="020B0604020202020204" pitchFamily="34" charset="0"/>
            </a:pPr>
            <a:r>
              <a:rPr lang="zh-CN" altLang="zh-CN" sz="1800" b="1" dirty="0" smtClean="0">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rPr>
              <a:t>必须已修课程：</a:t>
            </a:r>
            <a:r>
              <a:rPr lang="zh-CN" altLang="zh-CN" sz="1800" dirty="0" smtClean="0">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rPr>
              <a:t>高等数学</a:t>
            </a:r>
            <a:r>
              <a:rPr lang="en-US" altLang="zh-CN" sz="1800" dirty="0" smtClean="0">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rPr>
              <a:t>A</a:t>
            </a:r>
            <a:r>
              <a:rPr lang="zh-CN" altLang="zh-CN" sz="1800" dirty="0" smtClean="0">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rPr>
              <a:t>、线性代数、大学物理、金工实习、机械制图（可同一学期修读）</a:t>
            </a:r>
            <a:endParaRPr lang="zh-CN" altLang="zh-CN" sz="1800" dirty="0" smtClean="0">
              <a:solidFill>
                <a:schemeClr val="accent5">
                  <a:lumMod val="75000"/>
                </a:schemeClr>
              </a:solidFill>
              <a:latin typeface="微软雅黑" panose="020B0503020204020204" charset="-122"/>
              <a:ea typeface="微软雅黑" panose="020B0503020204020204" charset="-122"/>
              <a:cs typeface="微软雅黑" panose="020B0503020204020204" charset="-122"/>
            </a:endParaRPr>
          </a:p>
          <a:p>
            <a:pPr algn="l">
              <a:lnSpc>
                <a:spcPct val="120000"/>
              </a:lnSpc>
              <a:buClrTx/>
              <a:buSzTx/>
              <a:buFont typeface="Arial" panose="020B0604020202020204" pitchFamily="34" charset="0"/>
            </a:pPr>
            <a:r>
              <a:rPr lang="zh-CN" altLang="zh-CN" sz="1800" b="1" dirty="0" smtClean="0">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rPr>
              <a:t>备注：</a:t>
            </a:r>
            <a:r>
              <a:rPr lang="zh-CN" altLang="zh-CN" sz="1800" dirty="0" smtClean="0">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rPr>
              <a:t>主修课程与辅修课程不能有时间冲突</a:t>
            </a:r>
            <a:endParaRPr lang="zh-CN" altLang="zh-CN" sz="1800" dirty="0" smtClean="0">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endParaRPr>
          </a:p>
        </p:txBody>
      </p:sp>
      <p:sp>
        <p:nvSpPr>
          <p:cNvPr id="14" name="矩形 13"/>
          <p:cNvSpPr/>
          <p:nvPr/>
        </p:nvSpPr>
        <p:spPr bwMode="auto">
          <a:xfrm>
            <a:off x="620395" y="4718050"/>
            <a:ext cx="11184890" cy="1608455"/>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marL="0" lvl="0" indent="0" algn="ctr" eaLnBrk="1" hangingPunct="1">
              <a:lnSpc>
                <a:spcPct val="150000"/>
              </a:lnSpc>
              <a:spcBef>
                <a:spcPct val="0"/>
              </a:spcBef>
              <a:buNone/>
            </a:pPr>
            <a:endParaRPr kumimoji="0" lang="zh-CN" altLang="en-US" sz="1800" b="0" i="0" u="none" strike="noStrike" kern="1200" cap="none" spc="0" normalizeH="0" baseline="0" noProof="1">
              <a:ln>
                <a:noFill/>
              </a:ln>
              <a:solidFill>
                <a:schemeClr val="lt1"/>
              </a:solidFill>
              <a:effectLst/>
              <a:uLnTx/>
              <a:uFillTx/>
              <a:latin typeface="+mn-lt"/>
              <a:ea typeface="+mn-ea"/>
              <a:cs typeface="+mn-cs"/>
            </a:endParaRPr>
          </a:p>
        </p:txBody>
      </p:sp>
      <p:sp>
        <p:nvSpPr>
          <p:cNvPr id="16" name="文本框 15"/>
          <p:cNvSpPr txBox="1"/>
          <p:nvPr/>
        </p:nvSpPr>
        <p:spPr>
          <a:xfrm>
            <a:off x="4932045" y="4733925"/>
            <a:ext cx="6863080" cy="1355725"/>
          </a:xfrm>
          <a:prstGeom prst="rect">
            <a:avLst/>
          </a:prstGeom>
          <a:noFill/>
        </p:spPr>
        <p:txBody>
          <a:bodyPr wrap="square" rtlCol="0">
            <a:noAutofit/>
          </a:bodyPr>
          <a:p>
            <a:pPr lvl="0">
              <a:lnSpc>
                <a:spcPct val="130000"/>
              </a:lnSpc>
            </a:pPr>
            <a:r>
              <a:rPr lang="zh-CN" altLang="zh-CN" sz="1800" b="1" dirty="0" smtClean="0">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rPr>
              <a:t>学分绩点：</a:t>
            </a:r>
            <a:r>
              <a:rPr lang="zh-CN" altLang="zh-CN" sz="1800" dirty="0" smtClean="0">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rPr>
              <a:t>3.</a:t>
            </a:r>
            <a:r>
              <a:rPr lang="en-US" altLang="zh-CN" sz="1800" dirty="0" smtClean="0">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rPr>
              <a:t>2</a:t>
            </a:r>
            <a:r>
              <a:rPr lang="zh-CN" altLang="zh-CN" sz="1800" dirty="0" smtClean="0">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rPr>
              <a:t>以上，无不及格课程</a:t>
            </a:r>
            <a:endParaRPr lang="zh-CN" altLang="zh-CN" sz="1800" dirty="0" smtClean="0">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endParaRPr>
          </a:p>
          <a:p>
            <a:pPr lvl="0">
              <a:lnSpc>
                <a:spcPct val="130000"/>
              </a:lnSpc>
            </a:pPr>
            <a:r>
              <a:rPr lang="zh-CN" altLang="zh-CN" sz="1800" b="1" dirty="0" smtClean="0">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rPr>
              <a:t>必须已修课程：</a:t>
            </a:r>
            <a:r>
              <a:rPr lang="zh-CN" altLang="zh-CN" sz="1800" dirty="0" smtClean="0">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rPr>
              <a:t>高等数学</a:t>
            </a:r>
            <a:r>
              <a:rPr lang="en-US" altLang="zh-CN" sz="1800" dirty="0" smtClean="0">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rPr>
              <a:t>A</a:t>
            </a:r>
            <a:r>
              <a:rPr lang="zh-CN" altLang="zh-CN" sz="1800" dirty="0" smtClean="0">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rPr>
              <a:t>，大学物理，复变函数与积分变换</a:t>
            </a:r>
            <a:endParaRPr lang="zh-CN" altLang="zh-CN" sz="1800" dirty="0" smtClean="0">
              <a:solidFill>
                <a:schemeClr val="accent5">
                  <a:lumMod val="75000"/>
                </a:schemeClr>
              </a:solidFill>
              <a:latin typeface="微软雅黑" panose="020B0503020204020204" charset="-122"/>
              <a:ea typeface="微软雅黑" panose="020B0503020204020204" charset="-122"/>
              <a:cs typeface="微软雅黑" panose="020B0503020204020204" charset="-122"/>
            </a:endParaRPr>
          </a:p>
          <a:p>
            <a:pPr lvl="0">
              <a:lnSpc>
                <a:spcPct val="130000"/>
              </a:lnSpc>
            </a:pPr>
            <a:r>
              <a:rPr lang="zh-CN" altLang="zh-CN" sz="1800" b="1" dirty="0" smtClean="0">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rPr>
              <a:t>教学与实验地点：</a:t>
            </a:r>
            <a:r>
              <a:rPr lang="zh-CN" altLang="zh-CN" sz="1800" dirty="0" smtClean="0">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rPr>
              <a:t>主校区</a:t>
            </a:r>
            <a:endParaRPr lang="zh-CN" altLang="zh-CN" sz="1800" dirty="0" smtClean="0">
              <a:solidFill>
                <a:schemeClr val="accent5">
                  <a:lumMod val="75000"/>
                </a:schemeClr>
              </a:solidFill>
              <a:latin typeface="微软雅黑" panose="020B0503020204020204" charset="-122"/>
              <a:ea typeface="微软雅黑" panose="020B0503020204020204" charset="-122"/>
              <a:cs typeface="微软雅黑" panose="020B0503020204020204" charset="-122"/>
            </a:endParaRPr>
          </a:p>
          <a:p>
            <a:pPr lvl="0">
              <a:lnSpc>
                <a:spcPct val="130000"/>
              </a:lnSpc>
            </a:pPr>
            <a:r>
              <a:rPr lang="zh-CN" altLang="zh-CN" sz="1800" b="1" dirty="0" smtClean="0">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rPr>
              <a:t>专业实习时间及地点</a:t>
            </a:r>
            <a:r>
              <a:rPr lang="zh-CN" altLang="zh-CN" sz="1800" dirty="0" smtClean="0">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rPr>
              <a:t>：每年</a:t>
            </a:r>
            <a:r>
              <a:rPr lang="en-US" altLang="zh-CN" sz="1800" dirty="0" smtClean="0">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rPr>
              <a:t>7</a:t>
            </a:r>
            <a:r>
              <a:rPr lang="zh-CN" altLang="zh-CN" sz="1800" dirty="0" smtClean="0">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rPr>
              <a:t>月</a:t>
            </a:r>
            <a:r>
              <a:rPr lang="en-US" altLang="zh-CN" sz="1800" dirty="0" smtClean="0">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rPr>
              <a:t>-9</a:t>
            </a:r>
            <a:r>
              <a:rPr lang="zh-CN" altLang="zh-CN" sz="1800" dirty="0" smtClean="0">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rPr>
              <a:t>月，主校区</a:t>
            </a:r>
            <a:endParaRPr lang="zh-CN" altLang="zh-CN" sz="1800" dirty="0" smtClean="0">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endParaRPr>
          </a:p>
        </p:txBody>
      </p:sp>
      <p:sp>
        <p:nvSpPr>
          <p:cNvPr id="2" name="文本框 1"/>
          <p:cNvSpPr txBox="1"/>
          <p:nvPr/>
        </p:nvSpPr>
        <p:spPr>
          <a:xfrm>
            <a:off x="965835" y="1367155"/>
            <a:ext cx="3552825" cy="4755515"/>
          </a:xfrm>
          <a:prstGeom prst="rect">
            <a:avLst/>
          </a:prstGeom>
          <a:noFill/>
        </p:spPr>
        <p:txBody>
          <a:bodyPr wrap="square" rtlCol="0" anchor="t">
            <a:noAutofit/>
          </a:bodyPr>
          <a:p>
            <a:pPr algn="ctr">
              <a:lnSpc>
                <a:spcPct val="160000"/>
              </a:lnSpc>
            </a:pPr>
            <a:r>
              <a:rPr lang="zh-CN" altLang="en-US" sz="2400" b="1" dirty="0">
                <a:solidFill>
                  <a:schemeClr val="accent5">
                    <a:lumMod val="75000"/>
                  </a:schemeClr>
                </a:solidFill>
                <a:latin typeface="微软雅黑" panose="020B0503020204020204" charset="-122"/>
                <a:ea typeface="微软雅黑" panose="020B0503020204020204" charset="-122"/>
                <a:sym typeface="+mn-ea"/>
              </a:rPr>
              <a:t>电子信息工程</a:t>
            </a:r>
            <a:endParaRPr lang="zh-CN" altLang="en-US" sz="2400" b="1" dirty="0">
              <a:solidFill>
                <a:schemeClr val="accent5">
                  <a:lumMod val="75000"/>
                </a:schemeClr>
              </a:solidFill>
              <a:latin typeface="微软雅黑" panose="020B0503020204020204" charset="-122"/>
              <a:ea typeface="微软雅黑" panose="020B0503020204020204" charset="-122"/>
              <a:sym typeface="+mn-ea"/>
            </a:endParaRPr>
          </a:p>
          <a:p>
            <a:pPr algn="ctr">
              <a:lnSpc>
                <a:spcPct val="160000"/>
              </a:lnSpc>
            </a:pPr>
            <a:r>
              <a:rPr lang="zh-CN" altLang="en-US" sz="1600" b="1" dirty="0">
                <a:solidFill>
                  <a:schemeClr val="accent5">
                    <a:lumMod val="75000"/>
                  </a:schemeClr>
                </a:solidFill>
                <a:latin typeface="微软雅黑" panose="020B0503020204020204" charset="-122"/>
                <a:ea typeface="微软雅黑" panose="020B0503020204020204" charset="-122"/>
                <a:sym typeface="+mn-ea"/>
              </a:rPr>
              <a:t>（国家级一流专业）</a:t>
            </a:r>
            <a:endParaRPr lang="zh-CN" altLang="en-US" sz="1600" b="1" dirty="0">
              <a:solidFill>
                <a:schemeClr val="accent5">
                  <a:lumMod val="75000"/>
                </a:schemeClr>
              </a:solidFill>
              <a:latin typeface="微软雅黑" panose="020B0503020204020204" charset="-122"/>
              <a:ea typeface="微软雅黑" panose="020B0503020204020204" charset="-122"/>
              <a:sym typeface="+mn-ea"/>
            </a:endParaRPr>
          </a:p>
          <a:p>
            <a:pPr algn="ctr">
              <a:lnSpc>
                <a:spcPct val="160000"/>
              </a:lnSpc>
              <a:buClrTx/>
              <a:buSzTx/>
              <a:buFontTx/>
            </a:pPr>
            <a:endParaRPr lang="zh-CN" altLang="en-US" sz="1600" b="1" dirty="0">
              <a:solidFill>
                <a:schemeClr val="accent5">
                  <a:lumMod val="75000"/>
                </a:schemeClr>
              </a:solidFill>
              <a:latin typeface="微软雅黑" panose="020B0503020204020204" charset="-122"/>
              <a:ea typeface="微软雅黑" panose="020B0503020204020204" charset="-122"/>
              <a:sym typeface="+mn-ea"/>
            </a:endParaRPr>
          </a:p>
          <a:p>
            <a:pPr algn="ctr">
              <a:lnSpc>
                <a:spcPct val="160000"/>
              </a:lnSpc>
              <a:buClrTx/>
              <a:buSzTx/>
              <a:buFontTx/>
            </a:pPr>
            <a:endParaRPr lang="zh-CN" altLang="en-US" sz="1600" b="1" dirty="0">
              <a:solidFill>
                <a:schemeClr val="accent5">
                  <a:lumMod val="75000"/>
                </a:schemeClr>
              </a:solidFill>
              <a:latin typeface="微软雅黑" panose="020B0503020204020204" charset="-122"/>
              <a:ea typeface="微软雅黑" panose="020B0503020204020204" charset="-122"/>
              <a:sym typeface="+mn-ea"/>
            </a:endParaRPr>
          </a:p>
          <a:p>
            <a:pPr algn="ctr">
              <a:lnSpc>
                <a:spcPct val="160000"/>
              </a:lnSpc>
            </a:pPr>
            <a:r>
              <a:rPr lang="zh-CN" altLang="en-US" sz="2400" b="1" dirty="0">
                <a:solidFill>
                  <a:schemeClr val="accent5">
                    <a:lumMod val="75000"/>
                  </a:schemeClr>
                </a:solidFill>
                <a:latin typeface="微软雅黑" panose="020B0503020204020204" charset="-122"/>
                <a:ea typeface="微软雅黑" panose="020B0503020204020204" charset="-122"/>
                <a:sym typeface="+mn-ea"/>
              </a:rPr>
              <a:t>机械设计制造及其自动化</a:t>
            </a:r>
            <a:endParaRPr lang="zh-CN" altLang="en-US" sz="2400" b="1" dirty="0">
              <a:solidFill>
                <a:schemeClr val="accent5">
                  <a:lumMod val="75000"/>
                </a:schemeClr>
              </a:solidFill>
              <a:latin typeface="微软雅黑" panose="020B0503020204020204" charset="-122"/>
              <a:ea typeface="微软雅黑" panose="020B0503020204020204" charset="-122"/>
              <a:sym typeface="+mn-ea"/>
            </a:endParaRPr>
          </a:p>
          <a:p>
            <a:pPr algn="ctr">
              <a:lnSpc>
                <a:spcPct val="160000"/>
              </a:lnSpc>
            </a:pPr>
            <a:r>
              <a:rPr lang="zh-CN" altLang="en-US" sz="1600" b="1" dirty="0">
                <a:solidFill>
                  <a:schemeClr val="accent5">
                    <a:lumMod val="75000"/>
                  </a:schemeClr>
                </a:solidFill>
                <a:latin typeface="微软雅黑" panose="020B0503020204020204" charset="-122"/>
                <a:ea typeface="微软雅黑" panose="020B0503020204020204" charset="-122"/>
                <a:sym typeface="+mn-ea"/>
              </a:rPr>
              <a:t>（国家级一流专业）</a:t>
            </a:r>
            <a:endParaRPr lang="zh-CN" altLang="en-US" sz="1600" b="1" dirty="0">
              <a:solidFill>
                <a:schemeClr val="accent5">
                  <a:lumMod val="75000"/>
                </a:schemeClr>
              </a:solidFill>
              <a:latin typeface="微软雅黑" panose="020B0503020204020204" charset="-122"/>
              <a:ea typeface="微软雅黑" panose="020B0503020204020204" charset="-122"/>
            </a:endParaRPr>
          </a:p>
          <a:p>
            <a:pPr algn="ctr">
              <a:lnSpc>
                <a:spcPct val="160000"/>
              </a:lnSpc>
            </a:pPr>
            <a:endParaRPr lang="en-US" altLang="zh-CN" sz="1600" b="1" dirty="0">
              <a:solidFill>
                <a:schemeClr val="accent5">
                  <a:lumMod val="75000"/>
                </a:schemeClr>
              </a:solidFill>
              <a:latin typeface="微软雅黑" panose="020B0503020204020204" charset="-122"/>
              <a:ea typeface="微软雅黑" panose="020B0503020204020204" charset="-122"/>
            </a:endParaRPr>
          </a:p>
          <a:p>
            <a:pPr algn="ctr">
              <a:lnSpc>
                <a:spcPct val="160000"/>
              </a:lnSpc>
            </a:pPr>
            <a:endParaRPr lang="en-US" altLang="zh-CN" sz="1600" b="1" dirty="0">
              <a:solidFill>
                <a:schemeClr val="accent5">
                  <a:lumMod val="75000"/>
                </a:schemeClr>
              </a:solidFill>
              <a:latin typeface="微软雅黑" panose="020B0503020204020204" charset="-122"/>
              <a:ea typeface="微软雅黑" panose="020B0503020204020204" charset="-122"/>
            </a:endParaRPr>
          </a:p>
          <a:p>
            <a:pPr algn="ctr">
              <a:lnSpc>
                <a:spcPct val="160000"/>
              </a:lnSpc>
            </a:pPr>
            <a:r>
              <a:rPr lang="zh-CN" altLang="en-US" sz="2400" b="1" dirty="0">
                <a:solidFill>
                  <a:schemeClr val="accent5">
                    <a:lumMod val="75000"/>
                  </a:schemeClr>
                </a:solidFill>
                <a:latin typeface="微软雅黑" panose="020B0503020204020204" charset="-122"/>
                <a:ea typeface="微软雅黑" panose="020B0503020204020204" charset="-122"/>
                <a:sym typeface="+mn-ea"/>
              </a:rPr>
              <a:t>通信工程</a:t>
            </a:r>
            <a:endParaRPr lang="zh-CN" altLang="en-US" sz="2400" b="1" dirty="0">
              <a:solidFill>
                <a:schemeClr val="accent5">
                  <a:lumMod val="75000"/>
                </a:schemeClr>
              </a:solidFill>
              <a:latin typeface="微软雅黑" panose="020B0503020204020204" charset="-122"/>
              <a:ea typeface="微软雅黑" panose="020B0503020204020204" charset="-122"/>
              <a:sym typeface="+mn-ea"/>
            </a:endParaRPr>
          </a:p>
          <a:p>
            <a:pPr algn="ctr">
              <a:lnSpc>
                <a:spcPct val="160000"/>
              </a:lnSpc>
            </a:pPr>
            <a:r>
              <a:rPr lang="zh-CN" altLang="en-US" sz="1600" b="1" dirty="0">
                <a:solidFill>
                  <a:schemeClr val="accent5">
                    <a:lumMod val="75000"/>
                  </a:schemeClr>
                </a:solidFill>
                <a:latin typeface="微软雅黑" panose="020B0503020204020204" charset="-122"/>
                <a:ea typeface="微软雅黑" panose="020B0503020204020204" charset="-122"/>
                <a:sym typeface="+mn-ea"/>
              </a:rPr>
              <a:t>（省级一流专业）</a:t>
            </a:r>
            <a:endParaRPr lang="zh-CN" altLang="en-US" sz="1600" b="1" dirty="0">
              <a:solidFill>
                <a:schemeClr val="accent5">
                  <a:lumMod val="75000"/>
                </a:schemeClr>
              </a:solidFill>
              <a:latin typeface="微软雅黑" panose="020B0503020204020204" charset="-122"/>
              <a:ea typeface="微软雅黑" panose="020B0503020204020204" charset="-122"/>
              <a:sym typeface="+mn-ea"/>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9" name="菱形 8"/>
          <p:cNvSpPr/>
          <p:nvPr/>
        </p:nvSpPr>
        <p:spPr>
          <a:xfrm>
            <a:off x="630238" y="219075"/>
            <a:ext cx="503238" cy="504825"/>
          </a:xfrm>
          <a:prstGeom prst="diamond">
            <a:avLst/>
          </a:prstGeom>
          <a:solidFill>
            <a:srgbClr val="006DB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ct val="0"/>
              </a:spcBef>
              <a:spcAft>
                <a:spcPct val="0"/>
              </a:spcAft>
              <a:buClrTx/>
              <a:buSzTx/>
              <a:buFontTx/>
              <a:buNone/>
            </a:pPr>
            <a:endParaRPr kumimoji="0" lang="zh-CN" altLang="en-US" sz="1800" b="0" i="0" u="none" strike="noStrike" kern="1200" cap="none" spc="0" normalizeH="0" baseline="0" noProof="1">
              <a:ln>
                <a:noFill/>
              </a:ln>
              <a:solidFill>
                <a:schemeClr val="lt1"/>
              </a:solidFill>
              <a:effectLst/>
              <a:uLnTx/>
              <a:uFillTx/>
              <a:latin typeface="+mn-lt"/>
              <a:ea typeface="+mn-ea"/>
              <a:cs typeface="+mn-cs"/>
            </a:endParaRPr>
          </a:p>
        </p:txBody>
      </p:sp>
      <p:sp>
        <p:nvSpPr>
          <p:cNvPr id="10" name="等腰三角形 9"/>
          <p:cNvSpPr/>
          <p:nvPr/>
        </p:nvSpPr>
        <p:spPr>
          <a:xfrm flipV="1">
            <a:off x="323850" y="0"/>
            <a:ext cx="1116013" cy="509588"/>
          </a:xfrm>
          <a:prstGeom prst="triangle">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ct val="0"/>
              </a:spcBef>
              <a:spcAft>
                <a:spcPct val="0"/>
              </a:spcAft>
              <a:buClrTx/>
              <a:buSzTx/>
              <a:buFontTx/>
              <a:buNone/>
            </a:pPr>
            <a:endParaRPr kumimoji="0" lang="zh-CN" altLang="en-US" sz="1800" b="0" i="0" u="none" strike="noStrike" kern="1200" cap="none" spc="0" normalizeH="0" baseline="0" noProof="1">
              <a:ln>
                <a:noFill/>
              </a:ln>
              <a:solidFill>
                <a:schemeClr val="lt1"/>
              </a:solidFill>
              <a:effectLst/>
              <a:uLnTx/>
              <a:uFillTx/>
              <a:latin typeface="+mn-lt"/>
              <a:ea typeface="+mn-ea"/>
              <a:cs typeface="+mn-cs"/>
            </a:endParaRPr>
          </a:p>
        </p:txBody>
      </p:sp>
      <p:grpSp>
        <p:nvGrpSpPr>
          <p:cNvPr id="7172" name="组合 21"/>
          <p:cNvGrpSpPr/>
          <p:nvPr/>
        </p:nvGrpSpPr>
        <p:grpSpPr>
          <a:xfrm>
            <a:off x="8547100" y="203200"/>
            <a:ext cx="3373438" cy="714375"/>
            <a:chOff x="8395572" y="160583"/>
            <a:chExt cx="3374210" cy="714563"/>
          </a:xfrm>
        </p:grpSpPr>
        <p:pic>
          <p:nvPicPr>
            <p:cNvPr id="7178" name="图片 23"/>
            <p:cNvPicPr>
              <a:picLocks noChangeAspect="1"/>
            </p:cNvPicPr>
            <p:nvPr/>
          </p:nvPicPr>
          <p:blipFill>
            <a:blip r:embed="rId1"/>
            <a:stretch>
              <a:fillRect/>
            </a:stretch>
          </p:blipFill>
          <p:spPr>
            <a:xfrm>
              <a:off x="8395572" y="160583"/>
              <a:ext cx="713633" cy="714563"/>
            </a:xfrm>
            <a:prstGeom prst="rect">
              <a:avLst/>
            </a:prstGeom>
            <a:noFill/>
            <a:ln w="9525">
              <a:noFill/>
            </a:ln>
          </p:spPr>
        </p:pic>
        <p:sp>
          <p:nvSpPr>
            <p:cNvPr id="7179" name="文本框 4"/>
            <p:cNvSpPr txBox="1"/>
            <p:nvPr/>
          </p:nvSpPr>
          <p:spPr>
            <a:xfrm>
              <a:off x="9127221" y="259333"/>
              <a:ext cx="2642561" cy="496701"/>
            </a:xfrm>
            <a:prstGeom prst="rect">
              <a:avLst/>
            </a:prstGeom>
            <a:noFill/>
            <a:ln w="9525">
              <a:noFill/>
            </a:ln>
          </p:spPr>
          <p:txBody>
            <a:bodyPr>
              <a:spAutoFit/>
            </a:bodyPr>
            <a:p>
              <a:pPr>
                <a:lnSpc>
                  <a:spcPct val="120000"/>
                </a:lnSpc>
              </a:pPr>
              <a:r>
                <a:rPr lang="zh-CN" altLang="en-US" sz="1600" b="1" dirty="0">
                  <a:solidFill>
                    <a:srgbClr val="0070C0"/>
                  </a:solidFill>
                  <a:latin typeface="微软雅黑" panose="020B0503020204020204" charset="-122"/>
                  <a:ea typeface="微软雅黑" panose="020B0503020204020204" charset="-122"/>
                  <a:sym typeface="微软雅黑 Light" panose="020B0502040204020203" charset="-122"/>
                </a:rPr>
                <a:t>机械与电子信息学院</a:t>
              </a:r>
              <a:endParaRPr lang="en-US" altLang="zh-CN" sz="1600" b="1" dirty="0">
                <a:solidFill>
                  <a:srgbClr val="0070C0"/>
                </a:solidFill>
                <a:latin typeface="微软雅黑" panose="020B0503020204020204" charset="-122"/>
                <a:ea typeface="微软雅黑" panose="020B0503020204020204" charset="-122"/>
                <a:sym typeface="微软雅黑 Light" panose="020B0502040204020203" charset="-122"/>
              </a:endParaRPr>
            </a:p>
            <a:p>
              <a:pPr>
                <a:lnSpc>
                  <a:spcPct val="120000"/>
                </a:lnSpc>
              </a:pPr>
              <a:r>
                <a:rPr lang="en-US" altLang="zh-CN" sz="600" b="1" dirty="0">
                  <a:solidFill>
                    <a:srgbClr val="0070C0"/>
                  </a:solidFill>
                  <a:latin typeface="微软雅黑" panose="020B0503020204020204" charset="-122"/>
                  <a:ea typeface="微软雅黑" panose="020B0503020204020204" charset="-122"/>
                  <a:sym typeface="微软雅黑 Light" panose="020B0502040204020203" charset="-122"/>
                </a:rPr>
                <a:t>School of Mechanical Engineering And Electronic Information</a:t>
              </a:r>
              <a:endParaRPr lang="zh-CN" altLang="zh-CN" sz="600" b="1" dirty="0">
                <a:solidFill>
                  <a:srgbClr val="0070C0"/>
                </a:solidFill>
                <a:latin typeface="微软雅黑" panose="020B0503020204020204" charset="-122"/>
                <a:ea typeface="微软雅黑" panose="020B0503020204020204" charset="-122"/>
                <a:sym typeface="微软雅黑 Light" panose="020B0502040204020203" charset="-122"/>
              </a:endParaRPr>
            </a:p>
          </p:txBody>
        </p:sp>
      </p:grpSp>
      <p:sp>
        <p:nvSpPr>
          <p:cNvPr id="2" name="TextBox 1"/>
          <p:cNvSpPr txBox="1"/>
          <p:nvPr/>
        </p:nvSpPr>
        <p:spPr>
          <a:xfrm>
            <a:off x="1504950" y="203200"/>
            <a:ext cx="8538845" cy="798195"/>
          </a:xfrm>
          <a:prstGeom prst="rect">
            <a:avLst/>
          </a:prstGeom>
          <a:noFill/>
        </p:spPr>
        <p:txBody>
          <a:bodyPr>
            <a:noAutofit/>
          </a:bodyPr>
          <a:lstStyle/>
          <a:p>
            <a:pPr marR="0" algn="l" defTabSz="914400">
              <a:lnSpc>
                <a:spcPct val="100000"/>
              </a:lnSpc>
              <a:buClrTx/>
              <a:buSzTx/>
              <a:buFontTx/>
              <a:buNone/>
            </a:pPr>
            <a:r>
              <a:rPr kumimoji="0" lang="zh-CN" altLang="en-US" sz="3200" b="1" kern="1200" cap="none" spc="0" normalizeH="0" baseline="0">
                <a:solidFill>
                  <a:schemeClr val="accent5">
                    <a:lumMod val="75000"/>
                  </a:schemeClr>
                </a:solidFill>
                <a:latin typeface="微软雅黑" panose="020B0503020204020204" charset="-122"/>
                <a:ea typeface="微软雅黑" panose="020B0503020204020204" charset="-122"/>
                <a:cs typeface="微软雅黑" panose="020B0503020204020204" charset="-122"/>
              </a:rPr>
              <a:t>电子系概况</a:t>
            </a:r>
            <a:endParaRPr kumimoji="0" lang="zh-CN" altLang="en-US" sz="3200" b="1" kern="1200" cap="none" spc="0" normalizeH="0" baseline="0">
              <a:solidFill>
                <a:schemeClr val="accent5">
                  <a:lumMod val="75000"/>
                </a:schemeClr>
              </a:solidFill>
              <a:latin typeface="微软雅黑" panose="020B0503020204020204" charset="-122"/>
              <a:ea typeface="微软雅黑" panose="020B0503020204020204" charset="-122"/>
              <a:cs typeface="微软雅黑" panose="020B0503020204020204" charset="-122"/>
            </a:endParaRPr>
          </a:p>
        </p:txBody>
      </p:sp>
      <p:sp>
        <p:nvSpPr>
          <p:cNvPr id="7177" name="TextBox 4"/>
          <p:cNvSpPr txBox="1"/>
          <p:nvPr/>
        </p:nvSpPr>
        <p:spPr>
          <a:xfrm>
            <a:off x="1133475" y="1149350"/>
            <a:ext cx="10167620" cy="5708650"/>
          </a:xfrm>
          <a:prstGeom prst="rect">
            <a:avLst/>
          </a:prstGeom>
          <a:noFill/>
          <a:ln w="9525">
            <a:noFill/>
          </a:ln>
        </p:spPr>
        <p:txBody>
          <a:bodyPr>
            <a:noAutofit/>
          </a:bodyPr>
          <a:p>
            <a:pPr algn="l">
              <a:lnSpc>
                <a:spcPct val="150000"/>
              </a:lnSpc>
            </a:pPr>
            <a:r>
              <a:rPr lang="zh-CN" altLang="en-US" sz="1800" b="1" dirty="0">
                <a:solidFill>
                  <a:schemeClr val="accent5">
                    <a:lumMod val="75000"/>
                  </a:schemeClr>
                </a:solidFill>
                <a:latin typeface="微软雅黑" panose="020B0503020204020204" charset="-122"/>
                <a:ea typeface="微软雅黑" panose="020B0503020204020204" charset="-122"/>
                <a:sym typeface="+mn-ea"/>
              </a:rPr>
              <a:t>教学力量：</a:t>
            </a:r>
            <a:r>
              <a:rPr lang="zh-CN" altLang="en-US" sz="1800" dirty="0">
                <a:solidFill>
                  <a:schemeClr val="accent5">
                    <a:lumMod val="75000"/>
                  </a:schemeClr>
                </a:solidFill>
                <a:latin typeface="微软雅黑" panose="020B0503020204020204" charset="-122"/>
                <a:ea typeface="微软雅黑" panose="020B0503020204020204" charset="-122"/>
                <a:sym typeface="+mn-ea"/>
              </a:rPr>
              <a:t>电子系专任教师28人，其中教授6人 副教授 16人，讲师 5人。目前有国家级一流本科课程一门，省级一流课程一门，上线</a:t>
            </a:r>
            <a:r>
              <a:rPr lang="en-US" altLang="zh-CN" sz="1800" dirty="0">
                <a:solidFill>
                  <a:schemeClr val="accent5">
                    <a:lumMod val="75000"/>
                  </a:schemeClr>
                </a:solidFill>
                <a:latin typeface="微软雅黑" panose="020B0503020204020204" charset="-122"/>
                <a:ea typeface="微软雅黑" panose="020B0503020204020204" charset="-122"/>
                <a:sym typeface="+mn-ea"/>
              </a:rPr>
              <a:t>MOOC</a:t>
            </a:r>
            <a:r>
              <a:rPr lang="zh-CN" altLang="en-US" sz="1800" dirty="0">
                <a:solidFill>
                  <a:schemeClr val="accent5">
                    <a:lumMod val="75000"/>
                  </a:schemeClr>
                </a:solidFill>
                <a:latin typeface="微软雅黑" panose="020B0503020204020204" charset="-122"/>
                <a:ea typeface="微软雅黑" panose="020B0503020204020204" charset="-122"/>
                <a:sym typeface="+mn-ea"/>
              </a:rPr>
              <a:t>课程</a:t>
            </a:r>
            <a:r>
              <a:rPr lang="en-US" altLang="zh-CN" sz="1800" dirty="0">
                <a:solidFill>
                  <a:schemeClr val="accent5">
                    <a:lumMod val="75000"/>
                  </a:schemeClr>
                </a:solidFill>
                <a:latin typeface="微软雅黑" panose="020B0503020204020204" charset="-122"/>
                <a:ea typeface="微软雅黑" panose="020B0503020204020204" charset="-122"/>
                <a:sym typeface="+mn-ea"/>
              </a:rPr>
              <a:t>2</a:t>
            </a:r>
            <a:r>
              <a:rPr lang="zh-CN" altLang="en-US" sz="1800" dirty="0">
                <a:solidFill>
                  <a:schemeClr val="accent5">
                    <a:lumMod val="75000"/>
                  </a:schemeClr>
                </a:solidFill>
                <a:latin typeface="微软雅黑" panose="020B0503020204020204" charset="-122"/>
                <a:ea typeface="微软雅黑" panose="020B0503020204020204" charset="-122"/>
                <a:sym typeface="+mn-ea"/>
              </a:rPr>
              <a:t>门。</a:t>
            </a:r>
            <a:endParaRPr lang="zh-CN" altLang="en-US" sz="1800" b="1" dirty="0">
              <a:solidFill>
                <a:schemeClr val="accent5">
                  <a:lumMod val="75000"/>
                </a:schemeClr>
              </a:solidFill>
              <a:latin typeface="微软雅黑" panose="020B0503020204020204" charset="-122"/>
              <a:ea typeface="微软雅黑" panose="020B0503020204020204" charset="-122"/>
              <a:sym typeface="+mn-ea"/>
            </a:endParaRPr>
          </a:p>
          <a:p>
            <a:pPr algn="l">
              <a:lnSpc>
                <a:spcPct val="150000"/>
              </a:lnSpc>
            </a:pPr>
            <a:r>
              <a:rPr lang="zh-CN" altLang="en-US" sz="1800" b="1" dirty="0">
                <a:solidFill>
                  <a:schemeClr val="accent5">
                    <a:lumMod val="75000"/>
                  </a:schemeClr>
                </a:solidFill>
                <a:latin typeface="微软雅黑" panose="020B0503020204020204" charset="-122"/>
                <a:ea typeface="微软雅黑" panose="020B0503020204020204" charset="-122"/>
              </a:rPr>
              <a:t>培养目标：</a:t>
            </a:r>
            <a:r>
              <a:rPr lang="zh-CN" altLang="en-US" sz="1800" dirty="0">
                <a:solidFill>
                  <a:schemeClr val="accent5">
                    <a:lumMod val="75000"/>
                  </a:schemeClr>
                </a:solidFill>
                <a:latin typeface="微软雅黑" panose="020B0503020204020204" charset="-122"/>
                <a:ea typeface="微软雅黑" panose="020B0503020204020204" charset="-122"/>
              </a:rPr>
              <a:t>电子信息工程专业以学生为中心，贯彻“强化基础、突出实践、协同育人”的教育理念，培养具备社会主义核心价值观的应用研究型高级人才。重点提升学生对行业技术发展趋势的前瞻性以及解决工程项目实施中技术问题的能力，使其能将高水平的科学与工程思维相结合，拥有跨学科、跨专业和跨文化的交流能力。构建 “强综合交叉、重融通创新”的“五通”深层培养体系。打造“研赛创+”贯通、校企实践联通、机电交叉融通、专业培养互通的五通培养模式。</a:t>
            </a:r>
            <a:endParaRPr lang="zh-CN" altLang="en-US" sz="1800" dirty="0">
              <a:solidFill>
                <a:schemeClr val="accent5">
                  <a:lumMod val="75000"/>
                </a:schemeClr>
              </a:solidFill>
              <a:latin typeface="微软雅黑" panose="020B0503020204020204" charset="-122"/>
              <a:ea typeface="微软雅黑" panose="020B0503020204020204" charset="-122"/>
            </a:endParaRPr>
          </a:p>
          <a:p>
            <a:pPr algn="l">
              <a:lnSpc>
                <a:spcPct val="150000"/>
              </a:lnSpc>
            </a:pPr>
            <a:r>
              <a:rPr lang="zh-CN" altLang="en-US" sz="1800" b="1" dirty="0">
                <a:solidFill>
                  <a:schemeClr val="accent5">
                    <a:lumMod val="75000"/>
                  </a:schemeClr>
                </a:solidFill>
                <a:latin typeface="微软雅黑" panose="020B0503020204020204" charset="-122"/>
                <a:ea typeface="微软雅黑" panose="020B0503020204020204" charset="-122"/>
              </a:rPr>
              <a:t>教学成果：</a:t>
            </a:r>
            <a:r>
              <a:rPr lang="zh-CN" altLang="en-US" sz="1800" dirty="0">
                <a:solidFill>
                  <a:schemeClr val="accent5">
                    <a:lumMod val="75000"/>
                  </a:schemeClr>
                </a:solidFill>
                <a:latin typeface="微软雅黑" panose="020B0503020204020204" charset="-122"/>
                <a:ea typeface="微软雅黑" panose="020B0503020204020204" charset="-122"/>
              </a:rPr>
              <a:t>近年学生在国家级</a:t>
            </a:r>
            <a:r>
              <a:rPr lang="en-US" altLang="zh-CN" sz="1800" dirty="0">
                <a:solidFill>
                  <a:schemeClr val="accent5">
                    <a:lumMod val="75000"/>
                  </a:schemeClr>
                </a:solidFill>
                <a:latin typeface="微软雅黑" panose="020B0503020204020204" charset="-122"/>
                <a:ea typeface="微软雅黑" panose="020B0503020204020204" charset="-122"/>
              </a:rPr>
              <a:t>A</a:t>
            </a:r>
            <a:r>
              <a:rPr lang="zh-CN" altLang="en-US" sz="1800" dirty="0">
                <a:solidFill>
                  <a:schemeClr val="accent5">
                    <a:lumMod val="75000"/>
                  </a:schemeClr>
                </a:solidFill>
                <a:latin typeface="微软雅黑" panose="020B0503020204020204" charset="-122"/>
                <a:ea typeface="微软雅黑" panose="020B0503020204020204" charset="-122"/>
              </a:rPr>
              <a:t>类竞赛《全国大学生电子设计竞赛》、《中国大学生计算机设计大赛》、《蓝桥杯全国软件和信息技术专业人才大赛》、《全国大学生集成电路创新创业大赛》、《中国机器人大赛暨RoboCup机器人世界杯中国赛》、《睿抗机器人开发者大赛 (RAICOM)》、《“大唐杯”全国大学生新一代信息通信技术大赛》、《全国大学生嵌入式芯片与系统设计竞赛》、《中国高校智能机器人创意大赛》等竞赛中取得不错的成绩。</a:t>
            </a:r>
            <a:endParaRPr lang="zh-CN" altLang="en-US" sz="1800" dirty="0">
              <a:solidFill>
                <a:schemeClr val="accent5">
                  <a:lumMod val="75000"/>
                </a:schemeClr>
              </a:solidFill>
              <a:latin typeface="微软雅黑" panose="020B0503020204020204" charset="-122"/>
              <a:ea typeface="微软雅黑" panose="020B0503020204020204" charset="-122"/>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9" name="菱形 8"/>
          <p:cNvSpPr/>
          <p:nvPr/>
        </p:nvSpPr>
        <p:spPr>
          <a:xfrm>
            <a:off x="630238" y="219075"/>
            <a:ext cx="503238" cy="504825"/>
          </a:xfrm>
          <a:prstGeom prst="diamond">
            <a:avLst/>
          </a:prstGeom>
          <a:solidFill>
            <a:srgbClr val="006DB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ct val="0"/>
              </a:spcBef>
              <a:spcAft>
                <a:spcPct val="0"/>
              </a:spcAft>
              <a:buClrTx/>
              <a:buSzTx/>
              <a:buFontTx/>
              <a:buNone/>
            </a:pPr>
            <a:endParaRPr kumimoji="0" lang="zh-CN" altLang="en-US" sz="1800" b="0" i="0" u="none" strike="noStrike" kern="1200" cap="none" spc="0" normalizeH="0" baseline="0" noProof="1">
              <a:ln>
                <a:noFill/>
              </a:ln>
              <a:solidFill>
                <a:schemeClr val="lt1"/>
              </a:solidFill>
              <a:effectLst/>
              <a:uLnTx/>
              <a:uFillTx/>
              <a:latin typeface="+mn-lt"/>
              <a:ea typeface="+mn-ea"/>
              <a:cs typeface="+mn-cs"/>
            </a:endParaRPr>
          </a:p>
        </p:txBody>
      </p:sp>
      <p:sp>
        <p:nvSpPr>
          <p:cNvPr id="10" name="等腰三角形 9"/>
          <p:cNvSpPr/>
          <p:nvPr/>
        </p:nvSpPr>
        <p:spPr>
          <a:xfrm flipV="1">
            <a:off x="323850" y="0"/>
            <a:ext cx="1116013" cy="509588"/>
          </a:xfrm>
          <a:prstGeom prst="triangle">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ct val="0"/>
              </a:spcBef>
              <a:spcAft>
                <a:spcPct val="0"/>
              </a:spcAft>
              <a:buClrTx/>
              <a:buSzTx/>
              <a:buFontTx/>
              <a:buNone/>
            </a:pPr>
            <a:endParaRPr kumimoji="0" lang="zh-CN" altLang="en-US" sz="1800" b="0" i="0" u="none" strike="noStrike" kern="1200" cap="none" spc="0" normalizeH="0" baseline="0" noProof="1">
              <a:ln>
                <a:noFill/>
              </a:ln>
              <a:solidFill>
                <a:schemeClr val="lt1"/>
              </a:solidFill>
              <a:effectLst/>
              <a:uLnTx/>
              <a:uFillTx/>
              <a:latin typeface="+mn-lt"/>
              <a:ea typeface="+mn-ea"/>
              <a:cs typeface="+mn-cs"/>
            </a:endParaRPr>
          </a:p>
        </p:txBody>
      </p:sp>
      <p:grpSp>
        <p:nvGrpSpPr>
          <p:cNvPr id="7172" name="组合 21"/>
          <p:cNvGrpSpPr/>
          <p:nvPr/>
        </p:nvGrpSpPr>
        <p:grpSpPr>
          <a:xfrm>
            <a:off x="8547100" y="203200"/>
            <a:ext cx="3373438" cy="714375"/>
            <a:chOff x="8395572" y="160583"/>
            <a:chExt cx="3374210" cy="714563"/>
          </a:xfrm>
        </p:grpSpPr>
        <p:pic>
          <p:nvPicPr>
            <p:cNvPr id="7178" name="图片 23"/>
            <p:cNvPicPr>
              <a:picLocks noChangeAspect="1"/>
            </p:cNvPicPr>
            <p:nvPr/>
          </p:nvPicPr>
          <p:blipFill>
            <a:blip r:embed="rId1"/>
            <a:stretch>
              <a:fillRect/>
            </a:stretch>
          </p:blipFill>
          <p:spPr>
            <a:xfrm>
              <a:off x="8395572" y="160583"/>
              <a:ext cx="713633" cy="714563"/>
            </a:xfrm>
            <a:prstGeom prst="rect">
              <a:avLst/>
            </a:prstGeom>
            <a:noFill/>
            <a:ln w="9525">
              <a:noFill/>
            </a:ln>
          </p:spPr>
        </p:pic>
        <p:sp>
          <p:nvSpPr>
            <p:cNvPr id="7179" name="文本框 4"/>
            <p:cNvSpPr txBox="1"/>
            <p:nvPr/>
          </p:nvSpPr>
          <p:spPr>
            <a:xfrm>
              <a:off x="9127221" y="259333"/>
              <a:ext cx="2642561" cy="496701"/>
            </a:xfrm>
            <a:prstGeom prst="rect">
              <a:avLst/>
            </a:prstGeom>
            <a:noFill/>
            <a:ln w="9525">
              <a:noFill/>
            </a:ln>
          </p:spPr>
          <p:txBody>
            <a:bodyPr>
              <a:spAutoFit/>
            </a:bodyPr>
            <a:p>
              <a:pPr>
                <a:lnSpc>
                  <a:spcPct val="120000"/>
                </a:lnSpc>
              </a:pPr>
              <a:r>
                <a:rPr lang="zh-CN" altLang="en-US" sz="1600" b="1" dirty="0">
                  <a:solidFill>
                    <a:srgbClr val="0070C0"/>
                  </a:solidFill>
                  <a:latin typeface="微软雅黑" panose="020B0503020204020204" charset="-122"/>
                  <a:ea typeface="微软雅黑" panose="020B0503020204020204" charset="-122"/>
                  <a:sym typeface="微软雅黑 Light" panose="020B0502040204020203" charset="-122"/>
                </a:rPr>
                <a:t>机械与电子信息学院</a:t>
              </a:r>
              <a:endParaRPr lang="en-US" altLang="zh-CN" sz="1600" b="1" dirty="0">
                <a:solidFill>
                  <a:srgbClr val="0070C0"/>
                </a:solidFill>
                <a:latin typeface="微软雅黑" panose="020B0503020204020204" charset="-122"/>
                <a:ea typeface="微软雅黑" panose="020B0503020204020204" charset="-122"/>
                <a:sym typeface="微软雅黑 Light" panose="020B0502040204020203" charset="-122"/>
              </a:endParaRPr>
            </a:p>
            <a:p>
              <a:pPr>
                <a:lnSpc>
                  <a:spcPct val="120000"/>
                </a:lnSpc>
              </a:pPr>
              <a:r>
                <a:rPr lang="en-US" altLang="zh-CN" sz="600" b="1" dirty="0">
                  <a:solidFill>
                    <a:srgbClr val="0070C0"/>
                  </a:solidFill>
                  <a:latin typeface="微软雅黑" panose="020B0503020204020204" charset="-122"/>
                  <a:ea typeface="微软雅黑" panose="020B0503020204020204" charset="-122"/>
                  <a:sym typeface="微软雅黑 Light" panose="020B0502040204020203" charset="-122"/>
                </a:rPr>
                <a:t>School of Mechanical Engineering And Electronic Information</a:t>
              </a:r>
              <a:endParaRPr lang="zh-CN" altLang="zh-CN" sz="600" b="1" dirty="0">
                <a:solidFill>
                  <a:srgbClr val="0070C0"/>
                </a:solidFill>
                <a:latin typeface="微软雅黑" panose="020B0503020204020204" charset="-122"/>
                <a:ea typeface="微软雅黑" panose="020B0503020204020204" charset="-122"/>
                <a:sym typeface="微软雅黑 Light" panose="020B0502040204020203" charset="-122"/>
              </a:endParaRPr>
            </a:p>
          </p:txBody>
        </p:sp>
      </p:grpSp>
      <p:sp>
        <p:nvSpPr>
          <p:cNvPr id="100" name="文本框 99"/>
          <p:cNvSpPr txBox="1"/>
          <p:nvPr/>
        </p:nvSpPr>
        <p:spPr>
          <a:xfrm>
            <a:off x="563880" y="121920"/>
            <a:ext cx="6956425" cy="521970"/>
          </a:xfrm>
          <a:prstGeom prst="rect">
            <a:avLst/>
          </a:prstGeom>
          <a:noFill/>
          <a:ln w="9525">
            <a:noFill/>
          </a:ln>
        </p:spPr>
        <p:txBody>
          <a:bodyPr wrap="square">
            <a:spAutoFit/>
          </a:bodyPr>
          <a:p>
            <a:pPr algn="ctr"/>
            <a:r>
              <a:rPr lang="zh-CN" sz="2800" b="1">
                <a:solidFill>
                  <a:schemeClr val="accent5">
                    <a:lumMod val="75000"/>
                  </a:schemeClr>
                </a:solidFill>
                <a:latin typeface="微软雅黑" panose="020B0503020204020204" charset="-122"/>
                <a:ea typeface="微软雅黑" panose="020B0503020204020204" charset="-122"/>
              </a:rPr>
              <a:t>电子信息工程专业</a:t>
            </a:r>
            <a:r>
              <a:rPr lang="zh-CN" sz="1800">
                <a:solidFill>
                  <a:schemeClr val="accent5">
                    <a:lumMod val="75000"/>
                  </a:schemeClr>
                </a:solidFill>
                <a:latin typeface="微软雅黑" panose="020B0503020204020204" charset="-122"/>
                <a:ea typeface="微软雅黑" panose="020B0503020204020204" charset="-122"/>
              </a:rPr>
              <a:t>辅修课程教学计划表</a:t>
            </a:r>
            <a:endParaRPr lang="zh-CN" altLang="en-US" sz="1800">
              <a:solidFill>
                <a:schemeClr val="accent5">
                  <a:lumMod val="75000"/>
                </a:schemeClr>
              </a:solidFill>
              <a:latin typeface="微软雅黑" panose="020B0503020204020204" charset="-122"/>
              <a:ea typeface="微软雅黑" panose="020B0503020204020204" charset="-122"/>
            </a:endParaRPr>
          </a:p>
        </p:txBody>
      </p:sp>
      <p:graphicFrame>
        <p:nvGraphicFramePr>
          <p:cNvPr id="4" name="表格 3"/>
          <p:cNvGraphicFramePr/>
          <p:nvPr>
            <p:custDataLst>
              <p:tags r:id="rId2"/>
            </p:custDataLst>
          </p:nvPr>
        </p:nvGraphicFramePr>
        <p:xfrm>
          <a:off x="1946275" y="917575"/>
          <a:ext cx="8634095" cy="4658360"/>
        </p:xfrm>
        <a:graphic>
          <a:graphicData uri="http://schemas.openxmlformats.org/drawingml/2006/table">
            <a:tbl>
              <a:tblPr firstRow="1" bandRow="1">
                <a:tableStyleId>{5940675A-B579-460E-94D1-54222C63F5DA}</a:tableStyleId>
              </a:tblPr>
              <a:tblGrid>
                <a:gridCol w="584835"/>
                <a:gridCol w="579755"/>
                <a:gridCol w="1684655"/>
                <a:gridCol w="518160"/>
                <a:gridCol w="859790"/>
                <a:gridCol w="330835"/>
                <a:gridCol w="356235"/>
                <a:gridCol w="574040"/>
                <a:gridCol w="290195"/>
                <a:gridCol w="306070"/>
                <a:gridCol w="810895"/>
                <a:gridCol w="236855"/>
                <a:gridCol w="237490"/>
                <a:gridCol w="222885"/>
                <a:gridCol w="208280"/>
                <a:gridCol w="207010"/>
                <a:gridCol w="206375"/>
                <a:gridCol w="214630"/>
                <a:gridCol w="205105"/>
              </a:tblGrid>
              <a:tr h="210820">
                <a:tc rowSpan="3">
                  <a:txBody>
                    <a:bodyPr/>
                    <a:p>
                      <a:pPr indent="0" algn="ctr">
                        <a:buNone/>
                      </a:pPr>
                      <a:r>
                        <a:rPr lang="en-US" sz="900" b="1">
                          <a:latin typeface="微软雅黑" panose="020B0503020204020204" charset="-122"/>
                          <a:ea typeface="微软雅黑" panose="020B0503020204020204" charset="-122"/>
                          <a:cs typeface="Times New Roman" panose="02020603050405020304" pitchFamily="18" charset="0"/>
                        </a:rPr>
                        <a:t>课程类别</a:t>
                      </a:r>
                      <a:endParaRPr lang="en-US" altLang="en-US" sz="900" b="1">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rowSpan="3">
                  <a:txBody>
                    <a:bodyPr/>
                    <a:p>
                      <a:pPr indent="0" algn="ctr">
                        <a:buNone/>
                      </a:pPr>
                      <a:r>
                        <a:rPr lang="en-US" sz="900" b="1">
                          <a:latin typeface="微软雅黑" panose="020B0503020204020204" charset="-122"/>
                          <a:ea typeface="微软雅黑" panose="020B0503020204020204" charset="-122"/>
                          <a:cs typeface="Times New Roman" panose="02020603050405020304" pitchFamily="18" charset="0"/>
                        </a:rPr>
                        <a:t>课程编号</a:t>
                      </a:r>
                      <a:endParaRPr lang="en-US" altLang="en-US" sz="900" b="1">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rowSpan="3">
                  <a:txBody>
                    <a:bodyPr/>
                    <a:p>
                      <a:pPr indent="0" algn="ctr">
                        <a:buNone/>
                      </a:pPr>
                      <a:r>
                        <a:rPr lang="en-US" sz="900" b="1">
                          <a:latin typeface="微软雅黑" panose="020B0503020204020204" charset="-122"/>
                          <a:ea typeface="微软雅黑" panose="020B0503020204020204" charset="-122"/>
                          <a:cs typeface="Times New Roman" panose="02020603050405020304" pitchFamily="18" charset="0"/>
                        </a:rPr>
                        <a:t>课程名称</a:t>
                      </a:r>
                      <a:endParaRPr lang="en-US" altLang="en-US" sz="900" b="1">
                        <a:latin typeface="微软雅黑" panose="020B0503020204020204" charset="-122"/>
                        <a:ea typeface="微软雅黑" panose="020B0503020204020204" charset="-122"/>
                        <a:cs typeface="Times New Roman" panose="02020603050405020304" pitchFamily="18" charset="0"/>
                      </a:endParaRPr>
                    </a:p>
                  </a:txBody>
                  <a:tcPr marL="36194" marR="36194"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rowSpan="3">
                  <a:txBody>
                    <a:bodyPr/>
                    <a:p>
                      <a:pPr indent="0" algn="ctr">
                        <a:buNone/>
                      </a:pPr>
                      <a:r>
                        <a:rPr lang="en-US" sz="900" b="1">
                          <a:latin typeface="微软雅黑" panose="020B0503020204020204" charset="-122"/>
                          <a:ea typeface="微软雅黑" panose="020B0503020204020204" charset="-122"/>
                          <a:cs typeface="Times New Roman" panose="02020603050405020304" pitchFamily="18" charset="0"/>
                        </a:rPr>
                        <a:t>学分 </a:t>
                      </a:r>
                      <a:endParaRPr lang="en-US" altLang="en-US" sz="900" b="1">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rowSpan="3">
                  <a:txBody>
                    <a:bodyPr/>
                    <a:p>
                      <a:pPr indent="0" algn="ctr">
                        <a:buNone/>
                      </a:pPr>
                      <a:endParaRPr lang="en-US" sz="900" b="1">
                        <a:latin typeface="微软雅黑" panose="020B0503020204020204" charset="-122"/>
                        <a:ea typeface="微软雅黑" panose="020B0503020204020204" charset="-122"/>
                        <a:cs typeface="Times New Roman" panose="02020603050405020304" pitchFamily="18" charset="0"/>
                      </a:endParaRPr>
                    </a:p>
                    <a:p>
                      <a:pPr indent="0" algn="ctr">
                        <a:buNone/>
                      </a:pPr>
                      <a:endParaRPr lang="en-US" sz="900" b="1">
                        <a:latin typeface="微软雅黑" panose="020B0503020204020204" charset="-122"/>
                        <a:ea typeface="微软雅黑" panose="020B0503020204020204" charset="-122"/>
                        <a:cs typeface="Times New Roman" panose="02020603050405020304" pitchFamily="18" charset="0"/>
                      </a:endParaRPr>
                    </a:p>
                    <a:p>
                      <a:pPr indent="0" algn="ctr">
                        <a:buNone/>
                      </a:pPr>
                      <a:r>
                        <a:rPr lang="en-US" sz="900" b="1">
                          <a:latin typeface="微软雅黑" panose="020B0503020204020204" charset="-122"/>
                          <a:ea typeface="微软雅黑" panose="020B0503020204020204" charset="-122"/>
                          <a:cs typeface="Times New Roman" panose="02020603050405020304" pitchFamily="18" charset="0"/>
                        </a:rPr>
                        <a:t>课内总学时</a:t>
                      </a:r>
                      <a:endParaRPr lang="en-US" altLang="en-US" sz="900" b="1">
                        <a:latin typeface="微软雅黑" panose="020B0503020204020204" charset="-122"/>
                        <a:ea typeface="微软雅黑" panose="020B0503020204020204" charset="-122"/>
                        <a:cs typeface="Times New Roman" panose="02020603050405020304" pitchFamily="18" charset="0"/>
                      </a:endParaRPr>
                    </a:p>
                  </a:txBody>
                  <a:tcPr marL="0" marR="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gridSpan="5">
                  <a:txBody>
                    <a:bodyPr/>
                    <a:p>
                      <a:pPr indent="0" algn="ctr">
                        <a:buNone/>
                      </a:pPr>
                      <a:r>
                        <a:rPr lang="en-US" sz="900" b="1">
                          <a:latin typeface="微软雅黑" panose="020B0503020204020204" charset="-122"/>
                          <a:ea typeface="微软雅黑" panose="020B0503020204020204" charset="-122"/>
                          <a:cs typeface="Times New Roman" panose="02020603050405020304" pitchFamily="18" charset="0"/>
                        </a:rPr>
                        <a:t>学时分类</a:t>
                      </a:r>
                      <a:endParaRPr lang="en-US" altLang="en-US" sz="900" b="1">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hMerge="1">
                  <a:tcP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c hMerge="1">
                  <a:tcP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c hMerge="1">
                  <a:tcP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c hMerge="1">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c rowSpan="3">
                  <a:txBody>
                    <a:bodyPr/>
                    <a:p>
                      <a:pPr indent="0" algn="ctr">
                        <a:buNone/>
                      </a:pPr>
                      <a:r>
                        <a:rPr lang="en-US" sz="900" b="1">
                          <a:latin typeface="微软雅黑" panose="020B0503020204020204" charset="-122"/>
                          <a:ea typeface="微软雅黑" panose="020B0503020204020204" charset="-122"/>
                          <a:cs typeface="Times New Roman" panose="02020603050405020304" pitchFamily="18" charset="0"/>
                        </a:rPr>
                        <a:t>先修课程</a:t>
                      </a:r>
                      <a:endParaRPr lang="en-US" altLang="en-US" sz="900" b="1">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rowSpan="2" gridSpan="8">
                  <a:txBody>
                    <a:bodyPr/>
                    <a:p>
                      <a:pPr indent="0" algn="ctr">
                        <a:buNone/>
                      </a:pPr>
                      <a:r>
                        <a:rPr lang="en-US" sz="900" b="1">
                          <a:latin typeface="微软雅黑" panose="020B0503020204020204" charset="-122"/>
                          <a:ea typeface="微软雅黑" panose="020B0503020204020204" charset="-122"/>
                          <a:cs typeface="Times New Roman" panose="02020603050405020304" pitchFamily="18" charset="0"/>
                        </a:rPr>
                        <a:t>学期学分分配 </a:t>
                      </a:r>
                      <a:endParaRPr lang="en-US" altLang="en-US" sz="900" b="1">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rowSpan="2" hMerge="1">
                  <a:tcPr>
                    <a:lnT w="12700" cap="flat" cmpd="sng">
                      <a:solidFill>
                        <a:srgbClr val="080000"/>
                      </a:solidFill>
                      <a:prstDash val="solid"/>
                      <a:headEnd type="none" w="med" len="med"/>
                      <a:tailEnd type="none" w="med" len="med"/>
                    </a:lnT>
                  </a:tcPr>
                </a:tc>
                <a:tc rowSpan="2" hMerge="1">
                  <a:tcPr>
                    <a:lnT w="12700" cap="flat" cmpd="sng">
                      <a:solidFill>
                        <a:srgbClr val="080000"/>
                      </a:solidFill>
                      <a:prstDash val="solid"/>
                      <a:headEnd type="none" w="med" len="med"/>
                      <a:tailEnd type="none" w="med" len="med"/>
                    </a:lnT>
                  </a:tcPr>
                </a:tc>
                <a:tc rowSpan="2" hMerge="1">
                  <a:tcPr>
                    <a:lnT w="12700" cap="flat" cmpd="sng">
                      <a:solidFill>
                        <a:srgbClr val="080000"/>
                      </a:solidFill>
                      <a:prstDash val="solid"/>
                      <a:headEnd type="none" w="med" len="med"/>
                      <a:tailEnd type="none" w="med" len="med"/>
                    </a:lnT>
                  </a:tcPr>
                </a:tc>
                <a:tc rowSpan="2" hMerge="1">
                  <a:tcPr>
                    <a:lnT w="12700" cap="flat" cmpd="sng">
                      <a:solidFill>
                        <a:srgbClr val="080000"/>
                      </a:solidFill>
                      <a:prstDash val="solid"/>
                      <a:headEnd type="none" w="med" len="med"/>
                      <a:tailEnd type="none" w="med" len="med"/>
                    </a:lnT>
                  </a:tcPr>
                </a:tc>
                <a:tc rowSpan="2" hMerge="1">
                  <a:tcPr>
                    <a:lnT w="12700" cap="flat" cmpd="sng">
                      <a:solidFill>
                        <a:srgbClr val="080000"/>
                      </a:solidFill>
                      <a:prstDash val="solid"/>
                      <a:headEnd type="none" w="med" len="med"/>
                      <a:tailEnd type="none" w="med" len="med"/>
                    </a:lnT>
                  </a:tcPr>
                </a:tc>
                <a:tc rowSpan="2" hMerge="1">
                  <a:tcPr>
                    <a:lnT w="12700" cap="flat" cmpd="sng">
                      <a:solidFill>
                        <a:srgbClr val="080000"/>
                      </a:solidFill>
                      <a:prstDash val="solid"/>
                      <a:headEnd type="none" w="med" len="med"/>
                      <a:tailEnd type="none" w="med" len="med"/>
                    </a:lnT>
                  </a:tcPr>
                </a:tc>
                <a:tc rowSpan="2" hMerge="1">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tcPr>
                </a:tc>
              </a:tr>
              <a:tr h="212090">
                <a:tc vMerge="1">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tcPr>
                </a:tc>
                <a:tc vMerge="1">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tcPr>
                </a:tc>
                <a:tc vMerge="1">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tcPr>
                </a:tc>
                <a:tc vMerge="1">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tcPr>
                </a:tc>
                <a:tc vMerge="1">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tcPr>
                </a:tc>
                <a:tc gridSpan="2">
                  <a:txBody>
                    <a:bodyPr/>
                    <a:p>
                      <a:pPr indent="0" algn="ctr">
                        <a:buNone/>
                      </a:pPr>
                      <a:r>
                        <a:rPr lang="en-US" sz="900" b="1">
                          <a:latin typeface="微软雅黑" panose="020B0503020204020204" charset="-122"/>
                          <a:ea typeface="微软雅黑" panose="020B0503020204020204" charset="-122"/>
                          <a:cs typeface="Times New Roman" panose="02020603050405020304" pitchFamily="18" charset="0"/>
                        </a:rPr>
                        <a:t>课内学时</a:t>
                      </a:r>
                      <a:endParaRPr lang="en-US" altLang="en-US" sz="900" b="1">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hMerge="1">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c gridSpan="3">
                  <a:txBody>
                    <a:bodyPr/>
                    <a:p>
                      <a:pPr indent="0" algn="ctr">
                        <a:buNone/>
                      </a:pPr>
                      <a:r>
                        <a:rPr lang="en-US" sz="900" b="1">
                          <a:latin typeface="微软雅黑" panose="020B0503020204020204" charset="-122"/>
                          <a:ea typeface="微软雅黑" panose="020B0503020204020204" charset="-122"/>
                          <a:cs typeface="Times New Roman" panose="02020603050405020304" pitchFamily="18" charset="0"/>
                        </a:rPr>
                        <a:t>课外学时</a:t>
                      </a:r>
                      <a:endParaRPr lang="en-US" altLang="en-US" sz="900" b="1">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hMerge="1">
                  <a:tcP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c hMerge="1">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c vMerge="1">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tcPr>
                </a:tc>
                <a:tc vMerge="1" gridSpan="8">
                  <a:tcPr>
                    <a:lnL w="12700" cap="flat" cmpd="sng">
                      <a:solidFill>
                        <a:srgbClr val="080000"/>
                      </a:solidFill>
                      <a:prstDash val="solid"/>
                      <a:headEnd type="none" w="med" len="med"/>
                      <a:tailEnd type="none" w="med" len="med"/>
                    </a:lnL>
                    <a:lnB w="12700" cap="flat" cmpd="sng">
                      <a:solidFill>
                        <a:srgbClr val="080000"/>
                      </a:solidFill>
                      <a:prstDash val="solid"/>
                      <a:headEnd type="none" w="med" len="med"/>
                      <a:tailEnd type="none" w="med" len="med"/>
                    </a:lnB>
                  </a:tcPr>
                </a:tc>
                <a:tc vMerge="1" hMerge="1">
                  <a:tcPr>
                    <a:lnB w="12700" cap="flat" cmpd="sng">
                      <a:solidFill>
                        <a:srgbClr val="080000"/>
                      </a:solidFill>
                      <a:prstDash val="solid"/>
                      <a:headEnd type="none" w="med" len="med"/>
                      <a:tailEnd type="none" w="med" len="med"/>
                    </a:lnB>
                  </a:tcPr>
                </a:tc>
                <a:tc vMerge="1" hMerge="1">
                  <a:tcPr>
                    <a:lnB w="12700" cap="flat" cmpd="sng">
                      <a:solidFill>
                        <a:srgbClr val="080000"/>
                      </a:solidFill>
                      <a:prstDash val="solid"/>
                      <a:headEnd type="none" w="med" len="med"/>
                      <a:tailEnd type="none" w="med" len="med"/>
                    </a:lnB>
                  </a:tcPr>
                </a:tc>
                <a:tc vMerge="1" hMerge="1">
                  <a:tcPr>
                    <a:lnB w="12700" cap="flat" cmpd="sng">
                      <a:solidFill>
                        <a:srgbClr val="080000"/>
                      </a:solidFill>
                      <a:prstDash val="solid"/>
                      <a:headEnd type="none" w="med" len="med"/>
                      <a:tailEnd type="none" w="med" len="med"/>
                    </a:lnB>
                  </a:tcPr>
                </a:tc>
                <a:tc vMerge="1" hMerge="1">
                  <a:tcPr>
                    <a:lnB w="12700" cap="flat" cmpd="sng">
                      <a:solidFill>
                        <a:srgbClr val="080000"/>
                      </a:solidFill>
                      <a:prstDash val="solid"/>
                      <a:headEnd type="none" w="med" len="med"/>
                      <a:tailEnd type="none" w="med" len="med"/>
                    </a:lnB>
                  </a:tcPr>
                </a:tc>
                <a:tc vMerge="1" hMerge="1">
                  <a:tcPr>
                    <a:lnB w="12700" cap="flat" cmpd="sng">
                      <a:solidFill>
                        <a:srgbClr val="080000"/>
                      </a:solidFill>
                      <a:prstDash val="solid"/>
                      <a:headEnd type="none" w="med" len="med"/>
                      <a:tailEnd type="none" w="med" len="med"/>
                    </a:lnB>
                  </a:tcPr>
                </a:tc>
                <a:tc vMerge="1" hMerge="1">
                  <a:tcPr>
                    <a:lnB w="12700" cap="flat" cmpd="sng">
                      <a:solidFill>
                        <a:srgbClr val="080000"/>
                      </a:solidFill>
                      <a:prstDash val="solid"/>
                      <a:headEnd type="none" w="med" len="med"/>
                      <a:tailEnd type="none" w="med" len="med"/>
                    </a:lnB>
                  </a:tcPr>
                </a:tc>
                <a:tc vMerge="1" hMerge="1">
                  <a:tcPr>
                    <a:lnR w="12700" cap="flat" cmpd="sng">
                      <a:solidFill>
                        <a:srgbClr val="080000"/>
                      </a:solidFill>
                      <a:prstDash val="solid"/>
                      <a:headEnd type="none" w="med" len="med"/>
                      <a:tailEnd type="none" w="med" len="med"/>
                    </a:lnR>
                    <a:lnB w="12700" cap="flat" cmpd="sng">
                      <a:solidFill>
                        <a:srgbClr val="080000"/>
                      </a:solidFill>
                      <a:prstDash val="solid"/>
                      <a:headEnd type="none" w="med" len="med"/>
                      <a:tailEnd type="none" w="med" len="med"/>
                    </a:lnB>
                  </a:tcPr>
                </a:tc>
              </a:tr>
              <a:tr h="382270">
                <a:tc vMerge="1">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B w="12700" cap="flat" cmpd="sng">
                      <a:solidFill>
                        <a:srgbClr val="080000"/>
                      </a:solidFill>
                      <a:prstDash val="solid"/>
                      <a:headEnd type="none" w="med" len="med"/>
                      <a:tailEnd type="none" w="med" len="med"/>
                    </a:lnB>
                  </a:tcPr>
                </a:tc>
                <a:tc vMerge="1">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B w="12700" cap="flat" cmpd="sng">
                      <a:solidFill>
                        <a:srgbClr val="080000"/>
                      </a:solidFill>
                      <a:prstDash val="solid"/>
                      <a:headEnd type="none" w="med" len="med"/>
                      <a:tailEnd type="none" w="med" len="med"/>
                    </a:lnB>
                  </a:tcPr>
                </a:tc>
                <a:tc vMerge="1">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B w="12700" cap="flat" cmpd="sng">
                      <a:solidFill>
                        <a:srgbClr val="080000"/>
                      </a:solidFill>
                      <a:prstDash val="solid"/>
                      <a:headEnd type="none" w="med" len="med"/>
                      <a:tailEnd type="none" w="med" len="med"/>
                    </a:lnB>
                  </a:tcPr>
                </a:tc>
                <a:tc vMerge="1">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B w="12700" cap="flat" cmpd="sng">
                      <a:solidFill>
                        <a:srgbClr val="080000"/>
                      </a:solidFill>
                      <a:prstDash val="solid"/>
                      <a:headEnd type="none" w="med" len="med"/>
                      <a:tailEnd type="none" w="med" len="med"/>
                    </a:lnB>
                  </a:tcPr>
                </a:tc>
                <a:tc vMerge="1">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B w="12700" cap="flat" cmpd="sng">
                      <a:solidFill>
                        <a:srgbClr val="080000"/>
                      </a:solidFill>
                      <a:prstDash val="solid"/>
                      <a:headEnd type="none" w="med" len="med"/>
                      <a:tailEnd type="none" w="med" len="med"/>
                    </a:lnB>
                  </a:tcPr>
                </a:tc>
                <a:tc>
                  <a:txBody>
                    <a:bodyPr/>
                    <a:p>
                      <a:pPr indent="0">
                        <a:buNone/>
                      </a:pPr>
                      <a:r>
                        <a:rPr lang="en-US" sz="900" b="1">
                          <a:latin typeface="微软雅黑" panose="020B0503020204020204" charset="-122"/>
                          <a:ea typeface="微软雅黑" panose="020B0503020204020204" charset="-122"/>
                          <a:cs typeface="Times New Roman" panose="02020603050405020304" pitchFamily="18" charset="0"/>
                        </a:rPr>
                        <a:t>讲课</a:t>
                      </a:r>
                      <a:endParaRPr lang="en-US" altLang="en-US" sz="900" b="1">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1">
                          <a:latin typeface="微软雅黑" panose="020B0503020204020204" charset="-122"/>
                          <a:ea typeface="微软雅黑" panose="020B0503020204020204" charset="-122"/>
                          <a:cs typeface="Times New Roman" panose="02020603050405020304" pitchFamily="18" charset="0"/>
                        </a:rPr>
                        <a:t>课内实验</a:t>
                      </a:r>
                      <a:endParaRPr lang="en-US" altLang="en-US" sz="900" b="1">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1">
                          <a:latin typeface="微软雅黑" panose="020B0503020204020204" charset="-122"/>
                          <a:ea typeface="微软雅黑" panose="020B0503020204020204" charset="-122"/>
                          <a:cs typeface="Times New Roman" panose="02020603050405020304" pitchFamily="18" charset="0"/>
                        </a:rPr>
                        <a:t>实验/科研实践</a:t>
                      </a:r>
                      <a:endParaRPr lang="en-US" altLang="en-US" sz="900" b="1">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1">
                          <a:latin typeface="微软雅黑" panose="020B0503020204020204" charset="-122"/>
                          <a:ea typeface="微软雅黑" panose="020B0503020204020204" charset="-122"/>
                          <a:cs typeface="Times New Roman" panose="02020603050405020304" pitchFamily="18" charset="0"/>
                        </a:rPr>
                        <a:t>研讨</a:t>
                      </a:r>
                      <a:endParaRPr lang="en-US" altLang="en-US" sz="900" b="1">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900" b="1">
                          <a:latin typeface="微软雅黑" panose="020B0503020204020204" charset="-122"/>
                          <a:ea typeface="微软雅黑" panose="020B0503020204020204" charset="-122"/>
                          <a:cs typeface="Times New Roman" panose="02020603050405020304" pitchFamily="18" charset="0"/>
                        </a:rPr>
                        <a:t>素质拓展</a:t>
                      </a:r>
                      <a:endParaRPr lang="en-US" altLang="en-US" sz="900" b="1">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vMerge="1">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B w="12700" cap="flat" cmpd="sng">
                      <a:solidFill>
                        <a:srgbClr val="080000"/>
                      </a:solidFill>
                      <a:prstDash val="solid"/>
                      <a:headEnd type="none" w="med" len="med"/>
                      <a:tailEnd type="none" w="med" len="med"/>
                    </a:lnB>
                  </a:tcPr>
                </a:tc>
                <a:tc>
                  <a:txBody>
                    <a:bodyPr/>
                    <a:p>
                      <a:pPr indent="0" algn="ctr">
                        <a:buNone/>
                      </a:pPr>
                      <a:r>
                        <a:rPr lang="en-US" sz="900" b="1">
                          <a:latin typeface="微软雅黑" panose="020B0503020204020204" charset="-122"/>
                          <a:ea typeface="微软雅黑" panose="020B0503020204020204" charset="-122"/>
                          <a:cs typeface="Times New Roman" panose="02020603050405020304" pitchFamily="18" charset="0"/>
                        </a:rPr>
                        <a:t>一</a:t>
                      </a:r>
                      <a:endParaRPr lang="en-US" altLang="en-US" sz="900" b="1">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1">
                          <a:latin typeface="微软雅黑" panose="020B0503020204020204" charset="-122"/>
                          <a:ea typeface="微软雅黑" panose="020B0503020204020204" charset="-122"/>
                          <a:cs typeface="Times New Roman" panose="02020603050405020304" pitchFamily="18" charset="0"/>
                        </a:rPr>
                        <a:t>二</a:t>
                      </a:r>
                      <a:endParaRPr lang="en-US" altLang="en-US" sz="900" b="1">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1">
                          <a:latin typeface="微软雅黑" panose="020B0503020204020204" charset="-122"/>
                          <a:ea typeface="微软雅黑" panose="020B0503020204020204" charset="-122"/>
                          <a:cs typeface="Times New Roman" panose="02020603050405020304" pitchFamily="18" charset="0"/>
                        </a:rPr>
                        <a:t>三</a:t>
                      </a:r>
                      <a:endParaRPr lang="en-US" altLang="en-US" sz="900" b="1">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1">
                          <a:latin typeface="微软雅黑" panose="020B0503020204020204" charset="-122"/>
                          <a:ea typeface="微软雅黑" panose="020B0503020204020204" charset="-122"/>
                          <a:cs typeface="Times New Roman" panose="02020603050405020304" pitchFamily="18" charset="0"/>
                        </a:rPr>
                        <a:t>四</a:t>
                      </a:r>
                      <a:endParaRPr lang="en-US" altLang="en-US" sz="900" b="1">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1">
                          <a:latin typeface="微软雅黑" panose="020B0503020204020204" charset="-122"/>
                          <a:ea typeface="微软雅黑" panose="020B0503020204020204" charset="-122"/>
                          <a:cs typeface="Times New Roman" panose="02020603050405020304" pitchFamily="18" charset="0"/>
                        </a:rPr>
                        <a:t>五</a:t>
                      </a:r>
                      <a:endParaRPr lang="en-US" altLang="en-US" sz="900" b="1">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1">
                          <a:latin typeface="微软雅黑" panose="020B0503020204020204" charset="-122"/>
                          <a:ea typeface="微软雅黑" panose="020B0503020204020204" charset="-122"/>
                          <a:cs typeface="Times New Roman" panose="02020603050405020304" pitchFamily="18" charset="0"/>
                        </a:rPr>
                        <a:t>六</a:t>
                      </a:r>
                      <a:endParaRPr lang="en-US" altLang="en-US" sz="900" b="1">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1">
                          <a:latin typeface="微软雅黑" panose="020B0503020204020204" charset="-122"/>
                          <a:ea typeface="微软雅黑" panose="020B0503020204020204" charset="-122"/>
                          <a:cs typeface="Times New Roman" panose="02020603050405020304" pitchFamily="18" charset="0"/>
                        </a:rPr>
                        <a:t>七</a:t>
                      </a:r>
                      <a:endParaRPr lang="en-US" altLang="en-US" sz="900" b="1">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1">
                          <a:latin typeface="微软雅黑" panose="020B0503020204020204" charset="-122"/>
                          <a:ea typeface="微软雅黑" panose="020B0503020204020204" charset="-122"/>
                          <a:cs typeface="Times New Roman" panose="02020603050405020304" pitchFamily="18" charset="0"/>
                        </a:rPr>
                        <a:t>八</a:t>
                      </a:r>
                      <a:endParaRPr lang="en-US" altLang="en-US" sz="900" b="1">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188595">
                <a:tc rowSpan="2">
                  <a:txBody>
                    <a:bodyPr/>
                    <a:p>
                      <a:pPr indent="0" algn="ctr">
                        <a:buNone/>
                      </a:pPr>
                      <a:r>
                        <a:rPr lang="en-US" sz="900" b="1">
                          <a:latin typeface="微软雅黑" panose="020B0503020204020204" charset="-122"/>
                          <a:ea typeface="微软雅黑" panose="020B0503020204020204" charset="-122"/>
                          <a:cs typeface="楷体_GB2312" charset="0"/>
                        </a:rPr>
                        <a:t>学科</a:t>
                      </a:r>
                      <a:endParaRPr lang="en-US" sz="900" b="1">
                        <a:latin typeface="微软雅黑" panose="020B0503020204020204" charset="-122"/>
                        <a:ea typeface="微软雅黑" panose="020B0503020204020204" charset="-122"/>
                        <a:cs typeface="楷体_GB2312" charset="0"/>
                      </a:endParaRPr>
                    </a:p>
                    <a:p>
                      <a:pPr indent="0" algn="ctr">
                        <a:buNone/>
                      </a:pPr>
                      <a:r>
                        <a:rPr lang="en-US" sz="900" b="1">
                          <a:latin typeface="微软雅黑" panose="020B0503020204020204" charset="-122"/>
                          <a:ea typeface="微软雅黑" panose="020B0503020204020204" charset="-122"/>
                          <a:cs typeface="楷体_GB2312" charset="0"/>
                        </a:rPr>
                        <a:t>基础课</a:t>
                      </a:r>
                      <a:endParaRPr lang="en-US" altLang="en-US" sz="900" b="1">
                        <a:latin typeface="微软雅黑" panose="020B0503020204020204" charset="-122"/>
                        <a:ea typeface="微软雅黑" panose="020B0503020204020204" charset="-122"/>
                        <a:cs typeface="楷体_GB2312"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latin typeface="微软雅黑" panose="020B0503020204020204" charset="-122"/>
                          <a:ea typeface="微软雅黑" panose="020B0503020204020204" charset="-122"/>
                          <a:cs typeface="楷体_GB2312" charset="0"/>
                        </a:rPr>
                        <a:t>20731600</a:t>
                      </a:r>
                      <a:endParaRPr lang="en-US" altLang="en-US" sz="900" b="0">
                        <a:latin typeface="微软雅黑" panose="020B0503020204020204" charset="-122"/>
                        <a:ea typeface="微软雅黑" panose="020B0503020204020204" charset="-122"/>
                        <a:cs typeface="楷体_GB2312"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900" b="0">
                          <a:latin typeface="微软雅黑" panose="020B0503020204020204" charset="-122"/>
                          <a:ea typeface="微软雅黑" panose="020B0503020204020204" charset="-122"/>
                          <a:cs typeface="Times New Roman" panose="02020603050405020304" pitchFamily="18" charset="0"/>
                        </a:rPr>
                        <a:t>数字电路技术基础</a:t>
                      </a:r>
                      <a:endParaRPr lang="en-US" altLang="en-US" sz="900" b="0">
                        <a:latin typeface="微软雅黑" panose="020B0503020204020204" charset="-122"/>
                        <a:ea typeface="微软雅黑" panose="020B0503020204020204" charset="-122"/>
                        <a:cs typeface="Times New Roman" panose="02020603050405020304" pitchFamily="18" charset="0"/>
                      </a:endParaRPr>
                    </a:p>
                  </a:txBody>
                  <a:tcPr marL="36194" marR="36194"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latin typeface="微软雅黑" panose="020B0503020204020204" charset="-122"/>
                          <a:ea typeface="微软雅黑" panose="020B0503020204020204" charset="-122"/>
                          <a:cs typeface="Times New Roman" panose="02020603050405020304" pitchFamily="18" charset="0"/>
                        </a:rPr>
                        <a:t>2.5</a:t>
                      </a:r>
                      <a:endParaRPr lang="en-US" altLang="en-US" sz="900" b="0">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latin typeface="微软雅黑" panose="020B0503020204020204" charset="-122"/>
                          <a:ea typeface="微软雅黑" panose="020B0503020204020204" charset="-122"/>
                          <a:cs typeface="Times New Roman" panose="02020603050405020304" pitchFamily="18" charset="0"/>
                        </a:rPr>
                        <a:t>40</a:t>
                      </a:r>
                      <a:endParaRPr lang="en-US" altLang="en-US" sz="900" b="0">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latin typeface="微软雅黑" panose="020B0503020204020204" charset="-122"/>
                          <a:ea typeface="微软雅黑" panose="020B0503020204020204" charset="-122"/>
                          <a:cs typeface="Times New Roman" panose="02020603050405020304" pitchFamily="18" charset="0"/>
                        </a:rPr>
                        <a:t>40</a:t>
                      </a:r>
                      <a:endParaRPr lang="en-US" altLang="en-US" sz="900" b="0">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latin typeface="微软雅黑" panose="020B0503020204020204" charset="-122"/>
                          <a:ea typeface="微软雅黑" panose="020B0503020204020204" charset="-122"/>
                          <a:cs typeface="Times New Roman" panose="02020603050405020304" pitchFamily="18" charset="0"/>
                        </a:rPr>
                        <a:t> </a:t>
                      </a:r>
                      <a:endParaRPr lang="en-US" altLang="en-US" sz="900" b="0">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latin typeface="微软雅黑" panose="020B0503020204020204" charset="-122"/>
                          <a:ea typeface="微软雅黑" panose="020B0503020204020204" charset="-122"/>
                          <a:cs typeface="Times New Roman" panose="02020603050405020304" pitchFamily="18" charset="0"/>
                        </a:rPr>
                        <a:t>8</a:t>
                      </a:r>
                      <a:endParaRPr lang="en-US" altLang="en-US" sz="900" b="0">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latin typeface="微软雅黑" panose="020B0503020204020204" charset="-122"/>
                          <a:ea typeface="微软雅黑" panose="020B0503020204020204" charset="-122"/>
                          <a:cs typeface="Times New Roman" panose="02020603050405020304" pitchFamily="18" charset="0"/>
                        </a:rPr>
                        <a:t> </a:t>
                      </a:r>
                      <a:endParaRPr lang="en-US" altLang="en-US" sz="900" b="0">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latin typeface="微软雅黑" panose="020B0503020204020204" charset="-122"/>
                          <a:ea typeface="微软雅黑" panose="020B0503020204020204" charset="-122"/>
                          <a:cs typeface="Times New Roman" panose="02020603050405020304" pitchFamily="18" charset="0"/>
                        </a:rPr>
                        <a:t> </a:t>
                      </a:r>
                      <a:endParaRPr lang="en-US" altLang="en-US" sz="900" b="0">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latin typeface="微软雅黑" panose="020B0503020204020204" charset="-122"/>
                          <a:ea typeface="微软雅黑" panose="020B0503020204020204" charset="-122"/>
                          <a:cs typeface="Times New Roman" panose="02020603050405020304" pitchFamily="18" charset="0"/>
                        </a:rPr>
                        <a:t> </a:t>
                      </a:r>
                      <a:endParaRPr lang="en-US" altLang="en-US" sz="900" b="0">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latin typeface="微软雅黑" panose="020B0503020204020204" charset="-122"/>
                          <a:ea typeface="微软雅黑" panose="020B0503020204020204" charset="-122"/>
                          <a:cs typeface="Times New Roman" panose="02020603050405020304" pitchFamily="18" charset="0"/>
                        </a:rPr>
                        <a:t> </a:t>
                      </a:r>
                      <a:endParaRPr lang="en-US" altLang="en-US" sz="900" b="0">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latin typeface="微软雅黑" panose="020B0503020204020204" charset="-122"/>
                          <a:ea typeface="微软雅黑" panose="020B0503020204020204" charset="-122"/>
                          <a:cs typeface="Times New Roman" panose="02020603050405020304" pitchFamily="18" charset="0"/>
                        </a:rPr>
                        <a:t> </a:t>
                      </a:r>
                      <a:endParaRPr lang="en-US" altLang="en-US" sz="900" b="0">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1">
                          <a:latin typeface="微软雅黑" panose="020B0503020204020204" charset="-122"/>
                          <a:ea typeface="微软雅黑" panose="020B0503020204020204" charset="-122"/>
                          <a:cs typeface="Times New Roman" panose="02020603050405020304" pitchFamily="18" charset="0"/>
                        </a:rPr>
                        <a:t> </a:t>
                      </a:r>
                      <a:endParaRPr lang="en-US" altLang="en-US" sz="900" b="1">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latin typeface="微软雅黑" panose="020B0503020204020204" charset="-122"/>
                          <a:ea typeface="微软雅黑" panose="020B0503020204020204" charset="-122"/>
                          <a:cs typeface="Times New Roman" panose="02020603050405020304" pitchFamily="18" charset="0"/>
                        </a:rPr>
                        <a:t>2.5</a:t>
                      </a:r>
                      <a:endParaRPr lang="en-US" altLang="en-US" sz="900" b="0">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1">
                          <a:latin typeface="微软雅黑" panose="020B0503020204020204" charset="-122"/>
                          <a:ea typeface="微软雅黑" panose="020B0503020204020204" charset="-122"/>
                          <a:cs typeface="Times New Roman" panose="02020603050405020304" pitchFamily="18" charset="0"/>
                        </a:rPr>
                        <a:t> </a:t>
                      </a:r>
                      <a:endParaRPr lang="en-US" altLang="en-US" sz="900" b="1">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1">
                          <a:latin typeface="微软雅黑" panose="020B0503020204020204" charset="-122"/>
                          <a:ea typeface="微软雅黑" panose="020B0503020204020204" charset="-122"/>
                          <a:cs typeface="Times New Roman" panose="02020603050405020304" pitchFamily="18" charset="0"/>
                        </a:rPr>
                        <a:t> </a:t>
                      </a:r>
                      <a:endParaRPr lang="en-US" altLang="en-US" sz="900" b="1">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1">
                          <a:latin typeface="微软雅黑" panose="020B0503020204020204" charset="-122"/>
                          <a:ea typeface="微软雅黑" panose="020B0503020204020204" charset="-122"/>
                          <a:cs typeface="Times New Roman" panose="02020603050405020304" pitchFamily="18" charset="0"/>
                        </a:rPr>
                        <a:t> </a:t>
                      </a:r>
                      <a:endParaRPr lang="en-US" altLang="en-US" sz="900" b="1">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1">
                          <a:latin typeface="微软雅黑" panose="020B0503020204020204" charset="-122"/>
                          <a:ea typeface="微软雅黑" panose="020B0503020204020204" charset="-122"/>
                          <a:cs typeface="Times New Roman" panose="02020603050405020304" pitchFamily="18" charset="0"/>
                        </a:rPr>
                        <a:t> </a:t>
                      </a:r>
                      <a:endParaRPr lang="en-US" altLang="en-US" sz="900" b="1">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282575">
                <a:tc vMerge="1">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B w="12700" cap="flat" cmpd="sng">
                      <a:solidFill>
                        <a:srgbClr val="080000"/>
                      </a:solidFill>
                      <a:prstDash val="solid"/>
                      <a:headEnd type="none" w="med" len="med"/>
                      <a:tailEnd type="none" w="med" len="med"/>
                    </a:lnB>
                  </a:tcPr>
                </a:tc>
                <a:tc>
                  <a:txBody>
                    <a:bodyPr/>
                    <a:p>
                      <a:pPr indent="0" algn="ctr">
                        <a:buNone/>
                      </a:pPr>
                      <a:r>
                        <a:rPr lang="en-US" sz="900" b="1">
                          <a:latin typeface="微软雅黑" panose="020B0503020204020204" charset="-122"/>
                          <a:ea typeface="微软雅黑" panose="020B0503020204020204" charset="-122"/>
                          <a:cs typeface="Times New Roman" panose="02020603050405020304" pitchFamily="18" charset="0"/>
                        </a:rPr>
                        <a:t>小计</a:t>
                      </a:r>
                      <a:endParaRPr lang="en-US" altLang="en-US" sz="900" b="1">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900" b="1">
                          <a:latin typeface="微软雅黑" panose="020B0503020204020204" charset="-122"/>
                          <a:ea typeface="微软雅黑" panose="020B0503020204020204" charset="-122"/>
                          <a:cs typeface="Times New Roman" panose="02020603050405020304" pitchFamily="18" charset="0"/>
                        </a:rPr>
                        <a:t> </a:t>
                      </a:r>
                      <a:endParaRPr lang="en-US" altLang="en-US" sz="900" b="1">
                        <a:latin typeface="微软雅黑" panose="020B0503020204020204" charset="-122"/>
                        <a:ea typeface="微软雅黑" panose="020B0503020204020204" charset="-122"/>
                        <a:cs typeface="Times New Roman" panose="02020603050405020304" pitchFamily="18" charset="0"/>
                      </a:endParaRPr>
                    </a:p>
                  </a:txBody>
                  <a:tcPr marL="36194" marR="36194"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1">
                          <a:latin typeface="微软雅黑" panose="020B0503020204020204" charset="-122"/>
                          <a:ea typeface="微软雅黑" panose="020B0503020204020204" charset="-122"/>
                          <a:cs typeface="Times New Roman" panose="02020603050405020304" pitchFamily="18" charset="0"/>
                        </a:rPr>
                        <a:t>2.5</a:t>
                      </a:r>
                      <a:endParaRPr lang="en-US" altLang="en-US" sz="900" b="1">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1">
                          <a:latin typeface="微软雅黑" panose="020B0503020204020204" charset="-122"/>
                          <a:ea typeface="微软雅黑" panose="020B0503020204020204" charset="-122"/>
                          <a:cs typeface="Times New Roman" panose="02020603050405020304" pitchFamily="18" charset="0"/>
                        </a:rPr>
                        <a:t>40</a:t>
                      </a:r>
                      <a:endParaRPr lang="en-US" altLang="en-US" sz="900" b="1">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1">
                          <a:latin typeface="微软雅黑" panose="020B0503020204020204" charset="-122"/>
                          <a:ea typeface="微软雅黑" panose="020B0503020204020204" charset="-122"/>
                          <a:cs typeface="Times New Roman" panose="02020603050405020304" pitchFamily="18" charset="0"/>
                        </a:rPr>
                        <a:t>40</a:t>
                      </a:r>
                      <a:endParaRPr lang="en-US" altLang="en-US" sz="900" b="1">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1">
                          <a:latin typeface="微软雅黑" panose="020B0503020204020204" charset="-122"/>
                          <a:ea typeface="微软雅黑" panose="020B0503020204020204" charset="-122"/>
                          <a:cs typeface="Times New Roman" panose="02020603050405020304" pitchFamily="18" charset="0"/>
                        </a:rPr>
                        <a:t> </a:t>
                      </a:r>
                      <a:endParaRPr lang="en-US" altLang="en-US" sz="900" b="1">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1">
                          <a:latin typeface="微软雅黑" panose="020B0503020204020204" charset="-122"/>
                          <a:ea typeface="微软雅黑" panose="020B0503020204020204" charset="-122"/>
                          <a:cs typeface="Times New Roman" panose="02020603050405020304" pitchFamily="18" charset="0"/>
                        </a:rPr>
                        <a:t>8</a:t>
                      </a:r>
                      <a:endParaRPr lang="en-US" altLang="en-US" sz="900" b="1">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1">
                          <a:latin typeface="微软雅黑" panose="020B0503020204020204" charset="-122"/>
                          <a:ea typeface="微软雅黑" panose="020B0503020204020204" charset="-122"/>
                          <a:cs typeface="Times New Roman" panose="02020603050405020304" pitchFamily="18" charset="0"/>
                        </a:rPr>
                        <a:t> </a:t>
                      </a:r>
                      <a:endParaRPr lang="en-US" altLang="en-US" sz="900" b="1">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1">
                          <a:latin typeface="微软雅黑" panose="020B0503020204020204" charset="-122"/>
                          <a:ea typeface="微软雅黑" panose="020B0503020204020204" charset="-122"/>
                          <a:cs typeface="Times New Roman" panose="02020603050405020304" pitchFamily="18" charset="0"/>
                        </a:rPr>
                        <a:t> </a:t>
                      </a:r>
                      <a:endParaRPr lang="en-US" altLang="en-US" sz="900" b="1">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1">
                          <a:latin typeface="微软雅黑" panose="020B0503020204020204" charset="-122"/>
                          <a:ea typeface="微软雅黑" panose="020B0503020204020204" charset="-122"/>
                          <a:cs typeface="Times New Roman" panose="02020603050405020304" pitchFamily="18" charset="0"/>
                        </a:rPr>
                        <a:t> </a:t>
                      </a:r>
                      <a:endParaRPr lang="en-US" altLang="en-US" sz="900" b="1">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1">
                          <a:latin typeface="微软雅黑" panose="020B0503020204020204" charset="-122"/>
                          <a:ea typeface="微软雅黑" panose="020B0503020204020204" charset="-122"/>
                          <a:cs typeface="Times New Roman" panose="02020603050405020304" pitchFamily="18" charset="0"/>
                        </a:rPr>
                        <a:t> </a:t>
                      </a:r>
                      <a:endParaRPr lang="en-US" altLang="en-US" sz="900" b="1">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1">
                          <a:latin typeface="微软雅黑" panose="020B0503020204020204" charset="-122"/>
                          <a:ea typeface="微软雅黑" panose="020B0503020204020204" charset="-122"/>
                          <a:cs typeface="Times New Roman" panose="02020603050405020304" pitchFamily="18" charset="0"/>
                        </a:rPr>
                        <a:t> </a:t>
                      </a:r>
                      <a:endParaRPr lang="en-US" altLang="en-US" sz="900" b="1">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1">
                          <a:latin typeface="微软雅黑" panose="020B0503020204020204" charset="-122"/>
                          <a:ea typeface="微软雅黑" panose="020B0503020204020204" charset="-122"/>
                          <a:cs typeface="Times New Roman" panose="02020603050405020304" pitchFamily="18" charset="0"/>
                        </a:rPr>
                        <a:t> </a:t>
                      </a:r>
                      <a:endParaRPr lang="en-US" altLang="en-US" sz="900" b="1">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1">
                          <a:latin typeface="微软雅黑" panose="020B0503020204020204" charset="-122"/>
                          <a:ea typeface="微软雅黑" panose="020B0503020204020204" charset="-122"/>
                          <a:cs typeface="Times New Roman" panose="02020603050405020304" pitchFamily="18" charset="0"/>
                        </a:rPr>
                        <a:t>2.5</a:t>
                      </a:r>
                      <a:endParaRPr lang="en-US" altLang="en-US" sz="900" b="1">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1">
                          <a:latin typeface="微软雅黑" panose="020B0503020204020204" charset="-122"/>
                          <a:ea typeface="微软雅黑" panose="020B0503020204020204" charset="-122"/>
                          <a:cs typeface="Times New Roman" panose="02020603050405020304" pitchFamily="18" charset="0"/>
                        </a:rPr>
                        <a:t> </a:t>
                      </a:r>
                      <a:endParaRPr lang="en-US" altLang="en-US" sz="900" b="1">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1">
                          <a:latin typeface="微软雅黑" panose="020B0503020204020204" charset="-122"/>
                          <a:ea typeface="微软雅黑" panose="020B0503020204020204" charset="-122"/>
                          <a:cs typeface="Times New Roman" panose="02020603050405020304" pitchFamily="18" charset="0"/>
                        </a:rPr>
                        <a:t> </a:t>
                      </a:r>
                      <a:endParaRPr lang="en-US" altLang="en-US" sz="900" b="1">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1">
                          <a:latin typeface="微软雅黑" panose="020B0503020204020204" charset="-122"/>
                          <a:ea typeface="微软雅黑" panose="020B0503020204020204" charset="-122"/>
                          <a:cs typeface="Times New Roman" panose="02020603050405020304" pitchFamily="18" charset="0"/>
                        </a:rPr>
                        <a:t> </a:t>
                      </a:r>
                      <a:endParaRPr lang="en-US" altLang="en-US" sz="900" b="1">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1">
                          <a:latin typeface="微软雅黑" panose="020B0503020204020204" charset="-122"/>
                          <a:ea typeface="微软雅黑" panose="020B0503020204020204" charset="-122"/>
                          <a:cs typeface="Times New Roman" panose="02020603050405020304" pitchFamily="18" charset="0"/>
                        </a:rPr>
                        <a:t> </a:t>
                      </a:r>
                      <a:endParaRPr lang="en-US" altLang="en-US" sz="900" b="1">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189230">
                <a:tc rowSpan="8">
                  <a:txBody>
                    <a:bodyPr/>
                    <a:p>
                      <a:pPr indent="0" algn="ctr">
                        <a:buNone/>
                      </a:pPr>
                      <a:r>
                        <a:rPr lang="en-US" sz="900" b="1">
                          <a:latin typeface="微软雅黑" panose="020B0503020204020204" charset="-122"/>
                          <a:ea typeface="微软雅黑" panose="020B0503020204020204" charset="-122"/>
                          <a:cs typeface="Times New Roman" panose="02020603050405020304" pitchFamily="18" charset="0"/>
                        </a:rPr>
                        <a:t>专 业 </a:t>
                      </a:r>
                      <a:endParaRPr lang="en-US" sz="900" b="1">
                        <a:latin typeface="微软雅黑" panose="020B0503020204020204" charset="-122"/>
                        <a:ea typeface="微软雅黑" panose="020B0503020204020204" charset="-122"/>
                        <a:cs typeface="Times New Roman" panose="02020603050405020304" pitchFamily="18" charset="0"/>
                      </a:endParaRPr>
                    </a:p>
                    <a:p>
                      <a:pPr indent="0" algn="ctr">
                        <a:buNone/>
                      </a:pPr>
                      <a:r>
                        <a:rPr lang="en-US" sz="900" b="1">
                          <a:latin typeface="微软雅黑" panose="020B0503020204020204" charset="-122"/>
                          <a:ea typeface="微软雅黑" panose="020B0503020204020204" charset="-122"/>
                          <a:cs typeface="Times New Roman" panose="02020603050405020304" pitchFamily="18" charset="0"/>
                        </a:rPr>
                        <a:t>主干课</a:t>
                      </a:r>
                      <a:endParaRPr lang="en-US" altLang="en-US" sz="900" b="1">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latin typeface="微软雅黑" panose="020B0503020204020204" charset="-122"/>
                          <a:ea typeface="微软雅黑" panose="020B0503020204020204" charset="-122"/>
                          <a:cs typeface="楷体_GB2312" charset="0"/>
                        </a:rPr>
                        <a:t>20732700</a:t>
                      </a:r>
                      <a:endParaRPr lang="en-US" altLang="en-US" sz="900" b="0">
                        <a:latin typeface="微软雅黑" panose="020B0503020204020204" charset="-122"/>
                        <a:ea typeface="微软雅黑" panose="020B0503020204020204" charset="-122"/>
                        <a:cs typeface="楷体_GB2312"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900" b="0">
                          <a:latin typeface="微软雅黑" panose="020B0503020204020204" charset="-122"/>
                          <a:ea typeface="微软雅黑" panose="020B0503020204020204" charset="-122"/>
                          <a:cs typeface="Times New Roman" panose="02020603050405020304" pitchFamily="18" charset="0"/>
                        </a:rPr>
                        <a:t>单片机与嵌入式系统应用</a:t>
                      </a:r>
                      <a:endParaRPr lang="en-US" altLang="en-US" sz="900" b="0">
                        <a:latin typeface="微软雅黑" panose="020B0503020204020204" charset="-122"/>
                        <a:ea typeface="微软雅黑" panose="020B0503020204020204" charset="-122"/>
                        <a:cs typeface="Times New Roman" panose="02020603050405020304" pitchFamily="18" charset="0"/>
                      </a:endParaRPr>
                    </a:p>
                  </a:txBody>
                  <a:tcPr marL="36194" marR="36194"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latin typeface="微软雅黑" panose="020B0503020204020204" charset="-122"/>
                          <a:ea typeface="微软雅黑" panose="020B0503020204020204" charset="-122"/>
                          <a:cs typeface="Times New Roman" panose="02020603050405020304" pitchFamily="18" charset="0"/>
                        </a:rPr>
                        <a:t>3</a:t>
                      </a:r>
                      <a:endParaRPr lang="en-US" altLang="en-US" sz="900" b="0">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latin typeface="微软雅黑" panose="020B0503020204020204" charset="-122"/>
                          <a:ea typeface="微软雅黑" panose="020B0503020204020204" charset="-122"/>
                          <a:cs typeface="Times New Roman" panose="02020603050405020304" pitchFamily="18" charset="0"/>
                        </a:rPr>
                        <a:t>48</a:t>
                      </a:r>
                      <a:endParaRPr lang="en-US" altLang="en-US" sz="900" b="0">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latin typeface="微软雅黑" panose="020B0503020204020204" charset="-122"/>
                          <a:ea typeface="微软雅黑" panose="020B0503020204020204" charset="-122"/>
                          <a:cs typeface="Times New Roman" panose="02020603050405020304" pitchFamily="18" charset="0"/>
                        </a:rPr>
                        <a:t>48</a:t>
                      </a:r>
                      <a:endParaRPr lang="en-US" altLang="en-US" sz="900" b="0">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latin typeface="微软雅黑" panose="020B0503020204020204" charset="-122"/>
                          <a:ea typeface="微软雅黑" panose="020B0503020204020204" charset="-122"/>
                          <a:cs typeface="Times New Roman" panose="02020603050405020304" pitchFamily="18" charset="0"/>
                        </a:rPr>
                        <a:t> </a:t>
                      </a:r>
                      <a:endParaRPr lang="en-US" altLang="en-US" sz="900" b="0">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latin typeface="微软雅黑" panose="020B0503020204020204" charset="-122"/>
                          <a:ea typeface="微软雅黑" panose="020B0503020204020204" charset="-122"/>
                          <a:cs typeface="Times New Roman" panose="02020603050405020304" pitchFamily="18" charset="0"/>
                        </a:rPr>
                        <a:t> </a:t>
                      </a:r>
                      <a:endParaRPr lang="en-US" altLang="en-US" sz="900" b="0">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latin typeface="微软雅黑" panose="020B0503020204020204" charset="-122"/>
                          <a:ea typeface="微软雅黑" panose="020B0503020204020204" charset="-122"/>
                          <a:cs typeface="Times New Roman" panose="02020603050405020304" pitchFamily="18" charset="0"/>
                        </a:rPr>
                        <a:t> </a:t>
                      </a:r>
                      <a:endParaRPr lang="en-US" altLang="en-US" sz="900" b="0">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latin typeface="微软雅黑" panose="020B0503020204020204" charset="-122"/>
                          <a:ea typeface="微软雅黑" panose="020B0503020204020204" charset="-122"/>
                          <a:cs typeface="Times New Roman" panose="02020603050405020304" pitchFamily="18" charset="0"/>
                        </a:rPr>
                        <a:t> </a:t>
                      </a:r>
                      <a:endParaRPr lang="en-US" altLang="en-US" sz="900" b="0">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700" b="0">
                          <a:latin typeface="微软雅黑" panose="020B0503020204020204" charset="-122"/>
                          <a:ea typeface="微软雅黑" panose="020B0503020204020204" charset="-122"/>
                          <a:cs typeface="Times New Roman" panose="02020603050405020304" pitchFamily="18" charset="0"/>
                        </a:rPr>
                        <a:t>电工电子技术</a:t>
                      </a:r>
                      <a:endParaRPr lang="en-US" altLang="en-US" sz="700" b="0">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latin typeface="微软雅黑" panose="020B0503020204020204" charset="-122"/>
                          <a:ea typeface="微软雅黑" panose="020B0503020204020204" charset="-122"/>
                          <a:cs typeface="Times New Roman" panose="02020603050405020304" pitchFamily="18" charset="0"/>
                        </a:rPr>
                        <a:t> </a:t>
                      </a:r>
                      <a:endParaRPr lang="en-US" altLang="en-US" sz="900" b="0">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latin typeface="微软雅黑" panose="020B0503020204020204" charset="-122"/>
                          <a:ea typeface="微软雅黑" panose="020B0503020204020204" charset="-122"/>
                          <a:cs typeface="Times New Roman" panose="02020603050405020304" pitchFamily="18" charset="0"/>
                        </a:rPr>
                        <a:t> </a:t>
                      </a:r>
                      <a:endParaRPr lang="en-US" altLang="en-US" sz="900" b="0">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latin typeface="微软雅黑" panose="020B0503020204020204" charset="-122"/>
                          <a:ea typeface="微软雅黑" panose="020B0503020204020204" charset="-122"/>
                          <a:cs typeface="Times New Roman" panose="02020603050405020304" pitchFamily="18" charset="0"/>
                        </a:rPr>
                        <a:t> </a:t>
                      </a:r>
                      <a:endParaRPr lang="en-US" altLang="en-US" sz="900" b="0">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latin typeface="微软雅黑" panose="020B0503020204020204" charset="-122"/>
                          <a:ea typeface="微软雅黑" panose="020B0503020204020204" charset="-122"/>
                          <a:cs typeface="Times New Roman" panose="02020603050405020304" pitchFamily="18" charset="0"/>
                        </a:rPr>
                        <a:t> </a:t>
                      </a:r>
                      <a:endParaRPr lang="en-US" altLang="en-US" sz="900" b="0">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latin typeface="微软雅黑" panose="020B0503020204020204" charset="-122"/>
                          <a:ea typeface="微软雅黑" panose="020B0503020204020204" charset="-122"/>
                          <a:cs typeface="Times New Roman" panose="02020603050405020304" pitchFamily="18" charset="0"/>
                        </a:rPr>
                        <a:t>3</a:t>
                      </a:r>
                      <a:endParaRPr lang="en-US" altLang="en-US" sz="900" b="0">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latin typeface="微软雅黑" panose="020B0503020204020204" charset="-122"/>
                          <a:ea typeface="微软雅黑" panose="020B0503020204020204" charset="-122"/>
                          <a:cs typeface="Times New Roman" panose="02020603050405020304" pitchFamily="18" charset="0"/>
                        </a:rPr>
                        <a:t> </a:t>
                      </a:r>
                      <a:endParaRPr lang="en-US" altLang="en-US" sz="900" b="0">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latin typeface="微软雅黑" panose="020B0503020204020204" charset="-122"/>
                          <a:ea typeface="微软雅黑" panose="020B0503020204020204" charset="-122"/>
                          <a:cs typeface="Times New Roman" panose="02020603050405020304" pitchFamily="18" charset="0"/>
                        </a:rPr>
                        <a:t> </a:t>
                      </a:r>
                      <a:endParaRPr lang="en-US" altLang="en-US" sz="900" b="0">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latin typeface="微软雅黑" panose="020B0503020204020204" charset="-122"/>
                          <a:ea typeface="微软雅黑" panose="020B0503020204020204" charset="-122"/>
                          <a:cs typeface="Times New Roman" panose="02020603050405020304" pitchFamily="18" charset="0"/>
                        </a:rPr>
                        <a:t> </a:t>
                      </a:r>
                      <a:endParaRPr lang="en-US" altLang="en-US" sz="900" b="0">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445770">
                <a:tc vMerge="1">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tcPr>
                </a:tc>
                <a:tc>
                  <a:txBody>
                    <a:bodyPr/>
                    <a:p>
                      <a:pPr indent="0" algn="ctr">
                        <a:buNone/>
                      </a:pPr>
                      <a:r>
                        <a:rPr lang="en-US" sz="900" b="0">
                          <a:latin typeface="微软雅黑" panose="020B0503020204020204" charset="-122"/>
                          <a:ea typeface="微软雅黑" panose="020B0503020204020204" charset="-122"/>
                          <a:cs typeface="楷体_GB2312" charset="0"/>
                        </a:rPr>
                        <a:t>20736600</a:t>
                      </a:r>
                      <a:endParaRPr lang="en-US" altLang="en-US" sz="900" b="0">
                        <a:latin typeface="微软雅黑" panose="020B0503020204020204" charset="-122"/>
                        <a:ea typeface="微软雅黑" panose="020B0503020204020204" charset="-122"/>
                        <a:cs typeface="楷体_GB2312"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900" b="0">
                          <a:latin typeface="微软雅黑" panose="020B0503020204020204" charset="-122"/>
                          <a:ea typeface="微软雅黑" panose="020B0503020204020204" charset="-122"/>
                          <a:cs typeface="Times New Roman" panose="02020603050405020304" pitchFamily="18" charset="0"/>
                        </a:rPr>
                        <a:t>单片机与嵌入式系统实验</a:t>
                      </a:r>
                      <a:endParaRPr lang="en-US" altLang="en-US" sz="900" b="0">
                        <a:latin typeface="微软雅黑" panose="020B0503020204020204" charset="-122"/>
                        <a:ea typeface="微软雅黑" panose="020B0503020204020204" charset="-122"/>
                        <a:cs typeface="Times New Roman" panose="02020603050405020304" pitchFamily="18" charset="0"/>
                      </a:endParaRPr>
                    </a:p>
                  </a:txBody>
                  <a:tcPr marL="36194" marR="36194"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latin typeface="微软雅黑" panose="020B0503020204020204" charset="-122"/>
                          <a:ea typeface="微软雅黑" panose="020B0503020204020204" charset="-122"/>
                          <a:cs typeface="Times New Roman" panose="02020603050405020304" pitchFamily="18" charset="0"/>
                        </a:rPr>
                        <a:t>1</a:t>
                      </a:r>
                      <a:endParaRPr lang="en-US" altLang="en-US" sz="900" b="0">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latin typeface="微软雅黑" panose="020B0503020204020204" charset="-122"/>
                          <a:ea typeface="微软雅黑" panose="020B0503020204020204" charset="-122"/>
                          <a:cs typeface="Times New Roman" panose="02020603050405020304" pitchFamily="18" charset="0"/>
                        </a:rPr>
                        <a:t>32</a:t>
                      </a:r>
                      <a:endParaRPr lang="en-US" altLang="en-US" sz="900" b="0">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latin typeface="微软雅黑" panose="020B0503020204020204" charset="-122"/>
                          <a:ea typeface="微软雅黑" panose="020B0503020204020204" charset="-122"/>
                          <a:cs typeface="Times New Roman" panose="02020603050405020304" pitchFamily="18" charset="0"/>
                        </a:rPr>
                        <a:t> </a:t>
                      </a:r>
                      <a:endParaRPr lang="en-US" altLang="en-US" sz="900" b="0">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latin typeface="微软雅黑" panose="020B0503020204020204" charset="-122"/>
                          <a:ea typeface="微软雅黑" panose="020B0503020204020204" charset="-122"/>
                          <a:cs typeface="Times New Roman" panose="02020603050405020304" pitchFamily="18" charset="0"/>
                        </a:rPr>
                        <a:t>32</a:t>
                      </a:r>
                      <a:endParaRPr lang="en-US" altLang="en-US" sz="900" b="0">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latin typeface="微软雅黑" panose="020B0503020204020204" charset="-122"/>
                          <a:ea typeface="微软雅黑" panose="020B0503020204020204" charset="-122"/>
                          <a:cs typeface="Times New Roman" panose="02020603050405020304" pitchFamily="18" charset="0"/>
                        </a:rPr>
                        <a:t> </a:t>
                      </a:r>
                      <a:endParaRPr lang="en-US" altLang="en-US" sz="900" b="0">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latin typeface="微软雅黑" panose="020B0503020204020204" charset="-122"/>
                          <a:ea typeface="微软雅黑" panose="020B0503020204020204" charset="-122"/>
                          <a:cs typeface="Times New Roman" panose="02020603050405020304" pitchFamily="18" charset="0"/>
                        </a:rPr>
                        <a:t> </a:t>
                      </a:r>
                      <a:endParaRPr lang="en-US" altLang="en-US" sz="900" b="0">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latin typeface="微软雅黑" panose="020B0503020204020204" charset="-122"/>
                          <a:ea typeface="微软雅黑" panose="020B0503020204020204" charset="-122"/>
                          <a:cs typeface="Times New Roman" panose="02020603050405020304" pitchFamily="18" charset="0"/>
                        </a:rPr>
                        <a:t> </a:t>
                      </a:r>
                      <a:endParaRPr lang="en-US" altLang="en-US" sz="900" b="0">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700" b="0">
                          <a:latin typeface="微软雅黑" panose="020B0503020204020204" charset="-122"/>
                          <a:ea typeface="微软雅黑" panose="020B0503020204020204" charset="-122"/>
                          <a:cs typeface="Times New Roman" panose="02020603050405020304" pitchFamily="18" charset="0"/>
                        </a:rPr>
                        <a:t>数字电路技术基础、C/C++语言程序设计</a:t>
                      </a:r>
                      <a:endParaRPr lang="en-US" altLang="en-US" sz="700" b="0">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latin typeface="微软雅黑" panose="020B0503020204020204" charset="-122"/>
                          <a:ea typeface="微软雅黑" panose="020B0503020204020204" charset="-122"/>
                          <a:cs typeface="Times New Roman" panose="02020603050405020304" pitchFamily="18" charset="0"/>
                        </a:rPr>
                        <a:t> </a:t>
                      </a:r>
                      <a:endParaRPr lang="en-US" altLang="en-US" sz="900" b="0">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latin typeface="微软雅黑" panose="020B0503020204020204" charset="-122"/>
                          <a:ea typeface="微软雅黑" panose="020B0503020204020204" charset="-122"/>
                          <a:cs typeface="Times New Roman" panose="02020603050405020304" pitchFamily="18" charset="0"/>
                        </a:rPr>
                        <a:t> </a:t>
                      </a:r>
                      <a:endParaRPr lang="en-US" altLang="en-US" sz="900" b="0">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latin typeface="微软雅黑" panose="020B0503020204020204" charset="-122"/>
                          <a:ea typeface="微软雅黑" panose="020B0503020204020204" charset="-122"/>
                          <a:cs typeface="Times New Roman" panose="02020603050405020304" pitchFamily="18" charset="0"/>
                        </a:rPr>
                        <a:t> </a:t>
                      </a:r>
                      <a:endParaRPr lang="en-US" altLang="en-US" sz="900" b="0">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latin typeface="微软雅黑" panose="020B0503020204020204" charset="-122"/>
                          <a:ea typeface="微软雅黑" panose="020B0503020204020204" charset="-122"/>
                          <a:cs typeface="Times New Roman" panose="02020603050405020304" pitchFamily="18" charset="0"/>
                        </a:rPr>
                        <a:t> </a:t>
                      </a:r>
                      <a:endParaRPr lang="en-US" altLang="en-US" sz="900" b="0">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latin typeface="微软雅黑" panose="020B0503020204020204" charset="-122"/>
                          <a:ea typeface="微软雅黑" panose="020B0503020204020204" charset="-122"/>
                          <a:cs typeface="Times New Roman" panose="02020603050405020304" pitchFamily="18" charset="0"/>
                        </a:rPr>
                        <a:t>1</a:t>
                      </a:r>
                      <a:endParaRPr lang="en-US" altLang="en-US" sz="900" b="0">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latin typeface="微软雅黑" panose="020B0503020204020204" charset="-122"/>
                          <a:ea typeface="微软雅黑" panose="020B0503020204020204" charset="-122"/>
                          <a:cs typeface="Times New Roman" panose="02020603050405020304" pitchFamily="18" charset="0"/>
                        </a:rPr>
                        <a:t> </a:t>
                      </a:r>
                      <a:endParaRPr lang="en-US" altLang="en-US" sz="900" b="0">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latin typeface="微软雅黑" panose="020B0503020204020204" charset="-122"/>
                          <a:ea typeface="微软雅黑" panose="020B0503020204020204" charset="-122"/>
                          <a:cs typeface="Times New Roman" panose="02020603050405020304" pitchFamily="18" charset="0"/>
                        </a:rPr>
                        <a:t> </a:t>
                      </a:r>
                      <a:endParaRPr lang="en-US" altLang="en-US" sz="900" b="0">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latin typeface="微软雅黑" panose="020B0503020204020204" charset="-122"/>
                          <a:ea typeface="微软雅黑" panose="020B0503020204020204" charset="-122"/>
                          <a:cs typeface="Times New Roman" panose="02020603050405020304" pitchFamily="18" charset="0"/>
                        </a:rPr>
                        <a:t> </a:t>
                      </a:r>
                      <a:endParaRPr lang="en-US" altLang="en-US" sz="900" b="0">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189865">
                <a:tc vMerge="1">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tcPr>
                </a:tc>
                <a:tc>
                  <a:txBody>
                    <a:bodyPr/>
                    <a:p>
                      <a:pPr indent="0" algn="ctr">
                        <a:buNone/>
                      </a:pPr>
                      <a:r>
                        <a:rPr lang="en-US" sz="900" b="0">
                          <a:latin typeface="微软雅黑" panose="020B0503020204020204" charset="-122"/>
                          <a:ea typeface="微软雅黑" panose="020B0503020204020204" charset="-122"/>
                          <a:cs typeface="楷体_GB2312" charset="0"/>
                        </a:rPr>
                        <a:t>21109700</a:t>
                      </a:r>
                      <a:endParaRPr lang="en-US" altLang="en-US" sz="900" b="0">
                        <a:latin typeface="微软雅黑" panose="020B0503020204020204" charset="-122"/>
                        <a:ea typeface="微软雅黑" panose="020B0503020204020204" charset="-122"/>
                        <a:cs typeface="楷体_GB2312"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900" b="0">
                          <a:latin typeface="微软雅黑" panose="020B0503020204020204" charset="-122"/>
                          <a:ea typeface="微软雅黑" panose="020B0503020204020204" charset="-122"/>
                          <a:cs typeface="Times New Roman" panose="02020603050405020304" pitchFamily="18" charset="0"/>
                        </a:rPr>
                        <a:t>信号与系统</a:t>
                      </a:r>
                      <a:endParaRPr lang="en-US" altLang="en-US" sz="900" b="0">
                        <a:latin typeface="微软雅黑" panose="020B0503020204020204" charset="-122"/>
                        <a:ea typeface="微软雅黑" panose="020B0503020204020204" charset="-122"/>
                        <a:cs typeface="Times New Roman" panose="02020603050405020304" pitchFamily="18" charset="0"/>
                      </a:endParaRPr>
                    </a:p>
                  </a:txBody>
                  <a:tcPr marL="36194" marR="36194"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latin typeface="微软雅黑" panose="020B0503020204020204" charset="-122"/>
                          <a:ea typeface="微软雅黑" panose="020B0503020204020204" charset="-122"/>
                          <a:cs typeface="Times New Roman" panose="02020603050405020304" pitchFamily="18" charset="0"/>
                        </a:rPr>
                        <a:t>3.5</a:t>
                      </a:r>
                      <a:endParaRPr lang="en-US" altLang="en-US" sz="900" b="0">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latin typeface="微软雅黑" panose="020B0503020204020204" charset="-122"/>
                          <a:ea typeface="微软雅黑" panose="020B0503020204020204" charset="-122"/>
                          <a:cs typeface="Times New Roman" panose="02020603050405020304" pitchFamily="18" charset="0"/>
                        </a:rPr>
                        <a:t>56</a:t>
                      </a:r>
                      <a:endParaRPr lang="en-US" altLang="en-US" sz="900" b="0">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latin typeface="微软雅黑" panose="020B0503020204020204" charset="-122"/>
                          <a:ea typeface="微软雅黑" panose="020B0503020204020204" charset="-122"/>
                          <a:cs typeface="Times New Roman" panose="02020603050405020304" pitchFamily="18" charset="0"/>
                        </a:rPr>
                        <a:t>56</a:t>
                      </a:r>
                      <a:endParaRPr lang="en-US" altLang="en-US" sz="900" b="0">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latin typeface="微软雅黑" panose="020B0503020204020204" charset="-122"/>
                          <a:ea typeface="微软雅黑" panose="020B0503020204020204" charset="-122"/>
                          <a:cs typeface="Times New Roman" panose="02020603050405020304" pitchFamily="18" charset="0"/>
                        </a:rPr>
                        <a:t> </a:t>
                      </a:r>
                      <a:endParaRPr lang="en-US" altLang="en-US" sz="900" b="0">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latin typeface="微软雅黑" panose="020B0503020204020204" charset="-122"/>
                          <a:ea typeface="微软雅黑" panose="020B0503020204020204" charset="-122"/>
                          <a:cs typeface="Times New Roman" panose="02020603050405020304" pitchFamily="18" charset="0"/>
                        </a:rPr>
                        <a:t> </a:t>
                      </a:r>
                      <a:endParaRPr lang="en-US" altLang="en-US" sz="900" b="0">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latin typeface="微软雅黑" panose="020B0503020204020204" charset="-122"/>
                          <a:ea typeface="微软雅黑" panose="020B0503020204020204" charset="-122"/>
                          <a:cs typeface="Times New Roman" panose="02020603050405020304" pitchFamily="18" charset="0"/>
                        </a:rPr>
                        <a:t> </a:t>
                      </a:r>
                      <a:endParaRPr lang="en-US" altLang="en-US" sz="900" b="0">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latin typeface="微软雅黑" panose="020B0503020204020204" charset="-122"/>
                          <a:ea typeface="微软雅黑" panose="020B0503020204020204" charset="-122"/>
                          <a:cs typeface="Times New Roman" panose="02020603050405020304" pitchFamily="18" charset="0"/>
                        </a:rPr>
                        <a:t> </a:t>
                      </a:r>
                      <a:endParaRPr lang="en-US" altLang="en-US" sz="900" b="0">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700" b="0">
                          <a:latin typeface="微软雅黑" panose="020B0503020204020204" charset="-122"/>
                          <a:ea typeface="微软雅黑" panose="020B0503020204020204" charset="-122"/>
                          <a:cs typeface="Times New Roman" panose="02020603050405020304" pitchFamily="18" charset="0"/>
                        </a:rPr>
                        <a:t> </a:t>
                      </a:r>
                      <a:endParaRPr lang="en-US" altLang="en-US" sz="700" b="0">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latin typeface="微软雅黑" panose="020B0503020204020204" charset="-122"/>
                          <a:ea typeface="微软雅黑" panose="020B0503020204020204" charset="-122"/>
                          <a:cs typeface="Times New Roman" panose="02020603050405020304" pitchFamily="18" charset="0"/>
                        </a:rPr>
                        <a:t> </a:t>
                      </a:r>
                      <a:endParaRPr lang="en-US" altLang="en-US" sz="900" b="0">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latin typeface="微软雅黑" panose="020B0503020204020204" charset="-122"/>
                          <a:ea typeface="微软雅黑" panose="020B0503020204020204" charset="-122"/>
                          <a:cs typeface="Times New Roman" panose="02020603050405020304" pitchFamily="18" charset="0"/>
                        </a:rPr>
                        <a:t> </a:t>
                      </a:r>
                      <a:endParaRPr lang="en-US" altLang="en-US" sz="900" b="0">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latin typeface="微软雅黑" panose="020B0503020204020204" charset="-122"/>
                          <a:ea typeface="微软雅黑" panose="020B0503020204020204" charset="-122"/>
                          <a:cs typeface="Times New Roman" panose="02020603050405020304" pitchFamily="18" charset="0"/>
                        </a:rPr>
                        <a:t> </a:t>
                      </a:r>
                      <a:endParaRPr lang="en-US" altLang="en-US" sz="900" b="0">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latin typeface="微软雅黑" panose="020B0503020204020204" charset="-122"/>
                          <a:ea typeface="微软雅黑" panose="020B0503020204020204" charset="-122"/>
                          <a:cs typeface="Times New Roman" panose="02020603050405020304" pitchFamily="18" charset="0"/>
                        </a:rPr>
                        <a:t> </a:t>
                      </a:r>
                      <a:endParaRPr lang="en-US" altLang="en-US" sz="900" b="0">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latin typeface="微软雅黑" panose="020B0503020204020204" charset="-122"/>
                          <a:ea typeface="微软雅黑" panose="020B0503020204020204" charset="-122"/>
                          <a:cs typeface="Times New Roman" panose="02020603050405020304" pitchFamily="18" charset="0"/>
                        </a:rPr>
                        <a:t> </a:t>
                      </a:r>
                      <a:endParaRPr lang="en-US" altLang="en-US" sz="900" b="0">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latin typeface="微软雅黑" panose="020B0503020204020204" charset="-122"/>
                          <a:ea typeface="微软雅黑" panose="020B0503020204020204" charset="-122"/>
                          <a:cs typeface="Times New Roman" panose="02020603050405020304" pitchFamily="18" charset="0"/>
                        </a:rPr>
                        <a:t>3.5</a:t>
                      </a:r>
                      <a:endParaRPr lang="en-US" altLang="en-US" sz="900" b="0">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latin typeface="微软雅黑" panose="020B0503020204020204" charset="-122"/>
                          <a:ea typeface="微软雅黑" panose="020B0503020204020204" charset="-122"/>
                          <a:cs typeface="Times New Roman" panose="02020603050405020304" pitchFamily="18" charset="0"/>
                        </a:rPr>
                        <a:t> </a:t>
                      </a:r>
                      <a:endParaRPr lang="en-US" altLang="en-US" sz="900" b="0">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latin typeface="微软雅黑" panose="020B0503020204020204" charset="-122"/>
                          <a:ea typeface="微软雅黑" panose="020B0503020204020204" charset="-122"/>
                          <a:cs typeface="Times New Roman" panose="02020603050405020304" pitchFamily="18" charset="0"/>
                        </a:rPr>
                        <a:t> </a:t>
                      </a:r>
                      <a:endParaRPr lang="en-US" altLang="en-US" sz="900" b="0">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191135">
                <a:tc vMerge="1">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tcPr>
                </a:tc>
                <a:tc>
                  <a:txBody>
                    <a:bodyPr/>
                    <a:p>
                      <a:pPr indent="0" algn="ctr">
                        <a:buNone/>
                      </a:pPr>
                      <a:r>
                        <a:rPr lang="en-US" sz="900" b="0">
                          <a:latin typeface="微软雅黑" panose="020B0503020204020204" charset="-122"/>
                          <a:ea typeface="微软雅黑" panose="020B0503020204020204" charset="-122"/>
                          <a:cs typeface="楷体_GB2312" charset="0"/>
                        </a:rPr>
                        <a:t>20736900</a:t>
                      </a:r>
                      <a:endParaRPr lang="en-US" altLang="en-US" sz="900" b="0">
                        <a:latin typeface="微软雅黑" panose="020B0503020204020204" charset="-122"/>
                        <a:ea typeface="微软雅黑" panose="020B0503020204020204" charset="-122"/>
                        <a:cs typeface="楷体_GB2312"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900" b="0">
                          <a:latin typeface="微软雅黑" panose="020B0503020204020204" charset="-122"/>
                          <a:ea typeface="微软雅黑" panose="020B0503020204020204" charset="-122"/>
                          <a:cs typeface="Times New Roman" panose="02020603050405020304" pitchFamily="18" charset="0"/>
                        </a:rPr>
                        <a:t>人工智能基础</a:t>
                      </a:r>
                      <a:endParaRPr lang="en-US" altLang="en-US" sz="900" b="0">
                        <a:latin typeface="微软雅黑" panose="020B0503020204020204" charset="-122"/>
                        <a:ea typeface="微软雅黑" panose="020B0503020204020204" charset="-122"/>
                        <a:cs typeface="Times New Roman" panose="02020603050405020304" pitchFamily="18" charset="0"/>
                      </a:endParaRPr>
                    </a:p>
                  </a:txBody>
                  <a:tcPr marL="36194" marR="36194"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latin typeface="微软雅黑" panose="020B0503020204020204" charset="-122"/>
                          <a:ea typeface="微软雅黑" panose="020B0503020204020204" charset="-122"/>
                          <a:cs typeface="Times New Roman" panose="02020603050405020304" pitchFamily="18" charset="0"/>
                        </a:rPr>
                        <a:t>2</a:t>
                      </a:r>
                      <a:endParaRPr lang="en-US" altLang="en-US" sz="900" b="0">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latin typeface="微软雅黑" panose="020B0503020204020204" charset="-122"/>
                          <a:ea typeface="微软雅黑" panose="020B0503020204020204" charset="-122"/>
                          <a:cs typeface="Times New Roman" panose="02020603050405020304" pitchFamily="18" charset="0"/>
                        </a:rPr>
                        <a:t>32</a:t>
                      </a:r>
                      <a:endParaRPr lang="en-US" altLang="en-US" sz="900" b="0">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latin typeface="微软雅黑" panose="020B0503020204020204" charset="-122"/>
                          <a:ea typeface="微软雅黑" panose="020B0503020204020204" charset="-122"/>
                          <a:cs typeface="Times New Roman" panose="02020603050405020304" pitchFamily="18" charset="0"/>
                        </a:rPr>
                        <a:t>32</a:t>
                      </a:r>
                      <a:endParaRPr lang="en-US" altLang="en-US" sz="900" b="0">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latin typeface="微软雅黑" panose="020B0503020204020204" charset="-122"/>
                          <a:ea typeface="微软雅黑" panose="020B0503020204020204" charset="-122"/>
                          <a:cs typeface="Times New Roman" panose="02020603050405020304" pitchFamily="18" charset="0"/>
                        </a:rPr>
                        <a:t> </a:t>
                      </a:r>
                      <a:endParaRPr lang="en-US" altLang="en-US" sz="900" b="0">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latin typeface="微软雅黑" panose="020B0503020204020204" charset="-122"/>
                          <a:ea typeface="微软雅黑" panose="020B0503020204020204" charset="-122"/>
                          <a:cs typeface="Times New Roman" panose="02020603050405020304" pitchFamily="18" charset="0"/>
                        </a:rPr>
                        <a:t> </a:t>
                      </a:r>
                      <a:endParaRPr lang="en-US" altLang="en-US" sz="900" b="0">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latin typeface="微软雅黑" panose="020B0503020204020204" charset="-122"/>
                          <a:ea typeface="微软雅黑" panose="020B0503020204020204" charset="-122"/>
                          <a:cs typeface="Times New Roman" panose="02020603050405020304" pitchFamily="18" charset="0"/>
                        </a:rPr>
                        <a:t>8</a:t>
                      </a:r>
                      <a:endParaRPr lang="en-US" altLang="en-US" sz="900" b="0">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latin typeface="微软雅黑" panose="020B0503020204020204" charset="-122"/>
                          <a:ea typeface="微软雅黑" panose="020B0503020204020204" charset="-122"/>
                          <a:cs typeface="Times New Roman" panose="02020603050405020304" pitchFamily="18" charset="0"/>
                        </a:rPr>
                        <a:t> </a:t>
                      </a:r>
                      <a:endParaRPr lang="en-US" altLang="en-US" sz="900" b="0">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700" b="0">
                          <a:latin typeface="微软雅黑" panose="020B0503020204020204" charset="-122"/>
                          <a:ea typeface="微软雅黑" panose="020B0503020204020204" charset="-122"/>
                          <a:cs typeface="Times New Roman" panose="02020603050405020304" pitchFamily="18" charset="0"/>
                        </a:rPr>
                        <a:t> </a:t>
                      </a:r>
                      <a:endParaRPr lang="en-US" altLang="en-US" sz="700" b="0">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latin typeface="微软雅黑" panose="020B0503020204020204" charset="-122"/>
                          <a:ea typeface="微软雅黑" panose="020B0503020204020204" charset="-122"/>
                          <a:cs typeface="Times New Roman" panose="02020603050405020304" pitchFamily="18" charset="0"/>
                        </a:rPr>
                        <a:t> </a:t>
                      </a:r>
                      <a:endParaRPr lang="en-US" altLang="en-US" sz="900" b="0">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latin typeface="微软雅黑" panose="020B0503020204020204" charset="-122"/>
                          <a:ea typeface="微软雅黑" panose="020B0503020204020204" charset="-122"/>
                          <a:cs typeface="Times New Roman" panose="02020603050405020304" pitchFamily="18" charset="0"/>
                        </a:rPr>
                        <a:t> </a:t>
                      </a:r>
                      <a:endParaRPr lang="en-US" altLang="en-US" sz="900" b="0">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latin typeface="微软雅黑" panose="020B0503020204020204" charset="-122"/>
                          <a:ea typeface="微软雅黑" panose="020B0503020204020204" charset="-122"/>
                          <a:cs typeface="Times New Roman" panose="02020603050405020304" pitchFamily="18" charset="0"/>
                        </a:rPr>
                        <a:t> </a:t>
                      </a:r>
                      <a:endParaRPr lang="en-US" altLang="en-US" sz="900" b="0">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latin typeface="微软雅黑" panose="020B0503020204020204" charset="-122"/>
                          <a:ea typeface="微软雅黑" panose="020B0503020204020204" charset="-122"/>
                          <a:cs typeface="Times New Roman" panose="02020603050405020304" pitchFamily="18" charset="0"/>
                        </a:rPr>
                        <a:t> </a:t>
                      </a:r>
                      <a:endParaRPr lang="en-US" altLang="en-US" sz="900" b="0">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latin typeface="微软雅黑" panose="020B0503020204020204" charset="-122"/>
                          <a:ea typeface="微软雅黑" panose="020B0503020204020204" charset="-122"/>
                          <a:cs typeface="Times New Roman" panose="02020603050405020304" pitchFamily="18" charset="0"/>
                        </a:rPr>
                        <a:t> </a:t>
                      </a:r>
                      <a:endParaRPr lang="en-US" altLang="en-US" sz="900" b="0">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latin typeface="微软雅黑" panose="020B0503020204020204" charset="-122"/>
                          <a:ea typeface="微软雅黑" panose="020B0503020204020204" charset="-122"/>
                          <a:cs typeface="Times New Roman" panose="02020603050405020304" pitchFamily="18" charset="0"/>
                        </a:rPr>
                        <a:t> </a:t>
                      </a:r>
                      <a:endParaRPr lang="en-US" altLang="en-US" sz="900" b="0">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latin typeface="微软雅黑" panose="020B0503020204020204" charset="-122"/>
                          <a:ea typeface="微软雅黑" panose="020B0503020204020204" charset="-122"/>
                          <a:cs typeface="Times New Roman" panose="02020603050405020304" pitchFamily="18" charset="0"/>
                        </a:rPr>
                        <a:t>2</a:t>
                      </a:r>
                      <a:endParaRPr lang="en-US" altLang="en-US" sz="900" b="0">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latin typeface="微软雅黑" panose="020B0503020204020204" charset="-122"/>
                          <a:ea typeface="微软雅黑" panose="020B0503020204020204" charset="-122"/>
                          <a:cs typeface="Times New Roman" panose="02020603050405020304" pitchFamily="18" charset="0"/>
                        </a:rPr>
                        <a:t> </a:t>
                      </a:r>
                      <a:endParaRPr lang="en-US" altLang="en-US" sz="900" b="0">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387350">
                <a:tc vMerge="1">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tcPr>
                </a:tc>
                <a:tc>
                  <a:txBody>
                    <a:bodyPr/>
                    <a:p>
                      <a:pPr indent="0" algn="ctr">
                        <a:buNone/>
                      </a:pPr>
                      <a:r>
                        <a:rPr lang="en-US" sz="900" b="0">
                          <a:latin typeface="微软雅黑" panose="020B0503020204020204" charset="-122"/>
                          <a:ea typeface="微软雅黑" panose="020B0503020204020204" charset="-122"/>
                          <a:cs typeface="楷体_GB2312" charset="0"/>
                        </a:rPr>
                        <a:t>20744600</a:t>
                      </a:r>
                      <a:endParaRPr lang="en-US" altLang="en-US" sz="900" b="0">
                        <a:latin typeface="微软雅黑" panose="020B0503020204020204" charset="-122"/>
                        <a:ea typeface="微软雅黑" panose="020B0503020204020204" charset="-122"/>
                        <a:cs typeface="楷体_GB2312"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900" b="0">
                          <a:latin typeface="微软雅黑" panose="020B0503020204020204" charset="-122"/>
                          <a:ea typeface="微软雅黑" panose="020B0503020204020204" charset="-122"/>
                          <a:cs typeface="Times New Roman" panose="02020603050405020304" pitchFamily="18" charset="0"/>
                        </a:rPr>
                        <a:t>数据结构与算法分析</a:t>
                      </a:r>
                      <a:endParaRPr lang="en-US" altLang="en-US" sz="900" b="0">
                        <a:latin typeface="微软雅黑" panose="020B0503020204020204" charset="-122"/>
                        <a:ea typeface="微软雅黑" panose="020B0503020204020204" charset="-122"/>
                        <a:cs typeface="Times New Roman" panose="02020603050405020304" pitchFamily="18" charset="0"/>
                      </a:endParaRPr>
                    </a:p>
                  </a:txBody>
                  <a:tcPr marL="36194" marR="36194"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latin typeface="微软雅黑" panose="020B0503020204020204" charset="-122"/>
                          <a:ea typeface="微软雅黑" panose="020B0503020204020204" charset="-122"/>
                          <a:cs typeface="Times New Roman" panose="02020603050405020304" pitchFamily="18" charset="0"/>
                        </a:rPr>
                        <a:t>3</a:t>
                      </a:r>
                      <a:endParaRPr lang="en-US" altLang="en-US" sz="900" b="0">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latin typeface="微软雅黑" panose="020B0503020204020204" charset="-122"/>
                          <a:ea typeface="微软雅黑" panose="020B0503020204020204" charset="-122"/>
                          <a:cs typeface="Times New Roman" panose="02020603050405020304" pitchFamily="18" charset="0"/>
                        </a:rPr>
                        <a:t>48</a:t>
                      </a:r>
                      <a:endParaRPr lang="en-US" altLang="en-US" sz="900" b="0">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latin typeface="微软雅黑" panose="020B0503020204020204" charset="-122"/>
                          <a:ea typeface="微软雅黑" panose="020B0503020204020204" charset="-122"/>
                          <a:cs typeface="Times New Roman" panose="02020603050405020304" pitchFamily="18" charset="0"/>
                        </a:rPr>
                        <a:t>48</a:t>
                      </a:r>
                      <a:endParaRPr lang="en-US" altLang="en-US" sz="900" b="0">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latin typeface="微软雅黑" panose="020B0503020204020204" charset="-122"/>
                          <a:ea typeface="微软雅黑" panose="020B0503020204020204" charset="-122"/>
                          <a:cs typeface="Times New Roman" panose="02020603050405020304" pitchFamily="18" charset="0"/>
                        </a:rPr>
                        <a:t> </a:t>
                      </a:r>
                      <a:endParaRPr lang="en-US" altLang="en-US" sz="900" b="0">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latin typeface="微软雅黑" panose="020B0503020204020204" charset="-122"/>
                          <a:ea typeface="微软雅黑" panose="020B0503020204020204" charset="-122"/>
                          <a:cs typeface="Times New Roman" panose="02020603050405020304" pitchFamily="18" charset="0"/>
                        </a:rPr>
                        <a:t>8</a:t>
                      </a:r>
                      <a:endParaRPr lang="en-US" altLang="en-US" sz="900" b="0">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latin typeface="微软雅黑" panose="020B0503020204020204" charset="-122"/>
                          <a:ea typeface="微软雅黑" panose="020B0503020204020204" charset="-122"/>
                          <a:cs typeface="Times New Roman" panose="02020603050405020304" pitchFamily="18" charset="0"/>
                        </a:rPr>
                        <a:t> </a:t>
                      </a:r>
                      <a:endParaRPr lang="en-US" altLang="en-US" sz="900" b="0">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latin typeface="微软雅黑" panose="020B0503020204020204" charset="-122"/>
                          <a:ea typeface="微软雅黑" panose="020B0503020204020204" charset="-122"/>
                          <a:cs typeface="Times New Roman" panose="02020603050405020304" pitchFamily="18" charset="0"/>
                        </a:rPr>
                        <a:t> </a:t>
                      </a:r>
                      <a:endParaRPr lang="en-US" altLang="en-US" sz="900" b="0">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700" b="0">
                          <a:latin typeface="微软雅黑" panose="020B0503020204020204" charset="-122"/>
                          <a:ea typeface="微软雅黑" panose="020B0503020204020204" charset="-122"/>
                          <a:cs typeface="Times New Roman" panose="02020603050405020304" pitchFamily="18" charset="0"/>
                        </a:rPr>
                        <a:t>C/C++语言程序设计</a:t>
                      </a:r>
                      <a:endParaRPr lang="en-US" altLang="en-US" sz="700" b="0">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latin typeface="微软雅黑" panose="020B0503020204020204" charset="-122"/>
                          <a:ea typeface="微软雅黑" panose="020B0503020204020204" charset="-122"/>
                          <a:cs typeface="Times New Roman" panose="02020603050405020304" pitchFamily="18" charset="0"/>
                        </a:rPr>
                        <a:t> </a:t>
                      </a:r>
                      <a:endParaRPr lang="en-US" altLang="en-US" sz="900" b="0">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latin typeface="微软雅黑" panose="020B0503020204020204" charset="-122"/>
                          <a:ea typeface="微软雅黑" panose="020B0503020204020204" charset="-122"/>
                          <a:cs typeface="Times New Roman" panose="02020603050405020304" pitchFamily="18" charset="0"/>
                        </a:rPr>
                        <a:t> </a:t>
                      </a:r>
                      <a:endParaRPr lang="en-US" altLang="en-US" sz="900" b="0">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latin typeface="微软雅黑" panose="020B0503020204020204" charset="-122"/>
                          <a:ea typeface="微软雅黑" panose="020B0503020204020204" charset="-122"/>
                          <a:cs typeface="Times New Roman" panose="02020603050405020304" pitchFamily="18" charset="0"/>
                        </a:rPr>
                        <a:t> </a:t>
                      </a:r>
                      <a:endParaRPr lang="en-US" altLang="en-US" sz="900" b="0">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latin typeface="微软雅黑" panose="020B0503020204020204" charset="-122"/>
                          <a:ea typeface="微软雅黑" panose="020B0503020204020204" charset="-122"/>
                          <a:cs typeface="Times New Roman" panose="02020603050405020304" pitchFamily="18" charset="0"/>
                        </a:rPr>
                        <a:t>3</a:t>
                      </a:r>
                      <a:endParaRPr lang="en-US" altLang="en-US" sz="900" b="0">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latin typeface="微软雅黑" panose="020B0503020204020204" charset="-122"/>
                          <a:ea typeface="微软雅黑" panose="020B0503020204020204" charset="-122"/>
                          <a:cs typeface="Times New Roman" panose="02020603050405020304" pitchFamily="18" charset="0"/>
                        </a:rPr>
                        <a:t> </a:t>
                      </a:r>
                      <a:endParaRPr lang="en-US" altLang="en-US" sz="900" b="0">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latin typeface="微软雅黑" panose="020B0503020204020204" charset="-122"/>
                          <a:ea typeface="微软雅黑" panose="020B0503020204020204" charset="-122"/>
                          <a:cs typeface="Times New Roman" panose="02020603050405020304" pitchFamily="18" charset="0"/>
                        </a:rPr>
                        <a:t> </a:t>
                      </a:r>
                      <a:endParaRPr lang="en-US" altLang="en-US" sz="900" b="0">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latin typeface="微软雅黑" panose="020B0503020204020204" charset="-122"/>
                          <a:ea typeface="微软雅黑" panose="020B0503020204020204" charset="-122"/>
                          <a:cs typeface="Times New Roman" panose="02020603050405020304" pitchFamily="18" charset="0"/>
                        </a:rPr>
                        <a:t> </a:t>
                      </a:r>
                      <a:endParaRPr lang="en-US" altLang="en-US" sz="900" b="0">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latin typeface="微软雅黑" panose="020B0503020204020204" charset="-122"/>
                          <a:ea typeface="微软雅黑" panose="020B0503020204020204" charset="-122"/>
                          <a:cs typeface="Times New Roman" panose="02020603050405020304" pitchFamily="18" charset="0"/>
                        </a:rPr>
                        <a:t> </a:t>
                      </a:r>
                      <a:endParaRPr lang="en-US" altLang="en-US" sz="900" b="0">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190500">
                <a:tc vMerge="1">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tcPr>
                </a:tc>
                <a:tc>
                  <a:txBody>
                    <a:bodyPr/>
                    <a:p>
                      <a:pPr indent="0" algn="ctr">
                        <a:buNone/>
                      </a:pPr>
                      <a:r>
                        <a:rPr lang="en-US" sz="900" b="0">
                          <a:latin typeface="微软雅黑" panose="020B0503020204020204" charset="-122"/>
                          <a:ea typeface="微软雅黑" panose="020B0503020204020204" charset="-122"/>
                          <a:cs typeface="楷体_GB2312" charset="0"/>
                        </a:rPr>
                        <a:t>20704802</a:t>
                      </a:r>
                      <a:endParaRPr lang="en-US" altLang="en-US" sz="900" b="0">
                        <a:latin typeface="微软雅黑" panose="020B0503020204020204" charset="-122"/>
                        <a:ea typeface="微软雅黑" panose="020B0503020204020204" charset="-122"/>
                        <a:cs typeface="楷体_GB2312"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900" b="0">
                          <a:latin typeface="微软雅黑" panose="020B0503020204020204" charset="-122"/>
                          <a:ea typeface="微软雅黑" panose="020B0503020204020204" charset="-122"/>
                          <a:cs typeface="Times New Roman" panose="02020603050405020304" pitchFamily="18" charset="0"/>
                        </a:rPr>
                        <a:t>光电检测技术B</a:t>
                      </a:r>
                      <a:endParaRPr lang="en-US" altLang="en-US" sz="900" b="0">
                        <a:latin typeface="微软雅黑" panose="020B0503020204020204" charset="-122"/>
                        <a:ea typeface="微软雅黑" panose="020B0503020204020204" charset="-122"/>
                        <a:cs typeface="Times New Roman" panose="02020603050405020304" pitchFamily="18" charset="0"/>
                      </a:endParaRPr>
                    </a:p>
                  </a:txBody>
                  <a:tcPr marL="36194" marR="36194"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latin typeface="微软雅黑" panose="020B0503020204020204" charset="-122"/>
                          <a:ea typeface="微软雅黑" panose="020B0503020204020204" charset="-122"/>
                          <a:cs typeface="Times New Roman" panose="02020603050405020304" pitchFamily="18" charset="0"/>
                        </a:rPr>
                        <a:t>2.5</a:t>
                      </a:r>
                      <a:endParaRPr lang="en-US" altLang="en-US" sz="900" b="0">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latin typeface="微软雅黑" panose="020B0503020204020204" charset="-122"/>
                          <a:ea typeface="微软雅黑" panose="020B0503020204020204" charset="-122"/>
                          <a:cs typeface="Times New Roman" panose="02020603050405020304" pitchFamily="18" charset="0"/>
                        </a:rPr>
                        <a:t>40</a:t>
                      </a:r>
                      <a:endParaRPr lang="en-US" altLang="en-US" sz="900" b="0">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latin typeface="微软雅黑" panose="020B0503020204020204" charset="-122"/>
                          <a:ea typeface="微软雅黑" panose="020B0503020204020204" charset="-122"/>
                          <a:cs typeface="Times New Roman" panose="02020603050405020304" pitchFamily="18" charset="0"/>
                        </a:rPr>
                        <a:t>32</a:t>
                      </a:r>
                      <a:endParaRPr lang="en-US" altLang="en-US" sz="900" b="0">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latin typeface="微软雅黑" panose="020B0503020204020204" charset="-122"/>
                          <a:ea typeface="微软雅黑" panose="020B0503020204020204" charset="-122"/>
                          <a:cs typeface="Times New Roman" panose="02020603050405020304" pitchFamily="18" charset="0"/>
                        </a:rPr>
                        <a:t>8</a:t>
                      </a:r>
                      <a:endParaRPr lang="en-US" altLang="en-US" sz="900" b="0">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latin typeface="微软雅黑" panose="020B0503020204020204" charset="-122"/>
                          <a:ea typeface="微软雅黑" panose="020B0503020204020204" charset="-122"/>
                          <a:cs typeface="Times New Roman" panose="02020603050405020304" pitchFamily="18" charset="0"/>
                        </a:rPr>
                        <a:t> </a:t>
                      </a:r>
                      <a:endParaRPr lang="en-US" altLang="en-US" sz="900" b="0">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latin typeface="微软雅黑" panose="020B0503020204020204" charset="-122"/>
                          <a:ea typeface="微软雅黑" panose="020B0503020204020204" charset="-122"/>
                          <a:cs typeface="Times New Roman" panose="02020603050405020304" pitchFamily="18" charset="0"/>
                        </a:rPr>
                        <a:t> </a:t>
                      </a:r>
                      <a:endParaRPr lang="en-US" altLang="en-US" sz="900" b="0">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latin typeface="微软雅黑" panose="020B0503020204020204" charset="-122"/>
                          <a:ea typeface="微软雅黑" panose="020B0503020204020204" charset="-122"/>
                          <a:cs typeface="Times New Roman" panose="02020603050405020304" pitchFamily="18" charset="0"/>
                        </a:rPr>
                        <a:t> </a:t>
                      </a:r>
                      <a:endParaRPr lang="en-US" altLang="en-US" sz="900" b="0">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700" b="0">
                          <a:latin typeface="微软雅黑" panose="020B0503020204020204" charset="-122"/>
                          <a:ea typeface="微软雅黑" panose="020B0503020204020204" charset="-122"/>
                          <a:cs typeface="Times New Roman" panose="02020603050405020304" pitchFamily="18" charset="0"/>
                        </a:rPr>
                        <a:t>电工电子技术</a:t>
                      </a:r>
                      <a:endParaRPr lang="en-US" altLang="en-US" sz="700" b="0">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latin typeface="微软雅黑" panose="020B0503020204020204" charset="-122"/>
                          <a:ea typeface="微软雅黑" panose="020B0503020204020204" charset="-122"/>
                          <a:cs typeface="Times New Roman" panose="02020603050405020304" pitchFamily="18" charset="0"/>
                        </a:rPr>
                        <a:t> </a:t>
                      </a:r>
                      <a:endParaRPr lang="en-US" altLang="en-US" sz="900" b="0">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latin typeface="微软雅黑" panose="020B0503020204020204" charset="-122"/>
                          <a:ea typeface="微软雅黑" panose="020B0503020204020204" charset="-122"/>
                          <a:cs typeface="Times New Roman" panose="02020603050405020304" pitchFamily="18" charset="0"/>
                        </a:rPr>
                        <a:t> </a:t>
                      </a:r>
                      <a:endParaRPr lang="en-US" altLang="en-US" sz="900" b="0">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latin typeface="微软雅黑" panose="020B0503020204020204" charset="-122"/>
                          <a:ea typeface="微软雅黑" panose="020B0503020204020204" charset="-122"/>
                          <a:cs typeface="Times New Roman" panose="02020603050405020304" pitchFamily="18" charset="0"/>
                        </a:rPr>
                        <a:t> </a:t>
                      </a:r>
                      <a:endParaRPr lang="en-US" altLang="en-US" sz="900" b="0">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latin typeface="微软雅黑" panose="020B0503020204020204" charset="-122"/>
                          <a:ea typeface="微软雅黑" panose="020B0503020204020204" charset="-122"/>
                          <a:cs typeface="Times New Roman" panose="02020603050405020304" pitchFamily="18" charset="0"/>
                        </a:rPr>
                        <a:t> </a:t>
                      </a:r>
                      <a:endParaRPr lang="en-US" altLang="en-US" sz="900" b="0">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latin typeface="微软雅黑" panose="020B0503020204020204" charset="-122"/>
                          <a:ea typeface="微软雅黑" panose="020B0503020204020204" charset="-122"/>
                          <a:cs typeface="Times New Roman" panose="02020603050405020304" pitchFamily="18" charset="0"/>
                        </a:rPr>
                        <a:t> </a:t>
                      </a:r>
                      <a:endParaRPr lang="en-US" altLang="en-US" sz="900" b="0">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latin typeface="微软雅黑" panose="020B0503020204020204" charset="-122"/>
                          <a:ea typeface="微软雅黑" panose="020B0503020204020204" charset="-122"/>
                          <a:cs typeface="Times New Roman" panose="02020603050405020304" pitchFamily="18" charset="0"/>
                        </a:rPr>
                        <a:t>2.5</a:t>
                      </a:r>
                      <a:endParaRPr lang="en-US" altLang="en-US" sz="900" b="0">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latin typeface="微软雅黑" panose="020B0503020204020204" charset="-122"/>
                          <a:ea typeface="微软雅黑" panose="020B0503020204020204" charset="-122"/>
                          <a:cs typeface="Times New Roman" panose="02020603050405020304" pitchFamily="18" charset="0"/>
                        </a:rPr>
                        <a:t> </a:t>
                      </a:r>
                      <a:endParaRPr lang="en-US" altLang="en-US" sz="900" b="0">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latin typeface="微软雅黑" panose="020B0503020204020204" charset="-122"/>
                          <a:ea typeface="微软雅黑" panose="020B0503020204020204" charset="-122"/>
                          <a:cs typeface="Times New Roman" panose="02020603050405020304" pitchFamily="18" charset="0"/>
                        </a:rPr>
                        <a:t> </a:t>
                      </a:r>
                      <a:endParaRPr lang="en-US" altLang="en-US" sz="900" b="0">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297180">
                <a:tc vMerge="1">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tcPr>
                </a:tc>
                <a:tc>
                  <a:txBody>
                    <a:bodyPr/>
                    <a:p>
                      <a:pPr indent="0" algn="ctr">
                        <a:buNone/>
                      </a:pPr>
                      <a:r>
                        <a:rPr lang="en-US" sz="900" b="0">
                          <a:latin typeface="微软雅黑" panose="020B0503020204020204" charset="-122"/>
                          <a:ea typeface="微软雅黑" panose="020B0503020204020204" charset="-122"/>
                          <a:cs typeface="楷体_GB2312" charset="0"/>
                        </a:rPr>
                        <a:t>20735500</a:t>
                      </a:r>
                      <a:endParaRPr lang="en-US" altLang="en-US" sz="900" b="0">
                        <a:latin typeface="微软雅黑" panose="020B0503020204020204" charset="-122"/>
                        <a:ea typeface="微软雅黑" panose="020B0503020204020204" charset="-122"/>
                        <a:cs typeface="楷体_GB2312"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900" b="0">
                          <a:latin typeface="微软雅黑" panose="020B0503020204020204" charset="-122"/>
                          <a:ea typeface="微软雅黑" panose="020B0503020204020204" charset="-122"/>
                          <a:cs typeface="Times New Roman" panose="02020603050405020304" pitchFamily="18" charset="0"/>
                        </a:rPr>
                        <a:t>先进感知技术与物联网</a:t>
                      </a:r>
                      <a:endParaRPr lang="en-US" altLang="en-US" sz="900" b="0">
                        <a:latin typeface="微软雅黑" panose="020B0503020204020204" charset="-122"/>
                        <a:ea typeface="微软雅黑" panose="020B0503020204020204" charset="-122"/>
                        <a:cs typeface="Times New Roman" panose="02020603050405020304" pitchFamily="18" charset="0"/>
                      </a:endParaRPr>
                    </a:p>
                  </a:txBody>
                  <a:tcPr marL="36194" marR="36194"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latin typeface="微软雅黑" panose="020B0503020204020204" charset="-122"/>
                          <a:ea typeface="微软雅黑" panose="020B0503020204020204" charset="-122"/>
                          <a:cs typeface="Times New Roman" panose="02020603050405020304" pitchFamily="18" charset="0"/>
                        </a:rPr>
                        <a:t>2</a:t>
                      </a:r>
                      <a:endParaRPr lang="en-US" altLang="en-US" sz="900" b="0">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latin typeface="微软雅黑" panose="020B0503020204020204" charset="-122"/>
                          <a:ea typeface="微软雅黑" panose="020B0503020204020204" charset="-122"/>
                          <a:cs typeface="Times New Roman" panose="02020603050405020304" pitchFamily="18" charset="0"/>
                        </a:rPr>
                        <a:t>32</a:t>
                      </a:r>
                      <a:endParaRPr lang="en-US" altLang="en-US" sz="900" b="0">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latin typeface="微软雅黑" panose="020B0503020204020204" charset="-122"/>
                          <a:ea typeface="微软雅黑" panose="020B0503020204020204" charset="-122"/>
                          <a:cs typeface="Times New Roman" panose="02020603050405020304" pitchFamily="18" charset="0"/>
                        </a:rPr>
                        <a:t>20</a:t>
                      </a:r>
                      <a:endParaRPr lang="en-US" altLang="en-US" sz="900" b="0">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latin typeface="微软雅黑" panose="020B0503020204020204" charset="-122"/>
                          <a:ea typeface="微软雅黑" panose="020B0503020204020204" charset="-122"/>
                          <a:cs typeface="Times New Roman" panose="02020603050405020304" pitchFamily="18" charset="0"/>
                        </a:rPr>
                        <a:t>12</a:t>
                      </a:r>
                      <a:endParaRPr lang="en-US" altLang="en-US" sz="900" b="0">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latin typeface="微软雅黑" panose="020B0503020204020204" charset="-122"/>
                          <a:ea typeface="微软雅黑" panose="020B0503020204020204" charset="-122"/>
                          <a:cs typeface="Times New Roman" panose="02020603050405020304" pitchFamily="18" charset="0"/>
                        </a:rPr>
                        <a:t>12</a:t>
                      </a:r>
                      <a:endParaRPr lang="en-US" altLang="en-US" sz="900" b="0">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latin typeface="微软雅黑" panose="020B0503020204020204" charset="-122"/>
                          <a:ea typeface="微软雅黑" panose="020B0503020204020204" charset="-122"/>
                          <a:cs typeface="Times New Roman" panose="02020603050405020304" pitchFamily="18" charset="0"/>
                        </a:rPr>
                        <a:t>4</a:t>
                      </a:r>
                      <a:endParaRPr lang="en-US" altLang="en-US" sz="900" b="0">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latin typeface="微软雅黑" panose="020B0503020204020204" charset="-122"/>
                          <a:ea typeface="微软雅黑" panose="020B0503020204020204" charset="-122"/>
                          <a:cs typeface="Times New Roman" panose="02020603050405020304" pitchFamily="18" charset="0"/>
                        </a:rPr>
                        <a:t> </a:t>
                      </a:r>
                      <a:endParaRPr lang="en-US" altLang="en-US" sz="900" b="0">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700" b="0">
                          <a:latin typeface="微软雅黑" panose="020B0503020204020204" charset="-122"/>
                          <a:ea typeface="微软雅黑" panose="020B0503020204020204" charset="-122"/>
                          <a:cs typeface="Times New Roman" panose="02020603050405020304" pitchFamily="18" charset="0"/>
                        </a:rPr>
                        <a:t>单片机与嵌入式系统应用</a:t>
                      </a:r>
                      <a:endParaRPr lang="en-US" altLang="en-US" sz="700" b="0">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latin typeface="微软雅黑" panose="020B0503020204020204" charset="-122"/>
                          <a:ea typeface="微软雅黑" panose="020B0503020204020204" charset="-122"/>
                          <a:cs typeface="Times New Roman" panose="02020603050405020304" pitchFamily="18" charset="0"/>
                        </a:rPr>
                        <a:t> </a:t>
                      </a:r>
                      <a:endParaRPr lang="en-US" altLang="en-US" sz="900" b="0">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latin typeface="微软雅黑" panose="020B0503020204020204" charset="-122"/>
                          <a:ea typeface="微软雅黑" panose="020B0503020204020204" charset="-122"/>
                          <a:cs typeface="Times New Roman" panose="02020603050405020304" pitchFamily="18" charset="0"/>
                        </a:rPr>
                        <a:t> </a:t>
                      </a:r>
                      <a:endParaRPr lang="en-US" altLang="en-US" sz="900" b="0">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latin typeface="微软雅黑" panose="020B0503020204020204" charset="-122"/>
                          <a:ea typeface="微软雅黑" panose="020B0503020204020204" charset="-122"/>
                          <a:cs typeface="Times New Roman" panose="02020603050405020304" pitchFamily="18" charset="0"/>
                        </a:rPr>
                        <a:t> </a:t>
                      </a:r>
                      <a:endParaRPr lang="en-US" altLang="en-US" sz="900" b="0">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latin typeface="微软雅黑" panose="020B0503020204020204" charset="-122"/>
                          <a:ea typeface="微软雅黑" panose="020B0503020204020204" charset="-122"/>
                          <a:cs typeface="Times New Roman" panose="02020603050405020304" pitchFamily="18" charset="0"/>
                        </a:rPr>
                        <a:t> </a:t>
                      </a:r>
                      <a:endParaRPr lang="en-US" altLang="en-US" sz="900" b="0">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latin typeface="微软雅黑" panose="020B0503020204020204" charset="-122"/>
                          <a:ea typeface="微软雅黑" panose="020B0503020204020204" charset="-122"/>
                          <a:cs typeface="Times New Roman" panose="02020603050405020304" pitchFamily="18" charset="0"/>
                        </a:rPr>
                        <a:t> </a:t>
                      </a:r>
                      <a:endParaRPr lang="en-US" altLang="en-US" sz="900" b="0">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latin typeface="微软雅黑" panose="020B0503020204020204" charset="-122"/>
                          <a:ea typeface="微软雅黑" panose="020B0503020204020204" charset="-122"/>
                          <a:cs typeface="Times New Roman" panose="02020603050405020304" pitchFamily="18" charset="0"/>
                        </a:rPr>
                        <a:t> </a:t>
                      </a:r>
                      <a:endParaRPr lang="en-US" altLang="en-US" sz="900" b="0">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latin typeface="微软雅黑" panose="020B0503020204020204" charset="-122"/>
                          <a:ea typeface="微软雅黑" panose="020B0503020204020204" charset="-122"/>
                          <a:cs typeface="Times New Roman" panose="02020603050405020304" pitchFamily="18" charset="0"/>
                        </a:rPr>
                        <a:t>2</a:t>
                      </a:r>
                      <a:endParaRPr lang="en-US" altLang="en-US" sz="900" b="0">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latin typeface="微软雅黑" panose="020B0503020204020204" charset="-122"/>
                          <a:ea typeface="微软雅黑" panose="020B0503020204020204" charset="-122"/>
                          <a:cs typeface="Times New Roman" panose="02020603050405020304" pitchFamily="18" charset="0"/>
                        </a:rPr>
                        <a:t> </a:t>
                      </a:r>
                      <a:endParaRPr lang="en-US" altLang="en-US" sz="900" b="0">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492760">
                <a:tc vMerge="1">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B w="12700" cap="flat" cmpd="sng">
                      <a:solidFill>
                        <a:srgbClr val="080000"/>
                      </a:solidFill>
                      <a:prstDash val="solid"/>
                      <a:headEnd type="none" w="med" len="med"/>
                      <a:tailEnd type="none" w="med" len="med"/>
                    </a:lnB>
                  </a:tcPr>
                </a:tc>
                <a:tc>
                  <a:txBody>
                    <a:bodyPr/>
                    <a:p>
                      <a:pPr indent="0" algn="ctr">
                        <a:buNone/>
                      </a:pPr>
                      <a:r>
                        <a:rPr lang="en-US" sz="900" b="1">
                          <a:latin typeface="微软雅黑" panose="020B0503020204020204" charset="-122"/>
                          <a:ea typeface="微软雅黑" panose="020B0503020204020204" charset="-122"/>
                          <a:cs typeface="Times New Roman" panose="02020603050405020304" pitchFamily="18" charset="0"/>
                        </a:rPr>
                        <a:t>小计</a:t>
                      </a:r>
                      <a:endParaRPr lang="en-US" altLang="en-US" sz="900" b="1">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900" b="1">
                          <a:latin typeface="微软雅黑" panose="020B0503020204020204" charset="-122"/>
                          <a:ea typeface="微软雅黑" panose="020B0503020204020204" charset="-122"/>
                          <a:cs typeface="Times New Roman" panose="02020603050405020304" pitchFamily="18" charset="0"/>
                        </a:rPr>
                        <a:t> </a:t>
                      </a:r>
                      <a:endParaRPr lang="en-US" altLang="en-US" sz="900" b="1">
                        <a:latin typeface="微软雅黑" panose="020B0503020204020204" charset="-122"/>
                        <a:ea typeface="微软雅黑" panose="020B0503020204020204" charset="-122"/>
                        <a:cs typeface="Times New Roman" panose="02020603050405020304" pitchFamily="18" charset="0"/>
                      </a:endParaRPr>
                    </a:p>
                  </a:txBody>
                  <a:tcPr marL="36194" marR="36194"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1">
                          <a:latin typeface="微软雅黑" panose="020B0503020204020204" charset="-122"/>
                          <a:ea typeface="微软雅黑" panose="020B0503020204020204" charset="-122"/>
                          <a:cs typeface="Times New Roman" panose="02020603050405020304" pitchFamily="18" charset="0"/>
                        </a:rPr>
                        <a:t>17</a:t>
                      </a:r>
                      <a:endParaRPr lang="en-US" altLang="en-US" sz="900" b="1">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1">
                          <a:latin typeface="微软雅黑" panose="020B0503020204020204" charset="-122"/>
                          <a:ea typeface="微软雅黑" panose="020B0503020204020204" charset="-122"/>
                          <a:cs typeface="Times New Roman" panose="02020603050405020304" pitchFamily="18" charset="0"/>
                        </a:rPr>
                        <a:t>288</a:t>
                      </a:r>
                      <a:endParaRPr lang="en-US" altLang="en-US" sz="900" b="1">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1">
                          <a:latin typeface="微软雅黑" panose="020B0503020204020204" charset="-122"/>
                          <a:ea typeface="微软雅黑" panose="020B0503020204020204" charset="-122"/>
                          <a:cs typeface="Times New Roman" panose="02020603050405020304" pitchFamily="18" charset="0"/>
                        </a:rPr>
                        <a:t>236</a:t>
                      </a:r>
                      <a:endParaRPr lang="en-US" altLang="en-US" sz="900" b="1">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1">
                          <a:latin typeface="微软雅黑" panose="020B0503020204020204" charset="-122"/>
                          <a:ea typeface="微软雅黑" panose="020B0503020204020204" charset="-122"/>
                          <a:cs typeface="Times New Roman" panose="02020603050405020304" pitchFamily="18" charset="0"/>
                        </a:rPr>
                        <a:t>52</a:t>
                      </a:r>
                      <a:endParaRPr lang="en-US" altLang="en-US" sz="900" b="1">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1">
                          <a:latin typeface="微软雅黑" panose="020B0503020204020204" charset="-122"/>
                          <a:ea typeface="微软雅黑" panose="020B0503020204020204" charset="-122"/>
                          <a:cs typeface="Times New Roman" panose="02020603050405020304" pitchFamily="18" charset="0"/>
                        </a:rPr>
                        <a:t>20</a:t>
                      </a:r>
                      <a:endParaRPr lang="en-US" altLang="en-US" sz="900" b="1">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1">
                          <a:latin typeface="微软雅黑" panose="020B0503020204020204" charset="-122"/>
                          <a:ea typeface="微软雅黑" panose="020B0503020204020204" charset="-122"/>
                          <a:cs typeface="Times New Roman" panose="02020603050405020304" pitchFamily="18" charset="0"/>
                        </a:rPr>
                        <a:t>12</a:t>
                      </a:r>
                      <a:endParaRPr lang="en-US" altLang="en-US" sz="900" b="1">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1">
                          <a:latin typeface="微软雅黑" panose="020B0503020204020204" charset="-122"/>
                          <a:ea typeface="微软雅黑" panose="020B0503020204020204" charset="-122"/>
                          <a:cs typeface="Times New Roman" panose="02020603050405020304" pitchFamily="18" charset="0"/>
                        </a:rPr>
                        <a:t> </a:t>
                      </a:r>
                      <a:endParaRPr lang="en-US" altLang="en-US" sz="900" b="1">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700" b="1">
                          <a:latin typeface="微软雅黑" panose="020B0503020204020204" charset="-122"/>
                          <a:ea typeface="微软雅黑" panose="020B0503020204020204" charset="-122"/>
                          <a:cs typeface="Times New Roman" panose="02020603050405020304" pitchFamily="18" charset="0"/>
                        </a:rPr>
                        <a:t> </a:t>
                      </a:r>
                      <a:endParaRPr lang="en-US" altLang="en-US" sz="700" b="1">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1">
                          <a:latin typeface="微软雅黑" panose="020B0503020204020204" charset="-122"/>
                          <a:ea typeface="微软雅黑" panose="020B0503020204020204" charset="-122"/>
                          <a:cs typeface="Times New Roman" panose="02020603050405020304" pitchFamily="18" charset="0"/>
                        </a:rPr>
                        <a:t> </a:t>
                      </a:r>
                      <a:endParaRPr lang="en-US" altLang="en-US" sz="900" b="1">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1">
                          <a:latin typeface="微软雅黑" panose="020B0503020204020204" charset="-122"/>
                          <a:ea typeface="微软雅黑" panose="020B0503020204020204" charset="-122"/>
                          <a:cs typeface="Times New Roman" panose="02020603050405020304" pitchFamily="18" charset="0"/>
                        </a:rPr>
                        <a:t> </a:t>
                      </a:r>
                      <a:endParaRPr lang="en-US" altLang="en-US" sz="900" b="1">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1">
                          <a:latin typeface="微软雅黑" panose="020B0503020204020204" charset="-122"/>
                          <a:ea typeface="微软雅黑" panose="020B0503020204020204" charset="-122"/>
                          <a:cs typeface="Times New Roman" panose="02020603050405020304" pitchFamily="18" charset="0"/>
                        </a:rPr>
                        <a:t> </a:t>
                      </a:r>
                      <a:endParaRPr lang="en-US" altLang="en-US" sz="900" b="1">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1">
                          <a:latin typeface="微软雅黑" panose="020B0503020204020204" charset="-122"/>
                          <a:ea typeface="微软雅黑" panose="020B0503020204020204" charset="-122"/>
                          <a:cs typeface="Times New Roman" panose="02020603050405020304" pitchFamily="18" charset="0"/>
                        </a:rPr>
                        <a:t>3</a:t>
                      </a:r>
                      <a:endParaRPr lang="en-US" altLang="en-US" sz="900" b="1">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1">
                          <a:latin typeface="微软雅黑" panose="020B0503020204020204" charset="-122"/>
                          <a:ea typeface="微软雅黑" panose="020B0503020204020204" charset="-122"/>
                          <a:cs typeface="Times New Roman" panose="02020603050405020304" pitchFamily="18" charset="0"/>
                        </a:rPr>
                        <a:t>4</a:t>
                      </a:r>
                      <a:endParaRPr lang="en-US" altLang="en-US" sz="900" b="1">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1">
                          <a:latin typeface="微软雅黑" panose="020B0503020204020204" charset="-122"/>
                          <a:ea typeface="微软雅黑" panose="020B0503020204020204" charset="-122"/>
                          <a:cs typeface="Times New Roman" panose="02020603050405020304" pitchFamily="18" charset="0"/>
                        </a:rPr>
                        <a:t>6</a:t>
                      </a:r>
                      <a:endParaRPr lang="en-US" altLang="en-US" sz="900" b="1">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1">
                          <a:latin typeface="微软雅黑" panose="020B0503020204020204" charset="-122"/>
                          <a:ea typeface="微软雅黑" panose="020B0503020204020204" charset="-122"/>
                          <a:cs typeface="Times New Roman" panose="02020603050405020304" pitchFamily="18" charset="0"/>
                        </a:rPr>
                        <a:t>4</a:t>
                      </a:r>
                      <a:endParaRPr lang="en-US" altLang="en-US" sz="900" b="1">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1">
                          <a:latin typeface="微软雅黑" panose="020B0503020204020204" charset="-122"/>
                          <a:ea typeface="微软雅黑" panose="020B0503020204020204" charset="-122"/>
                          <a:cs typeface="Times New Roman" panose="02020603050405020304" pitchFamily="18" charset="0"/>
                        </a:rPr>
                        <a:t> </a:t>
                      </a:r>
                      <a:endParaRPr lang="en-US" altLang="en-US" sz="900" b="1">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296545">
                <a:tc rowSpan="2">
                  <a:txBody>
                    <a:bodyPr/>
                    <a:p>
                      <a:pPr indent="0" algn="ctr">
                        <a:buNone/>
                      </a:pPr>
                      <a:r>
                        <a:rPr lang="en-US" sz="900" b="1">
                          <a:latin typeface="微软雅黑" panose="020B0503020204020204" charset="-122"/>
                          <a:ea typeface="微软雅黑" panose="020B0503020204020204" charset="-122"/>
                          <a:cs typeface="Times New Roman" panose="02020603050405020304" pitchFamily="18" charset="0"/>
                        </a:rPr>
                        <a:t>实 践 </a:t>
                      </a:r>
                      <a:endParaRPr lang="en-US" sz="900" b="1">
                        <a:latin typeface="微软雅黑" panose="020B0503020204020204" charset="-122"/>
                        <a:ea typeface="微软雅黑" panose="020B0503020204020204" charset="-122"/>
                        <a:cs typeface="Times New Roman" panose="02020603050405020304" pitchFamily="18" charset="0"/>
                      </a:endParaRPr>
                    </a:p>
                    <a:p>
                      <a:pPr indent="0" algn="ctr">
                        <a:buNone/>
                      </a:pPr>
                      <a:r>
                        <a:rPr lang="en-US" sz="900" b="1">
                          <a:latin typeface="微软雅黑" panose="020B0503020204020204" charset="-122"/>
                          <a:ea typeface="微软雅黑" panose="020B0503020204020204" charset="-122"/>
                          <a:cs typeface="Times New Roman" panose="02020603050405020304" pitchFamily="18" charset="0"/>
                        </a:rPr>
                        <a:t>环 节 </a:t>
                      </a:r>
                      <a:endParaRPr lang="en-US" altLang="en-US" sz="900" b="1">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latin typeface="微软雅黑" panose="020B0503020204020204" charset="-122"/>
                          <a:ea typeface="微软雅黑" panose="020B0503020204020204" charset="-122"/>
                          <a:cs typeface="楷体_GB2312" charset="0"/>
                        </a:rPr>
                        <a:t>40742110</a:t>
                      </a:r>
                      <a:endParaRPr lang="en-US" altLang="en-US" sz="900" b="0">
                        <a:latin typeface="微软雅黑" panose="020B0503020204020204" charset="-122"/>
                        <a:ea typeface="微软雅黑" panose="020B0503020204020204" charset="-122"/>
                        <a:cs typeface="楷体_GB2312"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900" b="0">
                          <a:latin typeface="微软雅黑" panose="020B0503020204020204" charset="-122"/>
                          <a:ea typeface="微软雅黑" panose="020B0503020204020204" charset="-122"/>
                          <a:cs typeface="Times New Roman" panose="02020603050405020304" pitchFamily="18" charset="0"/>
                        </a:rPr>
                        <a:t>专业综合课程设计Ⅰ</a:t>
                      </a:r>
                      <a:endParaRPr lang="en-US" altLang="en-US" sz="900" b="0">
                        <a:latin typeface="微软雅黑" panose="020B0503020204020204" charset="-122"/>
                        <a:ea typeface="微软雅黑" panose="020B0503020204020204" charset="-122"/>
                        <a:cs typeface="Times New Roman" panose="02020603050405020304" pitchFamily="18" charset="0"/>
                      </a:endParaRPr>
                    </a:p>
                  </a:txBody>
                  <a:tcPr marL="36194" marR="36194"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latin typeface="微软雅黑" panose="020B0503020204020204" charset="-122"/>
                          <a:ea typeface="微软雅黑" panose="020B0503020204020204" charset="-122"/>
                          <a:cs typeface="Times New Roman" panose="02020603050405020304" pitchFamily="18" charset="0"/>
                        </a:rPr>
                        <a:t>3</a:t>
                      </a:r>
                      <a:endParaRPr lang="en-US" altLang="en-US" sz="900" b="0">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latin typeface="微软雅黑" panose="020B0503020204020204" charset="-122"/>
                          <a:ea typeface="微软雅黑" panose="020B0503020204020204" charset="-122"/>
                          <a:cs typeface="Times New Roman" panose="02020603050405020304" pitchFamily="18" charset="0"/>
                        </a:rPr>
                        <a:t>3周</a:t>
                      </a:r>
                      <a:endParaRPr lang="en-US" altLang="en-US" sz="900" b="0">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latin typeface="微软雅黑" panose="020B0503020204020204" charset="-122"/>
                          <a:ea typeface="微软雅黑" panose="020B0503020204020204" charset="-122"/>
                          <a:cs typeface="Times New Roman" panose="02020603050405020304" pitchFamily="18" charset="0"/>
                        </a:rPr>
                        <a:t> </a:t>
                      </a:r>
                      <a:endParaRPr lang="en-US" altLang="en-US" sz="900" b="0">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latin typeface="微软雅黑" panose="020B0503020204020204" charset="-122"/>
                          <a:ea typeface="微软雅黑" panose="020B0503020204020204" charset="-122"/>
                          <a:cs typeface="Times New Roman" panose="02020603050405020304" pitchFamily="18" charset="0"/>
                        </a:rPr>
                        <a:t> </a:t>
                      </a:r>
                      <a:endParaRPr lang="en-US" altLang="en-US" sz="900" b="0">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latin typeface="微软雅黑" panose="020B0503020204020204" charset="-122"/>
                          <a:ea typeface="微软雅黑" panose="020B0503020204020204" charset="-122"/>
                          <a:cs typeface="Times New Roman" panose="02020603050405020304" pitchFamily="18" charset="0"/>
                        </a:rPr>
                        <a:t> </a:t>
                      </a:r>
                      <a:endParaRPr lang="en-US" altLang="en-US" sz="900" b="0">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latin typeface="微软雅黑" panose="020B0503020204020204" charset="-122"/>
                          <a:ea typeface="微软雅黑" panose="020B0503020204020204" charset="-122"/>
                          <a:cs typeface="Times New Roman" panose="02020603050405020304" pitchFamily="18" charset="0"/>
                        </a:rPr>
                        <a:t> </a:t>
                      </a:r>
                      <a:endParaRPr lang="en-US" altLang="en-US" sz="900" b="0">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latin typeface="微软雅黑" panose="020B0503020204020204" charset="-122"/>
                          <a:ea typeface="微软雅黑" panose="020B0503020204020204" charset="-122"/>
                          <a:cs typeface="Times New Roman" panose="02020603050405020304" pitchFamily="18" charset="0"/>
                        </a:rPr>
                        <a:t> </a:t>
                      </a:r>
                      <a:endParaRPr lang="en-US" altLang="en-US" sz="900" b="0">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700" b="0">
                          <a:latin typeface="微软雅黑" panose="020B0503020204020204" charset="-122"/>
                          <a:ea typeface="微软雅黑" panose="020B0503020204020204" charset="-122"/>
                          <a:cs typeface="Times New Roman" panose="02020603050405020304" pitchFamily="18" charset="0"/>
                        </a:rPr>
                        <a:t>数字图像处理、人工智能基础</a:t>
                      </a:r>
                      <a:endParaRPr lang="en-US" altLang="en-US" sz="700" b="0">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latin typeface="微软雅黑" panose="020B0503020204020204" charset="-122"/>
                          <a:ea typeface="微软雅黑" panose="020B0503020204020204" charset="-122"/>
                          <a:cs typeface="Times New Roman" panose="02020603050405020304" pitchFamily="18" charset="0"/>
                        </a:rPr>
                        <a:t> </a:t>
                      </a:r>
                      <a:endParaRPr lang="en-US" altLang="en-US" sz="900" b="0">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latin typeface="微软雅黑" panose="020B0503020204020204" charset="-122"/>
                          <a:ea typeface="微软雅黑" panose="020B0503020204020204" charset="-122"/>
                          <a:cs typeface="Times New Roman" panose="02020603050405020304" pitchFamily="18" charset="0"/>
                        </a:rPr>
                        <a:t> </a:t>
                      </a:r>
                      <a:endParaRPr lang="en-US" altLang="en-US" sz="900" b="0">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latin typeface="微软雅黑" panose="020B0503020204020204" charset="-122"/>
                          <a:ea typeface="微软雅黑" panose="020B0503020204020204" charset="-122"/>
                          <a:cs typeface="Times New Roman" panose="02020603050405020304" pitchFamily="18" charset="0"/>
                        </a:rPr>
                        <a:t> </a:t>
                      </a:r>
                      <a:endParaRPr lang="en-US" altLang="en-US" sz="900" b="0">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latin typeface="微软雅黑" panose="020B0503020204020204" charset="-122"/>
                          <a:ea typeface="微软雅黑" panose="020B0503020204020204" charset="-122"/>
                          <a:cs typeface="Times New Roman" panose="02020603050405020304" pitchFamily="18" charset="0"/>
                        </a:rPr>
                        <a:t> </a:t>
                      </a:r>
                      <a:endParaRPr lang="en-US" altLang="en-US" sz="900" b="0">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latin typeface="微软雅黑" panose="020B0503020204020204" charset="-122"/>
                          <a:ea typeface="微软雅黑" panose="020B0503020204020204" charset="-122"/>
                          <a:cs typeface="Times New Roman" panose="02020603050405020304" pitchFamily="18" charset="0"/>
                        </a:rPr>
                        <a:t> </a:t>
                      </a:r>
                      <a:endParaRPr lang="en-US" altLang="en-US" sz="900" b="0">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latin typeface="微软雅黑" panose="020B0503020204020204" charset="-122"/>
                          <a:ea typeface="微软雅黑" panose="020B0503020204020204" charset="-122"/>
                          <a:cs typeface="Times New Roman" panose="02020603050405020304" pitchFamily="18" charset="0"/>
                        </a:rPr>
                        <a:t> </a:t>
                      </a:r>
                      <a:endParaRPr lang="en-US" altLang="en-US" sz="900" b="0">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latin typeface="微软雅黑" panose="020B0503020204020204" charset="-122"/>
                          <a:ea typeface="微软雅黑" panose="020B0503020204020204" charset="-122"/>
                          <a:cs typeface="Times New Roman" panose="02020603050405020304" pitchFamily="18" charset="0"/>
                        </a:rPr>
                        <a:t>3</a:t>
                      </a:r>
                      <a:endParaRPr lang="en-US" altLang="en-US" sz="900" b="0">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latin typeface="微软雅黑" panose="020B0503020204020204" charset="-122"/>
                          <a:ea typeface="微软雅黑" panose="020B0503020204020204" charset="-122"/>
                          <a:cs typeface="Times New Roman" panose="02020603050405020304" pitchFamily="18" charset="0"/>
                        </a:rPr>
                        <a:t> </a:t>
                      </a:r>
                      <a:endParaRPr lang="en-US" altLang="en-US" sz="900" b="0">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189865">
                <a:tc vMerge="1">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B w="12700" cap="flat" cmpd="sng">
                      <a:solidFill>
                        <a:srgbClr val="080000"/>
                      </a:solidFill>
                      <a:prstDash val="solid"/>
                      <a:headEnd type="none" w="med" len="med"/>
                      <a:tailEnd type="none" w="med" len="med"/>
                    </a:lnB>
                  </a:tcPr>
                </a:tc>
                <a:tc>
                  <a:txBody>
                    <a:bodyPr/>
                    <a:p>
                      <a:pPr indent="0" algn="ctr">
                        <a:buNone/>
                      </a:pPr>
                      <a:r>
                        <a:rPr lang="en-US" sz="900" b="1">
                          <a:latin typeface="微软雅黑" panose="020B0503020204020204" charset="-122"/>
                          <a:ea typeface="微软雅黑" panose="020B0503020204020204" charset="-122"/>
                          <a:cs typeface="Times New Roman" panose="02020603050405020304" pitchFamily="18" charset="0"/>
                        </a:rPr>
                        <a:t>小计</a:t>
                      </a:r>
                      <a:endParaRPr lang="en-US" altLang="en-US" sz="900" b="1">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900" b="1">
                          <a:latin typeface="微软雅黑" panose="020B0503020204020204" charset="-122"/>
                          <a:ea typeface="微软雅黑" panose="020B0503020204020204" charset="-122"/>
                          <a:cs typeface="Times New Roman" panose="02020603050405020304" pitchFamily="18" charset="0"/>
                        </a:rPr>
                        <a:t>  </a:t>
                      </a:r>
                      <a:endParaRPr lang="en-US" altLang="en-US" sz="900" b="1">
                        <a:latin typeface="微软雅黑" panose="020B0503020204020204" charset="-122"/>
                        <a:ea typeface="微软雅黑" panose="020B0503020204020204" charset="-122"/>
                        <a:cs typeface="Times New Roman" panose="02020603050405020304" pitchFamily="18" charset="0"/>
                      </a:endParaRPr>
                    </a:p>
                  </a:txBody>
                  <a:tcPr marL="36194" marR="36194"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1">
                          <a:latin typeface="微软雅黑" panose="020B0503020204020204" charset="-122"/>
                          <a:ea typeface="微软雅黑" panose="020B0503020204020204" charset="-122"/>
                          <a:cs typeface="Times New Roman" panose="02020603050405020304" pitchFamily="18" charset="0"/>
                        </a:rPr>
                        <a:t>3</a:t>
                      </a:r>
                      <a:endParaRPr lang="en-US" altLang="en-US" sz="900" b="1">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1">
                          <a:latin typeface="微软雅黑" panose="020B0503020204020204" charset="-122"/>
                          <a:ea typeface="微软雅黑" panose="020B0503020204020204" charset="-122"/>
                          <a:cs typeface="Times New Roman" panose="02020603050405020304" pitchFamily="18" charset="0"/>
                        </a:rPr>
                        <a:t>3周</a:t>
                      </a:r>
                      <a:endParaRPr lang="en-US" altLang="en-US" sz="900" b="1">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1">
                          <a:latin typeface="微软雅黑" panose="020B0503020204020204" charset="-122"/>
                          <a:ea typeface="微软雅黑" panose="020B0503020204020204" charset="-122"/>
                          <a:cs typeface="Times New Roman" panose="02020603050405020304" pitchFamily="18" charset="0"/>
                        </a:rPr>
                        <a:t> </a:t>
                      </a:r>
                      <a:endParaRPr lang="en-US" altLang="en-US" sz="900" b="1">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1">
                          <a:latin typeface="微软雅黑" panose="020B0503020204020204" charset="-122"/>
                          <a:ea typeface="微软雅黑" panose="020B0503020204020204" charset="-122"/>
                          <a:cs typeface="Times New Roman" panose="02020603050405020304" pitchFamily="18" charset="0"/>
                        </a:rPr>
                        <a:t> </a:t>
                      </a:r>
                      <a:endParaRPr lang="en-US" altLang="en-US" sz="900" b="1">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1">
                          <a:latin typeface="微软雅黑" panose="020B0503020204020204" charset="-122"/>
                          <a:ea typeface="微软雅黑" panose="020B0503020204020204" charset="-122"/>
                          <a:cs typeface="Times New Roman" panose="02020603050405020304" pitchFamily="18" charset="0"/>
                        </a:rPr>
                        <a:t> </a:t>
                      </a:r>
                      <a:endParaRPr lang="en-US" altLang="en-US" sz="900" b="1">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1">
                          <a:latin typeface="微软雅黑" panose="020B0503020204020204" charset="-122"/>
                          <a:ea typeface="微软雅黑" panose="020B0503020204020204" charset="-122"/>
                          <a:cs typeface="Times New Roman" panose="02020603050405020304" pitchFamily="18" charset="0"/>
                        </a:rPr>
                        <a:t> </a:t>
                      </a:r>
                      <a:endParaRPr lang="en-US" altLang="en-US" sz="900" b="1">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1">
                          <a:latin typeface="微软雅黑" panose="020B0503020204020204" charset="-122"/>
                          <a:ea typeface="微软雅黑" panose="020B0503020204020204" charset="-122"/>
                          <a:cs typeface="Times New Roman" panose="02020603050405020304" pitchFamily="18" charset="0"/>
                        </a:rPr>
                        <a:t> </a:t>
                      </a:r>
                      <a:endParaRPr lang="en-US" altLang="en-US" sz="900" b="1">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1">
                          <a:latin typeface="微软雅黑" panose="020B0503020204020204" charset="-122"/>
                          <a:ea typeface="微软雅黑" panose="020B0503020204020204" charset="-122"/>
                          <a:cs typeface="Times New Roman" panose="02020603050405020304" pitchFamily="18" charset="0"/>
                        </a:rPr>
                        <a:t> </a:t>
                      </a:r>
                      <a:endParaRPr lang="en-US" altLang="en-US" sz="900" b="1">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1">
                          <a:latin typeface="微软雅黑" panose="020B0503020204020204" charset="-122"/>
                          <a:ea typeface="微软雅黑" panose="020B0503020204020204" charset="-122"/>
                          <a:cs typeface="Times New Roman" panose="02020603050405020304" pitchFamily="18" charset="0"/>
                        </a:rPr>
                        <a:t> </a:t>
                      </a:r>
                      <a:endParaRPr lang="en-US" altLang="en-US" sz="900" b="1">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1">
                          <a:latin typeface="微软雅黑" panose="020B0503020204020204" charset="-122"/>
                          <a:ea typeface="微软雅黑" panose="020B0503020204020204" charset="-122"/>
                          <a:cs typeface="Times New Roman" panose="02020603050405020304" pitchFamily="18" charset="0"/>
                        </a:rPr>
                        <a:t> </a:t>
                      </a:r>
                      <a:endParaRPr lang="en-US" altLang="en-US" sz="900" b="1">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1">
                          <a:latin typeface="微软雅黑" panose="020B0503020204020204" charset="-122"/>
                          <a:ea typeface="微软雅黑" panose="020B0503020204020204" charset="-122"/>
                          <a:cs typeface="Times New Roman" panose="02020603050405020304" pitchFamily="18" charset="0"/>
                        </a:rPr>
                        <a:t> </a:t>
                      </a:r>
                      <a:endParaRPr lang="en-US" altLang="en-US" sz="900" b="1">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1">
                          <a:latin typeface="微软雅黑" panose="020B0503020204020204" charset="-122"/>
                          <a:ea typeface="微软雅黑" panose="020B0503020204020204" charset="-122"/>
                          <a:cs typeface="Times New Roman" panose="02020603050405020304" pitchFamily="18" charset="0"/>
                        </a:rPr>
                        <a:t> </a:t>
                      </a:r>
                      <a:endParaRPr lang="en-US" altLang="en-US" sz="900" b="1">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1">
                          <a:latin typeface="微软雅黑" panose="020B0503020204020204" charset="-122"/>
                          <a:ea typeface="微软雅黑" panose="020B0503020204020204" charset="-122"/>
                          <a:cs typeface="Times New Roman" panose="02020603050405020304" pitchFamily="18" charset="0"/>
                        </a:rPr>
                        <a:t> </a:t>
                      </a:r>
                      <a:endParaRPr lang="en-US" altLang="en-US" sz="900" b="1">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1">
                          <a:latin typeface="微软雅黑" panose="020B0503020204020204" charset="-122"/>
                          <a:ea typeface="微软雅黑" panose="020B0503020204020204" charset="-122"/>
                          <a:cs typeface="Times New Roman" panose="02020603050405020304" pitchFamily="18" charset="0"/>
                        </a:rPr>
                        <a:t> </a:t>
                      </a:r>
                      <a:endParaRPr lang="en-US" altLang="en-US" sz="900" b="1">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1">
                          <a:latin typeface="微软雅黑" panose="020B0503020204020204" charset="-122"/>
                          <a:ea typeface="微软雅黑" panose="020B0503020204020204" charset="-122"/>
                          <a:cs typeface="Times New Roman" panose="02020603050405020304" pitchFamily="18" charset="0"/>
                        </a:rPr>
                        <a:t>3</a:t>
                      </a:r>
                      <a:endParaRPr lang="en-US" altLang="en-US" sz="900" b="1">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1">
                          <a:latin typeface="微软雅黑" panose="020B0503020204020204" charset="-122"/>
                          <a:ea typeface="微软雅黑" panose="020B0503020204020204" charset="-122"/>
                          <a:cs typeface="Times New Roman" panose="02020603050405020304" pitchFamily="18" charset="0"/>
                        </a:rPr>
                        <a:t> </a:t>
                      </a:r>
                      <a:endParaRPr lang="en-US" altLang="en-US" sz="900" b="1">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511810">
                <a:tc gridSpan="2">
                  <a:txBody>
                    <a:bodyPr/>
                    <a:p>
                      <a:pPr indent="0" algn="ctr">
                        <a:buNone/>
                      </a:pPr>
                      <a:r>
                        <a:rPr lang="en-US" sz="900" b="1">
                          <a:latin typeface="微软雅黑" panose="020B0503020204020204" charset="-122"/>
                          <a:ea typeface="微软雅黑" panose="020B0503020204020204" charset="-122"/>
                          <a:cs typeface="Times New Roman" panose="02020603050405020304" pitchFamily="18" charset="0"/>
                        </a:rPr>
                        <a:t>总计</a:t>
                      </a:r>
                      <a:endParaRPr lang="en-US" altLang="en-US" sz="900" b="1">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hMerge="1">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c>
                  <a:txBody>
                    <a:bodyPr/>
                    <a:p>
                      <a:pPr indent="0">
                        <a:buNone/>
                      </a:pPr>
                      <a:r>
                        <a:rPr lang="en-US" sz="900" b="1">
                          <a:latin typeface="微软雅黑" panose="020B0503020204020204" charset="-122"/>
                          <a:ea typeface="微软雅黑" panose="020B0503020204020204" charset="-122"/>
                          <a:cs typeface="Times New Roman" panose="02020603050405020304" pitchFamily="18" charset="0"/>
                        </a:rPr>
                        <a:t> </a:t>
                      </a:r>
                      <a:endParaRPr lang="en-US" altLang="en-US" sz="900" b="1">
                        <a:latin typeface="微软雅黑" panose="020B0503020204020204" charset="-122"/>
                        <a:ea typeface="微软雅黑" panose="020B0503020204020204" charset="-122"/>
                        <a:cs typeface="Times New Roman" panose="02020603050405020304" pitchFamily="18" charset="0"/>
                      </a:endParaRPr>
                    </a:p>
                  </a:txBody>
                  <a:tcPr marL="36194" marR="36194"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1">
                          <a:latin typeface="微软雅黑" panose="020B0503020204020204" charset="-122"/>
                          <a:ea typeface="微软雅黑" panose="020B0503020204020204" charset="-122"/>
                          <a:cs typeface="Times New Roman" panose="02020603050405020304" pitchFamily="18" charset="0"/>
                        </a:rPr>
                        <a:t>22.5</a:t>
                      </a:r>
                      <a:endParaRPr lang="en-US" altLang="en-US" sz="900" b="1">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1">
                          <a:latin typeface="微软雅黑" panose="020B0503020204020204" charset="-122"/>
                          <a:ea typeface="微软雅黑" panose="020B0503020204020204" charset="-122"/>
                          <a:cs typeface="Times New Roman" panose="02020603050405020304" pitchFamily="18" charset="0"/>
                        </a:rPr>
                        <a:t>328+3周</a:t>
                      </a:r>
                      <a:endParaRPr lang="en-US" altLang="en-US" sz="900" b="1">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1">
                          <a:latin typeface="微软雅黑" panose="020B0503020204020204" charset="-122"/>
                          <a:ea typeface="微软雅黑" panose="020B0503020204020204" charset="-122"/>
                          <a:cs typeface="Times New Roman" panose="02020603050405020304" pitchFamily="18" charset="0"/>
                        </a:rPr>
                        <a:t>276</a:t>
                      </a:r>
                      <a:endParaRPr lang="en-US" altLang="en-US" sz="900" b="1">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1">
                          <a:latin typeface="微软雅黑" panose="020B0503020204020204" charset="-122"/>
                          <a:ea typeface="微软雅黑" panose="020B0503020204020204" charset="-122"/>
                          <a:cs typeface="Times New Roman" panose="02020603050405020304" pitchFamily="18" charset="0"/>
                        </a:rPr>
                        <a:t>52</a:t>
                      </a:r>
                      <a:endParaRPr lang="en-US" altLang="en-US" sz="900" b="1">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1">
                          <a:latin typeface="微软雅黑" panose="020B0503020204020204" charset="-122"/>
                          <a:ea typeface="微软雅黑" panose="020B0503020204020204" charset="-122"/>
                          <a:cs typeface="Times New Roman" panose="02020603050405020304" pitchFamily="18" charset="0"/>
                        </a:rPr>
                        <a:t>28</a:t>
                      </a:r>
                      <a:endParaRPr lang="en-US" altLang="en-US" sz="900" b="1">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1">
                          <a:latin typeface="微软雅黑" panose="020B0503020204020204" charset="-122"/>
                          <a:ea typeface="微软雅黑" panose="020B0503020204020204" charset="-122"/>
                          <a:cs typeface="Times New Roman" panose="02020603050405020304" pitchFamily="18" charset="0"/>
                        </a:rPr>
                        <a:t>12</a:t>
                      </a:r>
                      <a:endParaRPr lang="en-US" altLang="en-US" sz="900" b="1">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1">
                          <a:latin typeface="微软雅黑" panose="020B0503020204020204" charset="-122"/>
                          <a:ea typeface="微软雅黑" panose="020B0503020204020204" charset="-122"/>
                          <a:cs typeface="Times New Roman" panose="02020603050405020304" pitchFamily="18" charset="0"/>
                        </a:rPr>
                        <a:t> </a:t>
                      </a:r>
                      <a:endParaRPr lang="en-US" altLang="en-US" sz="900" b="1">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1">
                          <a:latin typeface="微软雅黑" panose="020B0503020204020204" charset="-122"/>
                          <a:ea typeface="微软雅黑" panose="020B0503020204020204" charset="-122"/>
                          <a:cs typeface="Times New Roman" panose="02020603050405020304" pitchFamily="18" charset="0"/>
                        </a:rPr>
                        <a:t> </a:t>
                      </a:r>
                      <a:endParaRPr lang="en-US" altLang="en-US" sz="900" b="1">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1">
                          <a:latin typeface="微软雅黑" panose="020B0503020204020204" charset="-122"/>
                          <a:ea typeface="微软雅黑" panose="020B0503020204020204" charset="-122"/>
                          <a:cs typeface="Times New Roman" panose="02020603050405020304" pitchFamily="18" charset="0"/>
                        </a:rPr>
                        <a:t> </a:t>
                      </a:r>
                      <a:endParaRPr lang="en-US" altLang="en-US" sz="900" b="1">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1">
                          <a:latin typeface="微软雅黑" panose="020B0503020204020204" charset="-122"/>
                          <a:ea typeface="微软雅黑" panose="020B0503020204020204" charset="-122"/>
                          <a:cs typeface="Times New Roman" panose="02020603050405020304" pitchFamily="18" charset="0"/>
                        </a:rPr>
                        <a:t> </a:t>
                      </a:r>
                      <a:endParaRPr lang="en-US" altLang="en-US" sz="900" b="1">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1">
                          <a:latin typeface="微软雅黑" panose="020B0503020204020204" charset="-122"/>
                          <a:ea typeface="微软雅黑" panose="020B0503020204020204" charset="-122"/>
                          <a:cs typeface="Times New Roman" panose="02020603050405020304" pitchFamily="18" charset="0"/>
                        </a:rPr>
                        <a:t> </a:t>
                      </a:r>
                      <a:endParaRPr lang="en-US" altLang="en-US" sz="900" b="1">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1">
                          <a:latin typeface="微软雅黑" panose="020B0503020204020204" charset="-122"/>
                          <a:ea typeface="微软雅黑" panose="020B0503020204020204" charset="-122"/>
                          <a:cs typeface="Times New Roman" panose="02020603050405020304" pitchFamily="18" charset="0"/>
                        </a:rPr>
                        <a:t>5.5</a:t>
                      </a:r>
                      <a:endParaRPr lang="en-US" altLang="en-US" sz="900" b="1">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1">
                          <a:latin typeface="微软雅黑" panose="020B0503020204020204" charset="-122"/>
                          <a:ea typeface="微软雅黑" panose="020B0503020204020204" charset="-122"/>
                          <a:cs typeface="Times New Roman" panose="02020603050405020304" pitchFamily="18" charset="0"/>
                        </a:rPr>
                        <a:t>4</a:t>
                      </a:r>
                      <a:endParaRPr lang="en-US" altLang="en-US" sz="900" b="1">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1">
                          <a:latin typeface="微软雅黑" panose="020B0503020204020204" charset="-122"/>
                          <a:ea typeface="微软雅黑" panose="020B0503020204020204" charset="-122"/>
                          <a:cs typeface="Times New Roman" panose="02020603050405020304" pitchFamily="18" charset="0"/>
                        </a:rPr>
                        <a:t>6</a:t>
                      </a:r>
                      <a:endParaRPr lang="en-US" altLang="en-US" sz="900" b="1">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1">
                          <a:latin typeface="微软雅黑" panose="020B0503020204020204" charset="-122"/>
                          <a:ea typeface="微软雅黑" panose="020B0503020204020204" charset="-122"/>
                          <a:cs typeface="Times New Roman" panose="02020603050405020304" pitchFamily="18" charset="0"/>
                        </a:rPr>
                        <a:t>7</a:t>
                      </a:r>
                      <a:endParaRPr lang="en-US" altLang="en-US" sz="900" b="1">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1">
                          <a:latin typeface="微软雅黑" panose="020B0503020204020204" charset="-122"/>
                          <a:ea typeface="微软雅黑" panose="020B0503020204020204" charset="-122"/>
                          <a:cs typeface="Times New Roman" panose="02020603050405020304" pitchFamily="18" charset="0"/>
                        </a:rPr>
                        <a:t> </a:t>
                      </a:r>
                      <a:endParaRPr lang="en-US" altLang="en-US" sz="900" b="1">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bl>
          </a:graphicData>
        </a:graphic>
      </p:graphicFrame>
      <p:sp>
        <p:nvSpPr>
          <p:cNvPr id="5" name="文本框 4"/>
          <p:cNvSpPr txBox="1"/>
          <p:nvPr/>
        </p:nvSpPr>
        <p:spPr>
          <a:xfrm>
            <a:off x="1841500" y="5772150"/>
            <a:ext cx="5080000" cy="368300"/>
          </a:xfrm>
          <a:prstGeom prst="rect">
            <a:avLst/>
          </a:prstGeom>
          <a:noFill/>
          <a:ln w="9525">
            <a:noFill/>
          </a:ln>
        </p:spPr>
        <p:txBody>
          <a:bodyPr anchor="t" anchorCtr="0">
            <a:spAutoFit/>
          </a:bodyPr>
          <a:p>
            <a:pPr algn="l"/>
            <a:r>
              <a:rPr lang="zh-CN" sz="1800" b="1">
                <a:solidFill>
                  <a:schemeClr val="accent5">
                    <a:lumMod val="75000"/>
                  </a:schemeClr>
                </a:solidFill>
                <a:latin typeface="微软雅黑" panose="020B0503020204020204" charset="-122"/>
                <a:ea typeface="微软雅黑" panose="020B0503020204020204" charset="-122"/>
              </a:rPr>
              <a:t>课程分类统计</a:t>
            </a:r>
            <a:endParaRPr lang="zh-CN" altLang="en-US" sz="1800" b="1">
              <a:solidFill>
                <a:schemeClr val="accent5">
                  <a:lumMod val="75000"/>
                </a:schemeClr>
              </a:solidFill>
              <a:latin typeface="微软雅黑" panose="020B0503020204020204" charset="-122"/>
              <a:ea typeface="微软雅黑" panose="020B0503020204020204" charset="-122"/>
            </a:endParaRPr>
          </a:p>
        </p:txBody>
      </p:sp>
      <p:graphicFrame>
        <p:nvGraphicFramePr>
          <p:cNvPr id="6" name="表格 5"/>
          <p:cNvGraphicFramePr/>
          <p:nvPr>
            <p:custDataLst>
              <p:tags r:id="rId3"/>
            </p:custDataLst>
          </p:nvPr>
        </p:nvGraphicFramePr>
        <p:xfrm>
          <a:off x="3587750" y="5850255"/>
          <a:ext cx="6992620" cy="939165"/>
        </p:xfrm>
        <a:graphic>
          <a:graphicData uri="http://schemas.openxmlformats.org/drawingml/2006/table">
            <a:tbl>
              <a:tblPr firstRow="1" bandRow="1">
                <a:tableStyleId>{5940675A-B579-460E-94D1-54222C63F5DA}</a:tableStyleId>
              </a:tblPr>
              <a:tblGrid>
                <a:gridCol w="1316990"/>
                <a:gridCol w="1143000"/>
                <a:gridCol w="1136015"/>
                <a:gridCol w="1137285"/>
                <a:gridCol w="1080135"/>
                <a:gridCol w="1179195"/>
              </a:tblGrid>
              <a:tr h="368300">
                <a:tc>
                  <a:txBody>
                    <a:bodyPr/>
                    <a:p>
                      <a:pPr indent="0" algn="r">
                        <a:buNone/>
                      </a:pPr>
                      <a:endParaRPr lang="en-US" altLang="en-US" sz="900" b="1">
                        <a:latin typeface="微软雅黑" panose="020B0503020204020204" charset="-122"/>
                        <a:ea typeface="微软雅黑" panose="020B0503020204020204" charset="-122"/>
                        <a:cs typeface="Times New Roman" panose="02020603050405020304" pitchFamily="18" charset="0"/>
                      </a:endParaRPr>
                    </a:p>
                  </a:txBody>
                  <a:tcPr marL="0" marR="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1">
                          <a:latin typeface="微软雅黑" panose="020B0503020204020204" charset="-122"/>
                          <a:ea typeface="微软雅黑" panose="020B0503020204020204" charset="-122"/>
                          <a:cs typeface="Times New Roman" panose="02020603050405020304" pitchFamily="18" charset="0"/>
                        </a:rPr>
                        <a:t>学科基础课</a:t>
                      </a:r>
                      <a:endParaRPr lang="en-US" altLang="en-US" sz="900" b="1">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1">
                          <a:latin typeface="微软雅黑" panose="020B0503020204020204" charset="-122"/>
                          <a:ea typeface="微软雅黑" panose="020B0503020204020204" charset="-122"/>
                          <a:cs typeface="Times New Roman" panose="02020603050405020304" pitchFamily="18" charset="0"/>
                        </a:rPr>
                        <a:t>专业主干课</a:t>
                      </a:r>
                      <a:endParaRPr lang="en-US" altLang="en-US" sz="900" b="1">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1">
                          <a:latin typeface="微软雅黑" panose="020B0503020204020204" charset="-122"/>
                          <a:ea typeface="微软雅黑" panose="020B0503020204020204" charset="-122"/>
                          <a:cs typeface="Times New Roman" panose="02020603050405020304" pitchFamily="18" charset="0"/>
                        </a:rPr>
                        <a:t>实践环节</a:t>
                      </a:r>
                      <a:endParaRPr lang="en-US" altLang="en-US" sz="900" b="1">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1">
                          <a:latin typeface="微软雅黑" panose="020B0503020204020204" charset="-122"/>
                          <a:ea typeface="微软雅黑" panose="020B0503020204020204" charset="-122"/>
                          <a:cs typeface="Times New Roman" panose="02020603050405020304" pitchFamily="18" charset="0"/>
                        </a:rPr>
                        <a:t>学时总计</a:t>
                      </a:r>
                      <a:endParaRPr lang="en-US" altLang="en-US" sz="900" b="1">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1">
                          <a:latin typeface="微软雅黑" panose="020B0503020204020204" charset="-122"/>
                          <a:ea typeface="微软雅黑" panose="020B0503020204020204" charset="-122"/>
                          <a:cs typeface="Times New Roman" panose="02020603050405020304" pitchFamily="18" charset="0"/>
                        </a:rPr>
                        <a:t>学分总计</a:t>
                      </a:r>
                      <a:endParaRPr lang="en-US" altLang="en-US" sz="900" b="1">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278765">
                <a:tc>
                  <a:txBody>
                    <a:bodyPr/>
                    <a:p>
                      <a:pPr indent="0" algn="ctr">
                        <a:buNone/>
                      </a:pPr>
                      <a:r>
                        <a:rPr lang="en-US" sz="900" b="1">
                          <a:latin typeface="微软雅黑" panose="020B0503020204020204" charset="-122"/>
                          <a:ea typeface="微软雅黑" panose="020B0503020204020204" charset="-122"/>
                          <a:cs typeface="Times New Roman" panose="02020603050405020304" pitchFamily="18" charset="0"/>
                        </a:rPr>
                        <a:t>课内总学时/学分</a:t>
                      </a:r>
                      <a:endParaRPr lang="en-US" altLang="en-US" sz="900" b="1">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1">
                          <a:latin typeface="微软雅黑" panose="020B0503020204020204" charset="-122"/>
                          <a:ea typeface="微软雅黑" panose="020B0503020204020204" charset="-122"/>
                          <a:cs typeface="Times New Roman" panose="02020603050405020304" pitchFamily="18" charset="0"/>
                        </a:rPr>
                        <a:t>40/2.5</a:t>
                      </a:r>
                      <a:endParaRPr lang="en-US" altLang="en-US" sz="900" b="1">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1">
                          <a:latin typeface="微软雅黑" panose="020B0503020204020204" charset="-122"/>
                          <a:ea typeface="微软雅黑" panose="020B0503020204020204" charset="-122"/>
                          <a:cs typeface="Times New Roman" panose="02020603050405020304" pitchFamily="18" charset="0"/>
                        </a:rPr>
                        <a:t>288/17</a:t>
                      </a:r>
                      <a:endParaRPr lang="en-US" altLang="en-US" sz="900" b="1">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1">
                          <a:latin typeface="微软雅黑" panose="020B0503020204020204" charset="-122"/>
                          <a:ea typeface="微软雅黑" panose="020B0503020204020204" charset="-122"/>
                          <a:cs typeface="Times New Roman" panose="02020603050405020304" pitchFamily="18" charset="0"/>
                        </a:rPr>
                        <a:t>3/3周</a:t>
                      </a:r>
                      <a:endParaRPr lang="en-US" altLang="en-US" sz="900" b="1">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1">
                          <a:latin typeface="微软雅黑" panose="020B0503020204020204" charset="-122"/>
                          <a:ea typeface="微软雅黑" panose="020B0503020204020204" charset="-122"/>
                          <a:cs typeface="Times New Roman" panose="02020603050405020304" pitchFamily="18" charset="0"/>
                        </a:rPr>
                        <a:t>328+3周</a:t>
                      </a:r>
                      <a:endParaRPr lang="en-US" altLang="en-US" sz="900" b="1">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1">
                          <a:latin typeface="微软雅黑" panose="020B0503020204020204" charset="-122"/>
                          <a:ea typeface="微软雅黑" panose="020B0503020204020204" charset="-122"/>
                          <a:cs typeface="Times New Roman" panose="02020603050405020304" pitchFamily="18" charset="0"/>
                        </a:rPr>
                        <a:t>22.5</a:t>
                      </a:r>
                      <a:endParaRPr lang="en-US" altLang="en-US" sz="900" b="1">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292100">
                <a:tc>
                  <a:txBody>
                    <a:bodyPr/>
                    <a:p>
                      <a:pPr indent="0" algn="ctr">
                        <a:buNone/>
                      </a:pPr>
                      <a:r>
                        <a:rPr lang="en-US" sz="900" b="1">
                          <a:latin typeface="微软雅黑" panose="020B0503020204020204" charset="-122"/>
                          <a:ea typeface="微软雅黑" panose="020B0503020204020204" charset="-122"/>
                          <a:cs typeface="Times New Roman" panose="02020603050405020304" pitchFamily="18" charset="0"/>
                        </a:rPr>
                        <a:t>学分所占比例</a:t>
                      </a:r>
                      <a:endParaRPr lang="en-US" altLang="en-US" sz="900" b="1">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1">
                          <a:latin typeface="微软雅黑" panose="020B0503020204020204" charset="-122"/>
                          <a:ea typeface="微软雅黑" panose="020B0503020204020204" charset="-122"/>
                          <a:cs typeface="Times New Roman" panose="02020603050405020304" pitchFamily="18" charset="0"/>
                        </a:rPr>
                        <a:t>11%</a:t>
                      </a:r>
                      <a:endParaRPr lang="en-US" altLang="en-US" sz="900" b="1">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1">
                          <a:latin typeface="微软雅黑" panose="020B0503020204020204" charset="-122"/>
                          <a:ea typeface="微软雅黑" panose="020B0503020204020204" charset="-122"/>
                          <a:cs typeface="Times New Roman" panose="02020603050405020304" pitchFamily="18" charset="0"/>
                        </a:rPr>
                        <a:t>76%</a:t>
                      </a:r>
                      <a:endParaRPr lang="en-US" altLang="en-US" sz="900" b="1">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1">
                          <a:latin typeface="微软雅黑" panose="020B0503020204020204" charset="-122"/>
                          <a:ea typeface="微软雅黑" panose="020B0503020204020204" charset="-122"/>
                          <a:cs typeface="Times New Roman" panose="02020603050405020304" pitchFamily="18" charset="0"/>
                        </a:rPr>
                        <a:t>13%</a:t>
                      </a:r>
                      <a:endParaRPr lang="en-US" altLang="en-US" sz="900" b="1">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latin typeface="微软雅黑" panose="020B0503020204020204" charset="-122"/>
                          <a:ea typeface="微软雅黑" panose="020B0503020204020204" charset="-122"/>
                          <a:cs typeface="Times New Roman" panose="02020603050405020304" pitchFamily="18" charset="0"/>
                        </a:rPr>
                        <a:t> </a:t>
                      </a:r>
                      <a:endParaRPr lang="en-US" altLang="en-US" sz="900" b="0">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1">
                          <a:latin typeface="微软雅黑" panose="020B0503020204020204" charset="-122"/>
                          <a:ea typeface="微软雅黑" panose="020B0503020204020204" charset="-122"/>
                          <a:cs typeface="Times New Roman" panose="02020603050405020304" pitchFamily="18" charset="0"/>
                        </a:rPr>
                        <a:t>100%</a:t>
                      </a:r>
                      <a:endParaRPr lang="en-US" altLang="en-US" sz="900" b="1">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bl>
          </a:graphicData>
        </a:graphic>
      </p:graphicFrame>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9" name="菱形 8"/>
          <p:cNvSpPr/>
          <p:nvPr/>
        </p:nvSpPr>
        <p:spPr>
          <a:xfrm>
            <a:off x="630238" y="219075"/>
            <a:ext cx="503238" cy="504825"/>
          </a:xfrm>
          <a:prstGeom prst="diamond">
            <a:avLst/>
          </a:prstGeom>
          <a:solidFill>
            <a:srgbClr val="006DB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ct val="0"/>
              </a:spcBef>
              <a:spcAft>
                <a:spcPct val="0"/>
              </a:spcAft>
              <a:buClrTx/>
              <a:buSzTx/>
              <a:buFontTx/>
              <a:buNone/>
            </a:pPr>
            <a:endParaRPr kumimoji="0" lang="zh-CN" altLang="en-US" sz="1800" b="0" i="0" u="none" strike="noStrike" kern="1200" cap="none" spc="0" normalizeH="0" baseline="0" noProof="1">
              <a:ln>
                <a:noFill/>
              </a:ln>
              <a:solidFill>
                <a:schemeClr val="lt1"/>
              </a:solidFill>
              <a:effectLst/>
              <a:uLnTx/>
              <a:uFillTx/>
              <a:latin typeface="+mn-lt"/>
              <a:ea typeface="+mn-ea"/>
              <a:cs typeface="+mn-cs"/>
            </a:endParaRPr>
          </a:p>
        </p:txBody>
      </p:sp>
      <p:sp>
        <p:nvSpPr>
          <p:cNvPr id="10" name="等腰三角形 9"/>
          <p:cNvSpPr/>
          <p:nvPr/>
        </p:nvSpPr>
        <p:spPr>
          <a:xfrm flipV="1">
            <a:off x="323850" y="0"/>
            <a:ext cx="1116013" cy="509588"/>
          </a:xfrm>
          <a:prstGeom prst="triangle">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ct val="0"/>
              </a:spcBef>
              <a:spcAft>
                <a:spcPct val="0"/>
              </a:spcAft>
              <a:buClrTx/>
              <a:buSzTx/>
              <a:buFontTx/>
              <a:buNone/>
            </a:pPr>
            <a:endParaRPr kumimoji="0" lang="zh-CN" altLang="en-US" sz="1800" b="0" i="0" u="none" strike="noStrike" kern="1200" cap="none" spc="0" normalizeH="0" baseline="0" noProof="1">
              <a:ln>
                <a:noFill/>
              </a:ln>
              <a:solidFill>
                <a:schemeClr val="lt1"/>
              </a:solidFill>
              <a:effectLst/>
              <a:uLnTx/>
              <a:uFillTx/>
              <a:latin typeface="+mn-lt"/>
              <a:ea typeface="+mn-ea"/>
              <a:cs typeface="+mn-cs"/>
            </a:endParaRPr>
          </a:p>
        </p:txBody>
      </p:sp>
      <p:grpSp>
        <p:nvGrpSpPr>
          <p:cNvPr id="7172" name="组合 21"/>
          <p:cNvGrpSpPr/>
          <p:nvPr/>
        </p:nvGrpSpPr>
        <p:grpSpPr>
          <a:xfrm>
            <a:off x="8547100" y="203200"/>
            <a:ext cx="3373438" cy="714375"/>
            <a:chOff x="8395572" y="160583"/>
            <a:chExt cx="3374210" cy="714563"/>
          </a:xfrm>
        </p:grpSpPr>
        <p:pic>
          <p:nvPicPr>
            <p:cNvPr id="7178" name="图片 23"/>
            <p:cNvPicPr>
              <a:picLocks noChangeAspect="1"/>
            </p:cNvPicPr>
            <p:nvPr/>
          </p:nvPicPr>
          <p:blipFill>
            <a:blip r:embed="rId1"/>
            <a:stretch>
              <a:fillRect/>
            </a:stretch>
          </p:blipFill>
          <p:spPr>
            <a:xfrm>
              <a:off x="8395572" y="160583"/>
              <a:ext cx="713633" cy="714563"/>
            </a:xfrm>
            <a:prstGeom prst="rect">
              <a:avLst/>
            </a:prstGeom>
            <a:noFill/>
            <a:ln w="9525">
              <a:noFill/>
            </a:ln>
          </p:spPr>
        </p:pic>
        <p:sp>
          <p:nvSpPr>
            <p:cNvPr id="7179" name="文本框 4"/>
            <p:cNvSpPr txBox="1"/>
            <p:nvPr/>
          </p:nvSpPr>
          <p:spPr>
            <a:xfrm>
              <a:off x="9127221" y="259333"/>
              <a:ext cx="2642561" cy="496701"/>
            </a:xfrm>
            <a:prstGeom prst="rect">
              <a:avLst/>
            </a:prstGeom>
            <a:noFill/>
            <a:ln w="9525">
              <a:noFill/>
            </a:ln>
          </p:spPr>
          <p:txBody>
            <a:bodyPr>
              <a:spAutoFit/>
            </a:bodyPr>
            <a:p>
              <a:pPr>
                <a:lnSpc>
                  <a:spcPct val="120000"/>
                </a:lnSpc>
              </a:pPr>
              <a:r>
                <a:rPr lang="zh-CN" altLang="en-US" sz="1600" b="1" dirty="0">
                  <a:solidFill>
                    <a:srgbClr val="0070C0"/>
                  </a:solidFill>
                  <a:latin typeface="微软雅黑" panose="020B0503020204020204" charset="-122"/>
                  <a:ea typeface="微软雅黑" panose="020B0503020204020204" charset="-122"/>
                  <a:sym typeface="微软雅黑 Light" panose="020B0502040204020203" charset="-122"/>
                </a:rPr>
                <a:t>机械与电子信息学院</a:t>
              </a:r>
              <a:endParaRPr lang="en-US" altLang="zh-CN" sz="1600" b="1" dirty="0">
                <a:solidFill>
                  <a:srgbClr val="0070C0"/>
                </a:solidFill>
                <a:latin typeface="微软雅黑" panose="020B0503020204020204" charset="-122"/>
                <a:ea typeface="微软雅黑" panose="020B0503020204020204" charset="-122"/>
                <a:sym typeface="微软雅黑 Light" panose="020B0502040204020203" charset="-122"/>
              </a:endParaRPr>
            </a:p>
            <a:p>
              <a:pPr>
                <a:lnSpc>
                  <a:spcPct val="120000"/>
                </a:lnSpc>
              </a:pPr>
              <a:r>
                <a:rPr lang="en-US" altLang="zh-CN" sz="600" b="1" dirty="0">
                  <a:solidFill>
                    <a:srgbClr val="0070C0"/>
                  </a:solidFill>
                  <a:latin typeface="微软雅黑" panose="020B0503020204020204" charset="-122"/>
                  <a:ea typeface="微软雅黑" panose="020B0503020204020204" charset="-122"/>
                  <a:sym typeface="微软雅黑 Light" panose="020B0502040204020203" charset="-122"/>
                </a:rPr>
                <a:t>School of Mechanical Engineering And Electronic Information</a:t>
              </a:r>
              <a:endParaRPr lang="zh-CN" altLang="zh-CN" sz="600" b="1" dirty="0">
                <a:solidFill>
                  <a:srgbClr val="0070C0"/>
                </a:solidFill>
                <a:latin typeface="微软雅黑" panose="020B0503020204020204" charset="-122"/>
                <a:ea typeface="微软雅黑" panose="020B0503020204020204" charset="-122"/>
                <a:sym typeface="微软雅黑 Light" panose="020B0502040204020203" charset="-122"/>
              </a:endParaRPr>
            </a:p>
          </p:txBody>
        </p:sp>
      </p:grpSp>
      <p:sp>
        <p:nvSpPr>
          <p:cNvPr id="2" name="TextBox 1"/>
          <p:cNvSpPr txBox="1"/>
          <p:nvPr/>
        </p:nvSpPr>
        <p:spPr>
          <a:xfrm>
            <a:off x="1637665" y="200025"/>
            <a:ext cx="8538845" cy="798195"/>
          </a:xfrm>
          <a:prstGeom prst="rect">
            <a:avLst/>
          </a:prstGeom>
          <a:noFill/>
        </p:spPr>
        <p:txBody>
          <a:bodyPr>
            <a:noAutofit/>
          </a:bodyPr>
          <a:lstStyle/>
          <a:p>
            <a:pPr marR="0" algn="l" defTabSz="914400">
              <a:lnSpc>
                <a:spcPct val="100000"/>
              </a:lnSpc>
              <a:buClrTx/>
              <a:buSzTx/>
              <a:buFontTx/>
              <a:buNone/>
            </a:pPr>
            <a:r>
              <a:rPr kumimoji="0" lang="zh-CN" altLang="en-US" sz="3200" b="1" kern="1200" cap="none" spc="0" normalizeH="0" baseline="0">
                <a:solidFill>
                  <a:schemeClr val="accent5">
                    <a:lumMod val="75000"/>
                  </a:schemeClr>
                </a:solidFill>
                <a:latin typeface="微软雅黑" panose="020B0503020204020204" charset="-122"/>
                <a:ea typeface="微软雅黑" panose="020B0503020204020204" charset="-122"/>
                <a:cs typeface="微软雅黑" panose="020B0503020204020204" charset="-122"/>
              </a:rPr>
              <a:t>机械系概况</a:t>
            </a:r>
            <a:endParaRPr kumimoji="0" lang="zh-CN" altLang="en-US" sz="3200" b="1" kern="1200" cap="none" spc="0" normalizeH="0" baseline="0">
              <a:solidFill>
                <a:schemeClr val="accent5">
                  <a:lumMod val="75000"/>
                </a:schemeClr>
              </a:solidFill>
              <a:latin typeface="微软雅黑" panose="020B0503020204020204" charset="-122"/>
              <a:ea typeface="微软雅黑" panose="020B0503020204020204" charset="-122"/>
              <a:cs typeface="微软雅黑" panose="020B0503020204020204" charset="-122"/>
            </a:endParaRPr>
          </a:p>
        </p:txBody>
      </p:sp>
      <p:sp>
        <p:nvSpPr>
          <p:cNvPr id="7177" name="TextBox 4"/>
          <p:cNvSpPr txBox="1"/>
          <p:nvPr/>
        </p:nvSpPr>
        <p:spPr>
          <a:xfrm>
            <a:off x="1637665" y="1195705"/>
            <a:ext cx="9597390" cy="4958715"/>
          </a:xfrm>
          <a:prstGeom prst="rect">
            <a:avLst/>
          </a:prstGeom>
          <a:noFill/>
          <a:ln w="9525">
            <a:noFill/>
          </a:ln>
        </p:spPr>
        <p:txBody>
          <a:bodyPr>
            <a:noAutofit/>
          </a:bodyPr>
          <a:p>
            <a:pPr algn="l">
              <a:lnSpc>
                <a:spcPct val="150000"/>
              </a:lnSpc>
              <a:buClrTx/>
              <a:buSzTx/>
              <a:buFontTx/>
            </a:pPr>
            <a:r>
              <a:rPr lang="zh-CN" altLang="en-US" sz="1800" b="1" dirty="0">
                <a:solidFill>
                  <a:schemeClr val="accent5">
                    <a:lumMod val="75000"/>
                  </a:schemeClr>
                </a:solidFill>
                <a:latin typeface="微软雅黑" panose="020B0503020204020204" charset="-122"/>
                <a:ea typeface="微软雅黑" panose="020B0503020204020204" charset="-122"/>
              </a:rPr>
              <a:t>教学力量：</a:t>
            </a:r>
            <a:endParaRPr lang="zh-CN" altLang="en-US" sz="1800" b="1" dirty="0">
              <a:solidFill>
                <a:schemeClr val="accent5">
                  <a:lumMod val="75000"/>
                </a:schemeClr>
              </a:solidFill>
              <a:latin typeface="微软雅黑" panose="020B0503020204020204" charset="-122"/>
              <a:ea typeface="微软雅黑" panose="020B0503020204020204" charset="-122"/>
            </a:endParaRPr>
          </a:p>
          <a:p>
            <a:pPr algn="l">
              <a:lnSpc>
                <a:spcPct val="150000"/>
              </a:lnSpc>
              <a:buClrTx/>
              <a:buSzTx/>
              <a:buFontTx/>
            </a:pPr>
            <a:r>
              <a:rPr lang="zh-CN" altLang="en-US" sz="1800" b="1" dirty="0">
                <a:solidFill>
                  <a:schemeClr val="accent5">
                    <a:lumMod val="75000"/>
                  </a:schemeClr>
                </a:solidFill>
                <a:latin typeface="微软雅黑" panose="020B0503020204020204" charset="-122"/>
                <a:ea typeface="微软雅黑" panose="020B0503020204020204" charset="-122"/>
              </a:rPr>
              <a:t> </a:t>
            </a:r>
            <a:r>
              <a:rPr lang="en-US" altLang="zh-CN" sz="1800" b="1" dirty="0">
                <a:solidFill>
                  <a:schemeClr val="accent5">
                    <a:lumMod val="75000"/>
                  </a:schemeClr>
                </a:solidFill>
                <a:latin typeface="微软雅黑" panose="020B0503020204020204" charset="-122"/>
                <a:ea typeface="微软雅黑" panose="020B0503020204020204" charset="-122"/>
              </a:rPr>
              <a:t>     </a:t>
            </a:r>
            <a:r>
              <a:rPr lang="zh-CN" altLang="en-US" sz="1800" dirty="0">
                <a:solidFill>
                  <a:schemeClr val="accent5">
                    <a:lumMod val="75000"/>
                  </a:schemeClr>
                </a:solidFill>
                <a:latin typeface="微软雅黑" panose="020B0503020204020204" charset="-122"/>
                <a:ea typeface="微软雅黑" panose="020B0503020204020204" charset="-122"/>
              </a:rPr>
              <a:t>机械工程系现有教授18人，副教授24人，其中国家优青1人，湖北百人2人，湖北省杰青2人，楚天学子2人。目前有国家级一流本科课程一门，省级精品课程3门，省级教学团队2个。形成先进机构与机器人技术、深海资源勘探、微纳芯片与先进制造技术、智能地质装备等四个主要科研方向。</a:t>
            </a:r>
            <a:r>
              <a:rPr lang="en-US" altLang="zh-CN" sz="1800" dirty="0">
                <a:solidFill>
                  <a:schemeClr val="accent5">
                    <a:lumMod val="75000"/>
                  </a:schemeClr>
                </a:solidFill>
                <a:latin typeface="微软雅黑" panose="020B0503020204020204" charset="-122"/>
                <a:ea typeface="微软雅黑" panose="020B0503020204020204" charset="-122"/>
              </a:rPr>
              <a:t>    </a:t>
            </a:r>
            <a:endParaRPr lang="en-US" altLang="zh-CN" sz="1800" dirty="0">
              <a:solidFill>
                <a:schemeClr val="accent5">
                  <a:lumMod val="75000"/>
                </a:schemeClr>
              </a:solidFill>
              <a:latin typeface="微软雅黑" panose="020B0503020204020204" charset="-122"/>
              <a:ea typeface="微软雅黑" panose="020B0503020204020204" charset="-122"/>
            </a:endParaRPr>
          </a:p>
          <a:p>
            <a:pPr algn="l">
              <a:lnSpc>
                <a:spcPct val="150000"/>
              </a:lnSpc>
              <a:buClrTx/>
              <a:buSzTx/>
              <a:buFontTx/>
            </a:pPr>
            <a:r>
              <a:rPr lang="en-US" altLang="zh-CN" sz="1800" dirty="0">
                <a:solidFill>
                  <a:schemeClr val="accent5">
                    <a:lumMod val="75000"/>
                  </a:schemeClr>
                </a:solidFill>
                <a:latin typeface="微软雅黑" panose="020B0503020204020204" charset="-122"/>
                <a:ea typeface="微软雅黑" panose="020B0503020204020204" charset="-122"/>
              </a:rPr>
              <a:t>      </a:t>
            </a:r>
            <a:r>
              <a:rPr lang="zh-CN" altLang="en-US" sz="1800" dirty="0">
                <a:solidFill>
                  <a:schemeClr val="accent5">
                    <a:lumMod val="75000"/>
                  </a:schemeClr>
                </a:solidFill>
                <a:latin typeface="微软雅黑" panose="020B0503020204020204" charset="-122"/>
                <a:ea typeface="微软雅黑" panose="020B0503020204020204" charset="-122"/>
              </a:rPr>
              <a:t>2013年，获批“卓越工程师计划”建设专业，拥有“中国地质大学—中国地质装备总公司国家级工程实践教育中心”和多个“卓越工程师”跨学科专业交叉融合的实习基地。</a:t>
            </a:r>
            <a:endParaRPr lang="zh-CN" altLang="en-US" sz="1800" dirty="0">
              <a:solidFill>
                <a:schemeClr val="accent5">
                  <a:lumMod val="75000"/>
                </a:schemeClr>
              </a:solidFill>
              <a:latin typeface="微软雅黑" panose="020B0503020204020204" charset="-122"/>
              <a:ea typeface="微软雅黑" panose="020B0503020204020204" charset="-122"/>
            </a:endParaRPr>
          </a:p>
          <a:p>
            <a:pPr algn="l">
              <a:lnSpc>
                <a:spcPct val="150000"/>
              </a:lnSpc>
              <a:buClrTx/>
              <a:buSzTx/>
              <a:buFontTx/>
            </a:pPr>
            <a:r>
              <a:rPr lang="zh-CN" altLang="en-US" sz="1800" b="1" dirty="0">
                <a:solidFill>
                  <a:schemeClr val="accent5">
                    <a:lumMod val="75000"/>
                  </a:schemeClr>
                </a:solidFill>
                <a:latin typeface="微软雅黑" panose="020B0503020204020204" charset="-122"/>
                <a:ea typeface="微软雅黑" panose="020B0503020204020204" charset="-122"/>
              </a:rPr>
              <a:t>教学成果：</a:t>
            </a:r>
            <a:endParaRPr lang="zh-CN" altLang="en-US" sz="1800" b="1" dirty="0">
              <a:solidFill>
                <a:schemeClr val="accent5">
                  <a:lumMod val="75000"/>
                </a:schemeClr>
              </a:solidFill>
              <a:latin typeface="微软雅黑" panose="020B0503020204020204" charset="-122"/>
              <a:ea typeface="微软雅黑" panose="020B0503020204020204" charset="-122"/>
            </a:endParaRPr>
          </a:p>
          <a:p>
            <a:pPr algn="l">
              <a:lnSpc>
                <a:spcPct val="150000"/>
              </a:lnSpc>
              <a:buClrTx/>
              <a:buSzTx/>
              <a:buFontTx/>
            </a:pPr>
            <a:r>
              <a:rPr lang="zh-CN" altLang="en-US" sz="1800" b="1" dirty="0">
                <a:solidFill>
                  <a:schemeClr val="accent5">
                    <a:lumMod val="75000"/>
                  </a:schemeClr>
                </a:solidFill>
                <a:latin typeface="微软雅黑" panose="020B0503020204020204" charset="-122"/>
                <a:ea typeface="微软雅黑" panose="020B0503020204020204" charset="-122"/>
              </a:rPr>
              <a:t> </a:t>
            </a:r>
            <a:r>
              <a:rPr lang="en-US" altLang="zh-CN" sz="1800" b="1" dirty="0">
                <a:solidFill>
                  <a:schemeClr val="accent5">
                    <a:lumMod val="75000"/>
                  </a:schemeClr>
                </a:solidFill>
                <a:latin typeface="微软雅黑" panose="020B0503020204020204" charset="-122"/>
                <a:ea typeface="微软雅黑" panose="020B0503020204020204" charset="-122"/>
              </a:rPr>
              <a:t>      </a:t>
            </a:r>
            <a:r>
              <a:rPr lang="zh-CN" altLang="en-US" sz="1800" dirty="0">
                <a:solidFill>
                  <a:schemeClr val="accent5">
                    <a:lumMod val="75000"/>
                  </a:schemeClr>
                </a:solidFill>
                <a:latin typeface="微软雅黑" panose="020B0503020204020204" charset="-122"/>
                <a:ea typeface="微软雅黑" panose="020B0503020204020204" charset="-122"/>
              </a:rPr>
              <a:t>近年来，本专业学生在全国机械创新设计大赛、工程训练综合能力竞赛、机械成图大赛、金相大赛和铸造大赛等学科竞赛中获国家级奖励100余项。毕业后能在机械工程及自动化领域从事工程设计、机械制造、技术开发、科学研究、生产组织和生产管理等方面工作的高级工程技术人才。</a:t>
            </a:r>
            <a:endParaRPr lang="zh-CN" altLang="en-US" sz="1800" dirty="0">
              <a:solidFill>
                <a:schemeClr val="accent5">
                  <a:lumMod val="75000"/>
                </a:schemeClr>
              </a:solidFill>
              <a:latin typeface="微软雅黑" panose="020B0503020204020204" charset="-122"/>
              <a:ea typeface="微软雅黑" panose="020B0503020204020204" charset="-122"/>
            </a:endParaRPr>
          </a:p>
          <a:p>
            <a:pPr algn="l">
              <a:lnSpc>
                <a:spcPct val="150000"/>
              </a:lnSpc>
            </a:pPr>
            <a:endParaRPr sz="1600" b="1" dirty="0">
              <a:latin typeface="微软雅黑" panose="020B0503020204020204" charset="-122"/>
              <a:ea typeface="微软雅黑" panose="020B0503020204020204" charset="-122"/>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9" name="菱形 8"/>
          <p:cNvSpPr/>
          <p:nvPr/>
        </p:nvSpPr>
        <p:spPr>
          <a:xfrm>
            <a:off x="630238" y="219075"/>
            <a:ext cx="503238" cy="504825"/>
          </a:xfrm>
          <a:prstGeom prst="diamond">
            <a:avLst/>
          </a:prstGeom>
          <a:solidFill>
            <a:srgbClr val="006DB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ct val="0"/>
              </a:spcBef>
              <a:spcAft>
                <a:spcPct val="0"/>
              </a:spcAft>
              <a:buClrTx/>
              <a:buSzTx/>
              <a:buFontTx/>
              <a:buNone/>
            </a:pPr>
            <a:endParaRPr kumimoji="0" lang="zh-CN" altLang="en-US" sz="1800" b="0" i="0" u="none" strike="noStrike" kern="1200" cap="none" spc="0" normalizeH="0" baseline="0" noProof="1">
              <a:ln>
                <a:noFill/>
              </a:ln>
              <a:solidFill>
                <a:schemeClr val="lt1"/>
              </a:solidFill>
              <a:effectLst/>
              <a:uLnTx/>
              <a:uFillTx/>
              <a:latin typeface="+mn-lt"/>
              <a:ea typeface="+mn-ea"/>
              <a:cs typeface="+mn-cs"/>
            </a:endParaRPr>
          </a:p>
        </p:txBody>
      </p:sp>
      <p:sp>
        <p:nvSpPr>
          <p:cNvPr id="10" name="等腰三角形 9"/>
          <p:cNvSpPr/>
          <p:nvPr/>
        </p:nvSpPr>
        <p:spPr>
          <a:xfrm flipV="1">
            <a:off x="323850" y="0"/>
            <a:ext cx="1116013" cy="509588"/>
          </a:xfrm>
          <a:prstGeom prst="triangle">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ct val="0"/>
              </a:spcBef>
              <a:spcAft>
                <a:spcPct val="0"/>
              </a:spcAft>
              <a:buClrTx/>
              <a:buSzTx/>
              <a:buFontTx/>
              <a:buNone/>
            </a:pPr>
            <a:endParaRPr kumimoji="0" lang="zh-CN" altLang="en-US" sz="1800" b="0" i="0" u="none" strike="noStrike" kern="1200" cap="none" spc="0" normalizeH="0" baseline="0" noProof="1">
              <a:ln>
                <a:noFill/>
              </a:ln>
              <a:solidFill>
                <a:schemeClr val="lt1"/>
              </a:solidFill>
              <a:effectLst/>
              <a:uLnTx/>
              <a:uFillTx/>
              <a:latin typeface="+mn-lt"/>
              <a:ea typeface="+mn-ea"/>
              <a:cs typeface="+mn-cs"/>
            </a:endParaRPr>
          </a:p>
        </p:txBody>
      </p:sp>
      <p:grpSp>
        <p:nvGrpSpPr>
          <p:cNvPr id="7172" name="组合 21"/>
          <p:cNvGrpSpPr/>
          <p:nvPr/>
        </p:nvGrpSpPr>
        <p:grpSpPr>
          <a:xfrm>
            <a:off x="8547100" y="203200"/>
            <a:ext cx="3373438" cy="714375"/>
            <a:chOff x="8395572" y="160583"/>
            <a:chExt cx="3374210" cy="714563"/>
          </a:xfrm>
        </p:grpSpPr>
        <p:pic>
          <p:nvPicPr>
            <p:cNvPr id="7178" name="图片 23"/>
            <p:cNvPicPr>
              <a:picLocks noChangeAspect="1"/>
            </p:cNvPicPr>
            <p:nvPr/>
          </p:nvPicPr>
          <p:blipFill>
            <a:blip r:embed="rId1"/>
            <a:stretch>
              <a:fillRect/>
            </a:stretch>
          </p:blipFill>
          <p:spPr>
            <a:xfrm>
              <a:off x="8395572" y="160583"/>
              <a:ext cx="713633" cy="714563"/>
            </a:xfrm>
            <a:prstGeom prst="rect">
              <a:avLst/>
            </a:prstGeom>
            <a:noFill/>
            <a:ln w="9525">
              <a:noFill/>
            </a:ln>
          </p:spPr>
        </p:pic>
        <p:sp>
          <p:nvSpPr>
            <p:cNvPr id="7179" name="文本框 4"/>
            <p:cNvSpPr txBox="1"/>
            <p:nvPr/>
          </p:nvSpPr>
          <p:spPr>
            <a:xfrm>
              <a:off x="9127221" y="259333"/>
              <a:ext cx="2642561" cy="496701"/>
            </a:xfrm>
            <a:prstGeom prst="rect">
              <a:avLst/>
            </a:prstGeom>
            <a:noFill/>
            <a:ln w="9525">
              <a:noFill/>
            </a:ln>
          </p:spPr>
          <p:txBody>
            <a:bodyPr>
              <a:spAutoFit/>
            </a:bodyPr>
            <a:p>
              <a:pPr>
                <a:lnSpc>
                  <a:spcPct val="120000"/>
                </a:lnSpc>
              </a:pPr>
              <a:r>
                <a:rPr lang="zh-CN" altLang="en-US" sz="1600" b="1" dirty="0">
                  <a:solidFill>
                    <a:srgbClr val="0070C0"/>
                  </a:solidFill>
                  <a:latin typeface="微软雅黑" panose="020B0503020204020204" charset="-122"/>
                  <a:ea typeface="微软雅黑" panose="020B0503020204020204" charset="-122"/>
                  <a:sym typeface="微软雅黑 Light" panose="020B0502040204020203" charset="-122"/>
                </a:rPr>
                <a:t>机械与电子信息学院</a:t>
              </a:r>
              <a:endParaRPr lang="en-US" altLang="zh-CN" sz="1600" b="1" dirty="0">
                <a:solidFill>
                  <a:srgbClr val="0070C0"/>
                </a:solidFill>
                <a:latin typeface="微软雅黑" panose="020B0503020204020204" charset="-122"/>
                <a:ea typeface="微软雅黑" panose="020B0503020204020204" charset="-122"/>
                <a:sym typeface="微软雅黑 Light" panose="020B0502040204020203" charset="-122"/>
              </a:endParaRPr>
            </a:p>
            <a:p>
              <a:pPr>
                <a:lnSpc>
                  <a:spcPct val="120000"/>
                </a:lnSpc>
              </a:pPr>
              <a:r>
                <a:rPr lang="en-US" altLang="zh-CN" sz="600" b="1" dirty="0">
                  <a:solidFill>
                    <a:srgbClr val="0070C0"/>
                  </a:solidFill>
                  <a:latin typeface="微软雅黑" panose="020B0503020204020204" charset="-122"/>
                  <a:ea typeface="微软雅黑" panose="020B0503020204020204" charset="-122"/>
                  <a:sym typeface="微软雅黑 Light" panose="020B0502040204020203" charset="-122"/>
                </a:rPr>
                <a:t>School of Mechanical Engineering And Electronic Information</a:t>
              </a:r>
              <a:endParaRPr lang="zh-CN" altLang="zh-CN" sz="600" b="1" dirty="0">
                <a:solidFill>
                  <a:srgbClr val="0070C0"/>
                </a:solidFill>
                <a:latin typeface="微软雅黑" panose="020B0503020204020204" charset="-122"/>
                <a:ea typeface="微软雅黑" panose="020B0503020204020204" charset="-122"/>
                <a:sym typeface="微软雅黑 Light" panose="020B0502040204020203" charset="-122"/>
              </a:endParaRPr>
            </a:p>
          </p:txBody>
        </p:sp>
      </p:grpSp>
      <p:sp>
        <p:nvSpPr>
          <p:cNvPr id="100" name="文本框 99"/>
          <p:cNvSpPr txBox="1"/>
          <p:nvPr/>
        </p:nvSpPr>
        <p:spPr>
          <a:xfrm>
            <a:off x="1368425" y="219075"/>
            <a:ext cx="7482840" cy="953135"/>
          </a:xfrm>
          <a:prstGeom prst="rect">
            <a:avLst/>
          </a:prstGeom>
          <a:noFill/>
          <a:ln w="9525">
            <a:noFill/>
          </a:ln>
        </p:spPr>
        <p:txBody>
          <a:bodyPr wrap="square">
            <a:spAutoFit/>
          </a:bodyPr>
          <a:p>
            <a:pPr algn="l"/>
            <a:r>
              <a:rPr lang="zh-CN" altLang="en-US" sz="3200" b="1">
                <a:solidFill>
                  <a:schemeClr val="accent5">
                    <a:lumMod val="75000"/>
                  </a:schemeClr>
                </a:solidFill>
                <a:latin typeface="微软雅黑" panose="020B0503020204020204" charset="-122"/>
                <a:ea typeface="微软雅黑" panose="020B0503020204020204" charset="-122"/>
                <a:cs typeface="微软雅黑" panose="020B0503020204020204" charset="-122"/>
              </a:rPr>
              <a:t>机械设计制造及其自动化专业</a:t>
            </a:r>
            <a:r>
              <a:rPr lang="en-US" altLang="zh-CN" sz="3200" b="1">
                <a:solidFill>
                  <a:schemeClr val="accent5">
                    <a:lumMod val="75000"/>
                  </a:schemeClr>
                </a:solidFill>
                <a:latin typeface="微软雅黑" panose="020B0503020204020204" charset="-122"/>
                <a:ea typeface="微软雅黑" panose="020B0503020204020204" charset="-122"/>
                <a:cs typeface="微软雅黑" panose="020B0503020204020204" charset="-122"/>
              </a:rPr>
              <a:t> </a:t>
            </a:r>
            <a:endParaRPr lang="en-US" altLang="zh-CN" sz="3200" b="1">
              <a:solidFill>
                <a:schemeClr val="accent5">
                  <a:lumMod val="75000"/>
                </a:schemeClr>
              </a:solidFill>
              <a:latin typeface="微软雅黑" panose="020B0503020204020204" charset="-122"/>
              <a:ea typeface="微软雅黑" panose="020B0503020204020204" charset="-122"/>
              <a:cs typeface="微软雅黑" panose="020B0503020204020204" charset="-122"/>
            </a:endParaRPr>
          </a:p>
          <a:p>
            <a:pPr algn="l"/>
            <a:r>
              <a:rPr lang="zh-CN" altLang="en-US" sz="2400" b="1">
                <a:solidFill>
                  <a:schemeClr val="accent5">
                    <a:lumMod val="75000"/>
                  </a:schemeClr>
                </a:solidFill>
                <a:latin typeface="微软雅黑" panose="020B0503020204020204" charset="-122"/>
                <a:ea typeface="微软雅黑" panose="020B0503020204020204" charset="-122"/>
                <a:cs typeface="微软雅黑" panose="020B0503020204020204" charset="-122"/>
              </a:rPr>
              <a:t>辅修课程教学计划表</a:t>
            </a:r>
            <a:endParaRPr lang="zh-CN" altLang="en-US" sz="2400" b="1">
              <a:solidFill>
                <a:schemeClr val="accent5">
                  <a:lumMod val="75000"/>
                </a:schemeClr>
              </a:solidFill>
              <a:latin typeface="微软雅黑" panose="020B0503020204020204" charset="-122"/>
              <a:ea typeface="微软雅黑" panose="020B0503020204020204" charset="-122"/>
              <a:cs typeface="微软雅黑" panose="020B0503020204020204" charset="-122"/>
            </a:endParaRPr>
          </a:p>
        </p:txBody>
      </p:sp>
      <p:graphicFrame>
        <p:nvGraphicFramePr>
          <p:cNvPr id="6" name="表格 5"/>
          <p:cNvGraphicFramePr/>
          <p:nvPr>
            <p:custDataLst>
              <p:tags r:id="rId2"/>
            </p:custDataLst>
          </p:nvPr>
        </p:nvGraphicFramePr>
        <p:xfrm>
          <a:off x="3140075" y="5888990"/>
          <a:ext cx="7265035" cy="787400"/>
        </p:xfrm>
        <a:graphic>
          <a:graphicData uri="http://schemas.openxmlformats.org/drawingml/2006/table">
            <a:tbl>
              <a:tblPr firstRow="1" bandRow="1">
                <a:tableStyleId>{5940675A-B579-460E-94D1-54222C63F5DA}</a:tableStyleId>
              </a:tblPr>
              <a:tblGrid>
                <a:gridCol w="1170940"/>
                <a:gridCol w="1383665"/>
                <a:gridCol w="1229995"/>
                <a:gridCol w="1309370"/>
                <a:gridCol w="1114425"/>
                <a:gridCol w="1056640"/>
              </a:tblGrid>
              <a:tr h="307975">
                <a:tc>
                  <a:txBody>
                    <a:bodyPr/>
                    <a:p>
                      <a:pPr indent="0" algn="r">
                        <a:buNone/>
                      </a:pPr>
                      <a:endParaRPr lang="en-US" altLang="en-US" sz="900" b="1">
                        <a:latin typeface="微软雅黑" panose="020B0503020204020204" charset="-122"/>
                        <a:ea typeface="微软雅黑" panose="020B0503020204020204" charset="-122"/>
                        <a:cs typeface="Times New Roman" panose="02020603050405020304" pitchFamily="18" charset="0"/>
                      </a:endParaRPr>
                    </a:p>
                  </a:txBody>
                  <a:tcPr marL="0" marR="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1">
                          <a:latin typeface="微软雅黑" panose="020B0503020204020204" charset="-122"/>
                          <a:ea typeface="微软雅黑" panose="020B0503020204020204" charset="-122"/>
                          <a:cs typeface="Times New Roman" panose="02020603050405020304" pitchFamily="18" charset="0"/>
                        </a:rPr>
                        <a:t>学科基础课</a:t>
                      </a:r>
                      <a:endParaRPr lang="en-US" altLang="en-US" sz="900" b="1">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1">
                          <a:latin typeface="微软雅黑" panose="020B0503020204020204" charset="-122"/>
                          <a:ea typeface="微软雅黑" panose="020B0503020204020204" charset="-122"/>
                          <a:cs typeface="Times New Roman" panose="02020603050405020304" pitchFamily="18" charset="0"/>
                        </a:rPr>
                        <a:t>专业主干课</a:t>
                      </a:r>
                      <a:endParaRPr lang="en-US" altLang="en-US" sz="900" b="1">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1">
                          <a:latin typeface="微软雅黑" panose="020B0503020204020204" charset="-122"/>
                          <a:ea typeface="微软雅黑" panose="020B0503020204020204" charset="-122"/>
                          <a:cs typeface="Times New Roman" panose="02020603050405020304" pitchFamily="18" charset="0"/>
                        </a:rPr>
                        <a:t>实践环节</a:t>
                      </a:r>
                      <a:endParaRPr lang="en-US" altLang="en-US" sz="900" b="1">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1">
                          <a:latin typeface="微软雅黑" panose="020B0503020204020204" charset="-122"/>
                          <a:ea typeface="微软雅黑" panose="020B0503020204020204" charset="-122"/>
                          <a:cs typeface="Times New Roman" panose="02020603050405020304" pitchFamily="18" charset="0"/>
                        </a:rPr>
                        <a:t>学时总计</a:t>
                      </a:r>
                      <a:endParaRPr lang="en-US" altLang="en-US" sz="900" b="1">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1">
                          <a:latin typeface="微软雅黑" panose="020B0503020204020204" charset="-122"/>
                          <a:ea typeface="微软雅黑" panose="020B0503020204020204" charset="-122"/>
                          <a:cs typeface="Times New Roman" panose="02020603050405020304" pitchFamily="18" charset="0"/>
                        </a:rPr>
                        <a:t>学分总计</a:t>
                      </a:r>
                      <a:endParaRPr lang="en-US" altLang="en-US" sz="900" b="1">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234950">
                <a:tc>
                  <a:txBody>
                    <a:bodyPr/>
                    <a:p>
                      <a:pPr indent="0" algn="ctr">
                        <a:buNone/>
                      </a:pPr>
                      <a:r>
                        <a:rPr lang="en-US" sz="900" b="1">
                          <a:latin typeface="微软雅黑" panose="020B0503020204020204" charset="-122"/>
                          <a:ea typeface="微软雅黑" panose="020B0503020204020204" charset="-122"/>
                          <a:cs typeface="Times New Roman" panose="02020603050405020304" pitchFamily="18" charset="0"/>
                        </a:rPr>
                        <a:t>课内总学时/学分</a:t>
                      </a:r>
                      <a:endParaRPr lang="en-US" altLang="en-US" sz="900" b="1">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latin typeface="微软雅黑" panose="020B0503020204020204" charset="-122"/>
                          <a:ea typeface="微软雅黑" panose="020B0503020204020204" charset="-122"/>
                          <a:cs typeface="楷体_GB2312" charset="0"/>
                        </a:rPr>
                        <a:t>1</a:t>
                      </a:r>
                      <a:r>
                        <a:rPr lang="en-US" sz="900" b="0">
                          <a:latin typeface="微软雅黑" panose="020B0503020204020204" charset="-122"/>
                          <a:ea typeface="微软雅黑" panose="020B0503020204020204" charset="-122"/>
                          <a:cs typeface="Times New Roman" panose="02020603050405020304" pitchFamily="18" charset="0"/>
                        </a:rPr>
                        <a:t>36/8.5</a:t>
                      </a:r>
                      <a:endParaRPr lang="en-US" altLang="en-US" sz="900" b="0">
                        <a:latin typeface="微软雅黑" panose="020B0503020204020204" charset="-122"/>
                        <a:ea typeface="微软雅黑" panose="020B0503020204020204" charset="-122"/>
                        <a:cs typeface="楷体_GB2312"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latin typeface="微软雅黑" panose="020B0503020204020204" charset="-122"/>
                          <a:ea typeface="微软雅黑" panose="020B0503020204020204" charset="-122"/>
                          <a:cs typeface="楷体_GB2312" charset="0"/>
                        </a:rPr>
                        <a:t>1</a:t>
                      </a:r>
                      <a:r>
                        <a:rPr lang="en-US" sz="900" b="0">
                          <a:latin typeface="微软雅黑" panose="020B0503020204020204" charset="-122"/>
                          <a:ea typeface="微软雅黑" panose="020B0503020204020204" charset="-122"/>
                          <a:cs typeface="Times New Roman" panose="02020603050405020304" pitchFamily="18" charset="0"/>
                        </a:rPr>
                        <a:t>76/11</a:t>
                      </a:r>
                      <a:endParaRPr lang="en-US" altLang="en-US" sz="900" b="0">
                        <a:latin typeface="微软雅黑" panose="020B0503020204020204" charset="-122"/>
                        <a:ea typeface="微软雅黑" panose="020B0503020204020204" charset="-122"/>
                        <a:cs typeface="楷体_GB2312"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latin typeface="微软雅黑" panose="020B0503020204020204" charset="-122"/>
                          <a:ea typeface="微软雅黑" panose="020B0503020204020204" charset="-122"/>
                          <a:cs typeface="楷体_GB2312" charset="0"/>
                        </a:rPr>
                        <a:t>5周/</a:t>
                      </a:r>
                      <a:r>
                        <a:rPr lang="en-US" sz="900" b="0">
                          <a:latin typeface="微软雅黑" panose="020B0503020204020204" charset="-122"/>
                          <a:ea typeface="微软雅黑" panose="020B0503020204020204" charset="-122"/>
                          <a:cs typeface="Times New Roman" panose="02020603050405020304" pitchFamily="18" charset="0"/>
                        </a:rPr>
                        <a:t>5</a:t>
                      </a:r>
                      <a:endParaRPr lang="en-US" altLang="en-US" sz="900" b="0">
                        <a:latin typeface="微软雅黑" panose="020B0503020204020204" charset="-122"/>
                        <a:ea typeface="微软雅黑" panose="020B0503020204020204" charset="-122"/>
                        <a:cs typeface="楷体_GB2312"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latin typeface="微软雅黑" panose="020B0503020204020204" charset="-122"/>
                          <a:ea typeface="微软雅黑" panose="020B0503020204020204" charset="-122"/>
                          <a:cs typeface="楷体_GB2312" charset="0"/>
                        </a:rPr>
                        <a:t>3</a:t>
                      </a:r>
                      <a:r>
                        <a:rPr lang="en-US" sz="900" b="0">
                          <a:latin typeface="微软雅黑" panose="020B0503020204020204" charset="-122"/>
                          <a:ea typeface="微软雅黑" panose="020B0503020204020204" charset="-122"/>
                          <a:cs typeface="Times New Roman" panose="02020603050405020304" pitchFamily="18" charset="0"/>
                        </a:rPr>
                        <a:t>12+5</a:t>
                      </a:r>
                      <a:r>
                        <a:rPr lang="en-US" sz="900" b="0">
                          <a:latin typeface="微软雅黑" panose="020B0503020204020204" charset="-122"/>
                          <a:ea typeface="微软雅黑" panose="020B0503020204020204" charset="-122"/>
                          <a:cs typeface="楷体_GB2312" charset="0"/>
                        </a:rPr>
                        <a:t>周</a:t>
                      </a:r>
                      <a:endParaRPr lang="en-US" altLang="en-US" sz="900" b="0">
                        <a:latin typeface="微软雅黑" panose="020B0503020204020204" charset="-122"/>
                        <a:ea typeface="微软雅黑" panose="020B0503020204020204" charset="-122"/>
                        <a:cs typeface="楷体_GB2312"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latin typeface="微软雅黑" panose="020B0503020204020204" charset="-122"/>
                          <a:ea typeface="微软雅黑" panose="020B0503020204020204" charset="-122"/>
                          <a:cs typeface="楷体_GB2312" charset="0"/>
                        </a:rPr>
                        <a:t>2</a:t>
                      </a:r>
                      <a:r>
                        <a:rPr lang="en-US" sz="900" b="0">
                          <a:latin typeface="微软雅黑" panose="020B0503020204020204" charset="-122"/>
                          <a:ea typeface="微软雅黑" panose="020B0503020204020204" charset="-122"/>
                          <a:cs typeface="Times New Roman" panose="02020603050405020304" pitchFamily="18" charset="0"/>
                        </a:rPr>
                        <a:t>4.5</a:t>
                      </a:r>
                      <a:endParaRPr lang="en-US" altLang="en-US" sz="900" b="0">
                        <a:latin typeface="微软雅黑" panose="020B0503020204020204" charset="-122"/>
                        <a:ea typeface="微软雅黑" panose="020B0503020204020204" charset="-122"/>
                        <a:cs typeface="楷体_GB2312"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244475">
                <a:tc>
                  <a:txBody>
                    <a:bodyPr/>
                    <a:p>
                      <a:pPr indent="0" algn="ctr">
                        <a:buNone/>
                      </a:pPr>
                      <a:r>
                        <a:rPr lang="en-US" sz="900" b="1">
                          <a:latin typeface="微软雅黑" panose="020B0503020204020204" charset="-122"/>
                          <a:ea typeface="微软雅黑" panose="020B0503020204020204" charset="-122"/>
                          <a:cs typeface="Times New Roman" panose="02020603050405020304" pitchFamily="18" charset="0"/>
                        </a:rPr>
                        <a:t>学分所占比例</a:t>
                      </a:r>
                      <a:endParaRPr lang="en-US" altLang="en-US" sz="900" b="1">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latin typeface="微软雅黑" panose="020B0503020204020204" charset="-122"/>
                          <a:ea typeface="微软雅黑" panose="020B0503020204020204" charset="-122"/>
                          <a:cs typeface="楷体_GB2312" charset="0"/>
                        </a:rPr>
                        <a:t>3</a:t>
                      </a:r>
                      <a:r>
                        <a:rPr lang="en-US" sz="900" b="0">
                          <a:latin typeface="微软雅黑" panose="020B0503020204020204" charset="-122"/>
                          <a:ea typeface="微软雅黑" panose="020B0503020204020204" charset="-122"/>
                          <a:cs typeface="Times New Roman" panose="02020603050405020304" pitchFamily="18" charset="0"/>
                        </a:rPr>
                        <a:t>4.69%</a:t>
                      </a:r>
                      <a:endParaRPr lang="en-US" altLang="en-US" sz="900" b="0">
                        <a:latin typeface="微软雅黑" panose="020B0503020204020204" charset="-122"/>
                        <a:ea typeface="微软雅黑" panose="020B0503020204020204" charset="-122"/>
                        <a:cs typeface="楷体_GB2312"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latin typeface="微软雅黑" panose="020B0503020204020204" charset="-122"/>
                          <a:ea typeface="微软雅黑" panose="020B0503020204020204" charset="-122"/>
                          <a:cs typeface="楷体_GB2312" charset="0"/>
                        </a:rPr>
                        <a:t>4</a:t>
                      </a:r>
                      <a:r>
                        <a:rPr lang="en-US" sz="900" b="0">
                          <a:latin typeface="微软雅黑" panose="020B0503020204020204" charset="-122"/>
                          <a:ea typeface="微软雅黑" panose="020B0503020204020204" charset="-122"/>
                          <a:cs typeface="Times New Roman" panose="02020603050405020304" pitchFamily="18" charset="0"/>
                        </a:rPr>
                        <a:t>4.90%</a:t>
                      </a:r>
                      <a:endParaRPr lang="en-US" altLang="en-US" sz="900" b="0">
                        <a:latin typeface="微软雅黑" panose="020B0503020204020204" charset="-122"/>
                        <a:ea typeface="微软雅黑" panose="020B0503020204020204" charset="-122"/>
                        <a:cs typeface="楷体_GB2312"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latin typeface="微软雅黑" panose="020B0503020204020204" charset="-122"/>
                          <a:ea typeface="微软雅黑" panose="020B0503020204020204" charset="-122"/>
                          <a:cs typeface="楷体_GB2312" charset="0"/>
                        </a:rPr>
                        <a:t>2</a:t>
                      </a:r>
                      <a:r>
                        <a:rPr lang="en-US" sz="900" b="0">
                          <a:latin typeface="微软雅黑" panose="020B0503020204020204" charset="-122"/>
                          <a:ea typeface="微软雅黑" panose="020B0503020204020204" charset="-122"/>
                          <a:cs typeface="Times New Roman" panose="02020603050405020304" pitchFamily="18" charset="0"/>
                        </a:rPr>
                        <a:t>0.41%</a:t>
                      </a:r>
                      <a:endParaRPr lang="en-US" altLang="en-US" sz="900" b="0">
                        <a:latin typeface="微软雅黑" panose="020B0503020204020204" charset="-122"/>
                        <a:ea typeface="微软雅黑" panose="020B0503020204020204" charset="-122"/>
                        <a:cs typeface="楷体_GB2312"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latin typeface="微软雅黑" panose="020B0503020204020204" charset="-122"/>
                          <a:ea typeface="微软雅黑" panose="020B0503020204020204" charset="-122"/>
                          <a:cs typeface="Times New Roman" panose="02020603050405020304" pitchFamily="18" charset="0"/>
                        </a:rPr>
                        <a:t> </a:t>
                      </a:r>
                      <a:endParaRPr lang="en-US" altLang="en-US" sz="900" b="0">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latin typeface="微软雅黑" panose="020B0503020204020204" charset="-122"/>
                          <a:ea typeface="微软雅黑" panose="020B0503020204020204" charset="-122"/>
                          <a:cs typeface="楷体_GB2312" charset="0"/>
                        </a:rPr>
                        <a:t>1</a:t>
                      </a:r>
                      <a:r>
                        <a:rPr lang="en-US" sz="900" b="0">
                          <a:latin typeface="微软雅黑" panose="020B0503020204020204" charset="-122"/>
                          <a:ea typeface="微软雅黑" panose="020B0503020204020204" charset="-122"/>
                          <a:cs typeface="Times New Roman" panose="02020603050405020304" pitchFamily="18" charset="0"/>
                        </a:rPr>
                        <a:t>00%</a:t>
                      </a:r>
                      <a:endParaRPr lang="en-US" altLang="en-US" sz="900" b="0">
                        <a:latin typeface="微软雅黑" panose="020B0503020204020204" charset="-122"/>
                        <a:ea typeface="微软雅黑" panose="020B0503020204020204" charset="-122"/>
                        <a:cs typeface="楷体_GB2312"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bl>
          </a:graphicData>
        </a:graphic>
      </p:graphicFrame>
      <p:graphicFrame>
        <p:nvGraphicFramePr>
          <p:cNvPr id="7" name="表格 6"/>
          <p:cNvGraphicFramePr/>
          <p:nvPr>
            <p:custDataLst>
              <p:tags r:id="rId3"/>
            </p:custDataLst>
          </p:nvPr>
        </p:nvGraphicFramePr>
        <p:xfrm>
          <a:off x="1440815" y="1274445"/>
          <a:ext cx="8964930" cy="4387850"/>
        </p:xfrm>
        <a:graphic>
          <a:graphicData uri="http://schemas.openxmlformats.org/drawingml/2006/table">
            <a:tbl>
              <a:tblPr firstRow="1" bandRow="1">
                <a:tableStyleId>{5940675A-B579-460E-94D1-54222C63F5DA}</a:tableStyleId>
              </a:tblPr>
              <a:tblGrid>
                <a:gridCol w="615315"/>
                <a:gridCol w="643255"/>
                <a:gridCol w="1648460"/>
                <a:gridCol w="452120"/>
                <a:gridCol w="567690"/>
                <a:gridCol w="329565"/>
                <a:gridCol w="329565"/>
                <a:gridCol w="460375"/>
                <a:gridCol w="287655"/>
                <a:gridCol w="335280"/>
                <a:gridCol w="839470"/>
                <a:gridCol w="326390"/>
                <a:gridCol w="318770"/>
                <a:gridCol w="285750"/>
                <a:gridCol w="295275"/>
                <a:gridCol w="287020"/>
                <a:gridCol w="267970"/>
                <a:gridCol w="344170"/>
                <a:gridCol w="330835"/>
              </a:tblGrid>
              <a:tr h="193040">
                <a:tc rowSpan="3">
                  <a:txBody>
                    <a:bodyPr/>
                    <a:p>
                      <a:pPr indent="0" algn="ctr">
                        <a:buNone/>
                      </a:pPr>
                      <a:r>
                        <a:rPr lang="en-US" sz="900" b="1">
                          <a:latin typeface="微软雅黑" panose="020B0503020204020204" charset="-122"/>
                          <a:ea typeface="微软雅黑" panose="020B0503020204020204" charset="-122"/>
                          <a:cs typeface="Times New Roman" panose="02020603050405020304" pitchFamily="18" charset="0"/>
                        </a:rPr>
                        <a:t>课程类别 </a:t>
                      </a:r>
                      <a:endParaRPr lang="en-US" altLang="en-US" sz="900" b="1">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rowSpan="3">
                  <a:txBody>
                    <a:bodyPr/>
                    <a:p>
                      <a:pPr indent="0" algn="ctr">
                        <a:buNone/>
                      </a:pPr>
                      <a:r>
                        <a:rPr lang="en-US" sz="900" b="1">
                          <a:latin typeface="微软雅黑" panose="020B0503020204020204" charset="-122"/>
                          <a:ea typeface="微软雅黑" panose="020B0503020204020204" charset="-122"/>
                          <a:cs typeface="Times New Roman" panose="02020603050405020304" pitchFamily="18" charset="0"/>
                        </a:rPr>
                        <a:t>课程编号 </a:t>
                      </a:r>
                      <a:endParaRPr lang="en-US" altLang="en-US" sz="900" b="1">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rowSpan="3">
                  <a:txBody>
                    <a:bodyPr/>
                    <a:p>
                      <a:pPr indent="0" algn="ctr">
                        <a:buNone/>
                      </a:pPr>
                      <a:r>
                        <a:rPr lang="en-US" sz="900" b="1">
                          <a:latin typeface="微软雅黑" panose="020B0503020204020204" charset="-122"/>
                          <a:ea typeface="微软雅黑" panose="020B0503020204020204" charset="-122"/>
                          <a:cs typeface="Times New Roman" panose="02020603050405020304" pitchFamily="18" charset="0"/>
                        </a:rPr>
                        <a:t>课程名称 </a:t>
                      </a:r>
                      <a:endParaRPr lang="en-US" altLang="en-US" sz="900" b="1">
                        <a:latin typeface="微软雅黑" panose="020B0503020204020204" charset="-122"/>
                        <a:ea typeface="微软雅黑" panose="020B0503020204020204" charset="-122"/>
                        <a:cs typeface="Times New Roman" panose="02020603050405020304" pitchFamily="18" charset="0"/>
                      </a:endParaRPr>
                    </a:p>
                  </a:txBody>
                  <a:tcPr marL="36194" marR="36194"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rowSpan="3">
                  <a:txBody>
                    <a:bodyPr/>
                    <a:p>
                      <a:pPr indent="0" algn="ctr">
                        <a:buNone/>
                      </a:pPr>
                      <a:r>
                        <a:rPr lang="en-US" sz="900" b="1">
                          <a:latin typeface="微软雅黑" panose="020B0503020204020204" charset="-122"/>
                          <a:ea typeface="微软雅黑" panose="020B0503020204020204" charset="-122"/>
                          <a:cs typeface="Times New Roman" panose="02020603050405020304" pitchFamily="18" charset="0"/>
                        </a:rPr>
                        <a:t>学分 </a:t>
                      </a:r>
                      <a:endParaRPr lang="en-US" altLang="en-US" sz="900" b="1">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rowSpan="3">
                  <a:txBody>
                    <a:bodyPr/>
                    <a:p>
                      <a:pPr indent="0" algn="ctr">
                        <a:buNone/>
                      </a:pPr>
                      <a:endParaRPr lang="en-US" sz="900" b="1">
                        <a:latin typeface="微软雅黑" panose="020B0503020204020204" charset="-122"/>
                        <a:ea typeface="微软雅黑" panose="020B0503020204020204" charset="-122"/>
                        <a:cs typeface="楷体_GB2312" charset="0"/>
                      </a:endParaRPr>
                    </a:p>
                    <a:p>
                      <a:pPr indent="0" algn="ctr">
                        <a:buNone/>
                      </a:pPr>
                      <a:endParaRPr lang="en-US" sz="900" b="1">
                        <a:latin typeface="微软雅黑" panose="020B0503020204020204" charset="-122"/>
                        <a:ea typeface="微软雅黑" panose="020B0503020204020204" charset="-122"/>
                        <a:cs typeface="楷体_GB2312" charset="0"/>
                      </a:endParaRPr>
                    </a:p>
                    <a:p>
                      <a:pPr indent="0" algn="ctr">
                        <a:buNone/>
                      </a:pPr>
                      <a:r>
                        <a:rPr lang="en-US" sz="900" b="1">
                          <a:latin typeface="微软雅黑" panose="020B0503020204020204" charset="-122"/>
                          <a:ea typeface="微软雅黑" panose="020B0503020204020204" charset="-122"/>
                          <a:cs typeface="楷体_GB2312" charset="0"/>
                        </a:rPr>
                        <a:t>课内总学时</a:t>
                      </a:r>
                      <a:r>
                        <a:rPr lang="en-US" sz="900" b="1">
                          <a:latin typeface="微软雅黑" panose="020B0503020204020204" charset="-122"/>
                          <a:ea typeface="微软雅黑" panose="020B0503020204020204" charset="-122"/>
                          <a:cs typeface="Times New Roman" panose="02020603050405020304" pitchFamily="18" charset="0"/>
                        </a:rPr>
                        <a:t> </a:t>
                      </a:r>
                      <a:endParaRPr lang="en-US" altLang="en-US" sz="900" b="1">
                        <a:latin typeface="微软雅黑" panose="020B0503020204020204" charset="-122"/>
                        <a:ea typeface="微软雅黑" panose="020B0503020204020204" charset="-122"/>
                        <a:cs typeface="楷体_GB2312" charset="0"/>
                      </a:endParaRPr>
                    </a:p>
                  </a:txBody>
                  <a:tcPr marL="0" marR="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gridSpan="5">
                  <a:txBody>
                    <a:bodyPr/>
                    <a:p>
                      <a:pPr indent="0" algn="ctr">
                        <a:buNone/>
                      </a:pPr>
                      <a:r>
                        <a:rPr lang="en-US" sz="900" b="1">
                          <a:latin typeface="微软雅黑" panose="020B0503020204020204" charset="-122"/>
                          <a:ea typeface="微软雅黑" panose="020B0503020204020204" charset="-122"/>
                          <a:cs typeface="Times New Roman" panose="02020603050405020304" pitchFamily="18" charset="0"/>
                        </a:rPr>
                        <a:t>学时分类</a:t>
                      </a:r>
                      <a:endParaRPr lang="en-US" altLang="en-US" sz="900" b="1">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hMerge="1">
                  <a:tcP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c hMerge="1">
                  <a:tcP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c hMerge="1">
                  <a:tcP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c hMerge="1">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c rowSpan="3">
                  <a:txBody>
                    <a:bodyPr/>
                    <a:p>
                      <a:pPr indent="0" algn="ctr">
                        <a:buNone/>
                      </a:pPr>
                      <a:r>
                        <a:rPr lang="en-US" sz="900" b="1">
                          <a:latin typeface="微软雅黑" panose="020B0503020204020204" charset="-122"/>
                          <a:ea typeface="微软雅黑" panose="020B0503020204020204" charset="-122"/>
                          <a:cs typeface="楷体_GB2312" charset="0"/>
                        </a:rPr>
                        <a:t>先修课程</a:t>
                      </a:r>
                      <a:r>
                        <a:rPr lang="en-US" sz="900" b="0">
                          <a:latin typeface="微软雅黑" panose="020B0503020204020204" charset="-122"/>
                          <a:ea typeface="微软雅黑" panose="020B0503020204020204" charset="-122"/>
                          <a:cs typeface="楷体_GB2312" charset="0"/>
                        </a:rPr>
                        <a:t> </a:t>
                      </a:r>
                      <a:endParaRPr lang="en-US" altLang="en-US" sz="900" b="1">
                        <a:latin typeface="微软雅黑" panose="020B0503020204020204" charset="-122"/>
                        <a:ea typeface="微软雅黑" panose="020B0503020204020204" charset="-122"/>
                        <a:cs typeface="楷体_GB2312"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rowSpan="2" gridSpan="8">
                  <a:txBody>
                    <a:bodyPr/>
                    <a:p>
                      <a:pPr indent="0" algn="ctr">
                        <a:buNone/>
                      </a:pPr>
                      <a:r>
                        <a:rPr lang="en-US" sz="900" b="1">
                          <a:latin typeface="微软雅黑" panose="020B0503020204020204" charset="-122"/>
                          <a:ea typeface="微软雅黑" panose="020B0503020204020204" charset="-122"/>
                          <a:cs typeface="Times New Roman" panose="02020603050405020304" pitchFamily="18" charset="0"/>
                        </a:rPr>
                        <a:t> 学期学分分配</a:t>
                      </a:r>
                      <a:endParaRPr lang="en-US" altLang="en-US" sz="900" b="1">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rowSpan="2" hMerge="1">
                  <a:tcPr>
                    <a:lnT w="12700" cap="flat" cmpd="sng">
                      <a:solidFill>
                        <a:srgbClr val="080000"/>
                      </a:solidFill>
                      <a:prstDash val="solid"/>
                      <a:headEnd type="none" w="med" len="med"/>
                      <a:tailEnd type="none" w="med" len="med"/>
                    </a:lnT>
                  </a:tcPr>
                </a:tc>
                <a:tc rowSpan="2" hMerge="1">
                  <a:tcPr>
                    <a:lnT w="12700" cap="flat" cmpd="sng">
                      <a:solidFill>
                        <a:srgbClr val="080000"/>
                      </a:solidFill>
                      <a:prstDash val="solid"/>
                      <a:headEnd type="none" w="med" len="med"/>
                      <a:tailEnd type="none" w="med" len="med"/>
                    </a:lnT>
                  </a:tcPr>
                </a:tc>
                <a:tc rowSpan="2" hMerge="1">
                  <a:tcPr>
                    <a:lnT w="12700" cap="flat" cmpd="sng">
                      <a:solidFill>
                        <a:srgbClr val="080000"/>
                      </a:solidFill>
                      <a:prstDash val="solid"/>
                      <a:headEnd type="none" w="med" len="med"/>
                      <a:tailEnd type="none" w="med" len="med"/>
                    </a:lnT>
                  </a:tcPr>
                </a:tc>
                <a:tc rowSpan="2" hMerge="1">
                  <a:tcPr>
                    <a:lnT w="12700" cap="flat" cmpd="sng">
                      <a:solidFill>
                        <a:srgbClr val="080000"/>
                      </a:solidFill>
                      <a:prstDash val="solid"/>
                      <a:headEnd type="none" w="med" len="med"/>
                      <a:tailEnd type="none" w="med" len="med"/>
                    </a:lnT>
                  </a:tcPr>
                </a:tc>
                <a:tc rowSpan="2" hMerge="1">
                  <a:tcPr>
                    <a:lnT w="12700" cap="flat" cmpd="sng">
                      <a:solidFill>
                        <a:srgbClr val="080000"/>
                      </a:solidFill>
                      <a:prstDash val="solid"/>
                      <a:headEnd type="none" w="med" len="med"/>
                      <a:tailEnd type="none" w="med" len="med"/>
                    </a:lnT>
                  </a:tcPr>
                </a:tc>
                <a:tc rowSpan="2" hMerge="1">
                  <a:tcPr>
                    <a:lnT w="12700" cap="flat" cmpd="sng">
                      <a:solidFill>
                        <a:srgbClr val="080000"/>
                      </a:solidFill>
                      <a:prstDash val="solid"/>
                      <a:headEnd type="none" w="med" len="med"/>
                      <a:tailEnd type="none" w="med" len="med"/>
                    </a:lnT>
                  </a:tcPr>
                </a:tc>
                <a:tc rowSpan="2" hMerge="1">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tcPr>
                </a:tc>
              </a:tr>
              <a:tr h="294640">
                <a:tc vMerge="1">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tcPr>
                </a:tc>
                <a:tc vMerge="1">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tcPr>
                </a:tc>
                <a:tc vMerge="1">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tcPr>
                </a:tc>
                <a:tc vMerge="1">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tcPr>
                </a:tc>
                <a:tc vMerge="1">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tcPr>
                </a:tc>
                <a:tc gridSpan="2">
                  <a:txBody>
                    <a:bodyPr/>
                    <a:p>
                      <a:pPr indent="0" algn="ctr">
                        <a:buNone/>
                      </a:pPr>
                      <a:r>
                        <a:rPr lang="en-US" sz="900" b="1">
                          <a:latin typeface="微软雅黑" panose="020B0503020204020204" charset="-122"/>
                          <a:ea typeface="微软雅黑" panose="020B0503020204020204" charset="-122"/>
                          <a:cs typeface="楷体_GB2312" charset="0"/>
                        </a:rPr>
                        <a:t>课内学时</a:t>
                      </a:r>
                      <a:endParaRPr lang="en-US" altLang="en-US" sz="900" b="1">
                        <a:latin typeface="微软雅黑" panose="020B0503020204020204" charset="-122"/>
                        <a:ea typeface="微软雅黑" panose="020B0503020204020204" charset="-122"/>
                        <a:cs typeface="楷体_GB2312"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hMerge="1">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c gridSpan="3">
                  <a:txBody>
                    <a:bodyPr/>
                    <a:p>
                      <a:pPr indent="0" algn="ctr">
                        <a:buNone/>
                      </a:pPr>
                      <a:r>
                        <a:rPr lang="en-US" sz="900" b="1">
                          <a:latin typeface="微软雅黑" panose="020B0503020204020204" charset="-122"/>
                          <a:ea typeface="微软雅黑" panose="020B0503020204020204" charset="-122"/>
                          <a:cs typeface="楷体_GB2312" charset="0"/>
                        </a:rPr>
                        <a:t>课外学时</a:t>
                      </a:r>
                      <a:endParaRPr lang="en-US" altLang="en-US" sz="900" b="1">
                        <a:latin typeface="微软雅黑" panose="020B0503020204020204" charset="-122"/>
                        <a:ea typeface="微软雅黑" panose="020B0503020204020204" charset="-122"/>
                        <a:cs typeface="楷体_GB2312"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hMerge="1">
                  <a:tcP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c hMerge="1">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c vMerge="1">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tcPr>
                </a:tc>
                <a:tc vMerge="1" gridSpan="8">
                  <a:tcPr>
                    <a:lnL w="12700" cap="flat" cmpd="sng">
                      <a:solidFill>
                        <a:srgbClr val="080000"/>
                      </a:solidFill>
                      <a:prstDash val="solid"/>
                      <a:headEnd type="none" w="med" len="med"/>
                      <a:tailEnd type="none" w="med" len="med"/>
                    </a:lnL>
                    <a:lnB w="12700" cap="flat" cmpd="sng">
                      <a:solidFill>
                        <a:srgbClr val="080000"/>
                      </a:solidFill>
                      <a:prstDash val="solid"/>
                      <a:headEnd type="none" w="med" len="med"/>
                      <a:tailEnd type="none" w="med" len="med"/>
                    </a:lnB>
                  </a:tcPr>
                </a:tc>
                <a:tc vMerge="1" hMerge="1">
                  <a:tcPr>
                    <a:lnB w="12700" cap="flat" cmpd="sng">
                      <a:solidFill>
                        <a:srgbClr val="080000"/>
                      </a:solidFill>
                      <a:prstDash val="solid"/>
                      <a:headEnd type="none" w="med" len="med"/>
                      <a:tailEnd type="none" w="med" len="med"/>
                    </a:lnB>
                  </a:tcPr>
                </a:tc>
                <a:tc vMerge="1" hMerge="1">
                  <a:tcPr>
                    <a:lnB w="12700" cap="flat" cmpd="sng">
                      <a:solidFill>
                        <a:srgbClr val="080000"/>
                      </a:solidFill>
                      <a:prstDash val="solid"/>
                      <a:headEnd type="none" w="med" len="med"/>
                      <a:tailEnd type="none" w="med" len="med"/>
                    </a:lnB>
                  </a:tcPr>
                </a:tc>
                <a:tc vMerge="1" hMerge="1">
                  <a:tcPr>
                    <a:lnB w="12700" cap="flat" cmpd="sng">
                      <a:solidFill>
                        <a:srgbClr val="080000"/>
                      </a:solidFill>
                      <a:prstDash val="solid"/>
                      <a:headEnd type="none" w="med" len="med"/>
                      <a:tailEnd type="none" w="med" len="med"/>
                    </a:lnB>
                  </a:tcPr>
                </a:tc>
                <a:tc vMerge="1" hMerge="1">
                  <a:tcPr>
                    <a:lnB w="12700" cap="flat" cmpd="sng">
                      <a:solidFill>
                        <a:srgbClr val="080000"/>
                      </a:solidFill>
                      <a:prstDash val="solid"/>
                      <a:headEnd type="none" w="med" len="med"/>
                      <a:tailEnd type="none" w="med" len="med"/>
                    </a:lnB>
                  </a:tcPr>
                </a:tc>
                <a:tc vMerge="1" hMerge="1">
                  <a:tcPr>
                    <a:lnB w="12700" cap="flat" cmpd="sng">
                      <a:solidFill>
                        <a:srgbClr val="080000"/>
                      </a:solidFill>
                      <a:prstDash val="solid"/>
                      <a:headEnd type="none" w="med" len="med"/>
                      <a:tailEnd type="none" w="med" len="med"/>
                    </a:lnB>
                  </a:tcPr>
                </a:tc>
                <a:tc vMerge="1" hMerge="1">
                  <a:tcPr>
                    <a:lnB w="12700" cap="flat" cmpd="sng">
                      <a:solidFill>
                        <a:srgbClr val="080000"/>
                      </a:solidFill>
                      <a:prstDash val="solid"/>
                      <a:headEnd type="none" w="med" len="med"/>
                      <a:tailEnd type="none" w="med" len="med"/>
                    </a:lnB>
                  </a:tcPr>
                </a:tc>
                <a:tc vMerge="1" hMerge="1">
                  <a:tcPr>
                    <a:lnR w="12700" cap="flat" cmpd="sng">
                      <a:solidFill>
                        <a:srgbClr val="080000"/>
                      </a:solidFill>
                      <a:prstDash val="solid"/>
                      <a:headEnd type="none" w="med" len="med"/>
                      <a:tailEnd type="none" w="med" len="med"/>
                    </a:lnR>
                    <a:lnB w="12700" cap="flat" cmpd="sng">
                      <a:solidFill>
                        <a:srgbClr val="080000"/>
                      </a:solidFill>
                      <a:prstDash val="solid"/>
                      <a:headEnd type="none" w="med" len="med"/>
                      <a:tailEnd type="none" w="med" len="med"/>
                    </a:lnB>
                  </a:tcPr>
                </a:tc>
              </a:tr>
              <a:tr h="485775">
                <a:tc vMerge="1">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B w="12700" cap="flat" cmpd="sng">
                      <a:solidFill>
                        <a:srgbClr val="080000"/>
                      </a:solidFill>
                      <a:prstDash val="solid"/>
                      <a:headEnd type="none" w="med" len="med"/>
                      <a:tailEnd type="none" w="med" len="med"/>
                    </a:lnB>
                  </a:tcPr>
                </a:tc>
                <a:tc vMerge="1">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B w="12700" cap="flat" cmpd="sng">
                      <a:solidFill>
                        <a:srgbClr val="080000"/>
                      </a:solidFill>
                      <a:prstDash val="solid"/>
                      <a:headEnd type="none" w="med" len="med"/>
                      <a:tailEnd type="none" w="med" len="med"/>
                    </a:lnB>
                  </a:tcPr>
                </a:tc>
                <a:tc vMerge="1">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B w="12700" cap="flat" cmpd="sng">
                      <a:solidFill>
                        <a:srgbClr val="080000"/>
                      </a:solidFill>
                      <a:prstDash val="solid"/>
                      <a:headEnd type="none" w="med" len="med"/>
                      <a:tailEnd type="none" w="med" len="med"/>
                    </a:lnB>
                  </a:tcPr>
                </a:tc>
                <a:tc vMerge="1">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B w="12700" cap="flat" cmpd="sng">
                      <a:solidFill>
                        <a:srgbClr val="080000"/>
                      </a:solidFill>
                      <a:prstDash val="solid"/>
                      <a:headEnd type="none" w="med" len="med"/>
                      <a:tailEnd type="none" w="med" len="med"/>
                    </a:lnB>
                  </a:tcPr>
                </a:tc>
                <a:tc vMerge="1">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B w="12700" cap="flat" cmpd="sng">
                      <a:solidFill>
                        <a:srgbClr val="080000"/>
                      </a:solidFill>
                      <a:prstDash val="solid"/>
                      <a:headEnd type="none" w="med" len="med"/>
                      <a:tailEnd type="none" w="med" len="med"/>
                    </a:lnB>
                  </a:tcPr>
                </a:tc>
                <a:tc>
                  <a:txBody>
                    <a:bodyPr/>
                    <a:p>
                      <a:pPr indent="0" algn="ctr">
                        <a:buNone/>
                      </a:pPr>
                      <a:r>
                        <a:rPr lang="en-US" sz="900" b="1">
                          <a:latin typeface="微软雅黑" panose="020B0503020204020204" charset="-122"/>
                          <a:ea typeface="微软雅黑" panose="020B0503020204020204" charset="-122"/>
                          <a:cs typeface="Times New Roman" panose="02020603050405020304" pitchFamily="18" charset="0"/>
                        </a:rPr>
                        <a:t>讲课 </a:t>
                      </a:r>
                      <a:endParaRPr lang="en-US" altLang="en-US" sz="900" b="1">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1">
                          <a:latin typeface="微软雅黑" panose="020B0503020204020204" charset="-122"/>
                          <a:ea typeface="微软雅黑" panose="020B0503020204020204" charset="-122"/>
                          <a:cs typeface="楷体_GB2312" charset="0"/>
                        </a:rPr>
                        <a:t>课内实验</a:t>
                      </a:r>
                      <a:endParaRPr lang="en-US" altLang="en-US" sz="900" b="1">
                        <a:latin typeface="微软雅黑" panose="020B0503020204020204" charset="-122"/>
                        <a:ea typeface="微软雅黑" panose="020B0503020204020204" charset="-122"/>
                        <a:cs typeface="楷体_GB2312"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1">
                          <a:latin typeface="微软雅黑" panose="020B0503020204020204" charset="-122"/>
                          <a:ea typeface="微软雅黑" panose="020B0503020204020204" charset="-122"/>
                          <a:cs typeface="Times New Roman" panose="02020603050405020304" pitchFamily="18" charset="0"/>
                        </a:rPr>
                        <a:t>实验</a:t>
                      </a:r>
                      <a:r>
                        <a:rPr lang="en-US" sz="900" b="1">
                          <a:latin typeface="微软雅黑" panose="020B0503020204020204" charset="-122"/>
                          <a:ea typeface="微软雅黑" panose="020B0503020204020204" charset="-122"/>
                          <a:cs typeface="楷体_GB2312" charset="0"/>
                        </a:rPr>
                        <a:t>/科研实践</a:t>
                      </a:r>
                      <a:r>
                        <a:rPr lang="en-US" sz="900" b="1">
                          <a:latin typeface="微软雅黑" panose="020B0503020204020204" charset="-122"/>
                          <a:ea typeface="微软雅黑" panose="020B0503020204020204" charset="-122"/>
                          <a:cs typeface="Times New Roman" panose="02020603050405020304" pitchFamily="18" charset="0"/>
                        </a:rPr>
                        <a:t> </a:t>
                      </a:r>
                      <a:endParaRPr lang="en-US" altLang="en-US" sz="900" b="1">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1">
                          <a:latin typeface="微软雅黑" panose="020B0503020204020204" charset="-122"/>
                          <a:ea typeface="微软雅黑" panose="020B0503020204020204" charset="-122"/>
                          <a:cs typeface="楷体_GB2312" charset="0"/>
                        </a:rPr>
                        <a:t>研讨</a:t>
                      </a:r>
                      <a:r>
                        <a:rPr lang="en-US" sz="900" b="1">
                          <a:latin typeface="微软雅黑" panose="020B0503020204020204" charset="-122"/>
                          <a:ea typeface="微软雅黑" panose="020B0503020204020204" charset="-122"/>
                          <a:cs typeface="Times New Roman" panose="02020603050405020304" pitchFamily="18" charset="0"/>
                        </a:rPr>
                        <a:t> </a:t>
                      </a:r>
                      <a:endParaRPr lang="en-US" altLang="en-US" sz="900" b="1">
                        <a:latin typeface="微软雅黑" panose="020B0503020204020204" charset="-122"/>
                        <a:ea typeface="微软雅黑" panose="020B0503020204020204" charset="-122"/>
                        <a:cs typeface="楷体_GB2312"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1">
                          <a:latin typeface="微软雅黑" panose="020B0503020204020204" charset="-122"/>
                          <a:ea typeface="微软雅黑" panose="020B0503020204020204" charset="-122"/>
                          <a:cs typeface="楷体_GB2312" charset="0"/>
                        </a:rPr>
                        <a:t>素质拓展</a:t>
                      </a:r>
                      <a:endParaRPr lang="en-US" altLang="en-US" sz="900" b="1">
                        <a:latin typeface="微软雅黑" panose="020B0503020204020204" charset="-122"/>
                        <a:ea typeface="微软雅黑" panose="020B0503020204020204" charset="-122"/>
                        <a:cs typeface="楷体_GB2312"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vMerge="1">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B w="12700" cap="flat" cmpd="sng">
                      <a:solidFill>
                        <a:srgbClr val="080000"/>
                      </a:solidFill>
                      <a:prstDash val="solid"/>
                      <a:headEnd type="none" w="med" len="med"/>
                      <a:tailEnd type="none" w="med" len="med"/>
                    </a:lnB>
                  </a:tcPr>
                </a:tc>
                <a:tc>
                  <a:txBody>
                    <a:bodyPr/>
                    <a:p>
                      <a:pPr indent="0" algn="ctr">
                        <a:buNone/>
                      </a:pPr>
                      <a:r>
                        <a:rPr lang="en-US" sz="900" b="1">
                          <a:latin typeface="微软雅黑" panose="020B0503020204020204" charset="-122"/>
                          <a:ea typeface="微软雅黑" panose="020B0503020204020204" charset="-122"/>
                          <a:cs typeface="Times New Roman" panose="02020603050405020304" pitchFamily="18" charset="0"/>
                        </a:rPr>
                        <a:t>一 </a:t>
                      </a:r>
                      <a:endParaRPr lang="en-US" altLang="en-US" sz="900" b="1">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1">
                          <a:latin typeface="微软雅黑" panose="020B0503020204020204" charset="-122"/>
                          <a:ea typeface="微软雅黑" panose="020B0503020204020204" charset="-122"/>
                          <a:cs typeface="Times New Roman" panose="02020603050405020304" pitchFamily="18" charset="0"/>
                        </a:rPr>
                        <a:t>二 </a:t>
                      </a:r>
                      <a:endParaRPr lang="en-US" altLang="en-US" sz="900" b="1">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1">
                          <a:latin typeface="微软雅黑" panose="020B0503020204020204" charset="-122"/>
                          <a:ea typeface="微软雅黑" panose="020B0503020204020204" charset="-122"/>
                          <a:cs typeface="Times New Roman" panose="02020603050405020304" pitchFamily="18" charset="0"/>
                        </a:rPr>
                        <a:t>三 </a:t>
                      </a:r>
                      <a:endParaRPr lang="en-US" altLang="en-US" sz="900" b="1">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1">
                          <a:latin typeface="微软雅黑" panose="020B0503020204020204" charset="-122"/>
                          <a:ea typeface="微软雅黑" panose="020B0503020204020204" charset="-122"/>
                          <a:cs typeface="Times New Roman" panose="02020603050405020304" pitchFamily="18" charset="0"/>
                        </a:rPr>
                        <a:t>四 </a:t>
                      </a:r>
                      <a:endParaRPr lang="en-US" altLang="en-US" sz="900" b="1">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1">
                          <a:latin typeface="微软雅黑" panose="020B0503020204020204" charset="-122"/>
                          <a:ea typeface="微软雅黑" panose="020B0503020204020204" charset="-122"/>
                          <a:cs typeface="Times New Roman" panose="02020603050405020304" pitchFamily="18" charset="0"/>
                        </a:rPr>
                        <a:t>五 </a:t>
                      </a:r>
                      <a:endParaRPr lang="en-US" altLang="en-US" sz="900" b="1">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1">
                          <a:latin typeface="微软雅黑" panose="020B0503020204020204" charset="-122"/>
                          <a:ea typeface="微软雅黑" panose="020B0503020204020204" charset="-122"/>
                          <a:cs typeface="Times New Roman" panose="02020603050405020304" pitchFamily="18" charset="0"/>
                        </a:rPr>
                        <a:t>六 </a:t>
                      </a:r>
                      <a:endParaRPr lang="en-US" altLang="en-US" sz="900" b="1">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1">
                          <a:latin typeface="微软雅黑" panose="020B0503020204020204" charset="-122"/>
                          <a:ea typeface="微软雅黑" panose="020B0503020204020204" charset="-122"/>
                          <a:cs typeface="Times New Roman" panose="02020603050405020304" pitchFamily="18" charset="0"/>
                        </a:rPr>
                        <a:t>七 </a:t>
                      </a:r>
                      <a:endParaRPr lang="en-US" altLang="en-US" sz="900" b="1">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1">
                          <a:latin typeface="微软雅黑" panose="020B0503020204020204" charset="-122"/>
                          <a:ea typeface="微软雅黑" panose="020B0503020204020204" charset="-122"/>
                          <a:cs typeface="Times New Roman" panose="02020603050405020304" pitchFamily="18" charset="0"/>
                        </a:rPr>
                        <a:t>八 </a:t>
                      </a:r>
                      <a:endParaRPr lang="en-US" altLang="en-US" sz="900" b="1">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295275">
                <a:tc rowSpan="7">
                  <a:txBody>
                    <a:bodyPr/>
                    <a:p>
                      <a:pPr indent="0" algn="ctr">
                        <a:buNone/>
                      </a:pPr>
                      <a:r>
                        <a:rPr lang="en-US" sz="900" b="1">
                          <a:latin typeface="微软雅黑" panose="020B0503020204020204" charset="-122"/>
                          <a:ea typeface="微软雅黑" panose="020B0503020204020204" charset="-122"/>
                          <a:cs typeface="Times New Roman" panose="02020603050405020304" pitchFamily="18" charset="0"/>
                        </a:rPr>
                        <a:t>学科</a:t>
                      </a:r>
                      <a:endParaRPr lang="en-US" sz="900" b="1">
                        <a:latin typeface="微软雅黑" panose="020B0503020204020204" charset="-122"/>
                        <a:ea typeface="微软雅黑" panose="020B0503020204020204" charset="-122"/>
                        <a:cs typeface="Times New Roman" panose="02020603050405020304" pitchFamily="18" charset="0"/>
                      </a:endParaRPr>
                    </a:p>
                    <a:p>
                      <a:pPr indent="0" algn="ctr">
                        <a:buNone/>
                      </a:pPr>
                      <a:r>
                        <a:rPr lang="en-US" sz="900" b="1">
                          <a:latin typeface="微软雅黑" panose="020B0503020204020204" charset="-122"/>
                          <a:ea typeface="微软雅黑" panose="020B0503020204020204" charset="-122"/>
                          <a:cs typeface="Times New Roman" panose="02020603050405020304" pitchFamily="18" charset="0"/>
                        </a:rPr>
                        <a:t>基础课 </a:t>
                      </a:r>
                      <a:endParaRPr lang="en-US" altLang="en-US" sz="900" b="1">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900" b="0">
                          <a:latin typeface="微软雅黑" panose="020B0503020204020204" charset="-122"/>
                          <a:ea typeface="微软雅黑" panose="020B0503020204020204" charset="-122"/>
                          <a:cs typeface="楷体_GB2312" charset="0"/>
                        </a:rPr>
                        <a:t>20538311</a:t>
                      </a:r>
                      <a:endParaRPr lang="en-US" altLang="en-US" sz="900" b="0">
                        <a:latin typeface="微软雅黑" panose="020B0503020204020204" charset="-122"/>
                        <a:ea typeface="微软雅黑" panose="020B0503020204020204" charset="-122"/>
                        <a:cs typeface="楷体_GB2312"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900" b="0">
                          <a:latin typeface="微软雅黑" panose="020B0503020204020204" charset="-122"/>
                          <a:ea typeface="微软雅黑" panose="020B0503020204020204" charset="-122"/>
                          <a:cs typeface="楷体_GB2312" charset="0"/>
                        </a:rPr>
                        <a:t>工程力学（理论力学）A1</a:t>
                      </a:r>
                      <a:endParaRPr lang="en-US" altLang="en-US" sz="900" b="0">
                        <a:latin typeface="微软雅黑" panose="020B0503020204020204" charset="-122"/>
                        <a:ea typeface="微软雅黑" panose="020B0503020204020204" charset="-122"/>
                        <a:cs typeface="楷体_GB2312" charset="0"/>
                      </a:endParaRPr>
                    </a:p>
                  </a:txBody>
                  <a:tcPr marL="36194" marR="36194"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latin typeface="微软雅黑" panose="020B0503020204020204" charset="-122"/>
                          <a:ea typeface="微软雅黑" panose="020B0503020204020204" charset="-122"/>
                          <a:cs typeface="Times New Roman" panose="02020603050405020304" pitchFamily="18" charset="0"/>
                        </a:rPr>
                        <a:t>4.5</a:t>
                      </a:r>
                      <a:endParaRPr lang="en-US" altLang="en-US" sz="900" b="0">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latin typeface="微软雅黑" panose="020B0503020204020204" charset="-122"/>
                          <a:ea typeface="微软雅黑" panose="020B0503020204020204" charset="-122"/>
                          <a:cs typeface="Times New Roman" panose="02020603050405020304" pitchFamily="18" charset="0"/>
                        </a:rPr>
                        <a:t>72</a:t>
                      </a:r>
                      <a:endParaRPr lang="en-US" altLang="en-US" sz="900" b="0">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latin typeface="微软雅黑" panose="020B0503020204020204" charset="-122"/>
                          <a:ea typeface="微软雅黑" panose="020B0503020204020204" charset="-122"/>
                          <a:cs typeface="Times New Roman" panose="02020603050405020304" pitchFamily="18" charset="0"/>
                        </a:rPr>
                        <a:t>72</a:t>
                      </a:r>
                      <a:endParaRPr lang="en-US" altLang="en-US" sz="900" b="0">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latin typeface="微软雅黑" panose="020B0503020204020204" charset="-122"/>
                          <a:ea typeface="微软雅黑" panose="020B0503020204020204" charset="-122"/>
                          <a:cs typeface="Times New Roman" panose="02020603050405020304" pitchFamily="18" charset="0"/>
                        </a:rPr>
                        <a:t> </a:t>
                      </a:r>
                      <a:endParaRPr lang="en-US" altLang="en-US" sz="900" b="0">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latin typeface="微软雅黑" panose="020B0503020204020204" charset="-122"/>
                          <a:ea typeface="微软雅黑" panose="020B0503020204020204" charset="-122"/>
                          <a:cs typeface="楷体_GB2312" charset="0"/>
                        </a:rPr>
                        <a:t>8</a:t>
                      </a:r>
                      <a:endParaRPr lang="en-US" altLang="en-US" sz="900" b="0">
                        <a:latin typeface="微软雅黑" panose="020B0503020204020204" charset="-122"/>
                        <a:ea typeface="微软雅黑" panose="020B0503020204020204" charset="-122"/>
                        <a:cs typeface="楷体_GB2312"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latin typeface="微软雅黑" panose="020B0503020204020204" charset="-122"/>
                          <a:ea typeface="微软雅黑" panose="020B0503020204020204" charset="-122"/>
                          <a:cs typeface="Times New Roman" panose="02020603050405020304" pitchFamily="18" charset="0"/>
                        </a:rPr>
                        <a:t> </a:t>
                      </a:r>
                      <a:endParaRPr lang="en-US" altLang="en-US" sz="900" b="0">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latin typeface="微软雅黑" panose="020B0503020204020204" charset="-122"/>
                          <a:ea typeface="微软雅黑" panose="020B0503020204020204" charset="-122"/>
                          <a:cs typeface="Times New Roman" panose="02020603050405020304" pitchFamily="18" charset="0"/>
                        </a:rPr>
                        <a:t> </a:t>
                      </a:r>
                      <a:endParaRPr lang="en-US" altLang="en-US" sz="900" b="0">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900" b="0">
                          <a:latin typeface="微软雅黑" panose="020B0503020204020204" charset="-122"/>
                          <a:ea typeface="微软雅黑" panose="020B0503020204020204" charset="-122"/>
                          <a:cs typeface="楷体_GB2312" charset="0"/>
                        </a:rPr>
                        <a:t>高等数学</a:t>
                      </a:r>
                      <a:r>
                        <a:rPr lang="zh-CN" sz="900" b="0">
                          <a:latin typeface="微软雅黑" panose="020B0503020204020204" charset="-122"/>
                          <a:ea typeface="微软雅黑" panose="020B0503020204020204" charset="-122"/>
                          <a:cs typeface="楷体_GB2312" charset="0"/>
                        </a:rPr>
                        <a:t>、</a:t>
                      </a:r>
                      <a:endParaRPr lang="zh-CN" sz="900" b="0">
                        <a:latin typeface="微软雅黑" panose="020B0503020204020204" charset="-122"/>
                        <a:ea typeface="微软雅黑" panose="020B0503020204020204" charset="-122"/>
                        <a:cs typeface="楷体_GB2312" charset="0"/>
                      </a:endParaRPr>
                    </a:p>
                    <a:p>
                      <a:pPr indent="0">
                        <a:buNone/>
                      </a:pPr>
                      <a:r>
                        <a:rPr lang="en-US" sz="900" b="0">
                          <a:latin typeface="微软雅黑" panose="020B0503020204020204" charset="-122"/>
                          <a:ea typeface="微软雅黑" panose="020B0503020204020204" charset="-122"/>
                          <a:cs typeface="楷体_GB2312" charset="0"/>
                        </a:rPr>
                        <a:t>大学物理</a:t>
                      </a:r>
                      <a:endParaRPr lang="en-US" altLang="en-US" sz="900" b="0">
                        <a:latin typeface="微软雅黑" panose="020B0503020204020204" charset="-122"/>
                        <a:ea typeface="微软雅黑" panose="020B0503020204020204" charset="-122"/>
                        <a:cs typeface="楷体_GB2312"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latin typeface="微软雅黑" panose="020B0503020204020204" charset="-122"/>
                          <a:ea typeface="微软雅黑" panose="020B0503020204020204" charset="-122"/>
                          <a:cs typeface="Times New Roman" panose="02020603050405020304" pitchFamily="18" charset="0"/>
                        </a:rPr>
                        <a:t> </a:t>
                      </a:r>
                      <a:endParaRPr lang="en-US" altLang="en-US" sz="900" b="0">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latin typeface="微软雅黑" panose="020B0503020204020204" charset="-122"/>
                          <a:ea typeface="微软雅黑" panose="020B0503020204020204" charset="-122"/>
                          <a:cs typeface="Times New Roman" panose="02020603050405020304" pitchFamily="18" charset="0"/>
                        </a:rPr>
                        <a:t> </a:t>
                      </a:r>
                      <a:endParaRPr lang="en-US" altLang="en-US" sz="900" b="0">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latin typeface="微软雅黑" panose="020B0503020204020204" charset="-122"/>
                          <a:ea typeface="微软雅黑" panose="020B0503020204020204" charset="-122"/>
                          <a:cs typeface="Times New Roman" panose="02020603050405020304" pitchFamily="18" charset="0"/>
                        </a:rPr>
                        <a:t>4.5</a:t>
                      </a:r>
                      <a:endParaRPr lang="en-US" altLang="en-US" sz="900" b="0">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latin typeface="微软雅黑" panose="020B0503020204020204" charset="-122"/>
                          <a:ea typeface="微软雅黑" panose="020B0503020204020204" charset="-122"/>
                          <a:cs typeface="Times New Roman" panose="02020603050405020304" pitchFamily="18" charset="0"/>
                        </a:rPr>
                        <a:t> </a:t>
                      </a:r>
                      <a:endParaRPr lang="en-US" altLang="en-US" sz="900" b="0">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latin typeface="微软雅黑" panose="020B0503020204020204" charset="-122"/>
                          <a:ea typeface="微软雅黑" panose="020B0503020204020204" charset="-122"/>
                          <a:cs typeface="Times New Roman" panose="02020603050405020304" pitchFamily="18" charset="0"/>
                        </a:rPr>
                        <a:t> </a:t>
                      </a:r>
                      <a:endParaRPr lang="en-US" altLang="en-US" sz="900" b="0">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latin typeface="微软雅黑" panose="020B0503020204020204" charset="-122"/>
                          <a:ea typeface="微软雅黑" panose="020B0503020204020204" charset="-122"/>
                          <a:cs typeface="Times New Roman" panose="02020603050405020304" pitchFamily="18" charset="0"/>
                        </a:rPr>
                        <a:t> </a:t>
                      </a:r>
                      <a:endParaRPr lang="en-US" altLang="en-US" sz="900" b="0">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latin typeface="微软雅黑" panose="020B0503020204020204" charset="-122"/>
                          <a:ea typeface="微软雅黑" panose="020B0503020204020204" charset="-122"/>
                          <a:cs typeface="Times New Roman" panose="02020603050405020304" pitchFamily="18" charset="0"/>
                        </a:rPr>
                        <a:t> </a:t>
                      </a:r>
                      <a:endParaRPr lang="en-US" altLang="en-US" sz="900" b="0">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latin typeface="微软雅黑" panose="020B0503020204020204" charset="-122"/>
                          <a:ea typeface="微软雅黑" panose="020B0503020204020204" charset="-122"/>
                          <a:cs typeface="Times New Roman" panose="02020603050405020304" pitchFamily="18" charset="0"/>
                        </a:rPr>
                        <a:t> </a:t>
                      </a:r>
                      <a:endParaRPr lang="en-US" altLang="en-US" sz="900" b="0">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444500">
                <a:tc vMerge="1">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tcPr>
                </a:tc>
                <a:tc>
                  <a:txBody>
                    <a:bodyPr/>
                    <a:p>
                      <a:pPr indent="0">
                        <a:buNone/>
                      </a:pPr>
                      <a:r>
                        <a:rPr lang="en-US" sz="900" b="0">
                          <a:latin typeface="微软雅黑" panose="020B0503020204020204" charset="-122"/>
                          <a:ea typeface="微软雅黑" panose="020B0503020204020204" charset="-122"/>
                          <a:cs typeface="楷体_GB2312" charset="0"/>
                        </a:rPr>
                        <a:t>20538321</a:t>
                      </a:r>
                      <a:endParaRPr lang="en-US" altLang="en-US" sz="900" b="0">
                        <a:latin typeface="微软雅黑" panose="020B0503020204020204" charset="-122"/>
                        <a:ea typeface="微软雅黑" panose="020B0503020204020204" charset="-122"/>
                        <a:cs typeface="楷体_GB2312"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900" b="0">
                          <a:latin typeface="微软雅黑" panose="020B0503020204020204" charset="-122"/>
                          <a:ea typeface="微软雅黑" panose="020B0503020204020204" charset="-122"/>
                          <a:cs typeface="楷体_GB2312" charset="0"/>
                        </a:rPr>
                        <a:t>工程力学（材料力学）A2</a:t>
                      </a:r>
                      <a:endParaRPr lang="en-US" altLang="en-US" sz="900" b="0">
                        <a:latin typeface="微软雅黑" panose="020B0503020204020204" charset="-122"/>
                        <a:ea typeface="微软雅黑" panose="020B0503020204020204" charset="-122"/>
                        <a:cs typeface="楷体_GB2312" charset="0"/>
                      </a:endParaRPr>
                    </a:p>
                  </a:txBody>
                  <a:tcPr marL="36194" marR="36194"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latin typeface="微软雅黑" panose="020B0503020204020204" charset="-122"/>
                          <a:ea typeface="微软雅黑" panose="020B0503020204020204" charset="-122"/>
                          <a:cs typeface="Times New Roman" panose="02020603050405020304" pitchFamily="18" charset="0"/>
                        </a:rPr>
                        <a:t>4</a:t>
                      </a:r>
                      <a:endParaRPr lang="en-US" altLang="en-US" sz="900" b="0">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latin typeface="微软雅黑" panose="020B0503020204020204" charset="-122"/>
                          <a:ea typeface="微软雅黑" panose="020B0503020204020204" charset="-122"/>
                          <a:cs typeface="Times New Roman" panose="02020603050405020304" pitchFamily="18" charset="0"/>
                        </a:rPr>
                        <a:t>64</a:t>
                      </a:r>
                      <a:endParaRPr lang="en-US" altLang="en-US" sz="900" b="0">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latin typeface="微软雅黑" panose="020B0503020204020204" charset="-122"/>
                          <a:ea typeface="微软雅黑" panose="020B0503020204020204" charset="-122"/>
                          <a:cs typeface="Times New Roman" panose="02020603050405020304" pitchFamily="18" charset="0"/>
                        </a:rPr>
                        <a:t>64</a:t>
                      </a:r>
                      <a:endParaRPr lang="en-US" altLang="en-US" sz="900" b="0">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latin typeface="微软雅黑" panose="020B0503020204020204" charset="-122"/>
                          <a:ea typeface="微软雅黑" panose="020B0503020204020204" charset="-122"/>
                          <a:cs typeface="Times New Roman" panose="02020603050405020304" pitchFamily="18" charset="0"/>
                        </a:rPr>
                        <a:t> </a:t>
                      </a:r>
                      <a:endParaRPr lang="en-US" altLang="en-US" sz="900" b="0">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latin typeface="微软雅黑" panose="020B0503020204020204" charset="-122"/>
                          <a:ea typeface="微软雅黑" panose="020B0503020204020204" charset="-122"/>
                          <a:cs typeface="楷体_GB2312" charset="0"/>
                        </a:rPr>
                        <a:t>12</a:t>
                      </a:r>
                      <a:endParaRPr lang="en-US" altLang="en-US" sz="900" b="0">
                        <a:latin typeface="微软雅黑" panose="020B0503020204020204" charset="-122"/>
                        <a:ea typeface="微软雅黑" panose="020B0503020204020204" charset="-122"/>
                        <a:cs typeface="楷体_GB2312"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latin typeface="微软雅黑" panose="020B0503020204020204" charset="-122"/>
                          <a:ea typeface="微软雅黑" panose="020B0503020204020204" charset="-122"/>
                          <a:cs typeface="Times New Roman" panose="02020603050405020304" pitchFamily="18" charset="0"/>
                        </a:rPr>
                        <a:t> </a:t>
                      </a:r>
                      <a:endParaRPr lang="en-US" altLang="en-US" sz="900" b="0">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latin typeface="微软雅黑" panose="020B0503020204020204" charset="-122"/>
                          <a:ea typeface="微软雅黑" panose="020B0503020204020204" charset="-122"/>
                          <a:cs typeface="Times New Roman" panose="02020603050405020304" pitchFamily="18" charset="0"/>
                        </a:rPr>
                        <a:t> </a:t>
                      </a:r>
                      <a:endParaRPr lang="en-US" altLang="en-US" sz="900" b="0">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900" b="0">
                          <a:latin typeface="微软雅黑" panose="020B0503020204020204" charset="-122"/>
                          <a:ea typeface="微软雅黑" panose="020B0503020204020204" charset="-122"/>
                          <a:cs typeface="楷体_GB2312" charset="0"/>
                        </a:rPr>
                        <a:t>高等数学</a:t>
                      </a:r>
                      <a:r>
                        <a:rPr lang="zh-CN" altLang="en-US" sz="900" b="0">
                          <a:latin typeface="微软雅黑" panose="020B0503020204020204" charset="-122"/>
                          <a:ea typeface="微软雅黑" panose="020B0503020204020204" charset="-122"/>
                          <a:cs typeface="楷体_GB2312" charset="0"/>
                        </a:rPr>
                        <a:t>、</a:t>
                      </a:r>
                      <a:endParaRPr lang="zh-CN" altLang="en-US" sz="900" b="0">
                        <a:latin typeface="微软雅黑" panose="020B0503020204020204" charset="-122"/>
                        <a:ea typeface="微软雅黑" panose="020B0503020204020204" charset="-122"/>
                        <a:cs typeface="楷体_GB2312" charset="0"/>
                      </a:endParaRPr>
                    </a:p>
                    <a:p>
                      <a:pPr indent="0">
                        <a:buNone/>
                      </a:pPr>
                      <a:r>
                        <a:rPr lang="en-US" sz="900" b="0">
                          <a:latin typeface="微软雅黑" panose="020B0503020204020204" charset="-122"/>
                          <a:ea typeface="微软雅黑" panose="020B0503020204020204" charset="-122"/>
                          <a:cs typeface="楷体_GB2312" charset="0"/>
                        </a:rPr>
                        <a:t>大学物理</a:t>
                      </a:r>
                      <a:r>
                        <a:rPr lang="zh-CN" altLang="en-US" sz="900" b="0">
                          <a:latin typeface="微软雅黑" panose="020B0503020204020204" charset="-122"/>
                          <a:ea typeface="微软雅黑" panose="020B0503020204020204" charset="-122"/>
                          <a:cs typeface="楷体_GB2312" charset="0"/>
                        </a:rPr>
                        <a:t>、</a:t>
                      </a:r>
                      <a:endParaRPr lang="zh-CN" altLang="en-US" sz="900" b="0">
                        <a:latin typeface="微软雅黑" panose="020B0503020204020204" charset="-122"/>
                        <a:ea typeface="微软雅黑" panose="020B0503020204020204" charset="-122"/>
                        <a:cs typeface="楷体_GB2312" charset="0"/>
                      </a:endParaRPr>
                    </a:p>
                    <a:p>
                      <a:pPr indent="0">
                        <a:buNone/>
                      </a:pPr>
                      <a:r>
                        <a:rPr lang="en-US" sz="900" b="0">
                          <a:latin typeface="微软雅黑" panose="020B0503020204020204" charset="-122"/>
                          <a:ea typeface="微软雅黑" panose="020B0503020204020204" charset="-122"/>
                          <a:cs typeface="楷体_GB2312" charset="0"/>
                        </a:rPr>
                        <a:t>理论力学</a:t>
                      </a:r>
                      <a:endParaRPr lang="en-US" altLang="en-US" sz="900" b="0">
                        <a:latin typeface="微软雅黑" panose="020B0503020204020204" charset="-122"/>
                        <a:ea typeface="微软雅黑" panose="020B0503020204020204" charset="-122"/>
                        <a:cs typeface="楷体_GB2312"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latin typeface="微软雅黑" panose="020B0503020204020204" charset="-122"/>
                          <a:ea typeface="微软雅黑" panose="020B0503020204020204" charset="-122"/>
                          <a:cs typeface="Times New Roman" panose="02020603050405020304" pitchFamily="18" charset="0"/>
                        </a:rPr>
                        <a:t> </a:t>
                      </a:r>
                      <a:endParaRPr lang="en-US" altLang="en-US" sz="900" b="0">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latin typeface="微软雅黑" panose="020B0503020204020204" charset="-122"/>
                          <a:ea typeface="微软雅黑" panose="020B0503020204020204" charset="-122"/>
                          <a:cs typeface="Times New Roman" panose="02020603050405020304" pitchFamily="18" charset="0"/>
                        </a:rPr>
                        <a:t> </a:t>
                      </a:r>
                      <a:endParaRPr lang="en-US" altLang="en-US" sz="900" b="0">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latin typeface="微软雅黑" panose="020B0503020204020204" charset="-122"/>
                          <a:ea typeface="微软雅黑" panose="020B0503020204020204" charset="-122"/>
                          <a:cs typeface="Times New Roman" panose="02020603050405020304" pitchFamily="18" charset="0"/>
                        </a:rPr>
                        <a:t> </a:t>
                      </a:r>
                      <a:endParaRPr lang="en-US" altLang="en-US" sz="900" b="0">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latin typeface="微软雅黑" panose="020B0503020204020204" charset="-122"/>
                          <a:ea typeface="微软雅黑" panose="020B0503020204020204" charset="-122"/>
                          <a:cs typeface="Times New Roman" panose="02020603050405020304" pitchFamily="18" charset="0"/>
                        </a:rPr>
                        <a:t>4</a:t>
                      </a:r>
                      <a:endParaRPr lang="en-US" altLang="en-US" sz="900" b="0">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latin typeface="微软雅黑" panose="020B0503020204020204" charset="-122"/>
                          <a:ea typeface="微软雅黑" panose="020B0503020204020204" charset="-122"/>
                          <a:cs typeface="Times New Roman" panose="02020603050405020304" pitchFamily="18" charset="0"/>
                        </a:rPr>
                        <a:t> </a:t>
                      </a:r>
                      <a:endParaRPr lang="en-US" altLang="en-US" sz="900" b="0">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latin typeface="微软雅黑" panose="020B0503020204020204" charset="-122"/>
                          <a:ea typeface="微软雅黑" panose="020B0503020204020204" charset="-122"/>
                          <a:cs typeface="Times New Roman" panose="02020603050405020304" pitchFamily="18" charset="0"/>
                        </a:rPr>
                        <a:t> </a:t>
                      </a:r>
                      <a:endParaRPr lang="en-US" altLang="en-US" sz="900" b="0">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latin typeface="微软雅黑" panose="020B0503020204020204" charset="-122"/>
                          <a:ea typeface="微软雅黑" panose="020B0503020204020204" charset="-122"/>
                          <a:cs typeface="Times New Roman" panose="02020603050405020304" pitchFamily="18" charset="0"/>
                        </a:rPr>
                        <a:t> </a:t>
                      </a:r>
                      <a:endParaRPr lang="en-US" altLang="en-US" sz="900" b="0">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latin typeface="微软雅黑" panose="020B0503020204020204" charset="-122"/>
                          <a:ea typeface="微软雅黑" panose="020B0503020204020204" charset="-122"/>
                          <a:cs typeface="Times New Roman" panose="02020603050405020304" pitchFamily="18" charset="0"/>
                        </a:rPr>
                        <a:t> </a:t>
                      </a:r>
                      <a:endParaRPr lang="en-US" altLang="en-US" sz="900" b="0">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336550">
                <a:tc vMerge="1">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tcPr>
                </a:tc>
                <a:tc>
                  <a:txBody>
                    <a:bodyPr/>
                    <a:p>
                      <a:pPr indent="0">
                        <a:buNone/>
                      </a:pPr>
                      <a:r>
                        <a:rPr lang="en-US" sz="900" b="0">
                          <a:latin typeface="微软雅黑" panose="020B0503020204020204" charset="-122"/>
                          <a:ea typeface="微软雅黑" panose="020B0503020204020204" charset="-122"/>
                          <a:cs typeface="楷体_GB2312" charset="0"/>
                        </a:rPr>
                        <a:t>20706500</a:t>
                      </a:r>
                      <a:endParaRPr lang="en-US" altLang="en-US" sz="900" b="0">
                        <a:latin typeface="微软雅黑" panose="020B0503020204020204" charset="-122"/>
                        <a:ea typeface="微软雅黑" panose="020B0503020204020204" charset="-122"/>
                        <a:cs typeface="楷体_GB2312"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900" b="0">
                          <a:latin typeface="微软雅黑" panose="020B0503020204020204" charset="-122"/>
                          <a:ea typeface="微软雅黑" panose="020B0503020204020204" charset="-122"/>
                          <a:cs typeface="Times New Roman" panose="02020603050405020304" pitchFamily="18" charset="0"/>
                        </a:rPr>
                        <a:t>机械原理</a:t>
                      </a:r>
                      <a:endParaRPr lang="en-US" altLang="en-US" sz="900" b="0">
                        <a:latin typeface="微软雅黑" panose="020B0503020204020204" charset="-122"/>
                        <a:ea typeface="微软雅黑" panose="020B0503020204020204" charset="-122"/>
                        <a:cs typeface="Times New Roman" panose="02020603050405020304" pitchFamily="18" charset="0"/>
                      </a:endParaRPr>
                    </a:p>
                  </a:txBody>
                  <a:tcPr marL="36194" marR="36194"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latin typeface="微软雅黑" panose="020B0503020204020204" charset="-122"/>
                          <a:ea typeface="微软雅黑" panose="020B0503020204020204" charset="-122"/>
                          <a:cs typeface="Times New Roman" panose="02020603050405020304" pitchFamily="18" charset="0"/>
                        </a:rPr>
                        <a:t>3</a:t>
                      </a:r>
                      <a:endParaRPr lang="en-US" altLang="en-US" sz="900" b="0">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latin typeface="微软雅黑" panose="020B0503020204020204" charset="-122"/>
                          <a:ea typeface="微软雅黑" panose="020B0503020204020204" charset="-122"/>
                          <a:cs typeface="Times New Roman" panose="02020603050405020304" pitchFamily="18" charset="0"/>
                        </a:rPr>
                        <a:t>48</a:t>
                      </a:r>
                      <a:endParaRPr lang="en-US" altLang="en-US" sz="900" b="0">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latin typeface="微软雅黑" panose="020B0503020204020204" charset="-122"/>
                          <a:ea typeface="微软雅黑" panose="020B0503020204020204" charset="-122"/>
                          <a:cs typeface="Times New Roman" panose="02020603050405020304" pitchFamily="18" charset="0"/>
                        </a:rPr>
                        <a:t>40</a:t>
                      </a:r>
                      <a:endParaRPr lang="en-US" altLang="en-US" sz="900" b="0">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latin typeface="微软雅黑" panose="020B0503020204020204" charset="-122"/>
                          <a:ea typeface="微软雅黑" panose="020B0503020204020204" charset="-122"/>
                          <a:cs typeface="Times New Roman" panose="02020603050405020304" pitchFamily="18" charset="0"/>
                        </a:rPr>
                        <a:t>8</a:t>
                      </a:r>
                      <a:endParaRPr lang="en-US" altLang="en-US" sz="900" b="0">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900" b="0">
                          <a:latin typeface="微软雅黑" panose="020B0503020204020204" charset="-122"/>
                          <a:ea typeface="微软雅黑" panose="020B0503020204020204" charset="-122"/>
                          <a:cs typeface="Times New Roman" panose="02020603050405020304" pitchFamily="18" charset="0"/>
                        </a:rPr>
                        <a:t> </a:t>
                      </a:r>
                      <a:endParaRPr lang="en-US" altLang="en-US" sz="900" b="0">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latin typeface="微软雅黑" panose="020B0503020204020204" charset="-122"/>
                          <a:ea typeface="微软雅黑" panose="020B0503020204020204" charset="-122"/>
                          <a:cs typeface="Times New Roman" panose="02020603050405020304" pitchFamily="18" charset="0"/>
                        </a:rPr>
                        <a:t> </a:t>
                      </a:r>
                      <a:endParaRPr lang="en-US" altLang="en-US" sz="900" b="0">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latin typeface="微软雅黑" panose="020B0503020204020204" charset="-122"/>
                          <a:ea typeface="微软雅黑" panose="020B0503020204020204" charset="-122"/>
                          <a:cs typeface="Times New Roman" panose="02020603050405020304" pitchFamily="18" charset="0"/>
                        </a:rPr>
                        <a:t> </a:t>
                      </a:r>
                      <a:endParaRPr lang="en-US" altLang="en-US" sz="900" b="0">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900" b="0">
                          <a:latin typeface="微软雅黑" panose="020B0503020204020204" charset="-122"/>
                          <a:ea typeface="微软雅黑" panose="020B0503020204020204" charset="-122"/>
                          <a:cs typeface="楷体_GB2312" charset="0"/>
                        </a:rPr>
                        <a:t>理论力学、</a:t>
                      </a:r>
                      <a:endParaRPr lang="en-US" sz="900" b="0">
                        <a:latin typeface="微软雅黑" panose="020B0503020204020204" charset="-122"/>
                        <a:ea typeface="微软雅黑" panose="020B0503020204020204" charset="-122"/>
                        <a:cs typeface="楷体_GB2312" charset="0"/>
                      </a:endParaRPr>
                    </a:p>
                    <a:p>
                      <a:pPr indent="0">
                        <a:buNone/>
                      </a:pPr>
                      <a:r>
                        <a:rPr lang="en-US" sz="900" b="0">
                          <a:latin typeface="微软雅黑" panose="020B0503020204020204" charset="-122"/>
                          <a:ea typeface="微软雅黑" panose="020B0503020204020204" charset="-122"/>
                          <a:cs typeface="楷体_GB2312" charset="0"/>
                        </a:rPr>
                        <a:t>机械制图</a:t>
                      </a:r>
                      <a:endParaRPr lang="en-US" altLang="en-US" sz="900" b="0">
                        <a:latin typeface="微软雅黑" panose="020B0503020204020204" charset="-122"/>
                        <a:ea typeface="微软雅黑" panose="020B0503020204020204" charset="-122"/>
                        <a:cs typeface="楷体_GB2312"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latin typeface="微软雅黑" panose="020B0503020204020204" charset="-122"/>
                          <a:ea typeface="微软雅黑" panose="020B0503020204020204" charset="-122"/>
                          <a:cs typeface="Times New Roman" panose="02020603050405020304" pitchFamily="18" charset="0"/>
                        </a:rPr>
                        <a:t> </a:t>
                      </a:r>
                      <a:endParaRPr lang="en-US" altLang="en-US" sz="900" b="0">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latin typeface="微软雅黑" panose="020B0503020204020204" charset="-122"/>
                          <a:ea typeface="微软雅黑" panose="020B0503020204020204" charset="-122"/>
                          <a:cs typeface="Times New Roman" panose="02020603050405020304" pitchFamily="18" charset="0"/>
                        </a:rPr>
                        <a:t> </a:t>
                      </a:r>
                      <a:endParaRPr lang="en-US" altLang="en-US" sz="900" b="0">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latin typeface="微软雅黑" panose="020B0503020204020204" charset="-122"/>
                          <a:ea typeface="微软雅黑" panose="020B0503020204020204" charset="-122"/>
                          <a:cs typeface="Times New Roman" panose="02020603050405020304" pitchFamily="18" charset="0"/>
                        </a:rPr>
                        <a:t> </a:t>
                      </a:r>
                      <a:endParaRPr lang="en-US" altLang="en-US" sz="900" b="0">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latin typeface="微软雅黑" panose="020B0503020204020204" charset="-122"/>
                          <a:ea typeface="微软雅黑" panose="020B0503020204020204" charset="-122"/>
                          <a:cs typeface="Times New Roman" panose="02020603050405020304" pitchFamily="18" charset="0"/>
                        </a:rPr>
                        <a:t>3</a:t>
                      </a:r>
                      <a:endParaRPr lang="en-US" altLang="en-US" sz="900" b="0">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latin typeface="微软雅黑" panose="020B0503020204020204" charset="-122"/>
                          <a:ea typeface="微软雅黑" panose="020B0503020204020204" charset="-122"/>
                          <a:cs typeface="Times New Roman" panose="02020603050405020304" pitchFamily="18" charset="0"/>
                        </a:rPr>
                        <a:t> </a:t>
                      </a:r>
                      <a:endParaRPr lang="en-US" altLang="en-US" sz="900" b="0">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latin typeface="微软雅黑" panose="020B0503020204020204" charset="-122"/>
                          <a:ea typeface="微软雅黑" panose="020B0503020204020204" charset="-122"/>
                          <a:cs typeface="Times New Roman" panose="02020603050405020304" pitchFamily="18" charset="0"/>
                        </a:rPr>
                        <a:t> </a:t>
                      </a:r>
                      <a:endParaRPr lang="en-US" altLang="en-US" sz="900" b="0">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latin typeface="微软雅黑" panose="020B0503020204020204" charset="-122"/>
                          <a:ea typeface="微软雅黑" panose="020B0503020204020204" charset="-122"/>
                          <a:cs typeface="Times New Roman" panose="02020603050405020304" pitchFamily="18" charset="0"/>
                        </a:rPr>
                        <a:t> </a:t>
                      </a:r>
                      <a:endParaRPr lang="en-US" altLang="en-US" sz="900" b="0">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latin typeface="微软雅黑" panose="020B0503020204020204" charset="-122"/>
                          <a:ea typeface="微软雅黑" panose="020B0503020204020204" charset="-122"/>
                          <a:cs typeface="Times New Roman" panose="02020603050405020304" pitchFamily="18" charset="0"/>
                        </a:rPr>
                        <a:t> </a:t>
                      </a:r>
                      <a:endParaRPr lang="en-US" altLang="en-US" sz="900" b="0">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337185">
                <a:tc vMerge="1">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tcPr>
                </a:tc>
                <a:tc>
                  <a:txBody>
                    <a:bodyPr/>
                    <a:p>
                      <a:pPr indent="0">
                        <a:buNone/>
                      </a:pPr>
                      <a:r>
                        <a:rPr lang="en-US" sz="900" b="0">
                          <a:latin typeface="微软雅黑" panose="020B0503020204020204" charset="-122"/>
                          <a:ea typeface="微软雅黑" panose="020B0503020204020204" charset="-122"/>
                          <a:cs typeface="楷体_GB2312" charset="0"/>
                        </a:rPr>
                        <a:t>20706200</a:t>
                      </a:r>
                      <a:endParaRPr lang="en-US" altLang="en-US" sz="900" b="0">
                        <a:latin typeface="微软雅黑" panose="020B0503020204020204" charset="-122"/>
                        <a:ea typeface="微软雅黑" panose="020B0503020204020204" charset="-122"/>
                        <a:cs typeface="楷体_GB2312"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900" b="0">
                          <a:latin typeface="微软雅黑" panose="020B0503020204020204" charset="-122"/>
                          <a:ea typeface="微软雅黑" panose="020B0503020204020204" charset="-122"/>
                          <a:cs typeface="Times New Roman" panose="02020603050405020304" pitchFamily="18" charset="0"/>
                        </a:rPr>
                        <a:t>机械设计</a:t>
                      </a:r>
                      <a:endParaRPr lang="en-US" altLang="en-US" sz="900" b="0">
                        <a:latin typeface="微软雅黑" panose="020B0503020204020204" charset="-122"/>
                        <a:ea typeface="微软雅黑" panose="020B0503020204020204" charset="-122"/>
                        <a:cs typeface="Times New Roman" panose="02020603050405020304" pitchFamily="18" charset="0"/>
                      </a:endParaRPr>
                    </a:p>
                  </a:txBody>
                  <a:tcPr marL="36194" marR="36194"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latin typeface="微软雅黑" panose="020B0503020204020204" charset="-122"/>
                          <a:ea typeface="微软雅黑" panose="020B0503020204020204" charset="-122"/>
                          <a:cs typeface="Times New Roman" panose="02020603050405020304" pitchFamily="18" charset="0"/>
                        </a:rPr>
                        <a:t>3.5</a:t>
                      </a:r>
                      <a:endParaRPr lang="en-US" altLang="en-US" sz="900" b="0">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latin typeface="微软雅黑" panose="020B0503020204020204" charset="-122"/>
                          <a:ea typeface="微软雅黑" panose="020B0503020204020204" charset="-122"/>
                          <a:cs typeface="Times New Roman" panose="02020603050405020304" pitchFamily="18" charset="0"/>
                        </a:rPr>
                        <a:t>56</a:t>
                      </a:r>
                      <a:endParaRPr lang="en-US" altLang="en-US" sz="900" b="0">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latin typeface="微软雅黑" panose="020B0503020204020204" charset="-122"/>
                          <a:ea typeface="微软雅黑" panose="020B0503020204020204" charset="-122"/>
                          <a:cs typeface="Times New Roman" panose="02020603050405020304" pitchFamily="18" charset="0"/>
                        </a:rPr>
                        <a:t>48</a:t>
                      </a:r>
                      <a:endParaRPr lang="en-US" altLang="en-US" sz="900" b="0">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latin typeface="微软雅黑" panose="020B0503020204020204" charset="-122"/>
                          <a:ea typeface="微软雅黑" panose="020B0503020204020204" charset="-122"/>
                          <a:cs typeface="楷体_GB2312" charset="0"/>
                        </a:rPr>
                        <a:t>8</a:t>
                      </a:r>
                      <a:endParaRPr lang="en-US" altLang="en-US" sz="900" b="0">
                        <a:latin typeface="微软雅黑" panose="020B0503020204020204" charset="-122"/>
                        <a:ea typeface="微软雅黑" panose="020B0503020204020204" charset="-122"/>
                        <a:cs typeface="楷体_GB2312"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900" b="0">
                          <a:latin typeface="微软雅黑" panose="020B0503020204020204" charset="-122"/>
                          <a:ea typeface="微软雅黑" panose="020B0503020204020204" charset="-122"/>
                          <a:cs typeface="Times New Roman" panose="02020603050405020304" pitchFamily="18" charset="0"/>
                        </a:rPr>
                        <a:t> </a:t>
                      </a:r>
                      <a:endParaRPr lang="en-US" altLang="en-US" sz="900" b="0">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latin typeface="微软雅黑" panose="020B0503020204020204" charset="-122"/>
                          <a:ea typeface="微软雅黑" panose="020B0503020204020204" charset="-122"/>
                          <a:cs typeface="Times New Roman" panose="02020603050405020304" pitchFamily="18" charset="0"/>
                        </a:rPr>
                        <a:t> </a:t>
                      </a:r>
                      <a:endParaRPr lang="en-US" altLang="en-US" sz="900" b="0">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latin typeface="微软雅黑" panose="020B0503020204020204" charset="-122"/>
                          <a:ea typeface="微软雅黑" panose="020B0503020204020204" charset="-122"/>
                          <a:cs typeface="Times New Roman" panose="02020603050405020304" pitchFamily="18" charset="0"/>
                        </a:rPr>
                        <a:t> </a:t>
                      </a:r>
                      <a:endParaRPr lang="en-US" altLang="en-US" sz="900" b="0">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900" b="0">
                          <a:latin typeface="微软雅黑" panose="020B0503020204020204" charset="-122"/>
                          <a:ea typeface="微软雅黑" panose="020B0503020204020204" charset="-122"/>
                          <a:cs typeface="楷体_GB2312" charset="0"/>
                        </a:rPr>
                        <a:t>材料力学、</a:t>
                      </a:r>
                      <a:endParaRPr lang="en-US" sz="900" b="0">
                        <a:latin typeface="微软雅黑" panose="020B0503020204020204" charset="-122"/>
                        <a:ea typeface="微软雅黑" panose="020B0503020204020204" charset="-122"/>
                        <a:cs typeface="楷体_GB2312" charset="0"/>
                      </a:endParaRPr>
                    </a:p>
                    <a:p>
                      <a:pPr indent="0">
                        <a:buNone/>
                      </a:pPr>
                      <a:r>
                        <a:rPr lang="en-US" sz="900" b="0">
                          <a:latin typeface="微软雅黑" panose="020B0503020204020204" charset="-122"/>
                          <a:ea typeface="微软雅黑" panose="020B0503020204020204" charset="-122"/>
                          <a:cs typeface="楷体_GB2312" charset="0"/>
                        </a:rPr>
                        <a:t>机械原理</a:t>
                      </a:r>
                      <a:endParaRPr lang="en-US" altLang="en-US" sz="900" b="0">
                        <a:latin typeface="微软雅黑" panose="020B0503020204020204" charset="-122"/>
                        <a:ea typeface="微软雅黑" panose="020B0503020204020204" charset="-122"/>
                        <a:cs typeface="楷体_GB2312"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latin typeface="微软雅黑" panose="020B0503020204020204" charset="-122"/>
                          <a:ea typeface="微软雅黑" panose="020B0503020204020204" charset="-122"/>
                          <a:cs typeface="Times New Roman" panose="02020603050405020304" pitchFamily="18" charset="0"/>
                        </a:rPr>
                        <a:t> </a:t>
                      </a:r>
                      <a:endParaRPr lang="en-US" altLang="en-US" sz="900" b="0">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latin typeface="微软雅黑" panose="020B0503020204020204" charset="-122"/>
                          <a:ea typeface="微软雅黑" panose="020B0503020204020204" charset="-122"/>
                          <a:cs typeface="Times New Roman" panose="02020603050405020304" pitchFamily="18" charset="0"/>
                        </a:rPr>
                        <a:t> </a:t>
                      </a:r>
                      <a:endParaRPr lang="en-US" altLang="en-US" sz="900" b="0">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latin typeface="微软雅黑" panose="020B0503020204020204" charset="-122"/>
                          <a:ea typeface="微软雅黑" panose="020B0503020204020204" charset="-122"/>
                          <a:cs typeface="Times New Roman" panose="02020603050405020304" pitchFamily="18" charset="0"/>
                        </a:rPr>
                        <a:t> </a:t>
                      </a:r>
                      <a:endParaRPr lang="en-US" altLang="en-US" sz="900" b="0">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latin typeface="微软雅黑" panose="020B0503020204020204" charset="-122"/>
                          <a:ea typeface="微软雅黑" panose="020B0503020204020204" charset="-122"/>
                          <a:cs typeface="Times New Roman" panose="02020603050405020304" pitchFamily="18" charset="0"/>
                        </a:rPr>
                        <a:t> </a:t>
                      </a:r>
                      <a:endParaRPr lang="en-US" altLang="en-US" sz="900" b="0">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latin typeface="微软雅黑" panose="020B0503020204020204" charset="-122"/>
                          <a:ea typeface="微软雅黑" panose="020B0503020204020204" charset="-122"/>
                          <a:cs typeface="楷体_GB2312" charset="0"/>
                        </a:rPr>
                        <a:t>3.5</a:t>
                      </a:r>
                      <a:endParaRPr lang="en-US" altLang="en-US" sz="900" b="0">
                        <a:latin typeface="微软雅黑" panose="020B0503020204020204" charset="-122"/>
                        <a:ea typeface="微软雅黑" panose="020B0503020204020204" charset="-122"/>
                        <a:cs typeface="楷体_GB2312"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latin typeface="微软雅黑" panose="020B0503020204020204" charset="-122"/>
                          <a:ea typeface="微软雅黑" panose="020B0503020204020204" charset="-122"/>
                          <a:cs typeface="Times New Roman" panose="02020603050405020304" pitchFamily="18" charset="0"/>
                        </a:rPr>
                        <a:t> </a:t>
                      </a:r>
                      <a:endParaRPr lang="en-US" altLang="en-US" sz="900" b="0">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latin typeface="微软雅黑" panose="020B0503020204020204" charset="-122"/>
                          <a:ea typeface="微软雅黑" panose="020B0503020204020204" charset="-122"/>
                          <a:cs typeface="Times New Roman" panose="02020603050405020304" pitchFamily="18" charset="0"/>
                        </a:rPr>
                        <a:t> </a:t>
                      </a:r>
                      <a:endParaRPr lang="en-US" altLang="en-US" sz="900" b="0">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latin typeface="微软雅黑" panose="020B0503020204020204" charset="-122"/>
                          <a:ea typeface="微软雅黑" panose="020B0503020204020204" charset="-122"/>
                          <a:cs typeface="Times New Roman" panose="02020603050405020304" pitchFamily="18" charset="0"/>
                        </a:rPr>
                        <a:t> </a:t>
                      </a:r>
                      <a:endParaRPr lang="en-US" altLang="en-US" sz="900" b="0">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295275">
                <a:tc vMerge="1">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tcPr>
                </a:tc>
                <a:tc>
                  <a:txBody>
                    <a:bodyPr/>
                    <a:p>
                      <a:pPr indent="0">
                        <a:buNone/>
                      </a:pPr>
                      <a:r>
                        <a:rPr lang="en-US" sz="900" b="0">
                          <a:latin typeface="微软雅黑" panose="020B0503020204020204" charset="-122"/>
                          <a:ea typeface="微软雅黑" panose="020B0503020204020204" charset="-122"/>
                          <a:cs typeface="楷体_GB2312" charset="0"/>
                        </a:rPr>
                        <a:t>20741600</a:t>
                      </a:r>
                      <a:endParaRPr lang="en-US" altLang="en-US" sz="900" b="0">
                        <a:latin typeface="微软雅黑" panose="020B0503020204020204" charset="-122"/>
                        <a:ea typeface="微软雅黑" panose="020B0503020204020204" charset="-122"/>
                        <a:cs typeface="楷体_GB2312"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900" b="0">
                          <a:latin typeface="微软雅黑" panose="020B0503020204020204" charset="-122"/>
                          <a:ea typeface="微软雅黑" panose="020B0503020204020204" charset="-122"/>
                          <a:cs typeface="Times New Roman" panose="02020603050405020304" pitchFamily="18" charset="0"/>
                        </a:rPr>
                        <a:t>互换性与测量技术</a:t>
                      </a:r>
                      <a:endParaRPr lang="en-US" altLang="en-US" sz="900" b="0">
                        <a:latin typeface="微软雅黑" panose="020B0503020204020204" charset="-122"/>
                        <a:ea typeface="微软雅黑" panose="020B0503020204020204" charset="-122"/>
                        <a:cs typeface="Times New Roman" panose="02020603050405020304" pitchFamily="18" charset="0"/>
                      </a:endParaRPr>
                    </a:p>
                  </a:txBody>
                  <a:tcPr marL="36194" marR="36194"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latin typeface="微软雅黑" panose="020B0503020204020204" charset="-122"/>
                          <a:ea typeface="微软雅黑" panose="020B0503020204020204" charset="-122"/>
                          <a:cs typeface="Times New Roman" panose="02020603050405020304" pitchFamily="18" charset="0"/>
                        </a:rPr>
                        <a:t>2</a:t>
                      </a:r>
                      <a:endParaRPr lang="en-US" altLang="en-US" sz="900" b="0">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latin typeface="微软雅黑" panose="020B0503020204020204" charset="-122"/>
                          <a:ea typeface="微软雅黑" panose="020B0503020204020204" charset="-122"/>
                          <a:cs typeface="Times New Roman" panose="02020603050405020304" pitchFamily="18" charset="0"/>
                        </a:rPr>
                        <a:t>32</a:t>
                      </a:r>
                      <a:endParaRPr lang="en-US" altLang="en-US" sz="900" b="0">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latin typeface="微软雅黑" panose="020B0503020204020204" charset="-122"/>
                          <a:ea typeface="微软雅黑" panose="020B0503020204020204" charset="-122"/>
                          <a:cs typeface="Times New Roman" panose="02020603050405020304" pitchFamily="18" charset="0"/>
                        </a:rPr>
                        <a:t>26</a:t>
                      </a:r>
                      <a:endParaRPr lang="en-US" altLang="en-US" sz="900" b="0">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latin typeface="微软雅黑" panose="020B0503020204020204" charset="-122"/>
                          <a:ea typeface="微软雅黑" panose="020B0503020204020204" charset="-122"/>
                          <a:cs typeface="Times New Roman" panose="02020603050405020304" pitchFamily="18" charset="0"/>
                        </a:rPr>
                        <a:t>6</a:t>
                      </a:r>
                      <a:endParaRPr lang="en-US" altLang="en-US" sz="900" b="0">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900" b="0">
                          <a:latin typeface="微软雅黑" panose="020B0503020204020204" charset="-122"/>
                          <a:ea typeface="微软雅黑" panose="020B0503020204020204" charset="-122"/>
                          <a:cs typeface="Times New Roman" panose="02020603050405020304" pitchFamily="18" charset="0"/>
                        </a:rPr>
                        <a:t> </a:t>
                      </a:r>
                      <a:endParaRPr lang="en-US" altLang="en-US" sz="900" b="0">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latin typeface="微软雅黑" panose="020B0503020204020204" charset="-122"/>
                          <a:ea typeface="微软雅黑" panose="020B0503020204020204" charset="-122"/>
                          <a:cs typeface="Times New Roman" panose="02020603050405020304" pitchFamily="18" charset="0"/>
                        </a:rPr>
                        <a:t> </a:t>
                      </a:r>
                      <a:endParaRPr lang="en-US" altLang="en-US" sz="900" b="0">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latin typeface="微软雅黑" panose="020B0503020204020204" charset="-122"/>
                          <a:ea typeface="微软雅黑" panose="020B0503020204020204" charset="-122"/>
                          <a:cs typeface="Times New Roman" panose="02020603050405020304" pitchFamily="18" charset="0"/>
                        </a:rPr>
                        <a:t> </a:t>
                      </a:r>
                      <a:endParaRPr lang="en-US" altLang="en-US" sz="900" b="0">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900" b="0">
                          <a:latin typeface="微软雅黑" panose="020B0503020204020204" charset="-122"/>
                          <a:ea typeface="微软雅黑" panose="020B0503020204020204" charset="-122"/>
                          <a:cs typeface="Times New Roman" panose="02020603050405020304" pitchFamily="18" charset="0"/>
                        </a:rPr>
                        <a:t>机械制图</a:t>
                      </a:r>
                      <a:r>
                        <a:rPr lang="en-US" sz="900" b="0">
                          <a:latin typeface="微软雅黑" panose="020B0503020204020204" charset="-122"/>
                          <a:ea typeface="微软雅黑" panose="020B0503020204020204" charset="-122"/>
                          <a:cs typeface="楷体_GB2312" charset="0"/>
                        </a:rPr>
                        <a:t>、</a:t>
                      </a:r>
                      <a:endParaRPr lang="en-US" sz="900" b="0">
                        <a:latin typeface="微软雅黑" panose="020B0503020204020204" charset="-122"/>
                        <a:ea typeface="微软雅黑" panose="020B0503020204020204" charset="-122"/>
                        <a:cs typeface="楷体_GB2312" charset="0"/>
                      </a:endParaRPr>
                    </a:p>
                    <a:p>
                      <a:pPr indent="0">
                        <a:buNone/>
                      </a:pPr>
                      <a:r>
                        <a:rPr lang="en-US" sz="900" b="0">
                          <a:latin typeface="微软雅黑" panose="020B0503020204020204" charset="-122"/>
                          <a:ea typeface="微软雅黑" panose="020B0503020204020204" charset="-122"/>
                          <a:cs typeface="Times New Roman" panose="02020603050405020304" pitchFamily="18" charset="0"/>
                        </a:rPr>
                        <a:t>金工实习</a:t>
                      </a:r>
                      <a:endParaRPr lang="en-US" altLang="en-US" sz="900" b="0">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latin typeface="微软雅黑" panose="020B0503020204020204" charset="-122"/>
                          <a:ea typeface="微软雅黑" panose="020B0503020204020204" charset="-122"/>
                          <a:cs typeface="Times New Roman" panose="02020603050405020304" pitchFamily="18" charset="0"/>
                        </a:rPr>
                        <a:t> </a:t>
                      </a:r>
                      <a:endParaRPr lang="en-US" altLang="en-US" sz="900" b="0">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latin typeface="微软雅黑" panose="020B0503020204020204" charset="-122"/>
                          <a:ea typeface="微软雅黑" panose="020B0503020204020204" charset="-122"/>
                          <a:cs typeface="Times New Roman" panose="02020603050405020304" pitchFamily="18" charset="0"/>
                        </a:rPr>
                        <a:t> </a:t>
                      </a:r>
                      <a:endParaRPr lang="en-US" altLang="en-US" sz="900" b="0">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latin typeface="微软雅黑" panose="020B0503020204020204" charset="-122"/>
                          <a:ea typeface="微软雅黑" panose="020B0503020204020204" charset="-122"/>
                          <a:cs typeface="Times New Roman" panose="02020603050405020304" pitchFamily="18" charset="0"/>
                        </a:rPr>
                        <a:t> </a:t>
                      </a:r>
                      <a:endParaRPr lang="en-US" altLang="en-US" sz="900" b="0">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latin typeface="微软雅黑" panose="020B0503020204020204" charset="-122"/>
                          <a:ea typeface="微软雅黑" panose="020B0503020204020204" charset="-122"/>
                          <a:cs typeface="Times New Roman" panose="02020603050405020304" pitchFamily="18" charset="0"/>
                        </a:rPr>
                        <a:t> </a:t>
                      </a:r>
                      <a:endParaRPr lang="en-US" altLang="en-US" sz="900" b="0">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latin typeface="微软雅黑" panose="020B0503020204020204" charset="-122"/>
                          <a:ea typeface="微软雅黑" panose="020B0503020204020204" charset="-122"/>
                          <a:cs typeface="楷体_GB2312" charset="0"/>
                        </a:rPr>
                        <a:t>2</a:t>
                      </a:r>
                      <a:endParaRPr lang="en-US" altLang="en-US" sz="900" b="0">
                        <a:latin typeface="微软雅黑" panose="020B0503020204020204" charset="-122"/>
                        <a:ea typeface="微软雅黑" panose="020B0503020204020204" charset="-122"/>
                        <a:cs typeface="楷体_GB2312"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latin typeface="微软雅黑" panose="020B0503020204020204" charset="-122"/>
                          <a:ea typeface="微软雅黑" panose="020B0503020204020204" charset="-122"/>
                          <a:cs typeface="Times New Roman" panose="02020603050405020304" pitchFamily="18" charset="0"/>
                        </a:rPr>
                        <a:t> </a:t>
                      </a:r>
                      <a:endParaRPr lang="en-US" altLang="en-US" sz="900" b="0">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latin typeface="微软雅黑" panose="020B0503020204020204" charset="-122"/>
                          <a:ea typeface="微软雅黑" panose="020B0503020204020204" charset="-122"/>
                          <a:cs typeface="Times New Roman" panose="02020603050405020304" pitchFamily="18" charset="0"/>
                        </a:rPr>
                        <a:t> </a:t>
                      </a:r>
                      <a:endParaRPr lang="en-US" altLang="en-US" sz="900" b="0">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latin typeface="微软雅黑" panose="020B0503020204020204" charset="-122"/>
                          <a:ea typeface="微软雅黑" panose="020B0503020204020204" charset="-122"/>
                          <a:cs typeface="Times New Roman" panose="02020603050405020304" pitchFamily="18" charset="0"/>
                        </a:rPr>
                        <a:t> </a:t>
                      </a:r>
                      <a:endParaRPr lang="en-US" altLang="en-US" sz="900" b="0">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286385">
                <a:tc vMerge="1">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tcPr>
                </a:tc>
                <a:tc>
                  <a:txBody>
                    <a:bodyPr/>
                    <a:p>
                      <a:pPr indent="0">
                        <a:buNone/>
                      </a:pPr>
                      <a:r>
                        <a:rPr lang="en-US" sz="900" b="0">
                          <a:latin typeface="微软雅黑" panose="020B0503020204020204" charset="-122"/>
                          <a:ea typeface="微软雅黑" panose="020B0503020204020204" charset="-122"/>
                          <a:cs typeface="Times New Roman" panose="02020603050405020304" pitchFamily="18" charset="0"/>
                        </a:rPr>
                        <a:t>20727400</a:t>
                      </a:r>
                      <a:endParaRPr lang="en-US" altLang="en-US" sz="900" b="0">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900" b="0">
                          <a:latin typeface="微软雅黑" panose="020B0503020204020204" charset="-122"/>
                          <a:ea typeface="微软雅黑" panose="020B0503020204020204" charset="-122"/>
                          <a:cs typeface="楷体_GB2312" charset="0"/>
                        </a:rPr>
                        <a:t>机械制造工艺学</a:t>
                      </a:r>
                      <a:endParaRPr lang="en-US" altLang="en-US" sz="900" b="0">
                        <a:latin typeface="微软雅黑" panose="020B0503020204020204" charset="-122"/>
                        <a:ea typeface="微软雅黑" panose="020B0503020204020204" charset="-122"/>
                        <a:cs typeface="楷体_GB2312" charset="0"/>
                      </a:endParaRPr>
                    </a:p>
                  </a:txBody>
                  <a:tcPr marL="36194" marR="36194"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latin typeface="微软雅黑" panose="020B0503020204020204" charset="-122"/>
                          <a:ea typeface="微软雅黑" panose="020B0503020204020204" charset="-122"/>
                          <a:cs typeface="楷体_GB2312" charset="0"/>
                        </a:rPr>
                        <a:t>2.5</a:t>
                      </a:r>
                      <a:endParaRPr lang="en-US" altLang="en-US" sz="900" b="0">
                        <a:latin typeface="微软雅黑" panose="020B0503020204020204" charset="-122"/>
                        <a:ea typeface="微软雅黑" panose="020B0503020204020204" charset="-122"/>
                        <a:cs typeface="楷体_GB2312"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latin typeface="微软雅黑" panose="020B0503020204020204" charset="-122"/>
                          <a:ea typeface="微软雅黑" panose="020B0503020204020204" charset="-122"/>
                          <a:cs typeface="楷体_GB2312" charset="0"/>
                        </a:rPr>
                        <a:t>40</a:t>
                      </a:r>
                      <a:endParaRPr lang="en-US" altLang="en-US" sz="900" b="0">
                        <a:latin typeface="微软雅黑" panose="020B0503020204020204" charset="-122"/>
                        <a:ea typeface="微软雅黑" panose="020B0503020204020204" charset="-122"/>
                        <a:cs typeface="楷体_GB2312"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latin typeface="微软雅黑" panose="020B0503020204020204" charset="-122"/>
                          <a:ea typeface="微软雅黑" panose="020B0503020204020204" charset="-122"/>
                          <a:cs typeface="楷体_GB2312" charset="0"/>
                        </a:rPr>
                        <a:t>34</a:t>
                      </a:r>
                      <a:endParaRPr lang="en-US" altLang="en-US" sz="900" b="0">
                        <a:latin typeface="微软雅黑" panose="020B0503020204020204" charset="-122"/>
                        <a:ea typeface="微软雅黑" panose="020B0503020204020204" charset="-122"/>
                        <a:cs typeface="楷体_GB2312"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latin typeface="微软雅黑" panose="020B0503020204020204" charset="-122"/>
                          <a:ea typeface="微软雅黑" panose="020B0503020204020204" charset="-122"/>
                          <a:cs typeface="楷体_GB2312" charset="0"/>
                        </a:rPr>
                        <a:t>6</a:t>
                      </a:r>
                      <a:endParaRPr lang="en-US" altLang="en-US" sz="900" b="0">
                        <a:latin typeface="微软雅黑" panose="020B0503020204020204" charset="-122"/>
                        <a:ea typeface="微软雅黑" panose="020B0503020204020204" charset="-122"/>
                        <a:cs typeface="楷体_GB2312"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latin typeface="微软雅黑" panose="020B0503020204020204" charset="-122"/>
                          <a:ea typeface="微软雅黑" panose="020B0503020204020204" charset="-122"/>
                          <a:cs typeface="Times New Roman" panose="02020603050405020304" pitchFamily="18" charset="0"/>
                        </a:rPr>
                        <a:t> </a:t>
                      </a:r>
                      <a:endParaRPr lang="en-US" altLang="en-US" sz="900" b="0">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latin typeface="微软雅黑" panose="020B0503020204020204" charset="-122"/>
                          <a:ea typeface="微软雅黑" panose="020B0503020204020204" charset="-122"/>
                          <a:cs typeface="Times New Roman" panose="02020603050405020304" pitchFamily="18" charset="0"/>
                        </a:rPr>
                        <a:t> </a:t>
                      </a:r>
                      <a:endParaRPr lang="en-US" altLang="en-US" sz="900" b="0">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latin typeface="微软雅黑" panose="020B0503020204020204" charset="-122"/>
                          <a:ea typeface="微软雅黑" panose="020B0503020204020204" charset="-122"/>
                          <a:cs typeface="Times New Roman" panose="02020603050405020304" pitchFamily="18" charset="0"/>
                        </a:rPr>
                        <a:t> </a:t>
                      </a:r>
                      <a:endParaRPr lang="en-US" altLang="en-US" sz="900" b="0">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900" b="0">
                          <a:latin typeface="微软雅黑" panose="020B0503020204020204" charset="-122"/>
                          <a:ea typeface="微软雅黑" panose="020B0503020204020204" charset="-122"/>
                          <a:cs typeface="Times New Roman" panose="02020603050405020304" pitchFamily="18" charset="0"/>
                        </a:rPr>
                        <a:t> </a:t>
                      </a:r>
                      <a:r>
                        <a:rPr lang="en-US" sz="900" b="0">
                          <a:latin typeface="微软雅黑" panose="020B0503020204020204" charset="-122"/>
                          <a:ea typeface="微软雅黑" panose="020B0503020204020204" charset="-122"/>
                          <a:cs typeface="楷体_GB2312" charset="0"/>
                        </a:rPr>
                        <a:t>机械制图</a:t>
                      </a:r>
                      <a:r>
                        <a:rPr lang="en-US" sz="900" b="0">
                          <a:latin typeface="微软雅黑" panose="020B0503020204020204" charset="-122"/>
                          <a:ea typeface="微软雅黑" panose="020B0503020204020204" charset="-122"/>
                          <a:cs typeface="Times New Roman" panose="02020603050405020304" pitchFamily="18" charset="0"/>
                        </a:rPr>
                        <a:t> </a:t>
                      </a:r>
                      <a:endParaRPr lang="en-US" altLang="en-US" sz="900" b="0">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1">
                          <a:latin typeface="微软雅黑" panose="020B0503020204020204" charset="-122"/>
                          <a:ea typeface="微软雅黑" panose="020B0503020204020204" charset="-122"/>
                          <a:cs typeface="Times New Roman" panose="02020603050405020304" pitchFamily="18" charset="0"/>
                        </a:rPr>
                        <a:t> </a:t>
                      </a:r>
                      <a:endParaRPr lang="en-US" altLang="en-US" sz="900" b="1">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latin typeface="微软雅黑" panose="020B0503020204020204" charset="-122"/>
                          <a:ea typeface="微软雅黑" panose="020B0503020204020204" charset="-122"/>
                          <a:cs typeface="Times New Roman" panose="02020603050405020304" pitchFamily="18" charset="0"/>
                        </a:rPr>
                        <a:t> </a:t>
                      </a:r>
                      <a:endParaRPr lang="en-US" altLang="en-US" sz="900" b="0">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1">
                          <a:latin typeface="微软雅黑" panose="020B0503020204020204" charset="-122"/>
                          <a:ea typeface="微软雅黑" panose="020B0503020204020204" charset="-122"/>
                          <a:cs typeface="Times New Roman" panose="02020603050405020304" pitchFamily="18" charset="0"/>
                        </a:rPr>
                        <a:t> </a:t>
                      </a:r>
                      <a:endParaRPr lang="en-US" altLang="en-US" sz="900" b="1">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latin typeface="微软雅黑" panose="020B0503020204020204" charset="-122"/>
                          <a:ea typeface="微软雅黑" panose="020B0503020204020204" charset="-122"/>
                          <a:cs typeface="Times New Roman" panose="02020603050405020304" pitchFamily="18" charset="0"/>
                        </a:rPr>
                        <a:t> </a:t>
                      </a:r>
                      <a:endParaRPr lang="en-US" altLang="en-US" sz="900" b="0">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latin typeface="微软雅黑" panose="020B0503020204020204" charset="-122"/>
                          <a:ea typeface="微软雅黑" panose="020B0503020204020204" charset="-122"/>
                          <a:cs typeface="楷体_GB2312" charset="0"/>
                        </a:rPr>
                        <a:t> </a:t>
                      </a:r>
                      <a:endParaRPr lang="en-US" altLang="en-US" sz="900" b="0">
                        <a:latin typeface="微软雅黑" panose="020B0503020204020204" charset="-122"/>
                        <a:ea typeface="微软雅黑" panose="020B0503020204020204" charset="-122"/>
                        <a:cs typeface="楷体_GB2312"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latin typeface="微软雅黑" panose="020B0503020204020204" charset="-122"/>
                          <a:ea typeface="微软雅黑" panose="020B0503020204020204" charset="-122"/>
                          <a:cs typeface="Times New Roman" panose="02020603050405020304" pitchFamily="18" charset="0"/>
                        </a:rPr>
                        <a:t>2.5</a:t>
                      </a:r>
                      <a:endParaRPr lang="en-US" altLang="en-US" sz="900" b="0">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900" b="1">
                          <a:latin typeface="微软雅黑" panose="020B0503020204020204" charset="-122"/>
                          <a:ea typeface="微软雅黑" panose="020B0503020204020204" charset="-122"/>
                          <a:cs typeface="Times New Roman" panose="02020603050405020304" pitchFamily="18" charset="0"/>
                        </a:rPr>
                        <a:t> </a:t>
                      </a:r>
                      <a:endParaRPr lang="en-US" altLang="en-US" sz="900" b="1">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1">
                          <a:latin typeface="微软雅黑" panose="020B0503020204020204" charset="-122"/>
                          <a:ea typeface="微软雅黑" panose="020B0503020204020204" charset="-122"/>
                          <a:cs typeface="Times New Roman" panose="02020603050405020304" pitchFamily="18" charset="0"/>
                        </a:rPr>
                        <a:t> </a:t>
                      </a:r>
                      <a:endParaRPr lang="en-US" altLang="en-US" sz="900" b="1">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294640">
                <a:tc vMerge="1">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B w="12700" cap="flat" cmpd="sng">
                      <a:solidFill>
                        <a:srgbClr val="080000"/>
                      </a:solidFill>
                      <a:prstDash val="solid"/>
                      <a:headEnd type="none" w="med" len="med"/>
                      <a:tailEnd type="none" w="med" len="med"/>
                    </a:lnB>
                  </a:tcPr>
                </a:tc>
                <a:tc>
                  <a:txBody>
                    <a:bodyPr/>
                    <a:p>
                      <a:pPr indent="0" algn="ctr">
                        <a:buNone/>
                      </a:pPr>
                      <a:r>
                        <a:rPr lang="en-US" sz="900" b="1">
                          <a:latin typeface="微软雅黑" panose="020B0503020204020204" charset="-122"/>
                          <a:ea typeface="微软雅黑" panose="020B0503020204020204" charset="-122"/>
                          <a:cs typeface="Times New Roman" panose="02020603050405020304" pitchFamily="18" charset="0"/>
                        </a:rPr>
                        <a:t>小计</a:t>
                      </a:r>
                      <a:endParaRPr lang="en-US" altLang="en-US" sz="900" b="1">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900" b="1">
                          <a:latin typeface="微软雅黑" panose="020B0503020204020204" charset="-122"/>
                          <a:ea typeface="微软雅黑" panose="020B0503020204020204" charset="-122"/>
                          <a:cs typeface="Times New Roman" panose="02020603050405020304" pitchFamily="18" charset="0"/>
                        </a:rPr>
                        <a:t> </a:t>
                      </a:r>
                      <a:endParaRPr lang="en-US" altLang="en-US" sz="900" b="1">
                        <a:latin typeface="微软雅黑" panose="020B0503020204020204" charset="-122"/>
                        <a:ea typeface="微软雅黑" panose="020B0503020204020204" charset="-122"/>
                        <a:cs typeface="Times New Roman" panose="02020603050405020304" pitchFamily="18" charset="0"/>
                      </a:endParaRPr>
                    </a:p>
                  </a:txBody>
                  <a:tcPr marL="36194" marR="36194"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1">
                          <a:latin typeface="微软雅黑" panose="020B0503020204020204" charset="-122"/>
                          <a:ea typeface="微软雅黑" panose="020B0503020204020204" charset="-122"/>
                          <a:cs typeface="楷体_GB2312" charset="0"/>
                        </a:rPr>
                        <a:t>19.5</a:t>
                      </a:r>
                      <a:endParaRPr lang="en-US" altLang="en-US" sz="900" b="1">
                        <a:latin typeface="微软雅黑" panose="020B0503020204020204" charset="-122"/>
                        <a:ea typeface="微软雅黑" panose="020B0503020204020204" charset="-122"/>
                        <a:cs typeface="楷体_GB2312"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1">
                          <a:latin typeface="微软雅黑" panose="020B0503020204020204" charset="-122"/>
                          <a:ea typeface="微软雅黑" panose="020B0503020204020204" charset="-122"/>
                          <a:cs typeface="楷体_GB2312" charset="0"/>
                        </a:rPr>
                        <a:t>312</a:t>
                      </a:r>
                      <a:endParaRPr lang="en-US" altLang="en-US" sz="900" b="1">
                        <a:latin typeface="微软雅黑" panose="020B0503020204020204" charset="-122"/>
                        <a:ea typeface="微软雅黑" panose="020B0503020204020204" charset="-122"/>
                        <a:cs typeface="楷体_GB2312"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1">
                          <a:latin typeface="微软雅黑" panose="020B0503020204020204" charset="-122"/>
                          <a:ea typeface="微软雅黑" panose="020B0503020204020204" charset="-122"/>
                          <a:cs typeface="楷体_GB2312" charset="0"/>
                        </a:rPr>
                        <a:t>284</a:t>
                      </a:r>
                      <a:endParaRPr lang="en-US" altLang="en-US" sz="900" b="1">
                        <a:latin typeface="微软雅黑" panose="020B0503020204020204" charset="-122"/>
                        <a:ea typeface="微软雅黑" panose="020B0503020204020204" charset="-122"/>
                        <a:cs typeface="楷体_GB2312"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1">
                          <a:latin typeface="微软雅黑" panose="020B0503020204020204" charset="-122"/>
                          <a:ea typeface="微软雅黑" panose="020B0503020204020204" charset="-122"/>
                          <a:cs typeface="楷体_GB2312" charset="0"/>
                        </a:rPr>
                        <a:t>28</a:t>
                      </a:r>
                      <a:endParaRPr lang="en-US" altLang="en-US" sz="900" b="1">
                        <a:latin typeface="微软雅黑" panose="020B0503020204020204" charset="-122"/>
                        <a:ea typeface="微软雅黑" panose="020B0503020204020204" charset="-122"/>
                        <a:cs typeface="楷体_GB2312"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1">
                          <a:latin typeface="微软雅黑" panose="020B0503020204020204" charset="-122"/>
                          <a:ea typeface="微软雅黑" panose="020B0503020204020204" charset="-122"/>
                          <a:cs typeface="楷体_GB2312" charset="0"/>
                        </a:rPr>
                        <a:t>0</a:t>
                      </a:r>
                      <a:endParaRPr lang="en-US" altLang="en-US" sz="900" b="1">
                        <a:latin typeface="微软雅黑" panose="020B0503020204020204" charset="-122"/>
                        <a:ea typeface="微软雅黑" panose="020B0503020204020204" charset="-122"/>
                        <a:cs typeface="楷体_GB2312"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1">
                          <a:latin typeface="微软雅黑" panose="020B0503020204020204" charset="-122"/>
                          <a:ea typeface="微软雅黑" panose="020B0503020204020204" charset="-122"/>
                          <a:cs typeface="楷体_GB2312" charset="0"/>
                        </a:rPr>
                        <a:t>0</a:t>
                      </a:r>
                      <a:endParaRPr lang="en-US" altLang="en-US" sz="900" b="1">
                        <a:latin typeface="微软雅黑" panose="020B0503020204020204" charset="-122"/>
                        <a:ea typeface="微软雅黑" panose="020B0503020204020204" charset="-122"/>
                        <a:cs typeface="楷体_GB2312"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1">
                          <a:latin typeface="微软雅黑" panose="020B0503020204020204" charset="-122"/>
                          <a:ea typeface="微软雅黑" panose="020B0503020204020204" charset="-122"/>
                          <a:cs typeface="楷体_GB2312" charset="0"/>
                        </a:rPr>
                        <a:t>0</a:t>
                      </a:r>
                      <a:endParaRPr lang="en-US" altLang="en-US" sz="900" b="1">
                        <a:latin typeface="微软雅黑" panose="020B0503020204020204" charset="-122"/>
                        <a:ea typeface="微软雅黑" panose="020B0503020204020204" charset="-122"/>
                        <a:cs typeface="楷体_GB2312"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1">
                          <a:latin typeface="微软雅黑" panose="020B0503020204020204" charset="-122"/>
                          <a:ea typeface="微软雅黑" panose="020B0503020204020204" charset="-122"/>
                          <a:cs typeface="Times New Roman" panose="02020603050405020304" pitchFamily="18" charset="0"/>
                        </a:rPr>
                        <a:t> </a:t>
                      </a:r>
                      <a:endParaRPr lang="en-US" altLang="en-US" sz="900" b="1">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1">
                          <a:latin typeface="微软雅黑" panose="020B0503020204020204" charset="-122"/>
                          <a:ea typeface="微软雅黑" panose="020B0503020204020204" charset="-122"/>
                          <a:cs typeface="楷体_GB2312" charset="0"/>
                        </a:rPr>
                        <a:t>0</a:t>
                      </a:r>
                      <a:endParaRPr lang="en-US" altLang="en-US" sz="900" b="1">
                        <a:latin typeface="微软雅黑" panose="020B0503020204020204" charset="-122"/>
                        <a:ea typeface="微软雅黑" panose="020B0503020204020204" charset="-122"/>
                        <a:cs typeface="楷体_GB2312"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1">
                          <a:latin typeface="微软雅黑" panose="020B0503020204020204" charset="-122"/>
                          <a:ea typeface="微软雅黑" panose="020B0503020204020204" charset="-122"/>
                          <a:cs typeface="楷体_GB2312" charset="0"/>
                        </a:rPr>
                        <a:t>0</a:t>
                      </a:r>
                      <a:endParaRPr lang="en-US" altLang="en-US" sz="900" b="1">
                        <a:latin typeface="微软雅黑" panose="020B0503020204020204" charset="-122"/>
                        <a:ea typeface="微软雅黑" panose="020B0503020204020204" charset="-122"/>
                        <a:cs typeface="楷体_GB2312"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1">
                          <a:latin typeface="微软雅黑" panose="020B0503020204020204" charset="-122"/>
                          <a:ea typeface="微软雅黑" panose="020B0503020204020204" charset="-122"/>
                          <a:cs typeface="楷体_GB2312" charset="0"/>
                        </a:rPr>
                        <a:t>4.5</a:t>
                      </a:r>
                      <a:endParaRPr lang="en-US" altLang="en-US" sz="900" b="1">
                        <a:latin typeface="微软雅黑" panose="020B0503020204020204" charset="-122"/>
                        <a:ea typeface="微软雅黑" panose="020B0503020204020204" charset="-122"/>
                        <a:cs typeface="楷体_GB2312"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1">
                          <a:latin typeface="微软雅黑" panose="020B0503020204020204" charset="-122"/>
                          <a:ea typeface="微软雅黑" panose="020B0503020204020204" charset="-122"/>
                          <a:cs typeface="楷体_GB2312" charset="0"/>
                        </a:rPr>
                        <a:t>7</a:t>
                      </a:r>
                      <a:endParaRPr lang="en-US" altLang="en-US" sz="900" b="1">
                        <a:latin typeface="微软雅黑" panose="020B0503020204020204" charset="-122"/>
                        <a:ea typeface="微软雅黑" panose="020B0503020204020204" charset="-122"/>
                        <a:cs typeface="楷体_GB2312"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1">
                          <a:latin typeface="微软雅黑" panose="020B0503020204020204" charset="-122"/>
                          <a:ea typeface="微软雅黑" panose="020B0503020204020204" charset="-122"/>
                          <a:cs typeface="Times New Roman" panose="02020603050405020304" pitchFamily="18" charset="0"/>
                        </a:rPr>
                        <a:t>5</a:t>
                      </a:r>
                      <a:r>
                        <a:rPr lang="en-US" sz="900" b="1">
                          <a:latin typeface="微软雅黑" panose="020B0503020204020204" charset="-122"/>
                          <a:ea typeface="微软雅黑" panose="020B0503020204020204" charset="-122"/>
                          <a:cs typeface="楷体_GB2312" charset="0"/>
                        </a:rPr>
                        <a:t>.5</a:t>
                      </a:r>
                      <a:endParaRPr lang="en-US" altLang="en-US" sz="900" b="1">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1">
                          <a:latin typeface="微软雅黑" panose="020B0503020204020204" charset="-122"/>
                          <a:ea typeface="微软雅黑" panose="020B0503020204020204" charset="-122"/>
                          <a:cs typeface="楷体_GB2312" charset="0"/>
                        </a:rPr>
                        <a:t>2.5</a:t>
                      </a:r>
                      <a:endParaRPr lang="en-US" altLang="en-US" sz="900" b="1">
                        <a:latin typeface="微软雅黑" panose="020B0503020204020204" charset="-122"/>
                        <a:ea typeface="微软雅黑" panose="020B0503020204020204" charset="-122"/>
                        <a:cs typeface="楷体_GB2312"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1">
                          <a:latin typeface="微软雅黑" panose="020B0503020204020204" charset="-122"/>
                          <a:ea typeface="微软雅黑" panose="020B0503020204020204" charset="-122"/>
                          <a:cs typeface="楷体_GB2312" charset="0"/>
                        </a:rPr>
                        <a:t>0</a:t>
                      </a:r>
                      <a:endParaRPr lang="en-US" altLang="en-US" sz="900" b="1">
                        <a:latin typeface="微软雅黑" panose="020B0503020204020204" charset="-122"/>
                        <a:ea typeface="微软雅黑" panose="020B0503020204020204" charset="-122"/>
                        <a:cs typeface="楷体_GB2312"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1">
                          <a:latin typeface="微软雅黑" panose="020B0503020204020204" charset="-122"/>
                          <a:ea typeface="微软雅黑" panose="020B0503020204020204" charset="-122"/>
                          <a:cs typeface="楷体_GB2312" charset="0"/>
                        </a:rPr>
                        <a:t>0</a:t>
                      </a:r>
                      <a:endParaRPr lang="en-US" altLang="en-US" sz="900" b="1">
                        <a:latin typeface="微软雅黑" panose="020B0503020204020204" charset="-122"/>
                        <a:ea typeface="微软雅黑" panose="020B0503020204020204" charset="-122"/>
                        <a:cs typeface="楷体_GB2312"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282575">
                <a:tc rowSpan="3">
                  <a:txBody>
                    <a:bodyPr/>
                    <a:p>
                      <a:pPr indent="0" algn="ctr">
                        <a:buNone/>
                      </a:pPr>
                      <a:r>
                        <a:rPr lang="en-US" sz="900" b="1">
                          <a:latin typeface="微软雅黑" panose="020B0503020204020204" charset="-122"/>
                          <a:ea typeface="微软雅黑" panose="020B0503020204020204" charset="-122"/>
                          <a:cs typeface="Times New Roman" panose="02020603050405020304" pitchFamily="18" charset="0"/>
                        </a:rPr>
                        <a:t>实 践 </a:t>
                      </a:r>
                      <a:endParaRPr lang="en-US" sz="900" b="1">
                        <a:latin typeface="微软雅黑" panose="020B0503020204020204" charset="-122"/>
                        <a:ea typeface="微软雅黑" panose="020B0503020204020204" charset="-122"/>
                        <a:cs typeface="Times New Roman" panose="02020603050405020304" pitchFamily="18" charset="0"/>
                      </a:endParaRPr>
                    </a:p>
                    <a:p>
                      <a:pPr indent="0" algn="ctr">
                        <a:buNone/>
                      </a:pPr>
                      <a:r>
                        <a:rPr lang="en-US" sz="900" b="1">
                          <a:latin typeface="微软雅黑" panose="020B0503020204020204" charset="-122"/>
                          <a:ea typeface="微软雅黑" panose="020B0503020204020204" charset="-122"/>
                          <a:cs typeface="Times New Roman" panose="02020603050405020304" pitchFamily="18" charset="0"/>
                        </a:rPr>
                        <a:t>环 节</a:t>
                      </a:r>
                      <a:endParaRPr lang="en-US" altLang="en-US" sz="900" b="1">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900" b="0">
                          <a:latin typeface="微软雅黑" panose="020B0503020204020204" charset="-122"/>
                          <a:ea typeface="微软雅黑" panose="020B0503020204020204" charset="-122"/>
                          <a:cs typeface="楷体_GB2312" charset="0"/>
                        </a:rPr>
                        <a:t>40726800</a:t>
                      </a:r>
                      <a:endParaRPr lang="en-US" altLang="en-US" sz="900" b="0">
                        <a:latin typeface="微软雅黑" panose="020B0503020204020204" charset="-122"/>
                        <a:ea typeface="微软雅黑" panose="020B0503020204020204" charset="-122"/>
                        <a:cs typeface="楷体_GB2312"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900" b="0">
                          <a:latin typeface="微软雅黑" panose="020B0503020204020204" charset="-122"/>
                          <a:ea typeface="微软雅黑" panose="020B0503020204020204" charset="-122"/>
                          <a:cs typeface="Times New Roman" panose="02020603050405020304" pitchFamily="18" charset="0"/>
                        </a:rPr>
                        <a:t>机械原理课程设计</a:t>
                      </a:r>
                      <a:endParaRPr lang="en-US" altLang="en-US" sz="900" b="0">
                        <a:latin typeface="微软雅黑" panose="020B0503020204020204" charset="-122"/>
                        <a:ea typeface="微软雅黑" panose="020B0503020204020204" charset="-122"/>
                        <a:cs typeface="Times New Roman" panose="02020603050405020304" pitchFamily="18" charset="0"/>
                      </a:endParaRPr>
                    </a:p>
                  </a:txBody>
                  <a:tcPr marL="36194" marR="36194"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latin typeface="微软雅黑" panose="020B0503020204020204" charset="-122"/>
                          <a:ea typeface="微软雅黑" panose="020B0503020204020204" charset="-122"/>
                          <a:cs typeface="Times New Roman" panose="02020603050405020304" pitchFamily="18" charset="0"/>
                        </a:rPr>
                        <a:t>2</a:t>
                      </a:r>
                      <a:endParaRPr lang="en-US" altLang="en-US" sz="900" b="0">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latin typeface="微软雅黑" panose="020B0503020204020204" charset="-122"/>
                          <a:ea typeface="微软雅黑" panose="020B0503020204020204" charset="-122"/>
                          <a:cs typeface="Times New Roman" panose="02020603050405020304" pitchFamily="18" charset="0"/>
                        </a:rPr>
                        <a:t>2周</a:t>
                      </a:r>
                      <a:endParaRPr lang="en-US" altLang="en-US" sz="900" b="0">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latin typeface="微软雅黑" panose="020B0503020204020204" charset="-122"/>
                          <a:ea typeface="微软雅黑" panose="020B0503020204020204" charset="-122"/>
                          <a:cs typeface="Times New Roman" panose="02020603050405020304" pitchFamily="18" charset="0"/>
                        </a:rPr>
                        <a:t> </a:t>
                      </a:r>
                      <a:endParaRPr lang="en-US" altLang="en-US" sz="900" b="0">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latin typeface="微软雅黑" panose="020B0503020204020204" charset="-122"/>
                          <a:ea typeface="微软雅黑" panose="020B0503020204020204" charset="-122"/>
                          <a:cs typeface="Times New Roman" panose="02020603050405020304" pitchFamily="18" charset="0"/>
                        </a:rPr>
                        <a:t> </a:t>
                      </a:r>
                      <a:endParaRPr lang="en-US" altLang="en-US" sz="900" b="0">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latin typeface="微软雅黑" panose="020B0503020204020204" charset="-122"/>
                          <a:ea typeface="微软雅黑" panose="020B0503020204020204" charset="-122"/>
                          <a:cs typeface="Times New Roman" panose="02020603050405020304" pitchFamily="18" charset="0"/>
                        </a:rPr>
                        <a:t> </a:t>
                      </a:r>
                      <a:endParaRPr lang="en-US" altLang="en-US" sz="900" b="0">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latin typeface="微软雅黑" panose="020B0503020204020204" charset="-122"/>
                          <a:ea typeface="微软雅黑" panose="020B0503020204020204" charset="-122"/>
                          <a:cs typeface="Times New Roman" panose="02020603050405020304" pitchFamily="18" charset="0"/>
                        </a:rPr>
                        <a:t> </a:t>
                      </a:r>
                      <a:endParaRPr lang="en-US" altLang="en-US" sz="900" b="0">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latin typeface="微软雅黑" panose="020B0503020204020204" charset="-122"/>
                          <a:ea typeface="微软雅黑" panose="020B0503020204020204" charset="-122"/>
                          <a:cs typeface="Times New Roman" panose="02020603050405020304" pitchFamily="18" charset="0"/>
                        </a:rPr>
                        <a:t> </a:t>
                      </a:r>
                      <a:endParaRPr lang="en-US" altLang="en-US" sz="900" b="0">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900" b="0">
                          <a:latin typeface="微软雅黑" panose="020B0503020204020204" charset="-122"/>
                          <a:ea typeface="微软雅黑" panose="020B0503020204020204" charset="-122"/>
                          <a:cs typeface="Times New Roman" panose="02020603050405020304" pitchFamily="18" charset="0"/>
                        </a:rPr>
                        <a:t>机械原理</a:t>
                      </a:r>
                      <a:endParaRPr lang="en-US" altLang="en-US" sz="900" b="0">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latin typeface="微软雅黑" panose="020B0503020204020204" charset="-122"/>
                          <a:ea typeface="微软雅黑" panose="020B0503020204020204" charset="-122"/>
                          <a:cs typeface="Times New Roman" panose="02020603050405020304" pitchFamily="18" charset="0"/>
                        </a:rPr>
                        <a:t> </a:t>
                      </a:r>
                      <a:endParaRPr lang="en-US" altLang="en-US" sz="900" b="0">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latin typeface="微软雅黑" panose="020B0503020204020204" charset="-122"/>
                          <a:ea typeface="微软雅黑" panose="020B0503020204020204" charset="-122"/>
                          <a:cs typeface="Times New Roman" panose="02020603050405020304" pitchFamily="18" charset="0"/>
                        </a:rPr>
                        <a:t> </a:t>
                      </a:r>
                      <a:endParaRPr lang="en-US" altLang="en-US" sz="900" b="0">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latin typeface="微软雅黑" panose="020B0503020204020204" charset="-122"/>
                          <a:ea typeface="微软雅黑" panose="020B0503020204020204" charset="-122"/>
                          <a:cs typeface="Times New Roman" panose="02020603050405020304" pitchFamily="18" charset="0"/>
                        </a:rPr>
                        <a:t> </a:t>
                      </a:r>
                      <a:endParaRPr lang="en-US" altLang="en-US" sz="900" b="0">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latin typeface="微软雅黑" panose="020B0503020204020204" charset="-122"/>
                          <a:ea typeface="微软雅黑" panose="020B0503020204020204" charset="-122"/>
                          <a:cs typeface="Times New Roman" panose="02020603050405020304" pitchFamily="18" charset="0"/>
                        </a:rPr>
                        <a:t>2</a:t>
                      </a:r>
                      <a:endParaRPr lang="en-US" altLang="en-US" sz="900" b="0">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latin typeface="微软雅黑" panose="020B0503020204020204" charset="-122"/>
                          <a:ea typeface="微软雅黑" panose="020B0503020204020204" charset="-122"/>
                          <a:cs typeface="Times New Roman" panose="02020603050405020304" pitchFamily="18" charset="0"/>
                        </a:rPr>
                        <a:t> </a:t>
                      </a:r>
                      <a:endParaRPr lang="en-US" altLang="en-US" sz="900" b="0">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latin typeface="微软雅黑" panose="020B0503020204020204" charset="-122"/>
                          <a:ea typeface="微软雅黑" panose="020B0503020204020204" charset="-122"/>
                          <a:cs typeface="Times New Roman" panose="02020603050405020304" pitchFamily="18" charset="0"/>
                        </a:rPr>
                        <a:t> </a:t>
                      </a:r>
                      <a:endParaRPr lang="en-US" altLang="en-US" sz="900" b="0">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latin typeface="微软雅黑" panose="020B0503020204020204" charset="-122"/>
                          <a:ea typeface="微软雅黑" panose="020B0503020204020204" charset="-122"/>
                          <a:cs typeface="Times New Roman" panose="02020603050405020304" pitchFamily="18" charset="0"/>
                        </a:rPr>
                        <a:t> </a:t>
                      </a:r>
                      <a:endParaRPr lang="en-US" altLang="en-US" sz="900" b="0">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latin typeface="微软雅黑" panose="020B0503020204020204" charset="-122"/>
                          <a:ea typeface="微软雅黑" panose="020B0503020204020204" charset="-122"/>
                          <a:cs typeface="Times New Roman" panose="02020603050405020304" pitchFamily="18" charset="0"/>
                        </a:rPr>
                        <a:t> </a:t>
                      </a:r>
                      <a:endParaRPr lang="en-US" altLang="en-US" sz="900" b="0">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296545">
                <a:tc vMerge="1">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tcPr>
                </a:tc>
                <a:tc>
                  <a:txBody>
                    <a:bodyPr/>
                    <a:p>
                      <a:pPr indent="0">
                        <a:buNone/>
                      </a:pPr>
                      <a:r>
                        <a:rPr lang="en-US" sz="900" b="0">
                          <a:latin typeface="微软雅黑" panose="020B0503020204020204" charset="-122"/>
                          <a:ea typeface="微软雅黑" panose="020B0503020204020204" charset="-122"/>
                          <a:cs typeface="Times New Roman" panose="02020603050405020304" pitchFamily="18" charset="0"/>
                        </a:rPr>
                        <a:t>407</a:t>
                      </a:r>
                      <a:r>
                        <a:rPr lang="en-US" sz="900" b="0">
                          <a:latin typeface="微软雅黑" panose="020B0503020204020204" charset="-122"/>
                          <a:ea typeface="微软雅黑" panose="020B0503020204020204" charset="-122"/>
                          <a:cs typeface="楷体_GB2312" charset="0"/>
                        </a:rPr>
                        <a:t>25201</a:t>
                      </a:r>
                      <a:endParaRPr lang="en-US" altLang="en-US" sz="900" b="0">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900" b="0">
                          <a:latin typeface="微软雅黑" panose="020B0503020204020204" charset="-122"/>
                          <a:ea typeface="微软雅黑" panose="020B0503020204020204" charset="-122"/>
                          <a:cs typeface="Times New Roman" panose="02020603050405020304" pitchFamily="18" charset="0"/>
                        </a:rPr>
                        <a:t>机械设计课程设计</a:t>
                      </a:r>
                      <a:r>
                        <a:rPr lang="en-US" sz="900" b="0">
                          <a:latin typeface="微软雅黑" panose="020B0503020204020204" charset="-122"/>
                          <a:ea typeface="微软雅黑" panose="020B0503020204020204" charset="-122"/>
                          <a:cs typeface="楷体_GB2312" charset="0"/>
                        </a:rPr>
                        <a:t>A</a:t>
                      </a:r>
                      <a:endParaRPr lang="en-US" altLang="en-US" sz="900" b="0">
                        <a:latin typeface="微软雅黑" panose="020B0503020204020204" charset="-122"/>
                        <a:ea typeface="微软雅黑" panose="020B0503020204020204" charset="-122"/>
                        <a:cs typeface="Times New Roman" panose="02020603050405020304" pitchFamily="18" charset="0"/>
                      </a:endParaRPr>
                    </a:p>
                  </a:txBody>
                  <a:tcPr marL="36194" marR="36194"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latin typeface="微软雅黑" panose="020B0503020204020204" charset="-122"/>
                          <a:ea typeface="微软雅黑" panose="020B0503020204020204" charset="-122"/>
                          <a:cs typeface="Times New Roman" panose="02020603050405020304" pitchFamily="18" charset="0"/>
                        </a:rPr>
                        <a:t>3</a:t>
                      </a:r>
                      <a:endParaRPr lang="en-US" altLang="en-US" sz="900" b="0">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latin typeface="微软雅黑" panose="020B0503020204020204" charset="-122"/>
                          <a:ea typeface="微软雅黑" panose="020B0503020204020204" charset="-122"/>
                          <a:cs typeface="Times New Roman" panose="02020603050405020304" pitchFamily="18" charset="0"/>
                        </a:rPr>
                        <a:t>3周</a:t>
                      </a:r>
                      <a:endParaRPr lang="en-US" altLang="en-US" sz="900" b="0">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latin typeface="微软雅黑" panose="020B0503020204020204" charset="-122"/>
                          <a:ea typeface="微软雅黑" panose="020B0503020204020204" charset="-122"/>
                          <a:cs typeface="Times New Roman" panose="02020603050405020304" pitchFamily="18" charset="0"/>
                        </a:rPr>
                        <a:t> </a:t>
                      </a:r>
                      <a:endParaRPr lang="en-US" altLang="en-US" sz="900" b="0">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latin typeface="微软雅黑" panose="020B0503020204020204" charset="-122"/>
                          <a:ea typeface="微软雅黑" panose="020B0503020204020204" charset="-122"/>
                          <a:cs typeface="Times New Roman" panose="02020603050405020304" pitchFamily="18" charset="0"/>
                        </a:rPr>
                        <a:t> </a:t>
                      </a:r>
                      <a:endParaRPr lang="en-US" altLang="en-US" sz="900" b="0">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latin typeface="微软雅黑" panose="020B0503020204020204" charset="-122"/>
                          <a:ea typeface="微软雅黑" panose="020B0503020204020204" charset="-122"/>
                          <a:cs typeface="Times New Roman" panose="02020603050405020304" pitchFamily="18" charset="0"/>
                        </a:rPr>
                        <a:t> </a:t>
                      </a:r>
                      <a:endParaRPr lang="en-US" altLang="en-US" sz="900" b="0">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latin typeface="微软雅黑" panose="020B0503020204020204" charset="-122"/>
                          <a:ea typeface="微软雅黑" panose="020B0503020204020204" charset="-122"/>
                          <a:cs typeface="Times New Roman" panose="02020603050405020304" pitchFamily="18" charset="0"/>
                        </a:rPr>
                        <a:t> </a:t>
                      </a:r>
                      <a:endParaRPr lang="en-US" altLang="en-US" sz="900" b="0">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latin typeface="微软雅黑" panose="020B0503020204020204" charset="-122"/>
                          <a:ea typeface="微软雅黑" panose="020B0503020204020204" charset="-122"/>
                          <a:cs typeface="Times New Roman" panose="02020603050405020304" pitchFamily="18" charset="0"/>
                        </a:rPr>
                        <a:t> </a:t>
                      </a:r>
                      <a:endParaRPr lang="en-US" altLang="en-US" sz="900" b="0">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900" b="0">
                          <a:latin typeface="微软雅黑" panose="020B0503020204020204" charset="-122"/>
                          <a:ea typeface="微软雅黑" panose="020B0503020204020204" charset="-122"/>
                          <a:cs typeface="楷体_GB2312" charset="0"/>
                        </a:rPr>
                        <a:t>机械设计</a:t>
                      </a:r>
                      <a:endParaRPr lang="en-US" altLang="en-US" sz="900" b="0">
                        <a:latin typeface="微软雅黑" panose="020B0503020204020204" charset="-122"/>
                        <a:ea typeface="微软雅黑" panose="020B0503020204020204" charset="-122"/>
                        <a:cs typeface="楷体_GB2312"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latin typeface="微软雅黑" panose="020B0503020204020204" charset="-122"/>
                          <a:ea typeface="微软雅黑" panose="020B0503020204020204" charset="-122"/>
                          <a:cs typeface="Times New Roman" panose="02020603050405020304" pitchFamily="18" charset="0"/>
                        </a:rPr>
                        <a:t> </a:t>
                      </a:r>
                      <a:endParaRPr lang="en-US" altLang="en-US" sz="900" b="0">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latin typeface="微软雅黑" panose="020B0503020204020204" charset="-122"/>
                          <a:ea typeface="微软雅黑" panose="020B0503020204020204" charset="-122"/>
                          <a:cs typeface="Times New Roman" panose="02020603050405020304" pitchFamily="18" charset="0"/>
                        </a:rPr>
                        <a:t> </a:t>
                      </a:r>
                      <a:endParaRPr lang="en-US" altLang="en-US" sz="900" b="0">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latin typeface="微软雅黑" panose="020B0503020204020204" charset="-122"/>
                          <a:ea typeface="微软雅黑" panose="020B0503020204020204" charset="-122"/>
                          <a:cs typeface="Times New Roman" panose="02020603050405020304" pitchFamily="18" charset="0"/>
                        </a:rPr>
                        <a:t> </a:t>
                      </a:r>
                      <a:endParaRPr lang="en-US" altLang="en-US" sz="900" b="0">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latin typeface="微软雅黑" panose="020B0503020204020204" charset="-122"/>
                          <a:ea typeface="微软雅黑" panose="020B0503020204020204" charset="-122"/>
                          <a:cs typeface="Times New Roman" panose="02020603050405020304" pitchFamily="18" charset="0"/>
                        </a:rPr>
                        <a:t> </a:t>
                      </a:r>
                      <a:endParaRPr lang="en-US" altLang="en-US" sz="900" b="0">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latin typeface="微软雅黑" panose="020B0503020204020204" charset="-122"/>
                          <a:ea typeface="微软雅黑" panose="020B0503020204020204" charset="-122"/>
                          <a:cs typeface="Times New Roman" panose="02020603050405020304" pitchFamily="18" charset="0"/>
                        </a:rPr>
                        <a:t>3</a:t>
                      </a:r>
                      <a:endParaRPr lang="en-US" altLang="en-US" sz="900" b="0">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latin typeface="微软雅黑" panose="020B0503020204020204" charset="-122"/>
                          <a:ea typeface="微软雅黑" panose="020B0503020204020204" charset="-122"/>
                          <a:cs typeface="Times New Roman" panose="02020603050405020304" pitchFamily="18" charset="0"/>
                        </a:rPr>
                        <a:t> </a:t>
                      </a:r>
                      <a:endParaRPr lang="en-US" altLang="en-US" sz="900" b="0">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latin typeface="微软雅黑" panose="020B0503020204020204" charset="-122"/>
                          <a:ea typeface="微软雅黑" panose="020B0503020204020204" charset="-122"/>
                          <a:cs typeface="Times New Roman" panose="02020603050405020304" pitchFamily="18" charset="0"/>
                        </a:rPr>
                        <a:t> </a:t>
                      </a:r>
                      <a:endParaRPr lang="en-US" altLang="en-US" sz="900" b="0">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latin typeface="微软雅黑" panose="020B0503020204020204" charset="-122"/>
                          <a:ea typeface="微软雅黑" panose="020B0503020204020204" charset="-122"/>
                          <a:cs typeface="Times New Roman" panose="02020603050405020304" pitchFamily="18" charset="0"/>
                        </a:rPr>
                        <a:t> </a:t>
                      </a:r>
                      <a:endParaRPr lang="en-US" altLang="en-US" sz="900" b="0">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245110">
                <a:tc vMerge="1">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B w="12700" cap="flat" cmpd="sng">
                      <a:solidFill>
                        <a:srgbClr val="080000"/>
                      </a:solidFill>
                      <a:prstDash val="solid"/>
                      <a:headEnd type="none" w="med" len="med"/>
                      <a:tailEnd type="none" w="med" len="med"/>
                    </a:lnB>
                  </a:tcPr>
                </a:tc>
                <a:tc>
                  <a:txBody>
                    <a:bodyPr/>
                    <a:p>
                      <a:pPr indent="0" algn="ctr">
                        <a:buNone/>
                      </a:pPr>
                      <a:r>
                        <a:rPr lang="en-US" sz="900" b="1">
                          <a:latin typeface="微软雅黑" panose="020B0503020204020204" charset="-122"/>
                          <a:ea typeface="微软雅黑" panose="020B0503020204020204" charset="-122"/>
                          <a:cs typeface="Times New Roman" panose="02020603050405020304" pitchFamily="18" charset="0"/>
                        </a:rPr>
                        <a:t>小计</a:t>
                      </a:r>
                      <a:endParaRPr lang="en-US" altLang="en-US" sz="900" b="1">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900" b="1">
                          <a:latin typeface="微软雅黑" panose="020B0503020204020204" charset="-122"/>
                          <a:ea typeface="微软雅黑" panose="020B0503020204020204" charset="-122"/>
                          <a:cs typeface="Times New Roman" panose="02020603050405020304" pitchFamily="18" charset="0"/>
                        </a:rPr>
                        <a:t>  </a:t>
                      </a:r>
                      <a:endParaRPr lang="en-US" altLang="en-US" sz="900" b="1">
                        <a:latin typeface="微软雅黑" panose="020B0503020204020204" charset="-122"/>
                        <a:ea typeface="微软雅黑" panose="020B0503020204020204" charset="-122"/>
                        <a:cs typeface="Times New Roman" panose="02020603050405020304" pitchFamily="18" charset="0"/>
                      </a:endParaRPr>
                    </a:p>
                  </a:txBody>
                  <a:tcPr marL="36194" marR="36194"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1">
                          <a:latin typeface="微软雅黑" panose="020B0503020204020204" charset="-122"/>
                          <a:ea typeface="微软雅黑" panose="020B0503020204020204" charset="-122"/>
                          <a:cs typeface="Times New Roman" panose="02020603050405020304" pitchFamily="18" charset="0"/>
                        </a:rPr>
                        <a:t>5</a:t>
                      </a:r>
                      <a:endParaRPr lang="en-US" altLang="en-US" sz="900" b="1">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1">
                          <a:latin typeface="微软雅黑" panose="020B0503020204020204" charset="-122"/>
                          <a:ea typeface="微软雅黑" panose="020B0503020204020204" charset="-122"/>
                          <a:cs typeface="Times New Roman" panose="02020603050405020304" pitchFamily="18" charset="0"/>
                        </a:rPr>
                        <a:t>5</a:t>
                      </a:r>
                      <a:r>
                        <a:rPr lang="en-US" sz="900" b="1">
                          <a:latin typeface="微软雅黑" panose="020B0503020204020204" charset="-122"/>
                          <a:ea typeface="微软雅黑" panose="020B0503020204020204" charset="-122"/>
                          <a:cs typeface="楷体_GB2312" charset="0"/>
                        </a:rPr>
                        <a:t>周</a:t>
                      </a:r>
                      <a:endParaRPr lang="en-US" altLang="en-US" sz="900" b="1">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1">
                          <a:latin typeface="微软雅黑" panose="020B0503020204020204" charset="-122"/>
                          <a:ea typeface="微软雅黑" panose="020B0503020204020204" charset="-122"/>
                          <a:cs typeface="Times New Roman" panose="02020603050405020304" pitchFamily="18" charset="0"/>
                        </a:rPr>
                        <a:t> </a:t>
                      </a:r>
                      <a:endParaRPr lang="en-US" altLang="en-US" sz="900" b="1">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1">
                          <a:latin typeface="微软雅黑" panose="020B0503020204020204" charset="-122"/>
                          <a:ea typeface="微软雅黑" panose="020B0503020204020204" charset="-122"/>
                          <a:cs typeface="Times New Roman" panose="02020603050405020304" pitchFamily="18" charset="0"/>
                        </a:rPr>
                        <a:t> </a:t>
                      </a:r>
                      <a:endParaRPr lang="en-US" altLang="en-US" sz="900" b="1">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1">
                          <a:latin typeface="微软雅黑" panose="020B0503020204020204" charset="-122"/>
                          <a:ea typeface="微软雅黑" panose="020B0503020204020204" charset="-122"/>
                          <a:cs typeface="Times New Roman" panose="02020603050405020304" pitchFamily="18" charset="0"/>
                        </a:rPr>
                        <a:t> </a:t>
                      </a:r>
                      <a:endParaRPr lang="en-US" altLang="en-US" sz="900" b="1">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1">
                          <a:latin typeface="微软雅黑" panose="020B0503020204020204" charset="-122"/>
                          <a:ea typeface="微软雅黑" panose="020B0503020204020204" charset="-122"/>
                          <a:cs typeface="Times New Roman" panose="02020603050405020304" pitchFamily="18" charset="0"/>
                        </a:rPr>
                        <a:t> </a:t>
                      </a:r>
                      <a:endParaRPr lang="en-US" altLang="en-US" sz="900" b="1">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1">
                          <a:latin typeface="微软雅黑" panose="020B0503020204020204" charset="-122"/>
                          <a:ea typeface="微软雅黑" panose="020B0503020204020204" charset="-122"/>
                          <a:cs typeface="Times New Roman" panose="02020603050405020304" pitchFamily="18" charset="0"/>
                        </a:rPr>
                        <a:t> </a:t>
                      </a:r>
                      <a:endParaRPr lang="en-US" altLang="en-US" sz="900" b="1">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1">
                          <a:latin typeface="微软雅黑" panose="020B0503020204020204" charset="-122"/>
                          <a:ea typeface="微软雅黑" panose="020B0503020204020204" charset="-122"/>
                          <a:cs typeface="Times New Roman" panose="02020603050405020304" pitchFamily="18" charset="0"/>
                        </a:rPr>
                        <a:t> </a:t>
                      </a:r>
                      <a:endParaRPr lang="en-US" altLang="en-US" sz="900" b="1">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1">
                          <a:latin typeface="微软雅黑" panose="020B0503020204020204" charset="-122"/>
                          <a:ea typeface="微软雅黑" panose="020B0503020204020204" charset="-122"/>
                          <a:cs typeface="Times New Roman" panose="02020603050405020304" pitchFamily="18" charset="0"/>
                        </a:rPr>
                        <a:t> </a:t>
                      </a:r>
                      <a:endParaRPr lang="en-US" altLang="en-US" sz="900" b="1">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1">
                          <a:latin typeface="微软雅黑" panose="020B0503020204020204" charset="-122"/>
                          <a:ea typeface="微软雅黑" panose="020B0503020204020204" charset="-122"/>
                          <a:cs typeface="Times New Roman" panose="02020603050405020304" pitchFamily="18" charset="0"/>
                        </a:rPr>
                        <a:t> </a:t>
                      </a:r>
                      <a:endParaRPr lang="en-US" altLang="en-US" sz="900" b="1">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1">
                          <a:latin typeface="微软雅黑" panose="020B0503020204020204" charset="-122"/>
                          <a:ea typeface="微软雅黑" panose="020B0503020204020204" charset="-122"/>
                          <a:cs typeface="Times New Roman" panose="02020603050405020304" pitchFamily="18" charset="0"/>
                        </a:rPr>
                        <a:t> </a:t>
                      </a:r>
                      <a:endParaRPr lang="en-US" altLang="en-US" sz="900" b="1">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1">
                          <a:latin typeface="微软雅黑" panose="020B0503020204020204" charset="-122"/>
                          <a:ea typeface="微软雅黑" panose="020B0503020204020204" charset="-122"/>
                          <a:cs typeface="Times New Roman" panose="02020603050405020304" pitchFamily="18" charset="0"/>
                        </a:rPr>
                        <a:t>2</a:t>
                      </a:r>
                      <a:endParaRPr lang="en-US" altLang="en-US" sz="900" b="1">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1">
                          <a:latin typeface="微软雅黑" panose="020B0503020204020204" charset="-122"/>
                          <a:ea typeface="微软雅黑" panose="020B0503020204020204" charset="-122"/>
                          <a:cs typeface="楷体_GB2312" charset="0"/>
                        </a:rPr>
                        <a:t>3</a:t>
                      </a:r>
                      <a:endParaRPr lang="en-US" altLang="en-US" sz="900" b="1">
                        <a:latin typeface="微软雅黑" panose="020B0503020204020204" charset="-122"/>
                        <a:ea typeface="微软雅黑" panose="020B0503020204020204" charset="-122"/>
                        <a:cs typeface="楷体_GB2312"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1">
                          <a:latin typeface="微软雅黑" panose="020B0503020204020204" charset="-122"/>
                          <a:ea typeface="微软雅黑" panose="020B0503020204020204" charset="-122"/>
                          <a:cs typeface="Times New Roman" panose="02020603050405020304" pitchFamily="18" charset="0"/>
                        </a:rPr>
                        <a:t> </a:t>
                      </a:r>
                      <a:endParaRPr lang="en-US" altLang="en-US" sz="900" b="1">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1">
                          <a:latin typeface="微软雅黑" panose="020B0503020204020204" charset="-122"/>
                          <a:ea typeface="微软雅黑" panose="020B0503020204020204" charset="-122"/>
                          <a:cs typeface="Times New Roman" panose="02020603050405020304" pitchFamily="18" charset="0"/>
                        </a:rPr>
                        <a:t> </a:t>
                      </a:r>
                      <a:endParaRPr lang="en-US" altLang="en-US" sz="900" b="1">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1">
                          <a:latin typeface="微软雅黑" panose="020B0503020204020204" charset="-122"/>
                          <a:ea typeface="微软雅黑" panose="020B0503020204020204" charset="-122"/>
                          <a:cs typeface="Times New Roman" panose="02020603050405020304" pitchFamily="18" charset="0"/>
                        </a:rPr>
                        <a:t> </a:t>
                      </a:r>
                      <a:endParaRPr lang="en-US" altLang="en-US" sz="900" b="1">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300355">
                <a:tc gridSpan="2">
                  <a:txBody>
                    <a:bodyPr/>
                    <a:p>
                      <a:pPr indent="0" algn="ctr">
                        <a:buNone/>
                      </a:pPr>
                      <a:r>
                        <a:rPr lang="en-US" sz="900" b="1">
                          <a:latin typeface="微软雅黑" panose="020B0503020204020204" charset="-122"/>
                          <a:ea typeface="微软雅黑" panose="020B0503020204020204" charset="-122"/>
                          <a:cs typeface="Times New Roman" panose="02020603050405020304" pitchFamily="18" charset="0"/>
                        </a:rPr>
                        <a:t>总计</a:t>
                      </a:r>
                      <a:endParaRPr lang="en-US" altLang="en-US" sz="900" b="1">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hMerge="1">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c>
                  <a:txBody>
                    <a:bodyPr/>
                    <a:p>
                      <a:pPr indent="0">
                        <a:buNone/>
                      </a:pPr>
                      <a:r>
                        <a:rPr lang="en-US" sz="900" b="1">
                          <a:latin typeface="微软雅黑" panose="020B0503020204020204" charset="-122"/>
                          <a:ea typeface="微软雅黑" panose="020B0503020204020204" charset="-122"/>
                          <a:cs typeface="Times New Roman" panose="02020603050405020304" pitchFamily="18" charset="0"/>
                        </a:rPr>
                        <a:t> </a:t>
                      </a:r>
                      <a:endParaRPr lang="en-US" altLang="en-US" sz="900" b="1">
                        <a:latin typeface="微软雅黑" panose="020B0503020204020204" charset="-122"/>
                        <a:ea typeface="微软雅黑" panose="020B0503020204020204" charset="-122"/>
                        <a:cs typeface="Times New Roman" panose="02020603050405020304" pitchFamily="18" charset="0"/>
                      </a:endParaRPr>
                    </a:p>
                  </a:txBody>
                  <a:tcPr marL="36194" marR="36194"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1">
                          <a:latin typeface="微软雅黑" panose="020B0503020204020204" charset="-122"/>
                          <a:ea typeface="微软雅黑" panose="020B0503020204020204" charset="-122"/>
                          <a:cs typeface="楷体_GB2312" charset="0"/>
                        </a:rPr>
                        <a:t>24.5</a:t>
                      </a:r>
                      <a:endParaRPr lang="en-US" altLang="en-US" sz="900" b="1">
                        <a:latin typeface="微软雅黑" panose="020B0503020204020204" charset="-122"/>
                        <a:ea typeface="微软雅黑" panose="020B0503020204020204" charset="-122"/>
                        <a:cs typeface="楷体_GB2312"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1">
                          <a:latin typeface="微软雅黑" panose="020B0503020204020204" charset="-122"/>
                          <a:ea typeface="微软雅黑" panose="020B0503020204020204" charset="-122"/>
                          <a:cs typeface="楷体_GB2312" charset="0"/>
                        </a:rPr>
                        <a:t>312</a:t>
                      </a:r>
                      <a:r>
                        <a:rPr lang="en-US" sz="900" b="1">
                          <a:latin typeface="微软雅黑" panose="020B0503020204020204" charset="-122"/>
                          <a:ea typeface="微软雅黑" panose="020B0503020204020204" charset="-122"/>
                          <a:cs typeface="Times New Roman" panose="02020603050405020304" pitchFamily="18" charset="0"/>
                        </a:rPr>
                        <a:t>+5</a:t>
                      </a:r>
                      <a:r>
                        <a:rPr lang="en-US" sz="900" b="1">
                          <a:latin typeface="微软雅黑" panose="020B0503020204020204" charset="-122"/>
                          <a:ea typeface="微软雅黑" panose="020B0503020204020204" charset="-122"/>
                          <a:cs typeface="楷体_GB2312" charset="0"/>
                        </a:rPr>
                        <a:t>周</a:t>
                      </a:r>
                      <a:endParaRPr lang="en-US" altLang="en-US" sz="900" b="1">
                        <a:latin typeface="微软雅黑" panose="020B0503020204020204" charset="-122"/>
                        <a:ea typeface="微软雅黑" panose="020B0503020204020204" charset="-122"/>
                        <a:cs typeface="楷体_GB2312"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1">
                          <a:latin typeface="微软雅黑" panose="020B0503020204020204" charset="-122"/>
                          <a:ea typeface="微软雅黑" panose="020B0503020204020204" charset="-122"/>
                          <a:cs typeface="楷体_GB2312" charset="0"/>
                        </a:rPr>
                        <a:t>284</a:t>
                      </a:r>
                      <a:endParaRPr lang="en-US" altLang="en-US" sz="900" b="1">
                        <a:latin typeface="微软雅黑" panose="020B0503020204020204" charset="-122"/>
                        <a:ea typeface="微软雅黑" panose="020B0503020204020204" charset="-122"/>
                        <a:cs typeface="楷体_GB2312"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1">
                          <a:latin typeface="微软雅黑" panose="020B0503020204020204" charset="-122"/>
                          <a:ea typeface="微软雅黑" panose="020B0503020204020204" charset="-122"/>
                          <a:cs typeface="楷体_GB2312" charset="0"/>
                        </a:rPr>
                        <a:t>28</a:t>
                      </a:r>
                      <a:endParaRPr lang="en-US" altLang="en-US" sz="900" b="1">
                        <a:latin typeface="微软雅黑" panose="020B0503020204020204" charset="-122"/>
                        <a:ea typeface="微软雅黑" panose="020B0503020204020204" charset="-122"/>
                        <a:cs typeface="楷体_GB2312"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1">
                          <a:latin typeface="微软雅黑" panose="020B0503020204020204" charset="-122"/>
                          <a:ea typeface="微软雅黑" panose="020B0503020204020204" charset="-122"/>
                          <a:cs typeface="楷体_GB2312" charset="0"/>
                        </a:rPr>
                        <a:t>0</a:t>
                      </a:r>
                      <a:endParaRPr lang="en-US" altLang="en-US" sz="900" b="1">
                        <a:latin typeface="微软雅黑" panose="020B0503020204020204" charset="-122"/>
                        <a:ea typeface="微软雅黑" panose="020B0503020204020204" charset="-122"/>
                        <a:cs typeface="楷体_GB2312"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1">
                          <a:latin typeface="微软雅黑" panose="020B0503020204020204" charset="-122"/>
                          <a:ea typeface="微软雅黑" panose="020B0503020204020204" charset="-122"/>
                          <a:cs typeface="楷体_GB2312" charset="0"/>
                        </a:rPr>
                        <a:t>0</a:t>
                      </a:r>
                      <a:endParaRPr lang="en-US" altLang="en-US" sz="900" b="1">
                        <a:latin typeface="微软雅黑" panose="020B0503020204020204" charset="-122"/>
                        <a:ea typeface="微软雅黑" panose="020B0503020204020204" charset="-122"/>
                        <a:cs typeface="楷体_GB2312"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1">
                          <a:latin typeface="微软雅黑" panose="020B0503020204020204" charset="-122"/>
                          <a:ea typeface="微软雅黑" panose="020B0503020204020204" charset="-122"/>
                          <a:cs typeface="楷体_GB2312" charset="0"/>
                        </a:rPr>
                        <a:t>0</a:t>
                      </a:r>
                      <a:endParaRPr lang="en-US" altLang="en-US" sz="900" b="1">
                        <a:latin typeface="微软雅黑" panose="020B0503020204020204" charset="-122"/>
                        <a:ea typeface="微软雅黑" panose="020B0503020204020204" charset="-122"/>
                        <a:cs typeface="楷体_GB2312"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1">
                          <a:latin typeface="微软雅黑" panose="020B0503020204020204" charset="-122"/>
                          <a:ea typeface="微软雅黑" panose="020B0503020204020204" charset="-122"/>
                          <a:cs typeface="Times New Roman" panose="02020603050405020304" pitchFamily="18" charset="0"/>
                        </a:rPr>
                        <a:t> </a:t>
                      </a:r>
                      <a:endParaRPr lang="en-US" altLang="en-US" sz="900" b="1">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1">
                          <a:latin typeface="微软雅黑" panose="020B0503020204020204" charset="-122"/>
                          <a:ea typeface="微软雅黑" panose="020B0503020204020204" charset="-122"/>
                          <a:cs typeface="楷体_GB2312" charset="0"/>
                        </a:rPr>
                        <a:t>0</a:t>
                      </a:r>
                      <a:endParaRPr lang="en-US" altLang="en-US" sz="900" b="1">
                        <a:latin typeface="微软雅黑" panose="020B0503020204020204" charset="-122"/>
                        <a:ea typeface="微软雅黑" panose="020B0503020204020204" charset="-122"/>
                        <a:cs typeface="楷体_GB2312"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1">
                          <a:latin typeface="微软雅黑" panose="020B0503020204020204" charset="-122"/>
                          <a:ea typeface="微软雅黑" panose="020B0503020204020204" charset="-122"/>
                          <a:cs typeface="楷体_GB2312" charset="0"/>
                        </a:rPr>
                        <a:t>0</a:t>
                      </a:r>
                      <a:endParaRPr lang="en-US" altLang="en-US" sz="900" b="1">
                        <a:latin typeface="微软雅黑" panose="020B0503020204020204" charset="-122"/>
                        <a:ea typeface="微软雅黑" panose="020B0503020204020204" charset="-122"/>
                        <a:cs typeface="楷体_GB2312"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1">
                          <a:latin typeface="微软雅黑" panose="020B0503020204020204" charset="-122"/>
                          <a:ea typeface="微软雅黑" panose="020B0503020204020204" charset="-122"/>
                          <a:cs typeface="楷体_GB2312" charset="0"/>
                        </a:rPr>
                        <a:t>4.5</a:t>
                      </a:r>
                      <a:endParaRPr lang="en-US" altLang="en-US" sz="900" b="1">
                        <a:latin typeface="微软雅黑" panose="020B0503020204020204" charset="-122"/>
                        <a:ea typeface="微软雅黑" panose="020B0503020204020204" charset="-122"/>
                        <a:cs typeface="楷体_GB2312"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1">
                          <a:latin typeface="微软雅黑" panose="020B0503020204020204" charset="-122"/>
                          <a:ea typeface="微软雅黑" panose="020B0503020204020204" charset="-122"/>
                          <a:cs typeface="Times New Roman" panose="02020603050405020304" pitchFamily="18" charset="0"/>
                        </a:rPr>
                        <a:t>9</a:t>
                      </a:r>
                      <a:endParaRPr lang="en-US" altLang="en-US" sz="900" b="1">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1">
                          <a:latin typeface="微软雅黑" panose="020B0503020204020204" charset="-122"/>
                          <a:ea typeface="微软雅黑" panose="020B0503020204020204" charset="-122"/>
                          <a:cs typeface="Times New Roman" panose="02020603050405020304" pitchFamily="18" charset="0"/>
                        </a:rPr>
                        <a:t>8</a:t>
                      </a:r>
                      <a:r>
                        <a:rPr lang="en-US" sz="900" b="1">
                          <a:latin typeface="微软雅黑" panose="020B0503020204020204" charset="-122"/>
                          <a:ea typeface="微软雅黑" panose="020B0503020204020204" charset="-122"/>
                          <a:cs typeface="楷体_GB2312" charset="0"/>
                        </a:rPr>
                        <a:t>.5</a:t>
                      </a:r>
                      <a:endParaRPr lang="en-US" altLang="en-US" sz="900" b="1">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1">
                          <a:latin typeface="微软雅黑" panose="020B0503020204020204" charset="-122"/>
                          <a:ea typeface="微软雅黑" panose="020B0503020204020204" charset="-122"/>
                          <a:cs typeface="Times New Roman" panose="02020603050405020304" pitchFamily="18" charset="0"/>
                        </a:rPr>
                        <a:t>2</a:t>
                      </a:r>
                      <a:r>
                        <a:rPr lang="en-US" sz="900" b="1">
                          <a:latin typeface="微软雅黑" panose="020B0503020204020204" charset="-122"/>
                          <a:ea typeface="微软雅黑" panose="020B0503020204020204" charset="-122"/>
                          <a:cs typeface="楷体_GB2312" charset="0"/>
                        </a:rPr>
                        <a:t>.5</a:t>
                      </a:r>
                      <a:endParaRPr lang="en-US" altLang="en-US" sz="900" b="1">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1">
                          <a:latin typeface="微软雅黑" panose="020B0503020204020204" charset="-122"/>
                          <a:ea typeface="微软雅黑" panose="020B0503020204020204" charset="-122"/>
                          <a:cs typeface="楷体_GB2312" charset="0"/>
                        </a:rPr>
                        <a:t>0</a:t>
                      </a:r>
                      <a:endParaRPr lang="en-US" altLang="en-US" sz="900" b="1">
                        <a:latin typeface="微软雅黑" panose="020B0503020204020204" charset="-122"/>
                        <a:ea typeface="微软雅黑" panose="020B0503020204020204" charset="-122"/>
                        <a:cs typeface="楷体_GB2312"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1">
                          <a:latin typeface="微软雅黑" panose="020B0503020204020204" charset="-122"/>
                          <a:ea typeface="微软雅黑" panose="020B0503020204020204" charset="-122"/>
                          <a:cs typeface="楷体_GB2312" charset="0"/>
                        </a:rPr>
                        <a:t>0</a:t>
                      </a:r>
                      <a:endParaRPr lang="en-US" altLang="en-US" sz="900" b="1">
                        <a:latin typeface="微软雅黑" panose="020B0503020204020204" charset="-122"/>
                        <a:ea typeface="微软雅黑" panose="020B0503020204020204" charset="-122"/>
                        <a:cs typeface="楷体_GB2312"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bl>
          </a:graphicData>
        </a:graphic>
      </p:graphicFrame>
      <p:sp>
        <p:nvSpPr>
          <p:cNvPr id="8" name="文本框 7"/>
          <p:cNvSpPr txBox="1"/>
          <p:nvPr/>
        </p:nvSpPr>
        <p:spPr>
          <a:xfrm>
            <a:off x="1440180" y="5772785"/>
            <a:ext cx="5156200" cy="368300"/>
          </a:xfrm>
          <a:prstGeom prst="rect">
            <a:avLst/>
          </a:prstGeom>
          <a:noFill/>
        </p:spPr>
        <p:txBody>
          <a:bodyPr wrap="square" rtlCol="0">
            <a:spAutoFit/>
          </a:bodyPr>
          <a:p>
            <a:pPr algn="l">
              <a:buClrTx/>
              <a:buSzTx/>
              <a:buFontTx/>
            </a:pPr>
            <a:r>
              <a:rPr lang="zh-CN" altLang="en-US" sz="1800" b="1">
                <a:solidFill>
                  <a:schemeClr val="accent5">
                    <a:lumMod val="75000"/>
                  </a:schemeClr>
                </a:solidFill>
                <a:latin typeface="微软雅黑" panose="020B0503020204020204" charset="-122"/>
                <a:ea typeface="微软雅黑" panose="020B0503020204020204" charset="-122"/>
                <a:cs typeface="微软雅黑" panose="020B0503020204020204" charset="-122"/>
              </a:rPr>
              <a:t>课程分类统计</a:t>
            </a:r>
            <a:endParaRPr lang="zh-CN" altLang="en-US" sz="1800" b="1">
              <a:solidFill>
                <a:schemeClr val="accent5">
                  <a:lumMod val="75000"/>
                </a:schemeClr>
              </a:solidFill>
              <a:latin typeface="微软雅黑" panose="020B0503020204020204" charset="-122"/>
              <a:ea typeface="微软雅黑" panose="020B0503020204020204" charset="-122"/>
              <a:cs typeface="微软雅黑" panose="020B0503020204020204" charset="-122"/>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9" name="菱形 8"/>
          <p:cNvSpPr/>
          <p:nvPr/>
        </p:nvSpPr>
        <p:spPr>
          <a:xfrm>
            <a:off x="630238" y="219075"/>
            <a:ext cx="503238" cy="504825"/>
          </a:xfrm>
          <a:prstGeom prst="diamond">
            <a:avLst/>
          </a:prstGeom>
          <a:solidFill>
            <a:srgbClr val="006DB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ct val="0"/>
              </a:spcBef>
              <a:spcAft>
                <a:spcPct val="0"/>
              </a:spcAft>
              <a:buClrTx/>
              <a:buSzTx/>
              <a:buFontTx/>
              <a:buNone/>
            </a:pPr>
            <a:endParaRPr kumimoji="0" lang="zh-CN" altLang="en-US" sz="1800" b="0" i="0" u="none" strike="noStrike" kern="1200" cap="none" spc="0" normalizeH="0" baseline="0" noProof="1">
              <a:ln>
                <a:noFill/>
              </a:ln>
              <a:solidFill>
                <a:schemeClr val="lt1"/>
              </a:solidFill>
              <a:effectLst/>
              <a:uLnTx/>
              <a:uFillTx/>
              <a:latin typeface="+mn-lt"/>
              <a:ea typeface="+mn-ea"/>
              <a:cs typeface="+mn-cs"/>
            </a:endParaRPr>
          </a:p>
        </p:txBody>
      </p:sp>
      <p:sp>
        <p:nvSpPr>
          <p:cNvPr id="10" name="等腰三角形 9"/>
          <p:cNvSpPr/>
          <p:nvPr/>
        </p:nvSpPr>
        <p:spPr>
          <a:xfrm flipV="1">
            <a:off x="323850" y="0"/>
            <a:ext cx="1116013" cy="509588"/>
          </a:xfrm>
          <a:prstGeom prst="triangle">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ct val="0"/>
              </a:spcBef>
              <a:spcAft>
                <a:spcPct val="0"/>
              </a:spcAft>
              <a:buClrTx/>
              <a:buSzTx/>
              <a:buFontTx/>
              <a:buNone/>
            </a:pPr>
            <a:endParaRPr kumimoji="0" lang="zh-CN" altLang="en-US" sz="1800" b="0" i="0" u="none" strike="noStrike" kern="1200" cap="none" spc="0" normalizeH="0" baseline="0" noProof="1">
              <a:ln>
                <a:noFill/>
              </a:ln>
              <a:solidFill>
                <a:schemeClr val="lt1"/>
              </a:solidFill>
              <a:effectLst/>
              <a:uLnTx/>
              <a:uFillTx/>
              <a:latin typeface="+mn-lt"/>
              <a:ea typeface="+mn-ea"/>
              <a:cs typeface="+mn-cs"/>
            </a:endParaRPr>
          </a:p>
        </p:txBody>
      </p:sp>
      <p:grpSp>
        <p:nvGrpSpPr>
          <p:cNvPr id="7172" name="组合 21"/>
          <p:cNvGrpSpPr/>
          <p:nvPr/>
        </p:nvGrpSpPr>
        <p:grpSpPr>
          <a:xfrm>
            <a:off x="8547100" y="203200"/>
            <a:ext cx="3373438" cy="714375"/>
            <a:chOff x="8395572" y="160583"/>
            <a:chExt cx="3374210" cy="714563"/>
          </a:xfrm>
        </p:grpSpPr>
        <p:pic>
          <p:nvPicPr>
            <p:cNvPr id="7178" name="图片 23"/>
            <p:cNvPicPr>
              <a:picLocks noChangeAspect="1"/>
            </p:cNvPicPr>
            <p:nvPr/>
          </p:nvPicPr>
          <p:blipFill>
            <a:blip r:embed="rId1"/>
            <a:stretch>
              <a:fillRect/>
            </a:stretch>
          </p:blipFill>
          <p:spPr>
            <a:xfrm>
              <a:off x="8395572" y="160583"/>
              <a:ext cx="713633" cy="714563"/>
            </a:xfrm>
            <a:prstGeom prst="rect">
              <a:avLst/>
            </a:prstGeom>
            <a:noFill/>
            <a:ln w="9525">
              <a:noFill/>
            </a:ln>
          </p:spPr>
        </p:pic>
        <p:sp>
          <p:nvSpPr>
            <p:cNvPr id="7179" name="文本框 4"/>
            <p:cNvSpPr txBox="1"/>
            <p:nvPr/>
          </p:nvSpPr>
          <p:spPr>
            <a:xfrm>
              <a:off x="9127221" y="259333"/>
              <a:ext cx="2642561" cy="496701"/>
            </a:xfrm>
            <a:prstGeom prst="rect">
              <a:avLst/>
            </a:prstGeom>
            <a:noFill/>
            <a:ln w="9525">
              <a:noFill/>
            </a:ln>
          </p:spPr>
          <p:txBody>
            <a:bodyPr>
              <a:spAutoFit/>
            </a:bodyPr>
            <a:p>
              <a:pPr>
                <a:lnSpc>
                  <a:spcPct val="120000"/>
                </a:lnSpc>
              </a:pPr>
              <a:r>
                <a:rPr lang="zh-CN" altLang="en-US" sz="1600" b="1" dirty="0">
                  <a:solidFill>
                    <a:srgbClr val="0070C0"/>
                  </a:solidFill>
                  <a:latin typeface="微软雅黑" panose="020B0503020204020204" charset="-122"/>
                  <a:ea typeface="微软雅黑" panose="020B0503020204020204" charset="-122"/>
                  <a:sym typeface="微软雅黑 Light" panose="020B0502040204020203" charset="-122"/>
                </a:rPr>
                <a:t>机械与电子信息学院</a:t>
              </a:r>
              <a:endParaRPr lang="en-US" altLang="zh-CN" sz="1600" b="1" dirty="0">
                <a:solidFill>
                  <a:srgbClr val="0070C0"/>
                </a:solidFill>
                <a:latin typeface="微软雅黑" panose="020B0503020204020204" charset="-122"/>
                <a:ea typeface="微软雅黑" panose="020B0503020204020204" charset="-122"/>
                <a:sym typeface="微软雅黑 Light" panose="020B0502040204020203" charset="-122"/>
              </a:endParaRPr>
            </a:p>
            <a:p>
              <a:pPr>
                <a:lnSpc>
                  <a:spcPct val="120000"/>
                </a:lnSpc>
              </a:pPr>
              <a:r>
                <a:rPr lang="en-US" altLang="zh-CN" sz="600" b="1" dirty="0">
                  <a:solidFill>
                    <a:srgbClr val="0070C0"/>
                  </a:solidFill>
                  <a:latin typeface="微软雅黑" panose="020B0503020204020204" charset="-122"/>
                  <a:ea typeface="微软雅黑" panose="020B0503020204020204" charset="-122"/>
                  <a:sym typeface="微软雅黑 Light" panose="020B0502040204020203" charset="-122"/>
                </a:rPr>
                <a:t>School of Mechanical Engineering And Electronic Information</a:t>
              </a:r>
              <a:endParaRPr lang="zh-CN" altLang="zh-CN" sz="600" b="1" dirty="0">
                <a:solidFill>
                  <a:srgbClr val="0070C0"/>
                </a:solidFill>
                <a:latin typeface="微软雅黑" panose="020B0503020204020204" charset="-122"/>
                <a:ea typeface="微软雅黑" panose="020B0503020204020204" charset="-122"/>
                <a:sym typeface="微软雅黑 Light" panose="020B0502040204020203" charset="-122"/>
              </a:endParaRPr>
            </a:p>
          </p:txBody>
        </p:sp>
      </p:grpSp>
      <p:sp>
        <p:nvSpPr>
          <p:cNvPr id="2" name="TextBox 1"/>
          <p:cNvSpPr txBox="1"/>
          <p:nvPr/>
        </p:nvSpPr>
        <p:spPr>
          <a:xfrm>
            <a:off x="1585595" y="203200"/>
            <a:ext cx="8538845" cy="798195"/>
          </a:xfrm>
          <a:prstGeom prst="rect">
            <a:avLst/>
          </a:prstGeom>
          <a:noFill/>
        </p:spPr>
        <p:txBody>
          <a:bodyPr>
            <a:noAutofit/>
          </a:bodyPr>
          <a:lstStyle/>
          <a:p>
            <a:pPr marR="0" algn="l" defTabSz="914400">
              <a:lnSpc>
                <a:spcPct val="100000"/>
              </a:lnSpc>
              <a:buClrTx/>
              <a:buSzTx/>
              <a:buFontTx/>
              <a:buNone/>
            </a:pPr>
            <a:r>
              <a:rPr kumimoji="0" lang="zh-CN" altLang="en-US" sz="3200" b="1" kern="1200" cap="none" spc="0" normalizeH="0" baseline="0">
                <a:solidFill>
                  <a:schemeClr val="accent5">
                    <a:lumMod val="75000"/>
                  </a:schemeClr>
                </a:solidFill>
                <a:latin typeface="微软雅黑" panose="020B0503020204020204" charset="-122"/>
                <a:ea typeface="微软雅黑" panose="020B0503020204020204" charset="-122"/>
                <a:cs typeface="微软雅黑" panose="020B0503020204020204" charset="-122"/>
              </a:rPr>
              <a:t>通信系概况</a:t>
            </a:r>
            <a:endParaRPr kumimoji="0" lang="zh-CN" altLang="en-US" sz="3200" b="1" kern="1200" cap="none" spc="0" normalizeH="0" baseline="0">
              <a:solidFill>
                <a:schemeClr val="accent5">
                  <a:lumMod val="75000"/>
                </a:schemeClr>
              </a:solidFill>
              <a:latin typeface="微软雅黑" panose="020B0503020204020204" charset="-122"/>
              <a:ea typeface="微软雅黑" panose="020B0503020204020204" charset="-122"/>
              <a:cs typeface="微软雅黑" panose="020B0503020204020204" charset="-122"/>
            </a:endParaRPr>
          </a:p>
        </p:txBody>
      </p:sp>
      <p:sp>
        <p:nvSpPr>
          <p:cNvPr id="7177" name="TextBox 4"/>
          <p:cNvSpPr txBox="1"/>
          <p:nvPr/>
        </p:nvSpPr>
        <p:spPr>
          <a:xfrm>
            <a:off x="1729105" y="1188085"/>
            <a:ext cx="9240520" cy="4692650"/>
          </a:xfrm>
          <a:prstGeom prst="rect">
            <a:avLst/>
          </a:prstGeom>
          <a:noFill/>
          <a:ln w="9525">
            <a:noFill/>
          </a:ln>
        </p:spPr>
        <p:txBody>
          <a:bodyPr>
            <a:noAutofit/>
          </a:bodyPr>
          <a:p>
            <a:pPr algn="l">
              <a:lnSpc>
                <a:spcPct val="150000"/>
              </a:lnSpc>
              <a:buClrTx/>
              <a:buSzTx/>
              <a:buFontTx/>
            </a:pPr>
            <a:r>
              <a:rPr lang="zh-CN" altLang="en-US" sz="1800" b="1" dirty="0">
                <a:solidFill>
                  <a:schemeClr val="accent5">
                    <a:lumMod val="75000"/>
                  </a:schemeClr>
                </a:solidFill>
                <a:latin typeface="微软雅黑" panose="020B0503020204020204" charset="-122"/>
                <a:ea typeface="微软雅黑" panose="020B0503020204020204" charset="-122"/>
              </a:rPr>
              <a:t>教学力量：</a:t>
            </a:r>
            <a:endParaRPr lang="zh-CN" altLang="en-US" sz="1800" b="1" dirty="0">
              <a:solidFill>
                <a:schemeClr val="accent5">
                  <a:lumMod val="75000"/>
                </a:schemeClr>
              </a:solidFill>
              <a:latin typeface="微软雅黑" panose="020B0503020204020204" charset="-122"/>
              <a:ea typeface="微软雅黑" panose="020B0503020204020204" charset="-122"/>
            </a:endParaRPr>
          </a:p>
          <a:p>
            <a:pPr algn="l">
              <a:lnSpc>
                <a:spcPct val="150000"/>
              </a:lnSpc>
              <a:buClrTx/>
              <a:buSzTx/>
              <a:buFontTx/>
            </a:pPr>
            <a:r>
              <a:rPr lang="zh-CN" altLang="en-US" sz="1800" b="1" dirty="0">
                <a:solidFill>
                  <a:schemeClr val="accent5">
                    <a:lumMod val="75000"/>
                  </a:schemeClr>
                </a:solidFill>
                <a:latin typeface="微软雅黑" panose="020B0503020204020204" charset="-122"/>
                <a:ea typeface="微软雅黑" panose="020B0503020204020204" charset="-122"/>
              </a:rPr>
              <a:t> </a:t>
            </a:r>
            <a:r>
              <a:rPr lang="en-US" altLang="zh-CN" sz="1800" b="1" dirty="0">
                <a:solidFill>
                  <a:schemeClr val="accent5">
                    <a:lumMod val="75000"/>
                  </a:schemeClr>
                </a:solidFill>
                <a:latin typeface="微软雅黑" panose="020B0503020204020204" charset="-122"/>
                <a:ea typeface="微软雅黑" panose="020B0503020204020204" charset="-122"/>
              </a:rPr>
              <a:t>      </a:t>
            </a:r>
            <a:r>
              <a:rPr lang="zh-CN" altLang="en-US" sz="1800" dirty="0">
                <a:solidFill>
                  <a:schemeClr val="accent5">
                    <a:lumMod val="75000"/>
                  </a:schemeClr>
                </a:solidFill>
                <a:latin typeface="微软雅黑" panose="020B0503020204020204" charset="-122"/>
                <a:ea typeface="微软雅黑" panose="020B0503020204020204" charset="-122"/>
              </a:rPr>
              <a:t>通信专业现有专任教师20人，其中教授3人 研究员2人 副教授11人。面向“新工科“，围绕行业需求，形成了通信与网络技术、人工智能与信息处理类两个特色鲜明的子方向，将人工智能与通信进行有力的结合。专业在发展过程中坚持以学生为中心，以产出为导向，大力进行课程体系改革，加强双语教学甚至是全英文教学，同时加强实习实践教学，大力构建产学研实习基地，实习实践过程中启动“走出去和引进来”，让学生走出学校进入企业进行实习，同时也引进企业进入学校参与校内的实习实践。</a:t>
            </a:r>
            <a:endParaRPr lang="zh-CN" altLang="en-US" sz="1800" dirty="0">
              <a:solidFill>
                <a:schemeClr val="accent5">
                  <a:lumMod val="75000"/>
                </a:schemeClr>
              </a:solidFill>
              <a:latin typeface="微软雅黑" panose="020B0503020204020204" charset="-122"/>
              <a:ea typeface="微软雅黑" panose="020B0503020204020204" charset="-122"/>
            </a:endParaRPr>
          </a:p>
          <a:p>
            <a:pPr algn="l">
              <a:lnSpc>
                <a:spcPct val="150000"/>
              </a:lnSpc>
              <a:buClrTx/>
              <a:buSzTx/>
              <a:buFontTx/>
            </a:pPr>
            <a:r>
              <a:rPr lang="zh-CN" altLang="en-US" sz="1800" b="1" dirty="0">
                <a:solidFill>
                  <a:schemeClr val="accent5">
                    <a:lumMod val="75000"/>
                  </a:schemeClr>
                </a:solidFill>
                <a:latin typeface="微软雅黑" panose="020B0503020204020204" charset="-122"/>
                <a:ea typeface="微软雅黑" panose="020B0503020204020204" charset="-122"/>
              </a:rPr>
              <a:t>教学成果：</a:t>
            </a:r>
            <a:endParaRPr lang="zh-CN" altLang="en-US" sz="1800" b="1" dirty="0">
              <a:solidFill>
                <a:schemeClr val="accent5">
                  <a:lumMod val="75000"/>
                </a:schemeClr>
              </a:solidFill>
              <a:latin typeface="微软雅黑" panose="020B0503020204020204" charset="-122"/>
              <a:ea typeface="微软雅黑" panose="020B0503020204020204" charset="-122"/>
            </a:endParaRPr>
          </a:p>
          <a:p>
            <a:pPr algn="l">
              <a:lnSpc>
                <a:spcPct val="150000"/>
              </a:lnSpc>
              <a:buClrTx/>
              <a:buSzTx/>
              <a:buFontTx/>
            </a:pPr>
            <a:r>
              <a:rPr lang="zh-CN" altLang="en-US" sz="1800" b="1" dirty="0">
                <a:solidFill>
                  <a:schemeClr val="accent5">
                    <a:lumMod val="75000"/>
                  </a:schemeClr>
                </a:solidFill>
                <a:latin typeface="微软雅黑" panose="020B0503020204020204" charset="-122"/>
                <a:ea typeface="微软雅黑" panose="020B0503020204020204" charset="-122"/>
              </a:rPr>
              <a:t> </a:t>
            </a:r>
            <a:r>
              <a:rPr lang="en-US" altLang="zh-CN" sz="1800" b="1" dirty="0">
                <a:solidFill>
                  <a:schemeClr val="accent5">
                    <a:lumMod val="75000"/>
                  </a:schemeClr>
                </a:solidFill>
                <a:latin typeface="微软雅黑" panose="020B0503020204020204" charset="-122"/>
                <a:ea typeface="微软雅黑" panose="020B0503020204020204" charset="-122"/>
              </a:rPr>
              <a:t>      </a:t>
            </a:r>
            <a:r>
              <a:rPr lang="zh-CN" altLang="en-US" sz="1800" dirty="0">
                <a:solidFill>
                  <a:schemeClr val="accent5">
                    <a:lumMod val="75000"/>
                  </a:schemeClr>
                </a:solidFill>
                <a:latin typeface="微软雅黑" panose="020B0503020204020204" charset="-122"/>
                <a:ea typeface="微软雅黑" panose="020B0503020204020204" charset="-122"/>
              </a:rPr>
              <a:t>近三年，学生获得包括《全国电子设计大赛》、《“挑战杯”》、《“互联网+”》、</a:t>
            </a:r>
            <a:r>
              <a:rPr lang="zh-CN" altLang="en-US" sz="1800" dirty="0">
                <a:solidFill>
                  <a:schemeClr val="accent5">
                    <a:lumMod val="75000"/>
                  </a:schemeClr>
                </a:solidFill>
                <a:latin typeface="微软雅黑" panose="020B0503020204020204" charset="-122"/>
                <a:ea typeface="微软雅黑" panose="020B0503020204020204" charset="-122"/>
                <a:sym typeface="+mn-ea"/>
              </a:rPr>
              <a:t>《“大唐杯”全国大学生新一代信息通信技术大赛》</a:t>
            </a:r>
            <a:r>
              <a:rPr lang="zh-CN" altLang="en-US" sz="1800" dirty="0">
                <a:solidFill>
                  <a:schemeClr val="accent5">
                    <a:lumMod val="75000"/>
                  </a:schemeClr>
                </a:solidFill>
                <a:latin typeface="微软雅黑" panose="020B0503020204020204" charset="-122"/>
                <a:ea typeface="微软雅黑" panose="020B0503020204020204" charset="-122"/>
              </a:rPr>
              <a:t>等省级以上各类奖项120余项。培养能在通信及其相关领域从事科学研究、系统开发和工程设计、技术支持、运营管理等方面工作的信息与通信工程学科高级复合应用型人才。</a:t>
            </a:r>
            <a:endParaRPr lang="zh-CN" altLang="en-US" sz="1800" dirty="0">
              <a:solidFill>
                <a:schemeClr val="accent5">
                  <a:lumMod val="75000"/>
                </a:schemeClr>
              </a:solidFill>
              <a:latin typeface="微软雅黑" panose="020B0503020204020204" charset="-122"/>
              <a:ea typeface="微软雅黑" panose="020B0503020204020204" charset="-122"/>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9" name="菱形 8"/>
          <p:cNvSpPr/>
          <p:nvPr/>
        </p:nvSpPr>
        <p:spPr>
          <a:xfrm>
            <a:off x="630238" y="219075"/>
            <a:ext cx="503238" cy="504825"/>
          </a:xfrm>
          <a:prstGeom prst="diamond">
            <a:avLst/>
          </a:prstGeom>
          <a:solidFill>
            <a:srgbClr val="006DB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ct val="0"/>
              </a:spcBef>
              <a:spcAft>
                <a:spcPct val="0"/>
              </a:spcAft>
              <a:buClrTx/>
              <a:buSzTx/>
              <a:buFontTx/>
              <a:buNone/>
            </a:pPr>
            <a:endParaRPr kumimoji="0" lang="zh-CN" altLang="en-US" sz="1800" b="0" i="0" u="none" strike="noStrike" kern="1200" cap="none" spc="0" normalizeH="0" baseline="0" noProof="1">
              <a:ln>
                <a:noFill/>
              </a:ln>
              <a:solidFill>
                <a:schemeClr val="lt1"/>
              </a:solidFill>
              <a:effectLst/>
              <a:uLnTx/>
              <a:uFillTx/>
              <a:latin typeface="+mn-lt"/>
              <a:ea typeface="+mn-ea"/>
              <a:cs typeface="+mn-cs"/>
            </a:endParaRPr>
          </a:p>
        </p:txBody>
      </p:sp>
      <p:sp>
        <p:nvSpPr>
          <p:cNvPr id="10" name="等腰三角形 9"/>
          <p:cNvSpPr/>
          <p:nvPr/>
        </p:nvSpPr>
        <p:spPr>
          <a:xfrm flipV="1">
            <a:off x="323850" y="0"/>
            <a:ext cx="1116013" cy="509588"/>
          </a:xfrm>
          <a:prstGeom prst="triangle">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ct val="0"/>
              </a:spcBef>
              <a:spcAft>
                <a:spcPct val="0"/>
              </a:spcAft>
              <a:buClrTx/>
              <a:buSzTx/>
              <a:buFontTx/>
              <a:buNone/>
            </a:pPr>
            <a:endParaRPr kumimoji="0" lang="zh-CN" altLang="en-US" sz="1800" b="0" i="0" u="none" strike="noStrike" kern="1200" cap="none" spc="0" normalizeH="0" baseline="0" noProof="1">
              <a:ln>
                <a:noFill/>
              </a:ln>
              <a:solidFill>
                <a:schemeClr val="lt1"/>
              </a:solidFill>
              <a:effectLst/>
              <a:uLnTx/>
              <a:uFillTx/>
              <a:latin typeface="+mn-lt"/>
              <a:ea typeface="+mn-ea"/>
              <a:cs typeface="+mn-cs"/>
            </a:endParaRPr>
          </a:p>
        </p:txBody>
      </p:sp>
      <p:grpSp>
        <p:nvGrpSpPr>
          <p:cNvPr id="7172" name="组合 21"/>
          <p:cNvGrpSpPr/>
          <p:nvPr/>
        </p:nvGrpSpPr>
        <p:grpSpPr>
          <a:xfrm>
            <a:off x="8547100" y="203200"/>
            <a:ext cx="3373438" cy="714375"/>
            <a:chOff x="8395572" y="160583"/>
            <a:chExt cx="3374210" cy="714563"/>
          </a:xfrm>
        </p:grpSpPr>
        <p:pic>
          <p:nvPicPr>
            <p:cNvPr id="7178" name="图片 23"/>
            <p:cNvPicPr>
              <a:picLocks noChangeAspect="1"/>
            </p:cNvPicPr>
            <p:nvPr/>
          </p:nvPicPr>
          <p:blipFill>
            <a:blip r:embed="rId1"/>
            <a:stretch>
              <a:fillRect/>
            </a:stretch>
          </p:blipFill>
          <p:spPr>
            <a:xfrm>
              <a:off x="8395572" y="160583"/>
              <a:ext cx="713633" cy="714563"/>
            </a:xfrm>
            <a:prstGeom prst="rect">
              <a:avLst/>
            </a:prstGeom>
            <a:noFill/>
            <a:ln w="9525">
              <a:noFill/>
            </a:ln>
          </p:spPr>
        </p:pic>
        <p:sp>
          <p:nvSpPr>
            <p:cNvPr id="7179" name="文本框 4"/>
            <p:cNvSpPr txBox="1"/>
            <p:nvPr/>
          </p:nvSpPr>
          <p:spPr>
            <a:xfrm>
              <a:off x="9127221" y="259333"/>
              <a:ext cx="2642561" cy="496701"/>
            </a:xfrm>
            <a:prstGeom prst="rect">
              <a:avLst/>
            </a:prstGeom>
            <a:noFill/>
            <a:ln w="9525">
              <a:noFill/>
            </a:ln>
          </p:spPr>
          <p:txBody>
            <a:bodyPr>
              <a:spAutoFit/>
            </a:bodyPr>
            <a:p>
              <a:pPr>
                <a:lnSpc>
                  <a:spcPct val="120000"/>
                </a:lnSpc>
              </a:pPr>
              <a:r>
                <a:rPr lang="zh-CN" altLang="en-US" sz="1600" b="1" dirty="0">
                  <a:solidFill>
                    <a:srgbClr val="0070C0"/>
                  </a:solidFill>
                  <a:latin typeface="微软雅黑" panose="020B0503020204020204" charset="-122"/>
                  <a:ea typeface="微软雅黑" panose="020B0503020204020204" charset="-122"/>
                  <a:sym typeface="微软雅黑 Light" panose="020B0502040204020203" charset="-122"/>
                </a:rPr>
                <a:t>机械与电子信息学院</a:t>
              </a:r>
              <a:endParaRPr lang="en-US" altLang="zh-CN" sz="1600" b="1" dirty="0">
                <a:solidFill>
                  <a:srgbClr val="0070C0"/>
                </a:solidFill>
                <a:latin typeface="微软雅黑" panose="020B0503020204020204" charset="-122"/>
                <a:ea typeface="微软雅黑" panose="020B0503020204020204" charset="-122"/>
                <a:sym typeface="微软雅黑 Light" panose="020B0502040204020203" charset="-122"/>
              </a:endParaRPr>
            </a:p>
            <a:p>
              <a:pPr>
                <a:lnSpc>
                  <a:spcPct val="120000"/>
                </a:lnSpc>
              </a:pPr>
              <a:r>
                <a:rPr lang="en-US" altLang="zh-CN" sz="600" b="1" dirty="0">
                  <a:solidFill>
                    <a:srgbClr val="0070C0"/>
                  </a:solidFill>
                  <a:latin typeface="微软雅黑" panose="020B0503020204020204" charset="-122"/>
                  <a:ea typeface="微软雅黑" panose="020B0503020204020204" charset="-122"/>
                  <a:sym typeface="微软雅黑 Light" panose="020B0502040204020203" charset="-122"/>
                </a:rPr>
                <a:t>School of Mechanical Engineering And Electronic Information</a:t>
              </a:r>
              <a:endParaRPr lang="zh-CN" altLang="zh-CN" sz="600" b="1" dirty="0">
                <a:solidFill>
                  <a:srgbClr val="0070C0"/>
                </a:solidFill>
                <a:latin typeface="微软雅黑" panose="020B0503020204020204" charset="-122"/>
                <a:ea typeface="微软雅黑" panose="020B0503020204020204" charset="-122"/>
                <a:sym typeface="微软雅黑 Light" panose="020B0502040204020203" charset="-122"/>
              </a:endParaRPr>
            </a:p>
          </p:txBody>
        </p:sp>
      </p:grpSp>
      <p:sp>
        <p:nvSpPr>
          <p:cNvPr id="100" name="文本框 99"/>
          <p:cNvSpPr txBox="1"/>
          <p:nvPr/>
        </p:nvSpPr>
        <p:spPr>
          <a:xfrm>
            <a:off x="1666875" y="355600"/>
            <a:ext cx="5080000" cy="521970"/>
          </a:xfrm>
          <a:prstGeom prst="rect">
            <a:avLst/>
          </a:prstGeom>
          <a:noFill/>
          <a:ln w="9525">
            <a:noFill/>
          </a:ln>
        </p:spPr>
        <p:txBody>
          <a:bodyPr>
            <a:spAutoFit/>
          </a:bodyPr>
          <a:p>
            <a:pPr algn="l"/>
            <a:r>
              <a:rPr lang="zh-CN" sz="2800" b="1">
                <a:solidFill>
                  <a:schemeClr val="accent5">
                    <a:lumMod val="75000"/>
                  </a:schemeClr>
                </a:solidFill>
                <a:latin typeface="微软雅黑" panose="020B0503020204020204" charset="-122"/>
                <a:ea typeface="微软雅黑" panose="020B0503020204020204" charset="-122"/>
              </a:rPr>
              <a:t>通信工程专业</a:t>
            </a:r>
            <a:r>
              <a:rPr lang="zh-CN" sz="2000" b="1">
                <a:solidFill>
                  <a:schemeClr val="accent5">
                    <a:lumMod val="75000"/>
                  </a:schemeClr>
                </a:solidFill>
                <a:latin typeface="微软雅黑" panose="020B0503020204020204" charset="-122"/>
                <a:ea typeface="微软雅黑" panose="020B0503020204020204" charset="-122"/>
              </a:rPr>
              <a:t>辅修课程教学计划表</a:t>
            </a:r>
            <a:endParaRPr lang="zh-CN" altLang="en-US" sz="2000" b="1">
              <a:solidFill>
                <a:schemeClr val="accent5">
                  <a:lumMod val="75000"/>
                </a:schemeClr>
              </a:solidFill>
              <a:latin typeface="微软雅黑" panose="020B0503020204020204" charset="-122"/>
              <a:ea typeface="微软雅黑" panose="020B0503020204020204" charset="-122"/>
            </a:endParaRPr>
          </a:p>
        </p:txBody>
      </p:sp>
      <p:graphicFrame>
        <p:nvGraphicFramePr>
          <p:cNvPr id="4" name="表格 3"/>
          <p:cNvGraphicFramePr/>
          <p:nvPr>
            <p:custDataLst>
              <p:tags r:id="rId2"/>
            </p:custDataLst>
          </p:nvPr>
        </p:nvGraphicFramePr>
        <p:xfrm>
          <a:off x="1786890" y="917575"/>
          <a:ext cx="8622665" cy="4274185"/>
        </p:xfrm>
        <a:graphic>
          <a:graphicData uri="http://schemas.openxmlformats.org/drawingml/2006/table">
            <a:tbl>
              <a:tblPr firstRow="1" bandRow="1">
                <a:tableStyleId>{5940675A-B579-460E-94D1-54222C63F5DA}</a:tableStyleId>
              </a:tblPr>
              <a:tblGrid>
                <a:gridCol w="583565"/>
                <a:gridCol w="579120"/>
                <a:gridCol w="1682115"/>
                <a:gridCol w="412115"/>
                <a:gridCol w="805815"/>
                <a:gridCol w="331470"/>
                <a:gridCol w="377825"/>
                <a:gridCol w="514350"/>
                <a:gridCol w="349250"/>
                <a:gridCol w="311150"/>
                <a:gridCol w="704215"/>
                <a:gridCol w="263525"/>
                <a:gridCol w="259715"/>
                <a:gridCol w="257810"/>
                <a:gridCol w="257175"/>
                <a:gridCol w="257175"/>
                <a:gridCol w="257810"/>
                <a:gridCol w="208280"/>
                <a:gridCol w="210185"/>
              </a:tblGrid>
              <a:tr h="215265">
                <a:tc rowSpan="3">
                  <a:txBody>
                    <a:bodyPr/>
                    <a:p>
                      <a:pPr indent="0" algn="ctr">
                        <a:buNone/>
                      </a:pPr>
                      <a:r>
                        <a:rPr lang="en-US" sz="900" b="1">
                          <a:latin typeface="微软雅黑" panose="020B0503020204020204" charset="-122"/>
                          <a:ea typeface="微软雅黑" panose="020B0503020204020204" charset="-122"/>
                          <a:cs typeface="Times New Roman" panose="02020603050405020304" pitchFamily="18" charset="0"/>
                        </a:rPr>
                        <a:t>课程类别</a:t>
                      </a:r>
                      <a:endParaRPr lang="en-US" altLang="en-US" sz="900" b="1">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rowSpan="3">
                  <a:txBody>
                    <a:bodyPr/>
                    <a:p>
                      <a:pPr indent="0" algn="ctr">
                        <a:buNone/>
                      </a:pPr>
                      <a:r>
                        <a:rPr lang="en-US" sz="900" b="1">
                          <a:latin typeface="微软雅黑" panose="020B0503020204020204" charset="-122"/>
                          <a:ea typeface="微软雅黑" panose="020B0503020204020204" charset="-122"/>
                          <a:cs typeface="Times New Roman" panose="02020603050405020304" pitchFamily="18" charset="0"/>
                        </a:rPr>
                        <a:t>课程编号</a:t>
                      </a:r>
                      <a:endParaRPr lang="en-US" altLang="en-US" sz="900" b="1">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rowSpan="3">
                  <a:txBody>
                    <a:bodyPr/>
                    <a:p>
                      <a:pPr indent="0" algn="ctr">
                        <a:buNone/>
                      </a:pPr>
                      <a:r>
                        <a:rPr lang="en-US" sz="900" b="1">
                          <a:latin typeface="微软雅黑" panose="020B0503020204020204" charset="-122"/>
                          <a:ea typeface="微软雅黑" panose="020B0503020204020204" charset="-122"/>
                          <a:cs typeface="Times New Roman" panose="02020603050405020304" pitchFamily="18" charset="0"/>
                        </a:rPr>
                        <a:t>课程名称</a:t>
                      </a:r>
                      <a:endParaRPr lang="en-US" altLang="en-US" sz="900" b="1">
                        <a:latin typeface="微软雅黑" panose="020B0503020204020204" charset="-122"/>
                        <a:ea typeface="微软雅黑" panose="020B0503020204020204" charset="-122"/>
                        <a:cs typeface="Times New Roman" panose="02020603050405020304" pitchFamily="18" charset="0"/>
                      </a:endParaRPr>
                    </a:p>
                  </a:txBody>
                  <a:tcPr marL="36194" marR="36194"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rowSpan="3">
                  <a:txBody>
                    <a:bodyPr/>
                    <a:p>
                      <a:pPr indent="0" algn="ctr">
                        <a:buNone/>
                      </a:pPr>
                      <a:r>
                        <a:rPr lang="en-US" sz="900" b="1">
                          <a:latin typeface="微软雅黑" panose="020B0503020204020204" charset="-122"/>
                          <a:ea typeface="微软雅黑" panose="020B0503020204020204" charset="-122"/>
                          <a:cs typeface="Times New Roman" panose="02020603050405020304" pitchFamily="18" charset="0"/>
                        </a:rPr>
                        <a:t>学分 </a:t>
                      </a:r>
                      <a:endParaRPr lang="en-US" altLang="en-US" sz="900" b="1">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rowSpan="3">
                  <a:txBody>
                    <a:bodyPr/>
                    <a:p>
                      <a:pPr indent="0" algn="ctr">
                        <a:buNone/>
                      </a:pPr>
                      <a:endParaRPr lang="en-US" sz="900" b="1">
                        <a:latin typeface="微软雅黑" panose="020B0503020204020204" charset="-122"/>
                        <a:ea typeface="微软雅黑" panose="020B0503020204020204" charset="-122"/>
                        <a:cs typeface="Times New Roman" panose="02020603050405020304" pitchFamily="18" charset="0"/>
                      </a:endParaRPr>
                    </a:p>
                    <a:p>
                      <a:pPr indent="0" algn="ctr">
                        <a:buNone/>
                      </a:pPr>
                      <a:endParaRPr lang="en-US" sz="900" b="1">
                        <a:latin typeface="微软雅黑" panose="020B0503020204020204" charset="-122"/>
                        <a:ea typeface="微软雅黑" panose="020B0503020204020204" charset="-122"/>
                        <a:cs typeface="Times New Roman" panose="02020603050405020304" pitchFamily="18" charset="0"/>
                      </a:endParaRPr>
                    </a:p>
                    <a:p>
                      <a:pPr indent="0" algn="ctr">
                        <a:buNone/>
                      </a:pPr>
                      <a:r>
                        <a:rPr lang="en-US" sz="900" b="1">
                          <a:latin typeface="微软雅黑" panose="020B0503020204020204" charset="-122"/>
                          <a:ea typeface="微软雅黑" panose="020B0503020204020204" charset="-122"/>
                          <a:cs typeface="Times New Roman" panose="02020603050405020304" pitchFamily="18" charset="0"/>
                        </a:rPr>
                        <a:t>课内总学时</a:t>
                      </a:r>
                      <a:endParaRPr lang="en-US" altLang="en-US" sz="900" b="1">
                        <a:latin typeface="微软雅黑" panose="020B0503020204020204" charset="-122"/>
                        <a:ea typeface="微软雅黑" panose="020B0503020204020204" charset="-122"/>
                        <a:cs typeface="Times New Roman" panose="02020603050405020304" pitchFamily="18" charset="0"/>
                      </a:endParaRPr>
                    </a:p>
                  </a:txBody>
                  <a:tcPr marL="0" marR="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gridSpan="5">
                  <a:txBody>
                    <a:bodyPr/>
                    <a:p>
                      <a:pPr indent="0" algn="ctr">
                        <a:buNone/>
                      </a:pPr>
                      <a:r>
                        <a:rPr lang="en-US" sz="900" b="1">
                          <a:latin typeface="微软雅黑" panose="020B0503020204020204" charset="-122"/>
                          <a:ea typeface="微软雅黑" panose="020B0503020204020204" charset="-122"/>
                          <a:cs typeface="Times New Roman" panose="02020603050405020304" pitchFamily="18" charset="0"/>
                        </a:rPr>
                        <a:t>学时分类</a:t>
                      </a:r>
                      <a:endParaRPr lang="en-US" altLang="en-US" sz="900" b="1">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hMerge="1">
                  <a:tcP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c hMerge="1">
                  <a:tcP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c hMerge="1">
                  <a:tcP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c hMerge="1">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c rowSpan="3">
                  <a:txBody>
                    <a:bodyPr/>
                    <a:p>
                      <a:pPr indent="0" algn="ctr">
                        <a:buNone/>
                      </a:pPr>
                      <a:r>
                        <a:rPr lang="en-US" sz="900" b="1">
                          <a:latin typeface="微软雅黑" panose="020B0503020204020204" charset="-122"/>
                          <a:ea typeface="微软雅黑" panose="020B0503020204020204" charset="-122"/>
                          <a:cs typeface="Times New Roman" panose="02020603050405020304" pitchFamily="18" charset="0"/>
                        </a:rPr>
                        <a:t>先修课程</a:t>
                      </a:r>
                      <a:endParaRPr lang="en-US" altLang="en-US" sz="900" b="1">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rowSpan="2" gridSpan="8">
                  <a:txBody>
                    <a:bodyPr/>
                    <a:p>
                      <a:pPr indent="0" algn="ctr">
                        <a:buNone/>
                      </a:pPr>
                      <a:r>
                        <a:rPr lang="en-US" sz="900" b="1">
                          <a:latin typeface="微软雅黑" panose="020B0503020204020204" charset="-122"/>
                          <a:ea typeface="微软雅黑" panose="020B0503020204020204" charset="-122"/>
                          <a:cs typeface="Times New Roman" panose="02020603050405020304" pitchFamily="18" charset="0"/>
                        </a:rPr>
                        <a:t>学期学分分配 </a:t>
                      </a:r>
                      <a:endParaRPr lang="en-US" altLang="en-US" sz="900" b="1">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rowSpan="2" hMerge="1">
                  <a:tcPr>
                    <a:lnT w="12700" cap="flat" cmpd="sng">
                      <a:solidFill>
                        <a:srgbClr val="080000"/>
                      </a:solidFill>
                      <a:prstDash val="solid"/>
                      <a:headEnd type="none" w="med" len="med"/>
                      <a:tailEnd type="none" w="med" len="med"/>
                    </a:lnT>
                  </a:tcPr>
                </a:tc>
                <a:tc rowSpan="2" hMerge="1">
                  <a:tcPr>
                    <a:lnT w="12700" cap="flat" cmpd="sng">
                      <a:solidFill>
                        <a:srgbClr val="080000"/>
                      </a:solidFill>
                      <a:prstDash val="solid"/>
                      <a:headEnd type="none" w="med" len="med"/>
                      <a:tailEnd type="none" w="med" len="med"/>
                    </a:lnT>
                  </a:tcPr>
                </a:tc>
                <a:tc rowSpan="2" hMerge="1">
                  <a:tcPr>
                    <a:lnT w="12700" cap="flat" cmpd="sng">
                      <a:solidFill>
                        <a:srgbClr val="080000"/>
                      </a:solidFill>
                      <a:prstDash val="solid"/>
                      <a:headEnd type="none" w="med" len="med"/>
                      <a:tailEnd type="none" w="med" len="med"/>
                    </a:lnT>
                  </a:tcPr>
                </a:tc>
                <a:tc rowSpan="2" hMerge="1">
                  <a:tcPr>
                    <a:lnT w="12700" cap="flat" cmpd="sng">
                      <a:solidFill>
                        <a:srgbClr val="080000"/>
                      </a:solidFill>
                      <a:prstDash val="solid"/>
                      <a:headEnd type="none" w="med" len="med"/>
                      <a:tailEnd type="none" w="med" len="med"/>
                    </a:lnT>
                  </a:tcPr>
                </a:tc>
                <a:tc rowSpan="2" hMerge="1">
                  <a:tcPr>
                    <a:lnT w="12700" cap="flat" cmpd="sng">
                      <a:solidFill>
                        <a:srgbClr val="080000"/>
                      </a:solidFill>
                      <a:prstDash val="solid"/>
                      <a:headEnd type="none" w="med" len="med"/>
                      <a:tailEnd type="none" w="med" len="med"/>
                    </a:lnT>
                  </a:tcPr>
                </a:tc>
                <a:tc rowSpan="2" hMerge="1">
                  <a:tcPr>
                    <a:lnT w="12700" cap="flat" cmpd="sng">
                      <a:solidFill>
                        <a:srgbClr val="080000"/>
                      </a:solidFill>
                      <a:prstDash val="solid"/>
                      <a:headEnd type="none" w="med" len="med"/>
                      <a:tailEnd type="none" w="med" len="med"/>
                    </a:lnT>
                  </a:tcPr>
                </a:tc>
                <a:tc rowSpan="2" hMerge="1">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tcPr>
                </a:tc>
              </a:tr>
              <a:tr h="215265">
                <a:tc vMerge="1">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tcPr>
                </a:tc>
                <a:tc vMerge="1">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tcPr>
                </a:tc>
                <a:tc vMerge="1">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tcPr>
                </a:tc>
                <a:tc vMerge="1">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tcPr>
                </a:tc>
                <a:tc vMerge="1">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tcPr>
                </a:tc>
                <a:tc gridSpan="2">
                  <a:txBody>
                    <a:bodyPr/>
                    <a:p>
                      <a:pPr indent="0" algn="ctr">
                        <a:buNone/>
                      </a:pPr>
                      <a:r>
                        <a:rPr lang="en-US" sz="900" b="1">
                          <a:latin typeface="微软雅黑" panose="020B0503020204020204" charset="-122"/>
                          <a:ea typeface="微软雅黑" panose="020B0503020204020204" charset="-122"/>
                          <a:cs typeface="Times New Roman" panose="02020603050405020304" pitchFamily="18" charset="0"/>
                        </a:rPr>
                        <a:t>课内学时</a:t>
                      </a:r>
                      <a:endParaRPr lang="en-US" altLang="en-US" sz="900" b="1">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hMerge="1">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c gridSpan="3">
                  <a:txBody>
                    <a:bodyPr/>
                    <a:p>
                      <a:pPr indent="0" algn="ctr">
                        <a:buNone/>
                      </a:pPr>
                      <a:r>
                        <a:rPr lang="en-US" sz="900" b="1">
                          <a:latin typeface="微软雅黑" panose="020B0503020204020204" charset="-122"/>
                          <a:ea typeface="微软雅黑" panose="020B0503020204020204" charset="-122"/>
                          <a:cs typeface="Times New Roman" panose="02020603050405020304" pitchFamily="18" charset="0"/>
                        </a:rPr>
                        <a:t>课外学时</a:t>
                      </a:r>
                      <a:endParaRPr lang="en-US" altLang="en-US" sz="900" b="1">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hMerge="1">
                  <a:tcP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c hMerge="1">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c vMerge="1">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tcPr>
                </a:tc>
                <a:tc vMerge="1" gridSpan="8">
                  <a:tcPr>
                    <a:lnL w="12700" cap="flat" cmpd="sng">
                      <a:solidFill>
                        <a:srgbClr val="080000"/>
                      </a:solidFill>
                      <a:prstDash val="solid"/>
                      <a:headEnd type="none" w="med" len="med"/>
                      <a:tailEnd type="none" w="med" len="med"/>
                    </a:lnL>
                    <a:lnB w="12700" cap="flat" cmpd="sng">
                      <a:solidFill>
                        <a:srgbClr val="080000"/>
                      </a:solidFill>
                      <a:prstDash val="solid"/>
                      <a:headEnd type="none" w="med" len="med"/>
                      <a:tailEnd type="none" w="med" len="med"/>
                    </a:lnB>
                  </a:tcPr>
                </a:tc>
                <a:tc vMerge="1" hMerge="1">
                  <a:tcPr>
                    <a:lnB w="12700" cap="flat" cmpd="sng">
                      <a:solidFill>
                        <a:srgbClr val="080000"/>
                      </a:solidFill>
                      <a:prstDash val="solid"/>
                      <a:headEnd type="none" w="med" len="med"/>
                      <a:tailEnd type="none" w="med" len="med"/>
                    </a:lnB>
                  </a:tcPr>
                </a:tc>
                <a:tc vMerge="1" hMerge="1">
                  <a:tcPr>
                    <a:lnB w="12700" cap="flat" cmpd="sng">
                      <a:solidFill>
                        <a:srgbClr val="080000"/>
                      </a:solidFill>
                      <a:prstDash val="solid"/>
                      <a:headEnd type="none" w="med" len="med"/>
                      <a:tailEnd type="none" w="med" len="med"/>
                    </a:lnB>
                  </a:tcPr>
                </a:tc>
                <a:tc vMerge="1" hMerge="1">
                  <a:tcPr>
                    <a:lnB w="12700" cap="flat" cmpd="sng">
                      <a:solidFill>
                        <a:srgbClr val="080000"/>
                      </a:solidFill>
                      <a:prstDash val="solid"/>
                      <a:headEnd type="none" w="med" len="med"/>
                      <a:tailEnd type="none" w="med" len="med"/>
                    </a:lnB>
                  </a:tcPr>
                </a:tc>
                <a:tc vMerge="1" hMerge="1">
                  <a:tcPr>
                    <a:lnB w="12700" cap="flat" cmpd="sng">
                      <a:solidFill>
                        <a:srgbClr val="080000"/>
                      </a:solidFill>
                      <a:prstDash val="solid"/>
                      <a:headEnd type="none" w="med" len="med"/>
                      <a:tailEnd type="none" w="med" len="med"/>
                    </a:lnB>
                  </a:tcPr>
                </a:tc>
                <a:tc vMerge="1" hMerge="1">
                  <a:tcPr>
                    <a:lnB w="12700" cap="flat" cmpd="sng">
                      <a:solidFill>
                        <a:srgbClr val="080000"/>
                      </a:solidFill>
                      <a:prstDash val="solid"/>
                      <a:headEnd type="none" w="med" len="med"/>
                      <a:tailEnd type="none" w="med" len="med"/>
                    </a:lnB>
                  </a:tcPr>
                </a:tc>
                <a:tc vMerge="1" hMerge="1">
                  <a:tcPr>
                    <a:lnB w="12700" cap="flat" cmpd="sng">
                      <a:solidFill>
                        <a:srgbClr val="080000"/>
                      </a:solidFill>
                      <a:prstDash val="solid"/>
                      <a:headEnd type="none" w="med" len="med"/>
                      <a:tailEnd type="none" w="med" len="med"/>
                    </a:lnB>
                  </a:tcPr>
                </a:tc>
                <a:tc vMerge="1" hMerge="1">
                  <a:tcPr>
                    <a:lnR w="12700" cap="flat" cmpd="sng">
                      <a:solidFill>
                        <a:srgbClr val="080000"/>
                      </a:solidFill>
                      <a:prstDash val="solid"/>
                      <a:headEnd type="none" w="med" len="med"/>
                      <a:tailEnd type="none" w="med" len="med"/>
                    </a:lnR>
                    <a:lnB w="12700" cap="flat" cmpd="sng">
                      <a:solidFill>
                        <a:srgbClr val="080000"/>
                      </a:solidFill>
                      <a:prstDash val="solid"/>
                      <a:headEnd type="none" w="med" len="med"/>
                      <a:tailEnd type="none" w="med" len="med"/>
                    </a:lnB>
                  </a:tcPr>
                </a:tc>
              </a:tr>
              <a:tr h="387985">
                <a:tc vMerge="1">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B w="12700" cap="flat" cmpd="sng">
                      <a:solidFill>
                        <a:srgbClr val="080000"/>
                      </a:solidFill>
                      <a:prstDash val="solid"/>
                      <a:headEnd type="none" w="med" len="med"/>
                      <a:tailEnd type="none" w="med" len="med"/>
                    </a:lnB>
                  </a:tcPr>
                </a:tc>
                <a:tc vMerge="1">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B w="12700" cap="flat" cmpd="sng">
                      <a:solidFill>
                        <a:srgbClr val="080000"/>
                      </a:solidFill>
                      <a:prstDash val="solid"/>
                      <a:headEnd type="none" w="med" len="med"/>
                      <a:tailEnd type="none" w="med" len="med"/>
                    </a:lnB>
                  </a:tcPr>
                </a:tc>
                <a:tc vMerge="1">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B w="12700" cap="flat" cmpd="sng">
                      <a:solidFill>
                        <a:srgbClr val="080000"/>
                      </a:solidFill>
                      <a:prstDash val="solid"/>
                      <a:headEnd type="none" w="med" len="med"/>
                      <a:tailEnd type="none" w="med" len="med"/>
                    </a:lnB>
                  </a:tcPr>
                </a:tc>
                <a:tc vMerge="1">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B w="12700" cap="flat" cmpd="sng">
                      <a:solidFill>
                        <a:srgbClr val="080000"/>
                      </a:solidFill>
                      <a:prstDash val="solid"/>
                      <a:headEnd type="none" w="med" len="med"/>
                      <a:tailEnd type="none" w="med" len="med"/>
                    </a:lnB>
                  </a:tcPr>
                </a:tc>
                <a:tc vMerge="1">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B w="12700" cap="flat" cmpd="sng">
                      <a:solidFill>
                        <a:srgbClr val="080000"/>
                      </a:solidFill>
                      <a:prstDash val="solid"/>
                      <a:headEnd type="none" w="med" len="med"/>
                      <a:tailEnd type="none" w="med" len="med"/>
                    </a:lnB>
                  </a:tcPr>
                </a:tc>
                <a:tc>
                  <a:txBody>
                    <a:bodyPr/>
                    <a:p>
                      <a:pPr indent="0">
                        <a:buNone/>
                      </a:pPr>
                      <a:r>
                        <a:rPr lang="en-US" sz="900" b="1">
                          <a:latin typeface="微软雅黑" panose="020B0503020204020204" charset="-122"/>
                          <a:ea typeface="微软雅黑" panose="020B0503020204020204" charset="-122"/>
                          <a:cs typeface="Times New Roman" panose="02020603050405020304" pitchFamily="18" charset="0"/>
                        </a:rPr>
                        <a:t>讲课</a:t>
                      </a:r>
                      <a:endParaRPr lang="en-US" altLang="en-US" sz="900" b="1">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1">
                          <a:latin typeface="微软雅黑" panose="020B0503020204020204" charset="-122"/>
                          <a:ea typeface="微软雅黑" panose="020B0503020204020204" charset="-122"/>
                          <a:cs typeface="Times New Roman" panose="02020603050405020304" pitchFamily="18" charset="0"/>
                        </a:rPr>
                        <a:t>课内实验</a:t>
                      </a:r>
                      <a:endParaRPr lang="en-US" altLang="en-US" sz="900" b="1">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1">
                          <a:latin typeface="微软雅黑" panose="020B0503020204020204" charset="-122"/>
                          <a:ea typeface="微软雅黑" panose="020B0503020204020204" charset="-122"/>
                          <a:cs typeface="Times New Roman" panose="02020603050405020304" pitchFamily="18" charset="0"/>
                        </a:rPr>
                        <a:t>实验/科研实践</a:t>
                      </a:r>
                      <a:endParaRPr lang="en-US" altLang="en-US" sz="900" b="1">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1">
                          <a:latin typeface="微软雅黑" panose="020B0503020204020204" charset="-122"/>
                          <a:ea typeface="微软雅黑" panose="020B0503020204020204" charset="-122"/>
                          <a:cs typeface="Times New Roman" panose="02020603050405020304" pitchFamily="18" charset="0"/>
                        </a:rPr>
                        <a:t>研讨</a:t>
                      </a:r>
                      <a:endParaRPr lang="en-US" altLang="en-US" sz="900" b="1">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900" b="1">
                          <a:latin typeface="微软雅黑" panose="020B0503020204020204" charset="-122"/>
                          <a:ea typeface="微软雅黑" panose="020B0503020204020204" charset="-122"/>
                          <a:cs typeface="Times New Roman" panose="02020603050405020304" pitchFamily="18" charset="0"/>
                        </a:rPr>
                        <a:t>素质拓展</a:t>
                      </a:r>
                      <a:endParaRPr lang="en-US" altLang="en-US" sz="900" b="1">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vMerge="1">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B w="12700" cap="flat" cmpd="sng">
                      <a:solidFill>
                        <a:srgbClr val="080000"/>
                      </a:solidFill>
                      <a:prstDash val="solid"/>
                      <a:headEnd type="none" w="med" len="med"/>
                      <a:tailEnd type="none" w="med" len="med"/>
                    </a:lnB>
                  </a:tcPr>
                </a:tc>
                <a:tc>
                  <a:txBody>
                    <a:bodyPr/>
                    <a:p>
                      <a:pPr indent="0" algn="ctr">
                        <a:buNone/>
                      </a:pPr>
                      <a:r>
                        <a:rPr lang="en-US" sz="900" b="1">
                          <a:latin typeface="微软雅黑" panose="020B0503020204020204" charset="-122"/>
                          <a:ea typeface="微软雅黑" panose="020B0503020204020204" charset="-122"/>
                          <a:cs typeface="Times New Roman" panose="02020603050405020304" pitchFamily="18" charset="0"/>
                        </a:rPr>
                        <a:t>一</a:t>
                      </a:r>
                      <a:endParaRPr lang="en-US" altLang="en-US" sz="900" b="1">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1">
                          <a:latin typeface="微软雅黑" panose="020B0503020204020204" charset="-122"/>
                          <a:ea typeface="微软雅黑" panose="020B0503020204020204" charset="-122"/>
                          <a:cs typeface="Times New Roman" panose="02020603050405020304" pitchFamily="18" charset="0"/>
                        </a:rPr>
                        <a:t>二</a:t>
                      </a:r>
                      <a:endParaRPr lang="en-US" altLang="en-US" sz="900" b="1">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1">
                          <a:latin typeface="微软雅黑" panose="020B0503020204020204" charset="-122"/>
                          <a:ea typeface="微软雅黑" panose="020B0503020204020204" charset="-122"/>
                          <a:cs typeface="Times New Roman" panose="02020603050405020304" pitchFamily="18" charset="0"/>
                        </a:rPr>
                        <a:t>三</a:t>
                      </a:r>
                      <a:endParaRPr lang="en-US" altLang="en-US" sz="900" b="1">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1">
                          <a:latin typeface="微软雅黑" panose="020B0503020204020204" charset="-122"/>
                          <a:ea typeface="微软雅黑" panose="020B0503020204020204" charset="-122"/>
                          <a:cs typeface="Times New Roman" panose="02020603050405020304" pitchFamily="18" charset="0"/>
                        </a:rPr>
                        <a:t>四</a:t>
                      </a:r>
                      <a:endParaRPr lang="en-US" altLang="en-US" sz="900" b="1">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1">
                          <a:latin typeface="微软雅黑" panose="020B0503020204020204" charset="-122"/>
                          <a:ea typeface="微软雅黑" panose="020B0503020204020204" charset="-122"/>
                          <a:cs typeface="Times New Roman" panose="02020603050405020304" pitchFamily="18" charset="0"/>
                        </a:rPr>
                        <a:t>五</a:t>
                      </a:r>
                      <a:endParaRPr lang="en-US" altLang="en-US" sz="900" b="1">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1">
                          <a:latin typeface="微软雅黑" panose="020B0503020204020204" charset="-122"/>
                          <a:ea typeface="微软雅黑" panose="020B0503020204020204" charset="-122"/>
                          <a:cs typeface="Times New Roman" panose="02020603050405020304" pitchFamily="18" charset="0"/>
                        </a:rPr>
                        <a:t>六</a:t>
                      </a:r>
                      <a:endParaRPr lang="en-US" altLang="en-US" sz="900" b="1">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1">
                          <a:latin typeface="微软雅黑" panose="020B0503020204020204" charset="-122"/>
                          <a:ea typeface="微软雅黑" panose="020B0503020204020204" charset="-122"/>
                          <a:cs typeface="Times New Roman" panose="02020603050405020304" pitchFamily="18" charset="0"/>
                        </a:rPr>
                        <a:t>七</a:t>
                      </a:r>
                      <a:endParaRPr lang="en-US" altLang="en-US" sz="900" b="1">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1">
                          <a:latin typeface="微软雅黑" panose="020B0503020204020204" charset="-122"/>
                          <a:ea typeface="微软雅黑" panose="020B0503020204020204" charset="-122"/>
                          <a:cs typeface="Times New Roman" panose="02020603050405020304" pitchFamily="18" charset="0"/>
                        </a:rPr>
                        <a:t>八</a:t>
                      </a:r>
                      <a:endParaRPr lang="en-US" altLang="en-US" sz="900" b="1">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273685">
                <a:tc rowSpan="2">
                  <a:txBody>
                    <a:bodyPr/>
                    <a:p>
                      <a:pPr indent="0" algn="ctr">
                        <a:buNone/>
                      </a:pPr>
                      <a:r>
                        <a:rPr lang="en-US" sz="900" b="1">
                          <a:latin typeface="微软雅黑" panose="020B0503020204020204" charset="-122"/>
                          <a:ea typeface="微软雅黑" panose="020B0503020204020204" charset="-122"/>
                          <a:cs typeface="楷体_GB2312" charset="0"/>
                        </a:rPr>
                        <a:t>学科</a:t>
                      </a:r>
                      <a:endParaRPr lang="en-US" sz="900" b="1">
                        <a:latin typeface="微软雅黑" panose="020B0503020204020204" charset="-122"/>
                        <a:ea typeface="微软雅黑" panose="020B0503020204020204" charset="-122"/>
                        <a:cs typeface="楷体_GB2312" charset="0"/>
                      </a:endParaRPr>
                    </a:p>
                    <a:p>
                      <a:pPr indent="0" algn="ctr">
                        <a:buNone/>
                      </a:pPr>
                      <a:r>
                        <a:rPr lang="en-US" sz="900" b="1">
                          <a:latin typeface="微软雅黑" panose="020B0503020204020204" charset="-122"/>
                          <a:ea typeface="微软雅黑" panose="020B0503020204020204" charset="-122"/>
                          <a:cs typeface="楷体_GB2312" charset="0"/>
                        </a:rPr>
                        <a:t>基础课</a:t>
                      </a:r>
                      <a:endParaRPr lang="en-US" altLang="en-US" sz="900" b="1">
                        <a:latin typeface="微软雅黑" panose="020B0503020204020204" charset="-122"/>
                        <a:ea typeface="微软雅黑" panose="020B0503020204020204" charset="-122"/>
                        <a:cs typeface="楷体_GB2312"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latin typeface="微软雅黑" panose="020B0503020204020204" charset="-122"/>
                          <a:ea typeface="微软雅黑" panose="020B0503020204020204" charset="-122"/>
                          <a:cs typeface="楷体_GB2312" charset="0"/>
                        </a:rPr>
                        <a:t>20731500</a:t>
                      </a:r>
                      <a:endParaRPr lang="en-US" altLang="en-US" sz="900" b="0">
                        <a:latin typeface="微软雅黑" panose="020B0503020204020204" charset="-122"/>
                        <a:ea typeface="微软雅黑" panose="020B0503020204020204" charset="-122"/>
                        <a:cs typeface="楷体_GB2312"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altLang="en-US" sz="900" b="0">
                          <a:latin typeface="微软雅黑" panose="020B0503020204020204" charset="-122"/>
                          <a:ea typeface="微软雅黑" panose="020B0503020204020204" charset="-122"/>
                          <a:cs typeface="Times New Roman" panose="02020603050405020304" pitchFamily="18" charset="0"/>
                        </a:rPr>
                        <a:t>电路分析</a:t>
                      </a:r>
                      <a:endParaRPr lang="en-US" altLang="en-US" sz="900" b="0">
                        <a:latin typeface="微软雅黑" panose="020B0503020204020204" charset="-122"/>
                        <a:ea typeface="微软雅黑" panose="020B0503020204020204" charset="-122"/>
                        <a:cs typeface="Times New Roman" panose="02020603050405020304" pitchFamily="18" charset="0"/>
                      </a:endParaRPr>
                    </a:p>
                  </a:txBody>
                  <a:tcPr marL="36194" marR="36194"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4</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64</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60</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4</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8</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 </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 </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 </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 </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 </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4</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endParaRPr lang="en-US" altLang="en-US" sz="900" b="0">
                        <a:solidFill>
                          <a:srgbClr val="000000"/>
                        </a:solidFill>
                        <a:latin typeface="Times New Roman" panose="02020603050405020304" pitchFamily="18" charset="0"/>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1">
                          <a:latin typeface="微软雅黑" panose="020B0503020204020204" charset="-122"/>
                          <a:ea typeface="微软雅黑" panose="020B0503020204020204" charset="-122"/>
                          <a:cs typeface="Times New Roman" panose="02020603050405020304" pitchFamily="18" charset="0"/>
                        </a:rPr>
                        <a:t> </a:t>
                      </a:r>
                      <a:endParaRPr lang="en-US" altLang="en-US" sz="900" b="1">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1">
                          <a:latin typeface="微软雅黑" panose="020B0503020204020204" charset="-122"/>
                          <a:ea typeface="微软雅黑" panose="020B0503020204020204" charset="-122"/>
                          <a:cs typeface="Times New Roman" panose="02020603050405020304" pitchFamily="18" charset="0"/>
                        </a:rPr>
                        <a:t> </a:t>
                      </a:r>
                      <a:endParaRPr lang="en-US" altLang="en-US" sz="900" b="1">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1">
                          <a:latin typeface="微软雅黑" panose="020B0503020204020204" charset="-122"/>
                          <a:ea typeface="微软雅黑" panose="020B0503020204020204" charset="-122"/>
                          <a:cs typeface="Times New Roman" panose="02020603050405020304" pitchFamily="18" charset="0"/>
                        </a:rPr>
                        <a:t> </a:t>
                      </a:r>
                      <a:endParaRPr lang="en-US" altLang="en-US" sz="900" b="1">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1">
                          <a:latin typeface="微软雅黑" panose="020B0503020204020204" charset="-122"/>
                          <a:ea typeface="微软雅黑" panose="020B0503020204020204" charset="-122"/>
                          <a:cs typeface="Times New Roman" panose="02020603050405020304" pitchFamily="18" charset="0"/>
                        </a:rPr>
                        <a:t> </a:t>
                      </a:r>
                      <a:endParaRPr lang="en-US" altLang="en-US" sz="900" b="1">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287020">
                <a:tc vMerge="1">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B w="12700" cap="flat" cmpd="sng">
                      <a:solidFill>
                        <a:srgbClr val="080000"/>
                      </a:solidFill>
                      <a:prstDash val="solid"/>
                      <a:headEnd type="none" w="med" len="med"/>
                      <a:tailEnd type="none" w="med" len="med"/>
                    </a:lnB>
                  </a:tcPr>
                </a:tc>
                <a:tc>
                  <a:txBody>
                    <a:bodyPr/>
                    <a:p>
                      <a:pPr indent="0" algn="ctr">
                        <a:buNone/>
                      </a:pPr>
                      <a:r>
                        <a:rPr lang="en-US" sz="900" b="1">
                          <a:latin typeface="微软雅黑" panose="020B0503020204020204" charset="-122"/>
                          <a:ea typeface="微软雅黑" panose="020B0503020204020204" charset="-122"/>
                          <a:cs typeface="Times New Roman" panose="02020603050405020304" pitchFamily="18" charset="0"/>
                        </a:rPr>
                        <a:t>小计</a:t>
                      </a:r>
                      <a:endParaRPr lang="en-US" altLang="en-US" sz="900" b="1">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900" b="1">
                          <a:latin typeface="微软雅黑" panose="020B0503020204020204" charset="-122"/>
                          <a:ea typeface="微软雅黑" panose="020B0503020204020204" charset="-122"/>
                          <a:cs typeface="Times New Roman" panose="02020603050405020304" pitchFamily="18" charset="0"/>
                        </a:rPr>
                        <a:t> </a:t>
                      </a:r>
                      <a:endParaRPr lang="en-US" altLang="en-US" sz="900" b="1">
                        <a:latin typeface="微软雅黑" panose="020B0503020204020204" charset="-122"/>
                        <a:ea typeface="微软雅黑" panose="020B0503020204020204" charset="-122"/>
                        <a:cs typeface="Times New Roman" panose="02020603050405020304" pitchFamily="18" charset="0"/>
                      </a:endParaRPr>
                    </a:p>
                  </a:txBody>
                  <a:tcPr marL="36194" marR="36194"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1">
                          <a:solidFill>
                            <a:srgbClr val="000000"/>
                          </a:solidFill>
                          <a:latin typeface="微软雅黑" panose="020B0503020204020204" charset="-122"/>
                          <a:ea typeface="微软雅黑" panose="020B0503020204020204" charset="-122"/>
                          <a:cs typeface="Times New Roman" panose="02020603050405020304" pitchFamily="18" charset="0"/>
                        </a:rPr>
                        <a:t>4</a:t>
                      </a:r>
                      <a:endParaRPr lang="en-US" altLang="en-US" sz="900" b="1">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1">
                          <a:solidFill>
                            <a:srgbClr val="000000"/>
                          </a:solidFill>
                          <a:latin typeface="微软雅黑" panose="020B0503020204020204" charset="-122"/>
                          <a:ea typeface="微软雅黑" panose="020B0503020204020204" charset="-122"/>
                          <a:cs typeface="Times New Roman" panose="02020603050405020304" pitchFamily="18" charset="0"/>
                        </a:rPr>
                        <a:t>64</a:t>
                      </a:r>
                      <a:endParaRPr lang="en-US" altLang="en-US" sz="900" b="1">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1">
                          <a:solidFill>
                            <a:srgbClr val="000000"/>
                          </a:solidFill>
                          <a:latin typeface="微软雅黑" panose="020B0503020204020204" charset="-122"/>
                          <a:ea typeface="微软雅黑" panose="020B0503020204020204" charset="-122"/>
                          <a:cs typeface="Times New Roman" panose="02020603050405020304" pitchFamily="18" charset="0"/>
                        </a:rPr>
                        <a:t>6</a:t>
                      </a:r>
                      <a:r>
                        <a:rPr lang="en-US" sz="900" b="1">
                          <a:solidFill>
                            <a:srgbClr val="000000"/>
                          </a:solidFill>
                          <a:latin typeface="微软雅黑" panose="020B0503020204020204" charset="-122"/>
                          <a:ea typeface="微软雅黑" panose="020B0503020204020204" charset="-122"/>
                          <a:cs typeface="楷体_GB2312" charset="0"/>
                        </a:rPr>
                        <a:t>0</a:t>
                      </a:r>
                      <a:endParaRPr lang="en-US" altLang="en-US" sz="900" b="1">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1">
                          <a:solidFill>
                            <a:srgbClr val="000000"/>
                          </a:solidFill>
                          <a:latin typeface="微软雅黑" panose="020B0503020204020204" charset="-122"/>
                          <a:ea typeface="微软雅黑" panose="020B0503020204020204" charset="-122"/>
                          <a:cs typeface="楷体_GB2312" charset="0"/>
                        </a:rPr>
                        <a:t>4</a:t>
                      </a:r>
                      <a:endParaRPr lang="en-US" altLang="en-US" sz="900" b="1">
                        <a:solidFill>
                          <a:srgbClr val="000000"/>
                        </a:solidFill>
                        <a:latin typeface="微软雅黑" panose="020B0503020204020204" charset="-122"/>
                        <a:ea typeface="微软雅黑" panose="020B0503020204020204" charset="-122"/>
                        <a:cs typeface="楷体_GB2312"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1">
                          <a:solidFill>
                            <a:srgbClr val="000000"/>
                          </a:solidFill>
                          <a:latin typeface="微软雅黑" panose="020B0503020204020204" charset="-122"/>
                          <a:ea typeface="微软雅黑" panose="020B0503020204020204" charset="-122"/>
                          <a:cs typeface="Times New Roman" panose="02020603050405020304" pitchFamily="18" charset="0"/>
                        </a:rPr>
                        <a:t>8</a:t>
                      </a:r>
                      <a:endParaRPr lang="en-US" altLang="en-US" sz="900" b="1">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1">
                          <a:solidFill>
                            <a:srgbClr val="000000"/>
                          </a:solidFill>
                          <a:latin typeface="微软雅黑" panose="020B0503020204020204" charset="-122"/>
                          <a:ea typeface="微软雅黑" panose="020B0503020204020204" charset="-122"/>
                          <a:cs typeface="Times New Roman" panose="02020603050405020304" pitchFamily="18" charset="0"/>
                        </a:rPr>
                        <a:t> </a:t>
                      </a:r>
                      <a:endParaRPr lang="en-US" altLang="en-US" sz="900" b="1">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1">
                          <a:solidFill>
                            <a:srgbClr val="000000"/>
                          </a:solidFill>
                          <a:latin typeface="微软雅黑" panose="020B0503020204020204" charset="-122"/>
                          <a:ea typeface="微软雅黑" panose="020B0503020204020204" charset="-122"/>
                          <a:cs typeface="Times New Roman" panose="02020603050405020304" pitchFamily="18" charset="0"/>
                        </a:rPr>
                        <a:t> </a:t>
                      </a:r>
                      <a:endParaRPr lang="en-US" altLang="en-US" sz="900" b="1">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900" b="1">
                          <a:solidFill>
                            <a:srgbClr val="000000"/>
                          </a:solidFill>
                          <a:latin typeface="微软雅黑" panose="020B0503020204020204" charset="-122"/>
                          <a:ea typeface="微软雅黑" panose="020B0503020204020204" charset="-122"/>
                          <a:cs typeface="Times New Roman" panose="02020603050405020304" pitchFamily="18" charset="0"/>
                        </a:rPr>
                        <a:t> </a:t>
                      </a:r>
                      <a:endParaRPr lang="en-US" altLang="en-US" sz="900" b="1">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900" b="1">
                          <a:solidFill>
                            <a:srgbClr val="000000"/>
                          </a:solidFill>
                          <a:latin typeface="微软雅黑" panose="020B0503020204020204" charset="-122"/>
                          <a:ea typeface="微软雅黑" panose="020B0503020204020204" charset="-122"/>
                          <a:cs typeface="Times New Roman" panose="02020603050405020304" pitchFamily="18" charset="0"/>
                        </a:rPr>
                        <a:t> </a:t>
                      </a:r>
                      <a:endParaRPr lang="en-US" altLang="en-US" sz="900" b="1">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900" b="1">
                          <a:solidFill>
                            <a:srgbClr val="000000"/>
                          </a:solidFill>
                          <a:latin typeface="微软雅黑" panose="020B0503020204020204" charset="-122"/>
                          <a:ea typeface="微软雅黑" panose="020B0503020204020204" charset="-122"/>
                          <a:cs typeface="Times New Roman" panose="02020603050405020304" pitchFamily="18" charset="0"/>
                        </a:rPr>
                        <a:t> </a:t>
                      </a:r>
                      <a:endParaRPr lang="en-US" altLang="en-US" sz="900" b="1">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1">
                          <a:solidFill>
                            <a:srgbClr val="000000"/>
                          </a:solidFill>
                          <a:latin typeface="微软雅黑" panose="020B0503020204020204" charset="-122"/>
                          <a:ea typeface="微软雅黑" panose="020B0503020204020204" charset="-122"/>
                          <a:cs typeface="Times New Roman" panose="02020603050405020304" pitchFamily="18" charset="0"/>
                        </a:rPr>
                        <a:t>4</a:t>
                      </a:r>
                      <a:endParaRPr lang="en-US" altLang="en-US" sz="900" b="1">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endParaRPr lang="en-US" altLang="en-US" sz="900" b="1">
                        <a:solidFill>
                          <a:srgbClr val="000000"/>
                        </a:solidFill>
                        <a:latin typeface="Times New Roman" panose="02020603050405020304" pitchFamily="18" charset="0"/>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1">
                          <a:latin typeface="微软雅黑" panose="020B0503020204020204" charset="-122"/>
                          <a:ea typeface="微软雅黑" panose="020B0503020204020204" charset="-122"/>
                          <a:cs typeface="Times New Roman" panose="02020603050405020304" pitchFamily="18" charset="0"/>
                        </a:rPr>
                        <a:t> </a:t>
                      </a:r>
                      <a:endParaRPr lang="en-US" altLang="en-US" sz="900" b="1">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1">
                          <a:latin typeface="微软雅黑" panose="020B0503020204020204" charset="-122"/>
                          <a:ea typeface="微软雅黑" panose="020B0503020204020204" charset="-122"/>
                          <a:cs typeface="Times New Roman" panose="02020603050405020304" pitchFamily="18" charset="0"/>
                        </a:rPr>
                        <a:t> </a:t>
                      </a:r>
                      <a:endParaRPr lang="en-US" altLang="en-US" sz="900" b="1">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1">
                          <a:latin typeface="微软雅黑" panose="020B0503020204020204" charset="-122"/>
                          <a:ea typeface="微软雅黑" panose="020B0503020204020204" charset="-122"/>
                          <a:cs typeface="Times New Roman" panose="02020603050405020304" pitchFamily="18" charset="0"/>
                        </a:rPr>
                        <a:t> </a:t>
                      </a:r>
                      <a:endParaRPr lang="en-US" altLang="en-US" sz="900" b="1">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1">
                          <a:latin typeface="微软雅黑" panose="020B0503020204020204" charset="-122"/>
                          <a:ea typeface="微软雅黑" panose="020B0503020204020204" charset="-122"/>
                          <a:cs typeface="Times New Roman" panose="02020603050405020304" pitchFamily="18" charset="0"/>
                        </a:rPr>
                        <a:t> </a:t>
                      </a:r>
                      <a:endParaRPr lang="en-US" altLang="en-US" sz="900" b="1">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268605">
                <a:tc rowSpan="6">
                  <a:txBody>
                    <a:bodyPr/>
                    <a:p>
                      <a:pPr indent="0" algn="ctr">
                        <a:buNone/>
                      </a:pPr>
                      <a:r>
                        <a:rPr lang="en-US" sz="900" b="1">
                          <a:latin typeface="微软雅黑" panose="020B0503020204020204" charset="-122"/>
                          <a:ea typeface="微软雅黑" panose="020B0503020204020204" charset="-122"/>
                          <a:cs typeface="Times New Roman" panose="02020603050405020304" pitchFamily="18" charset="0"/>
                        </a:rPr>
                        <a:t>专 业 </a:t>
                      </a:r>
                      <a:endParaRPr lang="en-US" sz="900" b="1">
                        <a:latin typeface="微软雅黑" panose="020B0503020204020204" charset="-122"/>
                        <a:ea typeface="微软雅黑" panose="020B0503020204020204" charset="-122"/>
                        <a:cs typeface="Times New Roman" panose="02020603050405020304" pitchFamily="18" charset="0"/>
                      </a:endParaRPr>
                    </a:p>
                    <a:p>
                      <a:pPr indent="0" algn="ctr">
                        <a:buNone/>
                      </a:pPr>
                      <a:r>
                        <a:rPr lang="en-US" sz="900" b="1">
                          <a:latin typeface="微软雅黑" panose="020B0503020204020204" charset="-122"/>
                          <a:ea typeface="微软雅黑" panose="020B0503020204020204" charset="-122"/>
                          <a:cs typeface="Times New Roman" panose="02020603050405020304" pitchFamily="18" charset="0"/>
                        </a:rPr>
                        <a:t>主干课</a:t>
                      </a:r>
                      <a:endParaRPr lang="en-US" altLang="en-US" sz="900" b="1">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900" b="0">
                          <a:solidFill>
                            <a:srgbClr val="000000"/>
                          </a:solidFill>
                          <a:latin typeface="微软雅黑" panose="020B0503020204020204" charset="-122"/>
                          <a:ea typeface="微软雅黑" panose="020B0503020204020204" charset="-122"/>
                          <a:cs typeface="楷体_GB2312" charset="0"/>
                        </a:rPr>
                        <a:t>2</a:t>
                      </a: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07</a:t>
                      </a:r>
                      <a:r>
                        <a:rPr lang="en-US" sz="900" b="0">
                          <a:solidFill>
                            <a:srgbClr val="000000"/>
                          </a:solidFill>
                          <a:latin typeface="微软雅黑" panose="020B0503020204020204" charset="-122"/>
                          <a:ea typeface="微软雅黑" panose="020B0503020204020204" charset="-122"/>
                          <a:cs typeface="楷体_GB2312" charset="0"/>
                        </a:rPr>
                        <a:t>43800</a:t>
                      </a:r>
                      <a:endParaRPr lang="en-US" altLang="en-US" sz="900" b="0">
                        <a:solidFill>
                          <a:srgbClr val="000000"/>
                        </a:solidFill>
                        <a:latin typeface="微软雅黑" panose="020B0503020204020204" charset="-122"/>
                        <a:ea typeface="微软雅黑" panose="020B0503020204020204" charset="-122"/>
                        <a:cs typeface="楷体_GB2312"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通信原理</a:t>
                      </a:r>
                      <a:r>
                        <a:rPr lang="en-US" sz="900" b="0">
                          <a:solidFill>
                            <a:srgbClr val="000000"/>
                          </a:solidFill>
                          <a:latin typeface="微软雅黑" panose="020B0503020204020204" charset="-122"/>
                          <a:ea typeface="微软雅黑" panose="020B0503020204020204" charset="-122"/>
                          <a:cs typeface="楷体_GB2312" charset="0"/>
                        </a:rPr>
                        <a:t>A</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36194" marR="36194"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3</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48</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48</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 </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16</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 </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 </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 </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 </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 </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 </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 </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3</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 </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 </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 </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287655">
                <a:tc vMerge="1">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tcPr>
                </a:tc>
                <a:tc>
                  <a:txBody>
                    <a:bodyPr/>
                    <a:p>
                      <a:pPr indent="0">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21109700</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信号与系统</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36194" marR="36194"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3.5</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56</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56</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 </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 </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 </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 </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 </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 </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 </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 </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3.5</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 </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 </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 </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 </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294640">
                <a:tc vMerge="1">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tcPr>
                </a:tc>
                <a:tc>
                  <a:txBody>
                    <a:bodyPr/>
                    <a:p>
                      <a:pPr indent="0">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20733600</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光纤通信系统</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36194" marR="36194"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2</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32</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32</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 </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8</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 </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 </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 </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 </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 </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 </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 </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 </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2</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 </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 </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301625">
                <a:tc vMerge="1">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tcPr>
                </a:tc>
                <a:tc>
                  <a:txBody>
                    <a:bodyPr/>
                    <a:p>
                      <a:pPr indent="0">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20733700</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移动通信</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36194" marR="36194"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2</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32</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32</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 </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4</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4</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 </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 </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 </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 </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 </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 </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 </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2</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 </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 </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314325">
                <a:tc vMerge="1">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tcPr>
                </a:tc>
                <a:tc>
                  <a:txBody>
                    <a:bodyPr/>
                    <a:p>
                      <a:pPr indent="0">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20733402</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数字信号处理</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36194" marR="36194"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2.5</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40</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40</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 </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8</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 </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 </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700" b="0">
                          <a:solidFill>
                            <a:srgbClr val="000000"/>
                          </a:solidFill>
                          <a:latin typeface="微软雅黑" panose="020B0503020204020204" charset="-122"/>
                          <a:ea typeface="微软雅黑" panose="020B0503020204020204" charset="-122"/>
                          <a:cs typeface="Times New Roman" panose="02020603050405020304" pitchFamily="18" charset="0"/>
                        </a:rPr>
                        <a:t>信号与系统</a:t>
                      </a:r>
                      <a:endParaRPr lang="en-US" altLang="en-US" sz="7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 </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 </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 </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 </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2.5</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 </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 </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endParaRPr lang="en-US" altLang="en-US" sz="900" b="0">
                        <a:solidFill>
                          <a:srgbClr val="000000"/>
                        </a:solidFill>
                        <a:latin typeface="Times New Roman" panose="02020603050405020304" pitchFamily="18" charset="0"/>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272415">
                <a:tc vMerge="1">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B w="12700" cap="flat" cmpd="sng">
                      <a:solidFill>
                        <a:srgbClr val="080000"/>
                      </a:solidFill>
                      <a:prstDash val="solid"/>
                      <a:headEnd type="none" w="med" len="med"/>
                      <a:tailEnd type="none" w="med" len="med"/>
                    </a:lnB>
                  </a:tcPr>
                </a:tc>
                <a:tc>
                  <a:txBody>
                    <a:bodyPr/>
                    <a:p>
                      <a:pPr indent="0" algn="ctr">
                        <a:buNone/>
                      </a:pPr>
                      <a:r>
                        <a:rPr lang="en-US" sz="900" b="1">
                          <a:latin typeface="微软雅黑" panose="020B0503020204020204" charset="-122"/>
                          <a:ea typeface="微软雅黑" panose="020B0503020204020204" charset="-122"/>
                          <a:cs typeface="Times New Roman" panose="02020603050405020304" pitchFamily="18" charset="0"/>
                        </a:rPr>
                        <a:t>小计</a:t>
                      </a:r>
                      <a:endParaRPr lang="en-US" altLang="en-US" sz="900" b="1">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900" b="1">
                          <a:latin typeface="微软雅黑" panose="020B0503020204020204" charset="-122"/>
                          <a:ea typeface="微软雅黑" panose="020B0503020204020204" charset="-122"/>
                          <a:cs typeface="Times New Roman" panose="02020603050405020304" pitchFamily="18" charset="0"/>
                        </a:rPr>
                        <a:t> </a:t>
                      </a:r>
                      <a:endParaRPr lang="en-US" altLang="en-US" sz="900" b="1">
                        <a:latin typeface="微软雅黑" panose="020B0503020204020204" charset="-122"/>
                        <a:ea typeface="微软雅黑" panose="020B0503020204020204" charset="-122"/>
                        <a:cs typeface="Times New Roman" panose="02020603050405020304" pitchFamily="18" charset="0"/>
                      </a:endParaRPr>
                    </a:p>
                  </a:txBody>
                  <a:tcPr marL="36194" marR="36194"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1">
                          <a:solidFill>
                            <a:srgbClr val="000000"/>
                          </a:solidFill>
                          <a:latin typeface="微软雅黑" panose="020B0503020204020204" charset="-122"/>
                          <a:ea typeface="微软雅黑" panose="020B0503020204020204" charset="-122"/>
                          <a:cs typeface="Times New Roman" panose="02020603050405020304" pitchFamily="18" charset="0"/>
                        </a:rPr>
                        <a:t>13</a:t>
                      </a:r>
                      <a:endParaRPr lang="en-US" altLang="en-US" sz="900" b="1">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1">
                          <a:solidFill>
                            <a:srgbClr val="000000"/>
                          </a:solidFill>
                          <a:latin typeface="微软雅黑" panose="020B0503020204020204" charset="-122"/>
                          <a:ea typeface="微软雅黑" panose="020B0503020204020204" charset="-122"/>
                          <a:cs typeface="Times New Roman" panose="02020603050405020304" pitchFamily="18" charset="0"/>
                        </a:rPr>
                        <a:t>208</a:t>
                      </a:r>
                      <a:endParaRPr lang="en-US" altLang="en-US" sz="900" b="1">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1">
                          <a:solidFill>
                            <a:srgbClr val="000000"/>
                          </a:solidFill>
                          <a:latin typeface="微软雅黑" panose="020B0503020204020204" charset="-122"/>
                          <a:ea typeface="微软雅黑" panose="020B0503020204020204" charset="-122"/>
                          <a:cs typeface="Times New Roman" panose="02020603050405020304" pitchFamily="18" charset="0"/>
                        </a:rPr>
                        <a:t>208</a:t>
                      </a:r>
                      <a:endParaRPr lang="en-US" altLang="en-US" sz="900" b="1">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1">
                          <a:solidFill>
                            <a:srgbClr val="000000"/>
                          </a:solidFill>
                          <a:latin typeface="微软雅黑" panose="020B0503020204020204" charset="-122"/>
                          <a:ea typeface="微软雅黑" panose="020B0503020204020204" charset="-122"/>
                          <a:cs typeface="Times New Roman" panose="02020603050405020304" pitchFamily="18" charset="0"/>
                        </a:rPr>
                        <a:t> </a:t>
                      </a:r>
                      <a:endParaRPr lang="en-US" altLang="en-US" sz="900" b="1">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1">
                          <a:solidFill>
                            <a:srgbClr val="000000"/>
                          </a:solidFill>
                          <a:latin typeface="微软雅黑" panose="020B0503020204020204" charset="-122"/>
                          <a:ea typeface="微软雅黑" panose="020B0503020204020204" charset="-122"/>
                          <a:cs typeface="楷体_GB2312" charset="0"/>
                        </a:rPr>
                        <a:t>36</a:t>
                      </a:r>
                      <a:endParaRPr lang="en-US" altLang="en-US" sz="900" b="1">
                        <a:solidFill>
                          <a:srgbClr val="000000"/>
                        </a:solidFill>
                        <a:latin typeface="微软雅黑" panose="020B0503020204020204" charset="-122"/>
                        <a:ea typeface="微软雅黑" panose="020B0503020204020204" charset="-122"/>
                        <a:cs typeface="楷体_GB2312"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1">
                          <a:solidFill>
                            <a:srgbClr val="000000"/>
                          </a:solidFill>
                          <a:latin typeface="微软雅黑" panose="020B0503020204020204" charset="-122"/>
                          <a:ea typeface="微软雅黑" panose="020B0503020204020204" charset="-122"/>
                          <a:cs typeface="楷体_GB2312" charset="0"/>
                        </a:rPr>
                        <a:t>4</a:t>
                      </a:r>
                      <a:endParaRPr lang="en-US" altLang="en-US" sz="900" b="1">
                        <a:solidFill>
                          <a:srgbClr val="000000"/>
                        </a:solidFill>
                        <a:latin typeface="微软雅黑" panose="020B0503020204020204" charset="-122"/>
                        <a:ea typeface="微软雅黑" panose="020B0503020204020204" charset="-122"/>
                        <a:cs typeface="楷体_GB2312"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1">
                          <a:solidFill>
                            <a:srgbClr val="000000"/>
                          </a:solidFill>
                          <a:latin typeface="微软雅黑" panose="020B0503020204020204" charset="-122"/>
                          <a:ea typeface="微软雅黑" panose="020B0503020204020204" charset="-122"/>
                          <a:cs typeface="Times New Roman" panose="02020603050405020304" pitchFamily="18" charset="0"/>
                        </a:rPr>
                        <a:t> </a:t>
                      </a:r>
                      <a:endParaRPr lang="en-US" altLang="en-US" sz="900" b="1">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900" b="1">
                          <a:solidFill>
                            <a:srgbClr val="000000"/>
                          </a:solidFill>
                          <a:latin typeface="微软雅黑" panose="020B0503020204020204" charset="-122"/>
                          <a:ea typeface="微软雅黑" panose="020B0503020204020204" charset="-122"/>
                          <a:cs typeface="Times New Roman" panose="02020603050405020304" pitchFamily="18" charset="0"/>
                        </a:rPr>
                        <a:t> </a:t>
                      </a:r>
                      <a:endParaRPr lang="en-US" altLang="en-US" sz="900" b="1">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900" b="1">
                          <a:solidFill>
                            <a:srgbClr val="000000"/>
                          </a:solidFill>
                          <a:latin typeface="微软雅黑" panose="020B0503020204020204" charset="-122"/>
                          <a:ea typeface="微软雅黑" panose="020B0503020204020204" charset="-122"/>
                          <a:cs typeface="Times New Roman" panose="02020603050405020304" pitchFamily="18" charset="0"/>
                        </a:rPr>
                        <a:t> </a:t>
                      </a:r>
                      <a:endParaRPr lang="en-US" altLang="en-US" sz="900" b="1">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900" b="1">
                          <a:solidFill>
                            <a:srgbClr val="000000"/>
                          </a:solidFill>
                          <a:latin typeface="微软雅黑" panose="020B0503020204020204" charset="-122"/>
                          <a:ea typeface="微软雅黑" panose="020B0503020204020204" charset="-122"/>
                          <a:cs typeface="Times New Roman" panose="02020603050405020304" pitchFamily="18" charset="0"/>
                        </a:rPr>
                        <a:t> </a:t>
                      </a:r>
                      <a:endParaRPr lang="en-US" altLang="en-US" sz="900" b="1">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1">
                          <a:solidFill>
                            <a:srgbClr val="000000"/>
                          </a:solidFill>
                          <a:latin typeface="微软雅黑" panose="020B0503020204020204" charset="-122"/>
                          <a:ea typeface="微软雅黑" panose="020B0503020204020204" charset="-122"/>
                          <a:cs typeface="Times New Roman" panose="02020603050405020304" pitchFamily="18" charset="0"/>
                        </a:rPr>
                        <a:t> </a:t>
                      </a:r>
                      <a:endParaRPr lang="en-US" altLang="en-US" sz="900" b="1">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1">
                          <a:solidFill>
                            <a:srgbClr val="000000"/>
                          </a:solidFill>
                          <a:latin typeface="微软雅黑" panose="020B0503020204020204" charset="-122"/>
                          <a:ea typeface="微软雅黑" panose="020B0503020204020204" charset="-122"/>
                          <a:cs typeface="楷体_GB2312" charset="0"/>
                        </a:rPr>
                        <a:t>3</a:t>
                      </a:r>
                      <a:r>
                        <a:rPr lang="en-US" sz="900" b="1">
                          <a:solidFill>
                            <a:srgbClr val="000000"/>
                          </a:solidFill>
                          <a:latin typeface="微软雅黑" panose="020B0503020204020204" charset="-122"/>
                          <a:ea typeface="微软雅黑" panose="020B0503020204020204" charset="-122"/>
                          <a:cs typeface="Times New Roman" panose="02020603050405020304" pitchFamily="18" charset="0"/>
                        </a:rPr>
                        <a:t>.5</a:t>
                      </a:r>
                      <a:endParaRPr lang="en-US" altLang="en-US" sz="900" b="1">
                        <a:solidFill>
                          <a:srgbClr val="000000"/>
                        </a:solidFill>
                        <a:latin typeface="微软雅黑" panose="020B0503020204020204" charset="-122"/>
                        <a:ea typeface="微软雅黑" panose="020B0503020204020204" charset="-122"/>
                        <a:cs typeface="楷体_GB2312"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1">
                          <a:solidFill>
                            <a:srgbClr val="000000"/>
                          </a:solidFill>
                          <a:latin typeface="微软雅黑" panose="020B0503020204020204" charset="-122"/>
                          <a:ea typeface="微软雅黑" panose="020B0503020204020204" charset="-122"/>
                          <a:cs typeface="楷体_GB2312" charset="0"/>
                        </a:rPr>
                        <a:t>5.5</a:t>
                      </a:r>
                      <a:endParaRPr lang="en-US" altLang="en-US" sz="900" b="1">
                        <a:solidFill>
                          <a:srgbClr val="000000"/>
                        </a:solidFill>
                        <a:latin typeface="微软雅黑" panose="020B0503020204020204" charset="-122"/>
                        <a:ea typeface="微软雅黑" panose="020B0503020204020204" charset="-122"/>
                        <a:cs typeface="楷体_GB2312"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1">
                          <a:solidFill>
                            <a:srgbClr val="000000"/>
                          </a:solidFill>
                          <a:latin typeface="微软雅黑" panose="020B0503020204020204" charset="-122"/>
                          <a:ea typeface="微软雅黑" panose="020B0503020204020204" charset="-122"/>
                          <a:cs typeface="楷体_GB2312" charset="0"/>
                        </a:rPr>
                        <a:t>4</a:t>
                      </a:r>
                      <a:endParaRPr lang="en-US" altLang="en-US" sz="900" b="1">
                        <a:solidFill>
                          <a:srgbClr val="000000"/>
                        </a:solidFill>
                        <a:latin typeface="微软雅黑" panose="020B0503020204020204" charset="-122"/>
                        <a:ea typeface="微软雅黑" panose="020B0503020204020204" charset="-122"/>
                        <a:cs typeface="楷体_GB2312"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1">
                          <a:solidFill>
                            <a:srgbClr val="000000"/>
                          </a:solidFill>
                          <a:latin typeface="微软雅黑" panose="020B0503020204020204" charset="-122"/>
                          <a:ea typeface="微软雅黑" panose="020B0503020204020204" charset="-122"/>
                          <a:cs typeface="Times New Roman" panose="02020603050405020304" pitchFamily="18" charset="0"/>
                        </a:rPr>
                        <a:t> </a:t>
                      </a:r>
                      <a:endParaRPr lang="en-US" altLang="en-US" sz="900" b="1">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endParaRPr lang="en-US" altLang="en-US" sz="900" b="1">
                        <a:solidFill>
                          <a:srgbClr val="000000"/>
                        </a:solidFill>
                        <a:latin typeface="Times New Roman" panose="02020603050405020304" pitchFamily="18" charset="0"/>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194310">
                <a:tc rowSpan="3">
                  <a:txBody>
                    <a:bodyPr/>
                    <a:p>
                      <a:pPr indent="0" algn="ctr">
                        <a:buNone/>
                      </a:pPr>
                      <a:r>
                        <a:rPr lang="en-US" sz="900" b="1">
                          <a:latin typeface="微软雅黑" panose="020B0503020204020204" charset="-122"/>
                          <a:ea typeface="微软雅黑" panose="020B0503020204020204" charset="-122"/>
                          <a:cs typeface="Times New Roman" panose="02020603050405020304" pitchFamily="18" charset="0"/>
                        </a:rPr>
                        <a:t>实 践 </a:t>
                      </a:r>
                      <a:endParaRPr lang="en-US" sz="900" b="1">
                        <a:latin typeface="微软雅黑" panose="020B0503020204020204" charset="-122"/>
                        <a:ea typeface="微软雅黑" panose="020B0503020204020204" charset="-122"/>
                        <a:cs typeface="Times New Roman" panose="02020603050405020304" pitchFamily="18" charset="0"/>
                      </a:endParaRPr>
                    </a:p>
                    <a:p>
                      <a:pPr indent="0" algn="ctr">
                        <a:buNone/>
                      </a:pPr>
                      <a:r>
                        <a:rPr lang="en-US" sz="900" b="1">
                          <a:latin typeface="微软雅黑" panose="020B0503020204020204" charset="-122"/>
                          <a:ea typeface="微软雅黑" panose="020B0503020204020204" charset="-122"/>
                          <a:cs typeface="Times New Roman" panose="02020603050405020304" pitchFamily="18" charset="0"/>
                        </a:rPr>
                        <a:t>环 节 </a:t>
                      </a:r>
                      <a:endParaRPr lang="en-US" altLang="en-US" sz="900" b="1">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40729300</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专业综合实习</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36194" marR="36194"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4</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4周</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 </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 </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 </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 </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 </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 </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 </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 </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 </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 </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 </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4</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 </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latin typeface="微软雅黑" panose="020B0503020204020204" charset="-122"/>
                          <a:ea typeface="微软雅黑" panose="020B0503020204020204" charset="-122"/>
                          <a:cs typeface="Times New Roman" panose="02020603050405020304" pitchFamily="18" charset="0"/>
                        </a:rPr>
                        <a:t> </a:t>
                      </a:r>
                      <a:endParaRPr lang="en-US" altLang="en-US" sz="900" b="0">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247650">
                <a:tc vMerge="1">
                  <a:tcPr/>
                </a:tc>
                <a:tc>
                  <a:txBody>
                    <a:bodyPr/>
                    <a:p>
                      <a:pPr indent="0">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40729400</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生产实习</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36194" marR="36194"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4</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4周</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 </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 </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 </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 </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 </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 </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 </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 </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 </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 </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 </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4</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 </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endParaRPr lang="en-US" altLang="en-US" sz="900" b="1">
                        <a:latin typeface="Times New Roman" panose="02020603050405020304" pitchFamily="18" charset="0"/>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193675">
                <a:tc vMerge="1">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B w="12700" cap="flat" cmpd="sng">
                      <a:solidFill>
                        <a:srgbClr val="080000"/>
                      </a:solidFill>
                      <a:prstDash val="solid"/>
                      <a:headEnd type="none" w="med" len="med"/>
                      <a:tailEnd type="none" w="med" len="med"/>
                    </a:lnB>
                  </a:tcPr>
                </a:tc>
                <a:tc>
                  <a:txBody>
                    <a:bodyPr/>
                    <a:p>
                      <a:pPr indent="0">
                        <a:buNone/>
                      </a:pPr>
                      <a:r>
                        <a:rPr lang="en-US" sz="900" b="1">
                          <a:solidFill>
                            <a:srgbClr val="000000"/>
                          </a:solidFill>
                          <a:latin typeface="微软雅黑" panose="020B0503020204020204" charset="-122"/>
                          <a:ea typeface="微软雅黑" panose="020B0503020204020204" charset="-122"/>
                          <a:cs typeface="Times New Roman" panose="02020603050405020304" pitchFamily="18" charset="0"/>
                        </a:rPr>
                        <a:t>小计</a:t>
                      </a:r>
                      <a:endParaRPr lang="en-US" altLang="en-US" sz="900" b="1">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900" b="1">
                          <a:solidFill>
                            <a:srgbClr val="000000"/>
                          </a:solidFill>
                          <a:latin typeface="微软雅黑" panose="020B0503020204020204" charset="-122"/>
                          <a:ea typeface="微软雅黑" panose="020B0503020204020204" charset="-122"/>
                          <a:cs typeface="Times New Roman" panose="02020603050405020304" pitchFamily="18" charset="0"/>
                        </a:rPr>
                        <a:t>  </a:t>
                      </a:r>
                      <a:endParaRPr lang="en-US" altLang="en-US" sz="900" b="1">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36194" marR="36194"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1">
                          <a:solidFill>
                            <a:srgbClr val="000000"/>
                          </a:solidFill>
                          <a:latin typeface="微软雅黑" panose="020B0503020204020204" charset="-122"/>
                          <a:ea typeface="微软雅黑" panose="020B0503020204020204" charset="-122"/>
                          <a:cs typeface="Times New Roman" panose="02020603050405020304" pitchFamily="18" charset="0"/>
                        </a:rPr>
                        <a:t>8</a:t>
                      </a:r>
                      <a:endParaRPr lang="en-US" altLang="en-US" sz="900" b="1">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1">
                          <a:solidFill>
                            <a:srgbClr val="000000"/>
                          </a:solidFill>
                          <a:latin typeface="微软雅黑" panose="020B0503020204020204" charset="-122"/>
                          <a:ea typeface="微软雅黑" panose="020B0503020204020204" charset="-122"/>
                          <a:cs typeface="Times New Roman" panose="02020603050405020304" pitchFamily="18" charset="0"/>
                        </a:rPr>
                        <a:t>8周</a:t>
                      </a:r>
                      <a:endParaRPr lang="en-US" altLang="en-US" sz="900" b="1">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1">
                          <a:solidFill>
                            <a:srgbClr val="000000"/>
                          </a:solidFill>
                          <a:latin typeface="微软雅黑" panose="020B0503020204020204" charset="-122"/>
                          <a:ea typeface="微软雅黑" panose="020B0503020204020204" charset="-122"/>
                          <a:cs typeface="Times New Roman" panose="02020603050405020304" pitchFamily="18" charset="0"/>
                        </a:rPr>
                        <a:t> </a:t>
                      </a:r>
                      <a:endParaRPr lang="en-US" altLang="en-US" sz="900" b="1">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1">
                          <a:solidFill>
                            <a:srgbClr val="000000"/>
                          </a:solidFill>
                          <a:latin typeface="微软雅黑" panose="020B0503020204020204" charset="-122"/>
                          <a:ea typeface="微软雅黑" panose="020B0503020204020204" charset="-122"/>
                          <a:cs typeface="Times New Roman" panose="02020603050405020304" pitchFamily="18" charset="0"/>
                        </a:rPr>
                        <a:t> </a:t>
                      </a:r>
                      <a:endParaRPr lang="en-US" altLang="en-US" sz="900" b="1">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1">
                          <a:solidFill>
                            <a:srgbClr val="000000"/>
                          </a:solidFill>
                          <a:latin typeface="微软雅黑" panose="020B0503020204020204" charset="-122"/>
                          <a:ea typeface="微软雅黑" panose="020B0503020204020204" charset="-122"/>
                          <a:cs typeface="Times New Roman" panose="02020603050405020304" pitchFamily="18" charset="0"/>
                        </a:rPr>
                        <a:t> </a:t>
                      </a:r>
                      <a:endParaRPr lang="en-US" altLang="en-US" sz="900" b="1">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1">
                          <a:solidFill>
                            <a:srgbClr val="000000"/>
                          </a:solidFill>
                          <a:latin typeface="微软雅黑" panose="020B0503020204020204" charset="-122"/>
                          <a:ea typeface="微软雅黑" panose="020B0503020204020204" charset="-122"/>
                          <a:cs typeface="Times New Roman" panose="02020603050405020304" pitchFamily="18" charset="0"/>
                        </a:rPr>
                        <a:t> </a:t>
                      </a:r>
                      <a:endParaRPr lang="en-US" altLang="en-US" sz="900" b="1">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1">
                          <a:solidFill>
                            <a:srgbClr val="000000"/>
                          </a:solidFill>
                          <a:latin typeface="微软雅黑" panose="020B0503020204020204" charset="-122"/>
                          <a:ea typeface="微软雅黑" panose="020B0503020204020204" charset="-122"/>
                          <a:cs typeface="Times New Roman" panose="02020603050405020304" pitchFamily="18" charset="0"/>
                        </a:rPr>
                        <a:t> </a:t>
                      </a:r>
                      <a:endParaRPr lang="en-US" altLang="en-US" sz="900" b="1">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1">
                          <a:solidFill>
                            <a:srgbClr val="000000"/>
                          </a:solidFill>
                          <a:latin typeface="微软雅黑" panose="020B0503020204020204" charset="-122"/>
                          <a:ea typeface="微软雅黑" panose="020B0503020204020204" charset="-122"/>
                          <a:cs typeface="Times New Roman" panose="02020603050405020304" pitchFamily="18" charset="0"/>
                        </a:rPr>
                        <a:t> </a:t>
                      </a:r>
                      <a:endParaRPr lang="en-US" altLang="en-US" sz="900" b="1">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1">
                          <a:solidFill>
                            <a:srgbClr val="000000"/>
                          </a:solidFill>
                          <a:latin typeface="微软雅黑" panose="020B0503020204020204" charset="-122"/>
                          <a:ea typeface="微软雅黑" panose="020B0503020204020204" charset="-122"/>
                          <a:cs typeface="Times New Roman" panose="02020603050405020304" pitchFamily="18" charset="0"/>
                        </a:rPr>
                        <a:t> </a:t>
                      </a:r>
                      <a:endParaRPr lang="en-US" altLang="en-US" sz="900" b="1">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1">
                          <a:solidFill>
                            <a:srgbClr val="000000"/>
                          </a:solidFill>
                          <a:latin typeface="微软雅黑" panose="020B0503020204020204" charset="-122"/>
                          <a:ea typeface="微软雅黑" panose="020B0503020204020204" charset="-122"/>
                          <a:cs typeface="Times New Roman" panose="02020603050405020304" pitchFamily="18" charset="0"/>
                        </a:rPr>
                        <a:t> </a:t>
                      </a:r>
                      <a:endParaRPr lang="en-US" altLang="en-US" sz="900" b="1">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1">
                          <a:solidFill>
                            <a:srgbClr val="000000"/>
                          </a:solidFill>
                          <a:latin typeface="微软雅黑" panose="020B0503020204020204" charset="-122"/>
                          <a:ea typeface="微软雅黑" panose="020B0503020204020204" charset="-122"/>
                          <a:cs typeface="Times New Roman" panose="02020603050405020304" pitchFamily="18" charset="0"/>
                        </a:rPr>
                        <a:t> </a:t>
                      </a:r>
                      <a:endParaRPr lang="en-US" altLang="en-US" sz="900" b="1">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1">
                          <a:solidFill>
                            <a:srgbClr val="000000"/>
                          </a:solidFill>
                          <a:latin typeface="微软雅黑" panose="020B0503020204020204" charset="-122"/>
                          <a:ea typeface="微软雅黑" panose="020B0503020204020204" charset="-122"/>
                          <a:cs typeface="Times New Roman" panose="02020603050405020304" pitchFamily="18" charset="0"/>
                        </a:rPr>
                        <a:t> </a:t>
                      </a:r>
                      <a:endParaRPr lang="en-US" altLang="en-US" sz="900" b="1">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1">
                          <a:solidFill>
                            <a:srgbClr val="000000"/>
                          </a:solidFill>
                          <a:latin typeface="微软雅黑" panose="020B0503020204020204" charset="-122"/>
                          <a:ea typeface="微软雅黑" panose="020B0503020204020204" charset="-122"/>
                          <a:cs typeface="Times New Roman" panose="02020603050405020304" pitchFamily="18" charset="0"/>
                        </a:rPr>
                        <a:t> </a:t>
                      </a:r>
                      <a:endParaRPr lang="en-US" altLang="en-US" sz="900" b="1">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1">
                          <a:solidFill>
                            <a:srgbClr val="000000"/>
                          </a:solidFill>
                          <a:latin typeface="微软雅黑" panose="020B0503020204020204" charset="-122"/>
                          <a:ea typeface="微软雅黑" panose="020B0503020204020204" charset="-122"/>
                          <a:cs typeface="Times New Roman" panose="02020603050405020304" pitchFamily="18" charset="0"/>
                        </a:rPr>
                        <a:t>8</a:t>
                      </a:r>
                      <a:endParaRPr lang="en-US" altLang="en-US" sz="900" b="1">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endParaRPr lang="en-US" altLang="en-US" sz="900" b="1">
                        <a:solidFill>
                          <a:srgbClr val="000000"/>
                        </a:solidFill>
                        <a:latin typeface="Times New Roman" panose="02020603050405020304" pitchFamily="18" charset="0"/>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1">
                          <a:latin typeface="微软雅黑" panose="020B0503020204020204" charset="-122"/>
                          <a:ea typeface="微软雅黑" panose="020B0503020204020204" charset="-122"/>
                          <a:cs typeface="Times New Roman" panose="02020603050405020304" pitchFamily="18" charset="0"/>
                        </a:rPr>
                        <a:t> </a:t>
                      </a:r>
                      <a:endParaRPr lang="en-US" altLang="en-US" sz="900" b="1">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520065">
                <a:tc gridSpan="2">
                  <a:txBody>
                    <a:bodyPr/>
                    <a:p>
                      <a:pPr indent="0" algn="ctr">
                        <a:buNone/>
                      </a:pPr>
                      <a:r>
                        <a:rPr lang="en-US" sz="900" b="1">
                          <a:latin typeface="微软雅黑" panose="020B0503020204020204" charset="-122"/>
                          <a:ea typeface="微软雅黑" panose="020B0503020204020204" charset="-122"/>
                          <a:cs typeface="Times New Roman" panose="02020603050405020304" pitchFamily="18" charset="0"/>
                        </a:rPr>
                        <a:t>总计</a:t>
                      </a:r>
                      <a:endParaRPr lang="en-US" altLang="en-US" sz="900" b="1">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hMerge="1">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c>
                  <a:txBody>
                    <a:bodyPr/>
                    <a:p>
                      <a:pPr indent="0">
                        <a:buNone/>
                      </a:pPr>
                      <a:r>
                        <a:rPr lang="en-US" sz="900" b="1">
                          <a:latin typeface="微软雅黑" panose="020B0503020204020204" charset="-122"/>
                          <a:ea typeface="微软雅黑" panose="020B0503020204020204" charset="-122"/>
                          <a:cs typeface="Times New Roman" panose="02020603050405020304" pitchFamily="18" charset="0"/>
                        </a:rPr>
                        <a:t> </a:t>
                      </a:r>
                      <a:endParaRPr lang="en-US" altLang="en-US" sz="900" b="1">
                        <a:latin typeface="微软雅黑" panose="020B0503020204020204" charset="-122"/>
                        <a:ea typeface="微软雅黑" panose="020B0503020204020204" charset="-122"/>
                        <a:cs typeface="Times New Roman" panose="02020603050405020304" pitchFamily="18" charset="0"/>
                      </a:endParaRPr>
                    </a:p>
                  </a:txBody>
                  <a:tcPr marL="36194" marR="36194"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1">
                          <a:solidFill>
                            <a:srgbClr val="000000"/>
                          </a:solidFill>
                          <a:latin typeface="微软雅黑" panose="020B0503020204020204" charset="-122"/>
                          <a:ea typeface="微软雅黑" panose="020B0503020204020204" charset="-122"/>
                          <a:cs typeface="Times New Roman" panose="02020603050405020304" pitchFamily="18" charset="0"/>
                        </a:rPr>
                        <a:t>25</a:t>
                      </a:r>
                      <a:endParaRPr lang="en-US" altLang="en-US" sz="900" b="1">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1">
                          <a:solidFill>
                            <a:srgbClr val="000000"/>
                          </a:solidFill>
                          <a:latin typeface="微软雅黑" panose="020B0503020204020204" charset="-122"/>
                          <a:ea typeface="微软雅黑" panose="020B0503020204020204" charset="-122"/>
                          <a:cs typeface="Times New Roman" panose="02020603050405020304" pitchFamily="18" charset="0"/>
                        </a:rPr>
                        <a:t>272+8周</a:t>
                      </a:r>
                      <a:endParaRPr lang="en-US" altLang="en-US" sz="900" b="1">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1">
                          <a:solidFill>
                            <a:srgbClr val="000000"/>
                          </a:solidFill>
                          <a:latin typeface="微软雅黑" panose="020B0503020204020204" charset="-122"/>
                          <a:ea typeface="微软雅黑" panose="020B0503020204020204" charset="-122"/>
                          <a:cs typeface="Times New Roman" panose="02020603050405020304" pitchFamily="18" charset="0"/>
                        </a:rPr>
                        <a:t>2</a:t>
                      </a:r>
                      <a:r>
                        <a:rPr lang="en-US" sz="900" b="1">
                          <a:solidFill>
                            <a:srgbClr val="000000"/>
                          </a:solidFill>
                          <a:latin typeface="微软雅黑" panose="020B0503020204020204" charset="-122"/>
                          <a:ea typeface="微软雅黑" panose="020B0503020204020204" charset="-122"/>
                          <a:cs typeface="楷体_GB2312" charset="0"/>
                        </a:rPr>
                        <a:t>68</a:t>
                      </a:r>
                      <a:endParaRPr lang="en-US" altLang="en-US" sz="900" b="1">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1">
                          <a:solidFill>
                            <a:srgbClr val="000000"/>
                          </a:solidFill>
                          <a:latin typeface="微软雅黑" panose="020B0503020204020204" charset="-122"/>
                          <a:ea typeface="微软雅黑" panose="020B0503020204020204" charset="-122"/>
                          <a:cs typeface="楷体_GB2312" charset="0"/>
                        </a:rPr>
                        <a:t>4</a:t>
                      </a:r>
                      <a:endParaRPr lang="en-US" altLang="en-US" sz="900" b="1">
                        <a:solidFill>
                          <a:srgbClr val="000000"/>
                        </a:solidFill>
                        <a:latin typeface="微软雅黑" panose="020B0503020204020204" charset="-122"/>
                        <a:ea typeface="微软雅黑" panose="020B0503020204020204" charset="-122"/>
                        <a:cs typeface="楷体_GB2312"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1">
                          <a:solidFill>
                            <a:srgbClr val="000000"/>
                          </a:solidFill>
                          <a:latin typeface="微软雅黑" panose="020B0503020204020204" charset="-122"/>
                          <a:ea typeface="微软雅黑" panose="020B0503020204020204" charset="-122"/>
                          <a:cs typeface="楷体_GB2312" charset="0"/>
                        </a:rPr>
                        <a:t>44</a:t>
                      </a:r>
                      <a:endParaRPr lang="en-US" altLang="en-US" sz="900" b="1">
                        <a:solidFill>
                          <a:srgbClr val="000000"/>
                        </a:solidFill>
                        <a:latin typeface="微软雅黑" panose="020B0503020204020204" charset="-122"/>
                        <a:ea typeface="微软雅黑" panose="020B0503020204020204" charset="-122"/>
                        <a:cs typeface="楷体_GB2312"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1">
                          <a:solidFill>
                            <a:srgbClr val="000000"/>
                          </a:solidFill>
                          <a:latin typeface="微软雅黑" panose="020B0503020204020204" charset="-122"/>
                          <a:ea typeface="微软雅黑" panose="020B0503020204020204" charset="-122"/>
                          <a:cs typeface="楷体_GB2312" charset="0"/>
                        </a:rPr>
                        <a:t>4</a:t>
                      </a:r>
                      <a:endParaRPr lang="en-US" altLang="en-US" sz="900" b="1">
                        <a:solidFill>
                          <a:srgbClr val="000000"/>
                        </a:solidFill>
                        <a:latin typeface="微软雅黑" panose="020B0503020204020204" charset="-122"/>
                        <a:ea typeface="微软雅黑" panose="020B0503020204020204" charset="-122"/>
                        <a:cs typeface="楷体_GB2312"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1">
                          <a:solidFill>
                            <a:srgbClr val="000000"/>
                          </a:solidFill>
                          <a:latin typeface="微软雅黑" panose="020B0503020204020204" charset="-122"/>
                          <a:ea typeface="微软雅黑" panose="020B0503020204020204" charset="-122"/>
                          <a:cs typeface="Times New Roman" panose="02020603050405020304" pitchFamily="18" charset="0"/>
                        </a:rPr>
                        <a:t> </a:t>
                      </a:r>
                      <a:endParaRPr lang="en-US" altLang="en-US" sz="900" b="1">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1">
                          <a:solidFill>
                            <a:srgbClr val="000000"/>
                          </a:solidFill>
                          <a:latin typeface="微软雅黑" panose="020B0503020204020204" charset="-122"/>
                          <a:ea typeface="微软雅黑" panose="020B0503020204020204" charset="-122"/>
                          <a:cs typeface="Times New Roman" panose="02020603050405020304" pitchFamily="18" charset="0"/>
                        </a:rPr>
                        <a:t> </a:t>
                      </a:r>
                      <a:endParaRPr lang="en-US" altLang="en-US" sz="900" b="1">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1">
                          <a:solidFill>
                            <a:srgbClr val="000000"/>
                          </a:solidFill>
                          <a:latin typeface="微软雅黑" panose="020B0503020204020204" charset="-122"/>
                          <a:ea typeface="微软雅黑" panose="020B0503020204020204" charset="-122"/>
                          <a:cs typeface="Times New Roman" panose="02020603050405020304" pitchFamily="18" charset="0"/>
                        </a:rPr>
                        <a:t> </a:t>
                      </a:r>
                      <a:endParaRPr lang="en-US" altLang="en-US" sz="900" b="1">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1">
                          <a:solidFill>
                            <a:srgbClr val="000000"/>
                          </a:solidFill>
                          <a:latin typeface="微软雅黑" panose="020B0503020204020204" charset="-122"/>
                          <a:ea typeface="微软雅黑" panose="020B0503020204020204" charset="-122"/>
                          <a:cs typeface="Times New Roman" panose="02020603050405020304" pitchFamily="18" charset="0"/>
                        </a:rPr>
                        <a:t> </a:t>
                      </a:r>
                      <a:endParaRPr lang="en-US" altLang="en-US" sz="900" b="1">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1">
                          <a:solidFill>
                            <a:srgbClr val="000000"/>
                          </a:solidFill>
                          <a:latin typeface="微软雅黑" panose="020B0503020204020204" charset="-122"/>
                          <a:ea typeface="微软雅黑" panose="020B0503020204020204" charset="-122"/>
                          <a:cs typeface="楷体_GB2312" charset="0"/>
                        </a:rPr>
                        <a:t>4</a:t>
                      </a:r>
                      <a:endParaRPr lang="en-US" altLang="en-US" sz="900" b="1">
                        <a:solidFill>
                          <a:srgbClr val="000000"/>
                        </a:solidFill>
                        <a:latin typeface="微软雅黑" panose="020B0503020204020204" charset="-122"/>
                        <a:ea typeface="微软雅黑" panose="020B0503020204020204" charset="-122"/>
                        <a:cs typeface="楷体_GB2312"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1">
                          <a:solidFill>
                            <a:srgbClr val="000000"/>
                          </a:solidFill>
                          <a:latin typeface="微软雅黑" panose="020B0503020204020204" charset="-122"/>
                          <a:ea typeface="微软雅黑" panose="020B0503020204020204" charset="-122"/>
                          <a:cs typeface="楷体_GB2312" charset="0"/>
                        </a:rPr>
                        <a:t>3.5</a:t>
                      </a:r>
                      <a:endParaRPr lang="en-US" altLang="en-US" sz="900" b="1">
                        <a:solidFill>
                          <a:srgbClr val="000000"/>
                        </a:solidFill>
                        <a:latin typeface="微软雅黑" panose="020B0503020204020204" charset="-122"/>
                        <a:ea typeface="微软雅黑" panose="020B0503020204020204" charset="-122"/>
                        <a:cs typeface="楷体_GB2312"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1">
                          <a:solidFill>
                            <a:srgbClr val="000000"/>
                          </a:solidFill>
                          <a:latin typeface="微软雅黑" panose="020B0503020204020204" charset="-122"/>
                          <a:ea typeface="微软雅黑" panose="020B0503020204020204" charset="-122"/>
                          <a:cs typeface="楷体_GB2312" charset="0"/>
                        </a:rPr>
                        <a:t>5.5</a:t>
                      </a:r>
                      <a:endParaRPr lang="en-US" altLang="en-US" sz="900" b="1">
                        <a:solidFill>
                          <a:srgbClr val="000000"/>
                        </a:solidFill>
                        <a:latin typeface="微软雅黑" panose="020B0503020204020204" charset="-122"/>
                        <a:ea typeface="微软雅黑" panose="020B0503020204020204" charset="-122"/>
                        <a:cs typeface="楷体_GB2312"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1">
                          <a:solidFill>
                            <a:srgbClr val="000000"/>
                          </a:solidFill>
                          <a:latin typeface="微软雅黑" panose="020B0503020204020204" charset="-122"/>
                          <a:ea typeface="微软雅黑" panose="020B0503020204020204" charset="-122"/>
                          <a:cs typeface="楷体_GB2312" charset="0"/>
                        </a:rPr>
                        <a:t>12</a:t>
                      </a:r>
                      <a:endParaRPr lang="en-US" altLang="en-US" sz="900" b="1">
                        <a:solidFill>
                          <a:srgbClr val="000000"/>
                        </a:solidFill>
                        <a:latin typeface="微软雅黑" panose="020B0503020204020204" charset="-122"/>
                        <a:ea typeface="微软雅黑" panose="020B0503020204020204" charset="-122"/>
                        <a:cs typeface="楷体_GB2312"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endParaRPr lang="en-US" altLang="en-US" sz="900" b="1">
                        <a:solidFill>
                          <a:srgbClr val="000000"/>
                        </a:solidFill>
                        <a:latin typeface="Times New Roman" panose="02020603050405020304" pitchFamily="18" charset="0"/>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1">
                          <a:latin typeface="微软雅黑" panose="020B0503020204020204" charset="-122"/>
                          <a:ea typeface="微软雅黑" panose="020B0503020204020204" charset="-122"/>
                          <a:cs typeface="Times New Roman" panose="02020603050405020304" pitchFamily="18" charset="0"/>
                        </a:rPr>
                        <a:t> </a:t>
                      </a:r>
                      <a:endParaRPr lang="en-US" altLang="en-US" sz="900" b="1">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bl>
          </a:graphicData>
        </a:graphic>
      </p:graphicFrame>
      <p:sp>
        <p:nvSpPr>
          <p:cNvPr id="5" name="文本框 4"/>
          <p:cNvSpPr txBox="1"/>
          <p:nvPr/>
        </p:nvSpPr>
        <p:spPr>
          <a:xfrm>
            <a:off x="1786890" y="5403850"/>
            <a:ext cx="5080000" cy="368300"/>
          </a:xfrm>
          <a:prstGeom prst="rect">
            <a:avLst/>
          </a:prstGeom>
          <a:noFill/>
          <a:ln w="9525">
            <a:noFill/>
          </a:ln>
        </p:spPr>
        <p:txBody>
          <a:bodyPr>
            <a:spAutoFit/>
          </a:bodyPr>
          <a:p>
            <a:pPr algn="l"/>
            <a:r>
              <a:rPr lang="zh-CN" sz="1800" b="1">
                <a:solidFill>
                  <a:schemeClr val="accent5">
                    <a:lumMod val="75000"/>
                  </a:schemeClr>
                </a:solidFill>
                <a:latin typeface="微软雅黑" panose="020B0503020204020204" charset="-122"/>
                <a:ea typeface="微软雅黑" panose="020B0503020204020204" charset="-122"/>
              </a:rPr>
              <a:t>课程分类统计</a:t>
            </a:r>
            <a:endParaRPr lang="zh-CN" altLang="en-US" sz="1800" b="1">
              <a:solidFill>
                <a:schemeClr val="accent5">
                  <a:lumMod val="75000"/>
                </a:schemeClr>
              </a:solidFill>
              <a:latin typeface="微软雅黑" panose="020B0503020204020204" charset="-122"/>
              <a:ea typeface="微软雅黑" panose="020B0503020204020204" charset="-122"/>
            </a:endParaRPr>
          </a:p>
        </p:txBody>
      </p:sp>
      <p:graphicFrame>
        <p:nvGraphicFramePr>
          <p:cNvPr id="6" name="表格 5"/>
          <p:cNvGraphicFramePr/>
          <p:nvPr>
            <p:custDataLst>
              <p:tags r:id="rId3"/>
            </p:custDataLst>
          </p:nvPr>
        </p:nvGraphicFramePr>
        <p:xfrm>
          <a:off x="3455035" y="5473065"/>
          <a:ext cx="6955155" cy="886460"/>
        </p:xfrm>
        <a:graphic>
          <a:graphicData uri="http://schemas.openxmlformats.org/drawingml/2006/table">
            <a:tbl>
              <a:tblPr firstRow="1" bandRow="1">
                <a:tableStyleId>{5940675A-B579-460E-94D1-54222C63F5DA}</a:tableStyleId>
              </a:tblPr>
              <a:tblGrid>
                <a:gridCol w="1310005"/>
                <a:gridCol w="1136650"/>
                <a:gridCol w="1130300"/>
                <a:gridCol w="1130935"/>
                <a:gridCol w="1074420"/>
                <a:gridCol w="1172845"/>
              </a:tblGrid>
              <a:tr h="347345">
                <a:tc>
                  <a:txBody>
                    <a:bodyPr/>
                    <a:p>
                      <a:pPr indent="0" algn="r">
                        <a:buNone/>
                      </a:pPr>
                      <a:endParaRPr lang="en-US" altLang="en-US" sz="900" b="1">
                        <a:latin typeface="微软雅黑" panose="020B0503020204020204" charset="-122"/>
                        <a:ea typeface="微软雅黑" panose="020B0503020204020204" charset="-122"/>
                        <a:cs typeface="Times New Roman" panose="02020603050405020304" pitchFamily="18" charset="0"/>
                      </a:endParaRPr>
                    </a:p>
                  </a:txBody>
                  <a:tcPr marL="0" marR="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1">
                          <a:latin typeface="微软雅黑" panose="020B0503020204020204" charset="-122"/>
                          <a:ea typeface="微软雅黑" panose="020B0503020204020204" charset="-122"/>
                          <a:cs typeface="Times New Roman" panose="02020603050405020304" pitchFamily="18" charset="0"/>
                        </a:rPr>
                        <a:t>学科基础课</a:t>
                      </a:r>
                      <a:endParaRPr lang="en-US" altLang="en-US" sz="900" b="1">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1">
                          <a:latin typeface="微软雅黑" panose="020B0503020204020204" charset="-122"/>
                          <a:ea typeface="微软雅黑" panose="020B0503020204020204" charset="-122"/>
                          <a:cs typeface="Times New Roman" panose="02020603050405020304" pitchFamily="18" charset="0"/>
                        </a:rPr>
                        <a:t>专业主干课</a:t>
                      </a:r>
                      <a:endParaRPr lang="en-US" altLang="en-US" sz="900" b="1">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1">
                          <a:latin typeface="微软雅黑" panose="020B0503020204020204" charset="-122"/>
                          <a:ea typeface="微软雅黑" panose="020B0503020204020204" charset="-122"/>
                          <a:cs typeface="Times New Roman" panose="02020603050405020304" pitchFamily="18" charset="0"/>
                        </a:rPr>
                        <a:t>实践环节</a:t>
                      </a:r>
                      <a:endParaRPr lang="en-US" altLang="en-US" sz="900" b="1">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1">
                          <a:latin typeface="微软雅黑" panose="020B0503020204020204" charset="-122"/>
                          <a:ea typeface="微软雅黑" panose="020B0503020204020204" charset="-122"/>
                          <a:cs typeface="Times New Roman" panose="02020603050405020304" pitchFamily="18" charset="0"/>
                        </a:rPr>
                        <a:t>学时总计</a:t>
                      </a:r>
                      <a:endParaRPr lang="en-US" altLang="en-US" sz="900" b="1">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1">
                          <a:latin typeface="微软雅黑" panose="020B0503020204020204" charset="-122"/>
                          <a:ea typeface="微软雅黑" panose="020B0503020204020204" charset="-122"/>
                          <a:cs typeface="Times New Roman" panose="02020603050405020304" pitchFamily="18" charset="0"/>
                        </a:rPr>
                        <a:t>学分总计</a:t>
                      </a:r>
                      <a:endParaRPr lang="en-US" altLang="en-US" sz="900" b="1">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263525">
                <a:tc>
                  <a:txBody>
                    <a:bodyPr/>
                    <a:p>
                      <a:pPr indent="0" algn="ctr">
                        <a:buNone/>
                      </a:pPr>
                      <a:r>
                        <a:rPr lang="en-US" sz="900" b="1">
                          <a:latin typeface="微软雅黑" panose="020B0503020204020204" charset="-122"/>
                          <a:ea typeface="微软雅黑" panose="020B0503020204020204" charset="-122"/>
                          <a:cs typeface="Times New Roman" panose="02020603050405020304" pitchFamily="18" charset="0"/>
                        </a:rPr>
                        <a:t>课内总学时/学分</a:t>
                      </a:r>
                      <a:endParaRPr lang="en-US" altLang="en-US" sz="900" b="1">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64/4</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208/13</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8周/8</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272+8周</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25</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275590">
                <a:tc>
                  <a:txBody>
                    <a:bodyPr/>
                    <a:p>
                      <a:pPr indent="0" algn="ctr">
                        <a:buNone/>
                      </a:pPr>
                      <a:r>
                        <a:rPr lang="en-US" sz="900" b="1">
                          <a:latin typeface="微软雅黑" panose="020B0503020204020204" charset="-122"/>
                          <a:ea typeface="微软雅黑" panose="020B0503020204020204" charset="-122"/>
                          <a:cs typeface="Times New Roman" panose="02020603050405020304" pitchFamily="18" charset="0"/>
                        </a:rPr>
                        <a:t>学分所占比例</a:t>
                      </a:r>
                      <a:endParaRPr lang="en-US" altLang="en-US" sz="900" b="1">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16%</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52%</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32%</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 </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微软雅黑" panose="020B0503020204020204" charset="-122"/>
                          <a:ea typeface="微软雅黑" panose="020B0503020204020204" charset="-122"/>
                          <a:cs typeface="Times New Roman" panose="02020603050405020304" pitchFamily="18" charset="0"/>
                        </a:rPr>
                        <a:t>100%</a:t>
                      </a:r>
                      <a:endParaRPr lang="en-US" altLang="en-US" sz="900" b="0">
                        <a:solidFill>
                          <a:srgbClr val="000000"/>
                        </a:solidFill>
                        <a:latin typeface="微软雅黑" panose="020B0503020204020204" charset="-122"/>
                        <a:ea typeface="微软雅黑" panose="020B0503020204020204" charset="-122"/>
                        <a:cs typeface="Times New Roman" panose="02020603050405020304" pitchFamily="18" charset="0"/>
                      </a:endParaRPr>
                    </a:p>
                  </a:txBody>
                  <a:tcPr marL="0" marR="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bl>
          </a:graphicData>
        </a:graphic>
      </p:graphicFrame>
      <p:sp>
        <p:nvSpPr>
          <p:cNvPr id="3" name="文本框 2"/>
          <p:cNvSpPr txBox="1"/>
          <p:nvPr>
            <p:custDataLst>
              <p:tags r:id="rId4"/>
            </p:custDataLst>
          </p:nvPr>
        </p:nvSpPr>
        <p:spPr>
          <a:xfrm>
            <a:off x="10494645" y="6384925"/>
            <a:ext cx="1566545" cy="368300"/>
          </a:xfrm>
          <a:prstGeom prst="rect">
            <a:avLst/>
          </a:prstGeom>
          <a:noFill/>
        </p:spPr>
        <p:txBody>
          <a:bodyPr wrap="square" rtlCol="0">
            <a:spAutoFit/>
          </a:bodyPr>
          <a:p>
            <a:r>
              <a:rPr lang="zh-CN" altLang="en-US" sz="1800" b="1">
                <a:solidFill>
                  <a:schemeClr val="bg1"/>
                </a:solidFill>
                <a:latin typeface="微软雅黑" panose="020B0503020204020204" charset="-122"/>
                <a:ea typeface="微软雅黑" panose="020B0503020204020204" charset="-122"/>
                <a:hlinkClick r:id="rId5" action="ppaction://hlinksldjump">
                  <a:extLst>
                    <a:ext uri="{DAF060AB-1E55-43B9-8AAB-6FB025537F2F}">
                      <wpsdc:hlinkClr xmlns:wpsdc="http://www.wps.cn/officeDocument/2017/drawingmlCustomData" val="006DB8"/>
                      <wpsdc:folHlinkClr xmlns:wpsdc="http://www.wps.cn/officeDocument/2017/drawingmlCustomData" val="954F72"/>
                      <wpsdc:hlinkUnderline xmlns:wpsdc="http://www.wps.cn/officeDocument/2017/drawingmlCustomData" val="1"/>
                    </a:ext>
                  </a:extLst>
                </a:hlinkClick>
              </a:rPr>
              <a:t>○返回目录</a:t>
            </a:r>
            <a:endParaRPr lang="zh-CN" altLang="en-US" sz="1800" b="1">
              <a:solidFill>
                <a:schemeClr val="bg1"/>
              </a:solidFill>
              <a:latin typeface="微软雅黑" panose="020B0503020204020204" charset="-122"/>
              <a:ea typeface="微软雅黑" panose="020B0503020204020204" charset="-122"/>
              <a:hlinkClick r:id="rId5" action="ppaction://hlinksldjump">
                <a:extLst>
                  <a:ext uri="{DAF060AB-1E55-43B9-8AAB-6FB025537F2F}">
                    <wpsdc:hlinkClr xmlns:wpsdc="http://www.wps.cn/officeDocument/2017/drawingmlCustomData" val="006DB8"/>
                    <wpsdc:folHlinkClr xmlns:wpsdc="http://www.wps.cn/officeDocument/2017/drawingmlCustomData" val="954F72"/>
                    <wpsdc:hlinkUnderline xmlns:wpsdc="http://www.wps.cn/officeDocument/2017/drawingmlCustomData" val="1"/>
                  </a:ext>
                </a:extLst>
              </a:hlinkClick>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gradFill rotWithShape="0">
          <a:gsLst>
            <a:gs pos="0">
              <a:srgbClr val="006DB8"/>
            </a:gs>
            <a:gs pos="100000">
              <a:srgbClr val="254F8F"/>
            </a:gs>
          </a:gsLst>
          <a:lin ang="10800000"/>
          <a:tileRect/>
        </a:gradFill>
        <a:effectLst/>
      </p:bgPr>
    </p:bg>
    <p:spTree>
      <p:nvGrpSpPr>
        <p:cNvPr id="1" name=""/>
        <p:cNvGrpSpPr/>
        <p:nvPr/>
      </p:nvGrpSpPr>
      <p:grpSpPr/>
      <p:pic>
        <p:nvPicPr>
          <p:cNvPr id="7170" name="图片 1" descr="地大标识-新2021(06-25)"/>
          <p:cNvPicPr>
            <a:picLocks noChangeAspect="1"/>
          </p:cNvPicPr>
          <p:nvPr/>
        </p:nvPicPr>
        <p:blipFill>
          <a:blip r:embed="rId1"/>
          <a:stretch>
            <a:fillRect/>
          </a:stretch>
        </p:blipFill>
        <p:spPr>
          <a:xfrm>
            <a:off x="8899525" y="360363"/>
            <a:ext cx="2879725" cy="655637"/>
          </a:xfrm>
          <a:prstGeom prst="rect">
            <a:avLst/>
          </a:prstGeom>
          <a:noFill/>
          <a:ln w="9525">
            <a:noFill/>
          </a:ln>
        </p:spPr>
      </p:pic>
      <p:pic>
        <p:nvPicPr>
          <p:cNvPr id="7171" name="图片 10" descr="037 (2)"/>
          <p:cNvPicPr>
            <a:picLocks noChangeAspect="1"/>
          </p:cNvPicPr>
          <p:nvPr/>
        </p:nvPicPr>
        <p:blipFill>
          <a:blip r:embed="rId2"/>
          <a:stretch>
            <a:fillRect/>
          </a:stretch>
        </p:blipFill>
        <p:spPr>
          <a:xfrm>
            <a:off x="48895" y="1998663"/>
            <a:ext cx="12142788" cy="4859337"/>
          </a:xfrm>
          <a:prstGeom prst="rect">
            <a:avLst/>
          </a:prstGeom>
          <a:noFill/>
          <a:ln w="9525">
            <a:noFill/>
          </a:ln>
        </p:spPr>
      </p:pic>
      <p:sp>
        <p:nvSpPr>
          <p:cNvPr id="7172" name="文本框 2"/>
          <p:cNvSpPr txBox="1"/>
          <p:nvPr/>
        </p:nvSpPr>
        <p:spPr>
          <a:xfrm>
            <a:off x="1066165" y="3669665"/>
            <a:ext cx="10069195" cy="1219200"/>
          </a:xfrm>
          <a:prstGeom prst="rect">
            <a:avLst/>
          </a:prstGeom>
          <a:noFill/>
          <a:ln w="9525">
            <a:noFill/>
          </a:ln>
        </p:spPr>
        <p:txBody>
          <a:bodyPr wrap="square" anchor="t" anchorCtr="0">
            <a:noAutofit/>
          </a:bodyPr>
          <a:p>
            <a:pPr algn="ctr">
              <a:lnSpc>
                <a:spcPct val="120000"/>
              </a:lnSpc>
              <a:buClrTx/>
              <a:buSzTx/>
              <a:buFontTx/>
            </a:pPr>
            <a:r>
              <a:rPr lang="zh-CN" altLang="en-US" sz="4800" smtClean="0">
                <a:solidFill>
                  <a:schemeClr val="bg1"/>
                </a:solidFill>
                <a:latin typeface="微软雅黑" panose="020B0503020204020204" charset="-122"/>
                <a:ea typeface="微软雅黑" panose="020B0503020204020204" charset="-122"/>
                <a:sym typeface="+mn-ea"/>
              </a:rPr>
              <a:t>经</a:t>
            </a:r>
            <a:r>
              <a:rPr lang="en-US" altLang="zh-CN" sz="4800" smtClean="0">
                <a:solidFill>
                  <a:schemeClr val="bg1"/>
                </a:solidFill>
                <a:latin typeface="微软雅黑" panose="020B0503020204020204" charset="-122"/>
                <a:ea typeface="微软雅黑" panose="020B0503020204020204" charset="-122"/>
                <a:sym typeface="+mn-ea"/>
              </a:rPr>
              <a:t> </a:t>
            </a:r>
            <a:r>
              <a:rPr lang="zh-CN" altLang="en-US" sz="4800" smtClean="0">
                <a:solidFill>
                  <a:schemeClr val="bg1"/>
                </a:solidFill>
                <a:latin typeface="微软雅黑" panose="020B0503020204020204" charset="-122"/>
                <a:ea typeface="微软雅黑" panose="020B0503020204020204" charset="-122"/>
                <a:sym typeface="+mn-ea"/>
              </a:rPr>
              <a:t>济</a:t>
            </a:r>
            <a:r>
              <a:rPr lang="en-US" altLang="zh-CN" sz="4800" smtClean="0">
                <a:solidFill>
                  <a:schemeClr val="bg1"/>
                </a:solidFill>
                <a:latin typeface="微软雅黑" panose="020B0503020204020204" charset="-122"/>
                <a:ea typeface="微软雅黑" panose="020B0503020204020204" charset="-122"/>
                <a:sym typeface="+mn-ea"/>
              </a:rPr>
              <a:t> </a:t>
            </a:r>
            <a:r>
              <a:rPr lang="zh-CN" altLang="en-US" sz="4800" smtClean="0">
                <a:solidFill>
                  <a:schemeClr val="bg1"/>
                </a:solidFill>
                <a:latin typeface="微软雅黑" panose="020B0503020204020204" charset="-122"/>
                <a:ea typeface="微软雅黑" panose="020B0503020204020204" charset="-122"/>
                <a:sym typeface="+mn-ea"/>
              </a:rPr>
              <a:t>管</a:t>
            </a:r>
            <a:r>
              <a:rPr lang="en-US" altLang="zh-CN" sz="4800" smtClean="0">
                <a:solidFill>
                  <a:schemeClr val="bg1"/>
                </a:solidFill>
                <a:latin typeface="微软雅黑" panose="020B0503020204020204" charset="-122"/>
                <a:ea typeface="微软雅黑" panose="020B0503020204020204" charset="-122"/>
                <a:sym typeface="+mn-ea"/>
              </a:rPr>
              <a:t> </a:t>
            </a:r>
            <a:r>
              <a:rPr lang="zh-CN" altLang="en-US" sz="4800" smtClean="0">
                <a:solidFill>
                  <a:schemeClr val="bg1"/>
                </a:solidFill>
                <a:latin typeface="微软雅黑" panose="020B0503020204020204" charset="-122"/>
                <a:ea typeface="微软雅黑" panose="020B0503020204020204" charset="-122"/>
                <a:sym typeface="+mn-ea"/>
              </a:rPr>
              <a:t>理 学 院</a:t>
            </a:r>
            <a:endParaRPr lang="zh-CN" altLang="en-US" sz="4800" smtClean="0">
              <a:solidFill>
                <a:schemeClr val="bg1"/>
              </a:solidFill>
              <a:latin typeface="微软雅黑" panose="020B0503020204020204" charset="-122"/>
              <a:ea typeface="微软雅黑" panose="020B0503020204020204" charset="-122"/>
              <a:sym typeface="+mn-ea"/>
            </a:endParaRPr>
          </a:p>
        </p:txBody>
      </p:sp>
      <p:sp>
        <p:nvSpPr>
          <p:cNvPr id="7173" name="文本框 8"/>
          <p:cNvSpPr txBox="1"/>
          <p:nvPr/>
        </p:nvSpPr>
        <p:spPr>
          <a:xfrm>
            <a:off x="5273675" y="1699260"/>
            <a:ext cx="1841500" cy="1861185"/>
          </a:xfrm>
          <a:prstGeom prst="rect">
            <a:avLst/>
          </a:prstGeom>
          <a:noFill/>
          <a:ln w="9525">
            <a:noFill/>
          </a:ln>
        </p:spPr>
        <p:txBody>
          <a:bodyPr wrap="none" anchor="t" anchorCtr="0">
            <a:spAutoFit/>
          </a:bodyPr>
          <a:p>
            <a:r>
              <a:rPr lang="en-US" altLang="zh-CN" sz="11500">
                <a:solidFill>
                  <a:schemeClr val="bg1"/>
                </a:solidFill>
                <a:latin typeface="微软雅黑" panose="020B0503020204020204" charset="-122"/>
                <a:ea typeface="微软雅黑" panose="020B0503020204020204" charset="-122"/>
                <a:sym typeface="微软雅黑 Light" panose="020B0502040204020203" charset="-122"/>
              </a:rPr>
              <a:t>08</a:t>
            </a:r>
            <a:endParaRPr lang="en-US" altLang="zh-CN" sz="11500">
              <a:solidFill>
                <a:schemeClr val="bg1"/>
              </a:solidFill>
              <a:latin typeface="微软雅黑" panose="020B0503020204020204" charset="-122"/>
              <a:ea typeface="微软雅黑" panose="020B0503020204020204" charset="-122"/>
              <a:sym typeface="微软雅黑 Light" panose="020B0502040204020203" charset="-122"/>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矩形 4"/>
          <p:cNvSpPr/>
          <p:nvPr userDrawn="1"/>
        </p:nvSpPr>
        <p:spPr>
          <a:xfrm>
            <a:off x="0" y="-14922"/>
            <a:ext cx="12192000" cy="6872288"/>
          </a:xfrm>
          <a:prstGeom prst="rect">
            <a:avLst/>
          </a:prstGeom>
          <a:blipFill rotWithShape="1">
            <a:blip r:embed="rId1">
              <a:alphaModFix amt="8000"/>
            </a:blip>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fontAlgn="auto"/>
            <a:endParaRPr lang="zh-CN" altLang="en-US" sz="1800" strike="noStrike" noProof="1"/>
          </a:p>
        </p:txBody>
      </p:sp>
      <p:pic>
        <p:nvPicPr>
          <p:cNvPr id="7" name="图片 6" descr="VUTRF`C07I(8EJ205BYTADE"/>
          <p:cNvPicPr>
            <a:picLocks noChangeAspect="1"/>
          </p:cNvPicPr>
          <p:nvPr/>
        </p:nvPicPr>
        <p:blipFill>
          <a:blip r:embed="rId2"/>
          <a:srcRect b="24987"/>
          <a:stretch>
            <a:fillRect/>
          </a:stretch>
        </p:blipFill>
        <p:spPr>
          <a:xfrm>
            <a:off x="180975" y="180975"/>
            <a:ext cx="4528820" cy="737235"/>
          </a:xfrm>
          <a:prstGeom prst="rect">
            <a:avLst/>
          </a:prstGeom>
        </p:spPr>
      </p:pic>
      <p:pic>
        <p:nvPicPr>
          <p:cNvPr id="13" name="C9F754DE-2CAD-44b6-B708-469DEB6407EB-1" descr="wpp"/>
          <p:cNvPicPr>
            <a:picLocks noChangeAspect="1"/>
          </p:cNvPicPr>
          <p:nvPr/>
        </p:nvPicPr>
        <p:blipFill>
          <a:blip r:embed="rId3"/>
          <a:srcRect l="4043" t="7295" r="3590" b="6533"/>
          <a:stretch>
            <a:fillRect/>
          </a:stretch>
        </p:blipFill>
        <p:spPr>
          <a:xfrm>
            <a:off x="1709420" y="1052195"/>
            <a:ext cx="8190230" cy="4754245"/>
          </a:xfrm>
          <a:prstGeom prst="rect">
            <a:avLst/>
          </a:prstGeom>
        </p:spPr>
      </p:pic>
      <p:sp>
        <p:nvSpPr>
          <p:cNvPr id="10" name="文本框 9"/>
          <p:cNvSpPr txBox="1"/>
          <p:nvPr/>
        </p:nvSpPr>
        <p:spPr>
          <a:xfrm>
            <a:off x="2857500" y="6233160"/>
            <a:ext cx="5894070" cy="430530"/>
          </a:xfrm>
          <a:prstGeom prst="rect">
            <a:avLst/>
          </a:prstGeom>
          <a:noFill/>
        </p:spPr>
        <p:txBody>
          <a:bodyPr wrap="square" rtlCol="0">
            <a:noAutofit/>
          </a:bodyPr>
          <a:p>
            <a:pPr algn="ctr"/>
            <a:r>
              <a:rPr lang="zh-CN" altLang="en-US" sz="1800" b="1" dirty="0">
                <a:solidFill>
                  <a:schemeClr val="accent5">
                    <a:lumMod val="75000"/>
                  </a:schemeClr>
                </a:solidFill>
                <a:latin typeface="微软雅黑" panose="020B0503020204020204" charset="-122"/>
                <a:ea typeface="微软雅黑" panose="020B0503020204020204" charset="-122"/>
                <a:sym typeface="+mn-ea"/>
              </a:rPr>
              <a:t>经济管理学院辅修共开设九个专业，均为一流专业</a:t>
            </a:r>
            <a:endParaRPr lang="zh-CN" altLang="en-US" sz="1800" b="1" dirty="0">
              <a:solidFill>
                <a:schemeClr val="accent5">
                  <a:lumMod val="75000"/>
                </a:schemeClr>
              </a:solidFill>
              <a:latin typeface="微软雅黑" panose="020B0503020204020204" charset="-122"/>
              <a:ea typeface="微软雅黑" panose="020B0503020204020204" charset="-122"/>
              <a:sym typeface="+mn-ea"/>
            </a:endParaRPr>
          </a:p>
        </p:txBody>
      </p:sp>
      <p:pic>
        <p:nvPicPr>
          <p:cNvPr id="15" name="图片 14" descr="N@3[4M5ACDZC}Y7J%)3~2FW"/>
          <p:cNvPicPr>
            <a:picLocks noChangeAspect="1"/>
          </p:cNvPicPr>
          <p:nvPr/>
        </p:nvPicPr>
        <p:blipFill>
          <a:blip r:embed="rId4"/>
          <a:stretch>
            <a:fillRect/>
          </a:stretch>
        </p:blipFill>
        <p:spPr>
          <a:xfrm>
            <a:off x="5375275" y="5383530"/>
            <a:ext cx="1149350" cy="314325"/>
          </a:xfrm>
          <a:prstGeom prst="rect">
            <a:avLst/>
          </a:prstGeom>
        </p:spPr>
      </p:pic>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矩形 4"/>
          <p:cNvSpPr/>
          <p:nvPr userDrawn="1"/>
        </p:nvSpPr>
        <p:spPr>
          <a:xfrm>
            <a:off x="0" y="-14922"/>
            <a:ext cx="12192000" cy="6872288"/>
          </a:xfrm>
          <a:prstGeom prst="rect">
            <a:avLst/>
          </a:prstGeom>
          <a:blipFill rotWithShape="1">
            <a:blip r:embed="rId1">
              <a:alphaModFix amt="8000"/>
            </a:blip>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fontAlgn="auto"/>
            <a:endParaRPr lang="zh-CN" altLang="en-US" sz="1800" strike="noStrike" noProof="1"/>
          </a:p>
        </p:txBody>
      </p:sp>
      <p:sp>
        <p:nvSpPr>
          <p:cNvPr id="6" name="矩形 5"/>
          <p:cNvSpPr/>
          <p:nvPr>
            <p:custDataLst>
              <p:tags r:id="rId2"/>
            </p:custDataLst>
          </p:nvPr>
        </p:nvSpPr>
        <p:spPr>
          <a:xfrm>
            <a:off x="602615" y="1313180"/>
            <a:ext cx="556895" cy="303530"/>
          </a:xfrm>
          <a:prstGeom prst="rect">
            <a:avLst/>
          </a:prstGeom>
          <a:solidFill>
            <a:srgbClr val="EDF5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800">
              <a:solidFill>
                <a:schemeClr val="lt1"/>
              </a:solidFill>
            </a:endParaRPr>
          </a:p>
        </p:txBody>
      </p:sp>
      <p:sp>
        <p:nvSpPr>
          <p:cNvPr id="3" name="Title 6"/>
          <p:cNvSpPr txBox="1"/>
          <p:nvPr>
            <p:custDataLst>
              <p:tags r:id="rId3"/>
            </p:custDataLst>
          </p:nvPr>
        </p:nvSpPr>
        <p:spPr>
          <a:xfrm>
            <a:off x="1159510" y="267970"/>
            <a:ext cx="10081895" cy="1185545"/>
          </a:xfrm>
          <a:prstGeom prst="rect">
            <a:avLst/>
          </a:prstGeom>
          <a:noFill/>
          <a:ln w="3175">
            <a:noFill/>
            <a:prstDash val="dash"/>
          </a:ln>
          <a:extLst>
            <a:ext uri="{909E8E84-426E-40DD-AFC4-6F175D3DCCD1}">
              <a14:hiddenFill xmlns:a14="http://schemas.microsoft.com/office/drawing/2010/main">
                <a:solidFill>
                  <a:schemeClr val="bg2"/>
                </a:solidFill>
              </a14:hiddenFill>
            </a:ext>
          </a:extLst>
        </p:spPr>
        <p:txBody>
          <a:bodyPr wrap="square" lIns="72000" tIns="36195" rIns="72000" bIns="36195" anchor="t" anchorCtr="0">
            <a:spAutoFit/>
          </a:bodyPr>
          <a:lstStyle>
            <a:lvl1pPr algn="l" defTabSz="913765" rtl="0" eaLnBrk="1" latinLnBrk="0" hangingPunct="1">
              <a:lnSpc>
                <a:spcPct val="90000"/>
              </a:lnSpc>
              <a:spcBef>
                <a:spcPct val="0"/>
              </a:spcBef>
              <a:buNone/>
              <a:defRPr lang="en-US" sz="2745" b="0" kern="1200" cap="none" spc="-49" baseline="0" dirty="0" smtClean="0">
                <a:ln w="3175">
                  <a:noFill/>
                </a:ln>
                <a:solidFill>
                  <a:schemeClr val="tx1"/>
                </a:solidFill>
                <a:effectLst/>
                <a:latin typeface="+mj-lt"/>
                <a:ea typeface="+mn-ea"/>
                <a:cs typeface="Segoe UI" panose="020B0502040204020203" pitchFamily="34" charset="0"/>
              </a:defRPr>
            </a:lvl1pPr>
          </a:lstStyle>
          <a:p>
            <a:pPr marL="0" lvl="0" indent="0" algn="l">
              <a:lnSpc>
                <a:spcPct val="100000"/>
              </a:lnSpc>
              <a:spcBef>
                <a:spcPts val="1000"/>
              </a:spcBef>
              <a:spcAft>
                <a:spcPts val="0"/>
              </a:spcAft>
              <a:buSzPct val="100000"/>
              <a:buNone/>
            </a:pPr>
            <a:r>
              <a:rPr lang="zh-CN" altLang="en-US" sz="3200" b="1" spc="205" dirty="0">
                <a:ln w="3175">
                  <a:noFill/>
                  <a:prstDash val="dash"/>
                </a:ln>
                <a:solidFill>
                  <a:srgbClr val="016DB5"/>
                </a:solidFill>
                <a:uFillTx/>
                <a:latin typeface="微软雅黑" panose="020B0503020204020204" charset="-122"/>
                <a:ea typeface="微软雅黑" panose="020B0503020204020204" charset="-122"/>
                <a:cs typeface="微软雅黑" panose="020B0503020204020204" charset="-122"/>
                <a:sym typeface="+mn-ea"/>
              </a:rPr>
              <a:t>工商管理类：</a:t>
            </a:r>
            <a:endParaRPr lang="zh-CN" altLang="en-US" sz="3200" b="1" spc="205" dirty="0">
              <a:ln w="3175">
                <a:noFill/>
                <a:prstDash val="dash"/>
              </a:ln>
              <a:solidFill>
                <a:srgbClr val="016DB5"/>
              </a:solidFill>
              <a:uFillTx/>
              <a:latin typeface="微软雅黑" panose="020B0503020204020204" charset="-122"/>
              <a:ea typeface="微软雅黑" panose="020B0503020204020204" charset="-122"/>
              <a:cs typeface="微软雅黑" panose="020B0503020204020204" charset="-122"/>
              <a:sym typeface="+mn-ea"/>
            </a:endParaRPr>
          </a:p>
          <a:p>
            <a:pPr marL="0" lvl="0" indent="0" algn="l">
              <a:lnSpc>
                <a:spcPct val="100000"/>
              </a:lnSpc>
              <a:spcBef>
                <a:spcPts val="1000"/>
              </a:spcBef>
              <a:spcAft>
                <a:spcPts val="0"/>
              </a:spcAft>
              <a:buSzPct val="100000"/>
              <a:buNone/>
            </a:pPr>
            <a:r>
              <a:rPr lang="zh-CN" altLang="en-US" sz="3200" b="1" spc="205" dirty="0">
                <a:ln w="3175">
                  <a:noFill/>
                  <a:prstDash val="dash"/>
                </a:ln>
                <a:solidFill>
                  <a:srgbClr val="016DB5"/>
                </a:solidFill>
                <a:uFillTx/>
                <a:latin typeface="微软雅黑" panose="020B0503020204020204" charset="-122"/>
                <a:ea typeface="微软雅黑" panose="020B0503020204020204" charset="-122"/>
                <a:cs typeface="微软雅黑" panose="020B0503020204020204" charset="-122"/>
                <a:sym typeface="+mn-ea"/>
              </a:rPr>
              <a:t>工商管理（双语）专业</a:t>
            </a:r>
            <a:r>
              <a:rPr altLang="zh-CN" sz="2000" b="1" spc="205" dirty="0">
                <a:ln w="3175">
                  <a:noFill/>
                  <a:prstDash val="dash"/>
                </a:ln>
                <a:solidFill>
                  <a:srgbClr val="016DB5"/>
                </a:solidFill>
                <a:uFillTx/>
                <a:latin typeface="微软雅黑" panose="020B0503020204020204" charset="-122"/>
                <a:ea typeface="微软雅黑" panose="020B0503020204020204" charset="-122"/>
                <a:cs typeface="微软雅黑" panose="020B0503020204020204" charset="-122"/>
                <a:sym typeface="+mn-ea"/>
              </a:rPr>
              <a:t>         </a:t>
            </a:r>
            <a:r>
              <a:rPr altLang="zh-CN" sz="2000" b="1" spc="205" dirty="0">
                <a:ln w="3175">
                  <a:noFill/>
                  <a:prstDash val="dash"/>
                </a:ln>
                <a:solidFill>
                  <a:srgbClr val="C00000"/>
                </a:solidFill>
                <a:uFillTx/>
                <a:latin typeface="微软雅黑" panose="020B0503020204020204" charset="-122"/>
                <a:ea typeface="微软雅黑" panose="020B0503020204020204" charset="-122"/>
                <a:cs typeface="微软雅黑" panose="020B0503020204020204" charset="-122"/>
                <a:sym typeface="+mn-ea"/>
              </a:rPr>
              <a:t> </a:t>
            </a:r>
            <a:r>
              <a:rPr lang="zh-CN" altLang="en-US" sz="2000" b="1" spc="205" dirty="0">
                <a:ln w="3175">
                  <a:noFill/>
                  <a:prstDash val="dash"/>
                </a:ln>
                <a:solidFill>
                  <a:srgbClr val="FF0000"/>
                </a:solidFill>
                <a:uFillTx/>
                <a:latin typeface="微软雅黑" panose="020B0503020204020204" charset="-122"/>
                <a:ea typeface="微软雅黑" panose="020B0503020204020204" charset="-122"/>
                <a:cs typeface="微软雅黑" panose="020B0503020204020204" charset="-122"/>
                <a:sym typeface="+mn-ea"/>
              </a:rPr>
              <a:t>国家级一流专业</a:t>
            </a:r>
            <a:r>
              <a:rPr altLang="zh-CN" sz="2400" b="1" spc="205" dirty="0">
                <a:ln w="3175">
                  <a:noFill/>
                  <a:prstDash val="dash"/>
                </a:ln>
                <a:solidFill>
                  <a:srgbClr val="C00000"/>
                </a:solidFill>
                <a:uFillTx/>
                <a:latin typeface="微软雅黑" panose="020B0503020204020204" charset="-122"/>
                <a:ea typeface="微软雅黑" panose="020B0503020204020204" charset="-122"/>
                <a:cs typeface="微软雅黑" panose="020B0503020204020204" charset="-122"/>
                <a:sym typeface="+mn-ea"/>
              </a:rPr>
              <a:t> </a:t>
            </a:r>
            <a:endParaRPr altLang="zh-CN" sz="2400" b="1" spc="205" dirty="0">
              <a:ln w="3175">
                <a:noFill/>
                <a:prstDash val="dash"/>
              </a:ln>
              <a:solidFill>
                <a:srgbClr val="C00000"/>
              </a:solidFill>
              <a:uFillTx/>
              <a:latin typeface="微软雅黑" panose="020B0503020204020204" charset="-122"/>
              <a:ea typeface="微软雅黑" panose="020B0503020204020204" charset="-122"/>
              <a:cs typeface="微软雅黑" panose="020B0503020204020204" charset="-122"/>
              <a:sym typeface="+mn-ea"/>
            </a:endParaRPr>
          </a:p>
        </p:txBody>
      </p:sp>
      <p:sp>
        <p:nvSpPr>
          <p:cNvPr id="4" name="Title 6"/>
          <p:cNvSpPr txBox="1"/>
          <p:nvPr>
            <p:custDataLst>
              <p:tags r:id="rId4"/>
            </p:custDataLst>
          </p:nvPr>
        </p:nvSpPr>
        <p:spPr>
          <a:xfrm>
            <a:off x="908685" y="1748155"/>
            <a:ext cx="10506075" cy="4826000"/>
          </a:xfrm>
          <a:prstGeom prst="rect">
            <a:avLst/>
          </a:prstGeom>
          <a:noFill/>
          <a:ln w="3175">
            <a:noFill/>
            <a:prstDash val="dash"/>
          </a:ln>
          <a:extLst>
            <a:ext uri="{909E8E84-426E-40DD-AFC4-6F175D3DCCD1}">
              <a14:hiddenFill xmlns:a14="http://schemas.microsoft.com/office/drawing/2010/main">
                <a:solidFill>
                  <a:schemeClr val="bg2"/>
                </a:solidFill>
              </a14:hiddenFill>
            </a:ext>
          </a:extLst>
        </p:spPr>
        <p:txBody>
          <a:bodyPr wrap="square" lIns="72000" tIns="36195" rIns="72000" bIns="36195" anchor="t" anchorCtr="0">
            <a:noAutofit/>
          </a:bodyPr>
          <a:lstStyle>
            <a:lvl1pPr algn="l" defTabSz="913765" rtl="0" eaLnBrk="1" latinLnBrk="0" hangingPunct="1">
              <a:lnSpc>
                <a:spcPct val="90000"/>
              </a:lnSpc>
              <a:spcBef>
                <a:spcPct val="0"/>
              </a:spcBef>
              <a:buNone/>
              <a:defRPr lang="en-US" sz="2745" b="0" kern="1200" cap="none" spc="-49" baseline="0" dirty="0" smtClean="0">
                <a:ln w="3175">
                  <a:noFill/>
                </a:ln>
                <a:solidFill>
                  <a:schemeClr val="tx1"/>
                </a:solidFill>
                <a:effectLst/>
                <a:latin typeface="+mj-lt"/>
                <a:ea typeface="+mn-ea"/>
                <a:cs typeface="Segoe UI" panose="020B0502040204020203" pitchFamily="34" charset="0"/>
              </a:defRPr>
            </a:lvl1pPr>
          </a:lstStyle>
          <a:p>
            <a:pPr algn="just">
              <a:lnSpc>
                <a:spcPct val="150000"/>
              </a:lnSpc>
            </a:pPr>
            <a:r>
              <a:rPr lang="zh-CN" altLang="en-US" sz="1800">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rPr>
              <a:t> </a:t>
            </a:r>
            <a:r>
              <a:rPr altLang="zh-CN" sz="1800">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rPr>
              <a:t>      </a:t>
            </a:r>
            <a:r>
              <a:rPr lang="zh-CN" altLang="en-US" sz="1800">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rPr>
              <a:t>工商管理本科专业始建于</a:t>
            </a:r>
            <a:r>
              <a:rPr altLang="zh-CN" sz="1800">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rPr>
              <a:t>1984</a:t>
            </a:r>
            <a:r>
              <a:rPr lang="zh-CN" altLang="en-US" sz="1800">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rPr>
              <a:t>年设立的工业管理工程专业，</a:t>
            </a:r>
            <a:r>
              <a:rPr altLang="zh-CN" sz="1800">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rPr>
              <a:t>2001</a:t>
            </a:r>
            <a:r>
              <a:rPr lang="zh-CN" altLang="en-US" sz="1800">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rPr>
              <a:t>年工商管理专业开展双语教学。现有教师</a:t>
            </a:r>
            <a:r>
              <a:rPr altLang="zh-CN" sz="1800">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rPr>
              <a:t>30</a:t>
            </a:r>
            <a:r>
              <a:rPr lang="zh-CN" altLang="en-US" sz="1800">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rPr>
              <a:t>人（教授</a:t>
            </a:r>
            <a:r>
              <a:rPr altLang="zh-CN" sz="1800">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rPr>
              <a:t>11</a:t>
            </a:r>
            <a:r>
              <a:rPr lang="zh-CN" altLang="en-US" sz="1800">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rPr>
              <a:t>人，副教授</a:t>
            </a:r>
            <a:r>
              <a:rPr altLang="zh-CN" sz="1800">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rPr>
              <a:t>15</a:t>
            </a:r>
            <a:r>
              <a:rPr lang="zh-CN" altLang="en-US" sz="1800">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rPr>
              <a:t>人）；</a:t>
            </a:r>
            <a:r>
              <a:rPr altLang="zh-CN" sz="1800">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rPr>
              <a:t>85%</a:t>
            </a:r>
            <a:r>
              <a:rPr lang="zh-CN" altLang="en-US" sz="1800">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rPr>
              <a:t>具有博士学位，</a:t>
            </a:r>
            <a:r>
              <a:rPr altLang="zh-CN" sz="1800">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rPr>
              <a:t>60%</a:t>
            </a:r>
            <a:r>
              <a:rPr lang="zh-CN" altLang="en-US" sz="1800">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rPr>
              <a:t>具有在美国、日本等国访问交流或学习的经历。专业注重国际沟通能力、实践能力、创新与创业能力培养，具有企业经营模拟系统等实验教学设施以及武汉光谷等实践教学基地，已建设成为湖北省高校品牌专业，是教育部首批人才培养模式创新实验区“</a:t>
            </a:r>
            <a:r>
              <a:rPr lang="zh-CN" altLang="en-US" sz="1800">
                <a:solidFill>
                  <a:srgbClr val="FF0000"/>
                </a:solidFill>
                <a:latin typeface="微软雅黑" panose="020B0503020204020204" charset="-122"/>
                <a:ea typeface="微软雅黑" panose="020B0503020204020204" charset="-122"/>
                <a:cs typeface="微软雅黑" panose="020B0503020204020204" charset="-122"/>
                <a:sym typeface="+mn-ea"/>
              </a:rPr>
              <a:t>工商管理国际型人才培养创新实验区</a:t>
            </a:r>
            <a:r>
              <a:rPr lang="zh-CN" altLang="en-US" sz="1800">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rPr>
              <a:t>”建设基地。</a:t>
            </a:r>
            <a:endParaRPr lang="zh-CN" altLang="en-US" sz="1800" dirty="0">
              <a:solidFill>
                <a:schemeClr val="accent5">
                  <a:lumMod val="75000"/>
                </a:schemeClr>
              </a:solidFill>
              <a:latin typeface="微软雅黑" panose="020B0503020204020204" charset="-122"/>
              <a:ea typeface="微软雅黑" panose="020B0503020204020204" charset="-122"/>
              <a:cs typeface="微软雅黑" panose="020B0503020204020204" charset="-122"/>
            </a:endParaRPr>
          </a:p>
          <a:p>
            <a:pPr algn="just">
              <a:lnSpc>
                <a:spcPct val="150000"/>
              </a:lnSpc>
            </a:pPr>
            <a:endParaRPr lang="zh-CN" altLang="en-US" sz="1800" b="1">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endParaRPr>
          </a:p>
          <a:p>
            <a:pPr algn="just">
              <a:lnSpc>
                <a:spcPct val="150000"/>
              </a:lnSpc>
            </a:pPr>
            <a:r>
              <a:rPr lang="zh-CN" altLang="en-US" sz="1800" b="1">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rPr>
              <a:t>培养目标：</a:t>
            </a:r>
            <a:r>
              <a:rPr lang="zh-CN" altLang="en-US" sz="1800">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rPr>
              <a:t>适应全球化趋势，培养具有社会责任、开放型、国际型、复合型的高级工商管理和创新人才。</a:t>
            </a:r>
            <a:endParaRPr lang="zh-CN" altLang="en-US" sz="1800" dirty="0">
              <a:solidFill>
                <a:schemeClr val="accent5">
                  <a:lumMod val="75000"/>
                </a:schemeClr>
              </a:solidFill>
              <a:latin typeface="微软雅黑" panose="020B0503020204020204" charset="-122"/>
              <a:ea typeface="微软雅黑" panose="020B0503020204020204" charset="-122"/>
              <a:cs typeface="微软雅黑" panose="020B0503020204020204" charset="-122"/>
            </a:endParaRPr>
          </a:p>
          <a:p>
            <a:pPr algn="just">
              <a:lnSpc>
                <a:spcPct val="150000"/>
              </a:lnSpc>
            </a:pPr>
            <a:endParaRPr lang="en-US" altLang="zh-CN" sz="1800" dirty="0">
              <a:solidFill>
                <a:schemeClr val="accent5">
                  <a:lumMod val="75000"/>
                </a:schemeClr>
              </a:solidFill>
              <a:latin typeface="微软雅黑" panose="020B0503020204020204" charset="-122"/>
              <a:ea typeface="微软雅黑" panose="020B0503020204020204" charset="-122"/>
              <a:cs typeface="微软雅黑" panose="020B0503020204020204" charset="-122"/>
            </a:endParaRPr>
          </a:p>
          <a:p>
            <a:pPr algn="just">
              <a:lnSpc>
                <a:spcPct val="150000"/>
              </a:lnSpc>
            </a:pPr>
            <a:r>
              <a:rPr lang="zh-CN" altLang="en-US" sz="1800" b="1">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rPr>
              <a:t>专业特色：</a:t>
            </a:r>
            <a:r>
              <a:rPr lang="zh-CN" altLang="en-US" sz="1800">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rPr>
              <a:t>注重英语语言能力与沟通技能训练，专业基础课、专业课实施双语或全程英语化教学；突出学生的全球意识、开放精神、创新和实践能力培养，使学生掌握现代管理的基本理论、方法，具备从事企事业经营管理、创新创业的的良好素质、知识和创新能力</a:t>
            </a:r>
            <a:r>
              <a:rPr lang="zh-CN" altLang="en-US" sz="1800">
                <a:latin typeface="微软雅黑" panose="020B0503020204020204" charset="-122"/>
                <a:ea typeface="微软雅黑" panose="020B0503020204020204" charset="-122"/>
                <a:cs typeface="微软雅黑" panose="020B0503020204020204" charset="-122"/>
                <a:sym typeface="+mn-ea"/>
              </a:rPr>
              <a:t>。</a:t>
            </a:r>
            <a:endParaRPr altLang="zh-CN" sz="1600" b="1" spc="205" dirty="0">
              <a:ln w="3175">
                <a:noFill/>
                <a:prstDash val="dash"/>
              </a:ln>
              <a:solidFill>
                <a:srgbClr val="016DB5"/>
              </a:solidFill>
              <a:uFillTx/>
              <a:latin typeface="微软雅黑" panose="020B0503020204020204" charset="-122"/>
              <a:ea typeface="微软雅黑" panose="020B0503020204020204" charset="-122"/>
              <a:cs typeface="微软雅黑" panose="020B0503020204020204" charset="-122"/>
              <a:sym typeface="+mn-ea"/>
            </a:endParaRPr>
          </a:p>
        </p:txBody>
      </p:sp>
      <p:sp>
        <p:nvSpPr>
          <p:cNvPr id="8" name="矩形 7"/>
          <p:cNvSpPr/>
          <p:nvPr>
            <p:custDataLst>
              <p:tags r:id="rId5"/>
            </p:custDataLst>
          </p:nvPr>
        </p:nvSpPr>
        <p:spPr>
          <a:xfrm>
            <a:off x="0" y="307975"/>
            <a:ext cx="908685" cy="436245"/>
          </a:xfrm>
          <a:prstGeom prst="rect">
            <a:avLst/>
          </a:prstGeom>
          <a:solidFill>
            <a:srgbClr val="016DB5"/>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p>
            <a:pPr algn="ctr" fontAlgn="auto">
              <a:spcBef>
                <a:spcPts val="0"/>
              </a:spcBef>
              <a:spcAft>
                <a:spcPts val="0"/>
              </a:spcAft>
            </a:pPr>
            <a:endParaRPr lang="zh-CN" altLang="en-US" sz="1400"/>
          </a:p>
        </p:txBody>
      </p:sp>
      <p:pic>
        <p:nvPicPr>
          <p:cNvPr id="9" name="图片 8" descr="VUTRF`C07I(8EJ205BYTADE"/>
          <p:cNvPicPr>
            <a:picLocks noChangeAspect="1"/>
          </p:cNvPicPr>
          <p:nvPr>
            <p:custDataLst>
              <p:tags r:id="rId6"/>
            </p:custDataLst>
          </p:nvPr>
        </p:nvPicPr>
        <p:blipFill>
          <a:blip r:embed="rId7"/>
          <a:srcRect b="24987"/>
          <a:stretch>
            <a:fillRect/>
          </a:stretch>
        </p:blipFill>
        <p:spPr>
          <a:xfrm>
            <a:off x="7646035" y="8255"/>
            <a:ext cx="4528820" cy="737235"/>
          </a:xfrm>
          <a:prstGeom prst="rect">
            <a:avLst/>
          </a:prstGeom>
        </p:spPr>
      </p:pic>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矩形 4"/>
          <p:cNvSpPr/>
          <p:nvPr userDrawn="1"/>
        </p:nvSpPr>
        <p:spPr>
          <a:xfrm>
            <a:off x="0" y="-14922"/>
            <a:ext cx="12192000" cy="6872288"/>
          </a:xfrm>
          <a:prstGeom prst="rect">
            <a:avLst/>
          </a:prstGeom>
          <a:blipFill rotWithShape="1">
            <a:blip r:embed="rId1">
              <a:alphaModFix amt="8000"/>
            </a:blip>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fontAlgn="auto"/>
            <a:endParaRPr lang="zh-CN" altLang="en-US" sz="1800" strike="noStrike" noProof="1"/>
          </a:p>
        </p:txBody>
      </p:sp>
      <p:pic>
        <p:nvPicPr>
          <p:cNvPr id="101" name="图片 100"/>
          <p:cNvPicPr/>
          <p:nvPr/>
        </p:nvPicPr>
        <p:blipFill>
          <a:blip r:embed="rId2"/>
          <a:stretch>
            <a:fillRect/>
          </a:stretch>
        </p:blipFill>
        <p:spPr>
          <a:xfrm>
            <a:off x="2553970" y="70485"/>
            <a:ext cx="7084060" cy="6701155"/>
          </a:xfrm>
          <a:prstGeom prst="rect">
            <a:avLst/>
          </a:prstGeom>
          <a:noFill/>
          <a:ln w="9525">
            <a:noFill/>
          </a:ln>
        </p:spPr>
      </p:pic>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矩形 4"/>
          <p:cNvSpPr/>
          <p:nvPr userDrawn="1"/>
        </p:nvSpPr>
        <p:spPr>
          <a:xfrm>
            <a:off x="0" y="-14922"/>
            <a:ext cx="12192000" cy="6872288"/>
          </a:xfrm>
          <a:prstGeom prst="rect">
            <a:avLst/>
          </a:prstGeom>
          <a:blipFill rotWithShape="1">
            <a:blip r:embed="rId1">
              <a:alphaModFix amt="8000"/>
            </a:blip>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fontAlgn="auto"/>
            <a:r>
              <a:rPr lang="zh-CN" altLang="en-US" sz="1800">
                <a:latin typeface="微软雅黑" panose="020B0503020204020204" charset="-122"/>
                <a:ea typeface="微软雅黑" panose="020B0503020204020204" charset="-122"/>
                <a:sym typeface="+mn-ea"/>
              </a:rPr>
              <a:t>◎</a:t>
            </a:r>
            <a:endParaRPr lang="zh-CN" altLang="en-US" sz="1800" strike="noStrike" noProof="1">
              <a:latin typeface="微软雅黑" panose="020B0503020204020204" charset="-122"/>
              <a:ea typeface="微软雅黑" panose="020B0503020204020204" charset="-122"/>
              <a:sym typeface="+mn-ea"/>
            </a:endParaRPr>
          </a:p>
        </p:txBody>
      </p:sp>
      <p:sp>
        <p:nvSpPr>
          <p:cNvPr id="6" name="矩形 5"/>
          <p:cNvSpPr/>
          <p:nvPr>
            <p:custDataLst>
              <p:tags r:id="rId2"/>
            </p:custDataLst>
          </p:nvPr>
        </p:nvSpPr>
        <p:spPr>
          <a:xfrm>
            <a:off x="602615" y="1313180"/>
            <a:ext cx="556895" cy="303530"/>
          </a:xfrm>
          <a:prstGeom prst="rect">
            <a:avLst/>
          </a:prstGeom>
          <a:solidFill>
            <a:srgbClr val="EDF5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800">
              <a:solidFill>
                <a:schemeClr val="lt1"/>
              </a:solidFill>
            </a:endParaRPr>
          </a:p>
        </p:txBody>
      </p:sp>
      <p:sp>
        <p:nvSpPr>
          <p:cNvPr id="3" name="Title 6"/>
          <p:cNvSpPr txBox="1"/>
          <p:nvPr>
            <p:custDataLst>
              <p:tags r:id="rId3"/>
            </p:custDataLst>
          </p:nvPr>
        </p:nvSpPr>
        <p:spPr>
          <a:xfrm>
            <a:off x="1233170" y="266065"/>
            <a:ext cx="10081895" cy="1185545"/>
          </a:xfrm>
          <a:prstGeom prst="rect">
            <a:avLst/>
          </a:prstGeom>
          <a:noFill/>
          <a:ln w="3175">
            <a:noFill/>
            <a:prstDash val="dash"/>
          </a:ln>
          <a:extLst>
            <a:ext uri="{909E8E84-426E-40DD-AFC4-6F175D3DCCD1}">
              <a14:hiddenFill xmlns:a14="http://schemas.microsoft.com/office/drawing/2010/main">
                <a:solidFill>
                  <a:schemeClr val="bg2"/>
                </a:solidFill>
              </a14:hiddenFill>
            </a:ext>
          </a:extLst>
        </p:spPr>
        <p:txBody>
          <a:bodyPr wrap="square" lIns="72000" tIns="36195" rIns="72000" bIns="36195" anchor="t" anchorCtr="0">
            <a:spAutoFit/>
          </a:bodyPr>
          <a:lstStyle>
            <a:lvl1pPr algn="l" defTabSz="913765" rtl="0" eaLnBrk="1" latinLnBrk="0" hangingPunct="1">
              <a:lnSpc>
                <a:spcPct val="90000"/>
              </a:lnSpc>
              <a:spcBef>
                <a:spcPct val="0"/>
              </a:spcBef>
              <a:buNone/>
              <a:defRPr lang="en-US" sz="2745" b="0" kern="1200" cap="none" spc="-49" baseline="0" dirty="0" smtClean="0">
                <a:ln w="3175">
                  <a:noFill/>
                </a:ln>
                <a:solidFill>
                  <a:schemeClr val="tx1"/>
                </a:solidFill>
                <a:effectLst/>
                <a:latin typeface="+mj-lt"/>
                <a:ea typeface="+mn-ea"/>
                <a:cs typeface="Segoe UI" panose="020B0502040204020203" pitchFamily="34" charset="0"/>
              </a:defRPr>
            </a:lvl1pPr>
          </a:lstStyle>
          <a:p>
            <a:pPr marL="0" lvl="0" indent="0" algn="l">
              <a:lnSpc>
                <a:spcPct val="100000"/>
              </a:lnSpc>
              <a:spcBef>
                <a:spcPts val="1000"/>
              </a:spcBef>
              <a:spcAft>
                <a:spcPts val="0"/>
              </a:spcAft>
              <a:buSzPct val="100000"/>
              <a:buNone/>
            </a:pPr>
            <a:r>
              <a:rPr lang="zh-CN" altLang="en-US" sz="3200" b="1" spc="205" dirty="0">
                <a:ln w="3175">
                  <a:noFill/>
                  <a:prstDash val="dash"/>
                </a:ln>
                <a:solidFill>
                  <a:srgbClr val="016DB5"/>
                </a:solidFill>
                <a:uFillTx/>
                <a:latin typeface="微软雅黑" panose="020B0503020204020204" charset="-122"/>
                <a:ea typeface="微软雅黑" panose="020B0503020204020204" charset="-122"/>
                <a:cs typeface="微软雅黑" panose="020B0503020204020204" charset="-122"/>
                <a:sym typeface="+mn-ea"/>
              </a:rPr>
              <a:t>工商管理类：</a:t>
            </a:r>
            <a:endParaRPr lang="zh-CN" altLang="en-US" sz="3200" b="1" spc="205" dirty="0">
              <a:ln w="3175">
                <a:noFill/>
                <a:prstDash val="dash"/>
              </a:ln>
              <a:solidFill>
                <a:srgbClr val="016DB5"/>
              </a:solidFill>
              <a:uFillTx/>
              <a:latin typeface="微软雅黑" panose="020B0503020204020204" charset="-122"/>
              <a:ea typeface="微软雅黑" panose="020B0503020204020204" charset="-122"/>
              <a:cs typeface="微软雅黑" panose="020B0503020204020204" charset="-122"/>
              <a:sym typeface="+mn-ea"/>
            </a:endParaRPr>
          </a:p>
          <a:p>
            <a:pPr marL="0" lvl="0" indent="0" algn="l">
              <a:lnSpc>
                <a:spcPct val="100000"/>
              </a:lnSpc>
              <a:spcBef>
                <a:spcPts val="1000"/>
              </a:spcBef>
              <a:spcAft>
                <a:spcPts val="0"/>
              </a:spcAft>
              <a:buSzPct val="100000"/>
              <a:buNone/>
            </a:pPr>
            <a:r>
              <a:rPr lang="zh-CN" altLang="en-US" sz="3200" b="1" spc="205" dirty="0">
                <a:ln w="3175">
                  <a:noFill/>
                  <a:prstDash val="dash"/>
                </a:ln>
                <a:solidFill>
                  <a:srgbClr val="016DB5"/>
                </a:solidFill>
                <a:uFillTx/>
                <a:latin typeface="微软雅黑" panose="020B0503020204020204" charset="-122"/>
                <a:ea typeface="微软雅黑" panose="020B0503020204020204" charset="-122"/>
                <a:cs typeface="微软雅黑" panose="020B0503020204020204" charset="-122"/>
                <a:sym typeface="+mn-ea"/>
              </a:rPr>
              <a:t>旅游管理专业</a:t>
            </a:r>
            <a:r>
              <a:rPr altLang="zh-CN" sz="2000" b="1" spc="205" dirty="0">
                <a:ln w="3175">
                  <a:noFill/>
                  <a:prstDash val="dash"/>
                </a:ln>
                <a:solidFill>
                  <a:srgbClr val="016DB5"/>
                </a:solidFill>
                <a:uFillTx/>
                <a:latin typeface="微软雅黑" panose="020B0503020204020204" charset="-122"/>
                <a:ea typeface="微软雅黑" panose="020B0503020204020204" charset="-122"/>
                <a:cs typeface="微软雅黑" panose="020B0503020204020204" charset="-122"/>
                <a:sym typeface="+mn-ea"/>
              </a:rPr>
              <a:t>         </a:t>
            </a:r>
            <a:r>
              <a:rPr altLang="zh-CN" sz="2000" b="1" spc="205" dirty="0">
                <a:ln w="3175">
                  <a:noFill/>
                  <a:prstDash val="dash"/>
                </a:ln>
                <a:solidFill>
                  <a:srgbClr val="FF0000"/>
                </a:solidFill>
                <a:uFillTx/>
                <a:latin typeface="微软雅黑" panose="020B0503020204020204" charset="-122"/>
                <a:ea typeface="微软雅黑" panose="020B0503020204020204" charset="-122"/>
                <a:cs typeface="微软雅黑" panose="020B0503020204020204" charset="-122"/>
                <a:sym typeface="+mn-ea"/>
              </a:rPr>
              <a:t> </a:t>
            </a:r>
            <a:r>
              <a:rPr lang="zh-CN" altLang="en-US" sz="2000" b="1" spc="205" dirty="0">
                <a:ln w="3175">
                  <a:noFill/>
                  <a:prstDash val="dash"/>
                </a:ln>
                <a:solidFill>
                  <a:srgbClr val="FF0000"/>
                </a:solidFill>
                <a:uFillTx/>
                <a:latin typeface="微软雅黑" panose="020B0503020204020204" charset="-122"/>
                <a:ea typeface="微软雅黑" panose="020B0503020204020204" charset="-122"/>
                <a:cs typeface="微软雅黑" panose="020B0503020204020204" charset="-122"/>
                <a:sym typeface="+mn-ea"/>
              </a:rPr>
              <a:t>国家级一流专业</a:t>
            </a:r>
            <a:r>
              <a:rPr altLang="zh-CN" sz="2400" b="1" spc="205" dirty="0">
                <a:ln w="3175">
                  <a:noFill/>
                  <a:prstDash val="dash"/>
                </a:ln>
                <a:solidFill>
                  <a:srgbClr val="C00000"/>
                </a:solidFill>
                <a:uFillTx/>
                <a:latin typeface="微软雅黑" panose="020B0503020204020204" charset="-122"/>
                <a:ea typeface="微软雅黑" panose="020B0503020204020204" charset="-122"/>
                <a:cs typeface="微软雅黑" panose="020B0503020204020204" charset="-122"/>
                <a:sym typeface="+mn-ea"/>
              </a:rPr>
              <a:t> </a:t>
            </a:r>
            <a:endParaRPr altLang="zh-CN" sz="2400" b="1" spc="205" dirty="0">
              <a:ln w="3175">
                <a:noFill/>
                <a:prstDash val="dash"/>
              </a:ln>
              <a:solidFill>
                <a:srgbClr val="C00000"/>
              </a:solidFill>
              <a:uFillTx/>
              <a:latin typeface="微软雅黑" panose="020B0503020204020204" charset="-122"/>
              <a:ea typeface="微软雅黑" panose="020B0503020204020204" charset="-122"/>
              <a:cs typeface="微软雅黑" panose="020B0503020204020204" charset="-122"/>
              <a:sym typeface="+mn-ea"/>
            </a:endParaRPr>
          </a:p>
        </p:txBody>
      </p:sp>
      <p:sp>
        <p:nvSpPr>
          <p:cNvPr id="4" name="Title 6"/>
          <p:cNvSpPr txBox="1"/>
          <p:nvPr>
            <p:custDataLst>
              <p:tags r:id="rId4"/>
            </p:custDataLst>
          </p:nvPr>
        </p:nvSpPr>
        <p:spPr>
          <a:xfrm>
            <a:off x="908685" y="1748155"/>
            <a:ext cx="10506075" cy="1854835"/>
          </a:xfrm>
          <a:prstGeom prst="rect">
            <a:avLst/>
          </a:prstGeom>
          <a:noFill/>
          <a:ln w="3175">
            <a:noFill/>
            <a:prstDash val="dash"/>
          </a:ln>
          <a:extLst>
            <a:ext uri="{909E8E84-426E-40DD-AFC4-6F175D3DCCD1}">
              <a14:hiddenFill xmlns:a14="http://schemas.microsoft.com/office/drawing/2010/main">
                <a:solidFill>
                  <a:schemeClr val="bg2"/>
                </a:solidFill>
              </a14:hiddenFill>
            </a:ext>
          </a:extLst>
        </p:spPr>
        <p:txBody>
          <a:bodyPr wrap="square" lIns="72000" tIns="36195" rIns="72000" bIns="36195" anchor="t" anchorCtr="0">
            <a:noAutofit/>
          </a:bodyPr>
          <a:lstStyle>
            <a:lvl1pPr algn="l" defTabSz="913765" rtl="0" eaLnBrk="1" latinLnBrk="0" hangingPunct="1">
              <a:lnSpc>
                <a:spcPct val="90000"/>
              </a:lnSpc>
              <a:spcBef>
                <a:spcPct val="0"/>
              </a:spcBef>
              <a:buNone/>
              <a:defRPr lang="en-US" sz="2745" b="0" kern="1200" cap="none" spc="-49" baseline="0" dirty="0" smtClean="0">
                <a:ln w="3175">
                  <a:noFill/>
                </a:ln>
                <a:solidFill>
                  <a:schemeClr val="tx1"/>
                </a:solidFill>
                <a:effectLst/>
                <a:latin typeface="+mj-lt"/>
                <a:ea typeface="+mn-ea"/>
                <a:cs typeface="Segoe UI" panose="020B0502040204020203" pitchFamily="34" charset="0"/>
              </a:defRPr>
            </a:lvl1pPr>
          </a:lstStyle>
          <a:p>
            <a:pPr algn="just">
              <a:lnSpc>
                <a:spcPct val="150000"/>
              </a:lnSpc>
              <a:buClrTx/>
              <a:buSzTx/>
              <a:buFontTx/>
            </a:pPr>
            <a:r>
              <a:rPr lang="zh-CN" altLang="en-US" sz="1800">
                <a:latin typeface="微软雅黑" panose="020B0503020204020204" charset="-122"/>
                <a:ea typeface="微软雅黑" panose="020B0503020204020204" charset="-122"/>
                <a:sym typeface="+mn-ea"/>
              </a:rPr>
              <a:t> </a:t>
            </a:r>
            <a:r>
              <a:rPr altLang="zh-CN" sz="1800">
                <a:latin typeface="微软雅黑" panose="020B0503020204020204" charset="-122"/>
                <a:ea typeface="微软雅黑" panose="020B0503020204020204" charset="-122"/>
                <a:sym typeface="+mn-ea"/>
              </a:rPr>
              <a:t>         </a:t>
            </a:r>
            <a:r>
              <a:rPr lang="zh-CN" altLang="en-US" sz="1800">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rPr>
              <a:t>旅游管理专业成立于1994年，1998年开始招收本科生，2003年获批旅游管理学术硕士培养资格,2004年经原国家旅游局批准，成立了中国地质大学旅游发展研究院，具备乙级旅游规划资质。</a:t>
            </a:r>
            <a:endParaRPr lang="zh-CN" altLang="en-US" sz="1800">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endParaRPr>
          </a:p>
          <a:p>
            <a:pPr algn="just">
              <a:lnSpc>
                <a:spcPct val="150000"/>
              </a:lnSpc>
              <a:buClrTx/>
              <a:buSzTx/>
              <a:buFontTx/>
            </a:pPr>
            <a:r>
              <a:rPr lang="zh-CN" altLang="en-US" sz="1800">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rPr>
              <a:t> </a:t>
            </a:r>
            <a:r>
              <a:rPr altLang="zh-CN" sz="1800">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rPr>
              <a:t>      </a:t>
            </a:r>
            <a:r>
              <a:rPr lang="zh-CN" altLang="en-US" sz="1800">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rPr>
              <a:t>旅游管理专业现有教师14人，其中教授与副教授12人，讲师2人，已经形成了一支年龄结构合理、研究方向齐全、教学力量雄厚的师资队伍。经过20年发展，目前我校旅游管理专业，已发展成为我国重要的旅游业人才培养基地。</a:t>
            </a:r>
            <a:endParaRPr lang="zh-CN" altLang="en-US" sz="1800">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endParaRPr>
          </a:p>
        </p:txBody>
      </p:sp>
      <p:sp>
        <p:nvSpPr>
          <p:cNvPr id="8" name="Title 6"/>
          <p:cNvSpPr txBox="1"/>
          <p:nvPr>
            <p:custDataLst>
              <p:tags r:id="rId5"/>
            </p:custDataLst>
          </p:nvPr>
        </p:nvSpPr>
        <p:spPr>
          <a:xfrm>
            <a:off x="2388870" y="4098925"/>
            <a:ext cx="7545070" cy="2042160"/>
          </a:xfrm>
          <a:prstGeom prst="rect">
            <a:avLst/>
          </a:prstGeom>
          <a:noFill/>
          <a:ln w="3175">
            <a:noFill/>
            <a:prstDash val="dash"/>
          </a:ln>
          <a:extLst>
            <a:ext uri="{909E8E84-426E-40DD-AFC4-6F175D3DCCD1}">
              <a14:hiddenFill xmlns:a14="http://schemas.microsoft.com/office/drawing/2010/main">
                <a:solidFill>
                  <a:schemeClr val="bg2"/>
                </a:solidFill>
              </a14:hiddenFill>
            </a:ext>
          </a:extLst>
        </p:spPr>
        <p:txBody>
          <a:bodyPr wrap="square" lIns="72000" tIns="36195" rIns="72000" bIns="36195" anchor="t" anchorCtr="0">
            <a:noAutofit/>
          </a:bodyPr>
          <a:lstStyle>
            <a:lvl1pPr algn="l" defTabSz="913765" rtl="0" eaLnBrk="1" latinLnBrk="0" hangingPunct="1">
              <a:lnSpc>
                <a:spcPct val="90000"/>
              </a:lnSpc>
              <a:spcBef>
                <a:spcPct val="0"/>
              </a:spcBef>
              <a:buNone/>
              <a:defRPr lang="en-US" sz="2745" b="0" kern="1200" cap="none" spc="-49" baseline="0" dirty="0" smtClean="0">
                <a:ln w="3175">
                  <a:noFill/>
                </a:ln>
                <a:solidFill>
                  <a:schemeClr val="tx1"/>
                </a:solidFill>
                <a:effectLst/>
                <a:latin typeface="+mj-lt"/>
                <a:ea typeface="+mn-ea"/>
                <a:cs typeface="Segoe UI" panose="020B0502040204020203" pitchFamily="34" charset="0"/>
              </a:defRPr>
            </a:lvl1pPr>
          </a:lstStyle>
          <a:p>
            <a:pPr algn="l">
              <a:lnSpc>
                <a:spcPct val="150000"/>
              </a:lnSpc>
            </a:pPr>
            <a:r>
              <a:rPr lang="zh-CN" altLang="en-US" sz="1800" b="1" spc="205">
                <a:ln w="3175">
                  <a:noFill/>
                  <a:prstDash val="dash"/>
                </a:ln>
                <a:solidFill>
                  <a:srgbClr val="0A3664"/>
                </a:solidFill>
                <a:uFillTx/>
                <a:latin typeface="微软雅黑" panose="020B0503020204020204" charset="-122"/>
                <a:ea typeface="微软雅黑" panose="020B0503020204020204" charset="-122"/>
                <a:cs typeface="微软雅黑" panose="020B0503020204020204" charset="-122"/>
                <a:sym typeface="+mn-ea"/>
              </a:rPr>
              <a:t>◎—流的党支部——旅游管理系支部是全国党建样板支部。</a:t>
            </a:r>
            <a:endParaRPr lang="zh-CN" altLang="en-US" sz="1800" b="1" spc="205">
              <a:ln w="3175">
                <a:noFill/>
                <a:prstDash val="dash"/>
              </a:ln>
              <a:solidFill>
                <a:srgbClr val="0A3664"/>
              </a:solidFill>
              <a:uFillTx/>
              <a:latin typeface="微软雅黑" panose="020B0503020204020204" charset="-122"/>
              <a:ea typeface="微软雅黑" panose="020B0503020204020204" charset="-122"/>
              <a:cs typeface="微软雅黑" panose="020B0503020204020204" charset="-122"/>
              <a:sym typeface="+mn-ea"/>
            </a:endParaRPr>
          </a:p>
          <a:p>
            <a:pPr algn="l">
              <a:lnSpc>
                <a:spcPct val="150000"/>
              </a:lnSpc>
            </a:pPr>
            <a:r>
              <a:rPr lang="zh-CN" altLang="en-US" sz="1800" b="1" spc="205">
                <a:ln w="3175">
                  <a:noFill/>
                  <a:prstDash val="dash"/>
                </a:ln>
                <a:solidFill>
                  <a:srgbClr val="0A3664"/>
                </a:solidFill>
                <a:uFillTx/>
                <a:latin typeface="微软雅黑" panose="020B0503020204020204" charset="-122"/>
                <a:ea typeface="微软雅黑" panose="020B0503020204020204" charset="-122"/>
                <a:cs typeface="微软雅黑" panose="020B0503020204020204" charset="-122"/>
                <a:sym typeface="+mn-ea"/>
              </a:rPr>
              <a:t>◎一流的专业——国家级一流专业建设点</a:t>
            </a:r>
            <a:endParaRPr lang="zh-CN" altLang="en-US" sz="1800" b="1" spc="205">
              <a:ln w="3175">
                <a:noFill/>
                <a:prstDash val="dash"/>
              </a:ln>
              <a:solidFill>
                <a:srgbClr val="0A3664"/>
              </a:solidFill>
              <a:uFillTx/>
              <a:latin typeface="微软雅黑" panose="020B0503020204020204" charset="-122"/>
              <a:ea typeface="微软雅黑" panose="020B0503020204020204" charset="-122"/>
              <a:cs typeface="微软雅黑" panose="020B0503020204020204" charset="-122"/>
              <a:sym typeface="+mn-ea"/>
            </a:endParaRPr>
          </a:p>
          <a:p>
            <a:pPr algn="l">
              <a:lnSpc>
                <a:spcPct val="150000"/>
              </a:lnSpc>
            </a:pPr>
            <a:r>
              <a:rPr lang="zh-CN" altLang="en-US" sz="1800" b="1" spc="205">
                <a:ln w="3175">
                  <a:noFill/>
                  <a:prstDash val="dash"/>
                </a:ln>
                <a:solidFill>
                  <a:srgbClr val="0A3664"/>
                </a:solidFill>
                <a:uFillTx/>
                <a:latin typeface="微软雅黑" panose="020B0503020204020204" charset="-122"/>
                <a:ea typeface="微软雅黑" panose="020B0503020204020204" charset="-122"/>
                <a:cs typeface="微软雅黑" panose="020B0503020204020204" charset="-122"/>
                <a:sym typeface="+mn-ea"/>
              </a:rPr>
              <a:t>◎</a:t>
            </a:r>
            <a:r>
              <a:rPr lang="zh-CN" altLang="en-US" sz="1800" b="1" spc="205">
                <a:ln w="3175">
                  <a:noFill/>
                  <a:prstDash val="dash"/>
                </a:ln>
                <a:solidFill>
                  <a:srgbClr val="0A3664"/>
                </a:solidFill>
                <a:uFillTx/>
                <a:latin typeface="微软雅黑" panose="020B0503020204020204" charset="-122"/>
                <a:ea typeface="微软雅黑" panose="020B0503020204020204" charset="-122"/>
                <a:cs typeface="微软雅黑" panose="020B0503020204020204" charset="-122"/>
                <a:sym typeface="+mn-ea"/>
              </a:rPr>
              <a:t>一流的教师团队——湖北省省级优秀基层教学组织</a:t>
            </a:r>
            <a:endParaRPr lang="zh-CN" altLang="en-US" sz="1800" b="1" spc="205">
              <a:ln w="3175">
                <a:noFill/>
                <a:prstDash val="dash"/>
              </a:ln>
              <a:solidFill>
                <a:srgbClr val="0A3664"/>
              </a:solidFill>
              <a:uFillTx/>
              <a:latin typeface="微软雅黑" panose="020B0503020204020204" charset="-122"/>
              <a:ea typeface="微软雅黑" panose="020B0503020204020204" charset="-122"/>
              <a:cs typeface="微软雅黑" panose="020B0503020204020204" charset="-122"/>
              <a:sym typeface="+mn-ea"/>
            </a:endParaRPr>
          </a:p>
          <a:p>
            <a:pPr algn="l">
              <a:lnSpc>
                <a:spcPct val="150000"/>
              </a:lnSpc>
            </a:pPr>
            <a:r>
              <a:rPr lang="zh-CN" altLang="en-US" sz="1800" b="1" spc="205">
                <a:ln w="3175">
                  <a:noFill/>
                  <a:prstDash val="dash"/>
                </a:ln>
                <a:solidFill>
                  <a:srgbClr val="0A3664"/>
                </a:solidFill>
                <a:uFillTx/>
                <a:latin typeface="微软雅黑" panose="020B0503020204020204" charset="-122"/>
                <a:ea typeface="微软雅黑" panose="020B0503020204020204" charset="-122"/>
                <a:cs typeface="微软雅黑" panose="020B0503020204020204" charset="-122"/>
                <a:sym typeface="+mn-ea"/>
              </a:rPr>
              <a:t>◎一流的课程——国家级线上课程（文化遗产与自然遗产）</a:t>
            </a:r>
            <a:endParaRPr lang="zh-CN" altLang="en-US" sz="1800" b="1" spc="205" dirty="0">
              <a:ln w="3175">
                <a:noFill/>
                <a:prstDash val="dash"/>
              </a:ln>
              <a:solidFill>
                <a:srgbClr val="0A3664"/>
              </a:solidFill>
              <a:uFillTx/>
              <a:latin typeface="微软雅黑" panose="020B0503020204020204" charset="-122"/>
              <a:ea typeface="微软雅黑" panose="020B0503020204020204" charset="-122"/>
              <a:cs typeface="微软雅黑" panose="020B0503020204020204" charset="-122"/>
              <a:sym typeface="+mn-ea"/>
            </a:endParaRPr>
          </a:p>
        </p:txBody>
      </p:sp>
      <p:sp>
        <p:nvSpPr>
          <p:cNvPr id="9" name="矩形 8"/>
          <p:cNvSpPr/>
          <p:nvPr>
            <p:custDataLst>
              <p:tags r:id="rId6"/>
            </p:custDataLst>
          </p:nvPr>
        </p:nvSpPr>
        <p:spPr>
          <a:xfrm>
            <a:off x="0" y="307975"/>
            <a:ext cx="908685" cy="436245"/>
          </a:xfrm>
          <a:prstGeom prst="rect">
            <a:avLst/>
          </a:prstGeom>
          <a:solidFill>
            <a:srgbClr val="016DB5"/>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p>
            <a:pPr algn="ctr" fontAlgn="auto">
              <a:spcBef>
                <a:spcPts val="0"/>
              </a:spcBef>
              <a:spcAft>
                <a:spcPts val="0"/>
              </a:spcAft>
            </a:pPr>
            <a:endParaRPr lang="zh-CN" altLang="en-US" sz="1400"/>
          </a:p>
        </p:txBody>
      </p:sp>
      <p:pic>
        <p:nvPicPr>
          <p:cNvPr id="10" name="图片 9" descr="VUTRF`C07I(8EJ205BYTADE"/>
          <p:cNvPicPr>
            <a:picLocks noChangeAspect="1"/>
          </p:cNvPicPr>
          <p:nvPr>
            <p:custDataLst>
              <p:tags r:id="rId7"/>
            </p:custDataLst>
          </p:nvPr>
        </p:nvPicPr>
        <p:blipFill>
          <a:blip r:embed="rId8"/>
          <a:srcRect b="24987"/>
          <a:stretch>
            <a:fillRect/>
          </a:stretch>
        </p:blipFill>
        <p:spPr>
          <a:xfrm>
            <a:off x="7646035" y="8255"/>
            <a:ext cx="4528820" cy="737235"/>
          </a:xfrm>
          <a:prstGeom prst="rect">
            <a:avLst/>
          </a:prstGeom>
        </p:spPr>
      </p:pic>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矩形 4"/>
          <p:cNvSpPr/>
          <p:nvPr userDrawn="1"/>
        </p:nvSpPr>
        <p:spPr>
          <a:xfrm>
            <a:off x="0" y="-14922"/>
            <a:ext cx="12192000" cy="6872288"/>
          </a:xfrm>
          <a:prstGeom prst="rect">
            <a:avLst/>
          </a:prstGeom>
          <a:blipFill rotWithShape="1">
            <a:blip r:embed="rId1">
              <a:alphaModFix amt="8000"/>
            </a:blip>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fontAlgn="auto"/>
            <a:endParaRPr lang="zh-CN" altLang="en-US" sz="1800" strike="noStrike" noProof="1"/>
          </a:p>
        </p:txBody>
      </p:sp>
      <p:pic>
        <p:nvPicPr>
          <p:cNvPr id="102" name="图片 101"/>
          <p:cNvPicPr/>
          <p:nvPr/>
        </p:nvPicPr>
        <p:blipFill>
          <a:blip r:embed="rId2"/>
          <a:stretch>
            <a:fillRect/>
          </a:stretch>
        </p:blipFill>
        <p:spPr>
          <a:xfrm>
            <a:off x="2506980" y="135890"/>
            <a:ext cx="7178675" cy="6586855"/>
          </a:xfrm>
          <a:prstGeom prst="rect">
            <a:avLst/>
          </a:prstGeom>
          <a:noFill/>
          <a:ln w="9525">
            <a:noFill/>
          </a:ln>
        </p:spPr>
      </p:pic>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矩形 4"/>
          <p:cNvSpPr/>
          <p:nvPr userDrawn="1"/>
        </p:nvSpPr>
        <p:spPr>
          <a:xfrm>
            <a:off x="0" y="-14922"/>
            <a:ext cx="12192000" cy="6872288"/>
          </a:xfrm>
          <a:prstGeom prst="rect">
            <a:avLst/>
          </a:prstGeom>
          <a:blipFill rotWithShape="1">
            <a:blip r:embed="rId1">
              <a:alphaModFix amt="8000"/>
            </a:blip>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fontAlgn="auto"/>
            <a:endParaRPr lang="zh-CN" altLang="en-US" sz="1800" strike="noStrike" noProof="1"/>
          </a:p>
        </p:txBody>
      </p:sp>
      <p:sp>
        <p:nvSpPr>
          <p:cNvPr id="6" name="矩形 5"/>
          <p:cNvSpPr/>
          <p:nvPr>
            <p:custDataLst>
              <p:tags r:id="rId2"/>
            </p:custDataLst>
          </p:nvPr>
        </p:nvSpPr>
        <p:spPr>
          <a:xfrm>
            <a:off x="602615" y="1313180"/>
            <a:ext cx="556895" cy="303530"/>
          </a:xfrm>
          <a:prstGeom prst="rect">
            <a:avLst/>
          </a:prstGeom>
          <a:solidFill>
            <a:srgbClr val="EDF5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800">
              <a:solidFill>
                <a:schemeClr val="lt1"/>
              </a:solidFill>
            </a:endParaRPr>
          </a:p>
        </p:txBody>
      </p:sp>
      <p:sp>
        <p:nvSpPr>
          <p:cNvPr id="3" name="Title 6"/>
          <p:cNvSpPr txBox="1"/>
          <p:nvPr>
            <p:custDataLst>
              <p:tags r:id="rId3"/>
            </p:custDataLst>
          </p:nvPr>
        </p:nvSpPr>
        <p:spPr>
          <a:xfrm>
            <a:off x="1120775" y="294640"/>
            <a:ext cx="10081895" cy="1185545"/>
          </a:xfrm>
          <a:prstGeom prst="rect">
            <a:avLst/>
          </a:prstGeom>
          <a:noFill/>
          <a:ln w="3175">
            <a:noFill/>
            <a:prstDash val="dash"/>
          </a:ln>
          <a:extLst>
            <a:ext uri="{909E8E84-426E-40DD-AFC4-6F175D3DCCD1}">
              <a14:hiddenFill xmlns:a14="http://schemas.microsoft.com/office/drawing/2010/main">
                <a:solidFill>
                  <a:schemeClr val="bg2"/>
                </a:solidFill>
              </a14:hiddenFill>
            </a:ext>
          </a:extLst>
        </p:spPr>
        <p:txBody>
          <a:bodyPr wrap="square" lIns="72000" tIns="36195" rIns="72000" bIns="36195" anchor="t" anchorCtr="0">
            <a:spAutoFit/>
          </a:bodyPr>
          <a:lstStyle>
            <a:lvl1pPr algn="l" defTabSz="913765" rtl="0" eaLnBrk="1" latinLnBrk="0" hangingPunct="1">
              <a:lnSpc>
                <a:spcPct val="90000"/>
              </a:lnSpc>
              <a:spcBef>
                <a:spcPct val="0"/>
              </a:spcBef>
              <a:buNone/>
              <a:defRPr lang="en-US" sz="2745" b="0" kern="1200" cap="none" spc="-49" baseline="0" dirty="0" smtClean="0">
                <a:ln w="3175">
                  <a:noFill/>
                </a:ln>
                <a:solidFill>
                  <a:schemeClr val="tx1"/>
                </a:solidFill>
                <a:effectLst/>
                <a:latin typeface="+mj-lt"/>
                <a:ea typeface="+mn-ea"/>
                <a:cs typeface="Segoe UI" panose="020B0502040204020203" pitchFamily="34" charset="0"/>
              </a:defRPr>
            </a:lvl1pPr>
          </a:lstStyle>
          <a:p>
            <a:pPr marL="0" lvl="0" indent="0" algn="l">
              <a:lnSpc>
                <a:spcPct val="100000"/>
              </a:lnSpc>
              <a:spcBef>
                <a:spcPts val="1000"/>
              </a:spcBef>
              <a:spcAft>
                <a:spcPts val="0"/>
              </a:spcAft>
              <a:buSzPct val="100000"/>
              <a:buNone/>
            </a:pPr>
            <a:r>
              <a:rPr lang="zh-CN" altLang="en-US" sz="3200" b="1" spc="205" dirty="0">
                <a:ln w="3175">
                  <a:noFill/>
                  <a:prstDash val="dash"/>
                </a:ln>
                <a:solidFill>
                  <a:srgbClr val="016DB5"/>
                </a:solidFill>
                <a:uFillTx/>
                <a:latin typeface="微软雅黑" panose="020B0503020204020204" charset="-122"/>
                <a:ea typeface="微软雅黑" panose="020B0503020204020204" charset="-122"/>
                <a:cs typeface="微软雅黑" panose="020B0503020204020204" charset="-122"/>
                <a:sym typeface="+mn-ea"/>
              </a:rPr>
              <a:t>工商管理类：</a:t>
            </a:r>
            <a:endParaRPr lang="zh-CN" altLang="en-US" sz="3200" b="1" spc="205" dirty="0">
              <a:ln w="3175">
                <a:noFill/>
                <a:prstDash val="dash"/>
              </a:ln>
              <a:solidFill>
                <a:srgbClr val="016DB5"/>
              </a:solidFill>
              <a:uFillTx/>
              <a:latin typeface="微软雅黑" panose="020B0503020204020204" charset="-122"/>
              <a:ea typeface="微软雅黑" panose="020B0503020204020204" charset="-122"/>
              <a:cs typeface="微软雅黑" panose="020B0503020204020204" charset="-122"/>
              <a:sym typeface="+mn-ea"/>
            </a:endParaRPr>
          </a:p>
          <a:p>
            <a:pPr marL="0" lvl="0" indent="0" algn="l">
              <a:lnSpc>
                <a:spcPct val="100000"/>
              </a:lnSpc>
              <a:spcBef>
                <a:spcPts val="1000"/>
              </a:spcBef>
              <a:spcAft>
                <a:spcPts val="0"/>
              </a:spcAft>
              <a:buSzPct val="100000"/>
              <a:buNone/>
            </a:pPr>
            <a:r>
              <a:rPr lang="zh-CN" altLang="en-US" sz="3200" b="1" spc="205" dirty="0">
                <a:ln w="3175">
                  <a:noFill/>
                  <a:prstDash val="dash"/>
                </a:ln>
                <a:solidFill>
                  <a:srgbClr val="016DB5"/>
                </a:solidFill>
                <a:uFillTx/>
                <a:latin typeface="微软雅黑" panose="020B0503020204020204" charset="-122"/>
                <a:ea typeface="微软雅黑" panose="020B0503020204020204" charset="-122"/>
                <a:cs typeface="微软雅黑" panose="020B0503020204020204" charset="-122"/>
                <a:sym typeface="+mn-ea"/>
              </a:rPr>
              <a:t>市场营销专业</a:t>
            </a:r>
            <a:r>
              <a:rPr altLang="zh-CN" sz="2000" b="1" spc="205" dirty="0">
                <a:ln w="3175">
                  <a:noFill/>
                  <a:prstDash val="dash"/>
                </a:ln>
                <a:solidFill>
                  <a:srgbClr val="016DB5"/>
                </a:solidFill>
                <a:uFillTx/>
                <a:latin typeface="微软雅黑" panose="020B0503020204020204" charset="-122"/>
                <a:ea typeface="微软雅黑" panose="020B0503020204020204" charset="-122"/>
                <a:cs typeface="微软雅黑" panose="020B0503020204020204" charset="-122"/>
                <a:sym typeface="+mn-ea"/>
              </a:rPr>
              <a:t>          </a:t>
            </a:r>
            <a:r>
              <a:rPr lang="zh-CN" altLang="en-US" sz="2000" b="1" spc="205" dirty="0">
                <a:ln w="3175">
                  <a:noFill/>
                  <a:prstDash val="dash"/>
                </a:ln>
                <a:solidFill>
                  <a:srgbClr val="FF0000"/>
                </a:solidFill>
                <a:uFillTx/>
                <a:latin typeface="微软雅黑" panose="020B0503020204020204" charset="-122"/>
                <a:ea typeface="微软雅黑" panose="020B0503020204020204" charset="-122"/>
                <a:cs typeface="微软雅黑" panose="020B0503020204020204" charset="-122"/>
                <a:sym typeface="+mn-ea"/>
              </a:rPr>
              <a:t>省级一流专业</a:t>
            </a:r>
            <a:r>
              <a:rPr altLang="zh-CN" sz="2400" b="1" spc="205" dirty="0">
                <a:ln w="3175">
                  <a:noFill/>
                  <a:prstDash val="dash"/>
                </a:ln>
                <a:solidFill>
                  <a:srgbClr val="FF0000"/>
                </a:solidFill>
                <a:uFillTx/>
                <a:latin typeface="微软雅黑" panose="020B0503020204020204" charset="-122"/>
                <a:ea typeface="微软雅黑" panose="020B0503020204020204" charset="-122"/>
                <a:cs typeface="微软雅黑" panose="020B0503020204020204" charset="-122"/>
                <a:sym typeface="+mn-ea"/>
              </a:rPr>
              <a:t> </a:t>
            </a:r>
            <a:endParaRPr altLang="zh-CN" sz="2400" b="1" spc="205" dirty="0">
              <a:ln w="3175">
                <a:noFill/>
                <a:prstDash val="dash"/>
              </a:ln>
              <a:solidFill>
                <a:srgbClr val="FF0000"/>
              </a:solidFill>
              <a:uFillTx/>
              <a:latin typeface="微软雅黑" panose="020B0503020204020204" charset="-122"/>
              <a:ea typeface="微软雅黑" panose="020B0503020204020204" charset="-122"/>
              <a:cs typeface="微软雅黑" panose="020B0503020204020204" charset="-122"/>
              <a:sym typeface="+mn-ea"/>
            </a:endParaRPr>
          </a:p>
        </p:txBody>
      </p:sp>
      <p:sp>
        <p:nvSpPr>
          <p:cNvPr id="4" name="Title 6"/>
          <p:cNvSpPr txBox="1"/>
          <p:nvPr>
            <p:custDataLst>
              <p:tags r:id="rId4"/>
            </p:custDataLst>
          </p:nvPr>
        </p:nvSpPr>
        <p:spPr>
          <a:xfrm>
            <a:off x="908685" y="1748155"/>
            <a:ext cx="10506075" cy="4797425"/>
          </a:xfrm>
          <a:prstGeom prst="rect">
            <a:avLst/>
          </a:prstGeom>
          <a:noFill/>
          <a:ln w="3175">
            <a:noFill/>
            <a:prstDash val="dash"/>
          </a:ln>
          <a:extLst>
            <a:ext uri="{909E8E84-426E-40DD-AFC4-6F175D3DCCD1}">
              <a14:hiddenFill xmlns:a14="http://schemas.microsoft.com/office/drawing/2010/main">
                <a:solidFill>
                  <a:schemeClr val="bg2"/>
                </a:solidFill>
              </a14:hiddenFill>
            </a:ext>
          </a:extLst>
        </p:spPr>
        <p:txBody>
          <a:bodyPr wrap="square" lIns="72000" tIns="36195" rIns="72000" bIns="36195" anchor="t" anchorCtr="0">
            <a:noAutofit/>
          </a:bodyPr>
          <a:lstStyle>
            <a:lvl1pPr algn="l" defTabSz="913765" rtl="0" eaLnBrk="1" latinLnBrk="0" hangingPunct="1">
              <a:lnSpc>
                <a:spcPct val="90000"/>
              </a:lnSpc>
              <a:spcBef>
                <a:spcPct val="0"/>
              </a:spcBef>
              <a:buNone/>
              <a:defRPr lang="en-US" sz="2745" b="0" kern="1200" cap="none" spc="-49" baseline="0" dirty="0" smtClean="0">
                <a:ln w="3175">
                  <a:noFill/>
                </a:ln>
                <a:solidFill>
                  <a:schemeClr val="tx1"/>
                </a:solidFill>
                <a:effectLst/>
                <a:latin typeface="+mj-lt"/>
                <a:ea typeface="+mn-ea"/>
                <a:cs typeface="Segoe UI" panose="020B0502040204020203" pitchFamily="34" charset="0"/>
              </a:defRPr>
            </a:lvl1pPr>
          </a:lstStyle>
          <a:p>
            <a:pPr algn="just">
              <a:lnSpc>
                <a:spcPct val="150000"/>
              </a:lnSpc>
              <a:buClrTx/>
              <a:buSzTx/>
              <a:buFontTx/>
            </a:pPr>
            <a:r>
              <a:rPr lang="zh-CN" altLang="en-US" sz="1800">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rPr>
              <a:t>       中国地质大学市场营销专业是经济管理学院开办历史较早的专业之一，是MBA建设的主要依托专业之一，有教师30人，其中博士生导师5名，教授11人。专业研究以满足消费者需求为中心的企业经营活动和营销管理过程的基本规律，以及营销原理在企业经营实践和其它非营利组织管理中的应用问题；培养具有现代营销观念、强烈竞争意识、创新精神，掌握大数据时代营销活动规律的德才兼备、实践与理论研究能力突出的复合型高层次营销管理人才。</a:t>
            </a:r>
            <a:endParaRPr lang="zh-CN" altLang="en-US" sz="1800">
              <a:solidFill>
                <a:schemeClr val="accent5">
                  <a:lumMod val="75000"/>
                </a:schemeClr>
              </a:solidFill>
              <a:latin typeface="微软雅黑" panose="020B0503020204020204" charset="-122"/>
              <a:ea typeface="微软雅黑" panose="020B0503020204020204" charset="-122"/>
              <a:cs typeface="微软雅黑" panose="020B0503020204020204" charset="-122"/>
            </a:endParaRPr>
          </a:p>
          <a:p>
            <a:pPr algn="just">
              <a:lnSpc>
                <a:spcPct val="150000"/>
              </a:lnSpc>
              <a:buClrTx/>
              <a:buSzTx/>
              <a:buFontTx/>
            </a:pPr>
            <a:endParaRPr lang="zh-CN" altLang="en-US" sz="1800">
              <a:solidFill>
                <a:schemeClr val="accent5">
                  <a:lumMod val="75000"/>
                </a:schemeClr>
              </a:solidFill>
              <a:latin typeface="微软雅黑" panose="020B0503020204020204" charset="-122"/>
              <a:ea typeface="微软雅黑" panose="020B0503020204020204" charset="-122"/>
              <a:cs typeface="微软雅黑" panose="020B0503020204020204" charset="-122"/>
            </a:endParaRPr>
          </a:p>
          <a:p>
            <a:pPr algn="just">
              <a:lnSpc>
                <a:spcPct val="150000"/>
              </a:lnSpc>
              <a:buClrTx/>
              <a:buSzTx/>
              <a:buFontTx/>
            </a:pPr>
            <a:r>
              <a:rPr lang="zh-CN" altLang="en-US" sz="1800" b="1">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rPr>
              <a:t>办学特色：</a:t>
            </a:r>
            <a:r>
              <a:rPr lang="zh-CN" altLang="en-US" sz="1800">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rPr>
              <a:t>将通识教育与个性发展相结合，突出学生的全球意识、开放精神、创新和实践能力培养，使学生掌握营销管理的基本理论、方法，具备从事营销管理的良好素质、知识和创新能力。</a:t>
            </a:r>
            <a:endParaRPr lang="zh-CN" altLang="en-US" sz="1800">
              <a:solidFill>
                <a:schemeClr val="accent5">
                  <a:lumMod val="75000"/>
                </a:schemeClr>
              </a:solidFill>
              <a:latin typeface="微软雅黑" panose="020B0503020204020204" charset="-122"/>
              <a:ea typeface="微软雅黑" panose="020B0503020204020204" charset="-122"/>
              <a:cs typeface="微软雅黑" panose="020B0503020204020204" charset="-122"/>
            </a:endParaRPr>
          </a:p>
          <a:p>
            <a:pPr algn="just">
              <a:lnSpc>
                <a:spcPct val="150000"/>
              </a:lnSpc>
              <a:buClrTx/>
              <a:buSzTx/>
              <a:buFontTx/>
            </a:pPr>
            <a:endParaRPr lang="zh-CN" altLang="en-US" sz="1800">
              <a:solidFill>
                <a:schemeClr val="accent5">
                  <a:lumMod val="75000"/>
                </a:schemeClr>
              </a:solidFill>
              <a:latin typeface="微软雅黑" panose="020B0503020204020204" charset="-122"/>
              <a:ea typeface="微软雅黑" panose="020B0503020204020204" charset="-122"/>
              <a:cs typeface="微软雅黑" panose="020B0503020204020204" charset="-122"/>
            </a:endParaRPr>
          </a:p>
          <a:p>
            <a:pPr algn="just">
              <a:lnSpc>
                <a:spcPct val="150000"/>
              </a:lnSpc>
              <a:buClrTx/>
              <a:buSzTx/>
              <a:buFontTx/>
            </a:pPr>
            <a:r>
              <a:rPr lang="zh-CN" altLang="en-US" sz="1800" b="1">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rPr>
              <a:t>主要就业领域：</a:t>
            </a:r>
            <a:r>
              <a:rPr lang="zh-CN" altLang="en-US" sz="1800">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rPr>
              <a:t>各类企业（中外大型企业、跨国公司、商业企业、金融机构等）、非营利组织和政府有关部门从事经营管理、市场营销策划、市场营销管理与咨询、广告管理、市场研究和电子商务等管理工作</a:t>
            </a:r>
            <a:r>
              <a:rPr lang="zh-CN" altLang="en-US" sz="1800">
                <a:latin typeface="微软雅黑" panose="020B0503020204020204" charset="-122"/>
                <a:ea typeface="微软雅黑" panose="020B0503020204020204" charset="-122"/>
                <a:sym typeface="+mn-ea"/>
              </a:rPr>
              <a:t>。</a:t>
            </a:r>
            <a:endParaRPr lang="zh-CN" altLang="en-US" sz="1800">
              <a:latin typeface="微软雅黑" panose="020B0503020204020204" charset="-122"/>
              <a:ea typeface="微软雅黑" panose="020B0503020204020204" charset="-122"/>
            </a:endParaRPr>
          </a:p>
          <a:p>
            <a:pPr algn="just">
              <a:lnSpc>
                <a:spcPct val="150000"/>
              </a:lnSpc>
            </a:pPr>
            <a:endParaRPr lang="zh-CN" altLang="en-US" sz="1800">
              <a:latin typeface="微软雅黑" panose="020B0503020204020204" charset="-122"/>
              <a:ea typeface="微软雅黑" panose="020B0503020204020204" charset="-122"/>
              <a:sym typeface="+mn-ea"/>
            </a:endParaRPr>
          </a:p>
        </p:txBody>
      </p:sp>
      <p:sp>
        <p:nvSpPr>
          <p:cNvPr id="8" name="矩形 7"/>
          <p:cNvSpPr/>
          <p:nvPr>
            <p:custDataLst>
              <p:tags r:id="rId5"/>
            </p:custDataLst>
          </p:nvPr>
        </p:nvSpPr>
        <p:spPr>
          <a:xfrm>
            <a:off x="0" y="307975"/>
            <a:ext cx="908685" cy="436245"/>
          </a:xfrm>
          <a:prstGeom prst="rect">
            <a:avLst/>
          </a:prstGeom>
          <a:solidFill>
            <a:srgbClr val="016DB5"/>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p>
            <a:pPr algn="ctr" fontAlgn="auto">
              <a:spcBef>
                <a:spcPts val="0"/>
              </a:spcBef>
              <a:spcAft>
                <a:spcPts val="0"/>
              </a:spcAft>
            </a:pPr>
            <a:endParaRPr lang="zh-CN" altLang="en-US" sz="1400"/>
          </a:p>
        </p:txBody>
      </p:sp>
      <p:pic>
        <p:nvPicPr>
          <p:cNvPr id="9" name="图片 8" descr="VUTRF`C07I(8EJ205BYTADE"/>
          <p:cNvPicPr>
            <a:picLocks noChangeAspect="1"/>
          </p:cNvPicPr>
          <p:nvPr>
            <p:custDataLst>
              <p:tags r:id="rId6"/>
            </p:custDataLst>
          </p:nvPr>
        </p:nvPicPr>
        <p:blipFill>
          <a:blip r:embed="rId7"/>
          <a:srcRect b="24987"/>
          <a:stretch>
            <a:fillRect/>
          </a:stretch>
        </p:blipFill>
        <p:spPr>
          <a:xfrm>
            <a:off x="7646035" y="8255"/>
            <a:ext cx="4528820" cy="737235"/>
          </a:xfrm>
          <a:prstGeom prst="rect">
            <a:avLst/>
          </a:prstGeom>
        </p:spPr>
      </p:pic>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矩形 4"/>
          <p:cNvSpPr/>
          <p:nvPr userDrawn="1"/>
        </p:nvSpPr>
        <p:spPr>
          <a:xfrm>
            <a:off x="0" y="-14922"/>
            <a:ext cx="12192000" cy="6872288"/>
          </a:xfrm>
          <a:prstGeom prst="rect">
            <a:avLst/>
          </a:prstGeom>
          <a:blipFill rotWithShape="1">
            <a:blip r:embed="rId1">
              <a:alphaModFix amt="8000"/>
            </a:blip>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fontAlgn="auto"/>
            <a:endParaRPr lang="zh-CN" altLang="en-US" sz="1800" strike="noStrike" noProof="1"/>
          </a:p>
        </p:txBody>
      </p:sp>
      <p:pic>
        <p:nvPicPr>
          <p:cNvPr id="100" name="图片 99"/>
          <p:cNvPicPr/>
          <p:nvPr/>
        </p:nvPicPr>
        <p:blipFill>
          <a:blip r:embed="rId2"/>
          <a:srcRect t="975"/>
          <a:stretch>
            <a:fillRect/>
          </a:stretch>
        </p:blipFill>
        <p:spPr>
          <a:xfrm>
            <a:off x="2689860" y="99695"/>
            <a:ext cx="6812915" cy="6642735"/>
          </a:xfrm>
          <a:prstGeom prst="rect">
            <a:avLst/>
          </a:prstGeom>
          <a:noFill/>
          <a:ln w="9525">
            <a:noFill/>
          </a:ln>
        </p:spPr>
      </p:pic>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矩形 4"/>
          <p:cNvSpPr/>
          <p:nvPr userDrawn="1"/>
        </p:nvSpPr>
        <p:spPr>
          <a:xfrm>
            <a:off x="0" y="-14922"/>
            <a:ext cx="12192000" cy="6872288"/>
          </a:xfrm>
          <a:prstGeom prst="rect">
            <a:avLst/>
          </a:prstGeom>
          <a:blipFill rotWithShape="1">
            <a:blip r:embed="rId1">
              <a:alphaModFix amt="8000"/>
            </a:blip>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fontAlgn="auto"/>
            <a:endParaRPr lang="zh-CN" altLang="en-US" sz="1800" strike="noStrike" noProof="1"/>
          </a:p>
        </p:txBody>
      </p:sp>
      <p:sp>
        <p:nvSpPr>
          <p:cNvPr id="6" name="矩形 5"/>
          <p:cNvSpPr/>
          <p:nvPr>
            <p:custDataLst>
              <p:tags r:id="rId2"/>
            </p:custDataLst>
          </p:nvPr>
        </p:nvSpPr>
        <p:spPr>
          <a:xfrm>
            <a:off x="602615" y="1313180"/>
            <a:ext cx="556895" cy="303530"/>
          </a:xfrm>
          <a:prstGeom prst="rect">
            <a:avLst/>
          </a:prstGeom>
          <a:solidFill>
            <a:srgbClr val="EDF5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800">
              <a:solidFill>
                <a:schemeClr val="lt1"/>
              </a:solidFill>
            </a:endParaRPr>
          </a:p>
        </p:txBody>
      </p:sp>
      <p:sp>
        <p:nvSpPr>
          <p:cNvPr id="3" name="Title 6"/>
          <p:cNvSpPr txBox="1"/>
          <p:nvPr>
            <p:custDataLst>
              <p:tags r:id="rId3"/>
            </p:custDataLst>
          </p:nvPr>
        </p:nvSpPr>
        <p:spPr>
          <a:xfrm>
            <a:off x="1055370" y="287020"/>
            <a:ext cx="10081895" cy="1185545"/>
          </a:xfrm>
          <a:prstGeom prst="rect">
            <a:avLst/>
          </a:prstGeom>
          <a:noFill/>
          <a:ln w="3175">
            <a:noFill/>
            <a:prstDash val="dash"/>
          </a:ln>
          <a:extLst>
            <a:ext uri="{909E8E84-426E-40DD-AFC4-6F175D3DCCD1}">
              <a14:hiddenFill xmlns:a14="http://schemas.microsoft.com/office/drawing/2010/main">
                <a:solidFill>
                  <a:schemeClr val="bg2"/>
                </a:solidFill>
              </a14:hiddenFill>
            </a:ext>
          </a:extLst>
        </p:spPr>
        <p:txBody>
          <a:bodyPr wrap="square" lIns="72000" tIns="36195" rIns="72000" bIns="36195" anchor="t" anchorCtr="0">
            <a:spAutoFit/>
          </a:bodyPr>
          <a:lstStyle>
            <a:lvl1pPr algn="l" defTabSz="913765" rtl="0" eaLnBrk="1" latinLnBrk="0" hangingPunct="1">
              <a:lnSpc>
                <a:spcPct val="90000"/>
              </a:lnSpc>
              <a:spcBef>
                <a:spcPct val="0"/>
              </a:spcBef>
              <a:buNone/>
              <a:defRPr lang="en-US" sz="2745" b="0" kern="1200" cap="none" spc="-49" baseline="0" dirty="0" smtClean="0">
                <a:ln w="3175">
                  <a:noFill/>
                </a:ln>
                <a:solidFill>
                  <a:schemeClr val="tx1"/>
                </a:solidFill>
                <a:effectLst/>
                <a:latin typeface="+mj-lt"/>
                <a:ea typeface="+mn-ea"/>
                <a:cs typeface="Segoe UI" panose="020B0502040204020203" pitchFamily="34" charset="0"/>
              </a:defRPr>
            </a:lvl1pPr>
          </a:lstStyle>
          <a:p>
            <a:pPr marL="0" lvl="0" indent="0" algn="l">
              <a:lnSpc>
                <a:spcPct val="100000"/>
              </a:lnSpc>
              <a:spcBef>
                <a:spcPts val="1000"/>
              </a:spcBef>
              <a:spcAft>
                <a:spcPts val="0"/>
              </a:spcAft>
              <a:buSzPct val="100000"/>
              <a:buNone/>
            </a:pPr>
            <a:r>
              <a:rPr lang="zh-CN" altLang="en-US" sz="3200" b="1" spc="205" dirty="0">
                <a:ln w="3175">
                  <a:noFill/>
                  <a:prstDash val="dash"/>
                </a:ln>
                <a:solidFill>
                  <a:srgbClr val="016DB5"/>
                </a:solidFill>
                <a:uFillTx/>
                <a:latin typeface="微软雅黑" panose="020B0503020204020204" charset="-122"/>
                <a:ea typeface="微软雅黑" panose="020B0503020204020204" charset="-122"/>
                <a:cs typeface="微软雅黑" panose="020B0503020204020204" charset="-122"/>
                <a:sym typeface="+mn-ea"/>
              </a:rPr>
              <a:t>工商管理类：</a:t>
            </a:r>
            <a:endParaRPr lang="zh-CN" altLang="en-US" sz="3200" b="1" spc="205" dirty="0">
              <a:ln w="3175">
                <a:noFill/>
                <a:prstDash val="dash"/>
              </a:ln>
              <a:solidFill>
                <a:srgbClr val="016DB5"/>
              </a:solidFill>
              <a:uFillTx/>
              <a:latin typeface="微软雅黑" panose="020B0503020204020204" charset="-122"/>
              <a:ea typeface="微软雅黑" panose="020B0503020204020204" charset="-122"/>
              <a:cs typeface="微软雅黑" panose="020B0503020204020204" charset="-122"/>
              <a:sym typeface="+mn-ea"/>
            </a:endParaRPr>
          </a:p>
          <a:p>
            <a:pPr marL="0" lvl="0" indent="0" algn="l">
              <a:lnSpc>
                <a:spcPct val="100000"/>
              </a:lnSpc>
              <a:spcBef>
                <a:spcPts val="1000"/>
              </a:spcBef>
              <a:spcAft>
                <a:spcPts val="0"/>
              </a:spcAft>
              <a:buSzPct val="100000"/>
              <a:buNone/>
            </a:pPr>
            <a:r>
              <a:rPr lang="zh-CN" altLang="en-US" sz="3200" b="1" spc="205" dirty="0">
                <a:ln w="3175">
                  <a:noFill/>
                  <a:prstDash val="dash"/>
                </a:ln>
                <a:solidFill>
                  <a:srgbClr val="016DB5"/>
                </a:solidFill>
                <a:uFillTx/>
                <a:latin typeface="微软雅黑" panose="020B0503020204020204" charset="-122"/>
                <a:ea typeface="微软雅黑" panose="020B0503020204020204" charset="-122"/>
                <a:cs typeface="微软雅黑" panose="020B0503020204020204" charset="-122"/>
                <a:sym typeface="+mn-ea"/>
              </a:rPr>
              <a:t>会计学专业</a:t>
            </a:r>
            <a:r>
              <a:rPr altLang="zh-CN" sz="2000" b="1" spc="205" dirty="0">
                <a:ln w="3175">
                  <a:noFill/>
                  <a:prstDash val="dash"/>
                </a:ln>
                <a:solidFill>
                  <a:srgbClr val="016DB5"/>
                </a:solidFill>
                <a:uFillTx/>
                <a:latin typeface="微软雅黑" panose="020B0503020204020204" charset="-122"/>
                <a:ea typeface="微软雅黑" panose="020B0503020204020204" charset="-122"/>
                <a:cs typeface="微软雅黑" panose="020B0503020204020204" charset="-122"/>
                <a:sym typeface="+mn-ea"/>
              </a:rPr>
              <a:t>         </a:t>
            </a:r>
            <a:r>
              <a:rPr altLang="zh-CN" sz="2000" b="1" spc="205" dirty="0">
                <a:ln w="3175">
                  <a:noFill/>
                  <a:prstDash val="dash"/>
                </a:ln>
                <a:solidFill>
                  <a:srgbClr val="FF0000"/>
                </a:solidFill>
                <a:uFillTx/>
                <a:latin typeface="微软雅黑" panose="020B0503020204020204" charset="-122"/>
                <a:ea typeface="微软雅黑" panose="020B0503020204020204" charset="-122"/>
                <a:cs typeface="微软雅黑" panose="020B0503020204020204" charset="-122"/>
                <a:sym typeface="+mn-ea"/>
              </a:rPr>
              <a:t> </a:t>
            </a:r>
            <a:r>
              <a:rPr lang="zh-CN" altLang="en-US" sz="2000" b="1" spc="205" dirty="0">
                <a:ln w="3175">
                  <a:noFill/>
                  <a:prstDash val="dash"/>
                </a:ln>
                <a:solidFill>
                  <a:srgbClr val="FF0000"/>
                </a:solidFill>
                <a:uFillTx/>
                <a:latin typeface="微软雅黑" panose="020B0503020204020204" charset="-122"/>
                <a:ea typeface="微软雅黑" panose="020B0503020204020204" charset="-122"/>
                <a:cs typeface="微软雅黑" panose="020B0503020204020204" charset="-122"/>
                <a:sym typeface="+mn-ea"/>
              </a:rPr>
              <a:t>省级一流专业</a:t>
            </a:r>
            <a:r>
              <a:rPr altLang="zh-CN" sz="2400" b="1" spc="205" dirty="0">
                <a:ln w="3175">
                  <a:noFill/>
                  <a:prstDash val="dash"/>
                </a:ln>
                <a:solidFill>
                  <a:srgbClr val="FF0000"/>
                </a:solidFill>
                <a:uFillTx/>
                <a:latin typeface="微软雅黑" panose="020B0503020204020204" charset="-122"/>
                <a:ea typeface="微软雅黑" panose="020B0503020204020204" charset="-122"/>
                <a:cs typeface="微软雅黑" panose="020B0503020204020204" charset="-122"/>
                <a:sym typeface="+mn-ea"/>
              </a:rPr>
              <a:t> </a:t>
            </a:r>
            <a:endParaRPr altLang="zh-CN" sz="2400" b="1" spc="205" dirty="0">
              <a:ln w="3175">
                <a:noFill/>
                <a:prstDash val="dash"/>
              </a:ln>
              <a:solidFill>
                <a:srgbClr val="FF0000"/>
              </a:solidFill>
              <a:uFillTx/>
              <a:latin typeface="微软雅黑" panose="020B0503020204020204" charset="-122"/>
              <a:ea typeface="微软雅黑" panose="020B0503020204020204" charset="-122"/>
              <a:cs typeface="微软雅黑" panose="020B0503020204020204" charset="-122"/>
              <a:sym typeface="+mn-ea"/>
            </a:endParaRPr>
          </a:p>
        </p:txBody>
      </p:sp>
      <p:pic>
        <p:nvPicPr>
          <p:cNvPr id="13" name="图片 12"/>
          <p:cNvPicPr>
            <a:picLocks noChangeAspect="1"/>
          </p:cNvPicPr>
          <p:nvPr/>
        </p:nvPicPr>
        <p:blipFill>
          <a:blip r:embed="rId4"/>
          <a:srcRect l="1459" t="24624" r="3220" b="18193"/>
          <a:stretch>
            <a:fillRect/>
          </a:stretch>
        </p:blipFill>
        <p:spPr>
          <a:xfrm>
            <a:off x="2764155" y="1875155"/>
            <a:ext cx="6489065" cy="2087880"/>
          </a:xfrm>
          <a:prstGeom prst="rect">
            <a:avLst/>
          </a:prstGeom>
        </p:spPr>
      </p:pic>
      <p:sp>
        <p:nvSpPr>
          <p:cNvPr id="4" name="Title 6"/>
          <p:cNvSpPr txBox="1"/>
          <p:nvPr>
            <p:custDataLst>
              <p:tags r:id="rId5"/>
            </p:custDataLst>
          </p:nvPr>
        </p:nvSpPr>
        <p:spPr>
          <a:xfrm>
            <a:off x="755650" y="4025265"/>
            <a:ext cx="10772140" cy="2642870"/>
          </a:xfrm>
          <a:prstGeom prst="rect">
            <a:avLst/>
          </a:prstGeom>
          <a:noFill/>
          <a:ln w="3175">
            <a:noFill/>
            <a:prstDash val="dash"/>
          </a:ln>
          <a:extLst>
            <a:ext uri="{909E8E84-426E-40DD-AFC4-6F175D3DCCD1}">
              <a14:hiddenFill xmlns:a14="http://schemas.microsoft.com/office/drawing/2010/main">
                <a:solidFill>
                  <a:schemeClr val="bg2"/>
                </a:solidFill>
              </a14:hiddenFill>
            </a:ext>
          </a:extLst>
        </p:spPr>
        <p:txBody>
          <a:bodyPr wrap="square" lIns="72000" tIns="36195" rIns="72000" bIns="36195" anchor="t" anchorCtr="0">
            <a:noAutofit/>
          </a:bodyPr>
          <a:lstStyle>
            <a:lvl1pPr algn="l" defTabSz="913765" rtl="0" eaLnBrk="1" latinLnBrk="0" hangingPunct="1">
              <a:lnSpc>
                <a:spcPct val="90000"/>
              </a:lnSpc>
              <a:spcBef>
                <a:spcPct val="0"/>
              </a:spcBef>
              <a:buNone/>
              <a:defRPr lang="en-US" sz="2745" b="0" kern="1200" cap="none" spc="-49" baseline="0" dirty="0" smtClean="0">
                <a:ln w="3175">
                  <a:noFill/>
                </a:ln>
                <a:solidFill>
                  <a:schemeClr val="tx1"/>
                </a:solidFill>
                <a:effectLst/>
                <a:latin typeface="+mj-lt"/>
                <a:ea typeface="+mn-ea"/>
                <a:cs typeface="Segoe UI" panose="020B0502040204020203" pitchFamily="34" charset="0"/>
              </a:defRPr>
            </a:lvl1pPr>
          </a:lstStyle>
          <a:p>
            <a:pPr algn="just">
              <a:lnSpc>
                <a:spcPct val="150000"/>
              </a:lnSpc>
              <a:buClrTx/>
              <a:buSzTx/>
              <a:buFontTx/>
            </a:pPr>
            <a:r>
              <a:rPr lang="zh-CN" altLang="en-US" sz="1800" b="1">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rPr>
              <a:t>近年共承担省部级以下项目7项：</a:t>
            </a:r>
            <a:r>
              <a:rPr lang="zh-CN" altLang="en-US" sz="1800">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rPr>
              <a:t>中央产业政策不确定性、地方政府干预与企业投资行为</a:t>
            </a:r>
            <a:r>
              <a:rPr lang="zh-CN" altLang="en-US" sz="1800">
                <a:solidFill>
                  <a:srgbClr val="FF0000"/>
                </a:solidFill>
                <a:latin typeface="微软雅黑" panose="020B0503020204020204" charset="-122"/>
                <a:ea typeface="微软雅黑" panose="020B0503020204020204" charset="-122"/>
                <a:cs typeface="微软雅黑" panose="020B0503020204020204" charset="-122"/>
                <a:sym typeface="+mn-ea"/>
              </a:rPr>
              <a:t>（国家自然科学基金项目）</a:t>
            </a:r>
            <a:r>
              <a:rPr lang="zh-CN" altLang="en-US" sz="1800">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rPr>
              <a:t>、不确定环境下企业低碳技术的动态投资</a:t>
            </a:r>
            <a:r>
              <a:rPr lang="zh-CN" altLang="en-US" sz="1800">
                <a:solidFill>
                  <a:srgbClr val="FF0000"/>
                </a:solidFill>
                <a:latin typeface="微软雅黑" panose="020B0503020204020204" charset="-122"/>
                <a:ea typeface="微软雅黑" panose="020B0503020204020204" charset="-122"/>
                <a:cs typeface="微软雅黑" panose="020B0503020204020204" charset="-122"/>
                <a:sym typeface="+mn-ea"/>
              </a:rPr>
              <a:t>（国家自然科学基金项目）</a:t>
            </a:r>
            <a:r>
              <a:rPr lang="zh-CN" altLang="en-US" sz="1800">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rPr>
              <a:t>、IPO、证券发行效率与供应商创新：基于供应链溢出效应的研究</a:t>
            </a:r>
            <a:r>
              <a:rPr lang="zh-CN" altLang="en-US" sz="1800">
                <a:solidFill>
                  <a:srgbClr val="FF0000"/>
                </a:solidFill>
                <a:latin typeface="微软雅黑" panose="020B0503020204020204" charset="-122"/>
                <a:ea typeface="微软雅黑" panose="020B0503020204020204" charset="-122"/>
                <a:cs typeface="微软雅黑" panose="020B0503020204020204" charset="-122"/>
                <a:sym typeface="+mn-ea"/>
              </a:rPr>
              <a:t>（教育部人文社科项目）</a:t>
            </a:r>
            <a:r>
              <a:rPr lang="zh-CN" altLang="en-US" sz="1800">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rPr>
              <a:t>、长江经济带矿业城市生态环境质量影响机制及经济转型发展路径研究</a:t>
            </a:r>
            <a:r>
              <a:rPr lang="zh-CN" altLang="en-US" sz="1800">
                <a:solidFill>
                  <a:srgbClr val="FF0000"/>
                </a:solidFill>
                <a:latin typeface="微软雅黑" panose="020B0503020204020204" charset="-122"/>
                <a:ea typeface="微软雅黑" panose="020B0503020204020204" charset="-122"/>
                <a:cs typeface="微软雅黑" panose="020B0503020204020204" charset="-122"/>
                <a:sym typeface="+mn-ea"/>
              </a:rPr>
              <a:t>（教育部人文社科项目）</a:t>
            </a:r>
            <a:r>
              <a:rPr lang="zh-CN" altLang="en-US" sz="1800">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rPr>
              <a:t>、国内外公益性项目成果效益分析研究</a:t>
            </a:r>
            <a:r>
              <a:rPr lang="zh-CN" altLang="en-US" sz="1800">
                <a:solidFill>
                  <a:srgbClr val="FF0000"/>
                </a:solidFill>
                <a:latin typeface="微软雅黑" panose="020B0503020204020204" charset="-122"/>
                <a:ea typeface="微软雅黑" panose="020B0503020204020204" charset="-122"/>
                <a:cs typeface="微软雅黑" panose="020B0503020204020204" charset="-122"/>
                <a:sym typeface="+mn-ea"/>
              </a:rPr>
              <a:t>（国土部项目）</a:t>
            </a:r>
            <a:r>
              <a:rPr lang="zh-CN" altLang="en-US" sz="1800">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rPr>
              <a:t>、湖北省环保成本及其对经营绩效影响的调查与分析</a:t>
            </a:r>
            <a:r>
              <a:rPr lang="zh-CN" altLang="en-US" sz="1800">
                <a:solidFill>
                  <a:srgbClr val="FF0000"/>
                </a:solidFill>
                <a:latin typeface="微软雅黑" panose="020B0503020204020204" charset="-122"/>
                <a:ea typeface="微软雅黑" panose="020B0503020204020204" charset="-122"/>
                <a:cs typeface="微软雅黑" panose="020B0503020204020204" charset="-122"/>
                <a:sym typeface="+mn-ea"/>
              </a:rPr>
              <a:t>（湖北省教育厅哲学与社会科学重大项目）</a:t>
            </a:r>
            <a:r>
              <a:rPr lang="zh-CN" altLang="en-US" sz="1800">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rPr>
              <a:t>、我国资源型企业并购效应研究</a:t>
            </a:r>
            <a:r>
              <a:rPr lang="zh-CN" altLang="en-US" sz="1800">
                <a:solidFill>
                  <a:srgbClr val="FF0000"/>
                </a:solidFill>
                <a:latin typeface="微软雅黑" panose="020B0503020204020204" charset="-122"/>
                <a:ea typeface="微软雅黑" panose="020B0503020204020204" charset="-122"/>
                <a:cs typeface="微软雅黑" panose="020B0503020204020204" charset="-122"/>
                <a:sym typeface="+mn-ea"/>
              </a:rPr>
              <a:t>（湖北省社科基金）</a:t>
            </a:r>
            <a:r>
              <a:rPr lang="zh-CN" altLang="en-US" sz="1800">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rPr>
              <a:t>。</a:t>
            </a:r>
            <a:endParaRPr lang="zh-CN" altLang="en-US" sz="1800">
              <a:solidFill>
                <a:schemeClr val="accent5">
                  <a:lumMod val="75000"/>
                </a:schemeClr>
              </a:solidFill>
              <a:latin typeface="微软雅黑" panose="020B0503020204020204" charset="-122"/>
              <a:ea typeface="微软雅黑" panose="020B0503020204020204" charset="-122"/>
              <a:cs typeface="微软雅黑" panose="020B0503020204020204" charset="-122"/>
            </a:endParaRPr>
          </a:p>
          <a:p>
            <a:pPr algn="just">
              <a:lnSpc>
                <a:spcPct val="150000"/>
              </a:lnSpc>
              <a:buClrTx/>
              <a:buSzTx/>
              <a:buFontTx/>
            </a:pPr>
            <a:endParaRPr lang="zh-CN" altLang="en-US" sz="1800">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endParaRPr>
          </a:p>
        </p:txBody>
      </p:sp>
      <p:sp>
        <p:nvSpPr>
          <p:cNvPr id="8" name="矩形 7"/>
          <p:cNvSpPr/>
          <p:nvPr>
            <p:custDataLst>
              <p:tags r:id="rId6"/>
            </p:custDataLst>
          </p:nvPr>
        </p:nvSpPr>
        <p:spPr>
          <a:xfrm>
            <a:off x="0" y="307975"/>
            <a:ext cx="908685" cy="436245"/>
          </a:xfrm>
          <a:prstGeom prst="rect">
            <a:avLst/>
          </a:prstGeom>
          <a:solidFill>
            <a:srgbClr val="016DB5"/>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p>
            <a:pPr algn="ctr" fontAlgn="auto">
              <a:spcBef>
                <a:spcPts val="0"/>
              </a:spcBef>
              <a:spcAft>
                <a:spcPts val="0"/>
              </a:spcAft>
            </a:pPr>
            <a:endParaRPr lang="zh-CN" altLang="en-US" sz="1400"/>
          </a:p>
        </p:txBody>
      </p:sp>
      <p:pic>
        <p:nvPicPr>
          <p:cNvPr id="9" name="图片 8" descr="VUTRF`C07I(8EJ205BYTADE"/>
          <p:cNvPicPr>
            <a:picLocks noChangeAspect="1"/>
          </p:cNvPicPr>
          <p:nvPr>
            <p:custDataLst>
              <p:tags r:id="rId7"/>
            </p:custDataLst>
          </p:nvPr>
        </p:nvPicPr>
        <p:blipFill>
          <a:blip r:embed="rId8"/>
          <a:srcRect b="24987"/>
          <a:stretch>
            <a:fillRect/>
          </a:stretch>
        </p:blipFill>
        <p:spPr>
          <a:xfrm>
            <a:off x="7646035" y="8255"/>
            <a:ext cx="4528820" cy="737235"/>
          </a:xfrm>
          <a:prstGeom prst="rect">
            <a:avLst/>
          </a:prstGeom>
        </p:spPr>
      </p:pic>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矩形 4"/>
          <p:cNvSpPr/>
          <p:nvPr userDrawn="1"/>
        </p:nvSpPr>
        <p:spPr>
          <a:xfrm>
            <a:off x="0" y="-14922"/>
            <a:ext cx="12192000" cy="6872288"/>
          </a:xfrm>
          <a:prstGeom prst="rect">
            <a:avLst/>
          </a:prstGeom>
          <a:blipFill rotWithShape="1">
            <a:blip r:embed="rId1">
              <a:alphaModFix amt="8000"/>
            </a:blip>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fontAlgn="auto"/>
            <a:endParaRPr lang="zh-CN" altLang="en-US" sz="1800" strike="noStrike" noProof="1"/>
          </a:p>
        </p:txBody>
      </p:sp>
      <p:pic>
        <p:nvPicPr>
          <p:cNvPr id="2" name="图片 1"/>
          <p:cNvPicPr/>
          <p:nvPr/>
        </p:nvPicPr>
        <p:blipFill>
          <a:blip r:embed="rId2"/>
          <a:stretch>
            <a:fillRect/>
          </a:stretch>
        </p:blipFill>
        <p:spPr>
          <a:xfrm>
            <a:off x="2482215" y="121920"/>
            <a:ext cx="7227570" cy="6556375"/>
          </a:xfrm>
          <a:prstGeom prst="rect">
            <a:avLst/>
          </a:prstGeom>
          <a:noFill/>
          <a:ln w="9525">
            <a:noFill/>
          </a:ln>
        </p:spPr>
      </p:pic>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 name="矩形 5"/>
          <p:cNvSpPr/>
          <p:nvPr>
            <p:custDataLst>
              <p:tags r:id="rId1"/>
            </p:custDataLst>
          </p:nvPr>
        </p:nvSpPr>
        <p:spPr>
          <a:xfrm>
            <a:off x="602615" y="1313180"/>
            <a:ext cx="556895" cy="303530"/>
          </a:xfrm>
          <a:prstGeom prst="rect">
            <a:avLst/>
          </a:prstGeom>
          <a:solidFill>
            <a:srgbClr val="EDF5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800">
              <a:solidFill>
                <a:schemeClr val="lt1"/>
              </a:solidFill>
            </a:endParaRPr>
          </a:p>
        </p:txBody>
      </p:sp>
      <p:sp>
        <p:nvSpPr>
          <p:cNvPr id="3" name="Title 6"/>
          <p:cNvSpPr txBox="1"/>
          <p:nvPr>
            <p:custDataLst>
              <p:tags r:id="rId2"/>
            </p:custDataLst>
          </p:nvPr>
        </p:nvSpPr>
        <p:spPr>
          <a:xfrm>
            <a:off x="1212215" y="273050"/>
            <a:ext cx="10081895" cy="1185545"/>
          </a:xfrm>
          <a:prstGeom prst="rect">
            <a:avLst/>
          </a:prstGeom>
          <a:noFill/>
          <a:ln w="3175">
            <a:noFill/>
            <a:prstDash val="dash"/>
          </a:ln>
          <a:extLst>
            <a:ext uri="{909E8E84-426E-40DD-AFC4-6F175D3DCCD1}">
              <a14:hiddenFill xmlns:a14="http://schemas.microsoft.com/office/drawing/2010/main">
                <a:solidFill>
                  <a:schemeClr val="bg2"/>
                </a:solidFill>
              </a14:hiddenFill>
            </a:ext>
          </a:extLst>
        </p:spPr>
        <p:txBody>
          <a:bodyPr wrap="square" lIns="72000" tIns="36195" rIns="72000" bIns="36195" anchor="t" anchorCtr="0">
            <a:spAutoFit/>
          </a:bodyPr>
          <a:lstStyle>
            <a:lvl1pPr algn="l" defTabSz="913765" rtl="0" eaLnBrk="1" latinLnBrk="0" hangingPunct="1">
              <a:lnSpc>
                <a:spcPct val="90000"/>
              </a:lnSpc>
              <a:spcBef>
                <a:spcPct val="0"/>
              </a:spcBef>
              <a:buNone/>
              <a:defRPr lang="en-US" sz="2745" b="0" kern="1200" cap="none" spc="-49" baseline="0" dirty="0" smtClean="0">
                <a:ln w="3175">
                  <a:noFill/>
                </a:ln>
                <a:solidFill>
                  <a:schemeClr val="tx1"/>
                </a:solidFill>
                <a:effectLst/>
                <a:latin typeface="+mj-lt"/>
                <a:ea typeface="+mn-ea"/>
                <a:cs typeface="Segoe UI" panose="020B0502040204020203" pitchFamily="34" charset="0"/>
              </a:defRPr>
            </a:lvl1pPr>
          </a:lstStyle>
          <a:p>
            <a:pPr marL="0" lvl="0" indent="0" algn="l">
              <a:lnSpc>
                <a:spcPct val="100000"/>
              </a:lnSpc>
              <a:spcBef>
                <a:spcPts val="1000"/>
              </a:spcBef>
              <a:spcAft>
                <a:spcPts val="0"/>
              </a:spcAft>
              <a:buSzPct val="100000"/>
              <a:buNone/>
            </a:pPr>
            <a:r>
              <a:rPr lang="zh-CN" altLang="en-US" sz="3200" b="1" spc="205" dirty="0">
                <a:ln w="3175">
                  <a:noFill/>
                  <a:prstDash val="dash"/>
                </a:ln>
                <a:solidFill>
                  <a:srgbClr val="016DB5"/>
                </a:solidFill>
                <a:uFillTx/>
                <a:latin typeface="微软雅黑" panose="020B0503020204020204" charset="-122"/>
                <a:ea typeface="微软雅黑" panose="020B0503020204020204" charset="-122"/>
                <a:cs typeface="微软雅黑" panose="020B0503020204020204" charset="-122"/>
                <a:sym typeface="+mn-ea"/>
              </a:rPr>
              <a:t>经济学类：</a:t>
            </a:r>
            <a:endParaRPr lang="zh-CN" altLang="en-US" sz="3200" b="1" spc="205" dirty="0">
              <a:ln w="3175">
                <a:noFill/>
                <a:prstDash val="dash"/>
              </a:ln>
              <a:solidFill>
                <a:srgbClr val="016DB5"/>
              </a:solidFill>
              <a:uFillTx/>
              <a:latin typeface="微软雅黑" panose="020B0503020204020204" charset="-122"/>
              <a:ea typeface="微软雅黑" panose="020B0503020204020204" charset="-122"/>
              <a:cs typeface="微软雅黑" panose="020B0503020204020204" charset="-122"/>
              <a:sym typeface="+mn-ea"/>
            </a:endParaRPr>
          </a:p>
          <a:p>
            <a:pPr marL="0" lvl="0" indent="0" algn="l">
              <a:lnSpc>
                <a:spcPct val="100000"/>
              </a:lnSpc>
              <a:spcBef>
                <a:spcPts val="1000"/>
              </a:spcBef>
              <a:spcAft>
                <a:spcPts val="0"/>
              </a:spcAft>
              <a:buSzPct val="100000"/>
              <a:buNone/>
            </a:pPr>
            <a:r>
              <a:rPr lang="zh-CN" altLang="en-US" sz="3200" b="1" spc="205" dirty="0">
                <a:ln w="3175">
                  <a:noFill/>
                  <a:prstDash val="dash"/>
                </a:ln>
                <a:solidFill>
                  <a:srgbClr val="016DB5"/>
                </a:solidFill>
                <a:uFillTx/>
                <a:latin typeface="微软雅黑" panose="020B0503020204020204" charset="-122"/>
                <a:ea typeface="微软雅黑" panose="020B0503020204020204" charset="-122"/>
                <a:cs typeface="微软雅黑" panose="020B0503020204020204" charset="-122"/>
                <a:sym typeface="+mn-ea"/>
              </a:rPr>
              <a:t>经济学专业</a:t>
            </a:r>
            <a:r>
              <a:rPr altLang="zh-CN" sz="2000" b="1" spc="205" dirty="0">
                <a:ln w="3175">
                  <a:noFill/>
                  <a:prstDash val="dash"/>
                </a:ln>
                <a:solidFill>
                  <a:srgbClr val="016DB5"/>
                </a:solidFill>
                <a:uFillTx/>
                <a:latin typeface="微软雅黑" panose="020B0503020204020204" charset="-122"/>
                <a:ea typeface="微软雅黑" panose="020B0503020204020204" charset="-122"/>
                <a:cs typeface="微软雅黑" panose="020B0503020204020204" charset="-122"/>
                <a:sym typeface="+mn-ea"/>
              </a:rPr>
              <a:t>          </a:t>
            </a:r>
            <a:r>
              <a:rPr lang="zh-CN" altLang="en-US" sz="2000" b="1" spc="205" dirty="0">
                <a:ln w="3175">
                  <a:noFill/>
                  <a:prstDash val="dash"/>
                </a:ln>
                <a:solidFill>
                  <a:srgbClr val="FF0000"/>
                </a:solidFill>
                <a:uFillTx/>
                <a:latin typeface="微软雅黑" panose="020B0503020204020204" charset="-122"/>
                <a:ea typeface="微软雅黑" panose="020B0503020204020204" charset="-122"/>
                <a:cs typeface="微软雅黑" panose="020B0503020204020204" charset="-122"/>
                <a:sym typeface="+mn-ea"/>
              </a:rPr>
              <a:t>国家级一流专业</a:t>
            </a:r>
            <a:r>
              <a:rPr altLang="zh-CN" sz="2400" b="1" spc="205" dirty="0">
                <a:ln w="3175">
                  <a:noFill/>
                  <a:prstDash val="dash"/>
                </a:ln>
                <a:solidFill>
                  <a:srgbClr val="C00000"/>
                </a:solidFill>
                <a:uFillTx/>
                <a:latin typeface="微软雅黑" panose="020B0503020204020204" charset="-122"/>
                <a:ea typeface="微软雅黑" panose="020B0503020204020204" charset="-122"/>
                <a:cs typeface="微软雅黑" panose="020B0503020204020204" charset="-122"/>
                <a:sym typeface="+mn-ea"/>
              </a:rPr>
              <a:t> </a:t>
            </a:r>
            <a:endParaRPr altLang="zh-CN" sz="2400" b="1" spc="205" dirty="0">
              <a:ln w="3175">
                <a:noFill/>
                <a:prstDash val="dash"/>
              </a:ln>
              <a:solidFill>
                <a:srgbClr val="C00000"/>
              </a:solidFill>
              <a:uFillTx/>
              <a:latin typeface="微软雅黑" panose="020B0503020204020204" charset="-122"/>
              <a:ea typeface="微软雅黑" panose="020B0503020204020204" charset="-122"/>
              <a:cs typeface="微软雅黑" panose="020B0503020204020204" charset="-122"/>
              <a:sym typeface="+mn-ea"/>
            </a:endParaRPr>
          </a:p>
        </p:txBody>
      </p:sp>
      <p:sp>
        <p:nvSpPr>
          <p:cNvPr id="8" name="Title 6"/>
          <p:cNvSpPr txBox="1"/>
          <p:nvPr>
            <p:custDataLst>
              <p:tags r:id="rId3"/>
            </p:custDataLst>
          </p:nvPr>
        </p:nvSpPr>
        <p:spPr>
          <a:xfrm>
            <a:off x="908685" y="1747520"/>
            <a:ext cx="5288280" cy="4978400"/>
          </a:xfrm>
          <a:prstGeom prst="rect">
            <a:avLst/>
          </a:prstGeom>
          <a:noFill/>
          <a:ln w="3175">
            <a:noFill/>
            <a:prstDash val="dash"/>
          </a:ln>
          <a:extLst>
            <a:ext uri="{909E8E84-426E-40DD-AFC4-6F175D3DCCD1}">
              <a14:hiddenFill xmlns:a14="http://schemas.microsoft.com/office/drawing/2010/main">
                <a:solidFill>
                  <a:schemeClr val="bg2"/>
                </a:solidFill>
              </a14:hiddenFill>
            </a:ext>
          </a:extLst>
        </p:spPr>
        <p:txBody>
          <a:bodyPr wrap="square" lIns="72000" tIns="36195" rIns="72000" bIns="36195" anchor="t" anchorCtr="0">
            <a:noAutofit/>
          </a:bodyPr>
          <a:lstStyle>
            <a:lvl1pPr algn="l" defTabSz="913765" rtl="0" eaLnBrk="1" latinLnBrk="0" hangingPunct="1">
              <a:lnSpc>
                <a:spcPct val="90000"/>
              </a:lnSpc>
              <a:spcBef>
                <a:spcPct val="0"/>
              </a:spcBef>
              <a:buNone/>
              <a:defRPr lang="en-US" sz="2745" b="0" kern="1200" cap="none" spc="-49" baseline="0" dirty="0" smtClean="0">
                <a:ln w="3175">
                  <a:noFill/>
                </a:ln>
                <a:solidFill>
                  <a:schemeClr val="tx1"/>
                </a:solidFill>
                <a:effectLst/>
                <a:latin typeface="+mj-lt"/>
                <a:ea typeface="+mn-ea"/>
                <a:cs typeface="Segoe UI" panose="020B0502040204020203" pitchFamily="34" charset="0"/>
              </a:defRPr>
            </a:lvl1pPr>
          </a:lstStyle>
          <a:p>
            <a:pPr algn="just">
              <a:lnSpc>
                <a:spcPct val="150000"/>
              </a:lnSpc>
              <a:buClrTx/>
              <a:buSzTx/>
              <a:buFontTx/>
            </a:pPr>
            <a:r>
              <a:rPr lang="zh-CN" altLang="en-US" sz="1800">
                <a:latin typeface="微软雅黑" panose="020B0503020204020204" charset="-122"/>
                <a:ea typeface="微软雅黑" panose="020B0503020204020204" charset="-122"/>
                <a:sym typeface="+mn-ea"/>
              </a:rPr>
              <a:t> </a:t>
            </a:r>
            <a:r>
              <a:rPr altLang="zh-CN" sz="1800">
                <a:latin typeface="微软雅黑" panose="020B0503020204020204" charset="-122"/>
                <a:ea typeface="微软雅黑" panose="020B0503020204020204" charset="-122"/>
                <a:sym typeface="+mn-ea"/>
              </a:rPr>
              <a:t>      </a:t>
            </a:r>
            <a:r>
              <a:rPr lang="zh-CN" altLang="en-US" sz="1800">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rPr>
              <a:t>经济学专业是我校人文社科类较早设立的专业之一，拥有经济学</a:t>
            </a:r>
            <a:r>
              <a:rPr lang="zh-CN" altLang="en-US" sz="1800">
                <a:solidFill>
                  <a:srgbClr val="FF0000"/>
                </a:solidFill>
                <a:latin typeface="微软雅黑" panose="020B0503020204020204" charset="-122"/>
                <a:ea typeface="微软雅黑" panose="020B0503020204020204" charset="-122"/>
                <a:cs typeface="微软雅黑" panose="020B0503020204020204" charset="-122"/>
                <a:sym typeface="+mn-ea"/>
              </a:rPr>
              <a:t>本科－硕士－博士</a:t>
            </a:r>
            <a:r>
              <a:rPr lang="zh-CN" altLang="en-US" sz="1800">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rPr>
              <a:t>完整的学科点。近年来，获得国家社会科学基金、国家自然科学基金等项目17项，其中国家自然科学基金重大课题1项，国家社科基金重大项目3项。</a:t>
            </a:r>
            <a:endParaRPr lang="zh-CN" altLang="en-US" sz="1800">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endParaRPr>
          </a:p>
          <a:p>
            <a:pPr algn="just">
              <a:lnSpc>
                <a:spcPct val="150000"/>
              </a:lnSpc>
              <a:buClrTx/>
              <a:buSzTx/>
              <a:buFontTx/>
            </a:pPr>
            <a:endParaRPr lang="zh-CN" altLang="en-US" sz="1800">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endParaRPr>
          </a:p>
          <a:p>
            <a:pPr algn="just">
              <a:lnSpc>
                <a:spcPct val="150000"/>
              </a:lnSpc>
              <a:buClrTx/>
              <a:buSzTx/>
              <a:buFontTx/>
            </a:pPr>
            <a:r>
              <a:rPr lang="zh-CN" altLang="en-US" sz="1800" spc="-49" smtClean="0">
                <a:ln w="3175">
                  <a:noFill/>
                </a:ln>
                <a:solidFill>
                  <a:schemeClr val="accent5">
                    <a:lumMod val="75000"/>
                  </a:schemeClr>
                </a:solidFill>
                <a:effectLst/>
                <a:latin typeface="微软雅黑" panose="020B0503020204020204" charset="-122"/>
                <a:ea typeface="微软雅黑" panose="020B0503020204020204" charset="-122"/>
                <a:cs typeface="微软雅黑" panose="020B0503020204020204" charset="-122"/>
                <a:sym typeface="+mn-ea"/>
              </a:rPr>
              <a:t>1985年，学校成立经济管理系</a:t>
            </a:r>
            <a:endParaRPr lang="zh-CN" altLang="en-US" sz="1800" spc="-49" smtClean="0">
              <a:ln w="3175">
                <a:noFill/>
              </a:ln>
              <a:solidFill>
                <a:schemeClr val="accent5">
                  <a:lumMod val="75000"/>
                </a:schemeClr>
              </a:solidFill>
              <a:effectLst/>
              <a:latin typeface="微软雅黑" panose="020B0503020204020204" charset="-122"/>
              <a:ea typeface="微软雅黑" panose="020B0503020204020204" charset="-122"/>
              <a:cs typeface="微软雅黑" panose="020B0503020204020204" charset="-122"/>
              <a:sym typeface="+mn-ea"/>
            </a:endParaRPr>
          </a:p>
          <a:p>
            <a:pPr marL="0" lvl="1" algn="just" defTabSz="913765">
              <a:lnSpc>
                <a:spcPct val="150000"/>
              </a:lnSpc>
              <a:buClrTx/>
              <a:buSzTx/>
              <a:buFontTx/>
              <a:buNone/>
            </a:pPr>
            <a:r>
              <a:rPr lang="zh-CN" altLang="en-US" sz="1800" spc="-49" smtClean="0">
                <a:ln w="3175">
                  <a:noFill/>
                </a:ln>
                <a:solidFill>
                  <a:schemeClr val="accent5">
                    <a:lumMod val="75000"/>
                  </a:schemeClr>
                </a:solidFill>
                <a:effectLst/>
                <a:latin typeface="微软雅黑" panose="020B0503020204020204" charset="-122"/>
                <a:ea typeface="微软雅黑" panose="020B0503020204020204" charset="-122"/>
                <a:cs typeface="微软雅黑" panose="020B0503020204020204" charset="-122"/>
                <a:sym typeface="+mn-ea"/>
              </a:rPr>
              <a:t>1998年，正式招收经济学专业（含金融方向）本科</a:t>
            </a:r>
            <a:endParaRPr lang="zh-CN" altLang="en-US" sz="1800" spc="-49" smtClean="0">
              <a:ln w="3175">
                <a:noFill/>
              </a:ln>
              <a:solidFill>
                <a:schemeClr val="accent5">
                  <a:lumMod val="75000"/>
                </a:schemeClr>
              </a:solidFill>
              <a:effectLst/>
              <a:latin typeface="微软雅黑" panose="020B0503020204020204" charset="-122"/>
              <a:ea typeface="微软雅黑" panose="020B0503020204020204" charset="-122"/>
              <a:cs typeface="微软雅黑" panose="020B0503020204020204" charset="-122"/>
              <a:sym typeface="+mn-ea"/>
            </a:endParaRPr>
          </a:p>
          <a:p>
            <a:pPr marL="0" lvl="1" algn="just" defTabSz="913765">
              <a:lnSpc>
                <a:spcPct val="150000"/>
              </a:lnSpc>
              <a:buClrTx/>
              <a:buSzTx/>
              <a:buFontTx/>
              <a:buNone/>
            </a:pPr>
            <a:r>
              <a:rPr lang="zh-CN" altLang="en-US" sz="1800" spc="-49" smtClean="0">
                <a:ln w="3175">
                  <a:noFill/>
                </a:ln>
                <a:solidFill>
                  <a:schemeClr val="accent5">
                    <a:lumMod val="75000"/>
                  </a:schemeClr>
                </a:solidFill>
                <a:effectLst/>
                <a:latin typeface="微软雅黑" panose="020B0503020204020204" charset="-122"/>
                <a:ea typeface="微软雅黑" panose="020B0503020204020204" charset="-122"/>
                <a:cs typeface="微软雅黑" panose="020B0503020204020204" charset="-122"/>
                <a:sym typeface="+mn-ea"/>
              </a:rPr>
              <a:t>2005年，获批应用经济学一级学科硕士学位授予权</a:t>
            </a:r>
            <a:endParaRPr lang="zh-CN" altLang="en-US" sz="1800" spc="-49" smtClean="0">
              <a:ln w="3175">
                <a:noFill/>
              </a:ln>
              <a:solidFill>
                <a:schemeClr val="accent5">
                  <a:lumMod val="75000"/>
                </a:schemeClr>
              </a:solidFill>
              <a:effectLst/>
              <a:latin typeface="微软雅黑" panose="020B0503020204020204" charset="-122"/>
              <a:ea typeface="微软雅黑" panose="020B0503020204020204" charset="-122"/>
              <a:cs typeface="微软雅黑" panose="020B0503020204020204" charset="-122"/>
              <a:sym typeface="+mn-ea"/>
            </a:endParaRPr>
          </a:p>
          <a:p>
            <a:pPr marL="0" lvl="1" algn="just" defTabSz="913765">
              <a:lnSpc>
                <a:spcPct val="150000"/>
              </a:lnSpc>
              <a:buClrTx/>
              <a:buSzTx/>
              <a:buFontTx/>
              <a:buNone/>
            </a:pPr>
            <a:r>
              <a:rPr lang="zh-CN" altLang="en-US" sz="1800" spc="-49" smtClean="0">
                <a:ln w="3175">
                  <a:noFill/>
                </a:ln>
                <a:solidFill>
                  <a:schemeClr val="accent5">
                    <a:lumMod val="75000"/>
                  </a:schemeClr>
                </a:solidFill>
                <a:effectLst/>
                <a:latin typeface="微软雅黑" panose="020B0503020204020204" charset="-122"/>
                <a:ea typeface="微软雅黑" panose="020B0503020204020204" charset="-122"/>
                <a:cs typeface="微软雅黑" panose="020B0503020204020204" charset="-122"/>
                <a:sym typeface="+mn-ea"/>
              </a:rPr>
              <a:t>2010年，获批资产评估专业硕士点</a:t>
            </a:r>
            <a:endParaRPr lang="zh-CN" altLang="en-US" sz="1800" spc="-49" smtClean="0">
              <a:ln w="3175">
                <a:noFill/>
              </a:ln>
              <a:solidFill>
                <a:schemeClr val="accent5">
                  <a:lumMod val="75000"/>
                </a:schemeClr>
              </a:solidFill>
              <a:effectLst/>
              <a:latin typeface="微软雅黑" panose="020B0503020204020204" charset="-122"/>
              <a:ea typeface="微软雅黑" panose="020B0503020204020204" charset="-122"/>
              <a:cs typeface="微软雅黑" panose="020B0503020204020204" charset="-122"/>
              <a:sym typeface="+mn-ea"/>
            </a:endParaRPr>
          </a:p>
          <a:p>
            <a:pPr marL="0" lvl="1" algn="just" defTabSz="913765">
              <a:lnSpc>
                <a:spcPct val="150000"/>
              </a:lnSpc>
              <a:buClrTx/>
              <a:buSzTx/>
              <a:buFontTx/>
              <a:buNone/>
            </a:pPr>
            <a:r>
              <a:rPr lang="zh-CN" altLang="en-US" sz="1800" spc="-49" smtClean="0">
                <a:ln w="3175">
                  <a:noFill/>
                </a:ln>
                <a:solidFill>
                  <a:schemeClr val="accent5">
                    <a:lumMod val="75000"/>
                  </a:schemeClr>
                </a:solidFill>
                <a:effectLst/>
                <a:latin typeface="微软雅黑" panose="020B0503020204020204" charset="-122"/>
                <a:ea typeface="微软雅黑" panose="020B0503020204020204" charset="-122"/>
                <a:cs typeface="微软雅黑" panose="020B0503020204020204" charset="-122"/>
                <a:sym typeface="+mn-ea"/>
              </a:rPr>
              <a:t>2011年，获批应用经济学一级学科博士学位授予权</a:t>
            </a:r>
            <a:endParaRPr lang="zh-CN" altLang="en-US" sz="1800" spc="-49" smtClean="0">
              <a:ln w="3175">
                <a:noFill/>
              </a:ln>
              <a:solidFill>
                <a:schemeClr val="accent5">
                  <a:lumMod val="75000"/>
                </a:schemeClr>
              </a:solidFill>
              <a:effectLst/>
              <a:latin typeface="微软雅黑" panose="020B0503020204020204" charset="-122"/>
              <a:ea typeface="微软雅黑" panose="020B0503020204020204" charset="-122"/>
              <a:cs typeface="微软雅黑" panose="020B0503020204020204" charset="-122"/>
              <a:sym typeface="+mn-ea"/>
            </a:endParaRPr>
          </a:p>
          <a:p>
            <a:pPr marL="0" lvl="1" algn="just" defTabSz="913765">
              <a:lnSpc>
                <a:spcPct val="150000"/>
              </a:lnSpc>
              <a:buClrTx/>
              <a:buSzTx/>
              <a:buFontTx/>
              <a:buNone/>
            </a:pPr>
            <a:r>
              <a:rPr lang="zh-CN" altLang="en-US" sz="1800" spc="-49" smtClean="0">
                <a:ln w="3175">
                  <a:noFill/>
                </a:ln>
                <a:solidFill>
                  <a:srgbClr val="FF0000"/>
                </a:solidFill>
                <a:effectLst/>
                <a:latin typeface="微软雅黑" panose="020B0503020204020204" charset="-122"/>
                <a:ea typeface="微软雅黑" panose="020B0503020204020204" charset="-122"/>
                <a:cs typeface="微软雅黑" panose="020B0503020204020204" charset="-122"/>
                <a:sym typeface="+mn-ea"/>
              </a:rPr>
              <a:t>2019年，经济学专业入选国家一流本科专业</a:t>
            </a:r>
            <a:endParaRPr lang="zh-CN" altLang="en-US" sz="1800" spc="-49" smtClean="0">
              <a:ln w="3175">
                <a:noFill/>
              </a:ln>
              <a:solidFill>
                <a:srgbClr val="FF0000"/>
              </a:solidFill>
              <a:effectLst/>
              <a:latin typeface="微软雅黑" panose="020B0503020204020204" charset="-122"/>
              <a:ea typeface="微软雅黑" panose="020B0503020204020204" charset="-122"/>
              <a:cs typeface="微软雅黑" panose="020B0503020204020204" charset="-122"/>
              <a:sym typeface="+mn-ea"/>
            </a:endParaRPr>
          </a:p>
        </p:txBody>
      </p:sp>
      <p:sp>
        <p:nvSpPr>
          <p:cNvPr id="9" name="Title 6"/>
          <p:cNvSpPr txBox="1"/>
          <p:nvPr>
            <p:custDataLst>
              <p:tags r:id="rId4"/>
            </p:custDataLst>
          </p:nvPr>
        </p:nvSpPr>
        <p:spPr>
          <a:xfrm>
            <a:off x="6400800" y="1747520"/>
            <a:ext cx="5335905" cy="4977765"/>
          </a:xfrm>
          <a:prstGeom prst="rect">
            <a:avLst/>
          </a:prstGeom>
          <a:noFill/>
          <a:ln w="3175">
            <a:noFill/>
            <a:prstDash val="dash"/>
          </a:ln>
          <a:extLst>
            <a:ext uri="{909E8E84-426E-40DD-AFC4-6F175D3DCCD1}">
              <a14:hiddenFill xmlns:a14="http://schemas.microsoft.com/office/drawing/2010/main">
                <a:solidFill>
                  <a:schemeClr val="bg2"/>
                </a:solidFill>
              </a14:hiddenFill>
            </a:ext>
          </a:extLst>
        </p:spPr>
        <p:txBody>
          <a:bodyPr wrap="square" lIns="72000" tIns="36195" rIns="72000" bIns="36195" anchor="t" anchorCtr="0">
            <a:noAutofit/>
          </a:bodyPr>
          <a:lstStyle>
            <a:lvl1pPr algn="l" defTabSz="913765" rtl="0" eaLnBrk="1" latinLnBrk="0" hangingPunct="1">
              <a:lnSpc>
                <a:spcPct val="90000"/>
              </a:lnSpc>
              <a:spcBef>
                <a:spcPct val="0"/>
              </a:spcBef>
              <a:buNone/>
              <a:defRPr lang="en-US" sz="2745" b="0" kern="1200" cap="none" spc="-49" baseline="0" dirty="0" smtClean="0">
                <a:ln w="3175">
                  <a:noFill/>
                </a:ln>
                <a:solidFill>
                  <a:schemeClr val="tx1"/>
                </a:solidFill>
                <a:effectLst/>
                <a:latin typeface="+mj-lt"/>
                <a:ea typeface="+mn-ea"/>
                <a:cs typeface="Segoe UI" panose="020B0502040204020203" pitchFamily="34" charset="0"/>
              </a:defRPr>
            </a:lvl1pPr>
          </a:lstStyle>
          <a:p>
            <a:pPr algn="just">
              <a:lnSpc>
                <a:spcPct val="150000"/>
              </a:lnSpc>
              <a:buClrTx/>
              <a:buSzTx/>
              <a:buFontTx/>
            </a:pPr>
            <a:r>
              <a:rPr lang="zh-CN" altLang="en-US" sz="1800" b="1">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rPr>
              <a:t>定位与目标：</a:t>
            </a:r>
            <a:r>
              <a:rPr lang="zh-CN" altLang="en-US" sz="1800">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rPr>
              <a:t>立足于经济学主流，积极推动大数据金融、低碳经济、新结构经济学等前沿学科的发展；坚持学以致用，强调知行合一，高度重视学生综合能力培养；依托我校在地质资源环境等领域的学科优势，面向我国相关行业和市场需求，为国家和社会培养高层次人才。</a:t>
            </a:r>
            <a:endParaRPr lang="zh-CN" altLang="en-US" sz="1800">
              <a:solidFill>
                <a:schemeClr val="accent5">
                  <a:lumMod val="75000"/>
                </a:schemeClr>
              </a:solidFill>
              <a:latin typeface="微软雅黑" panose="020B0503020204020204" charset="-122"/>
              <a:ea typeface="微软雅黑" panose="020B0503020204020204" charset="-122"/>
              <a:cs typeface="微软雅黑" panose="020B0503020204020204" charset="-122"/>
            </a:endParaRPr>
          </a:p>
          <a:p>
            <a:pPr algn="just">
              <a:lnSpc>
                <a:spcPct val="150000"/>
              </a:lnSpc>
              <a:buClrTx/>
              <a:buSzTx/>
              <a:buFontTx/>
            </a:pPr>
            <a:endParaRPr lang="zh-CN" altLang="en-US" sz="1800">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endParaRPr>
          </a:p>
          <a:p>
            <a:pPr algn="just">
              <a:lnSpc>
                <a:spcPct val="150000"/>
              </a:lnSpc>
              <a:buClrTx/>
              <a:buSzTx/>
              <a:buFontTx/>
            </a:pPr>
            <a:r>
              <a:rPr lang="zh-CN" altLang="en-US" sz="1800" b="1">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rPr>
              <a:t>师资队伍：</a:t>
            </a:r>
            <a:r>
              <a:rPr lang="zh-CN" altLang="en-US" sz="1800">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rPr>
              <a:t>国家哲学社会科学万人计划领军人才和青年人才教1名，教育部新世纪人才1人，湖北省楚天学者1人，地大学者2人。教师中有23人获得博士学位。教师中大多数先后到美国、加拿大、澳大利亚等著名高校做访问学者或者开展短期学术交流。</a:t>
            </a:r>
            <a:endParaRPr lang="zh-CN" altLang="en-US" sz="1800" spc="-49" smtClean="0">
              <a:ln w="3175">
                <a:noFill/>
              </a:ln>
              <a:solidFill>
                <a:schemeClr val="accent5">
                  <a:lumMod val="75000"/>
                </a:schemeClr>
              </a:solidFill>
              <a:effectLst/>
              <a:latin typeface="微软雅黑" panose="020B0503020204020204" charset="-122"/>
              <a:ea typeface="微软雅黑" panose="020B0503020204020204" charset="-122"/>
              <a:cs typeface="微软雅黑" panose="020B0503020204020204" charset="-122"/>
              <a:sym typeface="+mn-ea"/>
            </a:endParaRPr>
          </a:p>
        </p:txBody>
      </p:sp>
      <p:sp>
        <p:nvSpPr>
          <p:cNvPr id="4" name="矩形 3"/>
          <p:cNvSpPr/>
          <p:nvPr>
            <p:custDataLst>
              <p:tags r:id="rId5"/>
            </p:custDataLst>
          </p:nvPr>
        </p:nvSpPr>
        <p:spPr>
          <a:xfrm>
            <a:off x="0" y="307975"/>
            <a:ext cx="908685" cy="436245"/>
          </a:xfrm>
          <a:prstGeom prst="rect">
            <a:avLst/>
          </a:prstGeom>
          <a:solidFill>
            <a:srgbClr val="016DB5"/>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p>
            <a:pPr algn="ctr" fontAlgn="auto">
              <a:spcBef>
                <a:spcPts val="0"/>
              </a:spcBef>
              <a:spcAft>
                <a:spcPts val="0"/>
              </a:spcAft>
            </a:pPr>
            <a:endParaRPr lang="zh-CN" altLang="en-US" sz="1400"/>
          </a:p>
        </p:txBody>
      </p:sp>
      <p:pic>
        <p:nvPicPr>
          <p:cNvPr id="10" name="图片 9" descr="VUTRF`C07I(8EJ205BYTADE"/>
          <p:cNvPicPr>
            <a:picLocks noChangeAspect="1"/>
          </p:cNvPicPr>
          <p:nvPr>
            <p:custDataLst>
              <p:tags r:id="rId6"/>
            </p:custDataLst>
          </p:nvPr>
        </p:nvPicPr>
        <p:blipFill>
          <a:blip r:embed="rId7"/>
          <a:srcRect b="24987"/>
          <a:stretch>
            <a:fillRect/>
          </a:stretch>
        </p:blipFill>
        <p:spPr>
          <a:xfrm>
            <a:off x="7646035" y="8255"/>
            <a:ext cx="4528820" cy="737235"/>
          </a:xfrm>
          <a:prstGeom prst="rect">
            <a:avLst/>
          </a:prstGeom>
        </p:spPr>
      </p:pic>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矩形 4"/>
          <p:cNvSpPr/>
          <p:nvPr userDrawn="1"/>
        </p:nvSpPr>
        <p:spPr>
          <a:xfrm>
            <a:off x="0" y="-14922"/>
            <a:ext cx="12192000" cy="6872288"/>
          </a:xfrm>
          <a:prstGeom prst="rect">
            <a:avLst/>
          </a:prstGeom>
          <a:blipFill rotWithShape="1">
            <a:blip r:embed="rId1">
              <a:alphaModFix amt="8000"/>
            </a:blip>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fontAlgn="auto"/>
            <a:endParaRPr lang="zh-CN" altLang="en-US" sz="1800" strike="noStrike" noProof="1"/>
          </a:p>
        </p:txBody>
      </p:sp>
      <p:pic>
        <p:nvPicPr>
          <p:cNvPr id="103" name="图片 102"/>
          <p:cNvPicPr/>
          <p:nvPr/>
        </p:nvPicPr>
        <p:blipFill>
          <a:blip r:embed="rId2"/>
          <a:stretch>
            <a:fillRect/>
          </a:stretch>
        </p:blipFill>
        <p:spPr>
          <a:xfrm>
            <a:off x="2486660" y="121285"/>
            <a:ext cx="7218680" cy="6601460"/>
          </a:xfrm>
          <a:prstGeom prst="rect">
            <a:avLst/>
          </a:prstGeom>
          <a:noFill/>
          <a:ln w="9525">
            <a:noFill/>
          </a:ln>
        </p:spPr>
      </p:pic>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 name="矩形 5"/>
          <p:cNvSpPr/>
          <p:nvPr>
            <p:custDataLst>
              <p:tags r:id="rId1"/>
            </p:custDataLst>
          </p:nvPr>
        </p:nvSpPr>
        <p:spPr>
          <a:xfrm>
            <a:off x="602615" y="1313180"/>
            <a:ext cx="556895" cy="303530"/>
          </a:xfrm>
          <a:prstGeom prst="rect">
            <a:avLst/>
          </a:prstGeom>
          <a:solidFill>
            <a:srgbClr val="EDF5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800">
              <a:solidFill>
                <a:schemeClr val="lt1"/>
              </a:solidFill>
            </a:endParaRPr>
          </a:p>
        </p:txBody>
      </p:sp>
      <p:sp>
        <p:nvSpPr>
          <p:cNvPr id="3" name="Title 6"/>
          <p:cNvSpPr txBox="1"/>
          <p:nvPr>
            <p:custDataLst>
              <p:tags r:id="rId2"/>
            </p:custDataLst>
          </p:nvPr>
        </p:nvSpPr>
        <p:spPr>
          <a:xfrm>
            <a:off x="1055370" y="280035"/>
            <a:ext cx="10081895" cy="1185545"/>
          </a:xfrm>
          <a:prstGeom prst="rect">
            <a:avLst/>
          </a:prstGeom>
          <a:noFill/>
          <a:ln w="3175">
            <a:noFill/>
            <a:prstDash val="dash"/>
          </a:ln>
          <a:extLst>
            <a:ext uri="{909E8E84-426E-40DD-AFC4-6F175D3DCCD1}">
              <a14:hiddenFill xmlns:a14="http://schemas.microsoft.com/office/drawing/2010/main">
                <a:solidFill>
                  <a:schemeClr val="bg2"/>
                </a:solidFill>
              </a14:hiddenFill>
            </a:ext>
          </a:extLst>
        </p:spPr>
        <p:txBody>
          <a:bodyPr wrap="square" lIns="72000" tIns="36195" rIns="72000" bIns="36195" anchor="t" anchorCtr="0">
            <a:spAutoFit/>
          </a:bodyPr>
          <a:lstStyle>
            <a:lvl1pPr algn="l" defTabSz="913765" rtl="0" eaLnBrk="1" latinLnBrk="0" hangingPunct="1">
              <a:lnSpc>
                <a:spcPct val="90000"/>
              </a:lnSpc>
              <a:spcBef>
                <a:spcPct val="0"/>
              </a:spcBef>
              <a:buNone/>
              <a:defRPr lang="en-US" sz="2745" b="0" kern="1200" cap="none" spc="-49" baseline="0" dirty="0" smtClean="0">
                <a:ln w="3175">
                  <a:noFill/>
                </a:ln>
                <a:solidFill>
                  <a:schemeClr val="tx1"/>
                </a:solidFill>
                <a:effectLst/>
                <a:latin typeface="+mj-lt"/>
                <a:ea typeface="+mn-ea"/>
                <a:cs typeface="Segoe UI" panose="020B0502040204020203" pitchFamily="34" charset="0"/>
              </a:defRPr>
            </a:lvl1pPr>
          </a:lstStyle>
          <a:p>
            <a:pPr marL="0" lvl="0" indent="0" algn="l">
              <a:lnSpc>
                <a:spcPct val="100000"/>
              </a:lnSpc>
              <a:spcBef>
                <a:spcPts val="1000"/>
              </a:spcBef>
              <a:spcAft>
                <a:spcPts val="0"/>
              </a:spcAft>
              <a:buSzPct val="100000"/>
              <a:buNone/>
            </a:pPr>
            <a:r>
              <a:rPr lang="zh-CN" altLang="en-US" sz="3200" b="1" spc="205" dirty="0">
                <a:ln w="3175">
                  <a:noFill/>
                  <a:prstDash val="dash"/>
                </a:ln>
                <a:solidFill>
                  <a:srgbClr val="016DB5"/>
                </a:solidFill>
                <a:uFillTx/>
                <a:latin typeface="微软雅黑" panose="020B0503020204020204" charset="-122"/>
                <a:ea typeface="微软雅黑" panose="020B0503020204020204" charset="-122"/>
                <a:cs typeface="微软雅黑" panose="020B0503020204020204" charset="-122"/>
                <a:sym typeface="+mn-ea"/>
              </a:rPr>
              <a:t>经济学类：</a:t>
            </a:r>
            <a:endParaRPr lang="zh-CN" altLang="en-US" sz="3200" b="1" spc="205" dirty="0">
              <a:ln w="3175">
                <a:noFill/>
                <a:prstDash val="dash"/>
              </a:ln>
              <a:solidFill>
                <a:srgbClr val="016DB5"/>
              </a:solidFill>
              <a:uFillTx/>
              <a:latin typeface="微软雅黑" panose="020B0503020204020204" charset="-122"/>
              <a:ea typeface="微软雅黑" panose="020B0503020204020204" charset="-122"/>
              <a:cs typeface="微软雅黑" panose="020B0503020204020204" charset="-122"/>
              <a:sym typeface="+mn-ea"/>
            </a:endParaRPr>
          </a:p>
          <a:p>
            <a:pPr marL="0" lvl="0" indent="0" algn="l">
              <a:lnSpc>
                <a:spcPct val="100000"/>
              </a:lnSpc>
              <a:spcBef>
                <a:spcPts val="1000"/>
              </a:spcBef>
              <a:spcAft>
                <a:spcPts val="0"/>
              </a:spcAft>
              <a:buSzPct val="100000"/>
              <a:buNone/>
            </a:pPr>
            <a:r>
              <a:rPr lang="zh-CN" altLang="en-US" sz="3200" b="1" spc="205" dirty="0">
                <a:ln w="3175">
                  <a:noFill/>
                  <a:prstDash val="dash"/>
                </a:ln>
                <a:solidFill>
                  <a:srgbClr val="016DB5"/>
                </a:solidFill>
                <a:uFillTx/>
                <a:latin typeface="微软雅黑" panose="020B0503020204020204" charset="-122"/>
                <a:ea typeface="微软雅黑" panose="020B0503020204020204" charset="-122"/>
                <a:cs typeface="微软雅黑" panose="020B0503020204020204" charset="-122"/>
                <a:sym typeface="+mn-ea"/>
              </a:rPr>
              <a:t>国际经济与贸易专业</a:t>
            </a:r>
            <a:r>
              <a:rPr altLang="zh-CN" sz="2000" b="1" spc="205" dirty="0">
                <a:ln w="3175">
                  <a:noFill/>
                  <a:prstDash val="dash"/>
                </a:ln>
                <a:solidFill>
                  <a:srgbClr val="016DB5"/>
                </a:solidFill>
                <a:uFillTx/>
                <a:latin typeface="微软雅黑" panose="020B0503020204020204" charset="-122"/>
                <a:ea typeface="微软雅黑" panose="020B0503020204020204" charset="-122"/>
                <a:cs typeface="微软雅黑" panose="020B0503020204020204" charset="-122"/>
                <a:sym typeface="+mn-ea"/>
              </a:rPr>
              <a:t>        </a:t>
            </a:r>
            <a:r>
              <a:rPr altLang="zh-CN" sz="2000" b="1" spc="205" dirty="0">
                <a:ln w="3175">
                  <a:noFill/>
                  <a:prstDash val="dash"/>
                </a:ln>
                <a:solidFill>
                  <a:srgbClr val="FF0000"/>
                </a:solidFill>
                <a:uFillTx/>
                <a:latin typeface="微软雅黑" panose="020B0503020204020204" charset="-122"/>
                <a:ea typeface="微软雅黑" panose="020B0503020204020204" charset="-122"/>
                <a:cs typeface="微软雅黑" panose="020B0503020204020204" charset="-122"/>
                <a:sym typeface="+mn-ea"/>
              </a:rPr>
              <a:t>  </a:t>
            </a:r>
            <a:r>
              <a:rPr lang="zh-CN" altLang="en-US" sz="2000" b="1" spc="205" dirty="0">
                <a:ln w="3175">
                  <a:noFill/>
                  <a:prstDash val="dash"/>
                </a:ln>
                <a:solidFill>
                  <a:srgbClr val="FF0000"/>
                </a:solidFill>
                <a:uFillTx/>
                <a:latin typeface="微软雅黑" panose="020B0503020204020204" charset="-122"/>
                <a:ea typeface="微软雅黑" panose="020B0503020204020204" charset="-122"/>
                <a:cs typeface="微软雅黑" panose="020B0503020204020204" charset="-122"/>
                <a:sym typeface="+mn-ea"/>
              </a:rPr>
              <a:t>国家级一流专业</a:t>
            </a:r>
            <a:r>
              <a:rPr altLang="zh-CN" sz="2400" b="1" spc="205" dirty="0">
                <a:ln w="3175">
                  <a:noFill/>
                  <a:prstDash val="dash"/>
                </a:ln>
                <a:solidFill>
                  <a:srgbClr val="C00000"/>
                </a:solidFill>
                <a:uFillTx/>
                <a:latin typeface="微软雅黑" panose="020B0503020204020204" charset="-122"/>
                <a:ea typeface="微软雅黑" panose="020B0503020204020204" charset="-122"/>
                <a:cs typeface="微软雅黑" panose="020B0503020204020204" charset="-122"/>
                <a:sym typeface="+mn-ea"/>
              </a:rPr>
              <a:t> </a:t>
            </a:r>
            <a:endParaRPr altLang="zh-CN" sz="2400" b="1" spc="205" dirty="0">
              <a:ln w="3175">
                <a:noFill/>
                <a:prstDash val="dash"/>
              </a:ln>
              <a:solidFill>
                <a:srgbClr val="C00000"/>
              </a:solidFill>
              <a:uFillTx/>
              <a:latin typeface="微软雅黑" panose="020B0503020204020204" charset="-122"/>
              <a:ea typeface="微软雅黑" panose="020B0503020204020204" charset="-122"/>
              <a:cs typeface="微软雅黑" panose="020B0503020204020204" charset="-122"/>
              <a:sym typeface="+mn-ea"/>
            </a:endParaRPr>
          </a:p>
        </p:txBody>
      </p:sp>
      <p:sp>
        <p:nvSpPr>
          <p:cNvPr id="9" name="Title 6"/>
          <p:cNvSpPr txBox="1"/>
          <p:nvPr>
            <p:custDataLst>
              <p:tags r:id="rId3"/>
            </p:custDataLst>
          </p:nvPr>
        </p:nvSpPr>
        <p:spPr>
          <a:xfrm>
            <a:off x="908685" y="1748155"/>
            <a:ext cx="10506075" cy="4253230"/>
          </a:xfrm>
          <a:prstGeom prst="rect">
            <a:avLst/>
          </a:prstGeom>
          <a:noFill/>
          <a:ln w="3175">
            <a:noFill/>
            <a:prstDash val="dash"/>
          </a:ln>
          <a:extLst>
            <a:ext uri="{909E8E84-426E-40DD-AFC4-6F175D3DCCD1}">
              <a14:hiddenFill xmlns:a14="http://schemas.microsoft.com/office/drawing/2010/main">
                <a:solidFill>
                  <a:schemeClr val="bg2"/>
                </a:solidFill>
              </a14:hiddenFill>
            </a:ext>
          </a:extLst>
        </p:spPr>
        <p:txBody>
          <a:bodyPr wrap="square" lIns="72000" tIns="36195" rIns="72000" bIns="36195" anchor="t" anchorCtr="0">
            <a:noAutofit/>
          </a:bodyPr>
          <a:lstStyle>
            <a:lvl1pPr algn="l" defTabSz="913765" rtl="0" eaLnBrk="1" latinLnBrk="0" hangingPunct="1">
              <a:lnSpc>
                <a:spcPct val="90000"/>
              </a:lnSpc>
              <a:spcBef>
                <a:spcPct val="0"/>
              </a:spcBef>
              <a:buNone/>
              <a:defRPr lang="en-US" sz="2745" b="0" kern="1200" cap="none" spc="-49" baseline="0" dirty="0" smtClean="0">
                <a:ln w="3175">
                  <a:noFill/>
                </a:ln>
                <a:solidFill>
                  <a:schemeClr val="tx1"/>
                </a:solidFill>
                <a:effectLst/>
                <a:latin typeface="+mj-lt"/>
                <a:ea typeface="+mn-ea"/>
                <a:cs typeface="Segoe UI" panose="020B0502040204020203" pitchFamily="34" charset="0"/>
              </a:defRPr>
            </a:lvl1pPr>
          </a:lstStyle>
          <a:p>
            <a:pPr marL="0" algn="just" fontAlgn="base">
              <a:lnSpc>
                <a:spcPct val="150000"/>
              </a:lnSpc>
              <a:spcBef>
                <a:spcPts val="300"/>
              </a:spcBef>
              <a:buClrTx/>
              <a:buSzTx/>
              <a:buFontTx/>
              <a:buNone/>
            </a:pPr>
            <a:r>
              <a:rPr lang="zh-CN" altLang="en-US" sz="1800">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rPr>
              <a:t> </a:t>
            </a:r>
            <a:r>
              <a:rPr altLang="zh-CN" sz="1800">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rPr>
              <a:t>      </a:t>
            </a:r>
            <a:r>
              <a:rPr lang="zh-CN" altLang="en-US" sz="1800">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rPr>
              <a:t>国际经济与贸易培养具有深厚的人文底蕴，宽厚的国际经济、商务、法律、管理基础理论和专业技能，宽广的国际视野，通晓国际规则，能够进行跨文化交流，具有强烈的创新意识和责任意识，融知识、能力、素质全面协调发展的有理想、有抱负、能从事国际商务经营、管理和研究工作的国际化、复合型高素质专门人才</a:t>
            </a:r>
            <a:r>
              <a:rPr altLang="zh-CN" sz="1800">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rPr>
              <a:t>.</a:t>
            </a:r>
            <a:endParaRPr lang="zh-CN" altLang="en-US" sz="1800" dirty="0">
              <a:solidFill>
                <a:schemeClr val="accent5">
                  <a:lumMod val="75000"/>
                </a:schemeClr>
              </a:solidFill>
              <a:latin typeface="微软雅黑" panose="020B0503020204020204" charset="-122"/>
              <a:ea typeface="微软雅黑" panose="020B0503020204020204" charset="-122"/>
              <a:cs typeface="微软雅黑" panose="020B0503020204020204" charset="-122"/>
            </a:endParaRPr>
          </a:p>
          <a:p>
            <a:pPr marL="0" algn="just" fontAlgn="base">
              <a:lnSpc>
                <a:spcPct val="150000"/>
              </a:lnSpc>
              <a:spcBef>
                <a:spcPts val="300"/>
              </a:spcBef>
              <a:buClrTx/>
              <a:buSzTx/>
              <a:buFontTx/>
              <a:buNone/>
            </a:pPr>
            <a:endParaRPr lang="zh-CN" altLang="en-US" sz="1800" dirty="0">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endParaRPr>
          </a:p>
          <a:p>
            <a:pPr marL="0" algn="just" fontAlgn="base">
              <a:lnSpc>
                <a:spcPct val="150000"/>
              </a:lnSpc>
              <a:spcBef>
                <a:spcPts val="300"/>
              </a:spcBef>
              <a:buClrTx/>
              <a:buSzTx/>
              <a:buFontTx/>
              <a:buNone/>
            </a:pPr>
            <a:r>
              <a:rPr lang="zh-CN" altLang="en-US" sz="1800" b="1">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rPr>
              <a:t>培养目标：</a:t>
            </a:r>
            <a:r>
              <a:rPr lang="zh-CN" altLang="en-US" sz="1800">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rPr>
              <a:t>国际经济与贸易专业培养践行社会主义核心价值观，具有良好思想品质和道德修养，掌握经济学以及国际经济与贸易专业基础知识、基本理论和方法，熟悉国际通行的经贸规则，认识与把握国内外经济、贸易的运行机制和发展规律，熟练使用一门外语，熟练运用现代信息技术，具有良好的沟通、协调能力和创新创业精神，成为适应中国现代化建设需要的、具有全球视野和较为完备知识体系的应用型、复合型、创新型人才。</a:t>
            </a:r>
            <a:endParaRPr lang="zh-CN" altLang="en-US" sz="1800" b="1" spc="205" dirty="0">
              <a:ln w="3175">
                <a:noFill/>
                <a:prstDash val="dash"/>
              </a:ln>
              <a:solidFill>
                <a:schemeClr val="accent5">
                  <a:lumMod val="75000"/>
                </a:schemeClr>
              </a:solidFill>
              <a:uFillTx/>
              <a:latin typeface="微软雅黑" panose="020B0503020204020204" charset="-122"/>
              <a:ea typeface="微软雅黑" panose="020B0503020204020204" charset="-122"/>
              <a:cs typeface="微软雅黑" panose="020B0503020204020204" charset="-122"/>
              <a:sym typeface="+mn-ea"/>
            </a:endParaRPr>
          </a:p>
        </p:txBody>
      </p:sp>
      <p:sp>
        <p:nvSpPr>
          <p:cNvPr id="4" name="矩形 3"/>
          <p:cNvSpPr/>
          <p:nvPr>
            <p:custDataLst>
              <p:tags r:id="rId4"/>
            </p:custDataLst>
          </p:nvPr>
        </p:nvSpPr>
        <p:spPr>
          <a:xfrm>
            <a:off x="0" y="307975"/>
            <a:ext cx="908685" cy="436245"/>
          </a:xfrm>
          <a:prstGeom prst="rect">
            <a:avLst/>
          </a:prstGeom>
          <a:solidFill>
            <a:srgbClr val="016DB5"/>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p>
            <a:pPr algn="ctr" fontAlgn="auto">
              <a:spcBef>
                <a:spcPts val="0"/>
              </a:spcBef>
              <a:spcAft>
                <a:spcPts val="0"/>
              </a:spcAft>
            </a:pPr>
            <a:endParaRPr lang="zh-CN" altLang="en-US" sz="1400"/>
          </a:p>
        </p:txBody>
      </p:sp>
      <p:pic>
        <p:nvPicPr>
          <p:cNvPr id="8" name="图片 7" descr="VUTRF`C07I(8EJ205BYTADE"/>
          <p:cNvPicPr>
            <a:picLocks noChangeAspect="1"/>
          </p:cNvPicPr>
          <p:nvPr>
            <p:custDataLst>
              <p:tags r:id="rId5"/>
            </p:custDataLst>
          </p:nvPr>
        </p:nvPicPr>
        <p:blipFill>
          <a:blip r:embed="rId6"/>
          <a:srcRect b="24987"/>
          <a:stretch>
            <a:fillRect/>
          </a:stretch>
        </p:blipFill>
        <p:spPr>
          <a:xfrm>
            <a:off x="7646035" y="8255"/>
            <a:ext cx="4528820" cy="737235"/>
          </a:xfrm>
          <a:prstGeom prst="rect">
            <a:avLst/>
          </a:prstGeom>
        </p:spPr>
      </p:pic>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矩形 4"/>
          <p:cNvSpPr/>
          <p:nvPr userDrawn="1"/>
        </p:nvSpPr>
        <p:spPr>
          <a:xfrm>
            <a:off x="0" y="-14922"/>
            <a:ext cx="12192000" cy="6872288"/>
          </a:xfrm>
          <a:prstGeom prst="rect">
            <a:avLst/>
          </a:prstGeom>
          <a:blipFill rotWithShape="1">
            <a:blip r:embed="rId1">
              <a:alphaModFix amt="8000"/>
            </a:blip>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fontAlgn="auto"/>
            <a:endParaRPr lang="zh-CN" altLang="en-US" sz="1800" strike="noStrike" noProof="1"/>
          </a:p>
        </p:txBody>
      </p:sp>
      <p:pic>
        <p:nvPicPr>
          <p:cNvPr id="104" name="图片 103"/>
          <p:cNvPicPr/>
          <p:nvPr/>
        </p:nvPicPr>
        <p:blipFill>
          <a:blip r:embed="rId2"/>
          <a:stretch>
            <a:fillRect/>
          </a:stretch>
        </p:blipFill>
        <p:spPr>
          <a:xfrm>
            <a:off x="2910840" y="72390"/>
            <a:ext cx="6370320" cy="6697345"/>
          </a:xfrm>
          <a:prstGeom prst="rect">
            <a:avLst/>
          </a:prstGeom>
          <a:noFill/>
          <a:ln w="9525">
            <a:noFill/>
          </a:ln>
        </p:spPr>
      </p:pic>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 name="矩形 5"/>
          <p:cNvSpPr/>
          <p:nvPr>
            <p:custDataLst>
              <p:tags r:id="rId1"/>
            </p:custDataLst>
          </p:nvPr>
        </p:nvSpPr>
        <p:spPr>
          <a:xfrm>
            <a:off x="602615" y="1313180"/>
            <a:ext cx="556895" cy="303530"/>
          </a:xfrm>
          <a:prstGeom prst="rect">
            <a:avLst/>
          </a:prstGeom>
          <a:solidFill>
            <a:srgbClr val="EDF5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800">
              <a:solidFill>
                <a:schemeClr val="lt1"/>
              </a:solidFill>
            </a:endParaRPr>
          </a:p>
        </p:txBody>
      </p:sp>
      <p:sp>
        <p:nvSpPr>
          <p:cNvPr id="3" name="Title 6"/>
          <p:cNvSpPr txBox="1"/>
          <p:nvPr>
            <p:custDataLst>
              <p:tags r:id="rId2"/>
            </p:custDataLst>
          </p:nvPr>
        </p:nvSpPr>
        <p:spPr>
          <a:xfrm>
            <a:off x="925195" y="309245"/>
            <a:ext cx="10081895" cy="1062355"/>
          </a:xfrm>
          <a:prstGeom prst="rect">
            <a:avLst/>
          </a:prstGeom>
          <a:noFill/>
          <a:ln w="3175">
            <a:noFill/>
            <a:prstDash val="dash"/>
          </a:ln>
          <a:extLst>
            <a:ext uri="{909E8E84-426E-40DD-AFC4-6F175D3DCCD1}">
              <a14:hiddenFill xmlns:a14="http://schemas.microsoft.com/office/drawing/2010/main">
                <a:solidFill>
                  <a:schemeClr val="bg2"/>
                </a:solidFill>
              </a14:hiddenFill>
            </a:ext>
          </a:extLst>
        </p:spPr>
        <p:txBody>
          <a:bodyPr wrap="square" lIns="72000" tIns="36195" rIns="72000" bIns="36195" anchor="t" anchorCtr="0">
            <a:spAutoFit/>
          </a:bodyPr>
          <a:lstStyle>
            <a:lvl1pPr algn="l" defTabSz="913765" rtl="0" eaLnBrk="1" latinLnBrk="0" hangingPunct="1">
              <a:lnSpc>
                <a:spcPct val="90000"/>
              </a:lnSpc>
              <a:spcBef>
                <a:spcPct val="0"/>
              </a:spcBef>
              <a:buNone/>
              <a:defRPr lang="en-US" sz="2745" b="0" kern="1200" cap="none" spc="-49" baseline="0" dirty="0" smtClean="0">
                <a:ln w="3175">
                  <a:noFill/>
                </a:ln>
                <a:solidFill>
                  <a:schemeClr val="tx1"/>
                </a:solidFill>
                <a:effectLst/>
                <a:latin typeface="+mj-lt"/>
                <a:ea typeface="+mn-ea"/>
                <a:cs typeface="Segoe UI" panose="020B0502040204020203" pitchFamily="34" charset="0"/>
              </a:defRPr>
            </a:lvl1pPr>
          </a:lstStyle>
          <a:p>
            <a:pPr marL="0" lvl="0" indent="0" algn="l">
              <a:lnSpc>
                <a:spcPct val="100000"/>
              </a:lnSpc>
              <a:spcBef>
                <a:spcPts val="1000"/>
              </a:spcBef>
              <a:spcAft>
                <a:spcPts val="0"/>
              </a:spcAft>
              <a:buSzPct val="100000"/>
              <a:buNone/>
            </a:pPr>
            <a:r>
              <a:rPr lang="zh-CN" altLang="en-US" sz="2800" b="1" spc="205" dirty="0">
                <a:ln w="3175">
                  <a:noFill/>
                  <a:prstDash val="dash"/>
                </a:ln>
                <a:solidFill>
                  <a:srgbClr val="016DB5"/>
                </a:solidFill>
                <a:uFillTx/>
                <a:latin typeface="微软雅黑" panose="020B0503020204020204" charset="-122"/>
                <a:ea typeface="微软雅黑" panose="020B0503020204020204" charset="-122"/>
                <a:cs typeface="微软雅黑" panose="020B0503020204020204" charset="-122"/>
                <a:sym typeface="+mn-ea"/>
              </a:rPr>
              <a:t>管理科学与工程类：</a:t>
            </a:r>
            <a:endParaRPr lang="zh-CN" altLang="en-US" sz="2800" b="1" spc="205" dirty="0">
              <a:ln w="3175">
                <a:noFill/>
                <a:prstDash val="dash"/>
              </a:ln>
              <a:solidFill>
                <a:srgbClr val="016DB5"/>
              </a:solidFill>
              <a:uFillTx/>
              <a:latin typeface="微软雅黑" panose="020B0503020204020204" charset="-122"/>
              <a:ea typeface="微软雅黑" panose="020B0503020204020204" charset="-122"/>
              <a:cs typeface="微软雅黑" panose="020B0503020204020204" charset="-122"/>
              <a:sym typeface="+mn-ea"/>
            </a:endParaRPr>
          </a:p>
          <a:p>
            <a:pPr marL="0" lvl="0" indent="0" algn="l">
              <a:lnSpc>
                <a:spcPct val="100000"/>
              </a:lnSpc>
              <a:spcBef>
                <a:spcPts val="1000"/>
              </a:spcBef>
              <a:spcAft>
                <a:spcPts val="0"/>
              </a:spcAft>
              <a:buSzPct val="100000"/>
              <a:buNone/>
            </a:pPr>
            <a:r>
              <a:rPr lang="zh-CN" altLang="en-US" sz="2800" b="1" spc="205" dirty="0">
                <a:ln w="3175">
                  <a:noFill/>
                  <a:prstDash val="dash"/>
                </a:ln>
                <a:solidFill>
                  <a:srgbClr val="016DB5"/>
                </a:solidFill>
                <a:uFillTx/>
                <a:latin typeface="微软雅黑" panose="020B0503020204020204" charset="-122"/>
                <a:ea typeface="微软雅黑" panose="020B0503020204020204" charset="-122"/>
                <a:cs typeface="微软雅黑" panose="020B0503020204020204" charset="-122"/>
                <a:sym typeface="+mn-ea"/>
              </a:rPr>
              <a:t>信息管理与信息系统专业</a:t>
            </a:r>
            <a:r>
              <a:rPr altLang="zh-CN" sz="2000" b="1" spc="205" dirty="0">
                <a:ln w="3175">
                  <a:noFill/>
                  <a:prstDash val="dash"/>
                </a:ln>
                <a:solidFill>
                  <a:srgbClr val="016DB5"/>
                </a:solidFill>
                <a:uFillTx/>
                <a:latin typeface="微软雅黑" panose="020B0503020204020204" charset="-122"/>
                <a:ea typeface="微软雅黑" panose="020B0503020204020204" charset="-122"/>
                <a:cs typeface="微软雅黑" panose="020B0503020204020204" charset="-122"/>
                <a:sym typeface="+mn-ea"/>
              </a:rPr>
              <a:t>          </a:t>
            </a:r>
            <a:r>
              <a:rPr lang="zh-CN" altLang="en-US" sz="2000" b="1" spc="205" dirty="0">
                <a:ln w="3175">
                  <a:noFill/>
                  <a:prstDash val="dash"/>
                </a:ln>
                <a:solidFill>
                  <a:srgbClr val="FF0000"/>
                </a:solidFill>
                <a:uFillTx/>
                <a:latin typeface="微软雅黑" panose="020B0503020204020204" charset="-122"/>
                <a:ea typeface="微软雅黑" panose="020B0503020204020204" charset="-122"/>
                <a:cs typeface="微软雅黑" panose="020B0503020204020204" charset="-122"/>
                <a:sym typeface="+mn-ea"/>
              </a:rPr>
              <a:t>国家级一流专业</a:t>
            </a:r>
            <a:r>
              <a:rPr altLang="zh-CN" sz="2400" b="1" spc="205" dirty="0">
                <a:ln w="3175">
                  <a:noFill/>
                  <a:prstDash val="dash"/>
                </a:ln>
                <a:solidFill>
                  <a:srgbClr val="C00000"/>
                </a:solidFill>
                <a:uFillTx/>
                <a:latin typeface="微软雅黑" panose="020B0503020204020204" charset="-122"/>
                <a:ea typeface="微软雅黑" panose="020B0503020204020204" charset="-122"/>
                <a:cs typeface="微软雅黑" panose="020B0503020204020204" charset="-122"/>
                <a:sym typeface="+mn-ea"/>
              </a:rPr>
              <a:t> </a:t>
            </a:r>
            <a:endParaRPr altLang="zh-CN" sz="2400" b="1" spc="205" dirty="0">
              <a:ln w="3175">
                <a:noFill/>
                <a:prstDash val="dash"/>
              </a:ln>
              <a:solidFill>
                <a:srgbClr val="C00000"/>
              </a:solidFill>
              <a:uFillTx/>
              <a:latin typeface="微软雅黑" panose="020B0503020204020204" charset="-122"/>
              <a:ea typeface="微软雅黑" panose="020B0503020204020204" charset="-122"/>
              <a:cs typeface="微软雅黑" panose="020B0503020204020204" charset="-122"/>
              <a:sym typeface="+mn-ea"/>
            </a:endParaRPr>
          </a:p>
        </p:txBody>
      </p:sp>
      <p:sp>
        <p:nvSpPr>
          <p:cNvPr id="4" name="Title 6"/>
          <p:cNvSpPr txBox="1"/>
          <p:nvPr>
            <p:custDataLst>
              <p:tags r:id="rId3"/>
            </p:custDataLst>
          </p:nvPr>
        </p:nvSpPr>
        <p:spPr>
          <a:xfrm>
            <a:off x="908685" y="1748155"/>
            <a:ext cx="4517390" cy="3585845"/>
          </a:xfrm>
          <a:prstGeom prst="rect">
            <a:avLst/>
          </a:prstGeom>
          <a:noFill/>
          <a:ln w="3175">
            <a:noFill/>
            <a:prstDash val="dash"/>
          </a:ln>
          <a:extLst>
            <a:ext uri="{909E8E84-426E-40DD-AFC4-6F175D3DCCD1}">
              <a14:hiddenFill xmlns:a14="http://schemas.microsoft.com/office/drawing/2010/main">
                <a:solidFill>
                  <a:schemeClr val="bg2"/>
                </a:solidFill>
              </a14:hiddenFill>
            </a:ext>
          </a:extLst>
        </p:spPr>
        <p:txBody>
          <a:bodyPr wrap="square" lIns="72000" tIns="36195" rIns="72000" bIns="36195" anchor="t" anchorCtr="0">
            <a:noAutofit/>
          </a:bodyPr>
          <a:lstStyle>
            <a:lvl1pPr algn="l" defTabSz="913765" rtl="0" eaLnBrk="1" latinLnBrk="0" hangingPunct="1">
              <a:lnSpc>
                <a:spcPct val="90000"/>
              </a:lnSpc>
              <a:spcBef>
                <a:spcPct val="0"/>
              </a:spcBef>
              <a:buNone/>
              <a:defRPr lang="en-US" sz="2745" b="0" kern="1200" cap="none" spc="-49" baseline="0" dirty="0" smtClean="0">
                <a:ln w="3175">
                  <a:noFill/>
                </a:ln>
                <a:solidFill>
                  <a:schemeClr val="tx1"/>
                </a:solidFill>
                <a:effectLst/>
                <a:latin typeface="+mj-lt"/>
                <a:ea typeface="+mn-ea"/>
                <a:cs typeface="Segoe UI" panose="020B0502040204020203" pitchFamily="34" charset="0"/>
              </a:defRPr>
            </a:lvl1pPr>
          </a:lstStyle>
          <a:p>
            <a:pPr algn="just">
              <a:lnSpc>
                <a:spcPct val="150000"/>
              </a:lnSpc>
              <a:buClrTx/>
              <a:buSzTx/>
              <a:buFontTx/>
            </a:pPr>
            <a:r>
              <a:rPr lang="zh-CN" altLang="en-US" sz="1800">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rPr>
              <a:t>培养目标——数智化管理能力</a:t>
            </a:r>
            <a:endParaRPr lang="zh-CN" altLang="en-US" sz="1800">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endParaRPr>
          </a:p>
          <a:p>
            <a:pPr marL="285750" indent="-285750" algn="just">
              <a:lnSpc>
                <a:spcPct val="150000"/>
              </a:lnSpc>
              <a:buClrTx/>
              <a:buSzTx/>
              <a:buFont typeface="Wingdings" panose="05000000000000000000" charset="0"/>
              <a:buChar char="l"/>
            </a:pPr>
            <a:r>
              <a:rPr lang="zh-CN" altLang="en-US" sz="1800">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rPr>
              <a:t>面向国家数字经济发展战略；</a:t>
            </a:r>
            <a:endParaRPr lang="zh-CN" altLang="en-US" sz="1800">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endParaRPr>
          </a:p>
          <a:p>
            <a:pPr marL="285750" indent="-285750" algn="just">
              <a:lnSpc>
                <a:spcPct val="150000"/>
              </a:lnSpc>
              <a:buClrTx/>
              <a:buSzTx/>
              <a:buFont typeface="Wingdings" panose="05000000000000000000" charset="0"/>
              <a:buChar char="l"/>
            </a:pPr>
            <a:r>
              <a:rPr lang="zh-CN" altLang="en-US" sz="1800">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rPr>
              <a:t>掌握</a:t>
            </a:r>
            <a:r>
              <a:rPr lang="zh-CN" altLang="en-US" sz="1800">
                <a:solidFill>
                  <a:srgbClr val="FF0000"/>
                </a:solidFill>
                <a:latin typeface="微软雅黑" panose="020B0503020204020204" charset="-122"/>
                <a:ea typeface="微软雅黑" panose="020B0503020204020204" charset="-122"/>
                <a:cs typeface="微软雅黑" panose="020B0503020204020204" charset="-122"/>
                <a:sym typeface="+mn-ea"/>
              </a:rPr>
              <a:t>IT技术、数字化运营</a:t>
            </a:r>
            <a:r>
              <a:rPr lang="zh-CN" altLang="en-US" sz="1800">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rPr>
              <a:t>和</a:t>
            </a:r>
            <a:r>
              <a:rPr lang="zh-CN" altLang="en-US" sz="1800">
                <a:solidFill>
                  <a:srgbClr val="FF0000"/>
                </a:solidFill>
                <a:latin typeface="微软雅黑" panose="020B0503020204020204" charset="-122"/>
                <a:ea typeface="微软雅黑" panose="020B0503020204020204" charset="-122"/>
                <a:cs typeface="微软雅黑" panose="020B0503020204020204" charset="-122"/>
                <a:sym typeface="+mn-ea"/>
              </a:rPr>
              <a:t>大数据分析理论知识</a:t>
            </a:r>
            <a:r>
              <a:rPr lang="zh-CN" altLang="en-US" sz="1800">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rPr>
              <a:t>；</a:t>
            </a:r>
            <a:endParaRPr lang="zh-CN" altLang="en-US" sz="1800">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endParaRPr>
          </a:p>
          <a:p>
            <a:pPr marL="285750" indent="-285750" algn="just">
              <a:lnSpc>
                <a:spcPct val="150000"/>
              </a:lnSpc>
              <a:buClrTx/>
              <a:buSzTx/>
              <a:buFont typeface="Wingdings" panose="05000000000000000000" charset="0"/>
              <a:buChar char="l"/>
            </a:pPr>
            <a:r>
              <a:rPr lang="zh-CN" altLang="en-US" sz="1800">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rPr>
              <a:t>具备</a:t>
            </a:r>
            <a:r>
              <a:rPr lang="zh-CN" altLang="en-US" sz="1800">
                <a:solidFill>
                  <a:srgbClr val="FF0000"/>
                </a:solidFill>
                <a:latin typeface="微软雅黑" panose="020B0503020204020204" charset="-122"/>
                <a:ea typeface="微软雅黑" panose="020B0503020204020204" charset="-122"/>
                <a:cs typeface="微软雅黑" panose="020B0503020204020204" charset="-122"/>
                <a:sym typeface="+mn-ea"/>
              </a:rPr>
              <a:t>lT项目管理、数字化创新</a:t>
            </a:r>
            <a:r>
              <a:rPr lang="zh-CN" altLang="en-US" sz="1800">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rPr>
              <a:t>和</a:t>
            </a:r>
            <a:r>
              <a:rPr lang="zh-CN" altLang="en-US" sz="1800">
                <a:solidFill>
                  <a:srgbClr val="FF0000"/>
                </a:solidFill>
                <a:latin typeface="微软雅黑" panose="020B0503020204020204" charset="-122"/>
                <a:ea typeface="微软雅黑" panose="020B0503020204020204" charset="-122"/>
                <a:cs typeface="微软雅黑" panose="020B0503020204020204" charset="-122"/>
                <a:sym typeface="+mn-ea"/>
              </a:rPr>
              <a:t>大数据决策能力</a:t>
            </a:r>
            <a:r>
              <a:rPr lang="zh-CN" altLang="en-US" sz="1800">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rPr>
              <a:t>；</a:t>
            </a:r>
            <a:endParaRPr lang="zh-CN" altLang="en-US" sz="1800">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endParaRPr>
          </a:p>
          <a:p>
            <a:pPr marL="285750" indent="-285750" algn="just">
              <a:lnSpc>
                <a:spcPct val="150000"/>
              </a:lnSpc>
              <a:buClrTx/>
              <a:buSzTx/>
              <a:buFont typeface="Wingdings" panose="05000000000000000000" charset="0"/>
              <a:buChar char="l"/>
            </a:pPr>
            <a:r>
              <a:rPr lang="zh-CN" altLang="en-US" sz="1800">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rPr>
              <a:t>从事lT咨询、商业开发应用、实施运维、数字化管理以及智能决策等技术管理岗位。</a:t>
            </a:r>
            <a:endParaRPr lang="zh-CN" altLang="en-US" sz="1800">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endParaRPr>
          </a:p>
        </p:txBody>
      </p:sp>
      <p:sp>
        <p:nvSpPr>
          <p:cNvPr id="8" name="Title 6"/>
          <p:cNvSpPr txBox="1"/>
          <p:nvPr>
            <p:custDataLst>
              <p:tags r:id="rId4"/>
            </p:custDataLst>
          </p:nvPr>
        </p:nvSpPr>
        <p:spPr>
          <a:xfrm>
            <a:off x="6159500" y="1748155"/>
            <a:ext cx="4847590" cy="3769360"/>
          </a:xfrm>
          <a:prstGeom prst="rect">
            <a:avLst/>
          </a:prstGeom>
          <a:noFill/>
          <a:ln w="3175">
            <a:noFill/>
            <a:prstDash val="dash"/>
          </a:ln>
          <a:extLst>
            <a:ext uri="{909E8E84-426E-40DD-AFC4-6F175D3DCCD1}">
              <a14:hiddenFill xmlns:a14="http://schemas.microsoft.com/office/drawing/2010/main">
                <a:solidFill>
                  <a:schemeClr val="bg2"/>
                </a:solidFill>
              </a14:hiddenFill>
            </a:ext>
          </a:extLst>
        </p:spPr>
        <p:txBody>
          <a:bodyPr wrap="square" lIns="72000" tIns="36195" rIns="72000" bIns="36195" anchor="t" anchorCtr="0">
            <a:noAutofit/>
          </a:bodyPr>
          <a:lstStyle>
            <a:lvl1pPr algn="l" defTabSz="913765" rtl="0" eaLnBrk="1" latinLnBrk="0" hangingPunct="1">
              <a:lnSpc>
                <a:spcPct val="90000"/>
              </a:lnSpc>
              <a:spcBef>
                <a:spcPct val="0"/>
              </a:spcBef>
              <a:buNone/>
              <a:defRPr lang="en-US" sz="2745" b="0" kern="1200" cap="none" spc="-49" baseline="0" dirty="0" smtClean="0">
                <a:ln w="3175">
                  <a:noFill/>
                </a:ln>
                <a:solidFill>
                  <a:schemeClr val="tx1"/>
                </a:solidFill>
                <a:effectLst/>
                <a:latin typeface="+mj-lt"/>
                <a:ea typeface="+mn-ea"/>
                <a:cs typeface="Segoe UI" panose="020B0502040204020203" pitchFamily="34" charset="0"/>
              </a:defRPr>
            </a:lvl1pPr>
          </a:lstStyle>
          <a:p>
            <a:pPr algn="just">
              <a:lnSpc>
                <a:spcPct val="150000"/>
              </a:lnSpc>
            </a:pPr>
            <a:r>
              <a:rPr lang="zh-CN" altLang="en-US" sz="1800">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rPr>
              <a:t>办学特色——科研与行业融合</a:t>
            </a:r>
            <a:endParaRPr lang="zh-CN" altLang="en-US" sz="1800">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endParaRPr>
          </a:p>
          <a:p>
            <a:pPr marL="285750" indent="-285750" algn="just">
              <a:lnSpc>
                <a:spcPct val="150000"/>
              </a:lnSpc>
              <a:buFont typeface="Wingdings" panose="05000000000000000000" charset="0"/>
              <a:buChar char="l"/>
            </a:pPr>
            <a:r>
              <a:rPr lang="zh-CN" altLang="en-US" sz="1800">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rPr>
              <a:t>面向</a:t>
            </a:r>
            <a:r>
              <a:rPr lang="zh-CN" altLang="en-US" sz="1800">
                <a:solidFill>
                  <a:srgbClr val="FF0000"/>
                </a:solidFill>
                <a:latin typeface="微软雅黑" panose="020B0503020204020204" charset="-122"/>
                <a:ea typeface="微软雅黑" panose="020B0503020204020204" charset="-122"/>
                <a:cs typeface="微软雅黑" panose="020B0503020204020204" charset="-122"/>
                <a:sym typeface="+mn-ea"/>
              </a:rPr>
              <a:t>国土空间治理、企业数字化转型、数据化</a:t>
            </a:r>
            <a:r>
              <a:rPr lang="zh-CN" altLang="en-US" sz="1800">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rPr>
              <a:t>赋能行业新趋势；</a:t>
            </a:r>
            <a:endParaRPr lang="zh-CN" altLang="en-US" sz="1800">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endParaRPr>
          </a:p>
          <a:p>
            <a:pPr marL="285750" indent="-285750" algn="just">
              <a:lnSpc>
                <a:spcPct val="150000"/>
              </a:lnSpc>
              <a:buFont typeface="Wingdings" panose="05000000000000000000" charset="0"/>
              <a:buChar char="l"/>
            </a:pPr>
            <a:r>
              <a:rPr lang="zh-CN" altLang="en-US" sz="1800">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rPr>
              <a:t>“科研强化创新素养”办学优势；</a:t>
            </a:r>
            <a:endParaRPr lang="zh-CN" altLang="en-US" sz="1800">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endParaRPr>
          </a:p>
          <a:p>
            <a:pPr marL="285750" indent="-285750" algn="just">
              <a:lnSpc>
                <a:spcPct val="150000"/>
              </a:lnSpc>
              <a:buFont typeface="Wingdings" panose="05000000000000000000" charset="0"/>
              <a:buChar char="l"/>
            </a:pPr>
            <a:r>
              <a:rPr lang="zh-CN" altLang="en-US" sz="1800">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rPr>
              <a:t>主办21届武汉电子商务国际会议，国内外享有学术声誉；</a:t>
            </a:r>
            <a:endParaRPr lang="zh-CN" altLang="en-US" sz="1800">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endParaRPr>
          </a:p>
          <a:p>
            <a:pPr marL="285750" indent="-285750" algn="just">
              <a:lnSpc>
                <a:spcPct val="150000"/>
              </a:lnSpc>
              <a:buFont typeface="Wingdings" panose="05000000000000000000" charset="0"/>
              <a:buChar char="l"/>
            </a:pPr>
            <a:r>
              <a:rPr lang="zh-CN" altLang="en-US" sz="1800">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rPr>
              <a:t>在读本科生2018年以来获“互联网+”创业赛、全国数学建模等国家省部级奖励50多项。</a:t>
            </a:r>
            <a:endParaRPr lang="zh-CN" altLang="en-US" sz="1800">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endParaRPr>
          </a:p>
        </p:txBody>
      </p:sp>
      <p:pic>
        <p:nvPicPr>
          <p:cNvPr id="9" name="图片 8"/>
          <p:cNvPicPr>
            <a:picLocks noChangeAspect="1"/>
          </p:cNvPicPr>
          <p:nvPr/>
        </p:nvPicPr>
        <p:blipFill>
          <a:blip r:embed="rId5">
            <a:extLst>
              <a:ext uri="{28A0092B-C50C-407E-A947-70E740481C1C}">
                <a14:useLocalDpi xmlns:a14="http://schemas.microsoft.com/office/drawing/2010/main" val="0"/>
              </a:ext>
            </a:extLst>
          </a:blip>
          <a:srcRect l="1519" t="69557" b="10310"/>
          <a:stretch>
            <a:fillRect/>
          </a:stretch>
        </p:blipFill>
        <p:spPr>
          <a:xfrm>
            <a:off x="739140" y="5334000"/>
            <a:ext cx="10713720" cy="1305560"/>
          </a:xfrm>
          <a:prstGeom prst="rect">
            <a:avLst/>
          </a:prstGeom>
        </p:spPr>
      </p:pic>
      <p:sp>
        <p:nvSpPr>
          <p:cNvPr id="10" name="矩形 9"/>
          <p:cNvSpPr/>
          <p:nvPr>
            <p:custDataLst>
              <p:tags r:id="rId6"/>
            </p:custDataLst>
          </p:nvPr>
        </p:nvSpPr>
        <p:spPr>
          <a:xfrm>
            <a:off x="0" y="307975"/>
            <a:ext cx="908685" cy="436245"/>
          </a:xfrm>
          <a:prstGeom prst="rect">
            <a:avLst/>
          </a:prstGeom>
          <a:solidFill>
            <a:srgbClr val="016DB5"/>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p>
            <a:pPr algn="ctr" fontAlgn="auto">
              <a:spcBef>
                <a:spcPts val="0"/>
              </a:spcBef>
              <a:spcAft>
                <a:spcPts val="0"/>
              </a:spcAft>
            </a:pPr>
            <a:endParaRPr lang="zh-CN" altLang="en-US" sz="1400"/>
          </a:p>
        </p:txBody>
      </p:sp>
      <p:pic>
        <p:nvPicPr>
          <p:cNvPr id="11" name="图片 10" descr="VUTRF`C07I(8EJ205BYTADE"/>
          <p:cNvPicPr>
            <a:picLocks noChangeAspect="1"/>
          </p:cNvPicPr>
          <p:nvPr>
            <p:custDataLst>
              <p:tags r:id="rId7"/>
            </p:custDataLst>
          </p:nvPr>
        </p:nvPicPr>
        <p:blipFill>
          <a:blip r:embed="rId8"/>
          <a:srcRect b="24987"/>
          <a:stretch>
            <a:fillRect/>
          </a:stretch>
        </p:blipFill>
        <p:spPr>
          <a:xfrm>
            <a:off x="7646035" y="8255"/>
            <a:ext cx="4528820" cy="737235"/>
          </a:xfrm>
          <a:prstGeom prst="rect">
            <a:avLst/>
          </a:prstGeom>
        </p:spPr>
      </p:pic>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矩形 4"/>
          <p:cNvSpPr/>
          <p:nvPr userDrawn="1"/>
        </p:nvSpPr>
        <p:spPr>
          <a:xfrm>
            <a:off x="0" y="-14922"/>
            <a:ext cx="12192000" cy="6872288"/>
          </a:xfrm>
          <a:prstGeom prst="rect">
            <a:avLst/>
          </a:prstGeom>
          <a:blipFill rotWithShape="1">
            <a:blip r:embed="rId1">
              <a:alphaModFix amt="8000"/>
            </a:blip>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fontAlgn="auto"/>
            <a:endParaRPr lang="zh-CN" altLang="en-US" sz="1800" strike="noStrike" noProof="1"/>
          </a:p>
        </p:txBody>
      </p:sp>
      <p:pic>
        <p:nvPicPr>
          <p:cNvPr id="105" name="图片 104"/>
          <p:cNvPicPr/>
          <p:nvPr/>
        </p:nvPicPr>
        <p:blipFill>
          <a:blip r:embed="rId2"/>
          <a:stretch>
            <a:fillRect/>
          </a:stretch>
        </p:blipFill>
        <p:spPr>
          <a:xfrm>
            <a:off x="2508250" y="99060"/>
            <a:ext cx="7175500" cy="6644005"/>
          </a:xfrm>
          <a:prstGeom prst="rect">
            <a:avLst/>
          </a:prstGeom>
          <a:noFill/>
          <a:ln w="9525">
            <a:noFill/>
          </a:ln>
        </p:spPr>
      </p:pic>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矩形 4"/>
          <p:cNvSpPr/>
          <p:nvPr userDrawn="1"/>
        </p:nvSpPr>
        <p:spPr>
          <a:xfrm>
            <a:off x="0" y="-14922"/>
            <a:ext cx="12192000" cy="6872288"/>
          </a:xfrm>
          <a:prstGeom prst="rect">
            <a:avLst/>
          </a:prstGeom>
          <a:blipFill rotWithShape="1">
            <a:blip r:embed="rId1">
              <a:alphaModFix amt="8000"/>
            </a:blip>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fontAlgn="auto"/>
            <a:endParaRPr lang="zh-CN" altLang="en-US" sz="1800" strike="noStrike" noProof="1"/>
          </a:p>
        </p:txBody>
      </p:sp>
      <p:sp>
        <p:nvSpPr>
          <p:cNvPr id="6" name="矩形 5"/>
          <p:cNvSpPr/>
          <p:nvPr>
            <p:custDataLst>
              <p:tags r:id="rId2"/>
            </p:custDataLst>
          </p:nvPr>
        </p:nvSpPr>
        <p:spPr>
          <a:xfrm>
            <a:off x="602615" y="1313180"/>
            <a:ext cx="556895" cy="303530"/>
          </a:xfrm>
          <a:prstGeom prst="rect">
            <a:avLst/>
          </a:prstGeom>
          <a:solidFill>
            <a:srgbClr val="EDF5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800">
              <a:solidFill>
                <a:schemeClr val="lt1"/>
              </a:solidFill>
            </a:endParaRPr>
          </a:p>
        </p:txBody>
      </p:sp>
      <p:sp>
        <p:nvSpPr>
          <p:cNvPr id="3" name="Title 6"/>
          <p:cNvSpPr txBox="1"/>
          <p:nvPr>
            <p:custDataLst>
              <p:tags r:id="rId3"/>
            </p:custDataLst>
          </p:nvPr>
        </p:nvSpPr>
        <p:spPr>
          <a:xfrm>
            <a:off x="992505" y="243840"/>
            <a:ext cx="10081895" cy="1185545"/>
          </a:xfrm>
          <a:prstGeom prst="rect">
            <a:avLst/>
          </a:prstGeom>
          <a:noFill/>
          <a:ln w="3175">
            <a:noFill/>
            <a:prstDash val="dash"/>
          </a:ln>
          <a:extLst>
            <a:ext uri="{909E8E84-426E-40DD-AFC4-6F175D3DCCD1}">
              <a14:hiddenFill xmlns:a14="http://schemas.microsoft.com/office/drawing/2010/main">
                <a:solidFill>
                  <a:schemeClr val="bg2"/>
                </a:solidFill>
              </a14:hiddenFill>
            </a:ext>
          </a:extLst>
        </p:spPr>
        <p:txBody>
          <a:bodyPr wrap="square" lIns="72000" tIns="36195" rIns="72000" bIns="36195" anchor="t" anchorCtr="0">
            <a:spAutoFit/>
          </a:bodyPr>
          <a:lstStyle>
            <a:lvl1pPr algn="l" defTabSz="913765" rtl="0" eaLnBrk="1" latinLnBrk="0" hangingPunct="1">
              <a:lnSpc>
                <a:spcPct val="90000"/>
              </a:lnSpc>
              <a:spcBef>
                <a:spcPct val="0"/>
              </a:spcBef>
              <a:buNone/>
              <a:defRPr lang="en-US" sz="2745" b="0" kern="1200" cap="none" spc="-49" baseline="0" dirty="0" smtClean="0">
                <a:ln w="3175">
                  <a:noFill/>
                </a:ln>
                <a:solidFill>
                  <a:schemeClr val="tx1"/>
                </a:solidFill>
                <a:effectLst/>
                <a:latin typeface="+mj-lt"/>
                <a:ea typeface="+mn-ea"/>
                <a:cs typeface="Segoe UI" panose="020B0502040204020203" pitchFamily="34" charset="0"/>
              </a:defRPr>
            </a:lvl1pPr>
          </a:lstStyle>
          <a:p>
            <a:pPr marL="0" lvl="0" indent="0" algn="l">
              <a:lnSpc>
                <a:spcPct val="100000"/>
              </a:lnSpc>
              <a:spcBef>
                <a:spcPts val="1000"/>
              </a:spcBef>
              <a:spcAft>
                <a:spcPts val="0"/>
              </a:spcAft>
              <a:buSzPct val="100000"/>
              <a:buNone/>
            </a:pPr>
            <a:r>
              <a:rPr lang="zh-CN" altLang="en-US" sz="3200" b="1" spc="205" dirty="0">
                <a:ln w="3175">
                  <a:noFill/>
                  <a:prstDash val="dash"/>
                </a:ln>
                <a:solidFill>
                  <a:srgbClr val="016DB5"/>
                </a:solidFill>
                <a:uFillTx/>
                <a:latin typeface="微软雅黑" panose="020B0503020204020204" charset="-122"/>
                <a:ea typeface="微软雅黑" panose="020B0503020204020204" charset="-122"/>
                <a:cs typeface="微软雅黑" panose="020B0503020204020204" charset="-122"/>
                <a:sym typeface="+mn-ea"/>
              </a:rPr>
              <a:t>管理科学与工程类：</a:t>
            </a:r>
            <a:endParaRPr lang="zh-CN" altLang="en-US" sz="3200" b="1" spc="205" dirty="0">
              <a:ln w="3175">
                <a:noFill/>
                <a:prstDash val="dash"/>
              </a:ln>
              <a:solidFill>
                <a:srgbClr val="016DB5"/>
              </a:solidFill>
              <a:uFillTx/>
              <a:latin typeface="微软雅黑" panose="020B0503020204020204" charset="-122"/>
              <a:ea typeface="微软雅黑" panose="020B0503020204020204" charset="-122"/>
              <a:cs typeface="微软雅黑" panose="020B0503020204020204" charset="-122"/>
              <a:sym typeface="+mn-ea"/>
            </a:endParaRPr>
          </a:p>
          <a:p>
            <a:pPr marL="0" lvl="0" indent="0" algn="l">
              <a:lnSpc>
                <a:spcPct val="100000"/>
              </a:lnSpc>
              <a:spcBef>
                <a:spcPts val="1000"/>
              </a:spcBef>
              <a:spcAft>
                <a:spcPts val="0"/>
              </a:spcAft>
              <a:buSzPct val="100000"/>
              <a:buNone/>
            </a:pPr>
            <a:r>
              <a:rPr lang="zh-CN" altLang="en-US" sz="3200" b="1" spc="205" dirty="0">
                <a:ln w="3175">
                  <a:noFill/>
                  <a:prstDash val="dash"/>
                </a:ln>
                <a:solidFill>
                  <a:srgbClr val="016DB5"/>
                </a:solidFill>
                <a:uFillTx/>
                <a:latin typeface="微软雅黑" panose="020B0503020204020204" charset="-122"/>
                <a:ea typeface="微软雅黑" panose="020B0503020204020204" charset="-122"/>
                <a:cs typeface="微软雅黑" panose="020B0503020204020204" charset="-122"/>
                <a:sym typeface="+mn-ea"/>
              </a:rPr>
              <a:t>工程管理专业</a:t>
            </a:r>
            <a:r>
              <a:rPr altLang="zh-CN" sz="3200" b="1" spc="205" dirty="0">
                <a:ln w="3175">
                  <a:noFill/>
                  <a:prstDash val="dash"/>
                </a:ln>
                <a:solidFill>
                  <a:srgbClr val="016DB5"/>
                </a:solidFill>
                <a:uFillTx/>
                <a:latin typeface="微软雅黑" panose="020B0503020204020204" charset="-122"/>
                <a:ea typeface="微软雅黑" panose="020B0503020204020204" charset="-122"/>
                <a:cs typeface="微软雅黑" panose="020B0503020204020204" charset="-122"/>
                <a:sym typeface="+mn-ea"/>
              </a:rPr>
              <a:t>     </a:t>
            </a:r>
            <a:r>
              <a:rPr lang="zh-CN" altLang="en-US" sz="2000" b="1" spc="205" dirty="0">
                <a:ln w="3175">
                  <a:noFill/>
                  <a:prstDash val="dash"/>
                </a:ln>
                <a:solidFill>
                  <a:srgbClr val="FF0000"/>
                </a:solidFill>
                <a:uFillTx/>
                <a:latin typeface="微软雅黑" panose="020B0503020204020204" charset="-122"/>
                <a:ea typeface="微软雅黑" panose="020B0503020204020204" charset="-122"/>
                <a:cs typeface="微软雅黑" panose="020B0503020204020204" charset="-122"/>
                <a:sym typeface="+mn-ea"/>
              </a:rPr>
              <a:t>省级一流专业</a:t>
            </a:r>
            <a:r>
              <a:rPr altLang="zh-CN" sz="2400" b="1" spc="205" dirty="0">
                <a:ln w="3175">
                  <a:noFill/>
                  <a:prstDash val="dash"/>
                </a:ln>
                <a:solidFill>
                  <a:srgbClr val="FF0000"/>
                </a:solidFill>
                <a:uFillTx/>
                <a:latin typeface="微软雅黑" panose="020B0503020204020204" charset="-122"/>
                <a:ea typeface="微软雅黑" panose="020B0503020204020204" charset="-122"/>
                <a:cs typeface="微软雅黑" panose="020B0503020204020204" charset="-122"/>
                <a:sym typeface="+mn-ea"/>
              </a:rPr>
              <a:t> </a:t>
            </a:r>
            <a:endParaRPr altLang="zh-CN" sz="2400" b="1" spc="205" dirty="0">
              <a:ln w="3175">
                <a:noFill/>
                <a:prstDash val="dash"/>
              </a:ln>
              <a:solidFill>
                <a:srgbClr val="FF0000"/>
              </a:solidFill>
              <a:uFillTx/>
              <a:latin typeface="微软雅黑" panose="020B0503020204020204" charset="-122"/>
              <a:ea typeface="微软雅黑" panose="020B0503020204020204" charset="-122"/>
              <a:cs typeface="微软雅黑" panose="020B0503020204020204" charset="-122"/>
              <a:sym typeface="+mn-ea"/>
            </a:endParaRPr>
          </a:p>
        </p:txBody>
      </p:sp>
      <p:sp>
        <p:nvSpPr>
          <p:cNvPr id="9" name="Title 6"/>
          <p:cNvSpPr txBox="1"/>
          <p:nvPr>
            <p:custDataLst>
              <p:tags r:id="rId4"/>
            </p:custDataLst>
          </p:nvPr>
        </p:nvSpPr>
        <p:spPr>
          <a:xfrm>
            <a:off x="908685" y="1748155"/>
            <a:ext cx="10506075" cy="4394835"/>
          </a:xfrm>
          <a:prstGeom prst="rect">
            <a:avLst/>
          </a:prstGeom>
          <a:noFill/>
          <a:ln w="3175">
            <a:noFill/>
            <a:prstDash val="dash"/>
          </a:ln>
          <a:extLst>
            <a:ext uri="{909E8E84-426E-40DD-AFC4-6F175D3DCCD1}">
              <a14:hiddenFill xmlns:a14="http://schemas.microsoft.com/office/drawing/2010/main">
                <a:solidFill>
                  <a:schemeClr val="bg2"/>
                </a:solidFill>
              </a14:hiddenFill>
            </a:ext>
          </a:extLst>
        </p:spPr>
        <p:txBody>
          <a:bodyPr wrap="square" lIns="72000" tIns="36195" rIns="72000" bIns="36195" anchor="t" anchorCtr="0">
            <a:noAutofit/>
          </a:bodyPr>
          <a:lstStyle>
            <a:lvl1pPr algn="l" defTabSz="913765" rtl="0" eaLnBrk="1" latinLnBrk="0" hangingPunct="1">
              <a:lnSpc>
                <a:spcPct val="90000"/>
              </a:lnSpc>
              <a:spcBef>
                <a:spcPct val="0"/>
              </a:spcBef>
              <a:buNone/>
              <a:defRPr lang="en-US" sz="2745" b="0" kern="1200" cap="none" spc="-49" baseline="0" dirty="0" smtClean="0">
                <a:ln w="3175">
                  <a:noFill/>
                </a:ln>
                <a:solidFill>
                  <a:schemeClr val="tx1"/>
                </a:solidFill>
                <a:effectLst/>
                <a:latin typeface="+mj-lt"/>
                <a:ea typeface="+mn-ea"/>
                <a:cs typeface="Segoe UI" panose="020B0502040204020203" pitchFamily="34" charset="0"/>
              </a:defRPr>
            </a:lvl1pPr>
          </a:lstStyle>
          <a:p>
            <a:pPr algn="just" fontAlgn="base">
              <a:lnSpc>
                <a:spcPct val="150000"/>
              </a:lnSpc>
              <a:spcBef>
                <a:spcPts val="300"/>
              </a:spcBef>
              <a:buClrTx/>
              <a:buSzTx/>
              <a:buFont typeface="Wingdings" panose="05000000000000000000" charset="0"/>
            </a:pPr>
            <a:r>
              <a:rPr lang="zh-CN" altLang="en-US" sz="1800">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rPr>
              <a:t>       本专业学生主要学习工程管理方面的基本理论、方法和土木工程技术知识，接受工程项目管理方面的基本训练，具备从事工程项目管理的基本能力，培养具备管理学、经济学、法学和土木工程技术的基本知识，掌握现代管理科学的理论、方法和手段，能在国内外工程建设领域从事项目决策和全过程管理的复合型高级管理人才。</a:t>
            </a:r>
            <a:endParaRPr lang="zh-CN" altLang="en-US" sz="1800">
              <a:solidFill>
                <a:schemeClr val="accent5">
                  <a:lumMod val="75000"/>
                </a:schemeClr>
              </a:solidFill>
              <a:latin typeface="微软雅黑" panose="020B0503020204020204" charset="-122"/>
              <a:ea typeface="微软雅黑" panose="020B0503020204020204" charset="-122"/>
              <a:cs typeface="微软雅黑" panose="020B0503020204020204" charset="-122"/>
            </a:endParaRPr>
          </a:p>
          <a:p>
            <a:pPr marL="285750" indent="-285750" algn="just" fontAlgn="base">
              <a:lnSpc>
                <a:spcPct val="150000"/>
              </a:lnSpc>
              <a:spcBef>
                <a:spcPts val="300"/>
              </a:spcBef>
              <a:buClrTx/>
              <a:buSzTx/>
              <a:buFont typeface="Wingdings" panose="05000000000000000000" charset="0"/>
              <a:buChar char="l"/>
            </a:pPr>
            <a:endParaRPr lang="zh-CN" altLang="en-US" sz="1800">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endParaRPr>
          </a:p>
          <a:p>
            <a:pPr algn="just" fontAlgn="base">
              <a:lnSpc>
                <a:spcPct val="150000"/>
              </a:lnSpc>
              <a:spcBef>
                <a:spcPts val="300"/>
              </a:spcBef>
              <a:buClrTx/>
              <a:buSzTx/>
              <a:buFont typeface="Wingdings" panose="05000000000000000000" charset="0"/>
            </a:pPr>
            <a:r>
              <a:rPr lang="zh-CN" altLang="en-US" sz="1800" b="1">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rPr>
              <a:t>培养目标：</a:t>
            </a:r>
            <a:endParaRPr lang="zh-CN" altLang="en-US" sz="1800" b="1">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endParaRPr>
          </a:p>
          <a:p>
            <a:pPr algn="just" fontAlgn="base">
              <a:lnSpc>
                <a:spcPct val="150000"/>
              </a:lnSpc>
              <a:spcBef>
                <a:spcPts val="300"/>
              </a:spcBef>
              <a:buClrTx/>
              <a:buSzTx/>
              <a:buFont typeface="Wingdings" panose="05000000000000000000" charset="0"/>
            </a:pPr>
            <a:r>
              <a:rPr lang="zh-CN" altLang="en-US" sz="1800" b="1">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rPr>
              <a:t> </a:t>
            </a:r>
            <a:r>
              <a:rPr altLang="zh-CN" sz="1800" b="1">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rPr>
              <a:t>      </a:t>
            </a:r>
            <a:r>
              <a:rPr lang="zh-CN" altLang="en-US" sz="1800">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rPr>
              <a:t>工程管理专业的目标是培养拥有系统化管理思想和较高管理素质，掌握管理学与经济学基础理论以及信息与工程相关技术知识，具有一定的理论和定量分析能力、实践能力以及创新创业能力，具备职业道德与国际视野，满足现代管理需要的高素质人才。</a:t>
            </a:r>
            <a:endParaRPr lang="zh-CN" altLang="en-US" sz="1800">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endParaRPr>
          </a:p>
        </p:txBody>
      </p:sp>
      <p:sp>
        <p:nvSpPr>
          <p:cNvPr id="4" name="矩形 3"/>
          <p:cNvSpPr/>
          <p:nvPr>
            <p:custDataLst>
              <p:tags r:id="rId5"/>
            </p:custDataLst>
          </p:nvPr>
        </p:nvSpPr>
        <p:spPr>
          <a:xfrm>
            <a:off x="0" y="307975"/>
            <a:ext cx="908685" cy="436245"/>
          </a:xfrm>
          <a:prstGeom prst="rect">
            <a:avLst/>
          </a:prstGeom>
          <a:solidFill>
            <a:srgbClr val="016DB5"/>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p>
            <a:pPr algn="ctr" fontAlgn="auto">
              <a:spcBef>
                <a:spcPts val="0"/>
              </a:spcBef>
              <a:spcAft>
                <a:spcPts val="0"/>
              </a:spcAft>
            </a:pPr>
            <a:endParaRPr lang="zh-CN" altLang="en-US" sz="1400"/>
          </a:p>
        </p:txBody>
      </p:sp>
      <p:pic>
        <p:nvPicPr>
          <p:cNvPr id="8" name="图片 7" descr="VUTRF`C07I(8EJ205BYTADE"/>
          <p:cNvPicPr>
            <a:picLocks noChangeAspect="1"/>
          </p:cNvPicPr>
          <p:nvPr>
            <p:custDataLst>
              <p:tags r:id="rId6"/>
            </p:custDataLst>
          </p:nvPr>
        </p:nvPicPr>
        <p:blipFill>
          <a:blip r:embed="rId7"/>
          <a:srcRect b="24987"/>
          <a:stretch>
            <a:fillRect/>
          </a:stretch>
        </p:blipFill>
        <p:spPr>
          <a:xfrm>
            <a:off x="7646035" y="8255"/>
            <a:ext cx="4528820" cy="737235"/>
          </a:xfrm>
          <a:prstGeom prst="rect">
            <a:avLst/>
          </a:prstGeom>
        </p:spPr>
      </p:pic>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矩形 4"/>
          <p:cNvSpPr/>
          <p:nvPr userDrawn="1"/>
        </p:nvSpPr>
        <p:spPr>
          <a:xfrm>
            <a:off x="0" y="-14922"/>
            <a:ext cx="12192000" cy="6872288"/>
          </a:xfrm>
          <a:prstGeom prst="rect">
            <a:avLst/>
          </a:prstGeom>
          <a:blipFill rotWithShape="1">
            <a:blip r:embed="rId1">
              <a:alphaModFix amt="8000"/>
            </a:blip>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fontAlgn="auto"/>
            <a:endParaRPr lang="zh-CN" altLang="en-US" sz="1800" strike="noStrike" noProof="1"/>
          </a:p>
        </p:txBody>
      </p:sp>
      <p:pic>
        <p:nvPicPr>
          <p:cNvPr id="106" name="图片 105"/>
          <p:cNvPicPr/>
          <p:nvPr/>
        </p:nvPicPr>
        <p:blipFill>
          <a:blip r:embed="rId2"/>
          <a:stretch>
            <a:fillRect/>
          </a:stretch>
        </p:blipFill>
        <p:spPr>
          <a:xfrm>
            <a:off x="2590800" y="0"/>
            <a:ext cx="6851015" cy="6831330"/>
          </a:xfrm>
          <a:prstGeom prst="rect">
            <a:avLst/>
          </a:prstGeom>
          <a:noFill/>
          <a:ln w="9525">
            <a:noFill/>
          </a:ln>
        </p:spPr>
      </p:pic>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矩形 4"/>
          <p:cNvSpPr/>
          <p:nvPr userDrawn="1"/>
        </p:nvSpPr>
        <p:spPr>
          <a:xfrm>
            <a:off x="0" y="-14922"/>
            <a:ext cx="12192000" cy="6872288"/>
          </a:xfrm>
          <a:prstGeom prst="rect">
            <a:avLst/>
          </a:prstGeom>
          <a:blipFill rotWithShape="1">
            <a:blip r:embed="rId1">
              <a:alphaModFix amt="8000"/>
            </a:blip>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fontAlgn="auto"/>
            <a:endParaRPr lang="zh-CN" altLang="en-US" sz="1800" strike="noStrike" noProof="1"/>
          </a:p>
        </p:txBody>
      </p:sp>
      <p:sp>
        <p:nvSpPr>
          <p:cNvPr id="6" name="矩形 5"/>
          <p:cNvSpPr/>
          <p:nvPr>
            <p:custDataLst>
              <p:tags r:id="rId2"/>
            </p:custDataLst>
          </p:nvPr>
        </p:nvSpPr>
        <p:spPr>
          <a:xfrm>
            <a:off x="602615" y="956945"/>
            <a:ext cx="556895" cy="303530"/>
          </a:xfrm>
          <a:prstGeom prst="rect">
            <a:avLst/>
          </a:prstGeom>
          <a:solidFill>
            <a:srgbClr val="EDF5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800">
              <a:solidFill>
                <a:schemeClr val="lt1"/>
              </a:solidFill>
            </a:endParaRPr>
          </a:p>
        </p:txBody>
      </p:sp>
      <p:sp>
        <p:nvSpPr>
          <p:cNvPr id="2" name="矩形 1"/>
          <p:cNvSpPr/>
          <p:nvPr/>
        </p:nvSpPr>
        <p:spPr>
          <a:xfrm>
            <a:off x="0" y="307975"/>
            <a:ext cx="908685" cy="436245"/>
          </a:xfrm>
          <a:prstGeom prst="rect">
            <a:avLst/>
          </a:prstGeom>
          <a:solidFill>
            <a:srgbClr val="016DB5"/>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p>
            <a:pPr algn="ctr" fontAlgn="auto">
              <a:spcBef>
                <a:spcPts val="0"/>
              </a:spcBef>
              <a:spcAft>
                <a:spcPts val="0"/>
              </a:spcAft>
            </a:pPr>
            <a:endParaRPr lang="zh-CN" altLang="en-US" sz="1400"/>
          </a:p>
        </p:txBody>
      </p:sp>
      <p:sp>
        <p:nvSpPr>
          <p:cNvPr id="3" name="Title 6"/>
          <p:cNvSpPr txBox="1"/>
          <p:nvPr>
            <p:custDataLst>
              <p:tags r:id="rId3"/>
            </p:custDataLst>
          </p:nvPr>
        </p:nvSpPr>
        <p:spPr>
          <a:xfrm>
            <a:off x="1332865" y="304800"/>
            <a:ext cx="10081895" cy="564515"/>
          </a:xfrm>
          <a:prstGeom prst="rect">
            <a:avLst/>
          </a:prstGeom>
          <a:noFill/>
          <a:ln w="3175">
            <a:noFill/>
            <a:prstDash val="dash"/>
          </a:ln>
          <a:extLst>
            <a:ext uri="{909E8E84-426E-40DD-AFC4-6F175D3DCCD1}">
              <a14:hiddenFill xmlns:a14="http://schemas.microsoft.com/office/drawing/2010/main">
                <a:solidFill>
                  <a:schemeClr val="bg2"/>
                </a:solidFill>
              </a14:hiddenFill>
            </a:ext>
          </a:extLst>
        </p:spPr>
        <p:txBody>
          <a:bodyPr wrap="square" lIns="72000" tIns="36195" rIns="72000" bIns="36195" anchor="t" anchorCtr="0">
            <a:spAutoFit/>
          </a:bodyPr>
          <a:lstStyle>
            <a:lvl1pPr algn="l" defTabSz="913765" rtl="0" eaLnBrk="1" latinLnBrk="0" hangingPunct="1">
              <a:lnSpc>
                <a:spcPct val="90000"/>
              </a:lnSpc>
              <a:spcBef>
                <a:spcPct val="0"/>
              </a:spcBef>
              <a:buNone/>
              <a:defRPr lang="en-US" sz="2745" b="0" kern="1200" cap="none" spc="-49" baseline="0" dirty="0" smtClean="0">
                <a:ln w="3175">
                  <a:noFill/>
                </a:ln>
                <a:solidFill>
                  <a:schemeClr val="tx1"/>
                </a:solidFill>
                <a:effectLst/>
                <a:latin typeface="+mj-lt"/>
                <a:ea typeface="+mn-ea"/>
                <a:cs typeface="Segoe UI" panose="020B0502040204020203" pitchFamily="34" charset="0"/>
              </a:defRPr>
            </a:lvl1pPr>
          </a:lstStyle>
          <a:p>
            <a:pPr marL="0" lvl="0" indent="0" algn="l">
              <a:lnSpc>
                <a:spcPct val="100000"/>
              </a:lnSpc>
              <a:spcBef>
                <a:spcPts val="1000"/>
              </a:spcBef>
              <a:spcAft>
                <a:spcPts val="0"/>
              </a:spcAft>
              <a:buSzPct val="100000"/>
              <a:buNone/>
            </a:pPr>
            <a:r>
              <a:rPr lang="zh-CN" altLang="en-US" sz="3200" b="1" spc="205" dirty="0">
                <a:ln w="3175">
                  <a:noFill/>
                  <a:prstDash val="dash"/>
                </a:ln>
                <a:solidFill>
                  <a:srgbClr val="016DB5"/>
                </a:solidFill>
                <a:uFillTx/>
                <a:latin typeface="微软雅黑" panose="020B0503020204020204" charset="-122"/>
                <a:ea typeface="微软雅黑" panose="020B0503020204020204" charset="-122"/>
                <a:cs typeface="微软雅黑" panose="020B0503020204020204" charset="-122"/>
                <a:sym typeface="+mn-ea"/>
              </a:rPr>
              <a:t>统计学专业</a:t>
            </a:r>
            <a:r>
              <a:rPr altLang="zh-CN" sz="2800" b="1" spc="205" dirty="0">
                <a:ln w="3175">
                  <a:noFill/>
                  <a:prstDash val="dash"/>
                </a:ln>
                <a:solidFill>
                  <a:srgbClr val="016DB5"/>
                </a:solidFill>
                <a:uFillTx/>
                <a:latin typeface="微软雅黑" panose="020B0503020204020204" charset="-122"/>
                <a:ea typeface="微软雅黑" panose="020B0503020204020204" charset="-122"/>
                <a:cs typeface="微软雅黑" panose="020B0503020204020204" charset="-122"/>
                <a:sym typeface="+mn-ea"/>
              </a:rPr>
              <a:t> </a:t>
            </a:r>
            <a:r>
              <a:rPr altLang="zh-CN" sz="2000" b="1" spc="205" dirty="0">
                <a:ln w="3175">
                  <a:noFill/>
                  <a:prstDash val="dash"/>
                </a:ln>
                <a:solidFill>
                  <a:srgbClr val="016DB5"/>
                </a:solidFill>
                <a:uFillTx/>
                <a:latin typeface="微软雅黑" panose="020B0503020204020204" charset="-122"/>
                <a:ea typeface="微软雅黑" panose="020B0503020204020204" charset="-122"/>
                <a:cs typeface="微软雅黑" panose="020B0503020204020204" charset="-122"/>
                <a:sym typeface="+mn-ea"/>
              </a:rPr>
              <a:t>     </a:t>
            </a:r>
            <a:r>
              <a:rPr altLang="zh-CN" sz="2000" b="1" spc="205" dirty="0">
                <a:ln w="3175">
                  <a:noFill/>
                  <a:prstDash val="dash"/>
                </a:ln>
                <a:solidFill>
                  <a:srgbClr val="FF0000"/>
                </a:solidFill>
                <a:uFillTx/>
                <a:latin typeface="微软雅黑" panose="020B0503020204020204" charset="-122"/>
                <a:ea typeface="微软雅黑" panose="020B0503020204020204" charset="-122"/>
                <a:cs typeface="微软雅黑" panose="020B0503020204020204" charset="-122"/>
                <a:sym typeface="+mn-ea"/>
              </a:rPr>
              <a:t> </a:t>
            </a:r>
            <a:r>
              <a:rPr lang="zh-CN" altLang="en-US" sz="2000" b="1" spc="205" dirty="0">
                <a:ln w="3175">
                  <a:noFill/>
                  <a:prstDash val="dash"/>
                </a:ln>
                <a:solidFill>
                  <a:srgbClr val="FF0000"/>
                </a:solidFill>
                <a:uFillTx/>
                <a:latin typeface="微软雅黑" panose="020B0503020204020204" charset="-122"/>
                <a:ea typeface="微软雅黑" panose="020B0503020204020204" charset="-122"/>
                <a:cs typeface="微软雅黑" panose="020B0503020204020204" charset="-122"/>
                <a:sym typeface="+mn-ea"/>
              </a:rPr>
              <a:t>省级一流专业</a:t>
            </a:r>
            <a:r>
              <a:rPr altLang="zh-CN" sz="2000" b="1" spc="205" dirty="0">
                <a:ln w="3175">
                  <a:noFill/>
                  <a:prstDash val="dash"/>
                </a:ln>
                <a:solidFill>
                  <a:srgbClr val="016DB5"/>
                </a:solidFill>
                <a:uFillTx/>
                <a:latin typeface="微软雅黑" panose="020B0503020204020204" charset="-122"/>
                <a:ea typeface="微软雅黑" panose="020B0503020204020204" charset="-122"/>
                <a:cs typeface="微软雅黑" panose="020B0503020204020204" charset="-122"/>
                <a:sym typeface="+mn-ea"/>
              </a:rPr>
              <a:t> </a:t>
            </a:r>
            <a:endParaRPr altLang="zh-CN" sz="2000" b="1" spc="205" dirty="0">
              <a:ln w="3175">
                <a:noFill/>
                <a:prstDash val="dash"/>
              </a:ln>
              <a:solidFill>
                <a:srgbClr val="016DB5"/>
              </a:solidFill>
              <a:uFillTx/>
              <a:latin typeface="微软雅黑" panose="020B0503020204020204" charset="-122"/>
              <a:ea typeface="微软雅黑" panose="020B0503020204020204" charset="-122"/>
              <a:cs typeface="微软雅黑" panose="020B0503020204020204" charset="-122"/>
              <a:sym typeface="+mn-ea"/>
            </a:endParaRPr>
          </a:p>
        </p:txBody>
      </p:sp>
      <p:sp>
        <p:nvSpPr>
          <p:cNvPr id="4" name="Title 6"/>
          <p:cNvSpPr txBox="1"/>
          <p:nvPr>
            <p:custDataLst>
              <p:tags r:id="rId4"/>
            </p:custDataLst>
          </p:nvPr>
        </p:nvSpPr>
        <p:spPr>
          <a:xfrm>
            <a:off x="908685" y="1391920"/>
            <a:ext cx="10506075" cy="4869815"/>
          </a:xfrm>
          <a:prstGeom prst="rect">
            <a:avLst/>
          </a:prstGeom>
          <a:noFill/>
          <a:ln w="3175">
            <a:noFill/>
            <a:prstDash val="dash"/>
          </a:ln>
          <a:extLst>
            <a:ext uri="{909E8E84-426E-40DD-AFC4-6F175D3DCCD1}">
              <a14:hiddenFill xmlns:a14="http://schemas.microsoft.com/office/drawing/2010/main">
                <a:solidFill>
                  <a:schemeClr val="bg2"/>
                </a:solidFill>
              </a14:hiddenFill>
            </a:ext>
          </a:extLst>
        </p:spPr>
        <p:txBody>
          <a:bodyPr wrap="square" lIns="72000" tIns="36195" rIns="72000" bIns="36195" anchor="t" anchorCtr="0">
            <a:noAutofit/>
          </a:bodyPr>
          <a:lstStyle>
            <a:lvl1pPr algn="l" defTabSz="913765" rtl="0" eaLnBrk="1" latinLnBrk="0" hangingPunct="1">
              <a:lnSpc>
                <a:spcPct val="90000"/>
              </a:lnSpc>
              <a:spcBef>
                <a:spcPct val="0"/>
              </a:spcBef>
              <a:buNone/>
              <a:defRPr lang="en-US" sz="2745" b="0" kern="1200" cap="none" spc="-49" baseline="0" dirty="0" smtClean="0">
                <a:ln w="3175">
                  <a:noFill/>
                </a:ln>
                <a:solidFill>
                  <a:schemeClr val="tx1"/>
                </a:solidFill>
                <a:effectLst/>
                <a:latin typeface="+mj-lt"/>
                <a:ea typeface="+mn-ea"/>
                <a:cs typeface="Segoe UI" panose="020B0502040204020203" pitchFamily="34" charset="0"/>
              </a:defRPr>
            </a:lvl1pPr>
          </a:lstStyle>
          <a:p>
            <a:pPr marL="0" algn="just" fontAlgn="base">
              <a:lnSpc>
                <a:spcPct val="150000"/>
              </a:lnSpc>
              <a:spcBef>
                <a:spcPts val="300"/>
              </a:spcBef>
              <a:buClrTx/>
              <a:buSzTx/>
              <a:buFontTx/>
              <a:buNone/>
            </a:pPr>
            <a:r>
              <a:rPr lang="zh-CN" altLang="en-US" sz="1800">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rPr>
              <a:t> </a:t>
            </a:r>
            <a:r>
              <a:rPr altLang="zh-CN" sz="1800">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rPr>
              <a:t>      </a:t>
            </a:r>
            <a:r>
              <a:rPr lang="zh-CN" altLang="en-US" sz="1800">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rPr>
              <a:t>统计学是关于数据收集、整理、分析及解释，并从中得出结论的科学。在大数据时代背景下，国民经济各行业、各部门都面临大量的数据处理问题，统计调查、数据处理、数据挖掘及其数据分析成为社会经济发展必不可少的技能和手段，社会对统计专业人才需求日益旺盛。</a:t>
            </a:r>
            <a:endParaRPr lang="zh-CN" altLang="en-US" sz="1800">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endParaRPr>
          </a:p>
          <a:p>
            <a:pPr marL="0" algn="just" fontAlgn="base">
              <a:lnSpc>
                <a:spcPct val="150000"/>
              </a:lnSpc>
              <a:spcBef>
                <a:spcPts val="300"/>
              </a:spcBef>
              <a:buClrTx/>
              <a:buSzTx/>
              <a:buFontTx/>
              <a:buNone/>
            </a:pPr>
            <a:endParaRPr lang="zh-CN" altLang="en-US" sz="1800" dirty="0">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endParaRPr>
          </a:p>
          <a:p>
            <a:pPr marL="0" algn="just" fontAlgn="base">
              <a:lnSpc>
                <a:spcPct val="150000"/>
              </a:lnSpc>
              <a:spcBef>
                <a:spcPts val="300"/>
              </a:spcBef>
              <a:buClrTx/>
              <a:buSzTx/>
              <a:buFontTx/>
              <a:buNone/>
            </a:pPr>
            <a:r>
              <a:rPr lang="zh-CN" altLang="en-US" sz="1800" b="1">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rPr>
              <a:t>培养目标：</a:t>
            </a:r>
            <a:r>
              <a:rPr lang="zh-CN" altLang="en-US" sz="1800">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rPr>
              <a:t>本专业面向经济管理、金融保险、资源环境等领域，培养具有坚实的数理基础，掌握统计学基本思想和方法，具有良好的数据处理和分析能力，能在经济、金融、资源、环境等行业及政府部门从事统计分析、风险管理、数据挖掘等工作的应用型专业人才。</a:t>
            </a:r>
            <a:endParaRPr lang="zh-CN" altLang="en-US" sz="1800">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endParaRPr>
          </a:p>
          <a:p>
            <a:pPr marL="0" algn="just" fontAlgn="base">
              <a:lnSpc>
                <a:spcPct val="150000"/>
              </a:lnSpc>
              <a:spcBef>
                <a:spcPts val="300"/>
              </a:spcBef>
              <a:buClrTx/>
              <a:buSzTx/>
              <a:buFontTx/>
              <a:buNone/>
            </a:pPr>
            <a:endParaRPr lang="zh-CN" altLang="en-US" sz="1800">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endParaRPr>
          </a:p>
          <a:p>
            <a:pPr marL="0" indent="0" algn="just">
              <a:lnSpc>
                <a:spcPct val="150000"/>
              </a:lnSpc>
              <a:spcBef>
                <a:spcPts val="300"/>
              </a:spcBef>
              <a:buNone/>
            </a:pPr>
            <a:r>
              <a:rPr lang="zh-CN" altLang="en-US" sz="1800" b="1">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rPr>
              <a:t>专业特色：</a:t>
            </a:r>
            <a:r>
              <a:rPr lang="zh-CN" altLang="en-US" sz="1800">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rPr>
              <a:t>每门专业课中都安排大量上机实验，为学生继续深造（读研、出国）和就业打下坚实的基础。与我校地质、资源、环境等优势学科和能源经济、资源环境经济等特色学科方向相结合，在资源定量预测、环境评价监测、能源资源经济等领域形成了鲜明特色。</a:t>
            </a:r>
            <a:endParaRPr lang="zh-CN" altLang="en-US" sz="1800" dirty="0">
              <a:solidFill>
                <a:schemeClr val="accent5">
                  <a:lumMod val="75000"/>
                </a:schemeClr>
              </a:solidFill>
              <a:latin typeface="微软雅黑" panose="020B0503020204020204" charset="-122"/>
              <a:ea typeface="微软雅黑" panose="020B0503020204020204" charset="-122"/>
              <a:cs typeface="微软雅黑" panose="020B0503020204020204" charset="-122"/>
            </a:endParaRPr>
          </a:p>
          <a:p>
            <a:pPr algn="l">
              <a:lnSpc>
                <a:spcPct val="130000"/>
              </a:lnSpc>
              <a:spcBef>
                <a:spcPts val="300"/>
              </a:spcBef>
              <a:buClrTx/>
              <a:buSzTx/>
              <a:buFontTx/>
            </a:pPr>
            <a:endParaRPr lang="zh-CN" altLang="en-US" sz="1800" dirty="0">
              <a:latin typeface="微软雅黑" panose="020B0503020204020204" charset="-122"/>
              <a:ea typeface="微软雅黑" panose="020B0503020204020204" charset="-122"/>
            </a:endParaRPr>
          </a:p>
          <a:p>
            <a:pPr marL="0" lvl="0" indent="0" algn="l">
              <a:lnSpc>
                <a:spcPct val="100000"/>
              </a:lnSpc>
              <a:spcBef>
                <a:spcPts val="1000"/>
              </a:spcBef>
              <a:spcAft>
                <a:spcPts val="0"/>
              </a:spcAft>
              <a:buSzPct val="100000"/>
              <a:buNone/>
            </a:pPr>
            <a:r>
              <a:rPr altLang="zh-CN" sz="1600" b="1" spc="205" dirty="0">
                <a:ln w="3175">
                  <a:noFill/>
                  <a:prstDash val="dash"/>
                </a:ln>
                <a:solidFill>
                  <a:srgbClr val="016DB5"/>
                </a:solidFill>
                <a:uFillTx/>
                <a:latin typeface="微软雅黑" panose="020B0503020204020204" charset="-122"/>
                <a:ea typeface="微软雅黑" panose="020B0503020204020204" charset="-122"/>
                <a:cs typeface="微软雅黑" panose="020B0503020204020204" charset="-122"/>
                <a:sym typeface="+mn-ea"/>
              </a:rPr>
              <a:t>                                  </a:t>
            </a:r>
            <a:endParaRPr altLang="zh-CN" sz="1600" b="1" spc="205" dirty="0">
              <a:ln w="3175">
                <a:noFill/>
                <a:prstDash val="dash"/>
              </a:ln>
              <a:solidFill>
                <a:srgbClr val="016DB5"/>
              </a:solidFill>
              <a:uFillTx/>
              <a:latin typeface="微软雅黑" panose="020B0503020204020204" charset="-122"/>
              <a:ea typeface="微软雅黑" panose="020B0503020204020204" charset="-122"/>
              <a:cs typeface="微软雅黑" panose="020B0503020204020204" charset="-122"/>
              <a:sym typeface="+mn-ea"/>
            </a:endParaRPr>
          </a:p>
        </p:txBody>
      </p:sp>
      <p:pic>
        <p:nvPicPr>
          <p:cNvPr id="8" name="图片 7" descr="VUTRF`C07I(8EJ205BYTADE"/>
          <p:cNvPicPr>
            <a:picLocks noChangeAspect="1"/>
          </p:cNvPicPr>
          <p:nvPr>
            <p:custDataLst>
              <p:tags r:id="rId5"/>
            </p:custDataLst>
          </p:nvPr>
        </p:nvPicPr>
        <p:blipFill>
          <a:blip r:embed="rId6"/>
          <a:srcRect b="24987"/>
          <a:stretch>
            <a:fillRect/>
          </a:stretch>
        </p:blipFill>
        <p:spPr>
          <a:xfrm>
            <a:off x="7646035" y="8255"/>
            <a:ext cx="4528820" cy="737235"/>
          </a:xfrm>
          <a:prstGeom prst="rect">
            <a:avLst/>
          </a:prstGeom>
        </p:spPr>
      </p:pic>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矩形 4"/>
          <p:cNvSpPr/>
          <p:nvPr userDrawn="1"/>
        </p:nvSpPr>
        <p:spPr>
          <a:xfrm>
            <a:off x="0" y="-14922"/>
            <a:ext cx="12192000" cy="6872288"/>
          </a:xfrm>
          <a:prstGeom prst="rect">
            <a:avLst/>
          </a:prstGeom>
          <a:blipFill rotWithShape="1">
            <a:blip r:embed="rId1">
              <a:alphaModFix amt="8000"/>
            </a:blip>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fontAlgn="auto"/>
            <a:endParaRPr lang="zh-CN" altLang="en-US" sz="1800" strike="noStrike" noProof="1"/>
          </a:p>
        </p:txBody>
      </p:sp>
      <p:pic>
        <p:nvPicPr>
          <p:cNvPr id="107" name="图片 106"/>
          <p:cNvPicPr/>
          <p:nvPr/>
        </p:nvPicPr>
        <p:blipFill>
          <a:blip r:embed="rId2"/>
          <a:srcRect t="2529"/>
          <a:stretch>
            <a:fillRect/>
          </a:stretch>
        </p:blipFill>
        <p:spPr>
          <a:xfrm>
            <a:off x="2390775" y="64770"/>
            <a:ext cx="7410450" cy="6727825"/>
          </a:xfrm>
          <a:prstGeom prst="rect">
            <a:avLst/>
          </a:prstGeom>
          <a:noFill/>
          <a:ln w="9525">
            <a:noFill/>
          </a:ln>
        </p:spPr>
      </p:pic>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矩形 4"/>
          <p:cNvSpPr/>
          <p:nvPr userDrawn="1"/>
        </p:nvSpPr>
        <p:spPr>
          <a:xfrm>
            <a:off x="0" y="-14922"/>
            <a:ext cx="12192000" cy="6872288"/>
          </a:xfrm>
          <a:prstGeom prst="rect">
            <a:avLst/>
          </a:prstGeom>
          <a:blipFill rotWithShape="1">
            <a:blip r:embed="rId1">
              <a:alphaModFix amt="8000"/>
            </a:blip>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fontAlgn="auto"/>
            <a:endParaRPr lang="zh-CN" altLang="en-US" sz="1800" strike="noStrike" noProof="1"/>
          </a:p>
        </p:txBody>
      </p:sp>
      <p:pic>
        <p:nvPicPr>
          <p:cNvPr id="7" name="图片 6" descr="VUTRF`C07I(8EJ205BYTADE"/>
          <p:cNvPicPr>
            <a:picLocks noChangeAspect="1"/>
          </p:cNvPicPr>
          <p:nvPr/>
        </p:nvPicPr>
        <p:blipFill>
          <a:blip r:embed="rId2"/>
          <a:srcRect b="24987"/>
          <a:stretch>
            <a:fillRect/>
          </a:stretch>
        </p:blipFill>
        <p:spPr>
          <a:xfrm>
            <a:off x="7646035" y="1270"/>
            <a:ext cx="4528820" cy="737235"/>
          </a:xfrm>
          <a:prstGeom prst="rect">
            <a:avLst/>
          </a:prstGeom>
        </p:spPr>
      </p:pic>
      <p:sp>
        <p:nvSpPr>
          <p:cNvPr id="6" name="矩形 5"/>
          <p:cNvSpPr/>
          <p:nvPr>
            <p:custDataLst>
              <p:tags r:id="rId3"/>
            </p:custDataLst>
          </p:nvPr>
        </p:nvSpPr>
        <p:spPr>
          <a:xfrm>
            <a:off x="602615" y="1313180"/>
            <a:ext cx="556895" cy="303530"/>
          </a:xfrm>
          <a:prstGeom prst="rect">
            <a:avLst/>
          </a:prstGeom>
          <a:solidFill>
            <a:srgbClr val="EDF5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800">
              <a:solidFill>
                <a:schemeClr val="lt1"/>
              </a:solidFill>
            </a:endParaRPr>
          </a:p>
        </p:txBody>
      </p:sp>
      <p:sp>
        <p:nvSpPr>
          <p:cNvPr id="3" name="Title 6"/>
          <p:cNvSpPr txBox="1"/>
          <p:nvPr>
            <p:custDataLst>
              <p:tags r:id="rId4"/>
            </p:custDataLst>
          </p:nvPr>
        </p:nvSpPr>
        <p:spPr>
          <a:xfrm>
            <a:off x="1332865" y="247015"/>
            <a:ext cx="4394835" cy="564515"/>
          </a:xfrm>
          <a:prstGeom prst="rect">
            <a:avLst/>
          </a:prstGeom>
          <a:noFill/>
          <a:ln w="3175">
            <a:noFill/>
            <a:prstDash val="dash"/>
          </a:ln>
          <a:extLst>
            <a:ext uri="{909E8E84-426E-40DD-AFC4-6F175D3DCCD1}">
              <a14:hiddenFill xmlns:a14="http://schemas.microsoft.com/office/drawing/2010/main">
                <a:solidFill>
                  <a:schemeClr val="bg2"/>
                </a:solidFill>
              </a14:hiddenFill>
            </a:ext>
          </a:extLst>
        </p:spPr>
        <p:txBody>
          <a:bodyPr wrap="square" lIns="72000" tIns="36195" rIns="72000" bIns="36195" anchor="t" anchorCtr="0">
            <a:spAutoFit/>
          </a:bodyPr>
          <a:lstStyle>
            <a:lvl1pPr algn="l" defTabSz="913765" rtl="0" eaLnBrk="1" latinLnBrk="0" hangingPunct="1">
              <a:lnSpc>
                <a:spcPct val="90000"/>
              </a:lnSpc>
              <a:spcBef>
                <a:spcPct val="0"/>
              </a:spcBef>
              <a:buNone/>
              <a:defRPr lang="en-US" sz="2745" b="0" kern="1200" cap="none" spc="-49" baseline="0" dirty="0" smtClean="0">
                <a:ln w="3175">
                  <a:noFill/>
                </a:ln>
                <a:solidFill>
                  <a:schemeClr val="tx1"/>
                </a:solidFill>
                <a:effectLst/>
                <a:latin typeface="+mj-lt"/>
                <a:ea typeface="+mn-ea"/>
                <a:cs typeface="Segoe UI" panose="020B0502040204020203" pitchFamily="34" charset="0"/>
              </a:defRPr>
            </a:lvl1pPr>
          </a:lstStyle>
          <a:p>
            <a:pPr marL="0" lvl="0" indent="0" algn="l">
              <a:lnSpc>
                <a:spcPct val="100000"/>
              </a:lnSpc>
              <a:spcBef>
                <a:spcPts val="1000"/>
              </a:spcBef>
              <a:spcAft>
                <a:spcPts val="0"/>
              </a:spcAft>
              <a:buSzPct val="100000"/>
              <a:buNone/>
            </a:pPr>
            <a:r>
              <a:rPr lang="zh-CN" altLang="en-US" sz="3200" b="1" spc="205" dirty="0">
                <a:ln w="3175">
                  <a:noFill/>
                  <a:prstDash val="dash"/>
                </a:ln>
                <a:solidFill>
                  <a:srgbClr val="016DB5"/>
                </a:solidFill>
                <a:uFillTx/>
                <a:latin typeface="微软雅黑" panose="020B0503020204020204" charset="-122"/>
                <a:ea typeface="微软雅黑" panose="020B0503020204020204" charset="-122"/>
                <a:cs typeface="微软雅黑" panose="020B0503020204020204" charset="-122"/>
                <a:sym typeface="+mn-ea"/>
              </a:rPr>
              <a:t>各专业招生条件</a:t>
            </a:r>
            <a:endParaRPr lang="zh-CN" altLang="en-US" sz="3200" b="1" spc="205" dirty="0">
              <a:ln w="3175">
                <a:noFill/>
                <a:prstDash val="dash"/>
              </a:ln>
              <a:solidFill>
                <a:srgbClr val="016DB5"/>
              </a:solidFill>
              <a:uFillTx/>
              <a:latin typeface="微软雅黑" panose="020B0503020204020204" charset="-122"/>
              <a:ea typeface="微软雅黑" panose="020B0503020204020204" charset="-122"/>
              <a:cs typeface="微软雅黑" panose="020B0503020204020204" charset="-122"/>
              <a:sym typeface="+mn-ea"/>
            </a:endParaRPr>
          </a:p>
        </p:txBody>
      </p:sp>
      <p:graphicFrame>
        <p:nvGraphicFramePr>
          <p:cNvPr id="8" name="Group 545"/>
          <p:cNvGraphicFramePr>
            <a:graphicFrameLocks noGrp="1"/>
          </p:cNvGraphicFramePr>
          <p:nvPr>
            <p:ph idx="4294967295"/>
            <p:custDataLst>
              <p:tags r:id="rId5"/>
            </p:custDataLst>
          </p:nvPr>
        </p:nvGraphicFramePr>
        <p:xfrm>
          <a:off x="734695" y="1132205"/>
          <a:ext cx="10977880" cy="5370195"/>
        </p:xfrm>
        <a:graphic>
          <a:graphicData uri="http://schemas.openxmlformats.org/drawingml/2006/table">
            <a:tbl>
              <a:tblPr/>
              <a:tblGrid>
                <a:gridCol w="2074545"/>
                <a:gridCol w="1534160"/>
                <a:gridCol w="7369175"/>
              </a:tblGrid>
              <a:tr h="403860">
                <a:tc>
                  <a:txBody>
                    <a:bodyPr/>
                    <a:p>
                      <a:pPr marL="0" marR="0" lvl="0" indent="0" algn="ctr" defTabSz="914400" rtl="0" eaLnBrk="1" fontAlgn="ctr" latinLnBrk="0" hangingPunct="1">
                        <a:lnSpc>
                          <a:spcPct val="100000"/>
                        </a:lnSpc>
                        <a:spcBef>
                          <a:spcPct val="0"/>
                        </a:spcBef>
                        <a:spcAft>
                          <a:spcPct val="0"/>
                        </a:spcAft>
                        <a:buClrTx/>
                        <a:buSzTx/>
                        <a:buFontTx/>
                        <a:buNone/>
                      </a:pPr>
                      <a:r>
                        <a:rPr kumimoji="0" lang="zh-CN" altLang="en-US" sz="1200" b="1" i="0" u="none" strike="noStrike" cap="none" spc="205" normalizeH="0" baseline="0" dirty="0" smtClean="0">
                          <a:ln w="3175">
                            <a:noFill/>
                            <a:prstDash val="dash"/>
                          </a:ln>
                          <a:solidFill>
                            <a:srgbClr val="016DB5"/>
                          </a:solidFill>
                          <a:effectLst/>
                          <a:uFillTx/>
                          <a:latin typeface="微软雅黑" panose="020B0503020204020204" charset="-122"/>
                          <a:ea typeface="微软雅黑" panose="020B0503020204020204" charset="-122"/>
                          <a:cs typeface="微软雅黑" panose="020B0503020204020204" charset="-122"/>
                        </a:rPr>
                        <a:t>辅修专业</a:t>
                      </a:r>
                      <a:endParaRPr kumimoji="0" lang="zh-CN" altLang="en-US" sz="1200" b="1" i="0" u="none" strike="noStrike" cap="none" spc="205" normalizeH="0" baseline="0" dirty="0" smtClean="0">
                        <a:ln w="3175">
                          <a:noFill/>
                          <a:prstDash val="dash"/>
                        </a:ln>
                        <a:solidFill>
                          <a:srgbClr val="016DB5"/>
                        </a:solidFill>
                        <a:effectLst/>
                        <a:uFillTx/>
                        <a:latin typeface="微软雅黑" panose="020B0503020204020204" charset="-122"/>
                        <a:ea typeface="微软雅黑" panose="020B0503020204020204" charset="-122"/>
                        <a:cs typeface="微软雅黑" panose="020B0503020204020204"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DF5FA"/>
                    </a:solidFill>
                  </a:tcPr>
                </a:tc>
                <a:tc>
                  <a:txBody>
                    <a:bodyPr/>
                    <a:p>
                      <a:pPr marL="0" marR="0" lvl="0" indent="0" algn="ctr" defTabSz="914400" rtl="0" eaLnBrk="1" fontAlgn="ctr" latinLnBrk="0" hangingPunct="1">
                        <a:lnSpc>
                          <a:spcPct val="100000"/>
                        </a:lnSpc>
                        <a:spcBef>
                          <a:spcPct val="0"/>
                        </a:spcBef>
                        <a:spcAft>
                          <a:spcPct val="0"/>
                        </a:spcAft>
                        <a:buClrTx/>
                        <a:buSzTx/>
                        <a:buFontTx/>
                        <a:buNone/>
                      </a:pPr>
                      <a:r>
                        <a:rPr kumimoji="0" lang="zh-CN" altLang="en-US" sz="1200" b="1" i="0" u="none" strike="noStrike" cap="none" spc="205" normalizeH="0" baseline="0" dirty="0" smtClean="0">
                          <a:ln w="3175">
                            <a:noFill/>
                            <a:prstDash val="dash"/>
                          </a:ln>
                          <a:solidFill>
                            <a:srgbClr val="016DB5"/>
                          </a:solidFill>
                          <a:effectLst/>
                          <a:uFillTx/>
                          <a:latin typeface="微软雅黑" panose="020B0503020204020204" charset="-122"/>
                          <a:ea typeface="微软雅黑" panose="020B0503020204020204" charset="-122"/>
                          <a:cs typeface="微软雅黑" panose="020B0503020204020204" charset="-122"/>
                        </a:rPr>
                        <a:t>拟授课校区</a:t>
                      </a:r>
                      <a:endParaRPr kumimoji="0" lang="zh-CN" altLang="en-US" sz="1200" b="1" i="0" u="none" strike="noStrike" cap="none" spc="205" normalizeH="0" baseline="0" dirty="0" smtClean="0">
                        <a:ln w="3175">
                          <a:noFill/>
                          <a:prstDash val="dash"/>
                        </a:ln>
                        <a:solidFill>
                          <a:srgbClr val="016DB5"/>
                        </a:solidFill>
                        <a:effectLst/>
                        <a:uFillTx/>
                        <a:latin typeface="微软雅黑" panose="020B0503020204020204" charset="-122"/>
                        <a:ea typeface="微软雅黑" panose="020B0503020204020204" charset="-122"/>
                        <a:cs typeface="微软雅黑" panose="020B0503020204020204"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DF5FA"/>
                    </a:solidFill>
                  </a:tcPr>
                </a:tc>
                <a:tc>
                  <a:txBody>
                    <a:bodyPr/>
                    <a:p>
                      <a:pPr marL="0" marR="0" lvl="0" indent="0" algn="ctr" defTabSz="914400" rtl="0" eaLnBrk="1" fontAlgn="ctr" latinLnBrk="0" hangingPunct="1">
                        <a:lnSpc>
                          <a:spcPct val="100000"/>
                        </a:lnSpc>
                        <a:spcBef>
                          <a:spcPct val="0"/>
                        </a:spcBef>
                        <a:spcAft>
                          <a:spcPct val="0"/>
                        </a:spcAft>
                        <a:buClrTx/>
                        <a:buSzTx/>
                        <a:buFontTx/>
                        <a:buNone/>
                      </a:pPr>
                      <a:r>
                        <a:rPr kumimoji="0" lang="zh-CN" altLang="en-US" sz="1200" b="1" i="0" u="none" strike="noStrike" cap="none" spc="205" normalizeH="0" baseline="0" dirty="0" smtClean="0">
                          <a:ln w="3175">
                            <a:noFill/>
                            <a:prstDash val="dash"/>
                          </a:ln>
                          <a:solidFill>
                            <a:srgbClr val="016DB5"/>
                          </a:solidFill>
                          <a:effectLst/>
                          <a:uFillTx/>
                          <a:latin typeface="微软雅黑" panose="020B0503020204020204" charset="-122"/>
                          <a:ea typeface="微软雅黑" panose="020B0503020204020204" charset="-122"/>
                          <a:cs typeface="微软雅黑" panose="020B0503020204020204" charset="-122"/>
                        </a:rPr>
                        <a:t>招生条件</a:t>
                      </a:r>
                      <a:endParaRPr kumimoji="0" lang="zh-CN" altLang="en-US" sz="1200" b="1" i="0" u="none" strike="noStrike" cap="none" spc="205" normalizeH="0" baseline="0" dirty="0" smtClean="0">
                        <a:ln w="3175">
                          <a:noFill/>
                          <a:prstDash val="dash"/>
                        </a:ln>
                        <a:solidFill>
                          <a:srgbClr val="016DB5"/>
                        </a:solidFill>
                        <a:effectLst/>
                        <a:uFillTx/>
                        <a:latin typeface="微软雅黑" panose="020B0503020204020204" charset="-122"/>
                        <a:ea typeface="微软雅黑" panose="020B0503020204020204" charset="-122"/>
                        <a:cs typeface="微软雅黑" panose="020B0503020204020204"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DF5FA"/>
                    </a:solidFill>
                  </a:tcPr>
                </a:tc>
              </a:tr>
              <a:tr h="631190">
                <a:tc>
                  <a:txBody>
                    <a:bodyPr/>
                    <a:p>
                      <a:pPr marL="0" marR="0" lvl="0" indent="0" algn="ctr" defTabSz="914400" rtl="0" eaLnBrk="1" fontAlgn="ctr" latinLnBrk="0" hangingPunct="1">
                        <a:lnSpc>
                          <a:spcPct val="100000"/>
                        </a:lnSpc>
                        <a:spcBef>
                          <a:spcPct val="0"/>
                        </a:spcBef>
                        <a:spcAft>
                          <a:spcPct val="0"/>
                        </a:spcAft>
                        <a:buClrTx/>
                        <a:buSzTx/>
                        <a:buFontTx/>
                        <a:buNone/>
                      </a:pPr>
                      <a:r>
                        <a:rPr kumimoji="0" lang="zh-CN" altLang="en-US" sz="1200" b="0" i="0" u="none" strike="noStrike" cap="none" normalizeH="0" baseline="0" dirty="0">
                          <a:ln>
                            <a:noFill/>
                          </a:ln>
                          <a:solidFill>
                            <a:schemeClr val="tx1"/>
                          </a:solidFill>
                          <a:effectLst/>
                          <a:latin typeface="微软雅黑" panose="020B0503020204020204" charset="-122"/>
                          <a:ea typeface="微软雅黑" panose="020B0503020204020204" charset="-122"/>
                        </a:rPr>
                        <a:t>工商管理</a:t>
                      </a:r>
                      <a:r>
                        <a:rPr kumimoji="0" lang="en-US" altLang="zh-CN" sz="1200" b="0" i="0" u="none" strike="noStrike" cap="none" normalizeH="0" baseline="0" dirty="0">
                          <a:ln>
                            <a:noFill/>
                          </a:ln>
                          <a:solidFill>
                            <a:schemeClr val="tx1"/>
                          </a:solidFill>
                          <a:effectLst/>
                          <a:latin typeface="微软雅黑" panose="020B0503020204020204" charset="-122"/>
                          <a:ea typeface="微软雅黑" panose="020B0503020204020204" charset="-122"/>
                        </a:rPr>
                        <a:t>(</a:t>
                      </a:r>
                      <a:r>
                        <a:rPr kumimoji="0" lang="zh-CN" altLang="en-US" sz="1200" b="0" i="0" u="none" strike="noStrike" cap="none" normalizeH="0" baseline="0" dirty="0">
                          <a:ln>
                            <a:noFill/>
                          </a:ln>
                          <a:solidFill>
                            <a:schemeClr val="tx1"/>
                          </a:solidFill>
                          <a:effectLst/>
                          <a:latin typeface="微软雅黑" panose="020B0503020204020204" charset="-122"/>
                          <a:ea typeface="微软雅黑" panose="020B0503020204020204" charset="-122"/>
                        </a:rPr>
                        <a:t>双语）</a:t>
                      </a:r>
                      <a:endParaRPr kumimoji="0" lang="zh-CN" altLang="en-US" sz="1200" b="0" i="0" u="none" strike="noStrike" cap="none" normalizeH="0" baseline="0" dirty="0">
                        <a:ln>
                          <a:noFill/>
                        </a:ln>
                        <a:solidFill>
                          <a:schemeClr val="tx1"/>
                        </a:solidFill>
                        <a:effectLst/>
                        <a:latin typeface="微软雅黑" panose="020B0503020204020204" charset="-122"/>
                        <a:ea typeface="微软雅黑" panose="020B0503020204020204"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p>
                      <a:pPr marL="0" marR="0" lvl="0" indent="0" algn="ctr" defTabSz="914400" rtl="0" eaLnBrk="1" fontAlgn="ctr" latinLnBrk="0" hangingPunct="1">
                        <a:lnSpc>
                          <a:spcPct val="100000"/>
                        </a:lnSpc>
                        <a:spcBef>
                          <a:spcPct val="0"/>
                        </a:spcBef>
                        <a:spcAft>
                          <a:spcPct val="0"/>
                        </a:spcAft>
                        <a:buClrTx/>
                        <a:buSzTx/>
                        <a:buFontTx/>
                        <a:buNone/>
                      </a:pPr>
                      <a:r>
                        <a:rPr kumimoji="0" lang="zh-CN" altLang="en-US" sz="1200" b="0" i="0" u="none" strike="noStrike" cap="none" normalizeH="0" baseline="0">
                          <a:ln>
                            <a:noFill/>
                          </a:ln>
                          <a:solidFill>
                            <a:schemeClr val="tx1"/>
                          </a:solidFill>
                          <a:effectLst/>
                          <a:latin typeface="微软雅黑" panose="020B0503020204020204" charset="-122"/>
                          <a:ea typeface="微软雅黑" panose="020B0503020204020204" charset="-122"/>
                        </a:rPr>
                        <a:t>南望山校区</a:t>
                      </a:r>
                      <a:endParaRPr kumimoji="0" lang="zh-CN" altLang="en-US" sz="1200" b="0" i="0" u="none" strike="noStrike" cap="none" normalizeH="0" baseline="0">
                        <a:ln>
                          <a:noFill/>
                        </a:ln>
                        <a:solidFill>
                          <a:schemeClr val="tx1"/>
                        </a:solidFill>
                        <a:effectLst/>
                        <a:latin typeface="微软雅黑" panose="020B0503020204020204" charset="-122"/>
                        <a:ea typeface="微软雅黑" panose="020B0503020204020204"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p>
                      <a:pPr marL="0" marR="0" lvl="0" indent="0" algn="l" defTabSz="914400" rtl="0" eaLnBrk="1" fontAlgn="ctr" latinLnBrk="0" hangingPunct="1">
                        <a:lnSpc>
                          <a:spcPct val="100000"/>
                        </a:lnSpc>
                        <a:spcBef>
                          <a:spcPct val="0"/>
                        </a:spcBef>
                        <a:spcAft>
                          <a:spcPct val="0"/>
                        </a:spcAft>
                        <a:buClrTx/>
                        <a:buSzTx/>
                        <a:buFontTx/>
                        <a:buNone/>
                      </a:pPr>
                      <a:r>
                        <a:rPr kumimoji="0" lang="zh-CN" altLang="en-US" sz="1200" b="0" i="0" u="none" strike="noStrike" cap="none" normalizeH="0" baseline="0" dirty="0">
                          <a:ln>
                            <a:noFill/>
                          </a:ln>
                          <a:solidFill>
                            <a:schemeClr val="tx1"/>
                          </a:solidFill>
                          <a:effectLst/>
                          <a:latin typeface="微软雅黑" panose="020B0503020204020204" charset="-122"/>
                          <a:ea typeface="微软雅黑" panose="020B0503020204020204" charset="-122"/>
                        </a:rPr>
                        <a:t>只有</a:t>
                      </a:r>
                      <a:r>
                        <a:rPr kumimoji="0" lang="en-US" altLang="zh-CN" sz="1200" b="0" i="0" u="none" strike="noStrike" cap="none" normalizeH="0" baseline="0" dirty="0">
                          <a:ln>
                            <a:noFill/>
                          </a:ln>
                          <a:solidFill>
                            <a:schemeClr val="tx1"/>
                          </a:solidFill>
                          <a:effectLst/>
                          <a:latin typeface="微软雅黑" panose="020B0503020204020204" charset="-122"/>
                          <a:ea typeface="微软雅黑" panose="020B0503020204020204" charset="-122"/>
                        </a:rPr>
                        <a:t>1</a:t>
                      </a:r>
                      <a:r>
                        <a:rPr kumimoji="0" lang="zh-CN" altLang="en-US" sz="1200" b="0" i="0" u="none" strike="noStrike" cap="none" normalizeH="0" baseline="0" dirty="0">
                          <a:ln>
                            <a:noFill/>
                          </a:ln>
                          <a:solidFill>
                            <a:schemeClr val="tx1"/>
                          </a:solidFill>
                          <a:effectLst/>
                          <a:latin typeface="微软雅黑" panose="020B0503020204020204" charset="-122"/>
                          <a:ea typeface="微软雅黑" panose="020B0503020204020204" charset="-122"/>
                        </a:rPr>
                        <a:t>门不及格学分，高等数学</a:t>
                      </a:r>
                      <a:r>
                        <a:rPr kumimoji="0" lang="en-US" altLang="zh-CN" sz="1200" b="0" i="0" u="none" strike="noStrike" cap="none" normalizeH="0" baseline="0" dirty="0">
                          <a:ln>
                            <a:noFill/>
                          </a:ln>
                          <a:solidFill>
                            <a:schemeClr val="tx1"/>
                          </a:solidFill>
                          <a:effectLst/>
                          <a:latin typeface="微软雅黑" panose="020B0503020204020204" charset="-122"/>
                          <a:ea typeface="微软雅黑" panose="020B0503020204020204" charset="-122"/>
                        </a:rPr>
                        <a:t>B</a:t>
                      </a:r>
                      <a:r>
                        <a:rPr kumimoji="0" lang="zh-CN" altLang="en-US" sz="1200" b="0" i="0" u="none" strike="noStrike" cap="none" normalizeH="0" baseline="0" dirty="0">
                          <a:ln>
                            <a:noFill/>
                          </a:ln>
                          <a:solidFill>
                            <a:schemeClr val="tx1"/>
                          </a:solidFill>
                          <a:effectLst/>
                          <a:latin typeface="微软雅黑" panose="020B0503020204020204" charset="-122"/>
                          <a:ea typeface="微软雅黑" panose="020B0503020204020204" charset="-122"/>
                        </a:rPr>
                        <a:t>平均成绩</a:t>
                      </a:r>
                      <a:r>
                        <a:rPr kumimoji="0" lang="en-US" altLang="zh-CN" sz="1200" b="0" i="0" u="none" strike="noStrike" cap="none" normalizeH="0" baseline="0" dirty="0">
                          <a:ln>
                            <a:noFill/>
                          </a:ln>
                          <a:solidFill>
                            <a:schemeClr val="tx1"/>
                          </a:solidFill>
                          <a:effectLst/>
                          <a:latin typeface="微软雅黑" panose="020B0503020204020204" charset="-122"/>
                          <a:ea typeface="微软雅黑" panose="020B0503020204020204" charset="-122"/>
                        </a:rPr>
                        <a:t>80</a:t>
                      </a:r>
                      <a:r>
                        <a:rPr kumimoji="0" lang="zh-CN" altLang="en-US" sz="1200" b="0" i="0" u="none" strike="noStrike" cap="none" normalizeH="0" baseline="0" dirty="0">
                          <a:ln>
                            <a:noFill/>
                          </a:ln>
                          <a:solidFill>
                            <a:schemeClr val="tx1"/>
                          </a:solidFill>
                          <a:effectLst/>
                          <a:latin typeface="微软雅黑" panose="020B0503020204020204" charset="-122"/>
                          <a:ea typeface="微软雅黑" panose="020B0503020204020204" charset="-122"/>
                        </a:rPr>
                        <a:t>分以上，大学英语平均成绩</a:t>
                      </a:r>
                      <a:r>
                        <a:rPr kumimoji="0" lang="en-US" altLang="zh-CN" sz="1200" b="0" i="0" u="none" strike="noStrike" cap="none" normalizeH="0" baseline="0" dirty="0">
                          <a:ln>
                            <a:noFill/>
                          </a:ln>
                          <a:solidFill>
                            <a:schemeClr val="tx1"/>
                          </a:solidFill>
                          <a:effectLst/>
                          <a:latin typeface="微软雅黑" panose="020B0503020204020204" charset="-122"/>
                          <a:ea typeface="微软雅黑" panose="020B0503020204020204" charset="-122"/>
                        </a:rPr>
                        <a:t>80</a:t>
                      </a:r>
                      <a:r>
                        <a:rPr kumimoji="0" lang="zh-CN" altLang="en-US" sz="1200" b="0" i="0" u="none" strike="noStrike" cap="none" normalizeH="0" baseline="0" dirty="0">
                          <a:ln>
                            <a:noFill/>
                          </a:ln>
                          <a:solidFill>
                            <a:schemeClr val="tx1"/>
                          </a:solidFill>
                          <a:effectLst/>
                          <a:latin typeface="微软雅黑" panose="020B0503020204020204" charset="-122"/>
                          <a:ea typeface="微软雅黑" panose="020B0503020204020204" charset="-122"/>
                        </a:rPr>
                        <a:t>分以上，善沟通、协作；思维活跃，创新意识强，具有强烈的学习管理理论、开展管理实践的欲望和能力</a:t>
                      </a:r>
                      <a:endParaRPr kumimoji="0" lang="zh-CN" altLang="en-US" sz="1200" b="0" i="0" u="none" strike="noStrike" cap="none" normalizeH="0" baseline="0" dirty="0">
                        <a:ln>
                          <a:noFill/>
                        </a:ln>
                        <a:solidFill>
                          <a:schemeClr val="tx1"/>
                        </a:solidFill>
                        <a:effectLst/>
                        <a:latin typeface="微软雅黑" panose="020B0503020204020204" charset="-122"/>
                        <a:ea typeface="微软雅黑" panose="020B0503020204020204"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631825">
                <a:tc>
                  <a:txBody>
                    <a:bodyPr/>
                    <a:p>
                      <a:pPr marL="0" marR="0" lvl="0" indent="0" algn="ctr" defTabSz="914400" rtl="0" eaLnBrk="1" fontAlgn="ctr" latinLnBrk="0" hangingPunct="1">
                        <a:lnSpc>
                          <a:spcPct val="100000"/>
                        </a:lnSpc>
                        <a:spcBef>
                          <a:spcPct val="0"/>
                        </a:spcBef>
                        <a:spcAft>
                          <a:spcPct val="0"/>
                        </a:spcAft>
                        <a:buClrTx/>
                        <a:buSzTx/>
                        <a:buFontTx/>
                        <a:buNone/>
                      </a:pPr>
                      <a:r>
                        <a:rPr kumimoji="0" lang="zh-CN" altLang="en-US" sz="1200" b="0" i="0" u="none" strike="noStrike" cap="none" normalizeH="0" baseline="0">
                          <a:ln>
                            <a:noFill/>
                          </a:ln>
                          <a:solidFill>
                            <a:schemeClr val="tx1"/>
                          </a:solidFill>
                          <a:effectLst/>
                          <a:latin typeface="微软雅黑" panose="020B0503020204020204" charset="-122"/>
                          <a:ea typeface="微软雅黑" panose="020B0503020204020204" charset="-122"/>
                        </a:rPr>
                        <a:t>市场营销</a:t>
                      </a:r>
                      <a:endParaRPr kumimoji="0" lang="zh-CN" altLang="en-US" sz="1200" b="0" i="0" u="none" strike="noStrike" cap="none" normalizeH="0" baseline="0">
                        <a:ln>
                          <a:noFill/>
                        </a:ln>
                        <a:solidFill>
                          <a:schemeClr val="tx1"/>
                        </a:solidFill>
                        <a:effectLst/>
                        <a:latin typeface="微软雅黑" panose="020B0503020204020204" charset="-122"/>
                        <a:ea typeface="微软雅黑" panose="020B0503020204020204"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p>
                      <a:pPr marL="0" marR="0" lvl="0" indent="0" algn="ctr" defTabSz="914400" rtl="0" eaLnBrk="1" fontAlgn="ctr" latinLnBrk="0" hangingPunct="1">
                        <a:lnSpc>
                          <a:spcPct val="100000"/>
                        </a:lnSpc>
                        <a:spcBef>
                          <a:spcPct val="0"/>
                        </a:spcBef>
                        <a:spcAft>
                          <a:spcPct val="0"/>
                        </a:spcAft>
                        <a:buClrTx/>
                        <a:buSzTx/>
                        <a:buFontTx/>
                        <a:buNone/>
                      </a:pPr>
                      <a:r>
                        <a:rPr kumimoji="0" lang="zh-CN" altLang="en-US" sz="1200" b="0" i="0" u="none" strike="noStrike" cap="none" normalizeH="0" baseline="0" dirty="0">
                          <a:ln>
                            <a:noFill/>
                          </a:ln>
                          <a:solidFill>
                            <a:schemeClr val="tx1"/>
                          </a:solidFill>
                          <a:effectLst/>
                          <a:latin typeface="微软雅黑" panose="020B0503020204020204" charset="-122"/>
                          <a:ea typeface="微软雅黑" panose="020B0503020204020204" charset="-122"/>
                        </a:rPr>
                        <a:t>南望山校区</a:t>
                      </a:r>
                      <a:endParaRPr kumimoji="0" lang="zh-CN" altLang="en-US" sz="1200" b="0" i="0" u="none" strike="noStrike" cap="none" normalizeH="0" baseline="0" dirty="0">
                        <a:ln>
                          <a:noFill/>
                        </a:ln>
                        <a:solidFill>
                          <a:schemeClr val="tx1"/>
                        </a:solidFill>
                        <a:effectLst/>
                        <a:latin typeface="微软雅黑" panose="020B0503020204020204" charset="-122"/>
                        <a:ea typeface="微软雅黑" panose="020B0503020204020204"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p>
                      <a:pPr marL="0" marR="0" lvl="0" indent="0" algn="l" defTabSz="914400" rtl="0" eaLnBrk="1" fontAlgn="ctr" latinLnBrk="0" hangingPunct="1">
                        <a:lnSpc>
                          <a:spcPct val="100000"/>
                        </a:lnSpc>
                        <a:spcBef>
                          <a:spcPct val="0"/>
                        </a:spcBef>
                        <a:spcAft>
                          <a:spcPct val="0"/>
                        </a:spcAft>
                        <a:buClrTx/>
                        <a:buSzTx/>
                        <a:buFontTx/>
                        <a:buNone/>
                      </a:pPr>
                      <a:r>
                        <a:rPr kumimoji="0" lang="zh-CN" altLang="en-US" sz="1200" b="0" i="0" u="none" strike="noStrike" cap="none" normalizeH="0" baseline="0">
                          <a:ln>
                            <a:noFill/>
                          </a:ln>
                          <a:solidFill>
                            <a:schemeClr val="tx1"/>
                          </a:solidFill>
                          <a:effectLst/>
                          <a:latin typeface="微软雅黑" panose="020B0503020204020204" charset="-122"/>
                          <a:ea typeface="微软雅黑" panose="020B0503020204020204" charset="-122"/>
                        </a:rPr>
                        <a:t>只有</a:t>
                      </a:r>
                      <a:r>
                        <a:rPr kumimoji="0" lang="en-US" altLang="zh-CN" sz="1200" b="0" i="0" u="none" strike="noStrike" cap="none" normalizeH="0" baseline="0">
                          <a:ln>
                            <a:noFill/>
                          </a:ln>
                          <a:solidFill>
                            <a:schemeClr val="tx1"/>
                          </a:solidFill>
                          <a:effectLst/>
                          <a:latin typeface="微软雅黑" panose="020B0503020204020204" charset="-122"/>
                          <a:ea typeface="微软雅黑" panose="020B0503020204020204" charset="-122"/>
                        </a:rPr>
                        <a:t>1</a:t>
                      </a:r>
                      <a:r>
                        <a:rPr kumimoji="0" lang="zh-CN" altLang="en-US" sz="1200" b="0" i="0" u="none" strike="noStrike" cap="none" normalizeH="0" baseline="0">
                          <a:ln>
                            <a:noFill/>
                          </a:ln>
                          <a:solidFill>
                            <a:schemeClr val="tx1"/>
                          </a:solidFill>
                          <a:effectLst/>
                          <a:latin typeface="微软雅黑" panose="020B0503020204020204" charset="-122"/>
                          <a:ea typeface="微软雅黑" panose="020B0503020204020204" charset="-122"/>
                        </a:rPr>
                        <a:t>门不及格学分，高等数学</a:t>
                      </a:r>
                      <a:r>
                        <a:rPr kumimoji="0" lang="en-US" altLang="zh-CN" sz="1200" b="0" i="0" u="none" strike="noStrike" cap="none" normalizeH="0" baseline="0">
                          <a:ln>
                            <a:noFill/>
                          </a:ln>
                          <a:solidFill>
                            <a:schemeClr val="tx1"/>
                          </a:solidFill>
                          <a:effectLst/>
                          <a:latin typeface="微软雅黑" panose="020B0503020204020204" charset="-122"/>
                          <a:ea typeface="微软雅黑" panose="020B0503020204020204" charset="-122"/>
                        </a:rPr>
                        <a:t>B</a:t>
                      </a:r>
                      <a:r>
                        <a:rPr kumimoji="0" lang="zh-CN" altLang="en-US" sz="1200" b="0" i="0" u="none" strike="noStrike" cap="none" normalizeH="0" baseline="0">
                          <a:ln>
                            <a:noFill/>
                          </a:ln>
                          <a:solidFill>
                            <a:schemeClr val="tx1"/>
                          </a:solidFill>
                          <a:effectLst/>
                          <a:latin typeface="微软雅黑" panose="020B0503020204020204" charset="-122"/>
                          <a:ea typeface="微软雅黑" panose="020B0503020204020204" charset="-122"/>
                        </a:rPr>
                        <a:t>平均成绩</a:t>
                      </a:r>
                      <a:r>
                        <a:rPr kumimoji="0" lang="en-US" altLang="zh-CN" sz="1200" b="0" i="0" u="none" strike="noStrike" cap="none" normalizeH="0" baseline="0">
                          <a:ln>
                            <a:noFill/>
                          </a:ln>
                          <a:solidFill>
                            <a:schemeClr val="tx1"/>
                          </a:solidFill>
                          <a:effectLst/>
                          <a:latin typeface="微软雅黑" panose="020B0503020204020204" charset="-122"/>
                          <a:ea typeface="微软雅黑" panose="020B0503020204020204" charset="-122"/>
                        </a:rPr>
                        <a:t>80</a:t>
                      </a:r>
                      <a:r>
                        <a:rPr kumimoji="0" lang="zh-CN" altLang="en-US" sz="1200" b="0" i="0" u="none" strike="noStrike" cap="none" normalizeH="0" baseline="0">
                          <a:ln>
                            <a:noFill/>
                          </a:ln>
                          <a:solidFill>
                            <a:schemeClr val="tx1"/>
                          </a:solidFill>
                          <a:effectLst/>
                          <a:latin typeface="微软雅黑" panose="020B0503020204020204" charset="-122"/>
                          <a:ea typeface="微软雅黑" panose="020B0503020204020204" charset="-122"/>
                        </a:rPr>
                        <a:t>分以上，大学英语平均成绩</a:t>
                      </a:r>
                      <a:r>
                        <a:rPr kumimoji="0" lang="en-US" altLang="zh-CN" sz="1200" b="0" i="0" u="none" strike="noStrike" cap="none" normalizeH="0" baseline="0">
                          <a:ln>
                            <a:noFill/>
                          </a:ln>
                          <a:solidFill>
                            <a:schemeClr val="tx1"/>
                          </a:solidFill>
                          <a:effectLst/>
                          <a:latin typeface="微软雅黑" panose="020B0503020204020204" charset="-122"/>
                          <a:ea typeface="微软雅黑" panose="020B0503020204020204" charset="-122"/>
                        </a:rPr>
                        <a:t>80</a:t>
                      </a:r>
                      <a:r>
                        <a:rPr kumimoji="0" lang="zh-CN" altLang="en-US" sz="1200" b="0" i="0" u="none" strike="noStrike" cap="none" normalizeH="0" baseline="0">
                          <a:ln>
                            <a:noFill/>
                          </a:ln>
                          <a:solidFill>
                            <a:schemeClr val="tx1"/>
                          </a:solidFill>
                          <a:effectLst/>
                          <a:latin typeface="微软雅黑" panose="020B0503020204020204" charset="-122"/>
                          <a:ea typeface="微软雅黑" panose="020B0503020204020204" charset="-122"/>
                        </a:rPr>
                        <a:t>分以上，善沟通、协作；思维活跃，创新意识强，具有强烈的学习营销理论、开展营销实践的欲望和能力</a:t>
                      </a:r>
                      <a:endParaRPr kumimoji="0" lang="zh-CN" altLang="en-US" sz="1200" b="0" i="0" u="none" strike="noStrike" cap="none" normalizeH="0" baseline="0">
                        <a:ln>
                          <a:noFill/>
                        </a:ln>
                        <a:solidFill>
                          <a:schemeClr val="tx1"/>
                        </a:solidFill>
                        <a:effectLst/>
                        <a:latin typeface="微软雅黑" panose="020B0503020204020204" charset="-122"/>
                        <a:ea typeface="微软雅黑" panose="020B0503020204020204"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51485">
                <a:tc>
                  <a:txBody>
                    <a:bodyPr/>
                    <a:p>
                      <a:pPr marL="0" marR="0" lvl="0" indent="0" algn="ctr" defTabSz="914400" rtl="0" eaLnBrk="1" fontAlgn="ctr" latinLnBrk="0" hangingPunct="1">
                        <a:lnSpc>
                          <a:spcPct val="100000"/>
                        </a:lnSpc>
                        <a:spcBef>
                          <a:spcPct val="0"/>
                        </a:spcBef>
                        <a:spcAft>
                          <a:spcPct val="0"/>
                        </a:spcAft>
                        <a:buClrTx/>
                        <a:buSzTx/>
                        <a:buFontTx/>
                        <a:buNone/>
                      </a:pPr>
                      <a:r>
                        <a:rPr kumimoji="0" lang="zh-CN" altLang="en-US" sz="1200" b="0" i="0" u="none" strike="noStrike" cap="none" normalizeH="0" baseline="0" dirty="0">
                          <a:ln>
                            <a:noFill/>
                          </a:ln>
                          <a:solidFill>
                            <a:schemeClr val="tx1"/>
                          </a:solidFill>
                          <a:effectLst/>
                          <a:latin typeface="微软雅黑" panose="020B0503020204020204" charset="-122"/>
                          <a:ea typeface="微软雅黑" panose="020B0503020204020204" charset="-122"/>
                        </a:rPr>
                        <a:t>会计学</a:t>
                      </a:r>
                      <a:endParaRPr kumimoji="0" lang="zh-CN" altLang="en-US" sz="1200" b="0" i="0" u="none" strike="noStrike" cap="none" normalizeH="0" baseline="0" dirty="0">
                        <a:ln>
                          <a:noFill/>
                        </a:ln>
                        <a:solidFill>
                          <a:schemeClr val="tx1"/>
                        </a:solidFill>
                        <a:effectLst/>
                        <a:latin typeface="微软雅黑" panose="020B0503020204020204" charset="-122"/>
                        <a:ea typeface="微软雅黑" panose="020B0503020204020204"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p>
                      <a:pPr marL="0" marR="0" lvl="0" indent="0" algn="ctr" defTabSz="914400" rtl="0" eaLnBrk="1" fontAlgn="ctr" latinLnBrk="0" hangingPunct="1">
                        <a:lnSpc>
                          <a:spcPct val="100000"/>
                        </a:lnSpc>
                        <a:spcBef>
                          <a:spcPct val="0"/>
                        </a:spcBef>
                        <a:spcAft>
                          <a:spcPct val="0"/>
                        </a:spcAft>
                        <a:buClrTx/>
                        <a:buSzTx/>
                        <a:buFontTx/>
                        <a:buNone/>
                      </a:pPr>
                      <a:r>
                        <a:rPr kumimoji="0" lang="zh-CN" altLang="en-US" sz="1200" b="0" i="0" u="none" strike="noStrike" cap="none" normalizeH="0" baseline="0">
                          <a:ln>
                            <a:noFill/>
                          </a:ln>
                          <a:solidFill>
                            <a:schemeClr val="tx1"/>
                          </a:solidFill>
                          <a:effectLst/>
                          <a:latin typeface="微软雅黑" panose="020B0503020204020204" charset="-122"/>
                          <a:ea typeface="微软雅黑" panose="020B0503020204020204" charset="-122"/>
                        </a:rPr>
                        <a:t>南望山校区</a:t>
                      </a:r>
                      <a:endParaRPr kumimoji="0" lang="zh-CN" altLang="en-US" sz="1200" b="0" i="0" u="none" strike="noStrike" cap="none" normalizeH="0" baseline="0">
                        <a:ln>
                          <a:noFill/>
                        </a:ln>
                        <a:solidFill>
                          <a:schemeClr val="tx1"/>
                        </a:solidFill>
                        <a:effectLst/>
                        <a:latin typeface="微软雅黑" panose="020B0503020204020204" charset="-122"/>
                        <a:ea typeface="微软雅黑" panose="020B0503020204020204"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p>
                      <a:pPr marL="0" marR="0" lvl="0" indent="0" algn="l" defTabSz="914400" rtl="0" eaLnBrk="1" fontAlgn="ctr" latinLnBrk="0" hangingPunct="1">
                        <a:lnSpc>
                          <a:spcPct val="100000"/>
                        </a:lnSpc>
                        <a:spcBef>
                          <a:spcPct val="0"/>
                        </a:spcBef>
                        <a:spcAft>
                          <a:spcPct val="0"/>
                        </a:spcAft>
                        <a:buClrTx/>
                        <a:buSzTx/>
                        <a:buFontTx/>
                        <a:buNone/>
                      </a:pPr>
                      <a:r>
                        <a:rPr kumimoji="0" lang="zh-CN" altLang="en-US" sz="1200" b="0" i="0" u="none" strike="noStrike" cap="none" normalizeH="0" baseline="0">
                          <a:ln>
                            <a:noFill/>
                          </a:ln>
                          <a:solidFill>
                            <a:schemeClr val="tx1"/>
                          </a:solidFill>
                          <a:effectLst/>
                          <a:latin typeface="微软雅黑" panose="020B0503020204020204" charset="-122"/>
                          <a:ea typeface="微软雅黑" panose="020B0503020204020204" charset="-122"/>
                        </a:rPr>
                        <a:t>只有</a:t>
                      </a:r>
                      <a:r>
                        <a:rPr kumimoji="0" lang="en-US" altLang="zh-CN" sz="1200" b="0" i="0" u="none" strike="noStrike" cap="none" normalizeH="0" baseline="0">
                          <a:ln>
                            <a:noFill/>
                          </a:ln>
                          <a:solidFill>
                            <a:schemeClr val="tx1"/>
                          </a:solidFill>
                          <a:effectLst/>
                          <a:latin typeface="微软雅黑" panose="020B0503020204020204" charset="-122"/>
                          <a:ea typeface="微软雅黑" panose="020B0503020204020204" charset="-122"/>
                        </a:rPr>
                        <a:t>1</a:t>
                      </a:r>
                      <a:r>
                        <a:rPr kumimoji="0" lang="zh-CN" altLang="en-US" sz="1200" b="0" i="0" u="none" strike="noStrike" cap="none" normalizeH="0" baseline="0">
                          <a:ln>
                            <a:noFill/>
                          </a:ln>
                          <a:solidFill>
                            <a:schemeClr val="tx1"/>
                          </a:solidFill>
                          <a:effectLst/>
                          <a:latin typeface="微软雅黑" panose="020B0503020204020204" charset="-122"/>
                          <a:ea typeface="微软雅黑" panose="020B0503020204020204" charset="-122"/>
                        </a:rPr>
                        <a:t>门不及格学分，高等数学</a:t>
                      </a:r>
                      <a:r>
                        <a:rPr kumimoji="0" lang="en-US" altLang="zh-CN" sz="1200" b="0" i="0" u="none" strike="noStrike" cap="none" normalizeH="0" baseline="0">
                          <a:ln>
                            <a:noFill/>
                          </a:ln>
                          <a:solidFill>
                            <a:schemeClr val="tx1"/>
                          </a:solidFill>
                          <a:effectLst/>
                          <a:latin typeface="微软雅黑" panose="020B0503020204020204" charset="-122"/>
                          <a:ea typeface="微软雅黑" panose="020B0503020204020204" charset="-122"/>
                        </a:rPr>
                        <a:t>B</a:t>
                      </a:r>
                      <a:r>
                        <a:rPr kumimoji="0" lang="zh-CN" altLang="en-US" sz="1200" b="0" i="0" u="none" strike="noStrike" cap="none" normalizeH="0" baseline="0">
                          <a:ln>
                            <a:noFill/>
                          </a:ln>
                          <a:solidFill>
                            <a:schemeClr val="tx1"/>
                          </a:solidFill>
                          <a:effectLst/>
                          <a:latin typeface="微软雅黑" panose="020B0503020204020204" charset="-122"/>
                          <a:ea typeface="微软雅黑" panose="020B0503020204020204" charset="-122"/>
                        </a:rPr>
                        <a:t>平均成绩</a:t>
                      </a:r>
                      <a:r>
                        <a:rPr kumimoji="0" lang="en-US" altLang="zh-CN" sz="1200" b="0" i="0" u="none" strike="noStrike" cap="none" normalizeH="0" baseline="0">
                          <a:ln>
                            <a:noFill/>
                          </a:ln>
                          <a:solidFill>
                            <a:schemeClr val="tx1"/>
                          </a:solidFill>
                          <a:effectLst/>
                          <a:latin typeface="微软雅黑" panose="020B0503020204020204" charset="-122"/>
                          <a:ea typeface="微软雅黑" panose="020B0503020204020204" charset="-122"/>
                        </a:rPr>
                        <a:t>80</a:t>
                      </a:r>
                      <a:r>
                        <a:rPr kumimoji="0" lang="zh-CN" altLang="en-US" sz="1200" b="0" i="0" u="none" strike="noStrike" cap="none" normalizeH="0" baseline="0">
                          <a:ln>
                            <a:noFill/>
                          </a:ln>
                          <a:solidFill>
                            <a:schemeClr val="tx1"/>
                          </a:solidFill>
                          <a:effectLst/>
                          <a:latin typeface="微软雅黑" panose="020B0503020204020204" charset="-122"/>
                          <a:ea typeface="微软雅黑" panose="020B0503020204020204" charset="-122"/>
                        </a:rPr>
                        <a:t>分以上，大学英语平均成绩</a:t>
                      </a:r>
                      <a:r>
                        <a:rPr kumimoji="0" lang="en-US" altLang="zh-CN" sz="1200" b="0" i="0" u="none" strike="noStrike" cap="none" normalizeH="0" baseline="0">
                          <a:ln>
                            <a:noFill/>
                          </a:ln>
                          <a:solidFill>
                            <a:schemeClr val="tx1"/>
                          </a:solidFill>
                          <a:effectLst/>
                          <a:latin typeface="微软雅黑" panose="020B0503020204020204" charset="-122"/>
                          <a:ea typeface="微软雅黑" panose="020B0503020204020204" charset="-122"/>
                        </a:rPr>
                        <a:t>80</a:t>
                      </a:r>
                      <a:r>
                        <a:rPr kumimoji="0" lang="zh-CN" altLang="en-US" sz="1200" b="0" i="0" u="none" strike="noStrike" cap="none" normalizeH="0" baseline="0">
                          <a:ln>
                            <a:noFill/>
                          </a:ln>
                          <a:solidFill>
                            <a:schemeClr val="tx1"/>
                          </a:solidFill>
                          <a:effectLst/>
                          <a:latin typeface="微软雅黑" panose="020B0503020204020204" charset="-122"/>
                          <a:ea typeface="微软雅黑" panose="020B0503020204020204" charset="-122"/>
                        </a:rPr>
                        <a:t>分以上</a:t>
                      </a:r>
                      <a:endParaRPr kumimoji="0" lang="zh-CN" altLang="en-US" sz="1200" b="0" i="0" u="none" strike="noStrike" cap="none" normalizeH="0" baseline="0">
                        <a:ln>
                          <a:noFill/>
                        </a:ln>
                        <a:solidFill>
                          <a:schemeClr val="tx1"/>
                        </a:solidFill>
                        <a:effectLst/>
                        <a:latin typeface="微软雅黑" panose="020B0503020204020204" charset="-122"/>
                        <a:ea typeface="微软雅黑" panose="020B0503020204020204"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556260">
                <a:tc>
                  <a:txBody>
                    <a:bodyPr/>
                    <a:p>
                      <a:pPr marL="0" marR="0" lvl="0" indent="0" algn="ctr" defTabSz="914400" rtl="0" eaLnBrk="1" fontAlgn="ctr" latinLnBrk="0" hangingPunct="1">
                        <a:lnSpc>
                          <a:spcPct val="100000"/>
                        </a:lnSpc>
                        <a:spcBef>
                          <a:spcPct val="0"/>
                        </a:spcBef>
                        <a:spcAft>
                          <a:spcPct val="0"/>
                        </a:spcAft>
                        <a:buClrTx/>
                        <a:buSzTx/>
                        <a:buFontTx/>
                        <a:buNone/>
                      </a:pPr>
                      <a:r>
                        <a:rPr kumimoji="0" lang="zh-CN" altLang="en-US" sz="1200" b="0" i="0" u="none" strike="noStrike" cap="none" normalizeH="0" baseline="0">
                          <a:ln>
                            <a:noFill/>
                          </a:ln>
                          <a:solidFill>
                            <a:schemeClr val="tx1"/>
                          </a:solidFill>
                          <a:effectLst/>
                          <a:latin typeface="微软雅黑" panose="020B0503020204020204" charset="-122"/>
                          <a:ea typeface="微软雅黑" panose="020B0503020204020204" charset="-122"/>
                        </a:rPr>
                        <a:t>旅游管理</a:t>
                      </a:r>
                      <a:endParaRPr kumimoji="0" lang="zh-CN" altLang="en-US" sz="1200" b="0" i="0" u="none" strike="noStrike" cap="none" normalizeH="0" baseline="0">
                        <a:ln>
                          <a:noFill/>
                        </a:ln>
                        <a:solidFill>
                          <a:schemeClr val="tx1"/>
                        </a:solidFill>
                        <a:effectLst/>
                        <a:latin typeface="微软雅黑" panose="020B0503020204020204" charset="-122"/>
                        <a:ea typeface="微软雅黑" panose="020B0503020204020204"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p>
                      <a:pPr marL="0" marR="0" lvl="0" indent="0" algn="ctr" defTabSz="914400" rtl="0" eaLnBrk="1" fontAlgn="ctr" latinLnBrk="0" hangingPunct="1">
                        <a:lnSpc>
                          <a:spcPct val="100000"/>
                        </a:lnSpc>
                        <a:spcBef>
                          <a:spcPct val="0"/>
                        </a:spcBef>
                        <a:spcAft>
                          <a:spcPct val="0"/>
                        </a:spcAft>
                        <a:buClrTx/>
                        <a:buSzTx/>
                        <a:buFontTx/>
                        <a:buNone/>
                      </a:pPr>
                      <a:r>
                        <a:rPr kumimoji="0" lang="zh-CN" altLang="en-US" sz="1200" b="0" i="0" u="none" strike="noStrike" cap="none" normalizeH="0" baseline="0">
                          <a:ln>
                            <a:noFill/>
                          </a:ln>
                          <a:solidFill>
                            <a:schemeClr val="tx1"/>
                          </a:solidFill>
                          <a:effectLst/>
                          <a:latin typeface="微软雅黑" panose="020B0503020204020204" charset="-122"/>
                          <a:ea typeface="微软雅黑" panose="020B0503020204020204" charset="-122"/>
                        </a:rPr>
                        <a:t>南望山校区</a:t>
                      </a:r>
                      <a:endParaRPr kumimoji="0" lang="zh-CN" altLang="en-US" sz="1200" b="0" i="0" u="none" strike="noStrike" cap="none" normalizeH="0" baseline="0">
                        <a:ln>
                          <a:noFill/>
                        </a:ln>
                        <a:solidFill>
                          <a:schemeClr val="tx1"/>
                        </a:solidFill>
                        <a:effectLst/>
                        <a:latin typeface="微软雅黑" panose="020B0503020204020204" charset="-122"/>
                        <a:ea typeface="微软雅黑" panose="020B0503020204020204"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p>
                      <a:pPr marL="0" marR="0" lvl="0" indent="0" algn="l" defTabSz="914400" rtl="0" eaLnBrk="1" fontAlgn="ctr" latinLnBrk="0" hangingPunct="1">
                        <a:lnSpc>
                          <a:spcPct val="100000"/>
                        </a:lnSpc>
                        <a:spcBef>
                          <a:spcPct val="0"/>
                        </a:spcBef>
                        <a:spcAft>
                          <a:spcPct val="0"/>
                        </a:spcAft>
                        <a:buClrTx/>
                        <a:buSzTx/>
                        <a:buFontTx/>
                        <a:buNone/>
                      </a:pPr>
                      <a:r>
                        <a:rPr kumimoji="0" lang="zh-CN" altLang="en-US" sz="1200" b="0" i="0" u="none" strike="noStrike" cap="none" normalizeH="0" baseline="0" dirty="0">
                          <a:ln>
                            <a:noFill/>
                          </a:ln>
                          <a:solidFill>
                            <a:schemeClr val="tx1"/>
                          </a:solidFill>
                          <a:effectLst/>
                          <a:latin typeface="微软雅黑" panose="020B0503020204020204" charset="-122"/>
                          <a:ea typeface="微软雅黑" panose="020B0503020204020204" charset="-122"/>
                        </a:rPr>
                        <a:t>只有</a:t>
                      </a:r>
                      <a:r>
                        <a:rPr kumimoji="0" lang="en-US" altLang="zh-CN" sz="1200" b="0" i="0" u="none" strike="noStrike" cap="none" normalizeH="0" baseline="0" dirty="0">
                          <a:ln>
                            <a:noFill/>
                          </a:ln>
                          <a:solidFill>
                            <a:schemeClr val="tx1"/>
                          </a:solidFill>
                          <a:effectLst/>
                          <a:latin typeface="微软雅黑" panose="020B0503020204020204" charset="-122"/>
                          <a:ea typeface="微软雅黑" panose="020B0503020204020204" charset="-122"/>
                        </a:rPr>
                        <a:t>1</a:t>
                      </a:r>
                      <a:r>
                        <a:rPr kumimoji="0" lang="zh-CN" altLang="en-US" sz="1200" b="0" i="0" u="none" strike="noStrike" cap="none" normalizeH="0" baseline="0" dirty="0">
                          <a:ln>
                            <a:noFill/>
                          </a:ln>
                          <a:solidFill>
                            <a:schemeClr val="tx1"/>
                          </a:solidFill>
                          <a:effectLst/>
                          <a:latin typeface="微软雅黑" panose="020B0503020204020204" charset="-122"/>
                          <a:ea typeface="微软雅黑" panose="020B0503020204020204" charset="-122"/>
                        </a:rPr>
                        <a:t>门不及格学分，高等数学平均成绩</a:t>
                      </a:r>
                      <a:r>
                        <a:rPr kumimoji="0" lang="en-US" altLang="zh-CN" sz="1200" b="0" i="0" u="none" strike="noStrike" cap="none" normalizeH="0" baseline="0" dirty="0">
                          <a:ln>
                            <a:noFill/>
                          </a:ln>
                          <a:solidFill>
                            <a:schemeClr val="tx1"/>
                          </a:solidFill>
                          <a:effectLst/>
                          <a:latin typeface="微软雅黑" panose="020B0503020204020204" charset="-122"/>
                          <a:ea typeface="微软雅黑" panose="020B0503020204020204" charset="-122"/>
                        </a:rPr>
                        <a:t>80</a:t>
                      </a:r>
                      <a:r>
                        <a:rPr kumimoji="0" lang="zh-CN" altLang="en-US" sz="1200" b="0" i="0" u="none" strike="noStrike" cap="none" normalizeH="0" baseline="0" dirty="0">
                          <a:ln>
                            <a:noFill/>
                          </a:ln>
                          <a:solidFill>
                            <a:schemeClr val="tx1"/>
                          </a:solidFill>
                          <a:effectLst/>
                          <a:latin typeface="微软雅黑" panose="020B0503020204020204" charset="-122"/>
                          <a:ea typeface="微软雅黑" panose="020B0503020204020204" charset="-122"/>
                        </a:rPr>
                        <a:t>分以上，大学英语平均成绩</a:t>
                      </a:r>
                      <a:r>
                        <a:rPr kumimoji="0" lang="en-US" altLang="zh-CN" sz="1200" b="0" i="0" u="none" strike="noStrike" cap="none" normalizeH="0" baseline="0" dirty="0">
                          <a:ln>
                            <a:noFill/>
                          </a:ln>
                          <a:solidFill>
                            <a:schemeClr val="tx1"/>
                          </a:solidFill>
                          <a:effectLst/>
                          <a:latin typeface="微软雅黑" panose="020B0503020204020204" charset="-122"/>
                          <a:ea typeface="微软雅黑" panose="020B0503020204020204" charset="-122"/>
                        </a:rPr>
                        <a:t>80</a:t>
                      </a:r>
                      <a:r>
                        <a:rPr kumimoji="0" lang="zh-CN" altLang="en-US" sz="1200" b="0" i="0" u="none" strike="noStrike" cap="none" normalizeH="0" baseline="0" dirty="0">
                          <a:ln>
                            <a:noFill/>
                          </a:ln>
                          <a:solidFill>
                            <a:schemeClr val="tx1"/>
                          </a:solidFill>
                          <a:effectLst/>
                          <a:latin typeface="微软雅黑" panose="020B0503020204020204" charset="-122"/>
                          <a:ea typeface="微软雅黑" panose="020B0503020204020204" charset="-122"/>
                        </a:rPr>
                        <a:t>分以上，具有协作精神与良好的沟通能力</a:t>
                      </a:r>
                      <a:endParaRPr kumimoji="0" lang="zh-CN" altLang="en-US" sz="1200" b="0" i="0" u="none" strike="noStrike" cap="none" normalizeH="0" baseline="0" dirty="0">
                        <a:ln>
                          <a:noFill/>
                        </a:ln>
                        <a:solidFill>
                          <a:schemeClr val="tx1"/>
                        </a:solidFill>
                        <a:effectLst/>
                        <a:latin typeface="微软雅黑" panose="020B0503020204020204" charset="-122"/>
                        <a:ea typeface="微软雅黑" panose="020B0503020204020204"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51485">
                <a:tc>
                  <a:txBody>
                    <a:bodyPr/>
                    <a:p>
                      <a:pPr marL="0" marR="0" lvl="0" indent="0" algn="ctr" defTabSz="914400" rtl="0" eaLnBrk="1" fontAlgn="ctr" latinLnBrk="0" hangingPunct="1">
                        <a:lnSpc>
                          <a:spcPct val="100000"/>
                        </a:lnSpc>
                        <a:spcBef>
                          <a:spcPct val="0"/>
                        </a:spcBef>
                        <a:spcAft>
                          <a:spcPct val="0"/>
                        </a:spcAft>
                        <a:buClrTx/>
                        <a:buSzTx/>
                        <a:buFontTx/>
                        <a:buNone/>
                      </a:pPr>
                      <a:r>
                        <a:rPr kumimoji="0" lang="zh-CN" altLang="en-US" sz="1200" b="0" i="0" u="none" strike="noStrike" cap="none" normalizeH="0" baseline="0">
                          <a:ln>
                            <a:noFill/>
                          </a:ln>
                          <a:solidFill>
                            <a:schemeClr val="tx1"/>
                          </a:solidFill>
                          <a:effectLst/>
                          <a:latin typeface="微软雅黑" panose="020B0503020204020204" charset="-122"/>
                          <a:ea typeface="微软雅黑" panose="020B0503020204020204" charset="-122"/>
                        </a:rPr>
                        <a:t>经济学</a:t>
                      </a:r>
                      <a:endParaRPr kumimoji="0" lang="zh-CN" altLang="en-US" sz="1200" b="0" i="0" u="none" strike="noStrike" cap="none" normalizeH="0" baseline="0">
                        <a:ln>
                          <a:noFill/>
                        </a:ln>
                        <a:solidFill>
                          <a:schemeClr val="tx1"/>
                        </a:solidFill>
                        <a:effectLst/>
                        <a:latin typeface="微软雅黑" panose="020B0503020204020204" charset="-122"/>
                        <a:ea typeface="微软雅黑" panose="020B0503020204020204"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p>
                      <a:pPr marL="0" marR="0" lvl="0" indent="0" algn="ctr" defTabSz="914400" rtl="0" eaLnBrk="1" fontAlgn="ctr" latinLnBrk="0" hangingPunct="1">
                        <a:lnSpc>
                          <a:spcPct val="100000"/>
                        </a:lnSpc>
                        <a:spcBef>
                          <a:spcPct val="0"/>
                        </a:spcBef>
                        <a:spcAft>
                          <a:spcPct val="0"/>
                        </a:spcAft>
                        <a:buClrTx/>
                        <a:buSzTx/>
                        <a:buFontTx/>
                        <a:buNone/>
                      </a:pPr>
                      <a:r>
                        <a:rPr kumimoji="0" lang="zh-CN" altLang="en-US" sz="1200" b="0" i="0" u="none" strike="noStrike" cap="none" normalizeH="0" baseline="0">
                          <a:ln>
                            <a:noFill/>
                          </a:ln>
                          <a:solidFill>
                            <a:schemeClr val="tx1"/>
                          </a:solidFill>
                          <a:effectLst/>
                          <a:latin typeface="微软雅黑" panose="020B0503020204020204" charset="-122"/>
                          <a:ea typeface="微软雅黑" panose="020B0503020204020204" charset="-122"/>
                        </a:rPr>
                        <a:t>南望山校区</a:t>
                      </a:r>
                      <a:endParaRPr kumimoji="0" lang="zh-CN" altLang="en-US" sz="1200" b="0" i="0" u="none" strike="noStrike" cap="none" normalizeH="0" baseline="0">
                        <a:ln>
                          <a:noFill/>
                        </a:ln>
                        <a:solidFill>
                          <a:schemeClr val="tx1"/>
                        </a:solidFill>
                        <a:effectLst/>
                        <a:latin typeface="微软雅黑" panose="020B0503020204020204" charset="-122"/>
                        <a:ea typeface="微软雅黑" panose="020B0503020204020204"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p>
                      <a:pPr marL="0" marR="0" lvl="0" indent="0" algn="l" defTabSz="914400" rtl="0" eaLnBrk="1" fontAlgn="ctr" latinLnBrk="0" hangingPunct="1">
                        <a:lnSpc>
                          <a:spcPct val="100000"/>
                        </a:lnSpc>
                        <a:spcBef>
                          <a:spcPct val="0"/>
                        </a:spcBef>
                        <a:spcAft>
                          <a:spcPct val="0"/>
                        </a:spcAft>
                        <a:buClrTx/>
                        <a:buSzTx/>
                        <a:buFontTx/>
                        <a:buNone/>
                      </a:pPr>
                      <a:r>
                        <a:rPr kumimoji="0" lang="zh-CN" altLang="en-US" sz="1200" b="0" i="0" u="none" strike="noStrike" cap="none" normalizeH="0" baseline="0" dirty="0">
                          <a:ln>
                            <a:noFill/>
                          </a:ln>
                          <a:solidFill>
                            <a:schemeClr val="tx1"/>
                          </a:solidFill>
                          <a:effectLst/>
                          <a:latin typeface="微软雅黑" panose="020B0503020204020204" charset="-122"/>
                          <a:ea typeface="微软雅黑" panose="020B0503020204020204" charset="-122"/>
                        </a:rPr>
                        <a:t>只有</a:t>
                      </a:r>
                      <a:r>
                        <a:rPr kumimoji="0" lang="en-US" altLang="zh-CN" sz="1200" b="0" i="0" u="none" strike="noStrike" cap="none" normalizeH="0" baseline="0" dirty="0">
                          <a:ln>
                            <a:noFill/>
                          </a:ln>
                          <a:solidFill>
                            <a:schemeClr val="tx1"/>
                          </a:solidFill>
                          <a:effectLst/>
                          <a:latin typeface="微软雅黑" panose="020B0503020204020204" charset="-122"/>
                          <a:ea typeface="微软雅黑" panose="020B0503020204020204" charset="-122"/>
                        </a:rPr>
                        <a:t>1</a:t>
                      </a:r>
                      <a:r>
                        <a:rPr kumimoji="0" lang="zh-CN" altLang="en-US" sz="1200" b="0" i="0" u="none" strike="noStrike" cap="none" normalizeH="0" baseline="0" dirty="0">
                          <a:ln>
                            <a:noFill/>
                          </a:ln>
                          <a:solidFill>
                            <a:schemeClr val="tx1"/>
                          </a:solidFill>
                          <a:effectLst/>
                          <a:latin typeface="微软雅黑" panose="020B0503020204020204" charset="-122"/>
                          <a:ea typeface="微软雅黑" panose="020B0503020204020204" charset="-122"/>
                        </a:rPr>
                        <a:t>门不及格学分，高等数学</a:t>
                      </a:r>
                      <a:r>
                        <a:rPr kumimoji="0" lang="en-US" altLang="zh-CN" sz="1200" b="0" i="0" u="none" strike="noStrike" cap="none" normalizeH="0" baseline="0" dirty="0">
                          <a:ln>
                            <a:noFill/>
                          </a:ln>
                          <a:solidFill>
                            <a:schemeClr val="tx1"/>
                          </a:solidFill>
                          <a:effectLst/>
                          <a:latin typeface="微软雅黑" panose="020B0503020204020204" charset="-122"/>
                          <a:ea typeface="微软雅黑" panose="020B0503020204020204" charset="-122"/>
                        </a:rPr>
                        <a:t>B</a:t>
                      </a:r>
                      <a:r>
                        <a:rPr kumimoji="0" lang="zh-CN" altLang="en-US" sz="1200" b="0" i="0" u="none" strike="noStrike" cap="none" normalizeH="0" baseline="0" dirty="0">
                          <a:ln>
                            <a:noFill/>
                          </a:ln>
                          <a:solidFill>
                            <a:schemeClr val="tx1"/>
                          </a:solidFill>
                          <a:effectLst/>
                          <a:latin typeface="微软雅黑" panose="020B0503020204020204" charset="-122"/>
                          <a:ea typeface="微软雅黑" panose="020B0503020204020204" charset="-122"/>
                        </a:rPr>
                        <a:t>平均成绩</a:t>
                      </a:r>
                      <a:r>
                        <a:rPr kumimoji="0" lang="en-US" altLang="zh-CN" sz="1200" b="0" i="0" u="none" strike="noStrike" cap="none" normalizeH="0" baseline="0" dirty="0">
                          <a:ln>
                            <a:noFill/>
                          </a:ln>
                          <a:solidFill>
                            <a:schemeClr val="tx1"/>
                          </a:solidFill>
                          <a:effectLst/>
                          <a:latin typeface="微软雅黑" panose="020B0503020204020204" charset="-122"/>
                          <a:ea typeface="微软雅黑" panose="020B0503020204020204" charset="-122"/>
                        </a:rPr>
                        <a:t>80</a:t>
                      </a:r>
                      <a:r>
                        <a:rPr kumimoji="0" lang="zh-CN" altLang="en-US" sz="1200" b="0" i="0" u="none" strike="noStrike" cap="none" normalizeH="0" baseline="0" dirty="0">
                          <a:ln>
                            <a:noFill/>
                          </a:ln>
                          <a:solidFill>
                            <a:schemeClr val="tx1"/>
                          </a:solidFill>
                          <a:effectLst/>
                          <a:latin typeface="微软雅黑" panose="020B0503020204020204" charset="-122"/>
                          <a:ea typeface="微软雅黑" panose="020B0503020204020204" charset="-122"/>
                        </a:rPr>
                        <a:t>分以上，大学英语平均成绩</a:t>
                      </a:r>
                      <a:r>
                        <a:rPr kumimoji="0" lang="en-US" altLang="zh-CN" sz="1200" b="0" i="0" u="none" strike="noStrike" cap="none" normalizeH="0" baseline="0" dirty="0">
                          <a:ln>
                            <a:noFill/>
                          </a:ln>
                          <a:solidFill>
                            <a:schemeClr val="tx1"/>
                          </a:solidFill>
                          <a:effectLst/>
                          <a:latin typeface="微软雅黑" panose="020B0503020204020204" charset="-122"/>
                          <a:ea typeface="微软雅黑" panose="020B0503020204020204" charset="-122"/>
                        </a:rPr>
                        <a:t>80</a:t>
                      </a:r>
                      <a:r>
                        <a:rPr kumimoji="0" lang="zh-CN" altLang="en-US" sz="1200" b="0" i="0" u="none" strike="noStrike" cap="none" normalizeH="0" baseline="0" dirty="0">
                          <a:ln>
                            <a:noFill/>
                          </a:ln>
                          <a:solidFill>
                            <a:schemeClr val="tx1"/>
                          </a:solidFill>
                          <a:effectLst/>
                          <a:latin typeface="微软雅黑" panose="020B0503020204020204" charset="-122"/>
                          <a:ea typeface="微软雅黑" panose="020B0503020204020204" charset="-122"/>
                        </a:rPr>
                        <a:t>分以上</a:t>
                      </a:r>
                      <a:endParaRPr kumimoji="0" lang="zh-CN" altLang="en-US" sz="1200" b="0" i="0" u="none" strike="noStrike" cap="none" normalizeH="0" baseline="0" dirty="0">
                        <a:ln>
                          <a:noFill/>
                        </a:ln>
                        <a:solidFill>
                          <a:schemeClr val="tx1"/>
                        </a:solidFill>
                        <a:effectLst/>
                        <a:latin typeface="微软雅黑" panose="020B0503020204020204" charset="-122"/>
                        <a:ea typeface="微软雅黑" panose="020B0503020204020204"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51485">
                <a:tc>
                  <a:txBody>
                    <a:bodyPr/>
                    <a:p>
                      <a:pPr marL="0" marR="0" lvl="0" indent="0" algn="ctr" defTabSz="914400" rtl="0" eaLnBrk="1" fontAlgn="ctr" latinLnBrk="0" hangingPunct="1">
                        <a:lnSpc>
                          <a:spcPct val="100000"/>
                        </a:lnSpc>
                        <a:spcBef>
                          <a:spcPct val="0"/>
                        </a:spcBef>
                        <a:spcAft>
                          <a:spcPct val="0"/>
                        </a:spcAft>
                        <a:buClrTx/>
                        <a:buSzTx/>
                        <a:buFontTx/>
                        <a:buNone/>
                      </a:pPr>
                      <a:r>
                        <a:rPr kumimoji="0" lang="zh-CN" altLang="en-US" sz="1200" b="0" i="0" u="none" strike="noStrike" cap="none" normalizeH="0" baseline="0">
                          <a:ln>
                            <a:noFill/>
                          </a:ln>
                          <a:solidFill>
                            <a:schemeClr val="tx1"/>
                          </a:solidFill>
                          <a:effectLst/>
                          <a:latin typeface="微软雅黑" panose="020B0503020204020204" charset="-122"/>
                          <a:ea typeface="微软雅黑" panose="020B0503020204020204" charset="-122"/>
                        </a:rPr>
                        <a:t>国际经济与贸易</a:t>
                      </a:r>
                      <a:endParaRPr kumimoji="0" lang="zh-CN" altLang="en-US" sz="1200" b="0" i="0" u="none" strike="noStrike" cap="none" normalizeH="0" baseline="0">
                        <a:ln>
                          <a:noFill/>
                        </a:ln>
                        <a:solidFill>
                          <a:schemeClr val="tx1"/>
                        </a:solidFill>
                        <a:effectLst/>
                        <a:latin typeface="微软雅黑" panose="020B0503020204020204" charset="-122"/>
                        <a:ea typeface="微软雅黑" panose="020B0503020204020204"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p>
                      <a:pPr marL="0" marR="0" lvl="0" indent="0" algn="ctr" defTabSz="914400" rtl="0" eaLnBrk="1" fontAlgn="ctr" latinLnBrk="0" hangingPunct="1">
                        <a:lnSpc>
                          <a:spcPct val="100000"/>
                        </a:lnSpc>
                        <a:spcBef>
                          <a:spcPct val="0"/>
                        </a:spcBef>
                        <a:spcAft>
                          <a:spcPct val="0"/>
                        </a:spcAft>
                        <a:buClrTx/>
                        <a:buSzTx/>
                        <a:buFontTx/>
                        <a:buNone/>
                      </a:pPr>
                      <a:r>
                        <a:rPr kumimoji="0" lang="zh-CN" altLang="en-US" sz="1200" b="0" i="0" u="none" strike="noStrike" cap="none" normalizeH="0" baseline="0" dirty="0">
                          <a:ln>
                            <a:noFill/>
                          </a:ln>
                          <a:solidFill>
                            <a:schemeClr val="tx1"/>
                          </a:solidFill>
                          <a:effectLst/>
                          <a:latin typeface="微软雅黑" panose="020B0503020204020204" charset="-122"/>
                          <a:ea typeface="微软雅黑" panose="020B0503020204020204" charset="-122"/>
                        </a:rPr>
                        <a:t>南望山校区</a:t>
                      </a:r>
                      <a:endParaRPr kumimoji="0" lang="zh-CN" altLang="en-US" sz="1200" b="0" i="0" u="none" strike="noStrike" cap="none" normalizeH="0" baseline="0" dirty="0">
                        <a:ln>
                          <a:noFill/>
                        </a:ln>
                        <a:solidFill>
                          <a:schemeClr val="tx1"/>
                        </a:solidFill>
                        <a:effectLst/>
                        <a:latin typeface="微软雅黑" panose="020B0503020204020204" charset="-122"/>
                        <a:ea typeface="微软雅黑" panose="020B0503020204020204"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p>
                      <a:pPr marL="0" marR="0" lvl="0" indent="0" algn="l" defTabSz="914400" rtl="0" eaLnBrk="1" fontAlgn="ctr" latinLnBrk="0" hangingPunct="1">
                        <a:lnSpc>
                          <a:spcPct val="100000"/>
                        </a:lnSpc>
                        <a:spcBef>
                          <a:spcPct val="0"/>
                        </a:spcBef>
                        <a:spcAft>
                          <a:spcPct val="0"/>
                        </a:spcAft>
                        <a:buClrTx/>
                        <a:buSzTx/>
                        <a:buFontTx/>
                        <a:buNone/>
                      </a:pPr>
                      <a:r>
                        <a:rPr kumimoji="0" lang="zh-CN" altLang="en-US" sz="1200" b="0" i="0" u="none" strike="noStrike" cap="none" normalizeH="0" baseline="0" dirty="0">
                          <a:ln>
                            <a:noFill/>
                          </a:ln>
                          <a:solidFill>
                            <a:schemeClr val="tx1"/>
                          </a:solidFill>
                          <a:effectLst/>
                          <a:latin typeface="微软雅黑" panose="020B0503020204020204" charset="-122"/>
                          <a:ea typeface="微软雅黑" panose="020B0503020204020204" charset="-122"/>
                        </a:rPr>
                        <a:t>只有</a:t>
                      </a:r>
                      <a:r>
                        <a:rPr kumimoji="0" lang="en-US" altLang="zh-CN" sz="1200" b="0" i="0" u="none" strike="noStrike" cap="none" normalizeH="0" baseline="0" dirty="0">
                          <a:ln>
                            <a:noFill/>
                          </a:ln>
                          <a:solidFill>
                            <a:schemeClr val="tx1"/>
                          </a:solidFill>
                          <a:effectLst/>
                          <a:latin typeface="微软雅黑" panose="020B0503020204020204" charset="-122"/>
                          <a:ea typeface="微软雅黑" panose="020B0503020204020204" charset="-122"/>
                        </a:rPr>
                        <a:t>1</a:t>
                      </a:r>
                      <a:r>
                        <a:rPr kumimoji="0" lang="zh-CN" altLang="en-US" sz="1200" b="0" i="0" u="none" strike="noStrike" cap="none" normalizeH="0" baseline="0" dirty="0">
                          <a:ln>
                            <a:noFill/>
                          </a:ln>
                          <a:solidFill>
                            <a:schemeClr val="tx1"/>
                          </a:solidFill>
                          <a:effectLst/>
                          <a:latin typeface="微软雅黑" panose="020B0503020204020204" charset="-122"/>
                          <a:ea typeface="微软雅黑" panose="020B0503020204020204" charset="-122"/>
                        </a:rPr>
                        <a:t>门不及格学分，高等数学</a:t>
                      </a:r>
                      <a:r>
                        <a:rPr kumimoji="0" lang="en-US" altLang="zh-CN" sz="1200" b="0" i="0" u="none" strike="noStrike" cap="none" normalizeH="0" baseline="0" dirty="0">
                          <a:ln>
                            <a:noFill/>
                          </a:ln>
                          <a:solidFill>
                            <a:schemeClr val="tx1"/>
                          </a:solidFill>
                          <a:effectLst/>
                          <a:latin typeface="微软雅黑" panose="020B0503020204020204" charset="-122"/>
                          <a:ea typeface="微软雅黑" panose="020B0503020204020204" charset="-122"/>
                        </a:rPr>
                        <a:t>B</a:t>
                      </a:r>
                      <a:r>
                        <a:rPr kumimoji="0" lang="zh-CN" altLang="en-US" sz="1200" b="0" i="0" u="none" strike="noStrike" cap="none" normalizeH="0" baseline="0" dirty="0">
                          <a:ln>
                            <a:noFill/>
                          </a:ln>
                          <a:solidFill>
                            <a:schemeClr val="tx1"/>
                          </a:solidFill>
                          <a:effectLst/>
                          <a:latin typeface="微软雅黑" panose="020B0503020204020204" charset="-122"/>
                          <a:ea typeface="微软雅黑" panose="020B0503020204020204" charset="-122"/>
                        </a:rPr>
                        <a:t>平均成绩</a:t>
                      </a:r>
                      <a:r>
                        <a:rPr kumimoji="0" lang="en-US" altLang="zh-CN" sz="1200" b="0" i="0" u="none" strike="noStrike" cap="none" normalizeH="0" baseline="0" dirty="0">
                          <a:ln>
                            <a:noFill/>
                          </a:ln>
                          <a:solidFill>
                            <a:schemeClr val="tx1"/>
                          </a:solidFill>
                          <a:effectLst/>
                          <a:latin typeface="微软雅黑" panose="020B0503020204020204" charset="-122"/>
                          <a:ea typeface="微软雅黑" panose="020B0503020204020204" charset="-122"/>
                        </a:rPr>
                        <a:t>80</a:t>
                      </a:r>
                      <a:r>
                        <a:rPr kumimoji="0" lang="zh-CN" altLang="en-US" sz="1200" b="0" i="0" u="none" strike="noStrike" cap="none" normalizeH="0" baseline="0" dirty="0">
                          <a:ln>
                            <a:noFill/>
                          </a:ln>
                          <a:solidFill>
                            <a:schemeClr val="tx1"/>
                          </a:solidFill>
                          <a:effectLst/>
                          <a:latin typeface="微软雅黑" panose="020B0503020204020204" charset="-122"/>
                          <a:ea typeface="微软雅黑" panose="020B0503020204020204" charset="-122"/>
                        </a:rPr>
                        <a:t>分以上，大学英语平均成绩</a:t>
                      </a:r>
                      <a:r>
                        <a:rPr kumimoji="0" lang="en-US" altLang="zh-CN" sz="1200" b="0" i="0" u="none" strike="noStrike" cap="none" normalizeH="0" baseline="0" dirty="0">
                          <a:ln>
                            <a:noFill/>
                          </a:ln>
                          <a:solidFill>
                            <a:schemeClr val="tx1"/>
                          </a:solidFill>
                          <a:effectLst/>
                          <a:latin typeface="微软雅黑" panose="020B0503020204020204" charset="-122"/>
                          <a:ea typeface="微软雅黑" panose="020B0503020204020204" charset="-122"/>
                        </a:rPr>
                        <a:t>80</a:t>
                      </a:r>
                      <a:r>
                        <a:rPr kumimoji="0" lang="zh-CN" altLang="en-US" sz="1200" b="0" i="0" u="none" strike="noStrike" cap="none" normalizeH="0" baseline="0" dirty="0">
                          <a:ln>
                            <a:noFill/>
                          </a:ln>
                          <a:solidFill>
                            <a:schemeClr val="tx1"/>
                          </a:solidFill>
                          <a:effectLst/>
                          <a:latin typeface="微软雅黑" panose="020B0503020204020204" charset="-122"/>
                          <a:ea typeface="微软雅黑" panose="020B0503020204020204" charset="-122"/>
                        </a:rPr>
                        <a:t>分以上，</a:t>
                      </a:r>
                      <a:endParaRPr kumimoji="0" lang="zh-CN" altLang="en-US" sz="1200" b="0" i="0" u="none" strike="noStrike" cap="none" normalizeH="0" baseline="0" dirty="0">
                        <a:ln>
                          <a:noFill/>
                        </a:ln>
                        <a:solidFill>
                          <a:schemeClr val="tx1"/>
                        </a:solidFill>
                        <a:effectLst/>
                        <a:latin typeface="微软雅黑" panose="020B0503020204020204" charset="-122"/>
                        <a:ea typeface="微软雅黑" panose="020B0503020204020204"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580390">
                <a:tc>
                  <a:txBody>
                    <a:bodyPr/>
                    <a:p>
                      <a:pPr marL="0" marR="0" lvl="0" indent="0" algn="ctr" defTabSz="914400" rtl="0" eaLnBrk="1" fontAlgn="ctr" latinLnBrk="0" hangingPunct="1">
                        <a:lnSpc>
                          <a:spcPct val="100000"/>
                        </a:lnSpc>
                        <a:spcBef>
                          <a:spcPct val="0"/>
                        </a:spcBef>
                        <a:spcAft>
                          <a:spcPct val="0"/>
                        </a:spcAft>
                        <a:buClrTx/>
                        <a:buSzTx/>
                        <a:buFontTx/>
                        <a:buNone/>
                      </a:pPr>
                      <a:r>
                        <a:rPr kumimoji="0" lang="zh-CN" altLang="en-US" sz="1200" b="0" i="0" u="none" strike="noStrike" cap="none" normalizeH="0" baseline="0">
                          <a:ln>
                            <a:noFill/>
                          </a:ln>
                          <a:solidFill>
                            <a:schemeClr val="tx1"/>
                          </a:solidFill>
                          <a:effectLst/>
                          <a:latin typeface="微软雅黑" panose="020B0503020204020204" charset="-122"/>
                          <a:ea typeface="微软雅黑" panose="020B0503020204020204" charset="-122"/>
                        </a:rPr>
                        <a:t>信息管理与信息系统</a:t>
                      </a:r>
                      <a:endParaRPr kumimoji="0" lang="zh-CN" altLang="en-US" sz="1200" b="0" i="0" u="none" strike="noStrike" cap="none" normalizeH="0" baseline="0">
                        <a:ln>
                          <a:noFill/>
                        </a:ln>
                        <a:solidFill>
                          <a:schemeClr val="tx1"/>
                        </a:solidFill>
                        <a:effectLst/>
                        <a:latin typeface="微软雅黑" panose="020B0503020204020204" charset="-122"/>
                        <a:ea typeface="微软雅黑" panose="020B0503020204020204"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p>
                      <a:pPr marL="0" marR="0" lvl="0" indent="0" algn="ctr" defTabSz="914400" rtl="0" eaLnBrk="1" fontAlgn="ctr" latinLnBrk="0" hangingPunct="1">
                        <a:lnSpc>
                          <a:spcPct val="100000"/>
                        </a:lnSpc>
                        <a:spcBef>
                          <a:spcPct val="0"/>
                        </a:spcBef>
                        <a:spcAft>
                          <a:spcPct val="0"/>
                        </a:spcAft>
                        <a:buClrTx/>
                        <a:buSzTx/>
                        <a:buFontTx/>
                        <a:buNone/>
                      </a:pPr>
                      <a:r>
                        <a:rPr kumimoji="0" lang="zh-CN" altLang="en-US" sz="1200" b="0" i="0" u="none" strike="noStrike" cap="none" normalizeH="0" baseline="0" dirty="0">
                          <a:ln>
                            <a:noFill/>
                          </a:ln>
                          <a:solidFill>
                            <a:schemeClr val="tx1"/>
                          </a:solidFill>
                          <a:effectLst/>
                          <a:latin typeface="微软雅黑" panose="020B0503020204020204" charset="-122"/>
                          <a:ea typeface="微软雅黑" panose="020B0503020204020204" charset="-122"/>
                        </a:rPr>
                        <a:t>南望山校区</a:t>
                      </a:r>
                      <a:endParaRPr kumimoji="0" lang="zh-CN" altLang="en-US" sz="1200" b="0" i="0" u="none" strike="noStrike" cap="none" normalizeH="0" baseline="0" dirty="0">
                        <a:ln>
                          <a:noFill/>
                        </a:ln>
                        <a:solidFill>
                          <a:schemeClr val="tx1"/>
                        </a:solidFill>
                        <a:effectLst/>
                        <a:latin typeface="微软雅黑" panose="020B0503020204020204" charset="-122"/>
                        <a:ea typeface="微软雅黑" panose="020B0503020204020204"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p>
                      <a:pPr marL="0" marR="0" lvl="0" indent="0" algn="l" defTabSz="914400" rtl="0" eaLnBrk="1" fontAlgn="ctr" latinLnBrk="0" hangingPunct="1">
                        <a:lnSpc>
                          <a:spcPct val="100000"/>
                        </a:lnSpc>
                        <a:spcBef>
                          <a:spcPct val="0"/>
                        </a:spcBef>
                        <a:spcAft>
                          <a:spcPct val="0"/>
                        </a:spcAft>
                        <a:buClrTx/>
                        <a:buSzTx/>
                        <a:buFontTx/>
                        <a:buNone/>
                      </a:pPr>
                      <a:r>
                        <a:rPr kumimoji="0" lang="zh-CN" altLang="en-US" sz="1200" b="0" i="0" u="none" strike="noStrike" cap="none" normalizeH="0" baseline="0" dirty="0">
                          <a:ln>
                            <a:noFill/>
                          </a:ln>
                          <a:solidFill>
                            <a:schemeClr val="tx1"/>
                          </a:solidFill>
                          <a:effectLst/>
                          <a:latin typeface="微软雅黑" panose="020B0503020204020204" charset="-122"/>
                          <a:ea typeface="微软雅黑" panose="020B0503020204020204" charset="-122"/>
                        </a:rPr>
                        <a:t>只有</a:t>
                      </a:r>
                      <a:r>
                        <a:rPr kumimoji="0" lang="en-US" altLang="zh-CN" sz="1200" b="0" i="0" u="none" strike="noStrike" cap="none" normalizeH="0" baseline="0" dirty="0">
                          <a:ln>
                            <a:noFill/>
                          </a:ln>
                          <a:solidFill>
                            <a:schemeClr val="tx1"/>
                          </a:solidFill>
                          <a:effectLst/>
                          <a:latin typeface="微软雅黑" panose="020B0503020204020204" charset="-122"/>
                          <a:ea typeface="微软雅黑" panose="020B0503020204020204" charset="-122"/>
                        </a:rPr>
                        <a:t>1</a:t>
                      </a:r>
                      <a:r>
                        <a:rPr kumimoji="0" lang="zh-CN" altLang="en-US" sz="1200" b="0" i="0" u="none" strike="noStrike" cap="none" normalizeH="0" baseline="0" dirty="0">
                          <a:ln>
                            <a:noFill/>
                          </a:ln>
                          <a:solidFill>
                            <a:schemeClr val="tx1"/>
                          </a:solidFill>
                          <a:effectLst/>
                          <a:latin typeface="微软雅黑" panose="020B0503020204020204" charset="-122"/>
                          <a:ea typeface="微软雅黑" panose="020B0503020204020204" charset="-122"/>
                        </a:rPr>
                        <a:t>门不及格学分，高等数学</a:t>
                      </a:r>
                      <a:r>
                        <a:rPr kumimoji="0" lang="en-US" altLang="zh-CN" sz="1200" b="0" i="0" u="none" strike="noStrike" cap="none" normalizeH="0" baseline="0" dirty="0">
                          <a:ln>
                            <a:noFill/>
                          </a:ln>
                          <a:solidFill>
                            <a:schemeClr val="tx1"/>
                          </a:solidFill>
                          <a:effectLst/>
                          <a:latin typeface="微软雅黑" panose="020B0503020204020204" charset="-122"/>
                          <a:ea typeface="微软雅黑" panose="020B0503020204020204" charset="-122"/>
                        </a:rPr>
                        <a:t>B</a:t>
                      </a:r>
                      <a:r>
                        <a:rPr kumimoji="0" lang="zh-CN" altLang="en-US" sz="1200" b="0" i="0" u="none" strike="noStrike" cap="none" normalizeH="0" baseline="0" dirty="0">
                          <a:ln>
                            <a:noFill/>
                          </a:ln>
                          <a:solidFill>
                            <a:schemeClr val="tx1"/>
                          </a:solidFill>
                          <a:effectLst/>
                          <a:latin typeface="微软雅黑" panose="020B0503020204020204" charset="-122"/>
                          <a:ea typeface="微软雅黑" panose="020B0503020204020204" charset="-122"/>
                        </a:rPr>
                        <a:t>平均成绩</a:t>
                      </a:r>
                      <a:r>
                        <a:rPr kumimoji="0" lang="en-US" altLang="zh-CN" sz="1200" b="0" i="0" u="none" strike="noStrike" cap="none" normalizeH="0" baseline="0" dirty="0">
                          <a:ln>
                            <a:noFill/>
                          </a:ln>
                          <a:solidFill>
                            <a:schemeClr val="tx1"/>
                          </a:solidFill>
                          <a:effectLst/>
                          <a:latin typeface="微软雅黑" panose="020B0503020204020204" charset="-122"/>
                          <a:ea typeface="微软雅黑" panose="020B0503020204020204" charset="-122"/>
                        </a:rPr>
                        <a:t>80</a:t>
                      </a:r>
                      <a:r>
                        <a:rPr kumimoji="0" lang="zh-CN" altLang="en-US" sz="1200" b="0" i="0" u="none" strike="noStrike" cap="none" normalizeH="0" baseline="0" dirty="0">
                          <a:ln>
                            <a:noFill/>
                          </a:ln>
                          <a:solidFill>
                            <a:schemeClr val="tx1"/>
                          </a:solidFill>
                          <a:effectLst/>
                          <a:latin typeface="微软雅黑" panose="020B0503020204020204" charset="-122"/>
                          <a:ea typeface="微软雅黑" panose="020B0503020204020204" charset="-122"/>
                        </a:rPr>
                        <a:t>分以上，大学英语平均成绩</a:t>
                      </a:r>
                      <a:r>
                        <a:rPr kumimoji="0" lang="en-US" altLang="zh-CN" sz="1200" b="0" i="0" u="none" strike="noStrike" cap="none" normalizeH="0" baseline="0" dirty="0">
                          <a:ln>
                            <a:noFill/>
                          </a:ln>
                          <a:solidFill>
                            <a:schemeClr val="tx1"/>
                          </a:solidFill>
                          <a:effectLst/>
                          <a:latin typeface="微软雅黑" panose="020B0503020204020204" charset="-122"/>
                          <a:ea typeface="微软雅黑" panose="020B0503020204020204" charset="-122"/>
                        </a:rPr>
                        <a:t>80</a:t>
                      </a:r>
                      <a:r>
                        <a:rPr kumimoji="0" lang="zh-CN" altLang="en-US" sz="1200" b="0" i="0" u="none" strike="noStrike" cap="none" normalizeH="0" baseline="0" dirty="0">
                          <a:ln>
                            <a:noFill/>
                          </a:ln>
                          <a:solidFill>
                            <a:schemeClr val="tx1"/>
                          </a:solidFill>
                          <a:effectLst/>
                          <a:latin typeface="微软雅黑" panose="020B0503020204020204" charset="-122"/>
                          <a:ea typeface="微软雅黑" panose="020B0503020204020204" charset="-122"/>
                        </a:rPr>
                        <a:t>分以上，先修课程：</a:t>
                      </a:r>
                      <a:r>
                        <a:rPr kumimoji="0" lang="en-US" altLang="zh-CN" sz="1200" b="0" i="0" u="none" strike="noStrike" cap="none" normalizeH="0" baseline="0" dirty="0">
                          <a:ln>
                            <a:noFill/>
                          </a:ln>
                          <a:solidFill>
                            <a:schemeClr val="tx1"/>
                          </a:solidFill>
                          <a:effectLst/>
                          <a:latin typeface="微软雅黑" panose="020B0503020204020204" charset="-122"/>
                          <a:ea typeface="微软雅黑" panose="020B0503020204020204" charset="-122"/>
                        </a:rPr>
                        <a:t>C</a:t>
                      </a:r>
                      <a:r>
                        <a:rPr kumimoji="0" lang="zh-CN" altLang="en-US" sz="1200" b="0" i="0" u="none" strike="noStrike" cap="none" normalizeH="0" baseline="0" dirty="0">
                          <a:ln>
                            <a:noFill/>
                          </a:ln>
                          <a:solidFill>
                            <a:schemeClr val="tx1"/>
                          </a:solidFill>
                          <a:effectLst/>
                          <a:latin typeface="微软雅黑" panose="020B0503020204020204" charset="-122"/>
                          <a:ea typeface="微软雅黑" panose="020B0503020204020204" charset="-122"/>
                        </a:rPr>
                        <a:t>语言程序设计或</a:t>
                      </a:r>
                      <a:r>
                        <a:rPr kumimoji="0" lang="en-US" altLang="zh-CN" sz="1200" b="0" i="0" u="none" strike="noStrike" cap="none" normalizeH="0" baseline="0" dirty="0">
                          <a:ln>
                            <a:noFill/>
                          </a:ln>
                          <a:solidFill>
                            <a:schemeClr val="tx1"/>
                          </a:solidFill>
                          <a:effectLst/>
                          <a:latin typeface="微软雅黑" panose="020B0503020204020204" charset="-122"/>
                          <a:ea typeface="微软雅黑" panose="020B0503020204020204" charset="-122"/>
                        </a:rPr>
                        <a:t>python</a:t>
                      </a:r>
                      <a:r>
                        <a:rPr kumimoji="0" lang="zh-CN" altLang="en-US" sz="1200" b="0" i="0" u="none" strike="noStrike" cap="none" normalizeH="0" baseline="0" dirty="0">
                          <a:ln>
                            <a:noFill/>
                          </a:ln>
                          <a:solidFill>
                            <a:schemeClr val="tx1"/>
                          </a:solidFill>
                          <a:effectLst/>
                          <a:latin typeface="微软雅黑" panose="020B0503020204020204" charset="-122"/>
                          <a:ea typeface="微软雅黑" panose="020B0503020204020204" charset="-122"/>
                        </a:rPr>
                        <a:t>语言程序设计</a:t>
                      </a:r>
                      <a:endParaRPr kumimoji="0" lang="zh-CN" altLang="en-US" sz="1200" b="0" i="0" u="none" strike="noStrike" cap="none" normalizeH="0" baseline="0" dirty="0">
                        <a:ln>
                          <a:noFill/>
                        </a:ln>
                        <a:solidFill>
                          <a:schemeClr val="tx1"/>
                        </a:solidFill>
                        <a:effectLst/>
                        <a:latin typeface="微软雅黑" panose="020B0503020204020204" charset="-122"/>
                        <a:ea typeface="微软雅黑" panose="020B0503020204020204"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631190">
                <a:tc>
                  <a:txBody>
                    <a:bodyPr/>
                    <a:p>
                      <a:pPr marL="0" marR="0" lvl="0" indent="0" algn="ctr" defTabSz="914400" rtl="0" eaLnBrk="1" fontAlgn="ctr" latinLnBrk="0" hangingPunct="1">
                        <a:lnSpc>
                          <a:spcPct val="100000"/>
                        </a:lnSpc>
                        <a:spcBef>
                          <a:spcPct val="0"/>
                        </a:spcBef>
                        <a:spcAft>
                          <a:spcPct val="0"/>
                        </a:spcAft>
                        <a:buClrTx/>
                        <a:buSzTx/>
                        <a:buFontTx/>
                        <a:buNone/>
                      </a:pPr>
                      <a:r>
                        <a:rPr kumimoji="0" lang="zh-CN" altLang="en-US" sz="1200" b="0" i="0" u="none" strike="noStrike" cap="none" normalizeH="0" baseline="0">
                          <a:ln>
                            <a:noFill/>
                          </a:ln>
                          <a:solidFill>
                            <a:schemeClr val="tx1"/>
                          </a:solidFill>
                          <a:effectLst/>
                          <a:latin typeface="微软雅黑" panose="020B0503020204020204" charset="-122"/>
                          <a:ea typeface="微软雅黑" panose="020B0503020204020204" charset="-122"/>
                        </a:rPr>
                        <a:t>工程管理</a:t>
                      </a:r>
                      <a:endParaRPr kumimoji="0" lang="zh-CN" altLang="en-US" sz="1200" b="0" i="0" u="none" strike="noStrike" cap="none" normalizeH="0" baseline="0">
                        <a:ln>
                          <a:noFill/>
                        </a:ln>
                        <a:solidFill>
                          <a:schemeClr val="tx1"/>
                        </a:solidFill>
                        <a:effectLst/>
                        <a:latin typeface="微软雅黑" panose="020B0503020204020204" charset="-122"/>
                        <a:ea typeface="微软雅黑" panose="020B0503020204020204"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p>
                      <a:pPr marL="0" marR="0" lvl="0" indent="0" algn="ctr" defTabSz="914400" rtl="0" eaLnBrk="1" fontAlgn="ctr" latinLnBrk="0" hangingPunct="1">
                        <a:lnSpc>
                          <a:spcPct val="100000"/>
                        </a:lnSpc>
                        <a:spcBef>
                          <a:spcPct val="0"/>
                        </a:spcBef>
                        <a:spcAft>
                          <a:spcPct val="0"/>
                        </a:spcAft>
                        <a:buClrTx/>
                        <a:buSzTx/>
                        <a:buFontTx/>
                        <a:buNone/>
                      </a:pPr>
                      <a:r>
                        <a:rPr kumimoji="0" lang="zh-CN" altLang="en-US" sz="1200" b="0" i="0" u="none" strike="noStrike" cap="none" normalizeH="0" baseline="0">
                          <a:ln>
                            <a:noFill/>
                          </a:ln>
                          <a:solidFill>
                            <a:schemeClr val="tx1"/>
                          </a:solidFill>
                          <a:effectLst/>
                          <a:latin typeface="微软雅黑" panose="020B0503020204020204" charset="-122"/>
                          <a:ea typeface="微软雅黑" panose="020B0503020204020204" charset="-122"/>
                        </a:rPr>
                        <a:t>南望山校区</a:t>
                      </a:r>
                      <a:endParaRPr kumimoji="0" lang="zh-CN" altLang="en-US" sz="1200" b="0" i="0" u="none" strike="noStrike" cap="none" normalizeH="0" baseline="0">
                        <a:ln>
                          <a:noFill/>
                        </a:ln>
                        <a:solidFill>
                          <a:schemeClr val="tx1"/>
                        </a:solidFill>
                        <a:effectLst/>
                        <a:latin typeface="微软雅黑" panose="020B0503020204020204" charset="-122"/>
                        <a:ea typeface="微软雅黑" panose="020B0503020204020204"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p>
                      <a:pPr marL="0" marR="0" lvl="0" indent="0" algn="l" defTabSz="914400" rtl="0" eaLnBrk="1" fontAlgn="ctr" latinLnBrk="0" hangingPunct="1">
                        <a:lnSpc>
                          <a:spcPct val="100000"/>
                        </a:lnSpc>
                        <a:spcBef>
                          <a:spcPct val="0"/>
                        </a:spcBef>
                        <a:spcAft>
                          <a:spcPct val="0"/>
                        </a:spcAft>
                        <a:buClrTx/>
                        <a:buSzTx/>
                        <a:buFontTx/>
                        <a:buNone/>
                      </a:pPr>
                      <a:r>
                        <a:rPr kumimoji="0" lang="zh-CN" altLang="en-US" sz="1200" b="0" i="0" u="none" strike="noStrike" cap="none" normalizeH="0" baseline="0">
                          <a:ln>
                            <a:noFill/>
                          </a:ln>
                          <a:solidFill>
                            <a:schemeClr val="tx1"/>
                          </a:solidFill>
                          <a:effectLst/>
                          <a:latin typeface="微软雅黑" panose="020B0503020204020204" charset="-122"/>
                          <a:ea typeface="微软雅黑" panose="020B0503020204020204" charset="-122"/>
                        </a:rPr>
                        <a:t>只有</a:t>
                      </a:r>
                      <a:r>
                        <a:rPr kumimoji="0" lang="en-US" altLang="zh-CN" sz="1200" b="0" i="0" u="none" strike="noStrike" cap="none" normalizeH="0" baseline="0">
                          <a:ln>
                            <a:noFill/>
                          </a:ln>
                          <a:solidFill>
                            <a:schemeClr val="tx1"/>
                          </a:solidFill>
                          <a:effectLst/>
                          <a:latin typeface="微软雅黑" panose="020B0503020204020204" charset="-122"/>
                          <a:ea typeface="微软雅黑" panose="020B0503020204020204" charset="-122"/>
                        </a:rPr>
                        <a:t>1</a:t>
                      </a:r>
                      <a:r>
                        <a:rPr kumimoji="0" lang="zh-CN" altLang="en-US" sz="1200" b="0" i="0" u="none" strike="noStrike" cap="none" normalizeH="0" baseline="0">
                          <a:ln>
                            <a:noFill/>
                          </a:ln>
                          <a:solidFill>
                            <a:schemeClr val="tx1"/>
                          </a:solidFill>
                          <a:effectLst/>
                          <a:latin typeface="微软雅黑" panose="020B0503020204020204" charset="-122"/>
                          <a:ea typeface="微软雅黑" panose="020B0503020204020204" charset="-122"/>
                        </a:rPr>
                        <a:t>门不及格学分，高等数学</a:t>
                      </a:r>
                      <a:r>
                        <a:rPr kumimoji="0" lang="en-US" altLang="zh-CN" sz="1200" b="0" i="0" u="none" strike="noStrike" cap="none" normalizeH="0" baseline="0">
                          <a:ln>
                            <a:noFill/>
                          </a:ln>
                          <a:solidFill>
                            <a:schemeClr val="tx1"/>
                          </a:solidFill>
                          <a:effectLst/>
                          <a:latin typeface="微软雅黑" panose="020B0503020204020204" charset="-122"/>
                          <a:ea typeface="微软雅黑" panose="020B0503020204020204" charset="-122"/>
                        </a:rPr>
                        <a:t>B</a:t>
                      </a:r>
                      <a:r>
                        <a:rPr kumimoji="0" lang="zh-CN" altLang="en-US" sz="1200" b="0" i="0" u="none" strike="noStrike" cap="none" normalizeH="0" baseline="0">
                          <a:ln>
                            <a:noFill/>
                          </a:ln>
                          <a:solidFill>
                            <a:schemeClr val="tx1"/>
                          </a:solidFill>
                          <a:effectLst/>
                          <a:latin typeface="微软雅黑" panose="020B0503020204020204" charset="-122"/>
                          <a:ea typeface="微软雅黑" panose="020B0503020204020204" charset="-122"/>
                        </a:rPr>
                        <a:t>平均成绩</a:t>
                      </a:r>
                      <a:r>
                        <a:rPr kumimoji="0" lang="en-US" altLang="zh-CN" sz="1200" b="0" i="0" u="none" strike="noStrike" cap="none" normalizeH="0" baseline="0">
                          <a:ln>
                            <a:noFill/>
                          </a:ln>
                          <a:solidFill>
                            <a:schemeClr val="tx1"/>
                          </a:solidFill>
                          <a:effectLst/>
                          <a:latin typeface="微软雅黑" panose="020B0503020204020204" charset="-122"/>
                          <a:ea typeface="微软雅黑" panose="020B0503020204020204" charset="-122"/>
                        </a:rPr>
                        <a:t>80</a:t>
                      </a:r>
                      <a:r>
                        <a:rPr kumimoji="0" lang="zh-CN" altLang="en-US" sz="1200" b="0" i="0" u="none" strike="noStrike" cap="none" normalizeH="0" baseline="0">
                          <a:ln>
                            <a:noFill/>
                          </a:ln>
                          <a:solidFill>
                            <a:schemeClr val="tx1"/>
                          </a:solidFill>
                          <a:effectLst/>
                          <a:latin typeface="微软雅黑" panose="020B0503020204020204" charset="-122"/>
                          <a:ea typeface="微软雅黑" panose="020B0503020204020204" charset="-122"/>
                        </a:rPr>
                        <a:t>分以上，大学英语平均成绩</a:t>
                      </a:r>
                      <a:r>
                        <a:rPr kumimoji="0" lang="en-US" altLang="zh-CN" sz="1200" b="0" i="0" u="none" strike="noStrike" cap="none" normalizeH="0" baseline="0">
                          <a:ln>
                            <a:noFill/>
                          </a:ln>
                          <a:solidFill>
                            <a:schemeClr val="tx1"/>
                          </a:solidFill>
                          <a:effectLst/>
                          <a:latin typeface="微软雅黑" panose="020B0503020204020204" charset="-122"/>
                          <a:ea typeface="微软雅黑" panose="020B0503020204020204" charset="-122"/>
                        </a:rPr>
                        <a:t>80</a:t>
                      </a:r>
                      <a:r>
                        <a:rPr kumimoji="0" lang="zh-CN" altLang="en-US" sz="1200" b="0" i="0" u="none" strike="noStrike" cap="none" normalizeH="0" baseline="0">
                          <a:ln>
                            <a:noFill/>
                          </a:ln>
                          <a:solidFill>
                            <a:schemeClr val="tx1"/>
                          </a:solidFill>
                          <a:effectLst/>
                          <a:latin typeface="微软雅黑" panose="020B0503020204020204" charset="-122"/>
                          <a:ea typeface="微软雅黑" panose="020B0503020204020204" charset="-122"/>
                        </a:rPr>
                        <a:t>分以上，先修课程：高等数学、线性代数、概率论与数理统计、房屋建筑学、施工技术</a:t>
                      </a:r>
                      <a:endParaRPr kumimoji="0" lang="zh-CN" altLang="en-US" sz="1200" b="0" i="0" u="none" strike="noStrike" cap="none" normalizeH="0" baseline="0">
                        <a:ln>
                          <a:noFill/>
                        </a:ln>
                        <a:solidFill>
                          <a:schemeClr val="tx1"/>
                        </a:solidFill>
                        <a:effectLst/>
                        <a:latin typeface="微软雅黑" panose="020B0503020204020204" charset="-122"/>
                        <a:ea typeface="微软雅黑" panose="020B0503020204020204"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581025">
                <a:tc>
                  <a:txBody>
                    <a:bodyPr/>
                    <a:p>
                      <a:pPr marL="0" marR="0" lvl="0" indent="0" algn="ctr" defTabSz="914400" rtl="0" eaLnBrk="1" fontAlgn="ctr" latinLnBrk="0" hangingPunct="1">
                        <a:lnSpc>
                          <a:spcPct val="100000"/>
                        </a:lnSpc>
                        <a:spcBef>
                          <a:spcPct val="0"/>
                        </a:spcBef>
                        <a:spcAft>
                          <a:spcPct val="0"/>
                        </a:spcAft>
                        <a:buClrTx/>
                        <a:buSzTx/>
                        <a:buFontTx/>
                        <a:buNone/>
                      </a:pPr>
                      <a:r>
                        <a:rPr kumimoji="0" lang="zh-CN" altLang="en-US" sz="1200" b="0" i="0" u="none" strike="noStrike" cap="none" normalizeH="0" baseline="0" dirty="0">
                          <a:ln>
                            <a:noFill/>
                          </a:ln>
                          <a:solidFill>
                            <a:schemeClr val="tx1"/>
                          </a:solidFill>
                          <a:effectLst/>
                          <a:latin typeface="微软雅黑" panose="020B0503020204020204" charset="-122"/>
                          <a:ea typeface="微软雅黑" panose="020B0503020204020204" charset="-122"/>
                        </a:rPr>
                        <a:t>统计学</a:t>
                      </a:r>
                      <a:endParaRPr kumimoji="0" lang="zh-CN" altLang="en-US" sz="1200" b="0" i="0" u="none" strike="noStrike" cap="none" normalizeH="0" baseline="0" dirty="0">
                        <a:ln>
                          <a:noFill/>
                        </a:ln>
                        <a:solidFill>
                          <a:schemeClr val="tx1"/>
                        </a:solidFill>
                        <a:effectLst/>
                        <a:latin typeface="微软雅黑" panose="020B0503020204020204" charset="-122"/>
                        <a:ea typeface="微软雅黑" panose="020B0503020204020204"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p>
                      <a:pPr marL="0" marR="0" lvl="0" indent="0" algn="ctr" defTabSz="914400" rtl="0" eaLnBrk="1" fontAlgn="ctr" latinLnBrk="0" hangingPunct="1">
                        <a:lnSpc>
                          <a:spcPct val="100000"/>
                        </a:lnSpc>
                        <a:spcBef>
                          <a:spcPct val="0"/>
                        </a:spcBef>
                        <a:spcAft>
                          <a:spcPct val="0"/>
                        </a:spcAft>
                        <a:buClrTx/>
                        <a:buSzTx/>
                        <a:buFontTx/>
                        <a:buNone/>
                      </a:pPr>
                      <a:r>
                        <a:rPr kumimoji="0" lang="zh-CN" altLang="en-US" sz="1200" b="0" i="0" u="none" strike="noStrike" cap="none" normalizeH="0" baseline="0">
                          <a:ln>
                            <a:noFill/>
                          </a:ln>
                          <a:solidFill>
                            <a:schemeClr val="tx1"/>
                          </a:solidFill>
                          <a:effectLst/>
                          <a:latin typeface="微软雅黑" panose="020B0503020204020204" charset="-122"/>
                          <a:ea typeface="微软雅黑" panose="020B0503020204020204" charset="-122"/>
                        </a:rPr>
                        <a:t>南望山校区</a:t>
                      </a:r>
                      <a:endParaRPr kumimoji="0" lang="zh-CN" altLang="en-US" sz="1200" b="0" i="0" u="none" strike="noStrike" cap="none" normalizeH="0" baseline="0">
                        <a:ln>
                          <a:noFill/>
                        </a:ln>
                        <a:solidFill>
                          <a:schemeClr val="tx1"/>
                        </a:solidFill>
                        <a:effectLst/>
                        <a:latin typeface="微软雅黑" panose="020B0503020204020204" charset="-122"/>
                        <a:ea typeface="微软雅黑" panose="020B0503020204020204"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p>
                      <a:pPr marL="0" marR="0" lvl="0" indent="0" algn="l" defTabSz="914400" rtl="0" eaLnBrk="1" fontAlgn="ctr" latinLnBrk="0" hangingPunct="1">
                        <a:lnSpc>
                          <a:spcPct val="100000"/>
                        </a:lnSpc>
                        <a:spcBef>
                          <a:spcPct val="0"/>
                        </a:spcBef>
                        <a:spcAft>
                          <a:spcPct val="0"/>
                        </a:spcAft>
                        <a:buClrTx/>
                        <a:buSzTx/>
                        <a:buFontTx/>
                        <a:buNone/>
                      </a:pPr>
                      <a:r>
                        <a:rPr kumimoji="0" lang="zh-CN" altLang="en-US" sz="1200" b="0" i="0" u="none" strike="noStrike" cap="none" normalizeH="0" baseline="0" dirty="0">
                          <a:ln>
                            <a:noFill/>
                          </a:ln>
                          <a:solidFill>
                            <a:schemeClr val="tx1"/>
                          </a:solidFill>
                          <a:effectLst/>
                          <a:latin typeface="微软雅黑" panose="020B0503020204020204" charset="-122"/>
                          <a:ea typeface="微软雅黑" panose="020B0503020204020204" charset="-122"/>
                        </a:rPr>
                        <a:t>只有</a:t>
                      </a:r>
                      <a:r>
                        <a:rPr kumimoji="0" lang="en-US" altLang="zh-CN" sz="1200" b="0" i="0" u="none" strike="noStrike" cap="none" normalizeH="0" baseline="0" dirty="0">
                          <a:ln>
                            <a:noFill/>
                          </a:ln>
                          <a:solidFill>
                            <a:schemeClr val="tx1"/>
                          </a:solidFill>
                          <a:effectLst/>
                          <a:latin typeface="微软雅黑" panose="020B0503020204020204" charset="-122"/>
                          <a:ea typeface="微软雅黑" panose="020B0503020204020204" charset="-122"/>
                        </a:rPr>
                        <a:t>1</a:t>
                      </a:r>
                      <a:r>
                        <a:rPr kumimoji="0" lang="zh-CN" altLang="en-US" sz="1200" b="0" i="0" u="none" strike="noStrike" cap="none" normalizeH="0" baseline="0" dirty="0">
                          <a:ln>
                            <a:noFill/>
                          </a:ln>
                          <a:solidFill>
                            <a:schemeClr val="tx1"/>
                          </a:solidFill>
                          <a:effectLst/>
                          <a:latin typeface="微软雅黑" panose="020B0503020204020204" charset="-122"/>
                          <a:ea typeface="微软雅黑" panose="020B0503020204020204" charset="-122"/>
                        </a:rPr>
                        <a:t>门不及格学分，高等数学</a:t>
                      </a:r>
                      <a:r>
                        <a:rPr kumimoji="0" lang="en-US" altLang="zh-CN" sz="1200" b="0" i="0" u="none" strike="noStrike" cap="none" normalizeH="0" baseline="0" dirty="0">
                          <a:ln>
                            <a:noFill/>
                          </a:ln>
                          <a:solidFill>
                            <a:schemeClr val="tx1"/>
                          </a:solidFill>
                          <a:effectLst/>
                          <a:latin typeface="微软雅黑" panose="020B0503020204020204" charset="-122"/>
                          <a:ea typeface="微软雅黑" panose="020B0503020204020204" charset="-122"/>
                        </a:rPr>
                        <a:t>B</a:t>
                      </a:r>
                      <a:r>
                        <a:rPr kumimoji="0" lang="zh-CN" altLang="en-US" sz="1200" b="0" i="0" u="none" strike="noStrike" cap="none" normalizeH="0" baseline="0" dirty="0">
                          <a:ln>
                            <a:noFill/>
                          </a:ln>
                          <a:solidFill>
                            <a:schemeClr val="tx1"/>
                          </a:solidFill>
                          <a:effectLst/>
                          <a:latin typeface="微软雅黑" panose="020B0503020204020204" charset="-122"/>
                          <a:ea typeface="微软雅黑" panose="020B0503020204020204" charset="-122"/>
                        </a:rPr>
                        <a:t>平均成绩</a:t>
                      </a:r>
                      <a:r>
                        <a:rPr kumimoji="0" lang="en-US" altLang="zh-CN" sz="1200" b="0" i="0" u="none" strike="noStrike" cap="none" normalizeH="0" baseline="0" dirty="0">
                          <a:ln>
                            <a:noFill/>
                          </a:ln>
                          <a:solidFill>
                            <a:schemeClr val="tx1"/>
                          </a:solidFill>
                          <a:effectLst/>
                          <a:latin typeface="微软雅黑" panose="020B0503020204020204" charset="-122"/>
                          <a:ea typeface="微软雅黑" panose="020B0503020204020204" charset="-122"/>
                        </a:rPr>
                        <a:t>80</a:t>
                      </a:r>
                      <a:r>
                        <a:rPr kumimoji="0" lang="zh-CN" altLang="en-US" sz="1200" b="0" i="0" u="none" strike="noStrike" cap="none" normalizeH="0" baseline="0" dirty="0">
                          <a:ln>
                            <a:noFill/>
                          </a:ln>
                          <a:solidFill>
                            <a:schemeClr val="tx1"/>
                          </a:solidFill>
                          <a:effectLst/>
                          <a:latin typeface="微软雅黑" panose="020B0503020204020204" charset="-122"/>
                          <a:ea typeface="微软雅黑" panose="020B0503020204020204" charset="-122"/>
                        </a:rPr>
                        <a:t>分以上，大学英语平均成绩</a:t>
                      </a:r>
                      <a:r>
                        <a:rPr kumimoji="0" lang="en-US" altLang="zh-CN" sz="1200" b="0" i="0" u="none" strike="noStrike" cap="none" normalizeH="0" baseline="0" dirty="0">
                          <a:ln>
                            <a:noFill/>
                          </a:ln>
                          <a:solidFill>
                            <a:schemeClr val="tx1"/>
                          </a:solidFill>
                          <a:effectLst/>
                          <a:latin typeface="微软雅黑" panose="020B0503020204020204" charset="-122"/>
                          <a:ea typeface="微软雅黑" panose="020B0503020204020204" charset="-122"/>
                        </a:rPr>
                        <a:t>80</a:t>
                      </a:r>
                      <a:r>
                        <a:rPr kumimoji="0" lang="zh-CN" altLang="en-US" sz="1200" b="0" i="0" u="none" strike="noStrike" cap="none" normalizeH="0" baseline="0" dirty="0">
                          <a:ln>
                            <a:noFill/>
                          </a:ln>
                          <a:solidFill>
                            <a:schemeClr val="tx1"/>
                          </a:solidFill>
                          <a:effectLst/>
                          <a:latin typeface="微软雅黑" panose="020B0503020204020204" charset="-122"/>
                          <a:ea typeface="微软雅黑" panose="020B0503020204020204" charset="-122"/>
                        </a:rPr>
                        <a:t>分以上，先修课程：线性代数、概率论与数理统计</a:t>
                      </a:r>
                      <a:endParaRPr kumimoji="0" lang="zh-CN" altLang="en-US" sz="1200" b="0" i="0" u="none" strike="noStrike" cap="none" normalizeH="0" baseline="0" dirty="0">
                        <a:ln>
                          <a:noFill/>
                        </a:ln>
                        <a:solidFill>
                          <a:schemeClr val="tx1"/>
                        </a:solidFill>
                        <a:effectLst/>
                        <a:latin typeface="微软雅黑" panose="020B0503020204020204" charset="-122"/>
                        <a:ea typeface="微软雅黑" panose="020B0503020204020204"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4" name="矩形 3"/>
          <p:cNvSpPr/>
          <p:nvPr>
            <p:custDataLst>
              <p:tags r:id="rId6"/>
            </p:custDataLst>
          </p:nvPr>
        </p:nvSpPr>
        <p:spPr>
          <a:xfrm>
            <a:off x="0" y="307975"/>
            <a:ext cx="908685" cy="436245"/>
          </a:xfrm>
          <a:prstGeom prst="rect">
            <a:avLst/>
          </a:prstGeom>
          <a:solidFill>
            <a:srgbClr val="016DB5"/>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p>
            <a:pPr algn="ctr" fontAlgn="auto">
              <a:spcBef>
                <a:spcPts val="0"/>
              </a:spcBef>
              <a:spcAft>
                <a:spcPts val="0"/>
              </a:spcAft>
            </a:pPr>
            <a:endParaRPr lang="zh-CN" altLang="en-US" sz="1400"/>
          </a:p>
        </p:txBody>
      </p:sp>
      <p:sp>
        <p:nvSpPr>
          <p:cNvPr id="2" name="文本框 1"/>
          <p:cNvSpPr txBox="1"/>
          <p:nvPr>
            <p:custDataLst>
              <p:tags r:id="rId7"/>
            </p:custDataLst>
          </p:nvPr>
        </p:nvSpPr>
        <p:spPr>
          <a:xfrm>
            <a:off x="10574655" y="6476365"/>
            <a:ext cx="1566545" cy="368300"/>
          </a:xfrm>
          <a:prstGeom prst="rect">
            <a:avLst/>
          </a:prstGeom>
          <a:noFill/>
        </p:spPr>
        <p:txBody>
          <a:bodyPr wrap="square" rtlCol="0">
            <a:spAutoFit/>
          </a:bodyPr>
          <a:p>
            <a:r>
              <a:rPr lang="zh-CN" altLang="en-US" sz="1800" b="1">
                <a:solidFill>
                  <a:schemeClr val="bg1"/>
                </a:solidFill>
                <a:latin typeface="微软雅黑" panose="020B0503020204020204" charset="-122"/>
                <a:ea typeface="微软雅黑" panose="020B0503020204020204" charset="-122"/>
                <a:hlinkClick r:id="rId8" action="ppaction://hlinksldjump">
                  <a:extLst>
                    <a:ext uri="{DAF060AB-1E55-43B9-8AAB-6FB025537F2F}">
                      <wpsdc:hlinkClr xmlns:wpsdc="http://www.wps.cn/officeDocument/2017/drawingmlCustomData" val="006DB8"/>
                      <wpsdc:folHlinkClr xmlns:wpsdc="http://www.wps.cn/officeDocument/2017/drawingmlCustomData" val="954F72"/>
                      <wpsdc:hlinkUnderline xmlns:wpsdc="http://www.wps.cn/officeDocument/2017/drawingmlCustomData" val="1"/>
                    </a:ext>
                  </a:extLst>
                </a:hlinkClick>
              </a:rPr>
              <a:t>○返回目录</a:t>
            </a:r>
            <a:endParaRPr lang="zh-CN" altLang="en-US" sz="1800" b="1">
              <a:solidFill>
                <a:schemeClr val="bg1"/>
              </a:solidFill>
              <a:latin typeface="微软雅黑" panose="020B0503020204020204" charset="-122"/>
              <a:ea typeface="微软雅黑" panose="020B0503020204020204" charset="-122"/>
              <a:hlinkClick r:id="rId8" action="ppaction://hlinksldjump">
                <a:extLst>
                  <a:ext uri="{DAF060AB-1E55-43B9-8AAB-6FB025537F2F}">
                    <wpsdc:hlinkClr xmlns:wpsdc="http://www.wps.cn/officeDocument/2017/drawingmlCustomData" val="006DB8"/>
                    <wpsdc:folHlinkClr xmlns:wpsdc="http://www.wps.cn/officeDocument/2017/drawingmlCustomData" val="954F72"/>
                    <wpsdc:hlinkUnderline xmlns:wpsdc="http://www.wps.cn/officeDocument/2017/drawingmlCustomData" val="1"/>
                  </a:ext>
                </a:extLst>
              </a:hlinkClick>
            </a:endParaRP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bg>
      <p:bgPr>
        <a:gradFill rotWithShape="0">
          <a:gsLst>
            <a:gs pos="0">
              <a:srgbClr val="006DB8"/>
            </a:gs>
            <a:gs pos="100000">
              <a:srgbClr val="254F8F"/>
            </a:gs>
          </a:gsLst>
          <a:lin ang="10800000"/>
          <a:tileRect/>
        </a:gradFill>
        <a:effectLst/>
      </p:bgPr>
    </p:bg>
    <p:spTree>
      <p:nvGrpSpPr>
        <p:cNvPr id="1" name=""/>
        <p:cNvGrpSpPr/>
        <p:nvPr/>
      </p:nvGrpSpPr>
      <p:grpSpPr/>
      <p:pic>
        <p:nvPicPr>
          <p:cNvPr id="7170" name="图片 1" descr="地大标识-新2021(06-25)"/>
          <p:cNvPicPr>
            <a:picLocks noChangeAspect="1"/>
          </p:cNvPicPr>
          <p:nvPr/>
        </p:nvPicPr>
        <p:blipFill>
          <a:blip r:embed="rId1"/>
          <a:stretch>
            <a:fillRect/>
          </a:stretch>
        </p:blipFill>
        <p:spPr>
          <a:xfrm>
            <a:off x="8899525" y="360363"/>
            <a:ext cx="2879725" cy="655637"/>
          </a:xfrm>
          <a:prstGeom prst="rect">
            <a:avLst/>
          </a:prstGeom>
          <a:noFill/>
          <a:ln w="9525">
            <a:noFill/>
          </a:ln>
        </p:spPr>
      </p:pic>
      <p:pic>
        <p:nvPicPr>
          <p:cNvPr id="7171" name="图片 10" descr="037 (2)"/>
          <p:cNvPicPr>
            <a:picLocks noChangeAspect="1"/>
          </p:cNvPicPr>
          <p:nvPr/>
        </p:nvPicPr>
        <p:blipFill>
          <a:blip r:embed="rId2"/>
          <a:stretch>
            <a:fillRect/>
          </a:stretch>
        </p:blipFill>
        <p:spPr>
          <a:xfrm>
            <a:off x="48895" y="1998663"/>
            <a:ext cx="12142788" cy="4859337"/>
          </a:xfrm>
          <a:prstGeom prst="rect">
            <a:avLst/>
          </a:prstGeom>
          <a:noFill/>
          <a:ln w="9525">
            <a:noFill/>
          </a:ln>
        </p:spPr>
      </p:pic>
      <p:sp>
        <p:nvSpPr>
          <p:cNvPr id="7172" name="文本框 2"/>
          <p:cNvSpPr txBox="1"/>
          <p:nvPr/>
        </p:nvSpPr>
        <p:spPr>
          <a:xfrm>
            <a:off x="1066165" y="3669665"/>
            <a:ext cx="10069195" cy="1219200"/>
          </a:xfrm>
          <a:prstGeom prst="rect">
            <a:avLst/>
          </a:prstGeom>
          <a:noFill/>
          <a:ln w="9525">
            <a:noFill/>
          </a:ln>
        </p:spPr>
        <p:txBody>
          <a:bodyPr wrap="square" anchor="t" anchorCtr="0">
            <a:noAutofit/>
          </a:bodyPr>
          <a:p>
            <a:pPr algn="ctr">
              <a:lnSpc>
                <a:spcPct val="120000"/>
              </a:lnSpc>
              <a:buClrTx/>
              <a:buSzTx/>
              <a:buFontTx/>
            </a:pPr>
            <a:r>
              <a:rPr lang="zh-CN" sz="4800" smtClean="0">
                <a:solidFill>
                  <a:schemeClr val="bg1"/>
                </a:solidFill>
                <a:latin typeface="微软雅黑" panose="020B0503020204020204" charset="-122"/>
                <a:ea typeface="微软雅黑" panose="020B0503020204020204" charset="-122"/>
                <a:sym typeface="+mn-ea"/>
              </a:rPr>
              <a:t>外</a:t>
            </a:r>
            <a:r>
              <a:rPr lang="en-US" altLang="zh-CN" sz="4800" smtClean="0">
                <a:solidFill>
                  <a:schemeClr val="bg1"/>
                </a:solidFill>
                <a:latin typeface="微软雅黑" panose="020B0503020204020204" charset="-122"/>
                <a:ea typeface="微软雅黑" panose="020B0503020204020204" charset="-122"/>
                <a:sym typeface="+mn-ea"/>
              </a:rPr>
              <a:t> </a:t>
            </a:r>
            <a:r>
              <a:rPr lang="zh-CN" sz="4800" smtClean="0">
                <a:solidFill>
                  <a:schemeClr val="bg1"/>
                </a:solidFill>
                <a:latin typeface="微软雅黑" panose="020B0503020204020204" charset="-122"/>
                <a:ea typeface="微软雅黑" panose="020B0503020204020204" charset="-122"/>
                <a:sym typeface="+mn-ea"/>
              </a:rPr>
              <a:t>国</a:t>
            </a:r>
            <a:r>
              <a:rPr lang="en-US" altLang="zh-CN" sz="4800" smtClean="0">
                <a:solidFill>
                  <a:schemeClr val="bg1"/>
                </a:solidFill>
                <a:latin typeface="微软雅黑" panose="020B0503020204020204" charset="-122"/>
                <a:ea typeface="微软雅黑" panose="020B0503020204020204" charset="-122"/>
                <a:sym typeface="+mn-ea"/>
              </a:rPr>
              <a:t> </a:t>
            </a:r>
            <a:r>
              <a:rPr lang="zh-CN" sz="4800" smtClean="0">
                <a:solidFill>
                  <a:schemeClr val="bg1"/>
                </a:solidFill>
                <a:latin typeface="微软雅黑" panose="020B0503020204020204" charset="-122"/>
                <a:ea typeface="微软雅黑" panose="020B0503020204020204" charset="-122"/>
                <a:sym typeface="+mn-ea"/>
              </a:rPr>
              <a:t>语</a:t>
            </a:r>
            <a:r>
              <a:rPr lang="zh-CN" altLang="en-US" sz="4800" smtClean="0">
                <a:solidFill>
                  <a:schemeClr val="bg1"/>
                </a:solidFill>
                <a:latin typeface="微软雅黑" panose="020B0503020204020204" charset="-122"/>
                <a:ea typeface="微软雅黑" panose="020B0503020204020204" charset="-122"/>
                <a:sym typeface="+mn-ea"/>
              </a:rPr>
              <a:t> 学 院</a:t>
            </a:r>
            <a:endParaRPr lang="zh-CN" altLang="en-US" sz="4800" smtClean="0">
              <a:solidFill>
                <a:schemeClr val="bg1"/>
              </a:solidFill>
              <a:latin typeface="微软雅黑" panose="020B0503020204020204" charset="-122"/>
              <a:ea typeface="微软雅黑" panose="020B0503020204020204" charset="-122"/>
              <a:sym typeface="+mn-ea"/>
            </a:endParaRPr>
          </a:p>
        </p:txBody>
      </p:sp>
      <p:sp>
        <p:nvSpPr>
          <p:cNvPr id="7173" name="文本框 8"/>
          <p:cNvSpPr txBox="1"/>
          <p:nvPr/>
        </p:nvSpPr>
        <p:spPr>
          <a:xfrm>
            <a:off x="5273675" y="1699260"/>
            <a:ext cx="1841500" cy="1861185"/>
          </a:xfrm>
          <a:prstGeom prst="rect">
            <a:avLst/>
          </a:prstGeom>
          <a:noFill/>
          <a:ln w="9525">
            <a:noFill/>
          </a:ln>
        </p:spPr>
        <p:txBody>
          <a:bodyPr wrap="none" anchor="t" anchorCtr="0">
            <a:spAutoFit/>
          </a:bodyPr>
          <a:p>
            <a:r>
              <a:rPr lang="en-US" altLang="zh-CN" sz="11500">
                <a:solidFill>
                  <a:schemeClr val="bg1"/>
                </a:solidFill>
                <a:latin typeface="微软雅黑" panose="020B0503020204020204" charset="-122"/>
                <a:ea typeface="微软雅黑" panose="020B0503020204020204" charset="-122"/>
                <a:sym typeface="微软雅黑 Light" panose="020B0502040204020203" charset="-122"/>
              </a:rPr>
              <a:t>09</a:t>
            </a:r>
            <a:endParaRPr lang="en-US" altLang="zh-CN" sz="11500">
              <a:solidFill>
                <a:schemeClr val="bg1"/>
              </a:solidFill>
              <a:latin typeface="微软雅黑" panose="020B0503020204020204" charset="-122"/>
              <a:ea typeface="微软雅黑" panose="020B0503020204020204" charset="-122"/>
              <a:sym typeface="微软雅黑 Light" panose="020B0502040204020203" charset="-122"/>
            </a:endParaRP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473710" y="224155"/>
            <a:ext cx="11287125" cy="1000760"/>
          </a:xfrm>
          <a:prstGeom prst="rect">
            <a:avLst/>
          </a:prstGeom>
        </p:spPr>
        <p:txBody>
          <a:bodyPr wrap="square">
            <a:noAutofit/>
          </a:bodyPr>
          <a:lstStyle/>
          <a:p>
            <a:pPr algn="just">
              <a:lnSpc>
                <a:spcPct val="150000"/>
              </a:lnSpc>
              <a:spcAft>
                <a:spcPts val="0"/>
              </a:spcAft>
            </a:pPr>
            <a:r>
              <a:rPr lang="zh-CN" altLang="en-US" sz="2800" b="1" spc="205" dirty="0" smtClean="0">
                <a:ln w="3175">
                  <a:noFill/>
                  <a:prstDash val="dash"/>
                </a:ln>
                <a:solidFill>
                  <a:schemeClr val="accent5">
                    <a:lumMod val="75000"/>
                  </a:schemeClr>
                </a:solidFill>
                <a:effectLst/>
                <a:uFillTx/>
                <a:latin typeface="微软雅黑" panose="020B0503020204020204" charset="-122"/>
                <a:ea typeface="微软雅黑" panose="020B0503020204020204" charset="-122"/>
                <a:cs typeface="微软雅黑" panose="020B0503020204020204" charset="-122"/>
                <a:sym typeface="+mn-ea"/>
              </a:rPr>
              <a:t>外国语学院英语专业 辅修培养介绍</a:t>
            </a:r>
            <a:r>
              <a:rPr lang="en-US" altLang="zh-CN" sz="1865" b="1" kern="100" dirty="0">
                <a:solidFill>
                  <a:schemeClr val="tx2"/>
                </a:solidFill>
                <a:latin typeface="微软雅黑" panose="020B0503020204020204" charset="-122"/>
                <a:ea typeface="微软雅黑" panose="020B0503020204020204" charset="-122"/>
                <a:sym typeface="+mn-ea"/>
              </a:rPr>
              <a:t>【</a:t>
            </a:r>
            <a:r>
              <a:rPr lang="zh-CN" altLang="en-US" sz="1865" b="1" kern="100" dirty="0">
                <a:solidFill>
                  <a:schemeClr val="tx2"/>
                </a:solidFill>
                <a:latin typeface="微软雅黑" panose="020B0503020204020204" charset="-122"/>
                <a:ea typeface="微软雅黑" panose="020B0503020204020204" charset="-122"/>
                <a:sym typeface="+mn-ea"/>
              </a:rPr>
              <a:t>专业名称与代码：</a:t>
            </a:r>
            <a:r>
              <a:rPr lang="zh-CN" altLang="en-US" sz="1865" kern="100" dirty="0">
                <a:solidFill>
                  <a:srgbClr val="C00000"/>
                </a:solidFill>
                <a:latin typeface="微软雅黑" panose="020B0503020204020204" charset="-122"/>
                <a:ea typeface="微软雅黑" panose="020B0503020204020204" charset="-122"/>
                <a:cs typeface="楷体" panose="02010609060101010101" pitchFamily="49" charset="-122"/>
                <a:sym typeface="+mn-ea"/>
              </a:rPr>
              <a:t>英语</a:t>
            </a:r>
            <a:r>
              <a:rPr lang="en-US" sz="1865" kern="100" dirty="0">
                <a:solidFill>
                  <a:srgbClr val="C00000"/>
                </a:solidFill>
                <a:latin typeface="微软雅黑" panose="020B0503020204020204" charset="-122"/>
                <a:ea typeface="微软雅黑" panose="020B0503020204020204" charset="-122"/>
                <a:sym typeface="+mn-ea"/>
              </a:rPr>
              <a:t>  050201</a:t>
            </a:r>
            <a:r>
              <a:rPr lang="en-US" altLang="zh-CN" sz="1865" kern="100" dirty="0">
                <a:solidFill>
                  <a:srgbClr val="1F497D"/>
                </a:solidFill>
                <a:latin typeface="微软雅黑" panose="020B0503020204020204" charset="-122"/>
                <a:ea typeface="微软雅黑" panose="020B0503020204020204" charset="-122"/>
                <a:sym typeface="+mn-ea"/>
              </a:rPr>
              <a:t>】</a:t>
            </a:r>
            <a:endParaRPr lang="en-US" sz="1865" kern="100" dirty="0">
              <a:solidFill>
                <a:srgbClr val="1F497D"/>
              </a:solidFill>
              <a:latin typeface="微软雅黑" panose="020B0503020204020204" charset="-122"/>
              <a:ea typeface="微软雅黑" panose="020B0503020204020204" charset="-122"/>
            </a:endParaRPr>
          </a:p>
          <a:p>
            <a:pPr>
              <a:lnSpc>
                <a:spcPct val="100000"/>
              </a:lnSpc>
            </a:pPr>
            <a:endParaRPr lang="zh-CN" altLang="en-US" sz="1865" b="1" kern="100" dirty="0">
              <a:solidFill>
                <a:schemeClr val="tx2"/>
              </a:solidFill>
              <a:latin typeface="微软雅黑" panose="020B0503020204020204" charset="-122"/>
              <a:ea typeface="微软雅黑" panose="020B0503020204020204" charset="-122"/>
              <a:sym typeface="+mn-ea"/>
            </a:endParaRPr>
          </a:p>
          <a:p>
            <a:pPr algn="just" defTabSz="913765">
              <a:lnSpc>
                <a:spcPct val="100000"/>
              </a:lnSpc>
              <a:spcBef>
                <a:spcPts val="300"/>
              </a:spcBef>
              <a:buClrTx/>
              <a:buSzTx/>
              <a:buFont typeface="Wingdings" panose="05000000000000000000" charset="0"/>
            </a:pPr>
            <a:endParaRPr lang="zh-CN" altLang="en-US" sz="1800" spc="-49" smtClean="0">
              <a:ln w="3175">
                <a:noFill/>
              </a:ln>
              <a:solidFill>
                <a:schemeClr val="accent5">
                  <a:lumMod val="75000"/>
                </a:schemeClr>
              </a:solidFill>
              <a:effectLst/>
              <a:latin typeface="微软雅黑" panose="020B0503020204020204" charset="-122"/>
              <a:ea typeface="微软雅黑" panose="020B0503020204020204" charset="-122"/>
              <a:cs typeface="微软雅黑" panose="020B0503020204020204" charset="-122"/>
            </a:endParaRPr>
          </a:p>
        </p:txBody>
      </p:sp>
      <p:sp>
        <p:nvSpPr>
          <p:cNvPr id="3" name="文本框 2"/>
          <p:cNvSpPr txBox="1"/>
          <p:nvPr/>
        </p:nvSpPr>
        <p:spPr>
          <a:xfrm>
            <a:off x="539750" y="1423670"/>
            <a:ext cx="4071620" cy="5031105"/>
          </a:xfrm>
          <a:prstGeom prst="rect">
            <a:avLst/>
          </a:prstGeom>
          <a:noFill/>
        </p:spPr>
        <p:txBody>
          <a:bodyPr wrap="square" rtlCol="0">
            <a:spAutoFit/>
          </a:bodyPr>
          <a:p>
            <a:pPr algn="just" defTabSz="913765">
              <a:lnSpc>
                <a:spcPct val="100000"/>
              </a:lnSpc>
              <a:spcBef>
                <a:spcPts val="300"/>
              </a:spcBef>
              <a:buClrTx/>
              <a:buSzTx/>
              <a:buFont typeface="Wingdings" panose="05000000000000000000" charset="0"/>
            </a:pPr>
            <a:r>
              <a:rPr lang="zh-CN" altLang="en-US" sz="1800" b="1" spc="-49" smtClean="0">
                <a:ln w="3175">
                  <a:noFill/>
                </a:ln>
                <a:solidFill>
                  <a:schemeClr val="accent5">
                    <a:lumMod val="75000"/>
                  </a:schemeClr>
                </a:solidFill>
                <a:effectLst/>
                <a:latin typeface="微软雅黑" panose="020B0503020204020204" charset="-122"/>
                <a:ea typeface="微软雅黑" panose="020B0503020204020204" charset="-122"/>
                <a:cs typeface="微软雅黑" panose="020B0503020204020204" charset="-122"/>
                <a:sym typeface="+mn-ea"/>
              </a:rPr>
              <a:t>培养目标：</a:t>
            </a:r>
            <a:endParaRPr lang="zh-CN" altLang="en-US" sz="1800" b="1" spc="-49" smtClean="0">
              <a:ln w="3175">
                <a:noFill/>
              </a:ln>
              <a:solidFill>
                <a:schemeClr val="accent5">
                  <a:lumMod val="75000"/>
                </a:schemeClr>
              </a:solidFill>
              <a:effectLst/>
              <a:latin typeface="微软雅黑" panose="020B0503020204020204" charset="-122"/>
              <a:ea typeface="微软雅黑" panose="020B0503020204020204" charset="-122"/>
              <a:cs typeface="微软雅黑" panose="020B0503020204020204" charset="-122"/>
            </a:endParaRPr>
          </a:p>
          <a:p>
            <a:pPr algn="just" defTabSz="913765">
              <a:lnSpc>
                <a:spcPct val="100000"/>
              </a:lnSpc>
              <a:spcBef>
                <a:spcPts val="300"/>
              </a:spcBef>
              <a:buClrTx/>
              <a:buSzTx/>
              <a:buFont typeface="Wingdings" panose="05000000000000000000" charset="0"/>
            </a:pPr>
            <a:r>
              <a:rPr lang="en-US" altLang="zh-CN" sz="1800" spc="-49" smtClean="0">
                <a:ln w="3175">
                  <a:noFill/>
                </a:ln>
                <a:solidFill>
                  <a:schemeClr val="accent5">
                    <a:lumMod val="75000"/>
                  </a:schemeClr>
                </a:solidFill>
                <a:effectLst/>
                <a:latin typeface="微软雅黑" panose="020B0503020204020204" charset="-122"/>
                <a:ea typeface="微软雅黑" panose="020B0503020204020204" charset="-122"/>
                <a:cs typeface="微软雅黑" panose="020B0503020204020204" charset="-122"/>
                <a:sym typeface="+mn-ea"/>
              </a:rPr>
              <a:t>      </a:t>
            </a:r>
            <a:r>
              <a:rPr lang="zh-CN" altLang="en-US" sz="1800" spc="-49" smtClean="0">
                <a:ln w="3175">
                  <a:noFill/>
                </a:ln>
                <a:solidFill>
                  <a:schemeClr val="accent5">
                    <a:lumMod val="75000"/>
                  </a:schemeClr>
                </a:solidFill>
                <a:effectLst/>
                <a:latin typeface="微软雅黑" panose="020B0503020204020204" charset="-122"/>
                <a:ea typeface="微软雅黑" panose="020B0503020204020204" charset="-122"/>
                <a:cs typeface="微软雅黑" panose="020B0503020204020204" charset="-122"/>
                <a:sym typeface="+mn-ea"/>
              </a:rPr>
              <a:t>本专业旨在培养具备一定科学素养的英语专业复合型人才。</a:t>
            </a:r>
            <a:endParaRPr lang="zh-CN" altLang="en-US" sz="1800" spc="-49" smtClean="0">
              <a:ln w="3175">
                <a:noFill/>
              </a:ln>
              <a:solidFill>
                <a:schemeClr val="accent5">
                  <a:lumMod val="75000"/>
                </a:schemeClr>
              </a:solidFill>
              <a:effectLst/>
              <a:latin typeface="微软雅黑" panose="020B0503020204020204" charset="-122"/>
              <a:ea typeface="微软雅黑" panose="020B0503020204020204" charset="-122"/>
              <a:cs typeface="微软雅黑" panose="020B0503020204020204" charset="-122"/>
              <a:sym typeface="+mn-ea"/>
            </a:endParaRPr>
          </a:p>
          <a:p>
            <a:pPr algn="just" defTabSz="913765">
              <a:lnSpc>
                <a:spcPct val="100000"/>
              </a:lnSpc>
              <a:spcBef>
                <a:spcPts val="300"/>
              </a:spcBef>
              <a:buClrTx/>
              <a:buSzTx/>
              <a:buFont typeface="Wingdings" panose="05000000000000000000" charset="0"/>
            </a:pPr>
            <a:r>
              <a:rPr lang="zh-CN" altLang="en-US" sz="1800" spc="-49" smtClean="0">
                <a:ln w="3175">
                  <a:noFill/>
                </a:ln>
                <a:solidFill>
                  <a:schemeClr val="accent5">
                    <a:lumMod val="75000"/>
                  </a:schemeClr>
                </a:solidFill>
                <a:effectLst/>
                <a:latin typeface="微软雅黑" panose="020B0503020204020204" charset="-122"/>
                <a:ea typeface="微软雅黑" panose="020B0503020204020204" charset="-122"/>
                <a:cs typeface="微软雅黑" panose="020B0503020204020204" charset="-122"/>
                <a:sym typeface="+mn-ea"/>
              </a:rPr>
              <a:t> </a:t>
            </a:r>
            <a:r>
              <a:rPr lang="en-US" altLang="zh-CN" sz="1800" spc="-49" smtClean="0">
                <a:ln w="3175">
                  <a:noFill/>
                </a:ln>
                <a:solidFill>
                  <a:schemeClr val="accent5">
                    <a:lumMod val="75000"/>
                  </a:schemeClr>
                </a:solidFill>
                <a:effectLst/>
                <a:latin typeface="微软雅黑" panose="020B0503020204020204" charset="-122"/>
                <a:ea typeface="微软雅黑" panose="020B0503020204020204" charset="-122"/>
                <a:cs typeface="微软雅黑" panose="020B0503020204020204" charset="-122"/>
                <a:sym typeface="+mn-ea"/>
              </a:rPr>
              <a:t>      </a:t>
            </a:r>
            <a:r>
              <a:rPr lang="zh-CN" altLang="en-US" sz="1800" spc="-49" smtClean="0">
                <a:ln w="3175">
                  <a:noFill/>
                </a:ln>
                <a:solidFill>
                  <a:schemeClr val="accent5">
                    <a:lumMod val="75000"/>
                  </a:schemeClr>
                </a:solidFill>
                <a:effectLst/>
                <a:latin typeface="微软雅黑" panose="020B0503020204020204" charset="-122"/>
                <a:ea typeface="微软雅黑" panose="020B0503020204020204" charset="-122"/>
                <a:cs typeface="微软雅黑" panose="020B0503020204020204" charset="-122"/>
                <a:sym typeface="+mn-ea"/>
              </a:rPr>
              <a:t>具体要求为：</a:t>
            </a:r>
            <a:endParaRPr lang="zh-CN" altLang="en-US" sz="1800" spc="-49" smtClean="0">
              <a:ln w="3175">
                <a:noFill/>
              </a:ln>
              <a:solidFill>
                <a:schemeClr val="accent5">
                  <a:lumMod val="75000"/>
                </a:schemeClr>
              </a:solidFill>
              <a:effectLst/>
              <a:latin typeface="微软雅黑" panose="020B0503020204020204" charset="-122"/>
              <a:ea typeface="微软雅黑" panose="020B0503020204020204" charset="-122"/>
              <a:cs typeface="微软雅黑" panose="020B0503020204020204" charset="-122"/>
            </a:endParaRPr>
          </a:p>
          <a:p>
            <a:pPr marL="285750" lvl="0" indent="-285750" algn="just" defTabSz="913765">
              <a:lnSpc>
                <a:spcPct val="100000"/>
              </a:lnSpc>
              <a:spcBef>
                <a:spcPts val="300"/>
              </a:spcBef>
              <a:buClrTx/>
              <a:buSzTx/>
              <a:buFont typeface="Wingdings" panose="05000000000000000000" charset="0"/>
              <a:buChar char="l"/>
            </a:pPr>
            <a:r>
              <a:rPr lang="zh-CN" altLang="en-US" sz="1800" spc="-49" smtClean="0">
                <a:ln w="3175">
                  <a:noFill/>
                </a:ln>
                <a:solidFill>
                  <a:schemeClr val="accent5">
                    <a:lumMod val="75000"/>
                  </a:schemeClr>
                </a:solidFill>
                <a:effectLst/>
                <a:latin typeface="微软雅黑" panose="020B0503020204020204" charset="-122"/>
                <a:ea typeface="微软雅黑" panose="020B0503020204020204" charset="-122"/>
                <a:cs typeface="微软雅黑" panose="020B0503020204020204" charset="-122"/>
                <a:sym typeface="+mn-ea"/>
              </a:rPr>
              <a:t>具备良好的综合素质，厚实的专业知识和必要的相关专业知识，扎实的英语基本功，较强的跨文化能力，基本的国际传播意识和能力；</a:t>
            </a:r>
            <a:endParaRPr lang="zh-CN" altLang="en-US" sz="1800" spc="-49" smtClean="0">
              <a:ln w="3175">
                <a:noFill/>
              </a:ln>
              <a:solidFill>
                <a:schemeClr val="accent5">
                  <a:lumMod val="75000"/>
                </a:schemeClr>
              </a:solidFill>
              <a:effectLst/>
              <a:latin typeface="微软雅黑" panose="020B0503020204020204" charset="-122"/>
              <a:ea typeface="微软雅黑" panose="020B0503020204020204" charset="-122"/>
              <a:cs typeface="微软雅黑" panose="020B0503020204020204" charset="-122"/>
            </a:endParaRPr>
          </a:p>
          <a:p>
            <a:pPr marL="285750" lvl="0" indent="-285750" algn="just" defTabSz="913765">
              <a:lnSpc>
                <a:spcPct val="100000"/>
              </a:lnSpc>
              <a:spcBef>
                <a:spcPts val="300"/>
              </a:spcBef>
              <a:buClrTx/>
              <a:buSzTx/>
              <a:buFont typeface="Wingdings" panose="05000000000000000000" charset="0"/>
              <a:buChar char="l"/>
            </a:pPr>
            <a:r>
              <a:rPr lang="zh-CN" altLang="en-US" sz="1800" spc="-49" smtClean="0">
                <a:ln w="3175">
                  <a:noFill/>
                </a:ln>
                <a:solidFill>
                  <a:schemeClr val="accent5">
                    <a:lumMod val="75000"/>
                  </a:schemeClr>
                </a:solidFill>
                <a:effectLst/>
                <a:latin typeface="微软雅黑" panose="020B0503020204020204" charset="-122"/>
                <a:ea typeface="微软雅黑" panose="020B0503020204020204" charset="-122"/>
                <a:cs typeface="微软雅黑" panose="020B0503020204020204" charset="-122"/>
                <a:sym typeface="+mn-ea"/>
              </a:rPr>
              <a:t>能用英语讲好中国故事；能适应我国对外交流，国家与地方经济社会发展需要，各类涉外行业，英语教育与学术研究需要；</a:t>
            </a:r>
            <a:endParaRPr lang="zh-CN" altLang="en-US" sz="1800" spc="-49" smtClean="0">
              <a:ln w="3175">
                <a:noFill/>
              </a:ln>
              <a:solidFill>
                <a:schemeClr val="accent5">
                  <a:lumMod val="75000"/>
                </a:schemeClr>
              </a:solidFill>
              <a:effectLst/>
              <a:latin typeface="微软雅黑" panose="020B0503020204020204" charset="-122"/>
              <a:ea typeface="微软雅黑" panose="020B0503020204020204" charset="-122"/>
              <a:cs typeface="微软雅黑" panose="020B0503020204020204" charset="-122"/>
            </a:endParaRPr>
          </a:p>
          <a:p>
            <a:pPr marL="285750" lvl="0" indent="-285750" algn="just" defTabSz="913765">
              <a:lnSpc>
                <a:spcPct val="100000"/>
              </a:lnSpc>
              <a:spcBef>
                <a:spcPts val="300"/>
              </a:spcBef>
              <a:buClrTx/>
              <a:buSzTx/>
              <a:buFont typeface="Wingdings" panose="05000000000000000000" charset="0"/>
              <a:buChar char="l"/>
            </a:pPr>
            <a:r>
              <a:rPr lang="zh-CN" altLang="en-US" sz="1800" spc="-49" smtClean="0">
                <a:ln w="3175">
                  <a:noFill/>
                </a:ln>
                <a:solidFill>
                  <a:schemeClr val="accent5">
                    <a:lumMod val="75000"/>
                  </a:schemeClr>
                </a:solidFill>
                <a:effectLst/>
                <a:latin typeface="微软雅黑" panose="020B0503020204020204" charset="-122"/>
                <a:ea typeface="微软雅黑" panose="020B0503020204020204" charset="-122"/>
                <a:cs typeface="微软雅黑" panose="020B0503020204020204" charset="-122"/>
                <a:sym typeface="+mn-ea"/>
              </a:rPr>
              <a:t>能在外事、教育、经贸、文化、能源地矿等部门从事翻译、商务、教学、管理、研究等工作。</a:t>
            </a:r>
            <a:endParaRPr lang="zh-CN" altLang="en-US" sz="1800" spc="-49" smtClean="0">
              <a:ln w="3175">
                <a:noFill/>
              </a:ln>
              <a:solidFill>
                <a:schemeClr val="accent5">
                  <a:lumMod val="75000"/>
                </a:schemeClr>
              </a:solidFill>
              <a:effectLst/>
              <a:latin typeface="微软雅黑" panose="020B0503020204020204" charset="-122"/>
              <a:ea typeface="微软雅黑" panose="020B0503020204020204" charset="-122"/>
              <a:cs typeface="微软雅黑" panose="020B0503020204020204" charset="-122"/>
            </a:endParaRPr>
          </a:p>
          <a:p>
            <a:pPr algn="just" defTabSz="913765">
              <a:lnSpc>
                <a:spcPct val="100000"/>
              </a:lnSpc>
              <a:spcBef>
                <a:spcPts val="300"/>
              </a:spcBef>
              <a:buClrTx/>
              <a:buSzTx/>
              <a:buFont typeface="Wingdings" panose="05000000000000000000" charset="0"/>
            </a:pPr>
            <a:endParaRPr lang="zh-CN" altLang="en-US" sz="1800" spc="-49" smtClean="0">
              <a:ln w="3175">
                <a:noFill/>
              </a:ln>
              <a:solidFill>
                <a:schemeClr val="accent5">
                  <a:lumMod val="75000"/>
                </a:schemeClr>
              </a:solidFill>
              <a:effectLst/>
              <a:latin typeface="微软雅黑" panose="020B0503020204020204" charset="-122"/>
              <a:ea typeface="微软雅黑" panose="020B0503020204020204" charset="-122"/>
              <a:cs typeface="微软雅黑" panose="020B0503020204020204" charset="-122"/>
            </a:endParaRPr>
          </a:p>
          <a:p>
            <a:endParaRPr lang="zh-CN" altLang="en-US" sz="1800" spc="-49" smtClean="0">
              <a:ln w="3175">
                <a:noFill/>
              </a:ln>
              <a:solidFill>
                <a:schemeClr val="accent5">
                  <a:lumMod val="75000"/>
                </a:schemeClr>
              </a:solidFill>
              <a:effectLst/>
              <a:latin typeface="微软雅黑" panose="020B0503020204020204" charset="-122"/>
              <a:ea typeface="微软雅黑" panose="020B0503020204020204" charset="-122"/>
              <a:cs typeface="微软雅黑" panose="020B0503020204020204" charset="-122"/>
            </a:endParaRPr>
          </a:p>
        </p:txBody>
      </p:sp>
      <p:sp>
        <p:nvSpPr>
          <p:cNvPr id="6" name="文本框 5"/>
          <p:cNvSpPr txBox="1"/>
          <p:nvPr/>
        </p:nvSpPr>
        <p:spPr>
          <a:xfrm>
            <a:off x="5061585" y="1423035"/>
            <a:ext cx="6699250" cy="4469765"/>
          </a:xfrm>
          <a:prstGeom prst="rect">
            <a:avLst/>
          </a:prstGeom>
          <a:noFill/>
        </p:spPr>
        <p:txBody>
          <a:bodyPr wrap="square" rtlCol="0">
            <a:noAutofit/>
          </a:bodyPr>
          <a:p>
            <a:pPr algn="just" defTabSz="913765">
              <a:lnSpc>
                <a:spcPct val="100000"/>
              </a:lnSpc>
              <a:spcBef>
                <a:spcPts val="300"/>
              </a:spcBef>
              <a:buClrTx/>
              <a:buSzTx/>
              <a:buFont typeface="Wingdings" panose="05000000000000000000" charset="0"/>
            </a:pPr>
            <a:r>
              <a:rPr lang="zh-CN" altLang="en-US" sz="1800" b="1" spc="-49" smtClean="0">
                <a:ln w="3175">
                  <a:noFill/>
                </a:ln>
                <a:solidFill>
                  <a:schemeClr val="accent5">
                    <a:lumMod val="75000"/>
                  </a:schemeClr>
                </a:solidFill>
                <a:effectLst/>
                <a:latin typeface="微软雅黑" panose="020B0503020204020204" charset="-122"/>
                <a:ea typeface="微软雅黑" panose="020B0503020204020204" charset="-122"/>
                <a:cs typeface="微软雅黑" panose="020B0503020204020204" charset="-122"/>
                <a:sym typeface="+mn-ea"/>
              </a:rPr>
              <a:t>毕业要求： </a:t>
            </a:r>
            <a:endParaRPr lang="zh-CN" altLang="en-US" sz="1800" b="1" spc="-49" smtClean="0">
              <a:ln w="3175">
                <a:noFill/>
              </a:ln>
              <a:solidFill>
                <a:schemeClr val="accent5">
                  <a:lumMod val="75000"/>
                </a:schemeClr>
              </a:solidFill>
              <a:effectLst/>
              <a:latin typeface="微软雅黑" panose="020B0503020204020204" charset="-122"/>
              <a:ea typeface="微软雅黑" panose="020B0503020204020204" charset="-122"/>
              <a:cs typeface="微软雅黑" panose="020B0503020204020204" charset="-122"/>
              <a:sym typeface="+mn-ea"/>
            </a:endParaRPr>
          </a:p>
          <a:p>
            <a:pPr algn="just" defTabSz="913765">
              <a:lnSpc>
                <a:spcPct val="100000"/>
              </a:lnSpc>
              <a:spcBef>
                <a:spcPts val="300"/>
              </a:spcBef>
              <a:buClrTx/>
              <a:buSzTx/>
              <a:buFont typeface="Wingdings" panose="05000000000000000000" charset="0"/>
            </a:pPr>
            <a:r>
              <a:rPr lang="zh-CN" altLang="en-US" sz="1800" b="1" spc="-49" smtClean="0">
                <a:ln w="3175">
                  <a:noFill/>
                </a:ln>
                <a:solidFill>
                  <a:schemeClr val="accent5">
                    <a:lumMod val="75000"/>
                  </a:schemeClr>
                </a:solidFill>
                <a:effectLst/>
                <a:latin typeface="微软雅黑" panose="020B0503020204020204" charset="-122"/>
                <a:ea typeface="微软雅黑" panose="020B0503020204020204" charset="-122"/>
                <a:cs typeface="微软雅黑" panose="020B0503020204020204" charset="-122"/>
                <a:sym typeface="+mn-ea"/>
              </a:rPr>
              <a:t> </a:t>
            </a:r>
            <a:r>
              <a:rPr lang="en-US" altLang="zh-CN" sz="1800" b="1" spc="-49" smtClean="0">
                <a:ln w="3175">
                  <a:noFill/>
                </a:ln>
                <a:solidFill>
                  <a:schemeClr val="accent5">
                    <a:lumMod val="75000"/>
                  </a:schemeClr>
                </a:solidFill>
                <a:effectLst/>
                <a:latin typeface="微软雅黑" panose="020B0503020204020204" charset="-122"/>
                <a:ea typeface="微软雅黑" panose="020B0503020204020204" charset="-122"/>
                <a:cs typeface="微软雅黑" panose="020B0503020204020204" charset="-122"/>
                <a:sym typeface="+mn-ea"/>
              </a:rPr>
              <a:t>      </a:t>
            </a:r>
            <a:r>
              <a:rPr lang="zh-CN" altLang="en-US" sz="1800" b="1" kern="100" dirty="0">
                <a:solidFill>
                  <a:srgbClr val="FF0000"/>
                </a:solidFill>
                <a:latin typeface="微软雅黑" panose="020B0503020204020204" charset="-122"/>
                <a:ea typeface="微软雅黑" panose="020B0503020204020204" charset="-122"/>
                <a:sym typeface="+mn-ea"/>
              </a:rPr>
              <a:t>良好素质</a:t>
            </a:r>
            <a:r>
              <a:rPr lang="en-US" altLang="zh-CN" sz="1800" b="1" kern="100" dirty="0">
                <a:solidFill>
                  <a:srgbClr val="FF0000"/>
                </a:solidFill>
                <a:latin typeface="微软雅黑" panose="020B0503020204020204" charset="-122"/>
                <a:ea typeface="微软雅黑" panose="020B0503020204020204" charset="-122"/>
                <a:sym typeface="+mn-ea"/>
              </a:rPr>
              <a:t>+</a:t>
            </a:r>
            <a:r>
              <a:rPr lang="zh-CN" altLang="en-US" sz="1800" b="1" kern="100" dirty="0">
                <a:solidFill>
                  <a:srgbClr val="FF0000"/>
                </a:solidFill>
                <a:latin typeface="微软雅黑" panose="020B0503020204020204" charset="-122"/>
                <a:ea typeface="微软雅黑" panose="020B0503020204020204" charset="-122"/>
                <a:sym typeface="+mn-ea"/>
              </a:rPr>
              <a:t>外语知识</a:t>
            </a:r>
            <a:r>
              <a:rPr lang="en-US" altLang="zh-CN" sz="1800" b="1" kern="100" dirty="0">
                <a:solidFill>
                  <a:srgbClr val="FF0000"/>
                </a:solidFill>
                <a:latin typeface="微软雅黑" panose="020B0503020204020204" charset="-122"/>
                <a:ea typeface="微软雅黑" panose="020B0503020204020204" charset="-122"/>
                <a:sym typeface="+mn-ea"/>
              </a:rPr>
              <a:t>+</a:t>
            </a:r>
            <a:r>
              <a:rPr lang="zh-CN" altLang="en-US" sz="1800" b="1" kern="100" dirty="0">
                <a:solidFill>
                  <a:srgbClr val="FF0000"/>
                </a:solidFill>
                <a:latin typeface="微软雅黑" panose="020B0503020204020204" charset="-122"/>
                <a:ea typeface="微软雅黑" panose="020B0503020204020204" charset="-122"/>
                <a:sym typeface="+mn-ea"/>
              </a:rPr>
              <a:t>外语能力</a:t>
            </a:r>
            <a:endParaRPr lang="zh-CN" altLang="en-US" sz="1800" b="1" kern="100" dirty="0">
              <a:solidFill>
                <a:srgbClr val="FF0000"/>
              </a:solidFill>
              <a:latin typeface="微软雅黑" panose="020B0503020204020204" charset="-122"/>
              <a:ea typeface="微软雅黑" panose="020B0503020204020204" charset="-122"/>
            </a:endParaRPr>
          </a:p>
          <a:p>
            <a:pPr algn="just" defTabSz="913765">
              <a:lnSpc>
                <a:spcPct val="100000"/>
              </a:lnSpc>
              <a:spcBef>
                <a:spcPts val="300"/>
              </a:spcBef>
              <a:buClrTx/>
              <a:buSzTx/>
              <a:buFont typeface="Wingdings" panose="05000000000000000000" charset="0"/>
            </a:pPr>
            <a:r>
              <a:rPr lang="zh-CN" altLang="en-US" sz="1800" b="1" spc="-49" smtClean="0">
                <a:ln w="3175">
                  <a:noFill/>
                </a:ln>
                <a:solidFill>
                  <a:schemeClr val="accent5">
                    <a:lumMod val="75000"/>
                  </a:schemeClr>
                </a:solidFill>
                <a:effectLst/>
                <a:latin typeface="微软雅黑" panose="020B0503020204020204" charset="-122"/>
                <a:ea typeface="微软雅黑" panose="020B0503020204020204" charset="-122"/>
                <a:cs typeface="微软雅黑" panose="020B0503020204020204" charset="-122"/>
                <a:sym typeface="+mn-ea"/>
              </a:rPr>
              <a:t>素质要求：</a:t>
            </a:r>
            <a:endParaRPr lang="zh-CN" altLang="en-US" sz="1800" b="1" spc="-49" smtClean="0">
              <a:ln w="3175">
                <a:noFill/>
              </a:ln>
              <a:solidFill>
                <a:schemeClr val="accent5">
                  <a:lumMod val="75000"/>
                </a:schemeClr>
              </a:solidFill>
              <a:effectLst/>
              <a:latin typeface="微软雅黑" panose="020B0503020204020204" charset="-122"/>
              <a:ea typeface="微软雅黑" panose="020B0503020204020204" charset="-122"/>
              <a:cs typeface="微软雅黑" panose="020B0503020204020204" charset="-122"/>
              <a:sym typeface="+mn-ea"/>
            </a:endParaRPr>
          </a:p>
          <a:p>
            <a:pPr lvl="0" algn="just" defTabSz="913765">
              <a:lnSpc>
                <a:spcPct val="100000"/>
              </a:lnSpc>
              <a:spcBef>
                <a:spcPts val="300"/>
              </a:spcBef>
              <a:buClrTx/>
              <a:buSzTx/>
              <a:buFont typeface="Wingdings" panose="05000000000000000000" charset="0"/>
            </a:pPr>
            <a:r>
              <a:rPr lang="zh-CN" altLang="en-US" sz="1800" b="1" spc="-49" smtClean="0">
                <a:ln w="3175">
                  <a:noFill/>
                </a:ln>
                <a:solidFill>
                  <a:schemeClr val="accent5">
                    <a:lumMod val="75000"/>
                  </a:schemeClr>
                </a:solidFill>
                <a:effectLst/>
                <a:latin typeface="微软雅黑" panose="020B0503020204020204" charset="-122"/>
                <a:ea typeface="微软雅黑" panose="020B0503020204020204" charset="-122"/>
                <a:cs typeface="微软雅黑" panose="020B0503020204020204" charset="-122"/>
                <a:sym typeface="+mn-ea"/>
              </a:rPr>
              <a:t> </a:t>
            </a:r>
            <a:r>
              <a:rPr lang="en-US" altLang="zh-CN" sz="1800" b="1" spc="-49" smtClean="0">
                <a:ln w="3175">
                  <a:noFill/>
                </a:ln>
                <a:solidFill>
                  <a:schemeClr val="accent5">
                    <a:lumMod val="75000"/>
                  </a:schemeClr>
                </a:solidFill>
                <a:effectLst/>
                <a:latin typeface="微软雅黑" panose="020B0503020204020204" charset="-122"/>
                <a:ea typeface="微软雅黑" panose="020B0503020204020204" charset="-122"/>
                <a:cs typeface="微软雅黑" panose="020B0503020204020204" charset="-122"/>
                <a:sym typeface="+mn-ea"/>
              </a:rPr>
              <a:t>      </a:t>
            </a:r>
            <a:r>
              <a:rPr lang="zh-CN" altLang="en-US" sz="1800" spc="-49" smtClean="0">
                <a:ln w="3175">
                  <a:noFill/>
                </a:ln>
                <a:solidFill>
                  <a:schemeClr val="accent5">
                    <a:lumMod val="75000"/>
                  </a:schemeClr>
                </a:solidFill>
                <a:effectLst/>
                <a:latin typeface="微软雅黑" panose="020B0503020204020204" charset="-122"/>
                <a:ea typeface="微软雅黑" panose="020B0503020204020204" charset="-122"/>
                <a:cs typeface="微软雅黑" panose="020B0503020204020204" charset="-122"/>
                <a:sym typeface="+mn-ea"/>
              </a:rPr>
              <a:t>具有正确的世界观、人生观和价值观，良好的道德品质，中国情怀和国际视野，社会责任感，人文与科学素养，合作精神，创新精神以及学科基本素养。</a:t>
            </a:r>
            <a:endParaRPr lang="zh-CN" altLang="en-US" sz="1800" spc="-49" smtClean="0">
              <a:ln w="3175">
                <a:noFill/>
              </a:ln>
              <a:solidFill>
                <a:schemeClr val="accent5">
                  <a:lumMod val="75000"/>
                </a:schemeClr>
              </a:solidFill>
              <a:effectLst/>
              <a:latin typeface="微软雅黑" panose="020B0503020204020204" charset="-122"/>
              <a:ea typeface="微软雅黑" panose="020B0503020204020204" charset="-122"/>
              <a:cs typeface="微软雅黑" panose="020B0503020204020204" charset="-122"/>
            </a:endParaRPr>
          </a:p>
          <a:p>
            <a:pPr lvl="0" algn="just" defTabSz="913765">
              <a:lnSpc>
                <a:spcPct val="100000"/>
              </a:lnSpc>
              <a:spcBef>
                <a:spcPts val="300"/>
              </a:spcBef>
              <a:buClrTx/>
              <a:buSzTx/>
              <a:buFont typeface="Wingdings" panose="05000000000000000000" charset="0"/>
            </a:pPr>
            <a:r>
              <a:rPr lang="zh-CN" altLang="en-US" sz="1800" b="1" spc="-49" smtClean="0">
                <a:ln w="3175">
                  <a:noFill/>
                </a:ln>
                <a:solidFill>
                  <a:schemeClr val="accent5">
                    <a:lumMod val="75000"/>
                  </a:schemeClr>
                </a:solidFill>
                <a:effectLst/>
                <a:latin typeface="微软雅黑" panose="020B0503020204020204" charset="-122"/>
                <a:ea typeface="微软雅黑" panose="020B0503020204020204" charset="-122"/>
                <a:cs typeface="微软雅黑" panose="020B0503020204020204" charset="-122"/>
                <a:sym typeface="+mn-ea"/>
              </a:rPr>
              <a:t>知识要求：</a:t>
            </a:r>
            <a:endParaRPr lang="zh-CN" altLang="en-US" sz="1800" b="1" spc="-49" smtClean="0">
              <a:ln w="3175">
                <a:noFill/>
              </a:ln>
              <a:solidFill>
                <a:schemeClr val="accent5">
                  <a:lumMod val="75000"/>
                </a:schemeClr>
              </a:solidFill>
              <a:effectLst/>
              <a:latin typeface="微软雅黑" panose="020B0503020204020204" charset="-122"/>
              <a:ea typeface="微软雅黑" panose="020B0503020204020204" charset="-122"/>
              <a:cs typeface="微软雅黑" panose="020B0503020204020204" charset="-122"/>
              <a:sym typeface="+mn-ea"/>
            </a:endParaRPr>
          </a:p>
          <a:p>
            <a:pPr lvl="0" algn="just" defTabSz="913765">
              <a:lnSpc>
                <a:spcPct val="100000"/>
              </a:lnSpc>
              <a:spcBef>
                <a:spcPts val="300"/>
              </a:spcBef>
              <a:buClrTx/>
              <a:buSzTx/>
              <a:buFont typeface="Wingdings" panose="05000000000000000000" charset="0"/>
            </a:pPr>
            <a:r>
              <a:rPr lang="zh-CN" altLang="en-US" sz="1800" b="1" spc="-49" smtClean="0">
                <a:ln w="3175">
                  <a:noFill/>
                </a:ln>
                <a:solidFill>
                  <a:schemeClr val="accent5">
                    <a:lumMod val="75000"/>
                  </a:schemeClr>
                </a:solidFill>
                <a:effectLst/>
                <a:latin typeface="微软雅黑" panose="020B0503020204020204" charset="-122"/>
                <a:ea typeface="微软雅黑" panose="020B0503020204020204" charset="-122"/>
                <a:cs typeface="微软雅黑" panose="020B0503020204020204" charset="-122"/>
                <a:sym typeface="+mn-ea"/>
              </a:rPr>
              <a:t> </a:t>
            </a:r>
            <a:r>
              <a:rPr lang="en-US" altLang="zh-CN" sz="1800" b="1" spc="-49" smtClean="0">
                <a:ln w="3175">
                  <a:noFill/>
                </a:ln>
                <a:solidFill>
                  <a:schemeClr val="accent5">
                    <a:lumMod val="75000"/>
                  </a:schemeClr>
                </a:solidFill>
                <a:effectLst/>
                <a:latin typeface="微软雅黑" panose="020B0503020204020204" charset="-122"/>
                <a:ea typeface="微软雅黑" panose="020B0503020204020204" charset="-122"/>
                <a:cs typeface="微软雅黑" panose="020B0503020204020204" charset="-122"/>
                <a:sym typeface="+mn-ea"/>
              </a:rPr>
              <a:t>      </a:t>
            </a:r>
            <a:r>
              <a:rPr lang="zh-CN" altLang="en-US" sz="1800" spc="-49" smtClean="0">
                <a:ln w="3175">
                  <a:noFill/>
                </a:ln>
                <a:solidFill>
                  <a:schemeClr val="accent5">
                    <a:lumMod val="75000"/>
                  </a:schemeClr>
                </a:solidFill>
                <a:effectLst/>
                <a:latin typeface="微软雅黑" panose="020B0503020204020204" charset="-122"/>
                <a:ea typeface="微软雅黑" panose="020B0503020204020204" charset="-122"/>
                <a:cs typeface="微软雅黑" panose="020B0503020204020204" charset="-122"/>
                <a:sym typeface="+mn-ea"/>
              </a:rPr>
              <a:t>掌握英语语言知识，英语文学知识，主要英语国家的历史、社会、政治、经济、文化、科技等基本情况；熟悉中国语言文化知识，了解我国国情和国际发展动态；掌握本专业基础理论、基本方法和学术规范；掌握相关的人文社会科学与自然科学基础知识，形成跨学科知识结构，体现专业特色。</a:t>
            </a:r>
            <a:endParaRPr lang="zh-CN" altLang="en-US" sz="1800" spc="-49" smtClean="0">
              <a:ln w="3175">
                <a:noFill/>
              </a:ln>
              <a:solidFill>
                <a:schemeClr val="accent5">
                  <a:lumMod val="75000"/>
                </a:schemeClr>
              </a:solidFill>
              <a:effectLst/>
              <a:latin typeface="微软雅黑" panose="020B0503020204020204" charset="-122"/>
              <a:ea typeface="微软雅黑" panose="020B0503020204020204" charset="-122"/>
              <a:cs typeface="微软雅黑" panose="020B0503020204020204" charset="-122"/>
            </a:endParaRPr>
          </a:p>
          <a:p>
            <a:pPr lvl="0" algn="just" defTabSz="913765">
              <a:lnSpc>
                <a:spcPct val="100000"/>
              </a:lnSpc>
              <a:spcBef>
                <a:spcPts val="300"/>
              </a:spcBef>
              <a:buClrTx/>
              <a:buSzTx/>
              <a:buFont typeface="Wingdings" panose="05000000000000000000" charset="0"/>
            </a:pPr>
            <a:r>
              <a:rPr lang="zh-CN" altLang="en-US" sz="1800" b="1" spc="-49" smtClean="0">
                <a:ln w="3175">
                  <a:noFill/>
                </a:ln>
                <a:solidFill>
                  <a:schemeClr val="accent5">
                    <a:lumMod val="75000"/>
                  </a:schemeClr>
                </a:solidFill>
                <a:effectLst/>
                <a:latin typeface="微软雅黑" panose="020B0503020204020204" charset="-122"/>
                <a:ea typeface="微软雅黑" panose="020B0503020204020204" charset="-122"/>
                <a:cs typeface="微软雅黑" panose="020B0503020204020204" charset="-122"/>
                <a:sym typeface="+mn-ea"/>
              </a:rPr>
              <a:t>能力要求：</a:t>
            </a:r>
            <a:endParaRPr lang="zh-CN" altLang="en-US" sz="1800" b="1" spc="-49" smtClean="0">
              <a:ln w="3175">
                <a:noFill/>
              </a:ln>
              <a:solidFill>
                <a:schemeClr val="accent5">
                  <a:lumMod val="75000"/>
                </a:schemeClr>
              </a:solidFill>
              <a:effectLst/>
              <a:latin typeface="微软雅黑" panose="020B0503020204020204" charset="-122"/>
              <a:ea typeface="微软雅黑" panose="020B0503020204020204" charset="-122"/>
              <a:cs typeface="微软雅黑" panose="020B0503020204020204" charset="-122"/>
              <a:sym typeface="+mn-ea"/>
            </a:endParaRPr>
          </a:p>
          <a:p>
            <a:pPr lvl="0" algn="just" defTabSz="913765">
              <a:lnSpc>
                <a:spcPct val="100000"/>
              </a:lnSpc>
              <a:spcBef>
                <a:spcPts val="300"/>
              </a:spcBef>
              <a:buClrTx/>
              <a:buSzTx/>
              <a:buFont typeface="Wingdings" panose="05000000000000000000" charset="0"/>
            </a:pPr>
            <a:r>
              <a:rPr lang="zh-CN" altLang="en-US" sz="1800" b="1" spc="-49" smtClean="0">
                <a:ln w="3175">
                  <a:noFill/>
                </a:ln>
                <a:solidFill>
                  <a:schemeClr val="accent5">
                    <a:lumMod val="75000"/>
                  </a:schemeClr>
                </a:solidFill>
                <a:effectLst/>
                <a:latin typeface="微软雅黑" panose="020B0503020204020204" charset="-122"/>
                <a:ea typeface="微软雅黑" panose="020B0503020204020204" charset="-122"/>
                <a:cs typeface="微软雅黑" panose="020B0503020204020204" charset="-122"/>
                <a:sym typeface="+mn-ea"/>
              </a:rPr>
              <a:t> </a:t>
            </a:r>
            <a:r>
              <a:rPr lang="en-US" altLang="zh-CN" sz="1800" b="1" spc="-49" smtClean="0">
                <a:ln w="3175">
                  <a:noFill/>
                </a:ln>
                <a:solidFill>
                  <a:schemeClr val="accent5">
                    <a:lumMod val="75000"/>
                  </a:schemeClr>
                </a:solidFill>
                <a:effectLst/>
                <a:latin typeface="微软雅黑" panose="020B0503020204020204" charset="-122"/>
                <a:ea typeface="微软雅黑" panose="020B0503020204020204" charset="-122"/>
                <a:cs typeface="微软雅黑" panose="020B0503020204020204" charset="-122"/>
                <a:sym typeface="+mn-ea"/>
              </a:rPr>
              <a:t>      </a:t>
            </a:r>
            <a:r>
              <a:rPr lang="zh-CN" altLang="en-US" sz="1800" spc="-49" smtClean="0">
                <a:ln w="3175">
                  <a:noFill/>
                </a:ln>
                <a:solidFill>
                  <a:schemeClr val="accent5">
                    <a:lumMod val="75000"/>
                  </a:schemeClr>
                </a:solidFill>
                <a:effectLst/>
                <a:latin typeface="微软雅黑" panose="020B0503020204020204" charset="-122"/>
                <a:ea typeface="微软雅黑" panose="020B0503020204020204" charset="-122"/>
                <a:cs typeface="微软雅黑" panose="020B0503020204020204" charset="-122"/>
                <a:sym typeface="+mn-ea"/>
              </a:rPr>
              <a:t>具备良好的英语语言运用能力，英语文学赏析能力，英汉口笔译能力，跨文化交流能力；具有良好的思辨能力，终身学习能力，信息技术应用能力，创新创业能力，实践能力和一定的研究能力；基本的国际传播意识和能力；用英语讲好中国故事的能力。</a:t>
            </a:r>
            <a:endParaRPr lang="zh-CN" altLang="en-US" sz="1800" spc="-49" smtClean="0">
              <a:ln w="3175">
                <a:noFill/>
              </a:ln>
              <a:solidFill>
                <a:schemeClr val="accent5">
                  <a:lumMod val="75000"/>
                </a:schemeClr>
              </a:solidFill>
              <a:effectLst/>
              <a:latin typeface="微软雅黑" panose="020B0503020204020204" charset="-122"/>
              <a:ea typeface="微软雅黑" panose="020B0503020204020204" charset="-122"/>
              <a:cs typeface="微软雅黑" panose="020B0503020204020204" charset="-122"/>
            </a:endParaRPr>
          </a:p>
          <a:p>
            <a:pPr algn="just" defTabSz="913765">
              <a:lnSpc>
                <a:spcPct val="100000"/>
              </a:lnSpc>
              <a:spcBef>
                <a:spcPts val="300"/>
              </a:spcBef>
              <a:buClrTx/>
              <a:buSzTx/>
              <a:buFont typeface="Wingdings" panose="05000000000000000000" charset="0"/>
            </a:pPr>
            <a:endParaRPr lang="zh-CN" altLang="en-US" sz="1800" spc="-49" smtClean="0">
              <a:ln w="3175">
                <a:noFill/>
              </a:ln>
              <a:solidFill>
                <a:schemeClr val="accent5">
                  <a:lumMod val="75000"/>
                </a:schemeClr>
              </a:solidFill>
              <a:effectLst/>
              <a:latin typeface="微软雅黑" panose="020B0503020204020204" charset="-122"/>
              <a:ea typeface="微软雅黑" panose="020B0503020204020204" charset="-122"/>
              <a:cs typeface="微软雅黑" panose="020B0503020204020204" charset="-122"/>
            </a:endParaRPr>
          </a:p>
          <a:p>
            <a:endParaRPr lang="zh-CN" altLang="en-US" sz="1800">
              <a:latin typeface="微软雅黑" panose="020B0503020204020204" charset="-122"/>
              <a:ea typeface="微软雅黑" panose="020B0503020204020204" charset="-122"/>
            </a:endParaRPr>
          </a:p>
          <a:p>
            <a:endParaRPr lang="zh-CN" altLang="en-US" sz="1800">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spd="slow" p14:dur="999" advTm="0"/>
    </mc:Choice>
    <mc:Fallback>
      <p:transition spd="slow" advTm="0"/>
    </mc:Fallback>
  </mc:AlternateContent>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31"/>
          <p:cNvSpPr txBox="1"/>
          <p:nvPr/>
        </p:nvSpPr>
        <p:spPr>
          <a:xfrm>
            <a:off x="431371" y="276352"/>
            <a:ext cx="7352283" cy="583565"/>
          </a:xfrm>
          <a:prstGeom prst="rect">
            <a:avLst/>
          </a:prstGeom>
          <a:noFill/>
        </p:spPr>
        <p:txBody>
          <a:bodyPr wrap="square" rtlCol="0">
            <a:spAutoFit/>
          </a:bodyPr>
          <a:lstStyle/>
          <a:p>
            <a:r>
              <a:rPr lang="zh-CN" altLang="en-US" sz="3200" b="1" spc="205" dirty="0" smtClean="0">
                <a:ln w="3175">
                  <a:noFill/>
                  <a:prstDash val="dash"/>
                </a:ln>
                <a:solidFill>
                  <a:schemeClr val="accent5">
                    <a:lumMod val="75000"/>
                  </a:schemeClr>
                </a:solidFill>
                <a:effectLst/>
                <a:uFillTx/>
                <a:latin typeface="微软雅黑" panose="020B0503020204020204" charset="-122"/>
                <a:ea typeface="微软雅黑" panose="020B0503020204020204" charset="-122"/>
                <a:cs typeface="微软雅黑" panose="020B0503020204020204" charset="-122"/>
              </a:rPr>
              <a:t>英语专业</a:t>
            </a:r>
            <a:r>
              <a:rPr lang="zh-CN" altLang="en-US" sz="2800" b="1" spc="205" dirty="0" smtClean="0">
                <a:ln w="3175">
                  <a:noFill/>
                  <a:prstDash val="dash"/>
                </a:ln>
                <a:solidFill>
                  <a:schemeClr val="accent5">
                    <a:lumMod val="75000"/>
                  </a:schemeClr>
                </a:solidFill>
                <a:effectLst/>
                <a:uFillTx/>
                <a:latin typeface="微软雅黑" panose="020B0503020204020204" charset="-122"/>
                <a:ea typeface="微软雅黑" panose="020B0503020204020204" charset="-122"/>
                <a:cs typeface="微软雅黑" panose="020B0503020204020204" charset="-122"/>
              </a:rPr>
              <a:t>  </a:t>
            </a:r>
            <a:r>
              <a:rPr lang="zh-CN" altLang="en-US" sz="2000" b="1" spc="205" dirty="0" smtClean="0">
                <a:ln w="3175">
                  <a:noFill/>
                  <a:prstDash val="dash"/>
                </a:ln>
                <a:solidFill>
                  <a:schemeClr val="accent5">
                    <a:lumMod val="75000"/>
                  </a:schemeClr>
                </a:solidFill>
                <a:effectLst/>
                <a:uFillTx/>
                <a:latin typeface="微软雅黑" panose="020B0503020204020204" charset="-122"/>
                <a:ea typeface="微软雅黑" panose="020B0503020204020204" charset="-122"/>
                <a:cs typeface="微软雅黑" panose="020B0503020204020204" charset="-122"/>
              </a:rPr>
              <a:t>辅修课程设置</a:t>
            </a:r>
            <a:endParaRPr lang="zh-CN" altLang="en-US" sz="2000" b="1" spc="205" dirty="0" smtClean="0">
              <a:ln w="3175">
                <a:noFill/>
                <a:prstDash val="dash"/>
              </a:ln>
              <a:solidFill>
                <a:schemeClr val="accent5">
                  <a:lumMod val="75000"/>
                </a:schemeClr>
              </a:solidFill>
              <a:effectLst/>
              <a:uFillTx/>
              <a:latin typeface="微软雅黑" panose="020B0503020204020204" charset="-122"/>
              <a:ea typeface="微软雅黑" panose="020B0503020204020204" charset="-122"/>
              <a:cs typeface="微软雅黑" panose="020B0503020204020204" charset="-122"/>
            </a:endParaRPr>
          </a:p>
        </p:txBody>
      </p:sp>
      <p:cxnSp>
        <p:nvCxnSpPr>
          <p:cNvPr id="7" name="直接连接符 6"/>
          <p:cNvCxnSpPr/>
          <p:nvPr/>
        </p:nvCxnSpPr>
        <p:spPr>
          <a:xfrm>
            <a:off x="566673" y="1316765"/>
            <a:ext cx="11001935" cy="0"/>
          </a:xfrm>
          <a:prstGeom prst="line">
            <a:avLst/>
          </a:prstGeom>
        </p:spPr>
        <p:style>
          <a:lnRef idx="1">
            <a:schemeClr val="accent1"/>
          </a:lnRef>
          <a:fillRef idx="0">
            <a:schemeClr val="accent1"/>
          </a:fillRef>
          <a:effectRef idx="0">
            <a:schemeClr val="accent1"/>
          </a:effectRef>
          <a:fontRef idx="minor">
            <a:schemeClr val="tx1"/>
          </a:fontRef>
        </p:style>
      </p:cxnSp>
      <p:pic>
        <p:nvPicPr>
          <p:cNvPr id="11" name="Picture 26" descr="xx">
            <a:hlinkClick r:id="rId1"/>
          </p:cNvPr>
          <p:cNvPicPr>
            <a:picLocks noChangeAspect="1" noChangeArrowheads="1"/>
          </p:cNvPicPr>
          <p:nvPr/>
        </p:nvPicPr>
        <p:blipFill>
          <a:blip r:embed="rId2">
            <a:lum bright="70000" contrast="-70000"/>
          </a:blip>
          <a:srcRect l="14714" t="10002" r="15443" b="14990"/>
          <a:stretch>
            <a:fillRect/>
          </a:stretch>
        </p:blipFill>
        <p:spPr bwMode="auto">
          <a:xfrm>
            <a:off x="10800521" y="71077"/>
            <a:ext cx="1248137" cy="1970929"/>
          </a:xfrm>
          <a:prstGeom prst="rect">
            <a:avLst/>
          </a:prstGeom>
          <a:noFill/>
          <a:ln w="9525">
            <a:noFill/>
            <a:miter lim="800000"/>
            <a:headEnd/>
            <a:tailEnd/>
          </a:ln>
        </p:spPr>
      </p:pic>
      <p:graphicFrame>
        <p:nvGraphicFramePr>
          <p:cNvPr id="8" name="表格 7"/>
          <p:cNvGraphicFramePr>
            <a:graphicFrameLocks noGrp="1"/>
          </p:cNvGraphicFramePr>
          <p:nvPr/>
        </p:nvGraphicFramePr>
        <p:xfrm>
          <a:off x="431372" y="1220755"/>
          <a:ext cx="11193780" cy="4777740"/>
        </p:xfrm>
        <a:graphic>
          <a:graphicData uri="http://schemas.openxmlformats.org/drawingml/2006/table">
            <a:tbl>
              <a:tblPr>
                <a:tableStyleId>{5C22544A-7EE6-4342-B048-85BDC9FD1C3A}</a:tableStyleId>
              </a:tblPr>
              <a:tblGrid>
                <a:gridCol w="1233805"/>
                <a:gridCol w="2414270"/>
                <a:gridCol w="960120"/>
                <a:gridCol w="1056640"/>
                <a:gridCol w="1056005"/>
                <a:gridCol w="1171575"/>
                <a:gridCol w="1165225"/>
                <a:gridCol w="1068705"/>
                <a:gridCol w="1067435"/>
              </a:tblGrid>
              <a:tr h="449580">
                <a:tc rowSpan="2" gridSpan="2">
                  <a:txBody>
                    <a:bodyPr/>
                    <a:lstStyle/>
                    <a:p>
                      <a:pPr algn="ctr"/>
                      <a:r>
                        <a:rPr lang="zh-CN" altLang="en-US" sz="2135"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rPr>
                        <a:t>课程内容</a:t>
                      </a:r>
                      <a:endParaRPr lang="zh-CN" altLang="en-US" sz="2135"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endParaRPr>
                    </a:p>
                  </a:txBody>
                  <a:tcPr marL="48260" marR="48260" marT="0" marB="0" anchor="ctr">
                    <a:solidFill>
                      <a:srgbClr val="1F497D"/>
                    </a:solidFill>
                  </a:tcPr>
                </a:tc>
                <a:tc rowSpan="2" hMerge="1">
                  <a:tcPr marL="36195" marR="36195" marT="0" marB="0" anchor="ctr">
                    <a:solidFill>
                      <a:schemeClr val="tx2"/>
                    </a:solidFill>
                  </a:tcPr>
                </a:tc>
                <a:tc rowSpan="2">
                  <a:txBody>
                    <a:bodyPr/>
                    <a:lstStyle/>
                    <a:p>
                      <a:pPr marL="0" algn="ctr" defTabSz="914400" rtl="0" eaLnBrk="1" latinLnBrk="0" hangingPunct="1">
                        <a:lnSpc>
                          <a:spcPct val="100000"/>
                        </a:lnSpc>
                        <a:spcAft>
                          <a:spcPts val="0"/>
                        </a:spcAft>
                      </a:pPr>
                      <a:r>
                        <a:rPr lang="zh-CN" altLang="en-US" sz="2135" b="1" kern="1200"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mn-cs"/>
                        </a:rPr>
                        <a:t>学分</a:t>
                      </a:r>
                      <a:endParaRPr lang="zh-CN" altLang="en-US" sz="2135" b="1" kern="1200"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mn-cs"/>
                      </a:endParaRPr>
                    </a:p>
                  </a:txBody>
                  <a:tcPr marL="48260" marR="48260" marT="0" marB="0" anchor="ctr">
                    <a:solidFill>
                      <a:schemeClr val="tx2"/>
                    </a:solidFill>
                  </a:tcPr>
                </a:tc>
                <a:tc rowSpan="2">
                  <a:txBody>
                    <a:bodyPr/>
                    <a:lstStyle/>
                    <a:p>
                      <a:pPr algn="ctr"/>
                      <a:r>
                        <a:rPr lang="zh-CN" altLang="en-US" sz="2135"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rPr>
                        <a:t>讲课</a:t>
                      </a:r>
                      <a:endParaRPr lang="en-US" altLang="zh-CN" sz="2135"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endParaRPr>
                    </a:p>
                    <a:p>
                      <a:pPr algn="ctr"/>
                      <a:r>
                        <a:rPr lang="zh-CN" altLang="en-US" sz="2135"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rPr>
                        <a:t>学时</a:t>
                      </a:r>
                      <a:endParaRPr lang="en-US" sz="2135"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endParaRPr>
                    </a:p>
                  </a:txBody>
                  <a:tcPr marL="0" marR="0" marT="0" marB="0" anchor="ctr">
                    <a:solidFill>
                      <a:schemeClr val="tx2"/>
                    </a:solidFill>
                  </a:tcPr>
                </a:tc>
                <a:tc rowSpan="2">
                  <a:txBody>
                    <a:bodyPr/>
                    <a:lstStyle/>
                    <a:p>
                      <a:pPr algn="ctr"/>
                      <a:r>
                        <a:rPr lang="zh-CN" altLang="en-US" sz="2135"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rPr>
                        <a:t>实践</a:t>
                      </a:r>
                      <a:endParaRPr lang="en-US" altLang="zh-CN" sz="2135"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endParaRPr>
                    </a:p>
                    <a:p>
                      <a:pPr algn="ctr"/>
                      <a:r>
                        <a:rPr lang="zh-CN" altLang="en-US" sz="2135"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rPr>
                        <a:t>学时</a:t>
                      </a:r>
                      <a:endParaRPr lang="en-US" sz="2135"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endParaRPr>
                    </a:p>
                  </a:txBody>
                  <a:tcPr marL="48260" marR="48260" marT="0" marB="0" anchor="ctr">
                    <a:solidFill>
                      <a:schemeClr val="tx2"/>
                    </a:solidFill>
                  </a:tcPr>
                </a:tc>
                <a:tc gridSpan="4">
                  <a:txBody>
                    <a:bodyPr/>
                    <a:lstStyle/>
                    <a:p>
                      <a:pPr algn="ctr">
                        <a:lnSpc>
                          <a:spcPct val="100000"/>
                        </a:lnSpc>
                        <a:spcAft>
                          <a:spcPts val="0"/>
                        </a:spcAft>
                      </a:pPr>
                      <a:r>
                        <a:rPr lang="zh-CN" altLang="en-US" sz="2135" b="1" kern="100"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rPr>
                        <a:t>学期分配</a:t>
                      </a:r>
                      <a:endParaRPr lang="zh-CN" altLang="en-US" sz="2135" b="1" kern="100"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endParaRPr>
                    </a:p>
                  </a:txBody>
                  <a:tcPr marL="48260" marR="48260" marT="0" marB="0" anchor="ctr">
                    <a:solidFill>
                      <a:schemeClr val="tx2"/>
                    </a:solidFill>
                  </a:tcPr>
                </a:tc>
                <a:tc hMerge="1">
                  <a:tcPr marL="36195" marR="36195" marT="0" marB="0" anchor="ctr">
                    <a:solidFill>
                      <a:schemeClr val="tx2"/>
                    </a:solidFill>
                  </a:tcPr>
                </a:tc>
                <a:tc hMerge="1">
                  <a:tcPr marL="36195" marR="36195" marT="0" marB="0" anchor="ctr">
                    <a:solidFill>
                      <a:schemeClr val="tx2"/>
                    </a:solidFill>
                  </a:tcPr>
                </a:tc>
                <a:tc hMerge="1">
                  <a:tcPr marL="36195" marR="36195" marT="0" marB="0" anchor="ctr">
                    <a:solidFill>
                      <a:schemeClr val="tx2"/>
                    </a:solidFill>
                  </a:tcPr>
                </a:tc>
              </a:tr>
              <a:tr h="718820">
                <a:tc vMerge="1" gridSpan="2">
                  <a:tcPr/>
                </a:tc>
                <a:tc vMerge="1" hMerge="1">
                  <a:tcPr/>
                </a:tc>
                <a:tc vMerge="1">
                  <a:tcPr/>
                </a:tc>
                <a:tc vMerge="1">
                  <a:tcPr/>
                </a:tc>
                <a:tc vMerge="1">
                  <a:tcPr/>
                </a:tc>
                <a:tc>
                  <a:txBody>
                    <a:bodyPr/>
                    <a:lstStyle/>
                    <a:p>
                      <a:pPr algn="ctr">
                        <a:lnSpc>
                          <a:spcPct val="100000"/>
                        </a:lnSpc>
                        <a:spcAft>
                          <a:spcPts val="0"/>
                        </a:spcAft>
                      </a:pPr>
                      <a:r>
                        <a:rPr lang="zh-CN" altLang="en-US" sz="1865" b="1" kern="100"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rPr>
                        <a:t>第</a:t>
                      </a:r>
                      <a:r>
                        <a:rPr lang="en-US" sz="1865" b="1" kern="100"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rPr>
                        <a:t>3</a:t>
                      </a:r>
                      <a:r>
                        <a:rPr lang="zh-CN" altLang="en-US" sz="1865" b="1" kern="100"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rPr>
                        <a:t>学期</a:t>
                      </a:r>
                      <a:endParaRPr lang="en-US" sz="1865" b="1" kern="100"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endParaRPr>
                    </a:p>
                  </a:txBody>
                  <a:tcPr marL="48260" marR="48260" marT="0" marB="0" anchor="ctr">
                    <a:solidFill>
                      <a:schemeClr val="tx2"/>
                    </a:solidFill>
                  </a:tcPr>
                </a:tc>
                <a:tc>
                  <a:txBody>
                    <a:bodyPr/>
                    <a:lstStyle/>
                    <a:p>
                      <a:pPr algn="ctr">
                        <a:lnSpc>
                          <a:spcPct val="100000"/>
                        </a:lnSpc>
                        <a:spcAft>
                          <a:spcPts val="0"/>
                        </a:spcAft>
                      </a:pPr>
                      <a:r>
                        <a:rPr lang="zh-CN" altLang="en-US" sz="1865" b="1" kern="100"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rPr>
                        <a:t>第</a:t>
                      </a:r>
                      <a:r>
                        <a:rPr lang="en-US" sz="1865" b="1" kern="100"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rPr>
                        <a:t>4</a:t>
                      </a:r>
                      <a:r>
                        <a:rPr lang="zh-CN" altLang="en-US" sz="1865" b="1" kern="100"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rPr>
                        <a:t>学期</a:t>
                      </a:r>
                      <a:endParaRPr lang="en-US" sz="1865" b="1" kern="100"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endParaRPr>
                    </a:p>
                  </a:txBody>
                  <a:tcPr marL="48260" marR="48260" marT="0" marB="0" anchor="ctr">
                    <a:solidFill>
                      <a:schemeClr val="tx2"/>
                    </a:solidFill>
                  </a:tcPr>
                </a:tc>
                <a:tc>
                  <a:txBody>
                    <a:bodyPr/>
                    <a:lstStyle/>
                    <a:p>
                      <a:pPr algn="ctr">
                        <a:lnSpc>
                          <a:spcPct val="100000"/>
                        </a:lnSpc>
                        <a:spcAft>
                          <a:spcPts val="0"/>
                        </a:spcAft>
                      </a:pPr>
                      <a:r>
                        <a:rPr lang="zh-CN" altLang="en-US" sz="1865" b="1" kern="100"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rPr>
                        <a:t>第</a:t>
                      </a:r>
                      <a:r>
                        <a:rPr lang="en-US" sz="1865" b="1" kern="100"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rPr>
                        <a:t>5</a:t>
                      </a:r>
                      <a:r>
                        <a:rPr lang="zh-CN" altLang="en-US" sz="1865" b="1" kern="100"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rPr>
                        <a:t>学期</a:t>
                      </a:r>
                      <a:endParaRPr lang="en-US" sz="1865" b="1" kern="100"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endParaRPr>
                    </a:p>
                  </a:txBody>
                  <a:tcPr marL="48260" marR="48260" marT="0" marB="0" anchor="ctr">
                    <a:solidFill>
                      <a:schemeClr val="tx2"/>
                    </a:solidFill>
                  </a:tcPr>
                </a:tc>
                <a:tc>
                  <a:txBody>
                    <a:bodyPr/>
                    <a:lstStyle/>
                    <a:p>
                      <a:pPr algn="ctr">
                        <a:lnSpc>
                          <a:spcPct val="100000"/>
                        </a:lnSpc>
                        <a:spcAft>
                          <a:spcPts val="0"/>
                        </a:spcAft>
                      </a:pPr>
                      <a:r>
                        <a:rPr lang="zh-CN" altLang="en-US" sz="1865" b="1" kern="100"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rPr>
                        <a:t>第</a:t>
                      </a:r>
                      <a:r>
                        <a:rPr lang="en-US" sz="1865" b="1" kern="100"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rPr>
                        <a:t>6</a:t>
                      </a:r>
                      <a:r>
                        <a:rPr lang="zh-CN" altLang="en-US" sz="1865" b="1" kern="100"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rPr>
                        <a:t>学期</a:t>
                      </a:r>
                      <a:endParaRPr lang="en-US" sz="1865" b="1" kern="100"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endParaRPr>
                    </a:p>
                  </a:txBody>
                  <a:tcPr marL="48260" marR="48260" marT="0" marB="0" anchor="ctr">
                    <a:solidFill>
                      <a:schemeClr val="tx2"/>
                    </a:solidFill>
                  </a:tcPr>
                </a:tc>
              </a:tr>
              <a:tr h="412115">
                <a:tc rowSpan="5">
                  <a:txBody>
                    <a:bodyPr/>
                    <a:lstStyle/>
                    <a:p>
                      <a:pPr algn="ctr">
                        <a:lnSpc>
                          <a:spcPct val="100000"/>
                        </a:lnSpc>
                        <a:spcAft>
                          <a:spcPts val="0"/>
                        </a:spcAft>
                      </a:pPr>
                      <a:r>
                        <a:rPr lang="zh-CN" altLang="en-US" sz="1865" b="1" kern="100" dirty="0">
                          <a:effectLst/>
                          <a:latin typeface="微软雅黑" panose="020B0503020204020204" charset="-122"/>
                          <a:ea typeface="微软雅黑" panose="020B0503020204020204" charset="-122"/>
                        </a:rPr>
                        <a:t>学科</a:t>
                      </a:r>
                      <a:endParaRPr lang="en-US" altLang="zh-CN" sz="1865" b="1" kern="100" dirty="0">
                        <a:effectLst/>
                        <a:latin typeface="微软雅黑" panose="020B0503020204020204" charset="-122"/>
                        <a:ea typeface="微软雅黑" panose="020B0503020204020204" charset="-122"/>
                      </a:endParaRPr>
                    </a:p>
                    <a:p>
                      <a:pPr algn="ctr">
                        <a:lnSpc>
                          <a:spcPct val="100000"/>
                        </a:lnSpc>
                        <a:spcAft>
                          <a:spcPts val="0"/>
                        </a:spcAft>
                      </a:pPr>
                      <a:r>
                        <a:rPr lang="zh-CN" altLang="en-US" sz="1865" b="1" kern="100" dirty="0">
                          <a:effectLst/>
                          <a:latin typeface="微软雅黑" panose="020B0503020204020204" charset="-122"/>
                          <a:ea typeface="微软雅黑" panose="020B0503020204020204" charset="-122"/>
                        </a:rPr>
                        <a:t>基础课</a:t>
                      </a:r>
                      <a:endParaRPr lang="en-US" altLang="zh-CN" sz="1865" b="1" kern="100" dirty="0">
                        <a:effectLst/>
                        <a:latin typeface="微软雅黑" panose="020B0503020204020204" charset="-122"/>
                        <a:ea typeface="微软雅黑" panose="020B0503020204020204" charset="-122"/>
                      </a:endParaRPr>
                    </a:p>
                    <a:p>
                      <a:pPr algn="ctr">
                        <a:lnSpc>
                          <a:spcPct val="100000"/>
                        </a:lnSpc>
                        <a:spcAft>
                          <a:spcPts val="0"/>
                        </a:spcAft>
                      </a:pPr>
                      <a:r>
                        <a:rPr lang="zh-CN" altLang="en-US" sz="1600" kern="100" dirty="0">
                          <a:effectLst/>
                          <a:latin typeface="微软雅黑" panose="020B0503020204020204" charset="-122"/>
                          <a:ea typeface="微软雅黑" panose="020B0503020204020204" charset="-122"/>
                        </a:rPr>
                        <a:t>（</a:t>
                      </a:r>
                      <a:r>
                        <a:rPr lang="en-US" altLang="zh-CN" sz="1600" kern="100" dirty="0">
                          <a:effectLst/>
                          <a:latin typeface="微软雅黑" panose="020B0503020204020204" charset="-122"/>
                          <a:ea typeface="微软雅黑" panose="020B0503020204020204" charset="-122"/>
                        </a:rPr>
                        <a:t>17</a:t>
                      </a:r>
                      <a:r>
                        <a:rPr lang="zh-CN" altLang="en-US" sz="1600" kern="100" dirty="0">
                          <a:effectLst/>
                          <a:latin typeface="微软雅黑" panose="020B0503020204020204" charset="-122"/>
                          <a:ea typeface="微软雅黑" panose="020B0503020204020204" charset="-122"/>
                        </a:rPr>
                        <a:t>学分）</a:t>
                      </a:r>
                      <a:endParaRPr lang="en-US" sz="1600" kern="100" dirty="0">
                        <a:effectLst/>
                        <a:latin typeface="微软雅黑" panose="020B0503020204020204" charset="-122"/>
                        <a:ea typeface="微软雅黑" panose="020B0503020204020204" charset="-122"/>
                      </a:endParaRPr>
                    </a:p>
                  </a:txBody>
                  <a:tcPr marL="48260" marR="48260" marT="0" marB="0" anchor="ctr"/>
                </a:tc>
                <a:tc>
                  <a:txBody>
                    <a:bodyPr/>
                    <a:lstStyle/>
                    <a:p>
                      <a:pPr algn="l">
                        <a:lnSpc>
                          <a:spcPts val="1200"/>
                        </a:lnSpc>
                      </a:pPr>
                      <a:r>
                        <a:rPr lang="zh-CN" sz="1865" kern="100" dirty="0">
                          <a:effectLst/>
                          <a:latin typeface="微软雅黑" panose="020B0503020204020204" charset="-122"/>
                          <a:ea typeface="微软雅黑" panose="020B0503020204020204" charset="-122"/>
                        </a:rPr>
                        <a:t>英语口语</a:t>
                      </a:r>
                      <a:r>
                        <a:rPr lang="en-US" sz="1865" kern="100" dirty="0">
                          <a:effectLst/>
                          <a:latin typeface="微软雅黑" panose="020B0503020204020204" charset="-122"/>
                          <a:ea typeface="微软雅黑" panose="020B0503020204020204" charset="-122"/>
                        </a:rPr>
                        <a:t>*</a:t>
                      </a:r>
                      <a:endParaRPr lang="zh-CN" sz="1865" kern="100" dirty="0">
                        <a:effectLst/>
                        <a:latin typeface="微软雅黑" panose="020B0503020204020204" charset="-122"/>
                        <a:ea typeface="微软雅黑" panose="020B0503020204020204" charset="-122"/>
                      </a:endParaRPr>
                    </a:p>
                  </a:txBody>
                  <a:tcPr marL="48260" marR="48260" marT="0" marB="0" anchor="ctr"/>
                </a:tc>
                <a:tc>
                  <a:txBody>
                    <a:bodyPr/>
                    <a:lstStyle/>
                    <a:p>
                      <a:pPr algn="ctr">
                        <a:lnSpc>
                          <a:spcPts val="1200"/>
                        </a:lnSpc>
                      </a:pPr>
                      <a:r>
                        <a:rPr lang="en-US" sz="1865" kern="100" dirty="0">
                          <a:effectLst/>
                          <a:latin typeface="微软雅黑" panose="020B0503020204020204" charset="-122"/>
                          <a:ea typeface="微软雅黑" panose="020B0503020204020204" charset="-122"/>
                        </a:rPr>
                        <a:t>4</a:t>
                      </a:r>
                      <a:endParaRPr lang="en-US" sz="1865" kern="100" dirty="0">
                        <a:effectLst/>
                        <a:latin typeface="微软雅黑" panose="020B0503020204020204" charset="-122"/>
                        <a:ea typeface="微软雅黑" panose="020B0503020204020204" charset="-122"/>
                      </a:endParaRPr>
                    </a:p>
                  </a:txBody>
                  <a:tcPr marL="0" marR="0" marT="0" marB="0" anchor="ctr"/>
                </a:tc>
                <a:tc>
                  <a:txBody>
                    <a:bodyPr/>
                    <a:lstStyle/>
                    <a:p>
                      <a:pPr algn="ctr"/>
                      <a:r>
                        <a:rPr lang="en-US" sz="1865" kern="100">
                          <a:effectLst/>
                          <a:latin typeface="微软雅黑" panose="020B0503020204020204" charset="-122"/>
                          <a:ea typeface="微软雅黑" panose="020B0503020204020204" charset="-122"/>
                        </a:rPr>
                        <a:t>64</a:t>
                      </a:r>
                      <a:endParaRPr lang="en-US" sz="1865" kern="100">
                        <a:effectLst/>
                        <a:latin typeface="微软雅黑" panose="020B0503020204020204" charset="-122"/>
                        <a:ea typeface="微软雅黑" panose="020B0503020204020204" charset="-122"/>
                      </a:endParaRPr>
                    </a:p>
                  </a:txBody>
                  <a:tcPr marL="0" marR="0" marT="0" marB="0"/>
                </a:tc>
                <a:tc>
                  <a:txBody>
                    <a:bodyPr/>
                    <a:lstStyle/>
                    <a:p>
                      <a:pPr algn="ctr">
                        <a:lnSpc>
                          <a:spcPct val="100000"/>
                        </a:lnSpc>
                        <a:spcAft>
                          <a:spcPts val="0"/>
                        </a:spcAft>
                      </a:pPr>
                      <a:endParaRPr lang="en-US" sz="1865" kern="100" dirty="0">
                        <a:effectLst/>
                        <a:latin typeface="微软雅黑" panose="020B0503020204020204" charset="-122"/>
                        <a:ea typeface="微软雅黑" panose="020B0503020204020204" charset="-122"/>
                      </a:endParaRPr>
                    </a:p>
                  </a:txBody>
                  <a:tcPr marL="48260" marR="48260" marT="0" marB="0" anchor="ctr"/>
                </a:tc>
                <a:tc>
                  <a:txBody>
                    <a:bodyPr/>
                    <a:lstStyle/>
                    <a:p>
                      <a:pPr algn="ctr"/>
                      <a:r>
                        <a:rPr lang="en-US" sz="1865" kern="100" dirty="0">
                          <a:effectLst/>
                          <a:latin typeface="微软雅黑" panose="020B0503020204020204" charset="-122"/>
                          <a:ea typeface="微软雅黑" panose="020B0503020204020204" charset="-122"/>
                        </a:rPr>
                        <a:t>1</a:t>
                      </a:r>
                      <a:endParaRPr lang="en-US" sz="1865" kern="100" dirty="0">
                        <a:effectLst/>
                        <a:latin typeface="微软雅黑" panose="020B0503020204020204" charset="-122"/>
                        <a:ea typeface="微软雅黑" panose="020B0503020204020204" charset="-122"/>
                      </a:endParaRPr>
                    </a:p>
                  </a:txBody>
                  <a:tcPr marL="0" marR="0" marT="0" marB="0" anchor="ctr"/>
                </a:tc>
                <a:tc>
                  <a:txBody>
                    <a:bodyPr/>
                    <a:lstStyle/>
                    <a:p>
                      <a:pPr algn="ctr"/>
                      <a:r>
                        <a:rPr lang="en-US" sz="1865" kern="100">
                          <a:effectLst/>
                          <a:latin typeface="微软雅黑" panose="020B0503020204020204" charset="-122"/>
                          <a:ea typeface="微软雅黑" panose="020B0503020204020204" charset="-122"/>
                        </a:rPr>
                        <a:t>1</a:t>
                      </a:r>
                      <a:endParaRPr lang="en-US" sz="1865" kern="100">
                        <a:effectLst/>
                        <a:latin typeface="微软雅黑" panose="020B0503020204020204" charset="-122"/>
                        <a:ea typeface="微软雅黑" panose="020B0503020204020204" charset="-122"/>
                      </a:endParaRPr>
                    </a:p>
                  </a:txBody>
                  <a:tcPr marL="0" marR="0" marT="0" marB="0" anchor="ctr"/>
                </a:tc>
                <a:tc>
                  <a:txBody>
                    <a:bodyPr/>
                    <a:lstStyle/>
                    <a:p>
                      <a:pPr algn="ctr"/>
                      <a:r>
                        <a:rPr lang="en-US" sz="1865" kern="100">
                          <a:effectLst/>
                          <a:latin typeface="微软雅黑" panose="020B0503020204020204" charset="-122"/>
                          <a:ea typeface="微软雅黑" panose="020B0503020204020204" charset="-122"/>
                        </a:rPr>
                        <a:t>1</a:t>
                      </a:r>
                      <a:endParaRPr lang="en-US" sz="1865" kern="100">
                        <a:effectLst/>
                        <a:latin typeface="微软雅黑" panose="020B0503020204020204" charset="-122"/>
                        <a:ea typeface="微软雅黑" panose="020B0503020204020204" charset="-122"/>
                      </a:endParaRPr>
                    </a:p>
                  </a:txBody>
                  <a:tcPr marL="0" marR="0" marT="0" marB="0" anchor="ctr"/>
                </a:tc>
                <a:tc>
                  <a:txBody>
                    <a:bodyPr/>
                    <a:lstStyle/>
                    <a:p>
                      <a:pPr algn="ctr"/>
                      <a:r>
                        <a:rPr lang="en-US" sz="1865" kern="100">
                          <a:effectLst/>
                          <a:latin typeface="微软雅黑" panose="020B0503020204020204" charset="-122"/>
                          <a:ea typeface="微软雅黑" panose="020B0503020204020204" charset="-122"/>
                        </a:rPr>
                        <a:t>1</a:t>
                      </a:r>
                      <a:endParaRPr lang="en-US" sz="1865" kern="100">
                        <a:effectLst/>
                        <a:latin typeface="微软雅黑" panose="020B0503020204020204" charset="-122"/>
                        <a:ea typeface="微软雅黑" panose="020B0503020204020204" charset="-122"/>
                      </a:endParaRPr>
                    </a:p>
                  </a:txBody>
                  <a:tcPr marL="0" marR="0" marT="0" marB="0" anchor="ctr"/>
                </a:tc>
              </a:tr>
              <a:tr h="412115">
                <a:tc vMerge="1">
                  <a:tcPr marL="36195" marR="36195" marT="0" marB="0" anchor="ctr"/>
                </a:tc>
                <a:tc>
                  <a:txBody>
                    <a:bodyPr/>
                    <a:lstStyle/>
                    <a:p>
                      <a:pPr algn="l">
                        <a:lnSpc>
                          <a:spcPts val="1100"/>
                        </a:lnSpc>
                      </a:pPr>
                      <a:r>
                        <a:rPr lang="zh-CN" sz="1865" kern="100" dirty="0">
                          <a:effectLst/>
                          <a:latin typeface="微软雅黑" panose="020B0503020204020204" charset="-122"/>
                          <a:ea typeface="微软雅黑" panose="020B0503020204020204" charset="-122"/>
                        </a:rPr>
                        <a:t>英汉</a:t>
                      </a:r>
                      <a:r>
                        <a:rPr lang="en-US" sz="1865" kern="100" dirty="0">
                          <a:effectLst/>
                          <a:latin typeface="微软雅黑" panose="020B0503020204020204" charset="-122"/>
                          <a:ea typeface="微软雅黑" panose="020B0503020204020204" charset="-122"/>
                        </a:rPr>
                        <a:t>/</a:t>
                      </a:r>
                      <a:r>
                        <a:rPr lang="zh-CN" sz="1865" kern="100" dirty="0">
                          <a:effectLst/>
                          <a:latin typeface="微软雅黑" panose="020B0503020204020204" charset="-122"/>
                          <a:ea typeface="微软雅黑" panose="020B0503020204020204" charset="-122"/>
                        </a:rPr>
                        <a:t>汉英笔译</a:t>
                      </a:r>
                      <a:endParaRPr lang="zh-CN" sz="1865" kern="100" dirty="0">
                        <a:effectLst/>
                        <a:latin typeface="微软雅黑" panose="020B0503020204020204" charset="-122"/>
                        <a:ea typeface="微软雅黑" panose="020B0503020204020204" charset="-122"/>
                      </a:endParaRPr>
                    </a:p>
                  </a:txBody>
                  <a:tcPr marL="48260" marR="48260" marT="0" marB="0" anchor="ctr">
                    <a:solidFill>
                      <a:schemeClr val="bg2"/>
                    </a:solidFill>
                  </a:tcPr>
                </a:tc>
                <a:tc>
                  <a:txBody>
                    <a:bodyPr/>
                    <a:lstStyle/>
                    <a:p>
                      <a:pPr algn="ctr"/>
                      <a:r>
                        <a:rPr lang="en-US" sz="1865" kern="100" dirty="0">
                          <a:effectLst/>
                          <a:latin typeface="微软雅黑" panose="020B0503020204020204" charset="-122"/>
                          <a:ea typeface="微软雅黑" panose="020B0503020204020204" charset="-122"/>
                        </a:rPr>
                        <a:t>3</a:t>
                      </a:r>
                      <a:endParaRPr lang="en-US" sz="1865" kern="100" dirty="0">
                        <a:effectLst/>
                        <a:latin typeface="微软雅黑" panose="020B0503020204020204" charset="-122"/>
                        <a:ea typeface="微软雅黑" panose="020B0503020204020204" charset="-122"/>
                      </a:endParaRPr>
                    </a:p>
                  </a:txBody>
                  <a:tcPr marL="0" marR="0" marT="0" marB="0" anchor="ctr">
                    <a:solidFill>
                      <a:schemeClr val="bg2"/>
                    </a:solidFill>
                  </a:tcPr>
                </a:tc>
                <a:tc>
                  <a:txBody>
                    <a:bodyPr/>
                    <a:lstStyle/>
                    <a:p>
                      <a:pPr algn="ctr"/>
                      <a:r>
                        <a:rPr lang="en-US" sz="1865" kern="100">
                          <a:effectLst/>
                          <a:latin typeface="微软雅黑" panose="020B0503020204020204" charset="-122"/>
                          <a:ea typeface="微软雅黑" panose="020B0503020204020204" charset="-122"/>
                        </a:rPr>
                        <a:t>48</a:t>
                      </a:r>
                      <a:endParaRPr lang="en-US" sz="1865" kern="100">
                        <a:effectLst/>
                        <a:latin typeface="微软雅黑" panose="020B0503020204020204" charset="-122"/>
                        <a:ea typeface="微软雅黑" panose="020B0503020204020204" charset="-122"/>
                      </a:endParaRPr>
                    </a:p>
                  </a:txBody>
                  <a:tcPr marL="0" marR="0" marT="0" marB="0">
                    <a:solidFill>
                      <a:schemeClr val="bg2"/>
                    </a:solidFill>
                  </a:tcPr>
                </a:tc>
                <a:tc>
                  <a:txBody>
                    <a:bodyPr/>
                    <a:lstStyle/>
                    <a:p>
                      <a:pPr algn="ctr">
                        <a:lnSpc>
                          <a:spcPct val="100000"/>
                        </a:lnSpc>
                        <a:spcAft>
                          <a:spcPts val="0"/>
                        </a:spcAft>
                      </a:pPr>
                      <a:endParaRPr lang="en-US" sz="1865" kern="100" dirty="0">
                        <a:effectLst/>
                        <a:latin typeface="微软雅黑" panose="020B0503020204020204" charset="-122"/>
                        <a:ea typeface="微软雅黑" panose="020B0503020204020204" charset="-122"/>
                      </a:endParaRPr>
                    </a:p>
                  </a:txBody>
                  <a:tcPr marL="48260" marR="48260" marT="0" marB="0" anchor="ctr">
                    <a:solidFill>
                      <a:schemeClr val="bg2"/>
                    </a:solidFill>
                  </a:tcPr>
                </a:tc>
                <a:tc>
                  <a:txBody>
                    <a:bodyPr/>
                    <a:lstStyle/>
                    <a:p>
                      <a:pPr algn="ctr"/>
                      <a:r>
                        <a:rPr lang="en-US" sz="1865" kern="100" dirty="0">
                          <a:effectLst/>
                          <a:latin typeface="微软雅黑" panose="020B0503020204020204" charset="-122"/>
                          <a:ea typeface="微软雅黑" panose="020B0503020204020204" charset="-122"/>
                        </a:rPr>
                        <a:t> </a:t>
                      </a:r>
                      <a:endParaRPr lang="en-US" sz="1865" kern="100" dirty="0">
                        <a:effectLst/>
                        <a:latin typeface="微软雅黑" panose="020B0503020204020204" charset="-122"/>
                        <a:ea typeface="微软雅黑" panose="020B0503020204020204" charset="-122"/>
                      </a:endParaRPr>
                    </a:p>
                  </a:txBody>
                  <a:tcPr marL="0" marR="0" marT="0" marB="0" anchor="ctr">
                    <a:solidFill>
                      <a:schemeClr val="bg2"/>
                    </a:solidFill>
                  </a:tcPr>
                </a:tc>
                <a:tc>
                  <a:txBody>
                    <a:bodyPr/>
                    <a:lstStyle/>
                    <a:p>
                      <a:pPr algn="ctr"/>
                      <a:r>
                        <a:rPr lang="en-US" sz="1865" kern="100" dirty="0">
                          <a:effectLst/>
                          <a:latin typeface="微软雅黑" panose="020B0503020204020204" charset="-122"/>
                          <a:ea typeface="微软雅黑" panose="020B0503020204020204" charset="-122"/>
                        </a:rPr>
                        <a:t> </a:t>
                      </a:r>
                      <a:endParaRPr lang="en-US" sz="1865" kern="100" dirty="0">
                        <a:effectLst/>
                        <a:latin typeface="微软雅黑" panose="020B0503020204020204" charset="-122"/>
                        <a:ea typeface="微软雅黑" panose="020B0503020204020204" charset="-122"/>
                      </a:endParaRPr>
                    </a:p>
                  </a:txBody>
                  <a:tcPr marL="0" marR="0" marT="0" marB="0" anchor="ctr">
                    <a:solidFill>
                      <a:schemeClr val="bg2"/>
                    </a:solidFill>
                  </a:tcPr>
                </a:tc>
                <a:tc>
                  <a:txBody>
                    <a:bodyPr/>
                    <a:lstStyle/>
                    <a:p>
                      <a:pPr algn="ctr"/>
                      <a:r>
                        <a:rPr lang="en-US" sz="1865" kern="100" dirty="0">
                          <a:effectLst/>
                          <a:latin typeface="微软雅黑" panose="020B0503020204020204" charset="-122"/>
                          <a:ea typeface="微软雅黑" panose="020B0503020204020204" charset="-122"/>
                        </a:rPr>
                        <a:t>1.5</a:t>
                      </a:r>
                      <a:endParaRPr lang="en-US" sz="1865" kern="100" dirty="0">
                        <a:effectLst/>
                        <a:latin typeface="微软雅黑" panose="020B0503020204020204" charset="-122"/>
                        <a:ea typeface="微软雅黑" panose="020B0503020204020204" charset="-122"/>
                      </a:endParaRPr>
                    </a:p>
                  </a:txBody>
                  <a:tcPr marL="0" marR="0" marT="0" marB="0" anchor="ctr">
                    <a:solidFill>
                      <a:schemeClr val="bg2"/>
                    </a:solidFill>
                  </a:tcPr>
                </a:tc>
                <a:tc>
                  <a:txBody>
                    <a:bodyPr/>
                    <a:lstStyle/>
                    <a:p>
                      <a:pPr algn="ctr"/>
                      <a:r>
                        <a:rPr lang="en-US" sz="1865" kern="100">
                          <a:effectLst/>
                          <a:latin typeface="微软雅黑" panose="020B0503020204020204" charset="-122"/>
                          <a:ea typeface="微软雅黑" panose="020B0503020204020204" charset="-122"/>
                        </a:rPr>
                        <a:t>1.5</a:t>
                      </a:r>
                      <a:endParaRPr lang="en-US" sz="1865" kern="100">
                        <a:effectLst/>
                        <a:latin typeface="微软雅黑" panose="020B0503020204020204" charset="-122"/>
                        <a:ea typeface="微软雅黑" panose="020B0503020204020204" charset="-122"/>
                      </a:endParaRPr>
                    </a:p>
                  </a:txBody>
                  <a:tcPr marL="0" marR="0" marT="0" marB="0" anchor="ctr">
                    <a:solidFill>
                      <a:schemeClr val="bg2"/>
                    </a:solidFill>
                  </a:tcPr>
                </a:tc>
              </a:tr>
              <a:tr h="408940">
                <a:tc vMerge="1">
                  <a:tcPr marL="36195" marR="36195" marT="0" marB="0" anchor="ctr"/>
                </a:tc>
                <a:tc>
                  <a:txBody>
                    <a:bodyPr/>
                    <a:lstStyle/>
                    <a:p>
                      <a:pPr algn="l">
                        <a:lnSpc>
                          <a:spcPts val="1100"/>
                        </a:lnSpc>
                      </a:pPr>
                      <a:r>
                        <a:rPr lang="zh-CN" sz="1865" kern="100" dirty="0">
                          <a:effectLst/>
                          <a:latin typeface="微软雅黑" panose="020B0503020204020204" charset="-122"/>
                          <a:ea typeface="微软雅黑" panose="020B0503020204020204" charset="-122"/>
                        </a:rPr>
                        <a:t>英汉</a:t>
                      </a:r>
                      <a:r>
                        <a:rPr lang="en-US" sz="1865" kern="100" dirty="0">
                          <a:effectLst/>
                          <a:latin typeface="微软雅黑" panose="020B0503020204020204" charset="-122"/>
                          <a:ea typeface="微软雅黑" panose="020B0503020204020204" charset="-122"/>
                        </a:rPr>
                        <a:t>/</a:t>
                      </a:r>
                      <a:r>
                        <a:rPr lang="zh-CN" sz="1865" kern="100" dirty="0">
                          <a:effectLst/>
                          <a:latin typeface="微软雅黑" panose="020B0503020204020204" charset="-122"/>
                          <a:ea typeface="微软雅黑" panose="020B0503020204020204" charset="-122"/>
                        </a:rPr>
                        <a:t>汉英口译</a:t>
                      </a:r>
                      <a:endParaRPr lang="zh-CN" sz="1865" kern="100" dirty="0">
                        <a:effectLst/>
                        <a:latin typeface="微软雅黑" panose="020B0503020204020204" charset="-122"/>
                        <a:ea typeface="微软雅黑" panose="020B0503020204020204" charset="-122"/>
                      </a:endParaRPr>
                    </a:p>
                  </a:txBody>
                  <a:tcPr marL="48260" marR="48260" marT="0" marB="0" anchor="ctr"/>
                </a:tc>
                <a:tc>
                  <a:txBody>
                    <a:bodyPr/>
                    <a:lstStyle/>
                    <a:p>
                      <a:pPr algn="ctr"/>
                      <a:r>
                        <a:rPr lang="en-US" sz="1865" kern="100">
                          <a:effectLst/>
                          <a:latin typeface="微软雅黑" panose="020B0503020204020204" charset="-122"/>
                          <a:ea typeface="微软雅黑" panose="020B0503020204020204" charset="-122"/>
                        </a:rPr>
                        <a:t>3</a:t>
                      </a:r>
                      <a:endParaRPr lang="en-US" sz="1865" kern="100">
                        <a:effectLst/>
                        <a:latin typeface="微软雅黑" panose="020B0503020204020204" charset="-122"/>
                        <a:ea typeface="微软雅黑" panose="020B0503020204020204" charset="-122"/>
                      </a:endParaRPr>
                    </a:p>
                  </a:txBody>
                  <a:tcPr marL="0" marR="0" marT="0" marB="0" anchor="ctr"/>
                </a:tc>
                <a:tc>
                  <a:txBody>
                    <a:bodyPr/>
                    <a:lstStyle/>
                    <a:p>
                      <a:pPr algn="ctr"/>
                      <a:r>
                        <a:rPr lang="en-US" sz="1865" kern="100" dirty="0">
                          <a:effectLst/>
                          <a:latin typeface="微软雅黑" panose="020B0503020204020204" charset="-122"/>
                          <a:ea typeface="微软雅黑" panose="020B0503020204020204" charset="-122"/>
                        </a:rPr>
                        <a:t>48</a:t>
                      </a:r>
                      <a:endParaRPr lang="en-US" sz="1865" kern="100" dirty="0">
                        <a:effectLst/>
                        <a:latin typeface="微软雅黑" panose="020B0503020204020204" charset="-122"/>
                        <a:ea typeface="微软雅黑" panose="020B0503020204020204" charset="-122"/>
                      </a:endParaRPr>
                    </a:p>
                  </a:txBody>
                  <a:tcPr marL="0" marR="0" marT="0" marB="0"/>
                </a:tc>
                <a:tc>
                  <a:txBody>
                    <a:bodyPr/>
                    <a:lstStyle/>
                    <a:p>
                      <a:pPr algn="ctr">
                        <a:lnSpc>
                          <a:spcPct val="100000"/>
                        </a:lnSpc>
                        <a:spcAft>
                          <a:spcPts val="0"/>
                        </a:spcAft>
                      </a:pPr>
                      <a:endParaRPr lang="en-US" sz="1865" kern="100" dirty="0">
                        <a:effectLst/>
                        <a:latin typeface="微软雅黑" panose="020B0503020204020204" charset="-122"/>
                        <a:ea typeface="微软雅黑" panose="020B0503020204020204" charset="-122"/>
                      </a:endParaRPr>
                    </a:p>
                  </a:txBody>
                  <a:tcPr marL="48260" marR="48260" marT="0" marB="0" anchor="ctr"/>
                </a:tc>
                <a:tc>
                  <a:txBody>
                    <a:bodyPr/>
                    <a:lstStyle/>
                    <a:p>
                      <a:pPr algn="ctr"/>
                      <a:r>
                        <a:rPr lang="en-US" sz="1865" kern="100">
                          <a:effectLst/>
                          <a:latin typeface="微软雅黑" panose="020B0503020204020204" charset="-122"/>
                          <a:ea typeface="微软雅黑" panose="020B0503020204020204" charset="-122"/>
                        </a:rPr>
                        <a:t> </a:t>
                      </a:r>
                      <a:endParaRPr lang="en-US" sz="1865" kern="100">
                        <a:effectLst/>
                        <a:latin typeface="微软雅黑" panose="020B0503020204020204" charset="-122"/>
                        <a:ea typeface="微软雅黑" panose="020B0503020204020204" charset="-122"/>
                      </a:endParaRPr>
                    </a:p>
                  </a:txBody>
                  <a:tcPr marL="0" marR="0" marT="0" marB="0" anchor="ctr"/>
                </a:tc>
                <a:tc>
                  <a:txBody>
                    <a:bodyPr/>
                    <a:lstStyle/>
                    <a:p>
                      <a:pPr algn="ctr"/>
                      <a:r>
                        <a:rPr lang="en-US" sz="1865" kern="100">
                          <a:effectLst/>
                          <a:latin typeface="微软雅黑" panose="020B0503020204020204" charset="-122"/>
                          <a:ea typeface="微软雅黑" panose="020B0503020204020204" charset="-122"/>
                        </a:rPr>
                        <a:t> </a:t>
                      </a:r>
                      <a:endParaRPr lang="en-US" sz="1865" kern="100">
                        <a:effectLst/>
                        <a:latin typeface="微软雅黑" panose="020B0503020204020204" charset="-122"/>
                        <a:ea typeface="微软雅黑" panose="020B0503020204020204" charset="-122"/>
                      </a:endParaRPr>
                    </a:p>
                  </a:txBody>
                  <a:tcPr marL="0" marR="0" marT="0" marB="0" anchor="ctr"/>
                </a:tc>
                <a:tc>
                  <a:txBody>
                    <a:bodyPr/>
                    <a:lstStyle/>
                    <a:p>
                      <a:pPr algn="ctr"/>
                      <a:r>
                        <a:rPr lang="en-US" sz="1865" kern="100" dirty="0">
                          <a:effectLst/>
                          <a:latin typeface="微软雅黑" panose="020B0503020204020204" charset="-122"/>
                          <a:ea typeface="微软雅黑" panose="020B0503020204020204" charset="-122"/>
                        </a:rPr>
                        <a:t>1.5</a:t>
                      </a:r>
                      <a:endParaRPr lang="en-US" sz="1865" kern="100" dirty="0">
                        <a:effectLst/>
                        <a:latin typeface="微软雅黑" panose="020B0503020204020204" charset="-122"/>
                        <a:ea typeface="微软雅黑" panose="020B0503020204020204" charset="-122"/>
                      </a:endParaRPr>
                    </a:p>
                  </a:txBody>
                  <a:tcPr marL="0" marR="0" marT="0" marB="0" anchor="ctr"/>
                </a:tc>
                <a:tc>
                  <a:txBody>
                    <a:bodyPr/>
                    <a:lstStyle/>
                    <a:p>
                      <a:pPr algn="ctr"/>
                      <a:r>
                        <a:rPr lang="en-US" sz="1865" kern="100">
                          <a:effectLst/>
                          <a:latin typeface="微软雅黑" panose="020B0503020204020204" charset="-122"/>
                          <a:ea typeface="微软雅黑" panose="020B0503020204020204" charset="-122"/>
                        </a:rPr>
                        <a:t>1.5</a:t>
                      </a:r>
                      <a:endParaRPr lang="en-US" sz="1865" kern="100">
                        <a:effectLst/>
                        <a:latin typeface="微软雅黑" panose="020B0503020204020204" charset="-122"/>
                        <a:ea typeface="微软雅黑" panose="020B0503020204020204" charset="-122"/>
                      </a:endParaRPr>
                    </a:p>
                  </a:txBody>
                  <a:tcPr marL="0" marR="0" marT="0" marB="0" anchor="ctr"/>
                </a:tc>
              </a:tr>
              <a:tr h="360680">
                <a:tc vMerge="1">
                  <a:tcPr marL="36195" marR="36195" marT="0" marB="0" anchor="ctr"/>
                </a:tc>
                <a:tc>
                  <a:txBody>
                    <a:bodyPr/>
                    <a:lstStyle/>
                    <a:p>
                      <a:pPr algn="l">
                        <a:lnSpc>
                          <a:spcPts val="1100"/>
                        </a:lnSpc>
                      </a:pPr>
                      <a:r>
                        <a:rPr lang="zh-CN" sz="1865" kern="100" dirty="0">
                          <a:effectLst/>
                          <a:latin typeface="微软雅黑" panose="020B0503020204020204" charset="-122"/>
                          <a:ea typeface="微软雅黑" panose="020B0503020204020204" charset="-122"/>
                        </a:rPr>
                        <a:t>语言学导论</a:t>
                      </a:r>
                      <a:r>
                        <a:rPr lang="en-US" sz="1865" kern="100" dirty="0">
                          <a:effectLst/>
                          <a:latin typeface="微软雅黑" panose="020B0503020204020204" charset="-122"/>
                          <a:ea typeface="微软雅黑" panose="020B0503020204020204" charset="-122"/>
                        </a:rPr>
                        <a:t>*</a:t>
                      </a:r>
                      <a:endParaRPr lang="zh-CN" sz="1865" kern="100" dirty="0">
                        <a:effectLst/>
                        <a:latin typeface="微软雅黑" panose="020B0503020204020204" charset="-122"/>
                        <a:ea typeface="微软雅黑" panose="020B0503020204020204" charset="-122"/>
                      </a:endParaRPr>
                    </a:p>
                  </a:txBody>
                  <a:tcPr marL="48260" marR="48260" marT="0" marB="0" anchor="ctr">
                    <a:solidFill>
                      <a:schemeClr val="bg2"/>
                    </a:solidFill>
                  </a:tcPr>
                </a:tc>
                <a:tc>
                  <a:txBody>
                    <a:bodyPr/>
                    <a:lstStyle/>
                    <a:p>
                      <a:pPr algn="ctr"/>
                      <a:r>
                        <a:rPr lang="en-US" sz="1865" kern="100" dirty="0">
                          <a:effectLst/>
                          <a:latin typeface="微软雅黑" panose="020B0503020204020204" charset="-122"/>
                          <a:ea typeface="微软雅黑" panose="020B0503020204020204" charset="-122"/>
                        </a:rPr>
                        <a:t>3</a:t>
                      </a:r>
                      <a:endParaRPr lang="en-US" sz="1865" kern="100" dirty="0">
                        <a:effectLst/>
                        <a:latin typeface="微软雅黑" panose="020B0503020204020204" charset="-122"/>
                        <a:ea typeface="微软雅黑" panose="020B0503020204020204" charset="-122"/>
                      </a:endParaRPr>
                    </a:p>
                  </a:txBody>
                  <a:tcPr marL="0" marR="0" marT="0" marB="0" anchor="ctr">
                    <a:solidFill>
                      <a:schemeClr val="bg2"/>
                    </a:solidFill>
                  </a:tcPr>
                </a:tc>
                <a:tc>
                  <a:txBody>
                    <a:bodyPr/>
                    <a:lstStyle/>
                    <a:p>
                      <a:pPr algn="ctr"/>
                      <a:r>
                        <a:rPr lang="en-US" sz="1865" kern="100" dirty="0">
                          <a:effectLst/>
                          <a:latin typeface="微软雅黑" panose="020B0503020204020204" charset="-122"/>
                          <a:ea typeface="微软雅黑" panose="020B0503020204020204" charset="-122"/>
                        </a:rPr>
                        <a:t>48</a:t>
                      </a:r>
                      <a:endParaRPr lang="en-US" sz="1865" kern="100" dirty="0">
                        <a:effectLst/>
                        <a:latin typeface="微软雅黑" panose="020B0503020204020204" charset="-122"/>
                        <a:ea typeface="微软雅黑" panose="020B0503020204020204" charset="-122"/>
                      </a:endParaRPr>
                    </a:p>
                  </a:txBody>
                  <a:tcPr marL="0" marR="0" marT="0" marB="0">
                    <a:solidFill>
                      <a:schemeClr val="bg2"/>
                    </a:solidFill>
                  </a:tcPr>
                </a:tc>
                <a:tc>
                  <a:txBody>
                    <a:bodyPr/>
                    <a:lstStyle/>
                    <a:p>
                      <a:pPr algn="ctr">
                        <a:lnSpc>
                          <a:spcPct val="100000"/>
                        </a:lnSpc>
                        <a:spcAft>
                          <a:spcPts val="0"/>
                        </a:spcAft>
                      </a:pPr>
                      <a:endParaRPr lang="en-US" sz="1865" kern="100" dirty="0">
                        <a:effectLst/>
                        <a:latin typeface="微软雅黑" panose="020B0503020204020204" charset="-122"/>
                        <a:ea typeface="微软雅黑" panose="020B0503020204020204" charset="-122"/>
                      </a:endParaRPr>
                    </a:p>
                  </a:txBody>
                  <a:tcPr marL="48260" marR="48260" marT="0" marB="0" anchor="ctr">
                    <a:solidFill>
                      <a:schemeClr val="bg2"/>
                    </a:solidFill>
                  </a:tcPr>
                </a:tc>
                <a:tc>
                  <a:txBody>
                    <a:bodyPr/>
                    <a:lstStyle/>
                    <a:p>
                      <a:pPr algn="ctr"/>
                      <a:r>
                        <a:rPr lang="en-US" sz="1865" kern="100" dirty="0">
                          <a:effectLst/>
                          <a:latin typeface="微软雅黑" panose="020B0503020204020204" charset="-122"/>
                          <a:ea typeface="微软雅黑" panose="020B0503020204020204" charset="-122"/>
                        </a:rPr>
                        <a:t>1.5</a:t>
                      </a:r>
                      <a:endParaRPr lang="en-US" sz="1865" kern="100" dirty="0">
                        <a:effectLst/>
                        <a:latin typeface="微软雅黑" panose="020B0503020204020204" charset="-122"/>
                        <a:ea typeface="微软雅黑" panose="020B0503020204020204" charset="-122"/>
                      </a:endParaRPr>
                    </a:p>
                  </a:txBody>
                  <a:tcPr marL="0" marR="0" marT="0" marB="0" anchor="ctr">
                    <a:solidFill>
                      <a:schemeClr val="bg2"/>
                    </a:solidFill>
                  </a:tcPr>
                </a:tc>
                <a:tc>
                  <a:txBody>
                    <a:bodyPr/>
                    <a:lstStyle/>
                    <a:p>
                      <a:pPr algn="ctr"/>
                      <a:r>
                        <a:rPr lang="en-US" sz="1865" kern="100">
                          <a:effectLst/>
                          <a:latin typeface="微软雅黑" panose="020B0503020204020204" charset="-122"/>
                          <a:ea typeface="微软雅黑" panose="020B0503020204020204" charset="-122"/>
                        </a:rPr>
                        <a:t>1.5</a:t>
                      </a:r>
                      <a:endParaRPr lang="en-US" sz="1865" kern="100">
                        <a:effectLst/>
                        <a:latin typeface="微软雅黑" panose="020B0503020204020204" charset="-122"/>
                        <a:ea typeface="微软雅黑" panose="020B0503020204020204" charset="-122"/>
                      </a:endParaRPr>
                    </a:p>
                  </a:txBody>
                  <a:tcPr marL="0" marR="0" marT="0" marB="0" anchor="ctr">
                    <a:solidFill>
                      <a:schemeClr val="bg2"/>
                    </a:solidFill>
                  </a:tcPr>
                </a:tc>
                <a:tc>
                  <a:txBody>
                    <a:bodyPr/>
                    <a:lstStyle/>
                    <a:p>
                      <a:pPr algn="ctr"/>
                      <a:r>
                        <a:rPr lang="en-US" sz="1865" kern="100" dirty="0">
                          <a:effectLst/>
                          <a:latin typeface="微软雅黑" panose="020B0503020204020204" charset="-122"/>
                          <a:ea typeface="微软雅黑" panose="020B0503020204020204" charset="-122"/>
                        </a:rPr>
                        <a:t> </a:t>
                      </a:r>
                      <a:endParaRPr lang="en-US" sz="1865" kern="100" dirty="0">
                        <a:effectLst/>
                        <a:latin typeface="微软雅黑" panose="020B0503020204020204" charset="-122"/>
                        <a:ea typeface="微软雅黑" panose="020B0503020204020204" charset="-122"/>
                      </a:endParaRPr>
                    </a:p>
                  </a:txBody>
                  <a:tcPr marL="0" marR="0" marT="0" marB="0" anchor="ctr">
                    <a:solidFill>
                      <a:schemeClr val="bg2"/>
                    </a:solidFill>
                  </a:tcPr>
                </a:tc>
                <a:tc>
                  <a:txBody>
                    <a:bodyPr/>
                    <a:lstStyle/>
                    <a:p>
                      <a:pPr algn="ctr"/>
                      <a:r>
                        <a:rPr lang="en-US" sz="1865" kern="100">
                          <a:effectLst/>
                          <a:latin typeface="微软雅黑" panose="020B0503020204020204" charset="-122"/>
                          <a:ea typeface="微软雅黑" panose="020B0503020204020204" charset="-122"/>
                        </a:rPr>
                        <a:t> </a:t>
                      </a:r>
                      <a:endParaRPr lang="en-US" sz="1865" kern="100">
                        <a:effectLst/>
                        <a:latin typeface="微软雅黑" panose="020B0503020204020204" charset="-122"/>
                        <a:ea typeface="微软雅黑" panose="020B0503020204020204" charset="-122"/>
                      </a:endParaRPr>
                    </a:p>
                  </a:txBody>
                  <a:tcPr marL="0" marR="0" marT="0" marB="0" anchor="ctr">
                    <a:solidFill>
                      <a:schemeClr val="bg2"/>
                    </a:solidFill>
                  </a:tcPr>
                </a:tc>
              </a:tr>
              <a:tr h="366395">
                <a:tc vMerge="1">
                  <a:tcPr marL="36195" marR="36195" marT="0" marB="0" anchor="ctr"/>
                </a:tc>
                <a:tc>
                  <a:txBody>
                    <a:bodyPr/>
                    <a:lstStyle/>
                    <a:p>
                      <a:pPr algn="l">
                        <a:lnSpc>
                          <a:spcPts val="1100"/>
                        </a:lnSpc>
                      </a:pPr>
                      <a:r>
                        <a:rPr lang="zh-CN" sz="1865" kern="100" dirty="0">
                          <a:effectLst/>
                          <a:latin typeface="微软雅黑" panose="020B0503020204020204" charset="-122"/>
                          <a:ea typeface="微软雅黑" panose="020B0503020204020204" charset="-122"/>
                        </a:rPr>
                        <a:t>英语文学导论</a:t>
                      </a:r>
                      <a:r>
                        <a:rPr lang="en-US" sz="1865" kern="100" dirty="0">
                          <a:effectLst/>
                          <a:latin typeface="微软雅黑" panose="020B0503020204020204" charset="-122"/>
                          <a:ea typeface="微软雅黑" panose="020B0503020204020204" charset="-122"/>
                        </a:rPr>
                        <a:t>*</a:t>
                      </a:r>
                      <a:endParaRPr lang="zh-CN" sz="1865" kern="100" dirty="0">
                        <a:effectLst/>
                        <a:latin typeface="微软雅黑" panose="020B0503020204020204" charset="-122"/>
                        <a:ea typeface="微软雅黑" panose="020B0503020204020204" charset="-122"/>
                      </a:endParaRPr>
                    </a:p>
                  </a:txBody>
                  <a:tcPr marL="48260" marR="48260" marT="0" marB="0" anchor="ctr"/>
                </a:tc>
                <a:tc>
                  <a:txBody>
                    <a:bodyPr/>
                    <a:lstStyle/>
                    <a:p>
                      <a:pPr algn="ctr"/>
                      <a:r>
                        <a:rPr lang="en-US" sz="1865" kern="100">
                          <a:solidFill>
                            <a:srgbClr val="000000"/>
                          </a:solidFill>
                          <a:effectLst/>
                          <a:latin typeface="微软雅黑" panose="020B0503020204020204" charset="-122"/>
                          <a:ea typeface="微软雅黑" panose="020B0503020204020204" charset="-122"/>
                        </a:rPr>
                        <a:t>4</a:t>
                      </a:r>
                      <a:endParaRPr lang="en-US" sz="1865" kern="100">
                        <a:solidFill>
                          <a:srgbClr val="000000"/>
                        </a:solidFill>
                        <a:effectLst/>
                        <a:latin typeface="微软雅黑" panose="020B0503020204020204" charset="-122"/>
                        <a:ea typeface="微软雅黑" panose="020B0503020204020204" charset="-122"/>
                      </a:endParaRPr>
                    </a:p>
                  </a:txBody>
                  <a:tcPr marL="0" marR="0" marT="0" marB="0" anchor="b"/>
                </a:tc>
                <a:tc>
                  <a:txBody>
                    <a:bodyPr/>
                    <a:lstStyle/>
                    <a:p>
                      <a:pPr algn="ctr"/>
                      <a:r>
                        <a:rPr lang="en-US" sz="1865" kern="100" dirty="0">
                          <a:solidFill>
                            <a:srgbClr val="000000"/>
                          </a:solidFill>
                          <a:effectLst/>
                          <a:latin typeface="微软雅黑" panose="020B0503020204020204" charset="-122"/>
                          <a:ea typeface="微软雅黑" panose="020B0503020204020204" charset="-122"/>
                        </a:rPr>
                        <a:t>64</a:t>
                      </a:r>
                      <a:endParaRPr lang="en-US" sz="1865" kern="100" dirty="0">
                        <a:solidFill>
                          <a:srgbClr val="000000"/>
                        </a:solidFill>
                        <a:effectLst/>
                        <a:latin typeface="微软雅黑" panose="020B0503020204020204" charset="-122"/>
                        <a:ea typeface="微软雅黑" panose="020B0503020204020204" charset="-122"/>
                      </a:endParaRPr>
                    </a:p>
                  </a:txBody>
                  <a:tcPr marL="0" marR="0" marT="0" marB="0" anchor="b"/>
                </a:tc>
                <a:tc>
                  <a:txBody>
                    <a:bodyPr/>
                    <a:lstStyle/>
                    <a:p>
                      <a:pPr algn="ctr">
                        <a:lnSpc>
                          <a:spcPct val="100000"/>
                        </a:lnSpc>
                        <a:spcAft>
                          <a:spcPts val="0"/>
                        </a:spcAft>
                      </a:pPr>
                      <a:endParaRPr lang="en-US" sz="1865" kern="100" dirty="0">
                        <a:effectLst/>
                        <a:latin typeface="微软雅黑" panose="020B0503020204020204" charset="-122"/>
                        <a:ea typeface="微软雅黑" panose="020B0503020204020204" charset="-122"/>
                      </a:endParaRPr>
                    </a:p>
                  </a:txBody>
                  <a:tcPr marL="48260" marR="48260" marT="0" marB="0" anchor="ctr"/>
                </a:tc>
                <a:tc>
                  <a:txBody>
                    <a:bodyPr/>
                    <a:lstStyle/>
                    <a:p>
                      <a:pPr algn="ctr"/>
                      <a:r>
                        <a:rPr lang="en-US" sz="1865" kern="100" dirty="0">
                          <a:solidFill>
                            <a:srgbClr val="000000"/>
                          </a:solidFill>
                          <a:effectLst/>
                          <a:latin typeface="微软雅黑" panose="020B0503020204020204" charset="-122"/>
                          <a:ea typeface="微软雅黑" panose="020B0503020204020204" charset="-122"/>
                        </a:rPr>
                        <a:t>2</a:t>
                      </a:r>
                      <a:endParaRPr lang="en-US" sz="1865" kern="100" dirty="0">
                        <a:solidFill>
                          <a:srgbClr val="000000"/>
                        </a:solidFill>
                        <a:effectLst/>
                        <a:latin typeface="微软雅黑" panose="020B0503020204020204" charset="-122"/>
                        <a:ea typeface="微软雅黑" panose="020B0503020204020204" charset="-122"/>
                      </a:endParaRPr>
                    </a:p>
                  </a:txBody>
                  <a:tcPr marL="0" marR="0" marT="0" marB="0" anchor="b"/>
                </a:tc>
                <a:tc>
                  <a:txBody>
                    <a:bodyPr/>
                    <a:lstStyle/>
                    <a:p>
                      <a:pPr algn="ctr"/>
                      <a:r>
                        <a:rPr lang="en-US" sz="1865" kern="100" dirty="0">
                          <a:solidFill>
                            <a:srgbClr val="000000"/>
                          </a:solidFill>
                          <a:effectLst/>
                          <a:latin typeface="微软雅黑" panose="020B0503020204020204" charset="-122"/>
                          <a:ea typeface="微软雅黑" panose="020B0503020204020204" charset="-122"/>
                        </a:rPr>
                        <a:t>2</a:t>
                      </a:r>
                      <a:endParaRPr lang="en-US" sz="1865" kern="100" dirty="0">
                        <a:solidFill>
                          <a:srgbClr val="000000"/>
                        </a:solidFill>
                        <a:effectLst/>
                        <a:latin typeface="微软雅黑" panose="020B0503020204020204" charset="-122"/>
                        <a:ea typeface="微软雅黑" panose="020B0503020204020204" charset="-122"/>
                      </a:endParaRPr>
                    </a:p>
                  </a:txBody>
                  <a:tcPr marL="0" marR="0" marT="0" marB="0" anchor="b"/>
                </a:tc>
                <a:tc>
                  <a:txBody>
                    <a:bodyPr/>
                    <a:lstStyle/>
                    <a:p>
                      <a:pPr algn="ctr"/>
                      <a:r>
                        <a:rPr lang="en-US" sz="1865" kern="100" dirty="0">
                          <a:effectLst/>
                          <a:latin typeface="微软雅黑" panose="020B0503020204020204" charset="-122"/>
                          <a:ea typeface="微软雅黑" panose="020B0503020204020204" charset="-122"/>
                        </a:rPr>
                        <a:t> </a:t>
                      </a:r>
                      <a:endParaRPr lang="en-US" sz="1865" kern="100" dirty="0">
                        <a:effectLst/>
                        <a:latin typeface="微软雅黑" panose="020B0503020204020204" charset="-122"/>
                        <a:ea typeface="微软雅黑" panose="020B0503020204020204" charset="-122"/>
                      </a:endParaRPr>
                    </a:p>
                  </a:txBody>
                  <a:tcPr marL="0" marR="0" marT="0" marB="0" anchor="ctr"/>
                </a:tc>
                <a:tc>
                  <a:txBody>
                    <a:bodyPr/>
                    <a:lstStyle/>
                    <a:p>
                      <a:pPr algn="ctr"/>
                      <a:r>
                        <a:rPr lang="en-US" sz="1865" kern="100" dirty="0">
                          <a:effectLst/>
                          <a:latin typeface="微软雅黑" panose="020B0503020204020204" charset="-122"/>
                          <a:ea typeface="微软雅黑" panose="020B0503020204020204" charset="-122"/>
                        </a:rPr>
                        <a:t> </a:t>
                      </a:r>
                      <a:endParaRPr lang="en-US" sz="1865" kern="100" dirty="0">
                        <a:effectLst/>
                        <a:latin typeface="微软雅黑" panose="020B0503020204020204" charset="-122"/>
                        <a:ea typeface="微软雅黑" panose="020B0503020204020204" charset="-122"/>
                      </a:endParaRPr>
                    </a:p>
                  </a:txBody>
                  <a:tcPr marL="0" marR="0" marT="0" marB="0" anchor="ctr"/>
                </a:tc>
              </a:tr>
              <a:tr h="412750">
                <a:tc rowSpan="4">
                  <a:txBody>
                    <a:bodyPr/>
                    <a:lstStyle/>
                    <a:p>
                      <a:pPr algn="ctr">
                        <a:lnSpc>
                          <a:spcPct val="100000"/>
                        </a:lnSpc>
                        <a:spcAft>
                          <a:spcPts val="0"/>
                        </a:spcAft>
                      </a:pPr>
                      <a:r>
                        <a:rPr lang="zh-CN" altLang="en-US" sz="1865" b="1" kern="100" dirty="0">
                          <a:effectLst/>
                          <a:latin typeface="微软雅黑" panose="020B0503020204020204" charset="-122"/>
                          <a:ea typeface="微软雅黑" panose="020B0503020204020204" charset="-122"/>
                        </a:rPr>
                        <a:t>专业</a:t>
                      </a:r>
                      <a:endParaRPr lang="en-US" altLang="zh-CN" sz="1865" b="1" kern="100" dirty="0">
                        <a:effectLst/>
                        <a:latin typeface="微软雅黑" panose="020B0503020204020204" charset="-122"/>
                        <a:ea typeface="微软雅黑" panose="020B0503020204020204" charset="-122"/>
                      </a:endParaRPr>
                    </a:p>
                    <a:p>
                      <a:pPr algn="ctr">
                        <a:lnSpc>
                          <a:spcPct val="100000"/>
                        </a:lnSpc>
                        <a:spcAft>
                          <a:spcPts val="0"/>
                        </a:spcAft>
                      </a:pPr>
                      <a:r>
                        <a:rPr lang="zh-CN" altLang="en-US" sz="1865" b="1" kern="100" dirty="0">
                          <a:effectLst/>
                          <a:latin typeface="微软雅黑" panose="020B0503020204020204" charset="-122"/>
                          <a:ea typeface="微软雅黑" panose="020B0503020204020204" charset="-122"/>
                        </a:rPr>
                        <a:t>主干课</a:t>
                      </a:r>
                      <a:endParaRPr lang="en-US" altLang="zh-CN" sz="1865" b="1" kern="100" dirty="0">
                        <a:effectLst/>
                        <a:latin typeface="微软雅黑" panose="020B0503020204020204" charset="-122"/>
                        <a:ea typeface="微软雅黑" panose="020B0503020204020204" charset="-122"/>
                      </a:endParaRPr>
                    </a:p>
                    <a:p>
                      <a:pPr algn="ctr">
                        <a:lnSpc>
                          <a:spcPct val="100000"/>
                        </a:lnSpc>
                        <a:spcAft>
                          <a:spcPts val="0"/>
                        </a:spcAft>
                      </a:pPr>
                      <a:r>
                        <a:rPr lang="zh-CN" altLang="en-US" sz="1600" kern="100" dirty="0">
                          <a:effectLst/>
                          <a:latin typeface="微软雅黑" panose="020B0503020204020204" charset="-122"/>
                          <a:ea typeface="微软雅黑" panose="020B0503020204020204" charset="-122"/>
                        </a:rPr>
                        <a:t>（</a:t>
                      </a:r>
                      <a:r>
                        <a:rPr lang="en-US" altLang="zh-CN" sz="1600" kern="100" dirty="0">
                          <a:effectLst/>
                          <a:latin typeface="微软雅黑" panose="020B0503020204020204" charset="-122"/>
                          <a:ea typeface="微软雅黑" panose="020B0503020204020204" charset="-122"/>
                        </a:rPr>
                        <a:t>7.5</a:t>
                      </a:r>
                      <a:r>
                        <a:rPr lang="zh-CN" altLang="en-US" sz="1600" kern="100" dirty="0">
                          <a:effectLst/>
                          <a:latin typeface="微软雅黑" panose="020B0503020204020204" charset="-122"/>
                          <a:ea typeface="微软雅黑" panose="020B0503020204020204" charset="-122"/>
                        </a:rPr>
                        <a:t>学分）</a:t>
                      </a:r>
                      <a:endParaRPr lang="en-US" sz="1600" kern="100" dirty="0">
                        <a:effectLst/>
                        <a:latin typeface="微软雅黑" panose="020B0503020204020204" charset="-122"/>
                        <a:ea typeface="微软雅黑" panose="020B0503020204020204" charset="-122"/>
                      </a:endParaRPr>
                    </a:p>
                  </a:txBody>
                  <a:tcPr marL="48260" marR="48260" marT="0" marB="0" anchor="ctr"/>
                </a:tc>
                <a:tc>
                  <a:txBody>
                    <a:bodyPr/>
                    <a:lstStyle/>
                    <a:p>
                      <a:pPr algn="l">
                        <a:lnSpc>
                          <a:spcPts val="1100"/>
                        </a:lnSpc>
                      </a:pPr>
                      <a:r>
                        <a:rPr lang="zh-CN" sz="1865" kern="0" dirty="0">
                          <a:effectLst/>
                          <a:latin typeface="微软雅黑" panose="020B0503020204020204" charset="-122"/>
                          <a:ea typeface="微软雅黑" panose="020B0503020204020204" charset="-122"/>
                        </a:rPr>
                        <a:t>中国文化概论</a:t>
                      </a:r>
                      <a:endParaRPr lang="zh-CN" sz="1865" kern="0" dirty="0">
                        <a:effectLst/>
                        <a:latin typeface="微软雅黑" panose="020B0503020204020204" charset="-122"/>
                        <a:ea typeface="微软雅黑" panose="020B0503020204020204" charset="-122"/>
                      </a:endParaRPr>
                    </a:p>
                  </a:txBody>
                  <a:tcPr marL="48260" marR="48260" marT="0" marB="0">
                    <a:solidFill>
                      <a:schemeClr val="bg2"/>
                    </a:solidFill>
                  </a:tcPr>
                </a:tc>
                <a:tc>
                  <a:txBody>
                    <a:bodyPr/>
                    <a:lstStyle/>
                    <a:p>
                      <a:pPr algn="ctr"/>
                      <a:r>
                        <a:rPr lang="en-US" sz="1865" kern="0" dirty="0">
                          <a:effectLst/>
                          <a:latin typeface="微软雅黑" panose="020B0503020204020204" charset="-122"/>
                          <a:ea typeface="微软雅黑" panose="020B0503020204020204" charset="-122"/>
                        </a:rPr>
                        <a:t>1.5</a:t>
                      </a:r>
                      <a:endParaRPr lang="en-US" sz="1865" kern="0" dirty="0">
                        <a:effectLst/>
                        <a:latin typeface="微软雅黑" panose="020B0503020204020204" charset="-122"/>
                        <a:ea typeface="微软雅黑" panose="020B0503020204020204" charset="-122"/>
                      </a:endParaRPr>
                    </a:p>
                  </a:txBody>
                  <a:tcPr marL="0" marR="0" marT="0" marB="0" anchor="ctr">
                    <a:solidFill>
                      <a:schemeClr val="bg2"/>
                    </a:solidFill>
                  </a:tcPr>
                </a:tc>
                <a:tc>
                  <a:txBody>
                    <a:bodyPr/>
                    <a:lstStyle/>
                    <a:p>
                      <a:pPr algn="ctr"/>
                      <a:r>
                        <a:rPr lang="en-US" sz="1865" kern="0">
                          <a:effectLst/>
                          <a:latin typeface="微软雅黑" panose="020B0503020204020204" charset="-122"/>
                          <a:ea typeface="微软雅黑" panose="020B0503020204020204" charset="-122"/>
                        </a:rPr>
                        <a:t>24</a:t>
                      </a:r>
                      <a:endParaRPr lang="en-US" sz="1865" kern="0">
                        <a:effectLst/>
                        <a:latin typeface="微软雅黑" panose="020B0503020204020204" charset="-122"/>
                        <a:ea typeface="微软雅黑" panose="020B0503020204020204" charset="-122"/>
                      </a:endParaRPr>
                    </a:p>
                  </a:txBody>
                  <a:tcPr marL="0" marR="0" marT="0" marB="0">
                    <a:solidFill>
                      <a:schemeClr val="bg2"/>
                    </a:solidFill>
                  </a:tcPr>
                </a:tc>
                <a:tc>
                  <a:txBody>
                    <a:bodyPr/>
                    <a:lstStyle/>
                    <a:p>
                      <a:pPr algn="ctr">
                        <a:lnSpc>
                          <a:spcPct val="100000"/>
                        </a:lnSpc>
                        <a:spcAft>
                          <a:spcPts val="0"/>
                        </a:spcAft>
                      </a:pPr>
                      <a:endParaRPr lang="en-US" sz="1865" kern="100" dirty="0">
                        <a:effectLst/>
                        <a:latin typeface="微软雅黑" panose="020B0503020204020204" charset="-122"/>
                        <a:ea typeface="微软雅黑" panose="020B0503020204020204" charset="-122"/>
                      </a:endParaRPr>
                    </a:p>
                  </a:txBody>
                  <a:tcPr marL="48260" marR="48260" marT="0" marB="0" anchor="ctr">
                    <a:solidFill>
                      <a:schemeClr val="bg2"/>
                    </a:solidFill>
                  </a:tcPr>
                </a:tc>
                <a:tc>
                  <a:txBody>
                    <a:bodyPr/>
                    <a:lstStyle/>
                    <a:p>
                      <a:pPr algn="ctr"/>
                      <a:r>
                        <a:rPr lang="en-US" sz="1865" kern="100" dirty="0">
                          <a:effectLst/>
                          <a:latin typeface="微软雅黑" panose="020B0503020204020204" charset="-122"/>
                          <a:ea typeface="微软雅黑" panose="020B0503020204020204" charset="-122"/>
                        </a:rPr>
                        <a:t> </a:t>
                      </a:r>
                      <a:endParaRPr lang="en-US" sz="1865" kern="100" dirty="0">
                        <a:effectLst/>
                        <a:latin typeface="微软雅黑" panose="020B0503020204020204" charset="-122"/>
                        <a:ea typeface="微软雅黑" panose="020B0503020204020204" charset="-122"/>
                      </a:endParaRPr>
                    </a:p>
                  </a:txBody>
                  <a:tcPr marL="0" marR="0" marT="0" marB="0" anchor="ctr">
                    <a:solidFill>
                      <a:schemeClr val="bg2"/>
                    </a:solidFill>
                  </a:tcPr>
                </a:tc>
                <a:tc>
                  <a:txBody>
                    <a:bodyPr/>
                    <a:lstStyle/>
                    <a:p>
                      <a:pPr algn="ctr"/>
                      <a:r>
                        <a:rPr lang="en-US" sz="1865" kern="100" dirty="0">
                          <a:effectLst/>
                          <a:latin typeface="微软雅黑" panose="020B0503020204020204" charset="-122"/>
                          <a:ea typeface="微软雅黑" panose="020B0503020204020204" charset="-122"/>
                        </a:rPr>
                        <a:t> </a:t>
                      </a:r>
                      <a:endParaRPr lang="en-US" sz="1865" kern="100" dirty="0">
                        <a:effectLst/>
                        <a:latin typeface="微软雅黑" panose="020B0503020204020204" charset="-122"/>
                        <a:ea typeface="微软雅黑" panose="020B0503020204020204" charset="-122"/>
                      </a:endParaRPr>
                    </a:p>
                  </a:txBody>
                  <a:tcPr marL="0" marR="0" marT="0" marB="0" anchor="ctr">
                    <a:solidFill>
                      <a:schemeClr val="bg2"/>
                    </a:solidFill>
                  </a:tcPr>
                </a:tc>
                <a:tc>
                  <a:txBody>
                    <a:bodyPr/>
                    <a:lstStyle/>
                    <a:p>
                      <a:pPr algn="ctr"/>
                      <a:r>
                        <a:rPr lang="en-US" sz="1865" kern="100" dirty="0">
                          <a:effectLst/>
                          <a:latin typeface="微软雅黑" panose="020B0503020204020204" charset="-122"/>
                          <a:ea typeface="微软雅黑" panose="020B0503020204020204" charset="-122"/>
                        </a:rPr>
                        <a:t> </a:t>
                      </a:r>
                      <a:endParaRPr lang="en-US" sz="1865" kern="100" dirty="0">
                        <a:effectLst/>
                        <a:latin typeface="微软雅黑" panose="020B0503020204020204" charset="-122"/>
                        <a:ea typeface="微软雅黑" panose="020B0503020204020204" charset="-122"/>
                      </a:endParaRPr>
                    </a:p>
                  </a:txBody>
                  <a:tcPr marL="0" marR="0" marT="0" marB="0" anchor="ctr">
                    <a:solidFill>
                      <a:schemeClr val="bg2"/>
                    </a:solidFill>
                  </a:tcPr>
                </a:tc>
                <a:tc>
                  <a:txBody>
                    <a:bodyPr/>
                    <a:lstStyle/>
                    <a:p>
                      <a:pPr algn="ctr"/>
                      <a:r>
                        <a:rPr lang="en-US" sz="1865" kern="100">
                          <a:effectLst/>
                          <a:latin typeface="微软雅黑" panose="020B0503020204020204" charset="-122"/>
                          <a:ea typeface="微软雅黑" panose="020B0503020204020204" charset="-122"/>
                        </a:rPr>
                        <a:t>1.5</a:t>
                      </a:r>
                      <a:endParaRPr lang="en-US" sz="1865" kern="100">
                        <a:effectLst/>
                        <a:latin typeface="微软雅黑" panose="020B0503020204020204" charset="-122"/>
                        <a:ea typeface="微软雅黑" panose="020B0503020204020204" charset="-122"/>
                      </a:endParaRPr>
                    </a:p>
                  </a:txBody>
                  <a:tcPr marL="0" marR="0" marT="0" marB="0" anchor="ctr">
                    <a:solidFill>
                      <a:schemeClr val="bg2"/>
                    </a:solidFill>
                  </a:tcPr>
                </a:tc>
              </a:tr>
              <a:tr h="412115">
                <a:tc vMerge="1">
                  <a:tcPr marL="36195" marR="36195" marT="0" marB="0" anchor="ctr"/>
                </a:tc>
                <a:tc>
                  <a:txBody>
                    <a:bodyPr/>
                    <a:lstStyle/>
                    <a:p>
                      <a:pPr algn="l">
                        <a:lnSpc>
                          <a:spcPts val="1100"/>
                        </a:lnSpc>
                      </a:pPr>
                      <a:r>
                        <a:rPr lang="zh-CN" sz="1865" kern="100" dirty="0">
                          <a:effectLst/>
                          <a:latin typeface="微软雅黑" panose="020B0503020204020204" charset="-122"/>
                          <a:ea typeface="微软雅黑" panose="020B0503020204020204" charset="-122"/>
                        </a:rPr>
                        <a:t>跨文化交际</a:t>
                      </a:r>
                      <a:r>
                        <a:rPr lang="en-US" sz="1865" kern="100" dirty="0">
                          <a:effectLst/>
                          <a:latin typeface="微软雅黑" panose="020B0503020204020204" charset="-122"/>
                          <a:ea typeface="微软雅黑" panose="020B0503020204020204" charset="-122"/>
                        </a:rPr>
                        <a:t>*</a:t>
                      </a:r>
                      <a:endParaRPr lang="zh-CN" sz="1865" kern="100" dirty="0">
                        <a:effectLst/>
                        <a:latin typeface="微软雅黑" panose="020B0503020204020204" charset="-122"/>
                        <a:ea typeface="微软雅黑" panose="020B0503020204020204" charset="-122"/>
                      </a:endParaRPr>
                    </a:p>
                  </a:txBody>
                  <a:tcPr marL="48260" marR="48260" marT="0" marB="0" anchor="ctr"/>
                </a:tc>
                <a:tc>
                  <a:txBody>
                    <a:bodyPr/>
                    <a:lstStyle/>
                    <a:p>
                      <a:pPr algn="ctr"/>
                      <a:r>
                        <a:rPr lang="en-US" sz="1865" kern="100" dirty="0">
                          <a:effectLst/>
                          <a:latin typeface="微软雅黑" panose="020B0503020204020204" charset="-122"/>
                          <a:ea typeface="微软雅黑" panose="020B0503020204020204" charset="-122"/>
                        </a:rPr>
                        <a:t>2</a:t>
                      </a:r>
                      <a:endParaRPr lang="en-US" sz="1865" kern="100" dirty="0">
                        <a:effectLst/>
                        <a:latin typeface="微软雅黑" panose="020B0503020204020204" charset="-122"/>
                        <a:ea typeface="微软雅黑" panose="020B0503020204020204" charset="-122"/>
                      </a:endParaRPr>
                    </a:p>
                  </a:txBody>
                  <a:tcPr marL="0" marR="0" marT="0" marB="0" anchor="ctr"/>
                </a:tc>
                <a:tc>
                  <a:txBody>
                    <a:bodyPr/>
                    <a:lstStyle/>
                    <a:p>
                      <a:pPr algn="ctr"/>
                      <a:r>
                        <a:rPr lang="en-US" sz="1865" kern="100" dirty="0">
                          <a:effectLst/>
                          <a:latin typeface="微软雅黑" panose="020B0503020204020204" charset="-122"/>
                          <a:ea typeface="微软雅黑" panose="020B0503020204020204" charset="-122"/>
                        </a:rPr>
                        <a:t>32</a:t>
                      </a:r>
                      <a:endParaRPr lang="en-US" sz="1865" kern="100" dirty="0">
                        <a:effectLst/>
                        <a:latin typeface="微软雅黑" panose="020B0503020204020204" charset="-122"/>
                        <a:ea typeface="微软雅黑" panose="020B0503020204020204" charset="-122"/>
                      </a:endParaRPr>
                    </a:p>
                  </a:txBody>
                  <a:tcPr marL="0" marR="0" marT="0" marB="0"/>
                </a:tc>
                <a:tc>
                  <a:txBody>
                    <a:bodyPr/>
                    <a:lstStyle/>
                    <a:p>
                      <a:pPr algn="ctr">
                        <a:lnSpc>
                          <a:spcPct val="100000"/>
                        </a:lnSpc>
                        <a:spcAft>
                          <a:spcPts val="0"/>
                        </a:spcAft>
                      </a:pPr>
                      <a:endParaRPr lang="en-US" sz="1865" kern="100" dirty="0">
                        <a:effectLst/>
                        <a:latin typeface="微软雅黑" panose="020B0503020204020204" charset="-122"/>
                        <a:ea typeface="微软雅黑" panose="020B0503020204020204" charset="-122"/>
                      </a:endParaRPr>
                    </a:p>
                  </a:txBody>
                  <a:tcPr marL="48260" marR="48260" marT="0" marB="0" anchor="ctr"/>
                </a:tc>
                <a:tc>
                  <a:txBody>
                    <a:bodyPr/>
                    <a:lstStyle/>
                    <a:p>
                      <a:pPr algn="ctr"/>
                      <a:r>
                        <a:rPr lang="en-US" sz="1865" kern="100">
                          <a:effectLst/>
                          <a:latin typeface="微软雅黑" panose="020B0503020204020204" charset="-122"/>
                          <a:ea typeface="微软雅黑" panose="020B0503020204020204" charset="-122"/>
                        </a:rPr>
                        <a:t> </a:t>
                      </a:r>
                      <a:endParaRPr lang="en-US" sz="1865" kern="100">
                        <a:effectLst/>
                        <a:latin typeface="微软雅黑" panose="020B0503020204020204" charset="-122"/>
                        <a:ea typeface="微软雅黑" panose="020B0503020204020204" charset="-122"/>
                      </a:endParaRPr>
                    </a:p>
                  </a:txBody>
                  <a:tcPr marL="0" marR="0" marT="0" marB="0" anchor="ctr"/>
                </a:tc>
                <a:tc>
                  <a:txBody>
                    <a:bodyPr/>
                    <a:lstStyle/>
                    <a:p>
                      <a:pPr algn="ctr"/>
                      <a:r>
                        <a:rPr lang="en-US" sz="1865" kern="100">
                          <a:effectLst/>
                          <a:latin typeface="微软雅黑" panose="020B0503020204020204" charset="-122"/>
                          <a:ea typeface="微软雅黑" panose="020B0503020204020204" charset="-122"/>
                        </a:rPr>
                        <a:t>2</a:t>
                      </a:r>
                      <a:endParaRPr lang="en-US" sz="1865" kern="100">
                        <a:effectLst/>
                        <a:latin typeface="微软雅黑" panose="020B0503020204020204" charset="-122"/>
                        <a:ea typeface="微软雅黑" panose="020B0503020204020204" charset="-122"/>
                      </a:endParaRPr>
                    </a:p>
                  </a:txBody>
                  <a:tcPr marL="0" marR="0" marT="0" marB="0" anchor="ctr"/>
                </a:tc>
                <a:tc>
                  <a:txBody>
                    <a:bodyPr/>
                    <a:lstStyle/>
                    <a:p>
                      <a:pPr algn="ctr"/>
                      <a:r>
                        <a:rPr lang="en-US" sz="1865" kern="100" dirty="0">
                          <a:effectLst/>
                          <a:latin typeface="微软雅黑" panose="020B0503020204020204" charset="-122"/>
                          <a:ea typeface="微软雅黑" panose="020B0503020204020204" charset="-122"/>
                        </a:rPr>
                        <a:t> </a:t>
                      </a:r>
                      <a:endParaRPr lang="en-US" sz="1865" kern="100" dirty="0">
                        <a:effectLst/>
                        <a:latin typeface="微软雅黑" panose="020B0503020204020204" charset="-122"/>
                        <a:ea typeface="微软雅黑" panose="020B0503020204020204" charset="-122"/>
                      </a:endParaRPr>
                    </a:p>
                  </a:txBody>
                  <a:tcPr marL="0" marR="0" marT="0" marB="0" anchor="ctr"/>
                </a:tc>
                <a:tc>
                  <a:txBody>
                    <a:bodyPr/>
                    <a:lstStyle/>
                    <a:p>
                      <a:pPr algn="ctr"/>
                      <a:r>
                        <a:rPr lang="en-US" sz="1865" kern="100" dirty="0">
                          <a:effectLst/>
                          <a:latin typeface="微软雅黑" panose="020B0503020204020204" charset="-122"/>
                          <a:ea typeface="微软雅黑" panose="020B0503020204020204" charset="-122"/>
                        </a:rPr>
                        <a:t> </a:t>
                      </a:r>
                      <a:endParaRPr lang="en-US" sz="1865" kern="100" dirty="0">
                        <a:effectLst/>
                        <a:latin typeface="微软雅黑" panose="020B0503020204020204" charset="-122"/>
                        <a:ea typeface="微软雅黑" panose="020B0503020204020204" charset="-122"/>
                      </a:endParaRPr>
                    </a:p>
                  </a:txBody>
                  <a:tcPr marL="0" marR="0" marT="0" marB="0" anchor="ctr"/>
                </a:tc>
              </a:tr>
              <a:tr h="412115">
                <a:tc vMerge="1">
                  <a:tcPr marL="36195" marR="36195" marT="0" marB="0" anchor="ctr"/>
                </a:tc>
                <a:tc>
                  <a:txBody>
                    <a:bodyPr/>
                    <a:lstStyle/>
                    <a:p>
                      <a:pPr algn="l">
                        <a:lnSpc>
                          <a:spcPts val="1100"/>
                        </a:lnSpc>
                      </a:pPr>
                      <a:r>
                        <a:rPr lang="zh-CN" sz="1865" kern="100" dirty="0">
                          <a:effectLst/>
                          <a:latin typeface="微软雅黑" panose="020B0503020204020204" charset="-122"/>
                          <a:ea typeface="微软雅黑" panose="020B0503020204020204" charset="-122"/>
                        </a:rPr>
                        <a:t>西方文明史</a:t>
                      </a:r>
                      <a:r>
                        <a:rPr lang="en-US" sz="1865" kern="100" dirty="0">
                          <a:effectLst/>
                          <a:latin typeface="微软雅黑" panose="020B0503020204020204" charset="-122"/>
                          <a:ea typeface="微软雅黑" panose="020B0503020204020204" charset="-122"/>
                        </a:rPr>
                        <a:t>*</a:t>
                      </a:r>
                      <a:endParaRPr lang="zh-CN" sz="1865" kern="100" dirty="0">
                        <a:effectLst/>
                        <a:latin typeface="微软雅黑" panose="020B0503020204020204" charset="-122"/>
                        <a:ea typeface="微软雅黑" panose="020B0503020204020204" charset="-122"/>
                      </a:endParaRPr>
                    </a:p>
                  </a:txBody>
                  <a:tcPr marL="48260" marR="48260" marT="0" marB="0" anchor="ctr">
                    <a:solidFill>
                      <a:schemeClr val="bg2"/>
                    </a:solidFill>
                  </a:tcPr>
                </a:tc>
                <a:tc>
                  <a:txBody>
                    <a:bodyPr/>
                    <a:lstStyle/>
                    <a:p>
                      <a:pPr algn="ctr"/>
                      <a:r>
                        <a:rPr lang="en-US" sz="1865" kern="100" dirty="0">
                          <a:effectLst/>
                          <a:latin typeface="微软雅黑" panose="020B0503020204020204" charset="-122"/>
                          <a:ea typeface="微软雅黑" panose="020B0503020204020204" charset="-122"/>
                        </a:rPr>
                        <a:t>2</a:t>
                      </a:r>
                      <a:endParaRPr lang="en-US" sz="1865" kern="100" dirty="0">
                        <a:effectLst/>
                        <a:latin typeface="微软雅黑" panose="020B0503020204020204" charset="-122"/>
                        <a:ea typeface="微软雅黑" panose="020B0503020204020204" charset="-122"/>
                      </a:endParaRPr>
                    </a:p>
                  </a:txBody>
                  <a:tcPr marL="0" marR="0" marT="0" marB="0" anchor="ctr">
                    <a:solidFill>
                      <a:schemeClr val="bg2"/>
                    </a:solidFill>
                  </a:tcPr>
                </a:tc>
                <a:tc>
                  <a:txBody>
                    <a:bodyPr/>
                    <a:lstStyle/>
                    <a:p>
                      <a:pPr algn="ctr"/>
                      <a:r>
                        <a:rPr lang="en-US" sz="1865" kern="100" dirty="0">
                          <a:effectLst/>
                          <a:latin typeface="微软雅黑" panose="020B0503020204020204" charset="-122"/>
                          <a:ea typeface="微软雅黑" panose="020B0503020204020204" charset="-122"/>
                        </a:rPr>
                        <a:t>32</a:t>
                      </a:r>
                      <a:endParaRPr lang="en-US" sz="1865" kern="100" dirty="0">
                        <a:effectLst/>
                        <a:latin typeface="微软雅黑" panose="020B0503020204020204" charset="-122"/>
                        <a:ea typeface="微软雅黑" panose="020B0503020204020204" charset="-122"/>
                      </a:endParaRPr>
                    </a:p>
                  </a:txBody>
                  <a:tcPr marL="0" marR="0" marT="0" marB="0">
                    <a:solidFill>
                      <a:schemeClr val="bg2"/>
                    </a:solidFill>
                  </a:tcPr>
                </a:tc>
                <a:tc>
                  <a:txBody>
                    <a:bodyPr/>
                    <a:lstStyle/>
                    <a:p>
                      <a:pPr algn="ctr">
                        <a:lnSpc>
                          <a:spcPct val="100000"/>
                        </a:lnSpc>
                        <a:spcAft>
                          <a:spcPts val="0"/>
                        </a:spcAft>
                      </a:pPr>
                      <a:endParaRPr lang="en-US" sz="1865" kern="100" dirty="0">
                        <a:effectLst/>
                        <a:latin typeface="微软雅黑" panose="020B0503020204020204" charset="-122"/>
                        <a:ea typeface="微软雅黑" panose="020B0503020204020204" charset="-122"/>
                      </a:endParaRPr>
                    </a:p>
                  </a:txBody>
                  <a:tcPr marL="48260" marR="48260" marT="0" marB="0" anchor="ctr">
                    <a:solidFill>
                      <a:schemeClr val="bg2"/>
                    </a:solidFill>
                  </a:tcPr>
                </a:tc>
                <a:tc>
                  <a:txBody>
                    <a:bodyPr/>
                    <a:lstStyle/>
                    <a:p>
                      <a:pPr algn="ctr"/>
                      <a:r>
                        <a:rPr lang="en-US" sz="1865" kern="100">
                          <a:effectLst/>
                          <a:latin typeface="微软雅黑" panose="020B0503020204020204" charset="-122"/>
                          <a:ea typeface="微软雅黑" panose="020B0503020204020204" charset="-122"/>
                        </a:rPr>
                        <a:t>2</a:t>
                      </a:r>
                      <a:endParaRPr lang="en-US" sz="1865" kern="100">
                        <a:effectLst/>
                        <a:latin typeface="微软雅黑" panose="020B0503020204020204" charset="-122"/>
                        <a:ea typeface="微软雅黑" panose="020B0503020204020204" charset="-122"/>
                      </a:endParaRPr>
                    </a:p>
                  </a:txBody>
                  <a:tcPr marL="0" marR="0" marT="0" marB="0" anchor="ctr">
                    <a:solidFill>
                      <a:schemeClr val="bg2"/>
                    </a:solidFill>
                  </a:tcPr>
                </a:tc>
                <a:tc>
                  <a:txBody>
                    <a:bodyPr/>
                    <a:lstStyle/>
                    <a:p>
                      <a:pPr algn="ctr"/>
                      <a:r>
                        <a:rPr lang="en-US" sz="1865" kern="100">
                          <a:effectLst/>
                          <a:latin typeface="微软雅黑" panose="020B0503020204020204" charset="-122"/>
                          <a:ea typeface="微软雅黑" panose="020B0503020204020204" charset="-122"/>
                        </a:rPr>
                        <a:t> </a:t>
                      </a:r>
                      <a:endParaRPr lang="en-US" sz="1865" kern="100">
                        <a:effectLst/>
                        <a:latin typeface="微软雅黑" panose="020B0503020204020204" charset="-122"/>
                        <a:ea typeface="微软雅黑" panose="020B0503020204020204" charset="-122"/>
                      </a:endParaRPr>
                    </a:p>
                  </a:txBody>
                  <a:tcPr marL="0" marR="0" marT="0" marB="0" anchor="ctr">
                    <a:solidFill>
                      <a:schemeClr val="bg2"/>
                    </a:solidFill>
                  </a:tcPr>
                </a:tc>
                <a:tc>
                  <a:txBody>
                    <a:bodyPr/>
                    <a:lstStyle/>
                    <a:p>
                      <a:pPr algn="ctr"/>
                      <a:r>
                        <a:rPr lang="en-US" sz="1865" kern="100">
                          <a:effectLst/>
                          <a:latin typeface="微软雅黑" panose="020B0503020204020204" charset="-122"/>
                          <a:ea typeface="微软雅黑" panose="020B0503020204020204" charset="-122"/>
                        </a:rPr>
                        <a:t> </a:t>
                      </a:r>
                      <a:endParaRPr lang="en-US" sz="1865" kern="100">
                        <a:effectLst/>
                        <a:latin typeface="微软雅黑" panose="020B0503020204020204" charset="-122"/>
                        <a:ea typeface="微软雅黑" panose="020B0503020204020204" charset="-122"/>
                      </a:endParaRPr>
                    </a:p>
                  </a:txBody>
                  <a:tcPr marL="0" marR="0" marT="0" marB="0" anchor="ctr">
                    <a:solidFill>
                      <a:schemeClr val="bg2"/>
                    </a:solidFill>
                  </a:tcPr>
                </a:tc>
                <a:tc>
                  <a:txBody>
                    <a:bodyPr/>
                    <a:lstStyle/>
                    <a:p>
                      <a:pPr algn="ctr"/>
                      <a:r>
                        <a:rPr lang="en-US" sz="1865" kern="100" dirty="0">
                          <a:effectLst/>
                          <a:latin typeface="微软雅黑" panose="020B0503020204020204" charset="-122"/>
                          <a:ea typeface="微软雅黑" panose="020B0503020204020204" charset="-122"/>
                        </a:rPr>
                        <a:t> </a:t>
                      </a:r>
                      <a:endParaRPr lang="en-US" sz="1865" kern="100" dirty="0">
                        <a:effectLst/>
                        <a:latin typeface="微软雅黑" panose="020B0503020204020204" charset="-122"/>
                        <a:ea typeface="微软雅黑" panose="020B0503020204020204" charset="-122"/>
                      </a:endParaRPr>
                    </a:p>
                  </a:txBody>
                  <a:tcPr marL="0" marR="0" marT="0" marB="0" anchor="ctr">
                    <a:solidFill>
                      <a:schemeClr val="bg2"/>
                    </a:solidFill>
                  </a:tcPr>
                </a:tc>
              </a:tr>
              <a:tr h="412115">
                <a:tc vMerge="1">
                  <a:tcPr marL="36195" marR="36195" marT="0" marB="0" anchor="ctr"/>
                </a:tc>
                <a:tc>
                  <a:txBody>
                    <a:bodyPr/>
                    <a:lstStyle/>
                    <a:p>
                      <a:pPr algn="l">
                        <a:lnSpc>
                          <a:spcPts val="1100"/>
                        </a:lnSpc>
                      </a:pPr>
                      <a:r>
                        <a:rPr lang="zh-CN" sz="1865" kern="100" dirty="0">
                          <a:effectLst/>
                          <a:latin typeface="微软雅黑" panose="020B0503020204020204" charset="-122"/>
                          <a:ea typeface="微软雅黑" panose="020B0503020204020204" charset="-122"/>
                        </a:rPr>
                        <a:t>英语演讲</a:t>
                      </a:r>
                      <a:r>
                        <a:rPr lang="en-US" sz="1865" kern="100" dirty="0">
                          <a:effectLst/>
                          <a:latin typeface="微软雅黑" panose="020B0503020204020204" charset="-122"/>
                          <a:ea typeface="微软雅黑" panose="020B0503020204020204" charset="-122"/>
                        </a:rPr>
                        <a:t>*</a:t>
                      </a:r>
                      <a:endParaRPr lang="zh-CN" sz="1865" kern="100" dirty="0">
                        <a:effectLst/>
                        <a:latin typeface="微软雅黑" panose="020B0503020204020204" charset="-122"/>
                        <a:ea typeface="微软雅黑" panose="020B0503020204020204" charset="-122"/>
                      </a:endParaRPr>
                    </a:p>
                  </a:txBody>
                  <a:tcPr marL="48260" marR="48260" marT="0" marB="0" anchor="ctr"/>
                </a:tc>
                <a:tc>
                  <a:txBody>
                    <a:bodyPr/>
                    <a:lstStyle/>
                    <a:p>
                      <a:pPr algn="ctr"/>
                      <a:r>
                        <a:rPr lang="en-US" sz="1865" kern="100">
                          <a:effectLst/>
                          <a:latin typeface="微软雅黑" panose="020B0503020204020204" charset="-122"/>
                          <a:ea typeface="微软雅黑" panose="020B0503020204020204" charset="-122"/>
                        </a:rPr>
                        <a:t>2</a:t>
                      </a:r>
                      <a:endParaRPr lang="en-US" sz="1865" kern="100">
                        <a:effectLst/>
                        <a:latin typeface="微软雅黑" panose="020B0503020204020204" charset="-122"/>
                        <a:ea typeface="微软雅黑" panose="020B0503020204020204" charset="-122"/>
                      </a:endParaRPr>
                    </a:p>
                  </a:txBody>
                  <a:tcPr marL="0" marR="0" marT="0" marB="0" anchor="ctr"/>
                </a:tc>
                <a:tc>
                  <a:txBody>
                    <a:bodyPr/>
                    <a:lstStyle/>
                    <a:p>
                      <a:pPr algn="ctr"/>
                      <a:r>
                        <a:rPr lang="en-US" sz="1865" kern="100" dirty="0">
                          <a:effectLst/>
                          <a:latin typeface="微软雅黑" panose="020B0503020204020204" charset="-122"/>
                          <a:ea typeface="微软雅黑" panose="020B0503020204020204" charset="-122"/>
                        </a:rPr>
                        <a:t>32</a:t>
                      </a:r>
                      <a:endParaRPr lang="en-US" sz="1865" kern="100" dirty="0">
                        <a:effectLst/>
                        <a:latin typeface="微软雅黑" panose="020B0503020204020204" charset="-122"/>
                        <a:ea typeface="微软雅黑" panose="020B0503020204020204" charset="-122"/>
                      </a:endParaRPr>
                    </a:p>
                  </a:txBody>
                  <a:tcPr marL="0" marR="0" marT="0" marB="0"/>
                </a:tc>
                <a:tc>
                  <a:txBody>
                    <a:bodyPr/>
                    <a:lstStyle/>
                    <a:p>
                      <a:pPr algn="ctr">
                        <a:lnSpc>
                          <a:spcPct val="100000"/>
                        </a:lnSpc>
                        <a:spcAft>
                          <a:spcPts val="0"/>
                        </a:spcAft>
                      </a:pPr>
                      <a:endParaRPr lang="en-US" sz="1865" kern="100" dirty="0">
                        <a:effectLst/>
                        <a:latin typeface="微软雅黑" panose="020B0503020204020204" charset="-122"/>
                        <a:ea typeface="微软雅黑" panose="020B0503020204020204" charset="-122"/>
                      </a:endParaRPr>
                    </a:p>
                  </a:txBody>
                  <a:tcPr marL="48260" marR="48260" marT="0" marB="0" anchor="ctr"/>
                </a:tc>
                <a:tc>
                  <a:txBody>
                    <a:bodyPr/>
                    <a:lstStyle/>
                    <a:p>
                      <a:pPr algn="ctr"/>
                      <a:r>
                        <a:rPr lang="en-US" sz="1865" kern="100" dirty="0">
                          <a:effectLst/>
                          <a:latin typeface="微软雅黑" panose="020B0503020204020204" charset="-122"/>
                          <a:ea typeface="微软雅黑" panose="020B0503020204020204" charset="-122"/>
                        </a:rPr>
                        <a:t> </a:t>
                      </a:r>
                      <a:endParaRPr lang="en-US" sz="1865" kern="100" dirty="0">
                        <a:effectLst/>
                        <a:latin typeface="微软雅黑" panose="020B0503020204020204" charset="-122"/>
                        <a:ea typeface="微软雅黑" panose="020B0503020204020204" charset="-122"/>
                      </a:endParaRPr>
                    </a:p>
                  </a:txBody>
                  <a:tcPr marL="0" marR="0" marT="0" marB="0" anchor="ctr"/>
                </a:tc>
                <a:tc>
                  <a:txBody>
                    <a:bodyPr/>
                    <a:lstStyle/>
                    <a:p>
                      <a:pPr algn="ctr"/>
                      <a:r>
                        <a:rPr lang="en-US" sz="1865" kern="100" dirty="0">
                          <a:effectLst/>
                          <a:latin typeface="微软雅黑" panose="020B0503020204020204" charset="-122"/>
                          <a:ea typeface="微软雅黑" panose="020B0503020204020204" charset="-122"/>
                        </a:rPr>
                        <a:t> </a:t>
                      </a:r>
                      <a:endParaRPr lang="en-US" sz="1865" kern="100" dirty="0">
                        <a:effectLst/>
                        <a:latin typeface="微软雅黑" panose="020B0503020204020204" charset="-122"/>
                        <a:ea typeface="微软雅黑" panose="020B0503020204020204" charset="-122"/>
                      </a:endParaRPr>
                    </a:p>
                  </a:txBody>
                  <a:tcPr marL="0" marR="0" marT="0" marB="0" anchor="ctr"/>
                </a:tc>
                <a:tc>
                  <a:txBody>
                    <a:bodyPr/>
                    <a:lstStyle/>
                    <a:p>
                      <a:pPr algn="ctr"/>
                      <a:r>
                        <a:rPr lang="en-US" sz="1865" kern="100" dirty="0">
                          <a:effectLst/>
                          <a:latin typeface="微软雅黑" panose="020B0503020204020204" charset="-122"/>
                          <a:ea typeface="微软雅黑" panose="020B0503020204020204" charset="-122"/>
                        </a:rPr>
                        <a:t>2</a:t>
                      </a:r>
                      <a:endParaRPr lang="en-US" sz="1865" kern="100" dirty="0">
                        <a:effectLst/>
                        <a:latin typeface="微软雅黑" panose="020B0503020204020204" charset="-122"/>
                        <a:ea typeface="微软雅黑" panose="020B0503020204020204" charset="-122"/>
                      </a:endParaRPr>
                    </a:p>
                  </a:txBody>
                  <a:tcPr marL="0" marR="0" marT="0" marB="0" anchor="ctr"/>
                </a:tc>
                <a:tc>
                  <a:txBody>
                    <a:bodyPr/>
                    <a:lstStyle/>
                    <a:p>
                      <a:pPr algn="ctr"/>
                      <a:r>
                        <a:rPr lang="en-US" sz="1865" kern="100" dirty="0">
                          <a:effectLst/>
                          <a:latin typeface="微软雅黑" panose="020B0503020204020204" charset="-122"/>
                          <a:ea typeface="微软雅黑" panose="020B0503020204020204" charset="-122"/>
                        </a:rPr>
                        <a:t> </a:t>
                      </a:r>
                      <a:endParaRPr lang="en-US" sz="1865" kern="100" dirty="0">
                        <a:effectLst/>
                        <a:latin typeface="微软雅黑" panose="020B0503020204020204" charset="-122"/>
                        <a:ea typeface="微软雅黑" panose="020B0503020204020204" charset="-122"/>
                      </a:endParaRPr>
                    </a:p>
                  </a:txBody>
                  <a:tcPr marL="0" marR="0" marT="0" marB="0" anchor="ctr"/>
                </a:tc>
              </a:tr>
            </a:tbl>
          </a:graphicData>
        </a:graphic>
      </p:graphicFrame>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p:transition spd="slow">
        <p:fade/>
      </p:transition>
    </mc:Fallback>
  </mc:AlternateContent>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ctrTitle"/>
          </p:nvPr>
        </p:nvSpPr>
        <p:spPr>
          <a:xfrm>
            <a:off x="431371" y="164639"/>
            <a:ext cx="10363200" cy="1056117"/>
          </a:xfrm>
        </p:spPr>
        <p:txBody>
          <a:bodyPr/>
          <a:lstStyle/>
          <a:p>
            <a:pPr algn="l">
              <a:buClrTx/>
              <a:buSzTx/>
              <a:buFontTx/>
            </a:pPr>
            <a:r>
              <a:rPr lang="en-US" altLang="zh-CN" sz="3200" b="1" dirty="0">
                <a:latin typeface="微软雅黑" panose="020B0503020204020204" charset="-122"/>
                <a:ea typeface="微软雅黑" panose="020B0503020204020204" charset="-122"/>
              </a:rPr>
              <a:t>语言学导论 Introduction to Linguistics</a:t>
            </a:r>
            <a:endParaRPr lang="en-US" altLang="zh-CN" sz="3200" b="1" dirty="0">
              <a:latin typeface="微软雅黑" panose="020B0503020204020204" charset="-122"/>
              <a:ea typeface="微软雅黑" panose="020B0503020204020204" charset="-122"/>
            </a:endParaRPr>
          </a:p>
        </p:txBody>
      </p:sp>
      <p:sp>
        <p:nvSpPr>
          <p:cNvPr id="9" name="Subtitle 8"/>
          <p:cNvSpPr>
            <a:spLocks noGrp="1"/>
          </p:cNvSpPr>
          <p:nvPr>
            <p:ph type="subTitle" idx="1"/>
          </p:nvPr>
        </p:nvSpPr>
        <p:spPr>
          <a:xfrm>
            <a:off x="431371" y="1508787"/>
            <a:ext cx="7680852" cy="5184576"/>
          </a:xfrm>
        </p:spPr>
        <p:txBody>
          <a:bodyPr/>
          <a:lstStyle/>
          <a:p>
            <a:pPr algn="l" fontAlgn="base">
              <a:lnSpc>
                <a:spcPct val="130000"/>
              </a:lnSpc>
              <a:buClrTx/>
              <a:buSzTx/>
              <a:buFontTx/>
            </a:pPr>
            <a:r>
              <a:rPr lang="zh-CN" altLang="en-US" sz="1500" dirty="0">
                <a:solidFill>
                  <a:schemeClr val="tx1"/>
                </a:solidFill>
                <a:latin typeface="微软雅黑" panose="020B0503020204020204" charset="-122"/>
                <a:ea typeface="微软雅黑" panose="020B0503020204020204" charset="-122"/>
                <a:cs typeface="黑体" panose="02010609060101010101" charset="-122"/>
              </a:rPr>
              <a:t>教学目标：</a:t>
            </a:r>
            <a:endParaRPr lang="zh-CN" altLang="en-US" sz="1500" dirty="0">
              <a:solidFill>
                <a:schemeClr val="tx1"/>
              </a:solidFill>
              <a:latin typeface="微软雅黑" panose="020B0503020204020204" charset="-122"/>
              <a:ea typeface="微软雅黑" panose="020B0503020204020204" charset="-122"/>
              <a:cs typeface="黑体" panose="02010609060101010101" charset="-122"/>
            </a:endParaRPr>
          </a:p>
          <a:p>
            <a:pPr algn="l" fontAlgn="base">
              <a:lnSpc>
                <a:spcPct val="130000"/>
              </a:lnSpc>
              <a:buClrTx/>
              <a:buSzTx/>
              <a:buFontTx/>
            </a:pPr>
            <a:r>
              <a:rPr lang="zh-CN" altLang="en-US" sz="1500" dirty="0">
                <a:solidFill>
                  <a:schemeClr val="tx1"/>
                </a:solidFill>
                <a:latin typeface="微软雅黑" panose="020B0503020204020204" charset="-122"/>
                <a:ea typeface="微软雅黑" panose="020B0503020204020204" charset="-122"/>
                <a:cs typeface="黑体" panose="02010609060101010101" charset="-122"/>
              </a:rPr>
              <a:t>本课程旨在培养学生对人类语言的理性认识，提高学生的语言文化意识和思辨能力。通过课程学习，学生应能初步掌握语言学的基本概念、原则和方法；了解语言学的基本分支和主要理论流派；了解语言学跨学科应用与研究的主要领域、课题和发展趋势；运用语言学知识观察和分析语言现象，促进外语学习。</a:t>
            </a:r>
            <a:endParaRPr lang="zh-CN" altLang="en-US" sz="1500" dirty="0">
              <a:solidFill>
                <a:schemeClr val="tx1"/>
              </a:solidFill>
              <a:latin typeface="微软雅黑" panose="020B0503020204020204" charset="-122"/>
              <a:ea typeface="微软雅黑" panose="020B0503020204020204" charset="-122"/>
              <a:cs typeface="黑体" panose="02010609060101010101" charset="-122"/>
            </a:endParaRPr>
          </a:p>
          <a:p>
            <a:pPr algn="l" fontAlgn="base">
              <a:lnSpc>
                <a:spcPct val="130000"/>
              </a:lnSpc>
              <a:buClrTx/>
              <a:buSzTx/>
              <a:buFontTx/>
            </a:pPr>
            <a:endParaRPr lang="zh-CN" altLang="en-US" sz="1500" dirty="0">
              <a:solidFill>
                <a:schemeClr val="tx1"/>
              </a:solidFill>
              <a:latin typeface="微软雅黑" panose="020B0503020204020204" charset="-122"/>
              <a:ea typeface="微软雅黑" panose="020B0503020204020204" charset="-122"/>
              <a:cs typeface="黑体" panose="02010609060101010101" charset="-122"/>
            </a:endParaRPr>
          </a:p>
          <a:p>
            <a:pPr algn="l" fontAlgn="base">
              <a:lnSpc>
                <a:spcPct val="130000"/>
              </a:lnSpc>
              <a:buClrTx/>
              <a:buSzTx/>
              <a:buFontTx/>
            </a:pPr>
            <a:r>
              <a:rPr lang="zh-CN" altLang="en-US" sz="1500" dirty="0">
                <a:latin typeface="微软雅黑" panose="020B0503020204020204" charset="-122"/>
                <a:ea typeface="微软雅黑" panose="020B0503020204020204" charset="-122"/>
                <a:cs typeface="黑体" panose="02010609060101010101" charset="-122"/>
                <a:sym typeface="+mn-ea"/>
              </a:rPr>
              <a:t>教学内容：</a:t>
            </a:r>
            <a:endParaRPr lang="zh-CN" altLang="en-US" sz="1500" dirty="0">
              <a:solidFill>
                <a:schemeClr val="tx1"/>
              </a:solidFill>
              <a:latin typeface="微软雅黑" panose="020B0503020204020204" charset="-122"/>
              <a:ea typeface="微软雅黑" panose="020B0503020204020204" charset="-122"/>
              <a:cs typeface="黑体" panose="02010609060101010101" charset="-122"/>
            </a:endParaRPr>
          </a:p>
          <a:p>
            <a:pPr algn="l" fontAlgn="base">
              <a:lnSpc>
                <a:spcPct val="130000"/>
              </a:lnSpc>
              <a:buClrTx/>
              <a:buSzTx/>
              <a:buFontTx/>
            </a:pPr>
            <a:r>
              <a:rPr lang="zh-CN" altLang="en-US" sz="1500" dirty="0">
                <a:latin typeface="微软雅黑" panose="020B0503020204020204" charset="-122"/>
                <a:ea typeface="微软雅黑" panose="020B0503020204020204" charset="-122"/>
                <a:cs typeface="黑体" panose="02010609060101010101" charset="-122"/>
                <a:sym typeface="+mn-ea"/>
              </a:rPr>
              <a:t>本课程主要包括语言与语言学、语言学的基本分支和语言学的跨学科等方面的内容。语言与语言学主要突出语言的甄别性特征、语言的功能和语言学基本概念；语言学基本分支重点介绍语音学、音位学、词汇学、句法学、语义学、语用学等分支的基本内容及研究方法，以及现代语言学主要流派的基本观点；语言学的跨学科研究简要介绍语言与社会、语言与文化、语言与大脑、语言学与外语教学、体裁与专业话语实践等方面的基本知识和主要研究课题</a:t>
            </a:r>
            <a:endParaRPr lang="zh-CN" altLang="en-US" sz="1500" dirty="0">
              <a:solidFill>
                <a:schemeClr val="tx1"/>
              </a:solidFill>
              <a:latin typeface="微软雅黑" panose="020B0503020204020204" charset="-122"/>
              <a:ea typeface="微软雅黑" panose="020B0503020204020204" charset="-122"/>
              <a:cs typeface="黑体" panose="02010609060101010101" charset="-122"/>
            </a:endParaRPr>
          </a:p>
        </p:txBody>
      </p:sp>
      <p:pic>
        <p:nvPicPr>
          <p:cNvPr id="2" name="Picture 1"/>
          <p:cNvPicPr>
            <a:picLocks noChangeAspect="1"/>
          </p:cNvPicPr>
          <p:nvPr/>
        </p:nvPicPr>
        <p:blipFill>
          <a:blip r:embed="rId1"/>
          <a:stretch>
            <a:fillRect/>
          </a:stretch>
        </p:blipFill>
        <p:spPr>
          <a:xfrm>
            <a:off x="8175625" y="1146175"/>
            <a:ext cx="3716655" cy="5064125"/>
          </a:xfrm>
          <a:prstGeom prst="rect">
            <a:avLst/>
          </a:prstGeom>
        </p:spPr>
      </p:pic>
    </p:spTree>
  </p:cSld>
  <p:clrMapOvr>
    <a:masterClrMapping/>
  </p:clrMapOvr>
  <p:transition spd="slow" advTm="0">
    <p:cover/>
  </p:transition>
</p:sld>
</file>

<file path=ppt/slides/slide94.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Title 7"/>
          <p:cNvSpPr>
            <a:spLocks noGrp="1"/>
          </p:cNvSpPr>
          <p:nvPr>
            <p:ph type="ctrTitle"/>
          </p:nvPr>
        </p:nvSpPr>
        <p:spPr>
          <a:xfrm>
            <a:off x="431371" y="164639"/>
            <a:ext cx="11425269" cy="1056117"/>
          </a:xfrm>
        </p:spPr>
        <p:txBody>
          <a:bodyPr/>
          <a:lstStyle/>
          <a:p>
            <a:pPr algn="l">
              <a:buClrTx/>
              <a:buSzTx/>
              <a:buFontTx/>
            </a:pPr>
            <a:r>
              <a:rPr lang="en-US" altLang="zh-CN" sz="3200" b="1" dirty="0">
                <a:latin typeface="微软雅黑" panose="020B0503020204020204" charset="-122"/>
                <a:ea typeface="微软雅黑" panose="020B0503020204020204" charset="-122"/>
              </a:rPr>
              <a:t>英语文学导论 Introduction to English Literature </a:t>
            </a:r>
            <a:endParaRPr lang="en-US" altLang="zh-CN" sz="3200" b="1" dirty="0">
              <a:latin typeface="微软雅黑" panose="020B0503020204020204" charset="-122"/>
              <a:ea typeface="微软雅黑" panose="020B0503020204020204" charset="-122"/>
            </a:endParaRPr>
          </a:p>
        </p:txBody>
      </p:sp>
      <p:sp>
        <p:nvSpPr>
          <p:cNvPr id="9" name="Subtitle 8"/>
          <p:cNvSpPr>
            <a:spLocks noGrp="1"/>
          </p:cNvSpPr>
          <p:nvPr>
            <p:ph type="subTitle" idx="1"/>
          </p:nvPr>
        </p:nvSpPr>
        <p:spPr>
          <a:xfrm>
            <a:off x="431371" y="1508787"/>
            <a:ext cx="7584841" cy="5184576"/>
          </a:xfrm>
        </p:spPr>
        <p:txBody>
          <a:bodyPr/>
          <a:lstStyle/>
          <a:p>
            <a:pPr algn="l" fontAlgn="base">
              <a:lnSpc>
                <a:spcPct val="130000"/>
              </a:lnSpc>
              <a:buClrTx/>
              <a:buSzTx/>
              <a:buFontTx/>
            </a:pPr>
            <a:r>
              <a:rPr lang="zh-CN" altLang="en-US" sz="1500" dirty="0">
                <a:solidFill>
                  <a:schemeClr val="tx1"/>
                </a:solidFill>
                <a:latin typeface="微软雅黑" panose="020B0503020204020204" charset="-122"/>
                <a:ea typeface="微软雅黑" panose="020B0503020204020204" charset="-122"/>
                <a:cs typeface="黑体" panose="02010609060101010101" charset="-122"/>
              </a:rPr>
              <a:t>教学目标：</a:t>
            </a:r>
            <a:endParaRPr lang="zh-CN" altLang="en-US" sz="1500" dirty="0">
              <a:solidFill>
                <a:schemeClr val="tx1"/>
              </a:solidFill>
              <a:latin typeface="微软雅黑" panose="020B0503020204020204" charset="-122"/>
              <a:ea typeface="微软雅黑" panose="020B0503020204020204" charset="-122"/>
              <a:cs typeface="黑体" panose="02010609060101010101" charset="-122"/>
            </a:endParaRPr>
          </a:p>
          <a:p>
            <a:pPr algn="l" fontAlgn="base">
              <a:lnSpc>
                <a:spcPct val="130000"/>
              </a:lnSpc>
              <a:buClrTx/>
              <a:buSzTx/>
              <a:buFontTx/>
            </a:pPr>
            <a:r>
              <a:rPr lang="zh-CN" altLang="en-US" sz="1500" dirty="0">
                <a:solidFill>
                  <a:schemeClr val="tx1"/>
                </a:solidFill>
                <a:latin typeface="微软雅黑" panose="020B0503020204020204" charset="-122"/>
                <a:ea typeface="微软雅黑" panose="020B0503020204020204" charset="-122"/>
                <a:cs typeface="黑体" panose="02010609060101010101" charset="-122"/>
              </a:rPr>
              <a:t>本课程旨在帮助学生掌握英语文学基础知识，提高理解、欣赏和评价英语文学作品的能力。通过课程学习，学生应能理解英语文学的基本要素；熟悉英国和美国的文学传统，并对其他英语国家的文学以及后殖民英语文学的多元发展有一定了解；通过文学作品深入了解英语国家的语言、社会、文化及其历史传承；掌握文学研究的基础理论和基本方法，并能对英语文学作品进行分析和评论。</a:t>
            </a:r>
            <a:endParaRPr lang="zh-CN" altLang="en-US" sz="1500" dirty="0">
              <a:solidFill>
                <a:schemeClr val="tx1"/>
              </a:solidFill>
              <a:latin typeface="微软雅黑" panose="020B0503020204020204" charset="-122"/>
              <a:ea typeface="微软雅黑" panose="020B0503020204020204" charset="-122"/>
              <a:cs typeface="黑体" panose="02010609060101010101" charset="-122"/>
            </a:endParaRPr>
          </a:p>
          <a:p>
            <a:pPr algn="l" fontAlgn="base">
              <a:lnSpc>
                <a:spcPct val="130000"/>
              </a:lnSpc>
              <a:buClrTx/>
              <a:buSzTx/>
              <a:buFontTx/>
            </a:pPr>
            <a:endParaRPr lang="zh-CN" altLang="en-US" sz="1500" dirty="0">
              <a:solidFill>
                <a:schemeClr val="tx1"/>
              </a:solidFill>
              <a:latin typeface="微软雅黑" panose="020B0503020204020204" charset="-122"/>
              <a:ea typeface="微软雅黑" panose="020B0503020204020204" charset="-122"/>
              <a:cs typeface="黑体" panose="02010609060101010101" charset="-122"/>
            </a:endParaRPr>
          </a:p>
          <a:p>
            <a:pPr algn="l" fontAlgn="base">
              <a:lnSpc>
                <a:spcPct val="130000"/>
              </a:lnSpc>
              <a:buClrTx/>
              <a:buSzTx/>
              <a:buFontTx/>
            </a:pPr>
            <a:r>
              <a:rPr lang="zh-CN" altLang="en-US" sz="1500" dirty="0">
                <a:latin typeface="微软雅黑" panose="020B0503020204020204" charset="-122"/>
                <a:ea typeface="微软雅黑" panose="020B0503020204020204" charset="-122"/>
                <a:cs typeface="黑体" panose="02010609060101010101" charset="-122"/>
                <a:sym typeface="+mn-ea"/>
              </a:rPr>
              <a:t>教学内容：</a:t>
            </a:r>
            <a:endParaRPr lang="zh-CN" altLang="en-US" sz="1500" dirty="0">
              <a:solidFill>
                <a:schemeClr val="tx1"/>
              </a:solidFill>
              <a:latin typeface="微软雅黑" panose="020B0503020204020204" charset="-122"/>
              <a:ea typeface="微软雅黑" panose="020B0503020204020204" charset="-122"/>
              <a:cs typeface="黑体" panose="02010609060101010101" charset="-122"/>
            </a:endParaRPr>
          </a:p>
          <a:p>
            <a:pPr algn="l" fontAlgn="base">
              <a:lnSpc>
                <a:spcPct val="130000"/>
              </a:lnSpc>
              <a:buClrTx/>
              <a:buSzTx/>
              <a:buFontTx/>
            </a:pPr>
            <a:r>
              <a:rPr lang="zh-CN" altLang="en-US" sz="1500" dirty="0">
                <a:latin typeface="微软雅黑" panose="020B0503020204020204" charset="-122"/>
                <a:ea typeface="微软雅黑" panose="020B0503020204020204" charset="-122"/>
                <a:cs typeface="黑体" panose="02010609060101010101" charset="-122"/>
                <a:sym typeface="+mn-ea"/>
              </a:rPr>
              <a:t>本课程主要包括文学作品导读、西方文论与文学批评等方面的内容。文学作品导读以英美文学史上的经典名作为主，重点介绍小说、诗歌、戏剧三类文学体裁的要素特征、主要流派及相关文学史知识，并将加拿大、澳大利亚、新西兰等英美以外英语国家的文学作品穿插在课程中进行讨论，以体现当代英语文学发展的新格局和趋势。西方文论与文学批评着重介绍马克思主义、精神分析、女性主义、接受美学、后殖民批评等现代西方文学分析与批评理论，以及学术论文撰写的基本规范和常见体例，指导学生运用有关理论进行初步、规范的文学批评写作。</a:t>
            </a:r>
            <a:endParaRPr lang="zh-CN" altLang="en-US" sz="1500" dirty="0">
              <a:solidFill>
                <a:schemeClr val="tx1"/>
              </a:solidFill>
              <a:latin typeface="微软雅黑" panose="020B0503020204020204" charset="-122"/>
              <a:ea typeface="微软雅黑" panose="020B0503020204020204" charset="-122"/>
              <a:cs typeface="黑体" panose="02010609060101010101" charset="-122"/>
            </a:endParaRPr>
          </a:p>
        </p:txBody>
      </p:sp>
      <p:pic>
        <p:nvPicPr>
          <p:cNvPr id="3" name="Picture 2" descr="A picture containing graphical user interface&#10;&#10;Description automatically generated"/>
          <p:cNvPicPr>
            <a:picLocks noChangeAspect="1"/>
          </p:cNvPicPr>
          <p:nvPr/>
        </p:nvPicPr>
        <p:blipFill>
          <a:blip r:embed="rId1"/>
          <a:stretch>
            <a:fillRect/>
          </a:stretch>
        </p:blipFill>
        <p:spPr>
          <a:xfrm>
            <a:off x="8218137" y="1372066"/>
            <a:ext cx="3476531" cy="5321220"/>
          </a:xfrm>
          <a:prstGeom prst="rect">
            <a:avLst/>
          </a:prstGeom>
        </p:spPr>
      </p:pic>
    </p:spTree>
  </p:cSld>
  <p:clrMapOvr>
    <a:overrideClrMapping bg1="lt1" tx1="dk1" bg2="lt2" tx2="dk2" accent1="accent1" accent2="accent2" accent3="accent3" accent4="accent4" accent5="accent5" accent6="accent6" hlink="hlink" folHlink="folHlink"/>
  </p:clrMapOvr>
  <p:transition spd="slow" advTm="0">
    <p:cover/>
  </p:transition>
</p:sld>
</file>

<file path=ppt/slides/slide95.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Title 7"/>
          <p:cNvSpPr>
            <a:spLocks noGrp="1"/>
          </p:cNvSpPr>
          <p:nvPr>
            <p:ph type="ctrTitle"/>
          </p:nvPr>
        </p:nvSpPr>
        <p:spPr>
          <a:xfrm>
            <a:off x="431165" y="164465"/>
            <a:ext cx="11521440" cy="1344295"/>
          </a:xfrm>
        </p:spPr>
        <p:txBody>
          <a:bodyPr/>
          <a:lstStyle/>
          <a:p>
            <a:pPr algn="l">
              <a:buClrTx/>
              <a:buSzTx/>
              <a:buFontTx/>
            </a:pPr>
            <a:r>
              <a:rPr lang="en-US" altLang="zh-CN" sz="3200" b="1" dirty="0">
                <a:latin typeface="微软雅黑" panose="020B0503020204020204" charset="-122"/>
                <a:ea typeface="微软雅黑" panose="020B0503020204020204" charset="-122"/>
              </a:rPr>
              <a:t>英汉/汉英笔译</a:t>
            </a:r>
            <a:br>
              <a:rPr lang="en-US" altLang="zh-CN" sz="3200" b="1" dirty="0">
                <a:latin typeface="微软雅黑" panose="020B0503020204020204" charset="-122"/>
                <a:ea typeface="微软雅黑" panose="020B0503020204020204" charset="-122"/>
              </a:rPr>
            </a:br>
            <a:r>
              <a:rPr lang="en-US" altLang="zh-CN" sz="3200" b="1" dirty="0">
                <a:latin typeface="微软雅黑" panose="020B0503020204020204" charset="-122"/>
                <a:ea typeface="微软雅黑" panose="020B0503020204020204" charset="-122"/>
              </a:rPr>
              <a:t> E-C/C-E Translation </a:t>
            </a:r>
            <a:endParaRPr lang="en-US" altLang="zh-CN" sz="3200" b="1" dirty="0">
              <a:latin typeface="微软雅黑" panose="020B0503020204020204" charset="-122"/>
              <a:ea typeface="微软雅黑" panose="020B0503020204020204" charset="-122"/>
            </a:endParaRPr>
          </a:p>
        </p:txBody>
      </p:sp>
      <p:sp>
        <p:nvSpPr>
          <p:cNvPr id="9" name="Subtitle 8"/>
          <p:cNvSpPr>
            <a:spLocks noGrp="1"/>
          </p:cNvSpPr>
          <p:nvPr>
            <p:ph type="subTitle" idx="1"/>
          </p:nvPr>
        </p:nvSpPr>
        <p:spPr>
          <a:xfrm>
            <a:off x="431165" y="1508760"/>
            <a:ext cx="6129655" cy="5184775"/>
          </a:xfrm>
        </p:spPr>
        <p:txBody>
          <a:bodyPr/>
          <a:lstStyle/>
          <a:p>
            <a:pPr algn="l" fontAlgn="base">
              <a:lnSpc>
                <a:spcPct val="130000"/>
              </a:lnSpc>
              <a:buClrTx/>
              <a:buSzTx/>
              <a:buFontTx/>
            </a:pPr>
            <a:r>
              <a:rPr lang="zh-CN" altLang="en-US" sz="1500" dirty="0">
                <a:solidFill>
                  <a:schemeClr val="tx1"/>
                </a:solidFill>
                <a:latin typeface="微软雅黑" panose="020B0503020204020204" charset="-122"/>
                <a:ea typeface="微软雅黑" panose="020B0503020204020204" charset="-122"/>
                <a:cs typeface="黑体" panose="02010609060101010101" charset="-122"/>
              </a:rPr>
              <a:t>教学目标：</a:t>
            </a:r>
            <a:endParaRPr lang="zh-CN" altLang="en-US" sz="1500" dirty="0">
              <a:solidFill>
                <a:schemeClr val="tx1"/>
              </a:solidFill>
              <a:latin typeface="微软雅黑" panose="020B0503020204020204" charset="-122"/>
              <a:ea typeface="微软雅黑" panose="020B0503020204020204" charset="-122"/>
              <a:cs typeface="黑体" panose="02010609060101010101" charset="-122"/>
            </a:endParaRPr>
          </a:p>
          <a:p>
            <a:pPr algn="l" fontAlgn="base">
              <a:lnSpc>
                <a:spcPct val="130000"/>
              </a:lnSpc>
              <a:buClrTx/>
              <a:buSzTx/>
              <a:buFontTx/>
            </a:pPr>
            <a:r>
              <a:rPr lang="zh-CN" altLang="en-US" sz="1500" dirty="0">
                <a:solidFill>
                  <a:schemeClr val="tx1"/>
                </a:solidFill>
                <a:latin typeface="微软雅黑" panose="020B0503020204020204" charset="-122"/>
                <a:ea typeface="微软雅黑" panose="020B0503020204020204" charset="-122"/>
                <a:cs typeface="黑体" panose="02010609060101010101" charset="-122"/>
              </a:rPr>
              <a:t>本课程旨在培养学生运用翻译理论和方法进行英汉/汉英笔译的能力。通过课程学习，学生应能掌握翻译的主要理论、方法和质量标准；了解英汉两种语言的篇章特点和文化差异；能翻译有一定难度的英汉语报纸、杂志、书籍中的文章，以及节录的小说、散文、戏剧等文学原著，速度达到每小时300-350个词；能独立承担一般用人单位的英汉/汉英笔译任务。</a:t>
            </a:r>
            <a:endParaRPr lang="zh-CN" altLang="en-US" sz="1500" dirty="0">
              <a:solidFill>
                <a:schemeClr val="tx1"/>
              </a:solidFill>
              <a:latin typeface="微软雅黑" panose="020B0503020204020204" charset="-122"/>
              <a:ea typeface="微软雅黑" panose="020B0503020204020204" charset="-122"/>
              <a:cs typeface="黑体" panose="02010609060101010101" charset="-122"/>
            </a:endParaRPr>
          </a:p>
        </p:txBody>
      </p:sp>
      <p:pic>
        <p:nvPicPr>
          <p:cNvPr id="3" name="Picture 2" descr="A picture containing website&#10;&#10;Description automatically generated"/>
          <p:cNvPicPr>
            <a:picLocks noChangeAspect="1"/>
          </p:cNvPicPr>
          <p:nvPr/>
        </p:nvPicPr>
        <p:blipFill>
          <a:blip r:embed="rId1"/>
          <a:stretch>
            <a:fillRect/>
          </a:stretch>
        </p:blipFill>
        <p:spPr>
          <a:xfrm>
            <a:off x="7247890" y="-50800"/>
            <a:ext cx="4944110" cy="6915150"/>
          </a:xfrm>
          <a:prstGeom prst="rect">
            <a:avLst/>
          </a:prstGeom>
        </p:spPr>
      </p:pic>
    </p:spTree>
  </p:cSld>
  <p:clrMapOvr>
    <a:overrideClrMapping bg1="lt1" tx1="dk1" bg2="lt2" tx2="dk2" accent1="accent1" accent2="accent2" accent3="accent3" accent4="accent4" accent5="accent5" accent6="accent6" hlink="hlink" folHlink="folHlink"/>
  </p:clrMapOvr>
  <p:transition spd="slow" advTm="0">
    <p:cover/>
  </p:transition>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ctrTitle"/>
          </p:nvPr>
        </p:nvSpPr>
        <p:spPr>
          <a:xfrm>
            <a:off x="431165" y="164465"/>
            <a:ext cx="10363200" cy="1344295"/>
          </a:xfrm>
        </p:spPr>
        <p:txBody>
          <a:bodyPr/>
          <a:lstStyle/>
          <a:p>
            <a:pPr algn="l">
              <a:buClrTx/>
              <a:buSzTx/>
              <a:buFontTx/>
            </a:pPr>
            <a:r>
              <a:rPr lang="en-US" altLang="zh-CN" sz="3200" b="1" dirty="0">
                <a:latin typeface="微软雅黑" panose="020B0503020204020204" charset="-122"/>
                <a:ea typeface="微软雅黑" panose="020B0503020204020204" charset="-122"/>
              </a:rPr>
              <a:t>英汉/汉英口译</a:t>
            </a:r>
            <a:br>
              <a:rPr lang="en-US" altLang="zh-CN" sz="3200" b="1" dirty="0">
                <a:latin typeface="微软雅黑" panose="020B0503020204020204" charset="-122"/>
                <a:ea typeface="微软雅黑" panose="020B0503020204020204" charset="-122"/>
              </a:rPr>
            </a:br>
            <a:r>
              <a:rPr lang="en-US" altLang="zh-CN" sz="3200" b="1" dirty="0">
                <a:latin typeface="微软雅黑" panose="020B0503020204020204" charset="-122"/>
                <a:ea typeface="微软雅黑" panose="020B0503020204020204" charset="-122"/>
              </a:rPr>
              <a:t> E-C/C-E Interpreting</a:t>
            </a:r>
            <a:endParaRPr lang="en-US" altLang="zh-CN" sz="3200" b="1" dirty="0">
              <a:latin typeface="微软雅黑" panose="020B0503020204020204" charset="-122"/>
              <a:ea typeface="微软雅黑" panose="020B0503020204020204" charset="-122"/>
            </a:endParaRPr>
          </a:p>
        </p:txBody>
      </p:sp>
      <p:sp>
        <p:nvSpPr>
          <p:cNvPr id="9" name="Subtitle 8"/>
          <p:cNvSpPr>
            <a:spLocks noGrp="1"/>
          </p:cNvSpPr>
          <p:nvPr>
            <p:ph type="subTitle" idx="1"/>
          </p:nvPr>
        </p:nvSpPr>
        <p:spPr>
          <a:xfrm>
            <a:off x="431165" y="1508760"/>
            <a:ext cx="6392545" cy="5184775"/>
          </a:xfrm>
        </p:spPr>
        <p:txBody>
          <a:bodyPr/>
          <a:lstStyle/>
          <a:p>
            <a:pPr algn="l" fontAlgn="base">
              <a:lnSpc>
                <a:spcPct val="130000"/>
              </a:lnSpc>
              <a:buClrTx/>
              <a:buSzTx/>
              <a:buFontTx/>
            </a:pPr>
            <a:r>
              <a:rPr lang="zh-CN" altLang="en-US" sz="1500" dirty="0">
                <a:solidFill>
                  <a:schemeClr val="tx1"/>
                </a:solidFill>
                <a:latin typeface="微软雅黑" panose="020B0503020204020204" charset="-122"/>
                <a:ea typeface="微软雅黑" panose="020B0503020204020204" charset="-122"/>
                <a:cs typeface="黑体" panose="02010609060101010101" charset="-122"/>
              </a:rPr>
              <a:t>教学目标</a:t>
            </a:r>
            <a:endParaRPr lang="zh-CN" altLang="en-US" sz="1500" dirty="0">
              <a:solidFill>
                <a:schemeClr val="tx1"/>
              </a:solidFill>
              <a:latin typeface="微软雅黑" panose="020B0503020204020204" charset="-122"/>
              <a:ea typeface="微软雅黑" panose="020B0503020204020204" charset="-122"/>
              <a:cs typeface="黑体" panose="02010609060101010101" charset="-122"/>
            </a:endParaRPr>
          </a:p>
          <a:p>
            <a:pPr algn="l" fontAlgn="base">
              <a:lnSpc>
                <a:spcPct val="130000"/>
              </a:lnSpc>
              <a:buClrTx/>
              <a:buSzTx/>
              <a:buFontTx/>
            </a:pPr>
            <a:r>
              <a:rPr lang="zh-CN" altLang="en-US" sz="1500" dirty="0">
                <a:solidFill>
                  <a:schemeClr val="tx1"/>
                </a:solidFill>
                <a:latin typeface="微软雅黑" panose="020B0503020204020204" charset="-122"/>
                <a:ea typeface="微软雅黑" panose="020B0503020204020204" charset="-122"/>
                <a:cs typeface="黑体" panose="02010609060101010101" charset="-122"/>
              </a:rPr>
              <a:t>本课程旨在培养学生的英汉和汉英口头翻译能力。通过课程学习，学生应能熟练掌握口译的基础理论和常用的口译策略与技巧；具有扎实的语言文化知识和流利的语言表达能力；具有良好的记忆能力、逻辑思维能力和临场应变能力；养成关心时事的习惯，能就热门话题或专题进行口头介绍和阐释；胜任接待外宾、导游、一般性会议、商务洽谈等日常口译任务。</a:t>
            </a:r>
            <a:endParaRPr lang="zh-CN" altLang="en-US" sz="1500" dirty="0">
              <a:solidFill>
                <a:schemeClr val="tx1"/>
              </a:solidFill>
              <a:latin typeface="微软雅黑" panose="020B0503020204020204" charset="-122"/>
              <a:ea typeface="微软雅黑" panose="020B0503020204020204" charset="-122"/>
              <a:cs typeface="黑体" panose="02010609060101010101" charset="-122"/>
            </a:endParaRPr>
          </a:p>
        </p:txBody>
      </p:sp>
      <p:pic>
        <p:nvPicPr>
          <p:cNvPr id="3" name="Picture 2" descr="A picture containing website&#10;&#10;Description automatically generated"/>
          <p:cNvPicPr>
            <a:picLocks noChangeAspect="1"/>
          </p:cNvPicPr>
          <p:nvPr/>
        </p:nvPicPr>
        <p:blipFill>
          <a:blip r:embed="rId1"/>
          <a:stretch>
            <a:fillRect/>
          </a:stretch>
        </p:blipFill>
        <p:spPr>
          <a:xfrm>
            <a:off x="7247890" y="-19685"/>
            <a:ext cx="4943475" cy="6877685"/>
          </a:xfrm>
          <a:prstGeom prst="rect">
            <a:avLst/>
          </a:prstGeom>
        </p:spPr>
      </p:pic>
    </p:spTree>
  </p:cSld>
  <p:clrMapOvr>
    <a:masterClrMapping/>
  </p:clrMapOvr>
  <p:transition spd="slow" advTm="0">
    <p:cover/>
  </p:transition>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ctrTitle"/>
          </p:nvPr>
        </p:nvSpPr>
        <p:spPr>
          <a:xfrm>
            <a:off x="431165" y="164465"/>
            <a:ext cx="11329035" cy="1344295"/>
          </a:xfrm>
        </p:spPr>
        <p:txBody>
          <a:bodyPr/>
          <a:lstStyle/>
          <a:p>
            <a:pPr algn="l">
              <a:buClrTx/>
              <a:buSzTx/>
              <a:buFontTx/>
            </a:pPr>
            <a:r>
              <a:rPr lang="en-US" altLang="zh-CN" sz="3200" b="1" dirty="0">
                <a:latin typeface="微软雅黑" panose="020B0503020204020204" charset="-122"/>
                <a:ea typeface="微软雅黑" panose="020B0503020204020204" charset="-122"/>
              </a:rPr>
              <a:t>跨文化交际 </a:t>
            </a:r>
            <a:br>
              <a:rPr lang="en-US" altLang="zh-CN" sz="3200" b="1" dirty="0">
                <a:latin typeface="微软雅黑" panose="020B0503020204020204" charset="-122"/>
                <a:ea typeface="微软雅黑" panose="020B0503020204020204" charset="-122"/>
              </a:rPr>
            </a:br>
            <a:r>
              <a:rPr lang="en-US" altLang="zh-CN" sz="3200" b="1" dirty="0">
                <a:latin typeface="微软雅黑" panose="020B0503020204020204" charset="-122"/>
                <a:ea typeface="微软雅黑" panose="020B0503020204020204" charset="-122"/>
              </a:rPr>
              <a:t>Intercultural Communication</a:t>
            </a:r>
            <a:endParaRPr lang="en-US" altLang="zh-CN" sz="3200" b="1" dirty="0">
              <a:latin typeface="微软雅黑" panose="020B0503020204020204" charset="-122"/>
              <a:ea typeface="微软雅黑" panose="020B0503020204020204" charset="-122"/>
            </a:endParaRPr>
          </a:p>
        </p:txBody>
      </p:sp>
      <p:sp>
        <p:nvSpPr>
          <p:cNvPr id="9" name="Subtitle 8"/>
          <p:cNvSpPr>
            <a:spLocks noGrp="1"/>
          </p:cNvSpPr>
          <p:nvPr>
            <p:ph type="subTitle" idx="1"/>
          </p:nvPr>
        </p:nvSpPr>
        <p:spPr>
          <a:xfrm>
            <a:off x="431165" y="1640205"/>
            <a:ext cx="6444615" cy="5053330"/>
          </a:xfrm>
        </p:spPr>
        <p:txBody>
          <a:bodyPr/>
          <a:lstStyle/>
          <a:p>
            <a:pPr algn="l" fontAlgn="base">
              <a:lnSpc>
                <a:spcPct val="130000"/>
              </a:lnSpc>
              <a:buClrTx/>
              <a:buSzTx/>
              <a:buFontTx/>
            </a:pPr>
            <a:r>
              <a:rPr lang="zh-CN" altLang="en-US" sz="1500" dirty="0">
                <a:solidFill>
                  <a:schemeClr val="tx1"/>
                </a:solidFill>
                <a:latin typeface="微软雅黑" panose="020B0503020204020204" charset="-122"/>
                <a:ea typeface="微软雅黑" panose="020B0503020204020204" charset="-122"/>
                <a:cs typeface="黑体" panose="02010609060101010101" charset="-122"/>
              </a:rPr>
              <a:t>教学目标</a:t>
            </a:r>
            <a:endParaRPr lang="zh-CN" altLang="en-US" sz="1500" dirty="0">
              <a:solidFill>
                <a:schemeClr val="tx1"/>
              </a:solidFill>
              <a:latin typeface="微软雅黑" panose="020B0503020204020204" charset="-122"/>
              <a:ea typeface="微软雅黑" panose="020B0503020204020204" charset="-122"/>
              <a:cs typeface="黑体" panose="02010609060101010101" charset="-122"/>
            </a:endParaRPr>
          </a:p>
          <a:p>
            <a:pPr algn="l" fontAlgn="base">
              <a:lnSpc>
                <a:spcPct val="130000"/>
              </a:lnSpc>
              <a:buClrTx/>
              <a:buSzTx/>
              <a:buFontTx/>
            </a:pPr>
            <a:r>
              <a:rPr lang="zh-CN" altLang="en-US" sz="1500" dirty="0">
                <a:solidFill>
                  <a:schemeClr val="tx1"/>
                </a:solidFill>
                <a:latin typeface="微软雅黑" panose="020B0503020204020204" charset="-122"/>
                <a:ea typeface="微软雅黑" panose="020B0503020204020204" charset="-122"/>
                <a:cs typeface="黑体" panose="02010609060101010101" charset="-122"/>
              </a:rPr>
              <a:t>本课程旨在帮助学生理解文化现象、适应文化差异、提高跨文化交际能力。通过课程学习，学生应能掌握跨文化交际的基本概念、基础理论和基本方法；尊重世界文化的多样性，同时增强批判性文化意识，并能对不同文化现象进行阐释和评价；得体、有效地进行跨文化交际并帮助不同文化背景的人士进行跨文化沟通。</a:t>
            </a:r>
            <a:endParaRPr lang="zh-CN" altLang="en-US" sz="1500" dirty="0">
              <a:solidFill>
                <a:schemeClr val="tx1"/>
              </a:solidFill>
              <a:latin typeface="微软雅黑" panose="020B0503020204020204" charset="-122"/>
              <a:ea typeface="微软雅黑" panose="020B0503020204020204" charset="-122"/>
              <a:cs typeface="黑体" panose="02010609060101010101" charset="-122"/>
            </a:endParaRPr>
          </a:p>
        </p:txBody>
      </p:sp>
      <p:pic>
        <p:nvPicPr>
          <p:cNvPr id="4" name="Picture 3" descr="A picture containing text&#10;&#10;Description automatically generated"/>
          <p:cNvPicPr>
            <a:picLocks noChangeAspect="1"/>
          </p:cNvPicPr>
          <p:nvPr/>
        </p:nvPicPr>
        <p:blipFill>
          <a:blip r:embed="rId1"/>
          <a:stretch>
            <a:fillRect/>
          </a:stretch>
        </p:blipFill>
        <p:spPr>
          <a:xfrm>
            <a:off x="7276465" y="0"/>
            <a:ext cx="4915535" cy="6857365"/>
          </a:xfrm>
          <a:prstGeom prst="rect">
            <a:avLst/>
          </a:prstGeom>
        </p:spPr>
      </p:pic>
    </p:spTree>
  </p:cSld>
  <p:clrMapOvr>
    <a:masterClrMapping/>
  </p:clrMapOvr>
  <p:transition spd="slow" advTm="0">
    <p:cover/>
  </p:transition>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ctrTitle"/>
          </p:nvPr>
        </p:nvSpPr>
        <p:spPr>
          <a:xfrm>
            <a:off x="239395" y="164465"/>
            <a:ext cx="11952605" cy="1398905"/>
          </a:xfrm>
        </p:spPr>
        <p:txBody>
          <a:bodyPr/>
          <a:lstStyle/>
          <a:p>
            <a:pPr algn="l"/>
            <a:r>
              <a:rPr lang="en-US" altLang="zh-CN" sz="3200" b="1" dirty="0">
                <a:latin typeface="微软雅黑" panose="020B0503020204020204" charset="-122"/>
                <a:ea typeface="微软雅黑" panose="020B0503020204020204" charset="-122"/>
              </a:rPr>
              <a:t>中国文化概论</a:t>
            </a:r>
            <a:br>
              <a:rPr lang="en-US" altLang="zh-CN" sz="3200" b="1" dirty="0">
                <a:latin typeface="微软雅黑" panose="020B0503020204020204" charset="-122"/>
                <a:ea typeface="微软雅黑" panose="020B0503020204020204" charset="-122"/>
              </a:rPr>
            </a:br>
            <a:r>
              <a:rPr lang="en-US" altLang="zh-CN" sz="3200" b="1" dirty="0">
                <a:latin typeface="微软雅黑" panose="020B0503020204020204" charset="-122"/>
                <a:ea typeface="微软雅黑" panose="020B0503020204020204" charset="-122"/>
              </a:rPr>
              <a:t> Introduction to Chinese Culture</a:t>
            </a:r>
            <a:endParaRPr lang="en-US" altLang="zh-CN" sz="3200" b="1" dirty="0">
              <a:latin typeface="微软雅黑" panose="020B0503020204020204" charset="-122"/>
              <a:ea typeface="微软雅黑" panose="020B0503020204020204" charset="-122"/>
            </a:endParaRPr>
          </a:p>
        </p:txBody>
      </p:sp>
      <p:sp>
        <p:nvSpPr>
          <p:cNvPr id="9" name="Subtitle 8"/>
          <p:cNvSpPr>
            <a:spLocks noGrp="1"/>
          </p:cNvSpPr>
          <p:nvPr>
            <p:ph type="subTitle" idx="1"/>
          </p:nvPr>
        </p:nvSpPr>
        <p:spPr>
          <a:xfrm>
            <a:off x="270510" y="1748155"/>
            <a:ext cx="6591300" cy="4804410"/>
          </a:xfrm>
        </p:spPr>
        <p:txBody>
          <a:bodyPr/>
          <a:lstStyle/>
          <a:p>
            <a:pPr algn="l" fontAlgn="base">
              <a:lnSpc>
                <a:spcPct val="130000"/>
              </a:lnSpc>
              <a:buClrTx/>
              <a:buSzTx/>
              <a:buFontTx/>
            </a:pPr>
            <a:r>
              <a:rPr lang="zh-CN" altLang="en-US" sz="1500" dirty="0">
                <a:solidFill>
                  <a:schemeClr val="tx1"/>
                </a:solidFill>
                <a:latin typeface="微软雅黑" panose="020B0503020204020204" charset="-122"/>
                <a:ea typeface="微软雅黑" panose="020B0503020204020204" charset="-122"/>
                <a:cs typeface="黑体" panose="02010609060101010101" charset="-122"/>
              </a:rPr>
              <a:t>教学目标</a:t>
            </a:r>
            <a:endParaRPr lang="zh-CN" altLang="en-US" sz="1500" dirty="0">
              <a:solidFill>
                <a:schemeClr val="tx1"/>
              </a:solidFill>
              <a:latin typeface="微软雅黑" panose="020B0503020204020204" charset="-122"/>
              <a:ea typeface="微软雅黑" panose="020B0503020204020204" charset="-122"/>
              <a:cs typeface="黑体" panose="02010609060101010101" charset="-122"/>
            </a:endParaRPr>
          </a:p>
          <a:p>
            <a:pPr algn="l" fontAlgn="base">
              <a:lnSpc>
                <a:spcPct val="130000"/>
              </a:lnSpc>
              <a:buClrTx/>
              <a:buSzTx/>
              <a:buFontTx/>
            </a:pPr>
            <a:r>
              <a:rPr lang="zh-CN" altLang="en-US" sz="1500" dirty="0">
                <a:solidFill>
                  <a:schemeClr val="tx1"/>
                </a:solidFill>
                <a:latin typeface="微软雅黑" panose="020B0503020204020204" charset="-122"/>
                <a:ea typeface="微软雅黑" panose="020B0503020204020204" charset="-122"/>
                <a:cs typeface="黑体" panose="02010609060101010101" charset="-122"/>
              </a:rPr>
              <a:t>本课程旨在使学生对中国悠久的历史、灿烂的文化和优秀的文学传统有深入的了解，培养学生对中国文化的自豪和热爱，扩展文化视野，丰富文化内涵。通过课程学习，学生应能做到向世界介绍中国的历史发展轨迹、基本国情、风土人情、民俗习惯等一般人文知识，并具备较强的跨文化交际、交流意识，能在跨文化交流中尊重文化多样性，实现有效沟通。</a:t>
            </a:r>
            <a:endParaRPr lang="zh-CN" altLang="en-US" sz="1500" dirty="0">
              <a:solidFill>
                <a:schemeClr val="tx1"/>
              </a:solidFill>
              <a:latin typeface="微软雅黑" panose="020B0503020204020204" charset="-122"/>
              <a:ea typeface="微软雅黑" panose="020B0503020204020204" charset="-122"/>
              <a:cs typeface="黑体" panose="02010609060101010101" charset="-122"/>
            </a:endParaRPr>
          </a:p>
        </p:txBody>
      </p:sp>
      <p:pic>
        <p:nvPicPr>
          <p:cNvPr id="2" name="Picture 1"/>
          <p:cNvPicPr>
            <a:picLocks noChangeAspect="1"/>
          </p:cNvPicPr>
          <p:nvPr/>
        </p:nvPicPr>
        <p:blipFill>
          <a:blip r:embed="rId1"/>
          <a:stretch>
            <a:fillRect/>
          </a:stretch>
        </p:blipFill>
        <p:spPr>
          <a:xfrm>
            <a:off x="7421880" y="-37465"/>
            <a:ext cx="4770120" cy="6895465"/>
          </a:xfrm>
          <a:prstGeom prst="rect">
            <a:avLst/>
          </a:prstGeom>
        </p:spPr>
      </p:pic>
    </p:spTree>
  </p:cSld>
  <p:clrMapOvr>
    <a:masterClrMapping/>
  </p:clrMapOvr>
  <p:transition spd="slow" advTm="0">
    <p:cover/>
  </p:transition>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ctrTitle"/>
          </p:nvPr>
        </p:nvSpPr>
        <p:spPr>
          <a:xfrm>
            <a:off x="431165" y="164465"/>
            <a:ext cx="10363200" cy="1344295"/>
          </a:xfrm>
        </p:spPr>
        <p:txBody>
          <a:bodyPr/>
          <a:lstStyle/>
          <a:p>
            <a:pPr algn="l"/>
            <a:r>
              <a:rPr lang="en-US" altLang="zh-CN" sz="3200" b="1" dirty="0">
                <a:latin typeface="微软雅黑" panose="020B0503020204020204" charset="-122"/>
                <a:ea typeface="微软雅黑" panose="020B0503020204020204" charset="-122"/>
              </a:rPr>
              <a:t>英语演讲</a:t>
            </a:r>
            <a:br>
              <a:rPr lang="en-US" altLang="zh-CN" sz="3200" b="1" dirty="0">
                <a:latin typeface="微软雅黑" panose="020B0503020204020204" charset="-122"/>
                <a:ea typeface="微软雅黑" panose="020B0503020204020204" charset="-122"/>
              </a:rPr>
            </a:br>
            <a:r>
              <a:rPr lang="en-US" altLang="zh-CN" sz="3200" b="1" dirty="0">
                <a:latin typeface="微软雅黑" panose="020B0503020204020204" charset="-122"/>
                <a:ea typeface="微软雅黑" panose="020B0503020204020204" charset="-122"/>
              </a:rPr>
              <a:t>English Public Speaking</a:t>
            </a:r>
            <a:endParaRPr lang="zh-CN" altLang="en-US" sz="3735" dirty="0">
              <a:latin typeface="微软雅黑" panose="020B0503020204020204" charset="-122"/>
              <a:ea typeface="微软雅黑" panose="020B0503020204020204" charset="-122"/>
            </a:endParaRPr>
          </a:p>
        </p:txBody>
      </p:sp>
      <p:sp>
        <p:nvSpPr>
          <p:cNvPr id="9" name="Subtitle 8"/>
          <p:cNvSpPr>
            <a:spLocks noGrp="1"/>
          </p:cNvSpPr>
          <p:nvPr>
            <p:ph type="subTitle" idx="1"/>
          </p:nvPr>
        </p:nvSpPr>
        <p:spPr>
          <a:xfrm>
            <a:off x="431165" y="1508760"/>
            <a:ext cx="6517005" cy="5184775"/>
          </a:xfrm>
        </p:spPr>
        <p:txBody>
          <a:bodyPr/>
          <a:lstStyle/>
          <a:p>
            <a:pPr algn="l" fontAlgn="base">
              <a:lnSpc>
                <a:spcPct val="130000"/>
              </a:lnSpc>
              <a:buClrTx/>
              <a:buSzTx/>
              <a:buFontTx/>
            </a:pPr>
            <a:r>
              <a:rPr lang="zh-CN" altLang="en-US" sz="1500" dirty="0">
                <a:solidFill>
                  <a:schemeClr val="tx1"/>
                </a:solidFill>
                <a:latin typeface="微软雅黑" panose="020B0503020204020204" charset="-122"/>
                <a:ea typeface="微软雅黑" panose="020B0503020204020204" charset="-122"/>
                <a:cs typeface="黑体" panose="02010609060101010101" charset="-122"/>
              </a:rPr>
              <a:t>教学目标</a:t>
            </a:r>
            <a:endParaRPr lang="zh-CN" altLang="en-US" sz="1500" dirty="0">
              <a:solidFill>
                <a:schemeClr val="tx1"/>
              </a:solidFill>
              <a:latin typeface="微软雅黑" panose="020B0503020204020204" charset="-122"/>
              <a:ea typeface="微软雅黑" panose="020B0503020204020204" charset="-122"/>
              <a:cs typeface="黑体" panose="02010609060101010101" charset="-122"/>
            </a:endParaRPr>
          </a:p>
          <a:p>
            <a:pPr algn="l" fontAlgn="base">
              <a:lnSpc>
                <a:spcPct val="130000"/>
              </a:lnSpc>
              <a:buClrTx/>
              <a:buSzTx/>
              <a:buFontTx/>
            </a:pPr>
            <a:r>
              <a:rPr lang="zh-CN" altLang="en-US" sz="1500" dirty="0">
                <a:solidFill>
                  <a:schemeClr val="tx1"/>
                </a:solidFill>
                <a:latin typeface="微软雅黑" panose="020B0503020204020204" charset="-122"/>
                <a:ea typeface="微软雅黑" panose="020B0503020204020204" charset="-122"/>
                <a:cs typeface="黑体" panose="02010609060101010101" charset="-122"/>
              </a:rPr>
              <a:t>本课程旨在培养学生运用英语在公开场合进行演讲和辩论的能力。通过课程学习，学生应能具有比较扎实的英语语言功底，知识面广，视野宽阔；具有较强的逻辑推理、思辨能力和临场应变能力；就某一话题广泛收集素材，撰写演讲稿并脱稿进行演讲；能在经过短时准备后就给定话题进行即席演讲；熟悉辩论的一般规则，能参与主题发言、抗辩、问题挑战、总结陈词等环节的辩论；熟练运用演讲和辩论策略。</a:t>
            </a:r>
            <a:endParaRPr lang="zh-CN" altLang="en-US" sz="1500" dirty="0">
              <a:solidFill>
                <a:schemeClr val="tx1"/>
              </a:solidFill>
              <a:latin typeface="微软雅黑" panose="020B0503020204020204" charset="-122"/>
              <a:ea typeface="微软雅黑" panose="020B0503020204020204" charset="-122"/>
              <a:cs typeface="黑体" panose="02010609060101010101" charset="-122"/>
            </a:endParaRPr>
          </a:p>
        </p:txBody>
      </p:sp>
      <p:pic>
        <p:nvPicPr>
          <p:cNvPr id="3" name="Picture 2" descr="A picture containing text&#10;&#10;Description automatically generated"/>
          <p:cNvPicPr>
            <a:picLocks noChangeAspect="1"/>
          </p:cNvPicPr>
          <p:nvPr/>
        </p:nvPicPr>
        <p:blipFill>
          <a:blip r:embed="rId1"/>
          <a:stretch>
            <a:fillRect/>
          </a:stretch>
        </p:blipFill>
        <p:spPr>
          <a:xfrm>
            <a:off x="7389495" y="0"/>
            <a:ext cx="4802505" cy="6858635"/>
          </a:xfrm>
          <a:prstGeom prst="rect">
            <a:avLst/>
          </a:prstGeom>
        </p:spPr>
      </p:pic>
    </p:spTree>
  </p:cSld>
  <p:clrMapOvr>
    <a:masterClrMapping/>
  </p:clrMapOvr>
  <p:transition spd="slow" advTm="0">
    <p:cover/>
  </p:transition>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ctrTitle"/>
          </p:nvPr>
        </p:nvSpPr>
        <p:spPr>
          <a:xfrm>
            <a:off x="431165" y="164465"/>
            <a:ext cx="6623685" cy="1343660"/>
          </a:xfrm>
        </p:spPr>
        <p:txBody>
          <a:bodyPr/>
          <a:lstStyle/>
          <a:p>
            <a:pPr algn="l"/>
            <a:r>
              <a:rPr lang="zh-CN" altLang="en-US" sz="3200" b="1" dirty="0">
                <a:latin typeface="微软雅黑" panose="020B0503020204020204" charset="-122"/>
                <a:ea typeface="微软雅黑" panose="020B0503020204020204" charset="-122"/>
              </a:rPr>
              <a:t>西方文明史</a:t>
            </a:r>
            <a:br>
              <a:rPr lang="zh-CN" altLang="en-US" sz="3200" b="1" dirty="0">
                <a:latin typeface="微软雅黑" panose="020B0503020204020204" charset="-122"/>
                <a:ea typeface="微软雅黑" panose="020B0503020204020204" charset="-122"/>
              </a:rPr>
            </a:br>
            <a:r>
              <a:rPr lang="zh-CN" altLang="en-US" sz="3200" b="1" dirty="0">
                <a:latin typeface="微软雅黑" panose="020B0503020204020204" charset="-122"/>
                <a:ea typeface="微软雅黑" panose="020B0503020204020204" charset="-122"/>
              </a:rPr>
              <a:t> </a:t>
            </a:r>
            <a:r>
              <a:rPr lang="en-US" altLang="zh-CN" sz="3200" b="1" dirty="0">
                <a:latin typeface="微软雅黑" panose="020B0503020204020204" charset="-122"/>
                <a:ea typeface="微软雅黑" panose="020B0503020204020204" charset="-122"/>
              </a:rPr>
              <a:t>History of Western Civilization</a:t>
            </a:r>
            <a:endParaRPr lang="zh-CN" altLang="en-US" sz="3200" b="1" dirty="0">
              <a:latin typeface="微软雅黑" panose="020B0503020204020204" charset="-122"/>
              <a:ea typeface="微软雅黑" panose="020B0503020204020204" charset="-122"/>
            </a:endParaRPr>
          </a:p>
        </p:txBody>
      </p:sp>
      <p:sp>
        <p:nvSpPr>
          <p:cNvPr id="9" name="Subtitle 8"/>
          <p:cNvSpPr>
            <a:spLocks noGrp="1"/>
          </p:cNvSpPr>
          <p:nvPr>
            <p:ph type="subTitle" idx="1"/>
          </p:nvPr>
        </p:nvSpPr>
        <p:spPr>
          <a:xfrm>
            <a:off x="431165" y="1508760"/>
            <a:ext cx="6456045" cy="5184775"/>
          </a:xfrm>
        </p:spPr>
        <p:txBody>
          <a:bodyPr/>
          <a:lstStyle/>
          <a:p>
            <a:pPr algn="l" fontAlgn="base">
              <a:lnSpc>
                <a:spcPct val="130000"/>
              </a:lnSpc>
              <a:buClrTx/>
              <a:buSzTx/>
              <a:buFontTx/>
            </a:pPr>
            <a:r>
              <a:rPr lang="zh-CN" altLang="en-US" sz="1500" dirty="0">
                <a:solidFill>
                  <a:schemeClr val="tx1"/>
                </a:solidFill>
                <a:latin typeface="微软雅黑" panose="020B0503020204020204" charset="-122"/>
                <a:ea typeface="微软雅黑" panose="020B0503020204020204" charset="-122"/>
                <a:cs typeface="黑体" panose="02010609060101010101" charset="-122"/>
              </a:rPr>
              <a:t>教学目标：</a:t>
            </a:r>
            <a:endParaRPr lang="zh-CN" altLang="en-US" sz="1500" dirty="0">
              <a:solidFill>
                <a:schemeClr val="tx1"/>
              </a:solidFill>
              <a:latin typeface="微软雅黑" panose="020B0503020204020204" charset="-122"/>
              <a:ea typeface="微软雅黑" panose="020B0503020204020204" charset="-122"/>
              <a:cs typeface="黑体" panose="02010609060101010101" charset="-122"/>
            </a:endParaRPr>
          </a:p>
          <a:p>
            <a:pPr algn="l" fontAlgn="base">
              <a:lnSpc>
                <a:spcPct val="130000"/>
              </a:lnSpc>
              <a:buClrTx/>
              <a:buSzTx/>
              <a:buFontTx/>
            </a:pPr>
            <a:r>
              <a:rPr lang="zh-CN" altLang="en-US" sz="1500" dirty="0">
                <a:solidFill>
                  <a:schemeClr val="tx1"/>
                </a:solidFill>
                <a:latin typeface="微软雅黑" panose="020B0503020204020204" charset="-122"/>
                <a:ea typeface="微软雅黑" panose="020B0503020204020204" charset="-122"/>
                <a:cs typeface="黑体" panose="02010609060101010101" charset="-122"/>
              </a:rPr>
              <a:t>本课程旨在帮助学生了解西方文明的发展历程，同时继续夯实英语语言基础、拓展文化视野、提升人文素养和逻辑思辨能力。通过课程学习、学生应能熟悉与西方政治、经济、宗教、文艺、科技等方面相关的特殊词汇与特定表达方式；了解西方文明的历史发展脉络，掌握各历史时期的重大历史事件及主要人文思想；运用所学知识对西方文明进行立项分析，同时结合东方文明进行比较和思辨，并形成自己独到的见解。</a:t>
            </a:r>
            <a:endParaRPr lang="zh-CN" altLang="en-US" sz="1500" dirty="0">
              <a:solidFill>
                <a:schemeClr val="tx1"/>
              </a:solidFill>
              <a:latin typeface="微软雅黑" panose="020B0503020204020204" charset="-122"/>
              <a:ea typeface="微软雅黑" panose="020B0503020204020204" charset="-122"/>
              <a:cs typeface="黑体" panose="02010609060101010101" charset="-122"/>
            </a:endParaRPr>
          </a:p>
        </p:txBody>
      </p:sp>
      <p:pic>
        <p:nvPicPr>
          <p:cNvPr id="2" name="Picture 1"/>
          <p:cNvPicPr>
            <a:picLocks noChangeAspect="1"/>
          </p:cNvPicPr>
          <p:nvPr/>
        </p:nvPicPr>
        <p:blipFill>
          <a:blip r:embed="rId1"/>
          <a:stretch>
            <a:fillRect/>
          </a:stretch>
        </p:blipFill>
        <p:spPr>
          <a:xfrm>
            <a:off x="7084060" y="-88265"/>
            <a:ext cx="5107940" cy="7018020"/>
          </a:xfrm>
          <a:prstGeom prst="rect">
            <a:avLst/>
          </a:prstGeom>
        </p:spPr>
      </p:pic>
    </p:spTree>
  </p:cSld>
  <p:clrMapOvr>
    <a:masterClrMapping/>
  </p:clrMapOvr>
  <p:transition spd="slow" advTm="0">
    <p:cover/>
  </p:transition>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ctrTitle"/>
          </p:nvPr>
        </p:nvSpPr>
        <p:spPr>
          <a:xfrm>
            <a:off x="431165" y="164465"/>
            <a:ext cx="10363200" cy="1546860"/>
          </a:xfrm>
        </p:spPr>
        <p:txBody>
          <a:bodyPr/>
          <a:lstStyle/>
          <a:p>
            <a:pPr algn="l"/>
            <a:r>
              <a:rPr lang="en-US" altLang="zh-CN" sz="3200" b="1" dirty="0">
                <a:latin typeface="微软雅黑" panose="020B0503020204020204" charset="-122"/>
                <a:ea typeface="微软雅黑" panose="020B0503020204020204" charset="-122"/>
              </a:rPr>
              <a:t>英语口语 </a:t>
            </a:r>
            <a:br>
              <a:rPr lang="en-US" altLang="zh-CN" sz="3200" b="1" dirty="0">
                <a:latin typeface="微软雅黑" panose="020B0503020204020204" charset="-122"/>
                <a:ea typeface="微软雅黑" panose="020B0503020204020204" charset="-122"/>
              </a:rPr>
            </a:br>
            <a:r>
              <a:rPr lang="en-US" altLang="zh-CN" sz="3200" b="1" dirty="0">
                <a:latin typeface="微软雅黑" panose="020B0503020204020204" charset="-122"/>
                <a:ea typeface="微软雅黑" panose="020B0503020204020204" charset="-122"/>
              </a:rPr>
              <a:t> Oral English （外教授课） </a:t>
            </a:r>
            <a:endParaRPr lang="zh-CN" altLang="en-US" sz="4800" dirty="0">
              <a:latin typeface="微软雅黑" panose="020B0503020204020204" charset="-122"/>
              <a:ea typeface="微软雅黑" panose="020B0503020204020204" charset="-122"/>
            </a:endParaRPr>
          </a:p>
        </p:txBody>
      </p:sp>
      <p:sp>
        <p:nvSpPr>
          <p:cNvPr id="9" name="Subtitle 8"/>
          <p:cNvSpPr>
            <a:spLocks noGrp="1"/>
          </p:cNvSpPr>
          <p:nvPr>
            <p:ph type="subTitle" idx="1"/>
          </p:nvPr>
        </p:nvSpPr>
        <p:spPr>
          <a:xfrm>
            <a:off x="431165" y="2203450"/>
            <a:ext cx="6593205" cy="4490085"/>
          </a:xfrm>
        </p:spPr>
        <p:txBody>
          <a:bodyPr/>
          <a:lstStyle/>
          <a:p>
            <a:pPr algn="l" fontAlgn="base">
              <a:lnSpc>
                <a:spcPct val="130000"/>
              </a:lnSpc>
              <a:buClrTx/>
              <a:buSzTx/>
              <a:buNone/>
            </a:pPr>
            <a:r>
              <a:rPr lang="zh-CN" altLang="en-US" sz="1500" dirty="0">
                <a:solidFill>
                  <a:schemeClr val="tx1"/>
                </a:solidFill>
                <a:latin typeface="微软雅黑" panose="020B0503020204020204" charset="-122"/>
                <a:ea typeface="微软雅黑" panose="020B0503020204020204" charset="-122"/>
                <a:cs typeface="黑体" panose="02010609060101010101" charset="-122"/>
              </a:rPr>
              <a:t>教学目标：</a:t>
            </a:r>
            <a:endParaRPr lang="zh-CN" altLang="en-US" sz="1500" dirty="0">
              <a:solidFill>
                <a:schemeClr val="tx1"/>
              </a:solidFill>
              <a:latin typeface="微软雅黑" panose="020B0503020204020204" charset="-122"/>
              <a:ea typeface="微软雅黑" panose="020B0503020204020204" charset="-122"/>
              <a:cs typeface="黑体" panose="02010609060101010101" charset="-122"/>
            </a:endParaRPr>
          </a:p>
          <a:p>
            <a:pPr algn="l" fontAlgn="base">
              <a:lnSpc>
                <a:spcPct val="130000"/>
              </a:lnSpc>
              <a:buClrTx/>
              <a:buSzTx/>
              <a:buNone/>
            </a:pPr>
            <a:r>
              <a:rPr lang="zh-CN" altLang="en-US" sz="1500" dirty="0">
                <a:solidFill>
                  <a:schemeClr val="tx1"/>
                </a:solidFill>
                <a:latin typeface="微软雅黑" panose="020B0503020204020204" charset="-122"/>
                <a:ea typeface="微软雅黑" panose="020B0503020204020204" charset="-122"/>
                <a:cs typeface="黑体" panose="02010609060101010101" charset="-122"/>
              </a:rPr>
              <a:t>本课程旨在培养学生运用英语进行口语表达与交际的能力，学生应能掌握标准英语的语音和语调，并能适应常见英语变体的发音；掌握口头交际所需要的功能性语言，并逐步养成用英语思维的习惯；使用口头交际策略促进语言沟通和跨文化交际；就特定话题进行自由表达和讨论，并具有较强的思辨能力。</a:t>
            </a:r>
            <a:endParaRPr lang="zh-CN" altLang="en-US" sz="1500" dirty="0">
              <a:solidFill>
                <a:schemeClr val="tx1"/>
              </a:solidFill>
              <a:latin typeface="微软雅黑" panose="020B0503020204020204" charset="-122"/>
              <a:ea typeface="微软雅黑" panose="020B0503020204020204" charset="-122"/>
              <a:cs typeface="黑体" panose="02010609060101010101" charset="-122"/>
            </a:endParaRPr>
          </a:p>
        </p:txBody>
      </p:sp>
      <p:pic>
        <p:nvPicPr>
          <p:cNvPr id="11" name="Picture 10" descr="A picture containing website&#10;&#10;Description automatically generated"/>
          <p:cNvPicPr>
            <a:picLocks noChangeAspect="1"/>
          </p:cNvPicPr>
          <p:nvPr/>
        </p:nvPicPr>
        <p:blipFill>
          <a:blip r:embed="rId1"/>
          <a:stretch>
            <a:fillRect/>
          </a:stretch>
        </p:blipFill>
        <p:spPr>
          <a:xfrm>
            <a:off x="7358380" y="0"/>
            <a:ext cx="4833620" cy="6858000"/>
          </a:xfrm>
          <a:prstGeom prst="rect">
            <a:avLst/>
          </a:prstGeom>
        </p:spPr>
      </p:pic>
    </p:spTree>
  </p:cSld>
  <p:clrMapOvr>
    <a:masterClrMapping/>
  </p:clrMapOvr>
  <p:transition spd="slow" advTm="0">
    <p:cover/>
  </p:transition>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335360" y="405939"/>
            <a:ext cx="11425269" cy="768085"/>
          </a:xfrm>
        </p:spPr>
        <p:txBody>
          <a:bodyPr/>
          <a:lstStyle/>
          <a:p>
            <a:pPr algn="ctr">
              <a:buClrTx/>
              <a:buSzTx/>
              <a:buFontTx/>
            </a:pPr>
            <a:r>
              <a:rPr lang="zh-CN" altLang="en-US" sz="2800" b="1" dirty="0">
                <a:solidFill>
                  <a:schemeClr val="accent5">
                    <a:lumMod val="75000"/>
                  </a:schemeClr>
                </a:solidFill>
                <a:latin typeface="微软雅黑" panose="020B0503020204020204" charset="-122"/>
                <a:ea typeface="微软雅黑" panose="020B0503020204020204" charset="-122"/>
                <a:cs typeface="微软雅黑" panose="020B0503020204020204" charset="-122"/>
              </a:rPr>
              <a:t>2017级英语辅修同学英语六级成绩和读研情况统计</a:t>
            </a:r>
            <a:endParaRPr lang="zh-CN" altLang="en-US" sz="2800" b="1" dirty="0">
              <a:solidFill>
                <a:schemeClr val="accent5">
                  <a:lumMod val="75000"/>
                </a:schemeClr>
              </a:solidFill>
              <a:latin typeface="微软雅黑" panose="020B0503020204020204" charset="-122"/>
              <a:ea typeface="微软雅黑" panose="020B0503020204020204" charset="-122"/>
              <a:cs typeface="微软雅黑" panose="020B0503020204020204" charset="-122"/>
            </a:endParaRPr>
          </a:p>
        </p:txBody>
      </p:sp>
      <p:sp>
        <p:nvSpPr>
          <p:cNvPr id="3" name="副标题 2"/>
          <p:cNvSpPr>
            <a:spLocks noGrp="1"/>
          </p:cNvSpPr>
          <p:nvPr>
            <p:ph type="subTitle" idx="1"/>
          </p:nvPr>
        </p:nvSpPr>
        <p:spPr>
          <a:xfrm>
            <a:off x="1943100" y="1700530"/>
            <a:ext cx="9250680" cy="3972560"/>
          </a:xfrm>
        </p:spPr>
        <p:txBody>
          <a:bodyPr/>
          <a:lstStyle/>
          <a:p>
            <a:pPr marL="342900" indent="-342900" algn="just" defTabSz="913765" fontAlgn="base">
              <a:lnSpc>
                <a:spcPct val="140000"/>
              </a:lnSpc>
              <a:spcBef>
                <a:spcPts val="300"/>
              </a:spcBef>
              <a:buClrTx/>
              <a:buSzTx/>
              <a:buFont typeface="+mj-lt"/>
              <a:buAutoNum type="arabicPeriod"/>
            </a:pPr>
            <a:r>
              <a:rPr lang="zh-CN" altLang="en-US" sz="1800" spc="-49" smtClean="0">
                <a:ln w="3175">
                  <a:noFill/>
                </a:ln>
                <a:solidFill>
                  <a:schemeClr val="accent5">
                    <a:lumMod val="75000"/>
                  </a:schemeClr>
                </a:solidFill>
                <a:effectLst/>
                <a:latin typeface="微软雅黑" panose="020B0503020204020204" charset="-122"/>
                <a:ea typeface="微软雅黑" panose="020B0503020204020204" charset="-122"/>
                <a:cs typeface="微软雅黑" panose="020B0503020204020204" charset="-122"/>
                <a:sym typeface="+mn-ea"/>
              </a:rPr>
              <a:t>计算机学院 许政： 六级 562分，考研英语一 70分，本校读研；</a:t>
            </a:r>
            <a:endParaRPr lang="zh-CN" altLang="en-US" sz="1800" spc="-49" smtClean="0">
              <a:ln w="3175">
                <a:noFill/>
              </a:ln>
              <a:solidFill>
                <a:schemeClr val="accent5">
                  <a:lumMod val="75000"/>
                </a:schemeClr>
              </a:solidFill>
              <a:effectLst/>
              <a:latin typeface="微软雅黑" panose="020B0503020204020204" charset="-122"/>
              <a:ea typeface="微软雅黑" panose="020B0503020204020204" charset="-122"/>
              <a:cs typeface="微软雅黑" panose="020B0503020204020204" charset="-122"/>
            </a:endParaRPr>
          </a:p>
          <a:p>
            <a:pPr marL="342900" indent="-342900" algn="just" defTabSz="913765" fontAlgn="base">
              <a:lnSpc>
                <a:spcPct val="140000"/>
              </a:lnSpc>
              <a:spcBef>
                <a:spcPts val="300"/>
              </a:spcBef>
              <a:buClrTx/>
              <a:buSzTx/>
              <a:buFont typeface="+mj-lt"/>
              <a:buAutoNum type="arabicPeriod"/>
            </a:pPr>
            <a:r>
              <a:rPr lang="zh-CN" altLang="en-US" sz="1800" spc="-49" smtClean="0">
                <a:ln w="3175">
                  <a:noFill/>
                </a:ln>
                <a:solidFill>
                  <a:schemeClr val="accent5">
                    <a:lumMod val="75000"/>
                  </a:schemeClr>
                </a:solidFill>
                <a:effectLst/>
                <a:latin typeface="微软雅黑" panose="020B0503020204020204" charset="-122"/>
                <a:ea typeface="微软雅黑" panose="020B0503020204020204" charset="-122"/>
                <a:cs typeface="微软雅黑" panose="020B0503020204020204" charset="-122"/>
                <a:sym typeface="+mn-ea"/>
              </a:rPr>
              <a:t>数理学院 唐凤：六级530，保研西安交通大学物理学院；</a:t>
            </a:r>
            <a:endParaRPr lang="zh-CN" altLang="en-US" sz="1800" spc="-49" smtClean="0">
              <a:ln w="3175">
                <a:noFill/>
              </a:ln>
              <a:solidFill>
                <a:schemeClr val="accent5">
                  <a:lumMod val="75000"/>
                </a:schemeClr>
              </a:solidFill>
              <a:effectLst/>
              <a:latin typeface="微软雅黑" panose="020B0503020204020204" charset="-122"/>
              <a:ea typeface="微软雅黑" panose="020B0503020204020204" charset="-122"/>
              <a:cs typeface="微软雅黑" panose="020B0503020204020204" charset="-122"/>
            </a:endParaRPr>
          </a:p>
          <a:p>
            <a:pPr marL="342900" indent="-342900" algn="just" defTabSz="913765" fontAlgn="base">
              <a:lnSpc>
                <a:spcPct val="140000"/>
              </a:lnSpc>
              <a:spcBef>
                <a:spcPts val="300"/>
              </a:spcBef>
              <a:buClrTx/>
              <a:buSzTx/>
              <a:buFont typeface="+mj-lt"/>
              <a:buAutoNum type="arabicPeriod"/>
            </a:pPr>
            <a:r>
              <a:rPr lang="zh-CN" altLang="en-US" sz="1800" spc="-49" smtClean="0">
                <a:ln w="3175">
                  <a:noFill/>
                </a:ln>
                <a:solidFill>
                  <a:schemeClr val="accent5">
                    <a:lumMod val="75000"/>
                  </a:schemeClr>
                </a:solidFill>
                <a:effectLst/>
                <a:latin typeface="微软雅黑" panose="020B0503020204020204" charset="-122"/>
                <a:ea typeface="微软雅黑" panose="020B0503020204020204" charset="-122"/>
                <a:cs typeface="微软雅黑" panose="020B0503020204020204" charset="-122"/>
                <a:sym typeface="+mn-ea"/>
              </a:rPr>
              <a:t>数理学院李昭燕：六级476，跨专业考研经管学院；</a:t>
            </a:r>
            <a:endParaRPr lang="zh-CN" altLang="en-US" sz="1800" spc="-49" smtClean="0">
              <a:ln w="3175">
                <a:noFill/>
              </a:ln>
              <a:solidFill>
                <a:schemeClr val="accent5">
                  <a:lumMod val="75000"/>
                </a:schemeClr>
              </a:solidFill>
              <a:effectLst/>
              <a:latin typeface="微软雅黑" panose="020B0503020204020204" charset="-122"/>
              <a:ea typeface="微软雅黑" panose="020B0503020204020204" charset="-122"/>
              <a:cs typeface="微软雅黑" panose="020B0503020204020204" charset="-122"/>
            </a:endParaRPr>
          </a:p>
          <a:p>
            <a:pPr marL="342900" indent="-342900" algn="just" defTabSz="913765" fontAlgn="base">
              <a:lnSpc>
                <a:spcPct val="140000"/>
              </a:lnSpc>
              <a:spcBef>
                <a:spcPts val="300"/>
              </a:spcBef>
              <a:buClrTx/>
              <a:buSzTx/>
              <a:buFont typeface="+mj-lt"/>
              <a:buAutoNum type="arabicPeriod"/>
            </a:pPr>
            <a:r>
              <a:rPr lang="zh-CN" altLang="en-US" sz="1800" spc="-49" smtClean="0">
                <a:ln w="3175">
                  <a:noFill/>
                </a:ln>
                <a:solidFill>
                  <a:schemeClr val="accent5">
                    <a:lumMod val="75000"/>
                  </a:schemeClr>
                </a:solidFill>
                <a:effectLst/>
                <a:latin typeface="微软雅黑" panose="020B0503020204020204" charset="-122"/>
                <a:ea typeface="微软雅黑" panose="020B0503020204020204" charset="-122"/>
                <a:cs typeface="微软雅黑" panose="020B0503020204020204" charset="-122"/>
                <a:sym typeface="+mn-ea"/>
              </a:rPr>
              <a:t>地空学院 见仙阁：考研英语60分，本校读研；</a:t>
            </a:r>
            <a:endParaRPr lang="zh-CN" altLang="en-US" sz="1800" spc="-49" smtClean="0">
              <a:ln w="3175">
                <a:noFill/>
              </a:ln>
              <a:solidFill>
                <a:schemeClr val="accent5">
                  <a:lumMod val="75000"/>
                </a:schemeClr>
              </a:solidFill>
              <a:effectLst/>
              <a:latin typeface="微软雅黑" panose="020B0503020204020204" charset="-122"/>
              <a:ea typeface="微软雅黑" panose="020B0503020204020204" charset="-122"/>
              <a:cs typeface="微软雅黑" panose="020B0503020204020204" charset="-122"/>
            </a:endParaRPr>
          </a:p>
          <a:p>
            <a:pPr marL="342900" indent="-342900" algn="just" defTabSz="913765" fontAlgn="base">
              <a:lnSpc>
                <a:spcPct val="140000"/>
              </a:lnSpc>
              <a:spcBef>
                <a:spcPts val="300"/>
              </a:spcBef>
              <a:buClrTx/>
              <a:buSzTx/>
              <a:buFont typeface="+mj-lt"/>
              <a:buAutoNum type="arabicPeriod"/>
            </a:pPr>
            <a:r>
              <a:rPr lang="zh-CN" altLang="en-US" sz="1800" spc="-49" smtClean="0">
                <a:ln w="3175">
                  <a:noFill/>
                </a:ln>
                <a:solidFill>
                  <a:schemeClr val="accent5">
                    <a:lumMod val="75000"/>
                  </a:schemeClr>
                </a:solidFill>
                <a:effectLst/>
                <a:latin typeface="微软雅黑" panose="020B0503020204020204" charset="-122"/>
                <a:ea typeface="微软雅黑" panose="020B0503020204020204" charset="-122"/>
                <a:cs typeface="微软雅黑" panose="020B0503020204020204" charset="-122"/>
                <a:sym typeface="+mn-ea"/>
              </a:rPr>
              <a:t>经管学院 潘婧妍：六级443分，本校保研；</a:t>
            </a:r>
            <a:endParaRPr lang="zh-CN" altLang="en-US" sz="1800" spc="-49" smtClean="0">
              <a:ln w="3175">
                <a:noFill/>
              </a:ln>
              <a:solidFill>
                <a:schemeClr val="accent5">
                  <a:lumMod val="75000"/>
                </a:schemeClr>
              </a:solidFill>
              <a:effectLst/>
              <a:latin typeface="微软雅黑" panose="020B0503020204020204" charset="-122"/>
              <a:ea typeface="微软雅黑" panose="020B0503020204020204" charset="-122"/>
              <a:cs typeface="微软雅黑" panose="020B0503020204020204" charset="-122"/>
            </a:endParaRPr>
          </a:p>
          <a:p>
            <a:pPr marL="342900" indent="-342900" algn="just" defTabSz="913765" fontAlgn="base">
              <a:lnSpc>
                <a:spcPct val="140000"/>
              </a:lnSpc>
              <a:spcBef>
                <a:spcPts val="300"/>
              </a:spcBef>
              <a:buClrTx/>
              <a:buSzTx/>
              <a:buFont typeface="+mj-lt"/>
              <a:buAutoNum type="arabicPeriod"/>
            </a:pPr>
            <a:r>
              <a:rPr lang="zh-CN" altLang="en-US" sz="1800" spc="-49" smtClean="0">
                <a:ln w="3175">
                  <a:noFill/>
                </a:ln>
                <a:solidFill>
                  <a:schemeClr val="accent5">
                    <a:lumMod val="75000"/>
                  </a:schemeClr>
                </a:solidFill>
                <a:effectLst/>
                <a:latin typeface="微软雅黑" panose="020B0503020204020204" charset="-122"/>
                <a:ea typeface="微软雅黑" panose="020B0503020204020204" charset="-122"/>
                <a:cs typeface="微软雅黑" panose="020B0503020204020204" charset="-122"/>
                <a:sym typeface="+mn-ea"/>
              </a:rPr>
              <a:t>经管学院 蒋玉琪：六级426分；</a:t>
            </a:r>
            <a:endParaRPr lang="zh-CN" altLang="en-US" sz="1800" spc="-49" smtClean="0">
              <a:ln w="3175">
                <a:noFill/>
              </a:ln>
              <a:solidFill>
                <a:schemeClr val="accent5">
                  <a:lumMod val="75000"/>
                </a:schemeClr>
              </a:solidFill>
              <a:effectLst/>
              <a:latin typeface="微软雅黑" panose="020B0503020204020204" charset="-122"/>
              <a:ea typeface="微软雅黑" panose="020B0503020204020204" charset="-122"/>
              <a:cs typeface="微软雅黑" panose="020B0503020204020204" charset="-122"/>
            </a:endParaRPr>
          </a:p>
          <a:p>
            <a:pPr marL="342900" indent="-342900" algn="just" defTabSz="913765" fontAlgn="base">
              <a:lnSpc>
                <a:spcPct val="140000"/>
              </a:lnSpc>
              <a:spcBef>
                <a:spcPts val="300"/>
              </a:spcBef>
              <a:buClrTx/>
              <a:buSzTx/>
              <a:buFont typeface="+mj-lt"/>
              <a:buAutoNum type="arabicPeriod"/>
            </a:pPr>
            <a:r>
              <a:rPr lang="zh-CN" altLang="en-US" sz="1800" spc="-49" smtClean="0">
                <a:ln w="3175">
                  <a:noFill/>
                </a:ln>
                <a:solidFill>
                  <a:schemeClr val="accent5">
                    <a:lumMod val="75000"/>
                  </a:schemeClr>
                </a:solidFill>
                <a:effectLst/>
                <a:latin typeface="微软雅黑" panose="020B0503020204020204" charset="-122"/>
                <a:ea typeface="微软雅黑" panose="020B0503020204020204" charset="-122"/>
                <a:cs typeface="微软雅黑" panose="020B0503020204020204" charset="-122"/>
                <a:sym typeface="+mn-ea"/>
              </a:rPr>
              <a:t>经管学院 谢晓菁：六级531分，雅思6.5；</a:t>
            </a:r>
            <a:endParaRPr lang="zh-CN" altLang="en-US" sz="1800" spc="-49" smtClean="0">
              <a:ln w="3175">
                <a:noFill/>
              </a:ln>
              <a:solidFill>
                <a:schemeClr val="accent5">
                  <a:lumMod val="75000"/>
                </a:schemeClr>
              </a:solidFill>
              <a:effectLst/>
              <a:latin typeface="微软雅黑" panose="020B0503020204020204" charset="-122"/>
              <a:ea typeface="微软雅黑" panose="020B0503020204020204" charset="-122"/>
              <a:cs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spd="slow" p14:dur="999" advTm="0"/>
    </mc:Choice>
    <mc:Fallback>
      <p:transition spd="slow" advTm="0"/>
    </mc:Fallback>
  </mc:AlternateContent>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stretch>
            <a:fillRect/>
          </a:stretch>
        </p:blipFill>
        <p:spPr>
          <a:xfrm>
            <a:off x="0" y="6305296"/>
            <a:ext cx="12192000" cy="552704"/>
          </a:xfrm>
          <a:prstGeom prst="rect">
            <a:avLst/>
          </a:prstGeom>
          <a:ln>
            <a:noFill/>
          </a:ln>
          <a:effectLst>
            <a:outerShdw blurRad="292100" dist="139700" dir="2700000" algn="tl" rotWithShape="0">
              <a:srgbClr val="333333">
                <a:alpha val="65000"/>
              </a:srgbClr>
            </a:outerShdw>
          </a:effectLst>
        </p:spPr>
      </p:pic>
      <p:sp>
        <p:nvSpPr>
          <p:cNvPr id="6" name="TextBox 31"/>
          <p:cNvSpPr txBox="1"/>
          <p:nvPr/>
        </p:nvSpPr>
        <p:spPr>
          <a:xfrm>
            <a:off x="431371" y="552704"/>
            <a:ext cx="3360373" cy="583565"/>
          </a:xfrm>
          <a:prstGeom prst="rect">
            <a:avLst/>
          </a:prstGeom>
          <a:noFill/>
        </p:spPr>
        <p:txBody>
          <a:bodyPr wrap="square" rtlCol="0">
            <a:spAutoFit/>
          </a:bodyPr>
          <a:lstStyle/>
          <a:p>
            <a:r>
              <a:rPr lang="zh-CN" altLang="en-US" sz="3200" b="1" dirty="0">
                <a:solidFill>
                  <a:schemeClr val="tx2"/>
                </a:solidFill>
                <a:latin typeface="微软雅黑" panose="020B0503020204020204" charset="-122"/>
                <a:ea typeface="微软雅黑" panose="020B0503020204020204" charset="-122"/>
              </a:rPr>
              <a:t>招生计划及条件</a:t>
            </a:r>
            <a:endParaRPr lang="zh-CN" altLang="en-US" sz="3200" b="1" dirty="0">
              <a:solidFill>
                <a:schemeClr val="tx2"/>
              </a:solidFill>
              <a:latin typeface="微软雅黑" panose="020B0503020204020204" charset="-122"/>
              <a:ea typeface="微软雅黑" panose="020B0503020204020204" charset="-122"/>
            </a:endParaRPr>
          </a:p>
        </p:txBody>
      </p:sp>
      <p:pic>
        <p:nvPicPr>
          <p:cNvPr id="11" name="Picture 26" descr="xx">
            <a:hlinkClick r:id="rId2"/>
          </p:cNvPr>
          <p:cNvPicPr>
            <a:picLocks noChangeAspect="1" noChangeArrowheads="1"/>
          </p:cNvPicPr>
          <p:nvPr/>
        </p:nvPicPr>
        <p:blipFill>
          <a:blip r:embed="rId3">
            <a:lum bright="70000" contrast="-70000"/>
          </a:blip>
          <a:srcRect l="14714" t="10002" r="15443" b="14990"/>
          <a:stretch>
            <a:fillRect/>
          </a:stretch>
        </p:blipFill>
        <p:spPr bwMode="auto">
          <a:xfrm>
            <a:off x="10800521" y="71077"/>
            <a:ext cx="1248137" cy="1970929"/>
          </a:xfrm>
          <a:prstGeom prst="rect">
            <a:avLst/>
          </a:prstGeom>
          <a:noFill/>
          <a:ln w="9525">
            <a:noFill/>
            <a:miter lim="800000"/>
            <a:headEnd/>
            <a:tailEnd/>
          </a:ln>
        </p:spPr>
      </p:pic>
      <p:graphicFrame>
        <p:nvGraphicFramePr>
          <p:cNvPr id="9" name="表格 8"/>
          <p:cNvGraphicFramePr>
            <a:graphicFrameLocks noGrp="1"/>
          </p:cNvGraphicFramePr>
          <p:nvPr/>
        </p:nvGraphicFramePr>
        <p:xfrm>
          <a:off x="955361" y="1657515"/>
          <a:ext cx="10224135" cy="3542665"/>
        </p:xfrm>
        <a:graphic>
          <a:graphicData uri="http://schemas.openxmlformats.org/drawingml/2006/table">
            <a:tbl>
              <a:tblPr firstRow="1" bandRow="1">
                <a:tableStyleId>{5C22544A-7EE6-4342-B048-85BDC9FD1C3A}</a:tableStyleId>
              </a:tblPr>
              <a:tblGrid>
                <a:gridCol w="1809115"/>
                <a:gridCol w="1991360"/>
                <a:gridCol w="6423660"/>
              </a:tblGrid>
              <a:tr h="1022985">
                <a:tc>
                  <a:txBody>
                    <a:bodyPr/>
                    <a:lstStyle/>
                    <a:p>
                      <a:r>
                        <a:rPr lang="zh-CN" altLang="en-US" sz="2400" dirty="0">
                          <a:latin typeface="微软雅黑" panose="020B0503020204020204" charset="-122"/>
                          <a:ea typeface="微软雅黑" panose="020B0503020204020204" charset="-122"/>
                        </a:rPr>
                        <a:t>招生人数</a:t>
                      </a:r>
                      <a:endParaRPr lang="zh-CN" altLang="en-US" sz="2400" dirty="0">
                        <a:latin typeface="微软雅黑" panose="020B0503020204020204" charset="-122"/>
                        <a:ea typeface="微软雅黑" panose="020B0503020204020204" charset="-122"/>
                      </a:endParaRPr>
                    </a:p>
                  </a:txBody>
                  <a:tcPr marL="121920" marR="121920" marT="60960" marB="60960" anchor="ctr">
                    <a:solidFill>
                      <a:srgbClr val="1F497D"/>
                    </a:solidFill>
                  </a:tcPr>
                </a:tc>
                <a:tc>
                  <a:txBody>
                    <a:bodyPr/>
                    <a:lstStyle/>
                    <a:p>
                      <a:r>
                        <a:rPr lang="zh-CN" altLang="en-US" sz="2400" dirty="0">
                          <a:latin typeface="微软雅黑" panose="020B0503020204020204" charset="-122"/>
                          <a:ea typeface="微软雅黑" panose="020B0503020204020204" charset="-122"/>
                        </a:rPr>
                        <a:t>授课校区</a:t>
                      </a:r>
                      <a:endParaRPr lang="zh-CN" altLang="en-US" sz="2400" dirty="0">
                        <a:latin typeface="微软雅黑" panose="020B0503020204020204" charset="-122"/>
                        <a:ea typeface="微软雅黑" panose="020B0503020204020204" charset="-122"/>
                      </a:endParaRPr>
                    </a:p>
                  </a:txBody>
                  <a:tcPr marL="121920" marR="121920" marT="60960" marB="60960" anchor="ctr">
                    <a:solidFill>
                      <a:srgbClr val="1F497D"/>
                    </a:solidFill>
                  </a:tcPr>
                </a:tc>
                <a:tc>
                  <a:txBody>
                    <a:bodyPr/>
                    <a:lstStyle/>
                    <a:p>
                      <a:r>
                        <a:rPr lang="zh-CN" altLang="en-US" sz="2400" dirty="0">
                          <a:latin typeface="微软雅黑" panose="020B0503020204020204" charset="-122"/>
                          <a:ea typeface="微软雅黑" panose="020B0503020204020204" charset="-122"/>
                        </a:rPr>
                        <a:t>招生条件</a:t>
                      </a:r>
                      <a:endParaRPr lang="zh-CN" altLang="en-US" sz="2400" dirty="0">
                        <a:latin typeface="微软雅黑" panose="020B0503020204020204" charset="-122"/>
                        <a:ea typeface="微软雅黑" panose="020B0503020204020204" charset="-122"/>
                      </a:endParaRPr>
                    </a:p>
                  </a:txBody>
                  <a:tcPr marL="121920" marR="121920" marT="60960" marB="60960" anchor="ctr">
                    <a:solidFill>
                      <a:srgbClr val="1F497D"/>
                    </a:solidFill>
                  </a:tcPr>
                </a:tc>
              </a:tr>
              <a:tr h="2519680">
                <a:tc>
                  <a:txBody>
                    <a:bodyPr/>
                    <a:lstStyle/>
                    <a:p>
                      <a:pPr algn="ctr"/>
                      <a:r>
                        <a:rPr lang="en-US" sz="2135" dirty="0">
                          <a:latin typeface="微软雅黑" panose="020B0503020204020204" charset="-122"/>
                          <a:ea typeface="微软雅黑" panose="020B0503020204020204" charset="-122"/>
                        </a:rPr>
                        <a:t>30</a:t>
                      </a:r>
                      <a:r>
                        <a:rPr lang="zh-CN" altLang="en-US" sz="2135" dirty="0">
                          <a:latin typeface="微软雅黑" panose="020B0503020204020204" charset="-122"/>
                          <a:ea typeface="微软雅黑" panose="020B0503020204020204" charset="-122"/>
                        </a:rPr>
                        <a:t>人</a:t>
                      </a:r>
                      <a:endParaRPr lang="en-US" sz="2135" dirty="0">
                        <a:latin typeface="微软雅黑" panose="020B0503020204020204" charset="-122"/>
                        <a:ea typeface="微软雅黑" panose="020B0503020204020204" charset="-122"/>
                      </a:endParaRPr>
                    </a:p>
                  </a:txBody>
                  <a:tcPr marL="121920" marR="121920" marT="60960" marB="60960" anchor="ctr"/>
                </a:tc>
                <a:tc>
                  <a:txBody>
                    <a:bodyPr/>
                    <a:lstStyle/>
                    <a:p>
                      <a:pPr algn="ctr"/>
                      <a:r>
                        <a:rPr lang="zh-CN" altLang="en-US" sz="2135" dirty="0">
                          <a:latin typeface="微软雅黑" panose="020B0503020204020204" charset="-122"/>
                          <a:ea typeface="微软雅黑" panose="020B0503020204020204" charset="-122"/>
                        </a:rPr>
                        <a:t>南望山校区</a:t>
                      </a:r>
                      <a:endParaRPr lang="zh-CN" altLang="en-US" sz="2135" dirty="0">
                        <a:latin typeface="微软雅黑" panose="020B0503020204020204" charset="-122"/>
                        <a:ea typeface="微软雅黑" panose="020B0503020204020204" charset="-122"/>
                      </a:endParaRPr>
                    </a:p>
                  </a:txBody>
                  <a:tcPr marL="121920" marR="121920" marT="60960" marB="60960" anchor="ctr"/>
                </a:tc>
                <a:tc>
                  <a:txBody>
                    <a:bodyPr/>
                    <a:lstStyle/>
                    <a:p>
                      <a:pPr marL="0" marR="0" lvl="0" indent="0" algn="l" defTabSz="914400" rtl="0" eaLnBrk="1" fontAlgn="auto" latinLnBrk="0" hangingPunct="1">
                        <a:lnSpc>
                          <a:spcPct val="150000"/>
                        </a:lnSpc>
                        <a:spcBef>
                          <a:spcPts val="0"/>
                        </a:spcBef>
                        <a:spcAft>
                          <a:spcPts val="0"/>
                        </a:spcAft>
                        <a:buClrTx/>
                        <a:buSzTx/>
                        <a:buFontTx/>
                        <a:buNone/>
                      </a:pPr>
                      <a:r>
                        <a:rPr lang="en-US" altLang="zh-CN" sz="2135" dirty="0">
                          <a:latin typeface="微软雅黑" panose="020B0503020204020204" charset="-122"/>
                          <a:ea typeface="微软雅黑" panose="020B0503020204020204" charset="-122"/>
                        </a:rPr>
                        <a:t>1. </a:t>
                      </a:r>
                      <a:r>
                        <a:rPr lang="zh-CN" altLang="en-US" sz="2135" dirty="0">
                          <a:latin typeface="微软雅黑" panose="020B0503020204020204" charset="-122"/>
                          <a:ea typeface="微软雅黑" panose="020B0503020204020204" charset="-122"/>
                        </a:rPr>
                        <a:t>主修课程</a:t>
                      </a:r>
                      <a:r>
                        <a:rPr lang="zh-CN" altLang="en-US" sz="2135" b="1" dirty="0">
                          <a:latin typeface="微软雅黑" panose="020B0503020204020204" charset="-122"/>
                          <a:ea typeface="微软雅黑" panose="020B0503020204020204" charset="-122"/>
                        </a:rPr>
                        <a:t>平均学分绩点</a:t>
                      </a:r>
                      <a:r>
                        <a:rPr lang="zh-CN" altLang="en-US" sz="2135" dirty="0">
                          <a:latin typeface="微软雅黑" panose="020B0503020204020204" charset="-122"/>
                          <a:ea typeface="微软雅黑" panose="020B0503020204020204" charset="-122"/>
                        </a:rPr>
                        <a:t>大于等于</a:t>
                      </a:r>
                      <a:r>
                        <a:rPr lang="en-US" altLang="zh-CN" sz="2135" dirty="0">
                          <a:solidFill>
                            <a:srgbClr val="C00000"/>
                          </a:solidFill>
                          <a:latin typeface="微软雅黑" panose="020B0503020204020204" charset="-122"/>
                          <a:ea typeface="微软雅黑" panose="020B0503020204020204" charset="-122"/>
                        </a:rPr>
                        <a:t>3.0</a:t>
                      </a:r>
                      <a:r>
                        <a:rPr lang="zh-CN" altLang="en-US" sz="2135" dirty="0">
                          <a:latin typeface="微软雅黑" panose="020B0503020204020204" charset="-122"/>
                          <a:ea typeface="微软雅黑" panose="020B0503020204020204" charset="-122"/>
                        </a:rPr>
                        <a:t>；</a:t>
                      </a:r>
                      <a:endParaRPr lang="en-US" altLang="zh-CN" sz="2135" dirty="0">
                        <a:latin typeface="微软雅黑" panose="020B0503020204020204" charset="-122"/>
                        <a:ea typeface="微软雅黑" panose="020B0503020204020204" charset="-122"/>
                      </a:endParaRPr>
                    </a:p>
                    <a:p>
                      <a:pPr marL="0" marR="0" lvl="0" indent="0" algn="l" defTabSz="914400" rtl="0" eaLnBrk="1" fontAlgn="auto" latinLnBrk="0" hangingPunct="1">
                        <a:lnSpc>
                          <a:spcPct val="150000"/>
                        </a:lnSpc>
                        <a:spcBef>
                          <a:spcPts val="0"/>
                        </a:spcBef>
                        <a:spcAft>
                          <a:spcPts val="0"/>
                        </a:spcAft>
                        <a:buClrTx/>
                        <a:buSzTx/>
                        <a:buFontTx/>
                        <a:buNone/>
                      </a:pPr>
                      <a:r>
                        <a:rPr lang="en-US" altLang="zh-CN" sz="2135" dirty="0">
                          <a:latin typeface="微软雅黑" panose="020B0503020204020204" charset="-122"/>
                          <a:ea typeface="微软雅黑" panose="020B0503020204020204" charset="-122"/>
                        </a:rPr>
                        <a:t>2. </a:t>
                      </a:r>
                      <a:r>
                        <a:rPr lang="zh-CN" altLang="en-US" sz="2135" dirty="0">
                          <a:latin typeface="微软雅黑" panose="020B0503020204020204" charset="-122"/>
                          <a:ea typeface="微软雅黑" panose="020B0503020204020204" charset="-122"/>
                        </a:rPr>
                        <a:t>并且</a:t>
                      </a:r>
                      <a:r>
                        <a:rPr lang="zh-CN" altLang="en-US" sz="2135" b="1" dirty="0">
                          <a:solidFill>
                            <a:srgbClr val="C00000"/>
                          </a:solidFill>
                          <a:latin typeface="微软雅黑" panose="020B0503020204020204" charset="-122"/>
                          <a:ea typeface="微软雅黑" panose="020B0503020204020204" charset="-122"/>
                        </a:rPr>
                        <a:t>大学英语</a:t>
                      </a:r>
                      <a:r>
                        <a:rPr lang="zh-CN" altLang="en-US" sz="2135" b="1" dirty="0">
                          <a:latin typeface="微软雅黑" panose="020B0503020204020204" charset="-122"/>
                          <a:ea typeface="微软雅黑" panose="020B0503020204020204" charset="-122"/>
                        </a:rPr>
                        <a:t>每学期</a:t>
                      </a:r>
                      <a:r>
                        <a:rPr lang="zh-CN" altLang="en-US" sz="2135" dirty="0">
                          <a:latin typeface="微软雅黑" panose="020B0503020204020204" charset="-122"/>
                          <a:ea typeface="微软雅黑" panose="020B0503020204020204" charset="-122"/>
                        </a:rPr>
                        <a:t>总评成绩</a:t>
                      </a:r>
                      <a:r>
                        <a:rPr lang="zh-CN" altLang="en-US" sz="2135" b="1" dirty="0">
                          <a:solidFill>
                            <a:srgbClr val="C00000"/>
                          </a:solidFill>
                          <a:latin typeface="微软雅黑" panose="020B0503020204020204" charset="-122"/>
                          <a:ea typeface="微软雅黑" panose="020B0503020204020204" charset="-122"/>
                        </a:rPr>
                        <a:t>不低于</a:t>
                      </a:r>
                      <a:r>
                        <a:rPr lang="en-US" altLang="zh-CN" sz="2135" b="1" dirty="0">
                          <a:solidFill>
                            <a:srgbClr val="C00000"/>
                          </a:solidFill>
                          <a:latin typeface="微软雅黑" panose="020B0503020204020204" charset="-122"/>
                          <a:ea typeface="微软雅黑" panose="020B0503020204020204" charset="-122"/>
                        </a:rPr>
                        <a:t>90</a:t>
                      </a:r>
                      <a:r>
                        <a:rPr lang="zh-CN" altLang="en-US" sz="2135" b="1" dirty="0">
                          <a:solidFill>
                            <a:srgbClr val="C00000"/>
                          </a:solidFill>
                          <a:latin typeface="微软雅黑" panose="020B0503020204020204" charset="-122"/>
                          <a:ea typeface="微软雅黑" panose="020B0503020204020204" charset="-122"/>
                        </a:rPr>
                        <a:t>分</a:t>
                      </a:r>
                      <a:r>
                        <a:rPr lang="zh-CN" altLang="en-US" sz="2135" dirty="0">
                          <a:latin typeface="微软雅黑" panose="020B0503020204020204" charset="-122"/>
                          <a:ea typeface="微软雅黑" panose="020B0503020204020204" charset="-122"/>
                        </a:rPr>
                        <a:t>（听力，阅读，写作和口语部分的</a:t>
                      </a:r>
                      <a:r>
                        <a:rPr lang="zh-CN" altLang="en-US" sz="2135" b="1" dirty="0">
                          <a:latin typeface="微软雅黑" panose="020B0503020204020204" charset="-122"/>
                          <a:ea typeface="微软雅黑" panose="020B0503020204020204" charset="-122"/>
                        </a:rPr>
                        <a:t>单项成绩</a:t>
                      </a:r>
                      <a:r>
                        <a:rPr lang="zh-CN" altLang="en-US" sz="2135" dirty="0">
                          <a:latin typeface="微软雅黑" panose="020B0503020204020204" charset="-122"/>
                          <a:ea typeface="微软雅黑" panose="020B0503020204020204" charset="-122"/>
                        </a:rPr>
                        <a:t>换算后</a:t>
                      </a:r>
                      <a:r>
                        <a:rPr lang="zh-CN" altLang="en-US" sz="2135" b="1" dirty="0">
                          <a:solidFill>
                            <a:srgbClr val="C00000"/>
                          </a:solidFill>
                          <a:latin typeface="微软雅黑" panose="020B0503020204020204" charset="-122"/>
                          <a:ea typeface="微软雅黑" panose="020B0503020204020204" charset="-122"/>
                        </a:rPr>
                        <a:t>均不低于</a:t>
                      </a:r>
                      <a:r>
                        <a:rPr lang="en-US" altLang="zh-CN" sz="2135" b="1" dirty="0">
                          <a:solidFill>
                            <a:srgbClr val="C00000"/>
                          </a:solidFill>
                          <a:latin typeface="微软雅黑" panose="020B0503020204020204" charset="-122"/>
                          <a:ea typeface="微软雅黑" panose="020B0503020204020204" charset="-122"/>
                        </a:rPr>
                        <a:t>85</a:t>
                      </a:r>
                      <a:r>
                        <a:rPr lang="zh-CN" altLang="en-US" sz="2135" b="1" dirty="0">
                          <a:solidFill>
                            <a:srgbClr val="C00000"/>
                          </a:solidFill>
                          <a:latin typeface="微软雅黑" panose="020B0503020204020204" charset="-122"/>
                          <a:ea typeface="微软雅黑" panose="020B0503020204020204" charset="-122"/>
                        </a:rPr>
                        <a:t>分</a:t>
                      </a:r>
                      <a:r>
                        <a:rPr lang="zh-CN" altLang="en-US" sz="2135" dirty="0">
                          <a:latin typeface="微软雅黑" panose="020B0503020204020204" charset="-122"/>
                          <a:ea typeface="微软雅黑" panose="020B0503020204020204" charset="-122"/>
                        </a:rPr>
                        <a:t>）。</a:t>
                      </a:r>
                      <a:endParaRPr lang="en-US" sz="2135" dirty="0">
                        <a:latin typeface="微软雅黑" panose="020B0503020204020204" charset="-122"/>
                        <a:ea typeface="微软雅黑" panose="020B0503020204020204" charset="-122"/>
                      </a:endParaRPr>
                    </a:p>
                  </a:txBody>
                  <a:tcPr marL="121920" marR="121920" marT="60960" marB="60960" anchor="ctr"/>
                </a:tc>
              </a:tr>
            </a:tbl>
          </a:graphicData>
        </a:graphic>
      </p:graphicFrame>
      <p:grpSp>
        <p:nvGrpSpPr>
          <p:cNvPr id="10" name="组合 9"/>
          <p:cNvGrpSpPr/>
          <p:nvPr/>
        </p:nvGrpSpPr>
        <p:grpSpPr>
          <a:xfrm>
            <a:off x="2447595" y="6405331"/>
            <a:ext cx="6336704" cy="379811"/>
            <a:chOff x="1835696" y="4803998"/>
            <a:chExt cx="4752528" cy="284858"/>
          </a:xfrm>
        </p:grpSpPr>
        <p:sp>
          <p:nvSpPr>
            <p:cNvPr id="12" name="文本框 11"/>
            <p:cNvSpPr txBox="1"/>
            <p:nvPr/>
          </p:nvSpPr>
          <p:spPr>
            <a:xfrm>
              <a:off x="1835696" y="4803998"/>
              <a:ext cx="4752528" cy="252889"/>
            </a:xfrm>
            <a:prstGeom prst="rect">
              <a:avLst/>
            </a:prstGeom>
            <a:noFill/>
          </p:spPr>
          <p:txBody>
            <a:bodyPr wrap="square" rtlCol="0">
              <a:spAutoFit/>
            </a:bodyPr>
            <a:lstStyle/>
            <a:p>
              <a:r>
                <a:rPr lang="zh-CN" altLang="en-US" sz="1600"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rPr>
                <a:t>外国语学院  </a:t>
              </a:r>
              <a:r>
                <a:rPr lang="en-US" altLang="zh-CN" sz="1465" b="1" i="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rPr>
                <a:t>School of Foreign Languages</a:t>
              </a:r>
              <a:endParaRPr lang="en-US" sz="1600" b="1" i="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endParaRPr>
            </a:p>
          </p:txBody>
        </p:sp>
        <p:cxnSp>
          <p:nvCxnSpPr>
            <p:cNvPr id="13" name="直接连接符 12"/>
            <p:cNvCxnSpPr/>
            <p:nvPr/>
          </p:nvCxnSpPr>
          <p:spPr>
            <a:xfrm>
              <a:off x="1907704" y="5088856"/>
              <a:ext cx="1296144"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sp>
        <p:nvSpPr>
          <p:cNvPr id="4" name="文本框 3"/>
          <p:cNvSpPr txBox="1"/>
          <p:nvPr>
            <p:custDataLst>
              <p:tags r:id="rId4"/>
            </p:custDataLst>
          </p:nvPr>
        </p:nvSpPr>
        <p:spPr>
          <a:xfrm>
            <a:off x="10538460" y="5843905"/>
            <a:ext cx="1566545" cy="368300"/>
          </a:xfrm>
          <a:prstGeom prst="rect">
            <a:avLst/>
          </a:prstGeom>
          <a:noFill/>
        </p:spPr>
        <p:txBody>
          <a:bodyPr wrap="square" rtlCol="0">
            <a:spAutoFit/>
          </a:bodyPr>
          <a:p>
            <a:r>
              <a:rPr lang="zh-CN" altLang="en-US" sz="1800" b="1">
                <a:solidFill>
                  <a:schemeClr val="bg1"/>
                </a:solidFill>
                <a:latin typeface="微软雅黑" panose="020B0503020204020204" charset="-122"/>
                <a:ea typeface="微软雅黑" panose="020B0503020204020204" charset="-122"/>
                <a:hlinkClick r:id="rId5" action="ppaction://hlinksldjump">
                  <a:extLst>
                    <a:ext uri="{DAF060AB-1E55-43B9-8AAB-6FB025537F2F}">
                      <wpsdc:hlinkClr xmlns:wpsdc="http://www.wps.cn/officeDocument/2017/drawingmlCustomData" val="006DB8"/>
                      <wpsdc:folHlinkClr xmlns:wpsdc="http://www.wps.cn/officeDocument/2017/drawingmlCustomData" val="954F72"/>
                      <wpsdc:hlinkUnderline xmlns:wpsdc="http://www.wps.cn/officeDocument/2017/drawingmlCustomData" val="1"/>
                    </a:ext>
                  </a:extLst>
                </a:hlinkClick>
              </a:rPr>
              <a:t>○返回目录</a:t>
            </a:r>
            <a:endParaRPr lang="zh-CN" altLang="en-US" sz="1800" b="1">
              <a:solidFill>
                <a:schemeClr val="bg1"/>
              </a:solidFill>
              <a:latin typeface="微软雅黑" panose="020B0503020204020204" charset="-122"/>
              <a:ea typeface="微软雅黑" panose="020B0503020204020204" charset="-122"/>
              <a:hlinkClick r:id="rId5" action="ppaction://hlinksldjump">
                <a:extLst>
                  <a:ext uri="{DAF060AB-1E55-43B9-8AAB-6FB025537F2F}">
                    <wpsdc:hlinkClr xmlns:wpsdc="http://www.wps.cn/officeDocument/2017/drawingmlCustomData" val="006DB8"/>
                    <wpsdc:folHlinkClr xmlns:wpsdc="http://www.wps.cn/officeDocument/2017/drawingmlCustomData" val="954F72"/>
                    <wpsdc:hlinkUnderline xmlns:wpsdc="http://www.wps.cn/officeDocument/2017/drawingmlCustomData" val="1"/>
                  </a:ext>
                </a:extLst>
              </a:hlinkClick>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p:transition spd="slow">
        <p:fade/>
      </p:transition>
    </mc:Fallback>
  </mc:AlternateContent>
</p:sld>
</file>

<file path=ppt/slides/slide104.xml><?xml version="1.0" encoding="utf-8"?>
<p:sld xmlns:a="http://schemas.openxmlformats.org/drawingml/2006/main" xmlns:r="http://schemas.openxmlformats.org/officeDocument/2006/relationships" xmlns:p="http://schemas.openxmlformats.org/presentationml/2006/main">
  <p:cSld>
    <p:bg>
      <p:bgPr>
        <a:gradFill rotWithShape="0">
          <a:gsLst>
            <a:gs pos="0">
              <a:srgbClr val="006DB8"/>
            </a:gs>
            <a:gs pos="100000">
              <a:srgbClr val="254F8F"/>
            </a:gs>
          </a:gsLst>
          <a:lin ang="10800000"/>
          <a:tileRect/>
        </a:gradFill>
        <a:effectLst/>
      </p:bgPr>
    </p:bg>
    <p:spTree>
      <p:nvGrpSpPr>
        <p:cNvPr id="1" name=""/>
        <p:cNvGrpSpPr/>
        <p:nvPr/>
      </p:nvGrpSpPr>
      <p:grpSpPr/>
      <p:pic>
        <p:nvPicPr>
          <p:cNvPr id="7170" name="图片 1" descr="地大标识-新2021(06-25)"/>
          <p:cNvPicPr>
            <a:picLocks noChangeAspect="1"/>
          </p:cNvPicPr>
          <p:nvPr/>
        </p:nvPicPr>
        <p:blipFill>
          <a:blip r:embed="rId1"/>
          <a:stretch>
            <a:fillRect/>
          </a:stretch>
        </p:blipFill>
        <p:spPr>
          <a:xfrm>
            <a:off x="8899525" y="360363"/>
            <a:ext cx="2879725" cy="655637"/>
          </a:xfrm>
          <a:prstGeom prst="rect">
            <a:avLst/>
          </a:prstGeom>
          <a:noFill/>
          <a:ln w="9525">
            <a:noFill/>
          </a:ln>
        </p:spPr>
      </p:pic>
      <p:pic>
        <p:nvPicPr>
          <p:cNvPr id="7171" name="图片 10" descr="037 (2)"/>
          <p:cNvPicPr>
            <a:picLocks noChangeAspect="1"/>
          </p:cNvPicPr>
          <p:nvPr/>
        </p:nvPicPr>
        <p:blipFill>
          <a:blip r:embed="rId2"/>
          <a:stretch>
            <a:fillRect/>
          </a:stretch>
        </p:blipFill>
        <p:spPr>
          <a:xfrm>
            <a:off x="48895" y="1998663"/>
            <a:ext cx="12142788" cy="4859337"/>
          </a:xfrm>
          <a:prstGeom prst="rect">
            <a:avLst/>
          </a:prstGeom>
          <a:noFill/>
          <a:ln w="9525">
            <a:noFill/>
          </a:ln>
        </p:spPr>
      </p:pic>
      <p:sp>
        <p:nvSpPr>
          <p:cNvPr id="7172" name="文本框 2"/>
          <p:cNvSpPr txBox="1"/>
          <p:nvPr/>
        </p:nvSpPr>
        <p:spPr>
          <a:xfrm>
            <a:off x="1066165" y="3669665"/>
            <a:ext cx="10069195" cy="1219200"/>
          </a:xfrm>
          <a:prstGeom prst="rect">
            <a:avLst/>
          </a:prstGeom>
          <a:noFill/>
          <a:ln w="9525">
            <a:noFill/>
          </a:ln>
        </p:spPr>
        <p:txBody>
          <a:bodyPr wrap="square" anchor="t" anchorCtr="0">
            <a:noAutofit/>
          </a:bodyPr>
          <a:p>
            <a:pPr algn="ctr">
              <a:lnSpc>
                <a:spcPct val="120000"/>
              </a:lnSpc>
              <a:buClrTx/>
              <a:buSzTx/>
              <a:buFontTx/>
            </a:pPr>
            <a:r>
              <a:rPr lang="zh-CN" altLang="en-US" sz="4800" smtClean="0">
                <a:solidFill>
                  <a:schemeClr val="bg1"/>
                </a:solidFill>
                <a:latin typeface="微软雅黑" panose="020B0503020204020204" charset="-122"/>
                <a:ea typeface="微软雅黑" panose="020B0503020204020204" charset="-122"/>
                <a:sym typeface="+mn-ea"/>
              </a:rPr>
              <a:t>地</a:t>
            </a:r>
            <a:r>
              <a:rPr lang="en-US" altLang="zh-CN" sz="4800" smtClean="0">
                <a:solidFill>
                  <a:schemeClr val="bg1"/>
                </a:solidFill>
                <a:latin typeface="微软雅黑" panose="020B0503020204020204" charset="-122"/>
                <a:ea typeface="微软雅黑" panose="020B0503020204020204" charset="-122"/>
                <a:sym typeface="+mn-ea"/>
              </a:rPr>
              <a:t> </a:t>
            </a:r>
            <a:r>
              <a:rPr lang="zh-CN" altLang="en-US" sz="4800" smtClean="0">
                <a:solidFill>
                  <a:schemeClr val="bg1"/>
                </a:solidFill>
                <a:latin typeface="微软雅黑" panose="020B0503020204020204" charset="-122"/>
                <a:ea typeface="微软雅黑" panose="020B0503020204020204" charset="-122"/>
                <a:sym typeface="+mn-ea"/>
              </a:rPr>
              <a:t>理</a:t>
            </a:r>
            <a:r>
              <a:rPr lang="en-US" altLang="zh-CN" sz="4800" smtClean="0">
                <a:solidFill>
                  <a:schemeClr val="bg1"/>
                </a:solidFill>
                <a:latin typeface="微软雅黑" panose="020B0503020204020204" charset="-122"/>
                <a:ea typeface="微软雅黑" panose="020B0503020204020204" charset="-122"/>
                <a:sym typeface="+mn-ea"/>
              </a:rPr>
              <a:t> </a:t>
            </a:r>
            <a:r>
              <a:rPr lang="zh-CN" altLang="en-US" sz="4800" smtClean="0">
                <a:solidFill>
                  <a:schemeClr val="bg1"/>
                </a:solidFill>
                <a:latin typeface="微软雅黑" panose="020B0503020204020204" charset="-122"/>
                <a:ea typeface="微软雅黑" panose="020B0503020204020204" charset="-122"/>
                <a:sym typeface="+mn-ea"/>
              </a:rPr>
              <a:t>与</a:t>
            </a:r>
            <a:r>
              <a:rPr lang="en-US" altLang="zh-CN" sz="4800" smtClean="0">
                <a:solidFill>
                  <a:schemeClr val="bg1"/>
                </a:solidFill>
                <a:latin typeface="微软雅黑" panose="020B0503020204020204" charset="-122"/>
                <a:ea typeface="微软雅黑" panose="020B0503020204020204" charset="-122"/>
                <a:sym typeface="+mn-ea"/>
              </a:rPr>
              <a:t> </a:t>
            </a:r>
            <a:r>
              <a:rPr lang="zh-CN" altLang="en-US" sz="4800" smtClean="0">
                <a:solidFill>
                  <a:schemeClr val="bg1"/>
                </a:solidFill>
                <a:latin typeface="微软雅黑" panose="020B0503020204020204" charset="-122"/>
                <a:ea typeface="微软雅黑" panose="020B0503020204020204" charset="-122"/>
                <a:sym typeface="+mn-ea"/>
              </a:rPr>
              <a:t>信</a:t>
            </a:r>
            <a:r>
              <a:rPr lang="en-US" altLang="zh-CN" sz="4800" smtClean="0">
                <a:solidFill>
                  <a:schemeClr val="bg1"/>
                </a:solidFill>
                <a:latin typeface="微软雅黑" panose="020B0503020204020204" charset="-122"/>
                <a:ea typeface="微软雅黑" panose="020B0503020204020204" charset="-122"/>
                <a:sym typeface="+mn-ea"/>
              </a:rPr>
              <a:t> </a:t>
            </a:r>
            <a:r>
              <a:rPr lang="zh-CN" altLang="en-US" sz="4800" smtClean="0">
                <a:solidFill>
                  <a:schemeClr val="bg1"/>
                </a:solidFill>
                <a:latin typeface="微软雅黑" panose="020B0503020204020204" charset="-122"/>
                <a:ea typeface="微软雅黑" panose="020B0503020204020204" charset="-122"/>
                <a:sym typeface="+mn-ea"/>
              </a:rPr>
              <a:t>息</a:t>
            </a:r>
            <a:r>
              <a:rPr lang="en-US" altLang="zh-CN" sz="4800" smtClean="0">
                <a:solidFill>
                  <a:schemeClr val="bg1"/>
                </a:solidFill>
                <a:latin typeface="微软雅黑" panose="020B0503020204020204" charset="-122"/>
                <a:ea typeface="微软雅黑" panose="020B0503020204020204" charset="-122"/>
                <a:sym typeface="+mn-ea"/>
              </a:rPr>
              <a:t> </a:t>
            </a:r>
            <a:r>
              <a:rPr lang="zh-CN" altLang="en-US" sz="4800" smtClean="0">
                <a:solidFill>
                  <a:schemeClr val="bg1"/>
                </a:solidFill>
                <a:latin typeface="微软雅黑" panose="020B0503020204020204" charset="-122"/>
                <a:ea typeface="微软雅黑" panose="020B0503020204020204" charset="-122"/>
                <a:sym typeface="+mn-ea"/>
              </a:rPr>
              <a:t>工</a:t>
            </a:r>
            <a:r>
              <a:rPr lang="en-US" altLang="zh-CN" sz="4800" smtClean="0">
                <a:solidFill>
                  <a:schemeClr val="bg1"/>
                </a:solidFill>
                <a:latin typeface="微软雅黑" panose="020B0503020204020204" charset="-122"/>
                <a:ea typeface="微软雅黑" panose="020B0503020204020204" charset="-122"/>
                <a:sym typeface="+mn-ea"/>
              </a:rPr>
              <a:t> </a:t>
            </a:r>
            <a:r>
              <a:rPr lang="zh-CN" altLang="en-US" sz="4800" smtClean="0">
                <a:solidFill>
                  <a:schemeClr val="bg1"/>
                </a:solidFill>
                <a:latin typeface="微软雅黑" panose="020B0503020204020204" charset="-122"/>
                <a:ea typeface="微软雅黑" panose="020B0503020204020204" charset="-122"/>
                <a:sym typeface="+mn-ea"/>
              </a:rPr>
              <a:t>程 学 院</a:t>
            </a:r>
            <a:endParaRPr lang="zh-CN" altLang="en-US" sz="4800" smtClean="0">
              <a:solidFill>
                <a:schemeClr val="bg1"/>
              </a:solidFill>
              <a:latin typeface="微软雅黑" panose="020B0503020204020204" charset="-122"/>
              <a:ea typeface="微软雅黑" panose="020B0503020204020204" charset="-122"/>
              <a:sym typeface="+mn-ea"/>
            </a:endParaRPr>
          </a:p>
        </p:txBody>
      </p:sp>
      <p:sp>
        <p:nvSpPr>
          <p:cNvPr id="7173" name="文本框 8"/>
          <p:cNvSpPr txBox="1"/>
          <p:nvPr/>
        </p:nvSpPr>
        <p:spPr>
          <a:xfrm>
            <a:off x="5273675" y="1699260"/>
            <a:ext cx="1841500" cy="1861185"/>
          </a:xfrm>
          <a:prstGeom prst="rect">
            <a:avLst/>
          </a:prstGeom>
          <a:noFill/>
          <a:ln w="9525">
            <a:noFill/>
          </a:ln>
        </p:spPr>
        <p:txBody>
          <a:bodyPr wrap="none" anchor="t" anchorCtr="0">
            <a:spAutoFit/>
          </a:bodyPr>
          <a:p>
            <a:r>
              <a:rPr lang="en-US" altLang="zh-CN" sz="11500">
                <a:solidFill>
                  <a:schemeClr val="bg1"/>
                </a:solidFill>
                <a:latin typeface="微软雅黑" panose="020B0503020204020204" charset="-122"/>
                <a:ea typeface="微软雅黑" panose="020B0503020204020204" charset="-122"/>
                <a:sym typeface="微软雅黑 Light" panose="020B0502040204020203" charset="-122"/>
              </a:rPr>
              <a:t>10</a:t>
            </a:r>
            <a:endParaRPr lang="en-US" altLang="zh-CN" sz="11500">
              <a:solidFill>
                <a:schemeClr val="bg1"/>
              </a:solidFill>
              <a:latin typeface="微软雅黑" panose="020B0503020204020204" charset="-122"/>
              <a:ea typeface="微软雅黑" panose="020B0503020204020204" charset="-122"/>
              <a:sym typeface="微软雅黑 Light" panose="020B0502040204020203" charset="-122"/>
            </a:endParaRP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838200" y="311785"/>
            <a:ext cx="10515600" cy="1000760"/>
          </a:xfrm>
        </p:spPr>
        <p:txBody>
          <a:bodyPr>
            <a:normAutofit/>
          </a:bodyPr>
          <a:lstStyle/>
          <a:p>
            <a:pPr marL="0" algn="l">
              <a:lnSpc>
                <a:spcPct val="90000"/>
              </a:lnSpc>
              <a:buClrTx/>
              <a:buSzTx/>
              <a:buFontTx/>
              <a:buNone/>
            </a:pPr>
            <a:r>
              <a:rPr lang="zh-CN" altLang="en-US" sz="3600" b="1" dirty="0">
                <a:solidFill>
                  <a:schemeClr val="accent5">
                    <a:lumMod val="75000"/>
                  </a:schemeClr>
                </a:solidFill>
                <a:latin typeface="微软雅黑" panose="020B0503020204020204" charset="-122"/>
                <a:ea typeface="微软雅黑" panose="020B0503020204020204" charset="-122"/>
                <a:cs typeface="微软雅黑" panose="020B0503020204020204" charset="-122"/>
              </a:rPr>
              <a:t>一、地理信息科学</a:t>
            </a:r>
            <a:r>
              <a:rPr lang="en-US" altLang="zh-CN" sz="3600" b="1" dirty="0">
                <a:solidFill>
                  <a:schemeClr val="accent5">
                    <a:lumMod val="75000"/>
                  </a:schemeClr>
                </a:solidFill>
                <a:latin typeface="微软雅黑" panose="020B0503020204020204" charset="-122"/>
                <a:ea typeface="微软雅黑" panose="020B0503020204020204" charset="-122"/>
                <a:cs typeface="微软雅黑" panose="020B0503020204020204" charset="-122"/>
              </a:rPr>
              <a:t> </a:t>
            </a:r>
            <a:r>
              <a:rPr lang="zh-CN" altLang="en-US" b="1" dirty="0">
                <a:solidFill>
                  <a:schemeClr val="accent5">
                    <a:lumMod val="75000"/>
                  </a:schemeClr>
                </a:solidFill>
                <a:latin typeface="微软雅黑" panose="020B0503020204020204" charset="-122"/>
                <a:ea typeface="微软雅黑" panose="020B0503020204020204" charset="-122"/>
                <a:cs typeface="微软雅黑" panose="020B0503020204020204" charset="-122"/>
              </a:rPr>
              <a:t>辅修专业介绍</a:t>
            </a:r>
            <a:endParaRPr lang="zh-CN" altLang="en-US" b="1" dirty="0">
              <a:solidFill>
                <a:schemeClr val="accent5">
                  <a:lumMod val="75000"/>
                </a:schemeClr>
              </a:solidFill>
              <a:latin typeface="微软雅黑" panose="020B0503020204020204" charset="-122"/>
              <a:ea typeface="微软雅黑" panose="020B0503020204020204" charset="-122"/>
              <a:cs typeface="微软雅黑" panose="020B0503020204020204" charset="-122"/>
            </a:endParaRPr>
          </a:p>
        </p:txBody>
      </p:sp>
      <p:pic>
        <p:nvPicPr>
          <p:cNvPr id="1025" name="Picture 1" descr="C:\Users\03\AppData\Roaming\Tencent\Users\48491632\QQ\WinTemp\RichOle\}~G$HIF2DU~RXUO@NSC(S$O.png"/>
          <p:cNvPicPr>
            <a:picLocks noChangeAspect="1" noChangeArrowheads="1"/>
          </p:cNvPicPr>
          <p:nvPr/>
        </p:nvPicPr>
        <p:blipFill>
          <a:blip r:embed="rId1"/>
          <a:srcRect/>
          <a:stretch>
            <a:fillRect/>
          </a:stretch>
        </p:blipFill>
        <p:spPr bwMode="auto">
          <a:xfrm>
            <a:off x="2027486" y="3907914"/>
            <a:ext cx="8136904" cy="2376264"/>
          </a:xfrm>
          <a:prstGeom prst="rect">
            <a:avLst/>
          </a:prstGeom>
          <a:noFill/>
          <a:extLst>
            <a:ext uri="{909E8E84-426E-40DD-AFC4-6F175D3DCCD1}">
              <a14:hiddenFill xmlns:a14="http://schemas.microsoft.com/office/drawing/2010/main">
                <a:solidFill>
                  <a:srgbClr val="FFFFFF"/>
                </a:solidFill>
              </a14:hiddenFill>
            </a:ext>
          </a:extLst>
        </p:spPr>
      </p:pic>
      <p:sp>
        <p:nvSpPr>
          <p:cNvPr id="2" name="文本框 1"/>
          <p:cNvSpPr txBox="1"/>
          <p:nvPr/>
        </p:nvSpPr>
        <p:spPr>
          <a:xfrm>
            <a:off x="943610" y="1094105"/>
            <a:ext cx="9909810" cy="2404745"/>
          </a:xfrm>
          <a:prstGeom prst="rect">
            <a:avLst/>
          </a:prstGeom>
          <a:noFill/>
        </p:spPr>
        <p:txBody>
          <a:bodyPr wrap="square" rtlCol="0">
            <a:noAutofit/>
          </a:bodyPr>
          <a:p>
            <a:pPr>
              <a:lnSpc>
                <a:spcPct val="130000"/>
              </a:lnSpc>
            </a:pPr>
            <a:r>
              <a:rPr lang="zh-CN" altLang="en-US" sz="1800" b="1" dirty="0">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rPr>
              <a:t>专业介绍</a:t>
            </a:r>
            <a:r>
              <a:rPr lang="en-US" altLang="zh-CN" sz="1800" b="1" dirty="0">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rPr>
              <a:t>:</a:t>
            </a:r>
            <a:r>
              <a:rPr lang="en-US" altLang="zh-CN" sz="1800" dirty="0">
                <a:solidFill>
                  <a:schemeClr val="accent5">
                    <a:lumMod val="75000"/>
                  </a:schemeClr>
                </a:solidFill>
                <a:latin typeface="微软雅黑" panose="020B0503020204020204" charset="-122"/>
                <a:ea typeface="微软雅黑" panose="020B0503020204020204" charset="-122"/>
                <a:sym typeface="+mn-ea"/>
              </a:rPr>
              <a:t>       </a:t>
            </a:r>
            <a:endParaRPr lang="en-US" altLang="zh-CN" sz="1800" dirty="0">
              <a:solidFill>
                <a:schemeClr val="accent5">
                  <a:lumMod val="75000"/>
                </a:schemeClr>
              </a:solidFill>
              <a:latin typeface="微软雅黑" panose="020B0503020204020204" charset="-122"/>
              <a:ea typeface="微软雅黑" panose="020B0503020204020204" charset="-122"/>
              <a:sym typeface="+mn-ea"/>
            </a:endParaRPr>
          </a:p>
          <a:p>
            <a:pPr>
              <a:lnSpc>
                <a:spcPct val="130000"/>
              </a:lnSpc>
            </a:pPr>
            <a:r>
              <a:rPr lang="en-US" altLang="zh-CN" sz="1800" dirty="0">
                <a:solidFill>
                  <a:schemeClr val="accent5">
                    <a:lumMod val="75000"/>
                  </a:schemeClr>
                </a:solidFill>
                <a:latin typeface="微软雅黑" panose="020B0503020204020204" charset="-122"/>
                <a:ea typeface="微软雅黑" panose="020B0503020204020204" charset="-122"/>
                <a:sym typeface="+mn-ea"/>
              </a:rPr>
              <a:t>       </a:t>
            </a:r>
            <a:r>
              <a:rPr lang="zh-CN" altLang="en-US" sz="1800" dirty="0">
                <a:solidFill>
                  <a:schemeClr val="accent5">
                    <a:lumMod val="75000"/>
                  </a:schemeClr>
                </a:solidFill>
                <a:latin typeface="微软雅黑" panose="020B0503020204020204" charset="-122"/>
                <a:ea typeface="微软雅黑" panose="020B0503020204020204" charset="-122"/>
                <a:sym typeface="+mn-ea"/>
              </a:rPr>
              <a:t>地理信息科学是近</a:t>
            </a:r>
            <a:r>
              <a:rPr lang="en-US" altLang="zh-CN" sz="1800" dirty="0">
                <a:solidFill>
                  <a:schemeClr val="accent5">
                    <a:lumMod val="75000"/>
                  </a:schemeClr>
                </a:solidFill>
                <a:latin typeface="微软雅黑" panose="020B0503020204020204" charset="-122"/>
                <a:ea typeface="微软雅黑" panose="020B0503020204020204" charset="-122"/>
                <a:sym typeface="+mn-ea"/>
              </a:rPr>
              <a:t>20</a:t>
            </a:r>
            <a:r>
              <a:rPr lang="zh-CN" altLang="en-US" sz="1800" dirty="0">
                <a:solidFill>
                  <a:schemeClr val="accent5">
                    <a:lumMod val="75000"/>
                  </a:schemeClr>
                </a:solidFill>
                <a:latin typeface="微软雅黑" panose="020B0503020204020204" charset="-122"/>
                <a:ea typeface="微软雅黑" panose="020B0503020204020204" charset="-122"/>
                <a:sym typeface="+mn-ea"/>
              </a:rPr>
              <a:t>年来新兴的一门集地理学、地球空间信息科学、测绘科学和计算机科学的交叉学科，主要陪养具备地理信息科学专业基本知识、基础理论、工作方法、基本技能，能够在国土、资源、环境、城建、交通、公安、国防、人口、互联网、社会经济等领域从事与地理信息科学有关的科学研究、项目设计、技术开发、工程管理和信息服务等工作的地理信息科学创新型人才。 </a:t>
            </a:r>
            <a:endParaRPr lang="en-US" altLang="zh-CN" sz="1800" dirty="0">
              <a:solidFill>
                <a:schemeClr val="accent5">
                  <a:lumMod val="75000"/>
                </a:schemeClr>
              </a:solidFill>
              <a:latin typeface="微软雅黑" panose="020B0503020204020204" charset="-122"/>
              <a:ea typeface="微软雅黑" panose="020B0503020204020204" charset="-122"/>
            </a:endParaRPr>
          </a:p>
          <a:p>
            <a:endParaRPr lang="en-US" altLang="zh-CN" sz="1800" b="1" dirty="0">
              <a:solidFill>
                <a:schemeClr val="accent5">
                  <a:lumMod val="75000"/>
                </a:schemeClr>
              </a:solidFill>
              <a:latin typeface="微软雅黑" panose="020B0503020204020204" charset="-122"/>
              <a:ea typeface="微软雅黑" panose="020B0503020204020204" charset="-122"/>
            </a:endParaRP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62280" y="1166495"/>
            <a:ext cx="3833495" cy="5287010"/>
          </a:xfrm>
          <a:ln>
            <a:noFill/>
          </a:ln>
        </p:spPr>
        <p:txBody>
          <a:bodyPr>
            <a:normAutofit/>
          </a:bodyPr>
          <a:lstStyle/>
          <a:p>
            <a:pPr marL="114300" indent="-342900" algn="l" fontAlgn="base">
              <a:lnSpc>
                <a:spcPct val="150000"/>
              </a:lnSpc>
              <a:buClrTx/>
              <a:buSzTx/>
              <a:buFont typeface="+mj-lt"/>
              <a:buAutoNum type="arabicPeriod"/>
            </a:pPr>
            <a:r>
              <a:rPr lang="zh-CN" altLang="en-US" sz="1800" b="1" dirty="0">
                <a:solidFill>
                  <a:schemeClr val="accent5">
                    <a:lumMod val="75000"/>
                  </a:schemeClr>
                </a:solidFill>
                <a:latin typeface="微软雅黑" panose="020B0503020204020204" charset="-122"/>
                <a:ea typeface="微软雅黑" panose="020B0503020204020204" charset="-122"/>
              </a:rPr>
              <a:t>无不及格课程</a:t>
            </a:r>
            <a:endParaRPr lang="zh-CN" altLang="en-US" sz="1800" b="1" dirty="0">
              <a:solidFill>
                <a:schemeClr val="accent5">
                  <a:lumMod val="75000"/>
                </a:schemeClr>
              </a:solidFill>
              <a:latin typeface="微软雅黑" panose="020B0503020204020204" charset="-122"/>
              <a:ea typeface="微软雅黑" panose="020B0503020204020204" charset="-122"/>
            </a:endParaRPr>
          </a:p>
          <a:p>
            <a:pPr marL="114300" indent="-342900" algn="l" fontAlgn="base">
              <a:lnSpc>
                <a:spcPct val="150000"/>
              </a:lnSpc>
              <a:buClrTx/>
              <a:buSzTx/>
              <a:buFont typeface="+mj-lt"/>
              <a:buAutoNum type="arabicPeriod"/>
            </a:pPr>
            <a:r>
              <a:rPr lang="zh-CN" altLang="en-US" sz="1800" b="1" dirty="0">
                <a:solidFill>
                  <a:schemeClr val="accent5">
                    <a:lumMod val="75000"/>
                  </a:schemeClr>
                </a:solidFill>
                <a:latin typeface="微软雅黑" panose="020B0503020204020204" charset="-122"/>
                <a:ea typeface="微软雅黑" panose="020B0503020204020204" charset="-122"/>
              </a:rPr>
              <a:t>必须已修课程：</a:t>
            </a:r>
            <a:r>
              <a:rPr lang="en-US" altLang="zh-CN" sz="1800" b="1" dirty="0">
                <a:solidFill>
                  <a:schemeClr val="accent5">
                    <a:lumMod val="75000"/>
                  </a:schemeClr>
                </a:solidFill>
                <a:latin typeface="微软雅黑" panose="020B0503020204020204" charset="-122"/>
                <a:ea typeface="微软雅黑" panose="020B0503020204020204" charset="-122"/>
              </a:rPr>
              <a:t> </a:t>
            </a:r>
            <a:r>
              <a:rPr lang="zh-CN" altLang="en-US" sz="1800" dirty="0">
                <a:solidFill>
                  <a:schemeClr val="accent5">
                    <a:lumMod val="75000"/>
                  </a:schemeClr>
                </a:solidFill>
                <a:latin typeface="微软雅黑" panose="020B0503020204020204" charset="-122"/>
                <a:ea typeface="微软雅黑" panose="020B0503020204020204" charset="-122"/>
              </a:rPr>
              <a:t>高等数学、高级程序设计语言（C++）、数据结构、数据库与空间数据库， </a:t>
            </a:r>
            <a:r>
              <a:rPr lang="zh-CN" altLang="en-US" sz="1800" dirty="0">
                <a:solidFill>
                  <a:srgbClr val="FF0000"/>
                </a:solidFill>
                <a:latin typeface="微软雅黑" panose="020B0503020204020204" charset="-122"/>
                <a:ea typeface="微软雅黑" panose="020B0503020204020204" charset="-122"/>
              </a:rPr>
              <a:t>且以上课程成绩均不低于80分</a:t>
            </a:r>
            <a:r>
              <a:rPr lang="zh-CN" altLang="en-US" sz="1800" dirty="0">
                <a:solidFill>
                  <a:schemeClr val="accent5">
                    <a:lumMod val="75000"/>
                  </a:schemeClr>
                </a:solidFill>
                <a:latin typeface="微软雅黑" panose="020B0503020204020204" charset="-122"/>
                <a:ea typeface="微软雅黑" panose="020B0503020204020204" charset="-122"/>
              </a:rPr>
              <a:t>；</a:t>
            </a:r>
            <a:endParaRPr lang="zh-CN" altLang="en-US" sz="1800" dirty="0">
              <a:solidFill>
                <a:schemeClr val="accent5">
                  <a:lumMod val="75000"/>
                </a:schemeClr>
              </a:solidFill>
              <a:latin typeface="微软雅黑" panose="020B0503020204020204" charset="-122"/>
              <a:ea typeface="微软雅黑" panose="020B0503020204020204" charset="-122"/>
            </a:endParaRPr>
          </a:p>
          <a:p>
            <a:pPr marL="114300" indent="-342900" algn="l" fontAlgn="base">
              <a:lnSpc>
                <a:spcPct val="150000"/>
              </a:lnSpc>
              <a:buClrTx/>
              <a:buSzTx/>
              <a:buFont typeface="+mj-lt"/>
              <a:buAutoNum type="arabicPeriod"/>
            </a:pPr>
            <a:r>
              <a:rPr lang="zh-CN" altLang="en-US" sz="1800" b="1" dirty="0">
                <a:solidFill>
                  <a:schemeClr val="accent5">
                    <a:lumMod val="75000"/>
                  </a:schemeClr>
                </a:solidFill>
                <a:latin typeface="微软雅黑" panose="020B0503020204020204" charset="-122"/>
                <a:ea typeface="微软雅黑" panose="020B0503020204020204" charset="-122"/>
              </a:rPr>
              <a:t>教学与实验地点：</a:t>
            </a:r>
            <a:r>
              <a:rPr lang="zh-CN" altLang="en-US" sz="1800" dirty="0">
                <a:solidFill>
                  <a:srgbClr val="FF0000"/>
                </a:solidFill>
                <a:latin typeface="微软雅黑" panose="020B0503020204020204" charset="-122"/>
                <a:ea typeface="微软雅黑" panose="020B0503020204020204" charset="-122"/>
              </a:rPr>
              <a:t>未来城校区</a:t>
            </a:r>
            <a:endParaRPr lang="zh-CN" altLang="en-US" sz="1800" dirty="0">
              <a:solidFill>
                <a:srgbClr val="FF0000"/>
              </a:solidFill>
              <a:latin typeface="微软雅黑" panose="020B0503020204020204" charset="-122"/>
              <a:ea typeface="微软雅黑" panose="020B0503020204020204" charset="-122"/>
            </a:endParaRPr>
          </a:p>
          <a:p>
            <a:pPr marL="114300" indent="-342900" algn="l" fontAlgn="base">
              <a:lnSpc>
                <a:spcPct val="150000"/>
              </a:lnSpc>
              <a:buClrTx/>
              <a:buSzTx/>
              <a:buFont typeface="+mj-lt"/>
              <a:buAutoNum type="arabicPeriod"/>
            </a:pPr>
            <a:r>
              <a:rPr lang="zh-CN" altLang="en-US" sz="1800" dirty="0">
                <a:solidFill>
                  <a:schemeClr val="accent5">
                    <a:lumMod val="75000"/>
                  </a:schemeClr>
                </a:solidFill>
                <a:latin typeface="微软雅黑" panose="020B0503020204020204" charset="-122"/>
                <a:ea typeface="微软雅黑" panose="020B0503020204020204" charset="-122"/>
              </a:rPr>
              <a:t>辅修课程与主修课程不能有上课冲突。</a:t>
            </a:r>
            <a:endParaRPr lang="zh-CN" altLang="en-US" sz="1800" dirty="0">
              <a:solidFill>
                <a:schemeClr val="accent5">
                  <a:lumMod val="75000"/>
                </a:schemeClr>
              </a:solidFill>
              <a:latin typeface="微软雅黑" panose="020B0503020204020204" charset="-122"/>
              <a:ea typeface="微软雅黑" panose="020B0503020204020204" charset="-122"/>
            </a:endParaRPr>
          </a:p>
        </p:txBody>
      </p:sp>
      <p:sp>
        <p:nvSpPr>
          <p:cNvPr id="5" name="内容占位符 2"/>
          <p:cNvSpPr txBox="1"/>
          <p:nvPr/>
        </p:nvSpPr>
        <p:spPr>
          <a:xfrm>
            <a:off x="4511675" y="476885"/>
            <a:ext cx="7273290" cy="69024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algn="ctr" fontAlgn="auto">
              <a:lnSpc>
                <a:spcPct val="90000"/>
              </a:lnSpc>
              <a:buClrTx/>
              <a:buSzTx/>
              <a:buFontTx/>
              <a:buNone/>
            </a:pPr>
            <a:r>
              <a:rPr lang="zh-CN" altLang="en-US" sz="2800" b="1" dirty="0">
                <a:solidFill>
                  <a:schemeClr val="accent5">
                    <a:lumMod val="75000"/>
                  </a:schemeClr>
                </a:solidFill>
                <a:latin typeface="微软雅黑" panose="020B0503020204020204" charset="-122"/>
                <a:ea typeface="微软雅黑" panose="020B0503020204020204" charset="-122"/>
                <a:cs typeface="微软雅黑" panose="020B0503020204020204" charset="-122"/>
              </a:rPr>
              <a:t>地理信息科学专业辅修课程教学计划表</a:t>
            </a:r>
            <a:endParaRPr lang="zh-CN" altLang="en-US" sz="2800" b="1" dirty="0">
              <a:solidFill>
                <a:schemeClr val="accent5">
                  <a:lumMod val="75000"/>
                </a:schemeClr>
              </a:solidFill>
              <a:latin typeface="微软雅黑" panose="020B0503020204020204" charset="-122"/>
              <a:ea typeface="微软雅黑" panose="020B0503020204020204" charset="-122"/>
              <a:cs typeface="微软雅黑" panose="020B0503020204020204" charset="-122"/>
            </a:endParaRPr>
          </a:p>
        </p:txBody>
      </p:sp>
      <p:sp>
        <p:nvSpPr>
          <p:cNvPr id="2" name="矩形 1"/>
          <p:cNvSpPr/>
          <p:nvPr/>
        </p:nvSpPr>
        <p:spPr>
          <a:xfrm>
            <a:off x="196840" y="393667"/>
            <a:ext cx="4493538" cy="581057"/>
          </a:xfrm>
          <a:prstGeom prst="rect">
            <a:avLst/>
          </a:prstGeom>
        </p:spPr>
        <p:txBody>
          <a:bodyPr vert="horz" lIns="91440" tIns="45720" rIns="91440" bIns="45720" rtlCol="0">
            <a:normAutofit/>
          </a:bodyPr>
          <a:lstStyle/>
          <a:p>
            <a:pPr indent="-228600" algn="ctr" fontAlgn="auto">
              <a:lnSpc>
                <a:spcPct val="90000"/>
              </a:lnSpc>
              <a:spcBef>
                <a:spcPts val="1000"/>
              </a:spcBef>
              <a:buClrTx/>
              <a:buSzTx/>
              <a:buFontTx/>
            </a:pPr>
            <a:r>
              <a:rPr lang="zh-CN" altLang="en-US" sz="2800" b="1" dirty="0">
                <a:solidFill>
                  <a:schemeClr val="accent5">
                    <a:lumMod val="75000"/>
                  </a:schemeClr>
                </a:solidFill>
                <a:latin typeface="微软雅黑" panose="020B0503020204020204" charset="-122"/>
                <a:ea typeface="微软雅黑" panose="020B0503020204020204" charset="-122"/>
                <a:cs typeface="微软雅黑" panose="020B0503020204020204" charset="-122"/>
              </a:rPr>
              <a:t>报名条件</a:t>
            </a:r>
            <a:endParaRPr lang="zh-CN" altLang="en-US" sz="2800" b="1" dirty="0">
              <a:solidFill>
                <a:schemeClr val="accent5">
                  <a:lumMod val="75000"/>
                </a:schemeClr>
              </a:solidFill>
              <a:latin typeface="微软雅黑" panose="020B0503020204020204" charset="-122"/>
              <a:ea typeface="微软雅黑" panose="020B0503020204020204" charset="-122"/>
              <a:cs typeface="微软雅黑" panose="020B0503020204020204" charset="-122"/>
            </a:endParaRPr>
          </a:p>
        </p:txBody>
      </p:sp>
      <p:pic>
        <p:nvPicPr>
          <p:cNvPr id="2049" name="Picture 1" descr="C:\Users\03\AppData\Roaming\Tencent\Users\48491632\QQ\WinTemp\RichOle\{BYP5EA{K%%`ALAFRET]@$X.png"/>
          <p:cNvPicPr>
            <a:picLocks noChangeAspect="1" noChangeArrowheads="1"/>
          </p:cNvPicPr>
          <p:nvPr/>
        </p:nvPicPr>
        <p:blipFill>
          <a:blip r:embed="rId1"/>
          <a:srcRect/>
          <a:stretch>
            <a:fillRect/>
          </a:stretch>
        </p:blipFill>
        <p:spPr bwMode="auto">
          <a:xfrm>
            <a:off x="4511824" y="1167044"/>
            <a:ext cx="7272807" cy="537668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838200" y="325464"/>
            <a:ext cx="10515600" cy="5851499"/>
          </a:xfrm>
        </p:spPr>
        <p:txBody>
          <a:bodyPr>
            <a:normAutofit/>
          </a:bodyPr>
          <a:lstStyle/>
          <a:p>
            <a:pPr marL="0" indent="0">
              <a:lnSpc>
                <a:spcPct val="150000"/>
              </a:lnSpc>
              <a:buNone/>
            </a:pPr>
            <a:r>
              <a:rPr lang="zh-CN" altLang="en-US" sz="3600" b="1" dirty="0">
                <a:solidFill>
                  <a:schemeClr val="accent5">
                    <a:lumMod val="75000"/>
                  </a:schemeClr>
                </a:solidFill>
                <a:latin typeface="微软雅黑" panose="020B0503020204020204" charset="-122"/>
                <a:ea typeface="微软雅黑" panose="020B0503020204020204" charset="-122"/>
              </a:rPr>
              <a:t>二、地理科学辅修</a:t>
            </a:r>
            <a:r>
              <a:rPr lang="en-US" altLang="zh-CN" sz="3600" b="1" dirty="0">
                <a:solidFill>
                  <a:schemeClr val="accent5">
                    <a:lumMod val="75000"/>
                  </a:schemeClr>
                </a:solidFill>
                <a:latin typeface="微软雅黑" panose="020B0503020204020204" charset="-122"/>
                <a:ea typeface="微软雅黑" panose="020B0503020204020204" charset="-122"/>
              </a:rPr>
              <a:t> </a:t>
            </a:r>
            <a:r>
              <a:rPr lang="zh-CN" altLang="en-US" b="1" dirty="0">
                <a:solidFill>
                  <a:schemeClr val="accent5">
                    <a:lumMod val="75000"/>
                  </a:schemeClr>
                </a:solidFill>
                <a:latin typeface="微软雅黑" panose="020B0503020204020204" charset="-122"/>
                <a:ea typeface="微软雅黑" panose="020B0503020204020204" charset="-122"/>
              </a:rPr>
              <a:t>专业介绍</a:t>
            </a:r>
            <a:endParaRPr lang="en-US" altLang="zh-CN" b="1" dirty="0">
              <a:solidFill>
                <a:schemeClr val="accent5">
                  <a:lumMod val="75000"/>
                </a:schemeClr>
              </a:solidFill>
              <a:latin typeface="微软雅黑" panose="020B0503020204020204" charset="-122"/>
              <a:ea typeface="微软雅黑" panose="020B0503020204020204" charset="-122"/>
            </a:endParaRPr>
          </a:p>
          <a:p>
            <a:pPr marL="0" indent="0" algn="l" fontAlgn="base">
              <a:lnSpc>
                <a:spcPct val="150000"/>
              </a:lnSpc>
              <a:buClrTx/>
              <a:buSzTx/>
              <a:buFont typeface="+mj-lt"/>
              <a:buNone/>
            </a:pPr>
            <a:r>
              <a:rPr lang="en-US" altLang="zh-CN" sz="1800" dirty="0">
                <a:solidFill>
                  <a:schemeClr val="accent5">
                    <a:lumMod val="75000"/>
                  </a:schemeClr>
                </a:solidFill>
                <a:latin typeface="微软雅黑" panose="020B0503020204020204" charset="-122"/>
                <a:ea typeface="微软雅黑" panose="020B0503020204020204" charset="-122"/>
              </a:rPr>
              <a:t>        </a:t>
            </a:r>
            <a:r>
              <a:rPr lang="zh-CN" altLang="en-US" sz="1800" dirty="0">
                <a:solidFill>
                  <a:schemeClr val="accent5">
                    <a:lumMod val="75000"/>
                  </a:schemeClr>
                </a:solidFill>
                <a:latin typeface="微软雅黑" panose="020B0503020204020204" charset="-122"/>
                <a:ea typeface="微软雅黑" panose="020B0503020204020204" charset="-122"/>
              </a:rPr>
              <a:t>通过自然地理学、人文地理学、地理信息科学与技术等理论基础和应用技能的学习，培养面向教学科研院所、企事业单位、政府和国防建设等部门，具有较强的科学探索精神和接受新知识、新理论和新技术的能力，以及良好的合作精神和团队精神，独立开展环境保护、资源开发与利用、灾害监测与管理、旅游规划、国土空间规划、地理信息技术等研究和应用的创新型拔尖人才。</a:t>
            </a:r>
            <a:endParaRPr lang="zh-CN" altLang="en-US" sz="1800" dirty="0">
              <a:solidFill>
                <a:schemeClr val="accent5">
                  <a:lumMod val="75000"/>
                </a:schemeClr>
              </a:solidFill>
              <a:latin typeface="微软雅黑" panose="020B0503020204020204" charset="-122"/>
              <a:ea typeface="微软雅黑" panose="020B0503020204020204" charset="-122"/>
            </a:endParaRPr>
          </a:p>
        </p:txBody>
      </p:sp>
      <p:pic>
        <p:nvPicPr>
          <p:cNvPr id="5" name="图片 4"/>
          <p:cNvPicPr>
            <a:picLocks noChangeAspect="1"/>
          </p:cNvPicPr>
          <p:nvPr/>
        </p:nvPicPr>
        <p:blipFill rotWithShape="1">
          <a:blip r:embed="rId1"/>
          <a:srcRect b="6911"/>
          <a:stretch>
            <a:fillRect/>
          </a:stretch>
        </p:blipFill>
        <p:spPr>
          <a:xfrm>
            <a:off x="2063552" y="3525539"/>
            <a:ext cx="8755611" cy="3006997"/>
          </a:xfrm>
          <a:prstGeom prst="rect">
            <a:avLst/>
          </a:prstGeom>
        </p:spPr>
      </p:pic>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61010" y="1560195"/>
            <a:ext cx="4949190" cy="4711065"/>
          </a:xfrm>
          <a:ln>
            <a:noFill/>
          </a:ln>
        </p:spPr>
        <p:txBody>
          <a:bodyPr>
            <a:normAutofit/>
          </a:bodyPr>
          <a:lstStyle/>
          <a:p>
            <a:pPr marL="114300" indent="-342900" algn="l" fontAlgn="base">
              <a:lnSpc>
                <a:spcPct val="150000"/>
              </a:lnSpc>
              <a:buClrTx/>
              <a:buSzTx/>
              <a:buFont typeface="+mj-lt"/>
              <a:buAutoNum type="arabicPeriod"/>
            </a:pPr>
            <a:r>
              <a:rPr lang="zh-CN" altLang="en-US" sz="1800" b="1" dirty="0">
                <a:solidFill>
                  <a:schemeClr val="accent5">
                    <a:lumMod val="75000"/>
                  </a:schemeClr>
                </a:solidFill>
                <a:latin typeface="微软雅黑" panose="020B0503020204020204" charset="-122"/>
                <a:ea typeface="微软雅黑" panose="020B0503020204020204" charset="-122"/>
              </a:rPr>
              <a:t>无不及格课程;</a:t>
            </a:r>
            <a:endParaRPr lang="zh-CN" altLang="en-US" sz="1800" b="1" dirty="0">
              <a:solidFill>
                <a:schemeClr val="accent5">
                  <a:lumMod val="75000"/>
                </a:schemeClr>
              </a:solidFill>
              <a:latin typeface="微软雅黑" panose="020B0503020204020204" charset="-122"/>
              <a:ea typeface="微软雅黑" panose="020B0503020204020204" charset="-122"/>
            </a:endParaRPr>
          </a:p>
          <a:p>
            <a:pPr marL="114300" indent="-342900" algn="l" fontAlgn="base">
              <a:lnSpc>
                <a:spcPct val="150000"/>
              </a:lnSpc>
              <a:buClrTx/>
              <a:buSzTx/>
              <a:buFont typeface="+mj-lt"/>
              <a:buAutoNum type="arabicPeriod"/>
            </a:pPr>
            <a:r>
              <a:rPr lang="zh-CN" altLang="en-US" sz="1800" b="1" dirty="0">
                <a:solidFill>
                  <a:schemeClr val="accent5">
                    <a:lumMod val="75000"/>
                  </a:schemeClr>
                </a:solidFill>
                <a:latin typeface="微软雅黑" panose="020B0503020204020204" charset="-122"/>
                <a:ea typeface="微软雅黑" panose="020B0503020204020204" charset="-122"/>
              </a:rPr>
              <a:t>必须已修课程：</a:t>
            </a:r>
            <a:r>
              <a:rPr lang="zh-CN" altLang="en-US" sz="1800" dirty="0">
                <a:solidFill>
                  <a:schemeClr val="accent5">
                    <a:lumMod val="75000"/>
                  </a:schemeClr>
                </a:solidFill>
                <a:latin typeface="微软雅黑" panose="020B0503020204020204" charset="-122"/>
                <a:ea typeface="微软雅黑" panose="020B0503020204020204" charset="-122"/>
              </a:rPr>
              <a:t>高等数学、测绘地理与碳中和科学导论、计算机高级语言程序设计（C++）、数据库;</a:t>
            </a:r>
            <a:endParaRPr lang="zh-CN" altLang="en-US" sz="1800" dirty="0">
              <a:solidFill>
                <a:schemeClr val="accent5">
                  <a:lumMod val="75000"/>
                </a:schemeClr>
              </a:solidFill>
              <a:latin typeface="微软雅黑" panose="020B0503020204020204" charset="-122"/>
              <a:ea typeface="微软雅黑" panose="020B0503020204020204" charset="-122"/>
            </a:endParaRPr>
          </a:p>
          <a:p>
            <a:pPr marL="114300" indent="-342900" algn="l" fontAlgn="base">
              <a:lnSpc>
                <a:spcPct val="150000"/>
              </a:lnSpc>
              <a:buClrTx/>
              <a:buSzTx/>
              <a:buFont typeface="+mj-lt"/>
              <a:buAutoNum type="arabicPeriod"/>
            </a:pPr>
            <a:r>
              <a:rPr lang="zh-CN" altLang="en-US" sz="1800" dirty="0">
                <a:solidFill>
                  <a:schemeClr val="accent5">
                    <a:lumMod val="75000"/>
                  </a:schemeClr>
                </a:solidFill>
                <a:latin typeface="微软雅黑" panose="020B0503020204020204" charset="-122"/>
                <a:ea typeface="微软雅黑" panose="020B0503020204020204" charset="-122"/>
              </a:rPr>
              <a:t>教学与实验地点：</a:t>
            </a:r>
            <a:r>
              <a:rPr lang="zh-CN" altLang="en-US" sz="1800" dirty="0">
                <a:solidFill>
                  <a:srgbClr val="FF0000"/>
                </a:solidFill>
                <a:latin typeface="微软雅黑" panose="020B0503020204020204" charset="-122"/>
                <a:ea typeface="微软雅黑" panose="020B0503020204020204" charset="-122"/>
              </a:rPr>
              <a:t>未来城校区</a:t>
            </a:r>
            <a:r>
              <a:rPr lang="zh-CN" altLang="en-US" sz="1800" dirty="0">
                <a:solidFill>
                  <a:schemeClr val="accent5">
                    <a:lumMod val="75000"/>
                  </a:schemeClr>
                </a:solidFill>
                <a:latin typeface="微软雅黑" panose="020B0503020204020204" charset="-122"/>
                <a:ea typeface="微软雅黑" panose="020B0503020204020204" charset="-122"/>
              </a:rPr>
              <a:t>（地学认知实习-秭归）;</a:t>
            </a:r>
            <a:endParaRPr lang="zh-CN" altLang="en-US" sz="1800" dirty="0">
              <a:solidFill>
                <a:schemeClr val="accent5">
                  <a:lumMod val="75000"/>
                </a:schemeClr>
              </a:solidFill>
              <a:latin typeface="微软雅黑" panose="020B0503020204020204" charset="-122"/>
              <a:ea typeface="微软雅黑" panose="020B0503020204020204" charset="-122"/>
            </a:endParaRPr>
          </a:p>
          <a:p>
            <a:pPr marL="114300" indent="-342900" algn="l" fontAlgn="base">
              <a:lnSpc>
                <a:spcPct val="150000"/>
              </a:lnSpc>
              <a:buClrTx/>
              <a:buSzTx/>
              <a:buFont typeface="+mj-lt"/>
              <a:buAutoNum type="arabicPeriod"/>
            </a:pPr>
            <a:r>
              <a:rPr lang="zh-CN" altLang="en-US" sz="1800" dirty="0">
                <a:solidFill>
                  <a:schemeClr val="accent5">
                    <a:lumMod val="75000"/>
                  </a:schemeClr>
                </a:solidFill>
                <a:latin typeface="微软雅黑" panose="020B0503020204020204" charset="-122"/>
                <a:ea typeface="微软雅黑" panose="020B0503020204020204" charset="-122"/>
              </a:rPr>
              <a:t>辅修课程与主修课程不能有上课冲突。</a:t>
            </a:r>
            <a:endParaRPr lang="zh-CN" altLang="en-US" sz="1800" dirty="0">
              <a:solidFill>
                <a:schemeClr val="accent5">
                  <a:lumMod val="75000"/>
                </a:schemeClr>
              </a:solidFill>
              <a:latin typeface="微软雅黑" panose="020B0503020204020204" charset="-122"/>
              <a:ea typeface="微软雅黑" panose="020B0503020204020204" charset="-122"/>
            </a:endParaRPr>
          </a:p>
        </p:txBody>
      </p:sp>
      <p:sp>
        <p:nvSpPr>
          <p:cNvPr id="5" name="内容占位符 2"/>
          <p:cNvSpPr txBox="1"/>
          <p:nvPr/>
        </p:nvSpPr>
        <p:spPr>
          <a:xfrm>
            <a:off x="5608319" y="575696"/>
            <a:ext cx="6718301" cy="79805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algn="ctr" fontAlgn="auto">
              <a:lnSpc>
                <a:spcPct val="90000"/>
              </a:lnSpc>
              <a:buClrTx/>
              <a:buSzTx/>
              <a:buFontTx/>
              <a:buNone/>
            </a:pPr>
            <a:r>
              <a:rPr lang="zh-CN" altLang="en-US" sz="2000" b="1" dirty="0">
                <a:latin typeface="微软雅黑" panose="020B0503020204020204" charset="-122"/>
                <a:ea typeface="微软雅黑" panose="020B0503020204020204" charset="-122"/>
              </a:rPr>
              <a:t>    </a:t>
            </a:r>
            <a:r>
              <a:rPr lang="zh-CN" altLang="en-US" sz="2800" b="1" dirty="0">
                <a:solidFill>
                  <a:schemeClr val="accent5">
                    <a:lumMod val="75000"/>
                  </a:schemeClr>
                </a:solidFill>
                <a:latin typeface="微软雅黑" panose="020B0503020204020204" charset="-122"/>
                <a:ea typeface="微软雅黑" panose="020B0503020204020204" charset="-122"/>
                <a:cs typeface="微软雅黑" panose="020B0503020204020204" charset="-122"/>
              </a:rPr>
              <a:t>地理科学专业辅修课程教学计划表</a:t>
            </a:r>
            <a:endParaRPr lang="zh-CN" altLang="en-US" sz="2800" b="1" dirty="0">
              <a:solidFill>
                <a:schemeClr val="accent5">
                  <a:lumMod val="75000"/>
                </a:schemeClr>
              </a:solidFill>
              <a:latin typeface="微软雅黑" panose="020B0503020204020204" charset="-122"/>
              <a:ea typeface="微软雅黑" panose="020B0503020204020204" charset="-122"/>
              <a:cs typeface="微软雅黑" panose="020B0503020204020204" charset="-122"/>
            </a:endParaRPr>
          </a:p>
        </p:txBody>
      </p:sp>
      <p:sp>
        <p:nvSpPr>
          <p:cNvPr id="2" name="矩形 1"/>
          <p:cNvSpPr/>
          <p:nvPr/>
        </p:nvSpPr>
        <p:spPr>
          <a:xfrm>
            <a:off x="196840" y="393667"/>
            <a:ext cx="4493538" cy="581057"/>
          </a:xfrm>
          <a:prstGeom prst="rect">
            <a:avLst/>
          </a:prstGeom>
        </p:spPr>
        <p:txBody>
          <a:bodyPr vert="horz" lIns="91440" tIns="45720" rIns="91440" bIns="45720" rtlCol="0">
            <a:normAutofit/>
          </a:bodyPr>
          <a:lstStyle/>
          <a:p>
            <a:pPr indent="-228600" algn="ctr" fontAlgn="auto">
              <a:lnSpc>
                <a:spcPct val="90000"/>
              </a:lnSpc>
              <a:spcBef>
                <a:spcPts val="1000"/>
              </a:spcBef>
              <a:buClrTx/>
              <a:buSzTx/>
              <a:buFontTx/>
            </a:pPr>
            <a:r>
              <a:rPr lang="zh-CN" altLang="en-US" sz="2800" b="1" dirty="0">
                <a:solidFill>
                  <a:schemeClr val="accent5">
                    <a:lumMod val="75000"/>
                  </a:schemeClr>
                </a:solidFill>
                <a:latin typeface="微软雅黑" panose="020B0503020204020204" charset="-122"/>
                <a:ea typeface="微软雅黑" panose="020B0503020204020204" charset="-122"/>
                <a:cs typeface="微软雅黑" panose="020B0503020204020204" charset="-122"/>
              </a:rPr>
              <a:t>报名条件</a:t>
            </a:r>
            <a:endParaRPr lang="zh-CN" altLang="en-US" sz="2800" b="1" dirty="0">
              <a:solidFill>
                <a:schemeClr val="accent5">
                  <a:lumMod val="75000"/>
                </a:schemeClr>
              </a:solidFill>
              <a:latin typeface="微软雅黑" panose="020B0503020204020204" charset="-122"/>
              <a:ea typeface="微软雅黑" panose="020B0503020204020204" charset="-122"/>
              <a:cs typeface="微软雅黑" panose="020B0503020204020204" charset="-122"/>
            </a:endParaRPr>
          </a:p>
        </p:txBody>
      </p:sp>
      <p:pic>
        <p:nvPicPr>
          <p:cNvPr id="11" name="图片 10"/>
          <p:cNvPicPr>
            <a:picLocks noChangeAspect="1"/>
          </p:cNvPicPr>
          <p:nvPr/>
        </p:nvPicPr>
        <p:blipFill>
          <a:blip r:embed="rId1"/>
          <a:stretch>
            <a:fillRect/>
          </a:stretch>
        </p:blipFill>
        <p:spPr>
          <a:xfrm>
            <a:off x="5947332" y="1134477"/>
            <a:ext cx="6040276" cy="5322725"/>
          </a:xfrm>
          <a:prstGeom prst="rect">
            <a:avLst/>
          </a:prstGeom>
        </p:spPr>
      </p:pic>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 name="文本框 55"/>
          <p:cNvSpPr txBox="1"/>
          <p:nvPr/>
        </p:nvSpPr>
        <p:spPr>
          <a:xfrm>
            <a:off x="1654757" y="3181298"/>
            <a:ext cx="927870" cy="1476375"/>
          </a:xfrm>
          <a:prstGeom prst="rect">
            <a:avLst/>
          </a:prstGeom>
          <a:noFill/>
          <a:ln>
            <a:noFill/>
            <a:prstDash val="solid"/>
          </a:ln>
        </p:spPr>
        <p:txBody>
          <a:bodyPr wrap="square">
            <a:spAutoFit/>
          </a:bodyPr>
          <a:lstStyle/>
          <a:p>
            <a:pPr marR="0" algn="ctr" defTabSz="914400" eaLnBrk="1" hangingPunct="1">
              <a:buClrTx/>
              <a:buSzTx/>
              <a:buFontTx/>
              <a:buNone/>
            </a:pPr>
            <a:r>
              <a:rPr kumimoji="0" lang="zh-CN" altLang="en-US" sz="1000" kern="1200" cap="none" spc="0" normalizeH="0" baseline="0" noProof="0" dirty="0">
                <a:latin typeface="微软雅黑" panose="020B0503020204020204" charset="-122"/>
                <a:ea typeface="微软雅黑" panose="020B0503020204020204" charset="-122"/>
                <a:cs typeface="微软雅黑" panose="020B0503020204020204" charset="-122"/>
              </a:rPr>
              <a:t>必修课</a:t>
            </a:r>
            <a:r>
              <a:rPr kumimoji="0" lang="en-US" altLang="zh-CN" sz="1000" kern="1200" cap="none" spc="0" normalizeH="0" baseline="0" noProof="0" dirty="0">
                <a:latin typeface="微软雅黑" panose="020B0503020204020204" charset="-122"/>
                <a:ea typeface="微软雅黑" panose="020B0503020204020204" charset="-122"/>
                <a:cs typeface="微软雅黑" panose="020B0503020204020204" charset="-122"/>
              </a:rPr>
              <a:t>:</a:t>
            </a:r>
            <a:r>
              <a:rPr kumimoji="0" lang="zh-CN" altLang="en-US" sz="1000" kern="1200" cap="none" spc="0" normalizeH="0" baseline="0" noProof="0" dirty="0">
                <a:latin typeface="微软雅黑" panose="020B0503020204020204" charset="-122"/>
                <a:ea typeface="微软雅黑" panose="020B0503020204020204" charset="-122"/>
                <a:cs typeface="微软雅黑" panose="020B0503020204020204" charset="-122"/>
              </a:rPr>
              <a:t> </a:t>
            </a:r>
            <a:endParaRPr kumimoji="0" lang="en-US" altLang="zh-CN" sz="1000" kern="1200" cap="none" spc="0" normalizeH="0" baseline="0" noProof="0" dirty="0">
              <a:latin typeface="微软雅黑" panose="020B0503020204020204" charset="-122"/>
              <a:ea typeface="微软雅黑" panose="020B0503020204020204" charset="-122"/>
              <a:cs typeface="微软雅黑" panose="020B0503020204020204" charset="-122"/>
            </a:endParaRPr>
          </a:p>
          <a:p>
            <a:pPr marR="0" algn="ctr" defTabSz="914400" eaLnBrk="1" hangingPunct="1">
              <a:buClrTx/>
              <a:buSzTx/>
              <a:buFontTx/>
              <a:buNone/>
            </a:pPr>
            <a:r>
              <a:rPr kumimoji="0" lang="zh-CN" altLang="en-US" sz="1000" kern="1200" cap="none" spc="0" normalizeH="0" baseline="0" noProof="0" dirty="0">
                <a:latin typeface="微软雅黑" panose="020B0503020204020204" charset="-122"/>
                <a:ea typeface="微软雅黑" panose="020B0503020204020204" charset="-122"/>
                <a:cs typeface="微软雅黑" panose="020B0503020204020204" charset="-122"/>
              </a:rPr>
              <a:t>地球系统科学、</a:t>
            </a:r>
            <a:endParaRPr kumimoji="0" lang="en-US" altLang="zh-CN" sz="1000" kern="1200" cap="none" spc="0" normalizeH="0" baseline="0" noProof="0" dirty="0">
              <a:latin typeface="微软雅黑" panose="020B0503020204020204" charset="-122"/>
              <a:ea typeface="微软雅黑" panose="020B0503020204020204" charset="-122"/>
              <a:cs typeface="微软雅黑" panose="020B0503020204020204" charset="-122"/>
            </a:endParaRPr>
          </a:p>
          <a:p>
            <a:pPr marR="0" algn="ctr" defTabSz="914400" eaLnBrk="1" hangingPunct="1">
              <a:buClrTx/>
              <a:buSzTx/>
              <a:buFontTx/>
              <a:buNone/>
            </a:pPr>
            <a:r>
              <a:rPr kumimoji="0" lang="zh-CN" altLang="en-US" sz="1000" kern="1200" cap="none" spc="0" normalizeH="0" baseline="0" noProof="0" dirty="0">
                <a:latin typeface="微软雅黑" panose="020B0503020204020204" charset="-122"/>
                <a:ea typeface="微软雅黑" panose="020B0503020204020204" charset="-122"/>
                <a:cs typeface="微软雅黑" panose="020B0503020204020204" charset="-122"/>
              </a:rPr>
              <a:t>自然地理学、地质地貌学 </a:t>
            </a:r>
            <a:endParaRPr kumimoji="0" lang="en-US" altLang="zh-CN" sz="1000" kern="1200" cap="none" spc="0" normalizeH="0" baseline="0" noProof="0" dirty="0">
              <a:latin typeface="微软雅黑" panose="020B0503020204020204" charset="-122"/>
              <a:ea typeface="微软雅黑" panose="020B0503020204020204" charset="-122"/>
              <a:cs typeface="微软雅黑" panose="020B0503020204020204" charset="-122"/>
            </a:endParaRPr>
          </a:p>
          <a:p>
            <a:pPr marR="0" algn="ctr" defTabSz="914400" eaLnBrk="1" hangingPunct="1">
              <a:buClrTx/>
              <a:buSzTx/>
              <a:buFontTx/>
              <a:buNone/>
            </a:pPr>
            <a:endParaRPr kumimoji="0" lang="en-US" altLang="zh-CN" sz="1000" kern="1200" cap="none" spc="0" normalizeH="0" baseline="0" noProof="0" dirty="0">
              <a:latin typeface="微软雅黑" panose="020B0503020204020204" charset="-122"/>
              <a:ea typeface="微软雅黑" panose="020B0503020204020204" charset="-122"/>
              <a:cs typeface="微软雅黑" panose="020B0503020204020204" charset="-122"/>
            </a:endParaRPr>
          </a:p>
          <a:p>
            <a:pPr marR="0" algn="ctr" defTabSz="914400" eaLnBrk="1" hangingPunct="1">
              <a:buClrTx/>
              <a:buSzTx/>
              <a:buFontTx/>
              <a:buNone/>
            </a:pPr>
            <a:r>
              <a:rPr kumimoji="0" lang="zh-CN" altLang="en-US" sz="1000" kern="1200" cap="none" spc="0" normalizeH="0" baseline="0" noProof="0" dirty="0">
                <a:latin typeface="微软雅黑" panose="020B0503020204020204" charset="-122"/>
                <a:ea typeface="微软雅黑" panose="020B0503020204020204" charset="-122"/>
                <a:cs typeface="微软雅黑" panose="020B0503020204020204" charset="-122"/>
              </a:rPr>
              <a:t>主干课：</a:t>
            </a:r>
            <a:endParaRPr kumimoji="0" lang="en-US" altLang="zh-CN" sz="1000" kern="1200" cap="none" spc="0" normalizeH="0" baseline="0" noProof="0" dirty="0">
              <a:latin typeface="微软雅黑" panose="020B0503020204020204" charset="-122"/>
              <a:ea typeface="微软雅黑" panose="020B0503020204020204" charset="-122"/>
              <a:cs typeface="微软雅黑" panose="020B0503020204020204" charset="-122"/>
            </a:endParaRPr>
          </a:p>
          <a:p>
            <a:pPr marR="0" algn="ctr" defTabSz="914400" eaLnBrk="1" hangingPunct="1">
              <a:buClrTx/>
              <a:buSzTx/>
              <a:buFontTx/>
              <a:buNone/>
            </a:pPr>
            <a:r>
              <a:rPr kumimoji="0" lang="zh-CN" altLang="en-US" sz="1000" kern="1200" cap="none" spc="0" normalizeH="0" baseline="0" noProof="0" dirty="0">
                <a:latin typeface="微软雅黑" panose="020B0503020204020204" charset="-122"/>
                <a:ea typeface="微软雅黑" panose="020B0503020204020204" charset="-122"/>
                <a:cs typeface="微软雅黑" panose="020B0503020204020204" charset="-122"/>
              </a:rPr>
              <a:t>综合自然地理学</a:t>
            </a:r>
            <a:endParaRPr kumimoji="0" lang="en-US" altLang="zh-CN" sz="1000" kern="1200" cap="none" spc="0" normalizeH="0" baseline="0" noProof="0" dirty="0">
              <a:latin typeface="微软雅黑" panose="020B0503020204020204" charset="-122"/>
              <a:ea typeface="微软雅黑" panose="020B0503020204020204" charset="-122"/>
              <a:cs typeface="微软雅黑" panose="020B0503020204020204" charset="-122"/>
            </a:endParaRPr>
          </a:p>
        </p:txBody>
      </p:sp>
      <p:sp>
        <p:nvSpPr>
          <p:cNvPr id="42" name="矩形: 圆角 41"/>
          <p:cNvSpPr/>
          <p:nvPr/>
        </p:nvSpPr>
        <p:spPr>
          <a:xfrm>
            <a:off x="3694536" y="5029199"/>
            <a:ext cx="2362200" cy="489867"/>
          </a:xfrm>
          <a:prstGeom prst="roundRect">
            <a:avLst/>
          </a:prstGeom>
          <a:no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pPr>
            <a:r>
              <a:rPr kumimoji="0" lang="zh-CN" altLang="en-US" sz="1000" i="0" u="none" strike="noStrike" kern="1200" cap="none" spc="0" normalizeH="0" baseline="0" noProof="0" dirty="0">
                <a:ln>
                  <a:noFill/>
                </a:ln>
                <a:solidFill>
                  <a:schemeClr val="tx1"/>
                </a:solidFill>
                <a:effectLst/>
                <a:uLnTx/>
                <a:uFillTx/>
                <a:latin typeface="微软雅黑" panose="020B0503020204020204" charset="-122"/>
                <a:ea typeface="微软雅黑" panose="020B0503020204020204" charset="-122"/>
                <a:cs typeface="微软雅黑" panose="020B0503020204020204" charset="-122"/>
              </a:rPr>
              <a:t>室内实习：</a:t>
            </a:r>
            <a:endParaRPr kumimoji="0" lang="en-US" altLang="zh-CN" sz="1000" i="0" u="none" strike="noStrike" kern="1200" cap="none" spc="0" normalizeH="0" baseline="0" noProof="0" dirty="0">
              <a:ln>
                <a:noFill/>
              </a:ln>
              <a:solidFill>
                <a:schemeClr val="tx1"/>
              </a:solidFill>
              <a:effectLst/>
              <a:uLnTx/>
              <a:uFillTx/>
              <a:latin typeface="微软雅黑" panose="020B0503020204020204" charset="-122"/>
              <a:ea typeface="微软雅黑" panose="020B0503020204020204" charset="-122"/>
              <a:cs typeface="微软雅黑" panose="020B0503020204020204" charset="-122"/>
            </a:endParaRPr>
          </a:p>
          <a:p>
            <a:pPr marL="0" marR="0" lvl="0" indent="0" algn="ctr" defTabSz="914400" rtl="0" eaLnBrk="1" fontAlgn="base" latinLnBrk="0" hangingPunct="1">
              <a:lnSpc>
                <a:spcPct val="100000"/>
              </a:lnSpc>
              <a:spcBef>
                <a:spcPct val="0"/>
              </a:spcBef>
              <a:spcAft>
                <a:spcPct val="0"/>
              </a:spcAft>
              <a:buClrTx/>
              <a:buSzTx/>
              <a:buFontTx/>
              <a:buNone/>
            </a:pPr>
            <a:r>
              <a:rPr kumimoji="0" lang="zh-CN" altLang="en-US" sz="1000" i="0" u="none" strike="noStrike" kern="1200" cap="none" spc="0" normalizeH="0" baseline="0" noProof="0" dirty="0">
                <a:ln>
                  <a:noFill/>
                </a:ln>
                <a:solidFill>
                  <a:schemeClr val="tx1"/>
                </a:solidFill>
                <a:effectLst/>
                <a:uLnTx/>
                <a:uFillTx/>
                <a:latin typeface="微软雅黑" panose="020B0503020204020204" charset="-122"/>
                <a:ea typeface="微软雅黑" panose="020B0503020204020204" charset="-122"/>
                <a:cs typeface="微软雅黑" panose="020B0503020204020204" charset="-122"/>
              </a:rPr>
              <a:t>地理信息应用综合实习</a:t>
            </a:r>
            <a:r>
              <a:rPr kumimoji="0" lang="en-US" altLang="zh-CN" sz="1000" i="0" u="none" strike="noStrike" kern="1200" cap="none" spc="0" normalizeH="0" baseline="0" noProof="0" dirty="0">
                <a:ln>
                  <a:noFill/>
                </a:ln>
                <a:solidFill>
                  <a:schemeClr val="tx1"/>
                </a:solidFill>
                <a:effectLst/>
                <a:uLnTx/>
                <a:uFillTx/>
                <a:latin typeface="微软雅黑" panose="020B0503020204020204" charset="-122"/>
                <a:ea typeface="微软雅黑" panose="020B0503020204020204" charset="-122"/>
                <a:cs typeface="微软雅黑" panose="020B0503020204020204" charset="-122"/>
              </a:rPr>
              <a:t>2</a:t>
            </a:r>
            <a:r>
              <a:rPr kumimoji="0" lang="zh-CN" altLang="en-US" sz="1000" i="0" u="none" strike="noStrike" kern="1200" cap="none" spc="0" normalizeH="0" baseline="0" noProof="0" dirty="0">
                <a:ln>
                  <a:noFill/>
                </a:ln>
                <a:solidFill>
                  <a:schemeClr val="tx1"/>
                </a:solidFill>
                <a:effectLst/>
                <a:uLnTx/>
                <a:uFillTx/>
                <a:latin typeface="微软雅黑" panose="020B0503020204020204" charset="-122"/>
                <a:ea typeface="微软雅黑" panose="020B0503020204020204" charset="-122"/>
                <a:cs typeface="微软雅黑" panose="020B0503020204020204" charset="-122"/>
              </a:rPr>
              <a:t>周</a:t>
            </a:r>
            <a:endParaRPr kumimoji="0" lang="en-US" altLang="zh-CN" sz="1000" i="0" u="none" strike="noStrike" kern="1200" cap="none" spc="0" normalizeH="0" baseline="0" noProof="0" dirty="0">
              <a:ln>
                <a:noFill/>
              </a:ln>
              <a:solidFill>
                <a:schemeClr val="tx1"/>
              </a:solidFill>
              <a:effectLst/>
              <a:uLnTx/>
              <a:uFillTx/>
              <a:latin typeface="微软雅黑" panose="020B0503020204020204" charset="-122"/>
              <a:ea typeface="微软雅黑" panose="020B0503020204020204" charset="-122"/>
              <a:cs typeface="微软雅黑" panose="020B0503020204020204" charset="-122"/>
            </a:endParaRPr>
          </a:p>
          <a:p>
            <a:pPr marL="0" marR="0" lvl="0" indent="0" algn="ctr" defTabSz="914400" rtl="0" eaLnBrk="1" fontAlgn="base" latinLnBrk="0" hangingPunct="1">
              <a:lnSpc>
                <a:spcPct val="100000"/>
              </a:lnSpc>
              <a:spcBef>
                <a:spcPct val="0"/>
              </a:spcBef>
              <a:spcAft>
                <a:spcPct val="0"/>
              </a:spcAft>
              <a:buClrTx/>
              <a:buSzTx/>
              <a:buFontTx/>
              <a:buNone/>
            </a:pPr>
            <a:r>
              <a:rPr kumimoji="0" lang="zh-CN" altLang="en-US" sz="1000" i="0" u="none" strike="noStrike" kern="1200" cap="none" spc="0" normalizeH="0" baseline="0" noProof="0" dirty="0">
                <a:ln>
                  <a:noFill/>
                </a:ln>
                <a:solidFill>
                  <a:schemeClr val="tx1"/>
                </a:solidFill>
                <a:effectLst/>
                <a:uLnTx/>
                <a:uFillTx/>
                <a:latin typeface="微软雅黑" panose="020B0503020204020204" charset="-122"/>
                <a:ea typeface="微软雅黑" panose="020B0503020204020204" charset="-122"/>
                <a:cs typeface="微软雅黑" panose="020B0503020204020204" charset="-122"/>
              </a:rPr>
              <a:t>地球观测数据处理综合实习</a:t>
            </a:r>
            <a:r>
              <a:rPr kumimoji="0" lang="en-US" altLang="zh-CN" sz="1000" i="0" u="none" strike="noStrike" kern="1200" cap="none" spc="0" normalizeH="0" baseline="0" noProof="0" dirty="0">
                <a:ln>
                  <a:noFill/>
                </a:ln>
                <a:solidFill>
                  <a:schemeClr val="tx1"/>
                </a:solidFill>
                <a:effectLst/>
                <a:uLnTx/>
                <a:uFillTx/>
                <a:latin typeface="微软雅黑" panose="020B0503020204020204" charset="-122"/>
                <a:ea typeface="微软雅黑" panose="020B0503020204020204" charset="-122"/>
                <a:cs typeface="微软雅黑" panose="020B0503020204020204" charset="-122"/>
              </a:rPr>
              <a:t>4</a:t>
            </a:r>
            <a:r>
              <a:rPr kumimoji="0" lang="zh-CN" altLang="en-US" sz="1000" i="0" u="none" strike="noStrike" kern="1200" cap="none" spc="0" normalizeH="0" baseline="0" noProof="0" dirty="0">
                <a:ln>
                  <a:noFill/>
                </a:ln>
                <a:solidFill>
                  <a:schemeClr val="tx1"/>
                </a:solidFill>
                <a:effectLst/>
                <a:uLnTx/>
                <a:uFillTx/>
                <a:latin typeface="微软雅黑" panose="020B0503020204020204" charset="-122"/>
                <a:ea typeface="微软雅黑" panose="020B0503020204020204" charset="-122"/>
                <a:cs typeface="微软雅黑" panose="020B0503020204020204" charset="-122"/>
              </a:rPr>
              <a:t>周</a:t>
            </a:r>
            <a:endParaRPr kumimoji="0" lang="en-US" altLang="zh-CN" sz="1000" i="0" u="none" strike="noStrike" kern="1200" cap="none" spc="0" normalizeH="0" baseline="0" noProof="0" dirty="0">
              <a:ln>
                <a:noFill/>
              </a:ln>
              <a:solidFill>
                <a:schemeClr val="tx1"/>
              </a:solidFill>
              <a:effectLst/>
              <a:uLnTx/>
              <a:uFillTx/>
              <a:latin typeface="微软雅黑" panose="020B0503020204020204" charset="-122"/>
              <a:ea typeface="微软雅黑" panose="020B0503020204020204" charset="-122"/>
              <a:cs typeface="微软雅黑" panose="020B0503020204020204" charset="-122"/>
            </a:endParaRPr>
          </a:p>
        </p:txBody>
      </p:sp>
      <p:sp>
        <p:nvSpPr>
          <p:cNvPr id="21" name="文本框 20"/>
          <p:cNvSpPr txBox="1"/>
          <p:nvPr/>
        </p:nvSpPr>
        <p:spPr>
          <a:xfrm>
            <a:off x="8531129" y="3175635"/>
            <a:ext cx="1110534" cy="1476375"/>
          </a:xfrm>
          <a:prstGeom prst="rect">
            <a:avLst/>
          </a:prstGeom>
          <a:noFill/>
          <a:ln>
            <a:noFill/>
            <a:prstDash val="solid"/>
          </a:ln>
        </p:spPr>
        <p:txBody>
          <a:bodyPr wrap="square">
            <a:spAutoFit/>
          </a:bodyPr>
          <a:lstStyle/>
          <a:p>
            <a:pPr marR="0" algn="ctr" defTabSz="914400" eaLnBrk="1" hangingPunct="1">
              <a:buClrTx/>
              <a:buSzTx/>
              <a:buFontTx/>
              <a:buNone/>
            </a:pPr>
            <a:r>
              <a:rPr kumimoji="0" lang="zh-CN" altLang="en-US" sz="1000" kern="1200" cap="none" spc="0" normalizeH="0" baseline="0" noProof="0" dirty="0">
                <a:latin typeface="微软雅黑" panose="020B0503020204020204" charset="-122"/>
                <a:ea typeface="微软雅黑" panose="020B0503020204020204" charset="-122"/>
                <a:cs typeface="微软雅黑" panose="020B0503020204020204" charset="-122"/>
              </a:rPr>
              <a:t>必修课：</a:t>
            </a:r>
            <a:endParaRPr kumimoji="0" lang="en-US" altLang="zh-CN" sz="1000" kern="1200" cap="none" spc="0" normalizeH="0" baseline="0" noProof="0" dirty="0">
              <a:latin typeface="微软雅黑" panose="020B0503020204020204" charset="-122"/>
              <a:ea typeface="微软雅黑" panose="020B0503020204020204" charset="-122"/>
              <a:cs typeface="微软雅黑" panose="020B0503020204020204" charset="-122"/>
            </a:endParaRPr>
          </a:p>
          <a:p>
            <a:pPr marR="0" algn="ctr" defTabSz="914400" eaLnBrk="1" hangingPunct="1">
              <a:buClrTx/>
              <a:buSzTx/>
              <a:buFontTx/>
              <a:buNone/>
            </a:pPr>
            <a:r>
              <a:rPr kumimoji="0" lang="zh-CN" altLang="en-US" sz="1000" kern="1200" cap="none" spc="0" normalizeH="0" baseline="0" noProof="0" dirty="0">
                <a:latin typeface="微软雅黑" panose="020B0503020204020204" charset="-122"/>
                <a:ea typeface="微软雅黑" panose="020B0503020204020204" charset="-122"/>
                <a:cs typeface="微软雅黑" panose="020B0503020204020204" charset="-122"/>
              </a:rPr>
              <a:t>经济地理学、</a:t>
            </a:r>
            <a:endParaRPr kumimoji="0" lang="en-US" altLang="zh-CN" sz="1000" kern="1200" cap="none" spc="0" normalizeH="0" baseline="0" noProof="0" dirty="0">
              <a:latin typeface="微软雅黑" panose="020B0503020204020204" charset="-122"/>
              <a:ea typeface="微软雅黑" panose="020B0503020204020204" charset="-122"/>
              <a:cs typeface="微软雅黑" panose="020B0503020204020204" charset="-122"/>
            </a:endParaRPr>
          </a:p>
          <a:p>
            <a:pPr marR="0" algn="ctr" defTabSz="914400" eaLnBrk="1" hangingPunct="1">
              <a:buClrTx/>
              <a:buSzTx/>
              <a:buFontTx/>
              <a:buNone/>
            </a:pPr>
            <a:r>
              <a:rPr kumimoji="0" lang="zh-CN" altLang="en-US" sz="1000" kern="1200" cap="none" spc="0" normalizeH="0" baseline="0" noProof="0" dirty="0">
                <a:latin typeface="微软雅黑" panose="020B0503020204020204" charset="-122"/>
                <a:ea typeface="微软雅黑" panose="020B0503020204020204" charset="-122"/>
                <a:cs typeface="微软雅黑" panose="020B0503020204020204" charset="-122"/>
              </a:rPr>
              <a:t>人文地理学；</a:t>
            </a:r>
            <a:endParaRPr kumimoji="0" lang="zh-CN" altLang="en-US" sz="1000" kern="1200" cap="none" spc="0" normalizeH="0" baseline="0" noProof="0" dirty="0">
              <a:latin typeface="微软雅黑" panose="020B0503020204020204" charset="-122"/>
              <a:ea typeface="微软雅黑" panose="020B0503020204020204" charset="-122"/>
              <a:cs typeface="微软雅黑" panose="020B0503020204020204" charset="-122"/>
            </a:endParaRPr>
          </a:p>
          <a:p>
            <a:pPr marR="0" algn="ctr" defTabSz="914400" eaLnBrk="1" hangingPunct="1">
              <a:buClrTx/>
              <a:buSzTx/>
              <a:buFontTx/>
              <a:buNone/>
            </a:pPr>
            <a:endParaRPr lang="en-US" altLang="zh-CN" sz="1000" noProof="0" dirty="0">
              <a:latin typeface="微软雅黑" panose="020B0503020204020204" charset="-122"/>
              <a:ea typeface="微软雅黑" panose="020B0503020204020204" charset="-122"/>
              <a:cs typeface="Times New Roman" panose="02020603050405020304" pitchFamily="18" charset="0"/>
              <a:sym typeface="+mn-ea"/>
            </a:endParaRPr>
          </a:p>
          <a:p>
            <a:pPr marR="0" algn="ctr" defTabSz="914400" eaLnBrk="1" hangingPunct="1">
              <a:buClrTx/>
              <a:buSzTx/>
              <a:buFontTx/>
              <a:buNone/>
            </a:pPr>
            <a:r>
              <a:rPr lang="zh-CN" altLang="en-US" sz="1000" noProof="0" dirty="0">
                <a:latin typeface="微软雅黑" panose="020B0503020204020204" charset="-122"/>
                <a:ea typeface="微软雅黑" panose="020B0503020204020204" charset="-122"/>
                <a:cs typeface="Times New Roman" panose="02020603050405020304" pitchFamily="18" charset="0"/>
                <a:sym typeface="+mn-ea"/>
              </a:rPr>
              <a:t>选修课：</a:t>
            </a:r>
            <a:endParaRPr lang="en-US" altLang="zh-CN" sz="1000" noProof="0" dirty="0">
              <a:latin typeface="微软雅黑" panose="020B0503020204020204" charset="-122"/>
              <a:ea typeface="微软雅黑" panose="020B0503020204020204" charset="-122"/>
              <a:cs typeface="Times New Roman" panose="02020603050405020304" pitchFamily="18" charset="0"/>
              <a:sym typeface="+mn-ea"/>
            </a:endParaRPr>
          </a:p>
          <a:p>
            <a:pPr marR="0" algn="ctr" defTabSz="914400" eaLnBrk="1" hangingPunct="1">
              <a:buClrTx/>
              <a:buSzTx/>
              <a:buFontTx/>
              <a:buNone/>
            </a:pPr>
            <a:r>
              <a:rPr lang="zh-CN" altLang="en-US" sz="1000" noProof="0" dirty="0">
                <a:latin typeface="微软雅黑" panose="020B0503020204020204" charset="-122"/>
                <a:ea typeface="微软雅黑" panose="020B0503020204020204" charset="-122"/>
                <a:cs typeface="Times New Roman" panose="02020603050405020304" pitchFamily="18" charset="0"/>
                <a:sym typeface="+mn-ea"/>
              </a:rPr>
              <a:t>景观地理与公园规划、旅游地理学</a:t>
            </a:r>
            <a:endParaRPr kumimoji="0" lang="zh-CN" altLang="en-US" sz="1000" kern="1200" cap="none" spc="0" normalizeH="0" baseline="0" noProof="0" dirty="0">
              <a:latin typeface="微软雅黑" panose="020B0503020204020204" charset="-122"/>
              <a:ea typeface="微软雅黑" panose="020B0503020204020204" charset="-122"/>
              <a:cs typeface="Times New Roman" panose="02020603050405020304" pitchFamily="18" charset="0"/>
            </a:endParaRPr>
          </a:p>
          <a:p>
            <a:pPr marR="0" algn="ctr" defTabSz="914400" eaLnBrk="1" hangingPunct="1">
              <a:buClrTx/>
              <a:buSzTx/>
              <a:buFontTx/>
              <a:buNone/>
            </a:pPr>
            <a:endParaRPr kumimoji="0" lang="zh-CN" altLang="en-US" sz="1000" kern="1200" cap="none" spc="0" normalizeH="0" baseline="0" noProof="0" dirty="0">
              <a:latin typeface="微软雅黑" panose="020B0503020204020204" charset="-122"/>
              <a:ea typeface="微软雅黑" panose="020B0503020204020204" charset="-122"/>
              <a:cs typeface="微软雅黑" panose="020B0503020204020204" charset="-122"/>
            </a:endParaRPr>
          </a:p>
        </p:txBody>
      </p:sp>
      <p:sp>
        <p:nvSpPr>
          <p:cNvPr id="48" name="文本框 47"/>
          <p:cNvSpPr txBox="1"/>
          <p:nvPr/>
        </p:nvSpPr>
        <p:spPr>
          <a:xfrm>
            <a:off x="7171252" y="3159759"/>
            <a:ext cx="1140533" cy="1322070"/>
          </a:xfrm>
          <a:prstGeom prst="rect">
            <a:avLst/>
          </a:prstGeom>
          <a:noFill/>
          <a:ln>
            <a:noFill/>
            <a:prstDash val="solid"/>
          </a:ln>
        </p:spPr>
        <p:txBody>
          <a:bodyPr wrap="square">
            <a:spAutoFit/>
          </a:bodyPr>
          <a:lstStyle/>
          <a:p>
            <a:pPr algn="ctr"/>
            <a:r>
              <a:rPr kumimoji="0" lang="zh-CN" altLang="en-US" sz="1000" kern="1200" cap="none" spc="0" normalizeH="0" baseline="0" noProof="0" dirty="0">
                <a:latin typeface="微软雅黑" panose="020B0503020204020204" charset="-122"/>
                <a:ea typeface="微软雅黑" panose="020B0503020204020204" charset="-122"/>
                <a:cs typeface="微软雅黑" panose="020B0503020204020204" charset="-122"/>
              </a:rPr>
              <a:t>必修课：</a:t>
            </a:r>
            <a:endParaRPr kumimoji="0" lang="en-US" altLang="zh-CN" sz="1000" kern="1200" cap="none" spc="0" normalizeH="0" baseline="0" noProof="0" dirty="0">
              <a:latin typeface="微软雅黑" panose="020B0503020204020204" charset="-122"/>
              <a:ea typeface="微软雅黑" panose="020B0503020204020204" charset="-122"/>
              <a:cs typeface="微软雅黑" panose="020B0503020204020204" charset="-122"/>
            </a:endParaRPr>
          </a:p>
          <a:p>
            <a:pPr marR="0" algn="ctr" defTabSz="914400" eaLnBrk="1" hangingPunct="1">
              <a:buClrTx/>
              <a:buSzTx/>
              <a:buFontTx/>
              <a:buNone/>
            </a:pPr>
            <a:r>
              <a:rPr lang="zh-CN" altLang="en-US" sz="1000" dirty="0">
                <a:solidFill>
                  <a:schemeClr val="tx1"/>
                </a:solidFill>
                <a:latin typeface="微软雅黑" panose="020B0503020204020204" charset="-122"/>
                <a:ea typeface="微软雅黑" panose="020B0503020204020204" charset="-122"/>
                <a:cs typeface="微软雅黑" panose="020B0503020204020204" charset="-122"/>
              </a:rPr>
              <a:t>生态地理学、</a:t>
            </a:r>
            <a:r>
              <a:rPr kumimoji="0" lang="zh-CN" altLang="en-US" sz="1000" kern="1200" cap="none" spc="0" normalizeH="0" baseline="0" noProof="0" dirty="0">
                <a:latin typeface="微软雅黑" panose="020B0503020204020204" charset="-122"/>
                <a:ea typeface="微软雅黑" panose="020B0503020204020204" charset="-122"/>
                <a:cs typeface="微软雅黑" panose="020B0503020204020204" charset="-122"/>
              </a:rPr>
              <a:t>土壤地理学</a:t>
            </a:r>
            <a:r>
              <a:rPr lang="zh-CN" altLang="en-US" sz="1000" dirty="0">
                <a:solidFill>
                  <a:schemeClr val="tx1"/>
                </a:solidFill>
                <a:latin typeface="微软雅黑" panose="020B0503020204020204" charset="-122"/>
                <a:ea typeface="微软雅黑" panose="020B0503020204020204" charset="-122"/>
                <a:cs typeface="微软雅黑" panose="020B0503020204020204" charset="-122"/>
              </a:rPr>
              <a:t>、</a:t>
            </a:r>
            <a:r>
              <a:rPr kumimoji="0" lang="zh-CN" altLang="en-US" sz="1000" kern="1200" cap="none" spc="0" normalizeH="0" baseline="0" noProof="0" dirty="0">
                <a:latin typeface="微软雅黑" panose="020B0503020204020204" charset="-122"/>
                <a:ea typeface="微软雅黑" panose="020B0503020204020204" charset="-122"/>
                <a:cs typeface="微软雅黑" panose="020B0503020204020204" charset="-122"/>
              </a:rPr>
              <a:t>水文学与水资源</a:t>
            </a:r>
            <a:endParaRPr kumimoji="0" lang="en-US" altLang="zh-CN" sz="1000" kern="1200" cap="none" spc="0" normalizeH="0" baseline="0" noProof="0" dirty="0">
              <a:latin typeface="微软雅黑" panose="020B0503020204020204" charset="-122"/>
              <a:ea typeface="微软雅黑" panose="020B0503020204020204" charset="-122"/>
              <a:cs typeface="微软雅黑" panose="020B0503020204020204" charset="-122"/>
            </a:endParaRPr>
          </a:p>
          <a:p>
            <a:pPr marR="0" algn="ctr" defTabSz="914400" eaLnBrk="1" hangingPunct="1">
              <a:buClrTx/>
              <a:buSzTx/>
              <a:buFontTx/>
              <a:buNone/>
            </a:pPr>
            <a:endParaRPr kumimoji="0" lang="en-US" altLang="zh-CN" sz="1000" kern="1200" cap="none" spc="0" normalizeH="0" baseline="0" noProof="0" dirty="0">
              <a:latin typeface="微软雅黑" panose="020B0503020204020204" charset="-122"/>
              <a:ea typeface="微软雅黑" panose="020B0503020204020204" charset="-122"/>
              <a:cs typeface="微软雅黑" panose="020B0503020204020204" charset="-122"/>
            </a:endParaRPr>
          </a:p>
          <a:p>
            <a:pPr algn="ctr"/>
            <a:r>
              <a:rPr lang="zh-CN" altLang="en-US" sz="1000" noProof="0" dirty="0">
                <a:latin typeface="微软雅黑" panose="020B0503020204020204" charset="-122"/>
                <a:ea typeface="微软雅黑" panose="020B0503020204020204" charset="-122"/>
                <a:cs typeface="Times New Roman" panose="02020603050405020304" pitchFamily="18" charset="0"/>
                <a:sym typeface="+mn-ea"/>
              </a:rPr>
              <a:t>选修课：</a:t>
            </a:r>
            <a:endParaRPr lang="en-US" altLang="zh-CN" sz="1000" dirty="0">
              <a:latin typeface="微软雅黑" panose="020B0503020204020204" charset="-122"/>
              <a:ea typeface="微软雅黑" panose="020B0503020204020204" charset="-122"/>
              <a:cs typeface="微软雅黑" panose="020B0503020204020204" charset="-122"/>
            </a:endParaRPr>
          </a:p>
          <a:p>
            <a:pPr marR="0" algn="ctr" defTabSz="914400" eaLnBrk="1" hangingPunct="1">
              <a:buClrTx/>
              <a:buSzTx/>
              <a:buFontTx/>
              <a:buNone/>
            </a:pPr>
            <a:r>
              <a:rPr kumimoji="0" lang="zh-CN" altLang="en-US" sz="1000" kern="1200" cap="none" spc="0" normalizeH="0" baseline="0" noProof="0" dirty="0">
                <a:latin typeface="微软雅黑" panose="020B0503020204020204" charset="-122"/>
                <a:ea typeface="微软雅黑" panose="020B0503020204020204" charset="-122"/>
                <a:cs typeface="微软雅黑" panose="020B0503020204020204" charset="-122"/>
              </a:rPr>
              <a:t>现代水文与河流地貌学</a:t>
            </a:r>
            <a:endParaRPr kumimoji="0" lang="en-US" altLang="zh-CN" sz="1000" kern="1200" cap="none" spc="0" normalizeH="0" baseline="0" noProof="0" dirty="0">
              <a:solidFill>
                <a:srgbClr val="FF0000"/>
              </a:solidFill>
              <a:latin typeface="微软雅黑" panose="020B0503020204020204" charset="-122"/>
              <a:ea typeface="微软雅黑" panose="020B0503020204020204" charset="-122"/>
              <a:cs typeface="微软雅黑" panose="020B0503020204020204" charset="-122"/>
            </a:endParaRPr>
          </a:p>
        </p:txBody>
      </p:sp>
      <p:sp>
        <p:nvSpPr>
          <p:cNvPr id="45" name="文本框 44"/>
          <p:cNvSpPr txBox="1"/>
          <p:nvPr/>
        </p:nvSpPr>
        <p:spPr>
          <a:xfrm>
            <a:off x="4847657" y="3232618"/>
            <a:ext cx="1220537" cy="1168400"/>
          </a:xfrm>
          <a:prstGeom prst="rect">
            <a:avLst/>
          </a:prstGeom>
          <a:noFill/>
          <a:ln>
            <a:noFill/>
            <a:prstDash val="solid"/>
          </a:ln>
        </p:spPr>
        <p:txBody>
          <a:bodyPr wrap="square">
            <a:spAutoFit/>
          </a:bodyPr>
          <a:lstStyle/>
          <a:p>
            <a:pPr marR="0" algn="ctr" defTabSz="914400" eaLnBrk="1" hangingPunct="1">
              <a:buClrTx/>
              <a:buSzTx/>
              <a:buFontTx/>
              <a:buNone/>
            </a:pPr>
            <a:r>
              <a:rPr kumimoji="0" lang="zh-CN" altLang="en-US" sz="1000" kern="1200" cap="none" spc="0" normalizeH="0" baseline="0" noProof="0" dirty="0">
                <a:latin typeface="微软雅黑" panose="020B0503020204020204" charset="-122"/>
                <a:ea typeface="微软雅黑" panose="020B0503020204020204" charset="-122"/>
                <a:cs typeface="微软雅黑" panose="020B0503020204020204" charset="-122"/>
              </a:rPr>
              <a:t>必修课</a:t>
            </a:r>
            <a:r>
              <a:rPr kumimoji="0" lang="en-US" altLang="zh-CN" sz="1000" kern="1200" cap="none" spc="0" normalizeH="0" baseline="0" noProof="0" dirty="0">
                <a:latin typeface="微软雅黑" panose="020B0503020204020204" charset="-122"/>
                <a:ea typeface="微软雅黑" panose="020B0503020204020204" charset="-122"/>
                <a:cs typeface="微软雅黑" panose="020B0503020204020204" charset="-122"/>
              </a:rPr>
              <a:t>(</a:t>
            </a:r>
            <a:r>
              <a:rPr kumimoji="0" lang="zh-CN" altLang="en-US" sz="1000" kern="1200" cap="none" spc="0" normalizeH="0" baseline="0" noProof="0" dirty="0">
                <a:latin typeface="微软雅黑" panose="020B0503020204020204" charset="-122"/>
                <a:ea typeface="微软雅黑" panose="020B0503020204020204" charset="-122"/>
                <a:cs typeface="微软雅黑" panose="020B0503020204020204" charset="-122"/>
              </a:rPr>
              <a:t>含上机</a:t>
            </a:r>
            <a:r>
              <a:rPr kumimoji="0" lang="en-US" altLang="zh-CN" sz="1000" kern="1200" cap="none" spc="0" normalizeH="0" baseline="0" noProof="0" dirty="0">
                <a:latin typeface="微软雅黑" panose="020B0503020204020204" charset="-122"/>
                <a:ea typeface="微软雅黑" panose="020B0503020204020204" charset="-122"/>
                <a:cs typeface="微软雅黑" panose="020B0503020204020204" charset="-122"/>
              </a:rPr>
              <a:t>)</a:t>
            </a:r>
            <a:r>
              <a:rPr kumimoji="0" lang="zh-CN" altLang="en-US" sz="1000" kern="1200" cap="none" spc="0" normalizeH="0" baseline="0" noProof="0" dirty="0">
                <a:latin typeface="微软雅黑" panose="020B0503020204020204" charset="-122"/>
                <a:ea typeface="微软雅黑" panose="020B0503020204020204" charset="-122"/>
                <a:cs typeface="微软雅黑" panose="020B0503020204020204" charset="-122"/>
              </a:rPr>
              <a:t>：地理信息系统原理、</a:t>
            </a:r>
            <a:endParaRPr kumimoji="0" lang="en-US" altLang="zh-CN" sz="1000" kern="1200" cap="none" spc="0" normalizeH="0" baseline="0" noProof="0" dirty="0">
              <a:latin typeface="微软雅黑" panose="020B0503020204020204" charset="-122"/>
              <a:ea typeface="微软雅黑" panose="020B0503020204020204" charset="-122"/>
              <a:cs typeface="微软雅黑" panose="020B0503020204020204" charset="-122"/>
            </a:endParaRPr>
          </a:p>
          <a:p>
            <a:pPr marR="0" algn="ctr" defTabSz="914400" eaLnBrk="1" hangingPunct="1">
              <a:buClrTx/>
              <a:buSzTx/>
              <a:buFontTx/>
              <a:buNone/>
            </a:pPr>
            <a:r>
              <a:rPr kumimoji="0" lang="zh-CN" altLang="en-US" sz="1000" kern="1200" cap="none" spc="0" normalizeH="0" baseline="0" noProof="0" dirty="0">
                <a:latin typeface="微软雅黑" panose="020B0503020204020204" charset="-122"/>
                <a:ea typeface="微软雅黑" panose="020B0503020204020204" charset="-122"/>
                <a:cs typeface="微软雅黑" panose="020B0503020204020204" charset="-122"/>
              </a:rPr>
              <a:t>遥感概论、</a:t>
            </a:r>
            <a:endParaRPr kumimoji="0" lang="en-US" altLang="zh-CN" sz="1000" kern="1200" cap="none" spc="0" normalizeH="0" baseline="0" noProof="0" dirty="0">
              <a:latin typeface="微软雅黑" panose="020B0503020204020204" charset="-122"/>
              <a:ea typeface="微软雅黑" panose="020B0503020204020204" charset="-122"/>
              <a:cs typeface="微软雅黑" panose="020B0503020204020204" charset="-122"/>
            </a:endParaRPr>
          </a:p>
          <a:p>
            <a:pPr marR="0" algn="ctr" defTabSz="914400" eaLnBrk="1" hangingPunct="1">
              <a:buClrTx/>
              <a:buSzTx/>
              <a:buFontTx/>
              <a:buNone/>
            </a:pPr>
            <a:r>
              <a:rPr kumimoji="0" lang="zh-CN" altLang="en-US" sz="1000" kern="1200" cap="none" spc="0" normalizeH="0" baseline="0" noProof="0" dirty="0">
                <a:latin typeface="微软雅黑" panose="020B0503020204020204" charset="-122"/>
                <a:ea typeface="微软雅黑" panose="020B0503020204020204" charset="-122"/>
                <a:cs typeface="微软雅黑" panose="020B0503020204020204" charset="-122"/>
              </a:rPr>
              <a:t>数字地形测量学</a:t>
            </a:r>
            <a:endParaRPr lang="en-US" altLang="zh-CN" sz="1000" dirty="0">
              <a:latin typeface="微软雅黑" panose="020B0503020204020204" charset="-122"/>
              <a:ea typeface="微软雅黑" panose="020B0503020204020204" charset="-122"/>
              <a:cs typeface="微软雅黑" panose="020B0503020204020204" charset="-122"/>
            </a:endParaRPr>
          </a:p>
          <a:p>
            <a:pPr marR="0" algn="ctr" defTabSz="914400" eaLnBrk="1" hangingPunct="1">
              <a:buClrTx/>
              <a:buSzTx/>
              <a:buFontTx/>
              <a:buNone/>
            </a:pPr>
            <a:endParaRPr kumimoji="0" lang="en-US" altLang="zh-CN" sz="1000" kern="1200" cap="none" spc="0" normalizeH="0" baseline="0" noProof="0" dirty="0">
              <a:latin typeface="微软雅黑" panose="020B0503020204020204" charset="-122"/>
              <a:ea typeface="微软雅黑" panose="020B0503020204020204" charset="-122"/>
              <a:cs typeface="微软雅黑" panose="020B0503020204020204" charset="-122"/>
            </a:endParaRPr>
          </a:p>
          <a:p>
            <a:pPr marR="0" algn="ctr" defTabSz="914400" eaLnBrk="1" hangingPunct="1">
              <a:buClrTx/>
              <a:buSzTx/>
              <a:buFontTx/>
              <a:buNone/>
            </a:pPr>
            <a:r>
              <a:rPr lang="zh-CN" altLang="en-US" sz="1000" noProof="0" dirty="0">
                <a:latin typeface="微软雅黑" panose="020B0503020204020204" charset="-122"/>
                <a:ea typeface="微软雅黑" panose="020B0503020204020204" charset="-122"/>
                <a:cs typeface="Times New Roman" panose="02020603050405020304" pitchFamily="18" charset="0"/>
                <a:sym typeface="+mn-ea"/>
              </a:rPr>
              <a:t>选修理论课：</a:t>
            </a:r>
            <a:endParaRPr lang="en-US" altLang="zh-CN" sz="1000" noProof="0" dirty="0">
              <a:latin typeface="微软雅黑" panose="020B0503020204020204" charset="-122"/>
              <a:ea typeface="微软雅黑" panose="020B0503020204020204" charset="-122"/>
              <a:cs typeface="Times New Roman" panose="02020603050405020304" pitchFamily="18" charset="0"/>
              <a:sym typeface="+mn-ea"/>
            </a:endParaRPr>
          </a:p>
          <a:p>
            <a:pPr marR="0" algn="ctr" defTabSz="914400" eaLnBrk="1" hangingPunct="1">
              <a:buClrTx/>
              <a:buSzTx/>
              <a:buFontTx/>
              <a:buNone/>
            </a:pPr>
            <a:r>
              <a:rPr lang="zh-CN" altLang="en-US" sz="1000" noProof="0" dirty="0">
                <a:latin typeface="微软雅黑" panose="020B0503020204020204" charset="-122"/>
                <a:ea typeface="微软雅黑" panose="020B0503020204020204" charset="-122"/>
                <a:cs typeface="Times New Roman" panose="02020603050405020304" pitchFamily="18" charset="0"/>
                <a:sym typeface="+mn-ea"/>
              </a:rPr>
              <a:t>遥感地学分析</a:t>
            </a:r>
            <a:endParaRPr kumimoji="0" lang="en-US" altLang="zh-CN" sz="1000" kern="1200" cap="none" spc="0" normalizeH="0" baseline="0" noProof="0" dirty="0">
              <a:latin typeface="微软雅黑" panose="020B0503020204020204" charset="-122"/>
              <a:ea typeface="微软雅黑" panose="020B0503020204020204" charset="-122"/>
              <a:cs typeface="微软雅黑" panose="020B0503020204020204" charset="-122"/>
            </a:endParaRPr>
          </a:p>
        </p:txBody>
      </p:sp>
      <p:sp>
        <p:nvSpPr>
          <p:cNvPr id="62" name="文本框 59"/>
          <p:cNvSpPr txBox="1"/>
          <p:nvPr/>
        </p:nvSpPr>
        <p:spPr>
          <a:xfrm>
            <a:off x="6120628" y="3221222"/>
            <a:ext cx="1035046" cy="783590"/>
          </a:xfrm>
          <a:prstGeom prst="rect">
            <a:avLst/>
          </a:prstGeom>
          <a:noFill/>
          <a:ln w="9525">
            <a:noFill/>
            <a:prstDash val="solid"/>
          </a:ln>
        </p:spPr>
        <p:txBody>
          <a:bodyPr wrap="square">
            <a:spAutoFit/>
          </a:bodyPr>
          <a:lstStyle>
            <a:lvl1pPr marL="228600" indent="-228600" algn="l" rtl="0" eaLnBrk="0" fontAlgn="base" hangingPunct="0">
              <a:lnSpc>
                <a:spcPct val="130000"/>
              </a:lnSpc>
              <a:spcBef>
                <a:spcPct val="0"/>
              </a:spcBef>
              <a:spcAft>
                <a:spcPts val="1000"/>
              </a:spcAft>
              <a:buFont typeface="Arial" panose="020B0604020202020204" pitchFamily="34" charset="0"/>
              <a:buChar char="●"/>
              <a:defRPr kern="1200" spc="150">
                <a:solidFill>
                  <a:srgbClr val="595959"/>
                </a:solidFill>
                <a:latin typeface="Arial" panose="020B0604020202020204" pitchFamily="34" charset="0"/>
                <a:ea typeface="微软雅黑" panose="020B0503020204020204" charset="-122"/>
                <a:cs typeface="+mn-cs"/>
              </a:defRPr>
            </a:lvl1pPr>
            <a:lvl2pPr marL="685800" indent="-228600" algn="l" rtl="0" eaLnBrk="0" fontAlgn="base" hangingPunct="0">
              <a:lnSpc>
                <a:spcPct val="120000"/>
              </a:lnSpc>
              <a:spcBef>
                <a:spcPct val="0"/>
              </a:spcBef>
              <a:spcAft>
                <a:spcPts val="600"/>
              </a:spcAft>
              <a:buFont typeface="Arial" panose="020B0604020202020204" pitchFamily="34" charset="0"/>
              <a:buChar char="●"/>
              <a:tabLst>
                <a:tab pos="1609725" algn="l"/>
              </a:tabLst>
              <a:defRPr sz="1600" kern="1200" spc="150">
                <a:solidFill>
                  <a:srgbClr val="595959"/>
                </a:solidFill>
                <a:latin typeface="Arial" panose="020B0604020202020204" pitchFamily="34" charset="0"/>
                <a:ea typeface="微软雅黑" panose="020B0503020204020204" charset="-122"/>
                <a:cs typeface="+mn-cs"/>
              </a:defRPr>
            </a:lvl2pPr>
            <a:lvl3pPr marL="1143000" indent="-228600" algn="l" rtl="0" eaLnBrk="0" fontAlgn="base" hangingPunct="0">
              <a:lnSpc>
                <a:spcPct val="120000"/>
              </a:lnSpc>
              <a:spcBef>
                <a:spcPct val="0"/>
              </a:spcBef>
              <a:spcAft>
                <a:spcPts val="600"/>
              </a:spcAft>
              <a:buFont typeface="Arial" panose="020B0604020202020204" pitchFamily="34" charset="0"/>
              <a:buChar char="●"/>
              <a:defRPr sz="1600" kern="1200" spc="150">
                <a:solidFill>
                  <a:srgbClr val="595959"/>
                </a:solidFill>
                <a:latin typeface="Arial" panose="020B0604020202020204" pitchFamily="34" charset="0"/>
                <a:ea typeface="微软雅黑" panose="020B0503020204020204" charset="-122"/>
                <a:cs typeface="+mn-cs"/>
              </a:defRPr>
            </a:lvl3pPr>
            <a:lvl4pPr marL="1600200" indent="-228600" algn="l" rtl="0" eaLnBrk="0" fontAlgn="base" hangingPunct="0">
              <a:lnSpc>
                <a:spcPct val="120000"/>
              </a:lnSpc>
              <a:spcBef>
                <a:spcPct val="0"/>
              </a:spcBef>
              <a:spcAft>
                <a:spcPts val="300"/>
              </a:spcAft>
              <a:buFont typeface="Wingdings" panose="05000000000000000000" pitchFamily="2" charset="2"/>
              <a:buChar char=""/>
              <a:defRPr sz="1400" kern="1200" spc="150">
                <a:solidFill>
                  <a:srgbClr val="595959"/>
                </a:solidFill>
                <a:latin typeface="Arial" panose="020B0604020202020204" pitchFamily="34" charset="0"/>
                <a:ea typeface="微软雅黑" panose="020B0503020204020204" charset="-122"/>
                <a:cs typeface="+mn-cs"/>
              </a:defRPr>
            </a:lvl4pPr>
            <a:lvl5pPr marL="2057400" indent="-228600" algn="l" rtl="0" eaLnBrk="0" fontAlgn="base" hangingPunct="0">
              <a:lnSpc>
                <a:spcPct val="120000"/>
              </a:lnSpc>
              <a:spcBef>
                <a:spcPct val="0"/>
              </a:spcBef>
              <a:spcAft>
                <a:spcPts val="300"/>
              </a:spcAft>
              <a:buFont typeface="Arial" panose="020B0604020202020204" pitchFamily="34" charset="0"/>
              <a:buChar char="•"/>
              <a:defRPr sz="1400" kern="1200" spc="150">
                <a:solidFill>
                  <a:srgbClr val="595959"/>
                </a:solidFill>
                <a:latin typeface="Arial" panose="020B0604020202020204" pitchFamily="34" charset="0"/>
                <a:ea typeface="微软雅黑" panose="020B0503020204020204" charset="-122"/>
                <a:cs typeface="+mn-cs"/>
              </a:defRPr>
            </a:lvl5pPr>
          </a:lstStyle>
          <a:p>
            <a:pPr marL="0" lvl="0" indent="0" algn="ctr" eaLnBrk="1" hangingPunct="1">
              <a:lnSpc>
                <a:spcPct val="100000"/>
              </a:lnSpc>
              <a:spcAft>
                <a:spcPct val="0"/>
              </a:spcAft>
              <a:buFontTx/>
              <a:buNone/>
            </a:pPr>
            <a:r>
              <a:rPr kumimoji="0" lang="zh-CN" altLang="en-US" sz="900" kern="1200" cap="none" spc="0" normalizeH="0" baseline="0" noProof="0" dirty="0">
                <a:solidFill>
                  <a:sysClr val="windowText" lastClr="000000"/>
                </a:solidFill>
                <a:latin typeface="微软雅黑" panose="020B0503020204020204" charset="-122"/>
                <a:ea typeface="微软雅黑" panose="020B0503020204020204" charset="-122"/>
                <a:cs typeface="微软雅黑" panose="020B0503020204020204" charset="-122"/>
              </a:rPr>
              <a:t>第四纪与全球变化、</a:t>
            </a:r>
            <a:r>
              <a:rPr lang="en-US" altLang="zh-CN" sz="900" dirty="0">
                <a:solidFill>
                  <a:sysClr val="windowText" lastClr="000000"/>
                </a:solidFill>
                <a:latin typeface="微软雅黑" panose="020B0503020204020204" charset="-122"/>
                <a:ea typeface="微软雅黑" panose="020B0503020204020204" charset="-122"/>
                <a:cs typeface="微软雅黑" panose="020B0503020204020204" charset="-122"/>
              </a:rPr>
              <a:t> </a:t>
            </a:r>
            <a:endParaRPr lang="en-US" altLang="zh-CN" sz="900" dirty="0">
              <a:solidFill>
                <a:sysClr val="windowText" lastClr="000000"/>
              </a:solidFill>
              <a:latin typeface="微软雅黑" panose="020B0503020204020204" charset="-122"/>
              <a:ea typeface="微软雅黑" panose="020B0503020204020204" charset="-122"/>
              <a:cs typeface="微软雅黑" panose="020B0503020204020204" charset="-122"/>
            </a:endParaRPr>
          </a:p>
          <a:p>
            <a:pPr marL="0" lvl="0" indent="0" algn="ctr" eaLnBrk="1" hangingPunct="1">
              <a:lnSpc>
                <a:spcPct val="100000"/>
              </a:lnSpc>
              <a:spcAft>
                <a:spcPct val="0"/>
              </a:spcAft>
              <a:buFontTx/>
              <a:buNone/>
            </a:pPr>
            <a:r>
              <a:rPr lang="zh-CN" altLang="en-US" sz="900" dirty="0">
                <a:solidFill>
                  <a:schemeClr val="tx1"/>
                </a:solidFill>
                <a:latin typeface="微软雅黑" panose="020B0503020204020204" charset="-122"/>
                <a:ea typeface="微软雅黑" panose="020B0503020204020204" charset="-122"/>
                <a:cs typeface="微软雅黑" panose="020B0503020204020204" charset="-122"/>
              </a:rPr>
              <a:t>气象与气候学</a:t>
            </a:r>
            <a:r>
              <a:rPr kumimoji="0" lang="zh-CN" altLang="en-US" sz="900" kern="1200" cap="none" spc="0" normalizeH="0" baseline="0" noProof="0" dirty="0">
                <a:latin typeface="微软雅黑" panose="020B0503020204020204" charset="-122"/>
                <a:ea typeface="微软雅黑" panose="020B0503020204020204" charset="-122"/>
                <a:cs typeface="微软雅黑" panose="020B0503020204020204" charset="-122"/>
              </a:rPr>
              <a:t>、</a:t>
            </a:r>
            <a:r>
              <a:rPr lang="zh-CN" altLang="en-US" sz="900" dirty="0">
                <a:solidFill>
                  <a:schemeClr val="tx1"/>
                </a:solidFill>
                <a:latin typeface="微软雅黑" panose="020B0503020204020204" charset="-122"/>
                <a:ea typeface="微软雅黑" panose="020B0503020204020204" charset="-122"/>
                <a:cs typeface="微软雅黑" panose="020B0503020204020204" charset="-122"/>
              </a:rPr>
              <a:t>自然资源与环境经济学</a:t>
            </a:r>
            <a:endParaRPr lang="zh-CN" altLang="en-US" sz="900" dirty="0">
              <a:solidFill>
                <a:schemeClr val="tx1"/>
              </a:solidFill>
              <a:latin typeface="微软雅黑" panose="020B0503020204020204" charset="-122"/>
              <a:ea typeface="微软雅黑" panose="020B0503020204020204" charset="-122"/>
              <a:cs typeface="微软雅黑" panose="020B0503020204020204" charset="-122"/>
            </a:endParaRPr>
          </a:p>
        </p:txBody>
      </p:sp>
      <p:sp>
        <p:nvSpPr>
          <p:cNvPr id="2" name="标题 1"/>
          <p:cNvSpPr>
            <a:spLocks noGrp="1"/>
          </p:cNvSpPr>
          <p:nvPr>
            <p:ph type="title"/>
          </p:nvPr>
        </p:nvSpPr>
        <p:spPr>
          <a:xfrm>
            <a:off x="94615" y="326390"/>
            <a:ext cx="11525250" cy="937260"/>
          </a:xfrm>
        </p:spPr>
        <p:txBody>
          <a:bodyPr/>
          <a:lstStyle/>
          <a:p>
            <a:pPr indent="-228600" algn="l">
              <a:spcBef>
                <a:spcPts val="1000"/>
              </a:spcBef>
              <a:buClrTx/>
              <a:buSzTx/>
              <a:buFontTx/>
            </a:pPr>
            <a:r>
              <a:rPr lang="zh-CN" altLang="en-US" sz="2800" b="1" dirty="0">
                <a:solidFill>
                  <a:schemeClr val="accent5">
                    <a:lumMod val="75000"/>
                  </a:schemeClr>
                </a:solidFill>
                <a:latin typeface="微软雅黑" panose="020B0503020204020204" charset="-122"/>
                <a:ea typeface="微软雅黑" panose="020B0503020204020204" charset="-122"/>
                <a:cs typeface="微软雅黑" panose="020B0503020204020204" charset="-122"/>
              </a:rPr>
              <a:t>地理科学专业课程体系</a:t>
            </a:r>
            <a:endParaRPr lang="zh-CN" altLang="en-US" sz="2800" b="1" dirty="0">
              <a:solidFill>
                <a:schemeClr val="accent5">
                  <a:lumMod val="75000"/>
                </a:schemeClr>
              </a:solidFill>
              <a:latin typeface="微软雅黑" panose="020B0503020204020204" charset="-122"/>
              <a:ea typeface="微软雅黑" panose="020B0503020204020204" charset="-122"/>
              <a:cs typeface="微软雅黑" panose="020B0503020204020204" charset="-122"/>
            </a:endParaRPr>
          </a:p>
        </p:txBody>
      </p:sp>
      <p:sp>
        <p:nvSpPr>
          <p:cNvPr id="5" name="矩形 4"/>
          <p:cNvSpPr/>
          <p:nvPr/>
        </p:nvSpPr>
        <p:spPr>
          <a:xfrm>
            <a:off x="1730666" y="3645024"/>
            <a:ext cx="720080" cy="388183"/>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dirty="0"/>
          </a:p>
        </p:txBody>
      </p:sp>
      <p:sp>
        <p:nvSpPr>
          <p:cNvPr id="6" name="矩形 5"/>
          <p:cNvSpPr/>
          <p:nvPr/>
        </p:nvSpPr>
        <p:spPr>
          <a:xfrm>
            <a:off x="8688288" y="3356992"/>
            <a:ext cx="720080" cy="324036"/>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dirty="0"/>
          </a:p>
        </p:txBody>
      </p:sp>
      <p:sp>
        <p:nvSpPr>
          <p:cNvPr id="7" name="矩形 6"/>
          <p:cNvSpPr/>
          <p:nvPr/>
        </p:nvSpPr>
        <p:spPr>
          <a:xfrm>
            <a:off x="4911930" y="3443370"/>
            <a:ext cx="985378" cy="267899"/>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dirty="0"/>
          </a:p>
        </p:txBody>
      </p:sp>
      <p:sp>
        <p:nvSpPr>
          <p:cNvPr id="8" name="矩形 7"/>
          <p:cNvSpPr/>
          <p:nvPr/>
        </p:nvSpPr>
        <p:spPr>
          <a:xfrm>
            <a:off x="7227946" y="3356992"/>
            <a:ext cx="1002043" cy="297096"/>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dirty="0"/>
          </a:p>
        </p:txBody>
      </p:sp>
      <p:sp>
        <p:nvSpPr>
          <p:cNvPr id="9" name="矩形 8"/>
          <p:cNvSpPr/>
          <p:nvPr/>
        </p:nvSpPr>
        <p:spPr>
          <a:xfrm>
            <a:off x="6160268" y="3532604"/>
            <a:ext cx="859712" cy="149985"/>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dirty="0"/>
          </a:p>
        </p:txBody>
      </p:sp>
      <p:sp>
        <p:nvSpPr>
          <p:cNvPr id="10" name="矩形 9"/>
          <p:cNvSpPr/>
          <p:nvPr/>
        </p:nvSpPr>
        <p:spPr>
          <a:xfrm>
            <a:off x="2026721" y="6215876"/>
            <a:ext cx="1152128" cy="290438"/>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dirty="0"/>
          </a:p>
        </p:txBody>
      </p:sp>
      <p:sp>
        <p:nvSpPr>
          <p:cNvPr id="11" name="矩形 10"/>
          <p:cNvSpPr/>
          <p:nvPr/>
        </p:nvSpPr>
        <p:spPr>
          <a:xfrm>
            <a:off x="4079776" y="5186830"/>
            <a:ext cx="1584176" cy="186002"/>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dirty="0"/>
          </a:p>
        </p:txBody>
      </p:sp>
      <p:sp>
        <p:nvSpPr>
          <p:cNvPr id="3" name="文本框 2"/>
          <p:cNvSpPr txBox="1"/>
          <p:nvPr/>
        </p:nvSpPr>
        <p:spPr>
          <a:xfrm>
            <a:off x="8552742" y="597703"/>
            <a:ext cx="2697480" cy="368300"/>
          </a:xfrm>
          <a:prstGeom prst="rect">
            <a:avLst/>
          </a:prstGeom>
          <a:noFill/>
        </p:spPr>
        <p:txBody>
          <a:bodyPr wrap="none" rtlCol="0">
            <a:spAutoFit/>
          </a:bodyPr>
          <a:lstStyle/>
          <a:p>
            <a:r>
              <a:rPr lang="zh-CN" altLang="en-US" sz="1800" dirty="0">
                <a:solidFill>
                  <a:srgbClr val="FF0000"/>
                </a:solidFill>
                <a:latin typeface="微软雅黑" panose="020B0503020204020204" charset="-122"/>
                <a:ea typeface="微软雅黑" panose="020B0503020204020204" charset="-122"/>
              </a:rPr>
              <a:t>红色方框标记为辅修课程</a:t>
            </a:r>
            <a:endParaRPr lang="zh-CN" altLang="en-US" sz="1800" dirty="0">
              <a:solidFill>
                <a:srgbClr val="FF0000"/>
              </a:solidFill>
              <a:latin typeface="微软雅黑" panose="020B0503020204020204" charset="-122"/>
              <a:ea typeface="微软雅黑" panose="020B0503020204020204" charset="-122"/>
            </a:endParaRPr>
          </a:p>
        </p:txBody>
      </p:sp>
      <p:sp>
        <p:nvSpPr>
          <p:cNvPr id="13" name="文本框 12"/>
          <p:cNvSpPr txBox="1"/>
          <p:nvPr/>
        </p:nvSpPr>
        <p:spPr>
          <a:xfrm>
            <a:off x="6631401" y="1637030"/>
            <a:ext cx="1106488" cy="460375"/>
          </a:xfrm>
          <a:prstGeom prst="rect">
            <a:avLst/>
          </a:prstGeom>
          <a:solidFill>
            <a:schemeClr val="accent2">
              <a:lumMod val="20000"/>
              <a:lumOff val="80000"/>
            </a:schemeClr>
          </a:solidFill>
          <a:ln>
            <a:solidFill>
              <a:schemeClr val="tx1"/>
            </a:solidFill>
            <a:prstDash val="solid"/>
          </a:ln>
        </p:spPr>
        <p:txBody>
          <a:bodyPr>
            <a:spAutoFit/>
          </a:bodyPr>
          <a:lstStyle/>
          <a:p>
            <a:pPr marR="0" algn="ctr" defTabSz="914400" eaLnBrk="1" hangingPunct="1">
              <a:buClrTx/>
              <a:buSzTx/>
              <a:buFontTx/>
              <a:buNone/>
            </a:pPr>
            <a:r>
              <a:rPr kumimoji="0" lang="zh-CN" altLang="en-US" sz="1200" b="1" kern="1200" cap="none" spc="0" normalizeH="0" baseline="0" noProof="0" dirty="0">
                <a:latin typeface="微软雅黑" panose="020B0503020204020204" charset="-122"/>
                <a:ea typeface="微软雅黑" panose="020B0503020204020204" charset="-122"/>
                <a:cs typeface="+mn-cs"/>
              </a:rPr>
              <a:t>地理环境与资源分析能力</a:t>
            </a:r>
            <a:endParaRPr kumimoji="0" lang="zh-CN" altLang="en-US" sz="1200" b="1" kern="1200" cap="none" spc="0" normalizeH="0" baseline="0" noProof="0" dirty="0">
              <a:latin typeface="微软雅黑" panose="020B0503020204020204" charset="-122"/>
              <a:ea typeface="微软雅黑" panose="020B0503020204020204" charset="-122"/>
              <a:cs typeface="+mn-cs"/>
            </a:endParaRPr>
          </a:p>
        </p:txBody>
      </p:sp>
      <p:sp>
        <p:nvSpPr>
          <p:cNvPr id="14" name="文本框 8"/>
          <p:cNvSpPr txBox="1"/>
          <p:nvPr/>
        </p:nvSpPr>
        <p:spPr>
          <a:xfrm>
            <a:off x="9610233" y="1644650"/>
            <a:ext cx="1301115" cy="460375"/>
          </a:xfrm>
          <a:prstGeom prst="rect">
            <a:avLst/>
          </a:prstGeom>
          <a:solidFill>
            <a:srgbClr val="FFADA7"/>
          </a:solidFill>
          <a:ln w="9525">
            <a:solidFill>
              <a:schemeClr val="tx1"/>
            </a:solidFill>
            <a:prstDash val="solid"/>
          </a:ln>
        </p:spPr>
        <p:txBody>
          <a:bodyPr wrap="square">
            <a:spAutoFit/>
          </a:bodyPr>
          <a:lstStyle>
            <a:lvl1pPr marL="228600" indent="-228600" algn="l" rtl="0" eaLnBrk="0" fontAlgn="base" hangingPunct="0">
              <a:lnSpc>
                <a:spcPct val="130000"/>
              </a:lnSpc>
              <a:spcBef>
                <a:spcPct val="0"/>
              </a:spcBef>
              <a:spcAft>
                <a:spcPts val="1000"/>
              </a:spcAft>
              <a:buFont typeface="Arial" panose="020B0604020202020204" pitchFamily="34" charset="0"/>
              <a:buChar char="●"/>
              <a:defRPr kern="1200" spc="150">
                <a:solidFill>
                  <a:srgbClr val="595959"/>
                </a:solidFill>
                <a:latin typeface="Arial" panose="020B0604020202020204" pitchFamily="34" charset="0"/>
                <a:ea typeface="微软雅黑" panose="020B0503020204020204" charset="-122"/>
                <a:cs typeface="+mn-cs"/>
              </a:defRPr>
            </a:lvl1pPr>
            <a:lvl2pPr marL="685800" indent="-228600" algn="l" rtl="0" eaLnBrk="0" fontAlgn="base" hangingPunct="0">
              <a:lnSpc>
                <a:spcPct val="120000"/>
              </a:lnSpc>
              <a:spcBef>
                <a:spcPct val="0"/>
              </a:spcBef>
              <a:spcAft>
                <a:spcPts val="600"/>
              </a:spcAft>
              <a:buFont typeface="Arial" panose="020B0604020202020204" pitchFamily="34" charset="0"/>
              <a:buChar char="●"/>
              <a:tabLst>
                <a:tab pos="1609725" algn="l"/>
              </a:tabLst>
              <a:defRPr sz="1600" kern="1200" spc="150">
                <a:solidFill>
                  <a:srgbClr val="595959"/>
                </a:solidFill>
                <a:latin typeface="Arial" panose="020B0604020202020204" pitchFamily="34" charset="0"/>
                <a:ea typeface="微软雅黑" panose="020B0503020204020204" charset="-122"/>
                <a:cs typeface="+mn-cs"/>
              </a:defRPr>
            </a:lvl2pPr>
            <a:lvl3pPr marL="1143000" indent="-228600" algn="l" rtl="0" eaLnBrk="0" fontAlgn="base" hangingPunct="0">
              <a:lnSpc>
                <a:spcPct val="120000"/>
              </a:lnSpc>
              <a:spcBef>
                <a:spcPct val="0"/>
              </a:spcBef>
              <a:spcAft>
                <a:spcPts val="600"/>
              </a:spcAft>
              <a:buFont typeface="Arial" panose="020B0604020202020204" pitchFamily="34" charset="0"/>
              <a:buChar char="●"/>
              <a:defRPr sz="1600" kern="1200" spc="150">
                <a:solidFill>
                  <a:srgbClr val="595959"/>
                </a:solidFill>
                <a:latin typeface="Arial" panose="020B0604020202020204" pitchFamily="34" charset="0"/>
                <a:ea typeface="微软雅黑" panose="020B0503020204020204" charset="-122"/>
                <a:cs typeface="+mn-cs"/>
              </a:defRPr>
            </a:lvl3pPr>
            <a:lvl4pPr marL="1600200" indent="-228600" algn="l" rtl="0" eaLnBrk="0" fontAlgn="base" hangingPunct="0">
              <a:lnSpc>
                <a:spcPct val="120000"/>
              </a:lnSpc>
              <a:spcBef>
                <a:spcPct val="0"/>
              </a:spcBef>
              <a:spcAft>
                <a:spcPts val="300"/>
              </a:spcAft>
              <a:buFont typeface="Wingdings" panose="05000000000000000000" pitchFamily="2" charset="2"/>
              <a:buChar char=""/>
              <a:defRPr sz="1400" kern="1200" spc="150">
                <a:solidFill>
                  <a:srgbClr val="595959"/>
                </a:solidFill>
                <a:latin typeface="Arial" panose="020B0604020202020204" pitchFamily="34" charset="0"/>
                <a:ea typeface="微软雅黑" panose="020B0503020204020204" charset="-122"/>
                <a:cs typeface="+mn-cs"/>
              </a:defRPr>
            </a:lvl4pPr>
            <a:lvl5pPr marL="2057400" indent="-228600" algn="l" rtl="0" eaLnBrk="0" fontAlgn="base" hangingPunct="0">
              <a:lnSpc>
                <a:spcPct val="120000"/>
              </a:lnSpc>
              <a:spcBef>
                <a:spcPct val="0"/>
              </a:spcBef>
              <a:spcAft>
                <a:spcPts val="300"/>
              </a:spcAft>
              <a:buFont typeface="Arial" panose="020B0604020202020204" pitchFamily="34" charset="0"/>
              <a:buChar char="•"/>
              <a:defRPr sz="1400" kern="1200" spc="150">
                <a:solidFill>
                  <a:srgbClr val="595959"/>
                </a:solidFill>
                <a:latin typeface="Arial" panose="020B0604020202020204" pitchFamily="34" charset="0"/>
                <a:ea typeface="微软雅黑" panose="020B0503020204020204" charset="-122"/>
                <a:cs typeface="+mn-cs"/>
              </a:defRPr>
            </a:lvl5pPr>
          </a:lstStyle>
          <a:p>
            <a:pPr marL="0" lvl="0" indent="0" algn="ctr" eaLnBrk="1" hangingPunct="1">
              <a:lnSpc>
                <a:spcPct val="100000"/>
              </a:lnSpc>
              <a:spcAft>
                <a:spcPct val="0"/>
              </a:spcAft>
              <a:buFontTx/>
              <a:buNone/>
            </a:pPr>
            <a:r>
              <a:rPr lang="zh-CN" altLang="en-US" sz="1200" b="1" dirty="0">
                <a:solidFill>
                  <a:schemeClr val="tx1"/>
                </a:solidFill>
                <a:latin typeface="微软雅黑" panose="020B0503020204020204" charset="-122"/>
                <a:ea typeface="微软雅黑" panose="020B0503020204020204" charset="-122"/>
              </a:rPr>
              <a:t>区域规划与调控决策能力</a:t>
            </a:r>
            <a:endParaRPr lang="zh-CN" altLang="en-US" sz="1200" b="1" dirty="0">
              <a:solidFill>
                <a:schemeClr val="tx1"/>
              </a:solidFill>
              <a:latin typeface="微软雅黑" panose="020B0503020204020204" charset="-122"/>
              <a:ea typeface="微软雅黑" panose="020B0503020204020204" charset="-122"/>
            </a:endParaRPr>
          </a:p>
        </p:txBody>
      </p:sp>
      <p:sp>
        <p:nvSpPr>
          <p:cNvPr id="15" name="矩形: 圆角 14"/>
          <p:cNvSpPr/>
          <p:nvPr/>
        </p:nvSpPr>
        <p:spPr>
          <a:xfrm>
            <a:off x="8553035" y="2613025"/>
            <a:ext cx="1088628" cy="1919288"/>
          </a:xfrm>
          <a:prstGeom prst="roundRect">
            <a:avLst/>
          </a:prstGeom>
          <a:noFill/>
          <a:ln w="1270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pPr>
            <a:endParaRPr kumimoji="0" lang="zh-CN" altLang="en-US" sz="1800" i="0" u="none" strike="noStrike" kern="1200" cap="none" spc="0" normalizeH="0" baseline="0" noProof="0" dirty="0">
              <a:ln>
                <a:noFill/>
              </a:ln>
              <a:solidFill>
                <a:schemeClr val="lt1"/>
              </a:solidFill>
              <a:effectLst/>
              <a:uLnTx/>
              <a:uFillTx/>
              <a:latin typeface="微软雅黑" panose="020B0503020204020204" charset="-122"/>
              <a:ea typeface="微软雅黑" panose="020B0503020204020204" charset="-122"/>
              <a:cs typeface="+mn-cs"/>
            </a:endParaRPr>
          </a:p>
        </p:txBody>
      </p:sp>
      <p:sp>
        <p:nvSpPr>
          <p:cNvPr id="16" name="文本框 2"/>
          <p:cNvSpPr txBox="1"/>
          <p:nvPr/>
        </p:nvSpPr>
        <p:spPr>
          <a:xfrm>
            <a:off x="8600062" y="2687176"/>
            <a:ext cx="989013" cy="460375"/>
          </a:xfrm>
          <a:prstGeom prst="rect">
            <a:avLst/>
          </a:prstGeom>
          <a:solidFill>
            <a:srgbClr val="FFD6D3"/>
          </a:solidFill>
          <a:ln w="9525">
            <a:noFill/>
            <a:prstDash val="solid"/>
          </a:ln>
        </p:spPr>
        <p:txBody>
          <a:bodyPr wrap="square">
            <a:spAutoFit/>
          </a:bodyPr>
          <a:lstStyle>
            <a:lvl1pPr marL="228600" indent="-228600" algn="l" rtl="0" eaLnBrk="0" fontAlgn="base" hangingPunct="0">
              <a:lnSpc>
                <a:spcPct val="130000"/>
              </a:lnSpc>
              <a:spcBef>
                <a:spcPct val="0"/>
              </a:spcBef>
              <a:spcAft>
                <a:spcPts val="1000"/>
              </a:spcAft>
              <a:buFont typeface="Arial" panose="020B0604020202020204" pitchFamily="34" charset="0"/>
              <a:buChar char="●"/>
              <a:defRPr kern="1200" spc="150">
                <a:solidFill>
                  <a:srgbClr val="595959"/>
                </a:solidFill>
                <a:latin typeface="Arial" panose="020B0604020202020204" pitchFamily="34" charset="0"/>
                <a:ea typeface="微软雅黑" panose="020B0503020204020204" charset="-122"/>
                <a:cs typeface="+mn-cs"/>
              </a:defRPr>
            </a:lvl1pPr>
            <a:lvl2pPr marL="685800" indent="-228600" algn="l" rtl="0" eaLnBrk="0" fontAlgn="base" hangingPunct="0">
              <a:lnSpc>
                <a:spcPct val="120000"/>
              </a:lnSpc>
              <a:spcBef>
                <a:spcPct val="0"/>
              </a:spcBef>
              <a:spcAft>
                <a:spcPts val="600"/>
              </a:spcAft>
              <a:buFont typeface="Arial" panose="020B0604020202020204" pitchFamily="34" charset="0"/>
              <a:buChar char="●"/>
              <a:tabLst>
                <a:tab pos="1609725" algn="l"/>
              </a:tabLst>
              <a:defRPr sz="1600" kern="1200" spc="150">
                <a:solidFill>
                  <a:srgbClr val="595959"/>
                </a:solidFill>
                <a:latin typeface="Arial" panose="020B0604020202020204" pitchFamily="34" charset="0"/>
                <a:ea typeface="微软雅黑" panose="020B0503020204020204" charset="-122"/>
                <a:cs typeface="+mn-cs"/>
              </a:defRPr>
            </a:lvl2pPr>
            <a:lvl3pPr marL="1143000" indent="-228600" algn="l" rtl="0" eaLnBrk="0" fontAlgn="base" hangingPunct="0">
              <a:lnSpc>
                <a:spcPct val="120000"/>
              </a:lnSpc>
              <a:spcBef>
                <a:spcPct val="0"/>
              </a:spcBef>
              <a:spcAft>
                <a:spcPts val="600"/>
              </a:spcAft>
              <a:buFont typeface="Arial" panose="020B0604020202020204" pitchFamily="34" charset="0"/>
              <a:buChar char="●"/>
              <a:defRPr sz="1600" kern="1200" spc="150">
                <a:solidFill>
                  <a:srgbClr val="595959"/>
                </a:solidFill>
                <a:latin typeface="Arial" panose="020B0604020202020204" pitchFamily="34" charset="0"/>
                <a:ea typeface="微软雅黑" panose="020B0503020204020204" charset="-122"/>
                <a:cs typeface="+mn-cs"/>
              </a:defRPr>
            </a:lvl3pPr>
            <a:lvl4pPr marL="1600200" indent="-228600" algn="l" rtl="0" eaLnBrk="0" fontAlgn="base" hangingPunct="0">
              <a:lnSpc>
                <a:spcPct val="120000"/>
              </a:lnSpc>
              <a:spcBef>
                <a:spcPct val="0"/>
              </a:spcBef>
              <a:spcAft>
                <a:spcPts val="300"/>
              </a:spcAft>
              <a:buFont typeface="Wingdings" panose="05000000000000000000" pitchFamily="2" charset="2"/>
              <a:buChar char=""/>
              <a:defRPr sz="1400" kern="1200" spc="150">
                <a:solidFill>
                  <a:srgbClr val="595959"/>
                </a:solidFill>
                <a:latin typeface="Arial" panose="020B0604020202020204" pitchFamily="34" charset="0"/>
                <a:ea typeface="微软雅黑" panose="020B0503020204020204" charset="-122"/>
                <a:cs typeface="+mn-cs"/>
              </a:defRPr>
            </a:lvl4pPr>
            <a:lvl5pPr marL="2057400" indent="-228600" algn="l" rtl="0" eaLnBrk="0" fontAlgn="base" hangingPunct="0">
              <a:lnSpc>
                <a:spcPct val="120000"/>
              </a:lnSpc>
              <a:spcBef>
                <a:spcPct val="0"/>
              </a:spcBef>
              <a:spcAft>
                <a:spcPts val="300"/>
              </a:spcAft>
              <a:buFont typeface="Arial" panose="020B0604020202020204" pitchFamily="34" charset="0"/>
              <a:buChar char="•"/>
              <a:defRPr sz="1400" kern="1200" spc="150">
                <a:solidFill>
                  <a:srgbClr val="595959"/>
                </a:solidFill>
                <a:latin typeface="Arial" panose="020B0604020202020204" pitchFamily="34" charset="0"/>
                <a:ea typeface="微软雅黑" panose="020B0503020204020204" charset="-122"/>
                <a:cs typeface="+mn-cs"/>
              </a:defRPr>
            </a:lvl5pPr>
          </a:lstStyle>
          <a:p>
            <a:pPr marL="0" lvl="0" indent="0" algn="ctr" eaLnBrk="1" hangingPunct="1">
              <a:lnSpc>
                <a:spcPct val="100000"/>
              </a:lnSpc>
              <a:spcAft>
                <a:spcPct val="0"/>
              </a:spcAft>
              <a:buFontTx/>
              <a:buNone/>
            </a:pPr>
            <a:r>
              <a:rPr lang="zh-CN" altLang="en-US" sz="1200" b="1" dirty="0">
                <a:solidFill>
                  <a:schemeClr val="tx1"/>
                </a:solidFill>
                <a:latin typeface="微软雅黑" panose="020B0503020204020204" charset="-122"/>
                <a:ea typeface="微软雅黑" panose="020B0503020204020204" charset="-122"/>
              </a:rPr>
              <a:t>区域规划模块</a:t>
            </a:r>
            <a:endParaRPr lang="zh-CN" altLang="en-US" sz="1200" b="1" dirty="0">
              <a:solidFill>
                <a:schemeClr val="tx1"/>
              </a:solidFill>
              <a:latin typeface="微软雅黑" panose="020B0503020204020204" charset="-122"/>
              <a:ea typeface="微软雅黑" panose="020B0503020204020204" charset="-122"/>
            </a:endParaRPr>
          </a:p>
        </p:txBody>
      </p:sp>
      <p:sp>
        <p:nvSpPr>
          <p:cNvPr id="17" name="矩形: 圆角 16"/>
          <p:cNvSpPr/>
          <p:nvPr/>
        </p:nvSpPr>
        <p:spPr>
          <a:xfrm>
            <a:off x="9773389" y="2613025"/>
            <a:ext cx="973497" cy="1919288"/>
          </a:xfrm>
          <a:prstGeom prst="roundRect">
            <a:avLst/>
          </a:prstGeom>
          <a:noFill/>
          <a:ln w="1270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pPr>
            <a:endParaRPr kumimoji="0" lang="zh-CN" altLang="en-US" sz="1800" i="0" u="none" strike="noStrike" kern="1200" cap="none" spc="0" normalizeH="0" baseline="0" noProof="0" dirty="0">
              <a:ln>
                <a:noFill/>
              </a:ln>
              <a:solidFill>
                <a:schemeClr val="lt1"/>
              </a:solidFill>
              <a:effectLst/>
              <a:uLnTx/>
              <a:uFillTx/>
              <a:latin typeface="微软雅黑" panose="020B0503020204020204" charset="-122"/>
              <a:ea typeface="微软雅黑" panose="020B0503020204020204" charset="-122"/>
              <a:cs typeface="+mn-cs"/>
            </a:endParaRPr>
          </a:p>
        </p:txBody>
      </p:sp>
      <p:sp>
        <p:nvSpPr>
          <p:cNvPr id="18" name="文本框 17"/>
          <p:cNvSpPr txBox="1"/>
          <p:nvPr/>
        </p:nvSpPr>
        <p:spPr>
          <a:xfrm>
            <a:off x="9823163" y="2687638"/>
            <a:ext cx="866972" cy="460375"/>
          </a:xfrm>
          <a:prstGeom prst="rect">
            <a:avLst/>
          </a:prstGeom>
          <a:solidFill>
            <a:srgbClr val="FFD6D3"/>
          </a:solidFill>
          <a:ln w="9525">
            <a:noFill/>
            <a:prstDash val="solid"/>
          </a:ln>
        </p:spPr>
        <p:txBody>
          <a:bodyPr wrap="square">
            <a:spAutoFit/>
          </a:bodyPr>
          <a:lstStyle>
            <a:lvl1pPr marL="228600" indent="-228600" algn="l" rtl="0" eaLnBrk="0" fontAlgn="base" hangingPunct="0">
              <a:lnSpc>
                <a:spcPct val="130000"/>
              </a:lnSpc>
              <a:spcBef>
                <a:spcPct val="0"/>
              </a:spcBef>
              <a:spcAft>
                <a:spcPts val="1000"/>
              </a:spcAft>
              <a:buFont typeface="Arial" panose="020B0604020202020204" pitchFamily="34" charset="0"/>
              <a:buChar char="●"/>
              <a:defRPr kern="1200" spc="150">
                <a:solidFill>
                  <a:srgbClr val="595959"/>
                </a:solidFill>
                <a:latin typeface="Arial" panose="020B0604020202020204" pitchFamily="34" charset="0"/>
                <a:ea typeface="微软雅黑" panose="020B0503020204020204" charset="-122"/>
                <a:cs typeface="+mn-cs"/>
              </a:defRPr>
            </a:lvl1pPr>
            <a:lvl2pPr marL="685800" indent="-228600" algn="l" rtl="0" eaLnBrk="0" fontAlgn="base" hangingPunct="0">
              <a:lnSpc>
                <a:spcPct val="120000"/>
              </a:lnSpc>
              <a:spcBef>
                <a:spcPct val="0"/>
              </a:spcBef>
              <a:spcAft>
                <a:spcPts val="600"/>
              </a:spcAft>
              <a:buFont typeface="Arial" panose="020B0604020202020204" pitchFamily="34" charset="0"/>
              <a:buChar char="●"/>
              <a:tabLst>
                <a:tab pos="1609725" algn="l"/>
              </a:tabLst>
              <a:defRPr sz="1600" kern="1200" spc="150">
                <a:solidFill>
                  <a:srgbClr val="595959"/>
                </a:solidFill>
                <a:latin typeface="Arial" panose="020B0604020202020204" pitchFamily="34" charset="0"/>
                <a:ea typeface="微软雅黑" panose="020B0503020204020204" charset="-122"/>
                <a:cs typeface="+mn-cs"/>
              </a:defRPr>
            </a:lvl2pPr>
            <a:lvl3pPr marL="1143000" indent="-228600" algn="l" rtl="0" eaLnBrk="0" fontAlgn="base" hangingPunct="0">
              <a:lnSpc>
                <a:spcPct val="120000"/>
              </a:lnSpc>
              <a:spcBef>
                <a:spcPct val="0"/>
              </a:spcBef>
              <a:spcAft>
                <a:spcPts val="600"/>
              </a:spcAft>
              <a:buFont typeface="Arial" panose="020B0604020202020204" pitchFamily="34" charset="0"/>
              <a:buChar char="●"/>
              <a:defRPr sz="1600" kern="1200" spc="150">
                <a:solidFill>
                  <a:srgbClr val="595959"/>
                </a:solidFill>
                <a:latin typeface="Arial" panose="020B0604020202020204" pitchFamily="34" charset="0"/>
                <a:ea typeface="微软雅黑" panose="020B0503020204020204" charset="-122"/>
                <a:cs typeface="+mn-cs"/>
              </a:defRPr>
            </a:lvl3pPr>
            <a:lvl4pPr marL="1600200" indent="-228600" algn="l" rtl="0" eaLnBrk="0" fontAlgn="base" hangingPunct="0">
              <a:lnSpc>
                <a:spcPct val="120000"/>
              </a:lnSpc>
              <a:spcBef>
                <a:spcPct val="0"/>
              </a:spcBef>
              <a:spcAft>
                <a:spcPts val="300"/>
              </a:spcAft>
              <a:buFont typeface="Wingdings" panose="05000000000000000000" pitchFamily="2" charset="2"/>
              <a:buChar char=""/>
              <a:defRPr sz="1400" kern="1200" spc="150">
                <a:solidFill>
                  <a:srgbClr val="595959"/>
                </a:solidFill>
                <a:latin typeface="Arial" panose="020B0604020202020204" pitchFamily="34" charset="0"/>
                <a:ea typeface="微软雅黑" panose="020B0503020204020204" charset="-122"/>
                <a:cs typeface="+mn-cs"/>
              </a:defRPr>
            </a:lvl4pPr>
            <a:lvl5pPr marL="2057400" indent="-228600" algn="l" rtl="0" eaLnBrk="0" fontAlgn="base" hangingPunct="0">
              <a:lnSpc>
                <a:spcPct val="120000"/>
              </a:lnSpc>
              <a:spcBef>
                <a:spcPct val="0"/>
              </a:spcBef>
              <a:spcAft>
                <a:spcPts val="300"/>
              </a:spcAft>
              <a:buFont typeface="Arial" panose="020B0604020202020204" pitchFamily="34" charset="0"/>
              <a:buChar char="•"/>
              <a:defRPr sz="1400" kern="1200" spc="150">
                <a:solidFill>
                  <a:srgbClr val="595959"/>
                </a:solidFill>
                <a:latin typeface="Arial" panose="020B0604020202020204" pitchFamily="34" charset="0"/>
                <a:ea typeface="微软雅黑" panose="020B0503020204020204" charset="-122"/>
                <a:cs typeface="+mn-cs"/>
              </a:defRPr>
            </a:lvl5pPr>
          </a:lstStyle>
          <a:p>
            <a:pPr marL="0" lvl="0" indent="0" algn="ctr" eaLnBrk="1" hangingPunct="1">
              <a:lnSpc>
                <a:spcPct val="100000"/>
              </a:lnSpc>
              <a:spcAft>
                <a:spcPct val="0"/>
              </a:spcAft>
              <a:buFontTx/>
              <a:buNone/>
            </a:pPr>
            <a:r>
              <a:rPr lang="zh-CN" altLang="en-US" sz="1200" b="1" dirty="0">
                <a:solidFill>
                  <a:schemeClr val="tx1"/>
                </a:solidFill>
                <a:latin typeface="微软雅黑" panose="020B0503020204020204" charset="-122"/>
                <a:ea typeface="微软雅黑" panose="020B0503020204020204" charset="-122"/>
              </a:rPr>
              <a:t>空间调控模块</a:t>
            </a:r>
            <a:endParaRPr lang="zh-CN" altLang="en-US" sz="1200" b="1" dirty="0">
              <a:solidFill>
                <a:schemeClr val="tx1"/>
              </a:solidFill>
              <a:latin typeface="微软雅黑" panose="020B0503020204020204" charset="-122"/>
              <a:ea typeface="微软雅黑" panose="020B0503020204020204" charset="-122"/>
            </a:endParaRPr>
          </a:p>
        </p:txBody>
      </p:sp>
      <p:sp>
        <p:nvSpPr>
          <p:cNvPr id="19" name="矩形: 圆角 18"/>
          <p:cNvSpPr/>
          <p:nvPr/>
        </p:nvSpPr>
        <p:spPr>
          <a:xfrm>
            <a:off x="10947029" y="2613025"/>
            <a:ext cx="998814" cy="1919288"/>
          </a:xfrm>
          <a:prstGeom prst="roundRect">
            <a:avLst/>
          </a:prstGeom>
          <a:noFill/>
          <a:ln w="1270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pPr>
            <a:endParaRPr kumimoji="0" lang="zh-CN" altLang="en-US" sz="1800" i="0" u="none" strike="noStrike" kern="1200" cap="none" spc="0" normalizeH="0" baseline="0" noProof="0" dirty="0">
              <a:ln>
                <a:noFill/>
              </a:ln>
              <a:solidFill>
                <a:schemeClr val="lt1"/>
              </a:solidFill>
              <a:effectLst/>
              <a:uLnTx/>
              <a:uFillTx/>
              <a:latin typeface="微软雅黑" panose="020B0503020204020204" charset="-122"/>
              <a:ea typeface="微软雅黑" panose="020B0503020204020204" charset="-122"/>
              <a:cs typeface="+mn-cs"/>
            </a:endParaRPr>
          </a:p>
        </p:txBody>
      </p:sp>
      <p:sp>
        <p:nvSpPr>
          <p:cNvPr id="20" name="文本框 19"/>
          <p:cNvSpPr txBox="1"/>
          <p:nvPr/>
        </p:nvSpPr>
        <p:spPr>
          <a:xfrm>
            <a:off x="11047445" y="2687638"/>
            <a:ext cx="849088" cy="460375"/>
          </a:xfrm>
          <a:prstGeom prst="rect">
            <a:avLst/>
          </a:prstGeom>
          <a:solidFill>
            <a:srgbClr val="FFD6D3"/>
          </a:solidFill>
          <a:ln w="9525">
            <a:noFill/>
            <a:prstDash val="solid"/>
          </a:ln>
        </p:spPr>
        <p:txBody>
          <a:bodyPr wrap="square">
            <a:spAutoFit/>
          </a:bodyPr>
          <a:lstStyle>
            <a:lvl1pPr marL="228600" indent="-228600" algn="l" rtl="0" eaLnBrk="0" fontAlgn="base" hangingPunct="0">
              <a:lnSpc>
                <a:spcPct val="130000"/>
              </a:lnSpc>
              <a:spcBef>
                <a:spcPct val="0"/>
              </a:spcBef>
              <a:spcAft>
                <a:spcPts val="1000"/>
              </a:spcAft>
              <a:buFont typeface="Arial" panose="020B0604020202020204" pitchFamily="34" charset="0"/>
              <a:buChar char="●"/>
              <a:defRPr kern="1200" spc="150">
                <a:solidFill>
                  <a:srgbClr val="595959"/>
                </a:solidFill>
                <a:latin typeface="Arial" panose="020B0604020202020204" pitchFamily="34" charset="0"/>
                <a:ea typeface="微软雅黑" panose="020B0503020204020204" charset="-122"/>
                <a:cs typeface="+mn-cs"/>
              </a:defRPr>
            </a:lvl1pPr>
            <a:lvl2pPr marL="685800" indent="-228600" algn="l" rtl="0" eaLnBrk="0" fontAlgn="base" hangingPunct="0">
              <a:lnSpc>
                <a:spcPct val="120000"/>
              </a:lnSpc>
              <a:spcBef>
                <a:spcPct val="0"/>
              </a:spcBef>
              <a:spcAft>
                <a:spcPts val="600"/>
              </a:spcAft>
              <a:buFont typeface="Arial" panose="020B0604020202020204" pitchFamily="34" charset="0"/>
              <a:buChar char="●"/>
              <a:tabLst>
                <a:tab pos="1609725" algn="l"/>
              </a:tabLst>
              <a:defRPr sz="1600" kern="1200" spc="150">
                <a:solidFill>
                  <a:srgbClr val="595959"/>
                </a:solidFill>
                <a:latin typeface="Arial" panose="020B0604020202020204" pitchFamily="34" charset="0"/>
                <a:ea typeface="微软雅黑" panose="020B0503020204020204" charset="-122"/>
                <a:cs typeface="+mn-cs"/>
              </a:defRPr>
            </a:lvl2pPr>
            <a:lvl3pPr marL="1143000" indent="-228600" algn="l" rtl="0" eaLnBrk="0" fontAlgn="base" hangingPunct="0">
              <a:lnSpc>
                <a:spcPct val="120000"/>
              </a:lnSpc>
              <a:spcBef>
                <a:spcPct val="0"/>
              </a:spcBef>
              <a:spcAft>
                <a:spcPts val="600"/>
              </a:spcAft>
              <a:buFont typeface="Arial" panose="020B0604020202020204" pitchFamily="34" charset="0"/>
              <a:buChar char="●"/>
              <a:defRPr sz="1600" kern="1200" spc="150">
                <a:solidFill>
                  <a:srgbClr val="595959"/>
                </a:solidFill>
                <a:latin typeface="Arial" panose="020B0604020202020204" pitchFamily="34" charset="0"/>
                <a:ea typeface="微软雅黑" panose="020B0503020204020204" charset="-122"/>
                <a:cs typeface="+mn-cs"/>
              </a:defRPr>
            </a:lvl3pPr>
            <a:lvl4pPr marL="1600200" indent="-228600" algn="l" rtl="0" eaLnBrk="0" fontAlgn="base" hangingPunct="0">
              <a:lnSpc>
                <a:spcPct val="120000"/>
              </a:lnSpc>
              <a:spcBef>
                <a:spcPct val="0"/>
              </a:spcBef>
              <a:spcAft>
                <a:spcPts val="300"/>
              </a:spcAft>
              <a:buFont typeface="Wingdings" panose="05000000000000000000" pitchFamily="2" charset="2"/>
              <a:buChar char=""/>
              <a:defRPr sz="1400" kern="1200" spc="150">
                <a:solidFill>
                  <a:srgbClr val="595959"/>
                </a:solidFill>
                <a:latin typeface="Arial" panose="020B0604020202020204" pitchFamily="34" charset="0"/>
                <a:ea typeface="微软雅黑" panose="020B0503020204020204" charset="-122"/>
                <a:cs typeface="+mn-cs"/>
              </a:defRPr>
            </a:lvl4pPr>
            <a:lvl5pPr marL="2057400" indent="-228600" algn="l" rtl="0" eaLnBrk="0" fontAlgn="base" hangingPunct="0">
              <a:lnSpc>
                <a:spcPct val="120000"/>
              </a:lnSpc>
              <a:spcBef>
                <a:spcPct val="0"/>
              </a:spcBef>
              <a:spcAft>
                <a:spcPts val="300"/>
              </a:spcAft>
              <a:buFont typeface="Arial" panose="020B0604020202020204" pitchFamily="34" charset="0"/>
              <a:buChar char="•"/>
              <a:defRPr sz="1400" kern="1200" spc="150">
                <a:solidFill>
                  <a:srgbClr val="595959"/>
                </a:solidFill>
                <a:latin typeface="Arial" panose="020B0604020202020204" pitchFamily="34" charset="0"/>
                <a:ea typeface="微软雅黑" panose="020B0503020204020204" charset="-122"/>
                <a:cs typeface="+mn-cs"/>
              </a:defRPr>
            </a:lvl5pPr>
          </a:lstStyle>
          <a:p>
            <a:pPr marL="0" lvl="0" indent="0" algn="ctr" eaLnBrk="1" hangingPunct="1">
              <a:lnSpc>
                <a:spcPct val="100000"/>
              </a:lnSpc>
              <a:spcAft>
                <a:spcPct val="0"/>
              </a:spcAft>
              <a:buFontTx/>
              <a:buNone/>
            </a:pPr>
            <a:r>
              <a:rPr lang="zh-CN" altLang="en-US" sz="1200" b="1" dirty="0">
                <a:solidFill>
                  <a:schemeClr val="tx1"/>
                </a:solidFill>
                <a:latin typeface="微软雅黑" panose="020B0503020204020204" charset="-122"/>
              </a:rPr>
              <a:t>决策模拟模块</a:t>
            </a:r>
            <a:endParaRPr lang="zh-CN" altLang="en-US" sz="1200" b="1" dirty="0">
              <a:solidFill>
                <a:schemeClr val="tx1"/>
              </a:solidFill>
              <a:latin typeface="微软雅黑" panose="020B0503020204020204" charset="-122"/>
            </a:endParaRPr>
          </a:p>
        </p:txBody>
      </p:sp>
      <p:sp>
        <p:nvSpPr>
          <p:cNvPr id="22" name="文本框 21"/>
          <p:cNvSpPr txBox="1"/>
          <p:nvPr/>
        </p:nvSpPr>
        <p:spPr>
          <a:xfrm>
            <a:off x="10911348" y="3171490"/>
            <a:ext cx="1054610" cy="1169551"/>
          </a:xfrm>
          <a:prstGeom prst="rect">
            <a:avLst/>
          </a:prstGeom>
          <a:noFill/>
          <a:ln>
            <a:noFill/>
            <a:prstDash val="solid"/>
          </a:ln>
        </p:spPr>
        <p:txBody>
          <a:bodyPr wrap="square">
            <a:spAutoFit/>
          </a:bodyPr>
          <a:lstStyle/>
          <a:p>
            <a:pPr marR="0" algn="ctr" defTabSz="914400" eaLnBrk="1" hangingPunct="1">
              <a:buClrTx/>
              <a:buSzTx/>
              <a:buFontTx/>
              <a:buNone/>
            </a:pPr>
            <a:r>
              <a:rPr kumimoji="0" lang="zh-CN" altLang="en-US" sz="1000" kern="1200" cap="none" spc="0" normalizeH="0" baseline="0" noProof="0" dirty="0">
                <a:latin typeface="微软雅黑" panose="020B0503020204020204" charset="-122"/>
                <a:ea typeface="微软雅黑" panose="020B0503020204020204" charset="-122"/>
                <a:cs typeface="Times New Roman" panose="02020603050405020304" pitchFamily="18" charset="0"/>
              </a:rPr>
              <a:t>选修课（含实验）：</a:t>
            </a:r>
            <a:endParaRPr kumimoji="0" lang="en-US" altLang="zh-CN" sz="1000" kern="1200" cap="none" spc="0" normalizeH="0" baseline="0" noProof="0" dirty="0">
              <a:latin typeface="微软雅黑" panose="020B0503020204020204" charset="-122"/>
              <a:ea typeface="微软雅黑" panose="020B0503020204020204" charset="-122"/>
              <a:cs typeface="Times New Roman" panose="02020603050405020304" pitchFamily="18" charset="0"/>
            </a:endParaRPr>
          </a:p>
          <a:p>
            <a:pPr marR="0" algn="ctr" defTabSz="914400" eaLnBrk="1" hangingPunct="1">
              <a:buClrTx/>
              <a:buSzTx/>
              <a:buFontTx/>
              <a:buNone/>
            </a:pPr>
            <a:r>
              <a:rPr kumimoji="0" lang="zh-CN" altLang="en-US" sz="1000" kern="1200" cap="none" spc="0" normalizeH="0" baseline="0" noProof="0" dirty="0">
                <a:latin typeface="微软雅黑" panose="020B0503020204020204" charset="-122"/>
                <a:ea typeface="微软雅黑" panose="020B0503020204020204" charset="-122"/>
                <a:cs typeface="Times New Roman" panose="02020603050405020304" pitchFamily="18" charset="0"/>
              </a:rPr>
              <a:t>计量地理学、</a:t>
            </a:r>
            <a:endParaRPr kumimoji="0" lang="en-US" altLang="zh-CN" sz="1000" kern="1200" cap="none" spc="0" normalizeH="0" baseline="0" noProof="0" dirty="0">
              <a:latin typeface="微软雅黑" panose="020B0503020204020204" charset="-122"/>
              <a:ea typeface="微软雅黑" panose="020B0503020204020204" charset="-122"/>
              <a:cs typeface="Times New Roman" panose="02020603050405020304" pitchFamily="18" charset="0"/>
            </a:endParaRPr>
          </a:p>
          <a:p>
            <a:pPr marR="0" algn="ctr" defTabSz="914400" eaLnBrk="1" hangingPunct="1">
              <a:buClrTx/>
              <a:buSzTx/>
              <a:buFontTx/>
              <a:buNone/>
            </a:pPr>
            <a:r>
              <a:rPr kumimoji="0" lang="zh-CN" altLang="en-US" sz="1000" kern="1200" cap="none" spc="0" normalizeH="0" baseline="0" noProof="0" dirty="0">
                <a:latin typeface="微软雅黑" panose="020B0503020204020204" charset="-122"/>
                <a:ea typeface="微软雅黑" panose="020B0503020204020204" charset="-122"/>
                <a:cs typeface="Times New Roman" panose="02020603050405020304" pitchFamily="18" charset="0"/>
              </a:rPr>
              <a:t>地理建模与空间决策模拟、三维实景建模与可视化分析</a:t>
            </a:r>
            <a:endParaRPr kumimoji="0" lang="zh-CN" altLang="en-US" sz="1000" kern="1200" cap="none" spc="0" normalizeH="0" baseline="0" noProof="0" dirty="0">
              <a:latin typeface="微软雅黑" panose="020B0503020204020204" charset="-122"/>
              <a:ea typeface="微软雅黑" panose="020B0503020204020204" charset="-122"/>
              <a:cs typeface="Times New Roman" panose="02020603050405020304" pitchFamily="18" charset="0"/>
            </a:endParaRPr>
          </a:p>
        </p:txBody>
      </p:sp>
      <p:sp>
        <p:nvSpPr>
          <p:cNvPr id="23" name="文本框 22"/>
          <p:cNvSpPr txBox="1"/>
          <p:nvPr/>
        </p:nvSpPr>
        <p:spPr>
          <a:xfrm>
            <a:off x="9791329" y="3281857"/>
            <a:ext cx="1016508" cy="706755"/>
          </a:xfrm>
          <a:prstGeom prst="rect">
            <a:avLst/>
          </a:prstGeom>
          <a:noFill/>
          <a:ln>
            <a:noFill/>
            <a:prstDash val="solid"/>
          </a:ln>
        </p:spPr>
        <p:txBody>
          <a:bodyPr wrap="square">
            <a:spAutoFit/>
          </a:bodyPr>
          <a:lstStyle/>
          <a:p>
            <a:pPr marR="0" algn="ctr" defTabSz="914400" eaLnBrk="1" hangingPunct="1">
              <a:buClrTx/>
              <a:buSzTx/>
              <a:buFontTx/>
              <a:buNone/>
            </a:pPr>
            <a:r>
              <a:rPr kumimoji="0" lang="zh-CN" altLang="en-US" sz="1000" kern="1200" cap="none" spc="0" normalizeH="0" baseline="0" noProof="0" dirty="0">
                <a:latin typeface="微软雅黑" panose="020B0503020204020204" charset="-122"/>
                <a:ea typeface="微软雅黑" panose="020B0503020204020204" charset="-122"/>
                <a:cs typeface="Times New Roman" panose="02020603050405020304" pitchFamily="18" charset="0"/>
              </a:rPr>
              <a:t>选修课：</a:t>
            </a:r>
            <a:endParaRPr kumimoji="0" lang="en-US" altLang="zh-CN" sz="1000" kern="1200" cap="none" spc="0" normalizeH="0" baseline="0" noProof="0" dirty="0">
              <a:latin typeface="微软雅黑" panose="020B0503020204020204" charset="-122"/>
              <a:ea typeface="微软雅黑" panose="020B0503020204020204" charset="-122"/>
              <a:cs typeface="Times New Roman" panose="02020603050405020304" pitchFamily="18" charset="0"/>
            </a:endParaRPr>
          </a:p>
          <a:p>
            <a:pPr marR="0" algn="ctr" defTabSz="914400" eaLnBrk="1" hangingPunct="1">
              <a:buClrTx/>
              <a:buSzTx/>
              <a:buFontTx/>
              <a:buNone/>
            </a:pPr>
            <a:r>
              <a:rPr kumimoji="0" lang="zh-CN" altLang="en-US" sz="1000" kern="1200" cap="none" spc="0" normalizeH="0" baseline="0" noProof="0" dirty="0">
                <a:latin typeface="微软雅黑" panose="020B0503020204020204" charset="-122"/>
                <a:ea typeface="微软雅黑" panose="020B0503020204020204" charset="-122"/>
                <a:cs typeface="Times New Roman" panose="02020603050405020304" pitchFamily="18" charset="0"/>
              </a:rPr>
              <a:t>城市地理学、</a:t>
            </a:r>
            <a:endParaRPr kumimoji="0" lang="en-US" altLang="zh-CN" sz="1000" kern="1200" cap="none" spc="0" normalizeH="0" baseline="0" noProof="0" dirty="0">
              <a:latin typeface="微软雅黑" panose="020B0503020204020204" charset="-122"/>
              <a:ea typeface="微软雅黑" panose="020B0503020204020204" charset="-122"/>
              <a:cs typeface="Times New Roman" panose="02020603050405020304" pitchFamily="18" charset="0"/>
            </a:endParaRPr>
          </a:p>
          <a:p>
            <a:pPr marR="0" algn="ctr" defTabSz="914400" eaLnBrk="1" hangingPunct="1">
              <a:buClrTx/>
              <a:buSzTx/>
              <a:buFontTx/>
              <a:buNone/>
            </a:pPr>
            <a:r>
              <a:rPr kumimoji="0" lang="zh-CN" altLang="en-US" sz="1000" kern="1200" cap="none" spc="0" normalizeH="0" baseline="0" noProof="0" dirty="0">
                <a:latin typeface="微软雅黑" panose="020B0503020204020204" charset="-122"/>
                <a:ea typeface="微软雅黑" panose="020B0503020204020204" charset="-122"/>
                <a:cs typeface="Times New Roman" panose="02020603050405020304" pitchFamily="18" charset="0"/>
              </a:rPr>
              <a:t>国土空间规划、</a:t>
            </a:r>
            <a:endParaRPr kumimoji="0" lang="en-US" altLang="zh-CN" sz="1000" kern="1200" cap="none" spc="0" normalizeH="0" baseline="0" noProof="0" dirty="0">
              <a:latin typeface="微软雅黑" panose="020B0503020204020204" charset="-122"/>
              <a:ea typeface="微软雅黑" panose="020B0503020204020204" charset="-122"/>
              <a:cs typeface="Times New Roman" panose="02020603050405020304" pitchFamily="18" charset="0"/>
            </a:endParaRPr>
          </a:p>
          <a:p>
            <a:pPr marR="0" algn="ctr" defTabSz="914400" eaLnBrk="1" hangingPunct="1">
              <a:buClrTx/>
              <a:buSzTx/>
              <a:buFontTx/>
              <a:buNone/>
            </a:pPr>
            <a:r>
              <a:rPr kumimoji="0" lang="zh-CN" altLang="en-US" sz="1000" kern="1200" cap="none" spc="0" normalizeH="0" baseline="0" noProof="0" dirty="0">
                <a:latin typeface="微软雅黑" panose="020B0503020204020204" charset="-122"/>
                <a:ea typeface="微软雅黑" panose="020B0503020204020204" charset="-122"/>
                <a:cs typeface="Times New Roman" panose="02020603050405020304" pitchFamily="18" charset="0"/>
              </a:rPr>
              <a:t>交通地理学</a:t>
            </a:r>
            <a:endParaRPr kumimoji="0" lang="en-US" altLang="zh-CN" sz="1000" kern="1200" cap="none" spc="0" normalizeH="0" baseline="0" noProof="0" dirty="0">
              <a:latin typeface="微软雅黑" panose="020B0503020204020204" charset="-122"/>
              <a:ea typeface="微软雅黑" panose="020B0503020204020204" charset="-122"/>
              <a:cs typeface="Times New Roman" panose="02020603050405020304" pitchFamily="18" charset="0"/>
            </a:endParaRPr>
          </a:p>
        </p:txBody>
      </p:sp>
      <p:sp>
        <p:nvSpPr>
          <p:cNvPr id="24" name="文本框 23"/>
          <p:cNvSpPr txBox="1"/>
          <p:nvPr/>
        </p:nvSpPr>
        <p:spPr>
          <a:xfrm>
            <a:off x="9054352" y="5126612"/>
            <a:ext cx="2447527" cy="245110"/>
          </a:xfrm>
          <a:prstGeom prst="rect">
            <a:avLst/>
          </a:prstGeom>
          <a:noFill/>
          <a:ln>
            <a:noFill/>
            <a:prstDash val="solid"/>
          </a:ln>
        </p:spPr>
        <p:txBody>
          <a:bodyPr wrap="square">
            <a:spAutoFit/>
          </a:bodyPr>
          <a:lstStyle/>
          <a:p>
            <a:pPr marR="0" algn="ctr" defTabSz="914400" eaLnBrk="1" hangingPunct="1">
              <a:buClrTx/>
              <a:buSzTx/>
              <a:buFontTx/>
              <a:buNone/>
            </a:pPr>
            <a:r>
              <a:rPr kumimoji="0" lang="zh-CN" altLang="en-US" sz="1000" kern="1200" cap="none" spc="0" normalizeH="0" baseline="0" noProof="0" dirty="0">
                <a:latin typeface="微软雅黑" panose="020B0503020204020204" charset="-122"/>
                <a:ea typeface="微软雅黑" panose="020B0503020204020204" charset="-122"/>
                <a:cs typeface="微软雅黑" panose="020B0503020204020204" charset="-122"/>
              </a:rPr>
              <a:t>实习：区域地理与空间规划实习</a:t>
            </a:r>
            <a:r>
              <a:rPr kumimoji="0" lang="en-US" altLang="zh-CN" sz="1000" kern="1200" cap="none" spc="0" normalizeH="0" baseline="0" noProof="0" dirty="0">
                <a:latin typeface="微软雅黑" panose="020B0503020204020204" charset="-122"/>
                <a:ea typeface="微软雅黑" panose="020B0503020204020204" charset="-122"/>
                <a:cs typeface="微软雅黑" panose="020B0503020204020204" charset="-122"/>
              </a:rPr>
              <a:t>4</a:t>
            </a:r>
            <a:r>
              <a:rPr kumimoji="0" lang="zh-CN" altLang="en-US" sz="1000" kern="1200" cap="none" spc="0" normalizeH="0" baseline="0" noProof="0" dirty="0">
                <a:latin typeface="微软雅黑" panose="020B0503020204020204" charset="-122"/>
                <a:ea typeface="微软雅黑" panose="020B0503020204020204" charset="-122"/>
                <a:cs typeface="微软雅黑" panose="020B0503020204020204" charset="-122"/>
              </a:rPr>
              <a:t>周</a:t>
            </a:r>
            <a:endParaRPr kumimoji="0" lang="zh-CN" altLang="en-US" sz="1000" kern="1200" cap="none" spc="0" normalizeH="0" baseline="0" noProof="0" dirty="0">
              <a:latin typeface="微软雅黑" panose="020B0503020204020204" charset="-122"/>
              <a:ea typeface="微软雅黑" panose="020B0503020204020204" charset="-122"/>
              <a:cs typeface="微软雅黑" panose="020B0503020204020204" charset="-122"/>
            </a:endParaRPr>
          </a:p>
        </p:txBody>
      </p:sp>
      <p:sp>
        <p:nvSpPr>
          <p:cNvPr id="25" name="矩形: 圆角 24"/>
          <p:cNvSpPr/>
          <p:nvPr/>
        </p:nvSpPr>
        <p:spPr>
          <a:xfrm>
            <a:off x="9011418" y="5009873"/>
            <a:ext cx="2490461" cy="450794"/>
          </a:xfrm>
          <a:prstGeom prst="roundRect">
            <a:avLst/>
          </a:prstGeom>
          <a:no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pPr>
            <a:endParaRPr kumimoji="0" lang="zh-CN" altLang="en-US" sz="1000" i="0" u="none" strike="noStrike" kern="1200" cap="none" spc="0" normalizeH="0" baseline="0" noProof="0" dirty="0">
              <a:ln>
                <a:noFill/>
              </a:ln>
              <a:solidFill>
                <a:schemeClr val="lt1"/>
              </a:solidFill>
              <a:effectLst/>
              <a:uLnTx/>
              <a:uFillTx/>
              <a:latin typeface="微软雅黑" panose="020B0503020204020204" charset="-122"/>
              <a:ea typeface="微软雅黑" panose="020B0503020204020204" charset="-122"/>
              <a:cs typeface="+mn-cs"/>
            </a:endParaRPr>
          </a:p>
        </p:txBody>
      </p:sp>
      <p:cxnSp>
        <p:nvCxnSpPr>
          <p:cNvPr id="26" name="连接符: 肘形 25"/>
          <p:cNvCxnSpPr>
            <a:stCxn id="15" idx="2"/>
            <a:endCxn id="25" idx="0"/>
          </p:cNvCxnSpPr>
          <p:nvPr/>
        </p:nvCxnSpPr>
        <p:spPr>
          <a:xfrm rot="16200000" flipH="1">
            <a:off x="9438219" y="4191443"/>
            <a:ext cx="477560" cy="1159300"/>
          </a:xfrm>
          <a:prstGeom prst="bentConnector3">
            <a:avLst>
              <a:gd name="adj1" fmla="val 50000"/>
            </a:avLst>
          </a:prstGeom>
          <a:ln w="12700">
            <a:solidFill>
              <a:schemeClr val="tx1"/>
            </a:solidFill>
            <a:prstDash val="solid"/>
            <a:tailEnd type="triangle" w="med" len="med"/>
          </a:ln>
        </p:spPr>
        <p:style>
          <a:lnRef idx="2">
            <a:schemeClr val="dk1"/>
          </a:lnRef>
          <a:fillRef idx="0">
            <a:schemeClr val="dk1"/>
          </a:fillRef>
          <a:effectRef idx="1">
            <a:schemeClr val="dk1"/>
          </a:effectRef>
          <a:fontRef idx="minor">
            <a:schemeClr val="tx1"/>
          </a:fontRef>
        </p:style>
      </p:cxnSp>
      <p:cxnSp>
        <p:nvCxnSpPr>
          <p:cNvPr id="27" name="连接符: 肘形 26"/>
          <p:cNvCxnSpPr>
            <a:stCxn id="14" idx="2"/>
            <a:endCxn id="19" idx="0"/>
          </p:cNvCxnSpPr>
          <p:nvPr/>
        </p:nvCxnSpPr>
        <p:spPr>
          <a:xfrm rot="16200000" flipH="1">
            <a:off x="10599613" y="1766202"/>
            <a:ext cx="508000" cy="1185645"/>
          </a:xfrm>
          <a:prstGeom prst="bentConnector3">
            <a:avLst>
              <a:gd name="adj1" fmla="val 50000"/>
            </a:avLst>
          </a:prstGeom>
          <a:ln>
            <a:solidFill>
              <a:schemeClr val="tx1"/>
            </a:solidFill>
            <a:prstDash val="solid"/>
            <a:tailEnd type="triangle" w="med" len="med"/>
          </a:ln>
        </p:spPr>
        <p:style>
          <a:lnRef idx="2">
            <a:schemeClr val="dk1"/>
          </a:lnRef>
          <a:fillRef idx="0">
            <a:schemeClr val="dk1"/>
          </a:fillRef>
          <a:effectRef idx="1">
            <a:schemeClr val="dk1"/>
          </a:effectRef>
          <a:fontRef idx="minor">
            <a:schemeClr val="tx1"/>
          </a:fontRef>
        </p:style>
      </p:cxnSp>
      <p:cxnSp>
        <p:nvCxnSpPr>
          <p:cNvPr id="28" name="连接符: 肘形 27"/>
          <p:cNvCxnSpPr>
            <a:stCxn id="14" idx="2"/>
            <a:endCxn id="15" idx="0"/>
          </p:cNvCxnSpPr>
          <p:nvPr/>
        </p:nvCxnSpPr>
        <p:spPr>
          <a:xfrm rot="5400000">
            <a:off x="9425070" y="1777304"/>
            <a:ext cx="508000" cy="1163442"/>
          </a:xfrm>
          <a:prstGeom prst="bentConnector3">
            <a:avLst>
              <a:gd name="adj1" fmla="val 50000"/>
            </a:avLst>
          </a:prstGeom>
          <a:ln>
            <a:solidFill>
              <a:schemeClr val="tx1"/>
            </a:solidFill>
            <a:prstDash val="solid"/>
            <a:tailEnd type="triangle" w="med" len="med"/>
          </a:ln>
        </p:spPr>
        <p:style>
          <a:lnRef idx="2">
            <a:schemeClr val="dk1"/>
          </a:lnRef>
          <a:fillRef idx="0">
            <a:schemeClr val="dk1"/>
          </a:fillRef>
          <a:effectRef idx="1">
            <a:schemeClr val="dk1"/>
          </a:effectRef>
          <a:fontRef idx="minor">
            <a:schemeClr val="tx1"/>
          </a:fontRef>
        </p:style>
      </p:cxnSp>
      <p:cxnSp>
        <p:nvCxnSpPr>
          <p:cNvPr id="29" name="连接符: 肘形 28"/>
          <p:cNvCxnSpPr>
            <a:endCxn id="17" idx="0"/>
          </p:cNvCxnSpPr>
          <p:nvPr/>
        </p:nvCxnSpPr>
        <p:spPr>
          <a:xfrm>
            <a:off x="9547649" y="2358390"/>
            <a:ext cx="712489" cy="254635"/>
          </a:xfrm>
          <a:prstGeom prst="bentConnector2">
            <a:avLst/>
          </a:prstGeom>
          <a:ln>
            <a:solidFill>
              <a:schemeClr val="tx1"/>
            </a:solidFill>
            <a:prstDash val="solid"/>
            <a:tailEnd type="triangle" w="med" len="med"/>
          </a:ln>
        </p:spPr>
        <p:style>
          <a:lnRef idx="2">
            <a:schemeClr val="dk1"/>
          </a:lnRef>
          <a:fillRef idx="0">
            <a:schemeClr val="dk1"/>
          </a:fillRef>
          <a:effectRef idx="1">
            <a:schemeClr val="dk1"/>
          </a:effectRef>
          <a:fontRef idx="minor">
            <a:schemeClr val="tx1"/>
          </a:fontRef>
        </p:style>
      </p:cxnSp>
      <p:sp>
        <p:nvSpPr>
          <p:cNvPr id="30" name="矩形: 圆角 29"/>
          <p:cNvSpPr/>
          <p:nvPr/>
        </p:nvSpPr>
        <p:spPr>
          <a:xfrm>
            <a:off x="309146" y="3492635"/>
            <a:ext cx="1239838" cy="2205537"/>
          </a:xfrm>
          <a:prstGeom prst="roundRect">
            <a:avLst/>
          </a:prstGeom>
          <a:no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pPr>
            <a:endParaRPr kumimoji="0" lang="zh-CN" altLang="en-US" sz="1800" i="0" u="none" strike="noStrike" kern="1200" cap="none" spc="0" normalizeH="0" baseline="0" noProof="0" dirty="0">
              <a:ln>
                <a:noFill/>
              </a:ln>
              <a:solidFill>
                <a:schemeClr val="lt1"/>
              </a:solidFill>
              <a:effectLst/>
              <a:uLnTx/>
              <a:uFillTx/>
              <a:latin typeface="微软雅黑" panose="020B0503020204020204" charset="-122"/>
              <a:ea typeface="微软雅黑" panose="020B0503020204020204" charset="-122"/>
              <a:cs typeface="+mn-cs"/>
            </a:endParaRPr>
          </a:p>
        </p:txBody>
      </p:sp>
      <p:sp>
        <p:nvSpPr>
          <p:cNvPr id="31" name="文本框 14"/>
          <p:cNvSpPr txBox="1"/>
          <p:nvPr/>
        </p:nvSpPr>
        <p:spPr>
          <a:xfrm>
            <a:off x="388569" y="3551343"/>
            <a:ext cx="1098550" cy="275590"/>
          </a:xfrm>
          <a:prstGeom prst="rect">
            <a:avLst/>
          </a:prstGeom>
          <a:solidFill>
            <a:srgbClr val="FFD6D3"/>
          </a:solidFill>
          <a:ln w="9525">
            <a:noFill/>
            <a:prstDash val="solid"/>
          </a:ln>
        </p:spPr>
        <p:txBody>
          <a:bodyPr>
            <a:spAutoFit/>
          </a:bodyPr>
          <a:lstStyle>
            <a:lvl1pPr marL="228600" indent="-228600" algn="l" rtl="0" eaLnBrk="0" fontAlgn="base" hangingPunct="0">
              <a:lnSpc>
                <a:spcPct val="130000"/>
              </a:lnSpc>
              <a:spcBef>
                <a:spcPct val="0"/>
              </a:spcBef>
              <a:spcAft>
                <a:spcPts val="1000"/>
              </a:spcAft>
              <a:buFont typeface="Arial" panose="020B0604020202020204" pitchFamily="34" charset="0"/>
              <a:buChar char="●"/>
              <a:defRPr kern="1200" spc="150">
                <a:solidFill>
                  <a:srgbClr val="595959"/>
                </a:solidFill>
                <a:latin typeface="Arial" panose="020B0604020202020204" pitchFamily="34" charset="0"/>
                <a:ea typeface="微软雅黑" panose="020B0503020204020204" charset="-122"/>
                <a:cs typeface="+mn-cs"/>
              </a:defRPr>
            </a:lvl1pPr>
            <a:lvl2pPr marL="685800" indent="-228600" algn="l" rtl="0" eaLnBrk="0" fontAlgn="base" hangingPunct="0">
              <a:lnSpc>
                <a:spcPct val="120000"/>
              </a:lnSpc>
              <a:spcBef>
                <a:spcPct val="0"/>
              </a:spcBef>
              <a:spcAft>
                <a:spcPts val="600"/>
              </a:spcAft>
              <a:buFont typeface="Arial" panose="020B0604020202020204" pitchFamily="34" charset="0"/>
              <a:buChar char="●"/>
              <a:tabLst>
                <a:tab pos="1609725" algn="l"/>
              </a:tabLst>
              <a:defRPr sz="1600" kern="1200" spc="150">
                <a:solidFill>
                  <a:srgbClr val="595959"/>
                </a:solidFill>
                <a:latin typeface="Arial" panose="020B0604020202020204" pitchFamily="34" charset="0"/>
                <a:ea typeface="微软雅黑" panose="020B0503020204020204" charset="-122"/>
                <a:cs typeface="+mn-cs"/>
              </a:defRPr>
            </a:lvl2pPr>
            <a:lvl3pPr marL="1143000" indent="-228600" algn="l" rtl="0" eaLnBrk="0" fontAlgn="base" hangingPunct="0">
              <a:lnSpc>
                <a:spcPct val="120000"/>
              </a:lnSpc>
              <a:spcBef>
                <a:spcPct val="0"/>
              </a:spcBef>
              <a:spcAft>
                <a:spcPts val="600"/>
              </a:spcAft>
              <a:buFont typeface="Arial" panose="020B0604020202020204" pitchFamily="34" charset="0"/>
              <a:buChar char="●"/>
              <a:defRPr sz="1600" kern="1200" spc="150">
                <a:solidFill>
                  <a:srgbClr val="595959"/>
                </a:solidFill>
                <a:latin typeface="Arial" panose="020B0604020202020204" pitchFamily="34" charset="0"/>
                <a:ea typeface="微软雅黑" panose="020B0503020204020204" charset="-122"/>
                <a:cs typeface="+mn-cs"/>
              </a:defRPr>
            </a:lvl3pPr>
            <a:lvl4pPr marL="1600200" indent="-228600" algn="l" rtl="0" eaLnBrk="0" fontAlgn="base" hangingPunct="0">
              <a:lnSpc>
                <a:spcPct val="120000"/>
              </a:lnSpc>
              <a:spcBef>
                <a:spcPct val="0"/>
              </a:spcBef>
              <a:spcAft>
                <a:spcPts val="300"/>
              </a:spcAft>
              <a:buFont typeface="Wingdings" panose="05000000000000000000" pitchFamily="2" charset="2"/>
              <a:buChar char=""/>
              <a:defRPr sz="1400" kern="1200" spc="150">
                <a:solidFill>
                  <a:srgbClr val="595959"/>
                </a:solidFill>
                <a:latin typeface="Arial" panose="020B0604020202020204" pitchFamily="34" charset="0"/>
                <a:ea typeface="微软雅黑" panose="020B0503020204020204" charset="-122"/>
                <a:cs typeface="+mn-cs"/>
              </a:defRPr>
            </a:lvl4pPr>
            <a:lvl5pPr marL="2057400" indent="-228600" algn="l" rtl="0" eaLnBrk="0" fontAlgn="base" hangingPunct="0">
              <a:lnSpc>
                <a:spcPct val="120000"/>
              </a:lnSpc>
              <a:spcBef>
                <a:spcPct val="0"/>
              </a:spcBef>
              <a:spcAft>
                <a:spcPts val="300"/>
              </a:spcAft>
              <a:buFont typeface="Arial" panose="020B0604020202020204" pitchFamily="34" charset="0"/>
              <a:buChar char="•"/>
              <a:defRPr sz="1400" kern="1200" spc="150">
                <a:solidFill>
                  <a:srgbClr val="595959"/>
                </a:solidFill>
                <a:latin typeface="Arial" panose="020B0604020202020204" pitchFamily="34" charset="0"/>
                <a:ea typeface="微软雅黑" panose="020B0503020204020204" charset="-122"/>
                <a:cs typeface="+mn-cs"/>
              </a:defRPr>
            </a:lvl5pPr>
          </a:lstStyle>
          <a:p>
            <a:pPr marL="0" lvl="0" indent="0" algn="ctr" eaLnBrk="1" hangingPunct="1">
              <a:lnSpc>
                <a:spcPct val="100000"/>
              </a:lnSpc>
              <a:spcAft>
                <a:spcPct val="0"/>
              </a:spcAft>
              <a:buFontTx/>
              <a:buNone/>
            </a:pPr>
            <a:r>
              <a:rPr lang="zh-CN" altLang="en-US" sz="1200" b="1" dirty="0">
                <a:solidFill>
                  <a:schemeClr val="tx1"/>
                </a:solidFill>
                <a:latin typeface="微软雅黑" panose="020B0503020204020204" charset="-122"/>
              </a:rPr>
              <a:t>思政模块</a:t>
            </a:r>
            <a:endParaRPr lang="zh-CN" altLang="en-US" sz="1200" b="1" dirty="0">
              <a:solidFill>
                <a:schemeClr val="tx1"/>
              </a:solidFill>
              <a:latin typeface="微软雅黑" panose="020B0503020204020204" charset="-122"/>
            </a:endParaRPr>
          </a:p>
        </p:txBody>
      </p:sp>
      <p:sp>
        <p:nvSpPr>
          <p:cNvPr id="32" name="文本框 15"/>
          <p:cNvSpPr txBox="1"/>
          <p:nvPr/>
        </p:nvSpPr>
        <p:spPr>
          <a:xfrm>
            <a:off x="329037" y="3831795"/>
            <a:ext cx="1238250" cy="1892826"/>
          </a:xfrm>
          <a:prstGeom prst="rect">
            <a:avLst/>
          </a:prstGeom>
          <a:noFill/>
          <a:ln w="9525">
            <a:noFill/>
            <a:prstDash val="solid"/>
          </a:ln>
        </p:spPr>
        <p:txBody>
          <a:bodyPr>
            <a:spAutoFit/>
          </a:bodyPr>
          <a:lstStyle>
            <a:lvl1pPr marL="228600" indent="-228600" algn="l" rtl="0" eaLnBrk="0" fontAlgn="base" hangingPunct="0">
              <a:lnSpc>
                <a:spcPct val="130000"/>
              </a:lnSpc>
              <a:spcBef>
                <a:spcPct val="0"/>
              </a:spcBef>
              <a:spcAft>
                <a:spcPts val="1000"/>
              </a:spcAft>
              <a:buFont typeface="Arial" panose="020B0604020202020204" pitchFamily="34" charset="0"/>
              <a:buChar char="●"/>
              <a:defRPr kern="1200" spc="150">
                <a:solidFill>
                  <a:srgbClr val="595959"/>
                </a:solidFill>
                <a:latin typeface="Arial" panose="020B0604020202020204" pitchFamily="34" charset="0"/>
                <a:ea typeface="微软雅黑" panose="020B0503020204020204" charset="-122"/>
                <a:cs typeface="+mn-cs"/>
              </a:defRPr>
            </a:lvl1pPr>
            <a:lvl2pPr marL="685800" indent="-228600" algn="l" rtl="0" eaLnBrk="0" fontAlgn="base" hangingPunct="0">
              <a:lnSpc>
                <a:spcPct val="120000"/>
              </a:lnSpc>
              <a:spcBef>
                <a:spcPct val="0"/>
              </a:spcBef>
              <a:spcAft>
                <a:spcPts val="600"/>
              </a:spcAft>
              <a:buFont typeface="Arial" panose="020B0604020202020204" pitchFamily="34" charset="0"/>
              <a:buChar char="●"/>
              <a:tabLst>
                <a:tab pos="1609725" algn="l"/>
              </a:tabLst>
              <a:defRPr sz="1600" kern="1200" spc="150">
                <a:solidFill>
                  <a:srgbClr val="595959"/>
                </a:solidFill>
                <a:latin typeface="Arial" panose="020B0604020202020204" pitchFamily="34" charset="0"/>
                <a:ea typeface="微软雅黑" panose="020B0503020204020204" charset="-122"/>
                <a:cs typeface="+mn-cs"/>
              </a:defRPr>
            </a:lvl2pPr>
            <a:lvl3pPr marL="1143000" indent="-228600" algn="l" rtl="0" eaLnBrk="0" fontAlgn="base" hangingPunct="0">
              <a:lnSpc>
                <a:spcPct val="120000"/>
              </a:lnSpc>
              <a:spcBef>
                <a:spcPct val="0"/>
              </a:spcBef>
              <a:spcAft>
                <a:spcPts val="600"/>
              </a:spcAft>
              <a:buFont typeface="Arial" panose="020B0604020202020204" pitchFamily="34" charset="0"/>
              <a:buChar char="●"/>
              <a:defRPr sz="1600" kern="1200" spc="150">
                <a:solidFill>
                  <a:srgbClr val="595959"/>
                </a:solidFill>
                <a:latin typeface="Arial" panose="020B0604020202020204" pitchFamily="34" charset="0"/>
                <a:ea typeface="微软雅黑" panose="020B0503020204020204" charset="-122"/>
                <a:cs typeface="+mn-cs"/>
              </a:defRPr>
            </a:lvl3pPr>
            <a:lvl4pPr marL="1600200" indent="-228600" algn="l" rtl="0" eaLnBrk="0" fontAlgn="base" hangingPunct="0">
              <a:lnSpc>
                <a:spcPct val="120000"/>
              </a:lnSpc>
              <a:spcBef>
                <a:spcPct val="0"/>
              </a:spcBef>
              <a:spcAft>
                <a:spcPts val="300"/>
              </a:spcAft>
              <a:buFont typeface="Wingdings" panose="05000000000000000000" pitchFamily="2" charset="2"/>
              <a:buChar char=""/>
              <a:defRPr sz="1400" kern="1200" spc="150">
                <a:solidFill>
                  <a:srgbClr val="595959"/>
                </a:solidFill>
                <a:latin typeface="Arial" panose="020B0604020202020204" pitchFamily="34" charset="0"/>
                <a:ea typeface="微软雅黑" panose="020B0503020204020204" charset="-122"/>
                <a:cs typeface="+mn-cs"/>
              </a:defRPr>
            </a:lvl4pPr>
            <a:lvl5pPr marL="2057400" indent="-228600" algn="l" rtl="0" eaLnBrk="0" fontAlgn="base" hangingPunct="0">
              <a:lnSpc>
                <a:spcPct val="120000"/>
              </a:lnSpc>
              <a:spcBef>
                <a:spcPct val="0"/>
              </a:spcBef>
              <a:spcAft>
                <a:spcPts val="300"/>
              </a:spcAft>
              <a:buFont typeface="Arial" panose="020B0604020202020204" pitchFamily="34" charset="0"/>
              <a:buChar char="•"/>
              <a:defRPr sz="1400" kern="1200" spc="150">
                <a:solidFill>
                  <a:srgbClr val="595959"/>
                </a:solidFill>
                <a:latin typeface="Arial" panose="020B0604020202020204" pitchFamily="34" charset="0"/>
                <a:ea typeface="微软雅黑" panose="020B0503020204020204" charset="-122"/>
                <a:cs typeface="+mn-cs"/>
              </a:defRPr>
            </a:lvl5pPr>
          </a:lstStyle>
          <a:p>
            <a:pPr marL="0" lvl="0" indent="0" algn="ctr" eaLnBrk="1" hangingPunct="1">
              <a:lnSpc>
                <a:spcPct val="100000"/>
              </a:lnSpc>
              <a:spcAft>
                <a:spcPct val="0"/>
              </a:spcAft>
              <a:buFontTx/>
              <a:buNone/>
            </a:pPr>
            <a:r>
              <a:rPr lang="zh-CN" altLang="en-US" sz="900" dirty="0">
                <a:solidFill>
                  <a:schemeClr val="tx1"/>
                </a:solidFill>
                <a:latin typeface="微软雅黑" panose="020B0503020204020204" charset="-122"/>
              </a:rPr>
              <a:t>马克思主义基本原理概论</a:t>
            </a:r>
            <a:endParaRPr lang="en-US" altLang="zh-CN" sz="900" dirty="0">
              <a:solidFill>
                <a:schemeClr val="tx1"/>
              </a:solidFill>
              <a:latin typeface="微软雅黑" panose="020B0503020204020204" charset="-122"/>
            </a:endParaRPr>
          </a:p>
          <a:p>
            <a:pPr marL="0" lvl="0" indent="0" algn="ctr" eaLnBrk="1" hangingPunct="1">
              <a:lnSpc>
                <a:spcPct val="100000"/>
              </a:lnSpc>
              <a:spcAft>
                <a:spcPct val="0"/>
              </a:spcAft>
              <a:buFontTx/>
              <a:buNone/>
            </a:pPr>
            <a:r>
              <a:rPr lang="zh-CN" altLang="en-US" sz="900" dirty="0">
                <a:solidFill>
                  <a:schemeClr val="tx1"/>
                </a:solidFill>
                <a:latin typeface="微软雅黑" panose="020B0503020204020204" charset="-122"/>
              </a:rPr>
              <a:t>思想道德修养与法律基础</a:t>
            </a:r>
            <a:endParaRPr lang="zh-CN" altLang="en-US" sz="900" dirty="0">
              <a:solidFill>
                <a:schemeClr val="tx1"/>
              </a:solidFill>
              <a:latin typeface="微软雅黑" panose="020B0503020204020204" charset="-122"/>
            </a:endParaRPr>
          </a:p>
          <a:p>
            <a:pPr marL="0" lvl="0" indent="0" algn="ctr" eaLnBrk="1" hangingPunct="1">
              <a:lnSpc>
                <a:spcPct val="100000"/>
              </a:lnSpc>
              <a:spcAft>
                <a:spcPct val="0"/>
              </a:spcAft>
              <a:buFontTx/>
              <a:buNone/>
            </a:pPr>
            <a:r>
              <a:rPr lang="zh-CN" altLang="en-US" sz="900" dirty="0">
                <a:solidFill>
                  <a:schemeClr val="tx1"/>
                </a:solidFill>
                <a:latin typeface="微软雅黑" panose="020B0503020204020204" charset="-122"/>
              </a:rPr>
              <a:t>军事理论</a:t>
            </a:r>
            <a:endParaRPr lang="en-US" altLang="zh-CN" sz="900" dirty="0">
              <a:solidFill>
                <a:schemeClr val="tx1"/>
              </a:solidFill>
              <a:latin typeface="微软雅黑" panose="020B0503020204020204" charset="-122"/>
            </a:endParaRPr>
          </a:p>
          <a:p>
            <a:pPr marL="0" lvl="0" indent="0" algn="ctr" eaLnBrk="1" hangingPunct="1">
              <a:lnSpc>
                <a:spcPct val="100000"/>
              </a:lnSpc>
              <a:spcAft>
                <a:spcPct val="0"/>
              </a:spcAft>
              <a:buFontTx/>
              <a:buNone/>
            </a:pPr>
            <a:r>
              <a:rPr lang="zh-CN" altLang="en-US" sz="900" dirty="0">
                <a:solidFill>
                  <a:schemeClr val="tx1"/>
                </a:solidFill>
                <a:latin typeface="微软雅黑" panose="020B0503020204020204" charset="-122"/>
              </a:rPr>
              <a:t>中国近代史纲要</a:t>
            </a:r>
            <a:endParaRPr lang="en-US" altLang="zh-CN" sz="900" dirty="0">
              <a:solidFill>
                <a:schemeClr val="tx1"/>
              </a:solidFill>
              <a:latin typeface="微软雅黑" panose="020B0503020204020204" charset="-122"/>
            </a:endParaRPr>
          </a:p>
          <a:p>
            <a:pPr marL="0" lvl="0" indent="0" algn="ctr" eaLnBrk="1" hangingPunct="1">
              <a:lnSpc>
                <a:spcPct val="100000"/>
              </a:lnSpc>
              <a:spcAft>
                <a:spcPct val="0"/>
              </a:spcAft>
              <a:buFontTx/>
              <a:buNone/>
            </a:pPr>
            <a:r>
              <a:rPr lang="zh-CN" altLang="en-US" sz="900" dirty="0">
                <a:solidFill>
                  <a:schemeClr val="tx1"/>
                </a:solidFill>
                <a:latin typeface="微软雅黑" panose="020B0503020204020204" charset="-122"/>
              </a:rPr>
              <a:t>毛泽东思想和中国特色社会主义理论体系</a:t>
            </a:r>
            <a:endParaRPr lang="en-US" altLang="zh-CN" sz="900" dirty="0">
              <a:solidFill>
                <a:schemeClr val="tx1"/>
              </a:solidFill>
              <a:latin typeface="微软雅黑" panose="020B0503020204020204" charset="-122"/>
            </a:endParaRPr>
          </a:p>
          <a:p>
            <a:pPr marL="0" lvl="0" indent="0" algn="ctr" eaLnBrk="1" hangingPunct="1">
              <a:lnSpc>
                <a:spcPct val="100000"/>
              </a:lnSpc>
              <a:spcAft>
                <a:spcPct val="0"/>
              </a:spcAft>
              <a:buFontTx/>
              <a:buNone/>
            </a:pPr>
            <a:r>
              <a:rPr lang="zh-CN" altLang="en-US" sz="900" dirty="0">
                <a:solidFill>
                  <a:schemeClr val="tx1"/>
                </a:solidFill>
                <a:latin typeface="微软雅黑" panose="020B0503020204020204" charset="-122"/>
              </a:rPr>
              <a:t>习近平新时代中国特色社会主义思想概论</a:t>
            </a:r>
            <a:endParaRPr lang="en-US" altLang="zh-CN" sz="900" dirty="0">
              <a:solidFill>
                <a:schemeClr val="tx1"/>
              </a:solidFill>
              <a:latin typeface="微软雅黑" panose="020B0503020204020204" charset="-122"/>
            </a:endParaRPr>
          </a:p>
          <a:p>
            <a:pPr marL="0" lvl="0" indent="0" algn="ctr" eaLnBrk="1" hangingPunct="1">
              <a:lnSpc>
                <a:spcPct val="100000"/>
              </a:lnSpc>
              <a:spcAft>
                <a:spcPct val="0"/>
              </a:spcAft>
              <a:buFontTx/>
              <a:buNone/>
            </a:pPr>
            <a:r>
              <a:rPr lang="zh-CN" altLang="en-US" sz="900" dirty="0">
                <a:solidFill>
                  <a:schemeClr val="tx1"/>
                </a:solidFill>
                <a:latin typeface="微软雅黑" panose="020B0503020204020204" charset="-122"/>
              </a:rPr>
              <a:t>美育</a:t>
            </a:r>
            <a:endParaRPr lang="en-US" altLang="zh-CN" sz="900" dirty="0">
              <a:solidFill>
                <a:schemeClr val="tx1"/>
              </a:solidFill>
              <a:latin typeface="微软雅黑" panose="020B0503020204020204" charset="-122"/>
            </a:endParaRPr>
          </a:p>
        </p:txBody>
      </p:sp>
      <p:sp>
        <p:nvSpPr>
          <p:cNvPr id="33" name="矩形: 圆角 32"/>
          <p:cNvSpPr/>
          <p:nvPr/>
        </p:nvSpPr>
        <p:spPr>
          <a:xfrm>
            <a:off x="262361" y="2182812"/>
            <a:ext cx="1239838" cy="1218119"/>
          </a:xfrm>
          <a:prstGeom prst="roundRect">
            <a:avLst/>
          </a:prstGeom>
          <a:no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pPr>
            <a:endParaRPr kumimoji="0" lang="zh-CN" altLang="en-US" sz="1800" i="0" u="none" strike="noStrike" kern="1200" cap="none" spc="0" normalizeH="0" baseline="0" noProof="0" dirty="0">
              <a:ln>
                <a:noFill/>
              </a:ln>
              <a:solidFill>
                <a:schemeClr val="lt1"/>
              </a:solidFill>
              <a:effectLst/>
              <a:uLnTx/>
              <a:uFillTx/>
              <a:latin typeface="微软雅黑" panose="020B0503020204020204" charset="-122"/>
              <a:ea typeface="微软雅黑" panose="020B0503020204020204" charset="-122"/>
              <a:cs typeface="+mn-cs"/>
            </a:endParaRPr>
          </a:p>
        </p:txBody>
      </p:sp>
      <p:sp>
        <p:nvSpPr>
          <p:cNvPr id="34" name="文本框 28"/>
          <p:cNvSpPr txBox="1"/>
          <p:nvPr/>
        </p:nvSpPr>
        <p:spPr>
          <a:xfrm>
            <a:off x="323480" y="2274516"/>
            <a:ext cx="1098550" cy="275590"/>
          </a:xfrm>
          <a:prstGeom prst="rect">
            <a:avLst/>
          </a:prstGeom>
          <a:solidFill>
            <a:srgbClr val="FFD6D3"/>
          </a:solidFill>
          <a:ln w="9525">
            <a:noFill/>
            <a:prstDash val="solid"/>
          </a:ln>
        </p:spPr>
        <p:txBody>
          <a:bodyPr>
            <a:spAutoFit/>
          </a:bodyPr>
          <a:lstStyle>
            <a:lvl1pPr marL="228600" indent="-228600" algn="l" rtl="0" eaLnBrk="0" fontAlgn="base" hangingPunct="0">
              <a:lnSpc>
                <a:spcPct val="130000"/>
              </a:lnSpc>
              <a:spcBef>
                <a:spcPct val="0"/>
              </a:spcBef>
              <a:spcAft>
                <a:spcPts val="1000"/>
              </a:spcAft>
              <a:buFont typeface="Arial" panose="020B0604020202020204" pitchFamily="34" charset="0"/>
              <a:buChar char="●"/>
              <a:defRPr kern="1200" spc="150">
                <a:solidFill>
                  <a:srgbClr val="595959"/>
                </a:solidFill>
                <a:latin typeface="Arial" panose="020B0604020202020204" pitchFamily="34" charset="0"/>
                <a:ea typeface="微软雅黑" panose="020B0503020204020204" charset="-122"/>
                <a:cs typeface="+mn-cs"/>
              </a:defRPr>
            </a:lvl1pPr>
            <a:lvl2pPr marL="685800" indent="-228600" algn="l" rtl="0" eaLnBrk="0" fontAlgn="base" hangingPunct="0">
              <a:lnSpc>
                <a:spcPct val="120000"/>
              </a:lnSpc>
              <a:spcBef>
                <a:spcPct val="0"/>
              </a:spcBef>
              <a:spcAft>
                <a:spcPts val="600"/>
              </a:spcAft>
              <a:buFont typeface="Arial" panose="020B0604020202020204" pitchFamily="34" charset="0"/>
              <a:buChar char="●"/>
              <a:tabLst>
                <a:tab pos="1609725" algn="l"/>
              </a:tabLst>
              <a:defRPr sz="1600" kern="1200" spc="150">
                <a:solidFill>
                  <a:srgbClr val="595959"/>
                </a:solidFill>
                <a:latin typeface="Arial" panose="020B0604020202020204" pitchFamily="34" charset="0"/>
                <a:ea typeface="微软雅黑" panose="020B0503020204020204" charset="-122"/>
                <a:cs typeface="+mn-cs"/>
              </a:defRPr>
            </a:lvl2pPr>
            <a:lvl3pPr marL="1143000" indent="-228600" algn="l" rtl="0" eaLnBrk="0" fontAlgn="base" hangingPunct="0">
              <a:lnSpc>
                <a:spcPct val="120000"/>
              </a:lnSpc>
              <a:spcBef>
                <a:spcPct val="0"/>
              </a:spcBef>
              <a:spcAft>
                <a:spcPts val="600"/>
              </a:spcAft>
              <a:buFont typeface="Arial" panose="020B0604020202020204" pitchFamily="34" charset="0"/>
              <a:buChar char="●"/>
              <a:defRPr sz="1600" kern="1200" spc="150">
                <a:solidFill>
                  <a:srgbClr val="595959"/>
                </a:solidFill>
                <a:latin typeface="Arial" panose="020B0604020202020204" pitchFamily="34" charset="0"/>
                <a:ea typeface="微软雅黑" panose="020B0503020204020204" charset="-122"/>
                <a:cs typeface="+mn-cs"/>
              </a:defRPr>
            </a:lvl3pPr>
            <a:lvl4pPr marL="1600200" indent="-228600" algn="l" rtl="0" eaLnBrk="0" fontAlgn="base" hangingPunct="0">
              <a:lnSpc>
                <a:spcPct val="120000"/>
              </a:lnSpc>
              <a:spcBef>
                <a:spcPct val="0"/>
              </a:spcBef>
              <a:spcAft>
                <a:spcPts val="300"/>
              </a:spcAft>
              <a:buFont typeface="Wingdings" panose="05000000000000000000" pitchFamily="2" charset="2"/>
              <a:buChar char=""/>
              <a:defRPr sz="1400" kern="1200" spc="150">
                <a:solidFill>
                  <a:srgbClr val="595959"/>
                </a:solidFill>
                <a:latin typeface="Arial" panose="020B0604020202020204" pitchFamily="34" charset="0"/>
                <a:ea typeface="微软雅黑" panose="020B0503020204020204" charset="-122"/>
                <a:cs typeface="+mn-cs"/>
              </a:defRPr>
            </a:lvl4pPr>
            <a:lvl5pPr marL="2057400" indent="-228600" algn="l" rtl="0" eaLnBrk="0" fontAlgn="base" hangingPunct="0">
              <a:lnSpc>
                <a:spcPct val="120000"/>
              </a:lnSpc>
              <a:spcBef>
                <a:spcPct val="0"/>
              </a:spcBef>
              <a:spcAft>
                <a:spcPts val="300"/>
              </a:spcAft>
              <a:buFont typeface="Arial" panose="020B0604020202020204" pitchFamily="34" charset="0"/>
              <a:buChar char="•"/>
              <a:defRPr sz="1400" kern="1200" spc="150">
                <a:solidFill>
                  <a:srgbClr val="595959"/>
                </a:solidFill>
                <a:latin typeface="Arial" panose="020B0604020202020204" pitchFamily="34" charset="0"/>
                <a:ea typeface="微软雅黑" panose="020B0503020204020204" charset="-122"/>
                <a:cs typeface="+mn-cs"/>
              </a:defRPr>
            </a:lvl5pPr>
          </a:lstStyle>
          <a:p>
            <a:pPr marL="0" lvl="0" indent="0" algn="ctr" eaLnBrk="1" hangingPunct="1">
              <a:lnSpc>
                <a:spcPct val="100000"/>
              </a:lnSpc>
              <a:spcAft>
                <a:spcPct val="0"/>
              </a:spcAft>
              <a:buFontTx/>
              <a:buNone/>
            </a:pPr>
            <a:r>
              <a:rPr lang="zh-CN" altLang="en-US" sz="1200" b="1" dirty="0">
                <a:solidFill>
                  <a:schemeClr val="tx1"/>
                </a:solidFill>
                <a:latin typeface="微软雅黑" panose="020B0503020204020204" charset="-122"/>
              </a:rPr>
              <a:t>数理基础</a:t>
            </a:r>
            <a:endParaRPr lang="zh-CN" altLang="en-US" sz="1200" b="1" dirty="0">
              <a:solidFill>
                <a:schemeClr val="tx1"/>
              </a:solidFill>
              <a:latin typeface="微软雅黑" panose="020B0503020204020204" charset="-122"/>
            </a:endParaRPr>
          </a:p>
        </p:txBody>
      </p:sp>
      <p:sp>
        <p:nvSpPr>
          <p:cNvPr id="35" name="文本框 29"/>
          <p:cNvSpPr txBox="1"/>
          <p:nvPr/>
        </p:nvSpPr>
        <p:spPr>
          <a:xfrm>
            <a:off x="270574" y="2555924"/>
            <a:ext cx="1259924" cy="738664"/>
          </a:xfrm>
          <a:prstGeom prst="rect">
            <a:avLst/>
          </a:prstGeom>
          <a:noFill/>
          <a:ln w="9525">
            <a:noFill/>
            <a:prstDash val="solid"/>
          </a:ln>
        </p:spPr>
        <p:txBody>
          <a:bodyPr wrap="square">
            <a:spAutoFit/>
          </a:bodyPr>
          <a:lstStyle>
            <a:lvl1pPr marL="228600" indent="-228600" algn="l" rtl="0" eaLnBrk="0" fontAlgn="base" hangingPunct="0">
              <a:lnSpc>
                <a:spcPct val="130000"/>
              </a:lnSpc>
              <a:spcBef>
                <a:spcPct val="0"/>
              </a:spcBef>
              <a:spcAft>
                <a:spcPts val="1000"/>
              </a:spcAft>
              <a:buFont typeface="Arial" panose="020B0604020202020204" pitchFamily="34" charset="0"/>
              <a:buChar char="●"/>
              <a:defRPr kern="1200" spc="150">
                <a:solidFill>
                  <a:srgbClr val="595959"/>
                </a:solidFill>
                <a:latin typeface="Arial" panose="020B0604020202020204" pitchFamily="34" charset="0"/>
                <a:ea typeface="微软雅黑" panose="020B0503020204020204" charset="-122"/>
                <a:cs typeface="+mn-cs"/>
              </a:defRPr>
            </a:lvl1pPr>
            <a:lvl2pPr marL="685800" indent="-228600" algn="l" rtl="0" eaLnBrk="0" fontAlgn="base" hangingPunct="0">
              <a:lnSpc>
                <a:spcPct val="120000"/>
              </a:lnSpc>
              <a:spcBef>
                <a:spcPct val="0"/>
              </a:spcBef>
              <a:spcAft>
                <a:spcPts val="600"/>
              </a:spcAft>
              <a:buFont typeface="Arial" panose="020B0604020202020204" pitchFamily="34" charset="0"/>
              <a:buChar char="●"/>
              <a:tabLst>
                <a:tab pos="1609725" algn="l"/>
              </a:tabLst>
              <a:defRPr sz="1600" kern="1200" spc="150">
                <a:solidFill>
                  <a:srgbClr val="595959"/>
                </a:solidFill>
                <a:latin typeface="Arial" panose="020B0604020202020204" pitchFamily="34" charset="0"/>
                <a:ea typeface="微软雅黑" panose="020B0503020204020204" charset="-122"/>
                <a:cs typeface="+mn-cs"/>
              </a:defRPr>
            </a:lvl2pPr>
            <a:lvl3pPr marL="1143000" indent="-228600" algn="l" rtl="0" eaLnBrk="0" fontAlgn="base" hangingPunct="0">
              <a:lnSpc>
                <a:spcPct val="120000"/>
              </a:lnSpc>
              <a:spcBef>
                <a:spcPct val="0"/>
              </a:spcBef>
              <a:spcAft>
                <a:spcPts val="600"/>
              </a:spcAft>
              <a:buFont typeface="Arial" panose="020B0604020202020204" pitchFamily="34" charset="0"/>
              <a:buChar char="●"/>
              <a:defRPr sz="1600" kern="1200" spc="150">
                <a:solidFill>
                  <a:srgbClr val="595959"/>
                </a:solidFill>
                <a:latin typeface="Arial" panose="020B0604020202020204" pitchFamily="34" charset="0"/>
                <a:ea typeface="微软雅黑" panose="020B0503020204020204" charset="-122"/>
                <a:cs typeface="+mn-cs"/>
              </a:defRPr>
            </a:lvl3pPr>
            <a:lvl4pPr marL="1600200" indent="-228600" algn="l" rtl="0" eaLnBrk="0" fontAlgn="base" hangingPunct="0">
              <a:lnSpc>
                <a:spcPct val="120000"/>
              </a:lnSpc>
              <a:spcBef>
                <a:spcPct val="0"/>
              </a:spcBef>
              <a:spcAft>
                <a:spcPts val="300"/>
              </a:spcAft>
              <a:buFont typeface="Wingdings" panose="05000000000000000000" pitchFamily="2" charset="2"/>
              <a:buChar char=""/>
              <a:defRPr sz="1400" kern="1200" spc="150">
                <a:solidFill>
                  <a:srgbClr val="595959"/>
                </a:solidFill>
                <a:latin typeface="Arial" panose="020B0604020202020204" pitchFamily="34" charset="0"/>
                <a:ea typeface="微软雅黑" panose="020B0503020204020204" charset="-122"/>
                <a:cs typeface="+mn-cs"/>
              </a:defRPr>
            </a:lvl4pPr>
            <a:lvl5pPr marL="2057400" indent="-228600" algn="l" rtl="0" eaLnBrk="0" fontAlgn="base" hangingPunct="0">
              <a:lnSpc>
                <a:spcPct val="120000"/>
              </a:lnSpc>
              <a:spcBef>
                <a:spcPct val="0"/>
              </a:spcBef>
              <a:spcAft>
                <a:spcPts val="300"/>
              </a:spcAft>
              <a:buFont typeface="Arial" panose="020B0604020202020204" pitchFamily="34" charset="0"/>
              <a:buChar char="•"/>
              <a:defRPr sz="1400" kern="1200" spc="150">
                <a:solidFill>
                  <a:srgbClr val="595959"/>
                </a:solidFill>
                <a:latin typeface="Arial" panose="020B0604020202020204" pitchFamily="34" charset="0"/>
                <a:ea typeface="微软雅黑" panose="020B0503020204020204" charset="-122"/>
                <a:cs typeface="+mn-cs"/>
              </a:defRPr>
            </a:lvl5pPr>
          </a:lstStyle>
          <a:p>
            <a:pPr marL="0" lvl="0" indent="0" algn="ctr" eaLnBrk="1" hangingPunct="1">
              <a:lnSpc>
                <a:spcPct val="100000"/>
              </a:lnSpc>
              <a:spcAft>
                <a:spcPct val="0"/>
              </a:spcAft>
              <a:buFontTx/>
              <a:buNone/>
            </a:pPr>
            <a:r>
              <a:rPr lang="zh-CN" altLang="en-US" sz="1050" dirty="0">
                <a:solidFill>
                  <a:schemeClr val="tx1"/>
                </a:solidFill>
                <a:latin typeface="微软雅黑" panose="020B0503020204020204" charset="-122"/>
              </a:rPr>
              <a:t>高等数学</a:t>
            </a:r>
            <a:endParaRPr lang="en-US" altLang="zh-CN" sz="1050" dirty="0">
              <a:solidFill>
                <a:schemeClr val="tx1"/>
              </a:solidFill>
              <a:latin typeface="微软雅黑" panose="020B0503020204020204" charset="-122"/>
            </a:endParaRPr>
          </a:p>
          <a:p>
            <a:pPr marL="0" lvl="0" indent="0" algn="ctr" eaLnBrk="1" hangingPunct="1">
              <a:lnSpc>
                <a:spcPct val="100000"/>
              </a:lnSpc>
              <a:spcAft>
                <a:spcPct val="0"/>
              </a:spcAft>
              <a:buFontTx/>
              <a:buNone/>
            </a:pPr>
            <a:r>
              <a:rPr lang="zh-CN" altLang="en-US" sz="1050" dirty="0">
                <a:solidFill>
                  <a:schemeClr val="tx1"/>
                </a:solidFill>
                <a:latin typeface="微软雅黑" panose="020B0503020204020204" charset="-122"/>
              </a:rPr>
              <a:t>线性代数</a:t>
            </a:r>
            <a:endParaRPr lang="en-US" altLang="zh-CN" sz="1050" dirty="0">
              <a:solidFill>
                <a:schemeClr val="tx1"/>
              </a:solidFill>
              <a:latin typeface="微软雅黑" panose="020B0503020204020204" charset="-122"/>
            </a:endParaRPr>
          </a:p>
          <a:p>
            <a:pPr marL="0" lvl="0" indent="0" algn="ctr" eaLnBrk="1" hangingPunct="1">
              <a:lnSpc>
                <a:spcPct val="100000"/>
              </a:lnSpc>
              <a:spcAft>
                <a:spcPct val="0"/>
              </a:spcAft>
              <a:buFontTx/>
              <a:buNone/>
            </a:pPr>
            <a:r>
              <a:rPr lang="zh-CN" altLang="en-US" sz="1050" dirty="0">
                <a:solidFill>
                  <a:schemeClr val="tx1"/>
                </a:solidFill>
                <a:latin typeface="微软雅黑" panose="020B0503020204020204" charset="-122"/>
              </a:rPr>
              <a:t>概率论</a:t>
            </a:r>
            <a:endParaRPr lang="en-US" altLang="zh-CN" sz="1050" dirty="0">
              <a:solidFill>
                <a:schemeClr val="tx1"/>
              </a:solidFill>
              <a:latin typeface="微软雅黑" panose="020B0503020204020204" charset="-122"/>
            </a:endParaRPr>
          </a:p>
          <a:p>
            <a:pPr marL="0" lvl="0" indent="0" algn="ctr" eaLnBrk="1" hangingPunct="1">
              <a:lnSpc>
                <a:spcPct val="100000"/>
              </a:lnSpc>
              <a:spcAft>
                <a:spcPct val="0"/>
              </a:spcAft>
              <a:buFontTx/>
              <a:buNone/>
            </a:pPr>
            <a:r>
              <a:rPr lang="zh-CN" altLang="en-US" sz="1050" dirty="0">
                <a:solidFill>
                  <a:schemeClr val="tx1"/>
                </a:solidFill>
                <a:latin typeface="微软雅黑" panose="020B0503020204020204" charset="-122"/>
              </a:rPr>
              <a:t>大学物理基础</a:t>
            </a:r>
            <a:endParaRPr lang="en-US" altLang="zh-CN" sz="1050" dirty="0">
              <a:solidFill>
                <a:schemeClr val="tx1"/>
              </a:solidFill>
              <a:latin typeface="微软雅黑" panose="020B0503020204020204" charset="-122"/>
            </a:endParaRPr>
          </a:p>
        </p:txBody>
      </p:sp>
      <p:sp>
        <p:nvSpPr>
          <p:cNvPr id="36" name="矩形: 圆角 35"/>
          <p:cNvSpPr/>
          <p:nvPr/>
        </p:nvSpPr>
        <p:spPr>
          <a:xfrm>
            <a:off x="357804" y="6132932"/>
            <a:ext cx="926805" cy="390818"/>
          </a:xfrm>
          <a:prstGeom prst="roundRect">
            <a:avLst/>
          </a:prstGeom>
          <a:no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pPr>
            <a:r>
              <a:rPr lang="zh-CN" altLang="en-US" sz="900" spc="150" dirty="0">
                <a:solidFill>
                  <a:schemeClr val="tx1"/>
                </a:solidFill>
                <a:latin typeface="微软雅黑" panose="020B0503020204020204" charset="-122"/>
                <a:ea typeface="微软雅黑" panose="020B0503020204020204" charset="-122"/>
              </a:rPr>
              <a:t>军事训练</a:t>
            </a:r>
            <a:endParaRPr lang="en-US" altLang="zh-CN" sz="900" spc="150" dirty="0">
              <a:solidFill>
                <a:schemeClr val="tx1"/>
              </a:solidFill>
              <a:latin typeface="微软雅黑" panose="020B0503020204020204" charset="-122"/>
              <a:ea typeface="微软雅黑" panose="020B0503020204020204" charset="-122"/>
            </a:endParaRPr>
          </a:p>
          <a:p>
            <a:pPr marL="0" marR="0" lvl="0" indent="0" algn="ctr" defTabSz="914400" rtl="0" eaLnBrk="1" fontAlgn="base" latinLnBrk="0" hangingPunct="1">
              <a:lnSpc>
                <a:spcPct val="100000"/>
              </a:lnSpc>
              <a:spcBef>
                <a:spcPct val="0"/>
              </a:spcBef>
              <a:spcAft>
                <a:spcPct val="0"/>
              </a:spcAft>
              <a:buClrTx/>
              <a:buSzTx/>
              <a:buFontTx/>
              <a:buNone/>
            </a:pPr>
            <a:r>
              <a:rPr lang="zh-CN" altLang="en-US" sz="900" spc="150" dirty="0">
                <a:solidFill>
                  <a:schemeClr val="tx1"/>
                </a:solidFill>
                <a:latin typeface="微软雅黑" panose="020B0503020204020204" charset="-122"/>
                <a:ea typeface="微软雅黑" panose="020B0503020204020204" charset="-122"/>
              </a:rPr>
              <a:t>劳动实践</a:t>
            </a:r>
            <a:endParaRPr lang="zh-CN" altLang="en-US" sz="900" spc="150" dirty="0">
              <a:solidFill>
                <a:schemeClr val="tx1"/>
              </a:solidFill>
              <a:latin typeface="微软雅黑" panose="020B0503020204020204" charset="-122"/>
              <a:ea typeface="微软雅黑" panose="020B0503020204020204" charset="-122"/>
            </a:endParaRPr>
          </a:p>
        </p:txBody>
      </p:sp>
      <p:cxnSp>
        <p:nvCxnSpPr>
          <p:cNvPr id="37" name="连接符: 肘形 36"/>
          <p:cNvCxnSpPr/>
          <p:nvPr/>
        </p:nvCxnSpPr>
        <p:spPr>
          <a:xfrm rot="10800000" flipV="1">
            <a:off x="298874" y="1853248"/>
            <a:ext cx="49213" cy="2644775"/>
          </a:xfrm>
          <a:prstGeom prst="bentConnector3">
            <a:avLst>
              <a:gd name="adj1" fmla="val 564521"/>
            </a:avLst>
          </a:prstGeom>
          <a:ln>
            <a:solidFill>
              <a:schemeClr val="tx1"/>
            </a:solidFill>
            <a:prstDash val="solid"/>
            <a:tailEnd type="triangle" w="med" len="med"/>
          </a:ln>
        </p:spPr>
        <p:style>
          <a:lnRef idx="2">
            <a:schemeClr val="dk1"/>
          </a:lnRef>
          <a:fillRef idx="0">
            <a:schemeClr val="dk1"/>
          </a:fillRef>
          <a:effectRef idx="1">
            <a:schemeClr val="dk1"/>
          </a:effectRef>
          <a:fontRef idx="minor">
            <a:schemeClr val="tx1"/>
          </a:fontRef>
        </p:style>
      </p:cxnSp>
      <p:cxnSp>
        <p:nvCxnSpPr>
          <p:cNvPr id="38" name="直接箭头连接符 37"/>
          <p:cNvCxnSpPr/>
          <p:nvPr/>
        </p:nvCxnSpPr>
        <p:spPr>
          <a:xfrm flipV="1">
            <a:off x="76200" y="2651760"/>
            <a:ext cx="189337" cy="5307"/>
          </a:xfrm>
          <a:prstGeom prst="straightConnector1">
            <a:avLst/>
          </a:prstGeom>
          <a:ln>
            <a:solidFill>
              <a:schemeClr val="tx1"/>
            </a:solidFill>
            <a:prstDash val="solid"/>
            <a:tailEnd type="triangle" w="med" len="med"/>
          </a:ln>
        </p:spPr>
        <p:style>
          <a:lnRef idx="2">
            <a:schemeClr val="dk1"/>
          </a:lnRef>
          <a:fillRef idx="0">
            <a:schemeClr val="dk1"/>
          </a:fillRef>
          <a:effectRef idx="1">
            <a:schemeClr val="dk1"/>
          </a:effectRef>
          <a:fontRef idx="minor">
            <a:schemeClr val="tx1"/>
          </a:fontRef>
        </p:style>
      </p:cxnSp>
      <p:sp>
        <p:nvSpPr>
          <p:cNvPr id="39" name="矩形: 圆角 38"/>
          <p:cNvSpPr/>
          <p:nvPr/>
        </p:nvSpPr>
        <p:spPr>
          <a:xfrm>
            <a:off x="3812011" y="2651125"/>
            <a:ext cx="979488" cy="1952625"/>
          </a:xfrm>
          <a:prstGeom prst="roundRect">
            <a:avLst/>
          </a:prstGeom>
          <a:no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pPr>
            <a:endParaRPr kumimoji="0" lang="zh-CN" altLang="en-US" sz="1800" i="0" u="none" strike="noStrike" kern="1200" cap="none" spc="0" normalizeH="0" baseline="0" noProof="0" dirty="0">
              <a:ln>
                <a:noFill/>
              </a:ln>
              <a:solidFill>
                <a:schemeClr val="lt1"/>
              </a:solidFill>
              <a:effectLst/>
              <a:uLnTx/>
              <a:uFillTx/>
              <a:latin typeface="微软雅黑" panose="020B0503020204020204" charset="-122"/>
              <a:ea typeface="微软雅黑" panose="020B0503020204020204" charset="-122"/>
              <a:cs typeface="+mn-cs"/>
            </a:endParaRPr>
          </a:p>
        </p:txBody>
      </p:sp>
      <p:sp>
        <p:nvSpPr>
          <p:cNvPr id="40" name="文本框 49"/>
          <p:cNvSpPr txBox="1"/>
          <p:nvPr/>
        </p:nvSpPr>
        <p:spPr>
          <a:xfrm>
            <a:off x="3894561" y="2715260"/>
            <a:ext cx="839788" cy="460375"/>
          </a:xfrm>
          <a:prstGeom prst="rect">
            <a:avLst/>
          </a:prstGeom>
          <a:solidFill>
            <a:srgbClr val="FFD6D3"/>
          </a:solidFill>
          <a:ln w="9525">
            <a:noFill/>
            <a:prstDash val="solid"/>
          </a:ln>
        </p:spPr>
        <p:txBody>
          <a:bodyPr wrap="square">
            <a:spAutoFit/>
          </a:bodyPr>
          <a:lstStyle>
            <a:lvl1pPr marL="228600" indent="-228600" algn="l" rtl="0" eaLnBrk="0" fontAlgn="base" hangingPunct="0">
              <a:lnSpc>
                <a:spcPct val="130000"/>
              </a:lnSpc>
              <a:spcBef>
                <a:spcPct val="0"/>
              </a:spcBef>
              <a:spcAft>
                <a:spcPts val="1000"/>
              </a:spcAft>
              <a:buFont typeface="Arial" panose="020B0604020202020204" pitchFamily="34" charset="0"/>
              <a:buChar char="●"/>
              <a:defRPr kern="1200" spc="150">
                <a:solidFill>
                  <a:srgbClr val="595959"/>
                </a:solidFill>
                <a:latin typeface="Arial" panose="020B0604020202020204" pitchFamily="34" charset="0"/>
                <a:ea typeface="微软雅黑" panose="020B0503020204020204" charset="-122"/>
                <a:cs typeface="+mn-cs"/>
              </a:defRPr>
            </a:lvl1pPr>
            <a:lvl2pPr marL="685800" indent="-228600" algn="l" rtl="0" eaLnBrk="0" fontAlgn="base" hangingPunct="0">
              <a:lnSpc>
                <a:spcPct val="120000"/>
              </a:lnSpc>
              <a:spcBef>
                <a:spcPct val="0"/>
              </a:spcBef>
              <a:spcAft>
                <a:spcPts val="600"/>
              </a:spcAft>
              <a:buFont typeface="Arial" panose="020B0604020202020204" pitchFamily="34" charset="0"/>
              <a:buChar char="●"/>
              <a:tabLst>
                <a:tab pos="1609725" algn="l"/>
              </a:tabLst>
              <a:defRPr sz="1600" kern="1200" spc="150">
                <a:solidFill>
                  <a:srgbClr val="595959"/>
                </a:solidFill>
                <a:latin typeface="Arial" panose="020B0604020202020204" pitchFamily="34" charset="0"/>
                <a:ea typeface="微软雅黑" panose="020B0503020204020204" charset="-122"/>
                <a:cs typeface="+mn-cs"/>
              </a:defRPr>
            </a:lvl2pPr>
            <a:lvl3pPr marL="1143000" indent="-228600" algn="l" rtl="0" eaLnBrk="0" fontAlgn="base" hangingPunct="0">
              <a:lnSpc>
                <a:spcPct val="120000"/>
              </a:lnSpc>
              <a:spcBef>
                <a:spcPct val="0"/>
              </a:spcBef>
              <a:spcAft>
                <a:spcPts val="600"/>
              </a:spcAft>
              <a:buFont typeface="Arial" panose="020B0604020202020204" pitchFamily="34" charset="0"/>
              <a:buChar char="●"/>
              <a:defRPr sz="1600" kern="1200" spc="150">
                <a:solidFill>
                  <a:srgbClr val="595959"/>
                </a:solidFill>
                <a:latin typeface="Arial" panose="020B0604020202020204" pitchFamily="34" charset="0"/>
                <a:ea typeface="微软雅黑" panose="020B0503020204020204" charset="-122"/>
                <a:cs typeface="+mn-cs"/>
              </a:defRPr>
            </a:lvl3pPr>
            <a:lvl4pPr marL="1600200" indent="-228600" algn="l" rtl="0" eaLnBrk="0" fontAlgn="base" hangingPunct="0">
              <a:lnSpc>
                <a:spcPct val="120000"/>
              </a:lnSpc>
              <a:spcBef>
                <a:spcPct val="0"/>
              </a:spcBef>
              <a:spcAft>
                <a:spcPts val="300"/>
              </a:spcAft>
              <a:buFont typeface="Wingdings" panose="05000000000000000000" pitchFamily="2" charset="2"/>
              <a:buChar char=""/>
              <a:defRPr sz="1400" kern="1200" spc="150">
                <a:solidFill>
                  <a:srgbClr val="595959"/>
                </a:solidFill>
                <a:latin typeface="Arial" panose="020B0604020202020204" pitchFamily="34" charset="0"/>
                <a:ea typeface="微软雅黑" panose="020B0503020204020204" charset="-122"/>
                <a:cs typeface="+mn-cs"/>
              </a:defRPr>
            </a:lvl4pPr>
            <a:lvl5pPr marL="2057400" indent="-228600" algn="l" rtl="0" eaLnBrk="0" fontAlgn="base" hangingPunct="0">
              <a:lnSpc>
                <a:spcPct val="120000"/>
              </a:lnSpc>
              <a:spcBef>
                <a:spcPct val="0"/>
              </a:spcBef>
              <a:spcAft>
                <a:spcPts val="300"/>
              </a:spcAft>
              <a:buFont typeface="Arial" panose="020B0604020202020204" pitchFamily="34" charset="0"/>
              <a:buChar char="•"/>
              <a:defRPr sz="1400" kern="1200" spc="150">
                <a:solidFill>
                  <a:srgbClr val="595959"/>
                </a:solidFill>
                <a:latin typeface="Arial" panose="020B0604020202020204" pitchFamily="34" charset="0"/>
                <a:ea typeface="微软雅黑" panose="020B0503020204020204" charset="-122"/>
                <a:cs typeface="+mn-cs"/>
              </a:defRPr>
            </a:lvl5pPr>
          </a:lstStyle>
          <a:p>
            <a:pPr marL="0" lvl="0" indent="0" algn="ctr" eaLnBrk="1" hangingPunct="1">
              <a:lnSpc>
                <a:spcPct val="100000"/>
              </a:lnSpc>
              <a:spcAft>
                <a:spcPct val="0"/>
              </a:spcAft>
              <a:buFontTx/>
              <a:buNone/>
            </a:pPr>
            <a:r>
              <a:rPr lang="zh-CN" altLang="en-US" sz="1200" b="1" dirty="0">
                <a:solidFill>
                  <a:schemeClr val="tx1"/>
                </a:solidFill>
                <a:latin typeface="微软雅黑" panose="020B0503020204020204" charset="-122"/>
                <a:ea typeface="微软雅黑" panose="020B0503020204020204" charset="-122"/>
              </a:rPr>
              <a:t>计算机模块</a:t>
            </a:r>
            <a:endParaRPr lang="zh-CN" altLang="en-US" sz="1200" b="1" dirty="0">
              <a:solidFill>
                <a:schemeClr val="tx1"/>
              </a:solidFill>
              <a:latin typeface="微软雅黑" panose="020B0503020204020204" charset="-122"/>
              <a:ea typeface="微软雅黑" panose="020B0503020204020204" charset="-122"/>
            </a:endParaRPr>
          </a:p>
        </p:txBody>
      </p:sp>
      <p:sp>
        <p:nvSpPr>
          <p:cNvPr id="41" name="文本框 40"/>
          <p:cNvSpPr txBox="1"/>
          <p:nvPr/>
        </p:nvSpPr>
        <p:spPr>
          <a:xfrm>
            <a:off x="3823312" y="3277730"/>
            <a:ext cx="958850" cy="1322070"/>
          </a:xfrm>
          <a:prstGeom prst="rect">
            <a:avLst/>
          </a:prstGeom>
          <a:noFill/>
          <a:ln>
            <a:noFill/>
            <a:prstDash val="solid"/>
          </a:ln>
        </p:spPr>
        <p:txBody>
          <a:bodyPr wrap="square">
            <a:spAutoFit/>
          </a:bodyPr>
          <a:lstStyle/>
          <a:p>
            <a:pPr marR="0" algn="ctr" defTabSz="914400" eaLnBrk="1" hangingPunct="1">
              <a:buClrTx/>
              <a:buSzTx/>
              <a:buFontTx/>
              <a:buNone/>
            </a:pPr>
            <a:r>
              <a:rPr kumimoji="0" lang="zh-CN" altLang="en-US" sz="1000" kern="1200" cap="none" spc="0" normalizeH="0" baseline="0" noProof="0" dirty="0">
                <a:latin typeface="微软雅黑" panose="020B0503020204020204" charset="-122"/>
                <a:ea typeface="微软雅黑" panose="020B0503020204020204" charset="-122"/>
                <a:cs typeface="微软雅黑" panose="020B0503020204020204" charset="-122"/>
              </a:rPr>
              <a:t>必修课</a:t>
            </a:r>
            <a:r>
              <a:rPr kumimoji="0" lang="en-US" altLang="zh-CN" sz="1000" kern="1200" cap="none" spc="0" normalizeH="0" baseline="0" noProof="0" dirty="0">
                <a:latin typeface="微软雅黑" panose="020B0503020204020204" charset="-122"/>
                <a:ea typeface="微软雅黑" panose="020B0503020204020204" charset="-122"/>
                <a:cs typeface="微软雅黑" panose="020B0503020204020204" charset="-122"/>
              </a:rPr>
              <a:t>(</a:t>
            </a:r>
            <a:r>
              <a:rPr kumimoji="0" lang="zh-CN" altLang="en-US" sz="1000" kern="1200" cap="none" spc="0" normalizeH="0" baseline="0" noProof="0" dirty="0">
                <a:latin typeface="微软雅黑" panose="020B0503020204020204" charset="-122"/>
                <a:ea typeface="微软雅黑" panose="020B0503020204020204" charset="-122"/>
                <a:cs typeface="微软雅黑" panose="020B0503020204020204" charset="-122"/>
              </a:rPr>
              <a:t>含上机</a:t>
            </a:r>
            <a:r>
              <a:rPr kumimoji="0" lang="en-US" altLang="zh-CN" sz="1000" kern="1200" cap="none" spc="0" normalizeH="0" baseline="0" noProof="0" dirty="0">
                <a:latin typeface="微软雅黑" panose="020B0503020204020204" charset="-122"/>
                <a:ea typeface="微软雅黑" panose="020B0503020204020204" charset="-122"/>
                <a:cs typeface="微软雅黑" panose="020B0503020204020204" charset="-122"/>
              </a:rPr>
              <a:t>)</a:t>
            </a:r>
            <a:r>
              <a:rPr kumimoji="0" lang="zh-CN" sz="1000" kern="1200" cap="none" spc="0" normalizeH="0" baseline="0" noProof="0" dirty="0">
                <a:latin typeface="微软雅黑" panose="020B0503020204020204" charset="-122"/>
                <a:ea typeface="微软雅黑" panose="020B0503020204020204" charset="-122"/>
                <a:cs typeface="微软雅黑" panose="020B0503020204020204" charset="-122"/>
              </a:rPr>
              <a:t>：</a:t>
            </a:r>
            <a:endParaRPr kumimoji="0" lang="en-US" altLang="zh-CN" sz="1000" kern="1200" cap="none" spc="0" normalizeH="0" baseline="0" noProof="0" dirty="0">
              <a:latin typeface="微软雅黑" panose="020B0503020204020204" charset="-122"/>
              <a:ea typeface="微软雅黑" panose="020B0503020204020204" charset="-122"/>
              <a:cs typeface="微软雅黑" panose="020B0503020204020204" charset="-122"/>
            </a:endParaRPr>
          </a:p>
          <a:p>
            <a:pPr marR="0" algn="ctr" defTabSz="914400" eaLnBrk="1" hangingPunct="1">
              <a:buClrTx/>
              <a:buSzTx/>
              <a:buFontTx/>
              <a:buNone/>
            </a:pPr>
            <a:r>
              <a:rPr kumimoji="0" lang="zh-CN" altLang="en-US" sz="1000" kern="1200" cap="none" spc="0" normalizeH="0" baseline="0" noProof="0" dirty="0">
                <a:latin typeface="微软雅黑" panose="020B0503020204020204" charset="-122"/>
                <a:ea typeface="微软雅黑" panose="020B0503020204020204" charset="-122"/>
                <a:cs typeface="微软雅黑" panose="020B0503020204020204" charset="-122"/>
              </a:rPr>
              <a:t>计算机程序设计</a:t>
            </a:r>
            <a:r>
              <a:rPr kumimoji="0" lang="en-US" altLang="zh-CN" sz="1000" kern="1200" cap="none" spc="0" normalizeH="0" baseline="0" noProof="0" dirty="0">
                <a:latin typeface="微软雅黑" panose="020B0503020204020204" charset="-122"/>
                <a:ea typeface="微软雅黑" panose="020B0503020204020204" charset="-122"/>
                <a:cs typeface="微软雅黑" panose="020B0503020204020204" charset="-122"/>
              </a:rPr>
              <a:t>(C </a:t>
            </a:r>
            <a:r>
              <a:rPr kumimoji="0" lang="zh-CN" altLang="en-US" sz="1000" kern="1200" cap="none" spc="0" normalizeH="0" baseline="0" noProof="0" dirty="0">
                <a:latin typeface="微软雅黑" panose="020B0503020204020204" charset="-122"/>
                <a:ea typeface="微软雅黑" panose="020B0503020204020204" charset="-122"/>
                <a:cs typeface="微软雅黑" panose="020B0503020204020204" charset="-122"/>
              </a:rPr>
              <a:t>语言</a:t>
            </a:r>
            <a:r>
              <a:rPr kumimoji="0" lang="en-US" altLang="zh-CN" sz="1000" kern="1200" cap="none" spc="0" normalizeH="0" baseline="0" noProof="0" dirty="0">
                <a:latin typeface="微软雅黑" panose="020B0503020204020204" charset="-122"/>
                <a:ea typeface="微软雅黑" panose="020B0503020204020204" charset="-122"/>
                <a:cs typeface="微软雅黑" panose="020B0503020204020204" charset="-122"/>
              </a:rPr>
              <a:t>)</a:t>
            </a:r>
            <a:r>
              <a:rPr kumimoji="0" lang="zh-CN" altLang="en-US" sz="1000" kern="1200" cap="none" spc="0" normalizeH="0" baseline="0" noProof="0" dirty="0">
                <a:latin typeface="微软雅黑" panose="020B0503020204020204" charset="-122"/>
                <a:ea typeface="微软雅黑" panose="020B0503020204020204" charset="-122"/>
                <a:cs typeface="微软雅黑" panose="020B0503020204020204" charset="-122"/>
              </a:rPr>
              <a:t>、数据结构、</a:t>
            </a:r>
            <a:endParaRPr kumimoji="0" lang="en-US" altLang="zh-CN" sz="1000" kern="1200" cap="none" spc="0" normalizeH="0" baseline="0" noProof="0" dirty="0">
              <a:latin typeface="微软雅黑" panose="020B0503020204020204" charset="-122"/>
              <a:ea typeface="微软雅黑" panose="020B0503020204020204" charset="-122"/>
              <a:cs typeface="微软雅黑" panose="020B0503020204020204" charset="-122"/>
            </a:endParaRPr>
          </a:p>
          <a:p>
            <a:pPr marR="0" algn="ctr" defTabSz="914400" eaLnBrk="1" hangingPunct="1">
              <a:buClrTx/>
              <a:buSzTx/>
              <a:buFontTx/>
              <a:buNone/>
            </a:pPr>
            <a:r>
              <a:rPr kumimoji="0" lang="zh-CN" altLang="en-US" sz="1000" kern="1200" cap="none" spc="0" normalizeH="0" baseline="0" noProof="0" dirty="0">
                <a:latin typeface="微软雅黑" panose="020B0503020204020204" charset="-122"/>
                <a:ea typeface="微软雅黑" panose="020B0503020204020204" charset="-122"/>
                <a:cs typeface="微软雅黑" panose="020B0503020204020204" charset="-122"/>
              </a:rPr>
              <a:t>数据库与空间数据库</a:t>
            </a:r>
            <a:endParaRPr kumimoji="0" lang="en-US" altLang="zh-CN" sz="1000" kern="1200" cap="none" spc="0" normalizeH="0" baseline="0" noProof="0" dirty="0">
              <a:latin typeface="微软雅黑" panose="020B0503020204020204" charset="-122"/>
              <a:ea typeface="微软雅黑" panose="020B0503020204020204" charset="-122"/>
              <a:cs typeface="微软雅黑" panose="020B0503020204020204" charset="-122"/>
            </a:endParaRPr>
          </a:p>
          <a:p>
            <a:pPr marR="0" algn="ctr" defTabSz="914400" eaLnBrk="1" hangingPunct="1">
              <a:buClrTx/>
              <a:buSzTx/>
              <a:buFontTx/>
              <a:buNone/>
            </a:pPr>
            <a:endParaRPr kumimoji="0" lang="en-US" altLang="zh-CN" sz="1000" kern="1200" cap="none" spc="0" normalizeH="0" baseline="0" noProof="0" dirty="0">
              <a:latin typeface="微软雅黑" panose="020B0503020204020204" charset="-122"/>
              <a:ea typeface="微软雅黑" panose="020B0503020204020204" charset="-122"/>
              <a:cs typeface="微软雅黑" panose="020B0503020204020204" charset="-122"/>
            </a:endParaRPr>
          </a:p>
        </p:txBody>
      </p:sp>
      <p:sp>
        <p:nvSpPr>
          <p:cNvPr id="43" name="矩形: 圆角 42"/>
          <p:cNvSpPr/>
          <p:nvPr/>
        </p:nvSpPr>
        <p:spPr>
          <a:xfrm>
            <a:off x="4889925" y="2649538"/>
            <a:ext cx="1050130" cy="1954213"/>
          </a:xfrm>
          <a:prstGeom prst="roundRect">
            <a:avLst/>
          </a:prstGeom>
          <a:no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pPr>
            <a:endParaRPr kumimoji="0" lang="zh-CN" altLang="en-US" sz="1800" i="0" u="none" strike="noStrike" kern="1200" cap="none" spc="0" normalizeH="0" baseline="0" noProof="0" dirty="0">
              <a:ln>
                <a:noFill/>
              </a:ln>
              <a:solidFill>
                <a:schemeClr val="lt1"/>
              </a:solidFill>
              <a:effectLst/>
              <a:uLnTx/>
              <a:uFillTx/>
              <a:latin typeface="微软雅黑" panose="020B0503020204020204" charset="-122"/>
              <a:ea typeface="微软雅黑" panose="020B0503020204020204" charset="-122"/>
              <a:cs typeface="+mn-cs"/>
            </a:endParaRPr>
          </a:p>
        </p:txBody>
      </p:sp>
      <p:sp>
        <p:nvSpPr>
          <p:cNvPr id="44" name="文本框 63"/>
          <p:cNvSpPr txBox="1"/>
          <p:nvPr/>
        </p:nvSpPr>
        <p:spPr>
          <a:xfrm>
            <a:off x="4941518" y="2733615"/>
            <a:ext cx="930274" cy="460375"/>
          </a:xfrm>
          <a:prstGeom prst="rect">
            <a:avLst/>
          </a:prstGeom>
          <a:solidFill>
            <a:srgbClr val="FFD6D3"/>
          </a:solidFill>
          <a:ln w="9525">
            <a:noFill/>
            <a:prstDash val="solid"/>
          </a:ln>
        </p:spPr>
        <p:txBody>
          <a:bodyPr wrap="square">
            <a:spAutoFit/>
          </a:bodyPr>
          <a:lstStyle>
            <a:lvl1pPr marL="228600" indent="-228600" algn="l" rtl="0" eaLnBrk="0" fontAlgn="base" hangingPunct="0">
              <a:lnSpc>
                <a:spcPct val="130000"/>
              </a:lnSpc>
              <a:spcBef>
                <a:spcPct val="0"/>
              </a:spcBef>
              <a:spcAft>
                <a:spcPts val="1000"/>
              </a:spcAft>
              <a:buFont typeface="Arial" panose="020B0604020202020204" pitchFamily="34" charset="0"/>
              <a:buChar char="●"/>
              <a:defRPr kern="1200" spc="150">
                <a:solidFill>
                  <a:srgbClr val="595959"/>
                </a:solidFill>
                <a:latin typeface="Arial" panose="020B0604020202020204" pitchFamily="34" charset="0"/>
                <a:ea typeface="微软雅黑" panose="020B0503020204020204" charset="-122"/>
                <a:cs typeface="+mn-cs"/>
              </a:defRPr>
            </a:lvl1pPr>
            <a:lvl2pPr marL="685800" indent="-228600" algn="l" rtl="0" eaLnBrk="0" fontAlgn="base" hangingPunct="0">
              <a:lnSpc>
                <a:spcPct val="120000"/>
              </a:lnSpc>
              <a:spcBef>
                <a:spcPct val="0"/>
              </a:spcBef>
              <a:spcAft>
                <a:spcPts val="600"/>
              </a:spcAft>
              <a:buFont typeface="Arial" panose="020B0604020202020204" pitchFamily="34" charset="0"/>
              <a:buChar char="●"/>
              <a:tabLst>
                <a:tab pos="1609725" algn="l"/>
              </a:tabLst>
              <a:defRPr sz="1600" kern="1200" spc="150">
                <a:solidFill>
                  <a:srgbClr val="595959"/>
                </a:solidFill>
                <a:latin typeface="Arial" panose="020B0604020202020204" pitchFamily="34" charset="0"/>
                <a:ea typeface="微软雅黑" panose="020B0503020204020204" charset="-122"/>
                <a:cs typeface="+mn-cs"/>
              </a:defRPr>
            </a:lvl2pPr>
            <a:lvl3pPr marL="1143000" indent="-228600" algn="l" rtl="0" eaLnBrk="0" fontAlgn="base" hangingPunct="0">
              <a:lnSpc>
                <a:spcPct val="120000"/>
              </a:lnSpc>
              <a:spcBef>
                <a:spcPct val="0"/>
              </a:spcBef>
              <a:spcAft>
                <a:spcPts val="600"/>
              </a:spcAft>
              <a:buFont typeface="Arial" panose="020B0604020202020204" pitchFamily="34" charset="0"/>
              <a:buChar char="●"/>
              <a:defRPr sz="1600" kern="1200" spc="150">
                <a:solidFill>
                  <a:srgbClr val="595959"/>
                </a:solidFill>
                <a:latin typeface="Arial" panose="020B0604020202020204" pitchFamily="34" charset="0"/>
                <a:ea typeface="微软雅黑" panose="020B0503020204020204" charset="-122"/>
                <a:cs typeface="+mn-cs"/>
              </a:defRPr>
            </a:lvl3pPr>
            <a:lvl4pPr marL="1600200" indent="-228600" algn="l" rtl="0" eaLnBrk="0" fontAlgn="base" hangingPunct="0">
              <a:lnSpc>
                <a:spcPct val="120000"/>
              </a:lnSpc>
              <a:spcBef>
                <a:spcPct val="0"/>
              </a:spcBef>
              <a:spcAft>
                <a:spcPts val="300"/>
              </a:spcAft>
              <a:buFont typeface="Wingdings" panose="05000000000000000000" pitchFamily="2" charset="2"/>
              <a:buChar char=""/>
              <a:defRPr sz="1400" kern="1200" spc="150">
                <a:solidFill>
                  <a:srgbClr val="595959"/>
                </a:solidFill>
                <a:latin typeface="Arial" panose="020B0604020202020204" pitchFamily="34" charset="0"/>
                <a:ea typeface="微软雅黑" panose="020B0503020204020204" charset="-122"/>
                <a:cs typeface="+mn-cs"/>
              </a:defRPr>
            </a:lvl4pPr>
            <a:lvl5pPr marL="2057400" indent="-228600" algn="l" rtl="0" eaLnBrk="0" fontAlgn="base" hangingPunct="0">
              <a:lnSpc>
                <a:spcPct val="120000"/>
              </a:lnSpc>
              <a:spcBef>
                <a:spcPct val="0"/>
              </a:spcBef>
              <a:spcAft>
                <a:spcPts val="300"/>
              </a:spcAft>
              <a:buFont typeface="Arial" panose="020B0604020202020204" pitchFamily="34" charset="0"/>
              <a:buChar char="•"/>
              <a:defRPr sz="1400" kern="1200" spc="150">
                <a:solidFill>
                  <a:srgbClr val="595959"/>
                </a:solidFill>
                <a:latin typeface="Arial" panose="020B0604020202020204" pitchFamily="34" charset="0"/>
                <a:ea typeface="微软雅黑" panose="020B0503020204020204" charset="-122"/>
                <a:cs typeface="+mn-cs"/>
              </a:defRPr>
            </a:lvl5pPr>
          </a:lstStyle>
          <a:p>
            <a:pPr marL="0" lvl="0" indent="0" algn="ctr" eaLnBrk="1" hangingPunct="1">
              <a:lnSpc>
                <a:spcPct val="100000"/>
              </a:lnSpc>
              <a:spcAft>
                <a:spcPct val="0"/>
              </a:spcAft>
              <a:buFontTx/>
              <a:buNone/>
            </a:pPr>
            <a:r>
              <a:rPr lang="zh-CN" altLang="en-US" sz="1200" b="1" dirty="0">
                <a:solidFill>
                  <a:schemeClr val="tx1"/>
                </a:solidFill>
                <a:latin typeface="微软雅黑" panose="020B0503020204020204" charset="-122"/>
                <a:ea typeface="微软雅黑" panose="020B0503020204020204" charset="-122"/>
                <a:cs typeface="微软雅黑" panose="020B0503020204020204" charset="-122"/>
              </a:rPr>
              <a:t>时空信息模块</a:t>
            </a:r>
            <a:endParaRPr lang="zh-CN" altLang="en-US" sz="1200" b="1" dirty="0">
              <a:solidFill>
                <a:schemeClr val="tx1"/>
              </a:solidFill>
              <a:latin typeface="微软雅黑" panose="020B0503020204020204" charset="-122"/>
              <a:ea typeface="微软雅黑" panose="020B0503020204020204" charset="-122"/>
              <a:cs typeface="微软雅黑" panose="020B0503020204020204" charset="-122"/>
            </a:endParaRPr>
          </a:p>
        </p:txBody>
      </p:sp>
      <p:cxnSp>
        <p:nvCxnSpPr>
          <p:cNvPr id="46" name="连接符: 肘形 45"/>
          <p:cNvCxnSpPr>
            <a:endCxn id="39" idx="0"/>
          </p:cNvCxnSpPr>
          <p:nvPr/>
        </p:nvCxnSpPr>
        <p:spPr>
          <a:xfrm rot="5400000">
            <a:off x="4259609" y="2112882"/>
            <a:ext cx="580389" cy="496096"/>
          </a:xfrm>
          <a:prstGeom prst="bentConnector3">
            <a:avLst>
              <a:gd name="adj1" fmla="val 50000"/>
            </a:avLst>
          </a:prstGeom>
          <a:ln>
            <a:solidFill>
              <a:schemeClr val="tx1"/>
            </a:solidFill>
            <a:prstDash val="solid"/>
            <a:tailEnd type="triangle" w="med" len="med"/>
          </a:ln>
        </p:spPr>
        <p:style>
          <a:lnRef idx="2">
            <a:schemeClr val="dk1"/>
          </a:lnRef>
          <a:fillRef idx="0">
            <a:schemeClr val="dk1"/>
          </a:fillRef>
          <a:effectRef idx="1">
            <a:schemeClr val="dk1"/>
          </a:effectRef>
          <a:fontRef idx="minor">
            <a:schemeClr val="tx1"/>
          </a:fontRef>
        </p:style>
      </p:cxnSp>
      <p:cxnSp>
        <p:nvCxnSpPr>
          <p:cNvPr id="47" name="连接符: 肘形 46"/>
          <p:cNvCxnSpPr>
            <a:endCxn id="43" idx="0"/>
          </p:cNvCxnSpPr>
          <p:nvPr/>
        </p:nvCxnSpPr>
        <p:spPr>
          <a:xfrm>
            <a:off x="4782162" y="2358390"/>
            <a:ext cx="632828" cy="291148"/>
          </a:xfrm>
          <a:prstGeom prst="bentConnector2">
            <a:avLst/>
          </a:prstGeom>
          <a:ln>
            <a:solidFill>
              <a:schemeClr val="tx1"/>
            </a:solidFill>
            <a:prstDash val="solid"/>
            <a:tailEnd type="triangle" w="med" len="med"/>
          </a:ln>
        </p:spPr>
        <p:style>
          <a:lnRef idx="2">
            <a:schemeClr val="dk1"/>
          </a:lnRef>
          <a:fillRef idx="0">
            <a:schemeClr val="dk1"/>
          </a:fillRef>
          <a:effectRef idx="1">
            <a:schemeClr val="dk1"/>
          </a:effectRef>
          <a:fontRef idx="minor">
            <a:schemeClr val="tx1"/>
          </a:fontRef>
        </p:style>
      </p:cxnSp>
      <p:cxnSp>
        <p:nvCxnSpPr>
          <p:cNvPr id="49" name="连接符: 肘形 48"/>
          <p:cNvCxnSpPr/>
          <p:nvPr/>
        </p:nvCxnSpPr>
        <p:spPr>
          <a:xfrm rot="16200000" flipH="1">
            <a:off x="4272386" y="4457700"/>
            <a:ext cx="365125" cy="723900"/>
          </a:xfrm>
          <a:prstGeom prst="bentConnector3">
            <a:avLst>
              <a:gd name="adj1" fmla="val 50000"/>
            </a:avLst>
          </a:prstGeom>
          <a:ln>
            <a:solidFill>
              <a:schemeClr val="tx1"/>
            </a:solidFill>
            <a:prstDash val="solid"/>
            <a:tailEnd type="triangle" w="med" len="med"/>
          </a:ln>
        </p:spPr>
        <p:style>
          <a:lnRef idx="2">
            <a:schemeClr val="dk1"/>
          </a:lnRef>
          <a:fillRef idx="0">
            <a:schemeClr val="dk1"/>
          </a:fillRef>
          <a:effectRef idx="1">
            <a:schemeClr val="dk1"/>
          </a:effectRef>
          <a:fontRef idx="minor">
            <a:schemeClr val="tx1"/>
          </a:fontRef>
        </p:style>
      </p:cxnSp>
      <p:cxnSp>
        <p:nvCxnSpPr>
          <p:cNvPr id="50" name="连接符: 肘形 49"/>
          <p:cNvCxnSpPr/>
          <p:nvPr/>
        </p:nvCxnSpPr>
        <p:spPr>
          <a:xfrm rot="5400000">
            <a:off x="4970092" y="4483894"/>
            <a:ext cx="365125" cy="671513"/>
          </a:xfrm>
          <a:prstGeom prst="bentConnector3">
            <a:avLst>
              <a:gd name="adj1" fmla="val 50000"/>
            </a:avLst>
          </a:prstGeom>
          <a:ln>
            <a:solidFill>
              <a:schemeClr val="tx1"/>
            </a:solidFill>
            <a:prstDash val="solid"/>
            <a:tailEnd type="triangle" w="med" len="med"/>
          </a:ln>
        </p:spPr>
        <p:style>
          <a:lnRef idx="2">
            <a:schemeClr val="dk1"/>
          </a:lnRef>
          <a:fillRef idx="0">
            <a:schemeClr val="dk1"/>
          </a:fillRef>
          <a:effectRef idx="1">
            <a:schemeClr val="dk1"/>
          </a:effectRef>
          <a:fontRef idx="minor">
            <a:schemeClr val="tx1"/>
          </a:fontRef>
        </p:style>
      </p:cxnSp>
      <p:sp>
        <p:nvSpPr>
          <p:cNvPr id="51" name="矩形: 圆角 50"/>
          <p:cNvSpPr/>
          <p:nvPr/>
        </p:nvSpPr>
        <p:spPr>
          <a:xfrm>
            <a:off x="2665177" y="2627312"/>
            <a:ext cx="1002542" cy="2183613"/>
          </a:xfrm>
          <a:prstGeom prst="roundRect">
            <a:avLst/>
          </a:prstGeom>
          <a:no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pPr>
            <a:endParaRPr kumimoji="0" lang="zh-CN" altLang="en-US" sz="1800" i="0" u="none" strike="noStrike" kern="1200" cap="none" spc="0" normalizeH="0" baseline="0" noProof="0" dirty="0">
              <a:ln>
                <a:noFill/>
              </a:ln>
              <a:solidFill>
                <a:schemeClr val="lt1"/>
              </a:solidFill>
              <a:effectLst/>
              <a:uLnTx/>
              <a:uFillTx/>
              <a:latin typeface="微软雅黑" panose="020B0503020204020204" charset="-122"/>
              <a:ea typeface="微软雅黑" panose="020B0503020204020204" charset="-122"/>
              <a:cs typeface="+mn-cs"/>
            </a:endParaRPr>
          </a:p>
        </p:txBody>
      </p:sp>
      <p:sp>
        <p:nvSpPr>
          <p:cNvPr id="52" name="文本框 34"/>
          <p:cNvSpPr txBox="1"/>
          <p:nvPr/>
        </p:nvSpPr>
        <p:spPr>
          <a:xfrm>
            <a:off x="2846422" y="2687637"/>
            <a:ext cx="646113" cy="460375"/>
          </a:xfrm>
          <a:prstGeom prst="rect">
            <a:avLst/>
          </a:prstGeom>
          <a:solidFill>
            <a:srgbClr val="FFD6D3"/>
          </a:solidFill>
          <a:ln w="9525">
            <a:noFill/>
            <a:prstDash val="solid"/>
          </a:ln>
        </p:spPr>
        <p:txBody>
          <a:bodyPr wrap="square">
            <a:spAutoFit/>
          </a:bodyPr>
          <a:lstStyle>
            <a:lvl1pPr marL="228600" indent="-228600" algn="l" rtl="0" eaLnBrk="0" fontAlgn="base" hangingPunct="0">
              <a:lnSpc>
                <a:spcPct val="130000"/>
              </a:lnSpc>
              <a:spcBef>
                <a:spcPct val="0"/>
              </a:spcBef>
              <a:spcAft>
                <a:spcPts val="1000"/>
              </a:spcAft>
              <a:buFont typeface="Arial" panose="020B0604020202020204" pitchFamily="34" charset="0"/>
              <a:buChar char="●"/>
              <a:defRPr kern="1200" spc="150">
                <a:solidFill>
                  <a:srgbClr val="595959"/>
                </a:solidFill>
                <a:latin typeface="Arial" panose="020B0604020202020204" pitchFamily="34" charset="0"/>
                <a:ea typeface="微软雅黑" panose="020B0503020204020204" charset="-122"/>
                <a:cs typeface="+mn-cs"/>
              </a:defRPr>
            </a:lvl1pPr>
            <a:lvl2pPr marL="685800" indent="-228600" algn="l" rtl="0" eaLnBrk="0" fontAlgn="base" hangingPunct="0">
              <a:lnSpc>
                <a:spcPct val="120000"/>
              </a:lnSpc>
              <a:spcBef>
                <a:spcPct val="0"/>
              </a:spcBef>
              <a:spcAft>
                <a:spcPts val="600"/>
              </a:spcAft>
              <a:buFont typeface="Arial" panose="020B0604020202020204" pitchFamily="34" charset="0"/>
              <a:buChar char="●"/>
              <a:tabLst>
                <a:tab pos="1609725" algn="l"/>
              </a:tabLst>
              <a:defRPr sz="1600" kern="1200" spc="150">
                <a:solidFill>
                  <a:srgbClr val="595959"/>
                </a:solidFill>
                <a:latin typeface="Arial" panose="020B0604020202020204" pitchFamily="34" charset="0"/>
                <a:ea typeface="微软雅黑" panose="020B0503020204020204" charset="-122"/>
                <a:cs typeface="+mn-cs"/>
              </a:defRPr>
            </a:lvl2pPr>
            <a:lvl3pPr marL="1143000" indent="-228600" algn="l" rtl="0" eaLnBrk="0" fontAlgn="base" hangingPunct="0">
              <a:lnSpc>
                <a:spcPct val="120000"/>
              </a:lnSpc>
              <a:spcBef>
                <a:spcPct val="0"/>
              </a:spcBef>
              <a:spcAft>
                <a:spcPts val="600"/>
              </a:spcAft>
              <a:buFont typeface="Arial" panose="020B0604020202020204" pitchFamily="34" charset="0"/>
              <a:buChar char="●"/>
              <a:defRPr sz="1600" kern="1200" spc="150">
                <a:solidFill>
                  <a:srgbClr val="595959"/>
                </a:solidFill>
                <a:latin typeface="Arial" panose="020B0604020202020204" pitchFamily="34" charset="0"/>
                <a:ea typeface="微软雅黑" panose="020B0503020204020204" charset="-122"/>
                <a:cs typeface="+mn-cs"/>
              </a:defRPr>
            </a:lvl3pPr>
            <a:lvl4pPr marL="1600200" indent="-228600" algn="l" rtl="0" eaLnBrk="0" fontAlgn="base" hangingPunct="0">
              <a:lnSpc>
                <a:spcPct val="120000"/>
              </a:lnSpc>
              <a:spcBef>
                <a:spcPct val="0"/>
              </a:spcBef>
              <a:spcAft>
                <a:spcPts val="300"/>
              </a:spcAft>
              <a:buFont typeface="Wingdings" panose="05000000000000000000" pitchFamily="2" charset="2"/>
              <a:buChar char=""/>
              <a:defRPr sz="1400" kern="1200" spc="150">
                <a:solidFill>
                  <a:srgbClr val="595959"/>
                </a:solidFill>
                <a:latin typeface="Arial" panose="020B0604020202020204" pitchFamily="34" charset="0"/>
                <a:ea typeface="微软雅黑" panose="020B0503020204020204" charset="-122"/>
                <a:cs typeface="+mn-cs"/>
              </a:defRPr>
            </a:lvl4pPr>
            <a:lvl5pPr marL="2057400" indent="-228600" algn="l" rtl="0" eaLnBrk="0" fontAlgn="base" hangingPunct="0">
              <a:lnSpc>
                <a:spcPct val="120000"/>
              </a:lnSpc>
              <a:spcBef>
                <a:spcPct val="0"/>
              </a:spcBef>
              <a:spcAft>
                <a:spcPts val="300"/>
              </a:spcAft>
              <a:buFont typeface="Arial" panose="020B0604020202020204" pitchFamily="34" charset="0"/>
              <a:buChar char="•"/>
              <a:defRPr sz="1400" kern="1200" spc="150">
                <a:solidFill>
                  <a:srgbClr val="595959"/>
                </a:solidFill>
                <a:latin typeface="Arial" panose="020B0604020202020204" pitchFamily="34" charset="0"/>
                <a:ea typeface="微软雅黑" panose="020B0503020204020204" charset="-122"/>
                <a:cs typeface="+mn-cs"/>
              </a:defRPr>
            </a:lvl5pPr>
          </a:lstStyle>
          <a:p>
            <a:pPr marL="0" lvl="0" indent="0" algn="ctr" eaLnBrk="1" hangingPunct="1">
              <a:lnSpc>
                <a:spcPct val="100000"/>
              </a:lnSpc>
              <a:spcAft>
                <a:spcPct val="0"/>
              </a:spcAft>
              <a:buFontTx/>
              <a:buNone/>
            </a:pPr>
            <a:r>
              <a:rPr lang="zh-CN" altLang="en-US" sz="1200" b="1" dirty="0">
                <a:solidFill>
                  <a:schemeClr val="tx1"/>
                </a:solidFill>
                <a:latin typeface="微软雅黑" panose="020B0503020204020204" charset="-122"/>
                <a:ea typeface="微软雅黑" panose="020B0503020204020204" charset="-122"/>
              </a:rPr>
              <a:t>国情分析</a:t>
            </a:r>
            <a:endParaRPr lang="zh-CN" altLang="en-US" sz="1200" b="1" dirty="0">
              <a:solidFill>
                <a:schemeClr val="tx1"/>
              </a:solidFill>
              <a:latin typeface="微软雅黑" panose="020B0503020204020204" charset="-122"/>
              <a:ea typeface="微软雅黑" panose="020B0503020204020204" charset="-122"/>
            </a:endParaRPr>
          </a:p>
        </p:txBody>
      </p:sp>
      <p:sp>
        <p:nvSpPr>
          <p:cNvPr id="53" name="文本框 52"/>
          <p:cNvSpPr txBox="1"/>
          <p:nvPr/>
        </p:nvSpPr>
        <p:spPr>
          <a:xfrm>
            <a:off x="2695826" y="3201690"/>
            <a:ext cx="962507" cy="1476375"/>
          </a:xfrm>
          <a:prstGeom prst="rect">
            <a:avLst/>
          </a:prstGeom>
          <a:noFill/>
          <a:ln>
            <a:noFill/>
            <a:prstDash val="solid"/>
          </a:ln>
        </p:spPr>
        <p:txBody>
          <a:bodyPr wrap="square">
            <a:spAutoFit/>
          </a:bodyPr>
          <a:lstStyle/>
          <a:p>
            <a:pPr algn="ctr"/>
            <a:r>
              <a:rPr kumimoji="0" lang="zh-CN" altLang="en-US" sz="1000" kern="1200" cap="none" spc="0" normalizeH="0" baseline="0" noProof="0" dirty="0">
                <a:latin typeface="微软雅黑" panose="020B0503020204020204" charset="-122"/>
                <a:ea typeface="微软雅黑" panose="020B0503020204020204" charset="-122"/>
                <a:cs typeface="微软雅黑" panose="020B0503020204020204" charset="-122"/>
              </a:rPr>
              <a:t>必修课</a:t>
            </a:r>
            <a:r>
              <a:rPr kumimoji="0" lang="en-US" altLang="zh-CN" sz="1000" kern="1200" cap="none" spc="0" normalizeH="0" baseline="0" noProof="0" dirty="0">
                <a:latin typeface="微软雅黑" panose="020B0503020204020204" charset="-122"/>
                <a:ea typeface="微软雅黑" panose="020B0503020204020204" charset="-122"/>
                <a:cs typeface="微软雅黑" panose="020B0503020204020204" charset="-122"/>
              </a:rPr>
              <a:t>:</a:t>
            </a:r>
            <a:r>
              <a:rPr kumimoji="0" lang="zh-CN" altLang="en-US" sz="1000" kern="1200" cap="none" spc="0" normalizeH="0" baseline="0" noProof="0" dirty="0">
                <a:latin typeface="微软雅黑" panose="020B0503020204020204" charset="-122"/>
                <a:ea typeface="微软雅黑" panose="020B0503020204020204" charset="-122"/>
                <a:cs typeface="微软雅黑" panose="020B0503020204020204" charset="-122"/>
              </a:rPr>
              <a:t> </a:t>
            </a:r>
            <a:endParaRPr kumimoji="0" lang="en-US" altLang="zh-CN" sz="1000" kern="1200" cap="none" spc="0" normalizeH="0" baseline="0" noProof="0" dirty="0">
              <a:latin typeface="微软雅黑" panose="020B0503020204020204" charset="-122"/>
              <a:ea typeface="微软雅黑" panose="020B0503020204020204" charset="-122"/>
              <a:cs typeface="微软雅黑" panose="020B0503020204020204" charset="-122"/>
            </a:endParaRPr>
          </a:p>
          <a:p>
            <a:pPr marR="0" algn="ctr" defTabSz="914400" eaLnBrk="1" hangingPunct="1">
              <a:buClrTx/>
              <a:buSzTx/>
              <a:buFontTx/>
              <a:buNone/>
            </a:pPr>
            <a:r>
              <a:rPr lang="zh-CN" altLang="zh-CN" sz="1000" dirty="0">
                <a:latin typeface="微软雅黑" panose="020B0503020204020204" charset="-122"/>
                <a:ea typeface="微软雅黑" panose="020B0503020204020204" charset="-122"/>
              </a:rPr>
              <a:t>测绘地理与碳中和科学导论</a:t>
            </a:r>
            <a:endParaRPr lang="en-US" altLang="zh-CN" sz="1000" dirty="0">
              <a:latin typeface="微软雅黑" panose="020B0503020204020204" charset="-122"/>
              <a:ea typeface="微软雅黑" panose="020B0503020204020204" charset="-122"/>
            </a:endParaRPr>
          </a:p>
          <a:p>
            <a:pPr marR="0" algn="ctr" defTabSz="914400" eaLnBrk="1" hangingPunct="1">
              <a:buClrTx/>
              <a:buSzTx/>
              <a:buFontTx/>
              <a:buNone/>
            </a:pPr>
            <a:endParaRPr kumimoji="0" lang="en-US" altLang="zh-CN" sz="1000" kern="100" cap="none" spc="0" normalizeH="0" baseline="0" noProof="0" dirty="0">
              <a:latin typeface="微软雅黑" panose="020B0503020204020204" charset="-122"/>
              <a:ea typeface="微软雅黑" panose="020B0503020204020204" charset="-122"/>
              <a:cs typeface="微软雅黑" panose="020B0503020204020204" charset="-122"/>
            </a:endParaRPr>
          </a:p>
          <a:p>
            <a:pPr marR="0" algn="ctr" defTabSz="914400" eaLnBrk="1" hangingPunct="1">
              <a:buClrTx/>
              <a:buSzTx/>
              <a:buFontTx/>
              <a:buNone/>
            </a:pPr>
            <a:r>
              <a:rPr kumimoji="0" lang="zh-CN" altLang="en-US" sz="1000" kern="1200" cap="none" spc="0" normalizeH="0" baseline="0" noProof="0" dirty="0">
                <a:latin typeface="微软雅黑" panose="020B0503020204020204" charset="-122"/>
                <a:ea typeface="微软雅黑" panose="020B0503020204020204" charset="-122"/>
                <a:cs typeface="微软雅黑" panose="020B0503020204020204" charset="-122"/>
              </a:rPr>
              <a:t>选修课</a:t>
            </a:r>
            <a:r>
              <a:rPr kumimoji="0" lang="en-US" altLang="zh-CN" sz="1000" kern="1200" cap="none" spc="0" normalizeH="0" baseline="0" noProof="0" dirty="0">
                <a:latin typeface="微软雅黑" panose="020B0503020204020204" charset="-122"/>
                <a:ea typeface="微软雅黑" panose="020B0503020204020204" charset="-122"/>
                <a:cs typeface="微软雅黑" panose="020B0503020204020204" charset="-122"/>
              </a:rPr>
              <a:t>:</a:t>
            </a:r>
            <a:r>
              <a:rPr kumimoji="0" lang="zh-CN" altLang="en-US" sz="1000" kern="1200" cap="none" spc="0" normalizeH="0" baseline="0" noProof="0" dirty="0">
                <a:latin typeface="微软雅黑" panose="020B0503020204020204" charset="-122"/>
                <a:ea typeface="微软雅黑" panose="020B0503020204020204" charset="-122"/>
                <a:cs typeface="微软雅黑" panose="020B0503020204020204" charset="-122"/>
              </a:rPr>
              <a:t> </a:t>
            </a:r>
            <a:endParaRPr kumimoji="0" lang="en-US" altLang="zh-CN" sz="1000" kern="1200" cap="none" spc="0" normalizeH="0" baseline="0" noProof="0" dirty="0">
              <a:latin typeface="微软雅黑" panose="020B0503020204020204" charset="-122"/>
              <a:ea typeface="微软雅黑" panose="020B0503020204020204" charset="-122"/>
              <a:cs typeface="微软雅黑" panose="020B0503020204020204" charset="-122"/>
            </a:endParaRPr>
          </a:p>
          <a:p>
            <a:pPr algn="ctr"/>
            <a:r>
              <a:rPr kumimoji="0" lang="zh-CN" altLang="en-US" sz="1000" kern="1200" cap="none" spc="0" normalizeH="0" baseline="0" noProof="0" dirty="0">
                <a:latin typeface="微软雅黑" panose="020B0503020204020204" charset="-122"/>
                <a:ea typeface="微软雅黑" panose="020B0503020204020204" charset="-122"/>
                <a:cs typeface="微软雅黑" panose="020B0503020204020204" charset="-122"/>
              </a:rPr>
              <a:t>中国地理、灾害地理学、</a:t>
            </a:r>
            <a:endParaRPr kumimoji="0" lang="en-US" altLang="zh-CN" sz="1000" kern="1200" cap="none" spc="0" normalizeH="0" baseline="0" noProof="0" dirty="0">
              <a:latin typeface="微软雅黑" panose="020B0503020204020204" charset="-122"/>
              <a:ea typeface="微软雅黑" panose="020B0503020204020204" charset="-122"/>
              <a:cs typeface="微软雅黑" panose="020B0503020204020204" charset="-122"/>
            </a:endParaRPr>
          </a:p>
          <a:p>
            <a:pPr algn="ctr"/>
            <a:r>
              <a:rPr lang="zh-CN" altLang="en-US" sz="1000" dirty="0">
                <a:latin typeface="微软雅黑" panose="020B0503020204020204" charset="-122"/>
                <a:ea typeface="微软雅黑" panose="020B0503020204020204" charset="-122"/>
              </a:rPr>
              <a:t>学科专业前沿</a:t>
            </a:r>
            <a:endParaRPr lang="zh-CN" altLang="zh-CN" sz="1000" dirty="0">
              <a:latin typeface="微软雅黑" panose="020B0503020204020204" charset="-122"/>
              <a:ea typeface="微软雅黑" panose="020B0503020204020204" charset="-122"/>
            </a:endParaRPr>
          </a:p>
          <a:p>
            <a:pPr marR="0" algn="ctr" defTabSz="914400" eaLnBrk="1" hangingPunct="1">
              <a:buClrTx/>
              <a:buSzTx/>
              <a:buFontTx/>
              <a:buNone/>
            </a:pPr>
            <a:endParaRPr kumimoji="0" lang="en-US" altLang="zh-CN" sz="1000" kern="1200" cap="none" spc="0" normalizeH="0" baseline="0" noProof="0" dirty="0">
              <a:latin typeface="微软雅黑" panose="020B0503020204020204" charset="-122"/>
              <a:ea typeface="微软雅黑" panose="020B0503020204020204" charset="-122"/>
              <a:cs typeface="微软雅黑" panose="020B0503020204020204" charset="-122"/>
            </a:endParaRPr>
          </a:p>
        </p:txBody>
      </p:sp>
      <p:sp>
        <p:nvSpPr>
          <p:cNvPr id="54" name="矩形: 圆角 53"/>
          <p:cNvSpPr/>
          <p:nvPr/>
        </p:nvSpPr>
        <p:spPr>
          <a:xfrm>
            <a:off x="1689524" y="2628901"/>
            <a:ext cx="839788" cy="2183614"/>
          </a:xfrm>
          <a:prstGeom prst="roundRect">
            <a:avLst/>
          </a:prstGeom>
          <a:no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pPr>
            <a:endParaRPr kumimoji="0" lang="zh-CN" altLang="en-US" sz="1800" i="0" u="none" strike="noStrike" kern="1200" cap="none" spc="0" normalizeH="0" baseline="0" noProof="0" dirty="0">
              <a:ln>
                <a:noFill/>
              </a:ln>
              <a:solidFill>
                <a:schemeClr val="lt1"/>
              </a:solidFill>
              <a:effectLst/>
              <a:uLnTx/>
              <a:uFillTx/>
              <a:latin typeface="微软雅黑" panose="020B0503020204020204" charset="-122"/>
              <a:ea typeface="微软雅黑" panose="020B0503020204020204" charset="-122"/>
              <a:cs typeface="+mn-cs"/>
            </a:endParaRPr>
          </a:p>
        </p:txBody>
      </p:sp>
      <p:sp>
        <p:nvSpPr>
          <p:cNvPr id="55" name="文本框 38"/>
          <p:cNvSpPr txBox="1"/>
          <p:nvPr/>
        </p:nvSpPr>
        <p:spPr>
          <a:xfrm>
            <a:off x="1781601" y="2676117"/>
            <a:ext cx="631824" cy="460375"/>
          </a:xfrm>
          <a:prstGeom prst="rect">
            <a:avLst/>
          </a:prstGeom>
          <a:solidFill>
            <a:srgbClr val="FFD6D3"/>
          </a:solidFill>
          <a:ln w="9525">
            <a:noFill/>
            <a:prstDash val="solid"/>
          </a:ln>
        </p:spPr>
        <p:txBody>
          <a:bodyPr wrap="square">
            <a:spAutoFit/>
          </a:bodyPr>
          <a:lstStyle>
            <a:lvl1pPr marL="228600" indent="-228600" algn="l" rtl="0" eaLnBrk="0" fontAlgn="base" hangingPunct="0">
              <a:lnSpc>
                <a:spcPct val="130000"/>
              </a:lnSpc>
              <a:spcBef>
                <a:spcPct val="0"/>
              </a:spcBef>
              <a:spcAft>
                <a:spcPts val="1000"/>
              </a:spcAft>
              <a:buFont typeface="Arial" panose="020B0604020202020204" pitchFamily="34" charset="0"/>
              <a:buChar char="●"/>
              <a:defRPr kern="1200" spc="150">
                <a:solidFill>
                  <a:srgbClr val="595959"/>
                </a:solidFill>
                <a:latin typeface="Arial" panose="020B0604020202020204" pitchFamily="34" charset="0"/>
                <a:ea typeface="微软雅黑" panose="020B0503020204020204" charset="-122"/>
                <a:cs typeface="+mn-cs"/>
              </a:defRPr>
            </a:lvl1pPr>
            <a:lvl2pPr marL="685800" indent="-228600" algn="l" rtl="0" eaLnBrk="0" fontAlgn="base" hangingPunct="0">
              <a:lnSpc>
                <a:spcPct val="120000"/>
              </a:lnSpc>
              <a:spcBef>
                <a:spcPct val="0"/>
              </a:spcBef>
              <a:spcAft>
                <a:spcPts val="600"/>
              </a:spcAft>
              <a:buFont typeface="Arial" panose="020B0604020202020204" pitchFamily="34" charset="0"/>
              <a:buChar char="●"/>
              <a:tabLst>
                <a:tab pos="1609725" algn="l"/>
              </a:tabLst>
              <a:defRPr sz="1600" kern="1200" spc="150">
                <a:solidFill>
                  <a:srgbClr val="595959"/>
                </a:solidFill>
                <a:latin typeface="Arial" panose="020B0604020202020204" pitchFamily="34" charset="0"/>
                <a:ea typeface="微软雅黑" panose="020B0503020204020204" charset="-122"/>
                <a:cs typeface="+mn-cs"/>
              </a:defRPr>
            </a:lvl2pPr>
            <a:lvl3pPr marL="1143000" indent="-228600" algn="l" rtl="0" eaLnBrk="0" fontAlgn="base" hangingPunct="0">
              <a:lnSpc>
                <a:spcPct val="120000"/>
              </a:lnSpc>
              <a:spcBef>
                <a:spcPct val="0"/>
              </a:spcBef>
              <a:spcAft>
                <a:spcPts val="600"/>
              </a:spcAft>
              <a:buFont typeface="Arial" panose="020B0604020202020204" pitchFamily="34" charset="0"/>
              <a:buChar char="●"/>
              <a:defRPr sz="1600" kern="1200" spc="150">
                <a:solidFill>
                  <a:srgbClr val="595959"/>
                </a:solidFill>
                <a:latin typeface="Arial" panose="020B0604020202020204" pitchFamily="34" charset="0"/>
                <a:ea typeface="微软雅黑" panose="020B0503020204020204" charset="-122"/>
                <a:cs typeface="+mn-cs"/>
              </a:defRPr>
            </a:lvl3pPr>
            <a:lvl4pPr marL="1600200" indent="-228600" algn="l" rtl="0" eaLnBrk="0" fontAlgn="base" hangingPunct="0">
              <a:lnSpc>
                <a:spcPct val="120000"/>
              </a:lnSpc>
              <a:spcBef>
                <a:spcPct val="0"/>
              </a:spcBef>
              <a:spcAft>
                <a:spcPts val="300"/>
              </a:spcAft>
              <a:buFont typeface="Wingdings" panose="05000000000000000000" pitchFamily="2" charset="2"/>
              <a:buChar char=""/>
              <a:defRPr sz="1400" kern="1200" spc="150">
                <a:solidFill>
                  <a:srgbClr val="595959"/>
                </a:solidFill>
                <a:latin typeface="Arial" panose="020B0604020202020204" pitchFamily="34" charset="0"/>
                <a:ea typeface="微软雅黑" panose="020B0503020204020204" charset="-122"/>
                <a:cs typeface="+mn-cs"/>
              </a:defRPr>
            </a:lvl4pPr>
            <a:lvl5pPr marL="2057400" indent="-228600" algn="l" rtl="0" eaLnBrk="0" fontAlgn="base" hangingPunct="0">
              <a:lnSpc>
                <a:spcPct val="120000"/>
              </a:lnSpc>
              <a:spcBef>
                <a:spcPct val="0"/>
              </a:spcBef>
              <a:spcAft>
                <a:spcPts val="300"/>
              </a:spcAft>
              <a:buFont typeface="Arial" panose="020B0604020202020204" pitchFamily="34" charset="0"/>
              <a:buChar char="•"/>
              <a:defRPr sz="1400" kern="1200" spc="150">
                <a:solidFill>
                  <a:srgbClr val="595959"/>
                </a:solidFill>
                <a:latin typeface="Arial" panose="020B0604020202020204" pitchFamily="34" charset="0"/>
                <a:ea typeface="微软雅黑" panose="020B0503020204020204" charset="-122"/>
                <a:cs typeface="+mn-cs"/>
              </a:defRPr>
            </a:lvl5pPr>
          </a:lstStyle>
          <a:p>
            <a:pPr marL="0" lvl="0" indent="0" algn="ctr" eaLnBrk="1" hangingPunct="1">
              <a:lnSpc>
                <a:spcPct val="100000"/>
              </a:lnSpc>
              <a:spcAft>
                <a:spcPct val="0"/>
              </a:spcAft>
              <a:buFontTx/>
              <a:buNone/>
            </a:pPr>
            <a:r>
              <a:rPr lang="zh-CN" altLang="en-US" sz="1200" b="1" dirty="0">
                <a:solidFill>
                  <a:schemeClr val="tx1"/>
                </a:solidFill>
                <a:latin typeface="微软雅黑" panose="020B0503020204020204" charset="-122"/>
                <a:ea typeface="微软雅黑" panose="020B0503020204020204" charset="-122"/>
              </a:rPr>
              <a:t>地学基础</a:t>
            </a:r>
            <a:endParaRPr lang="zh-CN" altLang="en-US" sz="1200" b="1" dirty="0">
              <a:solidFill>
                <a:schemeClr val="tx1"/>
              </a:solidFill>
              <a:latin typeface="微软雅黑" panose="020B0503020204020204" charset="-122"/>
              <a:ea typeface="微软雅黑" panose="020B0503020204020204" charset="-122"/>
            </a:endParaRPr>
          </a:p>
        </p:txBody>
      </p:sp>
      <p:cxnSp>
        <p:nvCxnSpPr>
          <p:cNvPr id="57" name="连接符: 肘形 56"/>
          <p:cNvCxnSpPr>
            <a:endCxn id="54" idx="0"/>
          </p:cNvCxnSpPr>
          <p:nvPr/>
        </p:nvCxnSpPr>
        <p:spPr>
          <a:xfrm rot="5400000">
            <a:off x="2105371" y="2079545"/>
            <a:ext cx="553403" cy="545308"/>
          </a:xfrm>
          <a:prstGeom prst="bentConnector3">
            <a:avLst>
              <a:gd name="adj1" fmla="val 50000"/>
            </a:avLst>
          </a:prstGeom>
          <a:ln>
            <a:solidFill>
              <a:schemeClr val="tx1"/>
            </a:solidFill>
            <a:prstDash val="solid"/>
            <a:tailEnd type="triangle" w="med" len="med"/>
          </a:ln>
        </p:spPr>
        <p:style>
          <a:lnRef idx="2">
            <a:schemeClr val="dk1"/>
          </a:lnRef>
          <a:fillRef idx="0">
            <a:schemeClr val="dk1"/>
          </a:fillRef>
          <a:effectRef idx="1">
            <a:schemeClr val="dk1"/>
          </a:effectRef>
          <a:fontRef idx="minor">
            <a:schemeClr val="tx1"/>
          </a:fontRef>
        </p:style>
      </p:cxnSp>
      <p:cxnSp>
        <p:nvCxnSpPr>
          <p:cNvPr id="58" name="连接符: 肘形 57"/>
          <p:cNvCxnSpPr>
            <a:endCxn id="51" idx="0"/>
          </p:cNvCxnSpPr>
          <p:nvPr/>
        </p:nvCxnSpPr>
        <p:spPr>
          <a:xfrm rot="16200000" flipH="1">
            <a:off x="2634677" y="2095541"/>
            <a:ext cx="551816" cy="511726"/>
          </a:xfrm>
          <a:prstGeom prst="bentConnector3">
            <a:avLst>
              <a:gd name="adj1" fmla="val 50000"/>
            </a:avLst>
          </a:prstGeom>
          <a:ln>
            <a:solidFill>
              <a:schemeClr val="tx1"/>
            </a:solidFill>
            <a:prstDash val="solid"/>
            <a:tailEnd type="triangle" w="med" len="med"/>
          </a:ln>
        </p:spPr>
        <p:style>
          <a:lnRef idx="2">
            <a:schemeClr val="dk1"/>
          </a:lnRef>
          <a:fillRef idx="0">
            <a:schemeClr val="dk1"/>
          </a:fillRef>
          <a:effectRef idx="1">
            <a:schemeClr val="dk1"/>
          </a:effectRef>
          <a:fontRef idx="minor">
            <a:schemeClr val="tx1"/>
          </a:fontRef>
        </p:style>
      </p:cxnSp>
      <p:sp>
        <p:nvSpPr>
          <p:cNvPr id="59" name="矩形: 圆角 58"/>
          <p:cNvSpPr/>
          <p:nvPr/>
        </p:nvSpPr>
        <p:spPr>
          <a:xfrm>
            <a:off x="1634997" y="6149866"/>
            <a:ext cx="1922463" cy="390818"/>
          </a:xfrm>
          <a:prstGeom prst="roundRect">
            <a:avLst/>
          </a:prstGeom>
          <a:no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pPr>
            <a:endParaRPr kumimoji="0" lang="zh-CN" altLang="en-US" sz="1000" i="0" u="none" strike="noStrike" kern="1200" cap="none" spc="0" normalizeH="0" baseline="0" noProof="0" dirty="0">
              <a:ln>
                <a:noFill/>
              </a:ln>
              <a:solidFill>
                <a:schemeClr val="lt1"/>
              </a:solidFill>
              <a:effectLst/>
              <a:uLnTx/>
              <a:uFillTx/>
              <a:latin typeface="微软雅黑" panose="020B0503020204020204" charset="-122"/>
              <a:ea typeface="微软雅黑" panose="020B0503020204020204" charset="-122"/>
              <a:cs typeface="+mn-cs"/>
            </a:endParaRPr>
          </a:p>
        </p:txBody>
      </p:sp>
      <p:sp>
        <p:nvSpPr>
          <p:cNvPr id="60" name="文本框 59"/>
          <p:cNvSpPr txBox="1"/>
          <p:nvPr/>
        </p:nvSpPr>
        <p:spPr>
          <a:xfrm>
            <a:off x="1755810" y="6165304"/>
            <a:ext cx="1736725" cy="400110"/>
          </a:xfrm>
          <a:prstGeom prst="rect">
            <a:avLst/>
          </a:prstGeom>
          <a:noFill/>
          <a:ln>
            <a:noFill/>
            <a:prstDash val="solid"/>
          </a:ln>
        </p:spPr>
        <p:txBody>
          <a:bodyPr>
            <a:spAutoFit/>
          </a:bodyPr>
          <a:lstStyle/>
          <a:p>
            <a:pPr marR="0" algn="ctr" defTabSz="914400" eaLnBrk="1" hangingPunct="1">
              <a:buClrTx/>
              <a:buSzTx/>
              <a:buFontTx/>
              <a:buNone/>
            </a:pPr>
            <a:r>
              <a:rPr kumimoji="0" lang="zh-CN" altLang="en-US" sz="1000" kern="1200" cap="none" spc="0" normalizeH="0" baseline="0" noProof="0" dirty="0">
                <a:latin typeface="微软雅黑" panose="020B0503020204020204" charset="-122"/>
                <a:ea typeface="微软雅黑" panose="020B0503020204020204" charset="-122"/>
                <a:cs typeface="微软雅黑" panose="020B0503020204020204" charset="-122"/>
              </a:rPr>
              <a:t>野外实习：</a:t>
            </a:r>
            <a:endParaRPr kumimoji="0" lang="en-US" altLang="zh-CN" sz="1000" kern="1200" cap="none" spc="0" normalizeH="0" baseline="0" noProof="0" dirty="0">
              <a:latin typeface="微软雅黑" panose="020B0503020204020204" charset="-122"/>
              <a:ea typeface="微软雅黑" panose="020B0503020204020204" charset="-122"/>
              <a:cs typeface="微软雅黑" panose="020B0503020204020204" charset="-122"/>
            </a:endParaRPr>
          </a:p>
          <a:p>
            <a:pPr marR="0" algn="ctr" defTabSz="914400" eaLnBrk="1" hangingPunct="1">
              <a:buClrTx/>
              <a:buSzTx/>
              <a:buFontTx/>
              <a:buNone/>
            </a:pPr>
            <a:r>
              <a:rPr kumimoji="0" lang="zh-CN" altLang="en-US" sz="1000" kern="1200" cap="none" spc="0" normalizeH="0" baseline="0" noProof="0" dirty="0">
                <a:latin typeface="微软雅黑" panose="020B0503020204020204" charset="-122"/>
                <a:ea typeface="微软雅黑" panose="020B0503020204020204" charset="-122"/>
                <a:cs typeface="微软雅黑" panose="020B0503020204020204" charset="-122"/>
              </a:rPr>
              <a:t>地学认知实习</a:t>
            </a:r>
            <a:r>
              <a:rPr kumimoji="0" lang="en-US" altLang="zh-CN" sz="1000" kern="1200" cap="none" spc="0" normalizeH="0" baseline="0" noProof="0" dirty="0">
                <a:latin typeface="微软雅黑" panose="020B0503020204020204" charset="-122"/>
                <a:ea typeface="微软雅黑" panose="020B0503020204020204" charset="-122"/>
                <a:cs typeface="微软雅黑" panose="020B0503020204020204" charset="-122"/>
              </a:rPr>
              <a:t>2</a:t>
            </a:r>
            <a:r>
              <a:rPr kumimoji="0" lang="zh-CN" altLang="en-US" sz="1000" kern="1200" cap="none" spc="0" normalizeH="0" baseline="0" noProof="0" dirty="0">
                <a:latin typeface="微软雅黑" panose="020B0503020204020204" charset="-122"/>
                <a:ea typeface="微软雅黑" panose="020B0503020204020204" charset="-122"/>
                <a:cs typeface="微软雅黑" panose="020B0503020204020204" charset="-122"/>
              </a:rPr>
              <a:t>周</a:t>
            </a:r>
            <a:endParaRPr kumimoji="0" lang="zh-CN" altLang="en-US" sz="1000" kern="1200" cap="none" spc="0" normalizeH="0" baseline="0" noProof="0" dirty="0">
              <a:latin typeface="微软雅黑" panose="020B0503020204020204" charset="-122"/>
              <a:ea typeface="微软雅黑" panose="020B0503020204020204" charset="-122"/>
              <a:cs typeface="微软雅黑" panose="020B0503020204020204" charset="-122"/>
            </a:endParaRPr>
          </a:p>
        </p:txBody>
      </p:sp>
      <p:sp>
        <p:nvSpPr>
          <p:cNvPr id="61" name="矩形: 圆角 60"/>
          <p:cNvSpPr/>
          <p:nvPr/>
        </p:nvSpPr>
        <p:spPr>
          <a:xfrm>
            <a:off x="7184654" y="2671527"/>
            <a:ext cx="1146331" cy="1817469"/>
          </a:xfrm>
          <a:prstGeom prst="roundRect">
            <a:avLst/>
          </a:prstGeom>
          <a:no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pPr>
            <a:endParaRPr kumimoji="0" lang="zh-CN" altLang="en-US" sz="1800" i="0" u="none" strike="noStrike" kern="1200" cap="none" spc="0" normalizeH="0" baseline="0" noProof="0" dirty="0">
              <a:ln>
                <a:noFill/>
              </a:ln>
              <a:solidFill>
                <a:schemeClr val="lt1"/>
              </a:solidFill>
              <a:effectLst/>
              <a:uLnTx/>
              <a:uFillTx/>
              <a:latin typeface="微软雅黑" panose="020B0503020204020204" charset="-122"/>
              <a:ea typeface="微软雅黑" panose="020B0503020204020204" charset="-122"/>
              <a:cs typeface="+mn-cs"/>
            </a:endParaRPr>
          </a:p>
        </p:txBody>
      </p:sp>
      <p:sp>
        <p:nvSpPr>
          <p:cNvPr id="63" name="矩形: 圆角 62"/>
          <p:cNvSpPr/>
          <p:nvPr/>
        </p:nvSpPr>
        <p:spPr>
          <a:xfrm>
            <a:off x="6323833" y="5053069"/>
            <a:ext cx="1703226" cy="477152"/>
          </a:xfrm>
          <a:prstGeom prst="roundRect">
            <a:avLst/>
          </a:prstGeom>
          <a:no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pPr>
            <a:r>
              <a:rPr kumimoji="0" lang="zh-CN" altLang="en-US" sz="1000" i="0" u="none" strike="noStrike" kern="1200" cap="none" spc="0" normalizeH="0" baseline="0" noProof="0" dirty="0">
                <a:ln>
                  <a:noFill/>
                </a:ln>
                <a:solidFill>
                  <a:schemeClr val="tx1"/>
                </a:solidFill>
                <a:effectLst/>
                <a:uLnTx/>
                <a:uFillTx/>
                <a:latin typeface="微软雅黑" panose="020B0503020204020204" charset="-122"/>
                <a:ea typeface="微软雅黑" panose="020B0503020204020204" charset="-122"/>
                <a:cs typeface="微软雅黑" panose="020B0503020204020204" charset="-122"/>
              </a:rPr>
              <a:t>实习：</a:t>
            </a:r>
            <a:endParaRPr kumimoji="0" lang="en-US" altLang="zh-CN" sz="1000" i="0" u="none" strike="noStrike" kern="1200" cap="none" spc="0" normalizeH="0" baseline="0" noProof="0" dirty="0">
              <a:ln>
                <a:noFill/>
              </a:ln>
              <a:solidFill>
                <a:schemeClr val="tx1"/>
              </a:solidFill>
              <a:effectLst/>
              <a:uLnTx/>
              <a:uFillTx/>
              <a:latin typeface="微软雅黑" panose="020B0503020204020204" charset="-122"/>
              <a:ea typeface="微软雅黑" panose="020B0503020204020204" charset="-122"/>
              <a:cs typeface="微软雅黑" panose="020B0503020204020204" charset="-122"/>
            </a:endParaRPr>
          </a:p>
          <a:p>
            <a:pPr marL="0" marR="0" lvl="0" indent="0" algn="ctr" defTabSz="914400" rtl="0" eaLnBrk="1" fontAlgn="base" latinLnBrk="0" hangingPunct="1">
              <a:lnSpc>
                <a:spcPct val="100000"/>
              </a:lnSpc>
              <a:spcBef>
                <a:spcPct val="0"/>
              </a:spcBef>
              <a:spcAft>
                <a:spcPct val="0"/>
              </a:spcAft>
              <a:buClrTx/>
              <a:buSzTx/>
              <a:buFontTx/>
              <a:buNone/>
            </a:pPr>
            <a:r>
              <a:rPr kumimoji="0" lang="zh-CN" altLang="en-US" sz="1000" i="0" u="none" strike="noStrike" kern="1200" cap="none" spc="0" normalizeH="0" baseline="0" noProof="0" dirty="0">
                <a:ln>
                  <a:noFill/>
                </a:ln>
                <a:solidFill>
                  <a:schemeClr val="tx1"/>
                </a:solidFill>
                <a:effectLst/>
                <a:uLnTx/>
                <a:uFillTx/>
                <a:latin typeface="微软雅黑" panose="020B0503020204020204" charset="-122"/>
                <a:ea typeface="微软雅黑" panose="020B0503020204020204" charset="-122"/>
                <a:cs typeface="微软雅黑" panose="020B0503020204020204" charset="-122"/>
              </a:rPr>
              <a:t>地理系统实习</a:t>
            </a:r>
            <a:r>
              <a:rPr lang="en-US" altLang="zh-CN" sz="1000" dirty="0">
                <a:solidFill>
                  <a:schemeClr val="tx1"/>
                </a:solidFill>
                <a:latin typeface="微软雅黑" panose="020B0503020204020204" charset="-122"/>
                <a:ea typeface="微软雅黑" panose="020B0503020204020204" charset="-122"/>
                <a:cs typeface="微软雅黑" panose="020B0503020204020204" charset="-122"/>
              </a:rPr>
              <a:t>6</a:t>
            </a:r>
            <a:r>
              <a:rPr kumimoji="0" lang="zh-CN" altLang="en-US" sz="1000" i="0" u="none" strike="noStrike" kern="1200" cap="none" spc="0" normalizeH="0" baseline="0" noProof="0" dirty="0">
                <a:ln>
                  <a:noFill/>
                </a:ln>
                <a:solidFill>
                  <a:schemeClr val="tx1"/>
                </a:solidFill>
                <a:effectLst/>
                <a:uLnTx/>
                <a:uFillTx/>
                <a:latin typeface="微软雅黑" panose="020B0503020204020204" charset="-122"/>
                <a:ea typeface="微软雅黑" panose="020B0503020204020204" charset="-122"/>
                <a:cs typeface="微软雅黑" panose="020B0503020204020204" charset="-122"/>
              </a:rPr>
              <a:t>周</a:t>
            </a:r>
            <a:endParaRPr kumimoji="0" lang="en-US" altLang="zh-CN" sz="1000" i="0" u="none" strike="noStrike" kern="1200" cap="none" spc="0" normalizeH="0" baseline="0" noProof="0" dirty="0">
              <a:ln>
                <a:noFill/>
              </a:ln>
              <a:solidFill>
                <a:schemeClr val="tx1"/>
              </a:solidFill>
              <a:effectLst/>
              <a:uLnTx/>
              <a:uFillTx/>
              <a:latin typeface="微软雅黑" panose="020B0503020204020204" charset="-122"/>
              <a:ea typeface="微软雅黑" panose="020B0503020204020204" charset="-122"/>
              <a:cs typeface="微软雅黑" panose="020B0503020204020204" charset="-122"/>
            </a:endParaRPr>
          </a:p>
        </p:txBody>
      </p:sp>
      <p:sp>
        <p:nvSpPr>
          <p:cNvPr id="64" name="矩形: 圆角 63"/>
          <p:cNvSpPr/>
          <p:nvPr/>
        </p:nvSpPr>
        <p:spPr>
          <a:xfrm>
            <a:off x="6820168" y="6111229"/>
            <a:ext cx="4012682" cy="450795"/>
          </a:xfrm>
          <a:prstGeom prst="roundRect">
            <a:avLst/>
          </a:prstGeom>
          <a:no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pPr>
            <a:r>
              <a:rPr kumimoji="0" lang="zh-CN" altLang="en-US" sz="1400" i="0" u="none" strike="noStrike" kern="1200" cap="none" spc="0" normalizeH="0" baseline="0" noProof="0" dirty="0">
                <a:ln>
                  <a:noFill/>
                </a:ln>
                <a:solidFill>
                  <a:schemeClr val="tx1"/>
                </a:solidFill>
                <a:effectLst/>
                <a:uLnTx/>
                <a:uFillTx/>
                <a:latin typeface="微软雅黑" panose="020B0503020204020204" charset="-122"/>
                <a:ea typeface="微软雅黑" panose="020B0503020204020204" charset="-122"/>
                <a:cs typeface="微软雅黑" panose="020B0503020204020204" charset="-122"/>
              </a:rPr>
              <a:t>生产实习与毕业设计（论文）</a:t>
            </a:r>
            <a:endParaRPr kumimoji="0" lang="zh-CN" altLang="en-US" sz="1400" i="0" u="none" strike="noStrike" kern="1200" cap="none" spc="0" normalizeH="0" baseline="0" noProof="0" dirty="0">
              <a:ln>
                <a:noFill/>
              </a:ln>
              <a:solidFill>
                <a:schemeClr val="tx1"/>
              </a:solidFill>
              <a:effectLst/>
              <a:uLnTx/>
              <a:uFillTx/>
              <a:latin typeface="微软雅黑" panose="020B0503020204020204" charset="-122"/>
              <a:ea typeface="微软雅黑" panose="020B0503020204020204" charset="-122"/>
              <a:cs typeface="微软雅黑" panose="020B0503020204020204" charset="-122"/>
            </a:endParaRPr>
          </a:p>
        </p:txBody>
      </p:sp>
      <p:cxnSp>
        <p:nvCxnSpPr>
          <p:cNvPr id="65" name="直接箭头连接符 64"/>
          <p:cNvCxnSpPr/>
          <p:nvPr/>
        </p:nvCxnSpPr>
        <p:spPr>
          <a:xfrm>
            <a:off x="891551" y="5698172"/>
            <a:ext cx="0" cy="434760"/>
          </a:xfrm>
          <a:prstGeom prst="straightConnector1">
            <a:avLst/>
          </a:prstGeom>
          <a:ln>
            <a:solidFill>
              <a:schemeClr val="tx1"/>
            </a:solidFill>
            <a:prstDash val="solid"/>
            <a:tailEnd type="triangle" w="med" len="med"/>
          </a:ln>
        </p:spPr>
        <p:style>
          <a:lnRef idx="2">
            <a:schemeClr val="dk1"/>
          </a:lnRef>
          <a:fillRef idx="0">
            <a:schemeClr val="dk1"/>
          </a:fillRef>
          <a:effectRef idx="1">
            <a:schemeClr val="dk1"/>
          </a:effectRef>
          <a:fontRef idx="minor">
            <a:schemeClr val="tx1"/>
          </a:fontRef>
        </p:style>
      </p:cxnSp>
      <p:sp>
        <p:nvSpPr>
          <p:cNvPr id="66" name="文本框 65"/>
          <p:cNvSpPr txBox="1"/>
          <p:nvPr/>
        </p:nvSpPr>
        <p:spPr>
          <a:xfrm>
            <a:off x="228071" y="1637030"/>
            <a:ext cx="1358900" cy="460375"/>
          </a:xfrm>
          <a:prstGeom prst="rect">
            <a:avLst/>
          </a:prstGeom>
          <a:solidFill>
            <a:schemeClr val="accent6">
              <a:lumMod val="20000"/>
              <a:lumOff val="80000"/>
            </a:schemeClr>
          </a:solidFill>
          <a:ln>
            <a:solidFill>
              <a:schemeClr val="tx1"/>
            </a:solidFill>
            <a:prstDash val="solid"/>
          </a:ln>
        </p:spPr>
        <p:txBody>
          <a:bodyPr wrap="square">
            <a:spAutoFit/>
          </a:bodyPr>
          <a:lstStyle/>
          <a:p>
            <a:pPr marR="0" algn="ctr" defTabSz="914400" eaLnBrk="1" hangingPunct="1">
              <a:buClrTx/>
              <a:buSzTx/>
              <a:buFontTx/>
              <a:buNone/>
            </a:pPr>
            <a:r>
              <a:rPr kumimoji="0" lang="zh-CN" altLang="en-US" sz="1200" b="1" kern="1200" cap="none" spc="0" normalizeH="0" baseline="0" noProof="0" dirty="0">
                <a:latin typeface="微软雅黑" panose="020B0503020204020204" charset="-122"/>
                <a:cs typeface="+mn-cs"/>
              </a:rPr>
              <a:t>数理基础与思政拓展能力</a:t>
            </a:r>
            <a:endParaRPr kumimoji="0" lang="zh-CN" altLang="en-US" sz="1200" b="1" kern="1200" cap="none" spc="0" normalizeH="0" baseline="0" noProof="0" dirty="0">
              <a:latin typeface="微软雅黑" panose="020B0503020204020204" charset="-122"/>
              <a:cs typeface="+mn-cs"/>
            </a:endParaRPr>
          </a:p>
        </p:txBody>
      </p:sp>
      <p:sp>
        <p:nvSpPr>
          <p:cNvPr id="67" name="矩形: 圆角 66"/>
          <p:cNvSpPr/>
          <p:nvPr/>
        </p:nvSpPr>
        <p:spPr>
          <a:xfrm>
            <a:off x="3892893" y="525153"/>
            <a:ext cx="4012682" cy="514985"/>
          </a:xfrm>
          <a:prstGeom prst="roundRect">
            <a:avLst/>
          </a:prstGeom>
          <a:noFill/>
          <a:ln w="1270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pPr>
            <a:r>
              <a:rPr kumimoji="0" lang="zh-CN" altLang="en-US" sz="1600" b="1" i="0" u="none" strike="noStrike" kern="1200" cap="none" spc="0" normalizeH="0" baseline="0" noProof="0" dirty="0">
                <a:ln>
                  <a:noFill/>
                </a:ln>
                <a:solidFill>
                  <a:srgbClr val="FF0000"/>
                </a:solidFill>
                <a:effectLst/>
                <a:uLnTx/>
                <a:uFillTx/>
                <a:latin typeface="微软雅黑" panose="020B0503020204020204" charset="-122"/>
                <a:ea typeface="微软雅黑" panose="020B0503020204020204" charset="-122"/>
                <a:cs typeface="微软雅黑" panose="020B0503020204020204" charset="-122"/>
              </a:rPr>
              <a:t>地理综合与区域调控创新型拔尖人才</a:t>
            </a:r>
            <a:endParaRPr kumimoji="0" lang="zh-CN" altLang="en-US" sz="1600" b="1" i="0" u="none" strike="noStrike" kern="1200" cap="none" spc="0" normalizeH="0" baseline="0" noProof="0" dirty="0">
              <a:ln>
                <a:noFill/>
              </a:ln>
              <a:solidFill>
                <a:srgbClr val="FF0000"/>
              </a:solidFill>
              <a:effectLst/>
              <a:uLnTx/>
              <a:uFillTx/>
              <a:latin typeface="微软雅黑" panose="020B0503020204020204" charset="-122"/>
              <a:ea typeface="微软雅黑" panose="020B0503020204020204" charset="-122"/>
              <a:cs typeface="微软雅黑" panose="020B0503020204020204" charset="-122"/>
            </a:endParaRPr>
          </a:p>
        </p:txBody>
      </p:sp>
      <p:cxnSp>
        <p:nvCxnSpPr>
          <p:cNvPr id="68" name="连接符: 肘形 67"/>
          <p:cNvCxnSpPr>
            <a:stCxn id="67" idx="2"/>
            <a:endCxn id="66" idx="0"/>
          </p:cNvCxnSpPr>
          <p:nvPr/>
        </p:nvCxnSpPr>
        <p:spPr>
          <a:xfrm rot="5400000">
            <a:off x="3104932" y="-1157272"/>
            <a:ext cx="596892" cy="4991713"/>
          </a:xfrm>
          <a:prstGeom prst="bentConnector3">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9" name="连接符: 肘形 68"/>
          <p:cNvCxnSpPr/>
          <p:nvPr/>
        </p:nvCxnSpPr>
        <p:spPr>
          <a:xfrm>
            <a:off x="5895093" y="1338931"/>
            <a:ext cx="4361556" cy="306066"/>
          </a:xfrm>
          <a:prstGeom prst="bentConnector2">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0" name="直接箭头连接符 69"/>
          <p:cNvCxnSpPr>
            <a:endCxn id="81" idx="0"/>
          </p:cNvCxnSpPr>
          <p:nvPr/>
        </p:nvCxnSpPr>
        <p:spPr>
          <a:xfrm>
            <a:off x="4802288" y="1338584"/>
            <a:ext cx="0" cy="306068"/>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1" name="直接箭头连接符 70"/>
          <p:cNvCxnSpPr>
            <a:endCxn id="80" idx="0"/>
          </p:cNvCxnSpPr>
          <p:nvPr/>
        </p:nvCxnSpPr>
        <p:spPr>
          <a:xfrm>
            <a:off x="2666620" y="1338584"/>
            <a:ext cx="0" cy="306066"/>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2" name="直接箭头连接符 71"/>
          <p:cNvCxnSpPr>
            <a:endCxn id="13" idx="0"/>
          </p:cNvCxnSpPr>
          <p:nvPr/>
        </p:nvCxnSpPr>
        <p:spPr>
          <a:xfrm>
            <a:off x="7184644" y="1340927"/>
            <a:ext cx="1" cy="296103"/>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3" name="连接符: 肘形 72"/>
          <p:cNvCxnSpPr>
            <a:stCxn id="42" idx="2"/>
            <a:endCxn id="64" idx="1"/>
          </p:cNvCxnSpPr>
          <p:nvPr/>
        </p:nvCxnSpPr>
        <p:spPr>
          <a:xfrm rot="16200000" flipH="1">
            <a:off x="5439122" y="4955580"/>
            <a:ext cx="817561" cy="1944532"/>
          </a:xfrm>
          <a:prstGeom prst="bentConnector2">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4" name="直接箭头连接符 73"/>
          <p:cNvCxnSpPr/>
          <p:nvPr/>
        </p:nvCxnSpPr>
        <p:spPr>
          <a:xfrm>
            <a:off x="1285697" y="6328341"/>
            <a:ext cx="324000" cy="0"/>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75" name="矩形: 圆角 74"/>
          <p:cNvSpPr/>
          <p:nvPr/>
        </p:nvSpPr>
        <p:spPr>
          <a:xfrm>
            <a:off x="6123807" y="2657067"/>
            <a:ext cx="940667" cy="1817469"/>
          </a:xfrm>
          <a:prstGeom prst="roundRect">
            <a:avLst/>
          </a:prstGeom>
          <a:no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pPr>
            <a:endParaRPr kumimoji="0" lang="zh-CN" altLang="en-US" sz="1800" i="0" u="none" strike="noStrike" kern="1200" cap="none" spc="0" normalizeH="0" baseline="0" noProof="0" dirty="0">
              <a:ln>
                <a:noFill/>
              </a:ln>
              <a:solidFill>
                <a:schemeClr val="lt1"/>
              </a:solidFill>
              <a:effectLst/>
              <a:uLnTx/>
              <a:uFillTx/>
              <a:latin typeface="微软雅黑" panose="020B0503020204020204" charset="-122"/>
              <a:ea typeface="微软雅黑" panose="020B0503020204020204" charset="-122"/>
              <a:cs typeface="+mn-cs"/>
            </a:endParaRPr>
          </a:p>
        </p:txBody>
      </p:sp>
      <p:sp>
        <p:nvSpPr>
          <p:cNvPr id="76" name="文本框 34"/>
          <p:cNvSpPr txBox="1"/>
          <p:nvPr/>
        </p:nvSpPr>
        <p:spPr>
          <a:xfrm>
            <a:off x="7278512" y="2706637"/>
            <a:ext cx="951477" cy="460375"/>
          </a:xfrm>
          <a:prstGeom prst="rect">
            <a:avLst/>
          </a:prstGeom>
          <a:solidFill>
            <a:srgbClr val="FFD6D3"/>
          </a:solidFill>
          <a:ln w="9525">
            <a:noFill/>
            <a:prstDash val="solid"/>
          </a:ln>
        </p:spPr>
        <p:txBody>
          <a:bodyPr wrap="square">
            <a:spAutoFit/>
          </a:bodyPr>
          <a:lstStyle>
            <a:lvl1pPr marL="228600" indent="-228600" algn="l" rtl="0" eaLnBrk="0" fontAlgn="base" hangingPunct="0">
              <a:lnSpc>
                <a:spcPct val="130000"/>
              </a:lnSpc>
              <a:spcBef>
                <a:spcPct val="0"/>
              </a:spcBef>
              <a:spcAft>
                <a:spcPts val="1000"/>
              </a:spcAft>
              <a:buFont typeface="Arial" panose="020B0604020202020204" pitchFamily="34" charset="0"/>
              <a:buChar char="●"/>
              <a:defRPr kern="1200" spc="150">
                <a:solidFill>
                  <a:srgbClr val="595959"/>
                </a:solidFill>
                <a:latin typeface="Arial" panose="020B0604020202020204" pitchFamily="34" charset="0"/>
                <a:ea typeface="微软雅黑" panose="020B0503020204020204" charset="-122"/>
                <a:cs typeface="+mn-cs"/>
              </a:defRPr>
            </a:lvl1pPr>
            <a:lvl2pPr marL="685800" indent="-228600" algn="l" rtl="0" eaLnBrk="0" fontAlgn="base" hangingPunct="0">
              <a:lnSpc>
                <a:spcPct val="120000"/>
              </a:lnSpc>
              <a:spcBef>
                <a:spcPct val="0"/>
              </a:spcBef>
              <a:spcAft>
                <a:spcPts val="600"/>
              </a:spcAft>
              <a:buFont typeface="Arial" panose="020B0604020202020204" pitchFamily="34" charset="0"/>
              <a:buChar char="●"/>
              <a:tabLst>
                <a:tab pos="1609725" algn="l"/>
              </a:tabLst>
              <a:defRPr sz="1600" kern="1200" spc="150">
                <a:solidFill>
                  <a:srgbClr val="595959"/>
                </a:solidFill>
                <a:latin typeface="Arial" panose="020B0604020202020204" pitchFamily="34" charset="0"/>
                <a:ea typeface="微软雅黑" panose="020B0503020204020204" charset="-122"/>
                <a:cs typeface="+mn-cs"/>
              </a:defRPr>
            </a:lvl2pPr>
            <a:lvl3pPr marL="1143000" indent="-228600" algn="l" rtl="0" eaLnBrk="0" fontAlgn="base" hangingPunct="0">
              <a:lnSpc>
                <a:spcPct val="120000"/>
              </a:lnSpc>
              <a:spcBef>
                <a:spcPct val="0"/>
              </a:spcBef>
              <a:spcAft>
                <a:spcPts val="600"/>
              </a:spcAft>
              <a:buFont typeface="Arial" panose="020B0604020202020204" pitchFamily="34" charset="0"/>
              <a:buChar char="●"/>
              <a:defRPr sz="1600" kern="1200" spc="150">
                <a:solidFill>
                  <a:srgbClr val="595959"/>
                </a:solidFill>
                <a:latin typeface="Arial" panose="020B0604020202020204" pitchFamily="34" charset="0"/>
                <a:ea typeface="微软雅黑" panose="020B0503020204020204" charset="-122"/>
                <a:cs typeface="+mn-cs"/>
              </a:defRPr>
            </a:lvl3pPr>
            <a:lvl4pPr marL="1600200" indent="-228600" algn="l" rtl="0" eaLnBrk="0" fontAlgn="base" hangingPunct="0">
              <a:lnSpc>
                <a:spcPct val="120000"/>
              </a:lnSpc>
              <a:spcBef>
                <a:spcPct val="0"/>
              </a:spcBef>
              <a:spcAft>
                <a:spcPts val="300"/>
              </a:spcAft>
              <a:buFont typeface="Wingdings" panose="05000000000000000000" pitchFamily="2" charset="2"/>
              <a:buChar char=""/>
              <a:defRPr sz="1400" kern="1200" spc="150">
                <a:solidFill>
                  <a:srgbClr val="595959"/>
                </a:solidFill>
                <a:latin typeface="Arial" panose="020B0604020202020204" pitchFamily="34" charset="0"/>
                <a:ea typeface="微软雅黑" panose="020B0503020204020204" charset="-122"/>
                <a:cs typeface="+mn-cs"/>
              </a:defRPr>
            </a:lvl4pPr>
            <a:lvl5pPr marL="2057400" indent="-228600" algn="l" rtl="0" eaLnBrk="0" fontAlgn="base" hangingPunct="0">
              <a:lnSpc>
                <a:spcPct val="120000"/>
              </a:lnSpc>
              <a:spcBef>
                <a:spcPct val="0"/>
              </a:spcBef>
              <a:spcAft>
                <a:spcPts val="300"/>
              </a:spcAft>
              <a:buFont typeface="Arial" panose="020B0604020202020204" pitchFamily="34" charset="0"/>
              <a:buChar char="•"/>
              <a:defRPr sz="1400" kern="1200" spc="150">
                <a:solidFill>
                  <a:srgbClr val="595959"/>
                </a:solidFill>
                <a:latin typeface="Arial" panose="020B0604020202020204" pitchFamily="34" charset="0"/>
                <a:ea typeface="微软雅黑" panose="020B0503020204020204" charset="-122"/>
                <a:cs typeface="+mn-cs"/>
              </a:defRPr>
            </a:lvl5pPr>
          </a:lstStyle>
          <a:p>
            <a:pPr marL="0" lvl="0" indent="0" algn="ctr" eaLnBrk="1" hangingPunct="1">
              <a:lnSpc>
                <a:spcPct val="100000"/>
              </a:lnSpc>
              <a:spcAft>
                <a:spcPct val="0"/>
              </a:spcAft>
              <a:buFontTx/>
              <a:buNone/>
            </a:pPr>
            <a:r>
              <a:rPr lang="zh-CN" altLang="en-US" sz="1200" b="1" dirty="0">
                <a:solidFill>
                  <a:schemeClr val="tx1"/>
                </a:solidFill>
                <a:latin typeface="微软雅黑" panose="020B0503020204020204" charset="-122"/>
                <a:ea typeface="微软雅黑" panose="020B0503020204020204" charset="-122"/>
              </a:rPr>
              <a:t>资源生态模块</a:t>
            </a:r>
            <a:endParaRPr lang="zh-CN" altLang="en-US" sz="1200" b="1" dirty="0">
              <a:solidFill>
                <a:schemeClr val="tx1"/>
              </a:solidFill>
              <a:latin typeface="微软雅黑" panose="020B0503020204020204" charset="-122"/>
              <a:ea typeface="微软雅黑" panose="020B0503020204020204" charset="-122"/>
            </a:endParaRPr>
          </a:p>
        </p:txBody>
      </p:sp>
      <p:sp>
        <p:nvSpPr>
          <p:cNvPr id="77" name="文本框 34"/>
          <p:cNvSpPr txBox="1"/>
          <p:nvPr/>
        </p:nvSpPr>
        <p:spPr>
          <a:xfrm>
            <a:off x="6210326" y="2700901"/>
            <a:ext cx="809653" cy="460375"/>
          </a:xfrm>
          <a:prstGeom prst="rect">
            <a:avLst/>
          </a:prstGeom>
          <a:solidFill>
            <a:srgbClr val="FFD6D3"/>
          </a:solidFill>
          <a:ln w="9525">
            <a:noFill/>
            <a:prstDash val="solid"/>
          </a:ln>
        </p:spPr>
        <p:txBody>
          <a:bodyPr wrap="square">
            <a:spAutoFit/>
          </a:bodyPr>
          <a:lstStyle>
            <a:lvl1pPr marL="228600" indent="-228600" algn="l" rtl="0" eaLnBrk="0" fontAlgn="base" hangingPunct="0">
              <a:lnSpc>
                <a:spcPct val="130000"/>
              </a:lnSpc>
              <a:spcBef>
                <a:spcPct val="0"/>
              </a:spcBef>
              <a:spcAft>
                <a:spcPts val="1000"/>
              </a:spcAft>
              <a:buFont typeface="Arial" panose="020B0604020202020204" pitchFamily="34" charset="0"/>
              <a:buChar char="●"/>
              <a:defRPr kern="1200" spc="150">
                <a:solidFill>
                  <a:srgbClr val="595959"/>
                </a:solidFill>
                <a:latin typeface="Arial" panose="020B0604020202020204" pitchFamily="34" charset="0"/>
                <a:ea typeface="微软雅黑" panose="020B0503020204020204" charset="-122"/>
                <a:cs typeface="+mn-cs"/>
              </a:defRPr>
            </a:lvl1pPr>
            <a:lvl2pPr marL="685800" indent="-228600" algn="l" rtl="0" eaLnBrk="0" fontAlgn="base" hangingPunct="0">
              <a:lnSpc>
                <a:spcPct val="120000"/>
              </a:lnSpc>
              <a:spcBef>
                <a:spcPct val="0"/>
              </a:spcBef>
              <a:spcAft>
                <a:spcPts val="600"/>
              </a:spcAft>
              <a:buFont typeface="Arial" panose="020B0604020202020204" pitchFamily="34" charset="0"/>
              <a:buChar char="●"/>
              <a:tabLst>
                <a:tab pos="1609725" algn="l"/>
              </a:tabLst>
              <a:defRPr sz="1600" kern="1200" spc="150">
                <a:solidFill>
                  <a:srgbClr val="595959"/>
                </a:solidFill>
                <a:latin typeface="Arial" panose="020B0604020202020204" pitchFamily="34" charset="0"/>
                <a:ea typeface="微软雅黑" panose="020B0503020204020204" charset="-122"/>
                <a:cs typeface="+mn-cs"/>
              </a:defRPr>
            </a:lvl2pPr>
            <a:lvl3pPr marL="1143000" indent="-228600" algn="l" rtl="0" eaLnBrk="0" fontAlgn="base" hangingPunct="0">
              <a:lnSpc>
                <a:spcPct val="120000"/>
              </a:lnSpc>
              <a:spcBef>
                <a:spcPct val="0"/>
              </a:spcBef>
              <a:spcAft>
                <a:spcPts val="600"/>
              </a:spcAft>
              <a:buFont typeface="Arial" panose="020B0604020202020204" pitchFamily="34" charset="0"/>
              <a:buChar char="●"/>
              <a:defRPr sz="1600" kern="1200" spc="150">
                <a:solidFill>
                  <a:srgbClr val="595959"/>
                </a:solidFill>
                <a:latin typeface="Arial" panose="020B0604020202020204" pitchFamily="34" charset="0"/>
                <a:ea typeface="微软雅黑" panose="020B0503020204020204" charset="-122"/>
                <a:cs typeface="+mn-cs"/>
              </a:defRPr>
            </a:lvl3pPr>
            <a:lvl4pPr marL="1600200" indent="-228600" algn="l" rtl="0" eaLnBrk="0" fontAlgn="base" hangingPunct="0">
              <a:lnSpc>
                <a:spcPct val="120000"/>
              </a:lnSpc>
              <a:spcBef>
                <a:spcPct val="0"/>
              </a:spcBef>
              <a:spcAft>
                <a:spcPts val="300"/>
              </a:spcAft>
              <a:buFont typeface="Wingdings" panose="05000000000000000000" pitchFamily="2" charset="2"/>
              <a:buChar char=""/>
              <a:defRPr sz="1400" kern="1200" spc="150">
                <a:solidFill>
                  <a:srgbClr val="595959"/>
                </a:solidFill>
                <a:latin typeface="Arial" panose="020B0604020202020204" pitchFamily="34" charset="0"/>
                <a:ea typeface="微软雅黑" panose="020B0503020204020204" charset="-122"/>
                <a:cs typeface="+mn-cs"/>
              </a:defRPr>
            </a:lvl4pPr>
            <a:lvl5pPr marL="2057400" indent="-228600" algn="l" rtl="0" eaLnBrk="0" fontAlgn="base" hangingPunct="0">
              <a:lnSpc>
                <a:spcPct val="120000"/>
              </a:lnSpc>
              <a:spcBef>
                <a:spcPct val="0"/>
              </a:spcBef>
              <a:spcAft>
                <a:spcPts val="300"/>
              </a:spcAft>
              <a:buFont typeface="Arial" panose="020B0604020202020204" pitchFamily="34" charset="0"/>
              <a:buChar char="•"/>
              <a:defRPr sz="1400" kern="1200" spc="150">
                <a:solidFill>
                  <a:srgbClr val="595959"/>
                </a:solidFill>
                <a:latin typeface="Arial" panose="020B0604020202020204" pitchFamily="34" charset="0"/>
                <a:ea typeface="微软雅黑" panose="020B0503020204020204" charset="-122"/>
                <a:cs typeface="+mn-cs"/>
              </a:defRPr>
            </a:lvl5pPr>
          </a:lstStyle>
          <a:p>
            <a:pPr marL="0" lvl="0" indent="0" algn="ctr" eaLnBrk="1" hangingPunct="1">
              <a:lnSpc>
                <a:spcPct val="100000"/>
              </a:lnSpc>
              <a:spcAft>
                <a:spcPct val="0"/>
              </a:spcAft>
              <a:buFontTx/>
              <a:buNone/>
            </a:pPr>
            <a:r>
              <a:rPr lang="zh-CN" altLang="en-US" sz="1200" b="1" dirty="0">
                <a:solidFill>
                  <a:schemeClr val="tx1"/>
                </a:solidFill>
                <a:latin typeface="微软雅黑" panose="020B0503020204020204" charset="-122"/>
                <a:ea typeface="微软雅黑" panose="020B0503020204020204" charset="-122"/>
              </a:rPr>
              <a:t>地理环境模块</a:t>
            </a:r>
            <a:endParaRPr lang="zh-CN" altLang="en-US" sz="1200" b="1" dirty="0">
              <a:solidFill>
                <a:schemeClr val="tx1"/>
              </a:solidFill>
              <a:latin typeface="微软雅黑" panose="020B0503020204020204" charset="-122"/>
              <a:ea typeface="微软雅黑" panose="020B0503020204020204" charset="-122"/>
            </a:endParaRPr>
          </a:p>
        </p:txBody>
      </p:sp>
      <p:cxnSp>
        <p:nvCxnSpPr>
          <p:cNvPr id="78" name="连接符: 肘形 77"/>
          <p:cNvCxnSpPr>
            <a:stCxn id="13" idx="2"/>
            <a:endCxn id="75" idx="0"/>
          </p:cNvCxnSpPr>
          <p:nvPr/>
        </p:nvCxnSpPr>
        <p:spPr>
          <a:xfrm rot="5400000">
            <a:off x="6609562" y="2081984"/>
            <a:ext cx="559662" cy="590504"/>
          </a:xfrm>
          <a:prstGeom prst="bentConnector3">
            <a:avLst>
              <a:gd name="adj1" fmla="val 50000"/>
            </a:avLst>
          </a:prstGeom>
          <a:ln>
            <a:solidFill>
              <a:schemeClr val="tx1"/>
            </a:solidFill>
            <a:prstDash val="solid"/>
            <a:tailEnd type="triangle" w="med" len="med"/>
          </a:ln>
        </p:spPr>
        <p:style>
          <a:lnRef idx="2">
            <a:schemeClr val="dk1"/>
          </a:lnRef>
          <a:fillRef idx="0">
            <a:schemeClr val="dk1"/>
          </a:fillRef>
          <a:effectRef idx="1">
            <a:schemeClr val="dk1"/>
          </a:effectRef>
          <a:fontRef idx="minor">
            <a:schemeClr val="tx1"/>
          </a:fontRef>
        </p:style>
      </p:cxnSp>
      <p:cxnSp>
        <p:nvCxnSpPr>
          <p:cNvPr id="79" name="连接符: 肘形 78"/>
          <p:cNvCxnSpPr>
            <a:stCxn id="13" idx="2"/>
            <a:endCxn id="61" idx="0"/>
          </p:cNvCxnSpPr>
          <p:nvPr/>
        </p:nvCxnSpPr>
        <p:spPr>
          <a:xfrm rot="16200000" flipH="1">
            <a:off x="7184171" y="2097878"/>
            <a:ext cx="574122" cy="573175"/>
          </a:xfrm>
          <a:prstGeom prst="bentConnector3">
            <a:avLst>
              <a:gd name="adj1" fmla="val 48593"/>
            </a:avLst>
          </a:prstGeom>
          <a:ln w="1270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80" name="文本框 79"/>
          <p:cNvSpPr txBox="1"/>
          <p:nvPr/>
        </p:nvSpPr>
        <p:spPr>
          <a:xfrm>
            <a:off x="2113376" y="1644650"/>
            <a:ext cx="1106488" cy="460375"/>
          </a:xfrm>
          <a:prstGeom prst="rect">
            <a:avLst/>
          </a:prstGeom>
          <a:solidFill>
            <a:schemeClr val="accent5">
              <a:lumMod val="20000"/>
              <a:lumOff val="80000"/>
            </a:schemeClr>
          </a:solidFill>
          <a:ln>
            <a:solidFill>
              <a:schemeClr val="tx1"/>
            </a:solidFill>
            <a:prstDash val="solid"/>
          </a:ln>
        </p:spPr>
        <p:txBody>
          <a:bodyPr>
            <a:spAutoFit/>
          </a:bodyPr>
          <a:lstStyle/>
          <a:p>
            <a:pPr marR="0" algn="ctr" defTabSz="914400" eaLnBrk="1" hangingPunct="1">
              <a:buClrTx/>
              <a:buSzTx/>
              <a:buFontTx/>
              <a:buNone/>
            </a:pPr>
            <a:r>
              <a:rPr kumimoji="0" lang="zh-CN" altLang="en-US" sz="1200" b="1" kern="1200" cap="none" spc="0" normalizeH="0" baseline="0" noProof="0" dirty="0">
                <a:latin typeface="微软雅黑" panose="020B0503020204020204" charset="-122"/>
                <a:ea typeface="微软雅黑" panose="020B0503020204020204" charset="-122"/>
                <a:cs typeface="+mn-cs"/>
              </a:rPr>
              <a:t>地学基础与国情分析能力</a:t>
            </a:r>
            <a:endParaRPr kumimoji="0" lang="zh-CN" altLang="en-US" sz="1200" b="1" kern="1200" cap="none" spc="0" normalizeH="0" baseline="0" noProof="0" dirty="0">
              <a:latin typeface="微软雅黑" panose="020B0503020204020204" charset="-122"/>
              <a:ea typeface="微软雅黑" panose="020B0503020204020204" charset="-122"/>
              <a:cs typeface="+mn-cs"/>
            </a:endParaRPr>
          </a:p>
        </p:txBody>
      </p:sp>
      <p:sp>
        <p:nvSpPr>
          <p:cNvPr id="81" name="文本框 80"/>
          <p:cNvSpPr txBox="1"/>
          <p:nvPr/>
        </p:nvSpPr>
        <p:spPr>
          <a:xfrm>
            <a:off x="4249044" y="1644652"/>
            <a:ext cx="1106488" cy="460375"/>
          </a:xfrm>
          <a:prstGeom prst="rect">
            <a:avLst/>
          </a:prstGeom>
          <a:solidFill>
            <a:schemeClr val="accent4">
              <a:lumMod val="20000"/>
              <a:lumOff val="80000"/>
            </a:schemeClr>
          </a:solidFill>
          <a:ln>
            <a:solidFill>
              <a:schemeClr val="tx1"/>
            </a:solidFill>
            <a:prstDash val="solid"/>
          </a:ln>
        </p:spPr>
        <p:txBody>
          <a:bodyPr>
            <a:spAutoFit/>
          </a:bodyPr>
          <a:lstStyle/>
          <a:p>
            <a:pPr marR="0" algn="ctr" defTabSz="914400" eaLnBrk="1" hangingPunct="1">
              <a:buClrTx/>
              <a:buSzTx/>
              <a:buFontTx/>
              <a:buNone/>
            </a:pPr>
            <a:r>
              <a:rPr kumimoji="0" lang="zh-CN" altLang="en-US" sz="1200" b="1" kern="1200" cap="none" spc="0" normalizeH="0" baseline="0" noProof="0" dirty="0">
                <a:latin typeface="微软雅黑" panose="020B0503020204020204" charset="-122"/>
                <a:ea typeface="微软雅黑" panose="020B0503020204020204" charset="-122"/>
                <a:cs typeface="+mn-cs"/>
              </a:rPr>
              <a:t>时空信息采集与处理能力</a:t>
            </a:r>
            <a:endParaRPr kumimoji="0" lang="zh-CN" altLang="en-US" sz="1200" b="1" kern="1200" cap="none" spc="0" normalizeH="0" baseline="0" noProof="0" dirty="0">
              <a:latin typeface="微软雅黑" panose="020B0503020204020204" charset="-122"/>
              <a:ea typeface="微软雅黑" panose="020B0503020204020204" charset="-122"/>
              <a:cs typeface="+mn-cs"/>
            </a:endParaRPr>
          </a:p>
        </p:txBody>
      </p:sp>
      <p:cxnSp>
        <p:nvCxnSpPr>
          <p:cNvPr id="82" name="连接符: 肘形 81"/>
          <p:cNvCxnSpPr>
            <a:stCxn id="75" idx="2"/>
            <a:endCxn id="63" idx="0"/>
          </p:cNvCxnSpPr>
          <p:nvPr/>
        </p:nvCxnSpPr>
        <p:spPr>
          <a:xfrm rot="16200000" flipH="1">
            <a:off x="6595527" y="4473149"/>
            <a:ext cx="578533" cy="581305"/>
          </a:xfrm>
          <a:prstGeom prst="bentConnector3">
            <a:avLst>
              <a:gd name="adj1" fmla="val 50000"/>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3" name="连接符: 肘形 82"/>
          <p:cNvCxnSpPr>
            <a:stCxn id="19" idx="2"/>
            <a:endCxn id="25" idx="0"/>
          </p:cNvCxnSpPr>
          <p:nvPr/>
        </p:nvCxnSpPr>
        <p:spPr>
          <a:xfrm rot="5400000">
            <a:off x="10612763" y="4176200"/>
            <a:ext cx="477560" cy="1189787"/>
          </a:xfrm>
          <a:prstGeom prst="bentConnector3">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4" name="连接符: 肘形 83"/>
          <p:cNvCxnSpPr>
            <a:stCxn id="61" idx="2"/>
            <a:endCxn id="63" idx="0"/>
          </p:cNvCxnSpPr>
          <p:nvPr/>
        </p:nvCxnSpPr>
        <p:spPr>
          <a:xfrm rot="5400000">
            <a:off x="7184597" y="4479845"/>
            <a:ext cx="564073" cy="582374"/>
          </a:xfrm>
          <a:prstGeom prst="bentConnector3">
            <a:avLst>
              <a:gd name="adj1" fmla="val 4792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5" name="直接箭头连接符 84"/>
          <p:cNvCxnSpPr>
            <a:stCxn id="17" idx="2"/>
            <a:endCxn id="25" idx="0"/>
          </p:cNvCxnSpPr>
          <p:nvPr/>
        </p:nvCxnSpPr>
        <p:spPr>
          <a:xfrm flipH="1">
            <a:off x="10256649" y="4532313"/>
            <a:ext cx="3489" cy="477560"/>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6" name="连接符: 肘形 85"/>
          <p:cNvCxnSpPr>
            <a:stCxn id="63" idx="2"/>
            <a:endCxn id="64" idx="0"/>
          </p:cNvCxnSpPr>
          <p:nvPr/>
        </p:nvCxnSpPr>
        <p:spPr>
          <a:xfrm rot="16200000" flipH="1">
            <a:off x="7710473" y="4995193"/>
            <a:ext cx="581008" cy="1651063"/>
          </a:xfrm>
          <a:prstGeom prst="bentConnector3">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7" name="连接符: 肘形 86"/>
          <p:cNvCxnSpPr>
            <a:stCxn id="25" idx="2"/>
            <a:endCxn id="64" idx="0"/>
          </p:cNvCxnSpPr>
          <p:nvPr/>
        </p:nvCxnSpPr>
        <p:spPr>
          <a:xfrm rot="5400000">
            <a:off x="9216298" y="5070878"/>
            <a:ext cx="650562" cy="1430140"/>
          </a:xfrm>
          <a:prstGeom prst="bentConnector3">
            <a:avLst>
              <a:gd name="adj1" fmla="val 55206"/>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8" name="连接符: 肘形 87"/>
          <p:cNvCxnSpPr>
            <a:stCxn id="54" idx="2"/>
            <a:endCxn id="60" idx="0"/>
          </p:cNvCxnSpPr>
          <p:nvPr/>
        </p:nvCxnSpPr>
        <p:spPr>
          <a:xfrm rot="16200000" flipH="1">
            <a:off x="1690401" y="5231531"/>
            <a:ext cx="1352789" cy="514755"/>
          </a:xfrm>
          <a:prstGeom prst="bentConnector3">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9" name="连接符: 肘形 88"/>
          <p:cNvCxnSpPr>
            <a:stCxn id="51" idx="2"/>
            <a:endCxn id="60" idx="0"/>
          </p:cNvCxnSpPr>
          <p:nvPr/>
        </p:nvCxnSpPr>
        <p:spPr>
          <a:xfrm rot="5400000">
            <a:off x="2218122" y="5216977"/>
            <a:ext cx="1354379" cy="542275"/>
          </a:xfrm>
          <a:prstGeom prst="bentConnector3">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90" name="直接箭头连接符 89"/>
          <p:cNvCxnSpPr>
            <a:stCxn id="59" idx="3"/>
            <a:endCxn id="64" idx="1"/>
          </p:cNvCxnSpPr>
          <p:nvPr/>
        </p:nvCxnSpPr>
        <p:spPr>
          <a:xfrm flipV="1">
            <a:off x="3557460" y="6336627"/>
            <a:ext cx="3262708" cy="8648"/>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descr="AGD@8IESH9U@R2U2$B9~QC1"/>
          <p:cNvPicPr>
            <a:picLocks noChangeAspect="1"/>
          </p:cNvPicPr>
          <p:nvPr/>
        </p:nvPicPr>
        <p:blipFill>
          <a:blip r:embed="rId1"/>
          <a:stretch>
            <a:fillRect/>
          </a:stretch>
        </p:blipFill>
        <p:spPr>
          <a:xfrm>
            <a:off x="1370965" y="3645535"/>
            <a:ext cx="9436735" cy="2884170"/>
          </a:xfrm>
          <a:prstGeom prst="rect">
            <a:avLst/>
          </a:prstGeom>
        </p:spPr>
      </p:pic>
      <p:sp>
        <p:nvSpPr>
          <p:cNvPr id="2" name="文本框 1"/>
          <p:cNvSpPr txBox="1"/>
          <p:nvPr/>
        </p:nvSpPr>
        <p:spPr>
          <a:xfrm>
            <a:off x="944245" y="276860"/>
            <a:ext cx="10304145" cy="3627755"/>
          </a:xfrm>
          <a:prstGeom prst="rect">
            <a:avLst/>
          </a:prstGeom>
          <a:noFill/>
        </p:spPr>
        <p:txBody>
          <a:bodyPr wrap="square" rtlCol="0">
            <a:noAutofit/>
          </a:bodyPr>
          <a:lstStyle/>
          <a:p>
            <a:pPr algn="l" fontAlgn="auto">
              <a:lnSpc>
                <a:spcPct val="150000"/>
              </a:lnSpc>
              <a:spcBef>
                <a:spcPts val="1000"/>
              </a:spcBef>
              <a:buClrTx/>
              <a:buSzTx/>
              <a:buFont typeface="Arial" panose="020B0604020202020204" pitchFamily="34" charset="0"/>
            </a:pPr>
            <a:r>
              <a:rPr lang="zh-CN" altLang="en-US" sz="3600" b="1" dirty="0">
                <a:solidFill>
                  <a:schemeClr val="accent5">
                    <a:lumMod val="75000"/>
                  </a:schemeClr>
                </a:solidFill>
                <a:latin typeface="微软雅黑" panose="020B0503020204020204" charset="-122"/>
                <a:ea typeface="微软雅黑" panose="020B0503020204020204" charset="-122"/>
              </a:rPr>
              <a:t>三、测绘工程</a:t>
            </a:r>
            <a:r>
              <a:rPr lang="en-US" altLang="zh-CN" sz="3600" b="1" dirty="0">
                <a:solidFill>
                  <a:schemeClr val="accent5">
                    <a:lumMod val="75000"/>
                  </a:schemeClr>
                </a:solidFill>
                <a:latin typeface="微软雅黑" panose="020B0503020204020204" charset="-122"/>
                <a:ea typeface="微软雅黑" panose="020B0503020204020204" charset="-122"/>
              </a:rPr>
              <a:t> </a:t>
            </a:r>
            <a:r>
              <a:rPr lang="zh-CN" altLang="en-US" sz="2800" b="1" dirty="0">
                <a:solidFill>
                  <a:schemeClr val="accent5">
                    <a:lumMod val="75000"/>
                  </a:schemeClr>
                </a:solidFill>
                <a:latin typeface="微软雅黑" panose="020B0503020204020204" charset="-122"/>
                <a:ea typeface="微软雅黑" panose="020B0503020204020204" charset="-122"/>
              </a:rPr>
              <a:t>辅修专业介绍</a:t>
            </a:r>
            <a:endParaRPr lang="zh-CN" altLang="en-US" sz="2800" b="1" dirty="0">
              <a:solidFill>
                <a:schemeClr val="accent5">
                  <a:lumMod val="75000"/>
                </a:schemeClr>
              </a:solidFill>
              <a:latin typeface="微软雅黑" panose="020B0503020204020204" charset="-122"/>
              <a:ea typeface="微软雅黑" panose="020B0503020204020204" charset="-122"/>
            </a:endParaRPr>
          </a:p>
          <a:p>
            <a:pPr algn="l" fontAlgn="auto">
              <a:lnSpc>
                <a:spcPct val="150000"/>
              </a:lnSpc>
              <a:spcBef>
                <a:spcPts val="1000"/>
              </a:spcBef>
              <a:buClrTx/>
              <a:buSzTx/>
              <a:buFont typeface="Arial" panose="020B0604020202020204" pitchFamily="34" charset="0"/>
            </a:pPr>
            <a:r>
              <a:rPr lang="zh-CN" altLang="en-US" sz="2800" b="1" dirty="0">
                <a:solidFill>
                  <a:schemeClr val="accent5">
                    <a:lumMod val="75000"/>
                  </a:schemeClr>
                </a:solidFill>
                <a:latin typeface="微软雅黑" panose="020B0503020204020204" charset="-122"/>
                <a:ea typeface="微软雅黑" panose="020B0503020204020204" charset="-122"/>
              </a:rPr>
              <a:t> </a:t>
            </a:r>
            <a:r>
              <a:rPr lang="en-US" altLang="zh-CN" sz="2800" b="1" dirty="0">
                <a:solidFill>
                  <a:schemeClr val="accent5">
                    <a:lumMod val="75000"/>
                  </a:schemeClr>
                </a:solidFill>
                <a:latin typeface="微软雅黑" panose="020B0503020204020204" charset="-122"/>
                <a:ea typeface="微软雅黑" panose="020B0503020204020204" charset="-122"/>
              </a:rPr>
              <a:t>     </a:t>
            </a:r>
            <a:r>
              <a:rPr lang="zh-CN" altLang="en-US" sz="1800" dirty="0">
                <a:solidFill>
                  <a:schemeClr val="accent5">
                    <a:lumMod val="75000"/>
                  </a:schemeClr>
                </a:solidFill>
                <a:latin typeface="微软雅黑" panose="020B0503020204020204" charset="-122"/>
                <a:ea typeface="微软雅黑" panose="020B0503020204020204" charset="-122"/>
              </a:rPr>
              <a:t>测绘工程专业立足传统测绘，面向国家发展需求，适应信息化、智能化的测绘学科发展新形势及其与多学科交叉融合的需要，培养德智体美劳全面发展，能运用基础理论知识和实践能力去解决测绘学科领域中的复杂问题，能够在基础测绘、自然资源、精密测量、地质勘测等行业从事测绘地理信息生产、设计、开发、研究与管理等工作，具有较强的组织能力、终身学习能力和国际视野的创新型拔尖人才。</a:t>
            </a:r>
            <a:endParaRPr lang="zh-CN" altLang="en-US" sz="1800" dirty="0">
              <a:solidFill>
                <a:schemeClr val="accent5">
                  <a:lumMod val="75000"/>
                </a:schemeClr>
              </a:solidFill>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50000"/>
    </mc:Choice>
    <mc:Fallback>
      <p:transition spd="slow" advTm="50000"/>
    </mc:Fallback>
  </mc:AlternateContent>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5"/>
          <p:cNvSpPr txBox="1">
            <a:spLocks noChangeArrowheads="1"/>
          </p:cNvSpPr>
          <p:nvPr/>
        </p:nvSpPr>
        <p:spPr bwMode="auto">
          <a:xfrm>
            <a:off x="4676775" y="108585"/>
            <a:ext cx="743331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9pPr>
          </a:lstStyle>
          <a:p>
            <a:pPr algn="ctr">
              <a:spcBef>
                <a:spcPct val="0"/>
              </a:spcBef>
              <a:buFontTx/>
              <a:buNone/>
            </a:pPr>
            <a:r>
              <a:rPr lang="zh-CN" altLang="en-US" sz="2400" b="1">
                <a:solidFill>
                  <a:schemeClr val="accent5">
                    <a:lumMod val="75000"/>
                  </a:schemeClr>
                </a:solidFill>
                <a:latin typeface="微软雅黑" panose="020B0503020204020204" charset="-122"/>
                <a:ea typeface="微软雅黑" panose="020B0503020204020204" charset="-122"/>
              </a:rPr>
              <a:t>测</a:t>
            </a:r>
            <a:r>
              <a:rPr lang="zh-CN" altLang="en-US" sz="2400" b="1" dirty="0">
                <a:solidFill>
                  <a:schemeClr val="accent5">
                    <a:lumMod val="75000"/>
                  </a:schemeClr>
                </a:solidFill>
                <a:latin typeface="微软雅黑" panose="020B0503020204020204" charset="-122"/>
                <a:ea typeface="微软雅黑" panose="020B0503020204020204" charset="-122"/>
              </a:rPr>
              <a:t>绘</a:t>
            </a:r>
            <a:r>
              <a:rPr lang="zh-CN" altLang="en-US" sz="2400" b="1">
                <a:solidFill>
                  <a:schemeClr val="accent5">
                    <a:lumMod val="75000"/>
                  </a:schemeClr>
                </a:solidFill>
                <a:latin typeface="微软雅黑" panose="020B0503020204020204" charset="-122"/>
                <a:ea typeface="微软雅黑" panose="020B0503020204020204" charset="-122"/>
              </a:rPr>
              <a:t>工程</a:t>
            </a:r>
            <a:r>
              <a:rPr lang="zh-CN" altLang="en-US" sz="2400" b="1" dirty="0">
                <a:solidFill>
                  <a:schemeClr val="accent5">
                    <a:lumMod val="75000"/>
                  </a:schemeClr>
                </a:solidFill>
                <a:latin typeface="微软雅黑" panose="020B0503020204020204" charset="-122"/>
                <a:ea typeface="微软雅黑" panose="020B0503020204020204" charset="-122"/>
              </a:rPr>
              <a:t>专业</a:t>
            </a:r>
            <a:r>
              <a:rPr lang="zh-CN" altLang="en-US" sz="2400" b="1">
                <a:solidFill>
                  <a:schemeClr val="accent5">
                    <a:lumMod val="75000"/>
                  </a:schemeClr>
                </a:solidFill>
                <a:latin typeface="微软雅黑" panose="020B0503020204020204" charset="-122"/>
                <a:ea typeface="微软雅黑" panose="020B0503020204020204" charset="-122"/>
              </a:rPr>
              <a:t>主</a:t>
            </a:r>
            <a:r>
              <a:rPr lang="zh-CN" altLang="en-US" sz="2400" b="1" dirty="0">
                <a:solidFill>
                  <a:schemeClr val="accent5">
                    <a:lumMod val="75000"/>
                  </a:schemeClr>
                </a:solidFill>
                <a:latin typeface="微软雅黑" panose="020B0503020204020204" charset="-122"/>
                <a:ea typeface="微软雅黑" panose="020B0503020204020204" charset="-122"/>
              </a:rPr>
              <a:t>要课程</a:t>
            </a:r>
            <a:endParaRPr lang="zh-CN" altLang="en-US" sz="2400" b="1" dirty="0">
              <a:solidFill>
                <a:schemeClr val="accent5">
                  <a:lumMod val="75000"/>
                </a:schemeClr>
              </a:solidFill>
              <a:latin typeface="微软雅黑" panose="020B0503020204020204" charset="-122"/>
              <a:ea typeface="微软雅黑" panose="020B0503020204020204" charset="-122"/>
            </a:endParaRPr>
          </a:p>
        </p:txBody>
      </p:sp>
      <p:pic>
        <p:nvPicPr>
          <p:cNvPr id="6" name="图片 5" descr="F73AID)E[@W6]7T2A~U01MH"/>
          <p:cNvPicPr>
            <a:picLocks noChangeAspect="1"/>
          </p:cNvPicPr>
          <p:nvPr/>
        </p:nvPicPr>
        <p:blipFill>
          <a:blip r:embed="rId1"/>
          <a:stretch>
            <a:fillRect/>
          </a:stretch>
        </p:blipFill>
        <p:spPr>
          <a:xfrm>
            <a:off x="5109210" y="684530"/>
            <a:ext cx="6532245" cy="5948045"/>
          </a:xfrm>
          <a:prstGeom prst="rect">
            <a:avLst/>
          </a:prstGeom>
        </p:spPr>
      </p:pic>
      <p:sp>
        <p:nvSpPr>
          <p:cNvPr id="2" name="文本框 1"/>
          <p:cNvSpPr txBox="1"/>
          <p:nvPr>
            <p:custDataLst>
              <p:tags r:id="rId2"/>
            </p:custDataLst>
          </p:nvPr>
        </p:nvSpPr>
        <p:spPr>
          <a:xfrm>
            <a:off x="751840" y="934720"/>
            <a:ext cx="3763010" cy="3138170"/>
          </a:xfrm>
          <a:prstGeom prst="rect">
            <a:avLst/>
          </a:prstGeom>
          <a:noFill/>
        </p:spPr>
        <p:txBody>
          <a:bodyPr wrap="square" rtlCol="0">
            <a:spAutoFit/>
          </a:bodyPr>
          <a:p>
            <a:pPr>
              <a:lnSpc>
                <a:spcPct val="150000"/>
              </a:lnSpc>
              <a:buFont typeface="+mj-lt"/>
            </a:pPr>
            <a:r>
              <a:rPr lang="en-US" altLang="zh-CN" sz="2400" b="1">
                <a:solidFill>
                  <a:schemeClr val="accent5">
                    <a:lumMod val="75000"/>
                  </a:schemeClr>
                </a:solidFill>
                <a:latin typeface="微软雅黑" panose="020B0503020204020204" charset="-122"/>
                <a:ea typeface="微软雅黑" panose="020B0503020204020204" charset="-122"/>
              </a:rPr>
              <a:t>            </a:t>
            </a:r>
            <a:r>
              <a:rPr lang="zh-CN" altLang="en-US" sz="2400" b="1">
                <a:solidFill>
                  <a:schemeClr val="accent5">
                    <a:lumMod val="75000"/>
                  </a:schemeClr>
                </a:solidFill>
                <a:latin typeface="微软雅黑" panose="020B0503020204020204" charset="-122"/>
                <a:ea typeface="微软雅黑" panose="020B0503020204020204" charset="-122"/>
              </a:rPr>
              <a:t>报名条件</a:t>
            </a:r>
            <a:endParaRPr lang="zh-CN" altLang="en-US" sz="2400" b="1">
              <a:solidFill>
                <a:schemeClr val="accent5">
                  <a:lumMod val="75000"/>
                </a:schemeClr>
              </a:solidFill>
              <a:latin typeface="微软雅黑" panose="020B0503020204020204" charset="-122"/>
              <a:ea typeface="微软雅黑" panose="020B0503020204020204" charset="-122"/>
            </a:endParaRPr>
          </a:p>
          <a:p>
            <a:pPr marL="342900" indent="-342900">
              <a:lnSpc>
                <a:spcPct val="150000"/>
              </a:lnSpc>
              <a:buFont typeface="+mj-lt"/>
              <a:buAutoNum type="arabicPeriod"/>
            </a:pPr>
            <a:r>
              <a:rPr lang="zh-CN" altLang="en-US" sz="1800">
                <a:solidFill>
                  <a:schemeClr val="accent5">
                    <a:lumMod val="75000"/>
                  </a:schemeClr>
                </a:solidFill>
                <a:latin typeface="微软雅黑" panose="020B0503020204020204" charset="-122"/>
                <a:ea typeface="微软雅黑" panose="020B0503020204020204" charset="-122"/>
              </a:rPr>
              <a:t>无</a:t>
            </a:r>
            <a:r>
              <a:rPr lang="zh-CN" altLang="en-US" sz="1800" dirty="0">
                <a:solidFill>
                  <a:schemeClr val="accent5">
                    <a:lumMod val="75000"/>
                  </a:schemeClr>
                </a:solidFill>
                <a:latin typeface="微软雅黑" panose="020B0503020204020204" charset="-122"/>
                <a:ea typeface="微软雅黑" panose="020B0503020204020204" charset="-122"/>
              </a:rPr>
              <a:t>不及格课程。</a:t>
            </a:r>
            <a:endParaRPr lang="en-US" altLang="zh-CN" sz="1800" dirty="0">
              <a:solidFill>
                <a:schemeClr val="accent5">
                  <a:lumMod val="75000"/>
                </a:schemeClr>
              </a:solidFill>
              <a:latin typeface="微软雅黑" panose="020B0503020204020204" charset="-122"/>
              <a:ea typeface="微软雅黑" panose="020B0503020204020204" charset="-122"/>
            </a:endParaRPr>
          </a:p>
          <a:p>
            <a:pPr marL="342900" indent="-342900">
              <a:lnSpc>
                <a:spcPct val="150000"/>
              </a:lnSpc>
              <a:buFont typeface="+mj-lt"/>
              <a:buAutoNum type="arabicPeriod"/>
            </a:pPr>
            <a:r>
              <a:rPr sz="1800" dirty="0">
                <a:solidFill>
                  <a:schemeClr val="accent5">
                    <a:lumMod val="75000"/>
                  </a:schemeClr>
                </a:solidFill>
                <a:latin typeface="微软雅黑" panose="020B0503020204020204" charset="-122"/>
                <a:ea typeface="微软雅黑" panose="020B0503020204020204" charset="-122"/>
              </a:rPr>
              <a:t>需完成高等数学、线性代数、概率论与数理统计、大学物理</a:t>
            </a:r>
            <a:r>
              <a:rPr lang="zh-CN" sz="1800" dirty="0">
                <a:solidFill>
                  <a:schemeClr val="accent5">
                    <a:lumMod val="75000"/>
                  </a:schemeClr>
                </a:solidFill>
                <a:latin typeface="微软雅黑" panose="020B0503020204020204" charset="-122"/>
                <a:ea typeface="微软雅黑" panose="020B0503020204020204" charset="-122"/>
              </a:rPr>
              <a:t>基础</a:t>
            </a:r>
            <a:r>
              <a:rPr sz="1800" dirty="0">
                <a:solidFill>
                  <a:schemeClr val="accent5">
                    <a:lumMod val="75000"/>
                  </a:schemeClr>
                </a:solidFill>
                <a:latin typeface="微软雅黑" panose="020B0503020204020204" charset="-122"/>
                <a:ea typeface="微软雅黑" panose="020B0503020204020204" charset="-122"/>
              </a:rPr>
              <a:t>，</a:t>
            </a:r>
            <a:r>
              <a:rPr sz="1800" dirty="0">
                <a:solidFill>
                  <a:srgbClr val="FF0000"/>
                </a:solidFill>
                <a:latin typeface="微软雅黑" panose="020B0503020204020204" charset="-122"/>
                <a:ea typeface="微软雅黑" panose="020B0503020204020204" charset="-122"/>
              </a:rPr>
              <a:t>以上课程成绩均不低于80分；</a:t>
            </a:r>
            <a:endParaRPr sz="1800" dirty="0">
              <a:solidFill>
                <a:schemeClr val="accent5">
                  <a:lumMod val="75000"/>
                </a:schemeClr>
              </a:solidFill>
              <a:latin typeface="微软雅黑" panose="020B0503020204020204" charset="-122"/>
              <a:ea typeface="微软雅黑" panose="020B0503020204020204" charset="-122"/>
            </a:endParaRPr>
          </a:p>
          <a:p>
            <a:pPr marL="342900" indent="-342900">
              <a:lnSpc>
                <a:spcPct val="150000"/>
              </a:lnSpc>
              <a:buFont typeface="+mj-lt"/>
              <a:buAutoNum type="arabicPeriod"/>
            </a:pPr>
            <a:r>
              <a:rPr lang="zh-CN" altLang="en-US" sz="1800" dirty="0">
                <a:solidFill>
                  <a:schemeClr val="accent5">
                    <a:lumMod val="75000"/>
                  </a:schemeClr>
                </a:solidFill>
                <a:latin typeface="微软雅黑" panose="020B0503020204020204" charset="-122"/>
                <a:ea typeface="微软雅黑" panose="020B0503020204020204" charset="-122"/>
                <a:sym typeface="+mn-ea"/>
              </a:rPr>
              <a:t>计算机高级语言程序设计（</a:t>
            </a:r>
            <a:r>
              <a:rPr lang="en-US" altLang="zh-CN" sz="1800" dirty="0">
                <a:solidFill>
                  <a:schemeClr val="accent5">
                    <a:lumMod val="75000"/>
                  </a:schemeClr>
                </a:solidFill>
                <a:latin typeface="微软雅黑" panose="020B0503020204020204" charset="-122"/>
                <a:ea typeface="微软雅黑" panose="020B0503020204020204" charset="-122"/>
                <a:sym typeface="+mn-ea"/>
              </a:rPr>
              <a:t>C/C++</a:t>
            </a:r>
            <a:r>
              <a:rPr lang="zh-CN" altLang="en-US" sz="1800" dirty="0">
                <a:solidFill>
                  <a:schemeClr val="accent5">
                    <a:lumMod val="75000"/>
                  </a:schemeClr>
                </a:solidFill>
                <a:latin typeface="微软雅黑" panose="020B0503020204020204" charset="-122"/>
                <a:ea typeface="微软雅黑" panose="020B0503020204020204" charset="-122"/>
                <a:sym typeface="+mn-ea"/>
              </a:rPr>
              <a:t>）、计算科学基础</a:t>
            </a:r>
            <a:r>
              <a:rPr sz="1800" dirty="0">
                <a:solidFill>
                  <a:schemeClr val="accent5">
                    <a:lumMod val="75000"/>
                  </a:schemeClr>
                </a:solidFill>
                <a:latin typeface="微软雅黑" panose="020B0503020204020204" charset="-122"/>
                <a:ea typeface="微软雅黑" panose="020B0503020204020204" charset="-122"/>
              </a:rPr>
              <a:t>。</a:t>
            </a:r>
            <a:endParaRPr sz="1800" dirty="0">
              <a:solidFill>
                <a:schemeClr val="accent5">
                  <a:lumMod val="75000"/>
                </a:schemeClr>
              </a:solidFill>
              <a:latin typeface="微软雅黑" panose="020B0503020204020204" charset="-122"/>
              <a:ea typeface="微软雅黑" panose="020B0503020204020204" charset="-122"/>
            </a:endParaRPr>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075055" y="1447165"/>
            <a:ext cx="10304145" cy="4295140"/>
          </a:xfrm>
          <a:prstGeom prst="rect">
            <a:avLst/>
          </a:prstGeom>
          <a:noFill/>
        </p:spPr>
        <p:txBody>
          <a:bodyPr wrap="square" rtlCol="0">
            <a:noAutofit/>
          </a:bodyPr>
          <a:lstStyle/>
          <a:p>
            <a:pPr algn="l">
              <a:lnSpc>
                <a:spcPct val="150000"/>
              </a:lnSpc>
              <a:buClrTx/>
              <a:buSzTx/>
              <a:buFont typeface="+mj-lt"/>
            </a:pPr>
            <a:r>
              <a:rPr lang="zh-CN" altLang="en-US" sz="1800" b="1">
                <a:solidFill>
                  <a:schemeClr val="accent5">
                    <a:lumMod val="75000"/>
                  </a:schemeClr>
                </a:solidFill>
                <a:latin typeface="微软雅黑" panose="020B0503020204020204" charset="-122"/>
                <a:ea typeface="微软雅黑" panose="020B0503020204020204" charset="-122"/>
              </a:rPr>
              <a:t>报名条件</a:t>
            </a:r>
            <a:endParaRPr lang="zh-CN" altLang="en-US" sz="1800" b="1" dirty="0">
              <a:solidFill>
                <a:schemeClr val="accent5">
                  <a:lumMod val="75000"/>
                </a:schemeClr>
              </a:solidFill>
              <a:latin typeface="微软雅黑" panose="020B0503020204020204" charset="-122"/>
              <a:ea typeface="微软雅黑" panose="020B0503020204020204" charset="-122"/>
            </a:endParaRPr>
          </a:p>
          <a:p>
            <a:pPr marL="457200" indent="-457200">
              <a:lnSpc>
                <a:spcPct val="150000"/>
              </a:lnSpc>
              <a:buAutoNum type="arabicPeriod"/>
            </a:pPr>
            <a:r>
              <a:rPr lang="zh-CN" altLang="en-US" sz="1800">
                <a:solidFill>
                  <a:schemeClr val="accent5">
                    <a:lumMod val="75000"/>
                  </a:schemeClr>
                </a:solidFill>
                <a:latin typeface="微软雅黑" panose="020B0503020204020204" charset="-122"/>
                <a:ea typeface="微软雅黑" panose="020B0503020204020204" charset="-122"/>
              </a:rPr>
              <a:t>无</a:t>
            </a:r>
            <a:r>
              <a:rPr lang="zh-CN" altLang="en-US" sz="1800" dirty="0">
                <a:solidFill>
                  <a:schemeClr val="accent5">
                    <a:lumMod val="75000"/>
                  </a:schemeClr>
                </a:solidFill>
                <a:latin typeface="微软雅黑" panose="020B0503020204020204" charset="-122"/>
                <a:ea typeface="微软雅黑" panose="020B0503020204020204" charset="-122"/>
              </a:rPr>
              <a:t>不及格课程。</a:t>
            </a:r>
            <a:endParaRPr lang="en-US" altLang="zh-CN" sz="1800" dirty="0">
              <a:solidFill>
                <a:schemeClr val="accent5">
                  <a:lumMod val="75000"/>
                </a:schemeClr>
              </a:solidFill>
              <a:latin typeface="微软雅黑" panose="020B0503020204020204" charset="-122"/>
              <a:ea typeface="微软雅黑" panose="020B0503020204020204" charset="-122"/>
            </a:endParaRPr>
          </a:p>
          <a:p>
            <a:pPr marL="457200" indent="-457200">
              <a:lnSpc>
                <a:spcPct val="150000"/>
              </a:lnSpc>
              <a:buFont typeface="+mj-lt"/>
              <a:buAutoNum type="arabicPeriod"/>
            </a:pPr>
            <a:r>
              <a:rPr lang="zh-CN" altLang="en-US" sz="1800">
                <a:solidFill>
                  <a:schemeClr val="accent5">
                    <a:lumMod val="75000"/>
                  </a:schemeClr>
                </a:solidFill>
                <a:latin typeface="微软雅黑" panose="020B0503020204020204" charset="-122"/>
                <a:ea typeface="微软雅黑" panose="020B0503020204020204" charset="-122"/>
              </a:rPr>
              <a:t>已</a:t>
            </a:r>
            <a:r>
              <a:rPr lang="zh-CN" altLang="en-US" sz="1800" dirty="0">
                <a:solidFill>
                  <a:schemeClr val="accent5">
                    <a:lumMod val="75000"/>
                  </a:schemeClr>
                </a:solidFill>
                <a:latin typeface="微软雅黑" panose="020B0503020204020204" charset="-122"/>
                <a:ea typeface="微软雅黑" panose="020B0503020204020204" charset="-122"/>
              </a:rPr>
              <a:t>经修读过下列</a:t>
            </a:r>
            <a:r>
              <a:rPr lang="zh-CN" altLang="en-US" sz="1800" b="1" dirty="0">
                <a:solidFill>
                  <a:schemeClr val="accent5">
                    <a:lumMod val="75000"/>
                  </a:schemeClr>
                </a:solidFill>
                <a:latin typeface="微软雅黑" panose="020B0503020204020204" charset="-122"/>
                <a:ea typeface="微软雅黑" panose="020B0503020204020204" charset="-122"/>
              </a:rPr>
              <a:t>至少</a:t>
            </a:r>
            <a:r>
              <a:rPr lang="en-US" altLang="zh-CN" sz="1800" b="1" dirty="0">
                <a:solidFill>
                  <a:schemeClr val="accent5">
                    <a:lumMod val="75000"/>
                  </a:schemeClr>
                </a:solidFill>
                <a:latin typeface="微软雅黑" panose="020B0503020204020204" charset="-122"/>
                <a:ea typeface="微软雅黑" panose="020B0503020204020204" charset="-122"/>
              </a:rPr>
              <a:t>4</a:t>
            </a:r>
            <a:r>
              <a:rPr lang="zh-CN" altLang="en-US" sz="1800" b="1" dirty="0">
                <a:solidFill>
                  <a:schemeClr val="accent5">
                    <a:lumMod val="75000"/>
                  </a:schemeClr>
                </a:solidFill>
                <a:latin typeface="微软雅黑" panose="020B0503020204020204" charset="-122"/>
                <a:ea typeface="微软雅黑" panose="020B0503020204020204" charset="-122"/>
              </a:rPr>
              <a:t>门</a:t>
            </a:r>
            <a:r>
              <a:rPr lang="zh-CN" altLang="en-US" sz="1800" dirty="0">
                <a:solidFill>
                  <a:schemeClr val="accent5">
                    <a:lumMod val="75000"/>
                  </a:schemeClr>
                </a:solidFill>
                <a:latin typeface="微软雅黑" panose="020B0503020204020204" charset="-122"/>
                <a:ea typeface="微软雅黑" panose="020B0503020204020204" charset="-122"/>
              </a:rPr>
              <a:t>课程，且后续需要完成剩余课程的学习。</a:t>
            </a:r>
            <a:endParaRPr lang="en-US" altLang="zh-CN" sz="1800" dirty="0">
              <a:solidFill>
                <a:schemeClr val="accent5">
                  <a:lumMod val="75000"/>
                </a:schemeClr>
              </a:solidFill>
              <a:latin typeface="微软雅黑" panose="020B0503020204020204" charset="-122"/>
              <a:ea typeface="微软雅黑" panose="020B0503020204020204" charset="-122"/>
            </a:endParaRPr>
          </a:p>
          <a:p>
            <a:pPr marL="457200" indent="-457200">
              <a:lnSpc>
                <a:spcPct val="150000"/>
              </a:lnSpc>
              <a:buFont typeface="+mj-ea"/>
              <a:buAutoNum type="circleNumDbPlain"/>
            </a:pPr>
            <a:r>
              <a:rPr lang="zh-CN" altLang="en-US" sz="1800" dirty="0">
                <a:solidFill>
                  <a:schemeClr val="accent5">
                    <a:lumMod val="75000"/>
                  </a:schemeClr>
                </a:solidFill>
                <a:latin typeface="微软雅黑" panose="020B0503020204020204" charset="-122"/>
                <a:ea typeface="微软雅黑" panose="020B0503020204020204" charset="-122"/>
              </a:rPr>
              <a:t>高等数学</a:t>
            </a:r>
            <a:r>
              <a:rPr lang="en-US" altLang="zh-CN" sz="1800" dirty="0">
                <a:solidFill>
                  <a:schemeClr val="accent5">
                    <a:lumMod val="75000"/>
                  </a:schemeClr>
                </a:solidFill>
                <a:latin typeface="微软雅黑" panose="020B0503020204020204" charset="-122"/>
                <a:ea typeface="微软雅黑" panose="020B0503020204020204" charset="-122"/>
              </a:rPr>
              <a:t>A</a:t>
            </a:r>
            <a:r>
              <a:rPr lang="zh-CN" altLang="en-US" sz="1800" dirty="0">
                <a:solidFill>
                  <a:schemeClr val="accent5">
                    <a:lumMod val="75000"/>
                  </a:schemeClr>
                </a:solidFill>
                <a:latin typeface="微软雅黑" panose="020B0503020204020204" charset="-122"/>
                <a:ea typeface="微软雅黑" panose="020B0503020204020204" charset="-122"/>
              </a:rPr>
              <a:t>，线性代数</a:t>
            </a:r>
            <a:r>
              <a:rPr lang="en-US" altLang="zh-CN" sz="1800" dirty="0">
                <a:solidFill>
                  <a:schemeClr val="accent5">
                    <a:lumMod val="75000"/>
                  </a:schemeClr>
                </a:solidFill>
                <a:latin typeface="微软雅黑" panose="020B0503020204020204" charset="-122"/>
                <a:ea typeface="微软雅黑" panose="020B0503020204020204" charset="-122"/>
              </a:rPr>
              <a:t>A</a:t>
            </a:r>
            <a:r>
              <a:rPr lang="zh-CN" altLang="en-US" sz="1800" dirty="0">
                <a:solidFill>
                  <a:schemeClr val="accent5">
                    <a:lumMod val="75000"/>
                  </a:schemeClr>
                </a:solidFill>
                <a:latin typeface="微软雅黑" panose="020B0503020204020204" charset="-122"/>
                <a:ea typeface="微软雅黑" panose="020B0503020204020204" charset="-122"/>
              </a:rPr>
              <a:t>、概率论与数理统计</a:t>
            </a:r>
            <a:r>
              <a:rPr lang="en-US" altLang="zh-CN" sz="1800" dirty="0">
                <a:solidFill>
                  <a:schemeClr val="accent5">
                    <a:lumMod val="75000"/>
                  </a:schemeClr>
                </a:solidFill>
                <a:latin typeface="微软雅黑" panose="020B0503020204020204" charset="-122"/>
                <a:ea typeface="微软雅黑" panose="020B0503020204020204" charset="-122"/>
              </a:rPr>
              <a:t>A</a:t>
            </a:r>
            <a:endParaRPr lang="en-US" altLang="zh-CN" sz="1800" dirty="0">
              <a:solidFill>
                <a:schemeClr val="accent5">
                  <a:lumMod val="75000"/>
                </a:schemeClr>
              </a:solidFill>
              <a:latin typeface="微软雅黑" panose="020B0503020204020204" charset="-122"/>
              <a:ea typeface="微软雅黑" panose="020B0503020204020204" charset="-122"/>
            </a:endParaRPr>
          </a:p>
          <a:p>
            <a:pPr marL="457200" indent="-457200">
              <a:lnSpc>
                <a:spcPct val="150000"/>
              </a:lnSpc>
              <a:buFont typeface="+mj-ea"/>
              <a:buAutoNum type="circleNumDbPlain"/>
            </a:pPr>
            <a:r>
              <a:rPr lang="zh-CN" altLang="en-US" sz="1800" dirty="0">
                <a:solidFill>
                  <a:schemeClr val="accent5">
                    <a:lumMod val="75000"/>
                  </a:schemeClr>
                </a:solidFill>
                <a:latin typeface="微软雅黑" panose="020B0503020204020204" charset="-122"/>
                <a:ea typeface="微软雅黑" panose="020B0503020204020204" charset="-122"/>
              </a:rPr>
              <a:t>计算机高级语言程序设计（</a:t>
            </a:r>
            <a:r>
              <a:rPr lang="en-US" altLang="zh-CN" sz="1800" dirty="0">
                <a:solidFill>
                  <a:schemeClr val="accent5">
                    <a:lumMod val="75000"/>
                  </a:schemeClr>
                </a:solidFill>
                <a:latin typeface="微软雅黑" panose="020B0503020204020204" charset="-122"/>
                <a:ea typeface="微软雅黑" panose="020B0503020204020204" charset="-122"/>
              </a:rPr>
              <a:t>C++</a:t>
            </a:r>
            <a:r>
              <a:rPr lang="zh-CN" altLang="en-US" sz="1800" dirty="0">
                <a:solidFill>
                  <a:schemeClr val="accent5">
                    <a:lumMod val="75000"/>
                  </a:schemeClr>
                </a:solidFill>
                <a:latin typeface="微软雅黑" panose="020B0503020204020204" charset="-122"/>
                <a:ea typeface="微软雅黑" panose="020B0503020204020204" charset="-122"/>
              </a:rPr>
              <a:t>）、计算科学基础</a:t>
            </a:r>
            <a:endParaRPr lang="en-US" altLang="zh-CN" sz="1800" dirty="0">
              <a:solidFill>
                <a:schemeClr val="accent5">
                  <a:lumMod val="75000"/>
                </a:schemeClr>
              </a:solidFill>
              <a:latin typeface="微软雅黑" panose="020B0503020204020204" charset="-122"/>
              <a:ea typeface="微软雅黑" panose="020B0503020204020204" charset="-122"/>
            </a:endParaRPr>
          </a:p>
          <a:p>
            <a:pPr marL="457200" indent="-457200">
              <a:lnSpc>
                <a:spcPct val="150000"/>
              </a:lnSpc>
              <a:buFont typeface="+mj-ea"/>
              <a:buAutoNum type="circleNumDbPlain"/>
            </a:pPr>
            <a:r>
              <a:rPr lang="zh-CN" altLang="en-US" sz="1800" dirty="0">
                <a:solidFill>
                  <a:schemeClr val="accent5">
                    <a:lumMod val="75000"/>
                  </a:schemeClr>
                </a:solidFill>
                <a:latin typeface="微软雅黑" panose="020B0503020204020204" charset="-122"/>
                <a:ea typeface="微软雅黑" panose="020B0503020204020204" charset="-122"/>
              </a:rPr>
              <a:t>大学物理基础</a:t>
            </a:r>
            <a:endParaRPr lang="zh-CN" altLang="en-US" sz="1800" dirty="0">
              <a:solidFill>
                <a:schemeClr val="accent5">
                  <a:lumMod val="75000"/>
                </a:schemeClr>
              </a:solidFill>
              <a:latin typeface="微软雅黑" panose="020B0503020204020204" charset="-122"/>
              <a:ea typeface="微软雅黑" panose="020B0503020204020204" charset="-122"/>
            </a:endParaRPr>
          </a:p>
          <a:p>
            <a:pPr marL="457200" indent="-457200">
              <a:lnSpc>
                <a:spcPct val="150000"/>
              </a:lnSpc>
              <a:buFont typeface="+mj-ea"/>
              <a:buAutoNum type="circleNumDbPlain"/>
            </a:pPr>
            <a:endParaRPr lang="zh-CN" altLang="en-US" sz="1800" dirty="0">
              <a:solidFill>
                <a:schemeClr val="accent5">
                  <a:lumMod val="75000"/>
                </a:schemeClr>
              </a:solidFill>
              <a:latin typeface="微软雅黑" panose="020B0503020204020204" charset="-122"/>
              <a:ea typeface="微软雅黑" panose="020B0503020204020204" charset="-122"/>
            </a:endParaRPr>
          </a:p>
          <a:p>
            <a:pPr>
              <a:lnSpc>
                <a:spcPct val="150000"/>
              </a:lnSpc>
              <a:buFont typeface="+mj-ea"/>
            </a:pPr>
            <a:r>
              <a:rPr lang="zh-CN" altLang="zh-CN" sz="1800" b="1">
                <a:solidFill>
                  <a:schemeClr val="accent5">
                    <a:lumMod val="75000"/>
                  </a:schemeClr>
                </a:solidFill>
                <a:latin typeface="微软雅黑" panose="020B0503020204020204" charset="-122"/>
                <a:ea typeface="微软雅黑" panose="020B0503020204020204" charset="-122"/>
                <a:sym typeface="+mn-ea"/>
              </a:rPr>
              <a:t>修读要求</a:t>
            </a:r>
            <a:endParaRPr lang="zh-CN" altLang="zh-CN" sz="1800" b="1">
              <a:solidFill>
                <a:schemeClr val="accent5">
                  <a:lumMod val="75000"/>
                </a:schemeClr>
              </a:solidFill>
              <a:latin typeface="微软雅黑" panose="020B0503020204020204" charset="-122"/>
              <a:ea typeface="微软雅黑" panose="020B0503020204020204" charset="-122"/>
            </a:endParaRPr>
          </a:p>
          <a:p>
            <a:pPr marL="457200" indent="-457200">
              <a:lnSpc>
                <a:spcPct val="150000"/>
              </a:lnSpc>
              <a:buFont typeface="+mj-ea"/>
              <a:buAutoNum type="circleNumDbPlain"/>
            </a:pPr>
            <a:endParaRPr lang="zh-CN" altLang="zh-CN" sz="1800" b="1" dirty="0">
              <a:solidFill>
                <a:schemeClr val="accent5">
                  <a:lumMod val="75000"/>
                </a:schemeClr>
              </a:solidFill>
              <a:latin typeface="微软雅黑" panose="020B0503020204020204" charset="-122"/>
              <a:ea typeface="微软雅黑" panose="020B0503020204020204" charset="-122"/>
            </a:endParaRPr>
          </a:p>
        </p:txBody>
      </p:sp>
      <p:graphicFrame>
        <p:nvGraphicFramePr>
          <p:cNvPr id="6" name="表格 5"/>
          <p:cNvGraphicFramePr/>
          <p:nvPr>
            <p:custDataLst>
              <p:tags r:id="rId1"/>
            </p:custDataLst>
          </p:nvPr>
        </p:nvGraphicFramePr>
        <p:xfrm>
          <a:off x="1215837" y="5033878"/>
          <a:ext cx="9322435" cy="1139190"/>
        </p:xfrm>
        <a:graphic>
          <a:graphicData uri="http://schemas.openxmlformats.org/drawingml/2006/table">
            <a:tbl>
              <a:tblPr firstRow="1" bandRow="1">
                <a:tableStyleId>{5940675A-B579-460E-94D1-54222C63F5DA}</a:tableStyleId>
              </a:tblPr>
              <a:tblGrid>
                <a:gridCol w="1666875"/>
                <a:gridCol w="1978025"/>
                <a:gridCol w="1456690"/>
                <a:gridCol w="1304290"/>
                <a:gridCol w="1456690"/>
                <a:gridCol w="1459865"/>
              </a:tblGrid>
              <a:tr h="446405">
                <a:tc>
                  <a:txBody>
                    <a:bodyPr/>
                    <a:lstStyle/>
                    <a:p>
                      <a:pPr indent="0">
                        <a:buNone/>
                      </a:pPr>
                      <a:r>
                        <a:rPr lang="en-US" sz="1400" b="1">
                          <a:latin typeface="微软雅黑" panose="020B0503020204020204" charset="-122"/>
                          <a:ea typeface="微软雅黑" panose="020B0503020204020204" charset="-122"/>
                          <a:cs typeface="楷体_GB2312" charset="0"/>
                        </a:rPr>
                        <a:t>   课程类别</a:t>
                      </a:r>
                      <a:r>
                        <a:rPr lang="en-US" sz="1400" b="1">
                          <a:latin typeface="微软雅黑" panose="020B0503020204020204" charset="-122"/>
                          <a:ea typeface="微软雅黑" panose="020B0503020204020204" charset="-122"/>
                          <a:cs typeface="Times New Roman" panose="02020603050405020304" pitchFamily="18" charset="0"/>
                        </a:rPr>
                        <a:t> </a:t>
                      </a:r>
                      <a:r>
                        <a:rPr lang="en-US" sz="1400" b="1">
                          <a:latin typeface="微软雅黑" panose="020B0503020204020204" charset="-122"/>
                          <a:ea typeface="微软雅黑" panose="020B0503020204020204" charset="-122"/>
                          <a:cs typeface="楷体_GB2312" charset="0"/>
                        </a:rPr>
                        <a:t>统计</a:t>
                      </a:r>
                      <a:endParaRPr lang="en-US" altLang="en-US" sz="1400" b="1">
                        <a:latin typeface="微软雅黑" panose="020B0503020204020204" charset="-122"/>
                        <a:ea typeface="微软雅黑" panose="020B0503020204020204" charset="-122"/>
                        <a:cs typeface="楷体_GB2312" charset="0"/>
                      </a:endParaRPr>
                    </a:p>
                  </a:txBody>
                  <a:tcPr marL="0" marR="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1400" b="1">
                          <a:latin typeface="微软雅黑" panose="020B0503020204020204" charset="-122"/>
                          <a:ea typeface="微软雅黑" panose="020B0503020204020204" charset="-122"/>
                          <a:cs typeface="Times New Roman" panose="02020603050405020304" pitchFamily="18" charset="0"/>
                        </a:rPr>
                        <a:t>学科基础课Disciplinary Fundamental Courses</a:t>
                      </a:r>
                      <a:endParaRPr lang="en-US" altLang="en-US" sz="1400" b="1">
                        <a:latin typeface="微软雅黑" panose="020B0503020204020204" charset="-122"/>
                        <a:ea typeface="微软雅黑" panose="020B0503020204020204" charset="-122"/>
                        <a:cs typeface="Times New Roman" panose="02020603050405020304" pitchFamily="18" charset="0"/>
                      </a:endParaRPr>
                    </a:p>
                  </a:txBody>
                  <a:tcPr marL="0" marR="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1400" b="1">
                          <a:latin typeface="微软雅黑" panose="020B0503020204020204" charset="-122"/>
                          <a:ea typeface="微软雅黑" panose="020B0503020204020204" charset="-122"/>
                          <a:cs typeface="Times New Roman" panose="02020603050405020304" pitchFamily="18" charset="0"/>
                        </a:rPr>
                        <a:t>专业主干课Main Specialty Courses</a:t>
                      </a:r>
                      <a:endParaRPr lang="en-US" altLang="en-US" sz="1400" b="1">
                        <a:latin typeface="微软雅黑" panose="020B0503020204020204" charset="-122"/>
                        <a:ea typeface="微软雅黑" panose="020B0503020204020204" charset="-122"/>
                        <a:cs typeface="Times New Roman" panose="02020603050405020304" pitchFamily="18" charset="0"/>
                      </a:endParaRPr>
                    </a:p>
                  </a:txBody>
                  <a:tcPr marL="0" marR="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1400" b="1">
                          <a:latin typeface="微软雅黑" panose="020B0503020204020204" charset="-122"/>
                          <a:ea typeface="微软雅黑" panose="020B0503020204020204" charset="-122"/>
                          <a:cs typeface="Times New Roman" panose="02020603050405020304" pitchFamily="18" charset="0"/>
                        </a:rPr>
                        <a:t>实践环节PracticalWork</a:t>
                      </a:r>
                      <a:endParaRPr lang="en-US" altLang="en-US" sz="1400" b="1">
                        <a:latin typeface="微软雅黑" panose="020B0503020204020204" charset="-122"/>
                        <a:ea typeface="微软雅黑" panose="020B0503020204020204" charset="-122"/>
                        <a:cs typeface="Times New Roman" panose="02020603050405020304" pitchFamily="18" charset="0"/>
                      </a:endParaRPr>
                    </a:p>
                  </a:txBody>
                  <a:tcPr marL="0" marR="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1400" b="1">
                          <a:latin typeface="微软雅黑" panose="020B0503020204020204" charset="-122"/>
                          <a:ea typeface="微软雅黑" panose="020B0503020204020204" charset="-122"/>
                          <a:cs typeface="Times New Roman" panose="02020603050405020304" pitchFamily="18" charset="0"/>
                        </a:rPr>
                        <a:t>学时总计Total</a:t>
                      </a:r>
                      <a:r>
                        <a:rPr lang="en-US" sz="1400" b="1">
                          <a:latin typeface="微软雅黑" panose="020B0503020204020204" charset="-122"/>
                          <a:ea typeface="微软雅黑" panose="020B0503020204020204" charset="-122"/>
                          <a:cs typeface="楷体_GB2312" charset="0"/>
                        </a:rPr>
                        <a:t> </a:t>
                      </a:r>
                      <a:r>
                        <a:rPr lang="en-US" sz="1400" b="1">
                          <a:latin typeface="微软雅黑" panose="020B0503020204020204" charset="-122"/>
                          <a:ea typeface="微软雅黑" panose="020B0503020204020204" charset="-122"/>
                          <a:cs typeface="Times New Roman" panose="02020603050405020304" pitchFamily="18" charset="0"/>
                        </a:rPr>
                        <a:t>Hour</a:t>
                      </a:r>
                      <a:endParaRPr lang="en-US" altLang="en-US" sz="1400" b="1">
                        <a:latin typeface="微软雅黑" panose="020B0503020204020204" charset="-122"/>
                        <a:ea typeface="微软雅黑" panose="020B0503020204020204" charset="-122"/>
                        <a:cs typeface="Times New Roman" panose="02020603050405020304" pitchFamily="18" charset="0"/>
                      </a:endParaRPr>
                    </a:p>
                  </a:txBody>
                  <a:tcPr marL="0" marR="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1400" b="1">
                          <a:latin typeface="微软雅黑" panose="020B0503020204020204" charset="-122"/>
                          <a:ea typeface="微软雅黑" panose="020B0503020204020204" charset="-122"/>
                          <a:cs typeface="Times New Roman" panose="02020603050405020304" pitchFamily="18" charset="0"/>
                        </a:rPr>
                        <a:t>学分总计Total Credits</a:t>
                      </a:r>
                      <a:endParaRPr lang="en-US" altLang="en-US" sz="1400" b="1">
                        <a:latin typeface="微软雅黑" panose="020B0503020204020204" charset="-122"/>
                        <a:ea typeface="微软雅黑" panose="020B0503020204020204" charset="-122"/>
                        <a:cs typeface="Times New Roman" panose="02020603050405020304" pitchFamily="18" charset="0"/>
                      </a:endParaRPr>
                    </a:p>
                  </a:txBody>
                  <a:tcPr marL="0" marR="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338455">
                <a:tc>
                  <a:txBody>
                    <a:bodyPr/>
                    <a:lstStyle/>
                    <a:p>
                      <a:pPr indent="0" algn="ctr">
                        <a:buNone/>
                      </a:pPr>
                      <a:r>
                        <a:rPr lang="en-US" sz="1400" b="1">
                          <a:latin typeface="微软雅黑" panose="020B0503020204020204" charset="-122"/>
                          <a:ea typeface="微软雅黑" panose="020B0503020204020204" charset="-122"/>
                          <a:cs typeface="Times New Roman" panose="02020603050405020304" pitchFamily="18" charset="0"/>
                        </a:rPr>
                        <a:t>学时/学分</a:t>
                      </a:r>
                      <a:endParaRPr lang="en-US" altLang="en-US" sz="1400" b="1">
                        <a:latin typeface="微软雅黑" panose="020B0503020204020204" charset="-122"/>
                        <a:ea typeface="微软雅黑" panose="020B0503020204020204" charset="-122"/>
                        <a:cs typeface="Times New Roman" panose="02020603050405020304" pitchFamily="18" charset="0"/>
                      </a:endParaRPr>
                    </a:p>
                  </a:txBody>
                  <a:tcPr marL="0" marR="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1400" b="0">
                          <a:latin typeface="微软雅黑" panose="020B0503020204020204" charset="-122"/>
                          <a:ea typeface="微软雅黑" panose="020B0503020204020204" charset="-122"/>
                          <a:cs typeface="楷体_GB2312" charset="0"/>
                        </a:rPr>
                        <a:t>144</a:t>
                      </a:r>
                      <a:r>
                        <a:rPr lang="en-US" sz="1400" b="0">
                          <a:latin typeface="微软雅黑" panose="020B0503020204020204" charset="-122"/>
                          <a:ea typeface="微软雅黑" panose="020B0503020204020204" charset="-122"/>
                          <a:cs typeface="Times New Roman" panose="02020603050405020304" pitchFamily="18" charset="0"/>
                        </a:rPr>
                        <a:t>/</a:t>
                      </a:r>
                      <a:r>
                        <a:rPr lang="en-US" sz="1400" b="0">
                          <a:latin typeface="微软雅黑" panose="020B0503020204020204" charset="-122"/>
                          <a:ea typeface="微软雅黑" panose="020B0503020204020204" charset="-122"/>
                          <a:cs typeface="楷体_GB2312" charset="0"/>
                        </a:rPr>
                        <a:t>9</a:t>
                      </a:r>
                      <a:endParaRPr lang="en-US" altLang="en-US" sz="1400" b="0">
                        <a:latin typeface="微软雅黑" panose="020B0503020204020204" charset="-122"/>
                        <a:ea typeface="微软雅黑" panose="020B0503020204020204" charset="-122"/>
                        <a:cs typeface="楷体_GB2312" charset="0"/>
                      </a:endParaRPr>
                    </a:p>
                  </a:txBody>
                  <a:tcPr marL="0" marR="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1400" b="0">
                          <a:latin typeface="微软雅黑" panose="020B0503020204020204" charset="-122"/>
                          <a:ea typeface="微软雅黑" panose="020B0503020204020204" charset="-122"/>
                          <a:cs typeface="楷体_GB2312" charset="0"/>
                        </a:rPr>
                        <a:t>208</a:t>
                      </a:r>
                      <a:r>
                        <a:rPr lang="en-US" sz="1400" b="0">
                          <a:latin typeface="微软雅黑" panose="020B0503020204020204" charset="-122"/>
                          <a:ea typeface="微软雅黑" panose="020B0503020204020204" charset="-122"/>
                          <a:cs typeface="Times New Roman" panose="02020603050405020304" pitchFamily="18" charset="0"/>
                        </a:rPr>
                        <a:t>/</a:t>
                      </a:r>
                      <a:r>
                        <a:rPr lang="en-US" sz="1400" b="0">
                          <a:latin typeface="微软雅黑" panose="020B0503020204020204" charset="-122"/>
                          <a:ea typeface="微软雅黑" panose="020B0503020204020204" charset="-122"/>
                          <a:cs typeface="楷体_GB2312" charset="0"/>
                        </a:rPr>
                        <a:t>13</a:t>
                      </a:r>
                      <a:endParaRPr lang="en-US" altLang="en-US" sz="1400" b="0">
                        <a:latin typeface="微软雅黑" panose="020B0503020204020204" charset="-122"/>
                        <a:ea typeface="微软雅黑" panose="020B0503020204020204" charset="-122"/>
                        <a:cs typeface="楷体_GB2312" charset="0"/>
                      </a:endParaRPr>
                    </a:p>
                  </a:txBody>
                  <a:tcPr marL="0" marR="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1400" b="0">
                          <a:latin typeface="微软雅黑" panose="020B0503020204020204" charset="-122"/>
                          <a:ea typeface="微软雅黑" panose="020B0503020204020204" charset="-122"/>
                          <a:cs typeface="Times New Roman" panose="02020603050405020304" pitchFamily="18" charset="0"/>
                        </a:rPr>
                        <a:t>3</a:t>
                      </a:r>
                      <a:r>
                        <a:rPr lang="en-US" sz="1400" b="0">
                          <a:latin typeface="微软雅黑" panose="020B0503020204020204" charset="-122"/>
                          <a:ea typeface="微软雅黑" panose="020B0503020204020204" charset="-122"/>
                          <a:cs typeface="楷体_GB2312" charset="0"/>
                        </a:rPr>
                        <a:t>周/</a:t>
                      </a:r>
                      <a:r>
                        <a:rPr lang="en-US" sz="1400" b="0">
                          <a:latin typeface="微软雅黑" panose="020B0503020204020204" charset="-122"/>
                          <a:ea typeface="微软雅黑" panose="020B0503020204020204" charset="-122"/>
                          <a:cs typeface="Times New Roman" panose="02020603050405020304" pitchFamily="18" charset="0"/>
                        </a:rPr>
                        <a:t>3</a:t>
                      </a:r>
                      <a:endParaRPr lang="en-US" altLang="en-US" sz="1400" b="0">
                        <a:latin typeface="微软雅黑" panose="020B0503020204020204" charset="-122"/>
                        <a:ea typeface="微软雅黑" panose="020B0503020204020204" charset="-122"/>
                        <a:cs typeface="Times New Roman" panose="02020603050405020304" pitchFamily="18" charset="0"/>
                      </a:endParaRPr>
                    </a:p>
                  </a:txBody>
                  <a:tcPr marL="0" marR="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1400" b="0">
                          <a:latin typeface="微软雅黑" panose="020B0503020204020204" charset="-122"/>
                          <a:ea typeface="微软雅黑" panose="020B0503020204020204" charset="-122"/>
                          <a:cs typeface="Times New Roman" panose="02020603050405020304" pitchFamily="18" charset="0"/>
                        </a:rPr>
                        <a:t>352+3</a:t>
                      </a:r>
                      <a:r>
                        <a:rPr lang="en-US" sz="1400" b="0">
                          <a:latin typeface="微软雅黑" panose="020B0503020204020204" charset="-122"/>
                          <a:ea typeface="微软雅黑" panose="020B0503020204020204" charset="-122"/>
                          <a:cs typeface="楷体_GB2312" charset="0"/>
                        </a:rPr>
                        <a:t>周</a:t>
                      </a:r>
                      <a:endParaRPr lang="en-US" altLang="en-US" sz="1400" b="0">
                        <a:latin typeface="微软雅黑" panose="020B0503020204020204" charset="-122"/>
                        <a:ea typeface="微软雅黑" panose="020B0503020204020204" charset="-122"/>
                        <a:cs typeface="Times New Roman" panose="02020603050405020304" pitchFamily="18" charset="0"/>
                      </a:endParaRPr>
                    </a:p>
                  </a:txBody>
                  <a:tcPr marL="0" marR="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1400" b="0">
                          <a:latin typeface="微软雅黑" panose="020B0503020204020204" charset="-122"/>
                          <a:ea typeface="微软雅黑" panose="020B0503020204020204" charset="-122"/>
                          <a:cs typeface="Times New Roman" panose="02020603050405020304" pitchFamily="18" charset="0"/>
                        </a:rPr>
                        <a:t>25</a:t>
                      </a:r>
                      <a:endParaRPr lang="en-US" altLang="en-US" sz="1400" b="0">
                        <a:latin typeface="微软雅黑" panose="020B0503020204020204" charset="-122"/>
                        <a:ea typeface="微软雅黑" panose="020B0503020204020204" charset="-122"/>
                        <a:cs typeface="Times New Roman" panose="02020603050405020304" pitchFamily="18" charset="0"/>
                      </a:endParaRPr>
                    </a:p>
                  </a:txBody>
                  <a:tcPr marL="0" marR="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354330">
                <a:tc>
                  <a:txBody>
                    <a:bodyPr/>
                    <a:lstStyle/>
                    <a:p>
                      <a:pPr indent="0" algn="ctr">
                        <a:buNone/>
                      </a:pPr>
                      <a:r>
                        <a:rPr lang="en-US" sz="1400" b="1">
                          <a:latin typeface="微软雅黑" panose="020B0503020204020204" charset="-122"/>
                          <a:ea typeface="微软雅黑" panose="020B0503020204020204" charset="-122"/>
                          <a:cs typeface="Times New Roman" panose="02020603050405020304" pitchFamily="18" charset="0"/>
                        </a:rPr>
                        <a:t>学分所占比例</a:t>
                      </a:r>
                      <a:endParaRPr lang="en-US" altLang="en-US" sz="1400" b="1">
                        <a:latin typeface="微软雅黑" panose="020B0503020204020204" charset="-122"/>
                        <a:ea typeface="微软雅黑" panose="020B0503020204020204" charset="-122"/>
                        <a:cs typeface="Times New Roman" panose="02020603050405020304" pitchFamily="18" charset="0"/>
                      </a:endParaRPr>
                    </a:p>
                  </a:txBody>
                  <a:tcPr marL="0" marR="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1400" b="0">
                          <a:latin typeface="微软雅黑" panose="020B0503020204020204" charset="-122"/>
                          <a:ea typeface="微软雅黑" panose="020B0503020204020204" charset="-122"/>
                          <a:cs typeface="楷体_GB2312" charset="0"/>
                        </a:rPr>
                        <a:t>3</a:t>
                      </a:r>
                      <a:r>
                        <a:rPr lang="en-US" sz="1400" b="0">
                          <a:latin typeface="微软雅黑" panose="020B0503020204020204" charset="-122"/>
                          <a:ea typeface="微软雅黑" panose="020B0503020204020204" charset="-122"/>
                          <a:cs typeface="Times New Roman" panose="02020603050405020304" pitchFamily="18" charset="0"/>
                        </a:rPr>
                        <a:t>6.0%</a:t>
                      </a:r>
                      <a:endParaRPr lang="en-US" altLang="en-US" sz="1400" b="0">
                        <a:latin typeface="微软雅黑" panose="020B0503020204020204" charset="-122"/>
                        <a:ea typeface="微软雅黑" panose="020B0503020204020204" charset="-122"/>
                        <a:cs typeface="楷体_GB2312" charset="0"/>
                      </a:endParaRPr>
                    </a:p>
                  </a:txBody>
                  <a:tcPr marL="0" marR="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1400" b="0">
                          <a:latin typeface="微软雅黑" panose="020B0503020204020204" charset="-122"/>
                          <a:ea typeface="微软雅黑" panose="020B0503020204020204" charset="-122"/>
                          <a:cs typeface="楷体_GB2312" charset="0"/>
                        </a:rPr>
                        <a:t>52</a:t>
                      </a:r>
                      <a:r>
                        <a:rPr lang="en-US" sz="1400" b="0">
                          <a:latin typeface="微软雅黑" panose="020B0503020204020204" charset="-122"/>
                          <a:ea typeface="微软雅黑" panose="020B0503020204020204" charset="-122"/>
                          <a:cs typeface="Times New Roman" panose="02020603050405020304" pitchFamily="18" charset="0"/>
                        </a:rPr>
                        <a:t>.0%</a:t>
                      </a:r>
                      <a:endParaRPr lang="en-US" altLang="en-US" sz="1400" b="0">
                        <a:latin typeface="微软雅黑" panose="020B0503020204020204" charset="-122"/>
                        <a:ea typeface="微软雅黑" panose="020B0503020204020204" charset="-122"/>
                        <a:cs typeface="楷体_GB2312" charset="0"/>
                      </a:endParaRPr>
                    </a:p>
                  </a:txBody>
                  <a:tcPr marL="0" marR="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1400" b="0">
                          <a:latin typeface="微软雅黑" panose="020B0503020204020204" charset="-122"/>
                          <a:ea typeface="微软雅黑" panose="020B0503020204020204" charset="-122"/>
                          <a:cs typeface="Times New Roman" panose="02020603050405020304" pitchFamily="18" charset="0"/>
                        </a:rPr>
                        <a:t>12.0%</a:t>
                      </a:r>
                      <a:endParaRPr lang="en-US" altLang="en-US" sz="1400" b="0">
                        <a:latin typeface="微软雅黑" panose="020B0503020204020204" charset="-122"/>
                        <a:ea typeface="微软雅黑" panose="020B0503020204020204" charset="-122"/>
                        <a:cs typeface="Times New Roman" panose="02020603050405020304" pitchFamily="18" charset="0"/>
                      </a:endParaRPr>
                    </a:p>
                  </a:txBody>
                  <a:tcPr marL="0" marR="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1400" b="0">
                          <a:latin typeface="微软雅黑" panose="020B0503020204020204" charset="-122"/>
                          <a:ea typeface="微软雅黑" panose="020B0503020204020204" charset="-122"/>
                          <a:cs typeface="Times New Roman" panose="02020603050405020304" pitchFamily="18" charset="0"/>
                        </a:rPr>
                        <a:t> </a:t>
                      </a:r>
                      <a:endParaRPr lang="en-US" altLang="en-US" sz="1400" b="0">
                        <a:latin typeface="微软雅黑" panose="020B0503020204020204" charset="-122"/>
                        <a:ea typeface="微软雅黑" panose="020B0503020204020204" charset="-122"/>
                        <a:cs typeface="Times New Roman" panose="02020603050405020304" pitchFamily="18" charset="0"/>
                      </a:endParaRPr>
                    </a:p>
                  </a:txBody>
                  <a:tcPr marL="0" marR="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1400" b="0">
                          <a:latin typeface="微软雅黑" panose="020B0503020204020204" charset="-122"/>
                          <a:ea typeface="微软雅黑" panose="020B0503020204020204" charset="-122"/>
                          <a:cs typeface="Times New Roman" panose="02020603050405020304" pitchFamily="18" charset="0"/>
                        </a:rPr>
                        <a:t>100%</a:t>
                      </a:r>
                      <a:endParaRPr lang="en-US" altLang="en-US" sz="1400" b="0">
                        <a:latin typeface="微软雅黑" panose="020B0503020204020204" charset="-122"/>
                        <a:ea typeface="微软雅黑" panose="020B0503020204020204" charset="-122"/>
                        <a:cs typeface="Times New Roman" panose="02020603050405020304" pitchFamily="18" charset="0"/>
                      </a:endParaRPr>
                    </a:p>
                  </a:txBody>
                  <a:tcPr marL="0" marR="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bl>
          </a:graphicData>
        </a:graphic>
      </p:graphicFrame>
      <p:sp>
        <p:nvSpPr>
          <p:cNvPr id="3" name="文本框 2"/>
          <p:cNvSpPr txBox="1"/>
          <p:nvPr/>
        </p:nvSpPr>
        <p:spPr>
          <a:xfrm>
            <a:off x="1134745" y="318135"/>
            <a:ext cx="8786495" cy="957580"/>
          </a:xfrm>
          <a:prstGeom prst="rect">
            <a:avLst/>
          </a:prstGeom>
          <a:noFill/>
        </p:spPr>
        <p:txBody>
          <a:bodyPr wrap="square" rtlCol="0">
            <a:noAutofit/>
          </a:bodyPr>
          <a:p>
            <a:r>
              <a:rPr lang="zh-CN" altLang="en-US" sz="3600" b="1">
                <a:solidFill>
                  <a:schemeClr val="accent5">
                    <a:lumMod val="75000"/>
                  </a:schemeClr>
                </a:solidFill>
                <a:latin typeface="微软雅黑" panose="020B0503020204020204" charset="-122"/>
                <a:ea typeface="微软雅黑" panose="020B0503020204020204" charset="-122"/>
                <a:sym typeface="+mn-ea"/>
              </a:rPr>
              <a:t>四、遥感科学与技术</a:t>
            </a:r>
            <a:r>
              <a:rPr lang="en-US" altLang="zh-CN" sz="3600" b="1">
                <a:solidFill>
                  <a:schemeClr val="accent5">
                    <a:lumMod val="75000"/>
                  </a:schemeClr>
                </a:solidFill>
                <a:latin typeface="微软雅黑" panose="020B0503020204020204" charset="-122"/>
                <a:ea typeface="微软雅黑" panose="020B0503020204020204" charset="-122"/>
                <a:sym typeface="+mn-ea"/>
              </a:rPr>
              <a:t> </a:t>
            </a:r>
            <a:r>
              <a:rPr lang="zh-CN" altLang="en-US" sz="2800" b="1">
                <a:solidFill>
                  <a:schemeClr val="accent5">
                    <a:lumMod val="75000"/>
                  </a:schemeClr>
                </a:solidFill>
                <a:latin typeface="微软雅黑" panose="020B0503020204020204" charset="-122"/>
                <a:ea typeface="微软雅黑" panose="020B0503020204020204" charset="-122"/>
                <a:sym typeface="+mn-ea"/>
              </a:rPr>
              <a:t>辅修专业介绍</a:t>
            </a:r>
            <a:endParaRPr lang="zh-CN" altLang="en-US" sz="2800" b="1">
              <a:solidFill>
                <a:schemeClr val="accent5">
                  <a:lumMod val="75000"/>
                </a:schemeClr>
              </a:solidFill>
              <a:latin typeface="微软雅黑" panose="020B0503020204020204" charset="-122"/>
              <a:ea typeface="微软雅黑" panose="020B0503020204020204" charset="-122"/>
            </a:endParaRPr>
          </a:p>
          <a:p>
            <a:endParaRPr lang="zh-CN" altLang="en-US" sz="2800">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50000"/>
    </mc:Choice>
    <mc:Fallback>
      <p:transition spd="slow" advTm="50000"/>
    </mc:Fallback>
  </mc:AlternateContent>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Box 5"/>
          <p:cNvSpPr txBox="1">
            <a:spLocks noChangeArrowheads="1"/>
          </p:cNvSpPr>
          <p:nvPr/>
        </p:nvSpPr>
        <p:spPr bwMode="auto">
          <a:xfrm>
            <a:off x="1559560" y="29210"/>
            <a:ext cx="9434830" cy="521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9pPr>
          </a:lstStyle>
          <a:p>
            <a:pPr algn="ctr">
              <a:spcBef>
                <a:spcPct val="0"/>
              </a:spcBef>
              <a:buFontTx/>
              <a:buNone/>
            </a:pPr>
            <a:r>
              <a:rPr lang="zh-CN" altLang="en-US" sz="2800" b="1">
                <a:solidFill>
                  <a:schemeClr val="accent5">
                    <a:lumMod val="75000"/>
                  </a:schemeClr>
                </a:solidFill>
                <a:latin typeface="微软雅黑" panose="020B0503020204020204" charset="-122"/>
                <a:ea typeface="微软雅黑" panose="020B0503020204020204" charset="-122"/>
              </a:rPr>
              <a:t>遥感科学与技术专</a:t>
            </a:r>
            <a:r>
              <a:rPr lang="zh-CN" altLang="en-US" sz="2800" b="1" dirty="0">
                <a:solidFill>
                  <a:schemeClr val="accent5">
                    <a:lumMod val="75000"/>
                  </a:schemeClr>
                </a:solidFill>
                <a:latin typeface="微软雅黑" panose="020B0503020204020204" charset="-122"/>
                <a:ea typeface="微软雅黑" panose="020B0503020204020204" charset="-122"/>
              </a:rPr>
              <a:t>业</a:t>
            </a:r>
            <a:r>
              <a:rPr lang="zh-CN" altLang="en-US" sz="2800" b="1">
                <a:solidFill>
                  <a:schemeClr val="accent5">
                    <a:lumMod val="75000"/>
                  </a:schemeClr>
                </a:solidFill>
                <a:latin typeface="微软雅黑" panose="020B0503020204020204" charset="-122"/>
                <a:ea typeface="微软雅黑" panose="020B0503020204020204" charset="-122"/>
              </a:rPr>
              <a:t>主</a:t>
            </a:r>
            <a:r>
              <a:rPr lang="zh-CN" altLang="en-US" sz="2800" b="1" dirty="0">
                <a:solidFill>
                  <a:schemeClr val="accent5">
                    <a:lumMod val="75000"/>
                  </a:schemeClr>
                </a:solidFill>
                <a:latin typeface="微软雅黑" panose="020B0503020204020204" charset="-122"/>
                <a:ea typeface="微软雅黑" panose="020B0503020204020204" charset="-122"/>
              </a:rPr>
              <a:t>要课程</a:t>
            </a:r>
            <a:endParaRPr lang="zh-CN" altLang="en-US" sz="2800" b="1" dirty="0">
              <a:solidFill>
                <a:schemeClr val="accent5">
                  <a:lumMod val="75000"/>
                </a:schemeClr>
              </a:solidFill>
              <a:latin typeface="微软雅黑" panose="020B0503020204020204" charset="-122"/>
              <a:ea typeface="微软雅黑" panose="020B0503020204020204" charset="-122"/>
            </a:endParaRPr>
          </a:p>
        </p:txBody>
      </p:sp>
      <p:pic>
        <p:nvPicPr>
          <p:cNvPr id="2" name="图片 1" descr="遥感-2023-0218"/>
          <p:cNvPicPr>
            <a:picLocks noChangeAspect="1"/>
          </p:cNvPicPr>
          <p:nvPr>
            <p:custDataLst>
              <p:tags r:id="rId1"/>
            </p:custDataLst>
          </p:nvPr>
        </p:nvPicPr>
        <p:blipFill>
          <a:blip r:embed="rId2"/>
          <a:stretch>
            <a:fillRect/>
          </a:stretch>
        </p:blipFill>
        <p:spPr>
          <a:xfrm>
            <a:off x="1151255" y="521335"/>
            <a:ext cx="10254615" cy="6031230"/>
          </a:xfrm>
          <a:prstGeom prst="rect">
            <a:avLst/>
          </a:prstGeom>
        </p:spPr>
      </p:pic>
      <p:sp>
        <p:nvSpPr>
          <p:cNvPr id="3" name="矩形 2"/>
          <p:cNvSpPr/>
          <p:nvPr/>
        </p:nvSpPr>
        <p:spPr>
          <a:xfrm>
            <a:off x="1487170" y="3429000"/>
            <a:ext cx="1871980" cy="360045"/>
          </a:xfrm>
          <a:prstGeom prst="rect">
            <a:avLst/>
          </a:prstGeom>
          <a:noFill/>
          <a:ln w="28575" cmpd="sng">
            <a:solidFill>
              <a:srgbClr val="FF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4" name="矩形 3"/>
          <p:cNvSpPr/>
          <p:nvPr/>
        </p:nvSpPr>
        <p:spPr>
          <a:xfrm>
            <a:off x="4271645" y="2194560"/>
            <a:ext cx="960120" cy="370205"/>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5" name="矩形 4"/>
          <p:cNvSpPr/>
          <p:nvPr/>
        </p:nvSpPr>
        <p:spPr>
          <a:xfrm>
            <a:off x="4295775" y="2781300"/>
            <a:ext cx="1728470" cy="360045"/>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6" name="矩形 5"/>
          <p:cNvSpPr/>
          <p:nvPr/>
        </p:nvSpPr>
        <p:spPr>
          <a:xfrm>
            <a:off x="5160010" y="4004945"/>
            <a:ext cx="1008380" cy="36957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7" name="矩形 6"/>
          <p:cNvSpPr/>
          <p:nvPr/>
        </p:nvSpPr>
        <p:spPr>
          <a:xfrm>
            <a:off x="6545580" y="1692275"/>
            <a:ext cx="990600" cy="368935"/>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8" name="矩形 7"/>
          <p:cNvSpPr/>
          <p:nvPr/>
        </p:nvSpPr>
        <p:spPr>
          <a:xfrm>
            <a:off x="6600190" y="3284855"/>
            <a:ext cx="935990" cy="360045"/>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944245" y="1193800"/>
            <a:ext cx="10263505" cy="2165985"/>
          </a:xfrm>
          <a:prstGeom prst="rect">
            <a:avLst/>
          </a:prstGeom>
          <a:noFill/>
        </p:spPr>
        <p:txBody>
          <a:bodyPr wrap="square" rtlCol="0">
            <a:noAutofit/>
          </a:bodyPr>
          <a:lstStyle/>
          <a:p>
            <a:pPr algn="l">
              <a:lnSpc>
                <a:spcPct val="150000"/>
              </a:lnSpc>
              <a:buClrTx/>
              <a:buSzTx/>
              <a:buFont typeface="+mj-lt"/>
            </a:pPr>
            <a:r>
              <a:rPr lang="zh-CN" altLang="en-US" sz="1800" b="1">
                <a:solidFill>
                  <a:schemeClr val="accent5">
                    <a:lumMod val="75000"/>
                  </a:schemeClr>
                </a:solidFill>
                <a:latin typeface="微软雅黑" panose="020B0503020204020204" charset="-122"/>
                <a:ea typeface="微软雅黑" panose="020B0503020204020204" charset="-122"/>
              </a:rPr>
              <a:t>报名条件</a:t>
            </a:r>
            <a:endParaRPr lang="zh-CN" altLang="en-US" sz="1800" b="1">
              <a:solidFill>
                <a:schemeClr val="accent5">
                  <a:lumMod val="75000"/>
                </a:schemeClr>
              </a:solidFill>
              <a:latin typeface="微软雅黑" panose="020B0503020204020204" charset="-122"/>
              <a:ea typeface="微软雅黑" panose="020B0503020204020204" charset="-122"/>
            </a:endParaRPr>
          </a:p>
          <a:p>
            <a:pPr marL="342900" lvl="1" indent="-342900" algn="l">
              <a:lnSpc>
                <a:spcPct val="150000"/>
              </a:lnSpc>
              <a:buClrTx/>
              <a:buSzTx/>
              <a:buFont typeface="+mj-lt"/>
              <a:buAutoNum type="arabicPeriod"/>
            </a:pPr>
            <a:r>
              <a:rPr lang="zh-CN" altLang="en-US" sz="1800">
                <a:solidFill>
                  <a:schemeClr val="accent5">
                    <a:lumMod val="75000"/>
                  </a:schemeClr>
                </a:solidFill>
                <a:latin typeface="微软雅黑" panose="020B0503020204020204" charset="-122"/>
                <a:ea typeface="微软雅黑" panose="020B0503020204020204" charset="-122"/>
              </a:rPr>
              <a:t>无不及格课程；</a:t>
            </a:r>
            <a:endParaRPr lang="zh-CN" altLang="en-US" sz="1800">
              <a:solidFill>
                <a:schemeClr val="accent5">
                  <a:lumMod val="75000"/>
                </a:schemeClr>
              </a:solidFill>
              <a:latin typeface="微软雅黑" panose="020B0503020204020204" charset="-122"/>
              <a:ea typeface="微软雅黑" panose="020B0503020204020204" charset="-122"/>
            </a:endParaRPr>
          </a:p>
          <a:p>
            <a:pPr marL="342900" lvl="1" indent="-342900" algn="l">
              <a:lnSpc>
                <a:spcPct val="150000"/>
              </a:lnSpc>
              <a:buClrTx/>
              <a:buSzTx/>
              <a:buFont typeface="+mj-lt"/>
              <a:buAutoNum type="arabicPeriod"/>
            </a:pPr>
            <a:r>
              <a:rPr lang="zh-CN" altLang="en-US" sz="1800">
                <a:solidFill>
                  <a:schemeClr val="accent5">
                    <a:lumMod val="75000"/>
                  </a:schemeClr>
                </a:solidFill>
                <a:latin typeface="微软雅黑" panose="020B0503020204020204" charset="-122"/>
                <a:ea typeface="微软雅黑" panose="020B0503020204020204" charset="-122"/>
              </a:rPr>
              <a:t>需完成高等数学A，线性代数A、大学物理、计算机高级语言程序设计（C/C++）或计算科学基础、测量学课程学习，且</a:t>
            </a:r>
            <a:r>
              <a:rPr lang="zh-CN" altLang="en-US" sz="1800" b="1">
                <a:solidFill>
                  <a:srgbClr val="FF0000"/>
                </a:solidFill>
                <a:latin typeface="微软雅黑" panose="020B0503020204020204" charset="-122"/>
                <a:ea typeface="微软雅黑" panose="020B0503020204020204" charset="-122"/>
              </a:rPr>
              <a:t>以上课程成绩均不低于80分</a:t>
            </a:r>
            <a:r>
              <a:rPr lang="zh-CN" altLang="en-US" sz="1800" b="1">
                <a:solidFill>
                  <a:schemeClr val="accent5">
                    <a:lumMod val="75000"/>
                  </a:schemeClr>
                </a:solidFill>
                <a:latin typeface="微软雅黑" panose="020B0503020204020204" charset="-122"/>
                <a:ea typeface="微软雅黑" panose="020B0503020204020204" charset="-122"/>
              </a:rPr>
              <a:t>；</a:t>
            </a:r>
            <a:endParaRPr lang="zh-CN" altLang="en-US" sz="1800" b="1">
              <a:solidFill>
                <a:schemeClr val="accent5">
                  <a:lumMod val="75000"/>
                </a:schemeClr>
              </a:solidFill>
              <a:latin typeface="微软雅黑" panose="020B0503020204020204" charset="-122"/>
              <a:ea typeface="微软雅黑" panose="020B0503020204020204" charset="-122"/>
            </a:endParaRPr>
          </a:p>
          <a:p>
            <a:pPr marL="342900" lvl="1" indent="-342900" algn="l">
              <a:lnSpc>
                <a:spcPct val="150000"/>
              </a:lnSpc>
              <a:buClrTx/>
              <a:buSzTx/>
              <a:buFont typeface="+mj-lt"/>
              <a:buAutoNum type="arabicPeriod"/>
            </a:pPr>
            <a:r>
              <a:rPr lang="zh-CN" altLang="en-US" sz="1800">
                <a:solidFill>
                  <a:schemeClr val="accent5">
                    <a:lumMod val="75000"/>
                  </a:schemeClr>
                </a:solidFill>
                <a:latin typeface="微软雅黑" panose="020B0503020204020204" charset="-122"/>
                <a:ea typeface="微软雅黑" panose="020B0503020204020204" charset="-122"/>
              </a:rPr>
              <a:t>教学与实验地点：</a:t>
            </a:r>
            <a:r>
              <a:rPr lang="zh-CN" altLang="en-US" sz="1800" b="1">
                <a:solidFill>
                  <a:srgbClr val="FF0000"/>
                </a:solidFill>
                <a:latin typeface="微软雅黑" panose="020B0503020204020204" charset="-122"/>
                <a:ea typeface="微软雅黑" panose="020B0503020204020204" charset="-122"/>
              </a:rPr>
              <a:t>未来城校区</a:t>
            </a:r>
            <a:r>
              <a:rPr lang="zh-CN" altLang="en-US" sz="1800" b="1">
                <a:solidFill>
                  <a:schemeClr val="accent5">
                    <a:lumMod val="75000"/>
                  </a:schemeClr>
                </a:solidFill>
                <a:latin typeface="微软雅黑" panose="020B0503020204020204" charset="-122"/>
                <a:ea typeface="微软雅黑" panose="020B0503020204020204" charset="-122"/>
              </a:rPr>
              <a:t> ；</a:t>
            </a:r>
            <a:endParaRPr lang="zh-CN" altLang="en-US" sz="1800" b="1">
              <a:solidFill>
                <a:schemeClr val="accent5">
                  <a:lumMod val="75000"/>
                </a:schemeClr>
              </a:solidFill>
              <a:latin typeface="微软雅黑" panose="020B0503020204020204" charset="-122"/>
              <a:ea typeface="微软雅黑" panose="020B0503020204020204" charset="-122"/>
            </a:endParaRPr>
          </a:p>
          <a:p>
            <a:pPr marL="342900" lvl="1" indent="-342900" algn="l">
              <a:lnSpc>
                <a:spcPct val="150000"/>
              </a:lnSpc>
              <a:buClrTx/>
              <a:buSzTx/>
              <a:buFont typeface="+mj-lt"/>
              <a:buAutoNum type="arabicPeriod"/>
            </a:pPr>
            <a:r>
              <a:rPr lang="zh-CN" altLang="en-US" sz="1800">
                <a:solidFill>
                  <a:schemeClr val="accent5">
                    <a:lumMod val="75000"/>
                  </a:schemeClr>
                </a:solidFill>
                <a:latin typeface="微软雅黑" panose="020B0503020204020204" charset="-122"/>
                <a:ea typeface="微软雅黑" panose="020B0503020204020204" charset="-122"/>
              </a:rPr>
              <a:t>辅修课程与主修课程不能有上课冲突</a:t>
            </a:r>
            <a:r>
              <a:rPr lang="zh-CN" altLang="en-US" sz="1800" b="1">
                <a:solidFill>
                  <a:schemeClr val="accent5">
                    <a:lumMod val="75000"/>
                  </a:schemeClr>
                </a:solidFill>
                <a:latin typeface="微软雅黑" panose="020B0503020204020204" charset="-122"/>
                <a:ea typeface="微软雅黑" panose="020B0503020204020204" charset="-122"/>
              </a:rPr>
              <a:t>。</a:t>
            </a:r>
            <a:endParaRPr lang="zh-CN" altLang="en-US" sz="1800" b="1">
              <a:solidFill>
                <a:schemeClr val="accent5">
                  <a:lumMod val="75000"/>
                </a:schemeClr>
              </a:solidFill>
              <a:latin typeface="微软雅黑" panose="020B0503020204020204" charset="-122"/>
              <a:ea typeface="微软雅黑" panose="020B0503020204020204" charset="-122"/>
            </a:endParaRPr>
          </a:p>
          <a:p>
            <a:pPr marL="342900" lvl="1" indent="-342900" algn="l">
              <a:lnSpc>
                <a:spcPct val="150000"/>
              </a:lnSpc>
              <a:buClrTx/>
              <a:buSzTx/>
              <a:buFont typeface="+mj-lt"/>
              <a:buAutoNum type="arabicPeriod"/>
            </a:pPr>
            <a:endParaRPr lang="zh-CN" altLang="en-US" sz="1800" b="1">
              <a:solidFill>
                <a:schemeClr val="accent5">
                  <a:lumMod val="75000"/>
                </a:schemeClr>
              </a:solidFill>
              <a:latin typeface="微软雅黑" panose="020B0503020204020204" charset="-122"/>
              <a:ea typeface="微软雅黑" panose="020B0503020204020204" charset="-122"/>
            </a:endParaRPr>
          </a:p>
          <a:p>
            <a:pPr marL="0" lvl="1" algn="l">
              <a:lnSpc>
                <a:spcPct val="150000"/>
              </a:lnSpc>
              <a:buClrTx/>
              <a:buSzTx/>
              <a:buFont typeface="+mj-lt"/>
            </a:pPr>
            <a:r>
              <a:rPr lang="zh-CN" altLang="en-US" sz="1800" b="1">
                <a:solidFill>
                  <a:schemeClr val="accent5">
                    <a:lumMod val="75000"/>
                  </a:schemeClr>
                </a:solidFill>
                <a:latin typeface="微软雅黑" panose="020B0503020204020204" charset="-122"/>
                <a:ea typeface="微软雅黑" panose="020B0503020204020204" charset="-122"/>
                <a:sym typeface="+mn-ea"/>
              </a:rPr>
              <a:t>修读要求</a:t>
            </a:r>
            <a:endParaRPr lang="zh-CN" altLang="en-US" sz="1800" b="1">
              <a:solidFill>
                <a:schemeClr val="accent5">
                  <a:lumMod val="75000"/>
                </a:schemeClr>
              </a:solidFill>
              <a:latin typeface="微软雅黑" panose="020B0503020204020204" charset="-122"/>
              <a:ea typeface="微软雅黑" panose="020B0503020204020204" charset="-122"/>
            </a:endParaRPr>
          </a:p>
          <a:p>
            <a:pPr marL="0" lvl="1" algn="l">
              <a:lnSpc>
                <a:spcPct val="150000"/>
              </a:lnSpc>
              <a:buClrTx/>
              <a:buSzTx/>
              <a:buFont typeface="+mj-lt"/>
            </a:pPr>
            <a:endParaRPr lang="zh-CN" altLang="en-US" sz="1800" b="1">
              <a:solidFill>
                <a:schemeClr val="accent5">
                  <a:lumMod val="75000"/>
                </a:schemeClr>
              </a:solidFill>
              <a:latin typeface="微软雅黑" panose="020B0503020204020204" charset="-122"/>
              <a:ea typeface="微软雅黑" panose="020B0503020204020204" charset="-122"/>
            </a:endParaRPr>
          </a:p>
          <a:p>
            <a:pPr indent="457200">
              <a:lnSpc>
                <a:spcPct val="150000"/>
              </a:lnSpc>
            </a:pPr>
            <a:endParaRPr sz="2000" dirty="0">
              <a:latin typeface="微软雅黑" panose="020B0503020204020204" charset="-122"/>
              <a:ea typeface="微软雅黑" panose="020B0503020204020204" charset="-122"/>
            </a:endParaRPr>
          </a:p>
        </p:txBody>
      </p:sp>
      <p:graphicFrame>
        <p:nvGraphicFramePr>
          <p:cNvPr id="5" name="表格 4"/>
          <p:cNvGraphicFramePr>
            <a:graphicFrameLocks noGrp="1"/>
          </p:cNvGraphicFramePr>
          <p:nvPr>
            <p:custDataLst>
              <p:tags r:id="rId1"/>
            </p:custDataLst>
          </p:nvPr>
        </p:nvGraphicFramePr>
        <p:xfrm>
          <a:off x="1199515" y="4571365"/>
          <a:ext cx="10008870" cy="1737995"/>
        </p:xfrm>
        <a:graphic>
          <a:graphicData uri="http://schemas.openxmlformats.org/drawingml/2006/table">
            <a:tbl>
              <a:tblPr/>
              <a:tblGrid>
                <a:gridCol w="1790700"/>
                <a:gridCol w="2121535"/>
                <a:gridCol w="1563370"/>
                <a:gridCol w="1402080"/>
                <a:gridCol w="1565910"/>
                <a:gridCol w="1565275"/>
              </a:tblGrid>
              <a:tr h="765810">
                <a:tc>
                  <a:txBody>
                    <a:bodyPr/>
                    <a:lstStyle/>
                    <a:p>
                      <a:pPr algn="just">
                        <a:lnSpc>
                          <a:spcPts val="1200"/>
                        </a:lnSpc>
                        <a:spcAft>
                          <a:spcPts val="0"/>
                        </a:spcAft>
                      </a:pPr>
                      <a:r>
                        <a:rPr lang="en-US" sz="1600" b="1" kern="100" dirty="0">
                          <a:latin typeface="微软雅黑" panose="020B0503020204020204" charset="-122"/>
                          <a:ea typeface="微软雅黑" panose="020B0503020204020204" charset="-122"/>
                          <a:cs typeface="Times New Roman" panose="02020603050405020304" pitchFamily="18" charset="0"/>
                        </a:rPr>
                        <a:t>       </a:t>
                      </a:r>
                      <a:endParaRPr lang="en-US" sz="1600" b="1" kern="100" dirty="0">
                        <a:latin typeface="微软雅黑" panose="020B0503020204020204" charset="-122"/>
                        <a:ea typeface="微软雅黑" panose="020B0503020204020204" charset="-122"/>
                        <a:cs typeface="Times New Roman" panose="02020603050405020304" pitchFamily="18" charset="0"/>
                      </a:endParaRPr>
                    </a:p>
                    <a:p>
                      <a:pPr algn="just">
                        <a:lnSpc>
                          <a:spcPts val="1200"/>
                        </a:lnSpc>
                        <a:spcAft>
                          <a:spcPts val="0"/>
                        </a:spcAft>
                      </a:pPr>
                      <a:r>
                        <a:rPr lang="en-US" altLang="zh-CN" sz="1600" b="1" kern="100" dirty="0">
                          <a:latin typeface="微软雅黑" panose="020B0503020204020204" charset="-122"/>
                          <a:ea typeface="微软雅黑" panose="020B0503020204020204" charset="-122"/>
                          <a:cs typeface="Times New Roman" panose="02020603050405020304" pitchFamily="18" charset="0"/>
                        </a:rPr>
                        <a:t>             </a:t>
                      </a:r>
                      <a:r>
                        <a:rPr lang="zh-CN" sz="1600" b="1" kern="100" dirty="0">
                          <a:latin typeface="微软雅黑" panose="020B0503020204020204" charset="-122"/>
                          <a:ea typeface="微软雅黑" panose="020B0503020204020204" charset="-122"/>
                          <a:cs typeface="Times New Roman" panose="02020603050405020304" pitchFamily="18" charset="0"/>
                        </a:rPr>
                        <a:t>课程类别</a:t>
                      </a:r>
                      <a:endParaRPr lang="zh-CN" sz="2000" kern="100" dirty="0">
                        <a:latin typeface="微软雅黑" panose="020B0503020204020204" charset="-122"/>
                        <a:ea typeface="微软雅黑" panose="020B0503020204020204" charset="-122"/>
                        <a:cs typeface="Times New Roman" panose="02020603050405020304" pitchFamily="18" charset="0"/>
                      </a:endParaRPr>
                    </a:p>
                    <a:p>
                      <a:pPr algn="just">
                        <a:lnSpc>
                          <a:spcPts val="1200"/>
                        </a:lnSpc>
                        <a:spcAft>
                          <a:spcPts val="0"/>
                        </a:spcAft>
                      </a:pPr>
                      <a:endParaRPr lang="en-US" altLang="zh-CN" sz="1600" b="1" kern="100" dirty="0">
                        <a:latin typeface="微软雅黑" panose="020B0503020204020204" charset="-122"/>
                        <a:ea typeface="微软雅黑" panose="020B0503020204020204" charset="-122"/>
                        <a:cs typeface="Times New Roman" panose="02020603050405020304" pitchFamily="18" charset="0"/>
                      </a:endParaRPr>
                    </a:p>
                    <a:p>
                      <a:pPr algn="just">
                        <a:lnSpc>
                          <a:spcPts val="1200"/>
                        </a:lnSpc>
                        <a:spcAft>
                          <a:spcPts val="0"/>
                        </a:spcAft>
                      </a:pPr>
                      <a:endParaRPr lang="en-US" altLang="zh-CN" sz="1600" b="1" kern="100" dirty="0">
                        <a:latin typeface="微软雅黑" panose="020B0503020204020204" charset="-122"/>
                        <a:ea typeface="微软雅黑" panose="020B0503020204020204" charset="-122"/>
                        <a:cs typeface="Times New Roman" panose="02020603050405020304" pitchFamily="18" charset="0"/>
                      </a:endParaRPr>
                    </a:p>
                    <a:p>
                      <a:pPr algn="just">
                        <a:lnSpc>
                          <a:spcPts val="1200"/>
                        </a:lnSpc>
                        <a:spcAft>
                          <a:spcPts val="0"/>
                        </a:spcAft>
                      </a:pPr>
                      <a:r>
                        <a:rPr lang="zh-CN" sz="1600" b="1" kern="100" dirty="0">
                          <a:latin typeface="微软雅黑" panose="020B0503020204020204" charset="-122"/>
                          <a:ea typeface="微软雅黑" panose="020B0503020204020204" charset="-122"/>
                          <a:cs typeface="Times New Roman" panose="02020603050405020304" pitchFamily="18" charset="0"/>
                        </a:rPr>
                        <a:t>统计</a:t>
                      </a:r>
                      <a:endParaRPr lang="zh-CN" sz="2000" kern="100" dirty="0">
                        <a:latin typeface="微软雅黑" panose="020B0503020204020204" charset="-122"/>
                        <a:ea typeface="微软雅黑" panose="020B0503020204020204" charset="-122"/>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6350" cap="flat" cmpd="sng" algn="ctr">
                      <a:solidFill>
                        <a:srgbClr val="000000"/>
                      </a:solidFill>
                      <a:prstDash val="solid"/>
                      <a:round/>
                      <a:headEnd type="none" w="med" len="med"/>
                      <a:tailEnd type="none" w="med" len="med"/>
                    </a:lnTlToBr>
                  </a:tcPr>
                </a:tc>
                <a:tc>
                  <a:txBody>
                    <a:bodyPr/>
                    <a:lstStyle/>
                    <a:p>
                      <a:pPr algn="ctr">
                        <a:lnSpc>
                          <a:spcPts val="1200"/>
                        </a:lnSpc>
                        <a:spcAft>
                          <a:spcPts val="0"/>
                        </a:spcAft>
                      </a:pPr>
                      <a:r>
                        <a:rPr lang="zh-CN" sz="1600" b="1" kern="100">
                          <a:latin typeface="微软雅黑" panose="020B0503020204020204" charset="-122"/>
                          <a:ea typeface="微软雅黑" panose="020B0503020204020204" charset="-122"/>
                          <a:cs typeface="Times New Roman" panose="02020603050405020304" pitchFamily="18" charset="0"/>
                        </a:rPr>
                        <a:t>学科基础课</a:t>
                      </a:r>
                      <a:endParaRPr lang="zh-CN" sz="2000" kern="100">
                        <a:latin typeface="微软雅黑" panose="020B0503020204020204" charset="-122"/>
                        <a:ea typeface="微软雅黑" panose="020B0503020204020204" charset="-122"/>
                        <a:cs typeface="Times New Roman" panose="02020603050405020304" pitchFamily="18" charset="0"/>
                      </a:endParaRPr>
                    </a:p>
                    <a:p>
                      <a:pPr algn="ctr">
                        <a:lnSpc>
                          <a:spcPts val="1200"/>
                        </a:lnSpc>
                        <a:spcAft>
                          <a:spcPts val="0"/>
                        </a:spcAft>
                      </a:pPr>
                      <a:r>
                        <a:rPr lang="en-US" sz="1600" b="1" kern="100">
                          <a:latin typeface="微软雅黑" panose="020B0503020204020204" charset="-122"/>
                          <a:ea typeface="微软雅黑" panose="020B0503020204020204" charset="-122"/>
                          <a:cs typeface="Times New Roman" panose="02020603050405020304" pitchFamily="18" charset="0"/>
                        </a:rPr>
                        <a:t>Disciplinary Fundamental Courses</a:t>
                      </a:r>
                      <a:endParaRPr lang="zh-CN" sz="2000" kern="100">
                        <a:latin typeface="微软雅黑" panose="020B0503020204020204" charset="-122"/>
                        <a:ea typeface="微软雅黑" panose="020B0503020204020204" charset="-122"/>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1755" marR="71755" algn="ctr">
                        <a:lnSpc>
                          <a:spcPts val="1200"/>
                        </a:lnSpc>
                        <a:spcAft>
                          <a:spcPts val="0"/>
                        </a:spcAft>
                      </a:pPr>
                      <a:r>
                        <a:rPr lang="zh-CN" sz="1600" b="1" kern="100">
                          <a:latin typeface="微软雅黑" panose="020B0503020204020204" charset="-122"/>
                          <a:ea typeface="微软雅黑" panose="020B0503020204020204" charset="-122"/>
                          <a:cs typeface="Times New Roman" panose="02020603050405020304" pitchFamily="18" charset="0"/>
                        </a:rPr>
                        <a:t>专业主干课</a:t>
                      </a:r>
                      <a:endParaRPr lang="zh-CN" sz="2000" kern="100">
                        <a:latin typeface="微软雅黑" panose="020B0503020204020204" charset="-122"/>
                        <a:ea typeface="微软雅黑" panose="020B0503020204020204" charset="-122"/>
                        <a:cs typeface="Times New Roman" panose="02020603050405020304" pitchFamily="18" charset="0"/>
                      </a:endParaRPr>
                    </a:p>
                    <a:p>
                      <a:pPr algn="ctr">
                        <a:lnSpc>
                          <a:spcPts val="1200"/>
                        </a:lnSpc>
                        <a:spcAft>
                          <a:spcPts val="0"/>
                        </a:spcAft>
                      </a:pPr>
                      <a:r>
                        <a:rPr lang="en-US" sz="1600" b="1" kern="100">
                          <a:latin typeface="微软雅黑" panose="020B0503020204020204" charset="-122"/>
                          <a:ea typeface="微软雅黑" panose="020B0503020204020204" charset="-122"/>
                          <a:cs typeface="Times New Roman" panose="02020603050405020304" pitchFamily="18" charset="0"/>
                        </a:rPr>
                        <a:t>Main Specialty Courses</a:t>
                      </a:r>
                      <a:endParaRPr lang="zh-CN" sz="2000" kern="100">
                        <a:latin typeface="微软雅黑" panose="020B0503020204020204" charset="-122"/>
                        <a:ea typeface="微软雅黑" panose="020B0503020204020204" charset="-122"/>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200"/>
                        </a:lnSpc>
                        <a:spcAft>
                          <a:spcPts val="0"/>
                        </a:spcAft>
                      </a:pPr>
                      <a:r>
                        <a:rPr lang="zh-CN" sz="1600" b="1" kern="100">
                          <a:latin typeface="微软雅黑" panose="020B0503020204020204" charset="-122"/>
                          <a:ea typeface="微软雅黑" panose="020B0503020204020204" charset="-122"/>
                          <a:cs typeface="Times New Roman" panose="02020603050405020304" pitchFamily="18" charset="0"/>
                        </a:rPr>
                        <a:t>实践环节</a:t>
                      </a:r>
                      <a:endParaRPr lang="zh-CN" sz="2000" kern="100">
                        <a:latin typeface="微软雅黑" panose="020B0503020204020204" charset="-122"/>
                        <a:ea typeface="微软雅黑" panose="020B0503020204020204" charset="-122"/>
                        <a:cs typeface="Times New Roman" panose="02020603050405020304" pitchFamily="18" charset="0"/>
                      </a:endParaRPr>
                    </a:p>
                    <a:p>
                      <a:pPr algn="ctr">
                        <a:lnSpc>
                          <a:spcPts val="1200"/>
                        </a:lnSpc>
                        <a:spcAft>
                          <a:spcPts val="0"/>
                        </a:spcAft>
                      </a:pPr>
                      <a:r>
                        <a:rPr lang="en-US" sz="1600" b="1" kern="100">
                          <a:latin typeface="微软雅黑" panose="020B0503020204020204" charset="-122"/>
                          <a:ea typeface="微软雅黑" panose="020B0503020204020204" charset="-122"/>
                          <a:cs typeface="Times New Roman" panose="02020603050405020304" pitchFamily="18" charset="0"/>
                        </a:rPr>
                        <a:t>Practical</a:t>
                      </a:r>
                      <a:endParaRPr lang="zh-CN" sz="2000" kern="100">
                        <a:latin typeface="微软雅黑" panose="020B0503020204020204" charset="-122"/>
                        <a:ea typeface="微软雅黑" panose="020B0503020204020204" charset="-122"/>
                        <a:cs typeface="Times New Roman" panose="02020603050405020304" pitchFamily="18" charset="0"/>
                      </a:endParaRPr>
                    </a:p>
                    <a:p>
                      <a:pPr algn="ctr">
                        <a:lnSpc>
                          <a:spcPts val="1200"/>
                        </a:lnSpc>
                        <a:spcAft>
                          <a:spcPts val="0"/>
                        </a:spcAft>
                      </a:pPr>
                      <a:r>
                        <a:rPr lang="en-US" sz="1600" b="1" kern="100">
                          <a:latin typeface="微软雅黑" panose="020B0503020204020204" charset="-122"/>
                          <a:ea typeface="微软雅黑" panose="020B0503020204020204" charset="-122"/>
                          <a:cs typeface="Times New Roman" panose="02020603050405020304" pitchFamily="18" charset="0"/>
                        </a:rPr>
                        <a:t>Work</a:t>
                      </a:r>
                      <a:endParaRPr lang="zh-CN" sz="2000" kern="100">
                        <a:latin typeface="微软雅黑" panose="020B0503020204020204" charset="-122"/>
                        <a:ea typeface="微软雅黑" panose="020B0503020204020204" charset="-122"/>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200"/>
                        </a:lnSpc>
                        <a:spcAft>
                          <a:spcPts val="0"/>
                        </a:spcAft>
                      </a:pPr>
                      <a:r>
                        <a:rPr lang="zh-CN" sz="1600" b="1" kern="100" dirty="0">
                          <a:latin typeface="微软雅黑" panose="020B0503020204020204" charset="-122"/>
                          <a:ea typeface="微软雅黑" panose="020B0503020204020204" charset="-122"/>
                          <a:cs typeface="Times New Roman" panose="02020603050405020304" pitchFamily="18" charset="0"/>
                        </a:rPr>
                        <a:t>学时总计</a:t>
                      </a:r>
                      <a:endParaRPr lang="zh-CN" sz="2000" kern="100" dirty="0">
                        <a:latin typeface="微软雅黑" panose="020B0503020204020204" charset="-122"/>
                        <a:ea typeface="微软雅黑" panose="020B0503020204020204" charset="-122"/>
                        <a:cs typeface="Times New Roman" panose="02020603050405020304" pitchFamily="18" charset="0"/>
                      </a:endParaRPr>
                    </a:p>
                    <a:p>
                      <a:pPr algn="ctr">
                        <a:lnSpc>
                          <a:spcPts val="1200"/>
                        </a:lnSpc>
                        <a:spcAft>
                          <a:spcPts val="0"/>
                        </a:spcAft>
                      </a:pPr>
                      <a:r>
                        <a:rPr lang="en-US" sz="1600" b="1" kern="100" dirty="0">
                          <a:latin typeface="微软雅黑" panose="020B0503020204020204" charset="-122"/>
                          <a:ea typeface="微软雅黑" panose="020B0503020204020204" charset="-122"/>
                          <a:cs typeface="Times New Roman" panose="02020603050405020304" pitchFamily="18" charset="0"/>
                        </a:rPr>
                        <a:t>Total Hour</a:t>
                      </a:r>
                      <a:endParaRPr lang="zh-CN" sz="2000" kern="100" dirty="0">
                        <a:latin typeface="微软雅黑" panose="020B0503020204020204" charset="-122"/>
                        <a:ea typeface="微软雅黑" panose="020B0503020204020204" charset="-122"/>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200"/>
                        </a:lnSpc>
                        <a:spcAft>
                          <a:spcPts val="0"/>
                        </a:spcAft>
                      </a:pPr>
                      <a:r>
                        <a:rPr lang="zh-CN" sz="1600" b="1" kern="100">
                          <a:latin typeface="微软雅黑" panose="020B0503020204020204" charset="-122"/>
                          <a:ea typeface="微软雅黑" panose="020B0503020204020204" charset="-122"/>
                          <a:cs typeface="Times New Roman" panose="02020603050405020304" pitchFamily="18" charset="0"/>
                        </a:rPr>
                        <a:t>学分总计</a:t>
                      </a:r>
                      <a:endParaRPr lang="zh-CN" sz="2000" kern="100">
                        <a:latin typeface="微软雅黑" panose="020B0503020204020204" charset="-122"/>
                        <a:ea typeface="微软雅黑" panose="020B0503020204020204" charset="-122"/>
                        <a:cs typeface="Times New Roman" panose="02020603050405020304" pitchFamily="18" charset="0"/>
                      </a:endParaRPr>
                    </a:p>
                    <a:p>
                      <a:pPr algn="ctr">
                        <a:lnSpc>
                          <a:spcPts val="1200"/>
                        </a:lnSpc>
                        <a:spcAft>
                          <a:spcPts val="0"/>
                        </a:spcAft>
                      </a:pPr>
                      <a:r>
                        <a:rPr lang="en-US" sz="1600" b="1" kern="100">
                          <a:latin typeface="微软雅黑" panose="020B0503020204020204" charset="-122"/>
                          <a:ea typeface="微软雅黑" panose="020B0503020204020204" charset="-122"/>
                          <a:cs typeface="Times New Roman" panose="02020603050405020304" pitchFamily="18" charset="0"/>
                        </a:rPr>
                        <a:t>Total Credits</a:t>
                      </a:r>
                      <a:endParaRPr lang="zh-CN" sz="2000" kern="100">
                        <a:latin typeface="微软雅黑" panose="020B0503020204020204" charset="-122"/>
                        <a:ea typeface="微软雅黑" panose="020B0503020204020204" charset="-122"/>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82600">
                <a:tc>
                  <a:txBody>
                    <a:bodyPr/>
                    <a:lstStyle/>
                    <a:p>
                      <a:pPr algn="ctr">
                        <a:spcAft>
                          <a:spcPts val="0"/>
                        </a:spcAft>
                      </a:pPr>
                      <a:r>
                        <a:rPr lang="zh-CN" sz="1600" b="1" kern="100">
                          <a:latin typeface="微软雅黑" panose="020B0503020204020204" charset="-122"/>
                          <a:ea typeface="微软雅黑" panose="020B0503020204020204" charset="-122"/>
                          <a:cs typeface="Times New Roman" panose="02020603050405020304" pitchFamily="18" charset="0"/>
                        </a:rPr>
                        <a:t>学时</a:t>
                      </a:r>
                      <a:r>
                        <a:rPr lang="en-US" sz="1600" b="1" kern="100">
                          <a:latin typeface="微软雅黑" panose="020B0503020204020204" charset="-122"/>
                          <a:ea typeface="微软雅黑" panose="020B0503020204020204" charset="-122"/>
                          <a:cs typeface="Times New Roman" panose="02020603050405020304" pitchFamily="18" charset="0"/>
                        </a:rPr>
                        <a:t>/</a:t>
                      </a:r>
                      <a:r>
                        <a:rPr lang="zh-CN" sz="1600" b="1" kern="100">
                          <a:latin typeface="微软雅黑" panose="020B0503020204020204" charset="-122"/>
                          <a:ea typeface="微软雅黑" panose="020B0503020204020204" charset="-122"/>
                          <a:cs typeface="Times New Roman" panose="02020603050405020304" pitchFamily="18" charset="0"/>
                        </a:rPr>
                        <a:t>学分</a:t>
                      </a:r>
                      <a:endParaRPr lang="zh-CN" sz="2000" kern="100">
                        <a:latin typeface="微软雅黑" panose="020B0503020204020204" charset="-122"/>
                        <a:ea typeface="微软雅黑" panose="020B0503020204020204" charset="-122"/>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600" kern="100">
                          <a:latin typeface="微软雅黑" panose="020B0503020204020204" charset="-122"/>
                          <a:ea typeface="微软雅黑" panose="020B0503020204020204" charset="-122"/>
                          <a:cs typeface="Times New Roman" panose="02020603050405020304" pitchFamily="18" charset="0"/>
                        </a:rPr>
                        <a:t>200/12</a:t>
                      </a:r>
                      <a:endParaRPr lang="en-US" sz="1600" kern="100">
                        <a:latin typeface="微软雅黑" panose="020B0503020204020204" charset="-122"/>
                        <a:ea typeface="微软雅黑" panose="020B0503020204020204" charset="-122"/>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600" kern="100">
                          <a:latin typeface="微软雅黑" panose="020B0503020204020204" charset="-122"/>
                          <a:ea typeface="微软雅黑" panose="020B0503020204020204" charset="-122"/>
                          <a:cs typeface="Times New Roman" panose="02020603050405020304" pitchFamily="18" charset="0"/>
                        </a:rPr>
                        <a:t>176/11</a:t>
                      </a:r>
                      <a:endParaRPr lang="en-US" sz="1600" kern="100">
                        <a:latin typeface="微软雅黑" panose="020B0503020204020204" charset="-122"/>
                        <a:ea typeface="微软雅黑" panose="020B0503020204020204" charset="-122"/>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600" kern="100">
                          <a:latin typeface="微软雅黑" panose="020B0503020204020204" charset="-122"/>
                          <a:ea typeface="微软雅黑" panose="020B0503020204020204" charset="-122"/>
                          <a:cs typeface="Times New Roman" panose="02020603050405020304" pitchFamily="18" charset="0"/>
                        </a:rPr>
                        <a:t>2</a:t>
                      </a:r>
                      <a:r>
                        <a:rPr lang="zh-CN" sz="1600" kern="100">
                          <a:latin typeface="微软雅黑" panose="020B0503020204020204" charset="-122"/>
                          <a:ea typeface="微软雅黑" panose="020B0503020204020204" charset="-122"/>
                          <a:cs typeface="Times New Roman" panose="02020603050405020304" pitchFamily="18" charset="0"/>
                        </a:rPr>
                        <a:t>周</a:t>
                      </a:r>
                      <a:r>
                        <a:rPr lang="en-US" sz="1600" kern="100">
                          <a:latin typeface="微软雅黑" panose="020B0503020204020204" charset="-122"/>
                          <a:ea typeface="微软雅黑" panose="020B0503020204020204" charset="-122"/>
                          <a:cs typeface="Times New Roman" panose="02020603050405020304" pitchFamily="18" charset="0"/>
                        </a:rPr>
                        <a:t>/2</a:t>
                      </a:r>
                      <a:endParaRPr lang="zh-CN" sz="2000" kern="100">
                        <a:latin typeface="微软雅黑" panose="020B0503020204020204" charset="-122"/>
                        <a:ea typeface="微软雅黑" panose="020B0503020204020204" charset="-122"/>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600" kern="100">
                          <a:latin typeface="微软雅黑" panose="020B0503020204020204" charset="-122"/>
                          <a:ea typeface="微软雅黑" panose="020B0503020204020204" charset="-122"/>
                          <a:cs typeface="Times New Roman" panose="02020603050405020304" pitchFamily="18" charset="0"/>
                        </a:rPr>
                        <a:t>376+2</a:t>
                      </a:r>
                      <a:r>
                        <a:rPr lang="zh-CN" sz="1600" kern="100">
                          <a:latin typeface="微软雅黑" panose="020B0503020204020204" charset="-122"/>
                          <a:ea typeface="微软雅黑" panose="020B0503020204020204" charset="-122"/>
                          <a:cs typeface="Times New Roman" panose="02020603050405020304" pitchFamily="18" charset="0"/>
                        </a:rPr>
                        <a:t>周</a:t>
                      </a:r>
                      <a:endParaRPr lang="zh-CN" sz="2000" kern="100">
                        <a:latin typeface="微软雅黑" panose="020B0503020204020204" charset="-122"/>
                        <a:ea typeface="微软雅黑" panose="020B0503020204020204" charset="-122"/>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600" kern="100">
                          <a:latin typeface="微软雅黑" panose="020B0503020204020204" charset="-122"/>
                          <a:ea typeface="微软雅黑" panose="020B0503020204020204" charset="-122"/>
                          <a:cs typeface="Times New Roman" panose="02020603050405020304" pitchFamily="18" charset="0"/>
                        </a:rPr>
                        <a:t>25</a:t>
                      </a:r>
                      <a:endParaRPr lang="en-US" sz="1600" kern="100">
                        <a:latin typeface="微软雅黑" panose="020B0503020204020204" charset="-122"/>
                        <a:ea typeface="微软雅黑" panose="020B0503020204020204" charset="-122"/>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89585">
                <a:tc>
                  <a:txBody>
                    <a:bodyPr/>
                    <a:lstStyle/>
                    <a:p>
                      <a:pPr algn="ctr">
                        <a:spcAft>
                          <a:spcPts val="0"/>
                        </a:spcAft>
                      </a:pPr>
                      <a:r>
                        <a:rPr lang="zh-CN" sz="1600" b="1" kern="100">
                          <a:latin typeface="微软雅黑" panose="020B0503020204020204" charset="-122"/>
                          <a:ea typeface="微软雅黑" panose="020B0503020204020204" charset="-122"/>
                          <a:cs typeface="Times New Roman" panose="02020603050405020304" pitchFamily="18" charset="0"/>
                        </a:rPr>
                        <a:t>学分所占比例</a:t>
                      </a:r>
                      <a:endParaRPr lang="zh-CN" sz="1600" b="1" kern="100">
                        <a:latin typeface="微软雅黑" panose="020B0503020204020204" charset="-122"/>
                        <a:ea typeface="微软雅黑" panose="020B0503020204020204" charset="-122"/>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600" kern="100">
                          <a:latin typeface="微软雅黑" panose="020B0503020204020204" charset="-122"/>
                          <a:ea typeface="微软雅黑" panose="020B0503020204020204" charset="-122"/>
                          <a:cs typeface="Times New Roman" panose="02020603050405020304" pitchFamily="18" charset="0"/>
                        </a:rPr>
                        <a:t>48.0%</a:t>
                      </a:r>
                      <a:endParaRPr lang="en-US" sz="1600" kern="100">
                        <a:latin typeface="微软雅黑" panose="020B0503020204020204" charset="-122"/>
                        <a:ea typeface="微软雅黑" panose="020B0503020204020204" charset="-122"/>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600" kern="100">
                          <a:latin typeface="微软雅黑" panose="020B0503020204020204" charset="-122"/>
                          <a:ea typeface="微软雅黑" panose="020B0503020204020204" charset="-122"/>
                          <a:cs typeface="Times New Roman" panose="02020603050405020304" pitchFamily="18" charset="0"/>
                        </a:rPr>
                        <a:t>44.0%</a:t>
                      </a:r>
                      <a:endParaRPr lang="en-US" sz="1600" kern="100">
                        <a:latin typeface="微软雅黑" panose="020B0503020204020204" charset="-122"/>
                        <a:ea typeface="微软雅黑" panose="020B0503020204020204" charset="-122"/>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600" kern="100">
                          <a:latin typeface="微软雅黑" panose="020B0503020204020204" charset="-122"/>
                          <a:ea typeface="微软雅黑" panose="020B0503020204020204" charset="-122"/>
                          <a:cs typeface="Times New Roman" panose="02020603050405020304" pitchFamily="18" charset="0"/>
                        </a:rPr>
                        <a:t>8.0%</a:t>
                      </a:r>
                      <a:endParaRPr lang="en-US" sz="1600" kern="100">
                        <a:latin typeface="微软雅黑" panose="020B0503020204020204" charset="-122"/>
                        <a:ea typeface="微软雅黑" panose="020B0503020204020204" charset="-122"/>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endParaRPr lang="en-US" sz="1600" kern="100">
                        <a:latin typeface="Times New Roman" panose="02020603050405020304" pitchFamily="18" charset="0"/>
                        <a:ea typeface="微软雅黑" panose="020B0503020204020204" charset="-122"/>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endParaRPr lang="en-US" sz="1600" kern="100" dirty="0">
                        <a:latin typeface="Times New Roman" panose="02020603050405020304" pitchFamily="18" charset="0"/>
                        <a:ea typeface="微软雅黑" panose="020B0503020204020204" charset="-122"/>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3" name="文本框 2"/>
          <p:cNvSpPr txBox="1"/>
          <p:nvPr/>
        </p:nvSpPr>
        <p:spPr>
          <a:xfrm>
            <a:off x="1981835" y="360680"/>
            <a:ext cx="8326120" cy="1537970"/>
          </a:xfrm>
          <a:prstGeom prst="rect">
            <a:avLst/>
          </a:prstGeom>
          <a:noFill/>
        </p:spPr>
        <p:txBody>
          <a:bodyPr wrap="square" rtlCol="0">
            <a:noAutofit/>
          </a:bodyPr>
          <a:p>
            <a:r>
              <a:rPr lang="zh-CN" altLang="en-US" sz="3600" b="1">
                <a:solidFill>
                  <a:schemeClr val="accent5">
                    <a:lumMod val="75000"/>
                  </a:schemeClr>
                </a:solidFill>
                <a:latin typeface="微软雅黑" panose="020B0503020204020204" charset="-122"/>
                <a:ea typeface="微软雅黑" panose="020B0503020204020204" charset="-122"/>
                <a:sym typeface="+mn-ea"/>
              </a:rPr>
              <a:t>五、地理空间信息工程</a:t>
            </a:r>
            <a:r>
              <a:rPr lang="en-US" altLang="zh-CN" sz="2800" b="1">
                <a:solidFill>
                  <a:schemeClr val="accent5">
                    <a:lumMod val="75000"/>
                  </a:schemeClr>
                </a:solidFill>
                <a:latin typeface="微软雅黑" panose="020B0503020204020204" charset="-122"/>
                <a:ea typeface="微软雅黑" panose="020B0503020204020204" charset="-122"/>
                <a:sym typeface="+mn-ea"/>
              </a:rPr>
              <a:t> </a:t>
            </a:r>
            <a:r>
              <a:rPr lang="zh-CN" altLang="en-US" sz="2800" b="1" dirty="0">
                <a:solidFill>
                  <a:schemeClr val="accent5">
                    <a:lumMod val="75000"/>
                  </a:schemeClr>
                </a:solidFill>
                <a:latin typeface="微软雅黑" panose="020B0503020204020204" charset="-122"/>
                <a:ea typeface="微软雅黑" panose="020B0503020204020204" charset="-122"/>
                <a:sym typeface="+mn-ea"/>
              </a:rPr>
              <a:t>辅修专业介绍</a:t>
            </a:r>
            <a:endParaRPr lang="en-US" altLang="zh-CN" sz="2800" b="1" dirty="0">
              <a:latin typeface="微软雅黑" panose="020B0503020204020204" charset="-122"/>
              <a:ea typeface="微软雅黑" panose="020B0503020204020204" charset="-122"/>
            </a:endParaRPr>
          </a:p>
          <a:p>
            <a:endParaRPr lang="en-US" altLang="zh-CN" sz="2800" b="1" dirty="0">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50000"/>
    </mc:Choice>
    <mc:Fallback>
      <p:transition spd="slow" advTm="50000"/>
    </mc:Fallback>
  </mc:AlternateContent>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Box 5"/>
          <p:cNvSpPr txBox="1">
            <a:spLocks noChangeArrowheads="1"/>
          </p:cNvSpPr>
          <p:nvPr/>
        </p:nvSpPr>
        <p:spPr bwMode="auto">
          <a:xfrm>
            <a:off x="1559496" y="29119"/>
            <a:ext cx="10200456" cy="521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9pPr>
          </a:lstStyle>
          <a:p>
            <a:pPr algn="l">
              <a:buClrTx/>
              <a:buSzTx/>
              <a:buFontTx/>
              <a:buNone/>
            </a:pPr>
            <a:r>
              <a:rPr lang="en-US" altLang="zh-CN" sz="2800" b="1" dirty="0">
                <a:solidFill>
                  <a:schemeClr val="accent5">
                    <a:lumMod val="75000"/>
                  </a:schemeClr>
                </a:solidFill>
                <a:latin typeface="微软雅黑" panose="020B0503020204020204" charset="-122"/>
                <a:ea typeface="微软雅黑" panose="020B0503020204020204" charset="-122"/>
              </a:rPr>
              <a:t>               </a:t>
            </a:r>
            <a:r>
              <a:rPr lang="zh-CN" altLang="en-US" sz="2800" b="1" dirty="0">
                <a:solidFill>
                  <a:schemeClr val="accent5">
                    <a:lumMod val="75000"/>
                  </a:schemeClr>
                </a:solidFill>
                <a:latin typeface="微软雅黑" panose="020B0503020204020204" charset="-122"/>
                <a:ea typeface="微软雅黑" panose="020B0503020204020204" charset="-122"/>
              </a:rPr>
              <a:t>地理空间信息工程专业主要课程</a:t>
            </a:r>
            <a:endParaRPr lang="zh-CN" altLang="en-US" sz="2800" b="1" dirty="0">
              <a:solidFill>
                <a:schemeClr val="accent5">
                  <a:lumMod val="75000"/>
                </a:schemeClr>
              </a:solidFill>
              <a:latin typeface="微软雅黑" panose="020B0503020204020204" charset="-122"/>
              <a:ea typeface="微软雅黑" panose="020B0503020204020204" charset="-122"/>
            </a:endParaRPr>
          </a:p>
        </p:txBody>
      </p:sp>
      <p:pic>
        <p:nvPicPr>
          <p:cNvPr id="20" name="图片 19"/>
          <p:cNvPicPr>
            <a:picLocks noChangeAspect="1"/>
          </p:cNvPicPr>
          <p:nvPr/>
        </p:nvPicPr>
        <p:blipFill rotWithShape="1">
          <a:blip r:embed="rId1" cstate="print">
            <a:extLst>
              <a:ext uri="{28A0092B-C50C-407E-A947-70E740481C1C}">
                <a14:useLocalDpi xmlns:a14="http://schemas.microsoft.com/office/drawing/2010/main" val="0"/>
              </a:ext>
            </a:extLst>
          </a:blip>
          <a:srcRect l="3730" t="2792" r="1944" b="1904"/>
          <a:stretch>
            <a:fillRect/>
          </a:stretch>
        </p:blipFill>
        <p:spPr bwMode="auto">
          <a:xfrm>
            <a:off x="1343337" y="764704"/>
            <a:ext cx="9721215" cy="5723890"/>
          </a:xfrm>
          <a:prstGeom prst="rect">
            <a:avLst/>
          </a:prstGeom>
          <a:noFill/>
          <a:ln>
            <a:noFill/>
          </a:ln>
        </p:spPr>
      </p:pic>
      <p:sp>
        <p:nvSpPr>
          <p:cNvPr id="3" name="文本框 2"/>
          <p:cNvSpPr txBox="1"/>
          <p:nvPr>
            <p:custDataLst>
              <p:tags r:id="rId2"/>
            </p:custDataLst>
          </p:nvPr>
        </p:nvSpPr>
        <p:spPr>
          <a:xfrm>
            <a:off x="10494645" y="6384925"/>
            <a:ext cx="1566545" cy="368300"/>
          </a:xfrm>
          <a:prstGeom prst="rect">
            <a:avLst/>
          </a:prstGeom>
          <a:noFill/>
        </p:spPr>
        <p:txBody>
          <a:bodyPr wrap="square" rtlCol="0">
            <a:spAutoFit/>
          </a:bodyPr>
          <a:p>
            <a:r>
              <a:rPr lang="zh-CN" altLang="en-US" sz="1800" b="1">
                <a:solidFill>
                  <a:schemeClr val="bg1"/>
                </a:solidFill>
                <a:latin typeface="微软雅黑" panose="020B0503020204020204" charset="-122"/>
                <a:ea typeface="微软雅黑" panose="020B0503020204020204" charset="-122"/>
                <a:hlinkClick r:id="rId3" action="ppaction://hlinksldjump">
                  <a:extLst>
                    <a:ext uri="{DAF060AB-1E55-43B9-8AAB-6FB025537F2F}">
                      <wpsdc:hlinkClr xmlns:wpsdc="http://www.wps.cn/officeDocument/2017/drawingmlCustomData" val="006DB8"/>
                      <wpsdc:folHlinkClr xmlns:wpsdc="http://www.wps.cn/officeDocument/2017/drawingmlCustomData" val="954F72"/>
                      <wpsdc:hlinkUnderline xmlns:wpsdc="http://www.wps.cn/officeDocument/2017/drawingmlCustomData" val="1"/>
                    </a:ext>
                  </a:extLst>
                </a:hlinkClick>
              </a:rPr>
              <a:t>○返回目录</a:t>
            </a:r>
            <a:endParaRPr lang="zh-CN" altLang="en-US" sz="1800" b="1">
              <a:solidFill>
                <a:schemeClr val="bg1"/>
              </a:solidFill>
              <a:latin typeface="微软雅黑" panose="020B0503020204020204" charset="-122"/>
              <a:ea typeface="微软雅黑" panose="020B0503020204020204" charset="-122"/>
              <a:hlinkClick r:id="rId3" action="ppaction://hlinksldjump">
                <a:extLst>
                  <a:ext uri="{DAF060AB-1E55-43B9-8AAB-6FB025537F2F}">
                    <wpsdc:hlinkClr xmlns:wpsdc="http://www.wps.cn/officeDocument/2017/drawingmlCustomData" val="006DB8"/>
                    <wpsdc:folHlinkClr xmlns:wpsdc="http://www.wps.cn/officeDocument/2017/drawingmlCustomData" val="954F72"/>
                    <wpsdc:hlinkUnderline xmlns:wpsdc="http://www.wps.cn/officeDocument/2017/drawingmlCustomData" val="1"/>
                  </a:ext>
                </a:extLst>
              </a:hlinkClick>
            </a:endParaRPr>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bg>
      <p:bgPr>
        <a:gradFill rotWithShape="0">
          <a:gsLst>
            <a:gs pos="0">
              <a:srgbClr val="006DB8"/>
            </a:gs>
            <a:gs pos="100000">
              <a:srgbClr val="254F8F"/>
            </a:gs>
          </a:gsLst>
          <a:lin ang="10800000"/>
          <a:tileRect/>
        </a:gradFill>
        <a:effectLst/>
      </p:bgPr>
    </p:bg>
    <p:spTree>
      <p:nvGrpSpPr>
        <p:cNvPr id="1" name=""/>
        <p:cNvGrpSpPr/>
        <p:nvPr/>
      </p:nvGrpSpPr>
      <p:grpSpPr/>
      <p:pic>
        <p:nvPicPr>
          <p:cNvPr id="7170" name="图片 1" descr="地大标识-新2021(06-25)"/>
          <p:cNvPicPr>
            <a:picLocks noChangeAspect="1"/>
          </p:cNvPicPr>
          <p:nvPr/>
        </p:nvPicPr>
        <p:blipFill>
          <a:blip r:embed="rId1"/>
          <a:stretch>
            <a:fillRect/>
          </a:stretch>
        </p:blipFill>
        <p:spPr>
          <a:xfrm>
            <a:off x="8899525" y="360363"/>
            <a:ext cx="2879725" cy="655637"/>
          </a:xfrm>
          <a:prstGeom prst="rect">
            <a:avLst/>
          </a:prstGeom>
          <a:noFill/>
          <a:ln w="9525">
            <a:noFill/>
          </a:ln>
        </p:spPr>
      </p:pic>
      <p:pic>
        <p:nvPicPr>
          <p:cNvPr id="7171" name="图片 10" descr="037 (2)"/>
          <p:cNvPicPr>
            <a:picLocks noChangeAspect="1"/>
          </p:cNvPicPr>
          <p:nvPr/>
        </p:nvPicPr>
        <p:blipFill>
          <a:blip r:embed="rId2"/>
          <a:stretch>
            <a:fillRect/>
          </a:stretch>
        </p:blipFill>
        <p:spPr>
          <a:xfrm>
            <a:off x="48895" y="1998663"/>
            <a:ext cx="12142788" cy="4859337"/>
          </a:xfrm>
          <a:prstGeom prst="rect">
            <a:avLst/>
          </a:prstGeom>
          <a:noFill/>
          <a:ln w="9525">
            <a:noFill/>
          </a:ln>
        </p:spPr>
      </p:pic>
      <p:sp>
        <p:nvSpPr>
          <p:cNvPr id="7172" name="文本框 2"/>
          <p:cNvSpPr txBox="1"/>
          <p:nvPr/>
        </p:nvSpPr>
        <p:spPr>
          <a:xfrm>
            <a:off x="1066165" y="3669665"/>
            <a:ext cx="10069195" cy="1219200"/>
          </a:xfrm>
          <a:prstGeom prst="rect">
            <a:avLst/>
          </a:prstGeom>
          <a:noFill/>
          <a:ln w="9525">
            <a:noFill/>
          </a:ln>
        </p:spPr>
        <p:txBody>
          <a:bodyPr wrap="square" anchor="t" anchorCtr="0">
            <a:noAutofit/>
          </a:bodyPr>
          <a:p>
            <a:pPr algn="ctr">
              <a:lnSpc>
                <a:spcPct val="120000"/>
              </a:lnSpc>
              <a:buClrTx/>
              <a:buSzTx/>
              <a:buFontTx/>
            </a:pPr>
            <a:r>
              <a:rPr lang="zh-CN" altLang="en-US" sz="4800" smtClean="0">
                <a:solidFill>
                  <a:schemeClr val="bg1"/>
                </a:solidFill>
                <a:latin typeface="微软雅黑" panose="020B0503020204020204" charset="-122"/>
                <a:ea typeface="微软雅黑" panose="020B0503020204020204" charset="-122"/>
                <a:sym typeface="+mn-ea"/>
              </a:rPr>
              <a:t>数</a:t>
            </a:r>
            <a:r>
              <a:rPr lang="en-US" altLang="zh-CN" sz="4800" smtClean="0">
                <a:solidFill>
                  <a:schemeClr val="bg1"/>
                </a:solidFill>
                <a:latin typeface="微软雅黑" panose="020B0503020204020204" charset="-122"/>
                <a:ea typeface="微软雅黑" panose="020B0503020204020204" charset="-122"/>
                <a:sym typeface="+mn-ea"/>
              </a:rPr>
              <a:t> </a:t>
            </a:r>
            <a:r>
              <a:rPr lang="zh-CN" altLang="en-US" sz="4800" smtClean="0">
                <a:solidFill>
                  <a:schemeClr val="bg1"/>
                </a:solidFill>
                <a:latin typeface="微软雅黑" panose="020B0503020204020204" charset="-122"/>
                <a:ea typeface="微软雅黑" panose="020B0503020204020204" charset="-122"/>
                <a:sym typeface="+mn-ea"/>
              </a:rPr>
              <a:t>学</a:t>
            </a:r>
            <a:r>
              <a:rPr lang="en-US" altLang="zh-CN" sz="4800" smtClean="0">
                <a:solidFill>
                  <a:schemeClr val="bg1"/>
                </a:solidFill>
                <a:latin typeface="微软雅黑" panose="020B0503020204020204" charset="-122"/>
                <a:ea typeface="微软雅黑" panose="020B0503020204020204" charset="-122"/>
                <a:sym typeface="+mn-ea"/>
              </a:rPr>
              <a:t> </a:t>
            </a:r>
            <a:r>
              <a:rPr lang="zh-CN" altLang="en-US" sz="4800" smtClean="0">
                <a:solidFill>
                  <a:schemeClr val="bg1"/>
                </a:solidFill>
                <a:latin typeface="微软雅黑" panose="020B0503020204020204" charset="-122"/>
                <a:ea typeface="微软雅黑" panose="020B0503020204020204" charset="-122"/>
                <a:sym typeface="+mn-ea"/>
              </a:rPr>
              <a:t>与</a:t>
            </a:r>
            <a:r>
              <a:rPr lang="en-US" altLang="zh-CN" sz="4800" smtClean="0">
                <a:solidFill>
                  <a:schemeClr val="bg1"/>
                </a:solidFill>
                <a:latin typeface="微软雅黑" panose="020B0503020204020204" charset="-122"/>
                <a:ea typeface="微软雅黑" panose="020B0503020204020204" charset="-122"/>
                <a:sym typeface="+mn-ea"/>
              </a:rPr>
              <a:t> </a:t>
            </a:r>
            <a:r>
              <a:rPr lang="zh-CN" altLang="en-US" sz="4800" smtClean="0">
                <a:solidFill>
                  <a:schemeClr val="bg1"/>
                </a:solidFill>
                <a:latin typeface="微软雅黑" panose="020B0503020204020204" charset="-122"/>
                <a:ea typeface="微软雅黑" panose="020B0503020204020204" charset="-122"/>
                <a:sym typeface="+mn-ea"/>
              </a:rPr>
              <a:t>物</a:t>
            </a:r>
            <a:r>
              <a:rPr lang="en-US" altLang="zh-CN" sz="4800" smtClean="0">
                <a:solidFill>
                  <a:schemeClr val="bg1"/>
                </a:solidFill>
                <a:latin typeface="微软雅黑" panose="020B0503020204020204" charset="-122"/>
                <a:ea typeface="微软雅黑" panose="020B0503020204020204" charset="-122"/>
                <a:sym typeface="+mn-ea"/>
              </a:rPr>
              <a:t> </a:t>
            </a:r>
            <a:r>
              <a:rPr lang="zh-CN" altLang="en-US" sz="4800" smtClean="0">
                <a:solidFill>
                  <a:schemeClr val="bg1"/>
                </a:solidFill>
                <a:latin typeface="微软雅黑" panose="020B0503020204020204" charset="-122"/>
                <a:ea typeface="微软雅黑" panose="020B0503020204020204" charset="-122"/>
                <a:sym typeface="+mn-ea"/>
              </a:rPr>
              <a:t>理 学 院</a:t>
            </a:r>
            <a:endParaRPr lang="zh-CN" altLang="en-US" sz="4800" smtClean="0">
              <a:solidFill>
                <a:schemeClr val="bg1"/>
              </a:solidFill>
              <a:latin typeface="微软雅黑" panose="020B0503020204020204" charset="-122"/>
              <a:ea typeface="微软雅黑" panose="020B0503020204020204" charset="-122"/>
              <a:sym typeface="+mn-ea"/>
            </a:endParaRPr>
          </a:p>
        </p:txBody>
      </p:sp>
      <p:sp>
        <p:nvSpPr>
          <p:cNvPr id="7173" name="文本框 8"/>
          <p:cNvSpPr txBox="1"/>
          <p:nvPr/>
        </p:nvSpPr>
        <p:spPr>
          <a:xfrm>
            <a:off x="5273675" y="1699260"/>
            <a:ext cx="1841500" cy="1861185"/>
          </a:xfrm>
          <a:prstGeom prst="rect">
            <a:avLst/>
          </a:prstGeom>
          <a:noFill/>
          <a:ln w="9525">
            <a:noFill/>
          </a:ln>
        </p:spPr>
        <p:txBody>
          <a:bodyPr wrap="none" anchor="t" anchorCtr="0">
            <a:spAutoFit/>
          </a:bodyPr>
          <a:p>
            <a:r>
              <a:rPr lang="en-US" altLang="zh-CN" sz="11500">
                <a:solidFill>
                  <a:schemeClr val="bg1"/>
                </a:solidFill>
                <a:latin typeface="微软雅黑" panose="020B0503020204020204" charset="-122"/>
                <a:ea typeface="微软雅黑" panose="020B0503020204020204" charset="-122"/>
                <a:sym typeface="微软雅黑 Light" panose="020B0502040204020203" charset="-122"/>
              </a:rPr>
              <a:t>11</a:t>
            </a:r>
            <a:endParaRPr lang="en-US" altLang="zh-CN" sz="11500">
              <a:solidFill>
                <a:schemeClr val="bg1"/>
              </a:solidFill>
              <a:latin typeface="微软雅黑" panose="020B0503020204020204" charset="-122"/>
              <a:ea typeface="微软雅黑" panose="020B0503020204020204" charset="-122"/>
              <a:sym typeface="微软雅黑 Light" panose="020B0502040204020203" charset="-122"/>
            </a:endParaRPr>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1"/>
          <p:cNvSpPr>
            <a:spLocks noGrp="1"/>
          </p:cNvSpPr>
          <p:nvPr>
            <p:custDataLst>
              <p:tags r:id="rId1"/>
            </p:custDataLst>
          </p:nvPr>
        </p:nvSpPr>
        <p:spPr>
          <a:xfrm>
            <a:off x="1465580" y="314325"/>
            <a:ext cx="8351520" cy="93726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buClrTx/>
              <a:buSzTx/>
              <a:buFontTx/>
            </a:pPr>
            <a:r>
              <a:rPr lang="zh-CN" altLang="en-US" sz="3600" b="1">
                <a:solidFill>
                  <a:schemeClr val="accent5">
                    <a:lumMod val="75000"/>
                  </a:schemeClr>
                </a:solidFill>
                <a:latin typeface="微软雅黑" panose="020B0503020204020204" charset="-122"/>
                <a:ea typeface="微软雅黑" panose="020B0503020204020204" charset="-122"/>
                <a:cs typeface="+mn-cs"/>
              </a:rPr>
              <a:t>一、数学与应用数学专业</a:t>
            </a:r>
            <a:endParaRPr lang="zh-CN" altLang="en-US" sz="3600" b="1">
              <a:solidFill>
                <a:schemeClr val="accent5">
                  <a:lumMod val="75000"/>
                </a:schemeClr>
              </a:solidFill>
              <a:latin typeface="微软雅黑" panose="020B0503020204020204" charset="-122"/>
              <a:ea typeface="微软雅黑" panose="020B0503020204020204" charset="-122"/>
              <a:cs typeface="+mn-cs"/>
            </a:endParaRPr>
          </a:p>
        </p:txBody>
      </p:sp>
      <p:sp>
        <p:nvSpPr>
          <p:cNvPr id="7" name="TextBox 3"/>
          <p:cNvSpPr txBox="1"/>
          <p:nvPr>
            <p:custDataLst>
              <p:tags r:id="rId2"/>
            </p:custDataLst>
          </p:nvPr>
        </p:nvSpPr>
        <p:spPr>
          <a:xfrm>
            <a:off x="1913255" y="2079625"/>
            <a:ext cx="8820150" cy="368300"/>
          </a:xfrm>
          <a:prstGeom prst="rect">
            <a:avLst/>
          </a:prstGeom>
          <a:noFill/>
        </p:spPr>
        <p:txBody>
          <a:bodyPr wrap="square" rtlCol="0">
            <a:spAutoFit/>
          </a:bodyPr>
          <a:lstStyle/>
          <a:p>
            <a:r>
              <a:rPr lang="en-US" altLang="zh-CN" sz="1800" dirty="0" smtClean="0">
                <a:latin typeface="微软雅黑 Light" panose="020B0502040204020203" charset="-122"/>
                <a:cs typeface="微软雅黑 Light" panose="020B0502040204020203" charset="-122"/>
              </a:rPr>
              <a:t>        </a:t>
            </a:r>
            <a:endParaRPr lang="en-US" altLang="zh-CN" sz="1800" dirty="0" smtClean="0">
              <a:latin typeface="微软雅黑 Light" panose="020B0502040204020203" charset="-122"/>
              <a:cs typeface="微软雅黑 Light" panose="020B0502040204020203" charset="-122"/>
            </a:endParaRPr>
          </a:p>
        </p:txBody>
      </p:sp>
      <p:sp>
        <p:nvSpPr>
          <p:cNvPr id="11" name="TextBox 4"/>
          <p:cNvSpPr txBox="1"/>
          <p:nvPr>
            <p:custDataLst>
              <p:tags r:id="rId3"/>
            </p:custDataLst>
          </p:nvPr>
        </p:nvSpPr>
        <p:spPr>
          <a:xfrm>
            <a:off x="1465580" y="1515110"/>
            <a:ext cx="9899650" cy="4717415"/>
          </a:xfrm>
          <a:prstGeom prst="rect">
            <a:avLst/>
          </a:prstGeom>
          <a:noFill/>
        </p:spPr>
        <p:txBody>
          <a:bodyPr wrap="square" rtlCol="0">
            <a:noAutofit/>
          </a:bodyPr>
          <a:lstStyle/>
          <a:p>
            <a:pPr>
              <a:lnSpc>
                <a:spcPct val="120000"/>
              </a:lnSpc>
            </a:pPr>
            <a:r>
              <a:rPr lang="zh-CN" altLang="en-US" sz="1800" b="1" dirty="0" smtClean="0">
                <a:solidFill>
                  <a:schemeClr val="accent5">
                    <a:lumMod val="75000"/>
                  </a:schemeClr>
                </a:solidFill>
                <a:latin typeface="微软雅黑" panose="020B0503020204020204" charset="-122"/>
                <a:ea typeface="微软雅黑" panose="020B0503020204020204" charset="-122"/>
                <a:cs typeface="微软雅黑" panose="020B0503020204020204" charset="-122"/>
              </a:rPr>
              <a:t>专业介绍：</a:t>
            </a:r>
            <a:endParaRPr lang="zh-CN" altLang="en-US" sz="1800" b="1" dirty="0" smtClean="0">
              <a:solidFill>
                <a:schemeClr val="accent5">
                  <a:lumMod val="75000"/>
                </a:schemeClr>
              </a:solidFill>
              <a:latin typeface="微软雅黑" panose="020B0503020204020204" charset="-122"/>
              <a:ea typeface="微软雅黑" panose="020B0503020204020204" charset="-122"/>
              <a:cs typeface="微软雅黑" panose="020B0503020204020204" charset="-122"/>
            </a:endParaRPr>
          </a:p>
          <a:p>
            <a:pPr>
              <a:lnSpc>
                <a:spcPct val="120000"/>
              </a:lnSpc>
            </a:pPr>
            <a:r>
              <a:rPr lang="en-US" altLang="zh-CN" sz="1800" dirty="0" smtClean="0">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rPr>
              <a:t>       </a:t>
            </a:r>
            <a:r>
              <a:rPr lang="zh-CN" altLang="zh-CN" sz="1800" dirty="0" smtClean="0">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rPr>
              <a:t>本专业培养具备良好的道德、科学和文化素养，数学基础和数学思维能力，掌握数学学科基本理论、基本知识与基本方法，受到良好的科学初步训练，能够运用数学知识和计算机技术解决实际问题的能力，能在科技、教育、经济和管理领域从事科学研究、数学建模、应用开发和管理方面工作的应用型和创新型人才。</a:t>
            </a:r>
            <a:endParaRPr lang="zh-CN" altLang="zh-CN" sz="1800" dirty="0" smtClean="0">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endParaRPr>
          </a:p>
          <a:p>
            <a:pPr>
              <a:lnSpc>
                <a:spcPct val="120000"/>
              </a:lnSpc>
            </a:pPr>
            <a:endParaRPr lang="zh-CN" altLang="zh-CN" sz="1800" dirty="0" smtClean="0">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endParaRPr>
          </a:p>
          <a:p>
            <a:pPr>
              <a:lnSpc>
                <a:spcPct val="120000"/>
              </a:lnSpc>
            </a:pPr>
            <a:r>
              <a:rPr lang="zh-CN" altLang="en-US" sz="1800" b="1" dirty="0" smtClean="0">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rPr>
              <a:t>开课校区及开课方式：</a:t>
            </a:r>
            <a:endParaRPr lang="zh-CN" altLang="en-US" sz="1800" b="1" dirty="0" smtClean="0">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endParaRPr>
          </a:p>
          <a:p>
            <a:pPr>
              <a:lnSpc>
                <a:spcPct val="120000"/>
              </a:lnSpc>
            </a:pPr>
            <a:r>
              <a:rPr lang="zh-CN" altLang="en-US" sz="1800" b="1" dirty="0" smtClean="0">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rPr>
              <a:t> </a:t>
            </a:r>
            <a:r>
              <a:rPr lang="en-US" altLang="zh-CN" sz="1800" b="1" dirty="0" smtClean="0">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rPr>
              <a:t>     </a:t>
            </a:r>
            <a:r>
              <a:rPr lang="zh-CN" altLang="en-US" sz="1800" dirty="0" smtClean="0">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rPr>
              <a:t>南望山校区，跟班上课，周末上课</a:t>
            </a:r>
            <a:endParaRPr lang="zh-CN" altLang="en-US" sz="1800" dirty="0" smtClean="0">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endParaRPr>
          </a:p>
          <a:p>
            <a:pPr>
              <a:lnSpc>
                <a:spcPct val="120000"/>
              </a:lnSpc>
            </a:pPr>
            <a:endParaRPr lang="zh-CN" altLang="en-US" sz="1800" dirty="0" smtClean="0">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endParaRPr>
          </a:p>
          <a:p>
            <a:pPr>
              <a:lnSpc>
                <a:spcPct val="120000"/>
              </a:lnSpc>
            </a:pPr>
            <a:r>
              <a:rPr lang="zh-CN" altLang="en-US" sz="1800" b="1" dirty="0" smtClean="0">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rPr>
              <a:t>修读要求：</a:t>
            </a:r>
            <a:endParaRPr lang="zh-CN" altLang="en-US" sz="1800" b="1" dirty="0" smtClean="0">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endParaRPr>
          </a:p>
          <a:p>
            <a:pPr>
              <a:lnSpc>
                <a:spcPct val="120000"/>
              </a:lnSpc>
            </a:pPr>
            <a:r>
              <a:rPr lang="en-US" altLang="zh-CN" sz="1800" dirty="0" smtClean="0">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rPr>
              <a:t>1.  </a:t>
            </a:r>
            <a:r>
              <a:rPr lang="zh-CN" altLang="en-US" sz="1800" dirty="0" smtClean="0">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rPr>
              <a:t>无不及格课程；</a:t>
            </a:r>
            <a:endParaRPr lang="zh-CN" altLang="en-US" sz="1800" dirty="0" smtClean="0">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endParaRPr>
          </a:p>
          <a:p>
            <a:pPr>
              <a:lnSpc>
                <a:spcPct val="120000"/>
              </a:lnSpc>
            </a:pPr>
            <a:r>
              <a:rPr lang="en-US" altLang="zh-CN" sz="1800" dirty="0" smtClean="0">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rPr>
              <a:t>2.  </a:t>
            </a:r>
            <a:r>
              <a:rPr lang="zh-CN" altLang="en-US" sz="1800" dirty="0" smtClean="0">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rPr>
              <a:t>平均学分绩点不低于</a:t>
            </a:r>
            <a:r>
              <a:rPr lang="en-US" altLang="zh-CN" sz="1800" dirty="0" smtClean="0">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rPr>
              <a:t>2.8</a:t>
            </a:r>
            <a:r>
              <a:rPr lang="zh-CN" altLang="en-US" sz="1800" dirty="0" smtClean="0">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rPr>
              <a:t>；</a:t>
            </a:r>
            <a:endParaRPr lang="zh-CN" altLang="en-US" sz="1800" dirty="0" smtClean="0">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endParaRPr>
          </a:p>
          <a:p>
            <a:pPr>
              <a:lnSpc>
                <a:spcPct val="120000"/>
              </a:lnSpc>
            </a:pPr>
            <a:r>
              <a:rPr lang="en-US" altLang="zh-CN" sz="1800" dirty="0" smtClean="0">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rPr>
              <a:t>3.  </a:t>
            </a:r>
            <a:r>
              <a:rPr lang="zh-CN" altLang="en-US" sz="1800" dirty="0" smtClean="0">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rPr>
              <a:t>已修完</a:t>
            </a:r>
            <a:r>
              <a:rPr lang="en-US" altLang="zh-CN" sz="1800" dirty="0" smtClean="0">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rPr>
              <a:t>《</a:t>
            </a:r>
            <a:r>
              <a:rPr lang="zh-CN" altLang="en-US" sz="1800" dirty="0" smtClean="0">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rPr>
              <a:t>高等数学</a:t>
            </a:r>
            <a:r>
              <a:rPr lang="en-US" altLang="zh-CN" sz="1800" dirty="0" smtClean="0">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rPr>
              <a:t>》A</a:t>
            </a:r>
            <a:r>
              <a:rPr lang="zh-CN" altLang="en-US" sz="1800" dirty="0" smtClean="0">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rPr>
              <a:t>或</a:t>
            </a:r>
            <a:r>
              <a:rPr lang="en-US" altLang="zh-CN" sz="1800" dirty="0" smtClean="0">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rPr>
              <a:t>B</a:t>
            </a:r>
            <a:r>
              <a:rPr lang="zh-CN" altLang="en-US" sz="1800" dirty="0" smtClean="0">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rPr>
              <a:t>，且高数课程平均成绩在</a:t>
            </a:r>
            <a:r>
              <a:rPr lang="en-US" altLang="zh-CN" sz="1800" dirty="0" smtClean="0">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rPr>
              <a:t>80</a:t>
            </a:r>
            <a:r>
              <a:rPr lang="zh-CN" altLang="en-US" sz="1800" dirty="0" smtClean="0">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rPr>
              <a:t>分及以上。</a:t>
            </a:r>
            <a:endParaRPr lang="zh-CN" altLang="en-US" sz="1800" dirty="0" smtClean="0">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endParaRPr>
          </a:p>
          <a:p>
            <a:pPr>
              <a:lnSpc>
                <a:spcPct val="120000"/>
              </a:lnSpc>
            </a:pPr>
            <a:r>
              <a:rPr lang="zh-CN" altLang="en-US" sz="1800" dirty="0" smtClean="0">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rPr>
              <a:t>备注：由于数学学科特点，以上要求不得降低；选课人数少于</a:t>
            </a:r>
            <a:r>
              <a:rPr lang="en-US" altLang="zh-CN" sz="1800" dirty="0" smtClean="0">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rPr>
              <a:t>15</a:t>
            </a:r>
            <a:r>
              <a:rPr lang="zh-CN" altLang="en-US" sz="1800" dirty="0" smtClean="0">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rPr>
              <a:t>人不开班</a:t>
            </a:r>
            <a:endParaRPr lang="zh-CN" altLang="en-US" sz="1800" dirty="0">
              <a:solidFill>
                <a:schemeClr val="accent5">
                  <a:lumMod val="75000"/>
                </a:schemeClr>
              </a:solidFill>
              <a:latin typeface="微软雅黑" panose="020B0503020204020204" charset="-122"/>
              <a:ea typeface="微软雅黑" panose="020B0503020204020204" charset="-122"/>
              <a:cs typeface="微软雅黑" panose="020B0503020204020204" charset="-122"/>
            </a:endParaRPr>
          </a:p>
          <a:p>
            <a:endParaRPr lang="zh-CN" altLang="en-US" sz="1800" dirty="0">
              <a:latin typeface="微软雅黑" panose="020B0503020204020204" charset="-122"/>
              <a:ea typeface="微软雅黑" panose="020B0503020204020204" charset="-122"/>
              <a:cs typeface="微软雅黑 Light" panose="020B0502040204020203" charset="-122"/>
            </a:endParaRPr>
          </a:p>
          <a:p>
            <a:endParaRPr lang="zh-CN" altLang="en-US" sz="1800" dirty="0" smtClean="0">
              <a:latin typeface="微软雅黑" panose="020B0503020204020204" charset="-122"/>
              <a:ea typeface="微软雅黑" panose="020B0503020204020204" charset="-122"/>
              <a:sym typeface="+mn-ea"/>
            </a:endParaRPr>
          </a:p>
          <a:p>
            <a:endParaRPr lang="zh-CN" altLang="en-US" sz="1800" dirty="0">
              <a:latin typeface="微软雅黑" panose="020B0503020204020204" charset="-122"/>
              <a:ea typeface="微软雅黑" panose="020B0503020204020204" charset="-122"/>
            </a:endParaRPr>
          </a:p>
          <a:p>
            <a:endParaRPr lang="zh-CN" altLang="en-US" sz="1800" dirty="0">
              <a:latin typeface="微软雅黑" panose="020B0503020204020204" charset="-122"/>
              <a:ea typeface="微软雅黑" panose="020B0503020204020204" charset="-122"/>
              <a:cs typeface="微软雅黑 Light" panose="020B0502040204020203" charset="-122"/>
            </a:endParaRPr>
          </a:p>
          <a:p>
            <a:endParaRPr lang="zh-CN" altLang="en-US" sz="1800" b="1" dirty="0" smtClean="0">
              <a:solidFill>
                <a:srgbClr val="FF0000"/>
              </a:solidFill>
              <a:latin typeface="微软雅黑" panose="020B0503020204020204" charset="-122"/>
              <a:ea typeface="微软雅黑" panose="020B0503020204020204" charset="-122"/>
              <a:cs typeface="微软雅黑 Light" panose="020B0502040204020203" charset="-122"/>
            </a:endParaRPr>
          </a:p>
        </p:txBody>
      </p:sp>
    </p:spTree>
  </p:cSld>
  <p:clrMapOvr>
    <a:masterClrMapping/>
  </p:clrMapOvr>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719403" y="539388"/>
            <a:ext cx="3648405" cy="106680"/>
          </a:xfrm>
          <a:prstGeom prst="rect">
            <a:avLst/>
          </a:prstGeom>
          <a:noFill/>
        </p:spPr>
        <p:txBody>
          <a:bodyPr wrap="square" rtlCol="0">
            <a:spAutoFit/>
          </a:bodyPr>
          <a:lstStyle/>
          <a:p>
            <a:r>
              <a:rPr lang="zh-CN" altLang="en-US" sz="100" dirty="0" smtClean="0"/>
              <a:t>辅修课程教学计划表</a:t>
            </a:r>
            <a:endParaRPr lang="zh-CN" altLang="en-US" sz="100" dirty="0"/>
          </a:p>
        </p:txBody>
      </p:sp>
      <p:sp>
        <p:nvSpPr>
          <p:cNvPr id="3" name="文本框 2"/>
          <p:cNvSpPr txBox="1"/>
          <p:nvPr/>
        </p:nvSpPr>
        <p:spPr>
          <a:xfrm>
            <a:off x="3048000" y="3244850"/>
            <a:ext cx="6096000" cy="368300"/>
          </a:xfrm>
          <a:prstGeom prst="rect">
            <a:avLst/>
          </a:prstGeom>
          <a:noFill/>
        </p:spPr>
        <p:txBody>
          <a:bodyPr wrap="square" rtlCol="0" anchor="t">
            <a:spAutoFit/>
          </a:bodyPr>
          <a:p>
            <a:r>
              <a:rPr lang="zh-CN" altLang="en-US" sz="1800" dirty="0" smtClean="0">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rPr>
              <a:t>  </a:t>
            </a:r>
            <a:r>
              <a:rPr lang="en-US" altLang="zh-CN" sz="1800" dirty="0" smtClean="0">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rPr>
              <a:t>  </a:t>
            </a:r>
            <a:endParaRPr lang="en-US" altLang="zh-CN" sz="1800" dirty="0" smtClean="0">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endParaRPr>
          </a:p>
        </p:txBody>
      </p:sp>
      <p:graphicFrame>
        <p:nvGraphicFramePr>
          <p:cNvPr id="8" name="表格 7"/>
          <p:cNvGraphicFramePr>
            <a:graphicFrameLocks noGrp="1"/>
          </p:cNvGraphicFramePr>
          <p:nvPr>
            <p:custDataLst>
              <p:tags r:id="rId1"/>
            </p:custDataLst>
          </p:nvPr>
        </p:nvGraphicFramePr>
        <p:xfrm>
          <a:off x="946785" y="1055370"/>
          <a:ext cx="10433685" cy="5354955"/>
        </p:xfrm>
        <a:graphic>
          <a:graphicData uri="http://schemas.openxmlformats.org/drawingml/2006/table">
            <a:tbl>
              <a:tblPr/>
              <a:tblGrid>
                <a:gridCol w="962660"/>
                <a:gridCol w="1035050"/>
                <a:gridCol w="1776730"/>
                <a:gridCol w="476250"/>
                <a:gridCol w="474980"/>
                <a:gridCol w="475615"/>
                <a:gridCol w="476250"/>
                <a:gridCol w="475615"/>
                <a:gridCol w="476250"/>
                <a:gridCol w="474980"/>
                <a:gridCol w="888365"/>
                <a:gridCol w="305435"/>
                <a:gridCol w="304165"/>
                <a:gridCol w="305435"/>
                <a:gridCol w="304800"/>
                <a:gridCol w="305435"/>
                <a:gridCol w="306070"/>
                <a:gridCol w="304800"/>
                <a:gridCol w="304800"/>
              </a:tblGrid>
              <a:tr h="583565">
                <a:tc rowSpan="3">
                  <a:txBody>
                    <a:bodyPr/>
                    <a:p>
                      <a:pPr marL="71755" marR="71755" algn="ctr">
                        <a:lnSpc>
                          <a:spcPts val="1200"/>
                        </a:lnSpc>
                        <a:spcAft>
                          <a:spcPts val="0"/>
                        </a:spcAft>
                      </a:pPr>
                      <a:r>
                        <a:rPr lang="zh-CN" sz="800" b="1" kern="100" dirty="0">
                          <a:latin typeface="微软雅黑" panose="020B0503020204020204" charset="-122"/>
                          <a:ea typeface="微软雅黑" panose="020B0503020204020204" charset="-122"/>
                          <a:cs typeface="Times New Roman" panose="02020603050405020304"/>
                        </a:rPr>
                        <a:t>学科基础课</a:t>
                      </a:r>
                      <a:endParaRPr lang="zh-CN" sz="900" kern="100" dirty="0">
                        <a:latin typeface="微软雅黑" panose="020B0503020204020204" charset="-122"/>
                        <a:ea typeface="微软雅黑" panose="020B0503020204020204" charset="-122"/>
                        <a:cs typeface="Times New Roman" panose="02020603050405020304"/>
                      </a:endParaRPr>
                    </a:p>
                    <a:p>
                      <a:pPr algn="ctr">
                        <a:lnSpc>
                          <a:spcPts val="1200"/>
                        </a:lnSpc>
                        <a:spcAft>
                          <a:spcPts val="0"/>
                        </a:spcAft>
                      </a:pPr>
                      <a:r>
                        <a:rPr lang="en-US" sz="800" b="1" kern="100" dirty="0">
                          <a:latin typeface="微软雅黑" panose="020B0503020204020204" charset="-122"/>
                          <a:ea typeface="微软雅黑" panose="020B0503020204020204" charset="-122"/>
                          <a:cs typeface="Times New Roman" panose="02020603050405020304"/>
                        </a:rPr>
                        <a:t>Disciplinary Fundamental Courses</a:t>
                      </a:r>
                      <a:endParaRPr lang="zh-CN" sz="900" kern="100" dirty="0">
                        <a:latin typeface="微软雅黑" panose="020B0503020204020204" charset="-122"/>
                        <a:ea typeface="微软雅黑" panose="020B0503020204020204" charset="-122"/>
                        <a:cs typeface="Times New Roman" panose="02020603050405020304"/>
                      </a:endParaRPr>
                    </a:p>
                  </a:txBody>
                  <a:tcPr marL="0" marR="0" marT="0" marB="0" vert="eaVert"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r>
                        <a:rPr lang="en-US" sz="800" kern="100" dirty="0">
                          <a:latin typeface="微软雅黑" panose="020B0503020204020204" charset="-122"/>
                          <a:ea typeface="微软雅黑" panose="020B0503020204020204" charset="-122"/>
                          <a:cs typeface="Times New Roman" panose="02020603050405020304"/>
                        </a:rPr>
                        <a:t>21209700</a:t>
                      </a:r>
                      <a:endParaRPr lang="en-US" sz="800" kern="100" dirty="0">
                        <a:latin typeface="微软雅黑" panose="020B0503020204020204" charset="-122"/>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just">
                        <a:spcAft>
                          <a:spcPts val="0"/>
                        </a:spcAft>
                      </a:pPr>
                      <a:r>
                        <a:rPr lang="zh-CN" sz="800" kern="100" dirty="0">
                          <a:latin typeface="微软雅黑" panose="020B0503020204020204" charset="-122"/>
                          <a:ea typeface="微软雅黑" panose="020B0503020204020204" charset="-122"/>
                          <a:cs typeface="Times New Roman" panose="02020603050405020304"/>
                        </a:rPr>
                        <a:t>常微分方程</a:t>
                      </a:r>
                      <a:endParaRPr lang="zh-CN" sz="800" kern="100" dirty="0">
                        <a:latin typeface="微软雅黑" panose="020B0503020204020204" charset="-122"/>
                        <a:ea typeface="微软雅黑" panose="020B0503020204020204" charset="-122"/>
                        <a:cs typeface="Times New Roman" panose="02020603050405020304"/>
                      </a:endParaRPr>
                    </a:p>
                    <a:p>
                      <a:pPr algn="l">
                        <a:lnSpc>
                          <a:spcPts val="1100"/>
                        </a:lnSpc>
                        <a:spcAft>
                          <a:spcPts val="0"/>
                        </a:spcAft>
                      </a:pPr>
                      <a:r>
                        <a:rPr lang="en-US" sz="800" kern="100" dirty="0">
                          <a:latin typeface="微软雅黑" panose="020B0503020204020204" charset="-122"/>
                          <a:ea typeface="微软雅黑" panose="020B0503020204020204" charset="-122"/>
                          <a:cs typeface="Times New Roman" panose="02020603050405020304"/>
                        </a:rPr>
                        <a:t>Ordinary Differential Equations</a:t>
                      </a:r>
                      <a:endParaRPr lang="zh-CN" sz="800" kern="100" dirty="0">
                        <a:latin typeface="微软雅黑" panose="020B0503020204020204" charset="-122"/>
                        <a:ea typeface="微软雅黑" panose="020B0503020204020204" charset="-122"/>
                        <a:cs typeface="Times New Roman" panose="02020603050405020304"/>
                      </a:endParaRPr>
                    </a:p>
                  </a:txBody>
                  <a:tcPr marL="31972" marR="3197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r>
                        <a:rPr lang="en-US" sz="800" kern="100" dirty="0">
                          <a:latin typeface="微软雅黑" panose="020B0503020204020204" charset="-122"/>
                          <a:ea typeface="微软雅黑" panose="020B0503020204020204" charset="-122"/>
                          <a:cs typeface="Times New Roman" panose="02020603050405020304"/>
                        </a:rPr>
                        <a:t>3.5</a:t>
                      </a:r>
                      <a:endParaRPr lang="en-US" sz="800" kern="100" dirty="0">
                        <a:latin typeface="微软雅黑" panose="020B0503020204020204" charset="-122"/>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r>
                        <a:rPr lang="en-US" sz="800" kern="100" dirty="0">
                          <a:latin typeface="微软雅黑" panose="020B0503020204020204" charset="-122"/>
                          <a:ea typeface="微软雅黑" panose="020B0503020204020204" charset="-122"/>
                          <a:cs typeface="Times New Roman" panose="02020603050405020304"/>
                        </a:rPr>
                        <a:t>56</a:t>
                      </a:r>
                      <a:endParaRPr lang="en-US" sz="800" kern="100" dirty="0">
                        <a:latin typeface="微软雅黑" panose="020B0503020204020204" charset="-122"/>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r>
                        <a:rPr lang="en-US" sz="800" kern="100" dirty="0">
                          <a:latin typeface="微软雅黑" panose="020B0503020204020204" charset="-122"/>
                          <a:ea typeface="微软雅黑" panose="020B0503020204020204" charset="-122"/>
                          <a:cs typeface="Times New Roman" panose="02020603050405020304"/>
                        </a:rPr>
                        <a:t>56</a:t>
                      </a:r>
                      <a:endParaRPr lang="en-US" sz="800" kern="100" dirty="0">
                        <a:latin typeface="微软雅黑" panose="020B0503020204020204" charset="-122"/>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en-US" sz="800" kern="100" dirty="0">
                        <a:latin typeface="Times New Roman" panose="02020603050405020304"/>
                        <a:ea typeface="微软雅黑" panose="020B0503020204020204" charset="-122"/>
                        <a:cs typeface="Times New Roman" panose="02020603050405020304"/>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en-US" sz="800" kern="100">
                        <a:latin typeface="Times New Roman" panose="02020603050405020304"/>
                        <a:ea typeface="微软雅黑" panose="020B0503020204020204" charset="-122"/>
                        <a:cs typeface="Times New Roman" panose="02020603050405020304"/>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en-US" sz="800" kern="100">
                        <a:latin typeface="Times New Roman" panose="02020603050405020304"/>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en-US" sz="800" kern="100">
                        <a:latin typeface="Times New Roman" panose="02020603050405020304"/>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r>
                        <a:rPr lang="zh-CN" sz="800" kern="100">
                          <a:latin typeface="微软雅黑" panose="020B0503020204020204" charset="-122"/>
                          <a:ea typeface="微软雅黑" panose="020B0503020204020204" charset="-122"/>
                          <a:cs typeface="Times New Roman" panose="02020603050405020304"/>
                        </a:rPr>
                        <a:t>高等数学</a:t>
                      </a:r>
                      <a:endParaRPr lang="zh-CN" sz="800" kern="100">
                        <a:latin typeface="微软雅黑" panose="020B0503020204020204" charset="-122"/>
                        <a:ea typeface="微软雅黑" panose="020B0503020204020204" charset="-122"/>
                        <a:cs typeface="Times New Roman" panose="02020603050405020304"/>
                      </a:endParaRPr>
                    </a:p>
                    <a:p>
                      <a:pPr algn="ctr">
                        <a:spcAft>
                          <a:spcPts val="0"/>
                        </a:spcAft>
                      </a:pPr>
                      <a:r>
                        <a:rPr lang="zh-CN" sz="800" kern="100">
                          <a:latin typeface="微软雅黑" panose="020B0503020204020204" charset="-122"/>
                          <a:ea typeface="微软雅黑" panose="020B0503020204020204" charset="-122"/>
                          <a:cs typeface="Times New Roman" panose="02020603050405020304"/>
                        </a:rPr>
                        <a:t>线性代数</a:t>
                      </a:r>
                      <a:endParaRPr lang="zh-CN" sz="800" kern="100">
                        <a:latin typeface="微软雅黑" panose="020B0503020204020204" charset="-122"/>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en-US" sz="800" kern="100" dirty="0">
                        <a:latin typeface="Times New Roman" panose="02020603050405020304"/>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en-US" sz="800" kern="100">
                        <a:latin typeface="Times New Roman" panose="02020603050405020304"/>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r>
                        <a:rPr lang="en-US" sz="800" kern="100">
                          <a:latin typeface="微软雅黑" panose="020B0503020204020204" charset="-122"/>
                          <a:ea typeface="微软雅黑" panose="020B0503020204020204" charset="-122"/>
                          <a:cs typeface="Times New Roman" panose="02020603050405020304"/>
                        </a:rPr>
                        <a:t>3.5</a:t>
                      </a:r>
                      <a:endParaRPr lang="en-US" sz="800" kern="100">
                        <a:latin typeface="微软雅黑" panose="020B0503020204020204" charset="-122"/>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en-US" sz="800" kern="100">
                        <a:latin typeface="Times New Roman" panose="02020603050405020304"/>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en-US" sz="800" kern="100">
                        <a:latin typeface="Times New Roman" panose="02020603050405020304"/>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en-US" sz="800" kern="100">
                        <a:latin typeface="Times New Roman" panose="02020603050405020304"/>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en-US" sz="800" kern="100">
                        <a:latin typeface="Times New Roman" panose="02020603050405020304"/>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en-US" sz="800" kern="100">
                        <a:latin typeface="Times New Roman" panose="02020603050405020304"/>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75260">
                <a:tc vMerge="1">
                  <a:tcPr/>
                </a:tc>
                <a:tc>
                  <a:txBody>
                    <a:bodyPr/>
                    <a:p>
                      <a:pPr algn="ctr">
                        <a:spcAft>
                          <a:spcPts val="0"/>
                        </a:spcAft>
                      </a:pPr>
                      <a:endParaRPr lang="en-US" sz="800" kern="100" dirty="0">
                        <a:latin typeface="Times New Roman" panose="02020603050405020304"/>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l">
                        <a:lnSpc>
                          <a:spcPts val="1100"/>
                        </a:lnSpc>
                        <a:spcAft>
                          <a:spcPts val="0"/>
                        </a:spcAft>
                      </a:pPr>
                      <a:endParaRPr lang="en-US" sz="800" kern="100" dirty="0">
                        <a:latin typeface="Times New Roman" panose="02020603050405020304"/>
                        <a:ea typeface="微软雅黑" panose="020B0503020204020204" charset="-122"/>
                        <a:cs typeface="Times New Roman" panose="02020603050405020304"/>
                      </a:endParaRPr>
                    </a:p>
                  </a:txBody>
                  <a:tcPr marL="31972" marR="3197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en-US" sz="800" kern="100" dirty="0">
                        <a:latin typeface="Times New Roman" panose="02020603050405020304"/>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en-US" sz="800" kern="100" dirty="0">
                        <a:latin typeface="Times New Roman" panose="02020603050405020304"/>
                        <a:ea typeface="微软雅黑" panose="020B0503020204020204" charset="-122"/>
                        <a:cs typeface="Times New Roman" panose="02020603050405020304"/>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en-US" sz="800" kern="100" dirty="0">
                        <a:latin typeface="Times New Roman" panose="02020603050405020304"/>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en-US" sz="800" kern="100" dirty="0">
                        <a:latin typeface="Times New Roman" panose="02020603050405020304"/>
                        <a:ea typeface="微软雅黑" panose="020B0503020204020204" charset="-122"/>
                        <a:cs typeface="Times New Roman" panose="02020603050405020304"/>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en-US" sz="800" kern="100" dirty="0">
                        <a:latin typeface="Times New Roman" panose="02020603050405020304"/>
                        <a:ea typeface="微软雅黑" panose="020B0503020204020204" charset="-122"/>
                        <a:cs typeface="Times New Roman" panose="02020603050405020304"/>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en-US" sz="800" kern="100" dirty="0">
                        <a:latin typeface="Times New Roman" panose="02020603050405020304"/>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en-US" sz="800" kern="100" dirty="0">
                        <a:latin typeface="Times New Roman" panose="02020603050405020304"/>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en-US" sz="800" kern="100" dirty="0">
                        <a:latin typeface="Times New Roman" panose="02020603050405020304"/>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en-US" sz="800" kern="100" dirty="0">
                        <a:latin typeface="Times New Roman" panose="02020603050405020304"/>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en-US" sz="800" kern="100" dirty="0">
                        <a:latin typeface="Times New Roman" panose="02020603050405020304"/>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en-US" sz="800" kern="100" dirty="0">
                        <a:latin typeface="Times New Roman" panose="02020603050405020304"/>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en-US" sz="800" kern="100">
                        <a:latin typeface="Times New Roman" panose="02020603050405020304"/>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en-US" sz="800" kern="100" dirty="0">
                        <a:latin typeface="Times New Roman" panose="02020603050405020304"/>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en-US" sz="800" kern="100" dirty="0">
                        <a:latin typeface="Times New Roman" panose="02020603050405020304"/>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en-US" sz="800" kern="100" dirty="0">
                        <a:latin typeface="Times New Roman" panose="02020603050405020304"/>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en-US" sz="800" kern="100">
                        <a:latin typeface="Times New Roman" panose="02020603050405020304"/>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49885">
                <a:tc vMerge="1">
                  <a:tcPr/>
                </a:tc>
                <a:tc>
                  <a:txBody>
                    <a:bodyPr/>
                    <a:p>
                      <a:pPr algn="ctr">
                        <a:lnSpc>
                          <a:spcPts val="1100"/>
                        </a:lnSpc>
                        <a:spcAft>
                          <a:spcPts val="0"/>
                        </a:spcAft>
                      </a:pPr>
                      <a:r>
                        <a:rPr lang="zh-CN" sz="800" b="1" kern="100">
                          <a:latin typeface="微软雅黑" panose="020B0503020204020204" charset="-122"/>
                          <a:ea typeface="微软雅黑" panose="020B0503020204020204" charset="-122"/>
                          <a:cs typeface="Times New Roman" panose="02020603050405020304"/>
                        </a:rPr>
                        <a:t>小计</a:t>
                      </a:r>
                      <a:endParaRPr lang="zh-CN" sz="900" kern="100">
                        <a:latin typeface="微软雅黑" panose="020B0503020204020204" charset="-122"/>
                        <a:ea typeface="微软雅黑" panose="020B0503020204020204" charset="-122"/>
                        <a:cs typeface="Times New Roman" panose="02020603050405020304"/>
                      </a:endParaRPr>
                    </a:p>
                    <a:p>
                      <a:pPr algn="ctr">
                        <a:lnSpc>
                          <a:spcPts val="1100"/>
                        </a:lnSpc>
                        <a:spcAft>
                          <a:spcPts val="0"/>
                        </a:spcAft>
                      </a:pPr>
                      <a:r>
                        <a:rPr lang="en-US" sz="800" b="1" kern="100">
                          <a:latin typeface="微软雅黑" panose="020B0503020204020204" charset="-122"/>
                          <a:ea typeface="微软雅黑" panose="020B0503020204020204" charset="-122"/>
                          <a:cs typeface="Times New Roman" panose="02020603050405020304"/>
                        </a:rPr>
                        <a:t>Sum</a:t>
                      </a:r>
                      <a:endParaRPr lang="zh-CN" sz="900" kern="100">
                        <a:latin typeface="微软雅黑" panose="020B0503020204020204" charset="-122"/>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l">
                        <a:lnSpc>
                          <a:spcPts val="1100"/>
                        </a:lnSpc>
                        <a:spcAft>
                          <a:spcPts val="0"/>
                        </a:spcAft>
                      </a:pPr>
                      <a:endParaRPr lang="zh-CN" sz="800" kern="100" dirty="0">
                        <a:latin typeface="Times New Roman" panose="02020603050405020304"/>
                        <a:ea typeface="微软雅黑" panose="020B0503020204020204" charset="-122"/>
                        <a:cs typeface="Times New Roman" panose="02020603050405020304"/>
                      </a:endParaRPr>
                    </a:p>
                  </a:txBody>
                  <a:tcPr marL="31972" marR="3197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r>
                        <a:rPr lang="en-US" sz="800" b="1" kern="100">
                          <a:latin typeface="微软雅黑" panose="020B0503020204020204" charset="-122"/>
                          <a:ea typeface="微软雅黑" panose="020B0503020204020204" charset="-122"/>
                          <a:cs typeface="Times New Roman" panose="02020603050405020304"/>
                        </a:rPr>
                        <a:t>3.5</a:t>
                      </a:r>
                      <a:endParaRPr lang="en-US" sz="800" b="1" kern="100">
                        <a:latin typeface="微软雅黑" panose="020B0503020204020204" charset="-122"/>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r>
                        <a:rPr lang="en-US" sz="800" b="1" kern="100" dirty="0">
                          <a:latin typeface="微软雅黑" panose="020B0503020204020204" charset="-122"/>
                          <a:ea typeface="微软雅黑" panose="020B0503020204020204" charset="-122"/>
                          <a:cs typeface="Times New Roman" panose="02020603050405020304"/>
                        </a:rPr>
                        <a:t>56</a:t>
                      </a:r>
                      <a:endParaRPr lang="en-US" sz="800" b="1" kern="100" dirty="0">
                        <a:latin typeface="微软雅黑" panose="020B0503020204020204" charset="-122"/>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r>
                        <a:rPr lang="en-US" sz="800" b="1" kern="100" dirty="0">
                          <a:latin typeface="微软雅黑" panose="020B0503020204020204" charset="-122"/>
                          <a:ea typeface="微软雅黑" panose="020B0503020204020204" charset="-122"/>
                          <a:cs typeface="Times New Roman" panose="02020603050405020304"/>
                        </a:rPr>
                        <a:t>56</a:t>
                      </a:r>
                      <a:endParaRPr lang="en-US" sz="800" b="1" kern="100" dirty="0">
                        <a:latin typeface="微软雅黑" panose="020B0503020204020204" charset="-122"/>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zh-CN" sz="800" kern="100" dirty="0">
                        <a:latin typeface="Times New Roman" panose="02020603050405020304"/>
                        <a:ea typeface="微软雅黑" panose="020B0503020204020204" charset="-122"/>
                        <a:cs typeface="Times New Roman" panose="02020603050405020304"/>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zh-CN" sz="800" kern="100">
                        <a:latin typeface="Times New Roman" panose="02020603050405020304"/>
                        <a:ea typeface="微软雅黑" panose="020B0503020204020204" charset="-122"/>
                        <a:cs typeface="Times New Roman" panose="02020603050405020304"/>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zh-CN" sz="800" kern="100">
                        <a:latin typeface="Times New Roman" panose="02020603050405020304"/>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zh-CN" sz="800" kern="100" dirty="0">
                        <a:latin typeface="Times New Roman" panose="02020603050405020304"/>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zh-CN" sz="800" kern="100">
                        <a:latin typeface="Times New Roman" panose="02020603050405020304"/>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r>
                        <a:rPr lang="en-US" altLang="zh-CN" sz="800" b="1" kern="100" dirty="0" smtClean="0">
                          <a:latin typeface="微软雅黑" panose="020B0503020204020204" charset="-122"/>
                          <a:ea typeface="微软雅黑" panose="020B0503020204020204" charset="-122"/>
                          <a:cs typeface="Times New Roman" panose="02020603050405020304"/>
                        </a:rPr>
                        <a:t>0</a:t>
                      </a:r>
                      <a:endParaRPr lang="en-US" altLang="zh-CN" sz="800" b="1" kern="100" dirty="0" smtClean="0">
                        <a:latin typeface="微软雅黑" panose="020B0503020204020204" charset="-122"/>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r>
                        <a:rPr lang="en-US" altLang="zh-CN" sz="800" b="1" kern="100" dirty="0" smtClean="0">
                          <a:latin typeface="微软雅黑" panose="020B0503020204020204" charset="-122"/>
                          <a:ea typeface="微软雅黑" panose="020B0503020204020204" charset="-122"/>
                          <a:cs typeface="Times New Roman" panose="02020603050405020304"/>
                        </a:rPr>
                        <a:t>0</a:t>
                      </a:r>
                      <a:endParaRPr lang="en-US" altLang="zh-CN" sz="800" b="1" kern="100" dirty="0" smtClean="0">
                        <a:latin typeface="微软雅黑" panose="020B0503020204020204" charset="-122"/>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r>
                        <a:rPr lang="en-US" sz="800" b="1" kern="100" dirty="0">
                          <a:latin typeface="微软雅黑" panose="020B0503020204020204" charset="-122"/>
                          <a:ea typeface="微软雅黑" panose="020B0503020204020204" charset="-122"/>
                          <a:cs typeface="Times New Roman" panose="02020603050405020304"/>
                        </a:rPr>
                        <a:t>3.5</a:t>
                      </a:r>
                      <a:endParaRPr lang="en-US" sz="800" b="1" kern="100" dirty="0">
                        <a:latin typeface="微软雅黑" panose="020B0503020204020204" charset="-122"/>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r>
                        <a:rPr lang="en-US" altLang="zh-CN" sz="800" b="1" kern="100" dirty="0" smtClean="0">
                          <a:latin typeface="微软雅黑" panose="020B0503020204020204" charset="-122"/>
                          <a:ea typeface="微软雅黑" panose="020B0503020204020204" charset="-122"/>
                          <a:cs typeface="Times New Roman" panose="02020603050405020304"/>
                        </a:rPr>
                        <a:t>0</a:t>
                      </a:r>
                      <a:endParaRPr lang="en-US" altLang="zh-CN" sz="800" b="1" kern="100" dirty="0" smtClean="0">
                        <a:latin typeface="微软雅黑" panose="020B0503020204020204" charset="-122"/>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r>
                        <a:rPr lang="en-US" altLang="zh-CN" sz="800" b="1" kern="100" dirty="0" smtClean="0">
                          <a:latin typeface="微软雅黑" panose="020B0503020204020204" charset="-122"/>
                          <a:ea typeface="微软雅黑" panose="020B0503020204020204" charset="-122"/>
                          <a:cs typeface="Times New Roman" panose="02020603050405020304"/>
                        </a:rPr>
                        <a:t>0</a:t>
                      </a:r>
                      <a:endParaRPr lang="en-US" altLang="zh-CN" sz="800" b="1" kern="100" dirty="0" smtClean="0">
                        <a:latin typeface="微软雅黑" panose="020B0503020204020204" charset="-122"/>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r>
                        <a:rPr lang="en-US" altLang="zh-CN" sz="800" b="1" kern="100" dirty="0" smtClean="0">
                          <a:latin typeface="微软雅黑" panose="020B0503020204020204" charset="-122"/>
                          <a:ea typeface="微软雅黑" panose="020B0503020204020204" charset="-122"/>
                          <a:cs typeface="Times New Roman" panose="02020603050405020304"/>
                        </a:rPr>
                        <a:t>0</a:t>
                      </a:r>
                      <a:endParaRPr lang="en-US" altLang="zh-CN" sz="800" b="1" kern="100" dirty="0" smtClean="0">
                        <a:latin typeface="微软雅黑" panose="020B0503020204020204" charset="-122"/>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r>
                        <a:rPr lang="en-US" altLang="zh-CN" sz="900" b="1" kern="100" dirty="0" smtClean="0">
                          <a:latin typeface="微软雅黑" panose="020B0503020204020204" charset="-122"/>
                          <a:ea typeface="微软雅黑" panose="020B0503020204020204" charset="-122"/>
                          <a:cs typeface="Times New Roman" panose="02020603050405020304"/>
                        </a:rPr>
                        <a:t>0</a:t>
                      </a:r>
                      <a:endParaRPr lang="en-US" altLang="zh-CN" sz="900" b="1" kern="100" dirty="0" smtClean="0">
                        <a:latin typeface="微软雅黑" panose="020B0503020204020204" charset="-122"/>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r>
                        <a:rPr lang="en-US" altLang="zh-CN" sz="900" b="1" kern="100" dirty="0" smtClean="0">
                          <a:latin typeface="微软雅黑" panose="020B0503020204020204" charset="-122"/>
                          <a:ea typeface="微软雅黑" panose="020B0503020204020204" charset="-122"/>
                          <a:cs typeface="Times New Roman" panose="02020603050405020304"/>
                        </a:rPr>
                        <a:t>0</a:t>
                      </a:r>
                      <a:endParaRPr lang="en-US" altLang="zh-CN" sz="900" b="1" kern="100" dirty="0" smtClean="0">
                        <a:latin typeface="微软雅黑" panose="020B0503020204020204" charset="-122"/>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82930">
                <a:tc rowSpan="6">
                  <a:txBody>
                    <a:bodyPr/>
                    <a:p>
                      <a:pPr marL="71755" marR="71755" algn="ctr">
                        <a:lnSpc>
                          <a:spcPts val="1200"/>
                        </a:lnSpc>
                        <a:spcAft>
                          <a:spcPts val="0"/>
                        </a:spcAft>
                      </a:pPr>
                      <a:r>
                        <a:rPr lang="zh-CN" sz="800" b="1" kern="100">
                          <a:latin typeface="微软雅黑" panose="020B0503020204020204" charset="-122"/>
                          <a:ea typeface="微软雅黑" panose="020B0503020204020204" charset="-122"/>
                          <a:cs typeface="Times New Roman" panose="02020603050405020304"/>
                        </a:rPr>
                        <a:t>专 业 主 干 课</a:t>
                      </a:r>
                      <a:endParaRPr lang="zh-CN" sz="900" kern="100">
                        <a:latin typeface="微软雅黑" panose="020B0503020204020204" charset="-122"/>
                        <a:ea typeface="微软雅黑" panose="020B0503020204020204" charset="-122"/>
                        <a:cs typeface="Times New Roman" panose="02020603050405020304"/>
                      </a:endParaRPr>
                    </a:p>
                    <a:p>
                      <a:pPr marL="71755" marR="71755" algn="ctr">
                        <a:lnSpc>
                          <a:spcPts val="1200"/>
                        </a:lnSpc>
                        <a:spcAft>
                          <a:spcPts val="0"/>
                        </a:spcAft>
                      </a:pPr>
                      <a:r>
                        <a:rPr lang="en-US" sz="800" b="1" kern="100">
                          <a:latin typeface="微软雅黑" panose="020B0503020204020204" charset="-122"/>
                          <a:ea typeface="微软雅黑" panose="020B0503020204020204" charset="-122"/>
                          <a:cs typeface="Times New Roman" panose="02020603050405020304"/>
                        </a:rPr>
                        <a:t>Main Specialty Courses</a:t>
                      </a:r>
                      <a:endParaRPr lang="zh-CN" sz="900" kern="100">
                        <a:latin typeface="微软雅黑" panose="020B0503020204020204" charset="-122"/>
                        <a:ea typeface="微软雅黑" panose="020B0503020204020204" charset="-122"/>
                        <a:cs typeface="Times New Roman" panose="02020603050405020304"/>
                      </a:endParaRPr>
                    </a:p>
                  </a:txBody>
                  <a:tcPr marL="0" marR="0" marT="0" marB="0" vert="eaVert"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r>
                        <a:rPr lang="en-US" sz="800" kern="100" dirty="0">
                          <a:latin typeface="微软雅黑" panose="020B0503020204020204" charset="-122"/>
                          <a:ea typeface="微软雅黑" panose="020B0503020204020204" charset="-122"/>
                          <a:cs typeface="Times New Roman" panose="02020603050405020304"/>
                        </a:rPr>
                        <a:t>21206600</a:t>
                      </a:r>
                      <a:endParaRPr lang="en-US" sz="800" kern="100" dirty="0">
                        <a:latin typeface="微软雅黑" panose="020B0503020204020204" charset="-122"/>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just">
                        <a:spcAft>
                          <a:spcPts val="0"/>
                        </a:spcAft>
                      </a:pPr>
                      <a:r>
                        <a:rPr lang="zh-CN" sz="800" kern="100">
                          <a:latin typeface="微软雅黑" panose="020B0503020204020204" charset="-122"/>
                          <a:ea typeface="微软雅黑" panose="020B0503020204020204" charset="-122"/>
                          <a:cs typeface="Times New Roman" panose="02020603050405020304"/>
                        </a:rPr>
                        <a:t>数值分析</a:t>
                      </a:r>
                      <a:endParaRPr lang="zh-CN" sz="800" kern="100">
                        <a:latin typeface="微软雅黑" panose="020B0503020204020204" charset="-122"/>
                        <a:ea typeface="微软雅黑" panose="020B0503020204020204" charset="-122"/>
                        <a:cs typeface="Times New Roman" panose="02020603050405020304"/>
                      </a:endParaRPr>
                    </a:p>
                    <a:p>
                      <a:pPr algn="just">
                        <a:spcAft>
                          <a:spcPts val="0"/>
                        </a:spcAft>
                      </a:pPr>
                      <a:r>
                        <a:rPr lang="en-US" sz="800" kern="100">
                          <a:latin typeface="微软雅黑" panose="020B0503020204020204" charset="-122"/>
                          <a:ea typeface="微软雅黑" panose="020B0503020204020204" charset="-122"/>
                          <a:cs typeface="Times New Roman" panose="02020603050405020304"/>
                        </a:rPr>
                        <a:t>Numerical Analysis</a:t>
                      </a:r>
                      <a:endParaRPr lang="zh-CN" sz="800" kern="100">
                        <a:latin typeface="微软雅黑" panose="020B0503020204020204" charset="-122"/>
                        <a:ea typeface="微软雅黑" panose="020B0503020204020204" charset="-122"/>
                        <a:cs typeface="Times New Roman" panose="02020603050405020304"/>
                      </a:endParaRPr>
                    </a:p>
                  </a:txBody>
                  <a:tcPr marL="31972" marR="3197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r>
                        <a:rPr lang="en-US" sz="800" kern="100" dirty="0">
                          <a:latin typeface="微软雅黑" panose="020B0503020204020204" charset="-122"/>
                          <a:ea typeface="微软雅黑" panose="020B0503020204020204" charset="-122"/>
                          <a:cs typeface="Times New Roman" panose="02020603050405020304"/>
                        </a:rPr>
                        <a:t>3</a:t>
                      </a:r>
                      <a:endParaRPr lang="en-US" sz="800" kern="100" dirty="0">
                        <a:latin typeface="微软雅黑" panose="020B0503020204020204" charset="-122"/>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r>
                        <a:rPr lang="en-US" sz="800" kern="100" dirty="0">
                          <a:latin typeface="微软雅黑" panose="020B0503020204020204" charset="-122"/>
                          <a:ea typeface="微软雅黑" panose="020B0503020204020204" charset="-122"/>
                          <a:cs typeface="Times New Roman" panose="02020603050405020304"/>
                        </a:rPr>
                        <a:t>48</a:t>
                      </a:r>
                      <a:endParaRPr lang="en-US" sz="800" kern="100" dirty="0">
                        <a:latin typeface="微软雅黑" panose="020B0503020204020204" charset="-122"/>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r>
                        <a:rPr lang="en-US" sz="800" kern="100" dirty="0">
                          <a:latin typeface="微软雅黑" panose="020B0503020204020204" charset="-122"/>
                          <a:ea typeface="微软雅黑" panose="020B0503020204020204" charset="-122"/>
                          <a:cs typeface="Times New Roman" panose="02020603050405020304"/>
                        </a:rPr>
                        <a:t>48</a:t>
                      </a:r>
                      <a:endParaRPr lang="en-US" sz="800" kern="100" dirty="0">
                        <a:latin typeface="微软雅黑" panose="020B0503020204020204" charset="-122"/>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en-US" sz="800" kern="100" dirty="0">
                        <a:latin typeface="Times New Roman" panose="02020603050405020304"/>
                        <a:ea typeface="微软雅黑" panose="020B0503020204020204" charset="-122"/>
                        <a:cs typeface="Times New Roman" panose="02020603050405020304"/>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en-US" sz="800" kern="100" dirty="0">
                        <a:latin typeface="Times New Roman" panose="02020603050405020304"/>
                        <a:ea typeface="微软雅黑" panose="020B0503020204020204" charset="-122"/>
                        <a:cs typeface="Times New Roman" panose="02020603050405020304"/>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en-US" sz="800" kern="100" dirty="0">
                        <a:latin typeface="Times New Roman" panose="02020603050405020304"/>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en-US" sz="800" kern="100" dirty="0">
                        <a:latin typeface="Times New Roman" panose="02020603050405020304"/>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r>
                        <a:rPr lang="zh-CN" sz="800" kern="100" dirty="0">
                          <a:latin typeface="微软雅黑" panose="020B0503020204020204" charset="-122"/>
                          <a:ea typeface="微软雅黑" panose="020B0503020204020204" charset="-122"/>
                          <a:cs typeface="Times New Roman" panose="02020603050405020304"/>
                        </a:rPr>
                        <a:t>高等数学</a:t>
                      </a:r>
                      <a:endParaRPr lang="zh-CN" sz="800" kern="100" dirty="0">
                        <a:latin typeface="微软雅黑" panose="020B0503020204020204" charset="-122"/>
                        <a:ea typeface="微软雅黑" panose="020B0503020204020204" charset="-122"/>
                        <a:cs typeface="Times New Roman" panose="02020603050405020304"/>
                      </a:endParaRPr>
                    </a:p>
                    <a:p>
                      <a:pPr algn="ctr">
                        <a:spcAft>
                          <a:spcPts val="0"/>
                        </a:spcAft>
                      </a:pPr>
                      <a:r>
                        <a:rPr lang="zh-CN" sz="800" kern="100" dirty="0">
                          <a:latin typeface="微软雅黑" panose="020B0503020204020204" charset="-122"/>
                          <a:ea typeface="微软雅黑" panose="020B0503020204020204" charset="-122"/>
                          <a:cs typeface="Times New Roman" panose="02020603050405020304"/>
                        </a:rPr>
                        <a:t>线性代数</a:t>
                      </a:r>
                      <a:endParaRPr lang="zh-CN" sz="800" kern="100" dirty="0">
                        <a:latin typeface="微软雅黑" panose="020B0503020204020204" charset="-122"/>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en-US" sz="800" kern="100">
                        <a:latin typeface="Times New Roman" panose="02020603050405020304"/>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en-US" sz="800" kern="100">
                        <a:latin typeface="Times New Roman" panose="02020603050405020304"/>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en-US" sz="800" kern="100" dirty="0">
                        <a:latin typeface="Times New Roman" panose="02020603050405020304"/>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r>
                        <a:rPr lang="en-US" sz="800" kern="100" dirty="0">
                          <a:latin typeface="微软雅黑" panose="020B0503020204020204" charset="-122"/>
                          <a:ea typeface="微软雅黑" panose="020B0503020204020204" charset="-122"/>
                          <a:cs typeface="Times New Roman" panose="02020603050405020304"/>
                        </a:rPr>
                        <a:t>3</a:t>
                      </a:r>
                      <a:endParaRPr lang="en-US" sz="800" kern="100" dirty="0">
                        <a:latin typeface="微软雅黑" panose="020B0503020204020204" charset="-122"/>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en-US" sz="800" kern="100" dirty="0">
                        <a:latin typeface="Times New Roman" panose="02020603050405020304"/>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en-US" sz="800" kern="100">
                        <a:latin typeface="Times New Roman" panose="02020603050405020304"/>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en-US" sz="800" kern="100">
                        <a:latin typeface="Times New Roman" panose="02020603050405020304"/>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en-US" sz="800" kern="100">
                        <a:latin typeface="Times New Roman" panose="02020603050405020304"/>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05435">
                <a:tc vMerge="1">
                  <a:tcPr/>
                </a:tc>
                <a:tc>
                  <a:txBody>
                    <a:bodyPr/>
                    <a:p>
                      <a:pPr algn="ctr">
                        <a:spcAft>
                          <a:spcPts val="0"/>
                        </a:spcAft>
                      </a:pPr>
                      <a:r>
                        <a:rPr lang="en-US" sz="800" kern="100" dirty="0">
                          <a:latin typeface="微软雅黑" panose="020B0503020204020204" charset="-122"/>
                          <a:ea typeface="微软雅黑" panose="020B0503020204020204" charset="-122"/>
                          <a:cs typeface="Times New Roman" panose="02020603050405020304"/>
                        </a:rPr>
                        <a:t>21201800</a:t>
                      </a:r>
                      <a:endParaRPr lang="en-US" sz="800" kern="100" dirty="0">
                        <a:latin typeface="微软雅黑" panose="020B0503020204020204" charset="-122"/>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just">
                        <a:spcAft>
                          <a:spcPts val="0"/>
                        </a:spcAft>
                      </a:pPr>
                      <a:r>
                        <a:rPr lang="zh-CN" sz="800" kern="100">
                          <a:latin typeface="微软雅黑" panose="020B0503020204020204" charset="-122"/>
                          <a:ea typeface="微软雅黑" panose="020B0503020204020204" charset="-122"/>
                          <a:cs typeface="Times New Roman" panose="02020603050405020304"/>
                        </a:rPr>
                        <a:t>复变函数</a:t>
                      </a:r>
                      <a:endParaRPr lang="zh-CN" sz="800" kern="100">
                        <a:latin typeface="微软雅黑" panose="020B0503020204020204" charset="-122"/>
                        <a:ea typeface="微软雅黑" panose="020B0503020204020204" charset="-122"/>
                        <a:cs typeface="Times New Roman" panose="02020603050405020304"/>
                      </a:endParaRPr>
                    </a:p>
                    <a:p>
                      <a:pPr algn="just">
                        <a:spcAft>
                          <a:spcPts val="0"/>
                        </a:spcAft>
                      </a:pPr>
                      <a:r>
                        <a:rPr lang="en-US" sz="800" kern="100">
                          <a:latin typeface="微软雅黑" panose="020B0503020204020204" charset="-122"/>
                          <a:ea typeface="微软雅黑" panose="020B0503020204020204" charset="-122"/>
                          <a:cs typeface="Times New Roman" panose="02020603050405020304"/>
                        </a:rPr>
                        <a:t>Complex Analysis</a:t>
                      </a:r>
                      <a:endParaRPr lang="zh-CN" sz="800" kern="100">
                        <a:latin typeface="微软雅黑" panose="020B0503020204020204" charset="-122"/>
                        <a:ea typeface="微软雅黑" panose="020B0503020204020204" charset="-122"/>
                        <a:cs typeface="Times New Roman" panose="02020603050405020304"/>
                      </a:endParaRPr>
                    </a:p>
                  </a:txBody>
                  <a:tcPr marL="31972" marR="3197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r>
                        <a:rPr lang="en-US" sz="800" kern="100">
                          <a:latin typeface="微软雅黑" panose="020B0503020204020204" charset="-122"/>
                          <a:ea typeface="微软雅黑" panose="020B0503020204020204" charset="-122"/>
                          <a:cs typeface="Times New Roman" panose="02020603050405020304"/>
                        </a:rPr>
                        <a:t>3</a:t>
                      </a:r>
                      <a:endParaRPr lang="en-US" sz="800" kern="100">
                        <a:latin typeface="微软雅黑" panose="020B0503020204020204" charset="-122"/>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r>
                        <a:rPr lang="en-US" sz="800" kern="100">
                          <a:latin typeface="微软雅黑" panose="020B0503020204020204" charset="-122"/>
                          <a:ea typeface="微软雅黑" panose="020B0503020204020204" charset="-122"/>
                          <a:cs typeface="Times New Roman" panose="02020603050405020304"/>
                        </a:rPr>
                        <a:t>48</a:t>
                      </a:r>
                      <a:endParaRPr lang="en-US" sz="800" kern="100">
                        <a:latin typeface="微软雅黑" panose="020B0503020204020204" charset="-122"/>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r>
                        <a:rPr lang="en-US" sz="800" kern="100" dirty="0">
                          <a:latin typeface="微软雅黑" panose="020B0503020204020204" charset="-122"/>
                          <a:ea typeface="微软雅黑" panose="020B0503020204020204" charset="-122"/>
                          <a:cs typeface="Times New Roman" panose="02020603050405020304"/>
                        </a:rPr>
                        <a:t>48</a:t>
                      </a:r>
                      <a:endParaRPr lang="en-US" sz="800" kern="100" dirty="0">
                        <a:latin typeface="微软雅黑" panose="020B0503020204020204" charset="-122"/>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en-US" sz="800" kern="100" dirty="0">
                        <a:latin typeface="Times New Roman" panose="02020603050405020304"/>
                        <a:ea typeface="微软雅黑" panose="020B0503020204020204" charset="-122"/>
                        <a:cs typeface="Times New Roman" panose="02020603050405020304"/>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en-US" sz="800" kern="100" dirty="0">
                        <a:latin typeface="Times New Roman" panose="02020603050405020304"/>
                        <a:ea typeface="微软雅黑" panose="020B0503020204020204" charset="-122"/>
                        <a:cs typeface="Times New Roman" panose="02020603050405020304"/>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en-US" sz="800" kern="100" dirty="0">
                        <a:latin typeface="Times New Roman" panose="02020603050405020304"/>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en-US" sz="800" kern="100" dirty="0">
                        <a:latin typeface="Times New Roman" panose="02020603050405020304"/>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r>
                        <a:rPr lang="zh-CN" sz="800" kern="100" dirty="0">
                          <a:latin typeface="微软雅黑" panose="020B0503020204020204" charset="-122"/>
                          <a:ea typeface="微软雅黑" panose="020B0503020204020204" charset="-122"/>
                          <a:cs typeface="Times New Roman" panose="02020603050405020304"/>
                        </a:rPr>
                        <a:t>高等数学</a:t>
                      </a:r>
                      <a:endParaRPr lang="zh-CN" sz="800" kern="100" dirty="0">
                        <a:latin typeface="微软雅黑" panose="020B0503020204020204" charset="-122"/>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en-US" sz="800" kern="100" dirty="0">
                        <a:latin typeface="Times New Roman" panose="02020603050405020304"/>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en-US" sz="800" kern="100">
                        <a:latin typeface="Times New Roman" panose="02020603050405020304"/>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r>
                        <a:rPr lang="en-US" sz="800" kern="100" dirty="0">
                          <a:solidFill>
                            <a:srgbClr val="000000"/>
                          </a:solidFill>
                          <a:latin typeface="微软雅黑" panose="020B0503020204020204" charset="-122"/>
                          <a:ea typeface="微软雅黑" panose="020B0503020204020204" charset="-122"/>
                          <a:cs typeface="Times New Roman" panose="02020603050405020304"/>
                        </a:rPr>
                        <a:t>3</a:t>
                      </a:r>
                      <a:endParaRPr lang="en-US" sz="800" kern="100" dirty="0">
                        <a:solidFill>
                          <a:srgbClr val="000000"/>
                        </a:solidFill>
                        <a:latin typeface="微软雅黑" panose="020B0503020204020204" charset="-122"/>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en-US" sz="800" kern="100" dirty="0">
                        <a:latin typeface="Times New Roman" panose="02020603050405020304"/>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en-US" sz="800" kern="100" dirty="0">
                        <a:latin typeface="Times New Roman" panose="02020603050405020304"/>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en-US" sz="800" kern="100">
                        <a:latin typeface="Times New Roman" panose="02020603050405020304"/>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en-US" sz="800" kern="100">
                        <a:latin typeface="Times New Roman" panose="02020603050405020304"/>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en-US" sz="800" kern="100">
                        <a:latin typeface="Times New Roman" panose="02020603050405020304"/>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875665">
                <a:tc vMerge="1">
                  <a:tcPr/>
                </a:tc>
                <a:tc>
                  <a:txBody>
                    <a:bodyPr/>
                    <a:p>
                      <a:pPr algn="ctr">
                        <a:spcAft>
                          <a:spcPts val="0"/>
                        </a:spcAft>
                      </a:pPr>
                      <a:r>
                        <a:rPr lang="en-US" sz="800" kern="100" dirty="0">
                          <a:latin typeface="微软雅黑" panose="020B0503020204020204" charset="-122"/>
                          <a:ea typeface="微软雅黑" panose="020B0503020204020204" charset="-122"/>
                          <a:cs typeface="Times New Roman" panose="02020603050405020304"/>
                        </a:rPr>
                        <a:t>21206400</a:t>
                      </a:r>
                      <a:endParaRPr lang="en-US" sz="800" kern="100" dirty="0">
                        <a:latin typeface="微软雅黑" panose="020B0503020204020204" charset="-122"/>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just">
                        <a:spcAft>
                          <a:spcPts val="0"/>
                        </a:spcAft>
                      </a:pPr>
                      <a:r>
                        <a:rPr lang="zh-CN" sz="800" kern="100">
                          <a:latin typeface="微软雅黑" panose="020B0503020204020204" charset="-122"/>
                          <a:ea typeface="微软雅黑" panose="020B0503020204020204" charset="-122"/>
                          <a:cs typeface="Times New Roman" panose="02020603050405020304"/>
                        </a:rPr>
                        <a:t>数学物理方程</a:t>
                      </a:r>
                      <a:endParaRPr lang="zh-CN" sz="800" kern="100">
                        <a:latin typeface="微软雅黑" panose="020B0503020204020204" charset="-122"/>
                        <a:ea typeface="微软雅黑" panose="020B0503020204020204" charset="-122"/>
                        <a:cs typeface="Times New Roman" panose="02020603050405020304"/>
                      </a:endParaRPr>
                    </a:p>
                    <a:p>
                      <a:pPr algn="just">
                        <a:spcAft>
                          <a:spcPts val="0"/>
                        </a:spcAft>
                      </a:pPr>
                      <a:r>
                        <a:rPr lang="en-US" sz="800" kern="100">
                          <a:latin typeface="微软雅黑" panose="020B0503020204020204" charset="-122"/>
                          <a:ea typeface="微软雅黑" panose="020B0503020204020204" charset="-122"/>
                          <a:cs typeface="Times New Roman" panose="02020603050405020304"/>
                        </a:rPr>
                        <a:t>Mathematics and Physics Equations</a:t>
                      </a:r>
                      <a:endParaRPr lang="zh-CN" sz="800" kern="100">
                        <a:latin typeface="微软雅黑" panose="020B0503020204020204" charset="-122"/>
                        <a:ea typeface="微软雅黑" panose="020B0503020204020204" charset="-122"/>
                        <a:cs typeface="Times New Roman" panose="02020603050405020304"/>
                      </a:endParaRPr>
                    </a:p>
                  </a:txBody>
                  <a:tcPr marL="31972" marR="3197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r>
                        <a:rPr lang="en-US" sz="800" kern="100">
                          <a:latin typeface="微软雅黑" panose="020B0503020204020204" charset="-122"/>
                          <a:ea typeface="微软雅黑" panose="020B0503020204020204" charset="-122"/>
                          <a:cs typeface="Times New Roman" panose="02020603050405020304"/>
                        </a:rPr>
                        <a:t>3</a:t>
                      </a:r>
                      <a:endParaRPr lang="en-US" sz="800" kern="100">
                        <a:latin typeface="微软雅黑" panose="020B0503020204020204" charset="-122"/>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r>
                        <a:rPr lang="en-US" sz="800" kern="100">
                          <a:latin typeface="微软雅黑" panose="020B0503020204020204" charset="-122"/>
                          <a:ea typeface="微软雅黑" panose="020B0503020204020204" charset="-122"/>
                          <a:cs typeface="Times New Roman" panose="02020603050405020304"/>
                        </a:rPr>
                        <a:t>48</a:t>
                      </a:r>
                      <a:endParaRPr lang="en-US" sz="800" kern="100">
                        <a:latin typeface="微软雅黑" panose="020B0503020204020204" charset="-122"/>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r>
                        <a:rPr lang="en-US" sz="800" kern="100">
                          <a:latin typeface="微软雅黑" panose="020B0503020204020204" charset="-122"/>
                          <a:ea typeface="微软雅黑" panose="020B0503020204020204" charset="-122"/>
                          <a:cs typeface="Times New Roman" panose="02020603050405020304"/>
                        </a:rPr>
                        <a:t>48</a:t>
                      </a:r>
                      <a:endParaRPr lang="en-US" sz="800" kern="100">
                        <a:latin typeface="微软雅黑" panose="020B0503020204020204" charset="-122"/>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en-US" sz="800" kern="100" dirty="0">
                        <a:latin typeface="Times New Roman" panose="02020603050405020304"/>
                        <a:ea typeface="微软雅黑" panose="020B0503020204020204" charset="-122"/>
                        <a:cs typeface="Times New Roman" panose="02020603050405020304"/>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en-US" sz="800" kern="100" dirty="0">
                        <a:latin typeface="Times New Roman" panose="02020603050405020304"/>
                        <a:ea typeface="微软雅黑" panose="020B0503020204020204" charset="-122"/>
                        <a:cs typeface="Times New Roman" panose="02020603050405020304"/>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en-US" sz="800" kern="100" dirty="0">
                        <a:latin typeface="Times New Roman" panose="02020603050405020304"/>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en-US" sz="800" kern="100">
                        <a:latin typeface="Times New Roman" panose="02020603050405020304"/>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r>
                        <a:rPr lang="zh-CN" sz="800" kern="100" dirty="0">
                          <a:latin typeface="微软雅黑" panose="020B0503020204020204" charset="-122"/>
                          <a:ea typeface="微软雅黑" panose="020B0503020204020204" charset="-122"/>
                          <a:cs typeface="Times New Roman" panose="02020603050405020304"/>
                        </a:rPr>
                        <a:t>高等数学</a:t>
                      </a:r>
                      <a:endParaRPr lang="zh-CN" sz="800" kern="100" dirty="0">
                        <a:latin typeface="微软雅黑" panose="020B0503020204020204" charset="-122"/>
                        <a:ea typeface="微软雅黑" panose="020B0503020204020204" charset="-122"/>
                        <a:cs typeface="Times New Roman" panose="02020603050405020304"/>
                      </a:endParaRPr>
                    </a:p>
                    <a:p>
                      <a:pPr algn="ctr">
                        <a:spcAft>
                          <a:spcPts val="0"/>
                        </a:spcAft>
                      </a:pPr>
                      <a:r>
                        <a:rPr lang="zh-CN" sz="800" kern="100" dirty="0">
                          <a:latin typeface="微软雅黑" panose="020B0503020204020204" charset="-122"/>
                          <a:ea typeface="微软雅黑" panose="020B0503020204020204" charset="-122"/>
                          <a:cs typeface="Times New Roman" panose="02020603050405020304"/>
                        </a:rPr>
                        <a:t>线性代数</a:t>
                      </a:r>
                      <a:endParaRPr lang="zh-CN" sz="800" kern="100" dirty="0">
                        <a:latin typeface="微软雅黑" panose="020B0503020204020204" charset="-122"/>
                        <a:ea typeface="微软雅黑" panose="020B0503020204020204" charset="-122"/>
                        <a:cs typeface="Times New Roman" panose="02020603050405020304"/>
                      </a:endParaRPr>
                    </a:p>
                    <a:p>
                      <a:pPr algn="ctr">
                        <a:spcAft>
                          <a:spcPts val="0"/>
                        </a:spcAft>
                      </a:pPr>
                      <a:r>
                        <a:rPr lang="zh-CN" sz="800" kern="100" dirty="0">
                          <a:latin typeface="微软雅黑" panose="020B0503020204020204" charset="-122"/>
                          <a:ea typeface="微软雅黑" panose="020B0503020204020204" charset="-122"/>
                          <a:cs typeface="Times New Roman" panose="02020603050405020304"/>
                        </a:rPr>
                        <a:t>常微分方程</a:t>
                      </a:r>
                      <a:endParaRPr lang="zh-CN" sz="800" kern="100" dirty="0">
                        <a:latin typeface="微软雅黑" panose="020B0503020204020204" charset="-122"/>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en-US" sz="800" kern="100" dirty="0">
                        <a:latin typeface="Times New Roman" panose="02020603050405020304"/>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en-US" sz="800" kern="100" dirty="0">
                        <a:latin typeface="Times New Roman" panose="02020603050405020304"/>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en-US" sz="800" kern="100" dirty="0">
                        <a:latin typeface="Times New Roman" panose="02020603050405020304"/>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en-US" sz="800" kern="100" dirty="0">
                        <a:latin typeface="Times New Roman" panose="02020603050405020304"/>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r>
                        <a:rPr lang="en-US" sz="800" kern="100" dirty="0">
                          <a:latin typeface="微软雅黑" panose="020B0503020204020204" charset="-122"/>
                          <a:ea typeface="微软雅黑" panose="020B0503020204020204" charset="-122"/>
                          <a:cs typeface="Times New Roman" panose="02020603050405020304"/>
                        </a:rPr>
                        <a:t>3</a:t>
                      </a:r>
                      <a:endParaRPr lang="en-US" sz="800" kern="100" dirty="0">
                        <a:latin typeface="微软雅黑" panose="020B0503020204020204" charset="-122"/>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en-US" sz="800" kern="100" dirty="0">
                        <a:latin typeface="Times New Roman" panose="02020603050405020304"/>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en-US" sz="800" kern="100" dirty="0">
                        <a:latin typeface="Times New Roman" panose="02020603050405020304"/>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en-US" sz="800" kern="100">
                        <a:latin typeface="Times New Roman" panose="02020603050405020304"/>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04800">
                <a:tc vMerge="1">
                  <a:tcPr/>
                </a:tc>
                <a:tc>
                  <a:txBody>
                    <a:bodyPr/>
                    <a:p>
                      <a:pPr algn="ctr">
                        <a:spcAft>
                          <a:spcPts val="0"/>
                        </a:spcAft>
                      </a:pPr>
                      <a:r>
                        <a:rPr lang="en-US" sz="800" kern="100" dirty="0">
                          <a:latin typeface="微软雅黑" panose="020B0503020204020204" charset="-122"/>
                          <a:ea typeface="微软雅黑" panose="020B0503020204020204" charset="-122"/>
                          <a:cs typeface="Times New Roman" panose="02020603050405020304"/>
                        </a:rPr>
                        <a:t>21205600</a:t>
                      </a:r>
                      <a:endParaRPr lang="en-US" sz="800" kern="100" dirty="0">
                        <a:latin typeface="微软雅黑" panose="020B0503020204020204" charset="-122"/>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just">
                        <a:spcAft>
                          <a:spcPts val="0"/>
                        </a:spcAft>
                      </a:pPr>
                      <a:r>
                        <a:rPr lang="zh-CN" sz="800" kern="100">
                          <a:latin typeface="微软雅黑" panose="020B0503020204020204" charset="-122"/>
                          <a:ea typeface="微软雅黑" panose="020B0503020204020204" charset="-122"/>
                          <a:cs typeface="Times New Roman" panose="02020603050405020304"/>
                        </a:rPr>
                        <a:t>数理统计</a:t>
                      </a:r>
                      <a:endParaRPr lang="zh-CN" sz="800" kern="100">
                        <a:latin typeface="微软雅黑" panose="020B0503020204020204" charset="-122"/>
                        <a:ea typeface="微软雅黑" panose="020B0503020204020204" charset="-122"/>
                        <a:cs typeface="Times New Roman" panose="02020603050405020304"/>
                      </a:endParaRPr>
                    </a:p>
                    <a:p>
                      <a:pPr algn="just">
                        <a:spcAft>
                          <a:spcPts val="0"/>
                        </a:spcAft>
                      </a:pPr>
                      <a:r>
                        <a:rPr lang="en-US" sz="800" kern="100">
                          <a:latin typeface="微软雅黑" panose="020B0503020204020204" charset="-122"/>
                          <a:ea typeface="微软雅黑" panose="020B0503020204020204" charset="-122"/>
                          <a:cs typeface="Times New Roman" panose="02020603050405020304"/>
                        </a:rPr>
                        <a:t>Mathematics Statistics</a:t>
                      </a:r>
                      <a:endParaRPr lang="zh-CN" sz="800" kern="100">
                        <a:latin typeface="微软雅黑" panose="020B0503020204020204" charset="-122"/>
                        <a:ea typeface="微软雅黑" panose="020B0503020204020204" charset="-122"/>
                        <a:cs typeface="Times New Roman" panose="02020603050405020304"/>
                      </a:endParaRPr>
                    </a:p>
                  </a:txBody>
                  <a:tcPr marL="31972" marR="3197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r>
                        <a:rPr lang="en-US" sz="800" kern="100">
                          <a:latin typeface="微软雅黑" panose="020B0503020204020204" charset="-122"/>
                          <a:ea typeface="微软雅黑" panose="020B0503020204020204" charset="-122"/>
                          <a:cs typeface="Times New Roman" panose="02020603050405020304"/>
                        </a:rPr>
                        <a:t>3</a:t>
                      </a:r>
                      <a:endParaRPr lang="en-US" sz="800" kern="100">
                        <a:latin typeface="微软雅黑" panose="020B0503020204020204" charset="-122"/>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r>
                        <a:rPr lang="en-US" sz="800" kern="100">
                          <a:latin typeface="微软雅黑" panose="020B0503020204020204" charset="-122"/>
                          <a:ea typeface="微软雅黑" panose="020B0503020204020204" charset="-122"/>
                          <a:cs typeface="Times New Roman" panose="02020603050405020304"/>
                        </a:rPr>
                        <a:t>48</a:t>
                      </a:r>
                      <a:endParaRPr lang="en-US" sz="800" kern="100">
                        <a:latin typeface="微软雅黑" panose="020B0503020204020204" charset="-122"/>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r>
                        <a:rPr lang="en-US" sz="800" kern="100">
                          <a:latin typeface="微软雅黑" panose="020B0503020204020204" charset="-122"/>
                          <a:ea typeface="微软雅黑" panose="020B0503020204020204" charset="-122"/>
                          <a:cs typeface="Times New Roman" panose="02020603050405020304"/>
                        </a:rPr>
                        <a:t>48</a:t>
                      </a:r>
                      <a:endParaRPr lang="en-US" sz="800" kern="100">
                        <a:latin typeface="微软雅黑" panose="020B0503020204020204" charset="-122"/>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en-US" sz="800" kern="100">
                        <a:latin typeface="Times New Roman" panose="02020603050405020304"/>
                        <a:ea typeface="微软雅黑" panose="020B0503020204020204" charset="-122"/>
                        <a:cs typeface="Times New Roman" panose="02020603050405020304"/>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en-US" sz="800" kern="100" dirty="0">
                        <a:latin typeface="Times New Roman" panose="02020603050405020304"/>
                        <a:ea typeface="微软雅黑" panose="020B0503020204020204" charset="-122"/>
                        <a:cs typeface="Times New Roman" panose="02020603050405020304"/>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en-US" sz="800" kern="100" dirty="0">
                        <a:latin typeface="Times New Roman" panose="02020603050405020304"/>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en-US" sz="800" kern="100" dirty="0">
                        <a:latin typeface="Times New Roman" panose="02020603050405020304"/>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r>
                        <a:rPr lang="zh-CN" sz="800" kern="100">
                          <a:latin typeface="微软雅黑" panose="020B0503020204020204" charset="-122"/>
                          <a:ea typeface="微软雅黑" panose="020B0503020204020204" charset="-122"/>
                          <a:cs typeface="Times New Roman" panose="02020603050405020304"/>
                        </a:rPr>
                        <a:t>概率论</a:t>
                      </a:r>
                      <a:endParaRPr lang="zh-CN" sz="800" kern="100">
                        <a:latin typeface="微软雅黑" panose="020B0503020204020204" charset="-122"/>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en-US" sz="800" kern="100">
                        <a:latin typeface="Times New Roman" panose="02020603050405020304"/>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en-US" sz="800" kern="100">
                        <a:latin typeface="Times New Roman" panose="02020603050405020304"/>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en-US" sz="800" kern="100">
                        <a:latin typeface="Times New Roman" panose="02020603050405020304"/>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en-US" sz="800" kern="100" dirty="0">
                        <a:latin typeface="Times New Roman" panose="02020603050405020304"/>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r>
                        <a:rPr lang="en-US" sz="800" kern="100" dirty="0">
                          <a:latin typeface="微软雅黑" panose="020B0503020204020204" charset="-122"/>
                          <a:ea typeface="微软雅黑" panose="020B0503020204020204" charset="-122"/>
                          <a:cs typeface="Times New Roman" panose="02020603050405020304"/>
                        </a:rPr>
                        <a:t>3</a:t>
                      </a:r>
                      <a:endParaRPr lang="en-US" sz="800" kern="100" dirty="0">
                        <a:latin typeface="微软雅黑" panose="020B0503020204020204" charset="-122"/>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en-US" sz="800" kern="100">
                        <a:latin typeface="Times New Roman" panose="02020603050405020304"/>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en-US" sz="800" kern="100" dirty="0">
                        <a:latin typeface="Times New Roman" panose="02020603050405020304"/>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en-US" sz="800" kern="100" dirty="0">
                        <a:latin typeface="Times New Roman" panose="02020603050405020304"/>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65760">
                <a:tc vMerge="1">
                  <a:tcPr/>
                </a:tc>
                <a:tc>
                  <a:txBody>
                    <a:bodyPr/>
                    <a:p>
                      <a:pPr algn="ctr">
                        <a:spcAft>
                          <a:spcPts val="0"/>
                        </a:spcAft>
                      </a:pPr>
                      <a:r>
                        <a:rPr lang="en-US" sz="800" kern="100" dirty="0">
                          <a:latin typeface="微软雅黑" panose="020B0503020204020204" charset="-122"/>
                          <a:ea typeface="微软雅黑" panose="020B0503020204020204" charset="-122"/>
                          <a:cs typeface="Times New Roman" panose="02020603050405020304"/>
                        </a:rPr>
                        <a:t>21208300</a:t>
                      </a:r>
                      <a:endParaRPr lang="en-US" sz="800" kern="100" dirty="0">
                        <a:latin typeface="微软雅黑" panose="020B0503020204020204" charset="-122"/>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just">
                        <a:spcAft>
                          <a:spcPts val="0"/>
                        </a:spcAft>
                      </a:pPr>
                      <a:r>
                        <a:rPr lang="zh-CN" sz="800" kern="100">
                          <a:latin typeface="微软雅黑" panose="020B0503020204020204" charset="-122"/>
                          <a:ea typeface="微软雅黑" panose="020B0503020204020204" charset="-122"/>
                          <a:cs typeface="Times New Roman" panose="02020603050405020304"/>
                        </a:rPr>
                        <a:t>运筹学</a:t>
                      </a:r>
                      <a:endParaRPr lang="zh-CN" sz="800" kern="100">
                        <a:latin typeface="微软雅黑" panose="020B0503020204020204" charset="-122"/>
                        <a:ea typeface="微软雅黑" panose="020B0503020204020204" charset="-122"/>
                        <a:cs typeface="Times New Roman" panose="02020603050405020304"/>
                      </a:endParaRPr>
                    </a:p>
                    <a:p>
                      <a:pPr algn="l">
                        <a:spcAft>
                          <a:spcPts val="0"/>
                        </a:spcAft>
                      </a:pPr>
                      <a:r>
                        <a:rPr lang="en-US" sz="800" kern="100">
                          <a:latin typeface="微软雅黑" panose="020B0503020204020204" charset="-122"/>
                          <a:ea typeface="微软雅黑" panose="020B0503020204020204" charset="-122"/>
                          <a:cs typeface="Times New Roman" panose="02020603050405020304"/>
                        </a:rPr>
                        <a:t>Operational Research</a:t>
                      </a:r>
                      <a:endParaRPr lang="zh-CN" sz="800" kern="100">
                        <a:latin typeface="微软雅黑" panose="020B0503020204020204" charset="-122"/>
                        <a:ea typeface="微软雅黑" panose="020B0503020204020204" charset="-122"/>
                        <a:cs typeface="Times New Roman" panose="02020603050405020304"/>
                      </a:endParaRPr>
                    </a:p>
                  </a:txBody>
                  <a:tcPr marL="31972" marR="3197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lnSpc>
                          <a:spcPts val="1200"/>
                        </a:lnSpc>
                        <a:spcAft>
                          <a:spcPts val="0"/>
                        </a:spcAft>
                      </a:pPr>
                      <a:r>
                        <a:rPr lang="en-US" sz="800" kern="100">
                          <a:latin typeface="微软雅黑" panose="020B0503020204020204" charset="-122"/>
                          <a:ea typeface="微软雅黑" panose="020B0503020204020204" charset="-122"/>
                          <a:cs typeface="Times New Roman" panose="02020603050405020304"/>
                        </a:rPr>
                        <a:t>3</a:t>
                      </a:r>
                      <a:endParaRPr lang="en-US" sz="800" kern="100">
                        <a:latin typeface="微软雅黑" panose="020B0503020204020204" charset="-122"/>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lnSpc>
                          <a:spcPts val="1200"/>
                        </a:lnSpc>
                        <a:spcAft>
                          <a:spcPts val="0"/>
                        </a:spcAft>
                      </a:pPr>
                      <a:r>
                        <a:rPr lang="en-US" sz="800" kern="100">
                          <a:latin typeface="微软雅黑" panose="020B0503020204020204" charset="-122"/>
                          <a:ea typeface="微软雅黑" panose="020B0503020204020204" charset="-122"/>
                          <a:cs typeface="Times New Roman" panose="02020603050405020304"/>
                        </a:rPr>
                        <a:t>48</a:t>
                      </a:r>
                      <a:endParaRPr lang="en-US" sz="800" kern="100">
                        <a:latin typeface="微软雅黑" panose="020B0503020204020204" charset="-122"/>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lnSpc>
                          <a:spcPts val="1200"/>
                        </a:lnSpc>
                        <a:spcAft>
                          <a:spcPts val="0"/>
                        </a:spcAft>
                      </a:pPr>
                      <a:r>
                        <a:rPr lang="en-US" sz="800" kern="100">
                          <a:latin typeface="微软雅黑" panose="020B0503020204020204" charset="-122"/>
                          <a:ea typeface="微软雅黑" panose="020B0503020204020204" charset="-122"/>
                          <a:cs typeface="Times New Roman" panose="02020603050405020304"/>
                        </a:rPr>
                        <a:t>48</a:t>
                      </a:r>
                      <a:endParaRPr lang="en-US" sz="800" kern="100">
                        <a:latin typeface="微软雅黑" panose="020B0503020204020204" charset="-122"/>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en-US" sz="800" kern="100">
                        <a:latin typeface="Times New Roman" panose="02020603050405020304"/>
                        <a:ea typeface="微软雅黑" panose="020B0503020204020204" charset="-122"/>
                        <a:cs typeface="Times New Roman" panose="02020603050405020304"/>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en-US" sz="800" kern="100" dirty="0">
                        <a:latin typeface="Times New Roman" panose="02020603050405020304"/>
                        <a:ea typeface="微软雅黑" panose="020B0503020204020204" charset="-122"/>
                        <a:cs typeface="Times New Roman" panose="02020603050405020304"/>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en-US" sz="800" kern="100" dirty="0">
                        <a:latin typeface="Times New Roman" panose="02020603050405020304"/>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en-US" sz="800" kern="100" dirty="0">
                        <a:latin typeface="Times New Roman" panose="02020603050405020304"/>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lnSpc>
                          <a:spcPts val="1200"/>
                        </a:lnSpc>
                        <a:spcAft>
                          <a:spcPts val="0"/>
                        </a:spcAft>
                      </a:pPr>
                      <a:r>
                        <a:rPr lang="zh-CN" sz="800" kern="100" dirty="0">
                          <a:latin typeface="微软雅黑" panose="020B0503020204020204" charset="-122"/>
                          <a:ea typeface="微软雅黑" panose="020B0503020204020204" charset="-122"/>
                          <a:cs typeface="Times New Roman" panose="02020603050405020304"/>
                        </a:rPr>
                        <a:t>线性代数</a:t>
                      </a:r>
                      <a:endParaRPr lang="zh-CN" sz="800" kern="100" dirty="0">
                        <a:latin typeface="微软雅黑" panose="020B0503020204020204" charset="-122"/>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lnSpc>
                          <a:spcPts val="1200"/>
                        </a:lnSpc>
                        <a:spcAft>
                          <a:spcPts val="0"/>
                        </a:spcAft>
                      </a:pPr>
                      <a:endParaRPr lang="en-US" sz="800" kern="100">
                        <a:latin typeface="Times New Roman" panose="02020603050405020304"/>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lnSpc>
                          <a:spcPts val="1200"/>
                        </a:lnSpc>
                        <a:spcAft>
                          <a:spcPts val="0"/>
                        </a:spcAft>
                      </a:pPr>
                      <a:endParaRPr lang="en-US" sz="800" kern="100">
                        <a:latin typeface="Times New Roman" panose="02020603050405020304"/>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lnSpc>
                          <a:spcPts val="1200"/>
                        </a:lnSpc>
                        <a:spcAft>
                          <a:spcPts val="0"/>
                        </a:spcAft>
                      </a:pPr>
                      <a:endParaRPr lang="en-US" sz="800" kern="100">
                        <a:latin typeface="Times New Roman" panose="02020603050405020304"/>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lnSpc>
                          <a:spcPts val="1200"/>
                        </a:lnSpc>
                        <a:spcAft>
                          <a:spcPts val="0"/>
                        </a:spcAft>
                      </a:pPr>
                      <a:endParaRPr lang="en-US" sz="800" kern="100">
                        <a:latin typeface="Times New Roman" panose="02020603050405020304"/>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en-US" sz="800" kern="100" dirty="0">
                        <a:latin typeface="Times New Roman" panose="02020603050405020304"/>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r>
                        <a:rPr lang="en-US" sz="800" kern="100" dirty="0">
                          <a:latin typeface="微软雅黑" panose="020B0503020204020204" charset="-122"/>
                          <a:ea typeface="微软雅黑" panose="020B0503020204020204" charset="-122"/>
                          <a:cs typeface="Times New Roman" panose="02020603050405020304"/>
                        </a:rPr>
                        <a:t>3</a:t>
                      </a:r>
                      <a:endParaRPr lang="en-US" sz="800" kern="100" dirty="0">
                        <a:latin typeface="微软雅黑" panose="020B0503020204020204" charset="-122"/>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lnSpc>
                          <a:spcPts val="1200"/>
                        </a:lnSpc>
                        <a:spcAft>
                          <a:spcPts val="0"/>
                        </a:spcAft>
                      </a:pPr>
                      <a:endParaRPr lang="en-US" sz="800" kern="100">
                        <a:latin typeface="Times New Roman" panose="02020603050405020304"/>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lnSpc>
                          <a:spcPts val="1200"/>
                        </a:lnSpc>
                        <a:spcAft>
                          <a:spcPts val="0"/>
                        </a:spcAft>
                      </a:pPr>
                      <a:endParaRPr lang="en-US" sz="800" kern="100" dirty="0">
                        <a:latin typeface="Times New Roman" panose="02020603050405020304"/>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80365">
                <a:tc vMerge="1">
                  <a:tcPr/>
                </a:tc>
                <a:tc>
                  <a:txBody>
                    <a:bodyPr/>
                    <a:p>
                      <a:pPr algn="ctr">
                        <a:lnSpc>
                          <a:spcPts val="1100"/>
                        </a:lnSpc>
                        <a:spcAft>
                          <a:spcPts val="0"/>
                        </a:spcAft>
                      </a:pPr>
                      <a:r>
                        <a:rPr lang="zh-CN" sz="800" b="1" kern="100" dirty="0">
                          <a:latin typeface="微软雅黑" panose="020B0503020204020204" charset="-122"/>
                          <a:ea typeface="微软雅黑" panose="020B0503020204020204" charset="-122"/>
                          <a:cs typeface="Times New Roman" panose="02020603050405020304"/>
                        </a:rPr>
                        <a:t>小计</a:t>
                      </a:r>
                      <a:endParaRPr lang="zh-CN" sz="900" kern="100" dirty="0">
                        <a:latin typeface="微软雅黑" panose="020B0503020204020204" charset="-122"/>
                        <a:ea typeface="微软雅黑" panose="020B0503020204020204" charset="-122"/>
                        <a:cs typeface="Times New Roman" panose="02020603050405020304"/>
                      </a:endParaRPr>
                    </a:p>
                    <a:p>
                      <a:pPr algn="ctr">
                        <a:lnSpc>
                          <a:spcPts val="1100"/>
                        </a:lnSpc>
                        <a:spcAft>
                          <a:spcPts val="0"/>
                        </a:spcAft>
                      </a:pPr>
                      <a:r>
                        <a:rPr lang="en-US" sz="800" b="1" kern="100" dirty="0">
                          <a:latin typeface="微软雅黑" panose="020B0503020204020204" charset="-122"/>
                          <a:ea typeface="微软雅黑" panose="020B0503020204020204" charset="-122"/>
                          <a:cs typeface="Times New Roman" panose="02020603050405020304"/>
                        </a:rPr>
                        <a:t>Sum</a:t>
                      </a:r>
                      <a:endParaRPr lang="zh-CN" sz="900" kern="100" dirty="0">
                        <a:latin typeface="微软雅黑" panose="020B0503020204020204" charset="-122"/>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l">
                        <a:spcAft>
                          <a:spcPts val="0"/>
                        </a:spcAft>
                      </a:pPr>
                      <a:endParaRPr lang="zh-CN" sz="800" kern="100">
                        <a:latin typeface="Times New Roman" panose="02020603050405020304"/>
                        <a:ea typeface="微软雅黑" panose="020B0503020204020204" charset="-122"/>
                        <a:cs typeface="Times New Roman" panose="02020603050405020304"/>
                      </a:endParaRPr>
                    </a:p>
                  </a:txBody>
                  <a:tcPr marL="31972" marR="3197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r>
                        <a:rPr lang="en-US" sz="800" b="1" kern="100">
                          <a:latin typeface="微软雅黑" panose="020B0503020204020204" charset="-122"/>
                          <a:ea typeface="微软雅黑" panose="020B0503020204020204" charset="-122"/>
                          <a:cs typeface="Times New Roman" panose="02020603050405020304"/>
                        </a:rPr>
                        <a:t>15</a:t>
                      </a:r>
                      <a:endParaRPr lang="en-US" sz="800" b="1" kern="100">
                        <a:latin typeface="微软雅黑" panose="020B0503020204020204" charset="-122"/>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r>
                        <a:rPr lang="en-US" sz="800" b="1" kern="100">
                          <a:latin typeface="微软雅黑" panose="020B0503020204020204" charset="-122"/>
                          <a:ea typeface="微软雅黑" panose="020B0503020204020204" charset="-122"/>
                          <a:cs typeface="Times New Roman" panose="02020603050405020304"/>
                        </a:rPr>
                        <a:t>240</a:t>
                      </a:r>
                      <a:endParaRPr lang="en-US" sz="800" b="1" kern="100">
                        <a:latin typeface="微软雅黑" panose="020B0503020204020204" charset="-122"/>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r>
                        <a:rPr lang="en-US" sz="800" b="1" kern="100">
                          <a:latin typeface="微软雅黑" panose="020B0503020204020204" charset="-122"/>
                          <a:ea typeface="微软雅黑" panose="020B0503020204020204" charset="-122"/>
                          <a:cs typeface="Times New Roman" panose="02020603050405020304"/>
                        </a:rPr>
                        <a:t>240</a:t>
                      </a:r>
                      <a:endParaRPr lang="en-US" sz="800" b="1" kern="100">
                        <a:latin typeface="微软雅黑" panose="020B0503020204020204" charset="-122"/>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zh-CN" sz="800" kern="100">
                        <a:latin typeface="Times New Roman" panose="02020603050405020304"/>
                        <a:ea typeface="微软雅黑" panose="020B0503020204020204" charset="-122"/>
                        <a:cs typeface="Times New Roman" panose="02020603050405020304"/>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zh-CN" sz="800" kern="100" dirty="0">
                        <a:latin typeface="Times New Roman" panose="02020603050405020304"/>
                        <a:ea typeface="微软雅黑" panose="020B0503020204020204" charset="-122"/>
                        <a:cs typeface="Times New Roman" panose="02020603050405020304"/>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zh-CN" sz="800" kern="100" dirty="0">
                        <a:latin typeface="Times New Roman" panose="02020603050405020304"/>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zh-CN" sz="800" kern="100">
                        <a:latin typeface="Times New Roman" panose="02020603050405020304"/>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zh-CN" sz="800" kern="100" dirty="0">
                        <a:latin typeface="Times New Roman" panose="02020603050405020304"/>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r>
                        <a:rPr lang="en-US" altLang="zh-CN" sz="800" b="1" kern="100" dirty="0" smtClean="0">
                          <a:latin typeface="微软雅黑" panose="020B0503020204020204" charset="-122"/>
                          <a:ea typeface="微软雅黑" panose="020B0503020204020204" charset="-122"/>
                          <a:cs typeface="Times New Roman" panose="02020603050405020304"/>
                        </a:rPr>
                        <a:t>0</a:t>
                      </a:r>
                      <a:endParaRPr lang="en-US" altLang="zh-CN" sz="800" b="1" kern="100" dirty="0" smtClean="0">
                        <a:latin typeface="微软雅黑" panose="020B0503020204020204" charset="-122"/>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r>
                        <a:rPr lang="en-US" altLang="zh-CN" sz="800" b="1" kern="100" dirty="0" smtClean="0">
                          <a:latin typeface="微软雅黑" panose="020B0503020204020204" charset="-122"/>
                          <a:ea typeface="微软雅黑" panose="020B0503020204020204" charset="-122"/>
                          <a:cs typeface="Times New Roman" panose="02020603050405020304"/>
                        </a:rPr>
                        <a:t>0</a:t>
                      </a:r>
                      <a:endParaRPr lang="en-US" altLang="zh-CN" sz="800" b="1" kern="100" dirty="0" smtClean="0">
                        <a:latin typeface="微软雅黑" panose="020B0503020204020204" charset="-122"/>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r>
                        <a:rPr lang="en-US" altLang="zh-CN" sz="800" b="1" kern="100" dirty="0" smtClean="0">
                          <a:latin typeface="微软雅黑" panose="020B0503020204020204" charset="-122"/>
                          <a:ea typeface="微软雅黑" panose="020B0503020204020204" charset="-122"/>
                          <a:cs typeface="Times New Roman" panose="02020603050405020304"/>
                        </a:rPr>
                        <a:t>3</a:t>
                      </a:r>
                      <a:endParaRPr lang="en-US" altLang="zh-CN" sz="800" b="1" kern="100" dirty="0" smtClean="0">
                        <a:latin typeface="微软雅黑" panose="020B0503020204020204" charset="-122"/>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r>
                        <a:rPr lang="en-US" sz="800" b="1" kern="100" dirty="0">
                          <a:latin typeface="微软雅黑" panose="020B0503020204020204" charset="-122"/>
                          <a:ea typeface="微软雅黑" panose="020B0503020204020204" charset="-122"/>
                          <a:cs typeface="Times New Roman" panose="02020603050405020304"/>
                        </a:rPr>
                        <a:t>3</a:t>
                      </a:r>
                      <a:endParaRPr lang="en-US" sz="800" b="1" kern="100" dirty="0">
                        <a:latin typeface="微软雅黑" panose="020B0503020204020204" charset="-122"/>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r>
                        <a:rPr lang="en-US" sz="800" b="1" kern="100">
                          <a:latin typeface="微软雅黑" panose="020B0503020204020204" charset="-122"/>
                          <a:ea typeface="微软雅黑" panose="020B0503020204020204" charset="-122"/>
                          <a:cs typeface="Times New Roman" panose="02020603050405020304"/>
                        </a:rPr>
                        <a:t>6</a:t>
                      </a:r>
                      <a:endParaRPr lang="en-US" sz="800" b="1" kern="100">
                        <a:latin typeface="微软雅黑" panose="020B0503020204020204" charset="-122"/>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r>
                        <a:rPr lang="en-US" sz="800" b="1" kern="100" dirty="0">
                          <a:latin typeface="微软雅黑" panose="020B0503020204020204" charset="-122"/>
                          <a:ea typeface="微软雅黑" panose="020B0503020204020204" charset="-122"/>
                          <a:cs typeface="Times New Roman" panose="02020603050405020304"/>
                        </a:rPr>
                        <a:t>3</a:t>
                      </a:r>
                      <a:endParaRPr lang="en-US" sz="800" b="1" kern="100" dirty="0">
                        <a:latin typeface="微软雅黑" panose="020B0503020204020204" charset="-122"/>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r>
                        <a:rPr lang="en-US" altLang="zh-CN" sz="900" b="1" kern="100" dirty="0" smtClean="0">
                          <a:latin typeface="微软雅黑" panose="020B0503020204020204" charset="-122"/>
                          <a:ea typeface="微软雅黑" panose="020B0503020204020204" charset="-122"/>
                          <a:cs typeface="Times New Roman" panose="02020603050405020304"/>
                        </a:rPr>
                        <a:t>0</a:t>
                      </a:r>
                      <a:endParaRPr lang="en-US" altLang="zh-CN" sz="900" b="1" kern="100" dirty="0" smtClean="0">
                        <a:latin typeface="微软雅黑" panose="020B0503020204020204" charset="-122"/>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r>
                        <a:rPr lang="en-US" altLang="zh-CN" sz="900" b="1" kern="100" dirty="0" smtClean="0">
                          <a:latin typeface="微软雅黑" panose="020B0503020204020204" charset="-122"/>
                          <a:ea typeface="微软雅黑" panose="020B0503020204020204" charset="-122"/>
                          <a:cs typeface="Times New Roman" panose="02020603050405020304"/>
                        </a:rPr>
                        <a:t>0</a:t>
                      </a:r>
                      <a:endParaRPr lang="en-US" altLang="zh-CN" sz="900" b="1" kern="100" dirty="0" smtClean="0">
                        <a:latin typeface="微软雅黑" panose="020B0503020204020204" charset="-122"/>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25145">
                <a:tc rowSpan="3">
                  <a:txBody>
                    <a:bodyPr/>
                    <a:p>
                      <a:pPr marL="71755" marR="71755" algn="ctr">
                        <a:lnSpc>
                          <a:spcPts val="1200"/>
                        </a:lnSpc>
                        <a:spcAft>
                          <a:spcPts val="0"/>
                        </a:spcAft>
                      </a:pPr>
                      <a:r>
                        <a:rPr lang="zh-CN" sz="800" b="1" kern="100">
                          <a:latin typeface="微软雅黑" panose="020B0503020204020204" charset="-122"/>
                          <a:ea typeface="微软雅黑" panose="020B0503020204020204" charset="-122"/>
                          <a:cs typeface="Times New Roman" panose="02020603050405020304"/>
                        </a:rPr>
                        <a:t>实 践 环 节</a:t>
                      </a:r>
                      <a:endParaRPr lang="zh-CN" sz="900" kern="100">
                        <a:latin typeface="微软雅黑" panose="020B0503020204020204" charset="-122"/>
                        <a:ea typeface="微软雅黑" panose="020B0503020204020204" charset="-122"/>
                        <a:cs typeface="Times New Roman" panose="02020603050405020304"/>
                      </a:endParaRPr>
                    </a:p>
                    <a:p>
                      <a:pPr marL="71755" marR="71755" algn="ctr">
                        <a:lnSpc>
                          <a:spcPts val="1200"/>
                        </a:lnSpc>
                        <a:spcAft>
                          <a:spcPts val="0"/>
                        </a:spcAft>
                      </a:pPr>
                      <a:r>
                        <a:rPr lang="en-US" sz="800" b="1" kern="100">
                          <a:latin typeface="微软雅黑" panose="020B0503020204020204" charset="-122"/>
                          <a:ea typeface="微软雅黑" panose="020B0503020204020204" charset="-122"/>
                          <a:cs typeface="Times New Roman" panose="02020603050405020304"/>
                        </a:rPr>
                        <a:t>Practical Work</a:t>
                      </a:r>
                      <a:endParaRPr lang="zh-CN" sz="900" kern="100">
                        <a:latin typeface="微软雅黑" panose="020B0503020204020204" charset="-122"/>
                        <a:ea typeface="微软雅黑" panose="020B0503020204020204" charset="-122"/>
                        <a:cs typeface="Times New Roman" panose="02020603050405020304"/>
                      </a:endParaRPr>
                    </a:p>
                  </a:txBody>
                  <a:tcPr marL="0" marR="0" marT="0" marB="0" vert="eaVert"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r>
                        <a:rPr lang="en-US" sz="800" kern="100" dirty="0">
                          <a:latin typeface="微软雅黑" panose="020B0503020204020204" charset="-122"/>
                          <a:ea typeface="微软雅黑" panose="020B0503020204020204" charset="-122"/>
                          <a:cs typeface="Times New Roman" panose="02020603050405020304"/>
                        </a:rPr>
                        <a:t>41220900</a:t>
                      </a:r>
                      <a:endParaRPr lang="en-US" sz="800" kern="100" dirty="0">
                        <a:latin typeface="微软雅黑" panose="020B0503020204020204" charset="-122"/>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l">
                        <a:lnSpc>
                          <a:spcPts val="1100"/>
                        </a:lnSpc>
                        <a:spcAft>
                          <a:spcPts val="0"/>
                        </a:spcAft>
                      </a:pPr>
                      <a:r>
                        <a:rPr lang="zh-CN" sz="800" kern="100">
                          <a:latin typeface="微软雅黑" panose="020B0503020204020204" charset="-122"/>
                          <a:ea typeface="微软雅黑" panose="020B0503020204020204" charset="-122"/>
                          <a:cs typeface="Times New Roman" panose="02020603050405020304"/>
                        </a:rPr>
                        <a:t>数值分析实习</a:t>
                      </a:r>
                      <a:endParaRPr lang="zh-CN" sz="800" kern="100">
                        <a:latin typeface="微软雅黑" panose="020B0503020204020204" charset="-122"/>
                        <a:ea typeface="微软雅黑" panose="020B0503020204020204" charset="-122"/>
                        <a:cs typeface="Times New Roman" panose="02020603050405020304"/>
                      </a:endParaRPr>
                    </a:p>
                    <a:p>
                      <a:pPr algn="l">
                        <a:lnSpc>
                          <a:spcPts val="1100"/>
                        </a:lnSpc>
                        <a:spcAft>
                          <a:spcPts val="0"/>
                        </a:spcAft>
                      </a:pPr>
                      <a:r>
                        <a:rPr lang="en-US" sz="800" kern="100">
                          <a:latin typeface="微软雅黑" panose="020B0503020204020204" charset="-122"/>
                          <a:ea typeface="微软雅黑" panose="020B0503020204020204" charset="-122"/>
                          <a:cs typeface="Times New Roman" panose="02020603050405020304"/>
                        </a:rPr>
                        <a:t>Numerical Analysis Practice</a:t>
                      </a:r>
                      <a:endParaRPr lang="zh-CN" sz="800" kern="100">
                        <a:latin typeface="微软雅黑" panose="020B0503020204020204" charset="-122"/>
                        <a:ea typeface="微软雅黑" panose="020B0503020204020204" charset="-122"/>
                        <a:cs typeface="Times New Roman" panose="02020603050405020304"/>
                      </a:endParaRPr>
                    </a:p>
                  </a:txBody>
                  <a:tcPr marL="31972" marR="3197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r>
                        <a:rPr lang="en-US" sz="800" kern="100">
                          <a:latin typeface="微软雅黑" panose="020B0503020204020204" charset="-122"/>
                          <a:ea typeface="微软雅黑" panose="020B0503020204020204" charset="-122"/>
                          <a:cs typeface="Times New Roman" panose="02020603050405020304"/>
                        </a:rPr>
                        <a:t>1.5</a:t>
                      </a:r>
                      <a:endParaRPr lang="en-US" sz="800" kern="100">
                        <a:latin typeface="微软雅黑" panose="020B0503020204020204" charset="-122"/>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r>
                        <a:rPr lang="en-US" sz="800" kern="100">
                          <a:latin typeface="微软雅黑" panose="020B0503020204020204" charset="-122"/>
                          <a:ea typeface="微软雅黑" panose="020B0503020204020204" charset="-122"/>
                          <a:cs typeface="Times New Roman" panose="02020603050405020304"/>
                        </a:rPr>
                        <a:t>1.5</a:t>
                      </a:r>
                      <a:r>
                        <a:rPr lang="zh-CN" sz="800" kern="100">
                          <a:latin typeface="微软雅黑" panose="020B0503020204020204" charset="-122"/>
                          <a:ea typeface="微软雅黑" panose="020B0503020204020204" charset="-122"/>
                          <a:cs typeface="Times New Roman" panose="02020603050405020304"/>
                        </a:rPr>
                        <a:t>周</a:t>
                      </a:r>
                      <a:endParaRPr lang="zh-CN" sz="800" kern="100">
                        <a:latin typeface="微软雅黑" panose="020B0503020204020204" charset="-122"/>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en-US" sz="800" kern="100">
                        <a:latin typeface="Times New Roman" panose="02020603050405020304"/>
                        <a:ea typeface="微软雅黑" panose="020B0503020204020204" charset="-122"/>
                        <a:cs typeface="Times New Roman" panose="02020603050405020304"/>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just">
                        <a:spcAft>
                          <a:spcPts val="0"/>
                        </a:spcAft>
                      </a:pPr>
                      <a:endParaRPr lang="en-US" sz="800" kern="100" dirty="0">
                        <a:latin typeface="Times New Roman" panose="02020603050405020304"/>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r>
                        <a:rPr lang="en-US" sz="800" kern="100" dirty="0">
                          <a:latin typeface="微软雅黑" panose="020B0503020204020204" charset="-122"/>
                          <a:ea typeface="微软雅黑" panose="020B0503020204020204" charset="-122"/>
                          <a:cs typeface="Times New Roman" panose="02020603050405020304"/>
                        </a:rPr>
                        <a:t>1.5</a:t>
                      </a:r>
                      <a:r>
                        <a:rPr lang="zh-CN" sz="800" kern="100" dirty="0">
                          <a:latin typeface="微软雅黑" panose="020B0503020204020204" charset="-122"/>
                          <a:ea typeface="微软雅黑" panose="020B0503020204020204" charset="-122"/>
                          <a:cs typeface="Times New Roman" panose="02020603050405020304"/>
                        </a:rPr>
                        <a:t>周</a:t>
                      </a:r>
                      <a:endParaRPr lang="zh-CN" sz="800" kern="100" dirty="0">
                        <a:latin typeface="微软雅黑" panose="020B0503020204020204" charset="-122"/>
                        <a:ea typeface="微软雅黑" panose="020B0503020204020204" charset="-122"/>
                        <a:cs typeface="Times New Roman" panose="02020603050405020304"/>
                      </a:endParaRPr>
                    </a:p>
                  </a:txBody>
                  <a:tcPr marL="0" marR="0" marT="0" marB="0" anchor="ctr" anchorCtr="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en-US" sz="800" kern="100" dirty="0">
                        <a:latin typeface="Times New Roman" panose="02020603050405020304"/>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en-US" sz="800" kern="100" dirty="0">
                        <a:latin typeface="Times New Roman" panose="02020603050405020304"/>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en-US" sz="800" kern="100">
                        <a:latin typeface="Times New Roman" panose="02020603050405020304"/>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en-US" sz="800" kern="100">
                        <a:latin typeface="Times New Roman" panose="02020603050405020304"/>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en-US" sz="800" kern="100">
                        <a:latin typeface="Times New Roman" panose="02020603050405020304"/>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en-US" sz="800" kern="100" dirty="0">
                        <a:latin typeface="Times New Roman" panose="02020603050405020304"/>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r>
                        <a:rPr lang="en-US" sz="800" kern="100" dirty="0">
                          <a:latin typeface="微软雅黑" panose="020B0503020204020204" charset="-122"/>
                          <a:ea typeface="微软雅黑" panose="020B0503020204020204" charset="-122"/>
                          <a:cs typeface="Times New Roman" panose="02020603050405020304"/>
                        </a:rPr>
                        <a:t>1.5</a:t>
                      </a:r>
                      <a:endParaRPr lang="en-US" sz="800" kern="100" dirty="0">
                        <a:latin typeface="微软雅黑" panose="020B0503020204020204" charset="-122"/>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en-US" sz="800" kern="100" dirty="0">
                        <a:latin typeface="Times New Roman" panose="02020603050405020304"/>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en-US" sz="800" kern="100">
                        <a:latin typeface="Times New Roman" panose="02020603050405020304"/>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en-US" sz="800" kern="100">
                        <a:latin typeface="Times New Roman" panose="02020603050405020304"/>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en-US" sz="800" kern="100" dirty="0">
                        <a:latin typeface="Times New Roman" panose="02020603050405020304"/>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24510">
                <a:tc vMerge="1">
                  <a:tcPr/>
                </a:tc>
                <a:tc>
                  <a:txBody>
                    <a:bodyPr/>
                    <a:p>
                      <a:pPr algn="ctr">
                        <a:spcAft>
                          <a:spcPts val="0"/>
                        </a:spcAft>
                      </a:pPr>
                      <a:r>
                        <a:rPr lang="en-US" sz="800" kern="100" dirty="0">
                          <a:latin typeface="微软雅黑" panose="020B0503020204020204" charset="-122"/>
                          <a:ea typeface="微软雅黑" panose="020B0503020204020204" charset="-122"/>
                          <a:cs typeface="Times New Roman" panose="02020603050405020304"/>
                        </a:rPr>
                        <a:t>41221300</a:t>
                      </a:r>
                      <a:endParaRPr lang="en-US" sz="800" kern="100" dirty="0">
                        <a:latin typeface="微软雅黑" panose="020B0503020204020204" charset="-122"/>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l">
                        <a:lnSpc>
                          <a:spcPts val="1100"/>
                        </a:lnSpc>
                        <a:spcAft>
                          <a:spcPts val="0"/>
                        </a:spcAft>
                      </a:pPr>
                      <a:r>
                        <a:rPr lang="zh-CN" sz="800" kern="100">
                          <a:latin typeface="微软雅黑" panose="020B0503020204020204" charset="-122"/>
                          <a:ea typeface="微软雅黑" panose="020B0503020204020204" charset="-122"/>
                          <a:cs typeface="Times New Roman" panose="02020603050405020304"/>
                        </a:rPr>
                        <a:t>数理统计实习</a:t>
                      </a:r>
                      <a:endParaRPr lang="zh-CN" sz="800" kern="100">
                        <a:latin typeface="微软雅黑" panose="020B0503020204020204" charset="-122"/>
                        <a:ea typeface="微软雅黑" panose="020B0503020204020204" charset="-122"/>
                        <a:cs typeface="Times New Roman" panose="02020603050405020304"/>
                      </a:endParaRPr>
                    </a:p>
                    <a:p>
                      <a:pPr algn="l">
                        <a:lnSpc>
                          <a:spcPts val="1100"/>
                        </a:lnSpc>
                        <a:spcAft>
                          <a:spcPts val="0"/>
                        </a:spcAft>
                      </a:pPr>
                      <a:r>
                        <a:rPr lang="en-US" sz="800" kern="100">
                          <a:latin typeface="微软雅黑" panose="020B0503020204020204" charset="-122"/>
                          <a:ea typeface="微软雅黑" panose="020B0503020204020204" charset="-122"/>
                          <a:cs typeface="Times New Roman" panose="02020603050405020304"/>
                        </a:rPr>
                        <a:t>Mathematical Statistics Practice</a:t>
                      </a:r>
                      <a:endParaRPr lang="zh-CN" sz="800" kern="100">
                        <a:latin typeface="微软雅黑" panose="020B0503020204020204" charset="-122"/>
                        <a:ea typeface="微软雅黑" panose="020B0503020204020204" charset="-122"/>
                        <a:cs typeface="Times New Roman" panose="02020603050405020304"/>
                      </a:endParaRPr>
                    </a:p>
                  </a:txBody>
                  <a:tcPr marL="31972" marR="3197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r>
                        <a:rPr lang="en-US" sz="800" kern="100">
                          <a:latin typeface="微软雅黑" panose="020B0503020204020204" charset="-122"/>
                          <a:ea typeface="微软雅黑" panose="020B0503020204020204" charset="-122"/>
                          <a:cs typeface="Times New Roman" panose="02020603050405020304"/>
                        </a:rPr>
                        <a:t>1.5</a:t>
                      </a:r>
                      <a:endParaRPr lang="en-US" sz="800" kern="100">
                        <a:latin typeface="微软雅黑" panose="020B0503020204020204" charset="-122"/>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r>
                        <a:rPr lang="en-US" sz="800" kern="100">
                          <a:latin typeface="微软雅黑" panose="020B0503020204020204" charset="-122"/>
                          <a:ea typeface="微软雅黑" panose="020B0503020204020204" charset="-122"/>
                          <a:cs typeface="Times New Roman" panose="02020603050405020304"/>
                        </a:rPr>
                        <a:t>1.5</a:t>
                      </a:r>
                      <a:r>
                        <a:rPr lang="zh-CN" sz="800" kern="100">
                          <a:latin typeface="微软雅黑" panose="020B0503020204020204" charset="-122"/>
                          <a:ea typeface="微软雅黑" panose="020B0503020204020204" charset="-122"/>
                          <a:cs typeface="Times New Roman" panose="02020603050405020304"/>
                        </a:rPr>
                        <a:t>周</a:t>
                      </a:r>
                      <a:endParaRPr lang="zh-CN" sz="800" kern="100">
                        <a:latin typeface="微软雅黑" panose="020B0503020204020204" charset="-122"/>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en-US" sz="800" kern="100">
                        <a:latin typeface="Times New Roman" panose="02020603050405020304"/>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en-US" sz="800" kern="100">
                        <a:latin typeface="Times New Roman" panose="02020603050405020304"/>
                        <a:ea typeface="微软雅黑" panose="020B0503020204020204" charset="-122"/>
                        <a:cs typeface="Times New Roman" panose="02020603050405020304"/>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r>
                        <a:rPr lang="en-US" sz="800" kern="100" dirty="0">
                          <a:latin typeface="微软雅黑" panose="020B0503020204020204" charset="-122"/>
                          <a:ea typeface="微软雅黑" panose="020B0503020204020204" charset="-122"/>
                          <a:cs typeface="Times New Roman" panose="02020603050405020304"/>
                        </a:rPr>
                        <a:t>1.5</a:t>
                      </a:r>
                      <a:r>
                        <a:rPr lang="zh-CN" sz="800" kern="100" dirty="0">
                          <a:latin typeface="微软雅黑" panose="020B0503020204020204" charset="-122"/>
                          <a:ea typeface="微软雅黑" panose="020B0503020204020204" charset="-122"/>
                          <a:cs typeface="Times New Roman" panose="02020603050405020304"/>
                        </a:rPr>
                        <a:t>周</a:t>
                      </a:r>
                      <a:endParaRPr lang="zh-CN" sz="800" kern="100" dirty="0">
                        <a:latin typeface="微软雅黑" panose="020B0503020204020204" charset="-122"/>
                        <a:ea typeface="微软雅黑" panose="020B0503020204020204" charset="-122"/>
                        <a:cs typeface="Times New Roman" panose="02020603050405020304"/>
                      </a:endParaRPr>
                    </a:p>
                  </a:txBody>
                  <a:tcPr marL="0" marR="0" marT="0" marB="0" anchor="ctr" anchorCtr="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en-US" sz="800" kern="100" dirty="0">
                        <a:latin typeface="Times New Roman" panose="02020603050405020304"/>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en-US" sz="800" kern="100" dirty="0">
                        <a:latin typeface="Times New Roman" panose="02020603050405020304"/>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en-US" sz="800" kern="100">
                        <a:latin typeface="Times New Roman" panose="02020603050405020304"/>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en-US" sz="800" kern="100">
                        <a:latin typeface="Times New Roman" panose="02020603050405020304"/>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en-US" sz="800" kern="100">
                        <a:latin typeface="Times New Roman" panose="02020603050405020304"/>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en-US" sz="800" kern="100">
                        <a:latin typeface="Times New Roman" panose="02020603050405020304"/>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en-US" sz="800" kern="100">
                        <a:latin typeface="Times New Roman" panose="02020603050405020304"/>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r>
                        <a:rPr lang="en-US" sz="800" kern="100">
                          <a:latin typeface="微软雅黑" panose="020B0503020204020204" charset="-122"/>
                          <a:ea typeface="微软雅黑" panose="020B0503020204020204" charset="-122"/>
                          <a:cs typeface="Times New Roman" panose="02020603050405020304"/>
                        </a:rPr>
                        <a:t>1.5</a:t>
                      </a:r>
                      <a:endParaRPr lang="en-US" sz="800" kern="100">
                        <a:latin typeface="微软雅黑" panose="020B0503020204020204" charset="-122"/>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en-US" sz="800" kern="100" dirty="0">
                        <a:latin typeface="Times New Roman" panose="02020603050405020304"/>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en-US" sz="800" kern="100" dirty="0">
                        <a:latin typeface="Times New Roman" panose="02020603050405020304"/>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en-US" sz="800" kern="100" dirty="0">
                        <a:latin typeface="Times New Roman" panose="02020603050405020304"/>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81635">
                <a:tc vMerge="1">
                  <a:tcPr/>
                </a:tc>
                <a:tc>
                  <a:txBody>
                    <a:bodyPr/>
                    <a:p>
                      <a:pPr algn="ctr">
                        <a:lnSpc>
                          <a:spcPts val="1200"/>
                        </a:lnSpc>
                        <a:spcAft>
                          <a:spcPts val="0"/>
                        </a:spcAft>
                      </a:pPr>
                      <a:r>
                        <a:rPr lang="zh-CN" sz="800" b="1" kern="100">
                          <a:latin typeface="微软雅黑" panose="020B0503020204020204" charset="-122"/>
                          <a:ea typeface="微软雅黑" panose="020B0503020204020204" charset="-122"/>
                          <a:cs typeface="Times New Roman" panose="02020603050405020304"/>
                        </a:rPr>
                        <a:t>小计</a:t>
                      </a:r>
                      <a:endParaRPr lang="zh-CN" sz="900" kern="100">
                        <a:latin typeface="微软雅黑" panose="020B0503020204020204" charset="-122"/>
                        <a:ea typeface="微软雅黑" panose="020B0503020204020204" charset="-122"/>
                        <a:cs typeface="Times New Roman" panose="02020603050405020304"/>
                      </a:endParaRPr>
                    </a:p>
                    <a:p>
                      <a:pPr algn="ctr">
                        <a:lnSpc>
                          <a:spcPts val="1200"/>
                        </a:lnSpc>
                        <a:spcAft>
                          <a:spcPts val="0"/>
                        </a:spcAft>
                      </a:pPr>
                      <a:r>
                        <a:rPr lang="en-US" sz="800" b="1" kern="100">
                          <a:latin typeface="微软雅黑" panose="020B0503020204020204" charset="-122"/>
                          <a:ea typeface="微软雅黑" panose="020B0503020204020204" charset="-122"/>
                          <a:cs typeface="Times New Roman" panose="02020603050405020304"/>
                        </a:rPr>
                        <a:t>Sum</a:t>
                      </a:r>
                      <a:endParaRPr lang="zh-CN" sz="900" kern="100">
                        <a:latin typeface="微软雅黑" panose="020B0503020204020204" charset="-122"/>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l">
                        <a:lnSpc>
                          <a:spcPts val="1200"/>
                        </a:lnSpc>
                        <a:spcAft>
                          <a:spcPts val="0"/>
                        </a:spcAft>
                      </a:pPr>
                      <a:endParaRPr lang="zh-CN" sz="800" kern="100">
                        <a:latin typeface="Times New Roman" panose="02020603050405020304"/>
                        <a:ea typeface="微软雅黑" panose="020B0503020204020204" charset="-122"/>
                        <a:cs typeface="Times New Roman" panose="02020603050405020304"/>
                      </a:endParaRPr>
                    </a:p>
                  </a:txBody>
                  <a:tcPr marL="31972" marR="3197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r>
                        <a:rPr lang="en-US" sz="800" b="1" kern="100" dirty="0">
                          <a:latin typeface="微软雅黑" panose="020B0503020204020204" charset="-122"/>
                          <a:ea typeface="微软雅黑" panose="020B0503020204020204" charset="-122"/>
                          <a:cs typeface="Times New Roman" panose="02020603050405020304"/>
                        </a:rPr>
                        <a:t>3</a:t>
                      </a:r>
                      <a:endParaRPr lang="en-US" sz="800" b="1" kern="100" dirty="0">
                        <a:latin typeface="微软雅黑" panose="020B0503020204020204" charset="-122"/>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r>
                        <a:rPr lang="en-US" sz="800" b="1" kern="100" dirty="0">
                          <a:latin typeface="微软雅黑" panose="020B0503020204020204" charset="-122"/>
                          <a:ea typeface="微软雅黑" panose="020B0503020204020204" charset="-122"/>
                          <a:cs typeface="Times New Roman" panose="02020603050405020304"/>
                        </a:rPr>
                        <a:t>3</a:t>
                      </a:r>
                      <a:r>
                        <a:rPr lang="zh-CN" sz="800" b="1" kern="100" dirty="0">
                          <a:latin typeface="微软雅黑" panose="020B0503020204020204" charset="-122"/>
                          <a:ea typeface="微软雅黑" panose="020B0503020204020204" charset="-122"/>
                          <a:cs typeface="Times New Roman" panose="02020603050405020304"/>
                        </a:rPr>
                        <a:t>周</a:t>
                      </a:r>
                      <a:endParaRPr lang="zh-CN" sz="800" kern="100" dirty="0">
                        <a:latin typeface="微软雅黑" panose="020B0503020204020204" charset="-122"/>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zh-CN" sz="800" kern="100" dirty="0">
                        <a:latin typeface="Times New Roman" panose="02020603050405020304"/>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zh-CN" sz="800" kern="100" dirty="0">
                        <a:latin typeface="Times New Roman" panose="02020603050405020304"/>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marL="0" marR="0" indent="0" algn="ctr" defTabSz="914400" rtl="0" eaLnBrk="1" fontAlgn="auto" latinLnBrk="0" hangingPunct="1">
                        <a:lnSpc>
                          <a:spcPct val="100000"/>
                        </a:lnSpc>
                        <a:spcBef>
                          <a:spcPts val="0"/>
                        </a:spcBef>
                        <a:spcAft>
                          <a:spcPts val="0"/>
                        </a:spcAft>
                        <a:buClrTx/>
                        <a:buSzTx/>
                        <a:buFontTx/>
                        <a:buNone/>
                      </a:pPr>
                      <a:r>
                        <a:rPr lang="en-US" altLang="zh-CN" sz="800" b="1" kern="100" dirty="0" smtClean="0">
                          <a:latin typeface="微软雅黑" panose="020B0503020204020204" charset="-122"/>
                          <a:ea typeface="微软雅黑" panose="020B0503020204020204" charset="-122"/>
                          <a:cs typeface="Times New Roman" panose="02020603050405020304"/>
                        </a:rPr>
                        <a:t>3</a:t>
                      </a:r>
                      <a:r>
                        <a:rPr lang="zh-CN" altLang="zh-CN" sz="800" b="1" kern="100" dirty="0" smtClean="0">
                          <a:latin typeface="微软雅黑" panose="020B0503020204020204" charset="-122"/>
                          <a:ea typeface="微软雅黑" panose="020B0503020204020204" charset="-122"/>
                          <a:cs typeface="Times New Roman" panose="02020603050405020304"/>
                        </a:rPr>
                        <a:t>周</a:t>
                      </a:r>
                      <a:endParaRPr lang="zh-CN" sz="800" kern="100" dirty="0">
                        <a:latin typeface="微软雅黑" panose="020B0503020204020204" charset="-122"/>
                        <a:ea typeface="微软雅黑" panose="020B0503020204020204" charset="-122"/>
                        <a:cs typeface="Times New Roman" panose="02020603050405020304"/>
                      </a:endParaRPr>
                    </a:p>
                  </a:txBody>
                  <a:tcPr marL="0" marR="0" marT="0" marB="0" anchor="ctr" anchorCtr="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zh-CN" sz="800" kern="100" dirty="0">
                        <a:latin typeface="Times New Roman" panose="02020603050405020304"/>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zh-CN" sz="800" kern="100" dirty="0">
                        <a:latin typeface="Times New Roman" panose="02020603050405020304"/>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zh-CN" sz="800" kern="100" dirty="0">
                        <a:latin typeface="Times New Roman" panose="02020603050405020304"/>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r>
                        <a:rPr lang="en-US" altLang="zh-CN" sz="800" b="1" kern="100" dirty="0" smtClean="0">
                          <a:latin typeface="微软雅黑" panose="020B0503020204020204" charset="-122"/>
                          <a:ea typeface="微软雅黑" panose="020B0503020204020204" charset="-122"/>
                          <a:cs typeface="Times New Roman" panose="02020603050405020304"/>
                        </a:rPr>
                        <a:t>0</a:t>
                      </a:r>
                      <a:endParaRPr lang="en-US" altLang="zh-CN" sz="800" b="1" kern="100" dirty="0" smtClean="0">
                        <a:latin typeface="微软雅黑" panose="020B0503020204020204" charset="-122"/>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r>
                        <a:rPr lang="en-US" altLang="zh-CN" sz="800" b="1" kern="100" dirty="0" smtClean="0">
                          <a:latin typeface="微软雅黑" panose="020B0503020204020204" charset="-122"/>
                          <a:ea typeface="微软雅黑" panose="020B0503020204020204" charset="-122"/>
                          <a:cs typeface="Times New Roman" panose="02020603050405020304"/>
                        </a:rPr>
                        <a:t>0</a:t>
                      </a:r>
                      <a:endParaRPr lang="en-US" altLang="zh-CN" sz="800" b="1" kern="100" dirty="0" smtClean="0">
                        <a:latin typeface="微软雅黑" panose="020B0503020204020204" charset="-122"/>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r>
                        <a:rPr lang="en-US" altLang="zh-CN" sz="800" b="1" kern="100" dirty="0" smtClean="0">
                          <a:latin typeface="微软雅黑" panose="020B0503020204020204" charset="-122"/>
                          <a:ea typeface="微软雅黑" panose="020B0503020204020204" charset="-122"/>
                          <a:cs typeface="Times New Roman" panose="02020603050405020304"/>
                        </a:rPr>
                        <a:t>0</a:t>
                      </a:r>
                      <a:endParaRPr lang="en-US" altLang="zh-CN" sz="800" b="1" kern="100" dirty="0" smtClean="0">
                        <a:latin typeface="微软雅黑" panose="020B0503020204020204" charset="-122"/>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r>
                        <a:rPr lang="en-US" altLang="zh-CN" sz="800" b="1" kern="100" dirty="0" smtClean="0">
                          <a:latin typeface="微软雅黑" panose="020B0503020204020204" charset="-122"/>
                          <a:ea typeface="微软雅黑" panose="020B0503020204020204" charset="-122"/>
                          <a:cs typeface="Times New Roman" panose="02020603050405020304"/>
                        </a:rPr>
                        <a:t>1.5</a:t>
                      </a:r>
                      <a:endParaRPr lang="en-US" altLang="zh-CN" sz="800" b="1" kern="100" dirty="0" smtClean="0">
                        <a:latin typeface="微软雅黑" panose="020B0503020204020204" charset="-122"/>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r>
                        <a:rPr lang="en-US" altLang="zh-CN" sz="800" b="1" kern="100" dirty="0" smtClean="0">
                          <a:latin typeface="微软雅黑" panose="020B0503020204020204" charset="-122"/>
                          <a:ea typeface="微软雅黑" panose="020B0503020204020204" charset="-122"/>
                          <a:cs typeface="Times New Roman" panose="02020603050405020304"/>
                        </a:rPr>
                        <a:t>1.5</a:t>
                      </a:r>
                      <a:endParaRPr lang="en-US" altLang="zh-CN" sz="800" b="1" kern="100" dirty="0" smtClean="0">
                        <a:latin typeface="微软雅黑" panose="020B0503020204020204" charset="-122"/>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r>
                        <a:rPr lang="en-US" altLang="zh-CN" sz="800" b="1" kern="100" dirty="0" smtClean="0">
                          <a:latin typeface="微软雅黑" panose="020B0503020204020204" charset="-122"/>
                          <a:ea typeface="微软雅黑" panose="020B0503020204020204" charset="-122"/>
                          <a:cs typeface="Times New Roman" panose="02020603050405020304"/>
                        </a:rPr>
                        <a:t>0</a:t>
                      </a:r>
                      <a:endParaRPr lang="en-US" altLang="zh-CN" sz="800" b="1" kern="100" dirty="0" smtClean="0">
                        <a:latin typeface="微软雅黑" panose="020B0503020204020204" charset="-122"/>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r>
                        <a:rPr lang="en-US" altLang="zh-CN" sz="900" b="1" kern="100" dirty="0" smtClean="0">
                          <a:latin typeface="微软雅黑" panose="020B0503020204020204" charset="-122"/>
                          <a:ea typeface="微软雅黑" panose="020B0503020204020204" charset="-122"/>
                          <a:cs typeface="Times New Roman" panose="02020603050405020304"/>
                        </a:rPr>
                        <a:t>0</a:t>
                      </a:r>
                      <a:endParaRPr lang="en-US" altLang="zh-CN" sz="900" b="1" kern="100" dirty="0" smtClean="0">
                        <a:latin typeface="微软雅黑" panose="020B0503020204020204" charset="-122"/>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r>
                        <a:rPr lang="en-US" altLang="zh-CN" sz="900" b="1" kern="100" dirty="0" smtClean="0">
                          <a:latin typeface="微软雅黑" panose="020B0503020204020204" charset="-122"/>
                          <a:ea typeface="微软雅黑" panose="020B0503020204020204" charset="-122"/>
                          <a:cs typeface="Times New Roman" panose="02020603050405020304"/>
                        </a:rPr>
                        <a:t>0</a:t>
                      </a:r>
                      <a:endParaRPr lang="en-US" altLang="zh-CN" sz="900" b="1" kern="100" dirty="0" smtClean="0">
                        <a:latin typeface="微软雅黑" panose="020B0503020204020204" charset="-122"/>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5" name="TextBox 6"/>
          <p:cNvSpPr/>
          <p:nvPr>
            <p:custDataLst>
              <p:tags r:id="rId2"/>
            </p:custDataLst>
          </p:nvPr>
        </p:nvSpPr>
        <p:spPr>
          <a:xfrm>
            <a:off x="946150" y="635"/>
            <a:ext cx="9098280" cy="1207135"/>
          </a:xfrm>
          <a:prstGeom prst="rect">
            <a:avLst/>
          </a:prstGeom>
        </p:spPr>
        <p:txBody>
          <a:bodyPr vert="horz" wrap="square"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lvl="0" algn="l">
              <a:buClrTx/>
              <a:buSzTx/>
              <a:buFontTx/>
            </a:pPr>
            <a:r>
              <a:rPr lang="zh-CN" altLang="en-US" sz="3600" b="1">
                <a:solidFill>
                  <a:schemeClr val="accent5">
                    <a:lumMod val="75000"/>
                  </a:schemeClr>
                </a:solidFill>
                <a:latin typeface="微软雅黑" panose="020B0503020204020204" charset="-122"/>
                <a:ea typeface="微软雅黑" panose="020B0503020204020204" charset="-122"/>
                <a:cs typeface="+mn-cs"/>
                <a:sym typeface="+mn-ea"/>
              </a:rPr>
              <a:t>数学与应用数学专业</a:t>
            </a:r>
            <a:r>
              <a:rPr lang="en-US" altLang="zh-CN" sz="3600" b="1">
                <a:solidFill>
                  <a:schemeClr val="accent5">
                    <a:lumMod val="75000"/>
                  </a:schemeClr>
                </a:solidFill>
                <a:latin typeface="微软雅黑" panose="020B0503020204020204" charset="-122"/>
                <a:ea typeface="微软雅黑" panose="020B0503020204020204" charset="-122"/>
                <a:cs typeface="+mn-cs"/>
                <a:sym typeface="+mn-ea"/>
              </a:rPr>
              <a:t>  </a:t>
            </a:r>
            <a:r>
              <a:rPr lang="en-US" altLang="zh-CN" sz="2400" b="1">
                <a:solidFill>
                  <a:schemeClr val="accent5">
                    <a:lumMod val="75000"/>
                  </a:schemeClr>
                </a:solidFill>
                <a:latin typeface="微软雅黑" panose="020B0503020204020204" charset="-122"/>
                <a:ea typeface="微软雅黑" panose="020B0503020204020204" charset="-122"/>
                <a:cs typeface="+mn-cs"/>
                <a:sym typeface="+mn-ea"/>
              </a:rPr>
              <a:t> </a:t>
            </a:r>
            <a:r>
              <a:rPr lang="zh-CN" altLang="en-US" sz="2400" b="1">
                <a:solidFill>
                  <a:schemeClr val="accent5">
                    <a:lumMod val="75000"/>
                  </a:schemeClr>
                </a:solidFill>
                <a:latin typeface="微软雅黑" panose="020B0503020204020204" charset="-122"/>
                <a:ea typeface="微软雅黑" panose="020B0503020204020204" charset="-122"/>
                <a:cs typeface="+mn-cs"/>
                <a:sym typeface="+mn-ea"/>
              </a:rPr>
              <a:t>辅修课程教学计划表</a:t>
            </a:r>
            <a:endParaRPr lang="zh-CN" altLang="en-US" sz="2400" b="1">
              <a:solidFill>
                <a:schemeClr val="accent5">
                  <a:lumMod val="75000"/>
                </a:schemeClr>
              </a:solidFill>
              <a:latin typeface="微软雅黑" panose="020B0503020204020204" charset="-122"/>
              <a:ea typeface="微软雅黑" panose="020B0503020204020204" charset="-122"/>
              <a:cs typeface="+mn-cs"/>
              <a:sym typeface="+mn-ea"/>
            </a:endParaRPr>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custDataLst>
              <p:tags r:id="rId1"/>
            </p:custDataLst>
          </p:nvPr>
        </p:nvSpPr>
        <p:spPr>
          <a:xfrm>
            <a:off x="1540510" y="482600"/>
            <a:ext cx="7835265" cy="1003300"/>
          </a:xfrm>
          <a:prstGeom prst="rect">
            <a:avLst/>
          </a:prstGeom>
        </p:spPr>
        <p:txBody>
          <a:bodyPr vert="horz" wrap="square"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lvl="0" algn="l">
              <a:buClrTx/>
              <a:buSzTx/>
              <a:buFontTx/>
            </a:pPr>
            <a:r>
              <a:rPr lang="zh-CN" altLang="en-US" sz="3600" b="1">
                <a:solidFill>
                  <a:schemeClr val="accent5">
                    <a:lumMod val="75000"/>
                  </a:schemeClr>
                </a:solidFill>
                <a:latin typeface="微软雅黑" panose="020B0503020204020204" charset="-122"/>
                <a:ea typeface="微软雅黑" panose="020B0503020204020204" charset="-122"/>
                <a:cs typeface="+mn-cs"/>
                <a:sym typeface="+mn-ea"/>
              </a:rPr>
              <a:t>二、物理学专业</a:t>
            </a:r>
            <a:endParaRPr lang="zh-CN" altLang="en-US" sz="3600" b="1">
              <a:solidFill>
                <a:schemeClr val="accent5">
                  <a:lumMod val="75000"/>
                </a:schemeClr>
              </a:solidFill>
              <a:latin typeface="微软雅黑" panose="020B0503020204020204" charset="-122"/>
              <a:ea typeface="微软雅黑" panose="020B0503020204020204" charset="-122"/>
              <a:cs typeface="+mn-cs"/>
              <a:sym typeface="+mn-ea"/>
            </a:endParaRPr>
          </a:p>
        </p:txBody>
      </p:sp>
      <p:sp>
        <p:nvSpPr>
          <p:cNvPr id="3" name="文本框 2"/>
          <p:cNvSpPr txBox="1"/>
          <p:nvPr>
            <p:custDataLst>
              <p:tags r:id="rId2"/>
            </p:custDataLst>
          </p:nvPr>
        </p:nvSpPr>
        <p:spPr>
          <a:xfrm>
            <a:off x="1540510" y="1913890"/>
            <a:ext cx="8310880" cy="4015105"/>
          </a:xfrm>
          <a:prstGeom prst="rect">
            <a:avLst/>
          </a:prstGeom>
          <a:noFill/>
        </p:spPr>
        <p:txBody>
          <a:bodyPr wrap="square" lIns="91440" tIns="45720" rIns="91440" bIns="45720" rtlCol="0">
            <a:noAutofit/>
          </a:bodyPr>
          <a:lstStyle/>
          <a:p>
            <a:pPr lvl="0" algn="l">
              <a:lnSpc>
                <a:spcPct val="120000"/>
              </a:lnSpc>
              <a:buClrTx/>
              <a:buSzTx/>
              <a:buFontTx/>
            </a:pPr>
            <a:r>
              <a:rPr lang="zh-CN" altLang="en-US" sz="1800" b="1" dirty="0" smtClean="0">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rPr>
              <a:t>专业介绍：</a:t>
            </a:r>
            <a:endParaRPr lang="zh-CN" altLang="en-US" sz="1800" b="1" dirty="0" smtClean="0">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endParaRPr>
          </a:p>
          <a:p>
            <a:pPr lvl="0" algn="l">
              <a:lnSpc>
                <a:spcPct val="120000"/>
              </a:lnSpc>
              <a:buClrTx/>
              <a:buSzTx/>
              <a:buFontTx/>
            </a:pPr>
            <a:r>
              <a:rPr lang="en-US" altLang="zh-CN" sz="1800" dirty="0" smtClean="0">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rPr>
              <a:t>       </a:t>
            </a:r>
            <a:r>
              <a:rPr lang="zh-CN" altLang="en-US" sz="1800" dirty="0" smtClean="0">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rPr>
              <a:t>本专业培养具备物理学科的理论知识和掌握物理实验的基本方法和技能，受到良好的科学研究的基本训练，能在物理学及其交叉学科从事科研和教学、技术应用开发以及相关工程项目管理等多种领域工作的复合型人才。</a:t>
            </a:r>
            <a:endParaRPr lang="zh-CN" altLang="en-US" sz="1800" dirty="0" smtClean="0">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endParaRPr>
          </a:p>
          <a:p>
            <a:pPr lvl="0" algn="l">
              <a:lnSpc>
                <a:spcPct val="120000"/>
              </a:lnSpc>
              <a:buClrTx/>
              <a:buSzTx/>
              <a:buFontTx/>
            </a:pPr>
            <a:endParaRPr lang="zh-CN" altLang="en-US" sz="1800" b="1" dirty="0" smtClean="0">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endParaRPr>
          </a:p>
          <a:p>
            <a:pPr lvl="0" algn="l">
              <a:lnSpc>
                <a:spcPct val="120000"/>
              </a:lnSpc>
              <a:buClrTx/>
              <a:buSzTx/>
              <a:buFontTx/>
            </a:pPr>
            <a:r>
              <a:rPr lang="zh-CN" altLang="en-US" sz="1800" b="1" dirty="0" smtClean="0">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rPr>
              <a:t>修读要求：</a:t>
            </a:r>
            <a:endParaRPr lang="zh-CN" altLang="en-US" sz="1800" b="1" dirty="0" smtClean="0">
              <a:solidFill>
                <a:schemeClr val="accent5">
                  <a:lumMod val="75000"/>
                </a:schemeClr>
              </a:solidFill>
              <a:latin typeface="微软雅黑" panose="020B0503020204020204" charset="-122"/>
              <a:ea typeface="微软雅黑" panose="020B0503020204020204" charset="-122"/>
              <a:cs typeface="微软雅黑" panose="020B0503020204020204" charset="-122"/>
            </a:endParaRPr>
          </a:p>
          <a:p>
            <a:pPr marL="285750" lvl="0" indent="-285750" algn="l">
              <a:lnSpc>
                <a:spcPct val="120000"/>
              </a:lnSpc>
              <a:buClrTx/>
              <a:buSzTx/>
              <a:buFont typeface="Wingdings" panose="05000000000000000000" charset="0"/>
              <a:buChar char="l"/>
            </a:pPr>
            <a:r>
              <a:rPr lang="zh-CN" altLang="en-US" sz="1800" dirty="0" smtClean="0">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rPr>
              <a:t>主修专业课程没有不及格课程，且学分绩点在2.6以上；</a:t>
            </a:r>
            <a:endParaRPr lang="zh-CN" altLang="en-US" sz="1800" dirty="0" smtClean="0">
              <a:solidFill>
                <a:schemeClr val="accent5">
                  <a:lumMod val="75000"/>
                </a:schemeClr>
              </a:solidFill>
              <a:latin typeface="微软雅黑" panose="020B0503020204020204" charset="-122"/>
              <a:ea typeface="微软雅黑" panose="020B0503020204020204" charset="-122"/>
              <a:cs typeface="微软雅黑" panose="020B0503020204020204" charset="-122"/>
            </a:endParaRPr>
          </a:p>
          <a:p>
            <a:pPr marL="285750" lvl="0" indent="-285750" algn="l">
              <a:lnSpc>
                <a:spcPct val="120000"/>
              </a:lnSpc>
              <a:buClrTx/>
              <a:buSzTx/>
              <a:buFont typeface="Wingdings" panose="05000000000000000000" charset="0"/>
              <a:buChar char="l"/>
            </a:pPr>
            <a:r>
              <a:rPr lang="zh-CN" altLang="en-US" sz="1800" dirty="0" smtClean="0">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rPr>
              <a:t>已修完大学物理A或B或C，且课程平均分在80分以上；</a:t>
            </a:r>
            <a:endParaRPr lang="zh-CN" altLang="en-US" sz="1800" dirty="0" smtClean="0">
              <a:solidFill>
                <a:schemeClr val="accent5">
                  <a:lumMod val="75000"/>
                </a:schemeClr>
              </a:solidFill>
              <a:latin typeface="微软雅黑" panose="020B0503020204020204" charset="-122"/>
              <a:ea typeface="微软雅黑" panose="020B0503020204020204" charset="-122"/>
              <a:cs typeface="微软雅黑" panose="020B0503020204020204" charset="-122"/>
            </a:endParaRPr>
          </a:p>
          <a:p>
            <a:pPr marL="285750" lvl="0" indent="-285750" algn="l">
              <a:lnSpc>
                <a:spcPct val="120000"/>
              </a:lnSpc>
              <a:buClrTx/>
              <a:buSzTx/>
              <a:buFont typeface="Wingdings" panose="05000000000000000000" charset="0"/>
              <a:buChar char="l"/>
            </a:pPr>
            <a:r>
              <a:rPr lang="zh-CN" altLang="en-US" sz="1800" dirty="0" smtClean="0">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rPr>
              <a:t>已修完物理实验A，且课程平均分在80分以上；</a:t>
            </a:r>
            <a:endParaRPr lang="zh-CN" altLang="en-US" sz="1800" dirty="0" smtClean="0">
              <a:solidFill>
                <a:schemeClr val="accent5">
                  <a:lumMod val="75000"/>
                </a:schemeClr>
              </a:solidFill>
              <a:latin typeface="微软雅黑" panose="020B0503020204020204" charset="-122"/>
              <a:ea typeface="微软雅黑" panose="020B0503020204020204" charset="-122"/>
              <a:cs typeface="微软雅黑" panose="020B0503020204020204" charset="-122"/>
            </a:endParaRPr>
          </a:p>
          <a:p>
            <a:pPr marL="285750" lvl="0" indent="-285750" algn="l">
              <a:lnSpc>
                <a:spcPct val="120000"/>
              </a:lnSpc>
              <a:buClrTx/>
              <a:buSzTx/>
              <a:buFont typeface="Wingdings" panose="05000000000000000000" charset="0"/>
              <a:buChar char="l"/>
            </a:pPr>
            <a:r>
              <a:rPr lang="zh-CN" altLang="en-US" sz="1800" dirty="0" smtClean="0">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rPr>
              <a:t>已修完高等数学A或B，且课程平均分在80分以上。</a:t>
            </a:r>
            <a:endParaRPr lang="zh-CN" altLang="en-US" sz="1800" dirty="0" smtClean="0">
              <a:solidFill>
                <a:schemeClr val="accent5">
                  <a:lumMod val="75000"/>
                </a:schemeClr>
              </a:solidFill>
              <a:latin typeface="微软雅黑" panose="020B0503020204020204" charset="-122"/>
              <a:ea typeface="微软雅黑" panose="020B0503020204020204" charset="-122"/>
              <a:cs typeface="微软雅黑" panose="020B0503020204020204" charset="-122"/>
            </a:endParaRPr>
          </a:p>
          <a:p>
            <a:pPr marL="285750" lvl="0" indent="-285750" algn="l">
              <a:lnSpc>
                <a:spcPct val="120000"/>
              </a:lnSpc>
              <a:buClrTx/>
              <a:buSzTx/>
              <a:buFont typeface="Wingdings" panose="05000000000000000000" charset="0"/>
              <a:buChar char="l"/>
            </a:pPr>
            <a:r>
              <a:rPr lang="zh-CN" altLang="en-US" sz="1800" dirty="0" smtClean="0">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rPr>
              <a:t>建议第四学期前自选修完《数学物理方程》。</a:t>
            </a:r>
            <a:endParaRPr lang="zh-CN" altLang="en-US" sz="1800" dirty="0" smtClean="0">
              <a:solidFill>
                <a:schemeClr val="accent5">
                  <a:lumMod val="75000"/>
                </a:schemeClr>
              </a:solidFill>
              <a:latin typeface="微软雅黑" panose="020B0503020204020204" charset="-122"/>
              <a:ea typeface="微软雅黑" panose="020B0503020204020204" charset="-122"/>
              <a:cs typeface="微软雅黑" panose="020B0503020204020204" charset="-122"/>
            </a:endParaRPr>
          </a:p>
          <a:p>
            <a:pPr lvl="0" algn="l">
              <a:lnSpc>
                <a:spcPct val="120000"/>
              </a:lnSpc>
              <a:buClrTx/>
              <a:buSzTx/>
              <a:buFontTx/>
            </a:pPr>
            <a:endParaRPr lang="zh-CN" altLang="en-US" sz="1800" dirty="0" smtClean="0">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endParaRPr>
          </a:p>
        </p:txBody>
      </p:sp>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093509" y="620808"/>
            <a:ext cx="4110087" cy="106680"/>
          </a:xfrm>
          <a:prstGeom prst="rect">
            <a:avLst/>
          </a:prstGeom>
          <a:noFill/>
        </p:spPr>
        <p:txBody>
          <a:bodyPr wrap="square" lIns="91440" tIns="45720" rIns="91440" bIns="45720" rtlCol="0">
            <a:spAutoFit/>
          </a:bodyPr>
          <a:lstStyle/>
          <a:p>
            <a:r>
              <a:rPr lang="zh-CN" altLang="zh-CN" sz="100" b="1" dirty="0">
                <a:latin typeface="方正粗黑宋简体" panose="02000000000000000000" pitchFamily="2" charset="-122"/>
                <a:ea typeface="方正粗黑宋简体" panose="02000000000000000000" pitchFamily="2" charset="-122"/>
              </a:rPr>
              <a:t>辅修课程教学计划表</a:t>
            </a:r>
            <a:r>
              <a:rPr lang="zh-CN" altLang="en-US" sz="100" b="1" dirty="0">
                <a:latin typeface="方正粗黑宋简体" panose="02000000000000000000" pitchFamily="2" charset="-122"/>
                <a:ea typeface="方正粗黑宋简体" panose="02000000000000000000" pitchFamily="2" charset="-122"/>
              </a:rPr>
              <a:t>：</a:t>
            </a:r>
            <a:endParaRPr lang="zh-CN" altLang="en-US" sz="100" b="1" dirty="0">
              <a:latin typeface="方正粗黑宋简体" panose="02000000000000000000" pitchFamily="2" charset="-122"/>
              <a:ea typeface="方正粗黑宋简体" panose="02000000000000000000" pitchFamily="2" charset="-122"/>
            </a:endParaRPr>
          </a:p>
        </p:txBody>
      </p:sp>
      <p:sp>
        <p:nvSpPr>
          <p:cNvPr id="5" name="TextBox 6"/>
          <p:cNvSpPr/>
          <p:nvPr>
            <p:custDataLst>
              <p:tags r:id="rId1"/>
            </p:custDataLst>
          </p:nvPr>
        </p:nvSpPr>
        <p:spPr>
          <a:xfrm>
            <a:off x="1093470" y="635"/>
            <a:ext cx="9098280" cy="1207135"/>
          </a:xfrm>
          <a:prstGeom prst="rect">
            <a:avLst/>
          </a:prstGeom>
        </p:spPr>
        <p:txBody>
          <a:bodyPr vert="horz" wrap="square"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lvl="0" algn="l">
              <a:buClrTx/>
              <a:buSzTx/>
              <a:buFontTx/>
            </a:pPr>
            <a:r>
              <a:rPr lang="zh-CN" altLang="en-US" sz="3600" b="1">
                <a:solidFill>
                  <a:schemeClr val="accent5">
                    <a:lumMod val="75000"/>
                  </a:schemeClr>
                </a:solidFill>
                <a:latin typeface="微软雅黑" panose="020B0503020204020204" charset="-122"/>
                <a:ea typeface="微软雅黑" panose="020B0503020204020204" charset="-122"/>
                <a:cs typeface="+mn-cs"/>
                <a:sym typeface="+mn-ea"/>
              </a:rPr>
              <a:t>物理学专业</a:t>
            </a:r>
            <a:r>
              <a:rPr lang="en-US" altLang="zh-CN" sz="3600" b="1">
                <a:solidFill>
                  <a:schemeClr val="accent5">
                    <a:lumMod val="75000"/>
                  </a:schemeClr>
                </a:solidFill>
                <a:latin typeface="微软雅黑" panose="020B0503020204020204" charset="-122"/>
                <a:ea typeface="微软雅黑" panose="020B0503020204020204" charset="-122"/>
                <a:cs typeface="+mn-cs"/>
                <a:sym typeface="+mn-ea"/>
              </a:rPr>
              <a:t>  </a:t>
            </a:r>
            <a:r>
              <a:rPr lang="en-US" altLang="zh-CN" sz="2400" b="1">
                <a:solidFill>
                  <a:schemeClr val="accent5">
                    <a:lumMod val="75000"/>
                  </a:schemeClr>
                </a:solidFill>
                <a:latin typeface="微软雅黑" panose="020B0503020204020204" charset="-122"/>
                <a:ea typeface="微软雅黑" panose="020B0503020204020204" charset="-122"/>
                <a:cs typeface="+mn-cs"/>
                <a:sym typeface="+mn-ea"/>
              </a:rPr>
              <a:t> </a:t>
            </a:r>
            <a:r>
              <a:rPr lang="zh-CN" altLang="en-US" sz="2400" b="1">
                <a:solidFill>
                  <a:schemeClr val="accent5">
                    <a:lumMod val="75000"/>
                  </a:schemeClr>
                </a:solidFill>
                <a:latin typeface="微软雅黑" panose="020B0503020204020204" charset="-122"/>
                <a:ea typeface="微软雅黑" panose="020B0503020204020204" charset="-122"/>
                <a:cs typeface="+mn-cs"/>
                <a:sym typeface="+mn-ea"/>
              </a:rPr>
              <a:t>辅修课程教学计划表</a:t>
            </a:r>
            <a:endParaRPr lang="zh-CN" altLang="en-US" sz="2400" b="1">
              <a:solidFill>
                <a:schemeClr val="accent5">
                  <a:lumMod val="75000"/>
                </a:schemeClr>
              </a:solidFill>
              <a:latin typeface="微软雅黑" panose="020B0503020204020204" charset="-122"/>
              <a:ea typeface="微软雅黑" panose="020B0503020204020204" charset="-122"/>
              <a:cs typeface="+mn-cs"/>
              <a:sym typeface="+mn-ea"/>
            </a:endParaRPr>
          </a:p>
        </p:txBody>
      </p:sp>
      <p:graphicFrame>
        <p:nvGraphicFramePr>
          <p:cNvPr id="2" name="表格 1"/>
          <p:cNvGraphicFramePr>
            <a:graphicFrameLocks noGrp="1"/>
          </p:cNvGraphicFramePr>
          <p:nvPr>
            <p:custDataLst>
              <p:tags r:id="rId2"/>
            </p:custDataLst>
          </p:nvPr>
        </p:nvGraphicFramePr>
        <p:xfrm>
          <a:off x="1093470" y="1050925"/>
          <a:ext cx="10076180" cy="5375910"/>
        </p:xfrm>
        <a:graphic>
          <a:graphicData uri="http://schemas.openxmlformats.org/drawingml/2006/table">
            <a:tbl>
              <a:tblPr/>
              <a:tblGrid>
                <a:gridCol w="734695"/>
                <a:gridCol w="1049655"/>
                <a:gridCol w="2099945"/>
                <a:gridCol w="483870"/>
                <a:gridCol w="486410"/>
                <a:gridCol w="485140"/>
                <a:gridCol w="485775"/>
                <a:gridCol w="485775"/>
                <a:gridCol w="485775"/>
                <a:gridCol w="484505"/>
                <a:gridCol w="485140"/>
                <a:gridCol w="289560"/>
                <a:gridCol w="288290"/>
                <a:gridCol w="288925"/>
                <a:gridCol w="288925"/>
                <a:gridCol w="288925"/>
                <a:gridCol w="287655"/>
                <a:gridCol w="287655"/>
                <a:gridCol w="289560"/>
              </a:tblGrid>
              <a:tr h="489585">
                <a:tc rowSpan="5">
                  <a:txBody>
                    <a:bodyPr/>
                    <a:p>
                      <a:pPr marL="71755" marR="71755" algn="ctr">
                        <a:lnSpc>
                          <a:spcPts val="1200"/>
                        </a:lnSpc>
                        <a:spcAft>
                          <a:spcPts val="0"/>
                        </a:spcAft>
                      </a:pPr>
                      <a:r>
                        <a:rPr lang="zh-CN" sz="800" b="1" kern="100" dirty="0">
                          <a:latin typeface="微软雅黑" panose="020B0503020204020204" charset="-122"/>
                          <a:ea typeface="微软雅黑" panose="020B0503020204020204" charset="-122"/>
                          <a:cs typeface="Times New Roman" panose="02020603050405020304"/>
                        </a:rPr>
                        <a:t>学科基础课</a:t>
                      </a:r>
                      <a:endParaRPr lang="zh-CN" sz="900" kern="100" dirty="0">
                        <a:latin typeface="微软雅黑" panose="020B0503020204020204" charset="-122"/>
                        <a:ea typeface="微软雅黑" panose="020B0503020204020204" charset="-122"/>
                        <a:cs typeface="Times New Roman" panose="02020603050405020304"/>
                      </a:endParaRPr>
                    </a:p>
                    <a:p>
                      <a:pPr algn="ctr">
                        <a:lnSpc>
                          <a:spcPts val="1200"/>
                        </a:lnSpc>
                        <a:spcAft>
                          <a:spcPts val="0"/>
                        </a:spcAft>
                      </a:pPr>
                      <a:r>
                        <a:rPr lang="en-US" sz="800" b="1" kern="100" dirty="0">
                          <a:latin typeface="微软雅黑" panose="020B0503020204020204" charset="-122"/>
                          <a:ea typeface="微软雅黑" panose="020B0503020204020204" charset="-122"/>
                          <a:cs typeface="Times New Roman" panose="02020603050405020304"/>
                        </a:rPr>
                        <a:t>Disciplinary Fundamental Courses</a:t>
                      </a:r>
                      <a:endParaRPr lang="zh-CN" sz="900" kern="100" dirty="0">
                        <a:latin typeface="微软雅黑" panose="020B0503020204020204" charset="-122"/>
                        <a:ea typeface="微软雅黑" panose="020B0503020204020204" charset="-122"/>
                        <a:cs typeface="Times New Roman" panose="02020603050405020304"/>
                      </a:endParaRPr>
                    </a:p>
                  </a:txBody>
                  <a:tcPr marL="0" marR="0" marT="0" marB="0" vert="eaVert"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r>
                        <a:rPr lang="en-US" sz="800" kern="100">
                          <a:latin typeface="微软雅黑" panose="020B0503020204020204" charset="-122"/>
                          <a:ea typeface="微软雅黑" panose="020B0503020204020204" charset="-122"/>
                          <a:cs typeface="Times New Roman" panose="02020603050405020304"/>
                        </a:rPr>
                        <a:t>21208600</a:t>
                      </a:r>
                      <a:endParaRPr lang="en-US" sz="800" kern="100">
                        <a:latin typeface="微软雅黑" panose="020B0503020204020204" charset="-122"/>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l">
                        <a:lnSpc>
                          <a:spcPts val="1100"/>
                        </a:lnSpc>
                        <a:spcAft>
                          <a:spcPts val="0"/>
                        </a:spcAft>
                      </a:pPr>
                      <a:r>
                        <a:rPr lang="zh-CN" sz="800" kern="100">
                          <a:solidFill>
                            <a:srgbClr val="000000"/>
                          </a:solidFill>
                          <a:uFill>
                            <a:solidFill>
                              <a:srgbClr val="000000"/>
                            </a:solidFill>
                          </a:uFill>
                          <a:latin typeface="微软雅黑" panose="020B0503020204020204" charset="-122"/>
                          <a:ea typeface="微软雅黑" panose="020B0503020204020204" charset="-122"/>
                          <a:cs typeface="Times New Roman" panose="02020603050405020304"/>
                        </a:rPr>
                        <a:t>原子物理学</a:t>
                      </a:r>
                      <a:endParaRPr lang="zh-CN" sz="900" kern="100">
                        <a:solidFill>
                          <a:srgbClr val="000000"/>
                        </a:solidFill>
                        <a:uFill>
                          <a:solidFill>
                            <a:srgbClr val="000000"/>
                          </a:solidFill>
                        </a:uFill>
                        <a:latin typeface="微软雅黑" panose="020B0503020204020204" charset="-122"/>
                        <a:ea typeface="微软雅黑" panose="020B0503020204020204" charset="-122"/>
                        <a:cs typeface="Times New Roman" panose="02020603050405020304"/>
                      </a:endParaRPr>
                    </a:p>
                    <a:p>
                      <a:pPr algn="l">
                        <a:lnSpc>
                          <a:spcPts val="1100"/>
                        </a:lnSpc>
                        <a:spcAft>
                          <a:spcPts val="0"/>
                        </a:spcAft>
                      </a:pPr>
                      <a:r>
                        <a:rPr lang="en-US" sz="800" kern="100">
                          <a:solidFill>
                            <a:srgbClr val="000000"/>
                          </a:solidFill>
                          <a:uFill>
                            <a:solidFill>
                              <a:srgbClr val="000000"/>
                            </a:solidFill>
                          </a:uFill>
                          <a:latin typeface="微软雅黑" panose="020B0503020204020204" charset="-122"/>
                          <a:ea typeface="微软雅黑" panose="020B0503020204020204" charset="-122"/>
                          <a:cs typeface="Times New Roman" panose="02020603050405020304"/>
                        </a:rPr>
                        <a:t>Atomic Physics</a:t>
                      </a:r>
                      <a:endParaRPr lang="zh-CN" sz="900" kern="100">
                        <a:solidFill>
                          <a:srgbClr val="000000"/>
                        </a:solidFill>
                        <a:uFill>
                          <a:solidFill>
                            <a:srgbClr val="000000"/>
                          </a:solidFill>
                        </a:uFill>
                        <a:latin typeface="微软雅黑" panose="020B0503020204020204" charset="-122"/>
                        <a:ea typeface="微软雅黑" panose="020B0503020204020204" charset="-122"/>
                        <a:cs typeface="Times New Roman" panose="02020603050405020304"/>
                      </a:endParaRPr>
                    </a:p>
                  </a:txBody>
                  <a:tcPr marL="31951" marR="319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indent="57150" algn="ctr">
                        <a:spcAft>
                          <a:spcPts val="0"/>
                        </a:spcAft>
                      </a:pPr>
                      <a:r>
                        <a:rPr lang="en-US" sz="800" kern="100" dirty="0">
                          <a:solidFill>
                            <a:srgbClr val="000000"/>
                          </a:solidFill>
                          <a:uFill>
                            <a:solidFill>
                              <a:srgbClr val="000000"/>
                            </a:solidFill>
                          </a:uFill>
                          <a:latin typeface="微软雅黑" panose="020B0503020204020204" charset="-122"/>
                          <a:ea typeface="微软雅黑" panose="020B0503020204020204" charset="-122"/>
                          <a:cs typeface="Times New Roman" panose="02020603050405020304"/>
                        </a:rPr>
                        <a:t>3</a:t>
                      </a:r>
                      <a:endParaRPr lang="en-US" sz="800" kern="100" dirty="0">
                        <a:solidFill>
                          <a:srgbClr val="000000"/>
                        </a:solidFill>
                        <a:uFill>
                          <a:solidFill>
                            <a:srgbClr val="000000"/>
                          </a:solidFill>
                        </a:uFill>
                        <a:latin typeface="微软雅黑" panose="020B0503020204020204" charset="-122"/>
                        <a:ea typeface="微软雅黑" panose="020B0503020204020204" charset="-122"/>
                        <a:cs typeface="Times New Roman" panose="02020603050405020304"/>
                      </a:endParaRPr>
                    </a:p>
                  </a:txBody>
                  <a:tcPr marL="0" marR="0" marT="0" marB="0" anchor="ctr" anchorCtr="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indent="57150" algn="ctr">
                        <a:spcAft>
                          <a:spcPts val="0"/>
                        </a:spcAft>
                      </a:pPr>
                      <a:r>
                        <a:rPr lang="en-US" sz="800" kern="100" dirty="0">
                          <a:solidFill>
                            <a:srgbClr val="000000"/>
                          </a:solidFill>
                          <a:uFill>
                            <a:solidFill>
                              <a:srgbClr val="000000"/>
                            </a:solidFill>
                          </a:uFill>
                          <a:latin typeface="微软雅黑" panose="020B0503020204020204" charset="-122"/>
                          <a:ea typeface="微软雅黑" panose="020B0503020204020204" charset="-122"/>
                          <a:cs typeface="Times New Roman" panose="02020603050405020304"/>
                        </a:rPr>
                        <a:t>48</a:t>
                      </a:r>
                      <a:endParaRPr lang="en-US" sz="800" kern="100" dirty="0">
                        <a:solidFill>
                          <a:srgbClr val="000000"/>
                        </a:solidFill>
                        <a:uFill>
                          <a:solidFill>
                            <a:srgbClr val="000000"/>
                          </a:solidFill>
                        </a:uFill>
                        <a:latin typeface="微软雅黑" panose="020B0503020204020204" charset="-122"/>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indent="57150" algn="ctr">
                        <a:spcAft>
                          <a:spcPts val="0"/>
                        </a:spcAft>
                      </a:pPr>
                      <a:r>
                        <a:rPr lang="en-US" sz="800" kern="100" dirty="0">
                          <a:solidFill>
                            <a:srgbClr val="000000"/>
                          </a:solidFill>
                          <a:uFill>
                            <a:solidFill>
                              <a:srgbClr val="000000"/>
                            </a:solidFill>
                          </a:uFill>
                          <a:latin typeface="微软雅黑" panose="020B0503020204020204" charset="-122"/>
                          <a:ea typeface="微软雅黑" panose="020B0503020204020204" charset="-122"/>
                          <a:cs typeface="Times New Roman" panose="02020603050405020304"/>
                        </a:rPr>
                        <a:t>48</a:t>
                      </a:r>
                      <a:endParaRPr lang="en-US" sz="800" kern="100" dirty="0">
                        <a:solidFill>
                          <a:srgbClr val="000000"/>
                        </a:solidFill>
                        <a:uFill>
                          <a:solidFill>
                            <a:srgbClr val="000000"/>
                          </a:solidFill>
                        </a:uFill>
                        <a:latin typeface="微软雅黑" panose="020B0503020204020204" charset="-122"/>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en-US" sz="800" kern="100">
                        <a:latin typeface="Times New Roman" panose="02020603050405020304"/>
                        <a:ea typeface="微软雅黑" panose="020B0503020204020204" charset="-122"/>
                        <a:cs typeface="Times New Roman" panose="02020603050405020304"/>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en-US" sz="800" kern="100" dirty="0">
                        <a:latin typeface="Times New Roman" panose="02020603050405020304"/>
                        <a:ea typeface="微软雅黑" panose="020B0503020204020204" charset="-122"/>
                        <a:cs typeface="Times New Roman" panose="02020603050405020304"/>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en-US" sz="800" kern="100">
                        <a:latin typeface="Times New Roman" panose="02020603050405020304"/>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en-US" sz="800" kern="100">
                        <a:latin typeface="Times New Roman" panose="02020603050405020304"/>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en-US" sz="800" kern="100">
                        <a:latin typeface="Times New Roman" panose="02020603050405020304"/>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en-US" sz="800" kern="100" dirty="0">
                        <a:latin typeface="Times New Roman" panose="02020603050405020304"/>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en-US" sz="800" kern="100" dirty="0">
                        <a:latin typeface="Times New Roman" panose="02020603050405020304"/>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en-US" sz="800" kern="100" dirty="0">
                        <a:latin typeface="Times New Roman" panose="02020603050405020304"/>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r>
                        <a:rPr lang="en-US" sz="800" kern="100" dirty="0">
                          <a:latin typeface="微软雅黑" panose="020B0503020204020204" charset="-122"/>
                          <a:ea typeface="微软雅黑" panose="020B0503020204020204" charset="-122"/>
                          <a:cs typeface="Times New Roman" panose="02020603050405020304"/>
                        </a:rPr>
                        <a:t>3</a:t>
                      </a:r>
                      <a:endParaRPr lang="en-US" sz="800" kern="100" dirty="0">
                        <a:latin typeface="微软雅黑" panose="020B0503020204020204" charset="-122"/>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en-US" sz="800" kern="100">
                        <a:latin typeface="Times New Roman" panose="02020603050405020304"/>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en-US" sz="800" kern="100">
                        <a:latin typeface="Times New Roman" panose="02020603050405020304"/>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en-US" sz="800" kern="100">
                        <a:latin typeface="Times New Roman" panose="02020603050405020304"/>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en-US" sz="800" kern="100">
                        <a:latin typeface="Times New Roman" panose="02020603050405020304"/>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5745">
                <a:tc vMerge="1">
                  <a:tcPr/>
                </a:tc>
                <a:tc>
                  <a:txBody>
                    <a:bodyPr/>
                    <a:p>
                      <a:pPr algn="ctr">
                        <a:spcAft>
                          <a:spcPts val="0"/>
                        </a:spcAft>
                      </a:pPr>
                      <a:endParaRPr lang="en-US" sz="800" kern="100">
                        <a:latin typeface="Times New Roman" panose="02020603050405020304"/>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l">
                        <a:lnSpc>
                          <a:spcPts val="1100"/>
                        </a:lnSpc>
                        <a:spcAft>
                          <a:spcPts val="0"/>
                        </a:spcAft>
                      </a:pPr>
                      <a:endParaRPr lang="en-US" sz="800" kern="100">
                        <a:latin typeface="Times New Roman" panose="02020603050405020304"/>
                        <a:ea typeface="微软雅黑" panose="020B0503020204020204" charset="-122"/>
                        <a:cs typeface="Times New Roman" panose="02020603050405020304"/>
                      </a:endParaRPr>
                    </a:p>
                  </a:txBody>
                  <a:tcPr marL="31951" marR="319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en-US" sz="800" kern="100" dirty="0">
                        <a:latin typeface="Times New Roman" panose="02020603050405020304"/>
                        <a:ea typeface="微软雅黑" panose="020B0503020204020204" charset="-122"/>
                        <a:cs typeface="Times New Roman" panose="02020603050405020304"/>
                      </a:endParaRPr>
                    </a:p>
                  </a:txBody>
                  <a:tcPr marL="0" marR="0" marT="0" marB="0" anchor="ctr" anchorCtr="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en-US" sz="800" kern="100">
                        <a:latin typeface="Times New Roman" panose="02020603050405020304"/>
                        <a:ea typeface="微软雅黑" panose="020B0503020204020204" charset="-122"/>
                        <a:cs typeface="Times New Roman" panose="02020603050405020304"/>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en-US" sz="800" kern="100" dirty="0">
                        <a:latin typeface="Times New Roman" panose="02020603050405020304"/>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en-US" sz="800" kern="100" dirty="0">
                        <a:latin typeface="Times New Roman" panose="02020603050405020304"/>
                        <a:ea typeface="微软雅黑" panose="020B0503020204020204" charset="-122"/>
                        <a:cs typeface="Times New Roman" panose="02020603050405020304"/>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en-US" sz="800" kern="100">
                        <a:latin typeface="Times New Roman" panose="02020603050405020304"/>
                        <a:ea typeface="微软雅黑" panose="020B0503020204020204" charset="-122"/>
                        <a:cs typeface="Times New Roman" panose="02020603050405020304"/>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en-US" sz="800" kern="100" dirty="0">
                        <a:latin typeface="Times New Roman" panose="02020603050405020304"/>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en-US" sz="800" kern="100">
                        <a:latin typeface="Times New Roman" panose="02020603050405020304"/>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en-US" sz="800" kern="100">
                        <a:latin typeface="Times New Roman" panose="02020603050405020304"/>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en-US" sz="800" kern="100">
                        <a:latin typeface="Times New Roman" panose="02020603050405020304"/>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en-US" sz="800" kern="100">
                        <a:latin typeface="Times New Roman" panose="02020603050405020304"/>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en-US" sz="800" kern="100">
                        <a:latin typeface="Times New Roman" panose="02020603050405020304"/>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en-US" sz="800" kern="100" dirty="0">
                        <a:latin typeface="Times New Roman" panose="02020603050405020304"/>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en-US" sz="800" kern="100">
                        <a:latin typeface="Times New Roman" panose="02020603050405020304"/>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en-US" sz="800" kern="100">
                        <a:latin typeface="Times New Roman" panose="02020603050405020304"/>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en-US" sz="800" kern="100">
                        <a:latin typeface="Times New Roman" panose="02020603050405020304"/>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en-US" sz="800" kern="100">
                        <a:latin typeface="Times New Roman" panose="02020603050405020304"/>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4475">
                <a:tc vMerge="1">
                  <a:tcPr/>
                </a:tc>
                <a:tc>
                  <a:txBody>
                    <a:bodyPr/>
                    <a:p>
                      <a:pPr algn="ctr">
                        <a:spcAft>
                          <a:spcPts val="0"/>
                        </a:spcAft>
                      </a:pPr>
                      <a:endParaRPr lang="en-US" sz="800" kern="100">
                        <a:latin typeface="Times New Roman" panose="02020603050405020304"/>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l">
                        <a:lnSpc>
                          <a:spcPts val="1100"/>
                        </a:lnSpc>
                        <a:spcAft>
                          <a:spcPts val="0"/>
                        </a:spcAft>
                      </a:pPr>
                      <a:endParaRPr lang="en-US" sz="800" kern="100">
                        <a:latin typeface="Times New Roman" panose="02020603050405020304"/>
                        <a:ea typeface="微软雅黑" panose="020B0503020204020204" charset="-122"/>
                        <a:cs typeface="Times New Roman" panose="02020603050405020304"/>
                      </a:endParaRPr>
                    </a:p>
                  </a:txBody>
                  <a:tcPr marL="31951" marR="319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en-US" sz="800" kern="100" dirty="0">
                        <a:latin typeface="Times New Roman" panose="02020603050405020304"/>
                        <a:ea typeface="微软雅黑" panose="020B0503020204020204" charset="-122"/>
                        <a:cs typeface="Times New Roman" panose="02020603050405020304"/>
                      </a:endParaRPr>
                    </a:p>
                  </a:txBody>
                  <a:tcPr marL="0" marR="0" marT="0" marB="0" anchor="ctr" anchorCtr="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en-US" sz="800" kern="100">
                        <a:latin typeface="Times New Roman" panose="02020603050405020304"/>
                        <a:ea typeface="微软雅黑" panose="020B0503020204020204" charset="-122"/>
                        <a:cs typeface="Times New Roman" panose="02020603050405020304"/>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en-US" sz="800" kern="100">
                        <a:latin typeface="Times New Roman" panose="02020603050405020304"/>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en-US" sz="800" kern="100" dirty="0">
                        <a:latin typeface="Times New Roman" panose="02020603050405020304"/>
                        <a:ea typeface="微软雅黑" panose="020B0503020204020204" charset="-122"/>
                        <a:cs typeface="Times New Roman" panose="02020603050405020304"/>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en-US" sz="800" kern="100" dirty="0">
                        <a:latin typeface="Times New Roman" panose="02020603050405020304"/>
                        <a:ea typeface="微软雅黑" panose="020B0503020204020204" charset="-122"/>
                        <a:cs typeface="Times New Roman" panose="02020603050405020304"/>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en-US" sz="800" kern="100">
                        <a:latin typeface="Times New Roman" panose="02020603050405020304"/>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en-US" sz="800" kern="100">
                        <a:latin typeface="Times New Roman" panose="02020603050405020304"/>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en-US" sz="800" kern="100" dirty="0">
                        <a:latin typeface="Times New Roman" panose="02020603050405020304"/>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en-US" sz="800" kern="100" dirty="0">
                        <a:latin typeface="Times New Roman" panose="02020603050405020304"/>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en-US" sz="800" kern="100" dirty="0">
                        <a:latin typeface="Times New Roman" panose="02020603050405020304"/>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en-US" sz="800" kern="100" dirty="0">
                        <a:latin typeface="Times New Roman" panose="02020603050405020304"/>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en-US" sz="800" kern="100" dirty="0">
                        <a:latin typeface="Times New Roman" panose="02020603050405020304"/>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en-US" sz="800" kern="100">
                        <a:latin typeface="Times New Roman" panose="02020603050405020304"/>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en-US" sz="800" kern="100">
                        <a:latin typeface="Times New Roman" panose="02020603050405020304"/>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en-US" sz="800" kern="100">
                        <a:latin typeface="Times New Roman" panose="02020603050405020304"/>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en-US" sz="800" kern="100">
                        <a:latin typeface="Times New Roman" panose="02020603050405020304"/>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5745">
                <a:tc vMerge="1">
                  <a:tcPr/>
                </a:tc>
                <a:tc>
                  <a:txBody>
                    <a:bodyPr/>
                    <a:p>
                      <a:pPr algn="ctr">
                        <a:spcAft>
                          <a:spcPts val="0"/>
                        </a:spcAft>
                      </a:pPr>
                      <a:endParaRPr lang="en-US" sz="800" kern="100">
                        <a:latin typeface="Times New Roman" panose="02020603050405020304"/>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l">
                        <a:lnSpc>
                          <a:spcPts val="1100"/>
                        </a:lnSpc>
                        <a:spcAft>
                          <a:spcPts val="0"/>
                        </a:spcAft>
                      </a:pPr>
                      <a:endParaRPr lang="en-US" sz="800" kern="100">
                        <a:latin typeface="Times New Roman" panose="02020603050405020304"/>
                        <a:ea typeface="微软雅黑" panose="020B0503020204020204" charset="-122"/>
                        <a:cs typeface="Times New Roman" panose="02020603050405020304"/>
                      </a:endParaRPr>
                    </a:p>
                  </a:txBody>
                  <a:tcPr marL="31951" marR="319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en-US" sz="800" kern="100" dirty="0">
                        <a:latin typeface="Times New Roman" panose="02020603050405020304"/>
                        <a:ea typeface="微软雅黑" panose="020B0503020204020204" charset="-122"/>
                        <a:cs typeface="Times New Roman" panose="02020603050405020304"/>
                      </a:endParaRPr>
                    </a:p>
                  </a:txBody>
                  <a:tcPr marL="0" marR="0" marT="0" marB="0" anchor="ctr" anchorCtr="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en-US" sz="800" kern="100">
                        <a:latin typeface="Times New Roman" panose="02020603050405020304"/>
                        <a:ea typeface="微软雅黑" panose="020B0503020204020204" charset="-122"/>
                        <a:cs typeface="Times New Roman" panose="02020603050405020304"/>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en-US" sz="800" kern="100">
                        <a:latin typeface="Times New Roman" panose="02020603050405020304"/>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en-US" sz="800" kern="100">
                        <a:latin typeface="Times New Roman" panose="02020603050405020304"/>
                        <a:ea typeface="微软雅黑" panose="020B0503020204020204" charset="-122"/>
                        <a:cs typeface="Times New Roman" panose="02020603050405020304"/>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en-US" sz="800" kern="100" dirty="0">
                        <a:latin typeface="Times New Roman" panose="02020603050405020304"/>
                        <a:ea typeface="微软雅黑" panose="020B0503020204020204" charset="-122"/>
                        <a:cs typeface="Times New Roman" panose="02020603050405020304"/>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en-US" sz="800" kern="100" dirty="0">
                        <a:latin typeface="Times New Roman" panose="02020603050405020304"/>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en-US" sz="800" kern="100" dirty="0">
                        <a:latin typeface="Times New Roman" panose="02020603050405020304"/>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en-US" sz="800" kern="100">
                        <a:latin typeface="Times New Roman" panose="02020603050405020304"/>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en-US" sz="800" kern="100">
                        <a:latin typeface="Times New Roman" panose="02020603050405020304"/>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en-US" sz="800" kern="100">
                        <a:latin typeface="Times New Roman" panose="02020603050405020304"/>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en-US" sz="800" kern="100" dirty="0">
                        <a:latin typeface="Times New Roman" panose="02020603050405020304"/>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en-US" sz="800" kern="100" dirty="0">
                        <a:latin typeface="Times New Roman" panose="02020603050405020304"/>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en-US" sz="800" kern="100">
                        <a:latin typeface="Times New Roman" panose="02020603050405020304"/>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en-US" sz="800" kern="100">
                        <a:latin typeface="Times New Roman" panose="02020603050405020304"/>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en-US" sz="800" kern="100">
                        <a:latin typeface="Times New Roman" panose="02020603050405020304"/>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en-US" sz="800" kern="100">
                        <a:latin typeface="Times New Roman" panose="02020603050405020304"/>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89585">
                <a:tc vMerge="1">
                  <a:tcPr/>
                </a:tc>
                <a:tc>
                  <a:txBody>
                    <a:bodyPr/>
                    <a:p>
                      <a:pPr algn="ctr">
                        <a:lnSpc>
                          <a:spcPts val="1100"/>
                        </a:lnSpc>
                        <a:spcAft>
                          <a:spcPts val="0"/>
                        </a:spcAft>
                      </a:pPr>
                      <a:r>
                        <a:rPr lang="zh-CN" sz="800" b="1" kern="100">
                          <a:latin typeface="微软雅黑" panose="020B0503020204020204" charset="-122"/>
                          <a:ea typeface="微软雅黑" panose="020B0503020204020204" charset="-122"/>
                          <a:cs typeface="Times New Roman" panose="02020603050405020304"/>
                        </a:rPr>
                        <a:t>小计</a:t>
                      </a:r>
                      <a:endParaRPr lang="zh-CN" sz="900" kern="100">
                        <a:latin typeface="微软雅黑" panose="020B0503020204020204" charset="-122"/>
                        <a:ea typeface="微软雅黑" panose="020B0503020204020204" charset="-122"/>
                        <a:cs typeface="Times New Roman" panose="02020603050405020304"/>
                      </a:endParaRPr>
                    </a:p>
                    <a:p>
                      <a:pPr algn="ctr">
                        <a:lnSpc>
                          <a:spcPts val="1100"/>
                        </a:lnSpc>
                        <a:spcAft>
                          <a:spcPts val="0"/>
                        </a:spcAft>
                      </a:pPr>
                      <a:r>
                        <a:rPr lang="en-US" sz="800" b="1" kern="100">
                          <a:latin typeface="微软雅黑" panose="020B0503020204020204" charset="-122"/>
                          <a:ea typeface="微软雅黑" panose="020B0503020204020204" charset="-122"/>
                          <a:cs typeface="Times New Roman" panose="02020603050405020304"/>
                        </a:rPr>
                        <a:t>Sum</a:t>
                      </a:r>
                      <a:endParaRPr lang="zh-CN" sz="900" kern="100">
                        <a:latin typeface="微软雅黑" panose="020B0503020204020204" charset="-122"/>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l">
                        <a:lnSpc>
                          <a:spcPts val="1100"/>
                        </a:lnSpc>
                        <a:spcAft>
                          <a:spcPts val="0"/>
                        </a:spcAft>
                      </a:pPr>
                      <a:endParaRPr lang="zh-CN" sz="900" kern="100">
                        <a:latin typeface="Times New Roman" panose="02020603050405020304"/>
                        <a:ea typeface="微软雅黑" panose="020B0503020204020204" charset="-122"/>
                        <a:cs typeface="Times New Roman" panose="02020603050405020304"/>
                      </a:endParaRPr>
                    </a:p>
                  </a:txBody>
                  <a:tcPr marL="31951" marR="319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r>
                        <a:rPr lang="en-US" altLang="zh-CN" sz="900" b="1" kern="100" dirty="0" smtClean="0">
                          <a:latin typeface="微软雅黑" panose="020B0503020204020204" charset="-122"/>
                          <a:ea typeface="微软雅黑" panose="020B0503020204020204" charset="-122"/>
                          <a:cs typeface="Times New Roman" panose="02020603050405020304"/>
                        </a:rPr>
                        <a:t>3</a:t>
                      </a:r>
                      <a:endParaRPr lang="en-US" altLang="zh-CN" sz="900" b="1" kern="100" dirty="0" smtClean="0">
                        <a:latin typeface="微软雅黑" panose="020B0503020204020204" charset="-122"/>
                        <a:ea typeface="微软雅黑" panose="020B0503020204020204" charset="-122"/>
                        <a:cs typeface="Times New Roman" panose="02020603050405020304"/>
                      </a:endParaRPr>
                    </a:p>
                  </a:txBody>
                  <a:tcPr marL="0" marR="0" marT="0" marB="0" anchor="ctr" anchorCtr="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r>
                        <a:rPr lang="en-US" altLang="zh-CN" sz="900" b="1" kern="100" dirty="0" smtClean="0">
                          <a:latin typeface="微软雅黑" panose="020B0503020204020204" charset="-122"/>
                          <a:ea typeface="微软雅黑" panose="020B0503020204020204" charset="-122"/>
                          <a:cs typeface="Times New Roman" panose="02020603050405020304"/>
                        </a:rPr>
                        <a:t>48</a:t>
                      </a:r>
                      <a:endParaRPr lang="en-US" altLang="zh-CN" sz="900" b="1" kern="100" dirty="0" smtClean="0">
                        <a:latin typeface="微软雅黑" panose="020B0503020204020204" charset="-122"/>
                        <a:ea typeface="微软雅黑" panose="020B0503020204020204" charset="-122"/>
                        <a:cs typeface="Times New Roman" panose="02020603050405020304"/>
                      </a:endParaRPr>
                    </a:p>
                  </a:txBody>
                  <a:tcPr marL="0" marR="0" marT="0" marB="0" anchor="ctr" anchorCtr="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r>
                        <a:rPr lang="en-US" altLang="zh-CN" sz="900" b="1" kern="100" dirty="0" smtClean="0">
                          <a:latin typeface="微软雅黑" panose="020B0503020204020204" charset="-122"/>
                          <a:ea typeface="微软雅黑" panose="020B0503020204020204" charset="-122"/>
                          <a:cs typeface="Times New Roman" panose="02020603050405020304"/>
                        </a:rPr>
                        <a:t>48</a:t>
                      </a:r>
                      <a:endParaRPr lang="en-US" altLang="zh-CN" sz="900" b="1" kern="100" dirty="0" smtClean="0">
                        <a:latin typeface="微软雅黑" panose="020B0503020204020204" charset="-122"/>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zh-CN" sz="900" kern="100">
                        <a:latin typeface="Times New Roman" panose="02020603050405020304"/>
                        <a:ea typeface="微软雅黑" panose="020B0503020204020204" charset="-122"/>
                        <a:cs typeface="Times New Roman" panose="02020603050405020304"/>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zh-CN" sz="900" kern="100">
                        <a:latin typeface="Times New Roman" panose="02020603050405020304"/>
                        <a:ea typeface="微软雅黑" panose="020B0503020204020204" charset="-122"/>
                        <a:cs typeface="Times New Roman" panose="02020603050405020304"/>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zh-CN" sz="900" kern="100">
                        <a:latin typeface="Times New Roman" panose="02020603050405020304"/>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zh-CN" sz="900" kern="100" dirty="0">
                        <a:latin typeface="Times New Roman" panose="02020603050405020304"/>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zh-CN" sz="900" kern="100" dirty="0">
                        <a:latin typeface="Times New Roman" panose="02020603050405020304"/>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r>
                        <a:rPr lang="en-US" altLang="zh-CN" sz="900" b="1" kern="100" dirty="0" smtClean="0">
                          <a:latin typeface="微软雅黑" panose="020B0503020204020204" charset="-122"/>
                          <a:ea typeface="微软雅黑" panose="020B0503020204020204" charset="-122"/>
                          <a:cs typeface="Times New Roman" panose="02020603050405020304"/>
                        </a:rPr>
                        <a:t>0</a:t>
                      </a:r>
                      <a:endParaRPr lang="en-US" altLang="zh-CN" sz="900" b="1" kern="100" dirty="0" smtClean="0">
                        <a:latin typeface="微软雅黑" panose="020B0503020204020204" charset="-122"/>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r>
                        <a:rPr lang="en-US" altLang="zh-CN" sz="900" b="1" kern="100" dirty="0" smtClean="0">
                          <a:latin typeface="微软雅黑" panose="020B0503020204020204" charset="-122"/>
                          <a:ea typeface="微软雅黑" panose="020B0503020204020204" charset="-122"/>
                          <a:cs typeface="Times New Roman" panose="02020603050405020304"/>
                        </a:rPr>
                        <a:t>0</a:t>
                      </a:r>
                      <a:endParaRPr lang="en-US" altLang="zh-CN" sz="900" b="1" kern="100" dirty="0" smtClean="0">
                        <a:latin typeface="微软雅黑" panose="020B0503020204020204" charset="-122"/>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r>
                        <a:rPr lang="en-US" altLang="zh-CN" sz="900" b="1" kern="100" dirty="0" smtClean="0">
                          <a:latin typeface="微软雅黑" panose="020B0503020204020204" charset="-122"/>
                          <a:ea typeface="微软雅黑" panose="020B0503020204020204" charset="-122"/>
                          <a:cs typeface="Times New Roman" panose="02020603050405020304"/>
                        </a:rPr>
                        <a:t>0</a:t>
                      </a:r>
                      <a:endParaRPr lang="en-US" altLang="zh-CN" sz="900" b="1" kern="100" dirty="0" smtClean="0">
                        <a:latin typeface="微软雅黑" panose="020B0503020204020204" charset="-122"/>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r>
                        <a:rPr lang="en-US" altLang="zh-CN" sz="900" b="1" kern="100" dirty="0" smtClean="0">
                          <a:latin typeface="微软雅黑" panose="020B0503020204020204" charset="-122"/>
                          <a:ea typeface="微软雅黑" panose="020B0503020204020204" charset="-122"/>
                          <a:cs typeface="Times New Roman" panose="02020603050405020304"/>
                        </a:rPr>
                        <a:t>3</a:t>
                      </a:r>
                      <a:endParaRPr lang="en-US" altLang="zh-CN" sz="900" b="1" kern="100" dirty="0" smtClean="0">
                        <a:latin typeface="微软雅黑" panose="020B0503020204020204" charset="-122"/>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r>
                        <a:rPr lang="en-US" altLang="zh-CN" sz="900" b="1" kern="100" dirty="0" smtClean="0">
                          <a:latin typeface="微软雅黑" panose="020B0503020204020204" charset="-122"/>
                          <a:ea typeface="微软雅黑" panose="020B0503020204020204" charset="-122"/>
                          <a:cs typeface="Times New Roman" panose="02020603050405020304"/>
                        </a:rPr>
                        <a:t>0</a:t>
                      </a:r>
                      <a:endParaRPr lang="en-US" altLang="zh-CN" sz="900" b="1" kern="100" dirty="0" smtClean="0">
                        <a:latin typeface="微软雅黑" panose="020B0503020204020204" charset="-122"/>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r>
                        <a:rPr lang="en-US" altLang="zh-CN" sz="900" b="1" kern="100" dirty="0" smtClean="0">
                          <a:latin typeface="微软雅黑" panose="020B0503020204020204" charset="-122"/>
                          <a:ea typeface="微软雅黑" panose="020B0503020204020204" charset="-122"/>
                          <a:cs typeface="Times New Roman" panose="02020603050405020304"/>
                        </a:rPr>
                        <a:t>0</a:t>
                      </a:r>
                      <a:endParaRPr lang="en-US" altLang="zh-CN" sz="900" b="1" kern="100" dirty="0" smtClean="0">
                        <a:latin typeface="微软雅黑" panose="020B0503020204020204" charset="-122"/>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r>
                        <a:rPr lang="en-US" altLang="zh-CN" sz="900" b="1" kern="100" dirty="0" smtClean="0">
                          <a:latin typeface="微软雅黑" panose="020B0503020204020204" charset="-122"/>
                          <a:ea typeface="微软雅黑" panose="020B0503020204020204" charset="-122"/>
                          <a:cs typeface="Times New Roman" panose="02020603050405020304"/>
                        </a:rPr>
                        <a:t>0</a:t>
                      </a:r>
                      <a:endParaRPr lang="en-US" altLang="zh-CN" sz="900" b="1" kern="100" dirty="0" smtClean="0">
                        <a:latin typeface="微软雅黑" panose="020B0503020204020204" charset="-122"/>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r>
                        <a:rPr lang="en-US" altLang="zh-CN" sz="900" b="1" kern="100" dirty="0" smtClean="0">
                          <a:latin typeface="微软雅黑" panose="020B0503020204020204" charset="-122"/>
                          <a:ea typeface="微软雅黑" panose="020B0503020204020204" charset="-122"/>
                          <a:cs typeface="Times New Roman" panose="02020603050405020304"/>
                        </a:rPr>
                        <a:t>0</a:t>
                      </a:r>
                      <a:endParaRPr lang="en-US" altLang="zh-CN" sz="900" b="1" kern="100" dirty="0" smtClean="0">
                        <a:latin typeface="微软雅黑" panose="020B0503020204020204" charset="-122"/>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90220">
                <a:tc rowSpan="7">
                  <a:txBody>
                    <a:bodyPr/>
                    <a:p>
                      <a:pPr marL="71755" marR="71755" algn="ctr">
                        <a:lnSpc>
                          <a:spcPts val="1200"/>
                        </a:lnSpc>
                        <a:spcAft>
                          <a:spcPts val="0"/>
                        </a:spcAft>
                      </a:pPr>
                      <a:r>
                        <a:rPr lang="zh-CN" sz="800" b="1" kern="100">
                          <a:latin typeface="微软雅黑" panose="020B0503020204020204" charset="-122"/>
                          <a:ea typeface="微软雅黑" panose="020B0503020204020204" charset="-122"/>
                          <a:cs typeface="Times New Roman" panose="02020603050405020304"/>
                        </a:rPr>
                        <a:t>专 业 主 干 课</a:t>
                      </a:r>
                      <a:endParaRPr lang="zh-CN" sz="900" kern="100">
                        <a:latin typeface="微软雅黑" panose="020B0503020204020204" charset="-122"/>
                        <a:ea typeface="微软雅黑" panose="020B0503020204020204" charset="-122"/>
                        <a:cs typeface="Times New Roman" panose="02020603050405020304"/>
                      </a:endParaRPr>
                    </a:p>
                    <a:p>
                      <a:pPr marL="71755" marR="71755" algn="ctr">
                        <a:lnSpc>
                          <a:spcPts val="1200"/>
                        </a:lnSpc>
                        <a:spcAft>
                          <a:spcPts val="0"/>
                        </a:spcAft>
                      </a:pPr>
                      <a:r>
                        <a:rPr lang="en-US" sz="800" b="1" kern="100">
                          <a:latin typeface="微软雅黑" panose="020B0503020204020204" charset="-122"/>
                          <a:ea typeface="微软雅黑" panose="020B0503020204020204" charset="-122"/>
                          <a:cs typeface="Times New Roman" panose="02020603050405020304"/>
                        </a:rPr>
                        <a:t>Main Specialty Courses</a:t>
                      </a:r>
                      <a:endParaRPr lang="zh-CN" sz="900" kern="100">
                        <a:latin typeface="微软雅黑" panose="020B0503020204020204" charset="-122"/>
                        <a:ea typeface="微软雅黑" panose="020B0503020204020204" charset="-122"/>
                        <a:cs typeface="Times New Roman" panose="02020603050405020304"/>
                      </a:endParaRPr>
                    </a:p>
                  </a:txBody>
                  <a:tcPr marL="0" marR="0" marT="0" marB="0" vert="eaVert"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r>
                        <a:rPr lang="en-US" sz="800" kern="100">
                          <a:latin typeface="微软雅黑" panose="020B0503020204020204" charset="-122"/>
                          <a:ea typeface="微软雅黑" panose="020B0503020204020204" charset="-122"/>
                          <a:cs typeface="Times New Roman" panose="02020603050405020304"/>
                        </a:rPr>
                        <a:t>21217400</a:t>
                      </a:r>
                      <a:endParaRPr lang="en-US" sz="800" kern="100">
                        <a:latin typeface="微软雅黑" panose="020B0503020204020204" charset="-122"/>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l">
                        <a:lnSpc>
                          <a:spcPts val="1100"/>
                        </a:lnSpc>
                        <a:spcAft>
                          <a:spcPts val="0"/>
                        </a:spcAft>
                      </a:pPr>
                      <a:r>
                        <a:rPr lang="zh-CN" sz="800" kern="100" dirty="0">
                          <a:solidFill>
                            <a:srgbClr val="000000"/>
                          </a:solidFill>
                          <a:uFill>
                            <a:solidFill>
                              <a:srgbClr val="000000"/>
                            </a:solidFill>
                          </a:uFill>
                          <a:latin typeface="微软雅黑" panose="020B0503020204020204" charset="-122"/>
                          <a:ea typeface="微软雅黑" panose="020B0503020204020204" charset="-122"/>
                          <a:cs typeface="Times New Roman" panose="02020603050405020304"/>
                        </a:rPr>
                        <a:t>理论力学</a:t>
                      </a:r>
                      <a:endParaRPr lang="zh-CN" sz="900" kern="100" dirty="0">
                        <a:solidFill>
                          <a:srgbClr val="000000"/>
                        </a:solidFill>
                        <a:uFill>
                          <a:solidFill>
                            <a:srgbClr val="000000"/>
                          </a:solidFill>
                        </a:uFill>
                        <a:latin typeface="微软雅黑" panose="020B0503020204020204" charset="-122"/>
                        <a:ea typeface="微软雅黑" panose="020B0503020204020204" charset="-122"/>
                        <a:cs typeface="Times New Roman" panose="02020603050405020304"/>
                      </a:endParaRPr>
                    </a:p>
                    <a:p>
                      <a:pPr algn="l">
                        <a:lnSpc>
                          <a:spcPts val="1100"/>
                        </a:lnSpc>
                        <a:spcAft>
                          <a:spcPts val="0"/>
                        </a:spcAft>
                      </a:pPr>
                      <a:r>
                        <a:rPr lang="en-US" sz="800" kern="100" dirty="0">
                          <a:solidFill>
                            <a:srgbClr val="000000"/>
                          </a:solidFill>
                          <a:uFill>
                            <a:solidFill>
                              <a:srgbClr val="000000"/>
                            </a:solidFill>
                          </a:uFill>
                          <a:latin typeface="微软雅黑" panose="020B0503020204020204" charset="-122"/>
                          <a:ea typeface="微软雅黑" panose="020B0503020204020204" charset="-122"/>
                          <a:cs typeface="Times New Roman" panose="02020603050405020304"/>
                        </a:rPr>
                        <a:t>Theoretical Mechanics</a:t>
                      </a:r>
                      <a:endParaRPr lang="zh-CN" sz="900" kern="100" dirty="0">
                        <a:solidFill>
                          <a:srgbClr val="000000"/>
                        </a:solidFill>
                        <a:uFill>
                          <a:solidFill>
                            <a:srgbClr val="000000"/>
                          </a:solidFill>
                        </a:uFill>
                        <a:latin typeface="微软雅黑" panose="020B0503020204020204" charset="-122"/>
                        <a:ea typeface="微软雅黑" panose="020B0503020204020204" charset="-122"/>
                        <a:cs typeface="Times New Roman" panose="02020603050405020304"/>
                      </a:endParaRPr>
                    </a:p>
                  </a:txBody>
                  <a:tcPr marL="31951" marR="319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indent="57150" algn="ctr">
                        <a:spcAft>
                          <a:spcPts val="0"/>
                        </a:spcAft>
                      </a:pPr>
                      <a:r>
                        <a:rPr lang="en-US" sz="800" kern="100" dirty="0">
                          <a:solidFill>
                            <a:srgbClr val="000000"/>
                          </a:solidFill>
                          <a:uFill>
                            <a:solidFill>
                              <a:srgbClr val="000000"/>
                            </a:solidFill>
                          </a:uFill>
                          <a:latin typeface="微软雅黑" panose="020B0503020204020204" charset="-122"/>
                          <a:ea typeface="微软雅黑" panose="020B0503020204020204" charset="-122"/>
                          <a:cs typeface="Times New Roman" panose="02020603050405020304"/>
                        </a:rPr>
                        <a:t>4</a:t>
                      </a:r>
                      <a:endParaRPr lang="en-US" sz="800" kern="100" dirty="0">
                        <a:solidFill>
                          <a:srgbClr val="000000"/>
                        </a:solidFill>
                        <a:uFill>
                          <a:solidFill>
                            <a:srgbClr val="000000"/>
                          </a:solidFill>
                        </a:uFill>
                        <a:latin typeface="微软雅黑" panose="020B0503020204020204" charset="-122"/>
                        <a:ea typeface="微软雅黑" panose="020B0503020204020204" charset="-122"/>
                        <a:cs typeface="Times New Roman" panose="02020603050405020304"/>
                      </a:endParaRPr>
                    </a:p>
                  </a:txBody>
                  <a:tcPr marL="0" marR="0" marT="0" marB="0" anchor="ctr" anchorCtr="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indent="57150" algn="ctr">
                        <a:spcAft>
                          <a:spcPts val="0"/>
                        </a:spcAft>
                      </a:pPr>
                      <a:r>
                        <a:rPr lang="en-US" sz="800" kern="100">
                          <a:solidFill>
                            <a:srgbClr val="000000"/>
                          </a:solidFill>
                          <a:uFill>
                            <a:solidFill>
                              <a:srgbClr val="000000"/>
                            </a:solidFill>
                          </a:uFill>
                          <a:latin typeface="微软雅黑" panose="020B0503020204020204" charset="-122"/>
                          <a:ea typeface="微软雅黑" panose="020B0503020204020204" charset="-122"/>
                          <a:cs typeface="Times New Roman" panose="02020603050405020304"/>
                        </a:rPr>
                        <a:t>64</a:t>
                      </a:r>
                      <a:endParaRPr lang="en-US" sz="800" kern="100">
                        <a:solidFill>
                          <a:srgbClr val="000000"/>
                        </a:solidFill>
                        <a:uFill>
                          <a:solidFill>
                            <a:srgbClr val="000000"/>
                          </a:solidFill>
                        </a:uFill>
                        <a:latin typeface="微软雅黑" panose="020B0503020204020204" charset="-122"/>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indent="57150" algn="ctr">
                        <a:spcAft>
                          <a:spcPts val="0"/>
                        </a:spcAft>
                      </a:pPr>
                      <a:r>
                        <a:rPr lang="en-US" sz="800" kern="100">
                          <a:solidFill>
                            <a:srgbClr val="000000"/>
                          </a:solidFill>
                          <a:uFill>
                            <a:solidFill>
                              <a:srgbClr val="000000"/>
                            </a:solidFill>
                          </a:uFill>
                          <a:latin typeface="微软雅黑" panose="020B0503020204020204" charset="-122"/>
                          <a:ea typeface="微软雅黑" panose="020B0503020204020204" charset="-122"/>
                          <a:cs typeface="Times New Roman" panose="02020603050405020304"/>
                        </a:rPr>
                        <a:t>64</a:t>
                      </a:r>
                      <a:endParaRPr lang="en-US" sz="800" kern="100">
                        <a:solidFill>
                          <a:srgbClr val="000000"/>
                        </a:solidFill>
                        <a:uFill>
                          <a:solidFill>
                            <a:srgbClr val="000000"/>
                          </a:solidFill>
                        </a:uFill>
                        <a:latin typeface="微软雅黑" panose="020B0503020204020204" charset="-122"/>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en-US" sz="800" kern="100">
                        <a:latin typeface="Times New Roman" panose="02020603050405020304"/>
                        <a:ea typeface="微软雅黑" panose="020B0503020204020204" charset="-122"/>
                        <a:cs typeface="Times New Roman" panose="02020603050405020304"/>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en-US" sz="800" kern="100" dirty="0">
                        <a:latin typeface="Times New Roman" panose="02020603050405020304"/>
                        <a:ea typeface="微软雅黑" panose="020B0503020204020204" charset="-122"/>
                        <a:cs typeface="Times New Roman" panose="02020603050405020304"/>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en-US" sz="800" kern="100">
                        <a:latin typeface="Times New Roman" panose="02020603050405020304"/>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en-US" sz="800" kern="100">
                        <a:latin typeface="Times New Roman" panose="02020603050405020304"/>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en-US" sz="800" kern="100" dirty="0">
                        <a:latin typeface="Times New Roman" panose="02020603050405020304"/>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en-US" sz="800" kern="100" dirty="0">
                        <a:latin typeface="Times New Roman" panose="02020603050405020304"/>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en-US" sz="800" kern="100">
                        <a:latin typeface="Times New Roman" panose="02020603050405020304"/>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r>
                        <a:rPr lang="en-US" sz="800" kern="100">
                          <a:latin typeface="微软雅黑" panose="020B0503020204020204" charset="-122"/>
                          <a:ea typeface="微软雅黑" panose="020B0503020204020204" charset="-122"/>
                          <a:cs typeface="Times New Roman" panose="02020603050405020304"/>
                        </a:rPr>
                        <a:t>4</a:t>
                      </a:r>
                      <a:endParaRPr lang="en-US" sz="800" kern="100">
                        <a:latin typeface="微软雅黑" panose="020B0503020204020204" charset="-122"/>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en-US" sz="800" kern="100">
                        <a:latin typeface="Times New Roman" panose="02020603050405020304"/>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en-US" sz="800" kern="100" dirty="0">
                        <a:latin typeface="Times New Roman" panose="02020603050405020304"/>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en-US" sz="800" kern="100" dirty="0">
                        <a:latin typeface="Times New Roman" panose="02020603050405020304"/>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en-US" sz="800" kern="100">
                        <a:latin typeface="Times New Roman" panose="02020603050405020304"/>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en-US" sz="800" kern="100">
                        <a:latin typeface="Times New Roman" panose="02020603050405020304"/>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89585">
                <a:tc vMerge="1">
                  <a:tcPr/>
                </a:tc>
                <a:tc>
                  <a:txBody>
                    <a:bodyPr/>
                    <a:p>
                      <a:pPr algn="ctr">
                        <a:spcAft>
                          <a:spcPts val="0"/>
                        </a:spcAft>
                      </a:pPr>
                      <a:r>
                        <a:rPr lang="en-US" sz="800" kern="100">
                          <a:latin typeface="微软雅黑" panose="020B0503020204020204" charset="-122"/>
                          <a:ea typeface="微软雅黑" panose="020B0503020204020204" charset="-122"/>
                          <a:cs typeface="Times New Roman" panose="02020603050405020304"/>
                        </a:rPr>
                        <a:t>21217500</a:t>
                      </a:r>
                      <a:endParaRPr lang="en-US" sz="800" kern="100">
                        <a:latin typeface="微软雅黑" panose="020B0503020204020204" charset="-122"/>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l">
                        <a:lnSpc>
                          <a:spcPts val="1100"/>
                        </a:lnSpc>
                        <a:spcAft>
                          <a:spcPts val="0"/>
                        </a:spcAft>
                      </a:pPr>
                      <a:r>
                        <a:rPr lang="zh-CN" sz="800" kern="100" dirty="0">
                          <a:solidFill>
                            <a:srgbClr val="000000"/>
                          </a:solidFill>
                          <a:uFill>
                            <a:solidFill>
                              <a:srgbClr val="000000"/>
                            </a:solidFill>
                          </a:uFill>
                          <a:latin typeface="微软雅黑" panose="020B0503020204020204" charset="-122"/>
                          <a:ea typeface="微软雅黑" panose="020B0503020204020204" charset="-122"/>
                          <a:cs typeface="Times New Roman" panose="02020603050405020304"/>
                        </a:rPr>
                        <a:t>电动力学</a:t>
                      </a:r>
                      <a:endParaRPr lang="zh-CN" sz="900" kern="100" dirty="0">
                        <a:solidFill>
                          <a:srgbClr val="000000"/>
                        </a:solidFill>
                        <a:uFill>
                          <a:solidFill>
                            <a:srgbClr val="000000"/>
                          </a:solidFill>
                        </a:uFill>
                        <a:latin typeface="微软雅黑" panose="020B0503020204020204" charset="-122"/>
                        <a:ea typeface="微软雅黑" panose="020B0503020204020204" charset="-122"/>
                        <a:cs typeface="Times New Roman" panose="02020603050405020304"/>
                      </a:endParaRPr>
                    </a:p>
                    <a:p>
                      <a:pPr algn="l">
                        <a:lnSpc>
                          <a:spcPts val="1100"/>
                        </a:lnSpc>
                        <a:spcAft>
                          <a:spcPts val="0"/>
                        </a:spcAft>
                      </a:pPr>
                      <a:r>
                        <a:rPr lang="en-US" sz="800" kern="100" dirty="0">
                          <a:solidFill>
                            <a:srgbClr val="000000"/>
                          </a:solidFill>
                          <a:uFill>
                            <a:solidFill>
                              <a:srgbClr val="000000"/>
                            </a:solidFill>
                          </a:uFill>
                          <a:latin typeface="微软雅黑" panose="020B0503020204020204" charset="-122"/>
                          <a:ea typeface="微软雅黑" panose="020B0503020204020204" charset="-122"/>
                          <a:cs typeface="Times New Roman" panose="02020603050405020304"/>
                        </a:rPr>
                        <a:t>Electrodynamics</a:t>
                      </a:r>
                      <a:endParaRPr lang="zh-CN" sz="900" kern="100" dirty="0">
                        <a:solidFill>
                          <a:srgbClr val="000000"/>
                        </a:solidFill>
                        <a:uFill>
                          <a:solidFill>
                            <a:srgbClr val="000000"/>
                          </a:solidFill>
                        </a:uFill>
                        <a:latin typeface="微软雅黑" panose="020B0503020204020204" charset="-122"/>
                        <a:ea typeface="微软雅黑" panose="020B0503020204020204" charset="-122"/>
                        <a:cs typeface="Times New Roman" panose="02020603050405020304"/>
                      </a:endParaRPr>
                    </a:p>
                  </a:txBody>
                  <a:tcPr marL="31951" marR="319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indent="57150" algn="ctr">
                        <a:spcAft>
                          <a:spcPts val="0"/>
                        </a:spcAft>
                      </a:pPr>
                      <a:r>
                        <a:rPr lang="en-US" sz="800" kern="100" dirty="0">
                          <a:solidFill>
                            <a:srgbClr val="000000"/>
                          </a:solidFill>
                          <a:uFill>
                            <a:solidFill>
                              <a:srgbClr val="000000"/>
                            </a:solidFill>
                          </a:uFill>
                          <a:latin typeface="微软雅黑" panose="020B0503020204020204" charset="-122"/>
                          <a:ea typeface="微软雅黑" panose="020B0503020204020204" charset="-122"/>
                          <a:cs typeface="Times New Roman" panose="02020603050405020304"/>
                        </a:rPr>
                        <a:t>4</a:t>
                      </a:r>
                      <a:endParaRPr lang="en-US" sz="800" kern="100" dirty="0">
                        <a:solidFill>
                          <a:srgbClr val="000000"/>
                        </a:solidFill>
                        <a:uFill>
                          <a:solidFill>
                            <a:srgbClr val="000000"/>
                          </a:solidFill>
                        </a:uFill>
                        <a:latin typeface="微软雅黑" panose="020B0503020204020204" charset="-122"/>
                        <a:ea typeface="微软雅黑" panose="020B0503020204020204" charset="-122"/>
                        <a:cs typeface="Times New Roman" panose="02020603050405020304"/>
                      </a:endParaRPr>
                    </a:p>
                  </a:txBody>
                  <a:tcPr marL="0" marR="0" marT="0" marB="0" anchor="ctr" anchorCtr="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indent="57150" algn="ctr">
                        <a:spcAft>
                          <a:spcPts val="0"/>
                        </a:spcAft>
                      </a:pPr>
                      <a:r>
                        <a:rPr lang="en-US" sz="800" kern="100">
                          <a:solidFill>
                            <a:srgbClr val="000000"/>
                          </a:solidFill>
                          <a:uFill>
                            <a:solidFill>
                              <a:srgbClr val="000000"/>
                            </a:solidFill>
                          </a:uFill>
                          <a:latin typeface="微软雅黑" panose="020B0503020204020204" charset="-122"/>
                          <a:ea typeface="微软雅黑" panose="020B0503020204020204" charset="-122"/>
                          <a:cs typeface="Times New Roman" panose="02020603050405020304"/>
                        </a:rPr>
                        <a:t>64</a:t>
                      </a:r>
                      <a:endParaRPr lang="en-US" sz="800" kern="100">
                        <a:solidFill>
                          <a:srgbClr val="000000"/>
                        </a:solidFill>
                        <a:uFill>
                          <a:solidFill>
                            <a:srgbClr val="000000"/>
                          </a:solidFill>
                        </a:uFill>
                        <a:latin typeface="微软雅黑" panose="020B0503020204020204" charset="-122"/>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indent="57150" algn="ctr">
                        <a:spcAft>
                          <a:spcPts val="0"/>
                        </a:spcAft>
                      </a:pPr>
                      <a:r>
                        <a:rPr lang="en-US" sz="800" kern="100">
                          <a:solidFill>
                            <a:srgbClr val="000000"/>
                          </a:solidFill>
                          <a:uFill>
                            <a:solidFill>
                              <a:srgbClr val="000000"/>
                            </a:solidFill>
                          </a:uFill>
                          <a:latin typeface="微软雅黑" panose="020B0503020204020204" charset="-122"/>
                          <a:ea typeface="微软雅黑" panose="020B0503020204020204" charset="-122"/>
                          <a:cs typeface="Times New Roman" panose="02020603050405020304"/>
                        </a:rPr>
                        <a:t>64</a:t>
                      </a:r>
                      <a:endParaRPr lang="en-US" sz="800" kern="100">
                        <a:solidFill>
                          <a:srgbClr val="000000"/>
                        </a:solidFill>
                        <a:uFill>
                          <a:solidFill>
                            <a:srgbClr val="000000"/>
                          </a:solidFill>
                        </a:uFill>
                        <a:latin typeface="微软雅黑" panose="020B0503020204020204" charset="-122"/>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en-US" sz="800" kern="100">
                        <a:latin typeface="Times New Roman" panose="02020603050405020304"/>
                        <a:ea typeface="微软雅黑" panose="020B0503020204020204" charset="-122"/>
                        <a:cs typeface="Times New Roman" panose="02020603050405020304"/>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en-US" sz="800" kern="100">
                        <a:latin typeface="Times New Roman" panose="02020603050405020304"/>
                        <a:ea typeface="微软雅黑" panose="020B0503020204020204" charset="-122"/>
                        <a:cs typeface="Times New Roman" panose="02020603050405020304"/>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en-US" sz="800" kern="100">
                        <a:latin typeface="Times New Roman" panose="02020603050405020304"/>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en-US" sz="800" kern="100">
                        <a:latin typeface="Times New Roman" panose="02020603050405020304"/>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en-US" sz="800" kern="100" dirty="0">
                        <a:latin typeface="Times New Roman" panose="02020603050405020304"/>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en-US" sz="800" kern="100" dirty="0">
                        <a:latin typeface="Times New Roman" panose="02020603050405020304"/>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en-US" sz="800" kern="100">
                        <a:latin typeface="Times New Roman" panose="02020603050405020304"/>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en-US" sz="800" kern="100">
                        <a:latin typeface="Times New Roman" panose="02020603050405020304"/>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r>
                        <a:rPr lang="en-US" sz="800" kern="100">
                          <a:latin typeface="微软雅黑" panose="020B0503020204020204" charset="-122"/>
                          <a:ea typeface="微软雅黑" panose="020B0503020204020204" charset="-122"/>
                          <a:cs typeface="Times New Roman" panose="02020603050405020304"/>
                        </a:rPr>
                        <a:t>4</a:t>
                      </a:r>
                      <a:endParaRPr lang="en-US" sz="800" kern="100">
                        <a:latin typeface="微软雅黑" panose="020B0503020204020204" charset="-122"/>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en-US" sz="800" kern="100">
                        <a:latin typeface="Times New Roman" panose="02020603050405020304"/>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en-US" sz="800" kern="100" dirty="0">
                        <a:latin typeface="Times New Roman" panose="02020603050405020304"/>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en-US" sz="800" kern="100" dirty="0">
                        <a:latin typeface="Times New Roman" panose="02020603050405020304"/>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en-US" sz="800" kern="100">
                        <a:latin typeface="Times New Roman" panose="02020603050405020304"/>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34695">
                <a:tc vMerge="1">
                  <a:tcPr/>
                </a:tc>
                <a:tc>
                  <a:txBody>
                    <a:bodyPr/>
                    <a:p>
                      <a:pPr algn="ctr">
                        <a:spcAft>
                          <a:spcPts val="0"/>
                        </a:spcAft>
                      </a:pPr>
                      <a:r>
                        <a:rPr lang="en-US" sz="800" kern="100">
                          <a:latin typeface="微软雅黑" panose="020B0503020204020204" charset="-122"/>
                          <a:ea typeface="微软雅黑" panose="020B0503020204020204" charset="-122"/>
                          <a:cs typeface="Times New Roman" panose="02020603050405020304"/>
                        </a:rPr>
                        <a:t>21205100</a:t>
                      </a:r>
                      <a:endParaRPr lang="en-US" sz="800" kern="100">
                        <a:latin typeface="微软雅黑" panose="020B0503020204020204" charset="-122"/>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l">
                        <a:lnSpc>
                          <a:spcPts val="1100"/>
                        </a:lnSpc>
                        <a:spcAft>
                          <a:spcPts val="0"/>
                        </a:spcAft>
                      </a:pPr>
                      <a:r>
                        <a:rPr lang="zh-CN" sz="800" kern="100">
                          <a:solidFill>
                            <a:srgbClr val="000000"/>
                          </a:solidFill>
                          <a:uFill>
                            <a:solidFill>
                              <a:srgbClr val="000000"/>
                            </a:solidFill>
                          </a:uFill>
                          <a:latin typeface="微软雅黑" panose="020B0503020204020204" charset="-122"/>
                          <a:ea typeface="微软雅黑" panose="020B0503020204020204" charset="-122"/>
                          <a:cs typeface="Times New Roman" panose="02020603050405020304"/>
                        </a:rPr>
                        <a:t>热力学与统计物理学</a:t>
                      </a:r>
                      <a:endParaRPr lang="zh-CN" sz="900" kern="100">
                        <a:solidFill>
                          <a:srgbClr val="000000"/>
                        </a:solidFill>
                        <a:uFill>
                          <a:solidFill>
                            <a:srgbClr val="000000"/>
                          </a:solidFill>
                        </a:uFill>
                        <a:latin typeface="微软雅黑" panose="020B0503020204020204" charset="-122"/>
                        <a:ea typeface="微软雅黑" panose="020B0503020204020204" charset="-122"/>
                        <a:cs typeface="Times New Roman" panose="02020603050405020304"/>
                      </a:endParaRPr>
                    </a:p>
                    <a:p>
                      <a:pPr algn="l">
                        <a:lnSpc>
                          <a:spcPts val="1100"/>
                        </a:lnSpc>
                        <a:spcAft>
                          <a:spcPts val="0"/>
                        </a:spcAft>
                      </a:pPr>
                      <a:r>
                        <a:rPr lang="en-US" sz="800" kern="100">
                          <a:solidFill>
                            <a:srgbClr val="000000"/>
                          </a:solidFill>
                          <a:uFill>
                            <a:solidFill>
                              <a:srgbClr val="000000"/>
                            </a:solidFill>
                          </a:uFill>
                          <a:latin typeface="微软雅黑" panose="020B0503020204020204" charset="-122"/>
                          <a:ea typeface="微软雅黑" panose="020B0503020204020204" charset="-122"/>
                          <a:cs typeface="Times New Roman" panose="02020603050405020304"/>
                        </a:rPr>
                        <a:t>Thermodynamics and Statistical Physics</a:t>
                      </a:r>
                      <a:endParaRPr lang="zh-CN" sz="900" kern="100">
                        <a:solidFill>
                          <a:srgbClr val="000000"/>
                        </a:solidFill>
                        <a:uFill>
                          <a:solidFill>
                            <a:srgbClr val="000000"/>
                          </a:solidFill>
                        </a:uFill>
                        <a:latin typeface="微软雅黑" panose="020B0503020204020204" charset="-122"/>
                        <a:ea typeface="微软雅黑" panose="020B0503020204020204" charset="-122"/>
                        <a:cs typeface="Times New Roman" panose="02020603050405020304"/>
                      </a:endParaRPr>
                    </a:p>
                  </a:txBody>
                  <a:tcPr marL="31951" marR="319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indent="57150" algn="ctr">
                        <a:spcAft>
                          <a:spcPts val="0"/>
                        </a:spcAft>
                      </a:pPr>
                      <a:r>
                        <a:rPr lang="en-US" sz="800" kern="100" dirty="0">
                          <a:solidFill>
                            <a:srgbClr val="000000"/>
                          </a:solidFill>
                          <a:uFill>
                            <a:solidFill>
                              <a:srgbClr val="000000"/>
                            </a:solidFill>
                          </a:uFill>
                          <a:latin typeface="微软雅黑" panose="020B0503020204020204" charset="-122"/>
                          <a:ea typeface="微软雅黑" panose="020B0503020204020204" charset="-122"/>
                          <a:cs typeface="Times New Roman" panose="02020603050405020304"/>
                        </a:rPr>
                        <a:t>4</a:t>
                      </a:r>
                      <a:endParaRPr lang="en-US" sz="800" kern="100" dirty="0">
                        <a:solidFill>
                          <a:srgbClr val="000000"/>
                        </a:solidFill>
                        <a:uFill>
                          <a:solidFill>
                            <a:srgbClr val="000000"/>
                          </a:solidFill>
                        </a:uFill>
                        <a:latin typeface="微软雅黑" panose="020B0503020204020204" charset="-122"/>
                        <a:ea typeface="微软雅黑" panose="020B0503020204020204" charset="-122"/>
                        <a:cs typeface="Times New Roman" panose="02020603050405020304"/>
                      </a:endParaRPr>
                    </a:p>
                  </a:txBody>
                  <a:tcPr marL="0" marR="0" marT="0" marB="0" anchor="ctr" anchorCtr="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indent="57150" algn="ctr">
                        <a:spcAft>
                          <a:spcPts val="0"/>
                        </a:spcAft>
                      </a:pPr>
                      <a:r>
                        <a:rPr lang="en-US" sz="800" kern="100">
                          <a:solidFill>
                            <a:srgbClr val="000000"/>
                          </a:solidFill>
                          <a:uFill>
                            <a:solidFill>
                              <a:srgbClr val="000000"/>
                            </a:solidFill>
                          </a:uFill>
                          <a:latin typeface="微软雅黑" panose="020B0503020204020204" charset="-122"/>
                          <a:ea typeface="微软雅黑" panose="020B0503020204020204" charset="-122"/>
                          <a:cs typeface="Times New Roman" panose="02020603050405020304"/>
                        </a:rPr>
                        <a:t>64</a:t>
                      </a:r>
                      <a:endParaRPr lang="en-US" sz="800" kern="100">
                        <a:solidFill>
                          <a:srgbClr val="000000"/>
                        </a:solidFill>
                        <a:uFill>
                          <a:solidFill>
                            <a:srgbClr val="000000"/>
                          </a:solidFill>
                        </a:uFill>
                        <a:latin typeface="微软雅黑" panose="020B0503020204020204" charset="-122"/>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indent="57150" algn="ctr">
                        <a:spcAft>
                          <a:spcPts val="0"/>
                        </a:spcAft>
                      </a:pPr>
                      <a:r>
                        <a:rPr lang="en-US" sz="800" kern="100">
                          <a:solidFill>
                            <a:srgbClr val="000000"/>
                          </a:solidFill>
                          <a:uFill>
                            <a:solidFill>
                              <a:srgbClr val="000000"/>
                            </a:solidFill>
                          </a:uFill>
                          <a:latin typeface="微软雅黑" panose="020B0503020204020204" charset="-122"/>
                          <a:ea typeface="微软雅黑" panose="020B0503020204020204" charset="-122"/>
                          <a:cs typeface="Times New Roman" panose="02020603050405020304"/>
                        </a:rPr>
                        <a:t>64</a:t>
                      </a:r>
                      <a:endParaRPr lang="en-US" sz="800" kern="100">
                        <a:solidFill>
                          <a:srgbClr val="000000"/>
                        </a:solidFill>
                        <a:uFill>
                          <a:solidFill>
                            <a:srgbClr val="000000"/>
                          </a:solidFill>
                        </a:uFill>
                        <a:latin typeface="微软雅黑" panose="020B0503020204020204" charset="-122"/>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en-US" sz="800" kern="100">
                        <a:latin typeface="Times New Roman" panose="02020603050405020304"/>
                        <a:ea typeface="微软雅黑" panose="020B0503020204020204" charset="-122"/>
                        <a:cs typeface="Times New Roman" panose="02020603050405020304"/>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en-US" sz="800" kern="100">
                        <a:latin typeface="Times New Roman" panose="02020603050405020304"/>
                        <a:ea typeface="微软雅黑" panose="020B0503020204020204" charset="-122"/>
                        <a:cs typeface="Times New Roman" panose="02020603050405020304"/>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en-US" sz="800" kern="100">
                        <a:latin typeface="Times New Roman" panose="02020603050405020304"/>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en-US" sz="800" kern="100">
                        <a:latin typeface="Times New Roman" panose="02020603050405020304"/>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en-US" sz="800" kern="100" dirty="0">
                        <a:latin typeface="Times New Roman" panose="02020603050405020304"/>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en-US" sz="800" kern="100">
                        <a:latin typeface="Times New Roman" panose="02020603050405020304"/>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en-US" sz="800" kern="100">
                        <a:latin typeface="Times New Roman" panose="02020603050405020304"/>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en-US" sz="800" kern="100">
                        <a:latin typeface="Times New Roman" panose="02020603050405020304"/>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en-US" sz="800" kern="100">
                        <a:latin typeface="Times New Roman" panose="02020603050405020304"/>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r>
                        <a:rPr lang="en-US" sz="800" kern="100">
                          <a:latin typeface="微软雅黑" panose="020B0503020204020204" charset="-122"/>
                          <a:ea typeface="微软雅黑" panose="020B0503020204020204" charset="-122"/>
                          <a:cs typeface="Times New Roman" panose="02020603050405020304"/>
                        </a:rPr>
                        <a:t>4</a:t>
                      </a:r>
                      <a:endParaRPr lang="en-US" sz="800" kern="100">
                        <a:latin typeface="微软雅黑" panose="020B0503020204020204" charset="-122"/>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en-US" sz="800" kern="100">
                        <a:latin typeface="Times New Roman" panose="02020603050405020304"/>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en-US" sz="800" kern="100" dirty="0">
                        <a:latin typeface="Times New Roman" panose="02020603050405020304"/>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en-US" sz="800" kern="100" dirty="0">
                        <a:latin typeface="Times New Roman" panose="02020603050405020304"/>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91490">
                <a:tc vMerge="1">
                  <a:tcPr/>
                </a:tc>
                <a:tc>
                  <a:txBody>
                    <a:bodyPr/>
                    <a:p>
                      <a:pPr algn="ctr">
                        <a:spcAft>
                          <a:spcPts val="0"/>
                        </a:spcAft>
                      </a:pPr>
                      <a:r>
                        <a:rPr lang="en-US" sz="800" kern="100">
                          <a:latin typeface="微软雅黑" panose="020B0503020204020204" charset="-122"/>
                          <a:ea typeface="微软雅黑" panose="020B0503020204020204" charset="-122"/>
                          <a:cs typeface="Times New Roman" panose="02020603050405020304"/>
                        </a:rPr>
                        <a:t>21217600</a:t>
                      </a:r>
                      <a:endParaRPr lang="en-US" sz="800" kern="100">
                        <a:latin typeface="微软雅黑" panose="020B0503020204020204" charset="-122"/>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l">
                        <a:lnSpc>
                          <a:spcPts val="1100"/>
                        </a:lnSpc>
                        <a:spcAft>
                          <a:spcPts val="0"/>
                        </a:spcAft>
                      </a:pPr>
                      <a:r>
                        <a:rPr lang="zh-CN" sz="800" kern="100">
                          <a:solidFill>
                            <a:srgbClr val="000000"/>
                          </a:solidFill>
                          <a:uFill>
                            <a:solidFill>
                              <a:srgbClr val="000000"/>
                            </a:solidFill>
                          </a:uFill>
                          <a:latin typeface="微软雅黑" panose="020B0503020204020204" charset="-122"/>
                          <a:ea typeface="微软雅黑" panose="020B0503020204020204" charset="-122"/>
                          <a:cs typeface="Times New Roman" panose="02020603050405020304"/>
                        </a:rPr>
                        <a:t>量子力学</a:t>
                      </a:r>
                      <a:endParaRPr lang="zh-CN" sz="900" kern="100">
                        <a:solidFill>
                          <a:srgbClr val="000000"/>
                        </a:solidFill>
                        <a:uFill>
                          <a:solidFill>
                            <a:srgbClr val="000000"/>
                          </a:solidFill>
                        </a:uFill>
                        <a:latin typeface="微软雅黑" panose="020B0503020204020204" charset="-122"/>
                        <a:ea typeface="微软雅黑" panose="020B0503020204020204" charset="-122"/>
                        <a:cs typeface="Times New Roman" panose="02020603050405020304"/>
                      </a:endParaRPr>
                    </a:p>
                    <a:p>
                      <a:pPr algn="l">
                        <a:lnSpc>
                          <a:spcPts val="1100"/>
                        </a:lnSpc>
                        <a:spcAft>
                          <a:spcPts val="0"/>
                        </a:spcAft>
                      </a:pPr>
                      <a:r>
                        <a:rPr lang="en-US" sz="800" kern="100">
                          <a:solidFill>
                            <a:srgbClr val="000000"/>
                          </a:solidFill>
                          <a:uFill>
                            <a:solidFill>
                              <a:srgbClr val="000000"/>
                            </a:solidFill>
                          </a:uFill>
                          <a:latin typeface="微软雅黑" panose="020B0503020204020204" charset="-122"/>
                          <a:ea typeface="微软雅黑" panose="020B0503020204020204" charset="-122"/>
                          <a:cs typeface="Times New Roman" panose="02020603050405020304"/>
                        </a:rPr>
                        <a:t>Quantum Mechanics</a:t>
                      </a:r>
                      <a:endParaRPr lang="zh-CN" sz="900" kern="100">
                        <a:solidFill>
                          <a:srgbClr val="000000"/>
                        </a:solidFill>
                        <a:uFill>
                          <a:solidFill>
                            <a:srgbClr val="000000"/>
                          </a:solidFill>
                        </a:uFill>
                        <a:latin typeface="微软雅黑" panose="020B0503020204020204" charset="-122"/>
                        <a:ea typeface="微软雅黑" panose="020B0503020204020204" charset="-122"/>
                        <a:cs typeface="Times New Roman" panose="02020603050405020304"/>
                      </a:endParaRPr>
                    </a:p>
                  </a:txBody>
                  <a:tcPr marL="31951" marR="319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indent="57150" algn="ctr">
                        <a:spcAft>
                          <a:spcPts val="0"/>
                        </a:spcAft>
                      </a:pPr>
                      <a:r>
                        <a:rPr lang="en-US" sz="800" kern="100" dirty="0">
                          <a:solidFill>
                            <a:srgbClr val="000000"/>
                          </a:solidFill>
                          <a:uFill>
                            <a:solidFill>
                              <a:srgbClr val="000000"/>
                            </a:solidFill>
                          </a:uFill>
                          <a:latin typeface="微软雅黑" panose="020B0503020204020204" charset="-122"/>
                          <a:ea typeface="微软雅黑" panose="020B0503020204020204" charset="-122"/>
                          <a:cs typeface="Times New Roman" panose="02020603050405020304"/>
                        </a:rPr>
                        <a:t>4.5</a:t>
                      </a:r>
                      <a:endParaRPr lang="en-US" sz="800" kern="100" dirty="0">
                        <a:solidFill>
                          <a:srgbClr val="000000"/>
                        </a:solidFill>
                        <a:uFill>
                          <a:solidFill>
                            <a:srgbClr val="000000"/>
                          </a:solidFill>
                        </a:uFill>
                        <a:latin typeface="微软雅黑" panose="020B0503020204020204" charset="-122"/>
                        <a:ea typeface="微软雅黑" panose="020B0503020204020204" charset="-122"/>
                        <a:cs typeface="Times New Roman" panose="02020603050405020304"/>
                      </a:endParaRPr>
                    </a:p>
                  </a:txBody>
                  <a:tcPr marL="0" marR="0" marT="0" marB="0" anchor="ctr" anchorCtr="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indent="57150" algn="ctr">
                        <a:spcAft>
                          <a:spcPts val="0"/>
                        </a:spcAft>
                      </a:pPr>
                      <a:r>
                        <a:rPr lang="en-US" sz="800" kern="100">
                          <a:solidFill>
                            <a:srgbClr val="000000"/>
                          </a:solidFill>
                          <a:uFill>
                            <a:solidFill>
                              <a:srgbClr val="000000"/>
                            </a:solidFill>
                          </a:uFill>
                          <a:latin typeface="微软雅黑" panose="020B0503020204020204" charset="-122"/>
                          <a:ea typeface="微软雅黑" panose="020B0503020204020204" charset="-122"/>
                          <a:cs typeface="Times New Roman" panose="02020603050405020304"/>
                        </a:rPr>
                        <a:t>72</a:t>
                      </a:r>
                      <a:endParaRPr lang="en-US" sz="800" kern="100">
                        <a:solidFill>
                          <a:srgbClr val="000000"/>
                        </a:solidFill>
                        <a:uFill>
                          <a:solidFill>
                            <a:srgbClr val="000000"/>
                          </a:solidFill>
                        </a:uFill>
                        <a:latin typeface="微软雅黑" panose="020B0503020204020204" charset="-122"/>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indent="57150" algn="ctr">
                        <a:spcAft>
                          <a:spcPts val="0"/>
                        </a:spcAft>
                      </a:pPr>
                      <a:r>
                        <a:rPr lang="en-US" sz="800" kern="100">
                          <a:solidFill>
                            <a:srgbClr val="000000"/>
                          </a:solidFill>
                          <a:uFill>
                            <a:solidFill>
                              <a:srgbClr val="000000"/>
                            </a:solidFill>
                          </a:uFill>
                          <a:latin typeface="微软雅黑" panose="020B0503020204020204" charset="-122"/>
                          <a:ea typeface="微软雅黑" panose="020B0503020204020204" charset="-122"/>
                          <a:cs typeface="Times New Roman" panose="02020603050405020304"/>
                        </a:rPr>
                        <a:t>72</a:t>
                      </a:r>
                      <a:endParaRPr lang="en-US" sz="800" kern="100">
                        <a:solidFill>
                          <a:srgbClr val="000000"/>
                        </a:solidFill>
                        <a:uFill>
                          <a:solidFill>
                            <a:srgbClr val="000000"/>
                          </a:solidFill>
                        </a:uFill>
                        <a:latin typeface="微软雅黑" panose="020B0503020204020204" charset="-122"/>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en-US" sz="800" kern="100">
                        <a:latin typeface="Times New Roman" panose="02020603050405020304"/>
                        <a:ea typeface="微软雅黑" panose="020B0503020204020204" charset="-122"/>
                        <a:cs typeface="Times New Roman" panose="02020603050405020304"/>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en-US" sz="800" kern="100">
                        <a:latin typeface="Times New Roman" panose="02020603050405020304"/>
                        <a:ea typeface="微软雅黑" panose="020B0503020204020204" charset="-122"/>
                        <a:cs typeface="Times New Roman" panose="02020603050405020304"/>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en-US" sz="800" kern="100">
                        <a:latin typeface="Times New Roman" panose="02020603050405020304"/>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en-US" sz="800" kern="100">
                        <a:latin typeface="Times New Roman" panose="02020603050405020304"/>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en-US" sz="800" kern="100" dirty="0">
                        <a:latin typeface="Times New Roman" panose="02020603050405020304"/>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en-US" sz="800" kern="100">
                        <a:latin typeface="Times New Roman" panose="02020603050405020304"/>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en-US" sz="800" kern="100">
                        <a:latin typeface="Times New Roman" panose="02020603050405020304"/>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en-US" sz="800" kern="100">
                        <a:latin typeface="Times New Roman" panose="02020603050405020304"/>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en-US" sz="800" kern="100">
                        <a:latin typeface="Times New Roman" panose="02020603050405020304"/>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r>
                        <a:rPr lang="en-US" sz="800" kern="100">
                          <a:latin typeface="微软雅黑" panose="020B0503020204020204" charset="-122"/>
                          <a:ea typeface="微软雅黑" panose="020B0503020204020204" charset="-122"/>
                          <a:cs typeface="Times New Roman" panose="02020603050405020304"/>
                        </a:rPr>
                        <a:t>4.5</a:t>
                      </a:r>
                      <a:endParaRPr lang="en-US" sz="800" kern="100">
                        <a:latin typeface="微软雅黑" panose="020B0503020204020204" charset="-122"/>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en-US" sz="800" kern="100">
                        <a:latin typeface="Times New Roman" panose="02020603050405020304"/>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en-US" sz="800" kern="100">
                        <a:latin typeface="Times New Roman" panose="02020603050405020304"/>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en-US" sz="800" kern="100" dirty="0">
                        <a:latin typeface="Times New Roman" panose="02020603050405020304"/>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48335">
                <a:tc vMerge="1">
                  <a:tcPr/>
                </a:tc>
                <a:tc>
                  <a:txBody>
                    <a:bodyPr/>
                    <a:p>
                      <a:pPr algn="ctr">
                        <a:spcAft>
                          <a:spcPts val="0"/>
                        </a:spcAft>
                      </a:pPr>
                      <a:r>
                        <a:rPr lang="en-US" sz="800" kern="100">
                          <a:latin typeface="微软雅黑" panose="020B0503020204020204" charset="-122"/>
                          <a:ea typeface="微软雅黑" panose="020B0503020204020204" charset="-122"/>
                          <a:cs typeface="Times New Roman" panose="02020603050405020304"/>
                        </a:rPr>
                        <a:t>21217800</a:t>
                      </a:r>
                      <a:endParaRPr lang="en-US" sz="800" kern="100">
                        <a:latin typeface="微软雅黑" panose="020B0503020204020204" charset="-122"/>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l">
                        <a:lnSpc>
                          <a:spcPts val="1100"/>
                        </a:lnSpc>
                        <a:spcAft>
                          <a:spcPts val="0"/>
                        </a:spcAft>
                      </a:pPr>
                      <a:r>
                        <a:rPr lang="zh-CN" sz="800" kern="100">
                          <a:solidFill>
                            <a:srgbClr val="000000"/>
                          </a:solidFill>
                          <a:uFill>
                            <a:solidFill>
                              <a:srgbClr val="000000"/>
                            </a:solidFill>
                          </a:uFill>
                          <a:latin typeface="微软雅黑" panose="020B0503020204020204" charset="-122"/>
                          <a:ea typeface="微软雅黑" panose="020B0503020204020204" charset="-122"/>
                          <a:cs typeface="Times New Roman" panose="02020603050405020304"/>
                        </a:rPr>
                        <a:t>近代物理实验</a:t>
                      </a:r>
                      <a:endParaRPr lang="zh-CN" sz="900" kern="100">
                        <a:solidFill>
                          <a:srgbClr val="000000"/>
                        </a:solidFill>
                        <a:uFill>
                          <a:solidFill>
                            <a:srgbClr val="000000"/>
                          </a:solidFill>
                        </a:uFill>
                        <a:latin typeface="微软雅黑" panose="020B0503020204020204" charset="-122"/>
                        <a:ea typeface="微软雅黑" panose="020B0503020204020204" charset="-122"/>
                        <a:cs typeface="Times New Roman" panose="02020603050405020304"/>
                      </a:endParaRPr>
                    </a:p>
                    <a:p>
                      <a:pPr algn="l">
                        <a:lnSpc>
                          <a:spcPts val="1100"/>
                        </a:lnSpc>
                        <a:spcAft>
                          <a:spcPts val="0"/>
                        </a:spcAft>
                      </a:pPr>
                      <a:r>
                        <a:rPr lang="en-US" sz="800" kern="100">
                          <a:solidFill>
                            <a:srgbClr val="000000"/>
                          </a:solidFill>
                          <a:uFill>
                            <a:solidFill>
                              <a:srgbClr val="000000"/>
                            </a:solidFill>
                          </a:uFill>
                          <a:latin typeface="微软雅黑" panose="020B0503020204020204" charset="-122"/>
                          <a:ea typeface="微软雅黑" panose="020B0503020204020204" charset="-122"/>
                          <a:cs typeface="Times New Roman" panose="02020603050405020304"/>
                        </a:rPr>
                        <a:t>Modern Physics Experiment</a:t>
                      </a:r>
                      <a:endParaRPr lang="zh-CN" sz="900" kern="100">
                        <a:solidFill>
                          <a:srgbClr val="000000"/>
                        </a:solidFill>
                        <a:uFill>
                          <a:solidFill>
                            <a:srgbClr val="000000"/>
                          </a:solidFill>
                        </a:uFill>
                        <a:latin typeface="微软雅黑" panose="020B0503020204020204" charset="-122"/>
                        <a:ea typeface="微软雅黑" panose="020B0503020204020204" charset="-122"/>
                        <a:cs typeface="Times New Roman" panose="02020603050405020304"/>
                      </a:endParaRPr>
                    </a:p>
                  </a:txBody>
                  <a:tcPr marL="31951" marR="319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r>
                        <a:rPr lang="en-US" sz="800" kern="100" dirty="0">
                          <a:solidFill>
                            <a:srgbClr val="000000"/>
                          </a:solidFill>
                          <a:uFill>
                            <a:solidFill>
                              <a:srgbClr val="000000"/>
                            </a:solidFill>
                          </a:uFill>
                          <a:latin typeface="微软雅黑" panose="020B0503020204020204" charset="-122"/>
                          <a:ea typeface="微软雅黑" panose="020B0503020204020204" charset="-122"/>
                          <a:cs typeface="Times New Roman" panose="02020603050405020304"/>
                        </a:rPr>
                        <a:t>2.5</a:t>
                      </a:r>
                      <a:endParaRPr lang="en-US" sz="800" kern="100" dirty="0">
                        <a:solidFill>
                          <a:srgbClr val="000000"/>
                        </a:solidFill>
                        <a:uFill>
                          <a:solidFill>
                            <a:srgbClr val="000000"/>
                          </a:solidFill>
                        </a:uFill>
                        <a:latin typeface="微软雅黑" panose="020B0503020204020204" charset="-122"/>
                        <a:ea typeface="微软雅黑" panose="020B0503020204020204" charset="-122"/>
                        <a:cs typeface="Times New Roman" panose="02020603050405020304"/>
                      </a:endParaRPr>
                    </a:p>
                  </a:txBody>
                  <a:tcPr marL="0" marR="0" marT="0" marB="0" anchor="ctr" anchorCtr="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r>
                        <a:rPr lang="en-US" sz="800" kern="100">
                          <a:solidFill>
                            <a:srgbClr val="000000"/>
                          </a:solidFill>
                          <a:uFill>
                            <a:solidFill>
                              <a:srgbClr val="000000"/>
                            </a:solidFill>
                          </a:uFill>
                          <a:latin typeface="微软雅黑" panose="020B0503020204020204" charset="-122"/>
                          <a:ea typeface="微软雅黑" panose="020B0503020204020204" charset="-122"/>
                          <a:cs typeface="Times New Roman" panose="02020603050405020304"/>
                        </a:rPr>
                        <a:t>80</a:t>
                      </a:r>
                      <a:endParaRPr lang="en-US" sz="800" kern="100">
                        <a:solidFill>
                          <a:srgbClr val="000000"/>
                        </a:solidFill>
                        <a:uFill>
                          <a:solidFill>
                            <a:srgbClr val="000000"/>
                          </a:solidFill>
                        </a:uFill>
                        <a:latin typeface="微软雅黑" panose="020B0503020204020204" charset="-122"/>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indent="57150" algn="ctr">
                        <a:spcAft>
                          <a:spcPts val="0"/>
                        </a:spcAft>
                      </a:pPr>
                      <a:r>
                        <a:rPr lang="en-US" sz="800" kern="100">
                          <a:solidFill>
                            <a:srgbClr val="000000"/>
                          </a:solidFill>
                          <a:uFill>
                            <a:solidFill>
                              <a:srgbClr val="000000"/>
                            </a:solidFill>
                          </a:uFill>
                          <a:latin typeface="微软雅黑" panose="020B0503020204020204" charset="-122"/>
                          <a:ea typeface="微软雅黑" panose="020B0503020204020204" charset="-122"/>
                          <a:cs typeface="Times New Roman" panose="02020603050405020304"/>
                        </a:rPr>
                        <a:t>8</a:t>
                      </a:r>
                      <a:endParaRPr lang="en-US" sz="800" kern="100">
                        <a:solidFill>
                          <a:srgbClr val="000000"/>
                        </a:solidFill>
                        <a:uFill>
                          <a:solidFill>
                            <a:srgbClr val="000000"/>
                          </a:solidFill>
                        </a:uFill>
                        <a:latin typeface="微软雅黑" panose="020B0503020204020204" charset="-122"/>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indent="57150" algn="ctr">
                        <a:spcAft>
                          <a:spcPts val="0"/>
                        </a:spcAft>
                      </a:pPr>
                      <a:r>
                        <a:rPr lang="en-US" sz="800" kern="100">
                          <a:solidFill>
                            <a:srgbClr val="000000"/>
                          </a:solidFill>
                          <a:uFill>
                            <a:solidFill>
                              <a:srgbClr val="000000"/>
                            </a:solidFill>
                          </a:uFill>
                          <a:latin typeface="微软雅黑" panose="020B0503020204020204" charset="-122"/>
                          <a:ea typeface="微软雅黑" panose="020B0503020204020204" charset="-122"/>
                          <a:cs typeface="Times New Roman" panose="02020603050405020304"/>
                        </a:rPr>
                        <a:t>72</a:t>
                      </a:r>
                      <a:endParaRPr lang="en-US" sz="800" kern="100">
                        <a:solidFill>
                          <a:srgbClr val="000000"/>
                        </a:solidFill>
                        <a:uFill>
                          <a:solidFill>
                            <a:srgbClr val="000000"/>
                          </a:solidFill>
                        </a:uFill>
                        <a:latin typeface="微软雅黑" panose="020B0503020204020204" charset="-122"/>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en-US" sz="800" kern="100">
                        <a:latin typeface="Times New Roman" panose="02020603050405020304"/>
                        <a:ea typeface="微软雅黑" panose="020B0503020204020204" charset="-122"/>
                        <a:cs typeface="Times New Roman" panose="02020603050405020304"/>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en-US" sz="800" kern="100">
                        <a:latin typeface="Times New Roman" panose="02020603050405020304"/>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en-US" sz="800" kern="100">
                        <a:latin typeface="Times New Roman" panose="02020603050405020304"/>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en-US" sz="800" kern="100" dirty="0">
                        <a:latin typeface="Times New Roman" panose="02020603050405020304"/>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en-US" sz="800" kern="100">
                        <a:latin typeface="Times New Roman" panose="02020603050405020304"/>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en-US" sz="800" kern="100">
                        <a:latin typeface="Times New Roman" panose="02020603050405020304"/>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en-US" sz="800" kern="100">
                        <a:latin typeface="Times New Roman" panose="02020603050405020304"/>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en-US" sz="800" kern="100">
                        <a:latin typeface="Times New Roman" panose="02020603050405020304"/>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en-US" sz="800" kern="100">
                        <a:latin typeface="Times New Roman" panose="02020603050405020304"/>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r>
                        <a:rPr lang="en-US" sz="800" kern="100">
                          <a:latin typeface="微软雅黑" panose="020B0503020204020204" charset="-122"/>
                          <a:ea typeface="微软雅黑" panose="020B0503020204020204" charset="-122"/>
                          <a:cs typeface="Times New Roman" panose="02020603050405020304"/>
                        </a:rPr>
                        <a:t>2.5</a:t>
                      </a:r>
                      <a:endParaRPr lang="en-US" sz="800" kern="100">
                        <a:latin typeface="微软雅黑" panose="020B0503020204020204" charset="-122"/>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en-US" sz="800" kern="100">
                        <a:latin typeface="Times New Roman" panose="02020603050405020304"/>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en-US" sz="800" kern="100" dirty="0">
                        <a:latin typeface="Times New Roman" panose="02020603050405020304"/>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7650">
                <a:tc vMerge="1">
                  <a:tcPr/>
                </a:tc>
                <a:tc>
                  <a:txBody>
                    <a:bodyPr/>
                    <a:p>
                      <a:pPr algn="ctr">
                        <a:spcAft>
                          <a:spcPts val="0"/>
                        </a:spcAft>
                      </a:pPr>
                      <a:endParaRPr lang="zh-CN" sz="900" kern="100">
                        <a:latin typeface="Times New Roman" panose="02020603050405020304"/>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l">
                        <a:lnSpc>
                          <a:spcPts val="1100"/>
                        </a:lnSpc>
                        <a:spcAft>
                          <a:spcPts val="0"/>
                        </a:spcAft>
                      </a:pPr>
                      <a:endParaRPr lang="en-US" sz="800" kern="100">
                        <a:solidFill>
                          <a:srgbClr val="000000"/>
                        </a:solidFill>
                        <a:uFill>
                          <a:solidFill>
                            <a:srgbClr val="000000"/>
                          </a:solidFill>
                        </a:uFill>
                        <a:latin typeface="Times New Roman" panose="02020603050405020304"/>
                        <a:ea typeface="微软雅黑" panose="020B0503020204020204" charset="-122"/>
                        <a:cs typeface="Times New Roman" panose="02020603050405020304"/>
                      </a:endParaRPr>
                    </a:p>
                  </a:txBody>
                  <a:tcPr marL="31951" marR="319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en-US" sz="800" kern="100" dirty="0">
                        <a:solidFill>
                          <a:srgbClr val="000000"/>
                        </a:solidFill>
                        <a:uFill>
                          <a:solidFill>
                            <a:srgbClr val="000000"/>
                          </a:solidFill>
                        </a:uFill>
                        <a:latin typeface="Times New Roman" panose="02020603050405020304"/>
                        <a:ea typeface="微软雅黑" panose="020B0503020204020204" charset="-122"/>
                        <a:cs typeface="Times New Roman" panose="02020603050405020304"/>
                      </a:endParaRPr>
                    </a:p>
                  </a:txBody>
                  <a:tcPr marL="0" marR="0" marT="0" marB="0" anchor="ctr" anchorCtr="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en-US" sz="800" kern="100">
                        <a:solidFill>
                          <a:srgbClr val="000000"/>
                        </a:solidFill>
                        <a:uFill>
                          <a:solidFill>
                            <a:srgbClr val="000000"/>
                          </a:solidFill>
                        </a:uFill>
                        <a:latin typeface="Times New Roman" panose="02020603050405020304"/>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indent="57150" algn="ctr">
                        <a:spcAft>
                          <a:spcPts val="0"/>
                        </a:spcAft>
                      </a:pPr>
                      <a:endParaRPr lang="en-US" sz="800" kern="100">
                        <a:solidFill>
                          <a:srgbClr val="000000"/>
                        </a:solidFill>
                        <a:uFill>
                          <a:solidFill>
                            <a:srgbClr val="000000"/>
                          </a:solidFill>
                        </a:uFill>
                        <a:latin typeface="Times New Roman" panose="02020603050405020304"/>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indent="57150" algn="ctr">
                        <a:spcAft>
                          <a:spcPts val="0"/>
                        </a:spcAft>
                      </a:pPr>
                      <a:endParaRPr lang="en-US" sz="800" kern="100">
                        <a:solidFill>
                          <a:srgbClr val="000000"/>
                        </a:solidFill>
                        <a:uFill>
                          <a:solidFill>
                            <a:srgbClr val="000000"/>
                          </a:solidFill>
                        </a:uFill>
                        <a:latin typeface="Times New Roman" panose="02020603050405020304"/>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en-US" sz="800" kern="100">
                        <a:latin typeface="Times New Roman" panose="02020603050405020304"/>
                        <a:ea typeface="微软雅黑" panose="020B0503020204020204" charset="-122"/>
                        <a:cs typeface="Times New Roman" panose="02020603050405020304"/>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en-US" sz="800" kern="100">
                        <a:latin typeface="Times New Roman" panose="02020603050405020304"/>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en-US" sz="800" kern="100">
                        <a:latin typeface="Times New Roman" panose="02020603050405020304"/>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en-US" sz="800" kern="100" dirty="0">
                        <a:latin typeface="Times New Roman" panose="02020603050405020304"/>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en-US" sz="800" kern="100">
                        <a:latin typeface="Times New Roman" panose="02020603050405020304"/>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en-US" sz="800" kern="100">
                        <a:latin typeface="Times New Roman" panose="02020603050405020304"/>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en-US" sz="800" kern="100">
                        <a:latin typeface="Times New Roman" panose="02020603050405020304"/>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en-US" sz="800" kern="100">
                        <a:latin typeface="Times New Roman" panose="02020603050405020304"/>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en-US" sz="800" kern="100">
                        <a:latin typeface="Times New Roman" panose="02020603050405020304"/>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en-US" sz="800" kern="100">
                        <a:latin typeface="Times New Roman" panose="02020603050405020304"/>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en-US" sz="800" kern="100">
                        <a:latin typeface="Times New Roman" panose="02020603050405020304"/>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en-US" sz="800" kern="100" dirty="0">
                        <a:latin typeface="Times New Roman" panose="02020603050405020304"/>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58800">
                <a:tc vMerge="1">
                  <a:tcPr/>
                </a:tc>
                <a:tc>
                  <a:txBody>
                    <a:bodyPr/>
                    <a:p>
                      <a:pPr algn="ctr">
                        <a:lnSpc>
                          <a:spcPts val="1100"/>
                        </a:lnSpc>
                        <a:spcAft>
                          <a:spcPts val="0"/>
                        </a:spcAft>
                      </a:pPr>
                      <a:r>
                        <a:rPr lang="zh-CN" sz="800" b="1" kern="100">
                          <a:latin typeface="微软雅黑" panose="020B0503020204020204" charset="-122"/>
                          <a:ea typeface="微软雅黑" panose="020B0503020204020204" charset="-122"/>
                          <a:cs typeface="Times New Roman" panose="02020603050405020304"/>
                        </a:rPr>
                        <a:t>小计</a:t>
                      </a:r>
                      <a:endParaRPr lang="zh-CN" sz="900" kern="100">
                        <a:latin typeface="微软雅黑" panose="020B0503020204020204" charset="-122"/>
                        <a:ea typeface="微软雅黑" panose="020B0503020204020204" charset="-122"/>
                        <a:cs typeface="Times New Roman" panose="02020603050405020304"/>
                      </a:endParaRPr>
                    </a:p>
                    <a:p>
                      <a:pPr algn="ctr">
                        <a:lnSpc>
                          <a:spcPts val="1100"/>
                        </a:lnSpc>
                        <a:spcAft>
                          <a:spcPts val="0"/>
                        </a:spcAft>
                      </a:pPr>
                      <a:r>
                        <a:rPr lang="en-US" sz="800" b="1" kern="100">
                          <a:latin typeface="微软雅黑" panose="020B0503020204020204" charset="-122"/>
                          <a:ea typeface="微软雅黑" panose="020B0503020204020204" charset="-122"/>
                          <a:cs typeface="Times New Roman" panose="02020603050405020304"/>
                        </a:rPr>
                        <a:t>Sum</a:t>
                      </a:r>
                      <a:endParaRPr lang="zh-CN" sz="900" kern="100">
                        <a:latin typeface="微软雅黑" panose="020B0503020204020204" charset="-122"/>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l">
                        <a:spcAft>
                          <a:spcPts val="0"/>
                        </a:spcAft>
                      </a:pPr>
                      <a:endParaRPr lang="zh-CN" sz="900" kern="100">
                        <a:latin typeface="Times New Roman" panose="02020603050405020304"/>
                        <a:ea typeface="微软雅黑" panose="020B0503020204020204" charset="-122"/>
                        <a:cs typeface="Times New Roman" panose="02020603050405020304"/>
                      </a:endParaRPr>
                    </a:p>
                  </a:txBody>
                  <a:tcPr marL="31951" marR="319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r>
                        <a:rPr lang="en-US" sz="800" b="1" kern="100" dirty="0">
                          <a:latin typeface="微软雅黑" panose="020B0503020204020204" charset="-122"/>
                          <a:ea typeface="微软雅黑" panose="020B0503020204020204" charset="-122"/>
                          <a:cs typeface="Times New Roman" panose="02020603050405020304"/>
                        </a:rPr>
                        <a:t>19</a:t>
                      </a:r>
                      <a:endParaRPr lang="en-US" sz="800" b="1" kern="100" dirty="0">
                        <a:latin typeface="微软雅黑" panose="020B0503020204020204" charset="-122"/>
                        <a:ea typeface="微软雅黑" panose="020B0503020204020204" charset="-122"/>
                        <a:cs typeface="Times New Roman" panose="02020603050405020304"/>
                      </a:endParaRPr>
                    </a:p>
                  </a:txBody>
                  <a:tcPr marL="0" marR="0" marT="0" marB="0" anchor="ctr" anchorCtr="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r>
                        <a:rPr lang="en-US" sz="800" b="1" kern="100" dirty="0">
                          <a:latin typeface="微软雅黑" panose="020B0503020204020204" charset="-122"/>
                          <a:ea typeface="微软雅黑" panose="020B0503020204020204" charset="-122"/>
                          <a:cs typeface="Times New Roman" panose="02020603050405020304"/>
                        </a:rPr>
                        <a:t>344</a:t>
                      </a:r>
                      <a:endParaRPr lang="en-US" sz="800" b="1" kern="100" dirty="0">
                        <a:latin typeface="微软雅黑" panose="020B0503020204020204" charset="-122"/>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r>
                        <a:rPr lang="en-US" sz="800" b="1" kern="100" dirty="0">
                          <a:latin typeface="微软雅黑" panose="020B0503020204020204" charset="-122"/>
                          <a:ea typeface="微软雅黑" panose="020B0503020204020204" charset="-122"/>
                          <a:cs typeface="Times New Roman" panose="02020603050405020304"/>
                        </a:rPr>
                        <a:t>272</a:t>
                      </a:r>
                      <a:endParaRPr lang="en-US" sz="800" b="1" kern="100" dirty="0">
                        <a:latin typeface="微软雅黑" panose="020B0503020204020204" charset="-122"/>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r>
                        <a:rPr lang="en-US" sz="800" b="1" kern="100" dirty="0">
                          <a:latin typeface="微软雅黑" panose="020B0503020204020204" charset="-122"/>
                          <a:ea typeface="微软雅黑" panose="020B0503020204020204" charset="-122"/>
                          <a:cs typeface="Times New Roman" panose="02020603050405020304"/>
                        </a:rPr>
                        <a:t>72</a:t>
                      </a:r>
                      <a:endParaRPr lang="en-US" sz="800" b="1" kern="100" dirty="0">
                        <a:latin typeface="微软雅黑" panose="020B0503020204020204" charset="-122"/>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zh-CN" sz="900" kern="100">
                        <a:latin typeface="Times New Roman" panose="02020603050405020304"/>
                        <a:ea typeface="微软雅黑" panose="020B0503020204020204" charset="-122"/>
                        <a:cs typeface="Times New Roman" panose="02020603050405020304"/>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zh-CN" sz="900" kern="100">
                        <a:latin typeface="Times New Roman" panose="02020603050405020304"/>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zh-CN" sz="900" kern="100">
                        <a:latin typeface="Times New Roman" panose="02020603050405020304"/>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zh-CN" sz="900" kern="100" dirty="0">
                        <a:latin typeface="Times New Roman" panose="02020603050405020304"/>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r>
                        <a:rPr lang="en-US" altLang="zh-CN" sz="900" b="1" kern="100" dirty="0" smtClean="0">
                          <a:latin typeface="微软雅黑" panose="020B0503020204020204" charset="-122"/>
                          <a:ea typeface="微软雅黑" panose="020B0503020204020204" charset="-122"/>
                          <a:cs typeface="Times New Roman" panose="02020603050405020304"/>
                        </a:rPr>
                        <a:t>0</a:t>
                      </a:r>
                      <a:endParaRPr lang="en-US" altLang="zh-CN" sz="900" b="1" kern="100" dirty="0" smtClean="0">
                        <a:latin typeface="微软雅黑" panose="020B0503020204020204" charset="-122"/>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r>
                        <a:rPr lang="en-US" altLang="zh-CN" sz="900" b="1" kern="100" dirty="0" smtClean="0">
                          <a:latin typeface="微软雅黑" panose="020B0503020204020204" charset="-122"/>
                          <a:ea typeface="微软雅黑" panose="020B0503020204020204" charset="-122"/>
                          <a:cs typeface="Times New Roman" panose="02020603050405020304"/>
                        </a:rPr>
                        <a:t>0</a:t>
                      </a:r>
                      <a:endParaRPr lang="en-US" altLang="zh-CN" sz="900" b="1" kern="100" dirty="0" smtClean="0">
                        <a:latin typeface="微软雅黑" panose="020B0503020204020204" charset="-122"/>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r>
                        <a:rPr lang="en-US" altLang="zh-CN" sz="900" b="1" kern="100" dirty="0" smtClean="0">
                          <a:latin typeface="微软雅黑" panose="020B0503020204020204" charset="-122"/>
                          <a:ea typeface="微软雅黑" panose="020B0503020204020204" charset="-122"/>
                          <a:cs typeface="Times New Roman" panose="02020603050405020304"/>
                        </a:rPr>
                        <a:t>4</a:t>
                      </a:r>
                      <a:endParaRPr lang="en-US" altLang="zh-CN" sz="900" b="1" kern="100" dirty="0" smtClean="0">
                        <a:latin typeface="微软雅黑" panose="020B0503020204020204" charset="-122"/>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r>
                        <a:rPr lang="en-US" altLang="zh-CN" sz="900" b="1" kern="100" dirty="0" smtClean="0">
                          <a:latin typeface="微软雅黑" panose="020B0503020204020204" charset="-122"/>
                          <a:ea typeface="微软雅黑" panose="020B0503020204020204" charset="-122"/>
                          <a:cs typeface="Times New Roman" panose="02020603050405020304"/>
                        </a:rPr>
                        <a:t>4</a:t>
                      </a:r>
                      <a:endParaRPr lang="en-US" altLang="zh-CN" sz="900" b="1" kern="100" dirty="0" smtClean="0">
                        <a:latin typeface="微软雅黑" panose="020B0503020204020204" charset="-122"/>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r>
                        <a:rPr lang="en-US" altLang="zh-CN" sz="900" b="1" kern="100" dirty="0" smtClean="0">
                          <a:latin typeface="微软雅黑" panose="020B0503020204020204" charset="-122"/>
                          <a:ea typeface="微软雅黑" panose="020B0503020204020204" charset="-122"/>
                          <a:cs typeface="Times New Roman" panose="02020603050405020304"/>
                        </a:rPr>
                        <a:t>8.5</a:t>
                      </a:r>
                      <a:endParaRPr lang="en-US" altLang="zh-CN" sz="900" b="1" kern="100" dirty="0" smtClean="0">
                        <a:latin typeface="微软雅黑" panose="020B0503020204020204" charset="-122"/>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r>
                        <a:rPr lang="en-US" altLang="zh-CN" sz="900" b="1" kern="100" dirty="0" smtClean="0">
                          <a:latin typeface="微软雅黑" panose="020B0503020204020204" charset="-122"/>
                          <a:ea typeface="微软雅黑" panose="020B0503020204020204" charset="-122"/>
                          <a:cs typeface="Times New Roman" panose="02020603050405020304"/>
                        </a:rPr>
                        <a:t>2.5</a:t>
                      </a:r>
                      <a:endParaRPr lang="en-US" altLang="zh-CN" sz="900" b="1" kern="100" dirty="0" smtClean="0">
                        <a:latin typeface="微软雅黑" panose="020B0503020204020204" charset="-122"/>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r>
                        <a:rPr lang="en-US" altLang="zh-CN" sz="900" b="1" kern="100" dirty="0" smtClean="0">
                          <a:latin typeface="微软雅黑" panose="020B0503020204020204" charset="-122"/>
                          <a:ea typeface="微软雅黑" panose="020B0503020204020204" charset="-122"/>
                          <a:cs typeface="Times New Roman" panose="02020603050405020304"/>
                        </a:rPr>
                        <a:t>0</a:t>
                      </a:r>
                      <a:endParaRPr lang="en-US" altLang="zh-CN" sz="900" b="1" kern="100" dirty="0" smtClean="0">
                        <a:latin typeface="微软雅黑" panose="020B0503020204020204" charset="-122"/>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r>
                        <a:rPr lang="en-US" altLang="zh-CN" sz="900" b="1" kern="100" dirty="0" smtClean="0">
                          <a:latin typeface="微软雅黑" panose="020B0503020204020204" charset="-122"/>
                          <a:ea typeface="微软雅黑" panose="020B0503020204020204" charset="-122"/>
                          <a:cs typeface="Times New Roman" panose="02020603050405020304"/>
                        </a:rPr>
                        <a:t>0</a:t>
                      </a:r>
                      <a:endParaRPr lang="en-US" altLang="zh-CN" sz="900" b="1" kern="100" dirty="0" smtClean="0">
                        <a:latin typeface="微软雅黑" panose="020B0503020204020204" charset="-122"/>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89280" y="0"/>
            <a:ext cx="10934065" cy="1325880"/>
          </a:xfrm>
        </p:spPr>
        <p:txBody>
          <a:bodyPr vert="horz" wrap="square"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lvl="0" algn="l" fontAlgn="base">
              <a:lnSpc>
                <a:spcPct val="100000"/>
              </a:lnSpc>
              <a:buClrTx/>
              <a:buSzTx/>
              <a:buFontTx/>
            </a:pPr>
            <a:r>
              <a:rPr lang="zh-CN" altLang="en-US" sz="3600" b="1">
                <a:solidFill>
                  <a:schemeClr val="accent5">
                    <a:lumMod val="75000"/>
                  </a:schemeClr>
                </a:solidFill>
                <a:latin typeface="微软雅黑" panose="020B0503020204020204" charset="-122"/>
                <a:ea typeface="微软雅黑" panose="020B0503020204020204" charset="-122"/>
                <a:cs typeface="+mn-cs"/>
                <a:sym typeface="+mn-ea"/>
              </a:rPr>
              <a:t>三、信息与计算科学专业</a:t>
            </a:r>
            <a:endParaRPr lang="zh-CN" altLang="en-US" sz="3600" b="1">
              <a:solidFill>
                <a:schemeClr val="accent5">
                  <a:lumMod val="75000"/>
                </a:schemeClr>
              </a:solidFill>
              <a:latin typeface="微软雅黑" panose="020B0503020204020204" charset="-122"/>
              <a:ea typeface="微软雅黑" panose="020B0503020204020204" charset="-122"/>
              <a:cs typeface="+mn-cs"/>
              <a:sym typeface="+mn-ea"/>
            </a:endParaRPr>
          </a:p>
        </p:txBody>
      </p:sp>
      <p:sp>
        <p:nvSpPr>
          <p:cNvPr id="3" name="副标题 2"/>
          <p:cNvSpPr txBox="1">
            <a:spLocks noGrp="1"/>
          </p:cNvSpPr>
          <p:nvPr>
            <p:ph idx="1"/>
          </p:nvPr>
        </p:nvSpPr>
        <p:spPr>
          <a:xfrm>
            <a:off x="589280" y="1445895"/>
            <a:ext cx="5153025" cy="5008245"/>
          </a:xfrm>
          <a:noFill/>
        </p:spPr>
        <p:txBody>
          <a:bodyPr wrap="square" lIns="91440" tIns="45720" rIns="91440" bIns="45720" rtlCol="0">
            <a:noAutofit/>
          </a:bodyPr>
          <a:lstStyle/>
          <a:p>
            <a:pPr marL="0" lvl="0" algn="l" fontAlgn="base">
              <a:lnSpc>
                <a:spcPct val="120000"/>
              </a:lnSpc>
              <a:buClrTx/>
              <a:buSzTx/>
              <a:buFontTx/>
              <a:buNone/>
            </a:pPr>
            <a:r>
              <a:rPr lang="zh-CN" altLang="en-US" sz="1800" b="1" dirty="0" smtClean="0">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rPr>
              <a:t>培养目标：</a:t>
            </a:r>
            <a:endParaRPr lang="zh-CN" altLang="en-US" sz="1800" b="1" dirty="0" smtClean="0">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endParaRPr>
          </a:p>
          <a:p>
            <a:pPr marL="0" lvl="0" algn="l" fontAlgn="base">
              <a:lnSpc>
                <a:spcPct val="120000"/>
              </a:lnSpc>
              <a:buClrTx/>
              <a:buSzTx/>
              <a:buFontTx/>
              <a:buNone/>
            </a:pPr>
            <a:r>
              <a:rPr lang="zh-CN" altLang="en-US" sz="1800" b="1" dirty="0" smtClean="0">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rPr>
              <a:t>        </a:t>
            </a:r>
            <a:r>
              <a:rPr lang="zh-CN" altLang="en-US" sz="1800" dirty="0" smtClean="0">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rPr>
              <a:t>本专业学生主要学习信息科学和计算科学的基本理论、基本知识与基本方法，受到较扎实的计算机技能训练，具有程序设计和软件开发的能力，初步具备在信息科学与计算科学领域从事科学研究以及解决实际问题的能力。</a:t>
            </a:r>
            <a:endParaRPr lang="zh-CN" altLang="en-US" sz="1800" dirty="0" smtClean="0">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endParaRPr>
          </a:p>
          <a:p>
            <a:pPr marL="0" lvl="0" algn="l" fontAlgn="base">
              <a:lnSpc>
                <a:spcPct val="120000"/>
              </a:lnSpc>
              <a:buClrTx/>
              <a:buSzTx/>
              <a:buFontTx/>
              <a:buNone/>
            </a:pPr>
            <a:endParaRPr lang="zh-CN" altLang="en-US" sz="1800" dirty="0" smtClean="0">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endParaRPr>
          </a:p>
          <a:p>
            <a:pPr marL="0" lvl="0" algn="l" fontAlgn="base">
              <a:lnSpc>
                <a:spcPct val="120000"/>
              </a:lnSpc>
              <a:buClrTx/>
              <a:buSzTx/>
              <a:buFontTx/>
              <a:buNone/>
            </a:pPr>
            <a:r>
              <a:rPr lang="zh-CN" altLang="en-US" sz="1800" b="1" dirty="0" smtClean="0">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rPr>
              <a:t>就业领域：</a:t>
            </a:r>
            <a:endParaRPr lang="zh-CN" altLang="en-US" sz="1800" b="1" dirty="0" smtClean="0">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endParaRPr>
          </a:p>
          <a:p>
            <a:pPr marL="0" lvl="0" algn="l" fontAlgn="base">
              <a:lnSpc>
                <a:spcPct val="120000"/>
              </a:lnSpc>
              <a:buClrTx/>
              <a:buSzTx/>
              <a:buFontTx/>
              <a:buNone/>
            </a:pPr>
            <a:r>
              <a:rPr lang="zh-CN" altLang="en-US" sz="1800" dirty="0" smtClean="0">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rPr>
              <a:t>       毕业生主要面向科研院所、中学、工矿企业、经济管理、金融领域等部门从事计算、软件开发、计算机应用、信息处理等方面的工作。</a:t>
            </a:r>
            <a:endParaRPr lang="zh-CN" altLang="en-US" sz="1800" dirty="0" smtClean="0">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endParaRPr>
          </a:p>
          <a:p>
            <a:pPr marL="0" lvl="0" algn="l" fontAlgn="base">
              <a:lnSpc>
                <a:spcPct val="120000"/>
              </a:lnSpc>
              <a:buClrTx/>
              <a:buSzTx/>
              <a:buFontTx/>
              <a:buNone/>
            </a:pPr>
            <a:endParaRPr lang="zh-CN" altLang="en-US" sz="1800" dirty="0" smtClean="0">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endParaRPr>
          </a:p>
          <a:p>
            <a:pPr marL="0" lvl="0" algn="l" fontAlgn="base">
              <a:lnSpc>
                <a:spcPct val="120000"/>
              </a:lnSpc>
              <a:buClrTx/>
              <a:buSzTx/>
              <a:buFontTx/>
              <a:buNone/>
            </a:pPr>
            <a:endParaRPr lang="zh-CN" altLang="en-US" sz="1800" dirty="0" smtClean="0">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endParaRPr>
          </a:p>
          <a:p>
            <a:pPr marL="0" lvl="0" algn="l" fontAlgn="base">
              <a:lnSpc>
                <a:spcPct val="120000"/>
              </a:lnSpc>
              <a:buClrTx/>
              <a:buSzTx/>
              <a:buFontTx/>
              <a:buNone/>
            </a:pPr>
            <a:endParaRPr lang="zh-CN" altLang="en-US" sz="1800" dirty="0" smtClean="0">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endParaRPr>
          </a:p>
          <a:p>
            <a:pPr marL="0" lvl="0" algn="l" fontAlgn="base">
              <a:lnSpc>
                <a:spcPct val="120000"/>
              </a:lnSpc>
              <a:buClrTx/>
              <a:buSzTx/>
              <a:buFontTx/>
              <a:buNone/>
            </a:pPr>
            <a:endParaRPr lang="zh-CN" altLang="en-US" sz="1800" b="1" dirty="0" smtClean="0">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endParaRPr>
          </a:p>
          <a:p>
            <a:pPr marL="0" lvl="0" algn="l" fontAlgn="base">
              <a:lnSpc>
                <a:spcPct val="120000"/>
              </a:lnSpc>
              <a:buClrTx/>
              <a:buSzTx/>
              <a:buFontTx/>
              <a:buNone/>
            </a:pPr>
            <a:endParaRPr lang="zh-CN" altLang="en-US" sz="1800" b="1" dirty="0" smtClean="0">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endParaRPr>
          </a:p>
          <a:p>
            <a:pPr marL="0" lvl="0" algn="l" fontAlgn="base">
              <a:lnSpc>
                <a:spcPct val="120000"/>
              </a:lnSpc>
              <a:buClrTx/>
              <a:buSzTx/>
              <a:buFontTx/>
              <a:buNone/>
            </a:pPr>
            <a:endParaRPr lang="zh-CN" altLang="en-US" sz="1800" b="1" dirty="0" smtClean="0">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endParaRPr>
          </a:p>
        </p:txBody>
      </p:sp>
      <p:sp>
        <p:nvSpPr>
          <p:cNvPr id="5" name="文本框 4"/>
          <p:cNvSpPr txBox="1"/>
          <p:nvPr/>
        </p:nvSpPr>
        <p:spPr>
          <a:xfrm>
            <a:off x="6186805" y="1445895"/>
            <a:ext cx="5537200" cy="4686300"/>
          </a:xfrm>
          <a:prstGeom prst="rect">
            <a:avLst/>
          </a:prstGeom>
          <a:noFill/>
        </p:spPr>
        <p:txBody>
          <a:bodyPr wrap="square" rtlCol="0">
            <a:spAutoFit/>
          </a:bodyPr>
          <a:p>
            <a:pPr marL="0" lvl="0" algn="l" fontAlgn="base">
              <a:lnSpc>
                <a:spcPct val="120000"/>
              </a:lnSpc>
              <a:buClrTx/>
              <a:buSzTx/>
              <a:buFontTx/>
              <a:buNone/>
            </a:pPr>
            <a:r>
              <a:rPr lang="zh-CN" altLang="en-US" sz="1800" b="1" dirty="0" smtClean="0">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rPr>
              <a:t>办学特色</a:t>
            </a:r>
            <a:endParaRPr lang="zh-CN" altLang="en-US" sz="1800" b="1" dirty="0" smtClean="0">
              <a:solidFill>
                <a:schemeClr val="accent5">
                  <a:lumMod val="75000"/>
                </a:schemeClr>
              </a:solidFill>
              <a:latin typeface="微软雅黑" panose="020B0503020204020204" charset="-122"/>
              <a:ea typeface="微软雅黑" panose="020B0503020204020204" charset="-122"/>
              <a:cs typeface="微软雅黑" panose="020B0503020204020204" charset="-122"/>
            </a:endParaRPr>
          </a:p>
          <a:p>
            <a:pPr marL="0" algn="l" fontAlgn="base">
              <a:lnSpc>
                <a:spcPct val="120000"/>
              </a:lnSpc>
              <a:buClrTx/>
              <a:buSzTx/>
              <a:buFontTx/>
              <a:buNone/>
            </a:pPr>
            <a:r>
              <a:rPr lang="zh-CN" altLang="en-US" sz="1800" dirty="0" smtClean="0">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rPr>
              <a:t>        本专业旨在培养具有扎实的数学及计算机科学理论基础，能够熟练地运用数学、信息学、数据科学及计算机知识进行教育、科研、软件开发、设计、管理等工作的综合人才。同时，结合学校学科特色，本专业在学生培养过程中，特别注重与我校地学、资源、工程等专业的交流与融合，培养学生应用信息科学和计算科学的知识与工具解决地球科学相关实际问题的基本技巧和能力。</a:t>
            </a:r>
            <a:endParaRPr lang="zh-CN" altLang="en-US" sz="1800" dirty="0" smtClean="0">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endParaRPr>
          </a:p>
          <a:p>
            <a:pPr marL="0" algn="l" fontAlgn="base">
              <a:lnSpc>
                <a:spcPct val="120000"/>
              </a:lnSpc>
              <a:buClrTx/>
              <a:buSzTx/>
              <a:buFontTx/>
              <a:buNone/>
            </a:pPr>
            <a:endParaRPr lang="zh-CN" altLang="en-US" sz="1800" dirty="0" smtClean="0">
              <a:solidFill>
                <a:schemeClr val="accent5">
                  <a:lumMod val="75000"/>
                </a:schemeClr>
              </a:solidFill>
              <a:latin typeface="微软雅黑" panose="020B0503020204020204" charset="-122"/>
              <a:ea typeface="微软雅黑" panose="020B0503020204020204" charset="-122"/>
              <a:cs typeface="微软雅黑" panose="020B0503020204020204" charset="-122"/>
            </a:endParaRPr>
          </a:p>
          <a:p>
            <a:pPr marL="0" lvl="0" algn="l" fontAlgn="base">
              <a:lnSpc>
                <a:spcPct val="120000"/>
              </a:lnSpc>
              <a:buClrTx/>
              <a:buSzTx/>
              <a:buFontTx/>
              <a:buNone/>
            </a:pPr>
            <a:r>
              <a:rPr lang="zh-CN" altLang="en-US" sz="1800" b="1" dirty="0" smtClean="0">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rPr>
              <a:t>修读要求</a:t>
            </a:r>
            <a:endParaRPr lang="zh-CN" altLang="en-US" sz="1800" b="1" dirty="0" smtClean="0">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endParaRPr>
          </a:p>
          <a:p>
            <a:pPr marL="0" lvl="0" algn="l" fontAlgn="base">
              <a:lnSpc>
                <a:spcPct val="120000"/>
              </a:lnSpc>
              <a:buClrTx/>
              <a:buSzTx/>
              <a:buFontTx/>
              <a:buNone/>
            </a:pPr>
            <a:r>
              <a:rPr lang="zh-CN" altLang="en-US" sz="1800" b="1" dirty="0" smtClean="0">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rPr>
              <a:t>      </a:t>
            </a:r>
            <a:r>
              <a:rPr lang="zh-CN" altLang="en-US" sz="1800" dirty="0" smtClean="0">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rPr>
              <a:t> 主修专业课程无不及格课程</a:t>
            </a:r>
            <a:endParaRPr lang="zh-CN" altLang="en-US" sz="1800" dirty="0" smtClean="0">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endParaRPr>
          </a:p>
          <a:p>
            <a:pPr marL="0" lvl="0" algn="l" fontAlgn="base">
              <a:lnSpc>
                <a:spcPct val="120000"/>
              </a:lnSpc>
              <a:buClrTx/>
              <a:buSzTx/>
              <a:buFontTx/>
              <a:buNone/>
            </a:pPr>
            <a:r>
              <a:rPr lang="zh-CN" altLang="en-US" sz="1800" dirty="0" smtClean="0">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rPr>
              <a:t>       已学过的数学课程成绩不低于80分</a:t>
            </a:r>
            <a:endParaRPr lang="zh-CN" altLang="en-US" sz="1800" dirty="0" smtClean="0">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endParaRPr>
          </a:p>
          <a:p>
            <a:endParaRPr lang="zh-CN" altLang="en-US" sz="1800" dirty="0" smtClean="0">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endParaRPr>
          </a:p>
        </p:txBody>
      </p:sp>
    </p:spTree>
  </p:cSld>
  <p:clrMapOvr>
    <a:masterClrMapping/>
  </p:clrMapOvr>
  <p:timing>
    <p:tnLst>
      <p:par>
        <p:cTn id="1" dur="indefinite" restart="never" nodeType="tmRoot"/>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6"/>
          <p:cNvSpPr txBox="1"/>
          <p:nvPr/>
        </p:nvSpPr>
        <p:spPr>
          <a:xfrm>
            <a:off x="239349" y="356659"/>
            <a:ext cx="6144683" cy="106680"/>
          </a:xfrm>
          <a:prstGeom prst="rect">
            <a:avLst/>
          </a:prstGeom>
          <a:noFill/>
        </p:spPr>
        <p:txBody>
          <a:bodyPr wrap="square" rtlCol="0">
            <a:spAutoFit/>
          </a:bodyPr>
          <a:lstStyle/>
          <a:p>
            <a:pPr algn="ctr"/>
            <a:r>
              <a:rPr lang="zh-CN" altLang="en-US" sz="100" b="1" dirty="0" smtClean="0">
                <a:solidFill>
                  <a:srgbClr val="C00000"/>
                </a:solidFill>
                <a:latin typeface="微软雅黑" panose="020B0503020204020204" charset="-122"/>
                <a:ea typeface="微软雅黑" panose="020B0503020204020204" charset="-122"/>
              </a:rPr>
              <a:t>信息与计算科学专业辅修课程教学计划表</a:t>
            </a:r>
            <a:endParaRPr lang="zh-CN" altLang="en-US" sz="100" b="1" dirty="0">
              <a:solidFill>
                <a:srgbClr val="C00000"/>
              </a:solidFill>
              <a:latin typeface="微软雅黑" panose="020B0503020204020204" charset="-122"/>
              <a:ea typeface="微软雅黑" panose="020B0503020204020204" charset="-122"/>
            </a:endParaRPr>
          </a:p>
        </p:txBody>
      </p:sp>
      <p:graphicFrame>
        <p:nvGraphicFramePr>
          <p:cNvPr id="5" name="表格 4"/>
          <p:cNvGraphicFramePr>
            <a:graphicFrameLocks noGrp="1"/>
          </p:cNvGraphicFramePr>
          <p:nvPr>
            <p:custDataLst>
              <p:tags r:id="rId1"/>
            </p:custDataLst>
          </p:nvPr>
        </p:nvGraphicFramePr>
        <p:xfrm>
          <a:off x="1096010" y="1207135"/>
          <a:ext cx="10152380" cy="5099685"/>
        </p:xfrm>
        <a:graphic>
          <a:graphicData uri="http://schemas.openxmlformats.org/drawingml/2006/table">
            <a:tbl>
              <a:tblPr/>
              <a:tblGrid>
                <a:gridCol w="969010"/>
                <a:gridCol w="1075690"/>
                <a:gridCol w="2259965"/>
                <a:gridCol w="447040"/>
                <a:gridCol w="445770"/>
                <a:gridCol w="445770"/>
                <a:gridCol w="445135"/>
                <a:gridCol w="446405"/>
                <a:gridCol w="445135"/>
                <a:gridCol w="447040"/>
                <a:gridCol w="753110"/>
                <a:gridCol w="247015"/>
                <a:gridCol w="246380"/>
                <a:gridCol w="245745"/>
                <a:gridCol w="246380"/>
                <a:gridCol w="246380"/>
                <a:gridCol w="247015"/>
                <a:gridCol w="246380"/>
                <a:gridCol w="247015"/>
              </a:tblGrid>
              <a:tr h="488950">
                <a:tc rowSpan="2">
                  <a:txBody>
                    <a:bodyPr/>
                    <a:p>
                      <a:pPr marL="71755" marR="71755" algn="ctr">
                        <a:lnSpc>
                          <a:spcPts val="1200"/>
                        </a:lnSpc>
                        <a:spcAft>
                          <a:spcPts val="0"/>
                        </a:spcAft>
                      </a:pPr>
                      <a:r>
                        <a:rPr lang="zh-CN" sz="800" b="1" kern="100" dirty="0">
                          <a:latin typeface="微软雅黑" panose="020B0503020204020204" charset="-122"/>
                          <a:ea typeface="微软雅黑" panose="020B0503020204020204" charset="-122"/>
                          <a:cs typeface="Times New Roman" panose="02020603050405020304"/>
                        </a:rPr>
                        <a:t>学科基础课</a:t>
                      </a:r>
                      <a:endParaRPr lang="zh-CN" sz="900" kern="100" dirty="0">
                        <a:latin typeface="微软雅黑" panose="020B0503020204020204" charset="-122"/>
                        <a:ea typeface="微软雅黑" panose="020B0503020204020204" charset="-122"/>
                        <a:cs typeface="Times New Roman" panose="02020603050405020304"/>
                      </a:endParaRPr>
                    </a:p>
                    <a:p>
                      <a:pPr algn="ctr">
                        <a:lnSpc>
                          <a:spcPts val="1200"/>
                        </a:lnSpc>
                        <a:spcAft>
                          <a:spcPts val="0"/>
                        </a:spcAft>
                      </a:pPr>
                      <a:r>
                        <a:rPr lang="en-US" sz="800" b="1" kern="100" dirty="0">
                          <a:latin typeface="微软雅黑" panose="020B0503020204020204" charset="-122"/>
                          <a:ea typeface="微软雅黑" panose="020B0503020204020204" charset="-122"/>
                          <a:cs typeface="Times New Roman" panose="02020603050405020304"/>
                        </a:rPr>
                        <a:t>Disciplinary Fundamental Courses</a:t>
                      </a:r>
                      <a:endParaRPr lang="zh-CN" sz="900" kern="100" dirty="0">
                        <a:latin typeface="微软雅黑" panose="020B0503020204020204" charset="-122"/>
                        <a:ea typeface="微软雅黑" panose="020B0503020204020204" charset="-122"/>
                        <a:cs typeface="Times New Roman" panose="02020603050405020304"/>
                      </a:endParaRPr>
                    </a:p>
                  </a:txBody>
                  <a:tcPr marL="0" marR="0" marT="0" marB="0" vert="eaVert"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r>
                        <a:rPr lang="en-US" sz="800" kern="100">
                          <a:latin typeface="微软雅黑" panose="020B0503020204020204" charset="-122"/>
                          <a:ea typeface="微软雅黑" panose="020B0503020204020204" charset="-122"/>
                          <a:cs typeface="Times New Roman" panose="02020603050405020304"/>
                        </a:rPr>
                        <a:t>21209700</a:t>
                      </a:r>
                      <a:endParaRPr lang="en-US" sz="800" kern="100">
                        <a:latin typeface="微软雅黑" panose="020B0503020204020204" charset="-122"/>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just">
                        <a:spcAft>
                          <a:spcPts val="0"/>
                        </a:spcAft>
                      </a:pPr>
                      <a:r>
                        <a:rPr lang="zh-CN" sz="800" kern="100">
                          <a:latin typeface="微软雅黑" panose="020B0503020204020204" charset="-122"/>
                          <a:ea typeface="微软雅黑" panose="020B0503020204020204" charset="-122"/>
                          <a:cs typeface="Times New Roman" panose="02020603050405020304"/>
                        </a:rPr>
                        <a:t>常微分方程</a:t>
                      </a:r>
                      <a:endParaRPr lang="zh-CN" sz="900" kern="100">
                        <a:latin typeface="微软雅黑" panose="020B0503020204020204" charset="-122"/>
                        <a:ea typeface="微软雅黑" panose="020B0503020204020204" charset="-122"/>
                        <a:cs typeface="Times New Roman" panose="02020603050405020304"/>
                      </a:endParaRPr>
                    </a:p>
                    <a:p>
                      <a:pPr algn="l">
                        <a:spcAft>
                          <a:spcPts val="0"/>
                        </a:spcAft>
                      </a:pPr>
                      <a:r>
                        <a:rPr lang="en-US" sz="800" kern="100">
                          <a:latin typeface="微软雅黑" panose="020B0503020204020204" charset="-122"/>
                          <a:ea typeface="微软雅黑" panose="020B0503020204020204" charset="-122"/>
                          <a:cs typeface="Times New Roman" panose="02020603050405020304"/>
                        </a:rPr>
                        <a:t>Ordinary Differential Equations</a:t>
                      </a:r>
                      <a:endParaRPr lang="zh-CN" sz="900" kern="100">
                        <a:latin typeface="微软雅黑" panose="020B0503020204020204" charset="-122"/>
                        <a:ea typeface="微软雅黑" panose="020B0503020204020204" charset="-122"/>
                        <a:cs typeface="Times New Roman" panose="02020603050405020304"/>
                      </a:endParaRPr>
                    </a:p>
                  </a:txBody>
                  <a:tcPr marL="31972" marR="3197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r>
                        <a:rPr lang="en-US" sz="800" kern="100" dirty="0">
                          <a:latin typeface="微软雅黑" panose="020B0503020204020204" charset="-122"/>
                          <a:ea typeface="微软雅黑" panose="020B0503020204020204" charset="-122"/>
                          <a:cs typeface="Times New Roman" panose="02020603050405020304"/>
                        </a:rPr>
                        <a:t>3.5</a:t>
                      </a:r>
                      <a:endParaRPr lang="en-US" sz="800" kern="100" dirty="0">
                        <a:latin typeface="微软雅黑" panose="020B0503020204020204" charset="-122"/>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r>
                        <a:rPr lang="en-US" sz="800" kern="100" dirty="0">
                          <a:latin typeface="微软雅黑" panose="020B0503020204020204" charset="-122"/>
                          <a:ea typeface="微软雅黑" panose="020B0503020204020204" charset="-122"/>
                          <a:cs typeface="Times New Roman" panose="02020603050405020304"/>
                        </a:rPr>
                        <a:t>56</a:t>
                      </a:r>
                      <a:endParaRPr lang="en-US" sz="800" kern="100" dirty="0">
                        <a:latin typeface="微软雅黑" panose="020B0503020204020204" charset="-122"/>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r>
                        <a:rPr lang="en-US" sz="800" kern="100" dirty="0">
                          <a:latin typeface="微软雅黑" panose="020B0503020204020204" charset="-122"/>
                          <a:ea typeface="微软雅黑" panose="020B0503020204020204" charset="-122"/>
                          <a:cs typeface="Times New Roman" panose="02020603050405020304"/>
                        </a:rPr>
                        <a:t>56</a:t>
                      </a:r>
                      <a:endParaRPr lang="en-US" sz="800" kern="100" dirty="0">
                        <a:latin typeface="微软雅黑" panose="020B0503020204020204" charset="-122"/>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en-US" sz="800" kern="100">
                        <a:latin typeface="Times New Roman" panose="02020603050405020304"/>
                        <a:ea typeface="微软雅黑" panose="020B0503020204020204" charset="-122"/>
                        <a:cs typeface="Times New Roman" panose="02020603050405020304"/>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en-US" sz="800" kern="100">
                        <a:latin typeface="Times New Roman" panose="02020603050405020304"/>
                        <a:ea typeface="微软雅黑" panose="020B0503020204020204" charset="-122"/>
                        <a:cs typeface="Times New Roman" panose="02020603050405020304"/>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en-US" sz="800" kern="100">
                        <a:latin typeface="Times New Roman" panose="02020603050405020304"/>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en-US" sz="800" kern="100">
                        <a:latin typeface="Times New Roman" panose="02020603050405020304"/>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r>
                        <a:rPr lang="zh-CN" sz="800" kern="100">
                          <a:latin typeface="微软雅黑" panose="020B0503020204020204" charset="-122"/>
                          <a:ea typeface="微软雅黑" panose="020B0503020204020204" charset="-122"/>
                          <a:cs typeface="Times New Roman" panose="02020603050405020304"/>
                        </a:rPr>
                        <a:t>高等数学</a:t>
                      </a:r>
                      <a:endParaRPr lang="zh-CN" sz="900" kern="100">
                        <a:latin typeface="微软雅黑" panose="020B0503020204020204" charset="-122"/>
                        <a:ea typeface="微软雅黑" panose="020B0503020204020204" charset="-122"/>
                        <a:cs typeface="Times New Roman" panose="02020603050405020304"/>
                      </a:endParaRPr>
                    </a:p>
                    <a:p>
                      <a:pPr algn="ctr">
                        <a:spcAft>
                          <a:spcPts val="0"/>
                        </a:spcAft>
                      </a:pPr>
                      <a:r>
                        <a:rPr lang="zh-CN" sz="800" kern="100">
                          <a:latin typeface="微软雅黑" panose="020B0503020204020204" charset="-122"/>
                          <a:ea typeface="微软雅黑" panose="020B0503020204020204" charset="-122"/>
                          <a:cs typeface="Times New Roman" panose="02020603050405020304"/>
                        </a:rPr>
                        <a:t>线性代数</a:t>
                      </a:r>
                      <a:endParaRPr lang="zh-CN" sz="900" kern="100">
                        <a:latin typeface="微软雅黑" panose="020B0503020204020204" charset="-122"/>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en-US" sz="800" kern="100" dirty="0">
                        <a:latin typeface="Times New Roman" panose="02020603050405020304"/>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en-US" sz="800" kern="100" dirty="0">
                        <a:latin typeface="Times New Roman" panose="02020603050405020304"/>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r>
                        <a:rPr lang="en-US" sz="800" kern="100">
                          <a:latin typeface="微软雅黑" panose="020B0503020204020204" charset="-122"/>
                          <a:ea typeface="微软雅黑" panose="020B0503020204020204" charset="-122"/>
                          <a:cs typeface="Times New Roman" panose="02020603050405020304"/>
                        </a:rPr>
                        <a:t>3.5</a:t>
                      </a:r>
                      <a:endParaRPr lang="en-US" sz="800" kern="100">
                        <a:latin typeface="微软雅黑" panose="020B0503020204020204" charset="-122"/>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zh-CN" sz="900" kern="100">
                        <a:latin typeface="Times New Roman" panose="02020603050405020304"/>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zh-CN" sz="900" kern="100">
                        <a:latin typeface="Times New Roman" panose="02020603050405020304"/>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zh-CN" sz="900" kern="100">
                        <a:latin typeface="Times New Roman" panose="02020603050405020304"/>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zh-CN" sz="900" kern="100">
                        <a:latin typeface="Times New Roman" panose="02020603050405020304"/>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zh-CN" sz="900" kern="100">
                        <a:latin typeface="Times New Roman" panose="02020603050405020304"/>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75920">
                <a:tc vMerge="1">
                  <a:tcPr/>
                </a:tc>
                <a:tc>
                  <a:txBody>
                    <a:bodyPr/>
                    <a:p>
                      <a:pPr algn="ctr">
                        <a:lnSpc>
                          <a:spcPts val="1100"/>
                        </a:lnSpc>
                        <a:spcAft>
                          <a:spcPts val="0"/>
                        </a:spcAft>
                      </a:pPr>
                      <a:r>
                        <a:rPr lang="zh-CN" sz="800" b="1" kern="100">
                          <a:latin typeface="微软雅黑" panose="020B0503020204020204" charset="-122"/>
                          <a:ea typeface="微软雅黑" panose="020B0503020204020204" charset="-122"/>
                          <a:cs typeface="Times New Roman" panose="02020603050405020304"/>
                        </a:rPr>
                        <a:t>小计</a:t>
                      </a:r>
                      <a:endParaRPr lang="zh-CN" sz="900" kern="100">
                        <a:latin typeface="微软雅黑" panose="020B0503020204020204" charset="-122"/>
                        <a:ea typeface="微软雅黑" panose="020B0503020204020204" charset="-122"/>
                        <a:cs typeface="Times New Roman" panose="02020603050405020304"/>
                      </a:endParaRPr>
                    </a:p>
                    <a:p>
                      <a:pPr algn="ctr">
                        <a:lnSpc>
                          <a:spcPts val="1100"/>
                        </a:lnSpc>
                        <a:spcAft>
                          <a:spcPts val="0"/>
                        </a:spcAft>
                      </a:pPr>
                      <a:r>
                        <a:rPr lang="en-US" sz="800" b="1" kern="100">
                          <a:latin typeface="微软雅黑" panose="020B0503020204020204" charset="-122"/>
                          <a:ea typeface="微软雅黑" panose="020B0503020204020204" charset="-122"/>
                          <a:cs typeface="Times New Roman" panose="02020603050405020304"/>
                        </a:rPr>
                        <a:t>Sum</a:t>
                      </a:r>
                      <a:endParaRPr lang="zh-CN" sz="900" kern="100">
                        <a:latin typeface="微软雅黑" panose="020B0503020204020204" charset="-122"/>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l">
                        <a:lnSpc>
                          <a:spcPts val="1100"/>
                        </a:lnSpc>
                        <a:spcAft>
                          <a:spcPts val="0"/>
                        </a:spcAft>
                      </a:pPr>
                      <a:endParaRPr lang="zh-CN" sz="900" kern="100">
                        <a:latin typeface="Times New Roman" panose="02020603050405020304"/>
                        <a:ea typeface="微软雅黑" panose="020B0503020204020204" charset="-122"/>
                        <a:cs typeface="Times New Roman" panose="02020603050405020304"/>
                      </a:endParaRPr>
                    </a:p>
                  </a:txBody>
                  <a:tcPr marL="31972" marR="3197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r>
                        <a:rPr lang="en-US" sz="800" b="1" kern="100">
                          <a:latin typeface="微软雅黑" panose="020B0503020204020204" charset="-122"/>
                          <a:ea typeface="微软雅黑" panose="020B0503020204020204" charset="-122"/>
                          <a:cs typeface="Times New Roman" panose="02020603050405020304"/>
                        </a:rPr>
                        <a:t>3.5</a:t>
                      </a:r>
                      <a:endParaRPr lang="en-US" sz="800" b="1" kern="100">
                        <a:latin typeface="微软雅黑" panose="020B0503020204020204" charset="-122"/>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r>
                        <a:rPr lang="en-US" sz="800" b="1" kern="100" dirty="0">
                          <a:latin typeface="微软雅黑" panose="020B0503020204020204" charset="-122"/>
                          <a:ea typeface="微软雅黑" panose="020B0503020204020204" charset="-122"/>
                          <a:cs typeface="Times New Roman" panose="02020603050405020304"/>
                        </a:rPr>
                        <a:t>56</a:t>
                      </a:r>
                      <a:endParaRPr lang="en-US" sz="800" b="1" kern="100" dirty="0">
                        <a:latin typeface="微软雅黑" panose="020B0503020204020204" charset="-122"/>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r>
                        <a:rPr lang="en-US" sz="800" b="1" kern="100">
                          <a:latin typeface="微软雅黑" panose="020B0503020204020204" charset="-122"/>
                          <a:ea typeface="微软雅黑" panose="020B0503020204020204" charset="-122"/>
                          <a:cs typeface="Times New Roman" panose="02020603050405020304"/>
                        </a:rPr>
                        <a:t>56</a:t>
                      </a:r>
                      <a:endParaRPr lang="en-US" sz="800" b="1" kern="100">
                        <a:latin typeface="微软雅黑" panose="020B0503020204020204" charset="-122"/>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zh-CN" sz="900" kern="100">
                        <a:latin typeface="Times New Roman" panose="02020603050405020304"/>
                        <a:ea typeface="微软雅黑" panose="020B0503020204020204" charset="-122"/>
                        <a:cs typeface="Times New Roman" panose="02020603050405020304"/>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zh-CN" sz="900" kern="100" dirty="0">
                        <a:latin typeface="Times New Roman" panose="02020603050405020304"/>
                        <a:ea typeface="微软雅黑" panose="020B0503020204020204" charset="-122"/>
                        <a:cs typeface="Times New Roman" panose="02020603050405020304"/>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zh-CN" sz="900" kern="100" dirty="0">
                        <a:latin typeface="Times New Roman" panose="02020603050405020304"/>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zh-CN" sz="900" kern="100" dirty="0">
                        <a:latin typeface="Times New Roman" panose="02020603050405020304"/>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zh-CN" sz="900" kern="100" dirty="0">
                        <a:latin typeface="Times New Roman" panose="02020603050405020304"/>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r>
                        <a:rPr lang="en-US" sz="800" b="1" kern="100">
                          <a:latin typeface="微软雅黑" panose="020B0503020204020204" charset="-122"/>
                          <a:ea typeface="微软雅黑" panose="020B0503020204020204" charset="-122"/>
                          <a:cs typeface="Times New Roman" panose="02020603050405020304"/>
                        </a:rPr>
                        <a:t>0</a:t>
                      </a:r>
                      <a:endParaRPr lang="en-US" sz="800" b="1" kern="100">
                        <a:latin typeface="微软雅黑" panose="020B0503020204020204" charset="-122"/>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r>
                        <a:rPr lang="en-US" sz="800" b="1" kern="100" dirty="0">
                          <a:latin typeface="微软雅黑" panose="020B0503020204020204" charset="-122"/>
                          <a:ea typeface="微软雅黑" panose="020B0503020204020204" charset="-122"/>
                          <a:cs typeface="Times New Roman" panose="02020603050405020304"/>
                        </a:rPr>
                        <a:t>0</a:t>
                      </a:r>
                      <a:endParaRPr lang="en-US" sz="800" b="1" kern="100" dirty="0">
                        <a:latin typeface="微软雅黑" panose="020B0503020204020204" charset="-122"/>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r>
                        <a:rPr lang="en-US" sz="800" b="1" kern="100" dirty="0">
                          <a:latin typeface="微软雅黑" panose="020B0503020204020204" charset="-122"/>
                          <a:ea typeface="微软雅黑" panose="020B0503020204020204" charset="-122"/>
                          <a:cs typeface="Times New Roman" panose="02020603050405020304"/>
                        </a:rPr>
                        <a:t>3.5</a:t>
                      </a:r>
                      <a:endParaRPr lang="en-US" sz="800" b="1" kern="100" dirty="0">
                        <a:latin typeface="微软雅黑" panose="020B0503020204020204" charset="-122"/>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r>
                        <a:rPr lang="en-US" sz="800" b="1" kern="100" dirty="0">
                          <a:latin typeface="微软雅黑" panose="020B0503020204020204" charset="-122"/>
                          <a:ea typeface="微软雅黑" panose="020B0503020204020204" charset="-122"/>
                          <a:cs typeface="Times New Roman" panose="02020603050405020304"/>
                        </a:rPr>
                        <a:t>0</a:t>
                      </a:r>
                      <a:endParaRPr lang="en-US" sz="800" b="1" kern="100" dirty="0">
                        <a:latin typeface="微软雅黑" panose="020B0503020204020204" charset="-122"/>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r>
                        <a:rPr lang="en-US" sz="800" b="1" kern="100">
                          <a:latin typeface="微软雅黑" panose="020B0503020204020204" charset="-122"/>
                          <a:ea typeface="微软雅黑" panose="020B0503020204020204" charset="-122"/>
                          <a:cs typeface="Times New Roman" panose="02020603050405020304"/>
                        </a:rPr>
                        <a:t>0</a:t>
                      </a:r>
                      <a:endParaRPr lang="en-US" sz="800" b="1" kern="100">
                        <a:latin typeface="微软雅黑" panose="020B0503020204020204" charset="-122"/>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r>
                        <a:rPr lang="en-US" sz="800" b="1" kern="100">
                          <a:latin typeface="微软雅黑" panose="020B0503020204020204" charset="-122"/>
                          <a:ea typeface="微软雅黑" panose="020B0503020204020204" charset="-122"/>
                          <a:cs typeface="Times New Roman" panose="02020603050405020304"/>
                        </a:rPr>
                        <a:t>0</a:t>
                      </a:r>
                      <a:endParaRPr lang="en-US" sz="800" b="1" kern="100">
                        <a:latin typeface="微软雅黑" panose="020B0503020204020204" charset="-122"/>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r>
                        <a:rPr lang="en-US" sz="800" b="1" kern="100">
                          <a:latin typeface="微软雅黑" panose="020B0503020204020204" charset="-122"/>
                          <a:ea typeface="微软雅黑" panose="020B0503020204020204" charset="-122"/>
                          <a:cs typeface="Times New Roman" panose="02020603050405020304"/>
                        </a:rPr>
                        <a:t>0</a:t>
                      </a:r>
                      <a:endParaRPr lang="en-US" sz="800" b="1" kern="100">
                        <a:latin typeface="微软雅黑" panose="020B0503020204020204" charset="-122"/>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r>
                        <a:rPr lang="en-US" sz="800" b="1" kern="100">
                          <a:latin typeface="微软雅黑" panose="020B0503020204020204" charset="-122"/>
                          <a:ea typeface="微软雅黑" panose="020B0503020204020204" charset="-122"/>
                          <a:cs typeface="Times New Roman" panose="02020603050405020304"/>
                        </a:rPr>
                        <a:t>0</a:t>
                      </a:r>
                      <a:endParaRPr lang="en-US" sz="800" b="1" kern="100">
                        <a:latin typeface="微软雅黑" panose="020B0503020204020204" charset="-122"/>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82270">
                <a:tc rowSpan="6">
                  <a:txBody>
                    <a:bodyPr/>
                    <a:p>
                      <a:pPr marL="71755" marR="71755" algn="ctr">
                        <a:lnSpc>
                          <a:spcPts val="1200"/>
                        </a:lnSpc>
                        <a:spcAft>
                          <a:spcPts val="0"/>
                        </a:spcAft>
                      </a:pPr>
                      <a:r>
                        <a:rPr lang="zh-CN" sz="800" b="1" kern="100">
                          <a:latin typeface="微软雅黑" panose="020B0503020204020204" charset="-122"/>
                          <a:ea typeface="微软雅黑" panose="020B0503020204020204" charset="-122"/>
                          <a:cs typeface="Times New Roman" panose="02020603050405020304"/>
                        </a:rPr>
                        <a:t>专 业 主 干 课</a:t>
                      </a:r>
                      <a:endParaRPr lang="zh-CN" sz="900" kern="100">
                        <a:latin typeface="微软雅黑" panose="020B0503020204020204" charset="-122"/>
                        <a:ea typeface="微软雅黑" panose="020B0503020204020204" charset="-122"/>
                        <a:cs typeface="Times New Roman" panose="02020603050405020304"/>
                      </a:endParaRPr>
                    </a:p>
                    <a:p>
                      <a:pPr marL="71755" marR="71755" algn="ctr">
                        <a:lnSpc>
                          <a:spcPts val="1200"/>
                        </a:lnSpc>
                        <a:spcAft>
                          <a:spcPts val="0"/>
                        </a:spcAft>
                      </a:pPr>
                      <a:r>
                        <a:rPr lang="en-US" sz="800" b="1" kern="100">
                          <a:latin typeface="微软雅黑" panose="020B0503020204020204" charset="-122"/>
                          <a:ea typeface="微软雅黑" panose="020B0503020204020204" charset="-122"/>
                          <a:cs typeface="Times New Roman" panose="02020603050405020304"/>
                        </a:rPr>
                        <a:t>Main Specialty Courses</a:t>
                      </a:r>
                      <a:endParaRPr lang="zh-CN" sz="900" kern="100">
                        <a:latin typeface="微软雅黑" panose="020B0503020204020204" charset="-122"/>
                        <a:ea typeface="微软雅黑" panose="020B0503020204020204" charset="-122"/>
                        <a:cs typeface="Times New Roman" panose="02020603050405020304"/>
                      </a:endParaRPr>
                    </a:p>
                  </a:txBody>
                  <a:tcPr marL="0" marR="0" marT="0" marB="0" vert="eaVert"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r>
                        <a:rPr lang="en-US" sz="800" kern="100">
                          <a:latin typeface="微软雅黑" panose="020B0503020204020204" charset="-122"/>
                          <a:ea typeface="微软雅黑" panose="020B0503020204020204" charset="-122"/>
                          <a:cs typeface="Times New Roman" panose="02020603050405020304"/>
                        </a:rPr>
                        <a:t>21205400</a:t>
                      </a:r>
                      <a:endParaRPr lang="en-US" sz="800" kern="100">
                        <a:latin typeface="微软雅黑" panose="020B0503020204020204" charset="-122"/>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just">
                        <a:spcAft>
                          <a:spcPts val="0"/>
                        </a:spcAft>
                      </a:pPr>
                      <a:r>
                        <a:rPr lang="zh-CN" sz="800" kern="100">
                          <a:latin typeface="微软雅黑" panose="020B0503020204020204" charset="-122"/>
                          <a:ea typeface="微软雅黑" panose="020B0503020204020204" charset="-122"/>
                          <a:cs typeface="Times New Roman" panose="02020603050405020304"/>
                        </a:rPr>
                        <a:t>实变函数</a:t>
                      </a:r>
                      <a:endParaRPr lang="zh-CN" sz="900" kern="100">
                        <a:latin typeface="微软雅黑" panose="020B0503020204020204" charset="-122"/>
                        <a:ea typeface="微软雅黑" panose="020B0503020204020204" charset="-122"/>
                        <a:cs typeface="Times New Roman" panose="02020603050405020304"/>
                      </a:endParaRPr>
                    </a:p>
                    <a:p>
                      <a:pPr algn="just">
                        <a:spcAft>
                          <a:spcPts val="0"/>
                        </a:spcAft>
                      </a:pPr>
                      <a:r>
                        <a:rPr lang="en-US" sz="800" kern="100">
                          <a:latin typeface="微软雅黑" panose="020B0503020204020204" charset="-122"/>
                          <a:ea typeface="微软雅黑" panose="020B0503020204020204" charset="-122"/>
                          <a:cs typeface="Times New Roman" panose="02020603050405020304"/>
                        </a:rPr>
                        <a:t>Real Analysis</a:t>
                      </a:r>
                      <a:endParaRPr lang="zh-CN" sz="900" kern="100">
                        <a:latin typeface="微软雅黑" panose="020B0503020204020204" charset="-122"/>
                        <a:ea typeface="微软雅黑" panose="020B0503020204020204" charset="-122"/>
                        <a:cs typeface="Times New Roman" panose="02020603050405020304"/>
                      </a:endParaRPr>
                    </a:p>
                  </a:txBody>
                  <a:tcPr marL="31972" marR="3197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lnSpc>
                          <a:spcPct val="150000"/>
                        </a:lnSpc>
                        <a:spcAft>
                          <a:spcPts val="0"/>
                        </a:spcAft>
                      </a:pPr>
                      <a:r>
                        <a:rPr lang="en-US" sz="800" kern="100">
                          <a:latin typeface="微软雅黑" panose="020B0503020204020204" charset="-122"/>
                          <a:ea typeface="微软雅黑" panose="020B0503020204020204" charset="-122"/>
                          <a:cs typeface="Times New Roman" panose="02020603050405020304"/>
                        </a:rPr>
                        <a:t>3</a:t>
                      </a:r>
                      <a:endParaRPr lang="en-US" sz="800" kern="100">
                        <a:latin typeface="微软雅黑" panose="020B0503020204020204" charset="-122"/>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lnSpc>
                          <a:spcPct val="150000"/>
                        </a:lnSpc>
                        <a:spcAft>
                          <a:spcPts val="0"/>
                        </a:spcAft>
                      </a:pPr>
                      <a:r>
                        <a:rPr lang="en-US" sz="800" kern="100" dirty="0">
                          <a:latin typeface="微软雅黑" panose="020B0503020204020204" charset="-122"/>
                          <a:ea typeface="微软雅黑" panose="020B0503020204020204" charset="-122"/>
                          <a:cs typeface="Times New Roman" panose="02020603050405020304"/>
                        </a:rPr>
                        <a:t>48</a:t>
                      </a:r>
                      <a:endParaRPr lang="en-US" sz="800" kern="100" dirty="0">
                        <a:latin typeface="微软雅黑" panose="020B0503020204020204" charset="-122"/>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lnSpc>
                          <a:spcPct val="150000"/>
                        </a:lnSpc>
                        <a:spcAft>
                          <a:spcPts val="0"/>
                        </a:spcAft>
                      </a:pPr>
                      <a:r>
                        <a:rPr lang="en-US" sz="800" kern="100" dirty="0">
                          <a:latin typeface="微软雅黑" panose="020B0503020204020204" charset="-122"/>
                          <a:ea typeface="微软雅黑" panose="020B0503020204020204" charset="-122"/>
                          <a:cs typeface="Times New Roman" panose="02020603050405020304"/>
                        </a:rPr>
                        <a:t>48</a:t>
                      </a:r>
                      <a:endParaRPr lang="en-US" sz="800" kern="100" dirty="0">
                        <a:latin typeface="微软雅黑" panose="020B0503020204020204" charset="-122"/>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en-US" sz="800" kern="100">
                        <a:latin typeface="Times New Roman" panose="02020603050405020304"/>
                        <a:ea typeface="微软雅黑" panose="020B0503020204020204" charset="-122"/>
                        <a:cs typeface="Times New Roman" panose="02020603050405020304"/>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en-US" sz="800" kern="100">
                        <a:latin typeface="Times New Roman" panose="02020603050405020304"/>
                        <a:ea typeface="微软雅黑" panose="020B0503020204020204" charset="-122"/>
                        <a:cs typeface="Times New Roman" panose="02020603050405020304"/>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en-US" sz="800" kern="100">
                        <a:latin typeface="Times New Roman" panose="02020603050405020304"/>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en-US" sz="800" kern="100">
                        <a:latin typeface="Times New Roman" panose="02020603050405020304"/>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r>
                        <a:rPr lang="zh-CN" sz="800" kern="100" dirty="0">
                          <a:latin typeface="微软雅黑" panose="020B0503020204020204" charset="-122"/>
                          <a:ea typeface="微软雅黑" panose="020B0503020204020204" charset="-122"/>
                          <a:cs typeface="Times New Roman" panose="02020603050405020304"/>
                        </a:rPr>
                        <a:t>高等数学</a:t>
                      </a:r>
                      <a:endParaRPr lang="zh-CN" sz="900" kern="100" dirty="0">
                        <a:latin typeface="微软雅黑" panose="020B0503020204020204" charset="-122"/>
                        <a:ea typeface="微软雅黑" panose="020B0503020204020204" charset="-122"/>
                        <a:cs typeface="Times New Roman" panose="02020603050405020304"/>
                      </a:endParaRPr>
                    </a:p>
                    <a:p>
                      <a:pPr algn="ctr">
                        <a:spcAft>
                          <a:spcPts val="0"/>
                        </a:spcAft>
                      </a:pPr>
                      <a:r>
                        <a:rPr lang="zh-CN" sz="800" kern="100" dirty="0">
                          <a:latin typeface="微软雅黑" panose="020B0503020204020204" charset="-122"/>
                          <a:ea typeface="微软雅黑" panose="020B0503020204020204" charset="-122"/>
                          <a:cs typeface="Times New Roman" panose="02020603050405020304"/>
                        </a:rPr>
                        <a:t>线性代数</a:t>
                      </a:r>
                      <a:endParaRPr lang="zh-CN" sz="900" kern="100" dirty="0">
                        <a:latin typeface="微软雅黑" panose="020B0503020204020204" charset="-122"/>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en-US" sz="800" kern="100">
                        <a:latin typeface="Times New Roman" panose="02020603050405020304"/>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en-US" sz="800" kern="100">
                        <a:latin typeface="Times New Roman" panose="02020603050405020304"/>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en-US" sz="800" kern="100">
                        <a:latin typeface="Times New Roman" panose="02020603050405020304"/>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r>
                        <a:rPr lang="en-US" sz="800" kern="100" dirty="0">
                          <a:latin typeface="微软雅黑" panose="020B0503020204020204" charset="-122"/>
                          <a:ea typeface="微软雅黑" panose="020B0503020204020204" charset="-122"/>
                          <a:cs typeface="Times New Roman" panose="02020603050405020304"/>
                        </a:rPr>
                        <a:t>3</a:t>
                      </a:r>
                      <a:endParaRPr lang="en-US" sz="800" kern="100" dirty="0">
                        <a:latin typeface="微软雅黑" panose="020B0503020204020204" charset="-122"/>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en-US" sz="800" kern="100" dirty="0">
                        <a:latin typeface="Times New Roman" panose="02020603050405020304"/>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en-US" sz="800" kern="100" dirty="0">
                        <a:latin typeface="Times New Roman" panose="02020603050405020304"/>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en-US" sz="800" kern="100">
                        <a:latin typeface="Times New Roman" panose="02020603050405020304"/>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en-US" sz="800" kern="100">
                        <a:latin typeface="Times New Roman" panose="02020603050405020304"/>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29565">
                <a:tc vMerge="1">
                  <a:tcPr/>
                </a:tc>
                <a:tc>
                  <a:txBody>
                    <a:bodyPr/>
                    <a:p>
                      <a:pPr algn="ctr">
                        <a:spcAft>
                          <a:spcPts val="0"/>
                        </a:spcAft>
                      </a:pPr>
                      <a:r>
                        <a:rPr lang="en-US" sz="800" kern="100">
                          <a:latin typeface="微软雅黑" panose="020B0503020204020204" charset="-122"/>
                          <a:ea typeface="微软雅黑" panose="020B0503020204020204" charset="-122"/>
                          <a:cs typeface="Times New Roman" panose="02020603050405020304"/>
                        </a:rPr>
                        <a:t>21206600</a:t>
                      </a:r>
                      <a:endParaRPr lang="en-US" sz="800" kern="100">
                        <a:latin typeface="微软雅黑" panose="020B0503020204020204" charset="-122"/>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just">
                        <a:spcAft>
                          <a:spcPts val="0"/>
                        </a:spcAft>
                      </a:pPr>
                      <a:r>
                        <a:rPr lang="zh-CN" sz="800" kern="100">
                          <a:latin typeface="微软雅黑" panose="020B0503020204020204" charset="-122"/>
                          <a:ea typeface="微软雅黑" panose="020B0503020204020204" charset="-122"/>
                          <a:cs typeface="Times New Roman" panose="02020603050405020304"/>
                        </a:rPr>
                        <a:t>数值分析</a:t>
                      </a:r>
                      <a:endParaRPr lang="zh-CN" sz="900" kern="100">
                        <a:latin typeface="微软雅黑" panose="020B0503020204020204" charset="-122"/>
                        <a:ea typeface="微软雅黑" panose="020B0503020204020204" charset="-122"/>
                        <a:cs typeface="Times New Roman" panose="02020603050405020304"/>
                      </a:endParaRPr>
                    </a:p>
                    <a:p>
                      <a:pPr algn="just">
                        <a:spcAft>
                          <a:spcPts val="0"/>
                        </a:spcAft>
                      </a:pPr>
                      <a:r>
                        <a:rPr lang="en-US" sz="800" kern="100">
                          <a:latin typeface="微软雅黑" panose="020B0503020204020204" charset="-122"/>
                          <a:ea typeface="微软雅黑" panose="020B0503020204020204" charset="-122"/>
                          <a:cs typeface="Times New Roman" panose="02020603050405020304"/>
                        </a:rPr>
                        <a:t>Numerical  Analysis</a:t>
                      </a:r>
                      <a:endParaRPr lang="zh-CN" sz="900" kern="100">
                        <a:latin typeface="微软雅黑" panose="020B0503020204020204" charset="-122"/>
                        <a:ea typeface="微软雅黑" panose="020B0503020204020204" charset="-122"/>
                        <a:cs typeface="Times New Roman" panose="02020603050405020304"/>
                      </a:endParaRPr>
                    </a:p>
                  </a:txBody>
                  <a:tcPr marL="31972" marR="3197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lnSpc>
                          <a:spcPct val="150000"/>
                        </a:lnSpc>
                        <a:spcAft>
                          <a:spcPts val="0"/>
                        </a:spcAft>
                      </a:pPr>
                      <a:r>
                        <a:rPr lang="en-US" sz="800" kern="100">
                          <a:latin typeface="微软雅黑" panose="020B0503020204020204" charset="-122"/>
                          <a:ea typeface="微软雅黑" panose="020B0503020204020204" charset="-122"/>
                          <a:cs typeface="Times New Roman" panose="02020603050405020304"/>
                        </a:rPr>
                        <a:t>3</a:t>
                      </a:r>
                      <a:endParaRPr lang="en-US" sz="800" kern="100">
                        <a:latin typeface="微软雅黑" panose="020B0503020204020204" charset="-122"/>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lnSpc>
                          <a:spcPct val="150000"/>
                        </a:lnSpc>
                        <a:spcAft>
                          <a:spcPts val="0"/>
                        </a:spcAft>
                      </a:pPr>
                      <a:r>
                        <a:rPr lang="en-US" sz="800" kern="100">
                          <a:latin typeface="微软雅黑" panose="020B0503020204020204" charset="-122"/>
                          <a:ea typeface="微软雅黑" panose="020B0503020204020204" charset="-122"/>
                          <a:cs typeface="Times New Roman" panose="02020603050405020304"/>
                        </a:rPr>
                        <a:t>48</a:t>
                      </a:r>
                      <a:endParaRPr lang="en-US" sz="800" kern="100">
                        <a:latin typeface="微软雅黑" panose="020B0503020204020204" charset="-122"/>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lnSpc>
                          <a:spcPct val="150000"/>
                        </a:lnSpc>
                        <a:spcAft>
                          <a:spcPts val="0"/>
                        </a:spcAft>
                      </a:pPr>
                      <a:r>
                        <a:rPr lang="en-US" sz="800" kern="100" dirty="0">
                          <a:latin typeface="微软雅黑" panose="020B0503020204020204" charset="-122"/>
                          <a:ea typeface="微软雅黑" panose="020B0503020204020204" charset="-122"/>
                          <a:cs typeface="Times New Roman" panose="02020603050405020304"/>
                        </a:rPr>
                        <a:t>48</a:t>
                      </a:r>
                      <a:endParaRPr lang="en-US" sz="800" kern="100" dirty="0">
                        <a:latin typeface="微软雅黑" panose="020B0503020204020204" charset="-122"/>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en-US" sz="800" kern="100">
                        <a:latin typeface="Times New Roman" panose="02020603050405020304"/>
                        <a:ea typeface="微软雅黑" panose="020B0503020204020204" charset="-122"/>
                        <a:cs typeface="Times New Roman" panose="02020603050405020304"/>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en-US" sz="800" kern="100">
                        <a:latin typeface="Times New Roman" panose="02020603050405020304"/>
                        <a:ea typeface="微软雅黑" panose="020B0503020204020204" charset="-122"/>
                        <a:cs typeface="Times New Roman" panose="02020603050405020304"/>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en-US" sz="800" kern="100">
                        <a:latin typeface="Times New Roman" panose="02020603050405020304"/>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en-US" sz="800" kern="100">
                        <a:latin typeface="Times New Roman" panose="02020603050405020304"/>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r>
                        <a:rPr lang="zh-CN" sz="800" kern="100" dirty="0">
                          <a:latin typeface="微软雅黑" panose="020B0503020204020204" charset="-122"/>
                          <a:ea typeface="微软雅黑" panose="020B0503020204020204" charset="-122"/>
                          <a:cs typeface="Times New Roman" panose="02020603050405020304"/>
                        </a:rPr>
                        <a:t>高等数学</a:t>
                      </a:r>
                      <a:endParaRPr lang="zh-CN" sz="900" kern="100" dirty="0">
                        <a:latin typeface="微软雅黑" panose="020B0503020204020204" charset="-122"/>
                        <a:ea typeface="微软雅黑" panose="020B0503020204020204" charset="-122"/>
                        <a:cs typeface="Times New Roman" panose="02020603050405020304"/>
                      </a:endParaRPr>
                    </a:p>
                    <a:p>
                      <a:pPr algn="ctr">
                        <a:spcAft>
                          <a:spcPts val="0"/>
                        </a:spcAft>
                      </a:pPr>
                      <a:r>
                        <a:rPr lang="zh-CN" sz="800" kern="100" dirty="0">
                          <a:latin typeface="微软雅黑" panose="020B0503020204020204" charset="-122"/>
                          <a:ea typeface="微软雅黑" panose="020B0503020204020204" charset="-122"/>
                          <a:cs typeface="Times New Roman" panose="02020603050405020304"/>
                        </a:rPr>
                        <a:t>线性代数</a:t>
                      </a:r>
                      <a:endParaRPr lang="zh-CN" sz="900" kern="100" dirty="0">
                        <a:latin typeface="微软雅黑" panose="020B0503020204020204" charset="-122"/>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en-US" sz="800" kern="100">
                        <a:latin typeface="Times New Roman" panose="02020603050405020304"/>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en-US" sz="800" kern="100">
                        <a:latin typeface="Times New Roman" panose="02020603050405020304"/>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en-US" sz="800" kern="100">
                        <a:latin typeface="Times New Roman" panose="02020603050405020304"/>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r>
                        <a:rPr lang="en-US" sz="800" kern="100">
                          <a:latin typeface="微软雅黑" panose="020B0503020204020204" charset="-122"/>
                          <a:ea typeface="微软雅黑" panose="020B0503020204020204" charset="-122"/>
                          <a:cs typeface="Times New Roman" panose="02020603050405020304"/>
                        </a:rPr>
                        <a:t>3</a:t>
                      </a:r>
                      <a:endParaRPr lang="en-US" sz="800" kern="100">
                        <a:latin typeface="微软雅黑" panose="020B0503020204020204" charset="-122"/>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en-US" sz="800" kern="100">
                        <a:latin typeface="Times New Roman" panose="02020603050405020304"/>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en-US" sz="800" kern="100" dirty="0">
                        <a:latin typeface="Times New Roman" panose="02020603050405020304"/>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en-US" sz="800" kern="100">
                        <a:latin typeface="Times New Roman" panose="02020603050405020304"/>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en-US" sz="800" kern="100">
                        <a:latin typeface="Times New Roman" panose="02020603050405020304"/>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91490">
                <a:tc vMerge="1">
                  <a:tcPr/>
                </a:tc>
                <a:tc>
                  <a:txBody>
                    <a:bodyPr/>
                    <a:p>
                      <a:pPr algn="ctr">
                        <a:spcAft>
                          <a:spcPts val="0"/>
                        </a:spcAft>
                      </a:pPr>
                      <a:r>
                        <a:rPr lang="en-US" sz="800" kern="100">
                          <a:latin typeface="微软雅黑" panose="020B0503020204020204" charset="-122"/>
                          <a:ea typeface="微软雅黑" panose="020B0503020204020204" charset="-122"/>
                          <a:cs typeface="Times New Roman" panose="02020603050405020304"/>
                        </a:rPr>
                        <a:t>21206400</a:t>
                      </a:r>
                      <a:endParaRPr lang="en-US" sz="800" kern="100">
                        <a:latin typeface="微软雅黑" panose="020B0503020204020204" charset="-122"/>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just">
                        <a:spcAft>
                          <a:spcPts val="0"/>
                        </a:spcAft>
                      </a:pPr>
                      <a:r>
                        <a:rPr lang="zh-CN" sz="800" kern="100" dirty="0">
                          <a:latin typeface="微软雅黑" panose="020B0503020204020204" charset="-122"/>
                          <a:ea typeface="微软雅黑" panose="020B0503020204020204" charset="-122"/>
                          <a:cs typeface="Times New Roman" panose="02020603050405020304"/>
                        </a:rPr>
                        <a:t>数学物理方程</a:t>
                      </a:r>
                      <a:endParaRPr lang="zh-CN" sz="900" kern="100" dirty="0">
                        <a:latin typeface="微软雅黑" panose="020B0503020204020204" charset="-122"/>
                        <a:ea typeface="微软雅黑" panose="020B0503020204020204" charset="-122"/>
                        <a:cs typeface="Times New Roman" panose="02020603050405020304"/>
                      </a:endParaRPr>
                    </a:p>
                    <a:p>
                      <a:pPr algn="l">
                        <a:spcAft>
                          <a:spcPts val="0"/>
                        </a:spcAft>
                      </a:pPr>
                      <a:r>
                        <a:rPr lang="en-US" sz="800" kern="100" dirty="0">
                          <a:latin typeface="微软雅黑" panose="020B0503020204020204" charset="-122"/>
                          <a:ea typeface="微软雅黑" panose="020B0503020204020204" charset="-122"/>
                          <a:cs typeface="Times New Roman" panose="02020603050405020304"/>
                        </a:rPr>
                        <a:t>Mathematics and Physics Equations</a:t>
                      </a:r>
                      <a:endParaRPr lang="zh-CN" sz="900" kern="100" dirty="0">
                        <a:latin typeface="微软雅黑" panose="020B0503020204020204" charset="-122"/>
                        <a:ea typeface="微软雅黑" panose="020B0503020204020204" charset="-122"/>
                        <a:cs typeface="Times New Roman" panose="02020603050405020304"/>
                      </a:endParaRPr>
                    </a:p>
                  </a:txBody>
                  <a:tcPr marL="31972" marR="3197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lnSpc>
                          <a:spcPct val="150000"/>
                        </a:lnSpc>
                        <a:spcAft>
                          <a:spcPts val="0"/>
                        </a:spcAft>
                      </a:pPr>
                      <a:r>
                        <a:rPr lang="en-US" sz="800" kern="100">
                          <a:latin typeface="微软雅黑" panose="020B0503020204020204" charset="-122"/>
                          <a:ea typeface="微软雅黑" panose="020B0503020204020204" charset="-122"/>
                          <a:cs typeface="Times New Roman" panose="02020603050405020304"/>
                        </a:rPr>
                        <a:t>3</a:t>
                      </a:r>
                      <a:endParaRPr lang="en-US" sz="800" kern="100">
                        <a:latin typeface="微软雅黑" panose="020B0503020204020204" charset="-122"/>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lnSpc>
                          <a:spcPct val="150000"/>
                        </a:lnSpc>
                        <a:spcAft>
                          <a:spcPts val="0"/>
                        </a:spcAft>
                      </a:pPr>
                      <a:r>
                        <a:rPr lang="en-US" sz="800" kern="100">
                          <a:latin typeface="微软雅黑" panose="020B0503020204020204" charset="-122"/>
                          <a:ea typeface="微软雅黑" panose="020B0503020204020204" charset="-122"/>
                          <a:cs typeface="Times New Roman" panose="02020603050405020304"/>
                        </a:rPr>
                        <a:t>48</a:t>
                      </a:r>
                      <a:endParaRPr lang="en-US" sz="800" kern="100">
                        <a:latin typeface="微软雅黑" panose="020B0503020204020204" charset="-122"/>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lnSpc>
                          <a:spcPct val="150000"/>
                        </a:lnSpc>
                        <a:spcAft>
                          <a:spcPts val="0"/>
                        </a:spcAft>
                      </a:pPr>
                      <a:r>
                        <a:rPr lang="en-US" sz="800" kern="100" dirty="0">
                          <a:latin typeface="微软雅黑" panose="020B0503020204020204" charset="-122"/>
                          <a:ea typeface="微软雅黑" panose="020B0503020204020204" charset="-122"/>
                          <a:cs typeface="Times New Roman" panose="02020603050405020304"/>
                        </a:rPr>
                        <a:t>48</a:t>
                      </a:r>
                      <a:endParaRPr lang="en-US" sz="800" kern="100" dirty="0">
                        <a:latin typeface="微软雅黑" panose="020B0503020204020204" charset="-122"/>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en-US" sz="800" kern="100" dirty="0">
                        <a:latin typeface="Times New Roman" panose="02020603050405020304"/>
                        <a:ea typeface="微软雅黑" panose="020B0503020204020204" charset="-122"/>
                        <a:cs typeface="Times New Roman" panose="02020603050405020304"/>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en-US" sz="800" kern="100">
                        <a:latin typeface="Times New Roman" panose="02020603050405020304"/>
                        <a:ea typeface="微软雅黑" panose="020B0503020204020204" charset="-122"/>
                        <a:cs typeface="Times New Roman" panose="02020603050405020304"/>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en-US" sz="800" kern="100">
                        <a:latin typeface="Times New Roman" panose="02020603050405020304"/>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en-US" sz="800" kern="100">
                        <a:latin typeface="Times New Roman" panose="02020603050405020304"/>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r>
                        <a:rPr lang="zh-CN" sz="800" kern="100" dirty="0">
                          <a:latin typeface="微软雅黑" panose="020B0503020204020204" charset="-122"/>
                          <a:ea typeface="微软雅黑" panose="020B0503020204020204" charset="-122"/>
                          <a:cs typeface="Times New Roman" panose="02020603050405020304"/>
                        </a:rPr>
                        <a:t>高等数学</a:t>
                      </a:r>
                      <a:endParaRPr lang="zh-CN" sz="900" kern="100" dirty="0">
                        <a:latin typeface="微软雅黑" panose="020B0503020204020204" charset="-122"/>
                        <a:ea typeface="微软雅黑" panose="020B0503020204020204" charset="-122"/>
                        <a:cs typeface="Times New Roman" panose="02020603050405020304"/>
                      </a:endParaRPr>
                    </a:p>
                    <a:p>
                      <a:pPr algn="ctr">
                        <a:spcAft>
                          <a:spcPts val="0"/>
                        </a:spcAft>
                      </a:pPr>
                      <a:r>
                        <a:rPr lang="zh-CN" sz="800" kern="100" dirty="0">
                          <a:latin typeface="微软雅黑" panose="020B0503020204020204" charset="-122"/>
                          <a:ea typeface="微软雅黑" panose="020B0503020204020204" charset="-122"/>
                          <a:cs typeface="Times New Roman" panose="02020603050405020304"/>
                        </a:rPr>
                        <a:t>常微分方程</a:t>
                      </a:r>
                      <a:endParaRPr lang="zh-CN" sz="900" kern="100" dirty="0">
                        <a:latin typeface="微软雅黑" panose="020B0503020204020204" charset="-122"/>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en-US" sz="800" kern="100">
                        <a:latin typeface="Times New Roman" panose="02020603050405020304"/>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en-US" sz="800" kern="100">
                        <a:latin typeface="Times New Roman" panose="02020603050405020304"/>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en-US" sz="800" kern="100">
                        <a:latin typeface="Times New Roman" panose="02020603050405020304"/>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en-US" sz="800" kern="100">
                        <a:latin typeface="Times New Roman" panose="02020603050405020304"/>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r>
                        <a:rPr lang="en-US" sz="800" kern="100">
                          <a:latin typeface="微软雅黑" panose="020B0503020204020204" charset="-122"/>
                          <a:ea typeface="微软雅黑" panose="020B0503020204020204" charset="-122"/>
                          <a:cs typeface="Times New Roman" panose="02020603050405020304"/>
                        </a:rPr>
                        <a:t>3</a:t>
                      </a:r>
                      <a:endParaRPr lang="en-US" sz="800" kern="100">
                        <a:latin typeface="微软雅黑" panose="020B0503020204020204" charset="-122"/>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en-US" sz="800" kern="100" dirty="0">
                        <a:latin typeface="Times New Roman" panose="02020603050405020304"/>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en-US" sz="800" kern="100">
                        <a:latin typeface="Times New Roman" panose="02020603050405020304"/>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en-US" sz="800" kern="100">
                        <a:latin typeface="Times New Roman" panose="02020603050405020304"/>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52145">
                <a:tc vMerge="1">
                  <a:tcPr/>
                </a:tc>
                <a:tc>
                  <a:txBody>
                    <a:bodyPr/>
                    <a:p>
                      <a:pPr algn="ctr">
                        <a:spcAft>
                          <a:spcPts val="0"/>
                        </a:spcAft>
                      </a:pPr>
                      <a:r>
                        <a:rPr lang="en-US" sz="800" kern="100" dirty="0">
                          <a:latin typeface="微软雅黑" panose="020B0503020204020204" charset="-122"/>
                          <a:ea typeface="微软雅黑" panose="020B0503020204020204" charset="-122"/>
                          <a:cs typeface="Times New Roman" panose="02020603050405020304"/>
                        </a:rPr>
                        <a:t>21224500</a:t>
                      </a:r>
                      <a:endParaRPr lang="en-US" sz="800" kern="100" dirty="0">
                        <a:latin typeface="微软雅黑" panose="020B0503020204020204" charset="-122"/>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l">
                        <a:spcAft>
                          <a:spcPts val="0"/>
                        </a:spcAft>
                      </a:pPr>
                      <a:r>
                        <a:rPr lang="zh-CN" sz="800" kern="100">
                          <a:latin typeface="微软雅黑" panose="020B0503020204020204" charset="-122"/>
                          <a:ea typeface="微软雅黑" panose="020B0503020204020204" charset="-122"/>
                          <a:cs typeface="Times New Roman" panose="02020603050405020304"/>
                        </a:rPr>
                        <a:t>偏微分方程数值解</a:t>
                      </a:r>
                      <a:endParaRPr lang="zh-CN" sz="900" kern="100">
                        <a:latin typeface="微软雅黑" panose="020B0503020204020204" charset="-122"/>
                        <a:ea typeface="微软雅黑" panose="020B0503020204020204" charset="-122"/>
                        <a:cs typeface="Times New Roman" panose="02020603050405020304"/>
                      </a:endParaRPr>
                    </a:p>
                    <a:p>
                      <a:pPr algn="l">
                        <a:spcAft>
                          <a:spcPts val="0"/>
                        </a:spcAft>
                      </a:pPr>
                      <a:r>
                        <a:rPr lang="en-US" sz="800" kern="100">
                          <a:latin typeface="微软雅黑" panose="020B0503020204020204" charset="-122"/>
                          <a:ea typeface="微软雅黑" panose="020B0503020204020204" charset="-122"/>
                          <a:cs typeface="Times New Roman" panose="02020603050405020304"/>
                        </a:rPr>
                        <a:t>Numerical Solution of Partial Differential Equation</a:t>
                      </a:r>
                      <a:endParaRPr lang="zh-CN" sz="900" kern="100">
                        <a:latin typeface="微软雅黑" panose="020B0503020204020204" charset="-122"/>
                        <a:ea typeface="微软雅黑" panose="020B0503020204020204" charset="-122"/>
                        <a:cs typeface="Times New Roman" panose="02020603050405020304"/>
                      </a:endParaRPr>
                    </a:p>
                  </a:txBody>
                  <a:tcPr marL="31972" marR="3197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lnSpc>
                          <a:spcPct val="150000"/>
                        </a:lnSpc>
                        <a:spcAft>
                          <a:spcPts val="0"/>
                        </a:spcAft>
                      </a:pPr>
                      <a:r>
                        <a:rPr lang="en-US" sz="800" kern="100">
                          <a:latin typeface="微软雅黑" panose="020B0503020204020204" charset="-122"/>
                          <a:ea typeface="微软雅黑" panose="020B0503020204020204" charset="-122"/>
                          <a:cs typeface="Times New Roman" panose="02020603050405020304"/>
                        </a:rPr>
                        <a:t>3</a:t>
                      </a:r>
                      <a:endParaRPr lang="en-US" sz="800" kern="100">
                        <a:latin typeface="微软雅黑" panose="020B0503020204020204" charset="-122"/>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lnSpc>
                          <a:spcPct val="150000"/>
                        </a:lnSpc>
                        <a:spcAft>
                          <a:spcPts val="0"/>
                        </a:spcAft>
                      </a:pPr>
                      <a:r>
                        <a:rPr lang="en-US" sz="800" kern="100">
                          <a:latin typeface="微软雅黑" panose="020B0503020204020204" charset="-122"/>
                          <a:ea typeface="微软雅黑" panose="020B0503020204020204" charset="-122"/>
                          <a:cs typeface="Times New Roman" panose="02020603050405020304"/>
                        </a:rPr>
                        <a:t>48</a:t>
                      </a:r>
                      <a:endParaRPr lang="en-US" sz="800" kern="100">
                        <a:latin typeface="微软雅黑" panose="020B0503020204020204" charset="-122"/>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lnSpc>
                          <a:spcPct val="150000"/>
                        </a:lnSpc>
                        <a:spcAft>
                          <a:spcPts val="0"/>
                        </a:spcAft>
                      </a:pPr>
                      <a:r>
                        <a:rPr lang="en-US" sz="800" kern="100">
                          <a:latin typeface="微软雅黑" panose="020B0503020204020204" charset="-122"/>
                          <a:ea typeface="微软雅黑" panose="020B0503020204020204" charset="-122"/>
                          <a:cs typeface="Times New Roman" panose="02020603050405020304"/>
                        </a:rPr>
                        <a:t>48</a:t>
                      </a:r>
                      <a:endParaRPr lang="en-US" sz="800" kern="100">
                        <a:latin typeface="微软雅黑" panose="020B0503020204020204" charset="-122"/>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zh-CN" sz="900" kern="100">
                        <a:latin typeface="Times New Roman" panose="02020603050405020304"/>
                        <a:ea typeface="微软雅黑" panose="020B0503020204020204" charset="-122"/>
                        <a:cs typeface="Times New Roman" panose="02020603050405020304"/>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zh-CN" sz="900" kern="100" dirty="0">
                        <a:latin typeface="Times New Roman" panose="02020603050405020304"/>
                        <a:ea typeface="微软雅黑" panose="020B0503020204020204" charset="-122"/>
                        <a:cs typeface="Times New Roman" panose="02020603050405020304"/>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zh-CN" sz="900" kern="100" dirty="0">
                        <a:latin typeface="Times New Roman" panose="02020603050405020304"/>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zh-CN" sz="900" kern="100">
                        <a:latin typeface="Times New Roman" panose="02020603050405020304"/>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r>
                        <a:rPr lang="zh-CN" sz="800" kern="100" dirty="0">
                          <a:latin typeface="微软雅黑" panose="020B0503020204020204" charset="-122"/>
                          <a:ea typeface="微软雅黑" panose="020B0503020204020204" charset="-122"/>
                          <a:cs typeface="Times New Roman" panose="02020603050405020304"/>
                        </a:rPr>
                        <a:t>高等数学</a:t>
                      </a:r>
                      <a:endParaRPr lang="zh-CN" sz="900" kern="100" dirty="0">
                        <a:latin typeface="微软雅黑" panose="020B0503020204020204" charset="-122"/>
                        <a:ea typeface="微软雅黑" panose="020B0503020204020204" charset="-122"/>
                        <a:cs typeface="Times New Roman" panose="02020603050405020304"/>
                      </a:endParaRPr>
                    </a:p>
                    <a:p>
                      <a:pPr algn="ctr">
                        <a:spcAft>
                          <a:spcPts val="0"/>
                        </a:spcAft>
                      </a:pPr>
                      <a:r>
                        <a:rPr lang="zh-CN" sz="800" kern="100" dirty="0">
                          <a:latin typeface="微软雅黑" panose="020B0503020204020204" charset="-122"/>
                          <a:ea typeface="微软雅黑" panose="020B0503020204020204" charset="-122"/>
                          <a:cs typeface="Times New Roman" panose="02020603050405020304"/>
                        </a:rPr>
                        <a:t>线性代数</a:t>
                      </a:r>
                      <a:endParaRPr lang="zh-CN" sz="900" kern="100" dirty="0">
                        <a:latin typeface="微软雅黑" panose="020B0503020204020204" charset="-122"/>
                        <a:ea typeface="微软雅黑" panose="020B0503020204020204" charset="-122"/>
                        <a:cs typeface="Times New Roman" panose="02020603050405020304"/>
                      </a:endParaRPr>
                    </a:p>
                    <a:p>
                      <a:pPr algn="ctr">
                        <a:spcAft>
                          <a:spcPts val="0"/>
                        </a:spcAft>
                      </a:pPr>
                      <a:r>
                        <a:rPr lang="zh-CN" sz="800" kern="100" dirty="0">
                          <a:latin typeface="微软雅黑" panose="020B0503020204020204" charset="-122"/>
                          <a:ea typeface="微软雅黑" panose="020B0503020204020204" charset="-122"/>
                          <a:cs typeface="Times New Roman" panose="02020603050405020304"/>
                        </a:rPr>
                        <a:t>数值分析</a:t>
                      </a:r>
                      <a:endParaRPr lang="zh-CN" sz="900" kern="100" dirty="0">
                        <a:latin typeface="微软雅黑" panose="020B0503020204020204" charset="-122"/>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zh-CN" sz="900" kern="100">
                        <a:latin typeface="Times New Roman" panose="02020603050405020304"/>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zh-CN" sz="900" kern="100">
                        <a:latin typeface="Times New Roman" panose="02020603050405020304"/>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zh-CN" sz="900" kern="100">
                        <a:latin typeface="Times New Roman" panose="02020603050405020304"/>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zh-CN" sz="900" kern="100">
                        <a:latin typeface="Times New Roman" panose="02020603050405020304"/>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zh-CN" sz="900" kern="100">
                        <a:latin typeface="Times New Roman" panose="02020603050405020304"/>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r>
                        <a:rPr lang="en-US" sz="800" kern="100" dirty="0">
                          <a:latin typeface="微软雅黑" panose="020B0503020204020204" charset="-122"/>
                          <a:ea typeface="微软雅黑" panose="020B0503020204020204" charset="-122"/>
                          <a:cs typeface="Times New Roman" panose="02020603050405020304"/>
                        </a:rPr>
                        <a:t>3</a:t>
                      </a:r>
                      <a:endParaRPr lang="en-US" sz="800" kern="100" dirty="0">
                        <a:latin typeface="微软雅黑" panose="020B0503020204020204" charset="-122"/>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zh-CN" sz="900" kern="100">
                        <a:latin typeface="Times New Roman" panose="02020603050405020304"/>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zh-CN" sz="900" kern="100">
                        <a:latin typeface="Times New Roman" panose="02020603050405020304"/>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27025">
                <a:tc vMerge="1">
                  <a:tcPr/>
                </a:tc>
                <a:tc>
                  <a:txBody>
                    <a:bodyPr/>
                    <a:p>
                      <a:pPr algn="ctr">
                        <a:spcAft>
                          <a:spcPts val="0"/>
                        </a:spcAft>
                      </a:pPr>
                      <a:r>
                        <a:rPr lang="en-US" sz="800" kern="100">
                          <a:latin typeface="微软雅黑" panose="020B0503020204020204" charset="-122"/>
                          <a:ea typeface="微软雅黑" panose="020B0503020204020204" charset="-122"/>
                          <a:cs typeface="Times New Roman" panose="02020603050405020304"/>
                        </a:rPr>
                        <a:t>21218300</a:t>
                      </a:r>
                      <a:endParaRPr lang="en-US" sz="800" kern="100">
                        <a:latin typeface="微软雅黑" panose="020B0503020204020204" charset="-122"/>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just">
                        <a:spcAft>
                          <a:spcPts val="0"/>
                        </a:spcAft>
                      </a:pPr>
                      <a:r>
                        <a:rPr lang="zh-CN" sz="800" kern="100">
                          <a:latin typeface="微软雅黑" panose="020B0503020204020204" charset="-122"/>
                          <a:ea typeface="微软雅黑" panose="020B0503020204020204" charset="-122"/>
                          <a:cs typeface="Times New Roman" panose="02020603050405020304"/>
                        </a:rPr>
                        <a:t>运筹学</a:t>
                      </a:r>
                      <a:endParaRPr lang="zh-CN" sz="900" kern="100">
                        <a:latin typeface="微软雅黑" panose="020B0503020204020204" charset="-122"/>
                        <a:ea typeface="微软雅黑" panose="020B0503020204020204" charset="-122"/>
                        <a:cs typeface="Times New Roman" panose="02020603050405020304"/>
                      </a:endParaRPr>
                    </a:p>
                    <a:p>
                      <a:pPr algn="l">
                        <a:spcAft>
                          <a:spcPts val="0"/>
                        </a:spcAft>
                      </a:pPr>
                      <a:r>
                        <a:rPr lang="en-US" sz="800" kern="100">
                          <a:latin typeface="微软雅黑" panose="020B0503020204020204" charset="-122"/>
                          <a:ea typeface="微软雅黑" panose="020B0503020204020204" charset="-122"/>
                          <a:cs typeface="Times New Roman" panose="02020603050405020304"/>
                        </a:rPr>
                        <a:t>Operational Research</a:t>
                      </a:r>
                      <a:endParaRPr lang="zh-CN" sz="900" kern="100">
                        <a:latin typeface="微软雅黑" panose="020B0503020204020204" charset="-122"/>
                        <a:ea typeface="微软雅黑" panose="020B0503020204020204" charset="-122"/>
                        <a:cs typeface="Times New Roman" panose="02020603050405020304"/>
                      </a:endParaRPr>
                    </a:p>
                  </a:txBody>
                  <a:tcPr marL="31972" marR="3197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lnSpc>
                          <a:spcPct val="150000"/>
                        </a:lnSpc>
                        <a:spcAft>
                          <a:spcPts val="0"/>
                        </a:spcAft>
                      </a:pPr>
                      <a:r>
                        <a:rPr lang="en-US" sz="800" kern="100">
                          <a:latin typeface="微软雅黑" panose="020B0503020204020204" charset="-122"/>
                          <a:ea typeface="微软雅黑" panose="020B0503020204020204" charset="-122"/>
                          <a:cs typeface="Times New Roman" panose="02020603050405020304"/>
                        </a:rPr>
                        <a:t>3</a:t>
                      </a:r>
                      <a:endParaRPr lang="en-US" sz="800" kern="100">
                        <a:latin typeface="微软雅黑" panose="020B0503020204020204" charset="-122"/>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lnSpc>
                          <a:spcPct val="150000"/>
                        </a:lnSpc>
                        <a:spcAft>
                          <a:spcPts val="0"/>
                        </a:spcAft>
                      </a:pPr>
                      <a:r>
                        <a:rPr lang="en-US" sz="800" kern="100">
                          <a:latin typeface="微软雅黑" panose="020B0503020204020204" charset="-122"/>
                          <a:ea typeface="微软雅黑" panose="020B0503020204020204" charset="-122"/>
                          <a:cs typeface="Times New Roman" panose="02020603050405020304"/>
                        </a:rPr>
                        <a:t>48</a:t>
                      </a:r>
                      <a:endParaRPr lang="en-US" sz="800" kern="100">
                        <a:latin typeface="微软雅黑" panose="020B0503020204020204" charset="-122"/>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lnSpc>
                          <a:spcPct val="150000"/>
                        </a:lnSpc>
                        <a:spcAft>
                          <a:spcPts val="0"/>
                        </a:spcAft>
                      </a:pPr>
                      <a:r>
                        <a:rPr lang="en-US" sz="800" kern="100">
                          <a:latin typeface="微软雅黑" panose="020B0503020204020204" charset="-122"/>
                          <a:ea typeface="微软雅黑" panose="020B0503020204020204" charset="-122"/>
                          <a:cs typeface="Times New Roman" panose="02020603050405020304"/>
                        </a:rPr>
                        <a:t>48</a:t>
                      </a:r>
                      <a:endParaRPr lang="en-US" sz="800" kern="100">
                        <a:latin typeface="微软雅黑" panose="020B0503020204020204" charset="-122"/>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zh-CN" sz="900" kern="100">
                        <a:latin typeface="Times New Roman" panose="02020603050405020304"/>
                        <a:ea typeface="微软雅黑" panose="020B0503020204020204" charset="-122"/>
                        <a:cs typeface="Times New Roman" panose="02020603050405020304"/>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zh-CN" sz="900" kern="100">
                        <a:latin typeface="Times New Roman" panose="02020603050405020304"/>
                        <a:ea typeface="微软雅黑" panose="020B0503020204020204" charset="-122"/>
                        <a:cs typeface="Times New Roman" panose="02020603050405020304"/>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zh-CN" sz="900" kern="100" dirty="0">
                        <a:latin typeface="Times New Roman" panose="02020603050405020304"/>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zh-CN" sz="900" kern="100" dirty="0">
                        <a:latin typeface="Times New Roman" panose="02020603050405020304"/>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r>
                        <a:rPr lang="zh-CN" sz="800" kern="100" dirty="0">
                          <a:latin typeface="微软雅黑" panose="020B0503020204020204" charset="-122"/>
                          <a:ea typeface="微软雅黑" panose="020B0503020204020204" charset="-122"/>
                          <a:cs typeface="Times New Roman" panose="02020603050405020304"/>
                        </a:rPr>
                        <a:t>线性代数</a:t>
                      </a:r>
                      <a:endParaRPr lang="zh-CN" sz="800" kern="100" dirty="0">
                        <a:latin typeface="微软雅黑" panose="020B0503020204020204" charset="-122"/>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zh-CN" sz="900" kern="100">
                        <a:latin typeface="Times New Roman" panose="02020603050405020304"/>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zh-CN" sz="900" kern="100">
                        <a:latin typeface="Times New Roman" panose="02020603050405020304"/>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zh-CN" sz="900" kern="100">
                        <a:latin typeface="Times New Roman" panose="02020603050405020304"/>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zh-CN" sz="900" kern="100">
                        <a:latin typeface="Times New Roman" panose="02020603050405020304"/>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zh-CN" sz="900" kern="100">
                        <a:latin typeface="Times New Roman" panose="02020603050405020304"/>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r>
                        <a:rPr lang="en-US" sz="800" kern="100" dirty="0">
                          <a:latin typeface="微软雅黑" panose="020B0503020204020204" charset="-122"/>
                          <a:ea typeface="微软雅黑" panose="020B0503020204020204" charset="-122"/>
                          <a:cs typeface="Times New Roman" panose="02020603050405020304"/>
                        </a:rPr>
                        <a:t>3</a:t>
                      </a:r>
                      <a:endParaRPr lang="en-US" sz="800" kern="100" dirty="0">
                        <a:latin typeface="微软雅黑" panose="020B0503020204020204" charset="-122"/>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zh-CN" sz="900" kern="100">
                        <a:latin typeface="Times New Roman" panose="02020603050405020304"/>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zh-CN" sz="900" kern="100">
                        <a:latin typeface="Times New Roman" panose="02020603050405020304"/>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29260">
                <a:tc vMerge="1">
                  <a:tcPr/>
                </a:tc>
                <a:tc>
                  <a:txBody>
                    <a:bodyPr/>
                    <a:p>
                      <a:pPr algn="ctr">
                        <a:spcAft>
                          <a:spcPts val="0"/>
                        </a:spcAft>
                      </a:pPr>
                      <a:r>
                        <a:rPr lang="zh-CN" sz="800" b="1" kern="100">
                          <a:latin typeface="微软雅黑" panose="020B0503020204020204" charset="-122"/>
                          <a:ea typeface="微软雅黑" panose="020B0503020204020204" charset="-122"/>
                          <a:cs typeface="Times New Roman" panose="02020603050405020304"/>
                        </a:rPr>
                        <a:t>小计</a:t>
                      </a:r>
                      <a:endParaRPr lang="zh-CN" sz="900" kern="100">
                        <a:latin typeface="微软雅黑" panose="020B0503020204020204" charset="-122"/>
                        <a:ea typeface="微软雅黑" panose="020B0503020204020204" charset="-122"/>
                        <a:cs typeface="Times New Roman" panose="02020603050405020304"/>
                      </a:endParaRPr>
                    </a:p>
                    <a:p>
                      <a:pPr algn="ctr">
                        <a:spcAft>
                          <a:spcPts val="0"/>
                        </a:spcAft>
                      </a:pPr>
                      <a:r>
                        <a:rPr lang="en-US" sz="800" b="1" kern="100">
                          <a:latin typeface="微软雅黑" panose="020B0503020204020204" charset="-122"/>
                          <a:ea typeface="微软雅黑" panose="020B0503020204020204" charset="-122"/>
                          <a:cs typeface="Times New Roman" panose="02020603050405020304"/>
                        </a:rPr>
                        <a:t>Sum</a:t>
                      </a:r>
                      <a:endParaRPr lang="zh-CN" sz="900" kern="100">
                        <a:latin typeface="微软雅黑" panose="020B0503020204020204" charset="-122"/>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l">
                        <a:spcAft>
                          <a:spcPts val="0"/>
                        </a:spcAft>
                      </a:pPr>
                      <a:endParaRPr lang="zh-CN" sz="900" kern="100">
                        <a:latin typeface="Times New Roman" panose="02020603050405020304"/>
                        <a:ea typeface="微软雅黑" panose="020B0503020204020204" charset="-122"/>
                        <a:cs typeface="Times New Roman" panose="02020603050405020304"/>
                      </a:endParaRPr>
                    </a:p>
                  </a:txBody>
                  <a:tcPr marL="31972" marR="3197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r>
                        <a:rPr lang="en-US" sz="800" b="1" kern="100">
                          <a:latin typeface="微软雅黑" panose="020B0503020204020204" charset="-122"/>
                          <a:ea typeface="微软雅黑" panose="020B0503020204020204" charset="-122"/>
                          <a:cs typeface="Times New Roman" panose="02020603050405020304"/>
                        </a:rPr>
                        <a:t>15</a:t>
                      </a:r>
                      <a:endParaRPr lang="en-US" sz="800" b="1" kern="100">
                        <a:latin typeface="微软雅黑" panose="020B0503020204020204" charset="-122"/>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r>
                        <a:rPr lang="en-US" sz="800" b="1" kern="100">
                          <a:latin typeface="微软雅黑" panose="020B0503020204020204" charset="-122"/>
                          <a:ea typeface="微软雅黑" panose="020B0503020204020204" charset="-122"/>
                          <a:cs typeface="Times New Roman" panose="02020603050405020304"/>
                        </a:rPr>
                        <a:t>240</a:t>
                      </a:r>
                      <a:endParaRPr lang="en-US" sz="800" b="1" kern="100">
                        <a:latin typeface="微软雅黑" panose="020B0503020204020204" charset="-122"/>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lnSpc>
                          <a:spcPct val="200000"/>
                        </a:lnSpc>
                        <a:spcAft>
                          <a:spcPts val="0"/>
                        </a:spcAft>
                      </a:pPr>
                      <a:r>
                        <a:rPr lang="en-US" sz="800" b="1" kern="100">
                          <a:latin typeface="微软雅黑" panose="020B0503020204020204" charset="-122"/>
                          <a:ea typeface="微软雅黑" panose="020B0503020204020204" charset="-122"/>
                          <a:cs typeface="Times New Roman" panose="02020603050405020304"/>
                        </a:rPr>
                        <a:t>240</a:t>
                      </a:r>
                      <a:endParaRPr lang="en-US" sz="800" b="1" kern="100">
                        <a:latin typeface="微软雅黑" panose="020B0503020204020204" charset="-122"/>
                        <a:ea typeface="微软雅黑" panose="020B0503020204020204" charset="-122"/>
                        <a:cs typeface="Times New Roman" panose="02020603050405020304"/>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zh-CN" sz="900" kern="100">
                        <a:latin typeface="Times New Roman" panose="02020603050405020304"/>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zh-CN" sz="900" kern="100">
                        <a:latin typeface="Times New Roman" panose="02020603050405020304"/>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zh-CN" sz="900" kern="100">
                        <a:latin typeface="Times New Roman" panose="02020603050405020304"/>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zh-CN" sz="900" kern="100" dirty="0">
                        <a:latin typeface="Times New Roman" panose="02020603050405020304"/>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zh-CN" sz="900" kern="100" dirty="0">
                        <a:latin typeface="Times New Roman" panose="02020603050405020304"/>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r>
                        <a:rPr lang="en-US" sz="800" b="1" kern="100">
                          <a:latin typeface="微软雅黑" panose="020B0503020204020204" charset="-122"/>
                          <a:ea typeface="微软雅黑" panose="020B0503020204020204" charset="-122"/>
                          <a:cs typeface="Times New Roman" panose="02020603050405020304"/>
                        </a:rPr>
                        <a:t>0</a:t>
                      </a:r>
                      <a:endParaRPr lang="en-US" sz="800" b="1" kern="100">
                        <a:latin typeface="微软雅黑" panose="020B0503020204020204" charset="-122"/>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r>
                        <a:rPr lang="en-US" sz="800" b="1" kern="100">
                          <a:latin typeface="微软雅黑" panose="020B0503020204020204" charset="-122"/>
                          <a:ea typeface="微软雅黑" panose="020B0503020204020204" charset="-122"/>
                          <a:cs typeface="Times New Roman" panose="02020603050405020304"/>
                        </a:rPr>
                        <a:t>0</a:t>
                      </a:r>
                      <a:endParaRPr lang="en-US" sz="800" b="1" kern="100">
                        <a:latin typeface="微软雅黑" panose="020B0503020204020204" charset="-122"/>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r>
                        <a:rPr lang="en-US" sz="800" b="1" kern="100">
                          <a:latin typeface="微软雅黑" panose="020B0503020204020204" charset="-122"/>
                          <a:ea typeface="微软雅黑" panose="020B0503020204020204" charset="-122"/>
                          <a:cs typeface="Times New Roman" panose="02020603050405020304"/>
                        </a:rPr>
                        <a:t>0</a:t>
                      </a:r>
                      <a:endParaRPr lang="en-US" sz="800" b="1" kern="100">
                        <a:latin typeface="微软雅黑" panose="020B0503020204020204" charset="-122"/>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r>
                        <a:rPr lang="en-US" sz="800" b="1" kern="100">
                          <a:latin typeface="微软雅黑" panose="020B0503020204020204" charset="-122"/>
                          <a:ea typeface="微软雅黑" panose="020B0503020204020204" charset="-122"/>
                          <a:cs typeface="Times New Roman" panose="02020603050405020304"/>
                        </a:rPr>
                        <a:t>6</a:t>
                      </a:r>
                      <a:endParaRPr lang="en-US" sz="800" b="1" kern="100">
                        <a:latin typeface="微软雅黑" panose="020B0503020204020204" charset="-122"/>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r>
                        <a:rPr lang="en-US" sz="800" b="1" kern="100">
                          <a:latin typeface="微软雅黑" panose="020B0503020204020204" charset="-122"/>
                          <a:ea typeface="微软雅黑" panose="020B0503020204020204" charset="-122"/>
                          <a:cs typeface="Times New Roman" panose="02020603050405020304"/>
                        </a:rPr>
                        <a:t>3</a:t>
                      </a:r>
                      <a:endParaRPr lang="en-US" sz="800" b="1" kern="100">
                        <a:latin typeface="微软雅黑" panose="020B0503020204020204" charset="-122"/>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r>
                        <a:rPr lang="en-US" sz="800" b="1" kern="100" dirty="0">
                          <a:latin typeface="微软雅黑" panose="020B0503020204020204" charset="-122"/>
                          <a:ea typeface="微软雅黑" panose="020B0503020204020204" charset="-122"/>
                          <a:cs typeface="Times New Roman" panose="02020603050405020304"/>
                        </a:rPr>
                        <a:t>6</a:t>
                      </a:r>
                      <a:endParaRPr lang="en-US" sz="800" b="1" kern="100" dirty="0">
                        <a:latin typeface="微软雅黑" panose="020B0503020204020204" charset="-122"/>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r>
                        <a:rPr lang="en-US" sz="800" b="1" kern="100" dirty="0">
                          <a:latin typeface="微软雅黑" panose="020B0503020204020204" charset="-122"/>
                          <a:ea typeface="微软雅黑" panose="020B0503020204020204" charset="-122"/>
                          <a:cs typeface="Times New Roman" panose="02020603050405020304"/>
                        </a:rPr>
                        <a:t>0</a:t>
                      </a:r>
                      <a:endParaRPr lang="en-US" sz="800" b="1" kern="100" dirty="0">
                        <a:latin typeface="微软雅黑" panose="020B0503020204020204" charset="-122"/>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r>
                        <a:rPr lang="en-US" sz="800" b="1" kern="100">
                          <a:latin typeface="微软雅黑" panose="020B0503020204020204" charset="-122"/>
                          <a:ea typeface="微软雅黑" panose="020B0503020204020204" charset="-122"/>
                          <a:cs typeface="Times New Roman" panose="02020603050405020304"/>
                        </a:rPr>
                        <a:t>0</a:t>
                      </a:r>
                      <a:endParaRPr lang="en-US" sz="800" b="1" kern="100">
                        <a:latin typeface="微软雅黑" panose="020B0503020204020204" charset="-122"/>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88315">
                <a:tc rowSpan="3">
                  <a:txBody>
                    <a:bodyPr/>
                    <a:p>
                      <a:pPr marL="71755" marR="71755" algn="ctr">
                        <a:lnSpc>
                          <a:spcPts val="1200"/>
                        </a:lnSpc>
                        <a:spcAft>
                          <a:spcPts val="0"/>
                        </a:spcAft>
                      </a:pPr>
                      <a:r>
                        <a:rPr lang="zh-CN" sz="800" b="1" kern="100">
                          <a:latin typeface="微软雅黑" panose="020B0503020204020204" charset="-122"/>
                          <a:ea typeface="微软雅黑" panose="020B0503020204020204" charset="-122"/>
                          <a:cs typeface="Times New Roman" panose="02020603050405020304"/>
                        </a:rPr>
                        <a:t>实 践 环 节</a:t>
                      </a:r>
                      <a:endParaRPr lang="zh-CN" sz="900" kern="100">
                        <a:latin typeface="微软雅黑" panose="020B0503020204020204" charset="-122"/>
                        <a:ea typeface="微软雅黑" panose="020B0503020204020204" charset="-122"/>
                        <a:cs typeface="Times New Roman" panose="02020603050405020304"/>
                      </a:endParaRPr>
                    </a:p>
                    <a:p>
                      <a:pPr marL="71755" marR="71755" algn="ctr">
                        <a:lnSpc>
                          <a:spcPts val="1200"/>
                        </a:lnSpc>
                        <a:spcAft>
                          <a:spcPts val="0"/>
                        </a:spcAft>
                      </a:pPr>
                      <a:r>
                        <a:rPr lang="en-US" sz="800" b="1" kern="100">
                          <a:latin typeface="微软雅黑" panose="020B0503020204020204" charset="-122"/>
                          <a:ea typeface="微软雅黑" panose="020B0503020204020204" charset="-122"/>
                          <a:cs typeface="Times New Roman" panose="02020603050405020304"/>
                        </a:rPr>
                        <a:t>Practical Work</a:t>
                      </a:r>
                      <a:endParaRPr lang="zh-CN" sz="900" kern="100">
                        <a:latin typeface="微软雅黑" panose="020B0503020204020204" charset="-122"/>
                        <a:ea typeface="微软雅黑" panose="020B0503020204020204" charset="-122"/>
                        <a:cs typeface="Times New Roman" panose="02020603050405020304"/>
                      </a:endParaRPr>
                    </a:p>
                  </a:txBody>
                  <a:tcPr marL="0" marR="0" marT="0" marB="0" vert="eaVert"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r>
                        <a:rPr lang="en-US" sz="800" kern="100">
                          <a:latin typeface="微软雅黑" panose="020B0503020204020204" charset="-122"/>
                          <a:ea typeface="微软雅黑" panose="020B0503020204020204" charset="-122"/>
                          <a:cs typeface="Times New Roman" panose="02020603050405020304"/>
                        </a:rPr>
                        <a:t>41220900</a:t>
                      </a:r>
                      <a:endParaRPr lang="en-US" sz="800" kern="100">
                        <a:latin typeface="微软雅黑" panose="020B0503020204020204" charset="-122"/>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just">
                        <a:spcAft>
                          <a:spcPts val="0"/>
                        </a:spcAft>
                      </a:pPr>
                      <a:r>
                        <a:rPr lang="zh-CN" sz="800" kern="100">
                          <a:latin typeface="微软雅黑" panose="020B0503020204020204" charset="-122"/>
                          <a:ea typeface="微软雅黑" panose="020B0503020204020204" charset="-122"/>
                          <a:cs typeface="Times New Roman" panose="02020603050405020304"/>
                        </a:rPr>
                        <a:t>数值分析实习</a:t>
                      </a:r>
                      <a:endParaRPr lang="zh-CN" sz="900" kern="100">
                        <a:latin typeface="微软雅黑" panose="020B0503020204020204" charset="-122"/>
                        <a:ea typeface="微软雅黑" panose="020B0503020204020204" charset="-122"/>
                        <a:cs typeface="Times New Roman" panose="02020603050405020304"/>
                      </a:endParaRPr>
                    </a:p>
                    <a:p>
                      <a:pPr algn="just">
                        <a:spcAft>
                          <a:spcPts val="0"/>
                        </a:spcAft>
                      </a:pPr>
                      <a:r>
                        <a:rPr lang="en-US" sz="800" kern="100">
                          <a:latin typeface="微软雅黑" panose="020B0503020204020204" charset="-122"/>
                          <a:ea typeface="微软雅黑" panose="020B0503020204020204" charset="-122"/>
                          <a:cs typeface="Times New Roman" panose="02020603050405020304"/>
                        </a:rPr>
                        <a:t>Numerical Analysis Practice</a:t>
                      </a:r>
                      <a:endParaRPr lang="zh-CN" sz="900" kern="100">
                        <a:latin typeface="微软雅黑" panose="020B0503020204020204" charset="-122"/>
                        <a:ea typeface="微软雅黑" panose="020B0503020204020204" charset="-122"/>
                        <a:cs typeface="Times New Roman" panose="02020603050405020304"/>
                      </a:endParaRPr>
                    </a:p>
                  </a:txBody>
                  <a:tcPr marL="31972" marR="3197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r>
                        <a:rPr lang="en-US" sz="800" kern="100">
                          <a:latin typeface="微软雅黑" panose="020B0503020204020204" charset="-122"/>
                          <a:ea typeface="微软雅黑" panose="020B0503020204020204" charset="-122"/>
                          <a:cs typeface="Times New Roman" panose="02020603050405020304"/>
                        </a:rPr>
                        <a:t>1.5</a:t>
                      </a:r>
                      <a:endParaRPr lang="en-US" sz="800" kern="100">
                        <a:latin typeface="微软雅黑" panose="020B0503020204020204" charset="-122"/>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r>
                        <a:rPr lang="en-US" sz="800" kern="100">
                          <a:latin typeface="微软雅黑" panose="020B0503020204020204" charset="-122"/>
                          <a:ea typeface="微软雅黑" panose="020B0503020204020204" charset="-122"/>
                          <a:cs typeface="Times New Roman" panose="02020603050405020304"/>
                        </a:rPr>
                        <a:t>1.5</a:t>
                      </a:r>
                      <a:r>
                        <a:rPr lang="zh-CN" sz="800" kern="100">
                          <a:latin typeface="微软雅黑" panose="020B0503020204020204" charset="-122"/>
                          <a:ea typeface="微软雅黑" panose="020B0503020204020204" charset="-122"/>
                          <a:cs typeface="Times New Roman" panose="02020603050405020304"/>
                        </a:rPr>
                        <a:t>周</a:t>
                      </a:r>
                      <a:endParaRPr lang="zh-CN" sz="900" kern="100">
                        <a:latin typeface="微软雅黑" panose="020B0503020204020204" charset="-122"/>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en-US" sz="800" kern="100">
                        <a:latin typeface="Times New Roman" panose="02020603050405020304"/>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en-US" sz="800" kern="100">
                        <a:latin typeface="Times New Roman" panose="02020603050405020304"/>
                        <a:ea typeface="微软雅黑" panose="020B0503020204020204" charset="-122"/>
                        <a:cs typeface="Times New Roman" panose="02020603050405020304"/>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r>
                        <a:rPr lang="en-US" sz="800" kern="100">
                          <a:latin typeface="微软雅黑" panose="020B0503020204020204" charset="-122"/>
                          <a:ea typeface="微软雅黑" panose="020B0503020204020204" charset="-122"/>
                          <a:cs typeface="Times New Roman" panose="02020603050405020304"/>
                        </a:rPr>
                        <a:t>1.5</a:t>
                      </a:r>
                      <a:r>
                        <a:rPr lang="zh-CN" sz="800" kern="100">
                          <a:latin typeface="微软雅黑" panose="020B0503020204020204" charset="-122"/>
                          <a:ea typeface="微软雅黑" panose="020B0503020204020204" charset="-122"/>
                          <a:cs typeface="Times New Roman" panose="02020603050405020304"/>
                        </a:rPr>
                        <a:t>周</a:t>
                      </a:r>
                      <a:endParaRPr lang="zh-CN" sz="900" kern="100">
                        <a:latin typeface="微软雅黑" panose="020B0503020204020204" charset="-122"/>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en-US" sz="800" kern="100">
                        <a:latin typeface="Times New Roman" panose="02020603050405020304"/>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en-US" sz="800" kern="100" dirty="0">
                        <a:latin typeface="Times New Roman" panose="02020603050405020304"/>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en-US" sz="800" kern="100" dirty="0">
                        <a:latin typeface="Times New Roman" panose="02020603050405020304"/>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en-US" sz="800" kern="100">
                        <a:latin typeface="Times New Roman" panose="02020603050405020304"/>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en-US" sz="800" kern="100">
                        <a:latin typeface="Times New Roman" panose="02020603050405020304"/>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en-US" sz="800" kern="100">
                        <a:latin typeface="Times New Roman" panose="02020603050405020304"/>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r>
                        <a:rPr lang="en-US" sz="800" kern="100">
                          <a:latin typeface="微软雅黑" panose="020B0503020204020204" charset="-122"/>
                          <a:ea typeface="微软雅黑" panose="020B0503020204020204" charset="-122"/>
                          <a:cs typeface="Times New Roman" panose="02020603050405020304"/>
                        </a:rPr>
                        <a:t>1.5</a:t>
                      </a:r>
                      <a:endParaRPr lang="en-US" sz="800" kern="100">
                        <a:latin typeface="微软雅黑" panose="020B0503020204020204" charset="-122"/>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en-US" sz="800" kern="100">
                        <a:latin typeface="Times New Roman" panose="02020603050405020304"/>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en-US" sz="800" kern="100">
                        <a:latin typeface="Times New Roman" panose="02020603050405020304"/>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en-US" sz="800" kern="100" dirty="0">
                        <a:latin typeface="Times New Roman" panose="02020603050405020304"/>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en-US" sz="800" kern="100">
                        <a:latin typeface="Times New Roman" panose="02020603050405020304"/>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25170">
                <a:tc vMerge="1">
                  <a:tcPr/>
                </a:tc>
                <a:tc>
                  <a:txBody>
                    <a:bodyPr/>
                    <a:p>
                      <a:pPr algn="ctr">
                        <a:spcAft>
                          <a:spcPts val="0"/>
                        </a:spcAft>
                      </a:pPr>
                      <a:r>
                        <a:rPr lang="en-US" sz="800" kern="100">
                          <a:latin typeface="微软雅黑" panose="020B0503020204020204" charset="-122"/>
                          <a:ea typeface="微软雅黑" panose="020B0503020204020204" charset="-122"/>
                          <a:cs typeface="Times New Roman" panose="02020603050405020304"/>
                        </a:rPr>
                        <a:t>41221600</a:t>
                      </a:r>
                      <a:endParaRPr lang="en-US" sz="800" kern="100">
                        <a:latin typeface="微软雅黑" panose="020B0503020204020204" charset="-122"/>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l">
                        <a:lnSpc>
                          <a:spcPts val="1200"/>
                        </a:lnSpc>
                        <a:spcAft>
                          <a:spcPts val="0"/>
                        </a:spcAft>
                      </a:pPr>
                      <a:r>
                        <a:rPr lang="zh-CN" sz="800" kern="100">
                          <a:latin typeface="微软雅黑" panose="020B0503020204020204" charset="-122"/>
                          <a:ea typeface="微软雅黑" panose="020B0503020204020204" charset="-122"/>
                          <a:cs typeface="Times New Roman" panose="02020603050405020304"/>
                        </a:rPr>
                        <a:t>微分方程数值计算实习</a:t>
                      </a:r>
                      <a:endParaRPr lang="zh-CN" sz="900" kern="100">
                        <a:latin typeface="微软雅黑" panose="020B0503020204020204" charset="-122"/>
                        <a:ea typeface="微软雅黑" panose="020B0503020204020204" charset="-122"/>
                        <a:cs typeface="Times New Roman" panose="02020603050405020304"/>
                      </a:endParaRPr>
                    </a:p>
                    <a:p>
                      <a:pPr algn="l">
                        <a:lnSpc>
                          <a:spcPts val="1200"/>
                        </a:lnSpc>
                        <a:spcAft>
                          <a:spcPts val="0"/>
                        </a:spcAft>
                      </a:pPr>
                      <a:r>
                        <a:rPr lang="en-US" sz="800" kern="100">
                          <a:latin typeface="微软雅黑" panose="020B0503020204020204" charset="-122"/>
                          <a:ea typeface="微软雅黑" panose="020B0503020204020204" charset="-122"/>
                          <a:cs typeface="Times New Roman" panose="02020603050405020304"/>
                        </a:rPr>
                        <a:t>Numerical Computing Practice of Differential Equations</a:t>
                      </a:r>
                      <a:endParaRPr lang="zh-CN" sz="900" kern="100">
                        <a:latin typeface="微软雅黑" panose="020B0503020204020204" charset="-122"/>
                        <a:ea typeface="微软雅黑" panose="020B0503020204020204" charset="-122"/>
                        <a:cs typeface="Times New Roman" panose="02020603050405020304"/>
                      </a:endParaRPr>
                    </a:p>
                  </a:txBody>
                  <a:tcPr marL="31972" marR="3197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r>
                        <a:rPr lang="en-US" sz="800" kern="100">
                          <a:latin typeface="微软雅黑" panose="020B0503020204020204" charset="-122"/>
                          <a:ea typeface="微软雅黑" panose="020B0503020204020204" charset="-122"/>
                          <a:cs typeface="Times New Roman" panose="02020603050405020304"/>
                        </a:rPr>
                        <a:t>1.5</a:t>
                      </a:r>
                      <a:endParaRPr lang="en-US" sz="800" kern="100">
                        <a:latin typeface="微软雅黑" panose="020B0503020204020204" charset="-122"/>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r>
                        <a:rPr lang="en-US" sz="800" kern="100">
                          <a:latin typeface="微软雅黑" panose="020B0503020204020204" charset="-122"/>
                          <a:ea typeface="微软雅黑" panose="020B0503020204020204" charset="-122"/>
                          <a:cs typeface="Times New Roman" panose="02020603050405020304"/>
                        </a:rPr>
                        <a:t>1.5</a:t>
                      </a:r>
                      <a:r>
                        <a:rPr lang="zh-CN" sz="800" kern="100">
                          <a:latin typeface="微软雅黑" panose="020B0503020204020204" charset="-122"/>
                          <a:ea typeface="微软雅黑" panose="020B0503020204020204" charset="-122"/>
                          <a:cs typeface="Times New Roman" panose="02020603050405020304"/>
                        </a:rPr>
                        <a:t>周</a:t>
                      </a:r>
                      <a:endParaRPr lang="zh-CN" sz="900" kern="100">
                        <a:latin typeface="微软雅黑" panose="020B0503020204020204" charset="-122"/>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en-US" sz="800" kern="100">
                        <a:latin typeface="Times New Roman" panose="02020603050405020304"/>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en-US" sz="800" kern="100">
                        <a:latin typeface="Times New Roman" panose="02020603050405020304"/>
                        <a:ea typeface="微软雅黑" panose="020B0503020204020204" charset="-122"/>
                        <a:cs typeface="Times New Roman" panose="02020603050405020304"/>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r>
                        <a:rPr lang="en-US" sz="800" kern="100">
                          <a:latin typeface="微软雅黑" panose="020B0503020204020204" charset="-122"/>
                          <a:ea typeface="微软雅黑" panose="020B0503020204020204" charset="-122"/>
                          <a:cs typeface="Times New Roman" panose="02020603050405020304"/>
                        </a:rPr>
                        <a:t>1.5</a:t>
                      </a:r>
                      <a:r>
                        <a:rPr lang="zh-CN" sz="800" kern="100">
                          <a:latin typeface="微软雅黑" panose="020B0503020204020204" charset="-122"/>
                          <a:ea typeface="微软雅黑" panose="020B0503020204020204" charset="-122"/>
                          <a:cs typeface="Times New Roman" panose="02020603050405020304"/>
                        </a:rPr>
                        <a:t>周</a:t>
                      </a:r>
                      <a:endParaRPr lang="zh-CN" sz="900" kern="100">
                        <a:latin typeface="微软雅黑" panose="020B0503020204020204" charset="-122"/>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en-US" sz="800" kern="100">
                        <a:latin typeface="Times New Roman" panose="02020603050405020304"/>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en-US" sz="800" kern="100" dirty="0">
                        <a:latin typeface="Times New Roman" panose="02020603050405020304"/>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en-US" sz="800" kern="100" dirty="0">
                        <a:latin typeface="Times New Roman" panose="02020603050405020304"/>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en-US" sz="800" kern="100">
                        <a:latin typeface="Times New Roman" panose="02020603050405020304"/>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en-US" sz="800" kern="100">
                        <a:latin typeface="Times New Roman" panose="02020603050405020304"/>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en-US" sz="800" kern="100">
                        <a:latin typeface="Times New Roman" panose="02020603050405020304"/>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en-US" sz="800" kern="100">
                        <a:latin typeface="Times New Roman" panose="02020603050405020304"/>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en-US" sz="800" kern="100">
                        <a:latin typeface="Times New Roman" panose="02020603050405020304"/>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r>
                        <a:rPr lang="en-US" sz="800" kern="100">
                          <a:latin typeface="微软雅黑" panose="020B0503020204020204" charset="-122"/>
                          <a:ea typeface="微软雅黑" panose="020B0503020204020204" charset="-122"/>
                          <a:cs typeface="Times New Roman" panose="02020603050405020304"/>
                        </a:rPr>
                        <a:t>1.5</a:t>
                      </a:r>
                      <a:endParaRPr lang="en-US" sz="800" kern="100">
                        <a:latin typeface="微软雅黑" panose="020B0503020204020204" charset="-122"/>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en-US" sz="800" kern="100" dirty="0">
                        <a:latin typeface="Times New Roman" panose="02020603050405020304"/>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en-US" sz="800" kern="100">
                        <a:latin typeface="Times New Roman" panose="02020603050405020304"/>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09575">
                <a:tc vMerge="1">
                  <a:tcPr/>
                </a:tc>
                <a:tc>
                  <a:txBody>
                    <a:bodyPr/>
                    <a:p>
                      <a:pPr algn="ctr">
                        <a:lnSpc>
                          <a:spcPts val="1200"/>
                        </a:lnSpc>
                        <a:spcAft>
                          <a:spcPts val="0"/>
                        </a:spcAft>
                      </a:pPr>
                      <a:r>
                        <a:rPr lang="zh-CN" sz="800" b="1" kern="100">
                          <a:latin typeface="微软雅黑" panose="020B0503020204020204" charset="-122"/>
                          <a:ea typeface="微软雅黑" panose="020B0503020204020204" charset="-122"/>
                          <a:cs typeface="Times New Roman" panose="02020603050405020304"/>
                        </a:rPr>
                        <a:t>小计</a:t>
                      </a:r>
                      <a:endParaRPr lang="zh-CN" sz="900" kern="100">
                        <a:latin typeface="微软雅黑" panose="020B0503020204020204" charset="-122"/>
                        <a:ea typeface="微软雅黑" panose="020B0503020204020204" charset="-122"/>
                        <a:cs typeface="Times New Roman" panose="02020603050405020304"/>
                      </a:endParaRPr>
                    </a:p>
                    <a:p>
                      <a:pPr algn="ctr">
                        <a:lnSpc>
                          <a:spcPts val="1200"/>
                        </a:lnSpc>
                        <a:spcAft>
                          <a:spcPts val="0"/>
                        </a:spcAft>
                      </a:pPr>
                      <a:r>
                        <a:rPr lang="en-US" sz="800" b="1" kern="100">
                          <a:latin typeface="微软雅黑" panose="020B0503020204020204" charset="-122"/>
                          <a:ea typeface="微软雅黑" panose="020B0503020204020204" charset="-122"/>
                          <a:cs typeface="Times New Roman" panose="02020603050405020304"/>
                        </a:rPr>
                        <a:t>Sum</a:t>
                      </a:r>
                      <a:endParaRPr lang="zh-CN" sz="900" kern="100">
                        <a:latin typeface="微软雅黑" panose="020B0503020204020204" charset="-122"/>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l">
                        <a:lnSpc>
                          <a:spcPts val="1200"/>
                        </a:lnSpc>
                        <a:spcAft>
                          <a:spcPts val="0"/>
                        </a:spcAft>
                      </a:pPr>
                      <a:endParaRPr lang="zh-CN" sz="900" kern="100">
                        <a:latin typeface="Times New Roman" panose="02020603050405020304"/>
                        <a:ea typeface="微软雅黑" panose="020B0503020204020204" charset="-122"/>
                        <a:cs typeface="Times New Roman" panose="02020603050405020304"/>
                      </a:endParaRPr>
                    </a:p>
                  </a:txBody>
                  <a:tcPr marL="31972" marR="3197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r>
                        <a:rPr lang="en-US" sz="800" b="1" kern="100">
                          <a:latin typeface="微软雅黑" panose="020B0503020204020204" charset="-122"/>
                          <a:ea typeface="微软雅黑" panose="020B0503020204020204" charset="-122"/>
                          <a:cs typeface="Times New Roman" panose="02020603050405020304"/>
                        </a:rPr>
                        <a:t>3</a:t>
                      </a:r>
                      <a:endParaRPr lang="en-US" sz="800" b="1" kern="100">
                        <a:latin typeface="微软雅黑" panose="020B0503020204020204" charset="-122"/>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r>
                        <a:rPr lang="en-US" sz="800" b="1" kern="100">
                          <a:latin typeface="微软雅黑" panose="020B0503020204020204" charset="-122"/>
                          <a:ea typeface="微软雅黑" panose="020B0503020204020204" charset="-122"/>
                          <a:cs typeface="Times New Roman" panose="02020603050405020304"/>
                        </a:rPr>
                        <a:t>3</a:t>
                      </a:r>
                      <a:r>
                        <a:rPr lang="zh-CN" sz="800" b="1" kern="100">
                          <a:latin typeface="微软雅黑" panose="020B0503020204020204" charset="-122"/>
                          <a:ea typeface="微软雅黑" panose="020B0503020204020204" charset="-122"/>
                          <a:cs typeface="Times New Roman" panose="02020603050405020304"/>
                        </a:rPr>
                        <a:t>周</a:t>
                      </a:r>
                      <a:endParaRPr lang="zh-CN" sz="900" kern="100">
                        <a:latin typeface="微软雅黑" panose="020B0503020204020204" charset="-122"/>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zh-CN" sz="900" kern="100">
                        <a:latin typeface="Times New Roman" panose="02020603050405020304"/>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zh-CN" sz="900" kern="100">
                        <a:latin typeface="Times New Roman" panose="02020603050405020304"/>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r>
                        <a:rPr lang="en-US" sz="800" b="1" kern="100">
                          <a:latin typeface="微软雅黑" panose="020B0503020204020204" charset="-122"/>
                          <a:ea typeface="微软雅黑" panose="020B0503020204020204" charset="-122"/>
                          <a:cs typeface="Times New Roman" panose="02020603050405020304"/>
                        </a:rPr>
                        <a:t>3</a:t>
                      </a:r>
                      <a:r>
                        <a:rPr lang="zh-CN" sz="800" b="1" kern="100">
                          <a:latin typeface="微软雅黑" panose="020B0503020204020204" charset="-122"/>
                          <a:ea typeface="微软雅黑" panose="020B0503020204020204" charset="-122"/>
                          <a:cs typeface="Times New Roman" panose="02020603050405020304"/>
                        </a:rPr>
                        <a:t>周</a:t>
                      </a:r>
                      <a:endParaRPr lang="zh-CN" sz="900" kern="100">
                        <a:latin typeface="微软雅黑" panose="020B0503020204020204" charset="-122"/>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zh-CN" sz="900" kern="100">
                        <a:latin typeface="Times New Roman" panose="02020603050405020304"/>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zh-CN" sz="900" kern="100" dirty="0">
                        <a:latin typeface="Times New Roman" panose="02020603050405020304"/>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endParaRPr lang="zh-CN" sz="900" kern="100" dirty="0">
                        <a:latin typeface="Times New Roman" panose="02020603050405020304"/>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r>
                        <a:rPr lang="en-US" sz="800" b="1" kern="100">
                          <a:latin typeface="微软雅黑" panose="020B0503020204020204" charset="-122"/>
                          <a:ea typeface="微软雅黑" panose="020B0503020204020204" charset="-122"/>
                          <a:cs typeface="Times New Roman" panose="02020603050405020304"/>
                        </a:rPr>
                        <a:t>0</a:t>
                      </a:r>
                      <a:endParaRPr lang="en-US" sz="800" b="1" kern="100">
                        <a:latin typeface="微软雅黑" panose="020B0503020204020204" charset="-122"/>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r>
                        <a:rPr lang="en-US" sz="800" b="1" kern="100">
                          <a:latin typeface="微软雅黑" panose="020B0503020204020204" charset="-122"/>
                          <a:ea typeface="微软雅黑" panose="020B0503020204020204" charset="-122"/>
                          <a:cs typeface="Times New Roman" panose="02020603050405020304"/>
                        </a:rPr>
                        <a:t>0</a:t>
                      </a:r>
                      <a:endParaRPr lang="en-US" sz="800" b="1" kern="100">
                        <a:latin typeface="微软雅黑" panose="020B0503020204020204" charset="-122"/>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r>
                        <a:rPr lang="en-US" sz="800" b="1" kern="100">
                          <a:latin typeface="微软雅黑" panose="020B0503020204020204" charset="-122"/>
                          <a:ea typeface="微软雅黑" panose="020B0503020204020204" charset="-122"/>
                          <a:cs typeface="Times New Roman" panose="02020603050405020304"/>
                        </a:rPr>
                        <a:t>0</a:t>
                      </a:r>
                      <a:endParaRPr lang="en-US" sz="800" b="1" kern="100">
                        <a:latin typeface="微软雅黑" panose="020B0503020204020204" charset="-122"/>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r>
                        <a:rPr lang="en-US" sz="800" b="1" kern="100">
                          <a:latin typeface="微软雅黑" panose="020B0503020204020204" charset="-122"/>
                          <a:ea typeface="微软雅黑" panose="020B0503020204020204" charset="-122"/>
                          <a:cs typeface="Times New Roman" panose="02020603050405020304"/>
                        </a:rPr>
                        <a:t>1.5</a:t>
                      </a:r>
                      <a:endParaRPr lang="en-US" sz="800" b="1" kern="100">
                        <a:latin typeface="微软雅黑" panose="020B0503020204020204" charset="-122"/>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r>
                        <a:rPr lang="en-US" sz="800" b="1" kern="100">
                          <a:latin typeface="微软雅黑" panose="020B0503020204020204" charset="-122"/>
                          <a:ea typeface="微软雅黑" panose="020B0503020204020204" charset="-122"/>
                          <a:cs typeface="Times New Roman" panose="02020603050405020304"/>
                        </a:rPr>
                        <a:t>0</a:t>
                      </a:r>
                      <a:endParaRPr lang="en-US" sz="800" b="1" kern="100">
                        <a:latin typeface="微软雅黑" panose="020B0503020204020204" charset="-122"/>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r>
                        <a:rPr lang="en-US" sz="800" b="1" kern="100">
                          <a:latin typeface="微软雅黑" panose="020B0503020204020204" charset="-122"/>
                          <a:ea typeface="微软雅黑" panose="020B0503020204020204" charset="-122"/>
                          <a:cs typeface="Times New Roman" panose="02020603050405020304"/>
                        </a:rPr>
                        <a:t>1.5</a:t>
                      </a:r>
                      <a:endParaRPr lang="en-US" sz="800" b="1" kern="100">
                        <a:latin typeface="微软雅黑" panose="020B0503020204020204" charset="-122"/>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r>
                        <a:rPr lang="en-US" sz="800" b="1" kern="100" dirty="0">
                          <a:latin typeface="微软雅黑" panose="020B0503020204020204" charset="-122"/>
                          <a:ea typeface="微软雅黑" panose="020B0503020204020204" charset="-122"/>
                          <a:cs typeface="Times New Roman" panose="02020603050405020304"/>
                        </a:rPr>
                        <a:t>0</a:t>
                      </a:r>
                      <a:endParaRPr lang="en-US" sz="800" b="1" kern="100" dirty="0">
                        <a:latin typeface="微软雅黑" panose="020B0503020204020204" charset="-122"/>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spcAft>
                          <a:spcPts val="0"/>
                        </a:spcAft>
                      </a:pPr>
                      <a:r>
                        <a:rPr lang="en-US" sz="800" b="1" kern="100" dirty="0">
                          <a:latin typeface="微软雅黑" panose="020B0503020204020204" charset="-122"/>
                          <a:ea typeface="微软雅黑" panose="020B0503020204020204" charset="-122"/>
                          <a:cs typeface="Times New Roman" panose="02020603050405020304"/>
                        </a:rPr>
                        <a:t>0</a:t>
                      </a:r>
                      <a:endParaRPr lang="en-US" sz="800" b="1" kern="100" dirty="0">
                        <a:latin typeface="微软雅黑" panose="020B0503020204020204" charset="-122"/>
                        <a:ea typeface="微软雅黑" panose="020B0503020204020204"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6" name="TextBox 6"/>
          <p:cNvSpPr/>
          <p:nvPr>
            <p:custDataLst>
              <p:tags r:id="rId2"/>
            </p:custDataLst>
          </p:nvPr>
        </p:nvSpPr>
        <p:spPr>
          <a:xfrm>
            <a:off x="1096010" y="635"/>
            <a:ext cx="9098280" cy="1207135"/>
          </a:xfrm>
          <a:prstGeom prst="rect">
            <a:avLst/>
          </a:prstGeom>
        </p:spPr>
        <p:txBody>
          <a:bodyPr vert="horz" wrap="square"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lvl="0" algn="l">
              <a:buClrTx/>
              <a:buSzTx/>
              <a:buFontTx/>
            </a:pPr>
            <a:r>
              <a:rPr lang="zh-CN" altLang="en-US" sz="3600" b="1">
                <a:solidFill>
                  <a:schemeClr val="accent5">
                    <a:lumMod val="75000"/>
                  </a:schemeClr>
                </a:solidFill>
                <a:latin typeface="微软雅黑" panose="020B0503020204020204" charset="-122"/>
                <a:ea typeface="微软雅黑" panose="020B0503020204020204" charset="-122"/>
                <a:cs typeface="+mn-cs"/>
                <a:sym typeface="+mn-ea"/>
              </a:rPr>
              <a:t>信息与计算科学专业</a:t>
            </a:r>
            <a:r>
              <a:rPr lang="en-US" altLang="zh-CN" sz="3600" b="1">
                <a:solidFill>
                  <a:schemeClr val="accent5">
                    <a:lumMod val="75000"/>
                  </a:schemeClr>
                </a:solidFill>
                <a:latin typeface="微软雅黑" panose="020B0503020204020204" charset="-122"/>
                <a:ea typeface="微软雅黑" panose="020B0503020204020204" charset="-122"/>
                <a:cs typeface="+mn-cs"/>
                <a:sym typeface="+mn-ea"/>
              </a:rPr>
              <a:t>  </a:t>
            </a:r>
            <a:r>
              <a:rPr lang="en-US" altLang="zh-CN" sz="2400" b="1">
                <a:solidFill>
                  <a:schemeClr val="accent5">
                    <a:lumMod val="75000"/>
                  </a:schemeClr>
                </a:solidFill>
                <a:latin typeface="微软雅黑" panose="020B0503020204020204" charset="-122"/>
                <a:ea typeface="微软雅黑" panose="020B0503020204020204" charset="-122"/>
                <a:cs typeface="+mn-cs"/>
                <a:sym typeface="+mn-ea"/>
              </a:rPr>
              <a:t> </a:t>
            </a:r>
            <a:r>
              <a:rPr lang="zh-CN" altLang="en-US" sz="2400" b="1">
                <a:solidFill>
                  <a:schemeClr val="accent5">
                    <a:lumMod val="75000"/>
                  </a:schemeClr>
                </a:solidFill>
                <a:latin typeface="微软雅黑" panose="020B0503020204020204" charset="-122"/>
                <a:ea typeface="微软雅黑" panose="020B0503020204020204" charset="-122"/>
                <a:cs typeface="+mn-cs"/>
                <a:sym typeface="+mn-ea"/>
              </a:rPr>
              <a:t>辅修课程教学计划表</a:t>
            </a:r>
            <a:endParaRPr lang="zh-CN" altLang="en-US" sz="2400" b="1">
              <a:solidFill>
                <a:schemeClr val="accent5">
                  <a:lumMod val="75000"/>
                </a:schemeClr>
              </a:solidFill>
              <a:latin typeface="微软雅黑" panose="020B0503020204020204" charset="-122"/>
              <a:ea typeface="微软雅黑" panose="020B0503020204020204" charset="-122"/>
              <a:cs typeface="+mn-cs"/>
              <a:sym typeface="+mn-ea"/>
            </a:endParaRPr>
          </a:p>
        </p:txBody>
      </p:sp>
      <p:sp>
        <p:nvSpPr>
          <p:cNvPr id="2" name="文本框 1"/>
          <p:cNvSpPr txBox="1"/>
          <p:nvPr/>
        </p:nvSpPr>
        <p:spPr>
          <a:xfrm>
            <a:off x="10528300" y="6431915"/>
            <a:ext cx="1565910" cy="368300"/>
          </a:xfrm>
          <a:prstGeom prst="rect">
            <a:avLst/>
          </a:prstGeom>
          <a:noFill/>
        </p:spPr>
        <p:txBody>
          <a:bodyPr wrap="square" rtlCol="0">
            <a:spAutoFit/>
          </a:bodyPr>
          <a:p>
            <a:pPr algn="r"/>
            <a:r>
              <a:rPr lang="zh-CN" altLang="en-US" b="1">
                <a:solidFill>
                  <a:schemeClr val="accent5">
                    <a:lumMod val="75000"/>
                  </a:schemeClr>
                </a:solidFill>
                <a:latin typeface="微软雅黑" panose="020B0503020204020204" charset="-122"/>
                <a:ea typeface="微软雅黑" panose="020B0503020204020204" charset="-122"/>
                <a:hlinkClick r:id="rId3" action="ppaction://hlinksldjump"/>
              </a:rPr>
              <a:t>返回目录</a:t>
            </a:r>
            <a:endParaRPr lang="zh-CN" altLang="en-US" b="1">
              <a:solidFill>
                <a:schemeClr val="accent5">
                  <a:lumMod val="75000"/>
                </a:schemeClr>
              </a:solidFill>
              <a:latin typeface="微软雅黑" panose="020B0503020204020204" charset="-122"/>
              <a:ea typeface="微软雅黑" panose="020B0503020204020204" charset="-122"/>
            </a:endParaRPr>
          </a:p>
        </p:txBody>
      </p:sp>
    </p:spTree>
  </p:cSld>
  <p:clrMapOvr>
    <a:masterClrMapping/>
  </p:clrMapOvr>
  <p:timing>
    <p:tnLst>
      <p:par>
        <p:cTn id="1" dur="indefinite" restart="never" nodeType="tmRoot"/>
      </p:par>
    </p:tnLst>
  </p:timing>
</p:sld>
</file>

<file path=ppt/slides/slide123.xml><?xml version="1.0" encoding="utf-8"?>
<p:sld xmlns:a="http://schemas.openxmlformats.org/drawingml/2006/main" xmlns:r="http://schemas.openxmlformats.org/officeDocument/2006/relationships" xmlns:p="http://schemas.openxmlformats.org/presentationml/2006/main">
  <p:cSld>
    <p:bg>
      <p:bgPr>
        <a:gradFill rotWithShape="0">
          <a:gsLst>
            <a:gs pos="0">
              <a:srgbClr val="006DB8"/>
            </a:gs>
            <a:gs pos="100000">
              <a:srgbClr val="254F8F"/>
            </a:gs>
          </a:gsLst>
          <a:lin ang="10800000"/>
          <a:tileRect/>
        </a:gradFill>
        <a:effectLst/>
      </p:bgPr>
    </p:bg>
    <p:spTree>
      <p:nvGrpSpPr>
        <p:cNvPr id="1" name=""/>
        <p:cNvGrpSpPr/>
        <p:nvPr/>
      </p:nvGrpSpPr>
      <p:grpSpPr/>
      <p:pic>
        <p:nvPicPr>
          <p:cNvPr id="7170" name="图片 1" descr="地大标识-新2021(06-25)"/>
          <p:cNvPicPr>
            <a:picLocks noChangeAspect="1"/>
          </p:cNvPicPr>
          <p:nvPr/>
        </p:nvPicPr>
        <p:blipFill>
          <a:blip r:embed="rId1"/>
          <a:stretch>
            <a:fillRect/>
          </a:stretch>
        </p:blipFill>
        <p:spPr>
          <a:xfrm>
            <a:off x="8899525" y="360363"/>
            <a:ext cx="2879725" cy="655637"/>
          </a:xfrm>
          <a:prstGeom prst="rect">
            <a:avLst/>
          </a:prstGeom>
          <a:noFill/>
          <a:ln w="9525">
            <a:noFill/>
          </a:ln>
        </p:spPr>
      </p:pic>
      <p:pic>
        <p:nvPicPr>
          <p:cNvPr id="7171" name="图片 10" descr="037 (2)"/>
          <p:cNvPicPr>
            <a:picLocks noChangeAspect="1"/>
          </p:cNvPicPr>
          <p:nvPr/>
        </p:nvPicPr>
        <p:blipFill>
          <a:blip r:embed="rId2"/>
          <a:stretch>
            <a:fillRect/>
          </a:stretch>
        </p:blipFill>
        <p:spPr>
          <a:xfrm>
            <a:off x="48895" y="1998663"/>
            <a:ext cx="12142788" cy="4859337"/>
          </a:xfrm>
          <a:prstGeom prst="rect">
            <a:avLst/>
          </a:prstGeom>
          <a:noFill/>
          <a:ln w="9525">
            <a:noFill/>
          </a:ln>
        </p:spPr>
      </p:pic>
      <p:sp>
        <p:nvSpPr>
          <p:cNvPr id="7172" name="文本框 2"/>
          <p:cNvSpPr txBox="1"/>
          <p:nvPr/>
        </p:nvSpPr>
        <p:spPr>
          <a:xfrm>
            <a:off x="1066165" y="3669665"/>
            <a:ext cx="10069195" cy="1219200"/>
          </a:xfrm>
          <a:prstGeom prst="rect">
            <a:avLst/>
          </a:prstGeom>
          <a:noFill/>
          <a:ln w="9525">
            <a:noFill/>
          </a:ln>
        </p:spPr>
        <p:txBody>
          <a:bodyPr wrap="square" anchor="t" anchorCtr="0">
            <a:noAutofit/>
          </a:bodyPr>
          <a:p>
            <a:pPr algn="ctr">
              <a:lnSpc>
                <a:spcPct val="120000"/>
              </a:lnSpc>
              <a:buClrTx/>
              <a:buSzTx/>
              <a:buFontTx/>
            </a:pPr>
            <a:r>
              <a:rPr lang="zh-CN" sz="4800" smtClean="0">
                <a:solidFill>
                  <a:schemeClr val="bg1"/>
                </a:solidFill>
                <a:latin typeface="微软雅黑" panose="020B0503020204020204" charset="-122"/>
                <a:ea typeface="微软雅黑" panose="020B0503020204020204" charset="-122"/>
                <a:sym typeface="+mn-ea"/>
              </a:rPr>
              <a:t>珠</a:t>
            </a:r>
            <a:r>
              <a:rPr lang="en-US" altLang="zh-CN" sz="4800" smtClean="0">
                <a:solidFill>
                  <a:schemeClr val="bg1"/>
                </a:solidFill>
                <a:latin typeface="微软雅黑" panose="020B0503020204020204" charset="-122"/>
                <a:ea typeface="微软雅黑" panose="020B0503020204020204" charset="-122"/>
                <a:sym typeface="+mn-ea"/>
              </a:rPr>
              <a:t> </a:t>
            </a:r>
            <a:r>
              <a:rPr lang="zh-CN" sz="4800" smtClean="0">
                <a:solidFill>
                  <a:schemeClr val="bg1"/>
                </a:solidFill>
                <a:latin typeface="微软雅黑" panose="020B0503020204020204" charset="-122"/>
                <a:ea typeface="微软雅黑" panose="020B0503020204020204" charset="-122"/>
                <a:sym typeface="+mn-ea"/>
              </a:rPr>
              <a:t>宝</a:t>
            </a:r>
            <a:r>
              <a:rPr lang="zh-CN" altLang="en-US" sz="4800" smtClean="0">
                <a:solidFill>
                  <a:schemeClr val="bg1"/>
                </a:solidFill>
                <a:latin typeface="微软雅黑" panose="020B0503020204020204" charset="-122"/>
                <a:ea typeface="微软雅黑" panose="020B0503020204020204" charset="-122"/>
                <a:sym typeface="+mn-ea"/>
              </a:rPr>
              <a:t> 学 院</a:t>
            </a:r>
            <a:r>
              <a:rPr lang="en-US" altLang="zh-CN" sz="4800" smtClean="0">
                <a:solidFill>
                  <a:schemeClr val="bg1"/>
                </a:solidFill>
                <a:latin typeface="微软雅黑" panose="020B0503020204020204" charset="-122"/>
                <a:ea typeface="微软雅黑" panose="020B0503020204020204" charset="-122"/>
                <a:sym typeface="+mn-ea"/>
              </a:rPr>
              <a:t> </a:t>
            </a:r>
            <a:endParaRPr lang="en-US" altLang="zh-CN" sz="4800" smtClean="0">
              <a:solidFill>
                <a:schemeClr val="bg1"/>
              </a:solidFill>
              <a:latin typeface="微软雅黑" panose="020B0503020204020204" charset="-122"/>
              <a:ea typeface="微软雅黑" panose="020B0503020204020204" charset="-122"/>
              <a:sym typeface="+mn-ea"/>
            </a:endParaRPr>
          </a:p>
        </p:txBody>
      </p:sp>
      <p:sp>
        <p:nvSpPr>
          <p:cNvPr id="7173" name="文本框 8"/>
          <p:cNvSpPr txBox="1"/>
          <p:nvPr/>
        </p:nvSpPr>
        <p:spPr>
          <a:xfrm>
            <a:off x="5273675" y="1699260"/>
            <a:ext cx="1841500" cy="1861185"/>
          </a:xfrm>
          <a:prstGeom prst="rect">
            <a:avLst/>
          </a:prstGeom>
          <a:noFill/>
          <a:ln w="9525">
            <a:noFill/>
          </a:ln>
        </p:spPr>
        <p:txBody>
          <a:bodyPr wrap="none" anchor="t" anchorCtr="0">
            <a:spAutoFit/>
          </a:bodyPr>
          <a:p>
            <a:r>
              <a:rPr lang="en-US" altLang="zh-CN" sz="11500">
                <a:solidFill>
                  <a:schemeClr val="bg1"/>
                </a:solidFill>
                <a:latin typeface="微软雅黑" panose="020B0503020204020204" charset="-122"/>
                <a:ea typeface="微软雅黑" panose="020B0503020204020204" charset="-122"/>
                <a:sym typeface="微软雅黑 Light" panose="020B0502040204020203" charset="-122"/>
              </a:rPr>
              <a:t>12</a:t>
            </a:r>
            <a:endParaRPr lang="en-US" altLang="zh-CN" sz="11500">
              <a:solidFill>
                <a:schemeClr val="bg1"/>
              </a:solidFill>
              <a:latin typeface="微软雅黑" panose="020B0503020204020204" charset="-122"/>
              <a:ea typeface="微软雅黑" panose="020B0503020204020204" charset="-122"/>
              <a:sym typeface="微软雅黑 Light" panose="020B0502040204020203" charset="-122"/>
            </a:endParaRPr>
          </a:p>
        </p:txBody>
      </p:sp>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5" name="六边形 84"/>
          <p:cNvSpPr/>
          <p:nvPr/>
        </p:nvSpPr>
        <p:spPr>
          <a:xfrm>
            <a:off x="4721211" y="2098273"/>
            <a:ext cx="6270289" cy="889897"/>
          </a:xfrm>
          <a:prstGeom prst="hexagon">
            <a:avLst/>
          </a:prstGeom>
          <a:gradFill flip="none" rotWithShape="1">
            <a:gsLst>
              <a:gs pos="0">
                <a:schemeClr val="bg1">
                  <a:lumMod val="85000"/>
                  <a:lumOff val="15000"/>
                </a:schemeClr>
              </a:gs>
              <a:gs pos="100000">
                <a:schemeClr val="bg1">
                  <a:lumMod val="85000"/>
                </a:schemeClr>
              </a:gs>
            </a:gsLst>
            <a:lin ang="13500000" scaled="1"/>
            <a:tileRect/>
          </a:gradFill>
          <a:ln>
            <a:gradFill>
              <a:gsLst>
                <a:gs pos="0">
                  <a:schemeClr val="bg1">
                    <a:lumMod val="71000"/>
                    <a:lumOff val="29000"/>
                  </a:schemeClr>
                </a:gs>
                <a:gs pos="100000">
                  <a:schemeClr val="bg1">
                    <a:lumMod val="85000"/>
                  </a:schemeClr>
                </a:gs>
              </a:gsLst>
              <a:lin ang="5400000" scaled="0"/>
            </a:gradFill>
          </a:ln>
          <a:effectLst>
            <a:outerShdw blurRad="482600" dist="241300" dir="2700000" algn="tl" rotWithShape="0">
              <a:prstClr val="black">
                <a:alpha val="4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6" name="六边形 85"/>
          <p:cNvSpPr/>
          <p:nvPr/>
        </p:nvSpPr>
        <p:spPr>
          <a:xfrm>
            <a:off x="5528004" y="2203627"/>
            <a:ext cx="5374223" cy="716098"/>
          </a:xfrm>
          <a:prstGeom prst="hexagon">
            <a:avLst/>
          </a:prstGeom>
          <a:solidFill>
            <a:srgbClr val="C0000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200" b="1" dirty="0">
                <a:latin typeface="微软雅黑" panose="020B0503020204020204" charset="-122"/>
                <a:ea typeface="微软雅黑" panose="020B0503020204020204" charset="-122"/>
              </a:rPr>
              <a:t>我们是“宝教摇篮”</a:t>
            </a:r>
            <a:endParaRPr lang="zh-CN" altLang="en-US" sz="3200" b="1" dirty="0">
              <a:latin typeface="微软雅黑" panose="020B0503020204020204" charset="-122"/>
              <a:ea typeface="微软雅黑" panose="020B0503020204020204" charset="-122"/>
            </a:endParaRPr>
          </a:p>
        </p:txBody>
      </p:sp>
      <p:sp>
        <p:nvSpPr>
          <p:cNvPr id="91" name="六边形 90"/>
          <p:cNvSpPr/>
          <p:nvPr/>
        </p:nvSpPr>
        <p:spPr>
          <a:xfrm>
            <a:off x="4680901" y="3235553"/>
            <a:ext cx="6270289" cy="889897"/>
          </a:xfrm>
          <a:prstGeom prst="hexagon">
            <a:avLst/>
          </a:prstGeom>
          <a:gradFill flip="none" rotWithShape="1">
            <a:gsLst>
              <a:gs pos="0">
                <a:schemeClr val="bg1">
                  <a:lumMod val="85000"/>
                  <a:lumOff val="15000"/>
                </a:schemeClr>
              </a:gs>
              <a:gs pos="100000">
                <a:schemeClr val="bg1">
                  <a:lumMod val="85000"/>
                </a:schemeClr>
              </a:gs>
            </a:gsLst>
            <a:lin ang="13500000" scaled="1"/>
            <a:tileRect/>
          </a:gradFill>
          <a:ln>
            <a:gradFill>
              <a:gsLst>
                <a:gs pos="0">
                  <a:schemeClr val="bg1">
                    <a:lumMod val="71000"/>
                    <a:lumOff val="29000"/>
                  </a:schemeClr>
                </a:gs>
                <a:gs pos="100000">
                  <a:schemeClr val="bg1">
                    <a:lumMod val="85000"/>
                  </a:schemeClr>
                </a:gs>
              </a:gsLst>
              <a:lin ang="5400000" scaled="0"/>
            </a:gradFill>
          </a:ln>
          <a:effectLst>
            <a:outerShdw blurRad="482600" dist="241300" dir="2700000" algn="tl" rotWithShape="0">
              <a:prstClr val="black">
                <a:alpha val="4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2" name="六边形 91"/>
          <p:cNvSpPr/>
          <p:nvPr/>
        </p:nvSpPr>
        <p:spPr>
          <a:xfrm>
            <a:off x="5373470" y="3344025"/>
            <a:ext cx="5374223" cy="716098"/>
          </a:xfrm>
          <a:prstGeom prst="hexagon">
            <a:avLst/>
          </a:prstGeom>
          <a:solidFill>
            <a:srgbClr val="C0000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3" name="六边形 92"/>
          <p:cNvSpPr/>
          <p:nvPr/>
        </p:nvSpPr>
        <p:spPr>
          <a:xfrm>
            <a:off x="4721211" y="4311560"/>
            <a:ext cx="6270289" cy="889897"/>
          </a:xfrm>
          <a:prstGeom prst="hexagon">
            <a:avLst/>
          </a:prstGeom>
          <a:gradFill flip="none" rotWithShape="1">
            <a:gsLst>
              <a:gs pos="0">
                <a:schemeClr val="bg1">
                  <a:lumMod val="85000"/>
                  <a:lumOff val="15000"/>
                </a:schemeClr>
              </a:gs>
              <a:gs pos="100000">
                <a:schemeClr val="bg1">
                  <a:lumMod val="85000"/>
                </a:schemeClr>
              </a:gs>
            </a:gsLst>
            <a:lin ang="13500000" scaled="1"/>
            <a:tileRect/>
          </a:gradFill>
          <a:ln>
            <a:gradFill>
              <a:gsLst>
                <a:gs pos="0">
                  <a:schemeClr val="bg1">
                    <a:lumMod val="71000"/>
                    <a:lumOff val="29000"/>
                  </a:schemeClr>
                </a:gs>
                <a:gs pos="100000">
                  <a:schemeClr val="bg1">
                    <a:lumMod val="85000"/>
                  </a:schemeClr>
                </a:gs>
              </a:gsLst>
              <a:lin ang="5400000" scaled="0"/>
            </a:gradFill>
          </a:ln>
          <a:effectLst>
            <a:outerShdw blurRad="482600" dist="241300" dir="2700000" algn="tl" rotWithShape="0">
              <a:prstClr val="black">
                <a:alpha val="4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5" name="六边形 94"/>
          <p:cNvSpPr/>
          <p:nvPr/>
        </p:nvSpPr>
        <p:spPr>
          <a:xfrm>
            <a:off x="5528004" y="4395469"/>
            <a:ext cx="5374223" cy="716098"/>
          </a:xfrm>
          <a:prstGeom prst="hexagon">
            <a:avLst/>
          </a:prstGeom>
          <a:solidFill>
            <a:srgbClr val="C0000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200" b="1" kern="0" dirty="0">
                <a:solidFill>
                  <a:schemeClr val="bg1"/>
                </a:solidFill>
                <a:latin typeface="Arial" panose="020B0604020202020204"/>
                <a:ea typeface="微软雅黑" panose="020B0503020204020204" charset="-122"/>
              </a:rPr>
              <a:t>  我们培养  “一流人才”</a:t>
            </a:r>
            <a:endParaRPr lang="zh-CN" altLang="en-US" sz="3200" b="1" kern="0" dirty="0">
              <a:solidFill>
                <a:schemeClr val="bg1"/>
              </a:solidFill>
              <a:latin typeface="Arial" panose="020B0604020202020204"/>
              <a:ea typeface="微软雅黑" panose="020B0503020204020204" charset="-122"/>
            </a:endParaRPr>
          </a:p>
        </p:txBody>
      </p:sp>
      <p:sp>
        <p:nvSpPr>
          <p:cNvPr id="99" name="Rectangle 7"/>
          <p:cNvSpPr>
            <a:spLocks noChangeArrowheads="1"/>
          </p:cNvSpPr>
          <p:nvPr/>
        </p:nvSpPr>
        <p:spPr bwMode="auto">
          <a:xfrm>
            <a:off x="6230679" y="3344025"/>
            <a:ext cx="4517014" cy="584775"/>
          </a:xfrm>
          <a:prstGeom prst="rect">
            <a:avLst/>
          </a:prstGeom>
          <a:noFill/>
          <a:ln w="9525">
            <a:noFill/>
            <a:miter lim="800000"/>
          </a:ln>
        </p:spPr>
        <p:txBody>
          <a:bodyPr wrap="square">
            <a:spAutoFit/>
          </a:bodyPr>
          <a:lstStyle/>
          <a:p>
            <a:pPr defTabSz="1219200" fontAlgn="auto">
              <a:spcBef>
                <a:spcPts val="0"/>
              </a:spcBef>
              <a:spcAft>
                <a:spcPts val="0"/>
              </a:spcAft>
              <a:defRPr/>
            </a:pPr>
            <a:r>
              <a:rPr lang="zh-CN" altLang="en-US" sz="3200" b="1" kern="0" dirty="0">
                <a:solidFill>
                  <a:schemeClr val="bg1"/>
                </a:solidFill>
                <a:latin typeface="Arial" panose="020B0604020202020204"/>
                <a:ea typeface="微软雅黑" panose="020B0503020204020204" charset="-122"/>
              </a:rPr>
              <a:t> 我们是“亚洲第一”</a:t>
            </a:r>
            <a:endParaRPr lang="zh-CN" altLang="en-US" sz="3200" b="1" kern="0" dirty="0">
              <a:solidFill>
                <a:schemeClr val="bg1"/>
              </a:solidFill>
              <a:latin typeface="Arial" panose="020B0604020202020204"/>
              <a:ea typeface="微软雅黑" panose="020B0503020204020204" charset="-122"/>
            </a:endParaRPr>
          </a:p>
        </p:txBody>
      </p:sp>
      <p:sp>
        <p:nvSpPr>
          <p:cNvPr id="102" name="Freeform 5"/>
          <p:cNvSpPr/>
          <p:nvPr/>
        </p:nvSpPr>
        <p:spPr bwMode="auto">
          <a:xfrm>
            <a:off x="1154632" y="2254880"/>
            <a:ext cx="2950378" cy="2613947"/>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lumMod val="75000"/>
            </a:schemeClr>
          </a:solidFill>
          <a:ln w="15875">
            <a:gradFill flip="none" rotWithShape="1">
              <a:gsLst>
                <a:gs pos="0">
                  <a:schemeClr val="bg1">
                    <a:lumMod val="65000"/>
                  </a:schemeClr>
                </a:gs>
                <a:gs pos="100000">
                  <a:schemeClr val="bg1"/>
                </a:gs>
              </a:gsLst>
              <a:lin ang="2700000" scaled="1"/>
              <a:tileRect/>
            </a:gradFill>
          </a:ln>
          <a:effectLst>
            <a:innerShdw blurRad="114300">
              <a:prstClr val="black"/>
            </a:innerShdw>
          </a:effectLst>
        </p:spPr>
        <p:txBody>
          <a:bodyPr vert="horz" wrap="square" lIns="91440" tIns="45720" rIns="91440" bIns="45720" numCol="1" anchor="t" anchorCtr="0" compatLnSpc="1"/>
          <a:lstStyle/>
          <a:p>
            <a:endParaRPr lang="zh-CN" altLang="en-US">
              <a:solidFill>
                <a:prstClr val="black"/>
              </a:solidFill>
            </a:endParaRPr>
          </a:p>
        </p:txBody>
      </p:sp>
      <p:sp>
        <p:nvSpPr>
          <p:cNvPr id="103" name="Freeform 5"/>
          <p:cNvSpPr/>
          <p:nvPr/>
        </p:nvSpPr>
        <p:spPr bwMode="auto">
          <a:xfrm>
            <a:off x="1154632" y="2249353"/>
            <a:ext cx="2950378" cy="2613947"/>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61000"/>
                  <a:lumOff val="39000"/>
                </a:schemeClr>
              </a:gs>
              <a:gs pos="0">
                <a:schemeClr val="bg1">
                  <a:lumMod val="85000"/>
                </a:schemeClr>
              </a:gs>
            </a:gsLst>
            <a:lin ang="2700000" scaled="1"/>
            <a:tileRect/>
          </a:gradFill>
          <a:ln w="19050">
            <a:gradFill flip="none" rotWithShape="1">
              <a:gsLst>
                <a:gs pos="100000">
                  <a:schemeClr val="bg1">
                    <a:lumMod val="75000"/>
                  </a:schemeClr>
                </a:gs>
                <a:gs pos="0">
                  <a:schemeClr val="bg1"/>
                </a:gs>
              </a:gsLst>
              <a:lin ang="2700000" scaled="1"/>
              <a:tileRect/>
            </a:gradFill>
          </a:ln>
          <a:effectLst>
            <a:outerShdw blurRad="266700" dist="203200" dir="6780000" algn="tl" rotWithShape="0">
              <a:prstClr val="black">
                <a:alpha val="40000"/>
              </a:prstClr>
            </a:outerShdw>
          </a:effectLst>
        </p:spPr>
        <p:txBody>
          <a:bodyPr vert="horz" wrap="square" lIns="91440" tIns="45720" rIns="91440" bIns="45720" numCol="1" anchor="t" anchorCtr="0" compatLnSpc="1"/>
          <a:lstStyle/>
          <a:p>
            <a:endParaRPr lang="zh-CN" altLang="en-US">
              <a:solidFill>
                <a:prstClr val="black"/>
              </a:solidFill>
            </a:endParaRPr>
          </a:p>
        </p:txBody>
      </p:sp>
      <p:sp>
        <p:nvSpPr>
          <p:cNvPr id="105" name="Rectangle 4"/>
          <p:cNvSpPr txBox="1">
            <a:spLocks noChangeArrowheads="1"/>
          </p:cNvSpPr>
          <p:nvPr/>
        </p:nvSpPr>
        <p:spPr bwMode="auto">
          <a:xfrm>
            <a:off x="1195124" y="3588698"/>
            <a:ext cx="1973661" cy="50784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5" tIns="45702" rIns="91405" bIns="45702"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fontAlgn="auto">
              <a:spcBef>
                <a:spcPts val="0"/>
              </a:spcBef>
              <a:spcAft>
                <a:spcPts val="0"/>
              </a:spcAft>
              <a:defRPr/>
            </a:pPr>
            <a:endParaRPr lang="zh-CN" altLang="en-US" sz="2400" kern="0" dirty="0">
              <a:solidFill>
                <a:srgbClr val="C00000"/>
              </a:solidFill>
              <a:effectLst>
                <a:innerShdw blurRad="63500" dist="50800" dir="13500000">
                  <a:prstClr val="black">
                    <a:alpha val="50000"/>
                  </a:prstClr>
                </a:innerShdw>
              </a:effectLst>
              <a:latin typeface="微软雅黑" panose="020B0503020204020204" charset="-122"/>
              <a:ea typeface="微软雅黑" panose="020B0503020204020204" charset="-122"/>
            </a:endParaRPr>
          </a:p>
        </p:txBody>
      </p:sp>
      <p:grpSp>
        <p:nvGrpSpPr>
          <p:cNvPr id="2" name="组合 105"/>
          <p:cNvGrpSpPr/>
          <p:nvPr/>
        </p:nvGrpSpPr>
        <p:grpSpPr>
          <a:xfrm rot="16200000">
            <a:off x="5024778" y="1950836"/>
            <a:ext cx="1001715" cy="1130641"/>
            <a:chOff x="8439634" y="3544648"/>
            <a:chExt cx="1611146" cy="1817848"/>
          </a:xfrm>
        </p:grpSpPr>
        <p:sp>
          <p:nvSpPr>
            <p:cNvPr id="107" name="Freeform 5"/>
            <p:cNvSpPr/>
            <p:nvPr/>
          </p:nvSpPr>
          <p:spPr bwMode="auto">
            <a:xfrm rot="5400000">
              <a:off x="8336283" y="3647999"/>
              <a:ext cx="1817848" cy="161114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lumMod val="97000"/>
                  </a:schemeClr>
                </a:gs>
                <a:gs pos="100000">
                  <a:schemeClr val="bg1">
                    <a:lumMod val="85000"/>
                  </a:schemeClr>
                </a:gs>
              </a:gsLst>
              <a:lin ang="2700000" scaled="1"/>
              <a:tileRect/>
            </a:gradFill>
            <a:ln w="19050">
              <a:gradFill flip="none" rotWithShape="1">
                <a:gsLst>
                  <a:gs pos="100000">
                    <a:schemeClr val="bg1">
                      <a:lumMod val="75000"/>
                    </a:schemeClr>
                  </a:gs>
                  <a:gs pos="0">
                    <a:schemeClr val="bg1"/>
                  </a:gs>
                </a:gsLst>
                <a:lin ang="2700000" scaled="1"/>
                <a:tileRect/>
              </a:gradFill>
            </a:ln>
            <a:effectLst>
              <a:outerShdw blurRad="127000" dist="50800" dir="2700000" algn="tl" rotWithShape="0">
                <a:prstClr val="black">
                  <a:alpha val="40000"/>
                </a:prstClr>
              </a:outerShdw>
            </a:effectLst>
          </p:spPr>
          <p:txBody>
            <a:bodyPr vert="horz" wrap="square" lIns="91440" tIns="45720" rIns="91440" bIns="45720" numCol="1" anchor="t" anchorCtr="0" compatLnSpc="1"/>
            <a:lstStyle/>
            <a:p>
              <a:endParaRPr lang="zh-CN" altLang="en-US">
                <a:solidFill>
                  <a:prstClr val="black"/>
                </a:solidFill>
              </a:endParaRPr>
            </a:p>
          </p:txBody>
        </p:sp>
        <p:sp>
          <p:nvSpPr>
            <p:cNvPr id="108" name="Freeform 5"/>
            <p:cNvSpPr/>
            <p:nvPr/>
          </p:nvSpPr>
          <p:spPr bwMode="auto">
            <a:xfrm rot="5400000">
              <a:off x="8582835" y="3866516"/>
              <a:ext cx="1324744" cy="117411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800000"/>
            </a:solidFill>
            <a:ln w="15875">
              <a:gradFill flip="none" rotWithShape="1">
                <a:gsLst>
                  <a:gs pos="0">
                    <a:schemeClr val="bg1">
                      <a:lumMod val="65000"/>
                    </a:schemeClr>
                  </a:gs>
                  <a:gs pos="100000">
                    <a:schemeClr val="bg1"/>
                  </a:gs>
                </a:gsLst>
                <a:lin ang="2700000" scaled="1"/>
                <a:tileRect/>
              </a:gradFill>
            </a:ln>
            <a:effectLst>
              <a:innerShdw blurRad="50800" dist="25400" dir="13500000">
                <a:prstClr val="black">
                  <a:alpha val="50000"/>
                </a:prstClr>
              </a:innerShdw>
            </a:effectLst>
          </p:spPr>
          <p:txBody>
            <a:bodyPr vert="horz" wrap="square" lIns="91440" tIns="45720" rIns="91440" bIns="45720" numCol="1" anchor="t" anchorCtr="0" compatLnSpc="1"/>
            <a:lstStyle/>
            <a:p>
              <a:endParaRPr lang="zh-CN" altLang="en-US">
                <a:solidFill>
                  <a:prstClr val="black"/>
                </a:solidFill>
              </a:endParaRPr>
            </a:p>
          </p:txBody>
        </p:sp>
      </p:grpSp>
      <p:sp>
        <p:nvSpPr>
          <p:cNvPr id="109" name="Rectangle 7"/>
          <p:cNvSpPr>
            <a:spLocks noChangeArrowheads="1"/>
          </p:cNvSpPr>
          <p:nvPr/>
        </p:nvSpPr>
        <p:spPr bwMode="auto">
          <a:xfrm>
            <a:off x="5303808" y="2207504"/>
            <a:ext cx="389557" cy="646181"/>
          </a:xfrm>
          <a:prstGeom prst="rect">
            <a:avLst/>
          </a:prstGeom>
          <a:noFill/>
          <a:ln w="9525">
            <a:noFill/>
            <a:miter lim="800000"/>
          </a:ln>
        </p:spPr>
        <p:txBody>
          <a:bodyPr wrap="square">
            <a:spAutoFit/>
          </a:bodyPr>
          <a:lstStyle/>
          <a:p>
            <a:r>
              <a:rPr lang="en-US" altLang="zh-CN" sz="3600" b="1" dirty="0">
                <a:solidFill>
                  <a:schemeClr val="bg1"/>
                </a:solidFill>
                <a:ea typeface="微软雅黑" panose="020B0503020204020204" charset="-122"/>
              </a:rPr>
              <a:t>1</a:t>
            </a:r>
            <a:endParaRPr lang="zh-CN" altLang="en-US" sz="3600" b="1" dirty="0">
              <a:solidFill>
                <a:schemeClr val="bg1"/>
              </a:solidFill>
              <a:ea typeface="微软雅黑" panose="020B0503020204020204" charset="-122"/>
            </a:endParaRPr>
          </a:p>
        </p:txBody>
      </p:sp>
      <p:grpSp>
        <p:nvGrpSpPr>
          <p:cNvPr id="3" name="组合 109"/>
          <p:cNvGrpSpPr/>
          <p:nvPr/>
        </p:nvGrpSpPr>
        <p:grpSpPr>
          <a:xfrm rot="16200000">
            <a:off x="5024778" y="3059272"/>
            <a:ext cx="1001715" cy="1130641"/>
            <a:chOff x="8439634" y="3544648"/>
            <a:chExt cx="1611146" cy="1817848"/>
          </a:xfrm>
        </p:grpSpPr>
        <p:sp>
          <p:nvSpPr>
            <p:cNvPr id="111" name="Freeform 5"/>
            <p:cNvSpPr/>
            <p:nvPr/>
          </p:nvSpPr>
          <p:spPr bwMode="auto">
            <a:xfrm rot="5400000">
              <a:off x="8336283" y="3647999"/>
              <a:ext cx="1817848" cy="161114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lumMod val="97000"/>
                  </a:schemeClr>
                </a:gs>
                <a:gs pos="100000">
                  <a:schemeClr val="bg1">
                    <a:lumMod val="85000"/>
                  </a:schemeClr>
                </a:gs>
              </a:gsLst>
              <a:lin ang="2700000" scaled="1"/>
              <a:tileRect/>
            </a:gradFill>
            <a:ln w="19050">
              <a:gradFill flip="none" rotWithShape="1">
                <a:gsLst>
                  <a:gs pos="100000">
                    <a:schemeClr val="bg1">
                      <a:lumMod val="75000"/>
                    </a:schemeClr>
                  </a:gs>
                  <a:gs pos="0">
                    <a:schemeClr val="bg1"/>
                  </a:gs>
                </a:gsLst>
                <a:lin ang="2700000" scaled="1"/>
                <a:tileRect/>
              </a:gradFill>
            </a:ln>
            <a:effectLst>
              <a:outerShdw blurRad="127000" dist="50800" dir="2700000" algn="tl" rotWithShape="0">
                <a:prstClr val="black">
                  <a:alpha val="40000"/>
                </a:prstClr>
              </a:outerShdw>
            </a:effectLst>
          </p:spPr>
          <p:txBody>
            <a:bodyPr vert="horz" wrap="square" lIns="91440" tIns="45720" rIns="91440" bIns="45720" numCol="1" anchor="t" anchorCtr="0" compatLnSpc="1"/>
            <a:lstStyle/>
            <a:p>
              <a:endParaRPr lang="zh-CN" altLang="en-US">
                <a:solidFill>
                  <a:prstClr val="black"/>
                </a:solidFill>
              </a:endParaRPr>
            </a:p>
          </p:txBody>
        </p:sp>
        <p:sp>
          <p:nvSpPr>
            <p:cNvPr id="112" name="Freeform 5"/>
            <p:cNvSpPr/>
            <p:nvPr/>
          </p:nvSpPr>
          <p:spPr bwMode="auto">
            <a:xfrm rot="5400000">
              <a:off x="8582835" y="3866516"/>
              <a:ext cx="1324744" cy="117411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800000"/>
            </a:solidFill>
            <a:ln w="15875">
              <a:gradFill flip="none" rotWithShape="1">
                <a:gsLst>
                  <a:gs pos="0">
                    <a:schemeClr val="bg1">
                      <a:lumMod val="65000"/>
                    </a:schemeClr>
                  </a:gs>
                  <a:gs pos="100000">
                    <a:schemeClr val="bg1"/>
                  </a:gs>
                </a:gsLst>
                <a:lin ang="2700000" scaled="1"/>
                <a:tileRect/>
              </a:gradFill>
            </a:ln>
            <a:effectLst>
              <a:innerShdw blurRad="50800" dist="25400" dir="13500000">
                <a:prstClr val="black">
                  <a:alpha val="50000"/>
                </a:prstClr>
              </a:innerShdw>
            </a:effectLst>
          </p:spPr>
          <p:txBody>
            <a:bodyPr vert="horz" wrap="square" lIns="91440" tIns="45720" rIns="91440" bIns="45720" numCol="1" anchor="t" anchorCtr="0" compatLnSpc="1"/>
            <a:lstStyle/>
            <a:p>
              <a:endParaRPr lang="zh-CN" altLang="en-US">
                <a:solidFill>
                  <a:prstClr val="black"/>
                </a:solidFill>
              </a:endParaRPr>
            </a:p>
          </p:txBody>
        </p:sp>
      </p:grpSp>
      <p:grpSp>
        <p:nvGrpSpPr>
          <p:cNvPr id="4" name="组合 112"/>
          <p:cNvGrpSpPr/>
          <p:nvPr/>
        </p:nvGrpSpPr>
        <p:grpSpPr>
          <a:xfrm rot="16200000">
            <a:off x="5024778" y="4164123"/>
            <a:ext cx="1001715" cy="1130641"/>
            <a:chOff x="8439634" y="3544648"/>
            <a:chExt cx="1611146" cy="1817848"/>
          </a:xfrm>
        </p:grpSpPr>
        <p:sp>
          <p:nvSpPr>
            <p:cNvPr id="114" name="Freeform 5"/>
            <p:cNvSpPr/>
            <p:nvPr/>
          </p:nvSpPr>
          <p:spPr bwMode="auto">
            <a:xfrm rot="5400000">
              <a:off x="8336283" y="3647999"/>
              <a:ext cx="1817848" cy="161114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lumMod val="97000"/>
                  </a:schemeClr>
                </a:gs>
                <a:gs pos="100000">
                  <a:schemeClr val="bg1">
                    <a:lumMod val="85000"/>
                  </a:schemeClr>
                </a:gs>
              </a:gsLst>
              <a:lin ang="2700000" scaled="1"/>
              <a:tileRect/>
            </a:gradFill>
            <a:ln w="19050">
              <a:gradFill flip="none" rotWithShape="1">
                <a:gsLst>
                  <a:gs pos="100000">
                    <a:schemeClr val="bg1">
                      <a:lumMod val="75000"/>
                    </a:schemeClr>
                  </a:gs>
                  <a:gs pos="0">
                    <a:schemeClr val="bg1"/>
                  </a:gs>
                </a:gsLst>
                <a:lin ang="2700000" scaled="1"/>
                <a:tileRect/>
              </a:gradFill>
            </a:ln>
            <a:effectLst>
              <a:outerShdw blurRad="127000" dist="50800" dir="2700000" algn="tl" rotWithShape="0">
                <a:prstClr val="black">
                  <a:alpha val="40000"/>
                </a:prstClr>
              </a:outerShdw>
            </a:effectLst>
          </p:spPr>
          <p:txBody>
            <a:bodyPr vert="horz" wrap="square" lIns="91440" tIns="45720" rIns="91440" bIns="45720" numCol="1" anchor="t" anchorCtr="0" compatLnSpc="1"/>
            <a:lstStyle/>
            <a:p>
              <a:endParaRPr lang="zh-CN" altLang="en-US">
                <a:solidFill>
                  <a:prstClr val="black"/>
                </a:solidFill>
              </a:endParaRPr>
            </a:p>
          </p:txBody>
        </p:sp>
        <p:sp>
          <p:nvSpPr>
            <p:cNvPr id="115" name="Freeform 5"/>
            <p:cNvSpPr/>
            <p:nvPr/>
          </p:nvSpPr>
          <p:spPr bwMode="auto">
            <a:xfrm rot="5400000">
              <a:off x="8582835" y="3866516"/>
              <a:ext cx="1324744" cy="117411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800000"/>
            </a:solidFill>
            <a:ln w="15875">
              <a:gradFill flip="none" rotWithShape="1">
                <a:gsLst>
                  <a:gs pos="0">
                    <a:schemeClr val="bg1">
                      <a:lumMod val="65000"/>
                    </a:schemeClr>
                  </a:gs>
                  <a:gs pos="100000">
                    <a:schemeClr val="bg1"/>
                  </a:gs>
                </a:gsLst>
                <a:lin ang="2700000" scaled="1"/>
                <a:tileRect/>
              </a:gradFill>
            </a:ln>
            <a:effectLst>
              <a:innerShdw blurRad="50800" dist="25400" dir="13500000">
                <a:prstClr val="black">
                  <a:alpha val="50000"/>
                </a:prstClr>
              </a:innerShdw>
            </a:effectLst>
          </p:spPr>
          <p:txBody>
            <a:bodyPr vert="horz" wrap="square" lIns="91440" tIns="45720" rIns="91440" bIns="45720" numCol="1" anchor="t" anchorCtr="0" compatLnSpc="1"/>
            <a:lstStyle/>
            <a:p>
              <a:endParaRPr lang="zh-CN" altLang="en-US">
                <a:solidFill>
                  <a:prstClr val="black"/>
                </a:solidFill>
              </a:endParaRPr>
            </a:p>
          </p:txBody>
        </p:sp>
      </p:grpSp>
      <p:sp>
        <p:nvSpPr>
          <p:cNvPr id="119" name="Rectangle 7"/>
          <p:cNvSpPr>
            <a:spLocks noChangeArrowheads="1"/>
          </p:cNvSpPr>
          <p:nvPr/>
        </p:nvSpPr>
        <p:spPr bwMode="auto">
          <a:xfrm>
            <a:off x="5321918" y="3300493"/>
            <a:ext cx="389557" cy="646181"/>
          </a:xfrm>
          <a:prstGeom prst="rect">
            <a:avLst/>
          </a:prstGeom>
          <a:noFill/>
          <a:ln w="9525">
            <a:noFill/>
            <a:miter lim="800000"/>
          </a:ln>
        </p:spPr>
        <p:txBody>
          <a:bodyPr wrap="square">
            <a:spAutoFit/>
          </a:bodyPr>
          <a:lstStyle/>
          <a:p>
            <a:r>
              <a:rPr lang="en-US" altLang="zh-CN" sz="3600" b="1" dirty="0">
                <a:solidFill>
                  <a:schemeClr val="bg1"/>
                </a:solidFill>
                <a:ea typeface="微软雅黑" panose="020B0503020204020204" charset="-122"/>
              </a:rPr>
              <a:t>2</a:t>
            </a:r>
            <a:endParaRPr lang="zh-CN" altLang="en-US" sz="3600" b="1" dirty="0">
              <a:solidFill>
                <a:schemeClr val="bg1"/>
              </a:solidFill>
              <a:ea typeface="微软雅黑" panose="020B0503020204020204" charset="-122"/>
            </a:endParaRPr>
          </a:p>
        </p:txBody>
      </p:sp>
      <p:sp>
        <p:nvSpPr>
          <p:cNvPr id="120" name="Rectangle 7"/>
          <p:cNvSpPr>
            <a:spLocks noChangeArrowheads="1"/>
          </p:cNvSpPr>
          <p:nvPr/>
        </p:nvSpPr>
        <p:spPr bwMode="auto">
          <a:xfrm>
            <a:off x="5321918" y="4429223"/>
            <a:ext cx="389557" cy="646181"/>
          </a:xfrm>
          <a:prstGeom prst="rect">
            <a:avLst/>
          </a:prstGeom>
          <a:noFill/>
          <a:ln w="9525">
            <a:noFill/>
            <a:miter lim="800000"/>
          </a:ln>
        </p:spPr>
        <p:txBody>
          <a:bodyPr wrap="square">
            <a:spAutoFit/>
          </a:bodyPr>
          <a:lstStyle/>
          <a:p>
            <a:r>
              <a:rPr lang="en-US" altLang="zh-CN" sz="3600" b="1" dirty="0">
                <a:solidFill>
                  <a:schemeClr val="bg1"/>
                </a:solidFill>
                <a:ea typeface="微软雅黑" panose="020B0503020204020204" charset="-122"/>
              </a:rPr>
              <a:t>3</a:t>
            </a:r>
            <a:endParaRPr lang="zh-CN" altLang="en-US" sz="3600" b="1" dirty="0">
              <a:solidFill>
                <a:schemeClr val="bg1"/>
              </a:solidFill>
              <a:ea typeface="微软雅黑" panose="020B0503020204020204" charset="-122"/>
            </a:endParaRPr>
          </a:p>
        </p:txBody>
      </p:sp>
      <p:grpSp>
        <p:nvGrpSpPr>
          <p:cNvPr id="6" name="组合 121"/>
          <p:cNvGrpSpPr/>
          <p:nvPr/>
        </p:nvGrpSpPr>
        <p:grpSpPr>
          <a:xfrm>
            <a:off x="8231612" y="-1196916"/>
            <a:ext cx="1572375" cy="1572375"/>
            <a:chOff x="304800" y="673100"/>
            <a:chExt cx="4000500" cy="4000500"/>
          </a:xfrm>
          <a:effectLst>
            <a:outerShdw blurRad="444500" dist="254000" dir="8100000" algn="tr" rotWithShape="0">
              <a:prstClr val="black">
                <a:alpha val="50000"/>
              </a:prstClr>
            </a:outerShdw>
          </a:effectLst>
        </p:grpSpPr>
        <p:sp>
          <p:nvSpPr>
            <p:cNvPr id="123" name="同心圆 122"/>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9200" fontAlgn="auto">
                <a:spcBef>
                  <a:spcPts val="0"/>
                </a:spcBef>
                <a:spcAft>
                  <a:spcPts val="0"/>
                </a:spcAft>
                <a:defRPr/>
              </a:pPr>
              <a:endParaRPr lang="zh-CN" altLang="en-US" sz="2400" kern="0">
                <a:solidFill>
                  <a:sysClr val="windowText" lastClr="000000"/>
                </a:solidFill>
                <a:latin typeface="Calibri" panose="020F0502020204030204"/>
                <a:ea typeface="宋体" panose="02010600030101010101" pitchFamily="2" charset="-122"/>
              </a:endParaRPr>
            </a:p>
          </p:txBody>
        </p:sp>
        <p:sp>
          <p:nvSpPr>
            <p:cNvPr id="124" name="椭圆 123"/>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19200" fontAlgn="auto">
                <a:spcBef>
                  <a:spcPts val="0"/>
                </a:spcBef>
                <a:spcAft>
                  <a:spcPts val="0"/>
                </a:spcAft>
                <a:defRPr/>
              </a:pPr>
              <a:endParaRPr lang="zh-CN" altLang="en-US" sz="2400" kern="0">
                <a:solidFill>
                  <a:sysClr val="window" lastClr="FFFFFF"/>
                </a:solidFill>
                <a:latin typeface="Calibri" panose="020F0502020204030204"/>
                <a:ea typeface="宋体" panose="02010600030101010101" pitchFamily="2" charset="-122"/>
              </a:endParaRPr>
            </a:p>
          </p:txBody>
        </p:sp>
      </p:grpSp>
      <p:grpSp>
        <p:nvGrpSpPr>
          <p:cNvPr id="7" name="组合 124"/>
          <p:cNvGrpSpPr/>
          <p:nvPr/>
        </p:nvGrpSpPr>
        <p:grpSpPr>
          <a:xfrm>
            <a:off x="5809113" y="-378468"/>
            <a:ext cx="840306" cy="840306"/>
            <a:chOff x="304800" y="673100"/>
            <a:chExt cx="4000500" cy="4000500"/>
          </a:xfrm>
          <a:effectLst>
            <a:outerShdw blurRad="444500" dist="254000" dir="8100000" algn="tr" rotWithShape="0">
              <a:prstClr val="black">
                <a:alpha val="50000"/>
              </a:prstClr>
            </a:outerShdw>
          </a:effectLst>
        </p:grpSpPr>
        <p:sp>
          <p:nvSpPr>
            <p:cNvPr id="126" name="同心圆 125"/>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9200" fontAlgn="auto">
                <a:spcBef>
                  <a:spcPts val="0"/>
                </a:spcBef>
                <a:spcAft>
                  <a:spcPts val="0"/>
                </a:spcAft>
                <a:defRPr/>
              </a:pPr>
              <a:endParaRPr lang="zh-CN" altLang="en-US" sz="1600" kern="0">
                <a:solidFill>
                  <a:sysClr val="windowText" lastClr="000000"/>
                </a:solidFill>
                <a:latin typeface="Calibri" panose="020F0502020204030204"/>
                <a:ea typeface="宋体" panose="02010600030101010101" pitchFamily="2" charset="-122"/>
              </a:endParaRPr>
            </a:p>
          </p:txBody>
        </p:sp>
        <p:sp>
          <p:nvSpPr>
            <p:cNvPr id="127" name="椭圆 126"/>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19200" fontAlgn="auto">
                <a:spcBef>
                  <a:spcPts val="0"/>
                </a:spcBef>
                <a:spcAft>
                  <a:spcPts val="0"/>
                </a:spcAft>
                <a:defRPr/>
              </a:pPr>
              <a:endParaRPr lang="zh-CN" altLang="en-US" sz="1600" kern="0">
                <a:solidFill>
                  <a:sysClr val="windowText" lastClr="000000"/>
                </a:solidFill>
                <a:latin typeface="Calibri" panose="020F0502020204030204"/>
                <a:ea typeface="宋体" panose="02010600030101010101" pitchFamily="2" charset="-122"/>
              </a:endParaRPr>
            </a:p>
          </p:txBody>
        </p:sp>
      </p:grpSp>
      <p:grpSp>
        <p:nvGrpSpPr>
          <p:cNvPr id="8" name="组合 127"/>
          <p:cNvGrpSpPr/>
          <p:nvPr/>
        </p:nvGrpSpPr>
        <p:grpSpPr>
          <a:xfrm>
            <a:off x="6803309" y="-502384"/>
            <a:ext cx="1187359" cy="1187359"/>
            <a:chOff x="304800" y="673100"/>
            <a:chExt cx="4000500" cy="4000500"/>
          </a:xfrm>
          <a:effectLst>
            <a:outerShdw blurRad="444500" dist="254000" dir="8100000" algn="tr" rotWithShape="0">
              <a:prstClr val="black">
                <a:alpha val="50000"/>
              </a:prstClr>
            </a:outerShdw>
          </a:effectLst>
        </p:grpSpPr>
        <p:sp>
          <p:nvSpPr>
            <p:cNvPr id="129" name="同心圆 128"/>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9200" fontAlgn="auto">
                <a:spcBef>
                  <a:spcPts val="0"/>
                </a:spcBef>
                <a:spcAft>
                  <a:spcPts val="0"/>
                </a:spcAft>
                <a:defRPr/>
              </a:pPr>
              <a:endParaRPr lang="zh-CN" altLang="en-US" sz="1600" kern="0">
                <a:solidFill>
                  <a:sysClr val="windowText" lastClr="000000"/>
                </a:solidFill>
                <a:latin typeface="Calibri" panose="020F0502020204030204"/>
                <a:ea typeface="宋体" panose="02010600030101010101" pitchFamily="2" charset="-122"/>
              </a:endParaRPr>
            </a:p>
          </p:txBody>
        </p:sp>
        <p:sp>
          <p:nvSpPr>
            <p:cNvPr id="130" name="椭圆 129"/>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19200" fontAlgn="auto">
                <a:spcBef>
                  <a:spcPts val="0"/>
                </a:spcBef>
                <a:spcAft>
                  <a:spcPts val="0"/>
                </a:spcAft>
                <a:defRPr/>
              </a:pPr>
              <a:endParaRPr lang="zh-CN" altLang="en-US" sz="1600" kern="0">
                <a:solidFill>
                  <a:sysClr val="windowText" lastClr="000000"/>
                </a:solidFill>
                <a:latin typeface="Calibri" panose="020F0502020204030204"/>
                <a:ea typeface="宋体" panose="02010600030101010101" pitchFamily="2" charset="-122"/>
              </a:endParaRPr>
            </a:p>
          </p:txBody>
        </p:sp>
      </p:grpSp>
      <p:grpSp>
        <p:nvGrpSpPr>
          <p:cNvPr id="9" name="组合 130"/>
          <p:cNvGrpSpPr/>
          <p:nvPr/>
        </p:nvGrpSpPr>
        <p:grpSpPr>
          <a:xfrm>
            <a:off x="9833293" y="-223306"/>
            <a:ext cx="914400" cy="914400"/>
            <a:chOff x="304800" y="673100"/>
            <a:chExt cx="4000500" cy="4000500"/>
          </a:xfrm>
          <a:effectLst>
            <a:outerShdw blurRad="444500" dist="254000" dir="8100000" algn="tr" rotWithShape="0">
              <a:prstClr val="black">
                <a:alpha val="50000"/>
              </a:prstClr>
            </a:outerShdw>
          </a:effectLst>
        </p:grpSpPr>
        <p:sp>
          <p:nvSpPr>
            <p:cNvPr id="132" name="同心圆 131"/>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9200" fontAlgn="auto">
                <a:spcBef>
                  <a:spcPts val="0"/>
                </a:spcBef>
                <a:spcAft>
                  <a:spcPts val="0"/>
                </a:spcAft>
                <a:defRPr/>
              </a:pPr>
              <a:endParaRPr lang="zh-CN" altLang="en-US" sz="2400" kern="0">
                <a:solidFill>
                  <a:sysClr val="windowText" lastClr="000000"/>
                </a:solidFill>
                <a:latin typeface="Calibri" panose="020F0502020204030204"/>
                <a:ea typeface="宋体" panose="02010600030101010101" pitchFamily="2" charset="-122"/>
              </a:endParaRPr>
            </a:p>
          </p:txBody>
        </p:sp>
        <p:sp>
          <p:nvSpPr>
            <p:cNvPr id="133" name="椭圆 132"/>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19200" fontAlgn="auto">
                <a:spcBef>
                  <a:spcPts val="0"/>
                </a:spcBef>
                <a:spcAft>
                  <a:spcPts val="0"/>
                </a:spcAft>
                <a:defRPr/>
              </a:pPr>
              <a:endParaRPr lang="zh-CN" altLang="en-US" sz="2400" kern="0">
                <a:solidFill>
                  <a:sysClr val="window" lastClr="FFFFFF"/>
                </a:solidFill>
                <a:latin typeface="Calibri" panose="020F0502020204030204"/>
                <a:ea typeface="宋体" panose="02010600030101010101" pitchFamily="2" charset="-122"/>
              </a:endParaRPr>
            </a:p>
          </p:txBody>
        </p:sp>
      </p:grpSp>
      <p:grpSp>
        <p:nvGrpSpPr>
          <p:cNvPr id="10" name="组合 133"/>
          <p:cNvGrpSpPr/>
          <p:nvPr/>
        </p:nvGrpSpPr>
        <p:grpSpPr>
          <a:xfrm>
            <a:off x="1026301" y="6511138"/>
            <a:ext cx="785142" cy="785142"/>
            <a:chOff x="304800" y="673100"/>
            <a:chExt cx="4000500" cy="4000500"/>
          </a:xfrm>
          <a:effectLst>
            <a:outerShdw blurRad="444500" dist="254000" dir="8100000" algn="tr" rotWithShape="0">
              <a:prstClr val="black">
                <a:alpha val="50000"/>
              </a:prstClr>
            </a:outerShdw>
          </a:effectLst>
        </p:grpSpPr>
        <p:sp>
          <p:nvSpPr>
            <p:cNvPr id="139" name="同心圆 138"/>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9200" fontAlgn="auto">
                <a:spcBef>
                  <a:spcPts val="0"/>
                </a:spcBef>
                <a:spcAft>
                  <a:spcPts val="0"/>
                </a:spcAft>
                <a:defRPr/>
              </a:pPr>
              <a:endParaRPr lang="zh-CN" altLang="en-US" sz="1600" kern="0">
                <a:solidFill>
                  <a:sysClr val="windowText" lastClr="000000"/>
                </a:solidFill>
                <a:latin typeface="Calibri" panose="020F0502020204030204"/>
                <a:ea typeface="宋体" panose="02010600030101010101" pitchFamily="2" charset="-122"/>
              </a:endParaRPr>
            </a:p>
          </p:txBody>
        </p:sp>
        <p:sp>
          <p:nvSpPr>
            <p:cNvPr id="140" name="椭圆 139"/>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19200" fontAlgn="auto">
                <a:spcBef>
                  <a:spcPts val="0"/>
                </a:spcBef>
                <a:spcAft>
                  <a:spcPts val="0"/>
                </a:spcAft>
                <a:defRPr/>
              </a:pPr>
              <a:endParaRPr lang="zh-CN" altLang="en-US" sz="1600" kern="0">
                <a:solidFill>
                  <a:sysClr val="windowText" lastClr="000000"/>
                </a:solidFill>
                <a:latin typeface="Calibri" panose="020F0502020204030204"/>
                <a:ea typeface="宋体" panose="02010600030101010101" pitchFamily="2" charset="-122"/>
              </a:endParaRPr>
            </a:p>
          </p:txBody>
        </p:sp>
      </p:grpSp>
      <p:grpSp>
        <p:nvGrpSpPr>
          <p:cNvPr id="11" name="组合 140"/>
          <p:cNvGrpSpPr/>
          <p:nvPr/>
        </p:nvGrpSpPr>
        <p:grpSpPr>
          <a:xfrm>
            <a:off x="5288463" y="5873621"/>
            <a:ext cx="336655" cy="336655"/>
            <a:chOff x="304800" y="673100"/>
            <a:chExt cx="4000500" cy="4000500"/>
          </a:xfrm>
          <a:effectLst>
            <a:outerShdw blurRad="444500" dist="254000" dir="8100000" algn="tr" rotWithShape="0">
              <a:prstClr val="black">
                <a:alpha val="50000"/>
              </a:prstClr>
            </a:outerShdw>
          </a:effectLst>
        </p:grpSpPr>
        <p:sp>
          <p:nvSpPr>
            <p:cNvPr id="142" name="同心圆 141"/>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9200" fontAlgn="auto">
                <a:spcBef>
                  <a:spcPts val="0"/>
                </a:spcBef>
                <a:spcAft>
                  <a:spcPts val="0"/>
                </a:spcAft>
                <a:defRPr/>
              </a:pPr>
              <a:endParaRPr lang="zh-CN" altLang="en-US" sz="1600" kern="0">
                <a:solidFill>
                  <a:sysClr val="windowText" lastClr="000000"/>
                </a:solidFill>
                <a:latin typeface="Calibri" panose="020F0502020204030204"/>
                <a:ea typeface="宋体" panose="02010600030101010101" pitchFamily="2" charset="-122"/>
              </a:endParaRPr>
            </a:p>
          </p:txBody>
        </p:sp>
        <p:sp>
          <p:nvSpPr>
            <p:cNvPr id="143" name="椭圆 142"/>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19200" fontAlgn="auto">
                <a:spcBef>
                  <a:spcPts val="0"/>
                </a:spcBef>
                <a:spcAft>
                  <a:spcPts val="0"/>
                </a:spcAft>
                <a:defRPr/>
              </a:pPr>
              <a:endParaRPr lang="zh-CN" altLang="en-US" sz="1600" kern="0">
                <a:solidFill>
                  <a:sysClr val="windowText" lastClr="000000"/>
                </a:solidFill>
                <a:latin typeface="Calibri" panose="020F0502020204030204"/>
                <a:ea typeface="宋体" panose="02010600030101010101" pitchFamily="2" charset="-122"/>
              </a:endParaRPr>
            </a:p>
          </p:txBody>
        </p:sp>
      </p:grpSp>
      <p:grpSp>
        <p:nvGrpSpPr>
          <p:cNvPr id="12" name="组合 143"/>
          <p:cNvGrpSpPr/>
          <p:nvPr/>
        </p:nvGrpSpPr>
        <p:grpSpPr>
          <a:xfrm>
            <a:off x="4246610" y="5603220"/>
            <a:ext cx="705434" cy="705434"/>
            <a:chOff x="304800" y="673100"/>
            <a:chExt cx="4000500" cy="4000500"/>
          </a:xfrm>
          <a:effectLst>
            <a:outerShdw blurRad="444500" dist="254000" dir="8100000" algn="tr" rotWithShape="0">
              <a:prstClr val="black">
                <a:alpha val="50000"/>
              </a:prstClr>
            </a:outerShdw>
          </a:effectLst>
        </p:grpSpPr>
        <p:sp>
          <p:nvSpPr>
            <p:cNvPr id="160" name="同心圆 159"/>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9200" fontAlgn="auto">
                <a:spcBef>
                  <a:spcPts val="0"/>
                </a:spcBef>
                <a:spcAft>
                  <a:spcPts val="0"/>
                </a:spcAft>
                <a:defRPr/>
              </a:pPr>
              <a:endParaRPr lang="zh-CN" altLang="en-US" sz="1600" kern="0">
                <a:solidFill>
                  <a:sysClr val="windowText" lastClr="000000"/>
                </a:solidFill>
                <a:latin typeface="Calibri" panose="020F0502020204030204"/>
                <a:ea typeface="宋体" panose="02010600030101010101" pitchFamily="2" charset="-122"/>
              </a:endParaRPr>
            </a:p>
          </p:txBody>
        </p:sp>
        <p:sp>
          <p:nvSpPr>
            <p:cNvPr id="161" name="椭圆 160"/>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19200" fontAlgn="auto">
                <a:spcBef>
                  <a:spcPts val="0"/>
                </a:spcBef>
                <a:spcAft>
                  <a:spcPts val="0"/>
                </a:spcAft>
                <a:defRPr/>
              </a:pPr>
              <a:endParaRPr lang="zh-CN" altLang="en-US" sz="1600" kern="0">
                <a:solidFill>
                  <a:sysClr val="windowText" lastClr="000000"/>
                </a:solidFill>
                <a:latin typeface="Calibri" panose="020F0502020204030204"/>
                <a:ea typeface="宋体" panose="02010600030101010101" pitchFamily="2" charset="-122"/>
              </a:endParaRPr>
            </a:p>
          </p:txBody>
        </p:sp>
      </p:grpSp>
      <p:grpSp>
        <p:nvGrpSpPr>
          <p:cNvPr id="13" name="组合 161"/>
          <p:cNvGrpSpPr/>
          <p:nvPr/>
        </p:nvGrpSpPr>
        <p:grpSpPr>
          <a:xfrm>
            <a:off x="11004554" y="-1219894"/>
            <a:ext cx="1572375" cy="1572375"/>
            <a:chOff x="304800" y="673100"/>
            <a:chExt cx="4000500" cy="4000500"/>
          </a:xfrm>
          <a:effectLst>
            <a:outerShdw blurRad="444500" dist="254000" dir="8100000" algn="tr" rotWithShape="0">
              <a:prstClr val="black">
                <a:alpha val="50000"/>
              </a:prstClr>
            </a:outerShdw>
          </a:effectLst>
        </p:grpSpPr>
        <p:sp>
          <p:nvSpPr>
            <p:cNvPr id="172" name="同心圆 171"/>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9200" fontAlgn="auto">
                <a:spcBef>
                  <a:spcPts val="0"/>
                </a:spcBef>
                <a:spcAft>
                  <a:spcPts val="0"/>
                </a:spcAft>
                <a:defRPr/>
              </a:pPr>
              <a:endParaRPr lang="zh-CN" altLang="en-US" sz="2400" kern="0">
                <a:solidFill>
                  <a:sysClr val="windowText" lastClr="000000"/>
                </a:solidFill>
                <a:latin typeface="Calibri" panose="020F0502020204030204"/>
                <a:ea typeface="宋体" panose="02010600030101010101" pitchFamily="2" charset="-122"/>
              </a:endParaRPr>
            </a:p>
          </p:txBody>
        </p:sp>
        <p:sp>
          <p:nvSpPr>
            <p:cNvPr id="173" name="椭圆 172"/>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19200" fontAlgn="auto">
                <a:spcBef>
                  <a:spcPts val="0"/>
                </a:spcBef>
                <a:spcAft>
                  <a:spcPts val="0"/>
                </a:spcAft>
                <a:defRPr/>
              </a:pPr>
              <a:endParaRPr lang="zh-CN" altLang="en-US" sz="2400" kern="0">
                <a:solidFill>
                  <a:sysClr val="window" lastClr="FFFFFF"/>
                </a:solidFill>
                <a:latin typeface="Calibri" panose="020F0502020204030204"/>
                <a:ea typeface="宋体" panose="02010600030101010101" pitchFamily="2" charset="-122"/>
              </a:endParaRPr>
            </a:p>
          </p:txBody>
        </p:sp>
      </p:grpSp>
      <p:grpSp>
        <p:nvGrpSpPr>
          <p:cNvPr id="14" name="组合 173"/>
          <p:cNvGrpSpPr/>
          <p:nvPr/>
        </p:nvGrpSpPr>
        <p:grpSpPr>
          <a:xfrm>
            <a:off x="10944698" y="393654"/>
            <a:ext cx="297440" cy="297440"/>
            <a:chOff x="304800" y="673100"/>
            <a:chExt cx="4000500" cy="4000500"/>
          </a:xfrm>
          <a:effectLst>
            <a:outerShdw blurRad="444500" dist="254000" dir="8100000" algn="tr" rotWithShape="0">
              <a:prstClr val="black">
                <a:alpha val="50000"/>
              </a:prstClr>
            </a:outerShdw>
          </a:effectLst>
        </p:grpSpPr>
        <p:sp>
          <p:nvSpPr>
            <p:cNvPr id="224" name="同心圆 223"/>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9200" fontAlgn="auto">
                <a:spcBef>
                  <a:spcPts val="0"/>
                </a:spcBef>
                <a:spcAft>
                  <a:spcPts val="0"/>
                </a:spcAft>
                <a:defRPr/>
              </a:pPr>
              <a:endParaRPr lang="zh-CN" altLang="en-US" sz="1600" kern="0">
                <a:solidFill>
                  <a:sysClr val="windowText" lastClr="000000"/>
                </a:solidFill>
                <a:latin typeface="Calibri" panose="020F0502020204030204"/>
                <a:ea typeface="宋体" panose="02010600030101010101" pitchFamily="2" charset="-122"/>
              </a:endParaRPr>
            </a:p>
          </p:txBody>
        </p:sp>
        <p:sp>
          <p:nvSpPr>
            <p:cNvPr id="225" name="椭圆 224"/>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19200" fontAlgn="auto">
                <a:spcBef>
                  <a:spcPts val="0"/>
                </a:spcBef>
                <a:spcAft>
                  <a:spcPts val="0"/>
                </a:spcAft>
                <a:defRPr/>
              </a:pPr>
              <a:endParaRPr lang="zh-CN" altLang="en-US" sz="1600" kern="0">
                <a:solidFill>
                  <a:sysClr val="windowText" lastClr="000000"/>
                </a:solidFill>
                <a:latin typeface="Calibri" panose="020F0502020204030204"/>
                <a:ea typeface="宋体" panose="02010600030101010101" pitchFamily="2" charset="-122"/>
              </a:endParaRPr>
            </a:p>
          </p:txBody>
        </p:sp>
      </p:grpSp>
      <p:grpSp>
        <p:nvGrpSpPr>
          <p:cNvPr id="15" name="组合 225"/>
          <p:cNvGrpSpPr/>
          <p:nvPr/>
        </p:nvGrpSpPr>
        <p:grpSpPr>
          <a:xfrm>
            <a:off x="2595504" y="6065346"/>
            <a:ext cx="1572375" cy="1572375"/>
            <a:chOff x="304800" y="673100"/>
            <a:chExt cx="4000500" cy="4000500"/>
          </a:xfrm>
          <a:effectLst>
            <a:outerShdw blurRad="444500" dist="254000" dir="8100000" algn="tr" rotWithShape="0">
              <a:prstClr val="black">
                <a:alpha val="50000"/>
              </a:prstClr>
            </a:outerShdw>
          </a:effectLst>
        </p:grpSpPr>
        <p:sp>
          <p:nvSpPr>
            <p:cNvPr id="227" name="同心圆 22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9200" fontAlgn="auto">
                <a:spcBef>
                  <a:spcPts val="0"/>
                </a:spcBef>
                <a:spcAft>
                  <a:spcPts val="0"/>
                </a:spcAft>
                <a:defRPr/>
              </a:pPr>
              <a:endParaRPr lang="zh-CN" altLang="en-US" sz="2400" kern="0">
                <a:solidFill>
                  <a:sysClr val="windowText" lastClr="000000"/>
                </a:solidFill>
                <a:latin typeface="Calibri" panose="020F0502020204030204"/>
                <a:ea typeface="宋体" panose="02010600030101010101" pitchFamily="2" charset="-122"/>
              </a:endParaRPr>
            </a:p>
          </p:txBody>
        </p:sp>
        <p:sp>
          <p:nvSpPr>
            <p:cNvPr id="228" name="椭圆 227"/>
            <p:cNvSpPr/>
            <p:nvPr/>
          </p:nvSpPr>
          <p:spPr>
            <a:xfrm>
              <a:off x="392112" y="760412"/>
              <a:ext cx="3825873" cy="3825873"/>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19200" fontAlgn="auto">
                <a:spcBef>
                  <a:spcPts val="0"/>
                </a:spcBef>
                <a:spcAft>
                  <a:spcPts val="0"/>
                </a:spcAft>
                <a:defRPr/>
              </a:pPr>
              <a:endParaRPr lang="zh-CN" altLang="en-US" sz="2400" kern="0">
                <a:solidFill>
                  <a:sysClr val="window" lastClr="FFFFFF"/>
                </a:solidFill>
                <a:latin typeface="Calibri" panose="020F0502020204030204"/>
                <a:ea typeface="宋体" panose="02010600030101010101" pitchFamily="2" charset="-122"/>
              </a:endParaRPr>
            </a:p>
          </p:txBody>
        </p:sp>
      </p:grpSp>
      <p:grpSp>
        <p:nvGrpSpPr>
          <p:cNvPr id="16" name="组合 228"/>
          <p:cNvGrpSpPr/>
          <p:nvPr/>
        </p:nvGrpSpPr>
        <p:grpSpPr>
          <a:xfrm>
            <a:off x="1704759" y="5932680"/>
            <a:ext cx="693589" cy="693589"/>
            <a:chOff x="304800" y="673100"/>
            <a:chExt cx="4000500" cy="4000500"/>
          </a:xfrm>
          <a:effectLst>
            <a:outerShdw blurRad="444500" dist="254000" dir="8100000" algn="tr" rotWithShape="0">
              <a:prstClr val="black">
                <a:alpha val="50000"/>
              </a:prstClr>
            </a:outerShdw>
          </a:effectLst>
        </p:grpSpPr>
        <p:sp>
          <p:nvSpPr>
            <p:cNvPr id="230" name="同心圆 229"/>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9200" fontAlgn="auto">
                <a:spcBef>
                  <a:spcPts val="0"/>
                </a:spcBef>
                <a:spcAft>
                  <a:spcPts val="0"/>
                </a:spcAft>
                <a:defRPr/>
              </a:pPr>
              <a:endParaRPr lang="zh-CN" altLang="en-US" sz="1600" kern="0">
                <a:solidFill>
                  <a:sysClr val="windowText" lastClr="000000"/>
                </a:solidFill>
                <a:latin typeface="Calibri" panose="020F0502020204030204"/>
                <a:ea typeface="宋体" panose="02010600030101010101" pitchFamily="2" charset="-122"/>
              </a:endParaRPr>
            </a:p>
          </p:txBody>
        </p:sp>
        <p:sp>
          <p:nvSpPr>
            <p:cNvPr id="231" name="椭圆 230"/>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19200" fontAlgn="auto">
                <a:spcBef>
                  <a:spcPts val="0"/>
                </a:spcBef>
                <a:spcAft>
                  <a:spcPts val="0"/>
                </a:spcAft>
                <a:defRPr/>
              </a:pPr>
              <a:endParaRPr lang="zh-CN" altLang="en-US" sz="1600" kern="0">
                <a:solidFill>
                  <a:sysClr val="windowText" lastClr="000000"/>
                </a:solidFill>
                <a:latin typeface="Calibri" panose="020F0502020204030204"/>
                <a:ea typeface="宋体" panose="02010600030101010101" pitchFamily="2" charset="-122"/>
              </a:endParaRPr>
            </a:p>
          </p:txBody>
        </p:sp>
      </p:grpSp>
      <p:grpSp>
        <p:nvGrpSpPr>
          <p:cNvPr id="17" name="组合 231"/>
          <p:cNvGrpSpPr/>
          <p:nvPr/>
        </p:nvGrpSpPr>
        <p:grpSpPr>
          <a:xfrm>
            <a:off x="392375" y="6352833"/>
            <a:ext cx="422503" cy="422502"/>
            <a:chOff x="304800" y="673100"/>
            <a:chExt cx="4000500" cy="4000500"/>
          </a:xfrm>
          <a:effectLst>
            <a:outerShdw blurRad="444500" dist="254000" dir="8100000" algn="tr" rotWithShape="0">
              <a:prstClr val="black">
                <a:alpha val="50000"/>
              </a:prstClr>
            </a:outerShdw>
          </a:effectLst>
        </p:grpSpPr>
        <p:sp>
          <p:nvSpPr>
            <p:cNvPr id="233" name="同心圆 232"/>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9200" fontAlgn="auto">
                <a:spcBef>
                  <a:spcPts val="0"/>
                </a:spcBef>
                <a:spcAft>
                  <a:spcPts val="0"/>
                </a:spcAft>
                <a:defRPr/>
              </a:pPr>
              <a:endParaRPr lang="zh-CN" altLang="en-US" sz="1600" kern="0">
                <a:solidFill>
                  <a:sysClr val="windowText" lastClr="000000"/>
                </a:solidFill>
                <a:latin typeface="Calibri" panose="020F0502020204030204"/>
                <a:ea typeface="宋体" panose="02010600030101010101" pitchFamily="2" charset="-122"/>
              </a:endParaRPr>
            </a:p>
          </p:txBody>
        </p:sp>
        <p:sp>
          <p:nvSpPr>
            <p:cNvPr id="234" name="椭圆 233"/>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19200" fontAlgn="auto">
                <a:spcBef>
                  <a:spcPts val="0"/>
                </a:spcBef>
                <a:spcAft>
                  <a:spcPts val="0"/>
                </a:spcAft>
                <a:defRPr/>
              </a:pPr>
              <a:endParaRPr lang="zh-CN" altLang="en-US" sz="1600" kern="0">
                <a:solidFill>
                  <a:sysClr val="windowText" lastClr="000000"/>
                </a:solidFill>
                <a:latin typeface="Calibri" panose="020F0502020204030204"/>
                <a:ea typeface="宋体" panose="02010600030101010101" pitchFamily="2" charset="-122"/>
              </a:endParaRPr>
            </a:p>
          </p:txBody>
        </p:sp>
      </p:grpSp>
      <p:grpSp>
        <p:nvGrpSpPr>
          <p:cNvPr id="18" name="组合 234"/>
          <p:cNvGrpSpPr/>
          <p:nvPr/>
        </p:nvGrpSpPr>
        <p:grpSpPr>
          <a:xfrm>
            <a:off x="160423" y="6108423"/>
            <a:ext cx="211250" cy="211251"/>
            <a:chOff x="304800" y="673100"/>
            <a:chExt cx="4000500" cy="4000500"/>
          </a:xfrm>
          <a:effectLst>
            <a:outerShdw blurRad="444500" dist="254000" dir="8100000" algn="tr" rotWithShape="0">
              <a:prstClr val="black">
                <a:alpha val="50000"/>
              </a:prstClr>
            </a:outerShdw>
          </a:effectLst>
        </p:grpSpPr>
        <p:sp>
          <p:nvSpPr>
            <p:cNvPr id="236" name="同心圆 235"/>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9200" fontAlgn="auto">
                <a:spcBef>
                  <a:spcPts val="0"/>
                </a:spcBef>
                <a:spcAft>
                  <a:spcPts val="0"/>
                </a:spcAft>
                <a:defRPr/>
              </a:pPr>
              <a:endParaRPr lang="zh-CN" altLang="en-US" sz="1600" kern="0">
                <a:solidFill>
                  <a:sysClr val="windowText" lastClr="000000"/>
                </a:solidFill>
                <a:latin typeface="Calibri" panose="020F0502020204030204"/>
                <a:ea typeface="宋体" panose="02010600030101010101" pitchFamily="2" charset="-122"/>
              </a:endParaRPr>
            </a:p>
          </p:txBody>
        </p:sp>
        <p:sp>
          <p:nvSpPr>
            <p:cNvPr id="237" name="椭圆 236"/>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19200" fontAlgn="auto">
                <a:spcBef>
                  <a:spcPts val="0"/>
                </a:spcBef>
                <a:spcAft>
                  <a:spcPts val="0"/>
                </a:spcAft>
                <a:defRPr/>
              </a:pPr>
              <a:endParaRPr lang="zh-CN" altLang="en-US" sz="1600" kern="0">
                <a:solidFill>
                  <a:sysClr val="windowText" lastClr="000000"/>
                </a:solidFill>
                <a:latin typeface="Calibri" panose="020F0502020204030204"/>
                <a:ea typeface="宋体" panose="02010600030101010101" pitchFamily="2" charset="-122"/>
              </a:endParaRPr>
            </a:p>
          </p:txBody>
        </p:sp>
      </p:grpSp>
      <p:sp>
        <p:nvSpPr>
          <p:cNvPr id="238" name="TextBox 237"/>
          <p:cNvSpPr txBox="1"/>
          <p:nvPr/>
        </p:nvSpPr>
        <p:spPr>
          <a:xfrm>
            <a:off x="2205573" y="7890561"/>
            <a:ext cx="857155" cy="359190"/>
          </a:xfrm>
          <a:prstGeom prst="rect">
            <a:avLst/>
          </a:prstGeom>
          <a:noFill/>
        </p:spPr>
        <p:txBody>
          <a:bodyPr wrap="none" lIns="81477" tIns="40739" rIns="81477" bIns="40739" rtlCol="0">
            <a:spAutoFit/>
          </a:bodyPr>
          <a:lstStyle/>
          <a:p>
            <a:r>
              <a:rPr lang="zh-CN" altLang="en-US" dirty="0"/>
              <a:t>延迟符</a:t>
            </a:r>
            <a:endParaRPr lang="zh-CN" altLang="en-US" dirty="0"/>
          </a:p>
        </p:txBody>
      </p:sp>
      <p:pic>
        <p:nvPicPr>
          <p:cNvPr id="74" name="图片 73"/>
          <p:cNvPicPr>
            <a:picLocks noChangeAspect="1"/>
          </p:cNvPicPr>
          <p:nvPr/>
        </p:nvPicPr>
        <p:blipFill rotWithShape="1">
          <a:blip r:embed="rId1"/>
          <a:srcRect l="4786" r="8316" b="3"/>
          <a:stretch>
            <a:fillRect/>
          </a:stretch>
        </p:blipFill>
        <p:spPr>
          <a:xfrm>
            <a:off x="1378835" y="2561676"/>
            <a:ext cx="2433338" cy="2077722"/>
          </a:xfrm>
          <a:prstGeom prst="roundRect">
            <a:avLst/>
          </a:prstGeom>
          <a:effectLst>
            <a:softEdge rad="0"/>
          </a:effectLst>
        </p:spPr>
      </p:pic>
    </p:spTree>
  </p:cSld>
  <p:clrMapOvr>
    <a:masterClrMapping/>
  </p:clrMapOvr>
  <mc:AlternateContent xmlns:mc="http://schemas.openxmlformats.org/markup-compatibility/2006">
    <mc:Choice xmlns:p14="http://schemas.microsoft.com/office/powerpoint/2010/main" Requires="p14">
      <p:transition spd="slow" p14:dur="4000" advTm="0">
        <p14:vortex dir="r"/>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02"/>
                                        </p:tgtEl>
                                        <p:attrNameLst>
                                          <p:attrName>style.visibility</p:attrName>
                                        </p:attrNameLst>
                                      </p:cBhvr>
                                      <p:to>
                                        <p:strVal val="visible"/>
                                      </p:to>
                                    </p:set>
                                    <p:anim calcmode="lin" valueType="num">
                                      <p:cBhvr>
                                        <p:cTn id="7" dur="500" fill="hold"/>
                                        <p:tgtEl>
                                          <p:spTgt spid="102"/>
                                        </p:tgtEl>
                                        <p:attrNameLst>
                                          <p:attrName>ppt_w</p:attrName>
                                        </p:attrNameLst>
                                      </p:cBhvr>
                                      <p:tavLst>
                                        <p:tav tm="0">
                                          <p:val>
                                            <p:fltVal val="0"/>
                                          </p:val>
                                        </p:tav>
                                        <p:tav tm="100000">
                                          <p:val>
                                            <p:strVal val="#ppt_w"/>
                                          </p:val>
                                        </p:tav>
                                      </p:tavLst>
                                    </p:anim>
                                    <p:anim calcmode="lin" valueType="num">
                                      <p:cBhvr>
                                        <p:cTn id="8" dur="500" fill="hold"/>
                                        <p:tgtEl>
                                          <p:spTgt spid="102"/>
                                        </p:tgtEl>
                                        <p:attrNameLst>
                                          <p:attrName>ppt_h</p:attrName>
                                        </p:attrNameLst>
                                      </p:cBhvr>
                                      <p:tavLst>
                                        <p:tav tm="0">
                                          <p:val>
                                            <p:fltVal val="0"/>
                                          </p:val>
                                        </p:tav>
                                        <p:tav tm="100000">
                                          <p:val>
                                            <p:strVal val="#ppt_h"/>
                                          </p:val>
                                        </p:tav>
                                      </p:tavLst>
                                    </p:anim>
                                    <p:animEffect transition="in" filter="fade">
                                      <p:cBhvr>
                                        <p:cTn id="9" dur="500"/>
                                        <p:tgtEl>
                                          <p:spTgt spid="102"/>
                                        </p:tgtEl>
                                      </p:cBhvr>
                                    </p:animEffect>
                                  </p:childTnLst>
                                </p:cTn>
                              </p:par>
                            </p:childTnLst>
                          </p:cTn>
                        </p:par>
                        <p:par>
                          <p:cTn id="10" fill="hold">
                            <p:stCondLst>
                              <p:cond delay="500"/>
                            </p:stCondLst>
                            <p:childTnLst>
                              <p:par>
                                <p:cTn id="11" presetID="31" presetClass="entr" presetSubtype="0" fill="hold" grpId="0" nodeType="afterEffect">
                                  <p:stCondLst>
                                    <p:cond delay="0"/>
                                  </p:stCondLst>
                                  <p:childTnLst>
                                    <p:set>
                                      <p:cBhvr>
                                        <p:cTn id="12" dur="1" fill="hold">
                                          <p:stCondLst>
                                            <p:cond delay="0"/>
                                          </p:stCondLst>
                                        </p:cTn>
                                        <p:tgtEl>
                                          <p:spTgt spid="103"/>
                                        </p:tgtEl>
                                        <p:attrNameLst>
                                          <p:attrName>style.visibility</p:attrName>
                                        </p:attrNameLst>
                                      </p:cBhvr>
                                      <p:to>
                                        <p:strVal val="visible"/>
                                      </p:to>
                                    </p:set>
                                    <p:anim calcmode="lin" valueType="num">
                                      <p:cBhvr>
                                        <p:cTn id="13" dur="1000" fill="hold"/>
                                        <p:tgtEl>
                                          <p:spTgt spid="103"/>
                                        </p:tgtEl>
                                        <p:attrNameLst>
                                          <p:attrName>ppt_w</p:attrName>
                                        </p:attrNameLst>
                                      </p:cBhvr>
                                      <p:tavLst>
                                        <p:tav tm="0">
                                          <p:val>
                                            <p:fltVal val="0"/>
                                          </p:val>
                                        </p:tav>
                                        <p:tav tm="100000">
                                          <p:val>
                                            <p:strVal val="#ppt_w"/>
                                          </p:val>
                                        </p:tav>
                                      </p:tavLst>
                                    </p:anim>
                                    <p:anim calcmode="lin" valueType="num">
                                      <p:cBhvr>
                                        <p:cTn id="14" dur="1000" fill="hold"/>
                                        <p:tgtEl>
                                          <p:spTgt spid="103"/>
                                        </p:tgtEl>
                                        <p:attrNameLst>
                                          <p:attrName>ppt_h</p:attrName>
                                        </p:attrNameLst>
                                      </p:cBhvr>
                                      <p:tavLst>
                                        <p:tav tm="0">
                                          <p:val>
                                            <p:fltVal val="0"/>
                                          </p:val>
                                        </p:tav>
                                        <p:tav tm="100000">
                                          <p:val>
                                            <p:strVal val="#ppt_h"/>
                                          </p:val>
                                        </p:tav>
                                      </p:tavLst>
                                    </p:anim>
                                    <p:anim calcmode="lin" valueType="num">
                                      <p:cBhvr>
                                        <p:cTn id="15" dur="1000" fill="hold"/>
                                        <p:tgtEl>
                                          <p:spTgt spid="103"/>
                                        </p:tgtEl>
                                        <p:attrNameLst>
                                          <p:attrName>style.rotation</p:attrName>
                                        </p:attrNameLst>
                                      </p:cBhvr>
                                      <p:tavLst>
                                        <p:tav tm="0">
                                          <p:val>
                                            <p:fltVal val="90"/>
                                          </p:val>
                                        </p:tav>
                                        <p:tav tm="100000">
                                          <p:val>
                                            <p:fltVal val="0"/>
                                          </p:val>
                                        </p:tav>
                                      </p:tavLst>
                                    </p:anim>
                                    <p:animEffect transition="in" filter="fade">
                                      <p:cBhvr>
                                        <p:cTn id="16" dur="1000"/>
                                        <p:tgtEl>
                                          <p:spTgt spid="103"/>
                                        </p:tgtEl>
                                      </p:cBhvr>
                                    </p:animEffect>
                                  </p:childTnLst>
                                </p:cTn>
                              </p:par>
                            </p:childTnLst>
                          </p:cTn>
                        </p:par>
                        <p:par>
                          <p:cTn id="17" fill="hold">
                            <p:stCondLst>
                              <p:cond delay="1500"/>
                            </p:stCondLst>
                            <p:childTnLst>
                              <p:par>
                                <p:cTn id="18" presetID="53" presetClass="entr" presetSubtype="16" fill="hold" grpId="0" nodeType="afterEffect" nodePh="1">
                                  <p:stCondLst>
                                    <p:cond delay="0"/>
                                  </p:stCondLst>
                                  <p:endCondLst>
                                    <p:cond evt="begin" delay="0">
                                      <p:tn val="18"/>
                                    </p:cond>
                                  </p:endCondLst>
                                  <p:childTnLst>
                                    <p:set>
                                      <p:cBhvr>
                                        <p:cTn id="19" dur="1" fill="hold">
                                          <p:stCondLst>
                                            <p:cond delay="0"/>
                                          </p:stCondLst>
                                        </p:cTn>
                                        <p:tgtEl>
                                          <p:spTgt spid="105"/>
                                        </p:tgtEl>
                                        <p:attrNameLst>
                                          <p:attrName>style.visibility</p:attrName>
                                        </p:attrNameLst>
                                      </p:cBhvr>
                                      <p:to>
                                        <p:strVal val="visible"/>
                                      </p:to>
                                    </p:set>
                                    <p:anim calcmode="lin" valueType="num">
                                      <p:cBhvr>
                                        <p:cTn id="20" dur="500" fill="hold"/>
                                        <p:tgtEl>
                                          <p:spTgt spid="105"/>
                                        </p:tgtEl>
                                        <p:attrNameLst>
                                          <p:attrName>ppt_w</p:attrName>
                                        </p:attrNameLst>
                                      </p:cBhvr>
                                      <p:tavLst>
                                        <p:tav tm="0">
                                          <p:val>
                                            <p:fltVal val="0"/>
                                          </p:val>
                                        </p:tav>
                                        <p:tav tm="100000">
                                          <p:val>
                                            <p:strVal val="#ppt_w"/>
                                          </p:val>
                                        </p:tav>
                                      </p:tavLst>
                                    </p:anim>
                                    <p:anim calcmode="lin" valueType="num">
                                      <p:cBhvr>
                                        <p:cTn id="21" dur="500" fill="hold"/>
                                        <p:tgtEl>
                                          <p:spTgt spid="105"/>
                                        </p:tgtEl>
                                        <p:attrNameLst>
                                          <p:attrName>ppt_h</p:attrName>
                                        </p:attrNameLst>
                                      </p:cBhvr>
                                      <p:tavLst>
                                        <p:tav tm="0">
                                          <p:val>
                                            <p:fltVal val="0"/>
                                          </p:val>
                                        </p:tav>
                                        <p:tav tm="100000">
                                          <p:val>
                                            <p:strVal val="#ppt_h"/>
                                          </p:val>
                                        </p:tav>
                                      </p:tavLst>
                                    </p:anim>
                                    <p:animEffect transition="in" filter="fade">
                                      <p:cBhvr>
                                        <p:cTn id="22" dur="500"/>
                                        <p:tgtEl>
                                          <p:spTgt spid="105"/>
                                        </p:tgtEl>
                                      </p:cBhvr>
                                    </p:animEffect>
                                  </p:childTnLst>
                                </p:cTn>
                              </p:par>
                            </p:childTnLst>
                          </p:cTn>
                        </p:par>
                        <p:par>
                          <p:cTn id="23" fill="hold">
                            <p:stCondLst>
                              <p:cond delay="2000"/>
                            </p:stCondLst>
                            <p:childTnLst>
                              <p:par>
                                <p:cTn id="24" presetID="2" presetClass="entr" presetSubtype="8" fill="hold" nodeType="afterEffect">
                                  <p:stCondLst>
                                    <p:cond delay="0"/>
                                  </p:stCondLst>
                                  <p:childTnLst>
                                    <p:set>
                                      <p:cBhvr>
                                        <p:cTn id="25" dur="1" fill="hold">
                                          <p:stCondLst>
                                            <p:cond delay="0"/>
                                          </p:stCondLst>
                                        </p:cTn>
                                        <p:tgtEl>
                                          <p:spTgt spid="2"/>
                                        </p:tgtEl>
                                        <p:attrNameLst>
                                          <p:attrName>style.visibility</p:attrName>
                                        </p:attrNameLst>
                                      </p:cBhvr>
                                      <p:to>
                                        <p:strVal val="visible"/>
                                      </p:to>
                                    </p:set>
                                    <p:anim calcmode="lin" valueType="num">
                                      <p:cBhvr additive="base">
                                        <p:cTn id="26" dur="500" fill="hold"/>
                                        <p:tgtEl>
                                          <p:spTgt spid="2"/>
                                        </p:tgtEl>
                                        <p:attrNameLst>
                                          <p:attrName>ppt_x</p:attrName>
                                        </p:attrNameLst>
                                      </p:cBhvr>
                                      <p:tavLst>
                                        <p:tav tm="0">
                                          <p:val>
                                            <p:strVal val="0-#ppt_w/2"/>
                                          </p:val>
                                        </p:tav>
                                        <p:tav tm="100000">
                                          <p:val>
                                            <p:strVal val="#ppt_x"/>
                                          </p:val>
                                        </p:tav>
                                      </p:tavLst>
                                    </p:anim>
                                    <p:anim calcmode="lin" valueType="num">
                                      <p:cBhvr additive="base">
                                        <p:cTn id="27" dur="500" fill="hold"/>
                                        <p:tgtEl>
                                          <p:spTgt spid="2"/>
                                        </p:tgtEl>
                                        <p:attrNameLst>
                                          <p:attrName>ppt_y</p:attrName>
                                        </p:attrNameLst>
                                      </p:cBhvr>
                                      <p:tavLst>
                                        <p:tav tm="0">
                                          <p:val>
                                            <p:strVal val="#ppt_y"/>
                                          </p:val>
                                        </p:tav>
                                        <p:tav tm="100000">
                                          <p:val>
                                            <p:strVal val="#ppt_y"/>
                                          </p:val>
                                        </p:tav>
                                      </p:tavLst>
                                    </p:anim>
                                  </p:childTnLst>
                                </p:cTn>
                              </p:par>
                              <p:par>
                                <p:cTn id="28" presetID="2" presetClass="entr" presetSubtype="2" fill="hold" grpId="0" nodeType="withEffect">
                                  <p:stCondLst>
                                    <p:cond delay="0"/>
                                  </p:stCondLst>
                                  <p:childTnLst>
                                    <p:set>
                                      <p:cBhvr>
                                        <p:cTn id="29" dur="1" fill="hold">
                                          <p:stCondLst>
                                            <p:cond delay="0"/>
                                          </p:stCondLst>
                                        </p:cTn>
                                        <p:tgtEl>
                                          <p:spTgt spid="85"/>
                                        </p:tgtEl>
                                        <p:attrNameLst>
                                          <p:attrName>style.visibility</p:attrName>
                                        </p:attrNameLst>
                                      </p:cBhvr>
                                      <p:to>
                                        <p:strVal val="visible"/>
                                      </p:to>
                                    </p:set>
                                    <p:anim calcmode="lin" valueType="num">
                                      <p:cBhvr additive="base">
                                        <p:cTn id="30" dur="500" fill="hold"/>
                                        <p:tgtEl>
                                          <p:spTgt spid="85"/>
                                        </p:tgtEl>
                                        <p:attrNameLst>
                                          <p:attrName>ppt_x</p:attrName>
                                        </p:attrNameLst>
                                      </p:cBhvr>
                                      <p:tavLst>
                                        <p:tav tm="0">
                                          <p:val>
                                            <p:strVal val="1+#ppt_w/2"/>
                                          </p:val>
                                        </p:tav>
                                        <p:tav tm="100000">
                                          <p:val>
                                            <p:strVal val="#ppt_x"/>
                                          </p:val>
                                        </p:tav>
                                      </p:tavLst>
                                    </p:anim>
                                    <p:anim calcmode="lin" valueType="num">
                                      <p:cBhvr additive="base">
                                        <p:cTn id="31" dur="500" fill="hold"/>
                                        <p:tgtEl>
                                          <p:spTgt spid="85"/>
                                        </p:tgtEl>
                                        <p:attrNameLst>
                                          <p:attrName>ppt_y</p:attrName>
                                        </p:attrNameLst>
                                      </p:cBhvr>
                                      <p:tavLst>
                                        <p:tav tm="0">
                                          <p:val>
                                            <p:strVal val="#ppt_y"/>
                                          </p:val>
                                        </p:tav>
                                        <p:tav tm="100000">
                                          <p:val>
                                            <p:strVal val="#ppt_y"/>
                                          </p:val>
                                        </p:tav>
                                      </p:tavLst>
                                    </p:anim>
                                  </p:childTnLst>
                                </p:cTn>
                              </p:par>
                            </p:childTnLst>
                          </p:cTn>
                        </p:par>
                        <p:par>
                          <p:cTn id="32" fill="hold">
                            <p:stCondLst>
                              <p:cond delay="2500"/>
                            </p:stCondLst>
                            <p:childTnLst>
                              <p:par>
                                <p:cTn id="33" presetID="41" presetClass="entr" presetSubtype="0" fill="hold" grpId="0" nodeType="afterEffect">
                                  <p:stCondLst>
                                    <p:cond delay="0"/>
                                  </p:stCondLst>
                                  <p:iterate type="lt">
                                    <p:tmPct val="10000"/>
                                  </p:iterate>
                                  <p:childTnLst>
                                    <p:set>
                                      <p:cBhvr>
                                        <p:cTn id="34" dur="1" fill="hold">
                                          <p:stCondLst>
                                            <p:cond delay="0"/>
                                          </p:stCondLst>
                                        </p:cTn>
                                        <p:tgtEl>
                                          <p:spTgt spid="109"/>
                                        </p:tgtEl>
                                        <p:attrNameLst>
                                          <p:attrName>style.visibility</p:attrName>
                                        </p:attrNameLst>
                                      </p:cBhvr>
                                      <p:to>
                                        <p:strVal val="visible"/>
                                      </p:to>
                                    </p:set>
                                    <p:anim calcmode="lin" valueType="num">
                                      <p:cBhvr>
                                        <p:cTn id="35" dur="500" fill="hold"/>
                                        <p:tgtEl>
                                          <p:spTgt spid="109"/>
                                        </p:tgtEl>
                                        <p:attrNameLst>
                                          <p:attrName>ppt_x</p:attrName>
                                        </p:attrNameLst>
                                      </p:cBhvr>
                                      <p:tavLst>
                                        <p:tav tm="0">
                                          <p:val>
                                            <p:strVal val="#ppt_x"/>
                                          </p:val>
                                        </p:tav>
                                        <p:tav tm="50000">
                                          <p:val>
                                            <p:strVal val="#ppt_x+.1"/>
                                          </p:val>
                                        </p:tav>
                                        <p:tav tm="100000">
                                          <p:val>
                                            <p:strVal val="#ppt_x"/>
                                          </p:val>
                                        </p:tav>
                                      </p:tavLst>
                                    </p:anim>
                                    <p:anim calcmode="lin" valueType="num">
                                      <p:cBhvr>
                                        <p:cTn id="36" dur="500" fill="hold"/>
                                        <p:tgtEl>
                                          <p:spTgt spid="109"/>
                                        </p:tgtEl>
                                        <p:attrNameLst>
                                          <p:attrName>ppt_y</p:attrName>
                                        </p:attrNameLst>
                                      </p:cBhvr>
                                      <p:tavLst>
                                        <p:tav tm="0">
                                          <p:val>
                                            <p:strVal val="#ppt_y"/>
                                          </p:val>
                                        </p:tav>
                                        <p:tav tm="100000">
                                          <p:val>
                                            <p:strVal val="#ppt_y"/>
                                          </p:val>
                                        </p:tav>
                                      </p:tavLst>
                                    </p:anim>
                                    <p:anim calcmode="lin" valueType="num">
                                      <p:cBhvr>
                                        <p:cTn id="37" dur="500" fill="hold"/>
                                        <p:tgtEl>
                                          <p:spTgt spid="109"/>
                                        </p:tgtEl>
                                        <p:attrNameLst>
                                          <p:attrName>ppt_h</p:attrName>
                                        </p:attrNameLst>
                                      </p:cBhvr>
                                      <p:tavLst>
                                        <p:tav tm="0">
                                          <p:val>
                                            <p:strVal val="#ppt_h/10"/>
                                          </p:val>
                                        </p:tav>
                                        <p:tav tm="50000">
                                          <p:val>
                                            <p:strVal val="#ppt_h+.01"/>
                                          </p:val>
                                        </p:tav>
                                        <p:tav tm="100000">
                                          <p:val>
                                            <p:strVal val="#ppt_h"/>
                                          </p:val>
                                        </p:tav>
                                      </p:tavLst>
                                    </p:anim>
                                    <p:anim calcmode="lin" valueType="num">
                                      <p:cBhvr>
                                        <p:cTn id="38" dur="500" fill="hold"/>
                                        <p:tgtEl>
                                          <p:spTgt spid="109"/>
                                        </p:tgtEl>
                                        <p:attrNameLst>
                                          <p:attrName>ppt_w</p:attrName>
                                        </p:attrNameLst>
                                      </p:cBhvr>
                                      <p:tavLst>
                                        <p:tav tm="0">
                                          <p:val>
                                            <p:strVal val="#ppt_w/10"/>
                                          </p:val>
                                        </p:tav>
                                        <p:tav tm="50000">
                                          <p:val>
                                            <p:strVal val="#ppt_w+.01"/>
                                          </p:val>
                                        </p:tav>
                                        <p:tav tm="100000">
                                          <p:val>
                                            <p:strVal val="#ppt_w"/>
                                          </p:val>
                                        </p:tav>
                                      </p:tavLst>
                                    </p:anim>
                                    <p:animEffect transition="in" filter="fade">
                                      <p:cBhvr>
                                        <p:cTn id="39" dur="500" tmFilter="0,0; .5, 1; 1, 1"/>
                                        <p:tgtEl>
                                          <p:spTgt spid="109"/>
                                        </p:tgtEl>
                                      </p:cBhvr>
                                    </p:animEffect>
                                  </p:childTnLst>
                                </p:cTn>
                              </p:par>
                            </p:childTnLst>
                          </p:cTn>
                        </p:par>
                        <p:par>
                          <p:cTn id="40" fill="hold">
                            <p:stCondLst>
                              <p:cond delay="3000"/>
                            </p:stCondLst>
                            <p:childTnLst>
                              <p:par>
                                <p:cTn id="41" presetID="14" presetClass="entr" presetSubtype="10" fill="hold" grpId="0" nodeType="afterEffect">
                                  <p:stCondLst>
                                    <p:cond delay="0"/>
                                  </p:stCondLst>
                                  <p:childTnLst>
                                    <p:set>
                                      <p:cBhvr>
                                        <p:cTn id="42" dur="1" fill="hold">
                                          <p:stCondLst>
                                            <p:cond delay="0"/>
                                          </p:stCondLst>
                                        </p:cTn>
                                        <p:tgtEl>
                                          <p:spTgt spid="86"/>
                                        </p:tgtEl>
                                        <p:attrNameLst>
                                          <p:attrName>style.visibility</p:attrName>
                                        </p:attrNameLst>
                                      </p:cBhvr>
                                      <p:to>
                                        <p:strVal val="visible"/>
                                      </p:to>
                                    </p:set>
                                    <p:animEffect transition="in" filter="randombar(horizontal)">
                                      <p:cBhvr>
                                        <p:cTn id="43" dur="500"/>
                                        <p:tgtEl>
                                          <p:spTgt spid="86"/>
                                        </p:tgtEl>
                                      </p:cBhvr>
                                    </p:animEffect>
                                  </p:childTnLst>
                                </p:cTn>
                              </p:par>
                            </p:childTnLst>
                          </p:cTn>
                        </p:par>
                        <p:par>
                          <p:cTn id="44" fill="hold">
                            <p:stCondLst>
                              <p:cond delay="3500"/>
                            </p:stCondLst>
                            <p:childTnLst>
                              <p:par>
                                <p:cTn id="45" presetID="2" presetClass="entr" presetSubtype="8" fill="hold" nodeType="afterEffect">
                                  <p:stCondLst>
                                    <p:cond delay="0"/>
                                  </p:stCondLst>
                                  <p:childTnLst>
                                    <p:set>
                                      <p:cBhvr>
                                        <p:cTn id="46" dur="1" fill="hold">
                                          <p:stCondLst>
                                            <p:cond delay="0"/>
                                          </p:stCondLst>
                                        </p:cTn>
                                        <p:tgtEl>
                                          <p:spTgt spid="3"/>
                                        </p:tgtEl>
                                        <p:attrNameLst>
                                          <p:attrName>style.visibility</p:attrName>
                                        </p:attrNameLst>
                                      </p:cBhvr>
                                      <p:to>
                                        <p:strVal val="visible"/>
                                      </p:to>
                                    </p:set>
                                    <p:anim calcmode="lin" valueType="num">
                                      <p:cBhvr additive="base">
                                        <p:cTn id="47" dur="500" fill="hold"/>
                                        <p:tgtEl>
                                          <p:spTgt spid="3"/>
                                        </p:tgtEl>
                                        <p:attrNameLst>
                                          <p:attrName>ppt_x</p:attrName>
                                        </p:attrNameLst>
                                      </p:cBhvr>
                                      <p:tavLst>
                                        <p:tav tm="0">
                                          <p:val>
                                            <p:strVal val="0-#ppt_w/2"/>
                                          </p:val>
                                        </p:tav>
                                        <p:tav tm="100000">
                                          <p:val>
                                            <p:strVal val="#ppt_x"/>
                                          </p:val>
                                        </p:tav>
                                      </p:tavLst>
                                    </p:anim>
                                    <p:anim calcmode="lin" valueType="num">
                                      <p:cBhvr additive="base">
                                        <p:cTn id="48" dur="500" fill="hold"/>
                                        <p:tgtEl>
                                          <p:spTgt spid="3"/>
                                        </p:tgtEl>
                                        <p:attrNameLst>
                                          <p:attrName>ppt_y</p:attrName>
                                        </p:attrNameLst>
                                      </p:cBhvr>
                                      <p:tavLst>
                                        <p:tav tm="0">
                                          <p:val>
                                            <p:strVal val="#ppt_y"/>
                                          </p:val>
                                        </p:tav>
                                        <p:tav tm="100000">
                                          <p:val>
                                            <p:strVal val="#ppt_y"/>
                                          </p:val>
                                        </p:tav>
                                      </p:tavLst>
                                    </p:anim>
                                  </p:childTnLst>
                                </p:cTn>
                              </p:par>
                              <p:par>
                                <p:cTn id="49" presetID="2" presetClass="entr" presetSubtype="2" fill="hold" grpId="0" nodeType="withEffect">
                                  <p:stCondLst>
                                    <p:cond delay="0"/>
                                  </p:stCondLst>
                                  <p:childTnLst>
                                    <p:set>
                                      <p:cBhvr>
                                        <p:cTn id="50" dur="1" fill="hold">
                                          <p:stCondLst>
                                            <p:cond delay="0"/>
                                          </p:stCondLst>
                                        </p:cTn>
                                        <p:tgtEl>
                                          <p:spTgt spid="91"/>
                                        </p:tgtEl>
                                        <p:attrNameLst>
                                          <p:attrName>style.visibility</p:attrName>
                                        </p:attrNameLst>
                                      </p:cBhvr>
                                      <p:to>
                                        <p:strVal val="visible"/>
                                      </p:to>
                                    </p:set>
                                    <p:anim calcmode="lin" valueType="num">
                                      <p:cBhvr additive="base">
                                        <p:cTn id="51" dur="500" fill="hold"/>
                                        <p:tgtEl>
                                          <p:spTgt spid="91"/>
                                        </p:tgtEl>
                                        <p:attrNameLst>
                                          <p:attrName>ppt_x</p:attrName>
                                        </p:attrNameLst>
                                      </p:cBhvr>
                                      <p:tavLst>
                                        <p:tav tm="0">
                                          <p:val>
                                            <p:strVal val="1+#ppt_w/2"/>
                                          </p:val>
                                        </p:tav>
                                        <p:tav tm="100000">
                                          <p:val>
                                            <p:strVal val="#ppt_x"/>
                                          </p:val>
                                        </p:tav>
                                      </p:tavLst>
                                    </p:anim>
                                    <p:anim calcmode="lin" valueType="num">
                                      <p:cBhvr additive="base">
                                        <p:cTn id="52" dur="500" fill="hold"/>
                                        <p:tgtEl>
                                          <p:spTgt spid="91"/>
                                        </p:tgtEl>
                                        <p:attrNameLst>
                                          <p:attrName>ppt_y</p:attrName>
                                        </p:attrNameLst>
                                      </p:cBhvr>
                                      <p:tavLst>
                                        <p:tav tm="0">
                                          <p:val>
                                            <p:strVal val="#ppt_y"/>
                                          </p:val>
                                        </p:tav>
                                        <p:tav tm="100000">
                                          <p:val>
                                            <p:strVal val="#ppt_y"/>
                                          </p:val>
                                        </p:tav>
                                      </p:tavLst>
                                    </p:anim>
                                  </p:childTnLst>
                                </p:cTn>
                              </p:par>
                            </p:childTnLst>
                          </p:cTn>
                        </p:par>
                        <p:par>
                          <p:cTn id="53" fill="hold">
                            <p:stCondLst>
                              <p:cond delay="4000"/>
                            </p:stCondLst>
                            <p:childTnLst>
                              <p:par>
                                <p:cTn id="54" presetID="41" presetClass="entr" presetSubtype="0" fill="hold" grpId="0" nodeType="afterEffect">
                                  <p:stCondLst>
                                    <p:cond delay="0"/>
                                  </p:stCondLst>
                                  <p:iterate type="lt">
                                    <p:tmPct val="10000"/>
                                  </p:iterate>
                                  <p:childTnLst>
                                    <p:set>
                                      <p:cBhvr>
                                        <p:cTn id="55" dur="1" fill="hold">
                                          <p:stCondLst>
                                            <p:cond delay="0"/>
                                          </p:stCondLst>
                                        </p:cTn>
                                        <p:tgtEl>
                                          <p:spTgt spid="119"/>
                                        </p:tgtEl>
                                        <p:attrNameLst>
                                          <p:attrName>style.visibility</p:attrName>
                                        </p:attrNameLst>
                                      </p:cBhvr>
                                      <p:to>
                                        <p:strVal val="visible"/>
                                      </p:to>
                                    </p:set>
                                    <p:anim calcmode="lin" valueType="num">
                                      <p:cBhvr>
                                        <p:cTn id="56" dur="500" fill="hold"/>
                                        <p:tgtEl>
                                          <p:spTgt spid="119"/>
                                        </p:tgtEl>
                                        <p:attrNameLst>
                                          <p:attrName>ppt_x</p:attrName>
                                        </p:attrNameLst>
                                      </p:cBhvr>
                                      <p:tavLst>
                                        <p:tav tm="0">
                                          <p:val>
                                            <p:strVal val="#ppt_x"/>
                                          </p:val>
                                        </p:tav>
                                        <p:tav tm="50000">
                                          <p:val>
                                            <p:strVal val="#ppt_x+.1"/>
                                          </p:val>
                                        </p:tav>
                                        <p:tav tm="100000">
                                          <p:val>
                                            <p:strVal val="#ppt_x"/>
                                          </p:val>
                                        </p:tav>
                                      </p:tavLst>
                                    </p:anim>
                                    <p:anim calcmode="lin" valueType="num">
                                      <p:cBhvr>
                                        <p:cTn id="57" dur="500" fill="hold"/>
                                        <p:tgtEl>
                                          <p:spTgt spid="119"/>
                                        </p:tgtEl>
                                        <p:attrNameLst>
                                          <p:attrName>ppt_y</p:attrName>
                                        </p:attrNameLst>
                                      </p:cBhvr>
                                      <p:tavLst>
                                        <p:tav tm="0">
                                          <p:val>
                                            <p:strVal val="#ppt_y"/>
                                          </p:val>
                                        </p:tav>
                                        <p:tav tm="100000">
                                          <p:val>
                                            <p:strVal val="#ppt_y"/>
                                          </p:val>
                                        </p:tav>
                                      </p:tavLst>
                                    </p:anim>
                                    <p:anim calcmode="lin" valueType="num">
                                      <p:cBhvr>
                                        <p:cTn id="58" dur="500" fill="hold"/>
                                        <p:tgtEl>
                                          <p:spTgt spid="119"/>
                                        </p:tgtEl>
                                        <p:attrNameLst>
                                          <p:attrName>ppt_h</p:attrName>
                                        </p:attrNameLst>
                                      </p:cBhvr>
                                      <p:tavLst>
                                        <p:tav tm="0">
                                          <p:val>
                                            <p:strVal val="#ppt_h/10"/>
                                          </p:val>
                                        </p:tav>
                                        <p:tav tm="50000">
                                          <p:val>
                                            <p:strVal val="#ppt_h+.01"/>
                                          </p:val>
                                        </p:tav>
                                        <p:tav tm="100000">
                                          <p:val>
                                            <p:strVal val="#ppt_h"/>
                                          </p:val>
                                        </p:tav>
                                      </p:tavLst>
                                    </p:anim>
                                    <p:anim calcmode="lin" valueType="num">
                                      <p:cBhvr>
                                        <p:cTn id="59" dur="500" fill="hold"/>
                                        <p:tgtEl>
                                          <p:spTgt spid="119"/>
                                        </p:tgtEl>
                                        <p:attrNameLst>
                                          <p:attrName>ppt_w</p:attrName>
                                        </p:attrNameLst>
                                      </p:cBhvr>
                                      <p:tavLst>
                                        <p:tav tm="0">
                                          <p:val>
                                            <p:strVal val="#ppt_w/10"/>
                                          </p:val>
                                        </p:tav>
                                        <p:tav tm="50000">
                                          <p:val>
                                            <p:strVal val="#ppt_w+.01"/>
                                          </p:val>
                                        </p:tav>
                                        <p:tav tm="100000">
                                          <p:val>
                                            <p:strVal val="#ppt_w"/>
                                          </p:val>
                                        </p:tav>
                                      </p:tavLst>
                                    </p:anim>
                                    <p:animEffect transition="in" filter="fade">
                                      <p:cBhvr>
                                        <p:cTn id="60" dur="500" tmFilter="0,0; .5, 1; 1, 1"/>
                                        <p:tgtEl>
                                          <p:spTgt spid="119"/>
                                        </p:tgtEl>
                                      </p:cBhvr>
                                    </p:animEffect>
                                  </p:childTnLst>
                                </p:cTn>
                              </p:par>
                            </p:childTnLst>
                          </p:cTn>
                        </p:par>
                        <p:par>
                          <p:cTn id="61" fill="hold">
                            <p:stCondLst>
                              <p:cond delay="4500"/>
                            </p:stCondLst>
                            <p:childTnLst>
                              <p:par>
                                <p:cTn id="62" presetID="14" presetClass="entr" presetSubtype="10" fill="hold" grpId="0" nodeType="afterEffect">
                                  <p:stCondLst>
                                    <p:cond delay="0"/>
                                  </p:stCondLst>
                                  <p:childTnLst>
                                    <p:set>
                                      <p:cBhvr>
                                        <p:cTn id="63" dur="1" fill="hold">
                                          <p:stCondLst>
                                            <p:cond delay="0"/>
                                          </p:stCondLst>
                                        </p:cTn>
                                        <p:tgtEl>
                                          <p:spTgt spid="92"/>
                                        </p:tgtEl>
                                        <p:attrNameLst>
                                          <p:attrName>style.visibility</p:attrName>
                                        </p:attrNameLst>
                                      </p:cBhvr>
                                      <p:to>
                                        <p:strVal val="visible"/>
                                      </p:to>
                                    </p:set>
                                    <p:animEffect transition="in" filter="randombar(horizontal)">
                                      <p:cBhvr>
                                        <p:cTn id="64" dur="500"/>
                                        <p:tgtEl>
                                          <p:spTgt spid="92"/>
                                        </p:tgtEl>
                                      </p:cBhvr>
                                    </p:animEffect>
                                  </p:childTnLst>
                                </p:cTn>
                              </p:par>
                            </p:childTnLst>
                          </p:cTn>
                        </p:par>
                        <p:par>
                          <p:cTn id="65" fill="hold">
                            <p:stCondLst>
                              <p:cond delay="5000"/>
                            </p:stCondLst>
                            <p:childTnLst>
                              <p:par>
                                <p:cTn id="66" presetID="41" presetClass="entr" presetSubtype="0" fill="hold" grpId="0" nodeType="afterEffect">
                                  <p:stCondLst>
                                    <p:cond delay="0"/>
                                  </p:stCondLst>
                                  <p:iterate type="lt">
                                    <p:tmPct val="10000"/>
                                  </p:iterate>
                                  <p:childTnLst>
                                    <p:set>
                                      <p:cBhvr>
                                        <p:cTn id="67" dur="1" fill="hold">
                                          <p:stCondLst>
                                            <p:cond delay="0"/>
                                          </p:stCondLst>
                                        </p:cTn>
                                        <p:tgtEl>
                                          <p:spTgt spid="99"/>
                                        </p:tgtEl>
                                        <p:attrNameLst>
                                          <p:attrName>style.visibility</p:attrName>
                                        </p:attrNameLst>
                                      </p:cBhvr>
                                      <p:to>
                                        <p:strVal val="visible"/>
                                      </p:to>
                                    </p:set>
                                    <p:anim calcmode="lin" valueType="num">
                                      <p:cBhvr>
                                        <p:cTn id="68" dur="500" fill="hold"/>
                                        <p:tgtEl>
                                          <p:spTgt spid="99"/>
                                        </p:tgtEl>
                                        <p:attrNameLst>
                                          <p:attrName>ppt_x</p:attrName>
                                        </p:attrNameLst>
                                      </p:cBhvr>
                                      <p:tavLst>
                                        <p:tav tm="0">
                                          <p:val>
                                            <p:strVal val="#ppt_x"/>
                                          </p:val>
                                        </p:tav>
                                        <p:tav tm="50000">
                                          <p:val>
                                            <p:strVal val="#ppt_x+.1"/>
                                          </p:val>
                                        </p:tav>
                                        <p:tav tm="100000">
                                          <p:val>
                                            <p:strVal val="#ppt_x"/>
                                          </p:val>
                                        </p:tav>
                                      </p:tavLst>
                                    </p:anim>
                                    <p:anim calcmode="lin" valueType="num">
                                      <p:cBhvr>
                                        <p:cTn id="69" dur="500" fill="hold"/>
                                        <p:tgtEl>
                                          <p:spTgt spid="99"/>
                                        </p:tgtEl>
                                        <p:attrNameLst>
                                          <p:attrName>ppt_y</p:attrName>
                                        </p:attrNameLst>
                                      </p:cBhvr>
                                      <p:tavLst>
                                        <p:tav tm="0">
                                          <p:val>
                                            <p:strVal val="#ppt_y"/>
                                          </p:val>
                                        </p:tav>
                                        <p:tav tm="100000">
                                          <p:val>
                                            <p:strVal val="#ppt_y"/>
                                          </p:val>
                                        </p:tav>
                                      </p:tavLst>
                                    </p:anim>
                                    <p:anim calcmode="lin" valueType="num">
                                      <p:cBhvr>
                                        <p:cTn id="70" dur="500" fill="hold"/>
                                        <p:tgtEl>
                                          <p:spTgt spid="99"/>
                                        </p:tgtEl>
                                        <p:attrNameLst>
                                          <p:attrName>ppt_h</p:attrName>
                                        </p:attrNameLst>
                                      </p:cBhvr>
                                      <p:tavLst>
                                        <p:tav tm="0">
                                          <p:val>
                                            <p:strVal val="#ppt_h/10"/>
                                          </p:val>
                                        </p:tav>
                                        <p:tav tm="50000">
                                          <p:val>
                                            <p:strVal val="#ppt_h+.01"/>
                                          </p:val>
                                        </p:tav>
                                        <p:tav tm="100000">
                                          <p:val>
                                            <p:strVal val="#ppt_h"/>
                                          </p:val>
                                        </p:tav>
                                      </p:tavLst>
                                    </p:anim>
                                    <p:anim calcmode="lin" valueType="num">
                                      <p:cBhvr>
                                        <p:cTn id="71" dur="500" fill="hold"/>
                                        <p:tgtEl>
                                          <p:spTgt spid="99"/>
                                        </p:tgtEl>
                                        <p:attrNameLst>
                                          <p:attrName>ppt_w</p:attrName>
                                        </p:attrNameLst>
                                      </p:cBhvr>
                                      <p:tavLst>
                                        <p:tav tm="0">
                                          <p:val>
                                            <p:strVal val="#ppt_w/10"/>
                                          </p:val>
                                        </p:tav>
                                        <p:tav tm="50000">
                                          <p:val>
                                            <p:strVal val="#ppt_w+.01"/>
                                          </p:val>
                                        </p:tav>
                                        <p:tav tm="100000">
                                          <p:val>
                                            <p:strVal val="#ppt_w"/>
                                          </p:val>
                                        </p:tav>
                                      </p:tavLst>
                                    </p:anim>
                                    <p:animEffect transition="in" filter="fade">
                                      <p:cBhvr>
                                        <p:cTn id="72" dur="500" tmFilter="0,0; .5, 1; 1, 1"/>
                                        <p:tgtEl>
                                          <p:spTgt spid="99"/>
                                        </p:tgtEl>
                                      </p:cBhvr>
                                    </p:animEffect>
                                  </p:childTnLst>
                                </p:cTn>
                              </p:par>
                            </p:childTnLst>
                          </p:cTn>
                        </p:par>
                        <p:par>
                          <p:cTn id="73" fill="hold">
                            <p:stCondLst>
                              <p:cond delay="5949"/>
                            </p:stCondLst>
                            <p:childTnLst>
                              <p:par>
                                <p:cTn id="74" presetID="2" presetClass="entr" presetSubtype="8" fill="hold" nodeType="afterEffect">
                                  <p:stCondLst>
                                    <p:cond delay="0"/>
                                  </p:stCondLst>
                                  <p:childTnLst>
                                    <p:set>
                                      <p:cBhvr>
                                        <p:cTn id="75" dur="1" fill="hold">
                                          <p:stCondLst>
                                            <p:cond delay="0"/>
                                          </p:stCondLst>
                                        </p:cTn>
                                        <p:tgtEl>
                                          <p:spTgt spid="4"/>
                                        </p:tgtEl>
                                        <p:attrNameLst>
                                          <p:attrName>style.visibility</p:attrName>
                                        </p:attrNameLst>
                                      </p:cBhvr>
                                      <p:to>
                                        <p:strVal val="visible"/>
                                      </p:to>
                                    </p:set>
                                    <p:anim calcmode="lin" valueType="num">
                                      <p:cBhvr additive="base">
                                        <p:cTn id="76" dur="500" fill="hold"/>
                                        <p:tgtEl>
                                          <p:spTgt spid="4"/>
                                        </p:tgtEl>
                                        <p:attrNameLst>
                                          <p:attrName>ppt_x</p:attrName>
                                        </p:attrNameLst>
                                      </p:cBhvr>
                                      <p:tavLst>
                                        <p:tav tm="0">
                                          <p:val>
                                            <p:strVal val="0-#ppt_w/2"/>
                                          </p:val>
                                        </p:tav>
                                        <p:tav tm="100000">
                                          <p:val>
                                            <p:strVal val="#ppt_x"/>
                                          </p:val>
                                        </p:tav>
                                      </p:tavLst>
                                    </p:anim>
                                    <p:anim calcmode="lin" valueType="num">
                                      <p:cBhvr additive="base">
                                        <p:cTn id="77" dur="500" fill="hold"/>
                                        <p:tgtEl>
                                          <p:spTgt spid="4"/>
                                        </p:tgtEl>
                                        <p:attrNameLst>
                                          <p:attrName>ppt_y</p:attrName>
                                        </p:attrNameLst>
                                      </p:cBhvr>
                                      <p:tavLst>
                                        <p:tav tm="0">
                                          <p:val>
                                            <p:strVal val="#ppt_y"/>
                                          </p:val>
                                        </p:tav>
                                        <p:tav tm="100000">
                                          <p:val>
                                            <p:strVal val="#ppt_y"/>
                                          </p:val>
                                        </p:tav>
                                      </p:tavLst>
                                    </p:anim>
                                  </p:childTnLst>
                                </p:cTn>
                              </p:par>
                              <p:par>
                                <p:cTn id="78" presetID="2" presetClass="entr" presetSubtype="2" fill="hold" grpId="0" nodeType="withEffect">
                                  <p:stCondLst>
                                    <p:cond delay="0"/>
                                  </p:stCondLst>
                                  <p:childTnLst>
                                    <p:set>
                                      <p:cBhvr>
                                        <p:cTn id="79" dur="1" fill="hold">
                                          <p:stCondLst>
                                            <p:cond delay="0"/>
                                          </p:stCondLst>
                                        </p:cTn>
                                        <p:tgtEl>
                                          <p:spTgt spid="93"/>
                                        </p:tgtEl>
                                        <p:attrNameLst>
                                          <p:attrName>style.visibility</p:attrName>
                                        </p:attrNameLst>
                                      </p:cBhvr>
                                      <p:to>
                                        <p:strVal val="visible"/>
                                      </p:to>
                                    </p:set>
                                    <p:anim calcmode="lin" valueType="num">
                                      <p:cBhvr additive="base">
                                        <p:cTn id="80" dur="500" fill="hold"/>
                                        <p:tgtEl>
                                          <p:spTgt spid="93"/>
                                        </p:tgtEl>
                                        <p:attrNameLst>
                                          <p:attrName>ppt_x</p:attrName>
                                        </p:attrNameLst>
                                      </p:cBhvr>
                                      <p:tavLst>
                                        <p:tav tm="0">
                                          <p:val>
                                            <p:strVal val="1+#ppt_w/2"/>
                                          </p:val>
                                        </p:tav>
                                        <p:tav tm="100000">
                                          <p:val>
                                            <p:strVal val="#ppt_x"/>
                                          </p:val>
                                        </p:tav>
                                      </p:tavLst>
                                    </p:anim>
                                    <p:anim calcmode="lin" valueType="num">
                                      <p:cBhvr additive="base">
                                        <p:cTn id="81" dur="500" fill="hold"/>
                                        <p:tgtEl>
                                          <p:spTgt spid="93"/>
                                        </p:tgtEl>
                                        <p:attrNameLst>
                                          <p:attrName>ppt_y</p:attrName>
                                        </p:attrNameLst>
                                      </p:cBhvr>
                                      <p:tavLst>
                                        <p:tav tm="0">
                                          <p:val>
                                            <p:strVal val="#ppt_y"/>
                                          </p:val>
                                        </p:tav>
                                        <p:tav tm="100000">
                                          <p:val>
                                            <p:strVal val="#ppt_y"/>
                                          </p:val>
                                        </p:tav>
                                      </p:tavLst>
                                    </p:anim>
                                  </p:childTnLst>
                                </p:cTn>
                              </p:par>
                            </p:childTnLst>
                          </p:cTn>
                        </p:par>
                        <p:par>
                          <p:cTn id="82" fill="hold">
                            <p:stCondLst>
                              <p:cond delay="6449"/>
                            </p:stCondLst>
                            <p:childTnLst>
                              <p:par>
                                <p:cTn id="83" presetID="41" presetClass="entr" presetSubtype="0" fill="hold" grpId="0" nodeType="afterEffect">
                                  <p:stCondLst>
                                    <p:cond delay="0"/>
                                  </p:stCondLst>
                                  <p:iterate type="lt">
                                    <p:tmPct val="10000"/>
                                  </p:iterate>
                                  <p:childTnLst>
                                    <p:set>
                                      <p:cBhvr>
                                        <p:cTn id="84" dur="1" fill="hold">
                                          <p:stCondLst>
                                            <p:cond delay="0"/>
                                          </p:stCondLst>
                                        </p:cTn>
                                        <p:tgtEl>
                                          <p:spTgt spid="120"/>
                                        </p:tgtEl>
                                        <p:attrNameLst>
                                          <p:attrName>style.visibility</p:attrName>
                                        </p:attrNameLst>
                                      </p:cBhvr>
                                      <p:to>
                                        <p:strVal val="visible"/>
                                      </p:to>
                                    </p:set>
                                    <p:anim calcmode="lin" valueType="num">
                                      <p:cBhvr>
                                        <p:cTn id="85" dur="500" fill="hold"/>
                                        <p:tgtEl>
                                          <p:spTgt spid="120"/>
                                        </p:tgtEl>
                                        <p:attrNameLst>
                                          <p:attrName>ppt_x</p:attrName>
                                        </p:attrNameLst>
                                      </p:cBhvr>
                                      <p:tavLst>
                                        <p:tav tm="0">
                                          <p:val>
                                            <p:strVal val="#ppt_x"/>
                                          </p:val>
                                        </p:tav>
                                        <p:tav tm="50000">
                                          <p:val>
                                            <p:strVal val="#ppt_x+.1"/>
                                          </p:val>
                                        </p:tav>
                                        <p:tav tm="100000">
                                          <p:val>
                                            <p:strVal val="#ppt_x"/>
                                          </p:val>
                                        </p:tav>
                                      </p:tavLst>
                                    </p:anim>
                                    <p:anim calcmode="lin" valueType="num">
                                      <p:cBhvr>
                                        <p:cTn id="86" dur="500" fill="hold"/>
                                        <p:tgtEl>
                                          <p:spTgt spid="120"/>
                                        </p:tgtEl>
                                        <p:attrNameLst>
                                          <p:attrName>ppt_y</p:attrName>
                                        </p:attrNameLst>
                                      </p:cBhvr>
                                      <p:tavLst>
                                        <p:tav tm="0">
                                          <p:val>
                                            <p:strVal val="#ppt_y"/>
                                          </p:val>
                                        </p:tav>
                                        <p:tav tm="100000">
                                          <p:val>
                                            <p:strVal val="#ppt_y"/>
                                          </p:val>
                                        </p:tav>
                                      </p:tavLst>
                                    </p:anim>
                                    <p:anim calcmode="lin" valueType="num">
                                      <p:cBhvr>
                                        <p:cTn id="87" dur="500" fill="hold"/>
                                        <p:tgtEl>
                                          <p:spTgt spid="120"/>
                                        </p:tgtEl>
                                        <p:attrNameLst>
                                          <p:attrName>ppt_h</p:attrName>
                                        </p:attrNameLst>
                                      </p:cBhvr>
                                      <p:tavLst>
                                        <p:tav tm="0">
                                          <p:val>
                                            <p:strVal val="#ppt_h/10"/>
                                          </p:val>
                                        </p:tav>
                                        <p:tav tm="50000">
                                          <p:val>
                                            <p:strVal val="#ppt_h+.01"/>
                                          </p:val>
                                        </p:tav>
                                        <p:tav tm="100000">
                                          <p:val>
                                            <p:strVal val="#ppt_h"/>
                                          </p:val>
                                        </p:tav>
                                      </p:tavLst>
                                    </p:anim>
                                    <p:anim calcmode="lin" valueType="num">
                                      <p:cBhvr>
                                        <p:cTn id="88" dur="500" fill="hold"/>
                                        <p:tgtEl>
                                          <p:spTgt spid="120"/>
                                        </p:tgtEl>
                                        <p:attrNameLst>
                                          <p:attrName>ppt_w</p:attrName>
                                        </p:attrNameLst>
                                      </p:cBhvr>
                                      <p:tavLst>
                                        <p:tav tm="0">
                                          <p:val>
                                            <p:strVal val="#ppt_w/10"/>
                                          </p:val>
                                        </p:tav>
                                        <p:tav tm="50000">
                                          <p:val>
                                            <p:strVal val="#ppt_w+.01"/>
                                          </p:val>
                                        </p:tav>
                                        <p:tav tm="100000">
                                          <p:val>
                                            <p:strVal val="#ppt_w"/>
                                          </p:val>
                                        </p:tav>
                                      </p:tavLst>
                                    </p:anim>
                                    <p:animEffect transition="in" filter="fade">
                                      <p:cBhvr>
                                        <p:cTn id="89" dur="500" tmFilter="0,0; .5, 1; 1, 1"/>
                                        <p:tgtEl>
                                          <p:spTgt spid="120"/>
                                        </p:tgtEl>
                                      </p:cBhvr>
                                    </p:animEffect>
                                  </p:childTnLst>
                                </p:cTn>
                              </p:par>
                            </p:childTnLst>
                          </p:cTn>
                        </p:par>
                        <p:par>
                          <p:cTn id="90" fill="hold">
                            <p:stCondLst>
                              <p:cond delay="6949"/>
                            </p:stCondLst>
                            <p:childTnLst>
                              <p:par>
                                <p:cTn id="91" presetID="14" presetClass="entr" presetSubtype="10" fill="hold" grpId="0" nodeType="afterEffect">
                                  <p:stCondLst>
                                    <p:cond delay="0"/>
                                  </p:stCondLst>
                                  <p:childTnLst>
                                    <p:set>
                                      <p:cBhvr>
                                        <p:cTn id="92" dur="1" fill="hold">
                                          <p:stCondLst>
                                            <p:cond delay="0"/>
                                          </p:stCondLst>
                                        </p:cTn>
                                        <p:tgtEl>
                                          <p:spTgt spid="95"/>
                                        </p:tgtEl>
                                        <p:attrNameLst>
                                          <p:attrName>style.visibility</p:attrName>
                                        </p:attrNameLst>
                                      </p:cBhvr>
                                      <p:to>
                                        <p:strVal val="visible"/>
                                      </p:to>
                                    </p:set>
                                    <p:animEffect transition="in" filter="randombar(horizontal)">
                                      <p:cBhvr>
                                        <p:cTn id="93" dur="500"/>
                                        <p:tgtEl>
                                          <p:spTgt spid="95"/>
                                        </p:tgtEl>
                                      </p:cBhvr>
                                    </p:animEffect>
                                  </p:childTnLst>
                                </p:cTn>
                              </p:par>
                            </p:childTnLst>
                          </p:cTn>
                        </p:par>
                        <p:par>
                          <p:cTn id="94" fill="hold">
                            <p:stCondLst>
                              <p:cond delay="7449"/>
                            </p:stCondLst>
                            <p:childTnLst>
                              <p:par>
                                <p:cTn id="95" presetID="23" presetClass="entr" presetSubtype="528" fill="hold" nodeType="afterEffect">
                                  <p:stCondLst>
                                    <p:cond delay="0"/>
                                  </p:stCondLst>
                                  <p:childTnLst>
                                    <p:set>
                                      <p:cBhvr>
                                        <p:cTn id="96" dur="1" fill="hold">
                                          <p:stCondLst>
                                            <p:cond delay="0"/>
                                          </p:stCondLst>
                                        </p:cTn>
                                        <p:tgtEl>
                                          <p:spTgt spid="6"/>
                                        </p:tgtEl>
                                        <p:attrNameLst>
                                          <p:attrName>style.visibility</p:attrName>
                                        </p:attrNameLst>
                                      </p:cBhvr>
                                      <p:to>
                                        <p:strVal val="visible"/>
                                      </p:to>
                                    </p:set>
                                    <p:anim calcmode="lin" valueType="num">
                                      <p:cBhvr>
                                        <p:cTn id="97" dur="500" fill="hold"/>
                                        <p:tgtEl>
                                          <p:spTgt spid="6"/>
                                        </p:tgtEl>
                                        <p:attrNameLst>
                                          <p:attrName>ppt_w</p:attrName>
                                        </p:attrNameLst>
                                      </p:cBhvr>
                                      <p:tavLst>
                                        <p:tav tm="0">
                                          <p:val>
                                            <p:fltVal val="0"/>
                                          </p:val>
                                        </p:tav>
                                        <p:tav tm="100000">
                                          <p:val>
                                            <p:strVal val="#ppt_w"/>
                                          </p:val>
                                        </p:tav>
                                      </p:tavLst>
                                    </p:anim>
                                    <p:anim calcmode="lin" valueType="num">
                                      <p:cBhvr>
                                        <p:cTn id="98" dur="500" fill="hold"/>
                                        <p:tgtEl>
                                          <p:spTgt spid="6"/>
                                        </p:tgtEl>
                                        <p:attrNameLst>
                                          <p:attrName>ppt_h</p:attrName>
                                        </p:attrNameLst>
                                      </p:cBhvr>
                                      <p:tavLst>
                                        <p:tav tm="0">
                                          <p:val>
                                            <p:fltVal val="0"/>
                                          </p:val>
                                        </p:tav>
                                        <p:tav tm="100000">
                                          <p:val>
                                            <p:strVal val="#ppt_h"/>
                                          </p:val>
                                        </p:tav>
                                      </p:tavLst>
                                    </p:anim>
                                    <p:anim calcmode="lin" valueType="num">
                                      <p:cBhvr>
                                        <p:cTn id="99" dur="500" fill="hold"/>
                                        <p:tgtEl>
                                          <p:spTgt spid="6"/>
                                        </p:tgtEl>
                                        <p:attrNameLst>
                                          <p:attrName>ppt_x</p:attrName>
                                        </p:attrNameLst>
                                      </p:cBhvr>
                                      <p:tavLst>
                                        <p:tav tm="0">
                                          <p:val>
                                            <p:fltVal val="0.5"/>
                                          </p:val>
                                        </p:tav>
                                        <p:tav tm="100000">
                                          <p:val>
                                            <p:strVal val="#ppt_x"/>
                                          </p:val>
                                        </p:tav>
                                      </p:tavLst>
                                    </p:anim>
                                    <p:anim calcmode="lin" valueType="num">
                                      <p:cBhvr>
                                        <p:cTn id="100" dur="500" fill="hold"/>
                                        <p:tgtEl>
                                          <p:spTgt spid="6"/>
                                        </p:tgtEl>
                                        <p:attrNameLst>
                                          <p:attrName>ppt_y</p:attrName>
                                        </p:attrNameLst>
                                      </p:cBhvr>
                                      <p:tavLst>
                                        <p:tav tm="0">
                                          <p:val>
                                            <p:fltVal val="0.5"/>
                                          </p:val>
                                        </p:tav>
                                        <p:tav tm="100000">
                                          <p:val>
                                            <p:strVal val="#ppt_y"/>
                                          </p:val>
                                        </p:tav>
                                      </p:tavLst>
                                    </p:anim>
                                  </p:childTnLst>
                                </p:cTn>
                              </p:par>
                              <p:par>
                                <p:cTn id="101" presetID="23" presetClass="entr" presetSubtype="528" fill="hold" nodeType="withEffect">
                                  <p:stCondLst>
                                    <p:cond delay="300"/>
                                  </p:stCondLst>
                                  <p:childTnLst>
                                    <p:set>
                                      <p:cBhvr>
                                        <p:cTn id="102" dur="1" fill="hold">
                                          <p:stCondLst>
                                            <p:cond delay="0"/>
                                          </p:stCondLst>
                                        </p:cTn>
                                        <p:tgtEl>
                                          <p:spTgt spid="7"/>
                                        </p:tgtEl>
                                        <p:attrNameLst>
                                          <p:attrName>style.visibility</p:attrName>
                                        </p:attrNameLst>
                                      </p:cBhvr>
                                      <p:to>
                                        <p:strVal val="visible"/>
                                      </p:to>
                                    </p:set>
                                    <p:anim calcmode="lin" valueType="num">
                                      <p:cBhvr>
                                        <p:cTn id="103" dur="500" fill="hold"/>
                                        <p:tgtEl>
                                          <p:spTgt spid="7"/>
                                        </p:tgtEl>
                                        <p:attrNameLst>
                                          <p:attrName>ppt_w</p:attrName>
                                        </p:attrNameLst>
                                      </p:cBhvr>
                                      <p:tavLst>
                                        <p:tav tm="0">
                                          <p:val>
                                            <p:fltVal val="0"/>
                                          </p:val>
                                        </p:tav>
                                        <p:tav tm="100000">
                                          <p:val>
                                            <p:strVal val="#ppt_w"/>
                                          </p:val>
                                        </p:tav>
                                      </p:tavLst>
                                    </p:anim>
                                    <p:anim calcmode="lin" valueType="num">
                                      <p:cBhvr>
                                        <p:cTn id="104" dur="500" fill="hold"/>
                                        <p:tgtEl>
                                          <p:spTgt spid="7"/>
                                        </p:tgtEl>
                                        <p:attrNameLst>
                                          <p:attrName>ppt_h</p:attrName>
                                        </p:attrNameLst>
                                      </p:cBhvr>
                                      <p:tavLst>
                                        <p:tav tm="0">
                                          <p:val>
                                            <p:fltVal val="0"/>
                                          </p:val>
                                        </p:tav>
                                        <p:tav tm="100000">
                                          <p:val>
                                            <p:strVal val="#ppt_h"/>
                                          </p:val>
                                        </p:tav>
                                      </p:tavLst>
                                    </p:anim>
                                    <p:anim calcmode="lin" valueType="num">
                                      <p:cBhvr>
                                        <p:cTn id="105" dur="500" fill="hold"/>
                                        <p:tgtEl>
                                          <p:spTgt spid="7"/>
                                        </p:tgtEl>
                                        <p:attrNameLst>
                                          <p:attrName>ppt_x</p:attrName>
                                        </p:attrNameLst>
                                      </p:cBhvr>
                                      <p:tavLst>
                                        <p:tav tm="0">
                                          <p:val>
                                            <p:fltVal val="0.5"/>
                                          </p:val>
                                        </p:tav>
                                        <p:tav tm="100000">
                                          <p:val>
                                            <p:strVal val="#ppt_x"/>
                                          </p:val>
                                        </p:tav>
                                      </p:tavLst>
                                    </p:anim>
                                    <p:anim calcmode="lin" valueType="num">
                                      <p:cBhvr>
                                        <p:cTn id="106" dur="500" fill="hold"/>
                                        <p:tgtEl>
                                          <p:spTgt spid="7"/>
                                        </p:tgtEl>
                                        <p:attrNameLst>
                                          <p:attrName>ppt_y</p:attrName>
                                        </p:attrNameLst>
                                      </p:cBhvr>
                                      <p:tavLst>
                                        <p:tav tm="0">
                                          <p:val>
                                            <p:fltVal val="0.5"/>
                                          </p:val>
                                        </p:tav>
                                        <p:tav tm="100000">
                                          <p:val>
                                            <p:strVal val="#ppt_y"/>
                                          </p:val>
                                        </p:tav>
                                      </p:tavLst>
                                    </p:anim>
                                  </p:childTnLst>
                                </p:cTn>
                              </p:par>
                              <p:par>
                                <p:cTn id="107" presetID="23" presetClass="entr" presetSubtype="528" fill="hold" nodeType="withEffect">
                                  <p:stCondLst>
                                    <p:cond delay="700"/>
                                  </p:stCondLst>
                                  <p:childTnLst>
                                    <p:set>
                                      <p:cBhvr>
                                        <p:cTn id="108" dur="1" fill="hold">
                                          <p:stCondLst>
                                            <p:cond delay="0"/>
                                          </p:stCondLst>
                                        </p:cTn>
                                        <p:tgtEl>
                                          <p:spTgt spid="8"/>
                                        </p:tgtEl>
                                        <p:attrNameLst>
                                          <p:attrName>style.visibility</p:attrName>
                                        </p:attrNameLst>
                                      </p:cBhvr>
                                      <p:to>
                                        <p:strVal val="visible"/>
                                      </p:to>
                                    </p:set>
                                    <p:anim calcmode="lin" valueType="num">
                                      <p:cBhvr>
                                        <p:cTn id="109" dur="500" fill="hold"/>
                                        <p:tgtEl>
                                          <p:spTgt spid="8"/>
                                        </p:tgtEl>
                                        <p:attrNameLst>
                                          <p:attrName>ppt_w</p:attrName>
                                        </p:attrNameLst>
                                      </p:cBhvr>
                                      <p:tavLst>
                                        <p:tav tm="0">
                                          <p:val>
                                            <p:fltVal val="0"/>
                                          </p:val>
                                        </p:tav>
                                        <p:tav tm="100000">
                                          <p:val>
                                            <p:strVal val="#ppt_w"/>
                                          </p:val>
                                        </p:tav>
                                      </p:tavLst>
                                    </p:anim>
                                    <p:anim calcmode="lin" valueType="num">
                                      <p:cBhvr>
                                        <p:cTn id="110" dur="500" fill="hold"/>
                                        <p:tgtEl>
                                          <p:spTgt spid="8"/>
                                        </p:tgtEl>
                                        <p:attrNameLst>
                                          <p:attrName>ppt_h</p:attrName>
                                        </p:attrNameLst>
                                      </p:cBhvr>
                                      <p:tavLst>
                                        <p:tav tm="0">
                                          <p:val>
                                            <p:fltVal val="0"/>
                                          </p:val>
                                        </p:tav>
                                        <p:tav tm="100000">
                                          <p:val>
                                            <p:strVal val="#ppt_h"/>
                                          </p:val>
                                        </p:tav>
                                      </p:tavLst>
                                    </p:anim>
                                    <p:anim calcmode="lin" valueType="num">
                                      <p:cBhvr>
                                        <p:cTn id="111" dur="500" fill="hold"/>
                                        <p:tgtEl>
                                          <p:spTgt spid="8"/>
                                        </p:tgtEl>
                                        <p:attrNameLst>
                                          <p:attrName>ppt_x</p:attrName>
                                        </p:attrNameLst>
                                      </p:cBhvr>
                                      <p:tavLst>
                                        <p:tav tm="0">
                                          <p:val>
                                            <p:fltVal val="0.5"/>
                                          </p:val>
                                        </p:tav>
                                        <p:tav tm="100000">
                                          <p:val>
                                            <p:strVal val="#ppt_x"/>
                                          </p:val>
                                        </p:tav>
                                      </p:tavLst>
                                    </p:anim>
                                    <p:anim calcmode="lin" valueType="num">
                                      <p:cBhvr>
                                        <p:cTn id="112" dur="500" fill="hold"/>
                                        <p:tgtEl>
                                          <p:spTgt spid="8"/>
                                        </p:tgtEl>
                                        <p:attrNameLst>
                                          <p:attrName>ppt_y</p:attrName>
                                        </p:attrNameLst>
                                      </p:cBhvr>
                                      <p:tavLst>
                                        <p:tav tm="0">
                                          <p:val>
                                            <p:fltVal val="0.5"/>
                                          </p:val>
                                        </p:tav>
                                        <p:tav tm="100000">
                                          <p:val>
                                            <p:strVal val="#ppt_y"/>
                                          </p:val>
                                        </p:tav>
                                      </p:tavLst>
                                    </p:anim>
                                  </p:childTnLst>
                                </p:cTn>
                              </p:par>
                              <p:par>
                                <p:cTn id="113" presetID="23" presetClass="entr" presetSubtype="528" fill="hold" nodeType="withEffect">
                                  <p:stCondLst>
                                    <p:cond delay="300"/>
                                  </p:stCondLst>
                                  <p:childTnLst>
                                    <p:set>
                                      <p:cBhvr>
                                        <p:cTn id="114" dur="1" fill="hold">
                                          <p:stCondLst>
                                            <p:cond delay="0"/>
                                          </p:stCondLst>
                                        </p:cTn>
                                        <p:tgtEl>
                                          <p:spTgt spid="9"/>
                                        </p:tgtEl>
                                        <p:attrNameLst>
                                          <p:attrName>style.visibility</p:attrName>
                                        </p:attrNameLst>
                                      </p:cBhvr>
                                      <p:to>
                                        <p:strVal val="visible"/>
                                      </p:to>
                                    </p:set>
                                    <p:anim calcmode="lin" valueType="num">
                                      <p:cBhvr>
                                        <p:cTn id="115" dur="500" fill="hold"/>
                                        <p:tgtEl>
                                          <p:spTgt spid="9"/>
                                        </p:tgtEl>
                                        <p:attrNameLst>
                                          <p:attrName>ppt_w</p:attrName>
                                        </p:attrNameLst>
                                      </p:cBhvr>
                                      <p:tavLst>
                                        <p:tav tm="0">
                                          <p:val>
                                            <p:fltVal val="0"/>
                                          </p:val>
                                        </p:tav>
                                        <p:tav tm="100000">
                                          <p:val>
                                            <p:strVal val="#ppt_w"/>
                                          </p:val>
                                        </p:tav>
                                      </p:tavLst>
                                    </p:anim>
                                    <p:anim calcmode="lin" valueType="num">
                                      <p:cBhvr>
                                        <p:cTn id="116" dur="500" fill="hold"/>
                                        <p:tgtEl>
                                          <p:spTgt spid="9"/>
                                        </p:tgtEl>
                                        <p:attrNameLst>
                                          <p:attrName>ppt_h</p:attrName>
                                        </p:attrNameLst>
                                      </p:cBhvr>
                                      <p:tavLst>
                                        <p:tav tm="0">
                                          <p:val>
                                            <p:fltVal val="0"/>
                                          </p:val>
                                        </p:tav>
                                        <p:tav tm="100000">
                                          <p:val>
                                            <p:strVal val="#ppt_h"/>
                                          </p:val>
                                        </p:tav>
                                      </p:tavLst>
                                    </p:anim>
                                    <p:anim calcmode="lin" valueType="num">
                                      <p:cBhvr>
                                        <p:cTn id="117" dur="500" fill="hold"/>
                                        <p:tgtEl>
                                          <p:spTgt spid="9"/>
                                        </p:tgtEl>
                                        <p:attrNameLst>
                                          <p:attrName>ppt_x</p:attrName>
                                        </p:attrNameLst>
                                      </p:cBhvr>
                                      <p:tavLst>
                                        <p:tav tm="0">
                                          <p:val>
                                            <p:fltVal val="0.5"/>
                                          </p:val>
                                        </p:tav>
                                        <p:tav tm="100000">
                                          <p:val>
                                            <p:strVal val="#ppt_x"/>
                                          </p:val>
                                        </p:tav>
                                      </p:tavLst>
                                    </p:anim>
                                    <p:anim calcmode="lin" valueType="num">
                                      <p:cBhvr>
                                        <p:cTn id="118" dur="500" fill="hold"/>
                                        <p:tgtEl>
                                          <p:spTgt spid="9"/>
                                        </p:tgtEl>
                                        <p:attrNameLst>
                                          <p:attrName>ppt_y</p:attrName>
                                        </p:attrNameLst>
                                      </p:cBhvr>
                                      <p:tavLst>
                                        <p:tav tm="0">
                                          <p:val>
                                            <p:fltVal val="0.5"/>
                                          </p:val>
                                        </p:tav>
                                        <p:tav tm="100000">
                                          <p:val>
                                            <p:strVal val="#ppt_y"/>
                                          </p:val>
                                        </p:tav>
                                      </p:tavLst>
                                    </p:anim>
                                  </p:childTnLst>
                                </p:cTn>
                              </p:par>
                              <p:par>
                                <p:cTn id="119" presetID="23" presetClass="entr" presetSubtype="528" fill="hold" nodeType="withEffect">
                                  <p:stCondLst>
                                    <p:cond delay="100"/>
                                  </p:stCondLst>
                                  <p:childTnLst>
                                    <p:set>
                                      <p:cBhvr>
                                        <p:cTn id="120" dur="1" fill="hold">
                                          <p:stCondLst>
                                            <p:cond delay="0"/>
                                          </p:stCondLst>
                                        </p:cTn>
                                        <p:tgtEl>
                                          <p:spTgt spid="10"/>
                                        </p:tgtEl>
                                        <p:attrNameLst>
                                          <p:attrName>style.visibility</p:attrName>
                                        </p:attrNameLst>
                                      </p:cBhvr>
                                      <p:to>
                                        <p:strVal val="visible"/>
                                      </p:to>
                                    </p:set>
                                    <p:anim calcmode="lin" valueType="num">
                                      <p:cBhvr>
                                        <p:cTn id="121" dur="500" fill="hold"/>
                                        <p:tgtEl>
                                          <p:spTgt spid="10"/>
                                        </p:tgtEl>
                                        <p:attrNameLst>
                                          <p:attrName>ppt_w</p:attrName>
                                        </p:attrNameLst>
                                      </p:cBhvr>
                                      <p:tavLst>
                                        <p:tav tm="0">
                                          <p:val>
                                            <p:fltVal val="0"/>
                                          </p:val>
                                        </p:tav>
                                        <p:tav tm="100000">
                                          <p:val>
                                            <p:strVal val="#ppt_w"/>
                                          </p:val>
                                        </p:tav>
                                      </p:tavLst>
                                    </p:anim>
                                    <p:anim calcmode="lin" valueType="num">
                                      <p:cBhvr>
                                        <p:cTn id="122" dur="500" fill="hold"/>
                                        <p:tgtEl>
                                          <p:spTgt spid="10"/>
                                        </p:tgtEl>
                                        <p:attrNameLst>
                                          <p:attrName>ppt_h</p:attrName>
                                        </p:attrNameLst>
                                      </p:cBhvr>
                                      <p:tavLst>
                                        <p:tav tm="0">
                                          <p:val>
                                            <p:fltVal val="0"/>
                                          </p:val>
                                        </p:tav>
                                        <p:tav tm="100000">
                                          <p:val>
                                            <p:strVal val="#ppt_h"/>
                                          </p:val>
                                        </p:tav>
                                      </p:tavLst>
                                    </p:anim>
                                    <p:anim calcmode="lin" valueType="num">
                                      <p:cBhvr>
                                        <p:cTn id="123" dur="500" fill="hold"/>
                                        <p:tgtEl>
                                          <p:spTgt spid="10"/>
                                        </p:tgtEl>
                                        <p:attrNameLst>
                                          <p:attrName>ppt_x</p:attrName>
                                        </p:attrNameLst>
                                      </p:cBhvr>
                                      <p:tavLst>
                                        <p:tav tm="0">
                                          <p:val>
                                            <p:fltVal val="0.5"/>
                                          </p:val>
                                        </p:tav>
                                        <p:tav tm="100000">
                                          <p:val>
                                            <p:strVal val="#ppt_x"/>
                                          </p:val>
                                        </p:tav>
                                      </p:tavLst>
                                    </p:anim>
                                    <p:anim calcmode="lin" valueType="num">
                                      <p:cBhvr>
                                        <p:cTn id="124" dur="500" fill="hold"/>
                                        <p:tgtEl>
                                          <p:spTgt spid="10"/>
                                        </p:tgtEl>
                                        <p:attrNameLst>
                                          <p:attrName>ppt_y</p:attrName>
                                        </p:attrNameLst>
                                      </p:cBhvr>
                                      <p:tavLst>
                                        <p:tav tm="0">
                                          <p:val>
                                            <p:fltVal val="0.5"/>
                                          </p:val>
                                        </p:tav>
                                        <p:tav tm="100000">
                                          <p:val>
                                            <p:strVal val="#ppt_y"/>
                                          </p:val>
                                        </p:tav>
                                      </p:tavLst>
                                    </p:anim>
                                  </p:childTnLst>
                                </p:cTn>
                              </p:par>
                              <p:par>
                                <p:cTn id="125" presetID="23" presetClass="entr" presetSubtype="528" fill="hold" nodeType="withEffect">
                                  <p:stCondLst>
                                    <p:cond delay="600"/>
                                  </p:stCondLst>
                                  <p:childTnLst>
                                    <p:set>
                                      <p:cBhvr>
                                        <p:cTn id="126" dur="1" fill="hold">
                                          <p:stCondLst>
                                            <p:cond delay="0"/>
                                          </p:stCondLst>
                                        </p:cTn>
                                        <p:tgtEl>
                                          <p:spTgt spid="11"/>
                                        </p:tgtEl>
                                        <p:attrNameLst>
                                          <p:attrName>style.visibility</p:attrName>
                                        </p:attrNameLst>
                                      </p:cBhvr>
                                      <p:to>
                                        <p:strVal val="visible"/>
                                      </p:to>
                                    </p:set>
                                    <p:anim calcmode="lin" valueType="num">
                                      <p:cBhvr>
                                        <p:cTn id="127" dur="500" fill="hold"/>
                                        <p:tgtEl>
                                          <p:spTgt spid="11"/>
                                        </p:tgtEl>
                                        <p:attrNameLst>
                                          <p:attrName>ppt_w</p:attrName>
                                        </p:attrNameLst>
                                      </p:cBhvr>
                                      <p:tavLst>
                                        <p:tav tm="0">
                                          <p:val>
                                            <p:fltVal val="0"/>
                                          </p:val>
                                        </p:tav>
                                        <p:tav tm="100000">
                                          <p:val>
                                            <p:strVal val="#ppt_w"/>
                                          </p:val>
                                        </p:tav>
                                      </p:tavLst>
                                    </p:anim>
                                    <p:anim calcmode="lin" valueType="num">
                                      <p:cBhvr>
                                        <p:cTn id="128" dur="500" fill="hold"/>
                                        <p:tgtEl>
                                          <p:spTgt spid="11"/>
                                        </p:tgtEl>
                                        <p:attrNameLst>
                                          <p:attrName>ppt_h</p:attrName>
                                        </p:attrNameLst>
                                      </p:cBhvr>
                                      <p:tavLst>
                                        <p:tav tm="0">
                                          <p:val>
                                            <p:fltVal val="0"/>
                                          </p:val>
                                        </p:tav>
                                        <p:tav tm="100000">
                                          <p:val>
                                            <p:strVal val="#ppt_h"/>
                                          </p:val>
                                        </p:tav>
                                      </p:tavLst>
                                    </p:anim>
                                    <p:anim calcmode="lin" valueType="num">
                                      <p:cBhvr>
                                        <p:cTn id="129" dur="500" fill="hold"/>
                                        <p:tgtEl>
                                          <p:spTgt spid="11"/>
                                        </p:tgtEl>
                                        <p:attrNameLst>
                                          <p:attrName>ppt_x</p:attrName>
                                        </p:attrNameLst>
                                      </p:cBhvr>
                                      <p:tavLst>
                                        <p:tav tm="0">
                                          <p:val>
                                            <p:fltVal val="0.5"/>
                                          </p:val>
                                        </p:tav>
                                        <p:tav tm="100000">
                                          <p:val>
                                            <p:strVal val="#ppt_x"/>
                                          </p:val>
                                        </p:tav>
                                      </p:tavLst>
                                    </p:anim>
                                    <p:anim calcmode="lin" valueType="num">
                                      <p:cBhvr>
                                        <p:cTn id="130" dur="500" fill="hold"/>
                                        <p:tgtEl>
                                          <p:spTgt spid="11"/>
                                        </p:tgtEl>
                                        <p:attrNameLst>
                                          <p:attrName>ppt_y</p:attrName>
                                        </p:attrNameLst>
                                      </p:cBhvr>
                                      <p:tavLst>
                                        <p:tav tm="0">
                                          <p:val>
                                            <p:fltVal val="0.5"/>
                                          </p:val>
                                        </p:tav>
                                        <p:tav tm="100000">
                                          <p:val>
                                            <p:strVal val="#ppt_y"/>
                                          </p:val>
                                        </p:tav>
                                      </p:tavLst>
                                    </p:anim>
                                  </p:childTnLst>
                                </p:cTn>
                              </p:par>
                              <p:par>
                                <p:cTn id="131" presetID="23" presetClass="entr" presetSubtype="528" fill="hold" nodeType="withEffect">
                                  <p:stCondLst>
                                    <p:cond delay="300"/>
                                  </p:stCondLst>
                                  <p:childTnLst>
                                    <p:set>
                                      <p:cBhvr>
                                        <p:cTn id="132" dur="1" fill="hold">
                                          <p:stCondLst>
                                            <p:cond delay="0"/>
                                          </p:stCondLst>
                                        </p:cTn>
                                        <p:tgtEl>
                                          <p:spTgt spid="12"/>
                                        </p:tgtEl>
                                        <p:attrNameLst>
                                          <p:attrName>style.visibility</p:attrName>
                                        </p:attrNameLst>
                                      </p:cBhvr>
                                      <p:to>
                                        <p:strVal val="visible"/>
                                      </p:to>
                                    </p:set>
                                    <p:anim calcmode="lin" valueType="num">
                                      <p:cBhvr>
                                        <p:cTn id="133" dur="500" fill="hold"/>
                                        <p:tgtEl>
                                          <p:spTgt spid="12"/>
                                        </p:tgtEl>
                                        <p:attrNameLst>
                                          <p:attrName>ppt_w</p:attrName>
                                        </p:attrNameLst>
                                      </p:cBhvr>
                                      <p:tavLst>
                                        <p:tav tm="0">
                                          <p:val>
                                            <p:fltVal val="0"/>
                                          </p:val>
                                        </p:tav>
                                        <p:tav tm="100000">
                                          <p:val>
                                            <p:strVal val="#ppt_w"/>
                                          </p:val>
                                        </p:tav>
                                      </p:tavLst>
                                    </p:anim>
                                    <p:anim calcmode="lin" valueType="num">
                                      <p:cBhvr>
                                        <p:cTn id="134" dur="500" fill="hold"/>
                                        <p:tgtEl>
                                          <p:spTgt spid="12"/>
                                        </p:tgtEl>
                                        <p:attrNameLst>
                                          <p:attrName>ppt_h</p:attrName>
                                        </p:attrNameLst>
                                      </p:cBhvr>
                                      <p:tavLst>
                                        <p:tav tm="0">
                                          <p:val>
                                            <p:fltVal val="0"/>
                                          </p:val>
                                        </p:tav>
                                        <p:tav tm="100000">
                                          <p:val>
                                            <p:strVal val="#ppt_h"/>
                                          </p:val>
                                        </p:tav>
                                      </p:tavLst>
                                    </p:anim>
                                    <p:anim calcmode="lin" valueType="num">
                                      <p:cBhvr>
                                        <p:cTn id="135" dur="500" fill="hold"/>
                                        <p:tgtEl>
                                          <p:spTgt spid="12"/>
                                        </p:tgtEl>
                                        <p:attrNameLst>
                                          <p:attrName>ppt_x</p:attrName>
                                        </p:attrNameLst>
                                      </p:cBhvr>
                                      <p:tavLst>
                                        <p:tav tm="0">
                                          <p:val>
                                            <p:fltVal val="0.5"/>
                                          </p:val>
                                        </p:tav>
                                        <p:tav tm="100000">
                                          <p:val>
                                            <p:strVal val="#ppt_x"/>
                                          </p:val>
                                        </p:tav>
                                      </p:tavLst>
                                    </p:anim>
                                    <p:anim calcmode="lin" valueType="num">
                                      <p:cBhvr>
                                        <p:cTn id="136" dur="500" fill="hold"/>
                                        <p:tgtEl>
                                          <p:spTgt spid="12"/>
                                        </p:tgtEl>
                                        <p:attrNameLst>
                                          <p:attrName>ppt_y</p:attrName>
                                        </p:attrNameLst>
                                      </p:cBhvr>
                                      <p:tavLst>
                                        <p:tav tm="0">
                                          <p:val>
                                            <p:fltVal val="0.5"/>
                                          </p:val>
                                        </p:tav>
                                        <p:tav tm="100000">
                                          <p:val>
                                            <p:strVal val="#ppt_y"/>
                                          </p:val>
                                        </p:tav>
                                      </p:tavLst>
                                    </p:anim>
                                  </p:childTnLst>
                                </p:cTn>
                              </p:par>
                              <p:par>
                                <p:cTn id="137" presetID="23" presetClass="entr" presetSubtype="528" fill="hold" nodeType="withEffect">
                                  <p:stCondLst>
                                    <p:cond delay="300"/>
                                  </p:stCondLst>
                                  <p:childTnLst>
                                    <p:set>
                                      <p:cBhvr>
                                        <p:cTn id="138" dur="1" fill="hold">
                                          <p:stCondLst>
                                            <p:cond delay="0"/>
                                          </p:stCondLst>
                                        </p:cTn>
                                        <p:tgtEl>
                                          <p:spTgt spid="13"/>
                                        </p:tgtEl>
                                        <p:attrNameLst>
                                          <p:attrName>style.visibility</p:attrName>
                                        </p:attrNameLst>
                                      </p:cBhvr>
                                      <p:to>
                                        <p:strVal val="visible"/>
                                      </p:to>
                                    </p:set>
                                    <p:anim calcmode="lin" valueType="num">
                                      <p:cBhvr>
                                        <p:cTn id="139" dur="500" fill="hold"/>
                                        <p:tgtEl>
                                          <p:spTgt spid="13"/>
                                        </p:tgtEl>
                                        <p:attrNameLst>
                                          <p:attrName>ppt_w</p:attrName>
                                        </p:attrNameLst>
                                      </p:cBhvr>
                                      <p:tavLst>
                                        <p:tav tm="0">
                                          <p:val>
                                            <p:fltVal val="0"/>
                                          </p:val>
                                        </p:tav>
                                        <p:tav tm="100000">
                                          <p:val>
                                            <p:strVal val="#ppt_w"/>
                                          </p:val>
                                        </p:tav>
                                      </p:tavLst>
                                    </p:anim>
                                    <p:anim calcmode="lin" valueType="num">
                                      <p:cBhvr>
                                        <p:cTn id="140" dur="500" fill="hold"/>
                                        <p:tgtEl>
                                          <p:spTgt spid="13"/>
                                        </p:tgtEl>
                                        <p:attrNameLst>
                                          <p:attrName>ppt_h</p:attrName>
                                        </p:attrNameLst>
                                      </p:cBhvr>
                                      <p:tavLst>
                                        <p:tav tm="0">
                                          <p:val>
                                            <p:fltVal val="0"/>
                                          </p:val>
                                        </p:tav>
                                        <p:tav tm="100000">
                                          <p:val>
                                            <p:strVal val="#ppt_h"/>
                                          </p:val>
                                        </p:tav>
                                      </p:tavLst>
                                    </p:anim>
                                    <p:anim calcmode="lin" valueType="num">
                                      <p:cBhvr>
                                        <p:cTn id="141" dur="500" fill="hold"/>
                                        <p:tgtEl>
                                          <p:spTgt spid="13"/>
                                        </p:tgtEl>
                                        <p:attrNameLst>
                                          <p:attrName>ppt_x</p:attrName>
                                        </p:attrNameLst>
                                      </p:cBhvr>
                                      <p:tavLst>
                                        <p:tav tm="0">
                                          <p:val>
                                            <p:fltVal val="0.5"/>
                                          </p:val>
                                        </p:tav>
                                        <p:tav tm="100000">
                                          <p:val>
                                            <p:strVal val="#ppt_x"/>
                                          </p:val>
                                        </p:tav>
                                      </p:tavLst>
                                    </p:anim>
                                    <p:anim calcmode="lin" valueType="num">
                                      <p:cBhvr>
                                        <p:cTn id="142" dur="500" fill="hold"/>
                                        <p:tgtEl>
                                          <p:spTgt spid="13"/>
                                        </p:tgtEl>
                                        <p:attrNameLst>
                                          <p:attrName>ppt_y</p:attrName>
                                        </p:attrNameLst>
                                      </p:cBhvr>
                                      <p:tavLst>
                                        <p:tav tm="0">
                                          <p:val>
                                            <p:fltVal val="0.5"/>
                                          </p:val>
                                        </p:tav>
                                        <p:tav tm="100000">
                                          <p:val>
                                            <p:strVal val="#ppt_y"/>
                                          </p:val>
                                        </p:tav>
                                      </p:tavLst>
                                    </p:anim>
                                  </p:childTnLst>
                                </p:cTn>
                              </p:par>
                              <p:par>
                                <p:cTn id="143" presetID="23" presetClass="entr" presetSubtype="528" fill="hold" nodeType="withEffect">
                                  <p:stCondLst>
                                    <p:cond delay="600"/>
                                  </p:stCondLst>
                                  <p:childTnLst>
                                    <p:set>
                                      <p:cBhvr>
                                        <p:cTn id="144" dur="1" fill="hold">
                                          <p:stCondLst>
                                            <p:cond delay="0"/>
                                          </p:stCondLst>
                                        </p:cTn>
                                        <p:tgtEl>
                                          <p:spTgt spid="14"/>
                                        </p:tgtEl>
                                        <p:attrNameLst>
                                          <p:attrName>style.visibility</p:attrName>
                                        </p:attrNameLst>
                                      </p:cBhvr>
                                      <p:to>
                                        <p:strVal val="visible"/>
                                      </p:to>
                                    </p:set>
                                    <p:anim calcmode="lin" valueType="num">
                                      <p:cBhvr>
                                        <p:cTn id="145" dur="500" fill="hold"/>
                                        <p:tgtEl>
                                          <p:spTgt spid="14"/>
                                        </p:tgtEl>
                                        <p:attrNameLst>
                                          <p:attrName>ppt_w</p:attrName>
                                        </p:attrNameLst>
                                      </p:cBhvr>
                                      <p:tavLst>
                                        <p:tav tm="0">
                                          <p:val>
                                            <p:fltVal val="0"/>
                                          </p:val>
                                        </p:tav>
                                        <p:tav tm="100000">
                                          <p:val>
                                            <p:strVal val="#ppt_w"/>
                                          </p:val>
                                        </p:tav>
                                      </p:tavLst>
                                    </p:anim>
                                    <p:anim calcmode="lin" valueType="num">
                                      <p:cBhvr>
                                        <p:cTn id="146" dur="500" fill="hold"/>
                                        <p:tgtEl>
                                          <p:spTgt spid="14"/>
                                        </p:tgtEl>
                                        <p:attrNameLst>
                                          <p:attrName>ppt_h</p:attrName>
                                        </p:attrNameLst>
                                      </p:cBhvr>
                                      <p:tavLst>
                                        <p:tav tm="0">
                                          <p:val>
                                            <p:fltVal val="0"/>
                                          </p:val>
                                        </p:tav>
                                        <p:tav tm="100000">
                                          <p:val>
                                            <p:strVal val="#ppt_h"/>
                                          </p:val>
                                        </p:tav>
                                      </p:tavLst>
                                    </p:anim>
                                    <p:anim calcmode="lin" valueType="num">
                                      <p:cBhvr>
                                        <p:cTn id="147" dur="500" fill="hold"/>
                                        <p:tgtEl>
                                          <p:spTgt spid="14"/>
                                        </p:tgtEl>
                                        <p:attrNameLst>
                                          <p:attrName>ppt_x</p:attrName>
                                        </p:attrNameLst>
                                      </p:cBhvr>
                                      <p:tavLst>
                                        <p:tav tm="0">
                                          <p:val>
                                            <p:fltVal val="0.5"/>
                                          </p:val>
                                        </p:tav>
                                        <p:tav tm="100000">
                                          <p:val>
                                            <p:strVal val="#ppt_x"/>
                                          </p:val>
                                        </p:tav>
                                      </p:tavLst>
                                    </p:anim>
                                    <p:anim calcmode="lin" valueType="num">
                                      <p:cBhvr>
                                        <p:cTn id="148" dur="500" fill="hold"/>
                                        <p:tgtEl>
                                          <p:spTgt spid="14"/>
                                        </p:tgtEl>
                                        <p:attrNameLst>
                                          <p:attrName>ppt_y</p:attrName>
                                        </p:attrNameLst>
                                      </p:cBhvr>
                                      <p:tavLst>
                                        <p:tav tm="0">
                                          <p:val>
                                            <p:fltVal val="0.5"/>
                                          </p:val>
                                        </p:tav>
                                        <p:tav tm="100000">
                                          <p:val>
                                            <p:strVal val="#ppt_y"/>
                                          </p:val>
                                        </p:tav>
                                      </p:tavLst>
                                    </p:anim>
                                  </p:childTnLst>
                                </p:cTn>
                              </p:par>
                              <p:par>
                                <p:cTn id="149" presetID="23" presetClass="entr" presetSubtype="528" fill="hold" nodeType="withEffect">
                                  <p:stCondLst>
                                    <p:cond delay="600"/>
                                  </p:stCondLst>
                                  <p:childTnLst>
                                    <p:set>
                                      <p:cBhvr>
                                        <p:cTn id="150" dur="1" fill="hold">
                                          <p:stCondLst>
                                            <p:cond delay="0"/>
                                          </p:stCondLst>
                                        </p:cTn>
                                        <p:tgtEl>
                                          <p:spTgt spid="15"/>
                                        </p:tgtEl>
                                        <p:attrNameLst>
                                          <p:attrName>style.visibility</p:attrName>
                                        </p:attrNameLst>
                                      </p:cBhvr>
                                      <p:to>
                                        <p:strVal val="visible"/>
                                      </p:to>
                                    </p:set>
                                    <p:anim calcmode="lin" valueType="num">
                                      <p:cBhvr>
                                        <p:cTn id="151" dur="500" fill="hold"/>
                                        <p:tgtEl>
                                          <p:spTgt spid="15"/>
                                        </p:tgtEl>
                                        <p:attrNameLst>
                                          <p:attrName>ppt_w</p:attrName>
                                        </p:attrNameLst>
                                      </p:cBhvr>
                                      <p:tavLst>
                                        <p:tav tm="0">
                                          <p:val>
                                            <p:fltVal val="0"/>
                                          </p:val>
                                        </p:tav>
                                        <p:tav tm="100000">
                                          <p:val>
                                            <p:strVal val="#ppt_w"/>
                                          </p:val>
                                        </p:tav>
                                      </p:tavLst>
                                    </p:anim>
                                    <p:anim calcmode="lin" valueType="num">
                                      <p:cBhvr>
                                        <p:cTn id="152" dur="500" fill="hold"/>
                                        <p:tgtEl>
                                          <p:spTgt spid="15"/>
                                        </p:tgtEl>
                                        <p:attrNameLst>
                                          <p:attrName>ppt_h</p:attrName>
                                        </p:attrNameLst>
                                      </p:cBhvr>
                                      <p:tavLst>
                                        <p:tav tm="0">
                                          <p:val>
                                            <p:fltVal val="0"/>
                                          </p:val>
                                        </p:tav>
                                        <p:tav tm="100000">
                                          <p:val>
                                            <p:strVal val="#ppt_h"/>
                                          </p:val>
                                        </p:tav>
                                      </p:tavLst>
                                    </p:anim>
                                    <p:anim calcmode="lin" valueType="num">
                                      <p:cBhvr>
                                        <p:cTn id="153" dur="500" fill="hold"/>
                                        <p:tgtEl>
                                          <p:spTgt spid="15"/>
                                        </p:tgtEl>
                                        <p:attrNameLst>
                                          <p:attrName>ppt_x</p:attrName>
                                        </p:attrNameLst>
                                      </p:cBhvr>
                                      <p:tavLst>
                                        <p:tav tm="0">
                                          <p:val>
                                            <p:fltVal val="0.5"/>
                                          </p:val>
                                        </p:tav>
                                        <p:tav tm="100000">
                                          <p:val>
                                            <p:strVal val="#ppt_x"/>
                                          </p:val>
                                        </p:tav>
                                      </p:tavLst>
                                    </p:anim>
                                    <p:anim calcmode="lin" valueType="num">
                                      <p:cBhvr>
                                        <p:cTn id="154" dur="500" fill="hold"/>
                                        <p:tgtEl>
                                          <p:spTgt spid="15"/>
                                        </p:tgtEl>
                                        <p:attrNameLst>
                                          <p:attrName>ppt_y</p:attrName>
                                        </p:attrNameLst>
                                      </p:cBhvr>
                                      <p:tavLst>
                                        <p:tav tm="0">
                                          <p:val>
                                            <p:fltVal val="0.5"/>
                                          </p:val>
                                        </p:tav>
                                        <p:tav tm="100000">
                                          <p:val>
                                            <p:strVal val="#ppt_y"/>
                                          </p:val>
                                        </p:tav>
                                      </p:tavLst>
                                    </p:anim>
                                  </p:childTnLst>
                                </p:cTn>
                              </p:par>
                              <p:par>
                                <p:cTn id="155" presetID="23" presetClass="entr" presetSubtype="528" fill="hold" nodeType="withEffect">
                                  <p:stCondLst>
                                    <p:cond delay="300"/>
                                  </p:stCondLst>
                                  <p:childTnLst>
                                    <p:set>
                                      <p:cBhvr>
                                        <p:cTn id="156" dur="1" fill="hold">
                                          <p:stCondLst>
                                            <p:cond delay="0"/>
                                          </p:stCondLst>
                                        </p:cTn>
                                        <p:tgtEl>
                                          <p:spTgt spid="16"/>
                                        </p:tgtEl>
                                        <p:attrNameLst>
                                          <p:attrName>style.visibility</p:attrName>
                                        </p:attrNameLst>
                                      </p:cBhvr>
                                      <p:to>
                                        <p:strVal val="visible"/>
                                      </p:to>
                                    </p:set>
                                    <p:anim calcmode="lin" valueType="num">
                                      <p:cBhvr>
                                        <p:cTn id="157" dur="500" fill="hold"/>
                                        <p:tgtEl>
                                          <p:spTgt spid="16"/>
                                        </p:tgtEl>
                                        <p:attrNameLst>
                                          <p:attrName>ppt_w</p:attrName>
                                        </p:attrNameLst>
                                      </p:cBhvr>
                                      <p:tavLst>
                                        <p:tav tm="0">
                                          <p:val>
                                            <p:fltVal val="0"/>
                                          </p:val>
                                        </p:tav>
                                        <p:tav tm="100000">
                                          <p:val>
                                            <p:strVal val="#ppt_w"/>
                                          </p:val>
                                        </p:tav>
                                      </p:tavLst>
                                    </p:anim>
                                    <p:anim calcmode="lin" valueType="num">
                                      <p:cBhvr>
                                        <p:cTn id="158" dur="500" fill="hold"/>
                                        <p:tgtEl>
                                          <p:spTgt spid="16"/>
                                        </p:tgtEl>
                                        <p:attrNameLst>
                                          <p:attrName>ppt_h</p:attrName>
                                        </p:attrNameLst>
                                      </p:cBhvr>
                                      <p:tavLst>
                                        <p:tav tm="0">
                                          <p:val>
                                            <p:fltVal val="0"/>
                                          </p:val>
                                        </p:tav>
                                        <p:tav tm="100000">
                                          <p:val>
                                            <p:strVal val="#ppt_h"/>
                                          </p:val>
                                        </p:tav>
                                      </p:tavLst>
                                    </p:anim>
                                    <p:anim calcmode="lin" valueType="num">
                                      <p:cBhvr>
                                        <p:cTn id="159" dur="500" fill="hold"/>
                                        <p:tgtEl>
                                          <p:spTgt spid="16"/>
                                        </p:tgtEl>
                                        <p:attrNameLst>
                                          <p:attrName>ppt_x</p:attrName>
                                        </p:attrNameLst>
                                      </p:cBhvr>
                                      <p:tavLst>
                                        <p:tav tm="0">
                                          <p:val>
                                            <p:fltVal val="0.5"/>
                                          </p:val>
                                        </p:tav>
                                        <p:tav tm="100000">
                                          <p:val>
                                            <p:strVal val="#ppt_x"/>
                                          </p:val>
                                        </p:tav>
                                      </p:tavLst>
                                    </p:anim>
                                    <p:anim calcmode="lin" valueType="num">
                                      <p:cBhvr>
                                        <p:cTn id="160" dur="500" fill="hold"/>
                                        <p:tgtEl>
                                          <p:spTgt spid="16"/>
                                        </p:tgtEl>
                                        <p:attrNameLst>
                                          <p:attrName>ppt_y</p:attrName>
                                        </p:attrNameLst>
                                      </p:cBhvr>
                                      <p:tavLst>
                                        <p:tav tm="0">
                                          <p:val>
                                            <p:fltVal val="0.5"/>
                                          </p:val>
                                        </p:tav>
                                        <p:tav tm="100000">
                                          <p:val>
                                            <p:strVal val="#ppt_y"/>
                                          </p:val>
                                        </p:tav>
                                      </p:tavLst>
                                    </p:anim>
                                  </p:childTnLst>
                                </p:cTn>
                              </p:par>
                              <p:par>
                                <p:cTn id="161" presetID="23" presetClass="entr" presetSubtype="528" fill="hold" nodeType="withEffect">
                                  <p:stCondLst>
                                    <p:cond delay="600"/>
                                  </p:stCondLst>
                                  <p:childTnLst>
                                    <p:set>
                                      <p:cBhvr>
                                        <p:cTn id="162" dur="1" fill="hold">
                                          <p:stCondLst>
                                            <p:cond delay="0"/>
                                          </p:stCondLst>
                                        </p:cTn>
                                        <p:tgtEl>
                                          <p:spTgt spid="17"/>
                                        </p:tgtEl>
                                        <p:attrNameLst>
                                          <p:attrName>style.visibility</p:attrName>
                                        </p:attrNameLst>
                                      </p:cBhvr>
                                      <p:to>
                                        <p:strVal val="visible"/>
                                      </p:to>
                                    </p:set>
                                    <p:anim calcmode="lin" valueType="num">
                                      <p:cBhvr>
                                        <p:cTn id="163" dur="500" fill="hold"/>
                                        <p:tgtEl>
                                          <p:spTgt spid="17"/>
                                        </p:tgtEl>
                                        <p:attrNameLst>
                                          <p:attrName>ppt_w</p:attrName>
                                        </p:attrNameLst>
                                      </p:cBhvr>
                                      <p:tavLst>
                                        <p:tav tm="0">
                                          <p:val>
                                            <p:fltVal val="0"/>
                                          </p:val>
                                        </p:tav>
                                        <p:tav tm="100000">
                                          <p:val>
                                            <p:strVal val="#ppt_w"/>
                                          </p:val>
                                        </p:tav>
                                      </p:tavLst>
                                    </p:anim>
                                    <p:anim calcmode="lin" valueType="num">
                                      <p:cBhvr>
                                        <p:cTn id="164" dur="500" fill="hold"/>
                                        <p:tgtEl>
                                          <p:spTgt spid="17"/>
                                        </p:tgtEl>
                                        <p:attrNameLst>
                                          <p:attrName>ppt_h</p:attrName>
                                        </p:attrNameLst>
                                      </p:cBhvr>
                                      <p:tavLst>
                                        <p:tav tm="0">
                                          <p:val>
                                            <p:fltVal val="0"/>
                                          </p:val>
                                        </p:tav>
                                        <p:tav tm="100000">
                                          <p:val>
                                            <p:strVal val="#ppt_h"/>
                                          </p:val>
                                        </p:tav>
                                      </p:tavLst>
                                    </p:anim>
                                    <p:anim calcmode="lin" valueType="num">
                                      <p:cBhvr>
                                        <p:cTn id="165" dur="500" fill="hold"/>
                                        <p:tgtEl>
                                          <p:spTgt spid="17"/>
                                        </p:tgtEl>
                                        <p:attrNameLst>
                                          <p:attrName>ppt_x</p:attrName>
                                        </p:attrNameLst>
                                      </p:cBhvr>
                                      <p:tavLst>
                                        <p:tav tm="0">
                                          <p:val>
                                            <p:fltVal val="0.5"/>
                                          </p:val>
                                        </p:tav>
                                        <p:tav tm="100000">
                                          <p:val>
                                            <p:strVal val="#ppt_x"/>
                                          </p:val>
                                        </p:tav>
                                      </p:tavLst>
                                    </p:anim>
                                    <p:anim calcmode="lin" valueType="num">
                                      <p:cBhvr>
                                        <p:cTn id="166" dur="500" fill="hold"/>
                                        <p:tgtEl>
                                          <p:spTgt spid="17"/>
                                        </p:tgtEl>
                                        <p:attrNameLst>
                                          <p:attrName>ppt_y</p:attrName>
                                        </p:attrNameLst>
                                      </p:cBhvr>
                                      <p:tavLst>
                                        <p:tav tm="0">
                                          <p:val>
                                            <p:fltVal val="0.5"/>
                                          </p:val>
                                        </p:tav>
                                        <p:tav tm="100000">
                                          <p:val>
                                            <p:strVal val="#ppt_y"/>
                                          </p:val>
                                        </p:tav>
                                      </p:tavLst>
                                    </p:anim>
                                  </p:childTnLst>
                                </p:cTn>
                              </p:par>
                              <p:par>
                                <p:cTn id="167" presetID="23" presetClass="entr" presetSubtype="528" fill="hold" nodeType="withEffect">
                                  <p:stCondLst>
                                    <p:cond delay="600"/>
                                  </p:stCondLst>
                                  <p:childTnLst>
                                    <p:set>
                                      <p:cBhvr>
                                        <p:cTn id="168" dur="1" fill="hold">
                                          <p:stCondLst>
                                            <p:cond delay="0"/>
                                          </p:stCondLst>
                                        </p:cTn>
                                        <p:tgtEl>
                                          <p:spTgt spid="18"/>
                                        </p:tgtEl>
                                        <p:attrNameLst>
                                          <p:attrName>style.visibility</p:attrName>
                                        </p:attrNameLst>
                                      </p:cBhvr>
                                      <p:to>
                                        <p:strVal val="visible"/>
                                      </p:to>
                                    </p:set>
                                    <p:anim calcmode="lin" valueType="num">
                                      <p:cBhvr>
                                        <p:cTn id="169" dur="500" fill="hold"/>
                                        <p:tgtEl>
                                          <p:spTgt spid="18"/>
                                        </p:tgtEl>
                                        <p:attrNameLst>
                                          <p:attrName>ppt_w</p:attrName>
                                        </p:attrNameLst>
                                      </p:cBhvr>
                                      <p:tavLst>
                                        <p:tav tm="0">
                                          <p:val>
                                            <p:fltVal val="0"/>
                                          </p:val>
                                        </p:tav>
                                        <p:tav tm="100000">
                                          <p:val>
                                            <p:strVal val="#ppt_w"/>
                                          </p:val>
                                        </p:tav>
                                      </p:tavLst>
                                    </p:anim>
                                    <p:anim calcmode="lin" valueType="num">
                                      <p:cBhvr>
                                        <p:cTn id="170" dur="500" fill="hold"/>
                                        <p:tgtEl>
                                          <p:spTgt spid="18"/>
                                        </p:tgtEl>
                                        <p:attrNameLst>
                                          <p:attrName>ppt_h</p:attrName>
                                        </p:attrNameLst>
                                      </p:cBhvr>
                                      <p:tavLst>
                                        <p:tav tm="0">
                                          <p:val>
                                            <p:fltVal val="0"/>
                                          </p:val>
                                        </p:tav>
                                        <p:tav tm="100000">
                                          <p:val>
                                            <p:strVal val="#ppt_h"/>
                                          </p:val>
                                        </p:tav>
                                      </p:tavLst>
                                    </p:anim>
                                    <p:anim calcmode="lin" valueType="num">
                                      <p:cBhvr>
                                        <p:cTn id="171" dur="500" fill="hold"/>
                                        <p:tgtEl>
                                          <p:spTgt spid="18"/>
                                        </p:tgtEl>
                                        <p:attrNameLst>
                                          <p:attrName>ppt_x</p:attrName>
                                        </p:attrNameLst>
                                      </p:cBhvr>
                                      <p:tavLst>
                                        <p:tav tm="0">
                                          <p:val>
                                            <p:fltVal val="0.5"/>
                                          </p:val>
                                        </p:tav>
                                        <p:tav tm="100000">
                                          <p:val>
                                            <p:strVal val="#ppt_x"/>
                                          </p:val>
                                        </p:tav>
                                      </p:tavLst>
                                    </p:anim>
                                    <p:anim calcmode="lin" valueType="num">
                                      <p:cBhvr>
                                        <p:cTn id="172" dur="500" fill="hold"/>
                                        <p:tgtEl>
                                          <p:spTgt spid="18"/>
                                        </p:tgtEl>
                                        <p:attrNameLst>
                                          <p:attrName>ppt_y</p:attrName>
                                        </p:attrNameLst>
                                      </p:cBhvr>
                                      <p:tavLst>
                                        <p:tav tm="0">
                                          <p:val>
                                            <p:fltVal val="0.5"/>
                                          </p:val>
                                        </p:tav>
                                        <p:tav tm="100000">
                                          <p:val>
                                            <p:strVal val="#ppt_y"/>
                                          </p:val>
                                        </p:tav>
                                      </p:tavLst>
                                    </p:anim>
                                  </p:childTnLst>
                                </p:cTn>
                              </p:par>
                              <p:par>
                                <p:cTn id="173" presetID="26" presetClass="emph" presetSubtype="0" repeatCount="3000" fill="hold" nodeType="withEffect">
                                  <p:stCondLst>
                                    <p:cond delay="600"/>
                                  </p:stCondLst>
                                  <p:childTnLst>
                                    <p:animEffect transition="out" filter="fade">
                                      <p:cBhvr>
                                        <p:cTn id="174" dur="500" tmFilter="0, 0; .2, .5; .8, .5; 1, 0"/>
                                        <p:tgtEl>
                                          <p:spTgt spid="6"/>
                                        </p:tgtEl>
                                      </p:cBhvr>
                                    </p:animEffect>
                                    <p:animScale>
                                      <p:cBhvr>
                                        <p:cTn id="175" dur="250" autoRev="1" fill="hold"/>
                                        <p:tgtEl>
                                          <p:spTgt spid="6"/>
                                        </p:tgtEl>
                                      </p:cBhvr>
                                      <p:by x="105000" y="105000"/>
                                    </p:animScale>
                                  </p:childTnLst>
                                </p:cTn>
                              </p:par>
                              <p:par>
                                <p:cTn id="176" presetID="26" presetClass="emph" presetSubtype="0" repeatCount="3000" fill="hold" nodeType="withEffect">
                                  <p:stCondLst>
                                    <p:cond delay="710"/>
                                  </p:stCondLst>
                                  <p:childTnLst>
                                    <p:animEffect transition="out" filter="fade">
                                      <p:cBhvr>
                                        <p:cTn id="177" dur="500" tmFilter="0, 0; .2, .5; .8, .5; 1, 0"/>
                                        <p:tgtEl>
                                          <p:spTgt spid="13"/>
                                        </p:tgtEl>
                                      </p:cBhvr>
                                    </p:animEffect>
                                    <p:animScale>
                                      <p:cBhvr>
                                        <p:cTn id="178" dur="250" autoRev="1" fill="hold"/>
                                        <p:tgtEl>
                                          <p:spTgt spid="13"/>
                                        </p:tgtEl>
                                      </p:cBhvr>
                                      <p:by x="105000" y="105000"/>
                                    </p:animScale>
                                  </p:childTnLst>
                                </p:cTn>
                              </p:par>
                              <p:par>
                                <p:cTn id="179" presetID="26" presetClass="emph" presetSubtype="0" repeatCount="3000" fill="hold" nodeType="withEffect">
                                  <p:stCondLst>
                                    <p:cond delay="410"/>
                                  </p:stCondLst>
                                  <p:childTnLst>
                                    <p:animEffect transition="out" filter="fade">
                                      <p:cBhvr>
                                        <p:cTn id="180" dur="500" tmFilter="0, 0; .2, .5; .8, .5; 1, 0"/>
                                        <p:tgtEl>
                                          <p:spTgt spid="15"/>
                                        </p:tgtEl>
                                      </p:cBhvr>
                                    </p:animEffect>
                                    <p:animScale>
                                      <p:cBhvr>
                                        <p:cTn id="181" dur="250" autoRev="1" fill="hold"/>
                                        <p:tgtEl>
                                          <p:spTgt spid="15"/>
                                        </p:tgtEl>
                                      </p:cBhvr>
                                      <p:by x="105000" y="105000"/>
                                    </p:animScale>
                                  </p:childTnLst>
                                </p:cTn>
                              </p:par>
                              <p:par>
                                <p:cTn id="182" presetID="26" presetClass="emph" presetSubtype="0" repeatCount="3000" fill="hold" nodeType="withEffect">
                                  <p:stCondLst>
                                    <p:cond delay="810"/>
                                  </p:stCondLst>
                                  <p:childTnLst>
                                    <p:animEffect transition="out" filter="fade">
                                      <p:cBhvr>
                                        <p:cTn id="183" dur="500" tmFilter="0, 0; .2, .5; .8, .5; 1, 0"/>
                                        <p:tgtEl>
                                          <p:spTgt spid="16"/>
                                        </p:tgtEl>
                                      </p:cBhvr>
                                    </p:animEffect>
                                    <p:animScale>
                                      <p:cBhvr>
                                        <p:cTn id="184" dur="250" autoRev="1" fill="hold"/>
                                        <p:tgtEl>
                                          <p:spTgt spid="16"/>
                                        </p:tgtEl>
                                      </p:cBhvr>
                                      <p:by x="105000" y="105000"/>
                                    </p:animScale>
                                  </p:childTnLst>
                                </p:cTn>
                              </p:par>
                            </p:childTnLst>
                          </p:cTn>
                        </p:par>
                        <p:par>
                          <p:cTn id="185" fill="hold">
                            <p:stCondLst>
                              <p:cond delay="7949"/>
                            </p:stCondLst>
                            <p:childTnLst>
                              <p:par>
                                <p:cTn id="186" presetID="10" presetClass="entr" presetSubtype="0" fill="hold" grpId="0" nodeType="afterEffect">
                                  <p:stCondLst>
                                    <p:cond delay="0"/>
                                  </p:stCondLst>
                                  <p:childTnLst>
                                    <p:set>
                                      <p:cBhvr>
                                        <p:cTn id="187" dur="1" fill="hold">
                                          <p:stCondLst>
                                            <p:cond delay="0"/>
                                          </p:stCondLst>
                                        </p:cTn>
                                        <p:tgtEl>
                                          <p:spTgt spid="238"/>
                                        </p:tgtEl>
                                        <p:attrNameLst>
                                          <p:attrName>style.visibility</p:attrName>
                                        </p:attrNameLst>
                                      </p:cBhvr>
                                      <p:to>
                                        <p:strVal val="visible"/>
                                      </p:to>
                                    </p:set>
                                    <p:animEffect transition="in" filter="fade">
                                      <p:cBhvr>
                                        <p:cTn id="188" dur="500"/>
                                        <p:tgtEl>
                                          <p:spTgt spid="2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5" grpId="0" bldLvl="0" animBg="1"/>
      <p:bldP spid="86" grpId="0" bldLvl="0" animBg="1"/>
      <p:bldP spid="91" grpId="0" bldLvl="0" animBg="1"/>
      <p:bldP spid="92" grpId="0" bldLvl="0" animBg="1"/>
      <p:bldP spid="93" grpId="0" bldLvl="0" animBg="1"/>
      <p:bldP spid="95" grpId="0" bldLvl="0" animBg="1"/>
      <p:bldP spid="99" grpId="0"/>
      <p:bldP spid="102" grpId="0" bldLvl="0" animBg="1"/>
      <p:bldP spid="103" grpId="0" bldLvl="0" animBg="1"/>
      <p:bldP spid="105" grpId="0" bldLvl="0" animBg="1"/>
      <p:bldP spid="109" grpId="0"/>
      <p:bldP spid="119" grpId="0"/>
      <p:bldP spid="120" grpId="0"/>
      <p:bldP spid="238" grpId="0"/>
    </p:bld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p:cNvSpPr/>
          <p:nvPr/>
        </p:nvSpPr>
        <p:spPr>
          <a:xfrm>
            <a:off x="1806895" y="2739356"/>
            <a:ext cx="8481657" cy="1794218"/>
          </a:xfrm>
          <a:prstGeom prst="rect">
            <a:avLst/>
          </a:prstGeom>
        </p:spPr>
        <p:txBody>
          <a:bodyPr vert="horz" lIns="91440" tIns="45720" rIns="91440" bIns="45720" rtlCol="0" anchor="t">
            <a:normAutofit/>
          </a:bodyPr>
          <a:lstStyle/>
          <a:p>
            <a:pPr>
              <a:lnSpc>
                <a:spcPct val="90000"/>
              </a:lnSpc>
              <a:spcBef>
                <a:spcPct val="0"/>
              </a:spcBef>
              <a:spcAft>
                <a:spcPts val="600"/>
              </a:spcAft>
            </a:pPr>
            <a:r>
              <a:rPr lang="en-US" altLang="zh-CN" sz="4400" b="1" kern="1200" dirty="0">
                <a:solidFill>
                  <a:schemeClr val="tx1"/>
                </a:solidFill>
                <a:latin typeface="+mj-lt"/>
                <a:ea typeface="+mj-ea"/>
                <a:cs typeface="+mj-cs"/>
              </a:rPr>
              <a:t> </a:t>
            </a:r>
            <a:r>
              <a:rPr lang="zh-CN" altLang="en-US" sz="4400" b="1" kern="1200" dirty="0">
                <a:solidFill>
                  <a:schemeClr val="tx1"/>
                </a:solidFill>
                <a:latin typeface="+mj-lt"/>
                <a:ea typeface="+mj-ea"/>
                <a:cs typeface="+mj-cs"/>
              </a:rPr>
              <a:t>被誉为中国珠宝教育的“</a:t>
            </a:r>
            <a:r>
              <a:rPr lang="zh-CN" altLang="en-US" sz="4400" b="1" kern="1200" dirty="0">
                <a:solidFill>
                  <a:srgbClr val="FF0000"/>
                </a:solidFill>
                <a:latin typeface="+mj-lt"/>
                <a:ea typeface="+mj-ea"/>
                <a:cs typeface="+mj-cs"/>
              </a:rPr>
              <a:t>宝教摇篮</a:t>
            </a:r>
            <a:r>
              <a:rPr lang="zh-CN" altLang="en-US" sz="4400" b="1" kern="1200" dirty="0">
                <a:solidFill>
                  <a:schemeClr val="tx1"/>
                </a:solidFill>
                <a:latin typeface="+mj-lt"/>
                <a:ea typeface="+mj-ea"/>
                <a:cs typeface="+mj-cs"/>
              </a:rPr>
              <a:t>”</a:t>
            </a:r>
            <a:endParaRPr lang="en-US" altLang="zh-CN" sz="4000" b="1" kern="1200" spc="300" dirty="0">
              <a:solidFill>
                <a:schemeClr val="tx1"/>
              </a:solidFill>
              <a:latin typeface="Songti SC Black" panose="02010600040101010101" pitchFamily="2" charset="-122"/>
              <a:ea typeface="Songti SC Black" panose="02010600040101010101" pitchFamily="2" charset="-122"/>
              <a:cs typeface="+mj-cs"/>
            </a:endParaRPr>
          </a:p>
          <a:p>
            <a:pPr>
              <a:lnSpc>
                <a:spcPct val="90000"/>
              </a:lnSpc>
              <a:spcBef>
                <a:spcPct val="0"/>
              </a:spcBef>
              <a:spcAft>
                <a:spcPts val="600"/>
              </a:spcAft>
            </a:pPr>
            <a:r>
              <a:rPr lang="en-US" altLang="zh-CN" sz="4800" b="1" spc="300" dirty="0">
                <a:latin typeface="Songti SC Black" panose="02010600040101010101" pitchFamily="2" charset="-122"/>
                <a:ea typeface="Songti SC Black" panose="02010600040101010101" pitchFamily="2" charset="-122"/>
                <a:cs typeface="+mj-cs"/>
              </a:rPr>
              <a:t>  </a:t>
            </a:r>
            <a:endParaRPr lang="en-US" altLang="zh-CN" sz="4800" b="1" kern="1200" spc="300" dirty="0">
              <a:solidFill>
                <a:schemeClr val="tx1"/>
              </a:solidFill>
              <a:latin typeface="Songti SC Black" panose="02010600040101010101" pitchFamily="2" charset="-122"/>
              <a:ea typeface="Songti SC Black" panose="02010600040101010101" pitchFamily="2" charset="-122"/>
              <a:cs typeface="+mj-cs"/>
            </a:endParaRPr>
          </a:p>
        </p:txBody>
      </p:sp>
      <p:pic>
        <p:nvPicPr>
          <p:cNvPr id="4" name="图片 3"/>
          <p:cNvPicPr>
            <a:picLocks noChangeAspect="1"/>
          </p:cNvPicPr>
          <p:nvPr/>
        </p:nvPicPr>
        <p:blipFill rotWithShape="1">
          <a:blip r:embed="rId1"/>
          <a:srcRect r="-5" b="7466"/>
          <a:stretch>
            <a:fillRect/>
          </a:stretch>
        </p:blipFill>
        <p:spPr>
          <a:xfrm>
            <a:off x="8859774" y="3636465"/>
            <a:ext cx="3236976" cy="2995146"/>
          </a:xfrm>
          <a:custGeom>
            <a:avLst/>
            <a:gdLst/>
            <a:ahLst/>
            <a:cxnLst/>
            <a:rect l="l" t="t" r="r" b="b"/>
            <a:pathLst>
              <a:path w="3236976" h="2995156">
                <a:moveTo>
                  <a:pt x="770517" y="0"/>
                </a:moveTo>
                <a:lnTo>
                  <a:pt x="2466460" y="0"/>
                </a:lnTo>
                <a:lnTo>
                  <a:pt x="2523400" y="34592"/>
                </a:lnTo>
                <a:cubicBezTo>
                  <a:pt x="2953921" y="325446"/>
                  <a:pt x="3236976" y="818002"/>
                  <a:pt x="3236976" y="1376668"/>
                </a:cubicBezTo>
                <a:cubicBezTo>
                  <a:pt x="3236976" y="2270534"/>
                  <a:pt x="2512354" y="2995156"/>
                  <a:pt x="1618488" y="2995156"/>
                </a:cubicBezTo>
                <a:cubicBezTo>
                  <a:pt x="724622" y="2995156"/>
                  <a:pt x="0" y="2270534"/>
                  <a:pt x="0" y="1376668"/>
                </a:cubicBezTo>
                <a:cubicBezTo>
                  <a:pt x="0" y="818002"/>
                  <a:pt x="283056" y="325446"/>
                  <a:pt x="713576" y="34592"/>
                </a:cubicBezTo>
                <a:close/>
              </a:path>
            </a:pathLst>
          </a:custGeom>
        </p:spPr>
      </p:pic>
      <p:pic>
        <p:nvPicPr>
          <p:cNvPr id="9" name="图片 8"/>
          <p:cNvPicPr>
            <a:picLocks noChangeAspect="1"/>
          </p:cNvPicPr>
          <p:nvPr/>
        </p:nvPicPr>
        <p:blipFill>
          <a:blip r:embed="rId2"/>
          <a:stretch>
            <a:fillRect/>
          </a:stretch>
        </p:blipFill>
        <p:spPr>
          <a:xfrm>
            <a:off x="243603" y="-291127"/>
            <a:ext cx="3582015" cy="3143865"/>
          </a:xfrm>
          <a:prstGeom prst="rect">
            <a:avLst/>
          </a:prstGeom>
          <a:effectLst>
            <a:outerShdw blurRad="495300" dist="50800" dir="5400000" sx="1000" sy="1000" algn="ctr" rotWithShape="0">
              <a:srgbClr val="000000">
                <a:alpha val="24000"/>
              </a:srgbClr>
            </a:outerShdw>
            <a:softEdge rad="88900"/>
          </a:effectLst>
        </p:spPr>
      </p:pic>
    </p:spTree>
  </p:cSld>
  <p:clrMapOvr>
    <a:masterClrMapping/>
  </p:clrMapOvr>
  <p:transition>
    <p:wipe dir="u"/>
  </p:transition>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idx="4294967295"/>
          </p:nvPr>
        </p:nvSpPr>
        <p:spPr>
          <a:xfrm>
            <a:off x="109537" y="152400"/>
            <a:ext cx="9160933" cy="919163"/>
          </a:xfrm>
        </p:spPr>
        <p:txBody>
          <a:bodyPr anchor="ctr">
            <a:normAutofit/>
          </a:bodyPr>
          <a:lstStyle/>
          <a:p>
            <a:pPr eaLnBrk="1" hangingPunct="1">
              <a:defRPr/>
            </a:pPr>
            <a:r>
              <a:rPr lang="zh-CN" altLang="en-US" sz="3200" b="1" dirty="0">
                <a:solidFill>
                  <a:srgbClr val="FF0000"/>
                </a:solidFill>
                <a:effectLst>
                  <a:outerShdw blurRad="38100" dist="38100" dir="2700000" algn="tl">
                    <a:srgbClr val="C0C0C0"/>
                  </a:outerShdw>
                </a:effectLst>
                <a:latin typeface="楷体_GB2312" pitchFamily="1" charset="-122"/>
                <a:ea typeface="楷体_GB2312" pitchFamily="1" charset="-122"/>
              </a:rPr>
              <a:t>一、开创中国珠宝教育的先河</a:t>
            </a:r>
            <a:endParaRPr lang="zh-CN" altLang="en-US" sz="3200" b="1" dirty="0">
              <a:solidFill>
                <a:schemeClr val="folHlink"/>
              </a:solidFill>
              <a:latin typeface="宋体" panose="02010600030101010101" pitchFamily="2" charset="-122"/>
            </a:endParaRPr>
          </a:p>
        </p:txBody>
      </p:sp>
      <p:sp>
        <p:nvSpPr>
          <p:cNvPr id="14339" name="Rectangle 3"/>
          <p:cNvSpPr>
            <a:spLocks noGrp="1" noChangeArrowheads="1"/>
          </p:cNvSpPr>
          <p:nvPr>
            <p:ph type="body" idx="4294967295"/>
          </p:nvPr>
        </p:nvSpPr>
        <p:spPr>
          <a:xfrm>
            <a:off x="571500" y="1071563"/>
            <a:ext cx="4572000" cy="4114800"/>
          </a:xfrm>
        </p:spPr>
        <p:txBody>
          <a:bodyPr/>
          <a:lstStyle/>
          <a:p>
            <a:pPr algn="just" eaLnBrk="1" hangingPunct="1">
              <a:buFontTx/>
              <a:buNone/>
            </a:pPr>
            <a:r>
              <a:rPr lang="en-US" altLang="zh-CN" sz="2400" b="1" dirty="0">
                <a:solidFill>
                  <a:schemeClr val="tx2"/>
                </a:solidFill>
                <a:latin typeface="楷体_GB2312" pitchFamily="1" charset="-122"/>
                <a:ea typeface="楷体_GB2312" pitchFamily="1" charset="-122"/>
              </a:rPr>
              <a:t>   </a:t>
            </a:r>
            <a:endParaRPr lang="en-US" altLang="zh-CN" sz="2400" b="1" dirty="0">
              <a:latin typeface="楷体_GB2312" pitchFamily="1" charset="-122"/>
              <a:ea typeface="楷体_GB2312" pitchFamily="1" charset="-122"/>
            </a:endParaRPr>
          </a:p>
          <a:p>
            <a:pPr algn="just" eaLnBrk="1" hangingPunct="1">
              <a:buFontTx/>
              <a:buNone/>
            </a:pPr>
            <a:r>
              <a:rPr lang="en-US" altLang="zh-CN" sz="2400" b="1" dirty="0">
                <a:latin typeface="楷体_GB2312" pitchFamily="1" charset="-122"/>
                <a:ea typeface="楷体_GB2312" pitchFamily="1" charset="-122"/>
              </a:rPr>
              <a:t>    </a:t>
            </a:r>
            <a:r>
              <a:rPr lang="en-US" altLang="zh-CN" sz="2400" b="1" dirty="0">
                <a:latin typeface="仿宋" panose="02010609060101010101" charset="-122"/>
                <a:ea typeface="仿宋" panose="02010609060101010101" charset="-122"/>
              </a:rPr>
              <a:t>1989</a:t>
            </a:r>
            <a:r>
              <a:rPr lang="zh-CN" altLang="en-US" sz="2400" b="1" dirty="0">
                <a:latin typeface="仿宋" panose="02010609060101010101" charset="-122"/>
                <a:ea typeface="仿宋" panose="02010609060101010101" charset="-122"/>
              </a:rPr>
              <a:t>年，中国地质大学和英国宝石协会建立了联合教学中心，这是我国引进现代宝石学的开端</a:t>
            </a:r>
            <a:r>
              <a:rPr lang="zh-CN" altLang="en-US" sz="2400" dirty="0">
                <a:latin typeface="仿宋" panose="02010609060101010101" charset="-122"/>
                <a:ea typeface="仿宋" panose="02010609060101010101" charset="-122"/>
              </a:rPr>
              <a:t>。</a:t>
            </a:r>
            <a:endParaRPr lang="zh-CN" altLang="en-US" sz="2400" dirty="0">
              <a:latin typeface="仿宋" panose="02010609060101010101" charset="-122"/>
              <a:ea typeface="仿宋" panose="02010609060101010101" charset="-122"/>
            </a:endParaRPr>
          </a:p>
          <a:p>
            <a:pPr eaLnBrk="1" hangingPunct="1">
              <a:buFontTx/>
              <a:buNone/>
            </a:pPr>
            <a:endParaRPr lang="en-US" altLang="zh-CN" sz="2400" dirty="0">
              <a:latin typeface="楷体_GB2312" pitchFamily="1" charset="-122"/>
              <a:ea typeface="楷体_GB2312" pitchFamily="1" charset="-122"/>
            </a:endParaRPr>
          </a:p>
        </p:txBody>
      </p:sp>
      <p:sp>
        <p:nvSpPr>
          <p:cNvPr id="14340" name="Rectangle 4"/>
          <p:cNvSpPr>
            <a:spLocks noChangeArrowheads="1"/>
          </p:cNvSpPr>
          <p:nvPr/>
        </p:nvSpPr>
        <p:spPr bwMode="auto">
          <a:xfrm>
            <a:off x="527051" y="4437064"/>
            <a:ext cx="4902200" cy="708025"/>
          </a:xfrm>
          <a:prstGeom prst="rect">
            <a:avLst/>
          </a:prstGeom>
          <a:solidFill>
            <a:schemeClr val="accent1"/>
          </a:solidFill>
          <a:ln w="9525">
            <a:noFill/>
            <a:miter lim="800000"/>
          </a:ln>
        </p:spPr>
        <p:txBody>
          <a:bodyPr>
            <a:spAutoFit/>
          </a:bodyPr>
          <a:lstStyle/>
          <a:p>
            <a:pPr algn="ctr"/>
            <a:r>
              <a:rPr lang="zh-CN" altLang="en-US" sz="2000" b="1">
                <a:solidFill>
                  <a:srgbClr val="7030A0"/>
                </a:solidFill>
                <a:latin typeface="隶书" panose="02010509060101010101" pitchFamily="49" charset="-122"/>
                <a:ea typeface="隶书" panose="02010509060101010101" pitchFamily="49" charset="-122"/>
              </a:rPr>
              <a:t>英国宝石协会知名专家</a:t>
            </a:r>
            <a:endParaRPr lang="zh-CN" altLang="en-US" sz="2000" b="1">
              <a:solidFill>
                <a:srgbClr val="7030A0"/>
              </a:solidFill>
              <a:latin typeface="隶书" panose="02010509060101010101" pitchFamily="49" charset="-122"/>
              <a:ea typeface="隶书" panose="02010509060101010101" pitchFamily="49" charset="-122"/>
            </a:endParaRPr>
          </a:p>
          <a:p>
            <a:pPr algn="ctr"/>
            <a:r>
              <a:rPr lang="en-US" altLang="zh-CN" sz="2000" b="1">
                <a:solidFill>
                  <a:srgbClr val="7030A0"/>
                </a:solidFill>
                <a:latin typeface="隶书" panose="02010509060101010101" pitchFamily="49" charset="-122"/>
                <a:ea typeface="隶书" panose="02010509060101010101" pitchFamily="49" charset="-122"/>
              </a:rPr>
              <a:t>Jobbins</a:t>
            </a:r>
            <a:r>
              <a:rPr lang="zh-CN" altLang="en-US" sz="2000" b="1">
                <a:solidFill>
                  <a:srgbClr val="7030A0"/>
                </a:solidFill>
                <a:latin typeface="隶书" panose="02010509060101010101" pitchFamily="49" charset="-122"/>
                <a:ea typeface="隶书" panose="02010509060101010101" pitchFamily="49" charset="-122"/>
              </a:rPr>
              <a:t>来武汉授课</a:t>
            </a:r>
            <a:endParaRPr lang="zh-CN" altLang="en-US" sz="2000" b="1">
              <a:solidFill>
                <a:srgbClr val="7030A0"/>
              </a:solidFill>
              <a:latin typeface="隶书" panose="02010509060101010101" pitchFamily="49" charset="-122"/>
              <a:ea typeface="隶书" panose="02010509060101010101" pitchFamily="49" charset="-122"/>
            </a:endParaRPr>
          </a:p>
        </p:txBody>
      </p:sp>
      <p:pic>
        <p:nvPicPr>
          <p:cNvPr id="14341" name="Picture 5" descr="jonbins讲课"/>
          <p:cNvPicPr>
            <a:picLocks noChangeAspect="1" noChangeArrowheads="1"/>
          </p:cNvPicPr>
          <p:nvPr/>
        </p:nvPicPr>
        <p:blipFill>
          <a:blip r:embed="rId1"/>
          <a:srcRect b="-659"/>
          <a:stretch>
            <a:fillRect/>
          </a:stretch>
        </p:blipFill>
        <p:spPr bwMode="auto">
          <a:xfrm>
            <a:off x="5524501" y="1185863"/>
            <a:ext cx="6049433" cy="3959226"/>
          </a:xfrm>
          <a:prstGeom prst="rect">
            <a:avLst/>
          </a:prstGeom>
          <a:noFill/>
          <a:ln w="9525">
            <a:noFill/>
            <a:miter lim="800000"/>
            <a:headEnd/>
            <a:tailEnd/>
          </a:ln>
        </p:spPr>
      </p:pic>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idx="4294967295"/>
          </p:nvPr>
        </p:nvSpPr>
        <p:spPr>
          <a:xfrm>
            <a:off x="-200025" y="107950"/>
            <a:ext cx="9853614" cy="982663"/>
          </a:xfrm>
        </p:spPr>
        <p:txBody>
          <a:bodyPr anchor="ctr">
            <a:normAutofit/>
          </a:bodyPr>
          <a:lstStyle/>
          <a:p>
            <a:r>
              <a:rPr lang="zh-CN" altLang="en-US" sz="3200" b="1" dirty="0">
                <a:solidFill>
                  <a:srgbClr val="FF0000"/>
                </a:solidFill>
                <a:effectLst>
                  <a:outerShdw blurRad="38100" dist="38100" dir="2700000" algn="tl">
                    <a:srgbClr val="C0C0C0"/>
                  </a:outerShdw>
                </a:effectLst>
                <a:latin typeface="楷体_GB2312" pitchFamily="1" charset="-122"/>
                <a:ea typeface="楷体_GB2312" pitchFamily="1" charset="-122"/>
              </a:rPr>
              <a:t>  一、开创中国珠宝教育的先河</a:t>
            </a:r>
            <a:endParaRPr lang="zh-CN" altLang="en-US" sz="3200" b="1" dirty="0">
              <a:solidFill>
                <a:schemeClr val="folHlink"/>
              </a:solidFill>
            </a:endParaRPr>
          </a:p>
        </p:txBody>
      </p:sp>
      <p:sp>
        <p:nvSpPr>
          <p:cNvPr id="15363" name="Rectangle 3"/>
          <p:cNvSpPr>
            <a:spLocks noGrp="1" noChangeArrowheads="1"/>
          </p:cNvSpPr>
          <p:nvPr>
            <p:ph type="body" idx="4294967295"/>
          </p:nvPr>
        </p:nvSpPr>
        <p:spPr>
          <a:xfrm>
            <a:off x="190501" y="1643063"/>
            <a:ext cx="4733924" cy="3468687"/>
          </a:xfrm>
        </p:spPr>
        <p:txBody>
          <a:bodyPr/>
          <a:lstStyle/>
          <a:p>
            <a:pPr eaLnBrk="1" hangingPunct="1">
              <a:buFontTx/>
              <a:buNone/>
            </a:pPr>
            <a:r>
              <a:rPr lang="en-US" altLang="zh-CN" sz="2800" b="1" dirty="0">
                <a:latin typeface="楷体_GB2312" pitchFamily="1" charset="-122"/>
                <a:ea typeface="楷体_GB2312" pitchFamily="1" charset="-122"/>
              </a:rPr>
              <a:t>    </a:t>
            </a:r>
            <a:r>
              <a:rPr lang="zh-CN" altLang="en-US" sz="2400" b="1" dirty="0">
                <a:latin typeface="仿宋" panose="02010609060101010101" charset="-122"/>
                <a:ea typeface="仿宋" panose="02010609060101010101" charset="-122"/>
              </a:rPr>
              <a:t>首批 </a:t>
            </a:r>
            <a:r>
              <a:rPr lang="en-US" altLang="zh-CN" sz="2400" b="1" dirty="0">
                <a:solidFill>
                  <a:srgbClr val="FF0000"/>
                </a:solidFill>
                <a:latin typeface="仿宋" panose="02010609060101010101" charset="-122"/>
                <a:ea typeface="仿宋" panose="02010609060101010101" charset="-122"/>
              </a:rPr>
              <a:t>32</a:t>
            </a:r>
            <a:r>
              <a:rPr lang="en-US" altLang="zh-CN" sz="2400" b="1" dirty="0">
                <a:latin typeface="仿宋" panose="02010609060101010101" charset="-122"/>
                <a:ea typeface="仿宋" panose="02010609060101010101" charset="-122"/>
              </a:rPr>
              <a:t> </a:t>
            </a:r>
            <a:r>
              <a:rPr lang="zh-CN" altLang="en-US" sz="2400" b="1" dirty="0">
                <a:latin typeface="仿宋" panose="02010609060101010101" charset="-122"/>
                <a:ea typeface="仿宋" panose="02010609060101010101" charset="-122"/>
              </a:rPr>
              <a:t>位 </a:t>
            </a:r>
            <a:r>
              <a:rPr lang="en-US" altLang="zh-CN" sz="2400" b="1" dirty="0">
                <a:solidFill>
                  <a:srgbClr val="FF0000"/>
                </a:solidFill>
                <a:latin typeface="仿宋" panose="02010609060101010101" charset="-122"/>
                <a:ea typeface="仿宋" panose="02010609060101010101" charset="-122"/>
              </a:rPr>
              <a:t>FGA</a:t>
            </a:r>
            <a:r>
              <a:rPr lang="en-US" altLang="zh-CN" sz="2400" b="1" dirty="0">
                <a:latin typeface="仿宋" panose="02010609060101010101" charset="-122"/>
                <a:ea typeface="仿宋" panose="02010609060101010101" charset="-122"/>
              </a:rPr>
              <a:t> </a:t>
            </a:r>
            <a:r>
              <a:rPr lang="zh-CN" altLang="en-US" sz="2400" b="1" dirty="0">
                <a:latin typeface="仿宋" panose="02010609060101010101" charset="-122"/>
                <a:ea typeface="仿宋" panose="02010609060101010101" charset="-122"/>
              </a:rPr>
              <a:t>学员毕业，改写了中国只有</a:t>
            </a:r>
            <a:r>
              <a:rPr lang="en-US" altLang="zh-CN" sz="2400" b="1" dirty="0">
                <a:solidFill>
                  <a:srgbClr val="FF0000"/>
                </a:solidFill>
                <a:latin typeface="仿宋" panose="02010609060101010101" charset="-122"/>
                <a:ea typeface="仿宋" panose="02010609060101010101" charset="-122"/>
              </a:rPr>
              <a:t>2</a:t>
            </a:r>
            <a:r>
              <a:rPr lang="zh-CN" altLang="en-US" sz="2400" b="1" dirty="0">
                <a:solidFill>
                  <a:srgbClr val="FF0000"/>
                </a:solidFill>
                <a:latin typeface="仿宋" panose="02010609060101010101" charset="-122"/>
                <a:ea typeface="仿宋" panose="02010609060101010101" charset="-122"/>
              </a:rPr>
              <a:t>个半</a:t>
            </a:r>
            <a:r>
              <a:rPr lang="zh-CN" altLang="en-US" sz="2400" b="1" dirty="0">
                <a:latin typeface="仿宋" panose="02010609060101010101" charset="-122"/>
                <a:ea typeface="仿宋" panose="02010609060101010101" charset="-122"/>
              </a:rPr>
              <a:t>宝石鉴定师的历史。（</a:t>
            </a:r>
            <a:r>
              <a:rPr lang="en-US" altLang="zh-CN" sz="2400" b="1" dirty="0">
                <a:latin typeface="仿宋" panose="02010609060101010101" charset="-122"/>
                <a:ea typeface="仿宋" panose="02010609060101010101" charset="-122"/>
              </a:rPr>
              <a:t>FGA</a:t>
            </a:r>
            <a:r>
              <a:rPr lang="zh-CN" altLang="en-US" sz="2400" b="1" dirty="0">
                <a:latin typeface="仿宋" panose="02010609060101010101" charset="-122"/>
                <a:ea typeface="仿宋" panose="02010609060101010101" charset="-122"/>
              </a:rPr>
              <a:t>为英国宝石协会和宝石实验室的简称）</a:t>
            </a:r>
            <a:endParaRPr lang="zh-CN" altLang="en-US" sz="2400" b="1" dirty="0">
              <a:latin typeface="仿宋" panose="02010609060101010101" charset="-122"/>
              <a:ea typeface="仿宋" panose="02010609060101010101" charset="-122"/>
            </a:endParaRPr>
          </a:p>
          <a:p>
            <a:pPr eaLnBrk="1" hangingPunct="1">
              <a:buFontTx/>
              <a:buNone/>
            </a:pPr>
            <a:r>
              <a:rPr lang="zh-CN" altLang="en-US" sz="2400" b="1" dirty="0">
                <a:latin typeface="仿宋" panose="02010609060101010101" charset="-122"/>
                <a:ea typeface="仿宋" panose="02010609060101010101" charset="-122"/>
              </a:rPr>
              <a:t>  </a:t>
            </a:r>
            <a:r>
              <a:rPr lang="en-US" altLang="zh-CN" sz="2400" b="1" dirty="0">
                <a:latin typeface="仿宋" panose="02010609060101010101" charset="-122"/>
                <a:ea typeface="仿宋" panose="02010609060101010101" charset="-122"/>
              </a:rPr>
              <a:t>   </a:t>
            </a:r>
            <a:endParaRPr lang="en-US" altLang="zh-CN" sz="2400" b="1" dirty="0">
              <a:latin typeface="仿宋" panose="02010609060101010101" charset="-122"/>
              <a:ea typeface="仿宋" panose="02010609060101010101" charset="-122"/>
            </a:endParaRPr>
          </a:p>
          <a:p>
            <a:pPr eaLnBrk="1" hangingPunct="1">
              <a:buFontTx/>
              <a:buNone/>
            </a:pPr>
            <a:r>
              <a:rPr lang="zh-CN" altLang="en-US" sz="2400" b="1" dirty="0">
                <a:latin typeface="仿宋" panose="02010609060101010101" charset="-122"/>
                <a:ea typeface="仿宋" panose="02010609060101010101" charset="-122"/>
              </a:rPr>
              <a:t>    </a:t>
            </a:r>
            <a:r>
              <a:rPr lang="zh-CN" altLang="en-US" b="1" dirty="0">
                <a:solidFill>
                  <a:srgbClr val="FF0000"/>
                </a:solidFill>
                <a:latin typeface="仿宋" panose="02010609060101010101" charset="-122"/>
                <a:ea typeface="仿宋" panose="02010609060101010101" charset="-122"/>
              </a:rPr>
              <a:t>中国的珠宝教育从此实现了高起点与国际接轨。</a:t>
            </a:r>
            <a:endParaRPr lang="zh-CN" altLang="en-US" b="1" dirty="0">
              <a:solidFill>
                <a:srgbClr val="FF0000"/>
              </a:solidFill>
              <a:latin typeface="仿宋" panose="02010609060101010101" charset="-122"/>
              <a:ea typeface="仿宋" panose="02010609060101010101" charset="-122"/>
            </a:endParaRPr>
          </a:p>
        </p:txBody>
      </p:sp>
      <p:pic>
        <p:nvPicPr>
          <p:cNvPr id="15364" name="Picture 4" descr="照片0003"/>
          <p:cNvPicPr>
            <a:picLocks noChangeAspect="1" noChangeArrowheads="1"/>
          </p:cNvPicPr>
          <p:nvPr/>
        </p:nvPicPr>
        <p:blipFill>
          <a:blip r:embed="rId1"/>
          <a:srcRect/>
          <a:stretch>
            <a:fillRect/>
          </a:stretch>
        </p:blipFill>
        <p:spPr bwMode="auto">
          <a:xfrm>
            <a:off x="4924425" y="1090613"/>
            <a:ext cx="6919385" cy="4140993"/>
          </a:xfrm>
          <a:prstGeom prst="rect">
            <a:avLst/>
          </a:prstGeom>
          <a:noFill/>
          <a:ln w="9525">
            <a:noFill/>
            <a:miter lim="800000"/>
            <a:headEnd/>
            <a:tailEnd/>
          </a:ln>
        </p:spPr>
      </p:pic>
      <p:sp>
        <p:nvSpPr>
          <p:cNvPr id="8197" name="Rectangle 5"/>
          <p:cNvSpPr>
            <a:spLocks noChangeArrowheads="1"/>
          </p:cNvSpPr>
          <p:nvPr/>
        </p:nvSpPr>
        <p:spPr bwMode="auto">
          <a:xfrm>
            <a:off x="6905625" y="5231606"/>
            <a:ext cx="3811058" cy="744537"/>
          </a:xfrm>
          <a:prstGeom prst="rect">
            <a:avLst/>
          </a:prstGeom>
          <a:noFill/>
          <a:ln w="9525">
            <a:noFill/>
            <a:miter lim="800000"/>
          </a:ln>
        </p:spPr>
        <p:txBody>
          <a:bodyPr anchor="ctr"/>
          <a:lstStyle/>
          <a:p>
            <a:pPr>
              <a:defRPr/>
            </a:pPr>
            <a:r>
              <a:rPr lang="en-US" altLang="zh-CN" sz="2400" b="1" dirty="0">
                <a:solidFill>
                  <a:srgbClr val="FF0000"/>
                </a:solidFill>
                <a:latin typeface="+mj-lt"/>
                <a:ea typeface="+mj-ea"/>
                <a:cs typeface="+mj-cs"/>
              </a:rPr>
              <a:t>《</a:t>
            </a:r>
            <a:r>
              <a:rPr lang="zh-CN" altLang="en-US" sz="2400" b="1" dirty="0">
                <a:solidFill>
                  <a:srgbClr val="FF0000"/>
                </a:solidFill>
                <a:latin typeface="+mj-lt"/>
                <a:ea typeface="+mj-ea"/>
                <a:cs typeface="+mj-cs"/>
              </a:rPr>
              <a:t>亚洲珠宝</a:t>
            </a:r>
            <a:r>
              <a:rPr lang="en-US" altLang="zh-CN" sz="2400" b="1" dirty="0">
                <a:solidFill>
                  <a:srgbClr val="FF0000"/>
                </a:solidFill>
                <a:latin typeface="+mj-lt"/>
                <a:ea typeface="+mj-ea"/>
                <a:cs typeface="+mj-cs"/>
              </a:rPr>
              <a:t>》</a:t>
            </a:r>
            <a:r>
              <a:rPr lang="zh-CN" altLang="en-US" sz="2400" b="1" dirty="0">
                <a:solidFill>
                  <a:srgbClr val="FF0000"/>
                </a:solidFill>
                <a:latin typeface="+mj-lt"/>
                <a:ea typeface="+mj-ea"/>
                <a:cs typeface="+mj-cs"/>
              </a:rPr>
              <a:t>报道</a:t>
            </a:r>
            <a:endParaRPr lang="zh-CN" altLang="en-US" sz="2400" b="1" dirty="0">
              <a:solidFill>
                <a:srgbClr val="FF0000"/>
              </a:solidFill>
              <a:latin typeface="+mj-lt"/>
              <a:ea typeface="+mj-ea"/>
              <a:cs typeface="+mj-cs"/>
            </a:endParaRPr>
          </a:p>
        </p:txBody>
      </p:sp>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idx="4294967295"/>
          </p:nvPr>
        </p:nvSpPr>
        <p:spPr>
          <a:xfrm>
            <a:off x="171450" y="61914"/>
            <a:ext cx="10515600" cy="1228724"/>
          </a:xfrm>
        </p:spPr>
        <p:txBody>
          <a:bodyPr anchor="ctr">
            <a:normAutofit/>
          </a:bodyPr>
          <a:lstStyle/>
          <a:p>
            <a:r>
              <a:rPr lang="zh-CN" altLang="en-US" sz="3200" b="1" dirty="0">
                <a:solidFill>
                  <a:srgbClr val="FF0000"/>
                </a:solidFill>
                <a:effectLst>
                  <a:outerShdw blurRad="38100" dist="38100" dir="2700000" algn="tl">
                    <a:srgbClr val="C0C0C0"/>
                  </a:outerShdw>
                </a:effectLst>
                <a:latin typeface="楷体_GB2312" pitchFamily="1" charset="-122"/>
                <a:ea typeface="楷体_GB2312" pitchFamily="1" charset="-122"/>
              </a:rPr>
              <a:t>一、开创中国珠宝教育的先河</a:t>
            </a:r>
            <a:endParaRPr lang="zh-CN" altLang="en-US" sz="3200" b="1" dirty="0">
              <a:solidFill>
                <a:srgbClr val="FF0000"/>
              </a:solidFill>
              <a:latin typeface="宋体" panose="02010600030101010101" pitchFamily="2" charset="-122"/>
            </a:endParaRPr>
          </a:p>
        </p:txBody>
      </p:sp>
      <p:sp>
        <p:nvSpPr>
          <p:cNvPr id="16387" name="Rectangle 3"/>
          <p:cNvSpPr>
            <a:spLocks noGrp="1" noChangeArrowheads="1"/>
          </p:cNvSpPr>
          <p:nvPr>
            <p:ph type="body" idx="4294967295"/>
          </p:nvPr>
        </p:nvSpPr>
        <p:spPr>
          <a:xfrm>
            <a:off x="239184" y="1519239"/>
            <a:ext cx="4800600" cy="3733799"/>
          </a:xfrm>
        </p:spPr>
        <p:txBody>
          <a:bodyPr/>
          <a:lstStyle/>
          <a:p>
            <a:pPr eaLnBrk="1" hangingPunct="1">
              <a:buFontTx/>
              <a:buNone/>
            </a:pPr>
            <a:r>
              <a:rPr lang="en-US" altLang="zh-CN" sz="3600" dirty="0">
                <a:latin typeface="楷体_GB2312" pitchFamily="1" charset="-122"/>
                <a:ea typeface="楷体_GB2312" pitchFamily="1" charset="-122"/>
              </a:rPr>
              <a:t>   </a:t>
            </a:r>
            <a:r>
              <a:rPr lang="en-US" altLang="zh-CN" sz="2400" b="1" dirty="0">
                <a:solidFill>
                  <a:srgbClr val="FF0000"/>
                </a:solidFill>
                <a:latin typeface="仿宋" panose="02010609060101010101" charset="-122"/>
                <a:ea typeface="仿宋" panose="02010609060101010101" charset="-122"/>
              </a:rPr>
              <a:t>1992</a:t>
            </a:r>
            <a:r>
              <a:rPr lang="zh-CN" altLang="en-US" sz="2400" b="1" dirty="0">
                <a:solidFill>
                  <a:srgbClr val="FF0000"/>
                </a:solidFill>
                <a:latin typeface="仿宋" panose="02010609060101010101" charset="-122"/>
                <a:ea typeface="仿宋" panose="02010609060101010101" charset="-122"/>
              </a:rPr>
              <a:t>年</a:t>
            </a:r>
            <a:r>
              <a:rPr lang="zh-CN" altLang="en-US" sz="2400" b="1" dirty="0">
                <a:latin typeface="仿宋" panose="02010609060101010101" charset="-122"/>
                <a:ea typeface="仿宋" panose="02010609060101010101" charset="-122"/>
              </a:rPr>
              <a:t>国土资源部正式批复，并报国家教委备案。</a:t>
            </a:r>
            <a:endParaRPr lang="en-US" altLang="zh-CN" sz="2400" b="1" dirty="0">
              <a:latin typeface="仿宋" panose="02010609060101010101" charset="-122"/>
              <a:ea typeface="仿宋" panose="02010609060101010101" charset="-122"/>
            </a:endParaRPr>
          </a:p>
          <a:p>
            <a:pPr eaLnBrk="1" hangingPunct="1">
              <a:buFontTx/>
              <a:buNone/>
            </a:pPr>
            <a:r>
              <a:rPr lang="zh-CN" altLang="en-US" sz="2400" b="1" dirty="0">
                <a:latin typeface="仿宋" panose="02010609060101010101" charset="-122"/>
                <a:ea typeface="仿宋" panose="02010609060101010101" charset="-122"/>
              </a:rPr>
              <a:t>    </a:t>
            </a:r>
            <a:endParaRPr lang="en-US" altLang="zh-CN" sz="2400" b="1" dirty="0">
              <a:latin typeface="仿宋" panose="02010609060101010101" charset="-122"/>
              <a:ea typeface="仿宋" panose="02010609060101010101" charset="-122"/>
            </a:endParaRPr>
          </a:p>
          <a:p>
            <a:pPr eaLnBrk="1" hangingPunct="1">
              <a:buFontTx/>
              <a:buNone/>
            </a:pPr>
            <a:r>
              <a:rPr lang="en-US" altLang="zh-CN" sz="2400" b="1" dirty="0">
                <a:latin typeface="仿宋" panose="02010609060101010101" charset="-122"/>
                <a:ea typeface="仿宋" panose="02010609060101010101" charset="-122"/>
              </a:rPr>
              <a:t>    </a:t>
            </a:r>
            <a:r>
              <a:rPr lang="zh-CN" altLang="en-US" sz="2400" b="1" dirty="0">
                <a:latin typeface="仿宋" panose="02010609060101010101" charset="-122"/>
                <a:ea typeface="仿宋" panose="02010609060101010101" charset="-122"/>
              </a:rPr>
              <a:t>这标志着中国“</a:t>
            </a:r>
            <a:r>
              <a:rPr lang="zh-CN" altLang="en-US" sz="2400" b="1" dirty="0">
                <a:solidFill>
                  <a:srgbClr val="FF0000"/>
                </a:solidFill>
                <a:latin typeface="仿宋" panose="02010609060101010101" charset="-122"/>
                <a:ea typeface="仿宋" panose="02010609060101010101" charset="-122"/>
              </a:rPr>
              <a:t>第一所珠宝学院诞生”。</a:t>
            </a:r>
            <a:endParaRPr lang="zh-CN" altLang="en-US" sz="2400" b="1" dirty="0">
              <a:solidFill>
                <a:srgbClr val="FF0000"/>
              </a:solidFill>
              <a:latin typeface="仿宋" panose="02010609060101010101" charset="-122"/>
              <a:ea typeface="仿宋" panose="02010609060101010101" charset="-122"/>
            </a:endParaRPr>
          </a:p>
        </p:txBody>
      </p:sp>
      <p:pic>
        <p:nvPicPr>
          <p:cNvPr id="16388" name="Picture 4" descr="jb"/>
          <p:cNvPicPr>
            <a:picLocks noChangeAspect="1" noChangeArrowheads="1"/>
          </p:cNvPicPr>
          <p:nvPr/>
        </p:nvPicPr>
        <p:blipFill>
          <a:blip r:embed="rId1"/>
          <a:srcRect b="-293"/>
          <a:stretch>
            <a:fillRect/>
          </a:stretch>
        </p:blipFill>
        <p:spPr bwMode="auto">
          <a:xfrm>
            <a:off x="5135034" y="1037230"/>
            <a:ext cx="6478437" cy="4380931"/>
          </a:xfrm>
          <a:prstGeom prst="rect">
            <a:avLst/>
          </a:prstGeom>
          <a:noFill/>
          <a:ln w="9525">
            <a:noFill/>
            <a:miter lim="800000"/>
            <a:headEnd/>
            <a:tailEnd/>
          </a:ln>
        </p:spPr>
      </p:pic>
      <p:sp>
        <p:nvSpPr>
          <p:cNvPr id="6" name="矩形 5"/>
          <p:cNvSpPr/>
          <p:nvPr/>
        </p:nvSpPr>
        <p:spPr>
          <a:xfrm>
            <a:off x="5195889" y="5418161"/>
            <a:ext cx="6417582" cy="400110"/>
          </a:xfrm>
          <a:prstGeom prst="rect">
            <a:avLst/>
          </a:prstGeom>
        </p:spPr>
        <p:txBody>
          <a:bodyPr wrap="square">
            <a:spAutoFit/>
          </a:bodyPr>
          <a:lstStyle/>
          <a:p>
            <a:pPr lvl="0" algn="ctr">
              <a:spcBef>
                <a:spcPct val="50000"/>
              </a:spcBef>
            </a:pPr>
            <a:r>
              <a:rPr lang="zh-CN" altLang="en-US" sz="2000" b="1" dirty="0">
                <a:latin typeface="仿宋" panose="02010609060101010101" charset="-122"/>
                <a:ea typeface="仿宋" panose="02010609060101010101" charset="-122"/>
              </a:rPr>
              <a:t>地矿部宋瑞祥部长、邹家尤副部长为珠宝学院成立揭牌</a:t>
            </a:r>
            <a:endParaRPr lang="zh-CN" altLang="en-US" sz="2000" b="1" dirty="0">
              <a:latin typeface="仿宋" panose="02010609060101010101" charset="-122"/>
              <a:ea typeface="仿宋" panose="02010609060101010101" charset="-122"/>
            </a:endParaRPr>
          </a:p>
        </p:txBody>
      </p:sp>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 name="右箭头 83"/>
          <p:cNvSpPr/>
          <p:nvPr/>
        </p:nvSpPr>
        <p:spPr>
          <a:xfrm>
            <a:off x="1589" y="3559481"/>
            <a:ext cx="9616739" cy="393700"/>
          </a:xfrm>
          <a:prstGeom prst="rightArrow">
            <a:avLst/>
          </a:prstGeom>
          <a:solidFill>
            <a:schemeClr val="tx1">
              <a:lumMod val="65000"/>
              <a:lumOff val="35000"/>
            </a:schemeClr>
          </a:solidFill>
          <a:ln>
            <a:noFill/>
          </a:ln>
          <a:effectLst>
            <a:outerShdw blurRad="381000" dist="101600" dir="2700000" algn="ctr"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38" tIns="45719" rIns="91438" bIns="45719" numCol="1" spcCol="0" rtlCol="0" fromWordArt="0" anchor="ctr" anchorCtr="0" forceAA="0" compatLnSpc="1">
            <a:noAutofit/>
          </a:bodyPr>
          <a:lstStyle/>
          <a:p>
            <a:pPr algn="ctr"/>
            <a:endParaRPr lang="zh-CN" altLang="en-US">
              <a:solidFill>
                <a:schemeClr val="lt1"/>
              </a:solidFill>
              <a:latin typeface="微软雅黑" panose="020B0503020204020204" charset="-122"/>
              <a:ea typeface="微软雅黑" panose="020B0503020204020204" charset="-122"/>
              <a:cs typeface="+mn-ea"/>
              <a:sym typeface="微软雅黑" panose="020B0503020204020204" charset="-122"/>
            </a:endParaRPr>
          </a:p>
        </p:txBody>
      </p:sp>
      <p:sp>
        <p:nvSpPr>
          <p:cNvPr id="85" name="圆角右箭头 84"/>
          <p:cNvSpPr/>
          <p:nvPr/>
        </p:nvSpPr>
        <p:spPr>
          <a:xfrm rot="5400000" flipH="1">
            <a:off x="3860556" y="-1010688"/>
            <a:ext cx="711200" cy="8429135"/>
          </a:xfrm>
          <a:prstGeom prst="bentArrow">
            <a:avLst/>
          </a:prstGeom>
          <a:solidFill>
            <a:srgbClr val="CC0000"/>
          </a:solidFill>
          <a:ln>
            <a:noFill/>
          </a:ln>
          <a:effectLst>
            <a:outerShdw blurRad="381000" dist="101600" dir="2700000" algn="ctr"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38" tIns="45719" rIns="91438" bIns="45719" numCol="1" spcCol="0" rtlCol="0" fromWordArt="0" anchor="ctr" anchorCtr="0" forceAA="0" compatLnSpc="1">
            <a:noAutofit/>
          </a:bodyPr>
          <a:lstStyle/>
          <a:p>
            <a:pPr algn="ctr"/>
            <a:endParaRPr lang="zh-CN" altLang="en-US">
              <a:solidFill>
                <a:schemeClr val="lt1"/>
              </a:solidFill>
              <a:latin typeface="微软雅黑" panose="020B0503020204020204" charset="-122"/>
              <a:ea typeface="微软雅黑" panose="020B0503020204020204" charset="-122"/>
              <a:cs typeface="+mn-ea"/>
              <a:sym typeface="微软雅黑" panose="020B0503020204020204" charset="-122"/>
            </a:endParaRPr>
          </a:p>
        </p:txBody>
      </p:sp>
      <p:sp>
        <p:nvSpPr>
          <p:cNvPr id="87" name="圆角右箭头 86"/>
          <p:cNvSpPr/>
          <p:nvPr/>
        </p:nvSpPr>
        <p:spPr>
          <a:xfrm rot="5400000" flipH="1">
            <a:off x="2525293" y="322986"/>
            <a:ext cx="711200" cy="5761788"/>
          </a:xfrm>
          <a:prstGeom prst="bentArrow">
            <a:avLst/>
          </a:prstGeom>
          <a:solidFill>
            <a:schemeClr val="tx1">
              <a:lumMod val="65000"/>
              <a:lumOff val="35000"/>
            </a:schemeClr>
          </a:solidFill>
          <a:ln>
            <a:noFill/>
          </a:ln>
          <a:effectLst>
            <a:outerShdw blurRad="381000" dist="101600" dir="2700000" algn="ctr"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38" tIns="45719" rIns="91438" bIns="45719" numCol="1" spcCol="0" rtlCol="0" fromWordArt="0" anchor="ctr" anchorCtr="0" forceAA="0" compatLnSpc="1">
            <a:noAutofit/>
          </a:bodyPr>
          <a:lstStyle/>
          <a:p>
            <a:pPr algn="ctr"/>
            <a:endParaRPr lang="zh-CN" altLang="en-US">
              <a:solidFill>
                <a:schemeClr val="lt1"/>
              </a:solidFill>
              <a:latin typeface="微软雅黑" panose="020B0503020204020204" charset="-122"/>
              <a:ea typeface="微软雅黑" panose="020B0503020204020204" charset="-122"/>
              <a:cs typeface="+mn-ea"/>
              <a:sym typeface="微软雅黑" panose="020B0503020204020204" charset="-122"/>
            </a:endParaRPr>
          </a:p>
        </p:txBody>
      </p:sp>
      <p:sp>
        <p:nvSpPr>
          <p:cNvPr id="88" name="圆角右箭头 87"/>
          <p:cNvSpPr/>
          <p:nvPr/>
        </p:nvSpPr>
        <p:spPr>
          <a:xfrm rot="5400000" flipH="1">
            <a:off x="1128907" y="1700322"/>
            <a:ext cx="711200" cy="3007116"/>
          </a:xfrm>
          <a:prstGeom prst="bentArrow">
            <a:avLst/>
          </a:prstGeom>
          <a:solidFill>
            <a:srgbClr val="CC0000"/>
          </a:solidFill>
          <a:ln>
            <a:noFill/>
          </a:ln>
          <a:effectLst>
            <a:outerShdw blurRad="381000" dist="101600" dir="2700000" algn="ctr"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38" tIns="45719" rIns="91438" bIns="45719" numCol="1" spcCol="0" rtlCol="0" fromWordArt="0" anchor="ctr" anchorCtr="0" forceAA="0" compatLnSpc="1">
            <a:noAutofit/>
          </a:bodyPr>
          <a:lstStyle/>
          <a:p>
            <a:pPr algn="ctr"/>
            <a:endParaRPr lang="zh-CN" altLang="en-US">
              <a:solidFill>
                <a:schemeClr val="tx1">
                  <a:lumMod val="65000"/>
                  <a:lumOff val="35000"/>
                </a:schemeClr>
              </a:solidFill>
              <a:latin typeface="微软雅黑" panose="020B0503020204020204" charset="-122"/>
              <a:ea typeface="微软雅黑" panose="020B0503020204020204" charset="-122"/>
              <a:cs typeface="+mn-ea"/>
              <a:sym typeface="微软雅黑" panose="020B0503020204020204" charset="-122"/>
            </a:endParaRPr>
          </a:p>
        </p:txBody>
      </p:sp>
      <p:sp>
        <p:nvSpPr>
          <p:cNvPr id="89" name="圆角右箭头 88"/>
          <p:cNvSpPr/>
          <p:nvPr/>
        </p:nvSpPr>
        <p:spPr>
          <a:xfrm rot="16200000" flipH="1" flipV="1">
            <a:off x="2057715" y="1895466"/>
            <a:ext cx="709612" cy="4825041"/>
          </a:xfrm>
          <a:prstGeom prst="bentArrow">
            <a:avLst/>
          </a:prstGeom>
          <a:solidFill>
            <a:schemeClr val="tx1">
              <a:lumMod val="65000"/>
              <a:lumOff val="35000"/>
            </a:schemeClr>
          </a:solidFill>
          <a:ln>
            <a:noFill/>
          </a:ln>
          <a:effectLst>
            <a:outerShdw blurRad="381000" dist="101600" dir="2700000" algn="ctr"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38" tIns="45719" rIns="91438" bIns="45719" numCol="1" spcCol="0" rtlCol="0" fromWordArt="0" anchor="ctr" anchorCtr="0" forceAA="0" compatLnSpc="1">
            <a:noAutofit/>
          </a:bodyPr>
          <a:lstStyle/>
          <a:p>
            <a:pPr algn="ctr"/>
            <a:endParaRPr lang="zh-CN" altLang="en-US">
              <a:solidFill>
                <a:schemeClr val="lt1"/>
              </a:solidFill>
              <a:latin typeface="微软雅黑" panose="020B0503020204020204" charset="-122"/>
              <a:ea typeface="微软雅黑" panose="020B0503020204020204" charset="-122"/>
              <a:cs typeface="+mn-ea"/>
              <a:sym typeface="微软雅黑" panose="020B0503020204020204" charset="-122"/>
            </a:endParaRPr>
          </a:p>
        </p:txBody>
      </p:sp>
      <p:sp>
        <p:nvSpPr>
          <p:cNvPr id="90" name="矩形 89"/>
          <p:cNvSpPr/>
          <p:nvPr/>
        </p:nvSpPr>
        <p:spPr>
          <a:xfrm>
            <a:off x="9744406" y="2848280"/>
            <a:ext cx="2606041" cy="400108"/>
          </a:xfrm>
          <a:prstGeom prst="rect">
            <a:avLst/>
          </a:prstGeom>
        </p:spPr>
        <p:txBody>
          <a:bodyPr wrap="square" lIns="91438" tIns="45719" rIns="91438" bIns="45719">
            <a:spAutoFit/>
          </a:bodyPr>
          <a:lstStyle/>
          <a:p>
            <a:pPr lvl="0"/>
            <a:r>
              <a:rPr lang="zh-CN" altLang="en-US" sz="2000" b="1" dirty="0">
                <a:solidFill>
                  <a:srgbClr val="CC0000"/>
                </a:solidFill>
                <a:latin typeface="微软雅黑" panose="020B0503020204020204" charset="-122"/>
                <a:ea typeface="微软雅黑" panose="020B0503020204020204" charset="-122"/>
                <a:cs typeface="+mn-ea"/>
                <a:sym typeface="微软雅黑" panose="020B0503020204020204" charset="-122"/>
              </a:rPr>
              <a:t>时至今日</a:t>
            </a:r>
            <a:endParaRPr lang="zh-CN" altLang="en-US" sz="2000" b="1" dirty="0">
              <a:solidFill>
                <a:srgbClr val="CC0000"/>
              </a:solidFill>
              <a:latin typeface="微软雅黑" panose="020B0503020204020204" charset="-122"/>
              <a:ea typeface="微软雅黑" panose="020B0503020204020204" charset="-122"/>
              <a:cs typeface="+mn-ea"/>
              <a:sym typeface="微软雅黑" panose="020B0503020204020204" charset="-122"/>
            </a:endParaRPr>
          </a:p>
        </p:txBody>
      </p:sp>
      <p:sp>
        <p:nvSpPr>
          <p:cNvPr id="91" name="矩形 90"/>
          <p:cNvSpPr/>
          <p:nvPr/>
        </p:nvSpPr>
        <p:spPr>
          <a:xfrm>
            <a:off x="9722346" y="3314669"/>
            <a:ext cx="2220477" cy="2123656"/>
          </a:xfrm>
          <a:prstGeom prst="rect">
            <a:avLst/>
          </a:prstGeom>
        </p:spPr>
        <p:txBody>
          <a:bodyPr wrap="square" lIns="91438" tIns="45719" rIns="91438" bIns="45719">
            <a:spAutoFit/>
          </a:bodyPr>
          <a:lstStyle/>
          <a:p>
            <a:pPr>
              <a:lnSpc>
                <a:spcPct val="120000"/>
              </a:lnSpc>
            </a:pPr>
            <a:r>
              <a:rPr lang="en-US" altLang="zh-CN" sz="1600" b="1" dirty="0">
                <a:latin typeface="仿宋" panose="02010609060101010101" charset="-122"/>
                <a:ea typeface="仿宋" panose="02010609060101010101" charset="-122"/>
              </a:rPr>
              <a:t>GIC</a:t>
            </a:r>
            <a:r>
              <a:rPr lang="zh-CN" altLang="en-US" sz="1600" b="1" dirty="0">
                <a:latin typeface="仿宋" panose="02010609060101010101" charset="-122"/>
                <a:ea typeface="仿宋" panose="02010609060101010101" charset="-122"/>
              </a:rPr>
              <a:t>在全国有</a:t>
            </a:r>
            <a:r>
              <a:rPr lang="en-US" altLang="zh-CN" sz="1600" b="1" dirty="0">
                <a:latin typeface="仿宋" panose="02010609060101010101" charset="-122"/>
                <a:ea typeface="仿宋" panose="02010609060101010101" charset="-122"/>
              </a:rPr>
              <a:t>36</a:t>
            </a:r>
            <a:r>
              <a:rPr lang="zh-CN" altLang="en-US" sz="1600" b="1" dirty="0">
                <a:latin typeface="仿宋" panose="02010609060101010101" charset="-122"/>
                <a:ea typeface="仿宋" panose="02010609060101010101" charset="-122"/>
              </a:rPr>
              <a:t>个教学点</a:t>
            </a:r>
            <a:r>
              <a:rPr lang="en-US" altLang="zh-CN" sz="1600" b="1" dirty="0">
                <a:latin typeface="仿宋" panose="02010609060101010101" charset="-122"/>
                <a:ea typeface="仿宋" panose="02010609060101010101" charset="-122"/>
              </a:rPr>
              <a:t>.</a:t>
            </a:r>
            <a:r>
              <a:rPr lang="zh-CN" altLang="en-US" sz="1600" b="1" dirty="0">
                <a:latin typeface="仿宋" panose="02010609060101010101" charset="-122"/>
                <a:ea typeface="仿宋" panose="02010609060101010101" charset="-122"/>
              </a:rPr>
              <a:t>近 </a:t>
            </a:r>
            <a:r>
              <a:rPr lang="en-US" altLang="zh-CN" sz="1600" b="1" dirty="0">
                <a:latin typeface="仿宋" panose="02010609060101010101" charset="-122"/>
                <a:ea typeface="仿宋" panose="02010609060101010101" charset="-122"/>
              </a:rPr>
              <a:t>5000</a:t>
            </a:r>
            <a:r>
              <a:rPr lang="zh-CN" altLang="en-US" sz="1600" b="1" dirty="0">
                <a:latin typeface="仿宋" panose="02010609060101010101" charset="-122"/>
                <a:ea typeface="仿宋" panose="02010609060101010101" charset="-122"/>
              </a:rPr>
              <a:t>人次参加三个类型</a:t>
            </a:r>
            <a:r>
              <a:rPr lang="en-US" altLang="zh-CN" sz="1600" b="1" dirty="0">
                <a:latin typeface="仿宋" panose="02010609060101010101" charset="-122"/>
                <a:ea typeface="仿宋" panose="02010609060101010101" charset="-122"/>
              </a:rPr>
              <a:t>22</a:t>
            </a:r>
            <a:r>
              <a:rPr lang="zh-CN" altLang="en-US" sz="1600" b="1" dirty="0">
                <a:latin typeface="仿宋" panose="02010609060101010101" charset="-122"/>
                <a:ea typeface="仿宋" panose="02010609060101010101" charset="-122"/>
              </a:rPr>
              <a:t>种</a:t>
            </a:r>
            <a:r>
              <a:rPr lang="en-US" altLang="zh-CN" sz="1600" b="1" dirty="0">
                <a:latin typeface="仿宋" panose="02010609060101010101" charset="-122"/>
                <a:ea typeface="仿宋" panose="02010609060101010101" charset="-122"/>
              </a:rPr>
              <a:t>GIC</a:t>
            </a:r>
            <a:r>
              <a:rPr lang="zh-CN" altLang="en-US" sz="1600" b="1" dirty="0">
                <a:latin typeface="仿宋" panose="02010609060101010101" charset="-122"/>
                <a:ea typeface="仿宋" panose="02010609060101010101" charset="-122"/>
              </a:rPr>
              <a:t>以及国际</a:t>
            </a:r>
            <a:r>
              <a:rPr lang="en-US" altLang="zh-CN" sz="1600" b="1" dirty="0">
                <a:latin typeface="仿宋" panose="02010609060101010101" charset="-122"/>
                <a:ea typeface="仿宋" panose="02010609060101010101" charset="-122"/>
              </a:rPr>
              <a:t>FGA</a:t>
            </a:r>
            <a:r>
              <a:rPr lang="zh-CN" altLang="en-US" sz="1600" b="1" dirty="0">
                <a:latin typeface="仿宋" panose="02010609060101010101" charset="-122"/>
                <a:ea typeface="仿宋" panose="02010609060101010101" charset="-122"/>
              </a:rPr>
              <a:t>、</a:t>
            </a:r>
            <a:r>
              <a:rPr lang="en-US" altLang="zh-CN" sz="1600" b="1" dirty="0">
                <a:latin typeface="仿宋" panose="02010609060101010101" charset="-122"/>
                <a:ea typeface="仿宋" panose="02010609060101010101" charset="-122"/>
              </a:rPr>
              <a:t>DGA</a:t>
            </a:r>
            <a:r>
              <a:rPr lang="zh-CN" altLang="en-US" sz="1600" b="1" dirty="0">
                <a:latin typeface="仿宋" panose="02010609060101010101" charset="-122"/>
                <a:ea typeface="仿宋" panose="02010609060101010101" charset="-122"/>
              </a:rPr>
              <a:t>、</a:t>
            </a:r>
            <a:r>
              <a:rPr lang="en-US" altLang="zh-CN" sz="1600" b="1" dirty="0">
                <a:latin typeface="仿宋" panose="02010609060101010101" charset="-122"/>
                <a:ea typeface="仿宋" panose="02010609060101010101" charset="-122"/>
              </a:rPr>
              <a:t>HRD</a:t>
            </a:r>
            <a:r>
              <a:rPr lang="zh-CN" altLang="en-US" sz="1600" b="1" dirty="0">
                <a:latin typeface="仿宋" panose="02010609060101010101" charset="-122"/>
                <a:ea typeface="仿宋" panose="02010609060101010101" charset="-122"/>
              </a:rPr>
              <a:t>、</a:t>
            </a:r>
            <a:r>
              <a:rPr lang="en-US" altLang="zh-CN" sz="1600" b="1" dirty="0">
                <a:latin typeface="仿宋" panose="02010609060101010101" charset="-122"/>
                <a:ea typeface="仿宋" panose="02010609060101010101" charset="-122"/>
              </a:rPr>
              <a:t>AIGS</a:t>
            </a:r>
            <a:r>
              <a:rPr lang="zh-CN" altLang="en-US" sz="1600" b="1" dirty="0">
                <a:latin typeface="仿宋" panose="02010609060101010101" charset="-122"/>
                <a:ea typeface="仿宋" panose="02010609060101010101" charset="-122"/>
              </a:rPr>
              <a:t>课程的培训。</a:t>
            </a:r>
            <a:endParaRPr lang="en-US" altLang="zh-CN" sz="1600" b="1" dirty="0">
              <a:latin typeface="仿宋" panose="02010609060101010101" charset="-122"/>
              <a:ea typeface="仿宋" panose="02010609060101010101" charset="-122"/>
            </a:endParaRPr>
          </a:p>
          <a:p>
            <a:pPr>
              <a:lnSpc>
                <a:spcPct val="120000"/>
              </a:lnSpc>
            </a:pPr>
            <a:endParaRPr lang="zh-CN" altLang="en-US" sz="1500" dirty="0">
              <a:solidFill>
                <a:schemeClr val="tx1">
                  <a:lumMod val="65000"/>
                  <a:lumOff val="35000"/>
                </a:schemeClr>
              </a:solidFill>
              <a:latin typeface="微软雅黑" panose="020B0503020204020204" charset="-122"/>
              <a:ea typeface="微软雅黑" panose="020B0503020204020204" charset="-122"/>
              <a:cs typeface="+mn-ea"/>
              <a:sym typeface="微软雅黑" panose="020B0503020204020204" charset="-122"/>
            </a:endParaRPr>
          </a:p>
          <a:p>
            <a:pPr>
              <a:lnSpc>
                <a:spcPct val="120000"/>
              </a:lnSpc>
            </a:pPr>
            <a:endParaRPr lang="zh-CN" altLang="en-US" sz="1500" dirty="0">
              <a:solidFill>
                <a:schemeClr val="tx1">
                  <a:lumMod val="65000"/>
                  <a:lumOff val="35000"/>
                </a:schemeClr>
              </a:solidFill>
              <a:latin typeface="微软雅黑" panose="020B0503020204020204" charset="-122"/>
              <a:ea typeface="微软雅黑" panose="020B0503020204020204" charset="-122"/>
              <a:cs typeface="+mn-ea"/>
              <a:sym typeface="微软雅黑" panose="020B0503020204020204" charset="-122"/>
            </a:endParaRPr>
          </a:p>
        </p:txBody>
      </p:sp>
      <p:sp>
        <p:nvSpPr>
          <p:cNvPr id="92" name="矩形 91"/>
          <p:cNvSpPr/>
          <p:nvPr/>
        </p:nvSpPr>
        <p:spPr>
          <a:xfrm>
            <a:off x="929802" y="4598126"/>
            <a:ext cx="1303020" cy="400111"/>
          </a:xfrm>
          <a:prstGeom prst="rect">
            <a:avLst/>
          </a:prstGeom>
        </p:spPr>
        <p:txBody>
          <a:bodyPr wrap="square" lIns="91438" tIns="45719" rIns="91438" bIns="45719">
            <a:spAutoFit/>
          </a:bodyPr>
          <a:lstStyle/>
          <a:p>
            <a:pPr lvl="0"/>
            <a:r>
              <a:rPr lang="en-US" altLang="zh-CN" sz="2000" b="1" dirty="0">
                <a:solidFill>
                  <a:srgbClr val="CC0000"/>
                </a:solidFill>
                <a:latin typeface="微软雅黑" panose="020B0503020204020204" charset="-122"/>
                <a:ea typeface="微软雅黑" panose="020B0503020204020204" charset="-122"/>
                <a:cs typeface="+mn-ea"/>
                <a:sym typeface="微软雅黑" panose="020B0503020204020204" charset="-122"/>
              </a:rPr>
              <a:t>1994</a:t>
            </a:r>
            <a:r>
              <a:rPr lang="zh-CN" altLang="en-US" sz="2000" b="1" dirty="0">
                <a:solidFill>
                  <a:srgbClr val="CC0000"/>
                </a:solidFill>
                <a:latin typeface="微软雅黑" panose="020B0503020204020204" charset="-122"/>
                <a:ea typeface="微软雅黑" panose="020B0503020204020204" charset="-122"/>
                <a:cs typeface="+mn-ea"/>
                <a:sym typeface="微软雅黑" panose="020B0503020204020204" charset="-122"/>
              </a:rPr>
              <a:t>年</a:t>
            </a:r>
            <a:endParaRPr lang="zh-CN" altLang="en-US" sz="2000" b="1" dirty="0">
              <a:solidFill>
                <a:srgbClr val="CC0000"/>
              </a:solidFill>
              <a:latin typeface="微软雅黑" panose="020B0503020204020204" charset="-122"/>
              <a:ea typeface="微软雅黑" panose="020B0503020204020204" charset="-122"/>
              <a:cs typeface="+mn-ea"/>
              <a:sym typeface="微软雅黑" panose="020B0503020204020204" charset="-122"/>
            </a:endParaRPr>
          </a:p>
        </p:txBody>
      </p:sp>
      <p:sp>
        <p:nvSpPr>
          <p:cNvPr id="93" name="矩形 92"/>
          <p:cNvSpPr/>
          <p:nvPr/>
        </p:nvSpPr>
        <p:spPr>
          <a:xfrm>
            <a:off x="922810" y="4924405"/>
            <a:ext cx="2065255" cy="1354215"/>
          </a:xfrm>
          <a:prstGeom prst="rect">
            <a:avLst/>
          </a:prstGeom>
        </p:spPr>
        <p:txBody>
          <a:bodyPr wrap="square" lIns="91438" tIns="45719" rIns="91438" bIns="45719">
            <a:spAutoFit/>
          </a:bodyPr>
          <a:lstStyle/>
          <a:p>
            <a:pPr algn="just"/>
            <a:r>
              <a:rPr lang="zh-CN" altLang="en-US" sz="1600" b="1" dirty="0">
                <a:latin typeface="仿宋" panose="02010609060101010101" charset="-122"/>
                <a:ea typeface="仿宋" panose="02010609060101010101" charset="-122"/>
              </a:rPr>
              <a:t>珠宝学院开创自己的宝石和钻石课程，颁发自己的证书。</a:t>
            </a:r>
            <a:endParaRPr lang="zh-CN" altLang="en-US" sz="1500" dirty="0">
              <a:solidFill>
                <a:schemeClr val="tx1">
                  <a:lumMod val="65000"/>
                  <a:lumOff val="35000"/>
                </a:schemeClr>
              </a:solidFill>
              <a:latin typeface="微软雅黑" panose="020B0503020204020204" charset="-122"/>
              <a:ea typeface="微软雅黑" panose="020B0503020204020204" charset="-122"/>
              <a:cs typeface="+mn-ea"/>
              <a:sym typeface="微软雅黑" panose="020B0503020204020204" charset="-122"/>
            </a:endParaRPr>
          </a:p>
          <a:p>
            <a:pPr algn="just"/>
            <a:endParaRPr lang="en-US" altLang="zh-CN" sz="1600" b="1" dirty="0">
              <a:latin typeface="仿宋" panose="02010609060101010101" charset="-122"/>
              <a:ea typeface="仿宋" panose="02010609060101010101" charset="-122"/>
            </a:endParaRPr>
          </a:p>
          <a:p>
            <a:pPr>
              <a:lnSpc>
                <a:spcPct val="120000"/>
              </a:lnSpc>
            </a:pPr>
            <a:endParaRPr lang="zh-CN" altLang="en-US" sz="1500" dirty="0">
              <a:solidFill>
                <a:schemeClr val="tx1">
                  <a:lumMod val="65000"/>
                  <a:lumOff val="35000"/>
                </a:schemeClr>
              </a:solidFill>
              <a:latin typeface="微软雅黑" panose="020B0503020204020204" charset="-122"/>
              <a:ea typeface="微软雅黑" panose="020B0503020204020204" charset="-122"/>
              <a:cs typeface="+mn-ea"/>
              <a:sym typeface="微软雅黑" panose="020B0503020204020204" charset="-122"/>
            </a:endParaRPr>
          </a:p>
        </p:txBody>
      </p:sp>
      <p:sp>
        <p:nvSpPr>
          <p:cNvPr id="94" name="矩形 93"/>
          <p:cNvSpPr/>
          <p:nvPr/>
        </p:nvSpPr>
        <p:spPr>
          <a:xfrm>
            <a:off x="2214054" y="1732665"/>
            <a:ext cx="1303020" cy="400108"/>
          </a:xfrm>
          <a:prstGeom prst="rect">
            <a:avLst/>
          </a:prstGeom>
        </p:spPr>
        <p:txBody>
          <a:bodyPr wrap="square" lIns="91438" tIns="45719" rIns="91438" bIns="45719">
            <a:spAutoFit/>
          </a:bodyPr>
          <a:lstStyle/>
          <a:p>
            <a:pPr lvl="0"/>
            <a:r>
              <a:rPr lang="en-US" altLang="zh-CN" sz="2000" b="1" dirty="0">
                <a:solidFill>
                  <a:srgbClr val="CC0000"/>
                </a:solidFill>
                <a:latin typeface="微软雅黑" panose="020B0503020204020204" charset="-122"/>
                <a:ea typeface="微软雅黑" panose="020B0503020204020204" charset="-122"/>
                <a:cs typeface="+mn-ea"/>
                <a:sym typeface="微软雅黑" panose="020B0503020204020204" charset="-122"/>
              </a:rPr>
              <a:t>1996</a:t>
            </a:r>
            <a:r>
              <a:rPr lang="zh-CN" altLang="en-US" sz="2000" b="1" dirty="0">
                <a:solidFill>
                  <a:srgbClr val="CC0000"/>
                </a:solidFill>
                <a:latin typeface="微软雅黑" panose="020B0503020204020204" charset="-122"/>
                <a:ea typeface="微软雅黑" panose="020B0503020204020204" charset="-122"/>
                <a:cs typeface="+mn-ea"/>
                <a:sym typeface="微软雅黑" panose="020B0503020204020204" charset="-122"/>
              </a:rPr>
              <a:t>年</a:t>
            </a:r>
            <a:endParaRPr lang="zh-CN" altLang="en-US" sz="2000" b="1" dirty="0">
              <a:solidFill>
                <a:srgbClr val="CC0000"/>
              </a:solidFill>
              <a:latin typeface="微软雅黑" panose="020B0503020204020204" charset="-122"/>
              <a:ea typeface="微软雅黑" panose="020B0503020204020204" charset="-122"/>
              <a:cs typeface="+mn-ea"/>
              <a:sym typeface="微软雅黑" panose="020B0503020204020204" charset="-122"/>
            </a:endParaRPr>
          </a:p>
        </p:txBody>
      </p:sp>
      <p:sp>
        <p:nvSpPr>
          <p:cNvPr id="95" name="矩形 94"/>
          <p:cNvSpPr/>
          <p:nvPr/>
        </p:nvSpPr>
        <p:spPr>
          <a:xfrm>
            <a:off x="1827396" y="2058943"/>
            <a:ext cx="2007625" cy="1107994"/>
          </a:xfrm>
          <a:prstGeom prst="rect">
            <a:avLst/>
          </a:prstGeom>
        </p:spPr>
        <p:txBody>
          <a:bodyPr wrap="square" lIns="91438" tIns="45719" rIns="91438" bIns="45719">
            <a:spAutoFit/>
          </a:bodyPr>
          <a:lstStyle/>
          <a:p>
            <a:pPr algn="just"/>
            <a:r>
              <a:rPr lang="zh-CN" altLang="en-US" sz="1600" b="1" dirty="0">
                <a:latin typeface="仿宋" panose="02010609060101010101" charset="-122"/>
                <a:ea typeface="仿宋" panose="02010609060101010101" charset="-122"/>
              </a:rPr>
              <a:t>英国宝石协会同意获</a:t>
            </a:r>
            <a:r>
              <a:rPr lang="en-US" altLang="zh-CN" sz="1600" b="1" dirty="0">
                <a:latin typeface="仿宋" panose="02010609060101010101" charset="-122"/>
                <a:ea typeface="仿宋" panose="02010609060101010101" charset="-122"/>
              </a:rPr>
              <a:t>GIC</a:t>
            </a:r>
            <a:r>
              <a:rPr lang="zh-CN" altLang="en-US" sz="1600" b="1" dirty="0">
                <a:latin typeface="仿宋" panose="02010609060101010101" charset="-122"/>
                <a:ea typeface="仿宋" panose="02010609060101010101" charset="-122"/>
              </a:rPr>
              <a:t>证书者免试初级，直接考证书；</a:t>
            </a:r>
            <a:endParaRPr lang="en-US" altLang="zh-CN" sz="1600" b="1" dirty="0">
              <a:latin typeface="仿宋" panose="02010609060101010101" charset="-122"/>
              <a:ea typeface="仿宋" panose="02010609060101010101" charset="-122"/>
            </a:endParaRPr>
          </a:p>
          <a:p>
            <a:pPr>
              <a:lnSpc>
                <a:spcPct val="120000"/>
              </a:lnSpc>
            </a:pPr>
            <a:endParaRPr lang="zh-CN" altLang="en-US" sz="1500" dirty="0">
              <a:solidFill>
                <a:schemeClr val="tx1">
                  <a:lumMod val="65000"/>
                  <a:lumOff val="35000"/>
                </a:schemeClr>
              </a:solidFill>
              <a:latin typeface="微软雅黑" panose="020B0503020204020204" charset="-122"/>
              <a:ea typeface="微软雅黑" panose="020B0503020204020204" charset="-122"/>
              <a:cs typeface="+mn-ea"/>
              <a:sym typeface="微软雅黑" panose="020B0503020204020204" charset="-122"/>
            </a:endParaRPr>
          </a:p>
        </p:txBody>
      </p:sp>
      <p:sp>
        <p:nvSpPr>
          <p:cNvPr id="96" name="矩形 95"/>
          <p:cNvSpPr/>
          <p:nvPr/>
        </p:nvSpPr>
        <p:spPr>
          <a:xfrm>
            <a:off x="3378393" y="4570903"/>
            <a:ext cx="1303020" cy="400111"/>
          </a:xfrm>
          <a:prstGeom prst="rect">
            <a:avLst/>
          </a:prstGeom>
        </p:spPr>
        <p:txBody>
          <a:bodyPr wrap="square" lIns="91438" tIns="45719" rIns="91438" bIns="45719">
            <a:spAutoFit/>
          </a:bodyPr>
          <a:lstStyle/>
          <a:p>
            <a:pPr lvl="0"/>
            <a:r>
              <a:rPr lang="en-US" altLang="zh-CN" sz="2000" b="1" dirty="0">
                <a:solidFill>
                  <a:srgbClr val="CC0000"/>
                </a:solidFill>
                <a:latin typeface="微软雅黑" panose="020B0503020204020204" charset="-122"/>
                <a:ea typeface="微软雅黑" panose="020B0503020204020204" charset="-122"/>
                <a:cs typeface="+mn-ea"/>
                <a:sym typeface="微软雅黑" panose="020B0503020204020204" charset="-122"/>
              </a:rPr>
              <a:t>2012</a:t>
            </a:r>
            <a:r>
              <a:rPr lang="zh-CN" altLang="en-US" sz="2000" b="1" dirty="0">
                <a:solidFill>
                  <a:srgbClr val="CC0000"/>
                </a:solidFill>
                <a:latin typeface="微软雅黑" panose="020B0503020204020204" charset="-122"/>
                <a:ea typeface="微软雅黑" panose="020B0503020204020204" charset="-122"/>
                <a:cs typeface="+mn-ea"/>
                <a:sym typeface="微软雅黑" panose="020B0503020204020204" charset="-122"/>
              </a:rPr>
              <a:t>年</a:t>
            </a:r>
            <a:endParaRPr lang="zh-CN" altLang="en-US" sz="2000" b="1" dirty="0">
              <a:solidFill>
                <a:srgbClr val="CC0000"/>
              </a:solidFill>
              <a:latin typeface="微软雅黑" panose="020B0503020204020204" charset="-122"/>
              <a:ea typeface="微软雅黑" panose="020B0503020204020204" charset="-122"/>
              <a:cs typeface="+mn-ea"/>
              <a:sym typeface="微软雅黑" panose="020B0503020204020204" charset="-122"/>
            </a:endParaRPr>
          </a:p>
        </p:txBody>
      </p:sp>
      <p:sp>
        <p:nvSpPr>
          <p:cNvPr id="97" name="矩形 96"/>
          <p:cNvSpPr/>
          <p:nvPr/>
        </p:nvSpPr>
        <p:spPr>
          <a:xfrm>
            <a:off x="3371403" y="4897182"/>
            <a:ext cx="1882986" cy="978727"/>
          </a:xfrm>
          <a:prstGeom prst="rect">
            <a:avLst/>
          </a:prstGeom>
        </p:spPr>
        <p:txBody>
          <a:bodyPr wrap="square" lIns="91438" tIns="45719" rIns="91438" bIns="45719">
            <a:spAutoFit/>
          </a:bodyPr>
          <a:lstStyle/>
          <a:p>
            <a:pPr>
              <a:lnSpc>
                <a:spcPct val="120000"/>
              </a:lnSpc>
            </a:pPr>
            <a:r>
              <a:rPr lang="zh-CN" altLang="en-US" sz="1600" b="1" dirty="0">
                <a:latin typeface="仿宋" panose="02010609060101010101" charset="-122"/>
                <a:ea typeface="仿宋" panose="02010609060101010101" charset="-122"/>
              </a:rPr>
              <a:t>美国宝石学院同意获</a:t>
            </a:r>
            <a:r>
              <a:rPr lang="en-US" altLang="zh-CN" sz="1600" b="1" dirty="0">
                <a:latin typeface="仿宋" panose="02010609060101010101" charset="-122"/>
                <a:ea typeface="仿宋" panose="02010609060101010101" charset="-122"/>
              </a:rPr>
              <a:t>GIC</a:t>
            </a:r>
            <a:r>
              <a:rPr lang="zh-CN" altLang="en-US" sz="1600" b="1" dirty="0">
                <a:latin typeface="仿宋" panose="02010609060101010101" charset="-122"/>
                <a:ea typeface="仿宋" panose="02010609060101010101" charset="-122"/>
              </a:rPr>
              <a:t>证书者免课程学习。</a:t>
            </a:r>
            <a:endParaRPr lang="en-US" altLang="zh-CN" sz="1600" b="1" dirty="0">
              <a:latin typeface="仿宋" panose="02010609060101010101" charset="-122"/>
              <a:ea typeface="仿宋" panose="02010609060101010101" charset="-122"/>
            </a:endParaRPr>
          </a:p>
        </p:txBody>
      </p:sp>
      <p:sp>
        <p:nvSpPr>
          <p:cNvPr id="98" name="矩形 97"/>
          <p:cNvSpPr/>
          <p:nvPr/>
        </p:nvSpPr>
        <p:spPr>
          <a:xfrm>
            <a:off x="4554279" y="1748781"/>
            <a:ext cx="1303020" cy="400108"/>
          </a:xfrm>
          <a:prstGeom prst="rect">
            <a:avLst/>
          </a:prstGeom>
        </p:spPr>
        <p:txBody>
          <a:bodyPr wrap="square" lIns="91438" tIns="45719" rIns="91438" bIns="45719">
            <a:spAutoFit/>
          </a:bodyPr>
          <a:lstStyle/>
          <a:p>
            <a:pPr lvl="0"/>
            <a:r>
              <a:rPr lang="en-US" altLang="zh-CN" sz="2000" b="1" dirty="0">
                <a:solidFill>
                  <a:srgbClr val="CC0000"/>
                </a:solidFill>
                <a:latin typeface="微软雅黑" panose="020B0503020204020204" charset="-122"/>
                <a:ea typeface="微软雅黑" panose="020B0503020204020204" charset="-122"/>
                <a:cs typeface="+mn-ea"/>
                <a:sym typeface="微软雅黑" panose="020B0503020204020204" charset="-122"/>
              </a:rPr>
              <a:t>2015</a:t>
            </a:r>
            <a:r>
              <a:rPr lang="zh-CN" altLang="en-US" sz="2000" b="1" dirty="0">
                <a:solidFill>
                  <a:srgbClr val="CC0000"/>
                </a:solidFill>
                <a:latin typeface="微软雅黑" panose="020B0503020204020204" charset="-122"/>
                <a:ea typeface="微软雅黑" panose="020B0503020204020204" charset="-122"/>
                <a:cs typeface="+mn-ea"/>
                <a:sym typeface="微软雅黑" panose="020B0503020204020204" charset="-122"/>
              </a:rPr>
              <a:t>年</a:t>
            </a:r>
            <a:endParaRPr lang="zh-CN" altLang="en-US" sz="2000" b="1" dirty="0">
              <a:solidFill>
                <a:srgbClr val="CC0000"/>
              </a:solidFill>
              <a:latin typeface="微软雅黑" panose="020B0503020204020204" charset="-122"/>
              <a:ea typeface="微软雅黑" panose="020B0503020204020204" charset="-122"/>
              <a:cs typeface="+mn-ea"/>
              <a:sym typeface="微软雅黑" panose="020B0503020204020204" charset="-122"/>
            </a:endParaRPr>
          </a:p>
        </p:txBody>
      </p:sp>
      <p:sp>
        <p:nvSpPr>
          <p:cNvPr id="99" name="矩形 98"/>
          <p:cNvSpPr/>
          <p:nvPr/>
        </p:nvSpPr>
        <p:spPr>
          <a:xfrm>
            <a:off x="4547287" y="2075059"/>
            <a:ext cx="2220477" cy="655562"/>
          </a:xfrm>
          <a:prstGeom prst="rect">
            <a:avLst/>
          </a:prstGeom>
        </p:spPr>
        <p:txBody>
          <a:bodyPr wrap="square" lIns="91438" tIns="45719" rIns="91438" bIns="45719">
            <a:spAutoFit/>
          </a:bodyPr>
          <a:lstStyle/>
          <a:p>
            <a:pPr>
              <a:lnSpc>
                <a:spcPct val="120000"/>
              </a:lnSpc>
            </a:pPr>
            <a:r>
              <a:rPr lang="zh-CN" altLang="en-US" sz="1600" b="1" dirty="0">
                <a:latin typeface="仿宋" panose="02010609060101010101" charset="-122"/>
                <a:ea typeface="仿宋" panose="02010609060101010101" charset="-122"/>
              </a:rPr>
              <a:t>与比利时合作开办</a:t>
            </a:r>
            <a:r>
              <a:rPr lang="en-US" altLang="zh-CN" sz="1600" b="1" dirty="0">
                <a:latin typeface="仿宋" panose="02010609060101010101" charset="-122"/>
                <a:ea typeface="仿宋" panose="02010609060101010101" charset="-122"/>
              </a:rPr>
              <a:t>HRD-GIC</a:t>
            </a:r>
            <a:r>
              <a:rPr lang="zh-CN" altLang="en-US" sz="1600" b="1" dirty="0">
                <a:latin typeface="仿宋" panose="02010609060101010101" charset="-122"/>
                <a:ea typeface="仿宋" panose="02010609060101010101" charset="-122"/>
              </a:rPr>
              <a:t>钻石班；</a:t>
            </a:r>
            <a:endParaRPr lang="zh-CN" altLang="en-US" sz="1500" dirty="0">
              <a:solidFill>
                <a:schemeClr val="tx1">
                  <a:lumMod val="65000"/>
                  <a:lumOff val="35000"/>
                </a:schemeClr>
              </a:solidFill>
              <a:latin typeface="微软雅黑" panose="020B0503020204020204" charset="-122"/>
              <a:ea typeface="微软雅黑" panose="020B0503020204020204" charset="-122"/>
              <a:cs typeface="+mn-ea"/>
              <a:sym typeface="微软雅黑" panose="020B0503020204020204" charset="-122"/>
            </a:endParaRPr>
          </a:p>
        </p:txBody>
      </p:sp>
      <p:sp>
        <p:nvSpPr>
          <p:cNvPr id="102" name="矩形 101"/>
          <p:cNvSpPr/>
          <p:nvPr/>
        </p:nvSpPr>
        <p:spPr>
          <a:xfrm>
            <a:off x="7219502" y="1732665"/>
            <a:ext cx="1303020" cy="400108"/>
          </a:xfrm>
          <a:prstGeom prst="rect">
            <a:avLst/>
          </a:prstGeom>
        </p:spPr>
        <p:txBody>
          <a:bodyPr wrap="square" lIns="91438" tIns="45719" rIns="91438" bIns="45719">
            <a:spAutoFit/>
          </a:bodyPr>
          <a:lstStyle/>
          <a:p>
            <a:pPr lvl="0"/>
            <a:r>
              <a:rPr lang="en-US" altLang="zh-CN" sz="2000" b="1" dirty="0">
                <a:solidFill>
                  <a:srgbClr val="CC0000"/>
                </a:solidFill>
                <a:latin typeface="微软雅黑" panose="020B0503020204020204" charset="-122"/>
                <a:ea typeface="微软雅黑" panose="020B0503020204020204" charset="-122"/>
                <a:cs typeface="+mn-ea"/>
                <a:sym typeface="微软雅黑" panose="020B0503020204020204" charset="-122"/>
              </a:rPr>
              <a:t>2016</a:t>
            </a:r>
            <a:r>
              <a:rPr lang="zh-CN" altLang="en-US" sz="2000" b="1" dirty="0">
                <a:solidFill>
                  <a:srgbClr val="CC0000"/>
                </a:solidFill>
                <a:latin typeface="微软雅黑" panose="020B0503020204020204" charset="-122"/>
                <a:ea typeface="微软雅黑" panose="020B0503020204020204" charset="-122"/>
                <a:cs typeface="+mn-ea"/>
                <a:sym typeface="微软雅黑" panose="020B0503020204020204" charset="-122"/>
              </a:rPr>
              <a:t>年</a:t>
            </a:r>
            <a:endParaRPr lang="zh-CN" altLang="en-US" sz="2000" b="1" dirty="0">
              <a:solidFill>
                <a:srgbClr val="CC0000"/>
              </a:solidFill>
              <a:latin typeface="微软雅黑" panose="020B0503020204020204" charset="-122"/>
              <a:ea typeface="微软雅黑" panose="020B0503020204020204" charset="-122"/>
              <a:cs typeface="+mn-ea"/>
              <a:sym typeface="微软雅黑" panose="020B0503020204020204" charset="-122"/>
            </a:endParaRPr>
          </a:p>
        </p:txBody>
      </p:sp>
      <p:sp>
        <p:nvSpPr>
          <p:cNvPr id="103" name="矩形 102"/>
          <p:cNvSpPr/>
          <p:nvPr/>
        </p:nvSpPr>
        <p:spPr>
          <a:xfrm>
            <a:off x="7212510" y="2058943"/>
            <a:ext cx="2136206" cy="1255726"/>
          </a:xfrm>
          <a:prstGeom prst="rect">
            <a:avLst/>
          </a:prstGeom>
        </p:spPr>
        <p:txBody>
          <a:bodyPr wrap="square" lIns="91438" tIns="45719" rIns="91438" bIns="45719">
            <a:spAutoFit/>
          </a:bodyPr>
          <a:lstStyle/>
          <a:p>
            <a:pPr>
              <a:lnSpc>
                <a:spcPct val="120000"/>
              </a:lnSpc>
            </a:pPr>
            <a:r>
              <a:rPr lang="zh-CN" altLang="en-US" sz="1600" b="1" dirty="0">
                <a:latin typeface="仿宋" panose="02010609060101010101" charset="-122"/>
                <a:ea typeface="仿宋" panose="02010609060101010101" charset="-122"/>
              </a:rPr>
              <a:t>与泰国亚洲珠宝学院合作开办</a:t>
            </a:r>
            <a:r>
              <a:rPr lang="en-US" altLang="zh-CN" sz="1600" b="1" dirty="0">
                <a:latin typeface="仿宋" panose="02010609060101010101" charset="-122"/>
                <a:ea typeface="仿宋" panose="02010609060101010101" charset="-122"/>
              </a:rPr>
              <a:t>AIGS-GIC</a:t>
            </a:r>
            <a:endParaRPr lang="en-US" altLang="zh-CN" sz="1600" b="1" dirty="0">
              <a:latin typeface="仿宋" panose="02010609060101010101" charset="-122"/>
              <a:ea typeface="仿宋" panose="02010609060101010101" charset="-122"/>
            </a:endParaRPr>
          </a:p>
          <a:p>
            <a:pPr>
              <a:lnSpc>
                <a:spcPct val="120000"/>
              </a:lnSpc>
            </a:pPr>
            <a:r>
              <a:rPr lang="zh-CN" altLang="en-US" sz="1600" b="1" dirty="0">
                <a:latin typeface="仿宋" panose="02010609060101010101" charset="-122"/>
                <a:ea typeface="仿宋" panose="02010609060101010101" charset="-122"/>
              </a:rPr>
              <a:t>彩色宝石班；</a:t>
            </a:r>
            <a:endParaRPr lang="zh-CN" altLang="en-US" sz="1500" dirty="0">
              <a:solidFill>
                <a:schemeClr val="tx1">
                  <a:lumMod val="65000"/>
                  <a:lumOff val="35000"/>
                </a:schemeClr>
              </a:solidFill>
              <a:latin typeface="微软雅黑" panose="020B0503020204020204" charset="-122"/>
              <a:ea typeface="微软雅黑" panose="020B0503020204020204" charset="-122"/>
              <a:cs typeface="+mn-ea"/>
              <a:sym typeface="微软雅黑" panose="020B0503020204020204" charset="-122"/>
            </a:endParaRPr>
          </a:p>
          <a:p>
            <a:pPr>
              <a:lnSpc>
                <a:spcPct val="120000"/>
              </a:lnSpc>
            </a:pPr>
            <a:endParaRPr lang="zh-CN" altLang="en-US" sz="1500" dirty="0">
              <a:solidFill>
                <a:schemeClr val="tx1">
                  <a:lumMod val="65000"/>
                  <a:lumOff val="35000"/>
                </a:schemeClr>
              </a:solidFill>
              <a:latin typeface="微软雅黑" panose="020B0503020204020204" charset="-122"/>
              <a:ea typeface="微软雅黑" panose="020B0503020204020204" charset="-122"/>
              <a:cs typeface="+mn-ea"/>
              <a:sym typeface="微软雅黑" panose="020B0503020204020204" charset="-122"/>
            </a:endParaRPr>
          </a:p>
        </p:txBody>
      </p:sp>
      <p:sp>
        <p:nvSpPr>
          <p:cNvPr id="104" name="圆角右箭头 103"/>
          <p:cNvSpPr/>
          <p:nvPr/>
        </p:nvSpPr>
        <p:spPr>
          <a:xfrm rot="16200000" flipH="1" flipV="1">
            <a:off x="726423" y="3283908"/>
            <a:ext cx="709612" cy="2162456"/>
          </a:xfrm>
          <a:prstGeom prst="bentArrow">
            <a:avLst/>
          </a:prstGeom>
          <a:solidFill>
            <a:srgbClr val="CC0000"/>
          </a:solidFill>
          <a:ln>
            <a:noFill/>
          </a:ln>
          <a:effectLst>
            <a:outerShdw blurRad="381000" dist="101600" dir="2700000" algn="ctr"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38" tIns="45719" rIns="91438" bIns="45719" numCol="1" spcCol="0" rtlCol="0" fromWordArt="0" anchor="ctr" anchorCtr="0" forceAA="0" compatLnSpc="1">
            <a:noAutofit/>
          </a:bodyPr>
          <a:lstStyle/>
          <a:p>
            <a:pPr algn="ctr"/>
            <a:endParaRPr lang="zh-CN" altLang="en-US">
              <a:solidFill>
                <a:schemeClr val="tx1">
                  <a:lumMod val="65000"/>
                  <a:lumOff val="35000"/>
                </a:schemeClr>
              </a:solidFill>
              <a:latin typeface="微软雅黑" panose="020B0503020204020204" charset="-122"/>
              <a:ea typeface="微软雅黑" panose="020B0503020204020204" charset="-122"/>
              <a:cs typeface="+mn-ea"/>
              <a:sym typeface="微软雅黑" panose="020B0503020204020204" charset="-122"/>
            </a:endParaRPr>
          </a:p>
        </p:txBody>
      </p:sp>
      <p:sp>
        <p:nvSpPr>
          <p:cNvPr id="24" name="矩形 23"/>
          <p:cNvSpPr/>
          <p:nvPr/>
        </p:nvSpPr>
        <p:spPr>
          <a:xfrm>
            <a:off x="719403" y="569426"/>
            <a:ext cx="2440088" cy="369330"/>
          </a:xfrm>
          <a:prstGeom prst="rect">
            <a:avLst/>
          </a:prstGeom>
        </p:spPr>
        <p:txBody>
          <a:bodyPr wrap="none" lIns="91438" tIns="45719" rIns="91438" bIns="45719">
            <a:spAutoFit/>
          </a:bodyPr>
          <a:lstStyle/>
          <a:p>
            <a:r>
              <a:rPr lang="zh-CN" altLang="en-US" b="1" dirty="0">
                <a:solidFill>
                  <a:schemeClr val="bg1"/>
                </a:solidFill>
                <a:latin typeface="微软雅黑" panose="020B0503020204020204" charset="-122"/>
                <a:ea typeface="微软雅黑" panose="020B0503020204020204" charset="-122"/>
                <a:cs typeface="+mn-ea"/>
                <a:sym typeface="微软雅黑" panose="020B0503020204020204" charset="-122"/>
              </a:rPr>
              <a:t>推出</a:t>
            </a:r>
            <a:r>
              <a:rPr lang="en-US" altLang="zh-CN" b="1" dirty="0">
                <a:solidFill>
                  <a:schemeClr val="bg1"/>
                </a:solidFill>
                <a:latin typeface="微软雅黑" panose="020B0503020204020204" charset="-122"/>
                <a:ea typeface="微软雅黑" panose="020B0503020204020204" charset="-122"/>
                <a:cs typeface="+mn-ea"/>
                <a:sym typeface="微软雅黑" panose="020B0503020204020204" charset="-122"/>
              </a:rPr>
              <a:t>GIC</a:t>
            </a:r>
            <a:r>
              <a:rPr lang="zh-CN" altLang="en-US" b="1" dirty="0">
                <a:solidFill>
                  <a:schemeClr val="bg1"/>
                </a:solidFill>
                <a:latin typeface="微软雅黑" panose="020B0503020204020204" charset="-122"/>
                <a:ea typeface="微软雅黑" panose="020B0503020204020204" charset="-122"/>
                <a:cs typeface="+mn-ea"/>
                <a:sym typeface="微软雅黑" panose="020B0503020204020204" charset="-122"/>
              </a:rPr>
              <a:t>职业教育平台</a:t>
            </a:r>
            <a:endParaRPr lang="en-US" altLang="zh-CN" b="1" dirty="0">
              <a:solidFill>
                <a:schemeClr val="bg1"/>
              </a:solidFill>
              <a:latin typeface="微软雅黑" panose="020B0503020204020204" charset="-122"/>
              <a:ea typeface="微软雅黑" panose="020B0503020204020204" charset="-122"/>
              <a:cs typeface="+mn-ea"/>
              <a:sym typeface="微软雅黑" panose="020B0503020204020204" charset="-122"/>
            </a:endParaRPr>
          </a:p>
        </p:txBody>
      </p:sp>
      <p:pic>
        <p:nvPicPr>
          <p:cNvPr id="26" name="图片 25"/>
          <p:cNvPicPr>
            <a:picLocks noChangeAspect="1"/>
          </p:cNvPicPr>
          <p:nvPr/>
        </p:nvPicPr>
        <p:blipFill>
          <a:blip r:embed="rId1"/>
          <a:stretch>
            <a:fillRect/>
          </a:stretch>
        </p:blipFill>
        <p:spPr>
          <a:xfrm>
            <a:off x="9866324" y="-73722"/>
            <a:ext cx="2076499" cy="1822503"/>
          </a:xfrm>
          <a:prstGeom prst="rect">
            <a:avLst/>
          </a:prstGeom>
          <a:effectLst>
            <a:outerShdw blurRad="495300" dist="50800" dir="5400000" sx="1000" sy="1000" algn="ctr" rotWithShape="0">
              <a:srgbClr val="000000">
                <a:alpha val="24000"/>
              </a:srgbClr>
            </a:outerShdw>
            <a:softEdge rad="88900"/>
          </a:effectLst>
        </p:spPr>
      </p:pic>
    </p:spTree>
  </p:cSld>
  <p:clrMapOvr>
    <a:masterClrMapping/>
  </p:clrMapOvr>
  <mc:AlternateContent xmlns:mc="http://schemas.openxmlformats.org/markup-compatibility/2006">
    <mc:Choice xmlns:p14="http://schemas.microsoft.com/office/powerpoint/2010/main" Requires="p14">
      <p:transition spd="slow" p14:dur="900" advClick="0" advTm="3000">
        <p14:warp/>
      </p:transition>
    </mc:Choice>
    <mc:Fallback>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24"/>
                                        </p:tgtEl>
                                        <p:attrNameLst>
                                          <p:attrName>style.visibility</p:attrName>
                                        </p:attrNameLst>
                                      </p:cBhvr>
                                      <p:to>
                                        <p:strVal val="visible"/>
                                      </p:to>
                                    </p:set>
                                    <p:anim calcmode="lin" valueType="num">
                                      <p:cBhvr>
                                        <p:cTn id="7" dur="500" fill="hold"/>
                                        <p:tgtEl>
                                          <p:spTgt spid="24"/>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4"/>
                                        </p:tgtEl>
                                        <p:attrNameLst>
                                          <p:attrName>ppt_y</p:attrName>
                                        </p:attrNameLst>
                                      </p:cBhvr>
                                      <p:tavLst>
                                        <p:tav tm="0">
                                          <p:val>
                                            <p:strVal val="#ppt_y"/>
                                          </p:val>
                                        </p:tav>
                                        <p:tav tm="100000">
                                          <p:val>
                                            <p:strVal val="#ppt_y"/>
                                          </p:val>
                                        </p:tav>
                                      </p:tavLst>
                                    </p:anim>
                                    <p:anim calcmode="lin" valueType="num">
                                      <p:cBhvr>
                                        <p:cTn id="9" dur="500" fill="hold"/>
                                        <p:tgtEl>
                                          <p:spTgt spid="24"/>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4"/>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24"/>
                                        </p:tgtEl>
                                      </p:cBhvr>
                                    </p:animEffect>
                                  </p:childTnLst>
                                </p:cTn>
                              </p:par>
                            </p:childTnLst>
                          </p:cTn>
                        </p:par>
                        <p:par>
                          <p:cTn id="12" fill="hold">
                            <p:stCondLst>
                              <p:cond delay="1000"/>
                            </p:stCondLst>
                            <p:childTnLst>
                              <p:par>
                                <p:cTn id="13" presetID="2" presetClass="entr" presetSubtype="8" fill="hold" grpId="0" nodeType="afterEffect">
                                  <p:stCondLst>
                                    <p:cond delay="0"/>
                                  </p:stCondLst>
                                  <p:childTnLst>
                                    <p:set>
                                      <p:cBhvr>
                                        <p:cTn id="14" dur="1" fill="hold">
                                          <p:stCondLst>
                                            <p:cond delay="0"/>
                                          </p:stCondLst>
                                        </p:cTn>
                                        <p:tgtEl>
                                          <p:spTgt spid="104"/>
                                        </p:tgtEl>
                                        <p:attrNameLst>
                                          <p:attrName>style.visibility</p:attrName>
                                        </p:attrNameLst>
                                      </p:cBhvr>
                                      <p:to>
                                        <p:strVal val="visible"/>
                                      </p:to>
                                    </p:set>
                                    <p:anim calcmode="lin" valueType="num">
                                      <p:cBhvr additive="base">
                                        <p:cTn id="15" dur="500" fill="hold"/>
                                        <p:tgtEl>
                                          <p:spTgt spid="104"/>
                                        </p:tgtEl>
                                        <p:attrNameLst>
                                          <p:attrName>ppt_x</p:attrName>
                                        </p:attrNameLst>
                                      </p:cBhvr>
                                      <p:tavLst>
                                        <p:tav tm="0">
                                          <p:val>
                                            <p:strVal val="0-#ppt_w/2"/>
                                          </p:val>
                                        </p:tav>
                                        <p:tav tm="100000">
                                          <p:val>
                                            <p:strVal val="#ppt_x"/>
                                          </p:val>
                                        </p:tav>
                                      </p:tavLst>
                                    </p:anim>
                                    <p:anim calcmode="lin" valueType="num">
                                      <p:cBhvr additive="base">
                                        <p:cTn id="16" dur="500" fill="hold"/>
                                        <p:tgtEl>
                                          <p:spTgt spid="104"/>
                                        </p:tgtEl>
                                        <p:attrNameLst>
                                          <p:attrName>ppt_y</p:attrName>
                                        </p:attrNameLst>
                                      </p:cBhvr>
                                      <p:tavLst>
                                        <p:tav tm="0">
                                          <p:val>
                                            <p:strVal val="#ppt_y"/>
                                          </p:val>
                                        </p:tav>
                                        <p:tav tm="100000">
                                          <p:val>
                                            <p:strVal val="#ppt_y"/>
                                          </p:val>
                                        </p:tav>
                                      </p:tavLst>
                                    </p:anim>
                                  </p:childTnLst>
                                </p:cTn>
                              </p:par>
                            </p:childTnLst>
                          </p:cTn>
                        </p:par>
                        <p:par>
                          <p:cTn id="17" fill="hold">
                            <p:stCondLst>
                              <p:cond delay="1500"/>
                            </p:stCondLst>
                            <p:childTnLst>
                              <p:par>
                                <p:cTn id="18" presetID="23" presetClass="entr" presetSubtype="16" fill="hold" grpId="0" nodeType="afterEffect">
                                  <p:stCondLst>
                                    <p:cond delay="0"/>
                                  </p:stCondLst>
                                  <p:iterate type="lt">
                                    <p:tmPct val="10000"/>
                                  </p:iterate>
                                  <p:childTnLst>
                                    <p:set>
                                      <p:cBhvr>
                                        <p:cTn id="19" dur="1" fill="hold">
                                          <p:stCondLst>
                                            <p:cond delay="0"/>
                                          </p:stCondLst>
                                        </p:cTn>
                                        <p:tgtEl>
                                          <p:spTgt spid="92"/>
                                        </p:tgtEl>
                                        <p:attrNameLst>
                                          <p:attrName>style.visibility</p:attrName>
                                        </p:attrNameLst>
                                      </p:cBhvr>
                                      <p:to>
                                        <p:strVal val="visible"/>
                                      </p:to>
                                    </p:set>
                                    <p:anim calcmode="lin" valueType="num">
                                      <p:cBhvr>
                                        <p:cTn id="20" dur="250" fill="hold"/>
                                        <p:tgtEl>
                                          <p:spTgt spid="92"/>
                                        </p:tgtEl>
                                        <p:attrNameLst>
                                          <p:attrName>ppt_w</p:attrName>
                                        </p:attrNameLst>
                                      </p:cBhvr>
                                      <p:tavLst>
                                        <p:tav tm="0">
                                          <p:val>
                                            <p:fltVal val="0"/>
                                          </p:val>
                                        </p:tav>
                                        <p:tav tm="100000">
                                          <p:val>
                                            <p:strVal val="#ppt_w"/>
                                          </p:val>
                                        </p:tav>
                                      </p:tavLst>
                                    </p:anim>
                                    <p:anim calcmode="lin" valueType="num">
                                      <p:cBhvr>
                                        <p:cTn id="21" dur="250" fill="hold"/>
                                        <p:tgtEl>
                                          <p:spTgt spid="92"/>
                                        </p:tgtEl>
                                        <p:attrNameLst>
                                          <p:attrName>ppt_h</p:attrName>
                                        </p:attrNameLst>
                                      </p:cBhvr>
                                      <p:tavLst>
                                        <p:tav tm="0">
                                          <p:val>
                                            <p:fltVal val="0"/>
                                          </p:val>
                                        </p:tav>
                                        <p:tav tm="100000">
                                          <p:val>
                                            <p:strVal val="#ppt_h"/>
                                          </p:val>
                                        </p:tav>
                                      </p:tavLst>
                                    </p:anim>
                                  </p:childTnLst>
                                </p:cTn>
                              </p:par>
                            </p:childTnLst>
                          </p:cTn>
                        </p:par>
                        <p:par>
                          <p:cTn id="22" fill="hold">
                            <p:stCondLst>
                              <p:cond delay="1850"/>
                            </p:stCondLst>
                            <p:childTnLst>
                              <p:par>
                                <p:cTn id="23" presetID="14" presetClass="entr" presetSubtype="10" fill="hold" grpId="0" nodeType="afterEffect">
                                  <p:stCondLst>
                                    <p:cond delay="0"/>
                                  </p:stCondLst>
                                  <p:childTnLst>
                                    <p:set>
                                      <p:cBhvr>
                                        <p:cTn id="24" dur="1" fill="hold">
                                          <p:stCondLst>
                                            <p:cond delay="0"/>
                                          </p:stCondLst>
                                        </p:cTn>
                                        <p:tgtEl>
                                          <p:spTgt spid="93"/>
                                        </p:tgtEl>
                                        <p:attrNameLst>
                                          <p:attrName>style.visibility</p:attrName>
                                        </p:attrNameLst>
                                      </p:cBhvr>
                                      <p:to>
                                        <p:strVal val="visible"/>
                                      </p:to>
                                    </p:set>
                                    <p:animEffect transition="in" filter="randombar(horizontal)">
                                      <p:cBhvr>
                                        <p:cTn id="25" dur="250"/>
                                        <p:tgtEl>
                                          <p:spTgt spid="93"/>
                                        </p:tgtEl>
                                      </p:cBhvr>
                                    </p:animEffect>
                                  </p:childTnLst>
                                </p:cTn>
                              </p:par>
                            </p:childTnLst>
                          </p:cTn>
                        </p:par>
                        <p:par>
                          <p:cTn id="26" fill="hold">
                            <p:stCondLst>
                              <p:cond delay="2350"/>
                            </p:stCondLst>
                            <p:childTnLst>
                              <p:par>
                                <p:cTn id="27" presetID="2" presetClass="entr" presetSubtype="8" fill="hold" grpId="0" nodeType="afterEffect">
                                  <p:stCondLst>
                                    <p:cond delay="0"/>
                                  </p:stCondLst>
                                  <p:childTnLst>
                                    <p:set>
                                      <p:cBhvr>
                                        <p:cTn id="28" dur="1" fill="hold">
                                          <p:stCondLst>
                                            <p:cond delay="0"/>
                                          </p:stCondLst>
                                        </p:cTn>
                                        <p:tgtEl>
                                          <p:spTgt spid="88"/>
                                        </p:tgtEl>
                                        <p:attrNameLst>
                                          <p:attrName>style.visibility</p:attrName>
                                        </p:attrNameLst>
                                      </p:cBhvr>
                                      <p:to>
                                        <p:strVal val="visible"/>
                                      </p:to>
                                    </p:set>
                                    <p:anim calcmode="lin" valueType="num">
                                      <p:cBhvr additive="base">
                                        <p:cTn id="29" dur="500" fill="hold"/>
                                        <p:tgtEl>
                                          <p:spTgt spid="88"/>
                                        </p:tgtEl>
                                        <p:attrNameLst>
                                          <p:attrName>ppt_x</p:attrName>
                                        </p:attrNameLst>
                                      </p:cBhvr>
                                      <p:tavLst>
                                        <p:tav tm="0">
                                          <p:val>
                                            <p:strVal val="0-#ppt_w/2"/>
                                          </p:val>
                                        </p:tav>
                                        <p:tav tm="100000">
                                          <p:val>
                                            <p:strVal val="#ppt_x"/>
                                          </p:val>
                                        </p:tav>
                                      </p:tavLst>
                                    </p:anim>
                                    <p:anim calcmode="lin" valueType="num">
                                      <p:cBhvr additive="base">
                                        <p:cTn id="30" dur="500" fill="hold"/>
                                        <p:tgtEl>
                                          <p:spTgt spid="88"/>
                                        </p:tgtEl>
                                        <p:attrNameLst>
                                          <p:attrName>ppt_y</p:attrName>
                                        </p:attrNameLst>
                                      </p:cBhvr>
                                      <p:tavLst>
                                        <p:tav tm="0">
                                          <p:val>
                                            <p:strVal val="#ppt_y"/>
                                          </p:val>
                                        </p:tav>
                                        <p:tav tm="100000">
                                          <p:val>
                                            <p:strVal val="#ppt_y"/>
                                          </p:val>
                                        </p:tav>
                                      </p:tavLst>
                                    </p:anim>
                                  </p:childTnLst>
                                </p:cTn>
                              </p:par>
                            </p:childTnLst>
                          </p:cTn>
                        </p:par>
                        <p:par>
                          <p:cTn id="31" fill="hold">
                            <p:stCondLst>
                              <p:cond delay="2850"/>
                            </p:stCondLst>
                            <p:childTnLst>
                              <p:par>
                                <p:cTn id="32" presetID="23" presetClass="entr" presetSubtype="16" fill="hold" grpId="0" nodeType="afterEffect">
                                  <p:stCondLst>
                                    <p:cond delay="0"/>
                                  </p:stCondLst>
                                  <p:iterate type="lt">
                                    <p:tmPct val="10000"/>
                                  </p:iterate>
                                  <p:childTnLst>
                                    <p:set>
                                      <p:cBhvr>
                                        <p:cTn id="33" dur="1" fill="hold">
                                          <p:stCondLst>
                                            <p:cond delay="0"/>
                                          </p:stCondLst>
                                        </p:cTn>
                                        <p:tgtEl>
                                          <p:spTgt spid="94"/>
                                        </p:tgtEl>
                                        <p:attrNameLst>
                                          <p:attrName>style.visibility</p:attrName>
                                        </p:attrNameLst>
                                      </p:cBhvr>
                                      <p:to>
                                        <p:strVal val="visible"/>
                                      </p:to>
                                    </p:set>
                                    <p:anim calcmode="lin" valueType="num">
                                      <p:cBhvr>
                                        <p:cTn id="34" dur="250" fill="hold"/>
                                        <p:tgtEl>
                                          <p:spTgt spid="94"/>
                                        </p:tgtEl>
                                        <p:attrNameLst>
                                          <p:attrName>ppt_w</p:attrName>
                                        </p:attrNameLst>
                                      </p:cBhvr>
                                      <p:tavLst>
                                        <p:tav tm="0">
                                          <p:val>
                                            <p:fltVal val="0"/>
                                          </p:val>
                                        </p:tav>
                                        <p:tav tm="100000">
                                          <p:val>
                                            <p:strVal val="#ppt_w"/>
                                          </p:val>
                                        </p:tav>
                                      </p:tavLst>
                                    </p:anim>
                                    <p:anim calcmode="lin" valueType="num">
                                      <p:cBhvr>
                                        <p:cTn id="35" dur="250" fill="hold"/>
                                        <p:tgtEl>
                                          <p:spTgt spid="94"/>
                                        </p:tgtEl>
                                        <p:attrNameLst>
                                          <p:attrName>ppt_h</p:attrName>
                                        </p:attrNameLst>
                                      </p:cBhvr>
                                      <p:tavLst>
                                        <p:tav tm="0">
                                          <p:val>
                                            <p:fltVal val="0"/>
                                          </p:val>
                                        </p:tav>
                                        <p:tav tm="100000">
                                          <p:val>
                                            <p:strVal val="#ppt_h"/>
                                          </p:val>
                                        </p:tav>
                                      </p:tavLst>
                                    </p:anim>
                                  </p:childTnLst>
                                </p:cTn>
                              </p:par>
                            </p:childTnLst>
                          </p:cTn>
                        </p:par>
                        <p:par>
                          <p:cTn id="36" fill="hold">
                            <p:stCondLst>
                              <p:cond delay="2950"/>
                            </p:stCondLst>
                            <p:childTnLst>
                              <p:par>
                                <p:cTn id="37" presetID="14" presetClass="entr" presetSubtype="10" fill="hold" grpId="0" nodeType="afterEffect">
                                  <p:stCondLst>
                                    <p:cond delay="0"/>
                                  </p:stCondLst>
                                  <p:childTnLst>
                                    <p:set>
                                      <p:cBhvr>
                                        <p:cTn id="38" dur="1" fill="hold">
                                          <p:stCondLst>
                                            <p:cond delay="0"/>
                                          </p:stCondLst>
                                        </p:cTn>
                                        <p:tgtEl>
                                          <p:spTgt spid="95"/>
                                        </p:tgtEl>
                                        <p:attrNameLst>
                                          <p:attrName>style.visibility</p:attrName>
                                        </p:attrNameLst>
                                      </p:cBhvr>
                                      <p:to>
                                        <p:strVal val="visible"/>
                                      </p:to>
                                    </p:set>
                                    <p:animEffect transition="in" filter="randombar(horizontal)">
                                      <p:cBhvr>
                                        <p:cTn id="39" dur="250"/>
                                        <p:tgtEl>
                                          <p:spTgt spid="95"/>
                                        </p:tgtEl>
                                      </p:cBhvr>
                                    </p:animEffect>
                                  </p:childTnLst>
                                </p:cTn>
                              </p:par>
                            </p:childTnLst>
                          </p:cTn>
                        </p:par>
                        <p:par>
                          <p:cTn id="40" fill="hold">
                            <p:stCondLst>
                              <p:cond delay="3450"/>
                            </p:stCondLst>
                            <p:childTnLst>
                              <p:par>
                                <p:cTn id="41" presetID="2" presetClass="entr" presetSubtype="8" fill="hold" grpId="0" nodeType="afterEffect">
                                  <p:stCondLst>
                                    <p:cond delay="0"/>
                                  </p:stCondLst>
                                  <p:childTnLst>
                                    <p:set>
                                      <p:cBhvr>
                                        <p:cTn id="42" dur="1" fill="hold">
                                          <p:stCondLst>
                                            <p:cond delay="0"/>
                                          </p:stCondLst>
                                        </p:cTn>
                                        <p:tgtEl>
                                          <p:spTgt spid="89"/>
                                        </p:tgtEl>
                                        <p:attrNameLst>
                                          <p:attrName>style.visibility</p:attrName>
                                        </p:attrNameLst>
                                      </p:cBhvr>
                                      <p:to>
                                        <p:strVal val="visible"/>
                                      </p:to>
                                    </p:set>
                                    <p:anim calcmode="lin" valueType="num">
                                      <p:cBhvr additive="base">
                                        <p:cTn id="43" dur="500" fill="hold"/>
                                        <p:tgtEl>
                                          <p:spTgt spid="89"/>
                                        </p:tgtEl>
                                        <p:attrNameLst>
                                          <p:attrName>ppt_x</p:attrName>
                                        </p:attrNameLst>
                                      </p:cBhvr>
                                      <p:tavLst>
                                        <p:tav tm="0">
                                          <p:val>
                                            <p:strVal val="0-#ppt_w/2"/>
                                          </p:val>
                                        </p:tav>
                                        <p:tav tm="100000">
                                          <p:val>
                                            <p:strVal val="#ppt_x"/>
                                          </p:val>
                                        </p:tav>
                                      </p:tavLst>
                                    </p:anim>
                                    <p:anim calcmode="lin" valueType="num">
                                      <p:cBhvr additive="base">
                                        <p:cTn id="44" dur="500" fill="hold"/>
                                        <p:tgtEl>
                                          <p:spTgt spid="89"/>
                                        </p:tgtEl>
                                        <p:attrNameLst>
                                          <p:attrName>ppt_y</p:attrName>
                                        </p:attrNameLst>
                                      </p:cBhvr>
                                      <p:tavLst>
                                        <p:tav tm="0">
                                          <p:val>
                                            <p:strVal val="#ppt_y"/>
                                          </p:val>
                                        </p:tav>
                                        <p:tav tm="100000">
                                          <p:val>
                                            <p:strVal val="#ppt_y"/>
                                          </p:val>
                                        </p:tav>
                                      </p:tavLst>
                                    </p:anim>
                                  </p:childTnLst>
                                </p:cTn>
                              </p:par>
                            </p:childTnLst>
                          </p:cTn>
                        </p:par>
                        <p:par>
                          <p:cTn id="45" fill="hold">
                            <p:stCondLst>
                              <p:cond delay="3950"/>
                            </p:stCondLst>
                            <p:childTnLst>
                              <p:par>
                                <p:cTn id="46" presetID="23" presetClass="entr" presetSubtype="16" fill="hold" grpId="0" nodeType="afterEffect">
                                  <p:stCondLst>
                                    <p:cond delay="0"/>
                                  </p:stCondLst>
                                  <p:iterate type="lt">
                                    <p:tmPct val="10000"/>
                                  </p:iterate>
                                  <p:childTnLst>
                                    <p:set>
                                      <p:cBhvr>
                                        <p:cTn id="47" dur="1" fill="hold">
                                          <p:stCondLst>
                                            <p:cond delay="0"/>
                                          </p:stCondLst>
                                        </p:cTn>
                                        <p:tgtEl>
                                          <p:spTgt spid="96"/>
                                        </p:tgtEl>
                                        <p:attrNameLst>
                                          <p:attrName>style.visibility</p:attrName>
                                        </p:attrNameLst>
                                      </p:cBhvr>
                                      <p:to>
                                        <p:strVal val="visible"/>
                                      </p:to>
                                    </p:set>
                                    <p:anim calcmode="lin" valueType="num">
                                      <p:cBhvr>
                                        <p:cTn id="48" dur="250" fill="hold"/>
                                        <p:tgtEl>
                                          <p:spTgt spid="96"/>
                                        </p:tgtEl>
                                        <p:attrNameLst>
                                          <p:attrName>ppt_w</p:attrName>
                                        </p:attrNameLst>
                                      </p:cBhvr>
                                      <p:tavLst>
                                        <p:tav tm="0">
                                          <p:val>
                                            <p:fltVal val="0"/>
                                          </p:val>
                                        </p:tav>
                                        <p:tav tm="100000">
                                          <p:val>
                                            <p:strVal val="#ppt_w"/>
                                          </p:val>
                                        </p:tav>
                                      </p:tavLst>
                                    </p:anim>
                                    <p:anim calcmode="lin" valueType="num">
                                      <p:cBhvr>
                                        <p:cTn id="49" dur="250" fill="hold"/>
                                        <p:tgtEl>
                                          <p:spTgt spid="96"/>
                                        </p:tgtEl>
                                        <p:attrNameLst>
                                          <p:attrName>ppt_h</p:attrName>
                                        </p:attrNameLst>
                                      </p:cBhvr>
                                      <p:tavLst>
                                        <p:tav tm="0">
                                          <p:val>
                                            <p:fltVal val="0"/>
                                          </p:val>
                                        </p:tav>
                                        <p:tav tm="100000">
                                          <p:val>
                                            <p:strVal val="#ppt_h"/>
                                          </p:val>
                                        </p:tav>
                                      </p:tavLst>
                                    </p:anim>
                                  </p:childTnLst>
                                </p:cTn>
                              </p:par>
                            </p:childTnLst>
                          </p:cTn>
                        </p:par>
                        <p:par>
                          <p:cTn id="50" fill="hold">
                            <p:stCondLst>
                              <p:cond delay="4050"/>
                            </p:stCondLst>
                            <p:childTnLst>
                              <p:par>
                                <p:cTn id="51" presetID="14" presetClass="entr" presetSubtype="10" fill="hold" grpId="0" nodeType="afterEffect">
                                  <p:stCondLst>
                                    <p:cond delay="0"/>
                                  </p:stCondLst>
                                  <p:childTnLst>
                                    <p:set>
                                      <p:cBhvr>
                                        <p:cTn id="52" dur="1" fill="hold">
                                          <p:stCondLst>
                                            <p:cond delay="0"/>
                                          </p:stCondLst>
                                        </p:cTn>
                                        <p:tgtEl>
                                          <p:spTgt spid="97"/>
                                        </p:tgtEl>
                                        <p:attrNameLst>
                                          <p:attrName>style.visibility</p:attrName>
                                        </p:attrNameLst>
                                      </p:cBhvr>
                                      <p:to>
                                        <p:strVal val="visible"/>
                                      </p:to>
                                    </p:set>
                                    <p:animEffect transition="in" filter="randombar(horizontal)">
                                      <p:cBhvr>
                                        <p:cTn id="53" dur="250"/>
                                        <p:tgtEl>
                                          <p:spTgt spid="97"/>
                                        </p:tgtEl>
                                      </p:cBhvr>
                                    </p:animEffect>
                                  </p:childTnLst>
                                </p:cTn>
                              </p:par>
                            </p:childTnLst>
                          </p:cTn>
                        </p:par>
                        <p:par>
                          <p:cTn id="54" fill="hold">
                            <p:stCondLst>
                              <p:cond delay="4550"/>
                            </p:stCondLst>
                            <p:childTnLst>
                              <p:par>
                                <p:cTn id="55" presetID="2" presetClass="entr" presetSubtype="8" fill="hold" grpId="0" nodeType="afterEffect">
                                  <p:stCondLst>
                                    <p:cond delay="0"/>
                                  </p:stCondLst>
                                  <p:childTnLst>
                                    <p:set>
                                      <p:cBhvr>
                                        <p:cTn id="56" dur="1" fill="hold">
                                          <p:stCondLst>
                                            <p:cond delay="0"/>
                                          </p:stCondLst>
                                        </p:cTn>
                                        <p:tgtEl>
                                          <p:spTgt spid="87"/>
                                        </p:tgtEl>
                                        <p:attrNameLst>
                                          <p:attrName>style.visibility</p:attrName>
                                        </p:attrNameLst>
                                      </p:cBhvr>
                                      <p:to>
                                        <p:strVal val="visible"/>
                                      </p:to>
                                    </p:set>
                                    <p:anim calcmode="lin" valueType="num">
                                      <p:cBhvr additive="base">
                                        <p:cTn id="57" dur="500" fill="hold"/>
                                        <p:tgtEl>
                                          <p:spTgt spid="87"/>
                                        </p:tgtEl>
                                        <p:attrNameLst>
                                          <p:attrName>ppt_x</p:attrName>
                                        </p:attrNameLst>
                                      </p:cBhvr>
                                      <p:tavLst>
                                        <p:tav tm="0">
                                          <p:val>
                                            <p:strVal val="0-#ppt_w/2"/>
                                          </p:val>
                                        </p:tav>
                                        <p:tav tm="100000">
                                          <p:val>
                                            <p:strVal val="#ppt_x"/>
                                          </p:val>
                                        </p:tav>
                                      </p:tavLst>
                                    </p:anim>
                                    <p:anim calcmode="lin" valueType="num">
                                      <p:cBhvr additive="base">
                                        <p:cTn id="58" dur="500" fill="hold"/>
                                        <p:tgtEl>
                                          <p:spTgt spid="87"/>
                                        </p:tgtEl>
                                        <p:attrNameLst>
                                          <p:attrName>ppt_y</p:attrName>
                                        </p:attrNameLst>
                                      </p:cBhvr>
                                      <p:tavLst>
                                        <p:tav tm="0">
                                          <p:val>
                                            <p:strVal val="#ppt_y"/>
                                          </p:val>
                                        </p:tav>
                                        <p:tav tm="100000">
                                          <p:val>
                                            <p:strVal val="#ppt_y"/>
                                          </p:val>
                                        </p:tav>
                                      </p:tavLst>
                                    </p:anim>
                                  </p:childTnLst>
                                </p:cTn>
                              </p:par>
                            </p:childTnLst>
                          </p:cTn>
                        </p:par>
                        <p:par>
                          <p:cTn id="59" fill="hold">
                            <p:stCondLst>
                              <p:cond delay="5050"/>
                            </p:stCondLst>
                            <p:childTnLst>
                              <p:par>
                                <p:cTn id="60" presetID="23" presetClass="entr" presetSubtype="16" fill="hold" grpId="0" nodeType="afterEffect">
                                  <p:stCondLst>
                                    <p:cond delay="0"/>
                                  </p:stCondLst>
                                  <p:iterate type="lt">
                                    <p:tmPct val="10000"/>
                                  </p:iterate>
                                  <p:childTnLst>
                                    <p:set>
                                      <p:cBhvr>
                                        <p:cTn id="61" dur="1" fill="hold">
                                          <p:stCondLst>
                                            <p:cond delay="0"/>
                                          </p:stCondLst>
                                        </p:cTn>
                                        <p:tgtEl>
                                          <p:spTgt spid="98"/>
                                        </p:tgtEl>
                                        <p:attrNameLst>
                                          <p:attrName>style.visibility</p:attrName>
                                        </p:attrNameLst>
                                      </p:cBhvr>
                                      <p:to>
                                        <p:strVal val="visible"/>
                                      </p:to>
                                    </p:set>
                                    <p:anim calcmode="lin" valueType="num">
                                      <p:cBhvr>
                                        <p:cTn id="62" dur="250" fill="hold"/>
                                        <p:tgtEl>
                                          <p:spTgt spid="98"/>
                                        </p:tgtEl>
                                        <p:attrNameLst>
                                          <p:attrName>ppt_w</p:attrName>
                                        </p:attrNameLst>
                                      </p:cBhvr>
                                      <p:tavLst>
                                        <p:tav tm="0">
                                          <p:val>
                                            <p:fltVal val="0"/>
                                          </p:val>
                                        </p:tav>
                                        <p:tav tm="100000">
                                          <p:val>
                                            <p:strVal val="#ppt_w"/>
                                          </p:val>
                                        </p:tav>
                                      </p:tavLst>
                                    </p:anim>
                                    <p:anim calcmode="lin" valueType="num">
                                      <p:cBhvr>
                                        <p:cTn id="63" dur="250" fill="hold"/>
                                        <p:tgtEl>
                                          <p:spTgt spid="98"/>
                                        </p:tgtEl>
                                        <p:attrNameLst>
                                          <p:attrName>ppt_h</p:attrName>
                                        </p:attrNameLst>
                                      </p:cBhvr>
                                      <p:tavLst>
                                        <p:tav tm="0">
                                          <p:val>
                                            <p:fltVal val="0"/>
                                          </p:val>
                                        </p:tav>
                                        <p:tav tm="100000">
                                          <p:val>
                                            <p:strVal val="#ppt_h"/>
                                          </p:val>
                                        </p:tav>
                                      </p:tavLst>
                                    </p:anim>
                                  </p:childTnLst>
                                </p:cTn>
                              </p:par>
                            </p:childTnLst>
                          </p:cTn>
                        </p:par>
                        <p:par>
                          <p:cTn id="64" fill="hold">
                            <p:stCondLst>
                              <p:cond delay="5149"/>
                            </p:stCondLst>
                            <p:childTnLst>
                              <p:par>
                                <p:cTn id="65" presetID="14" presetClass="entr" presetSubtype="10" fill="hold" grpId="0" nodeType="afterEffect">
                                  <p:stCondLst>
                                    <p:cond delay="0"/>
                                  </p:stCondLst>
                                  <p:childTnLst>
                                    <p:set>
                                      <p:cBhvr>
                                        <p:cTn id="66" dur="1" fill="hold">
                                          <p:stCondLst>
                                            <p:cond delay="0"/>
                                          </p:stCondLst>
                                        </p:cTn>
                                        <p:tgtEl>
                                          <p:spTgt spid="99"/>
                                        </p:tgtEl>
                                        <p:attrNameLst>
                                          <p:attrName>style.visibility</p:attrName>
                                        </p:attrNameLst>
                                      </p:cBhvr>
                                      <p:to>
                                        <p:strVal val="visible"/>
                                      </p:to>
                                    </p:set>
                                    <p:animEffect transition="in" filter="randombar(horizontal)">
                                      <p:cBhvr>
                                        <p:cTn id="67" dur="250"/>
                                        <p:tgtEl>
                                          <p:spTgt spid="99"/>
                                        </p:tgtEl>
                                      </p:cBhvr>
                                    </p:animEffect>
                                  </p:childTnLst>
                                </p:cTn>
                              </p:par>
                            </p:childTnLst>
                          </p:cTn>
                        </p:par>
                        <p:par>
                          <p:cTn id="68" fill="hold">
                            <p:stCondLst>
                              <p:cond delay="5649"/>
                            </p:stCondLst>
                            <p:childTnLst>
                              <p:par>
                                <p:cTn id="69" presetID="2" presetClass="entr" presetSubtype="8" fill="hold" grpId="0" nodeType="afterEffect">
                                  <p:stCondLst>
                                    <p:cond delay="0"/>
                                  </p:stCondLst>
                                  <p:childTnLst>
                                    <p:set>
                                      <p:cBhvr>
                                        <p:cTn id="70" dur="1" fill="hold">
                                          <p:stCondLst>
                                            <p:cond delay="0"/>
                                          </p:stCondLst>
                                        </p:cTn>
                                        <p:tgtEl>
                                          <p:spTgt spid="85"/>
                                        </p:tgtEl>
                                        <p:attrNameLst>
                                          <p:attrName>style.visibility</p:attrName>
                                        </p:attrNameLst>
                                      </p:cBhvr>
                                      <p:to>
                                        <p:strVal val="visible"/>
                                      </p:to>
                                    </p:set>
                                    <p:anim calcmode="lin" valueType="num">
                                      <p:cBhvr additive="base">
                                        <p:cTn id="71" dur="500" fill="hold"/>
                                        <p:tgtEl>
                                          <p:spTgt spid="85"/>
                                        </p:tgtEl>
                                        <p:attrNameLst>
                                          <p:attrName>ppt_x</p:attrName>
                                        </p:attrNameLst>
                                      </p:cBhvr>
                                      <p:tavLst>
                                        <p:tav tm="0">
                                          <p:val>
                                            <p:strVal val="0-#ppt_w/2"/>
                                          </p:val>
                                        </p:tav>
                                        <p:tav tm="100000">
                                          <p:val>
                                            <p:strVal val="#ppt_x"/>
                                          </p:val>
                                        </p:tav>
                                      </p:tavLst>
                                    </p:anim>
                                    <p:anim calcmode="lin" valueType="num">
                                      <p:cBhvr additive="base">
                                        <p:cTn id="72" dur="500" fill="hold"/>
                                        <p:tgtEl>
                                          <p:spTgt spid="85"/>
                                        </p:tgtEl>
                                        <p:attrNameLst>
                                          <p:attrName>ppt_y</p:attrName>
                                        </p:attrNameLst>
                                      </p:cBhvr>
                                      <p:tavLst>
                                        <p:tav tm="0">
                                          <p:val>
                                            <p:strVal val="#ppt_y"/>
                                          </p:val>
                                        </p:tav>
                                        <p:tav tm="100000">
                                          <p:val>
                                            <p:strVal val="#ppt_y"/>
                                          </p:val>
                                        </p:tav>
                                      </p:tavLst>
                                    </p:anim>
                                  </p:childTnLst>
                                </p:cTn>
                              </p:par>
                            </p:childTnLst>
                          </p:cTn>
                        </p:par>
                        <p:par>
                          <p:cTn id="73" fill="hold">
                            <p:stCondLst>
                              <p:cond delay="6149"/>
                            </p:stCondLst>
                            <p:childTnLst>
                              <p:par>
                                <p:cTn id="74" presetID="23" presetClass="entr" presetSubtype="16" fill="hold" grpId="0" nodeType="afterEffect">
                                  <p:stCondLst>
                                    <p:cond delay="0"/>
                                  </p:stCondLst>
                                  <p:iterate type="lt">
                                    <p:tmPct val="10000"/>
                                  </p:iterate>
                                  <p:childTnLst>
                                    <p:set>
                                      <p:cBhvr>
                                        <p:cTn id="75" dur="1" fill="hold">
                                          <p:stCondLst>
                                            <p:cond delay="0"/>
                                          </p:stCondLst>
                                        </p:cTn>
                                        <p:tgtEl>
                                          <p:spTgt spid="102"/>
                                        </p:tgtEl>
                                        <p:attrNameLst>
                                          <p:attrName>style.visibility</p:attrName>
                                        </p:attrNameLst>
                                      </p:cBhvr>
                                      <p:to>
                                        <p:strVal val="visible"/>
                                      </p:to>
                                    </p:set>
                                    <p:anim calcmode="lin" valueType="num">
                                      <p:cBhvr>
                                        <p:cTn id="76" dur="250" fill="hold"/>
                                        <p:tgtEl>
                                          <p:spTgt spid="102"/>
                                        </p:tgtEl>
                                        <p:attrNameLst>
                                          <p:attrName>ppt_w</p:attrName>
                                        </p:attrNameLst>
                                      </p:cBhvr>
                                      <p:tavLst>
                                        <p:tav tm="0">
                                          <p:val>
                                            <p:fltVal val="0"/>
                                          </p:val>
                                        </p:tav>
                                        <p:tav tm="100000">
                                          <p:val>
                                            <p:strVal val="#ppt_w"/>
                                          </p:val>
                                        </p:tav>
                                      </p:tavLst>
                                    </p:anim>
                                    <p:anim calcmode="lin" valueType="num">
                                      <p:cBhvr>
                                        <p:cTn id="77" dur="250" fill="hold"/>
                                        <p:tgtEl>
                                          <p:spTgt spid="102"/>
                                        </p:tgtEl>
                                        <p:attrNameLst>
                                          <p:attrName>ppt_h</p:attrName>
                                        </p:attrNameLst>
                                      </p:cBhvr>
                                      <p:tavLst>
                                        <p:tav tm="0">
                                          <p:val>
                                            <p:fltVal val="0"/>
                                          </p:val>
                                        </p:tav>
                                        <p:tav tm="100000">
                                          <p:val>
                                            <p:strVal val="#ppt_h"/>
                                          </p:val>
                                        </p:tav>
                                      </p:tavLst>
                                    </p:anim>
                                  </p:childTnLst>
                                </p:cTn>
                              </p:par>
                            </p:childTnLst>
                          </p:cTn>
                        </p:par>
                        <p:par>
                          <p:cTn id="78" fill="hold">
                            <p:stCondLst>
                              <p:cond delay="6249"/>
                            </p:stCondLst>
                            <p:childTnLst>
                              <p:par>
                                <p:cTn id="79" presetID="14" presetClass="entr" presetSubtype="10" fill="hold" grpId="0" nodeType="afterEffect">
                                  <p:stCondLst>
                                    <p:cond delay="0"/>
                                  </p:stCondLst>
                                  <p:childTnLst>
                                    <p:set>
                                      <p:cBhvr>
                                        <p:cTn id="80" dur="1" fill="hold">
                                          <p:stCondLst>
                                            <p:cond delay="0"/>
                                          </p:stCondLst>
                                        </p:cTn>
                                        <p:tgtEl>
                                          <p:spTgt spid="103"/>
                                        </p:tgtEl>
                                        <p:attrNameLst>
                                          <p:attrName>style.visibility</p:attrName>
                                        </p:attrNameLst>
                                      </p:cBhvr>
                                      <p:to>
                                        <p:strVal val="visible"/>
                                      </p:to>
                                    </p:set>
                                    <p:animEffect transition="in" filter="randombar(horizontal)">
                                      <p:cBhvr>
                                        <p:cTn id="81" dur="250"/>
                                        <p:tgtEl>
                                          <p:spTgt spid="103"/>
                                        </p:tgtEl>
                                      </p:cBhvr>
                                    </p:animEffect>
                                  </p:childTnLst>
                                </p:cTn>
                              </p:par>
                            </p:childTnLst>
                          </p:cTn>
                        </p:par>
                        <p:par>
                          <p:cTn id="82" fill="hold">
                            <p:stCondLst>
                              <p:cond delay="6749"/>
                            </p:stCondLst>
                            <p:childTnLst>
                              <p:par>
                                <p:cTn id="83" presetID="2" presetClass="entr" presetSubtype="8" fill="hold" grpId="0" nodeType="afterEffect">
                                  <p:stCondLst>
                                    <p:cond delay="0"/>
                                  </p:stCondLst>
                                  <p:childTnLst>
                                    <p:set>
                                      <p:cBhvr>
                                        <p:cTn id="84" dur="1" fill="hold">
                                          <p:stCondLst>
                                            <p:cond delay="0"/>
                                          </p:stCondLst>
                                        </p:cTn>
                                        <p:tgtEl>
                                          <p:spTgt spid="84"/>
                                        </p:tgtEl>
                                        <p:attrNameLst>
                                          <p:attrName>style.visibility</p:attrName>
                                        </p:attrNameLst>
                                      </p:cBhvr>
                                      <p:to>
                                        <p:strVal val="visible"/>
                                      </p:to>
                                    </p:set>
                                    <p:anim calcmode="lin" valueType="num">
                                      <p:cBhvr additive="base">
                                        <p:cTn id="85" dur="500" fill="hold"/>
                                        <p:tgtEl>
                                          <p:spTgt spid="84"/>
                                        </p:tgtEl>
                                        <p:attrNameLst>
                                          <p:attrName>ppt_x</p:attrName>
                                        </p:attrNameLst>
                                      </p:cBhvr>
                                      <p:tavLst>
                                        <p:tav tm="0">
                                          <p:val>
                                            <p:strVal val="0-#ppt_w/2"/>
                                          </p:val>
                                        </p:tav>
                                        <p:tav tm="100000">
                                          <p:val>
                                            <p:strVal val="#ppt_x"/>
                                          </p:val>
                                        </p:tav>
                                      </p:tavLst>
                                    </p:anim>
                                    <p:anim calcmode="lin" valueType="num">
                                      <p:cBhvr additive="base">
                                        <p:cTn id="86" dur="500" fill="hold"/>
                                        <p:tgtEl>
                                          <p:spTgt spid="84"/>
                                        </p:tgtEl>
                                        <p:attrNameLst>
                                          <p:attrName>ppt_y</p:attrName>
                                        </p:attrNameLst>
                                      </p:cBhvr>
                                      <p:tavLst>
                                        <p:tav tm="0">
                                          <p:val>
                                            <p:strVal val="#ppt_y"/>
                                          </p:val>
                                        </p:tav>
                                        <p:tav tm="100000">
                                          <p:val>
                                            <p:strVal val="#ppt_y"/>
                                          </p:val>
                                        </p:tav>
                                      </p:tavLst>
                                    </p:anim>
                                  </p:childTnLst>
                                </p:cTn>
                              </p:par>
                              <p:par>
                                <p:cTn id="87" presetID="23" presetClass="entr" presetSubtype="16" fill="hold" grpId="0" nodeType="withEffect">
                                  <p:stCondLst>
                                    <p:cond delay="0"/>
                                  </p:stCondLst>
                                  <p:iterate type="lt">
                                    <p:tmPct val="10000"/>
                                  </p:iterate>
                                  <p:childTnLst>
                                    <p:set>
                                      <p:cBhvr>
                                        <p:cTn id="88" dur="1" fill="hold">
                                          <p:stCondLst>
                                            <p:cond delay="0"/>
                                          </p:stCondLst>
                                        </p:cTn>
                                        <p:tgtEl>
                                          <p:spTgt spid="90"/>
                                        </p:tgtEl>
                                        <p:attrNameLst>
                                          <p:attrName>style.visibility</p:attrName>
                                        </p:attrNameLst>
                                      </p:cBhvr>
                                      <p:to>
                                        <p:strVal val="visible"/>
                                      </p:to>
                                    </p:set>
                                    <p:anim calcmode="lin" valueType="num">
                                      <p:cBhvr>
                                        <p:cTn id="89" dur="250" fill="hold"/>
                                        <p:tgtEl>
                                          <p:spTgt spid="90"/>
                                        </p:tgtEl>
                                        <p:attrNameLst>
                                          <p:attrName>ppt_w</p:attrName>
                                        </p:attrNameLst>
                                      </p:cBhvr>
                                      <p:tavLst>
                                        <p:tav tm="0">
                                          <p:val>
                                            <p:fltVal val="0"/>
                                          </p:val>
                                        </p:tav>
                                        <p:tav tm="100000">
                                          <p:val>
                                            <p:strVal val="#ppt_w"/>
                                          </p:val>
                                        </p:tav>
                                      </p:tavLst>
                                    </p:anim>
                                    <p:anim calcmode="lin" valueType="num">
                                      <p:cBhvr>
                                        <p:cTn id="90" dur="250" fill="hold"/>
                                        <p:tgtEl>
                                          <p:spTgt spid="90"/>
                                        </p:tgtEl>
                                        <p:attrNameLst>
                                          <p:attrName>ppt_h</p:attrName>
                                        </p:attrNameLst>
                                      </p:cBhvr>
                                      <p:tavLst>
                                        <p:tav tm="0">
                                          <p:val>
                                            <p:fltVal val="0"/>
                                          </p:val>
                                        </p:tav>
                                        <p:tav tm="100000">
                                          <p:val>
                                            <p:strVal val="#ppt_h"/>
                                          </p:val>
                                        </p:tav>
                                      </p:tavLst>
                                    </p:anim>
                                  </p:childTnLst>
                                </p:cTn>
                              </p:par>
                            </p:childTnLst>
                          </p:cTn>
                        </p:par>
                        <p:par>
                          <p:cTn id="91" fill="hold">
                            <p:stCondLst>
                              <p:cond delay="7000"/>
                            </p:stCondLst>
                            <p:childTnLst>
                              <p:par>
                                <p:cTn id="92" presetID="14" presetClass="entr" presetSubtype="10" fill="hold" grpId="0" nodeType="afterEffect">
                                  <p:stCondLst>
                                    <p:cond delay="0"/>
                                  </p:stCondLst>
                                  <p:childTnLst>
                                    <p:set>
                                      <p:cBhvr>
                                        <p:cTn id="93" dur="1" fill="hold">
                                          <p:stCondLst>
                                            <p:cond delay="0"/>
                                          </p:stCondLst>
                                        </p:cTn>
                                        <p:tgtEl>
                                          <p:spTgt spid="91"/>
                                        </p:tgtEl>
                                        <p:attrNameLst>
                                          <p:attrName>style.visibility</p:attrName>
                                        </p:attrNameLst>
                                      </p:cBhvr>
                                      <p:to>
                                        <p:strVal val="visible"/>
                                      </p:to>
                                    </p:set>
                                    <p:animEffect transition="in" filter="randombar(horizontal)">
                                      <p:cBhvr>
                                        <p:cTn id="94" dur="250"/>
                                        <p:tgtEl>
                                          <p:spTgt spid="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 grpId="0" bldLvl="0" animBg="1"/>
      <p:bldP spid="85" grpId="0" bldLvl="0" animBg="1"/>
      <p:bldP spid="87" grpId="0" bldLvl="0" animBg="1"/>
      <p:bldP spid="88" grpId="0" bldLvl="0" animBg="1"/>
      <p:bldP spid="89" grpId="0" bldLvl="0" animBg="1"/>
      <p:bldP spid="90" grpId="0"/>
      <p:bldP spid="91" grpId="0"/>
      <p:bldP spid="92" grpId="0"/>
      <p:bldP spid="93" grpId="0"/>
      <p:bldP spid="94" grpId="0"/>
      <p:bldP spid="95" grpId="0"/>
      <p:bldP spid="96" grpId="0"/>
      <p:bldP spid="97" grpId="0"/>
      <p:bldP spid="98" grpId="0"/>
      <p:bldP spid="99" grpId="0"/>
      <p:bldP spid="102" grpId="0"/>
      <p:bldP spid="103" grpId="0"/>
      <p:bldP spid="104" grpId="0" bldLvl="0" animBg="1"/>
      <p:bldP spid="24" grpId="0"/>
    </p:bld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TextBox 49"/>
          <p:cNvSpPr txBox="1"/>
          <p:nvPr/>
        </p:nvSpPr>
        <p:spPr>
          <a:xfrm>
            <a:off x="2188915" y="7890561"/>
            <a:ext cx="856350" cy="358788"/>
          </a:xfrm>
          <a:prstGeom prst="rect">
            <a:avLst/>
          </a:prstGeom>
          <a:noFill/>
        </p:spPr>
        <p:txBody>
          <a:bodyPr wrap="none" lIns="81079" tIns="40540" rIns="81079" bIns="40540" rtlCol="0">
            <a:spAutoFit/>
          </a:bodyPr>
          <a:lstStyle/>
          <a:p>
            <a:r>
              <a:rPr lang="zh-CN" altLang="en-US" dirty="0"/>
              <a:t>延迟符</a:t>
            </a:r>
            <a:endParaRPr lang="zh-CN" altLang="en-US" dirty="0"/>
          </a:p>
        </p:txBody>
      </p:sp>
      <p:sp>
        <p:nvSpPr>
          <p:cNvPr id="26" name="TextBox 25"/>
          <p:cNvSpPr txBox="1"/>
          <p:nvPr/>
        </p:nvSpPr>
        <p:spPr>
          <a:xfrm>
            <a:off x="985237" y="466925"/>
            <a:ext cx="2688299" cy="415402"/>
          </a:xfrm>
          <a:prstGeom prst="rect">
            <a:avLst/>
          </a:prstGeom>
          <a:noFill/>
        </p:spPr>
        <p:txBody>
          <a:bodyPr wrap="square" lIns="0" tIns="0" rIns="0" bIns="0" rtlCol="0">
            <a:spAutoFit/>
          </a:bodyPr>
          <a:lstStyle/>
          <a:p>
            <a:r>
              <a:rPr lang="zh-CN" altLang="en-US" sz="2700" b="1" dirty="0">
                <a:solidFill>
                  <a:schemeClr val="tx1">
                    <a:lumMod val="65000"/>
                    <a:lumOff val="35000"/>
                  </a:schemeClr>
                </a:solidFill>
                <a:latin typeface="微软雅黑" panose="020B0503020204020204" charset="-122"/>
                <a:ea typeface="微软雅黑" panose="020B0503020204020204" charset="-122"/>
              </a:rPr>
              <a:t>宝教摇篮</a:t>
            </a:r>
            <a:endParaRPr lang="zh-CN" altLang="en-US" sz="2700" b="1" dirty="0">
              <a:solidFill>
                <a:schemeClr val="tx1">
                  <a:lumMod val="65000"/>
                  <a:lumOff val="35000"/>
                </a:schemeClr>
              </a:solidFill>
              <a:latin typeface="微软雅黑" panose="020B0503020204020204" charset="-122"/>
              <a:ea typeface="微软雅黑" panose="020B0503020204020204" charset="-122"/>
            </a:endParaRPr>
          </a:p>
        </p:txBody>
      </p:sp>
      <p:sp>
        <p:nvSpPr>
          <p:cNvPr id="39" name="矩形 47"/>
          <p:cNvSpPr>
            <a:spLocks noChangeArrowheads="1"/>
          </p:cNvSpPr>
          <p:nvPr/>
        </p:nvSpPr>
        <p:spPr bwMode="auto">
          <a:xfrm>
            <a:off x="8125188" y="1839728"/>
            <a:ext cx="3665721" cy="458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lIns="91431" tIns="45716" rIns="91431" bIns="45716">
            <a:spAutoFit/>
          </a:bodyPr>
          <a:lstStyle/>
          <a:p>
            <a:pPr>
              <a:lnSpc>
                <a:spcPct val="200000"/>
              </a:lnSpc>
              <a:spcAft>
                <a:spcPts val="500"/>
              </a:spcAft>
            </a:pPr>
            <a:r>
              <a:rPr lang="zh-CN" altLang="en-US" sz="1400" dirty="0">
                <a:latin typeface="微软雅黑" panose="020B0503020204020204" charset="-122"/>
                <a:ea typeface="微软雅黑" panose="020B0503020204020204" charset="-122"/>
                <a:sym typeface="方正兰亭黑_GBK" pitchFamily="2" charset="-122"/>
              </a:rPr>
              <a:t>       </a:t>
            </a:r>
            <a:endParaRPr lang="en-US" altLang="zh-CN" sz="1400" dirty="0">
              <a:latin typeface="微软雅黑" panose="020B0503020204020204" charset="-122"/>
              <a:ea typeface="微软雅黑" panose="020B0503020204020204" charset="-122"/>
              <a:sym typeface="方正兰亭黑_GBK" pitchFamily="2" charset="-122"/>
            </a:endParaRPr>
          </a:p>
        </p:txBody>
      </p:sp>
      <p:sp>
        <p:nvSpPr>
          <p:cNvPr id="56" name="矩形 67"/>
          <p:cNvSpPr>
            <a:spLocks noChangeArrowheads="1"/>
          </p:cNvSpPr>
          <p:nvPr/>
        </p:nvSpPr>
        <p:spPr bwMode="auto">
          <a:xfrm>
            <a:off x="811560" y="5309825"/>
            <a:ext cx="2707817" cy="4616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p>
            <a:r>
              <a:rPr lang="zh-CN" altLang="en-US" sz="2400" dirty="0">
                <a:solidFill>
                  <a:srgbClr val="FF0000"/>
                </a:solidFill>
                <a:latin typeface="微软雅黑" panose="020B0503020204020204" charset="-122"/>
                <a:ea typeface="微软雅黑" panose="020B0503020204020204" charset="-122"/>
                <a:sym typeface="方正兰亭黑_GBK" pitchFamily="2" charset="-122"/>
              </a:rPr>
              <a:t>开创珠宝教育先河</a:t>
            </a:r>
            <a:endParaRPr lang="en-US" sz="2400" dirty="0">
              <a:solidFill>
                <a:srgbClr val="FF0000"/>
              </a:solidFill>
              <a:latin typeface="微软雅黑" panose="020B0503020204020204" charset="-122"/>
              <a:ea typeface="微软雅黑" panose="020B0503020204020204" charset="-122"/>
              <a:sym typeface="方正兰亭黑_GBK" pitchFamily="2" charset="-122"/>
            </a:endParaRPr>
          </a:p>
        </p:txBody>
      </p:sp>
      <p:sp>
        <p:nvSpPr>
          <p:cNvPr id="58" name="矩形 69"/>
          <p:cNvSpPr>
            <a:spLocks noChangeArrowheads="1"/>
          </p:cNvSpPr>
          <p:nvPr/>
        </p:nvSpPr>
        <p:spPr bwMode="auto">
          <a:xfrm>
            <a:off x="4614530" y="5327316"/>
            <a:ext cx="2700669" cy="4616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p>
            <a:r>
              <a:rPr lang="zh-CN" altLang="en-US" sz="2400" dirty="0">
                <a:solidFill>
                  <a:srgbClr val="FF0000"/>
                </a:solidFill>
                <a:latin typeface="微软雅黑" panose="020B0503020204020204" charset="-122"/>
                <a:ea typeface="微软雅黑" panose="020B0503020204020204" charset="-122"/>
                <a:sym typeface="方正兰亭黑_GBK" pitchFamily="2" charset="-122"/>
              </a:rPr>
              <a:t>高起点与国际接轨</a:t>
            </a:r>
            <a:endParaRPr lang="en-US" sz="2400" dirty="0">
              <a:solidFill>
                <a:srgbClr val="FF0000"/>
              </a:solidFill>
              <a:latin typeface="微软雅黑" panose="020B0503020204020204" charset="-122"/>
              <a:ea typeface="微软雅黑" panose="020B0503020204020204" charset="-122"/>
              <a:sym typeface="方正兰亭黑_GBK" pitchFamily="2" charset="-122"/>
            </a:endParaRPr>
          </a:p>
        </p:txBody>
      </p:sp>
      <p:sp>
        <p:nvSpPr>
          <p:cNvPr id="60" name="矩形 71"/>
          <p:cNvSpPr>
            <a:spLocks noChangeArrowheads="1"/>
          </p:cNvSpPr>
          <p:nvPr/>
        </p:nvSpPr>
        <p:spPr bwMode="auto">
          <a:xfrm>
            <a:off x="8370278" y="5327316"/>
            <a:ext cx="2957746" cy="4616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p>
            <a:r>
              <a:rPr lang="zh-CN" altLang="en-US" sz="2400" dirty="0">
                <a:solidFill>
                  <a:srgbClr val="FF0000"/>
                </a:solidFill>
                <a:latin typeface="微软雅黑" panose="020B0503020204020204" charset="-122"/>
                <a:ea typeface="微软雅黑" panose="020B0503020204020204" charset="-122"/>
                <a:sym typeface="方正兰亭黑_GBK" pitchFamily="2" charset="-122"/>
              </a:rPr>
              <a:t>国内第一所珠宝学院</a:t>
            </a:r>
            <a:endParaRPr lang="en-US" sz="2400" dirty="0">
              <a:solidFill>
                <a:srgbClr val="FF0000"/>
              </a:solidFill>
              <a:latin typeface="微软雅黑" panose="020B0503020204020204" charset="-122"/>
              <a:ea typeface="微软雅黑" panose="020B0503020204020204" charset="-122"/>
              <a:sym typeface="方正兰亭黑_GBK" pitchFamily="2" charset="-122"/>
            </a:endParaRPr>
          </a:p>
        </p:txBody>
      </p:sp>
      <p:sp>
        <p:nvSpPr>
          <p:cNvPr id="64" name="五边形 63"/>
          <p:cNvSpPr/>
          <p:nvPr/>
        </p:nvSpPr>
        <p:spPr>
          <a:xfrm>
            <a:off x="263386" y="432793"/>
            <a:ext cx="431310" cy="431947"/>
          </a:xfrm>
          <a:prstGeom prst="homePlate">
            <a:avLst>
              <a:gd name="adj" fmla="val 38242"/>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矩形 64"/>
          <p:cNvSpPr/>
          <p:nvPr/>
        </p:nvSpPr>
        <p:spPr>
          <a:xfrm>
            <a:off x="131693" y="432793"/>
            <a:ext cx="95684" cy="431947"/>
          </a:xfrm>
          <a:prstGeom prst="rect">
            <a:avLst/>
          </a:prstGeom>
          <a:solidFill>
            <a:srgbClr val="8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矩形 65"/>
          <p:cNvSpPr/>
          <p:nvPr/>
        </p:nvSpPr>
        <p:spPr>
          <a:xfrm>
            <a:off x="1" y="432793"/>
            <a:ext cx="95684" cy="431947"/>
          </a:xfrm>
          <a:prstGeom prst="rect">
            <a:avLst/>
          </a:prstGeom>
          <a:solidFill>
            <a:srgbClr val="8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矩形 66"/>
          <p:cNvSpPr/>
          <p:nvPr/>
        </p:nvSpPr>
        <p:spPr>
          <a:xfrm>
            <a:off x="7945004" y="1260559"/>
            <a:ext cx="3987209" cy="3046988"/>
          </a:xfrm>
          <a:prstGeom prst="rect">
            <a:avLst/>
          </a:prstGeom>
        </p:spPr>
        <p:txBody>
          <a:bodyPr wrap="square">
            <a:spAutoFit/>
          </a:bodyPr>
          <a:lstStyle/>
          <a:p>
            <a:r>
              <a:rPr lang="zh-CN" altLang="en-US" sz="2400" dirty="0"/>
              <a:t>        </a:t>
            </a:r>
            <a:r>
              <a:rPr lang="zh-CN" altLang="en-US" sz="2400" b="1" dirty="0"/>
              <a:t>建院近</a:t>
            </a:r>
            <a:r>
              <a:rPr lang="en-US" altLang="zh-CN" sz="2400" b="1" dirty="0"/>
              <a:t>30</a:t>
            </a:r>
            <a:r>
              <a:rPr lang="zh-CN" altLang="en-US" sz="2400" b="1" dirty="0"/>
              <a:t>年，学院培养学员遍布大陆地区各省</a:t>
            </a:r>
            <a:r>
              <a:rPr lang="en-US" altLang="zh-CN" sz="2400" b="1" dirty="0"/>
              <a:t>(</a:t>
            </a:r>
            <a:r>
              <a:rPr lang="zh-CN" altLang="en-US" sz="2400" b="1" dirty="0"/>
              <a:t>市、区</a:t>
            </a:r>
            <a:r>
              <a:rPr lang="en-US" altLang="zh-CN" sz="2400" b="1" dirty="0"/>
              <a:t>)</a:t>
            </a:r>
            <a:r>
              <a:rPr lang="zh-CN" altLang="en-US" sz="2400" b="1" dirty="0"/>
              <a:t>珠宝质检站及各大珠宝公司，乃至我国台湾、香港、澳门地区珠宝产业界，因此学院被中国珠宝行业誉为</a:t>
            </a:r>
            <a:endParaRPr lang="en-US" altLang="zh-CN" sz="2400" b="1" dirty="0"/>
          </a:p>
          <a:p>
            <a:r>
              <a:rPr lang="zh-CN" altLang="en-US" sz="4800" b="1" dirty="0">
                <a:solidFill>
                  <a:srgbClr val="FF0000"/>
                </a:solidFill>
              </a:rPr>
              <a:t>“宝教摇篮”</a:t>
            </a:r>
            <a:r>
              <a:rPr lang="zh-CN" altLang="en-US" sz="2400" b="1" dirty="0"/>
              <a:t>。</a:t>
            </a:r>
            <a:endParaRPr lang="zh-CN" altLang="en-US" sz="2400" b="1" dirty="0"/>
          </a:p>
        </p:txBody>
      </p:sp>
      <p:pic>
        <p:nvPicPr>
          <p:cNvPr id="6" name="Picture 2"/>
          <p:cNvPicPr>
            <a:picLocks noChangeAspect="1" noChangeArrowheads="1"/>
          </p:cNvPicPr>
          <p:nvPr/>
        </p:nvPicPr>
        <p:blipFill>
          <a:blip r:embed="rId1"/>
          <a:srcRect/>
          <a:stretch>
            <a:fillRect/>
          </a:stretch>
        </p:blipFill>
        <p:spPr bwMode="auto">
          <a:xfrm>
            <a:off x="1165991" y="1041815"/>
            <a:ext cx="6531981" cy="3640655"/>
          </a:xfrm>
          <a:prstGeom prst="rect">
            <a:avLst/>
          </a:prstGeom>
          <a:noFill/>
          <a:ln w="9525">
            <a:noFill/>
            <a:miter lim="800000"/>
            <a:headEnd/>
            <a:tailEnd/>
          </a:ln>
        </p:spPr>
      </p:pic>
    </p:spTree>
  </p:cSld>
  <p:clrMapOvr>
    <a:masterClrMapping/>
  </p:clrMapOvr>
  <mc:AlternateContent xmlns:mc="http://schemas.openxmlformats.org/markup-compatibility/2006">
    <mc:Choice xmlns:p14="http://schemas.microsoft.com/office/powerpoint/2010/main" Requires="p14">
      <p:transition spd="slow" p14:dur="4000" advTm="0">
        <p14:vortex dir="r"/>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wipe(left)">
                                      <p:cBhvr>
                                        <p:cTn id="7" dur="500"/>
                                        <p:tgtEl>
                                          <p:spTgt spid="26"/>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39"/>
                                        </p:tgtEl>
                                        <p:attrNameLst>
                                          <p:attrName>style.visibility</p:attrName>
                                        </p:attrNameLst>
                                      </p:cBhvr>
                                      <p:to>
                                        <p:strVal val="visible"/>
                                      </p:to>
                                    </p:set>
                                    <p:animEffect transition="in" filter="wipe(up)">
                                      <p:cBhvr>
                                        <p:cTn id="11" dur="500"/>
                                        <p:tgtEl>
                                          <p:spTgt spid="39"/>
                                        </p:tgtEl>
                                      </p:cBhvr>
                                    </p:animEffect>
                                  </p:childTnLst>
                                </p:cTn>
                              </p:par>
                            </p:childTnLst>
                          </p:cTn>
                        </p:par>
                        <p:par>
                          <p:cTn id="12" fill="hold">
                            <p:stCondLst>
                              <p:cond delay="1000"/>
                            </p:stCondLst>
                            <p:childTnLst>
                              <p:par>
                                <p:cTn id="13" presetID="14" presetClass="entr" presetSubtype="10" fill="hold" grpId="0" nodeType="afterEffect">
                                  <p:stCondLst>
                                    <p:cond delay="0"/>
                                  </p:stCondLst>
                                  <p:childTnLst>
                                    <p:set>
                                      <p:cBhvr>
                                        <p:cTn id="14" dur="1" fill="hold">
                                          <p:stCondLst>
                                            <p:cond delay="0"/>
                                          </p:stCondLst>
                                        </p:cTn>
                                        <p:tgtEl>
                                          <p:spTgt spid="56"/>
                                        </p:tgtEl>
                                        <p:attrNameLst>
                                          <p:attrName>style.visibility</p:attrName>
                                        </p:attrNameLst>
                                      </p:cBhvr>
                                      <p:to>
                                        <p:strVal val="visible"/>
                                      </p:to>
                                    </p:set>
                                    <p:animEffect transition="in" filter="randombar(horizontal)">
                                      <p:cBhvr>
                                        <p:cTn id="15" dur="500"/>
                                        <p:tgtEl>
                                          <p:spTgt spid="56"/>
                                        </p:tgtEl>
                                      </p:cBhvr>
                                    </p:animEffect>
                                  </p:childTnLst>
                                </p:cTn>
                              </p:par>
                            </p:childTnLst>
                          </p:cTn>
                        </p:par>
                        <p:par>
                          <p:cTn id="16" fill="hold">
                            <p:stCondLst>
                              <p:cond delay="1500"/>
                            </p:stCondLst>
                            <p:childTnLst>
                              <p:par>
                                <p:cTn id="17" presetID="14" presetClass="entr" presetSubtype="10" fill="hold" grpId="0" nodeType="afterEffect">
                                  <p:stCondLst>
                                    <p:cond delay="0"/>
                                  </p:stCondLst>
                                  <p:childTnLst>
                                    <p:set>
                                      <p:cBhvr>
                                        <p:cTn id="18" dur="1" fill="hold">
                                          <p:stCondLst>
                                            <p:cond delay="0"/>
                                          </p:stCondLst>
                                        </p:cTn>
                                        <p:tgtEl>
                                          <p:spTgt spid="58"/>
                                        </p:tgtEl>
                                        <p:attrNameLst>
                                          <p:attrName>style.visibility</p:attrName>
                                        </p:attrNameLst>
                                      </p:cBhvr>
                                      <p:to>
                                        <p:strVal val="visible"/>
                                      </p:to>
                                    </p:set>
                                    <p:animEffect transition="in" filter="randombar(horizontal)">
                                      <p:cBhvr>
                                        <p:cTn id="19" dur="500"/>
                                        <p:tgtEl>
                                          <p:spTgt spid="58"/>
                                        </p:tgtEl>
                                      </p:cBhvr>
                                    </p:animEffect>
                                  </p:childTnLst>
                                </p:cTn>
                              </p:par>
                            </p:childTnLst>
                          </p:cTn>
                        </p:par>
                        <p:par>
                          <p:cTn id="20" fill="hold">
                            <p:stCondLst>
                              <p:cond delay="2000"/>
                            </p:stCondLst>
                            <p:childTnLst>
                              <p:par>
                                <p:cTn id="21" presetID="14" presetClass="entr" presetSubtype="10" fill="hold" grpId="0" nodeType="afterEffect">
                                  <p:stCondLst>
                                    <p:cond delay="0"/>
                                  </p:stCondLst>
                                  <p:childTnLst>
                                    <p:set>
                                      <p:cBhvr>
                                        <p:cTn id="22" dur="1" fill="hold">
                                          <p:stCondLst>
                                            <p:cond delay="0"/>
                                          </p:stCondLst>
                                        </p:cTn>
                                        <p:tgtEl>
                                          <p:spTgt spid="60"/>
                                        </p:tgtEl>
                                        <p:attrNameLst>
                                          <p:attrName>style.visibility</p:attrName>
                                        </p:attrNameLst>
                                      </p:cBhvr>
                                      <p:to>
                                        <p:strVal val="visible"/>
                                      </p:to>
                                    </p:set>
                                    <p:animEffect transition="in" filter="randombar(horizontal)">
                                      <p:cBhvr>
                                        <p:cTn id="23" dur="500"/>
                                        <p:tgtEl>
                                          <p:spTgt spid="60"/>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50"/>
                                        </p:tgtEl>
                                        <p:attrNameLst>
                                          <p:attrName>style.visibility</p:attrName>
                                        </p:attrNameLst>
                                      </p:cBhvr>
                                      <p:to>
                                        <p:strVal val="visible"/>
                                      </p:to>
                                    </p:set>
                                    <p:animEffect transition="in" filter="fade">
                                      <p:cBhvr>
                                        <p:cTn id="27"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p:bldP spid="26" grpId="0"/>
      <p:bldP spid="39" grpId="0"/>
      <p:bldP spid="56" grpId="0"/>
      <p:bldP spid="58" grpId="0"/>
      <p:bldP spid="60" grpId="0"/>
    </p:bld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p:cNvSpPr/>
          <p:nvPr/>
        </p:nvSpPr>
        <p:spPr>
          <a:xfrm>
            <a:off x="1806895" y="2739356"/>
            <a:ext cx="8481657" cy="1794218"/>
          </a:xfrm>
          <a:prstGeom prst="rect">
            <a:avLst/>
          </a:prstGeom>
        </p:spPr>
        <p:txBody>
          <a:bodyPr vert="horz" lIns="91440" tIns="45720" rIns="91440" bIns="45720" rtlCol="0" anchor="t">
            <a:normAutofit/>
          </a:bodyPr>
          <a:lstStyle/>
          <a:p>
            <a:pPr>
              <a:lnSpc>
                <a:spcPct val="90000"/>
              </a:lnSpc>
              <a:spcBef>
                <a:spcPct val="0"/>
              </a:spcBef>
              <a:spcAft>
                <a:spcPts val="600"/>
              </a:spcAft>
            </a:pPr>
            <a:r>
              <a:rPr lang="en-US" altLang="zh-CN" sz="4400" b="1" kern="1200" dirty="0">
                <a:solidFill>
                  <a:schemeClr val="tx1"/>
                </a:solidFill>
                <a:latin typeface="+mj-lt"/>
                <a:ea typeface="+mj-ea"/>
                <a:cs typeface="+mj-cs"/>
              </a:rPr>
              <a:t>     </a:t>
            </a:r>
            <a:r>
              <a:rPr lang="zh-CN" altLang="en-US" sz="4400" b="1" kern="1200" dirty="0">
                <a:solidFill>
                  <a:schemeClr val="tx1"/>
                </a:solidFill>
                <a:latin typeface="+mj-lt"/>
                <a:ea typeface="+mj-ea"/>
                <a:cs typeface="+mj-cs"/>
              </a:rPr>
              <a:t>“</a:t>
            </a:r>
            <a:r>
              <a:rPr lang="zh-CN" altLang="en-US" sz="4400" b="1" kern="1200" dirty="0">
                <a:solidFill>
                  <a:srgbClr val="FF0000"/>
                </a:solidFill>
                <a:latin typeface="+mj-lt"/>
                <a:ea typeface="+mj-ea"/>
                <a:cs typeface="+mj-cs"/>
              </a:rPr>
              <a:t>亚洲第一</a:t>
            </a:r>
            <a:r>
              <a:rPr lang="zh-CN" altLang="en-US" sz="4400" b="1" kern="1200" dirty="0">
                <a:solidFill>
                  <a:schemeClr val="tx1"/>
                </a:solidFill>
                <a:latin typeface="+mj-lt"/>
                <a:ea typeface="+mj-ea"/>
                <a:cs typeface="+mj-cs"/>
              </a:rPr>
              <a:t>”的珠宝教育平台</a:t>
            </a:r>
            <a:endParaRPr lang="en-US" altLang="zh-CN" sz="4000" b="1" kern="1200" spc="300" dirty="0">
              <a:solidFill>
                <a:schemeClr val="tx1"/>
              </a:solidFill>
              <a:latin typeface="Songti SC Black" panose="02010600040101010101" pitchFamily="2" charset="-122"/>
              <a:ea typeface="Songti SC Black" panose="02010600040101010101" pitchFamily="2" charset="-122"/>
              <a:cs typeface="+mj-cs"/>
            </a:endParaRPr>
          </a:p>
          <a:p>
            <a:pPr>
              <a:lnSpc>
                <a:spcPct val="90000"/>
              </a:lnSpc>
              <a:spcBef>
                <a:spcPct val="0"/>
              </a:spcBef>
              <a:spcAft>
                <a:spcPts val="600"/>
              </a:spcAft>
            </a:pPr>
            <a:r>
              <a:rPr lang="en-US" altLang="zh-CN" sz="4800" b="1" spc="300" dirty="0">
                <a:latin typeface="Songti SC Black" panose="02010600040101010101" pitchFamily="2" charset="-122"/>
                <a:ea typeface="Songti SC Black" panose="02010600040101010101" pitchFamily="2" charset="-122"/>
                <a:cs typeface="+mj-cs"/>
              </a:rPr>
              <a:t>  </a:t>
            </a:r>
            <a:endParaRPr lang="en-US" altLang="zh-CN" sz="4800" b="1" kern="1200" spc="300" dirty="0">
              <a:solidFill>
                <a:schemeClr val="tx1"/>
              </a:solidFill>
              <a:latin typeface="Songti SC Black" panose="02010600040101010101" pitchFamily="2" charset="-122"/>
              <a:ea typeface="Songti SC Black" panose="02010600040101010101" pitchFamily="2" charset="-122"/>
              <a:cs typeface="+mj-cs"/>
            </a:endParaRPr>
          </a:p>
        </p:txBody>
      </p:sp>
      <p:pic>
        <p:nvPicPr>
          <p:cNvPr id="9" name="图片 8"/>
          <p:cNvPicPr>
            <a:picLocks noChangeAspect="1"/>
          </p:cNvPicPr>
          <p:nvPr/>
        </p:nvPicPr>
        <p:blipFill>
          <a:blip r:embed="rId1"/>
          <a:stretch>
            <a:fillRect/>
          </a:stretch>
        </p:blipFill>
        <p:spPr>
          <a:xfrm>
            <a:off x="243603" y="-291127"/>
            <a:ext cx="3582015" cy="3143865"/>
          </a:xfrm>
          <a:prstGeom prst="rect">
            <a:avLst/>
          </a:prstGeom>
          <a:effectLst>
            <a:outerShdw blurRad="495300" dist="50800" dir="5400000" sx="1000" sy="1000" algn="ctr" rotWithShape="0">
              <a:srgbClr val="000000">
                <a:alpha val="24000"/>
              </a:srgbClr>
            </a:outerShdw>
            <a:softEdge rad="88900"/>
          </a:effectLst>
        </p:spPr>
      </p:pic>
      <p:pic>
        <p:nvPicPr>
          <p:cNvPr id="5" name="图片 4"/>
          <p:cNvPicPr>
            <a:picLocks noChangeAspect="1"/>
          </p:cNvPicPr>
          <p:nvPr/>
        </p:nvPicPr>
        <p:blipFill rotWithShape="1">
          <a:blip r:embed="rId2"/>
          <a:srcRect l="10195" b="6136"/>
          <a:stretch>
            <a:fillRect/>
          </a:stretch>
        </p:blipFill>
        <p:spPr>
          <a:xfrm>
            <a:off x="9073329" y="3640993"/>
            <a:ext cx="2430445" cy="2540281"/>
          </a:xfrm>
          <a:prstGeom prst="rect">
            <a:avLst/>
          </a:prstGeom>
        </p:spPr>
      </p:pic>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 name="椭圆 44"/>
          <p:cNvPicPr>
            <a:picLocks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1549602" y="3973535"/>
            <a:ext cx="1333674" cy="1333191"/>
          </a:xfrm>
          <a:prstGeom prst="rect">
            <a:avLst/>
          </a:prstGeom>
          <a:noFill/>
          <a:extLst>
            <a:ext uri="{909E8E84-426E-40DD-AFC4-6F175D3DCCD1}">
              <a14:hiddenFill xmlns:a14="http://schemas.microsoft.com/office/drawing/2010/main">
                <a:solidFill>
                  <a:srgbClr val="FFFFFF"/>
                </a:solidFill>
              </a14:hiddenFill>
            </a:ext>
          </a:extLst>
        </p:spPr>
      </p:pic>
      <p:pic>
        <p:nvPicPr>
          <p:cNvPr id="95" name="椭圆 44"/>
          <p:cNvPicPr>
            <a:picLocks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4204247" y="3986232"/>
            <a:ext cx="1333674" cy="1333191"/>
          </a:xfrm>
          <a:prstGeom prst="rect">
            <a:avLst/>
          </a:prstGeom>
          <a:noFill/>
          <a:extLst>
            <a:ext uri="{909E8E84-426E-40DD-AFC4-6F175D3DCCD1}">
              <a14:hiddenFill xmlns:a14="http://schemas.microsoft.com/office/drawing/2010/main">
                <a:solidFill>
                  <a:srgbClr val="FFFFFF"/>
                </a:solidFill>
              </a14:hiddenFill>
            </a:ext>
          </a:extLst>
        </p:spPr>
      </p:pic>
      <p:pic>
        <p:nvPicPr>
          <p:cNvPr id="96" name="椭圆 44"/>
          <p:cNvPicPr>
            <a:picLocks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6819200" y="3960838"/>
            <a:ext cx="1333674" cy="1333191"/>
          </a:xfrm>
          <a:prstGeom prst="rect">
            <a:avLst/>
          </a:prstGeom>
          <a:noFill/>
          <a:extLst>
            <a:ext uri="{909E8E84-426E-40DD-AFC4-6F175D3DCCD1}">
              <a14:hiddenFill xmlns:a14="http://schemas.microsoft.com/office/drawing/2010/main">
                <a:solidFill>
                  <a:srgbClr val="FFFFFF"/>
                </a:solidFill>
              </a14:hiddenFill>
            </a:ext>
          </a:extLst>
        </p:spPr>
      </p:pic>
      <p:pic>
        <p:nvPicPr>
          <p:cNvPr id="97" name="椭圆 44"/>
          <p:cNvPicPr>
            <a:picLocks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9448443" y="3948141"/>
            <a:ext cx="1333674" cy="1333191"/>
          </a:xfrm>
          <a:prstGeom prst="rect">
            <a:avLst/>
          </a:prstGeom>
          <a:noFill/>
          <a:extLst>
            <a:ext uri="{909E8E84-426E-40DD-AFC4-6F175D3DCCD1}">
              <a14:hiddenFill xmlns:a14="http://schemas.microsoft.com/office/drawing/2010/main">
                <a:solidFill>
                  <a:srgbClr val="FFFFFF"/>
                </a:solidFill>
              </a14:hiddenFill>
            </a:ext>
          </a:extLst>
        </p:spPr>
      </p:pic>
      <p:sp>
        <p:nvSpPr>
          <p:cNvPr id="100" name="Oval 4"/>
          <p:cNvSpPr>
            <a:spLocks noChangeArrowheads="1"/>
          </p:cNvSpPr>
          <p:nvPr/>
        </p:nvSpPr>
        <p:spPr bwMode="auto">
          <a:xfrm>
            <a:off x="1679794" y="4098919"/>
            <a:ext cx="955799" cy="960215"/>
          </a:xfrm>
          <a:prstGeom prst="ellipse">
            <a:avLst/>
          </a:prstGeom>
          <a:solidFill>
            <a:srgbClr val="C00000"/>
          </a:solidFill>
          <a:ln>
            <a:noFill/>
          </a:ln>
        </p:spPr>
        <p:txBody>
          <a:bodyPr anchor="ctr"/>
          <a:lstStyle/>
          <a:p>
            <a:pPr algn="ctr" defTabSz="913130">
              <a:buFontTx/>
              <a:buNone/>
            </a:pPr>
            <a:endParaRPr lang="en-US" altLang="zh-CN" sz="3200">
              <a:solidFill>
                <a:srgbClr val="F2F2F2"/>
              </a:solidFill>
              <a:latin typeface="Calibri" panose="020F0502020204030204" charset="0"/>
            </a:endParaRPr>
          </a:p>
        </p:txBody>
      </p:sp>
      <p:sp>
        <p:nvSpPr>
          <p:cNvPr id="101" name="Oval 12"/>
          <p:cNvSpPr>
            <a:spLocks noChangeArrowheads="1"/>
          </p:cNvSpPr>
          <p:nvPr/>
        </p:nvSpPr>
        <p:spPr bwMode="auto">
          <a:xfrm>
            <a:off x="4343966" y="4121139"/>
            <a:ext cx="957388" cy="960215"/>
          </a:xfrm>
          <a:prstGeom prst="ellipse">
            <a:avLst/>
          </a:prstGeom>
          <a:solidFill>
            <a:srgbClr val="C00000"/>
          </a:solidFill>
          <a:ln>
            <a:noFill/>
          </a:ln>
        </p:spPr>
        <p:txBody>
          <a:bodyPr anchor="ctr"/>
          <a:lstStyle/>
          <a:p>
            <a:pPr algn="ctr" defTabSz="913130">
              <a:buFontTx/>
              <a:buNone/>
            </a:pPr>
            <a:endParaRPr lang="en-US" altLang="zh-CN" sz="3200">
              <a:solidFill>
                <a:srgbClr val="F2F2F2"/>
              </a:solidFill>
              <a:latin typeface="Calibri" panose="020F0502020204030204" charset="0"/>
            </a:endParaRPr>
          </a:p>
        </p:txBody>
      </p:sp>
      <p:sp>
        <p:nvSpPr>
          <p:cNvPr id="102" name="Oval 14"/>
          <p:cNvSpPr>
            <a:spLocks noChangeArrowheads="1"/>
          </p:cNvSpPr>
          <p:nvPr/>
        </p:nvSpPr>
        <p:spPr bwMode="auto">
          <a:xfrm>
            <a:off x="6960507" y="4098919"/>
            <a:ext cx="955799" cy="960215"/>
          </a:xfrm>
          <a:prstGeom prst="ellipse">
            <a:avLst/>
          </a:prstGeom>
          <a:solidFill>
            <a:srgbClr val="C00000"/>
          </a:solidFill>
          <a:ln>
            <a:noFill/>
          </a:ln>
        </p:spPr>
        <p:txBody>
          <a:bodyPr anchor="ctr"/>
          <a:lstStyle/>
          <a:p>
            <a:pPr algn="ctr" defTabSz="913130">
              <a:buFontTx/>
              <a:buNone/>
            </a:pPr>
            <a:endParaRPr lang="en-US" altLang="zh-CN" sz="3200">
              <a:solidFill>
                <a:srgbClr val="F2F2F2"/>
              </a:solidFill>
              <a:latin typeface="Calibri" panose="020F0502020204030204" charset="0"/>
            </a:endParaRPr>
          </a:p>
        </p:txBody>
      </p:sp>
      <p:sp>
        <p:nvSpPr>
          <p:cNvPr id="103" name="Oval 16"/>
          <p:cNvSpPr>
            <a:spLocks noChangeArrowheads="1"/>
          </p:cNvSpPr>
          <p:nvPr/>
        </p:nvSpPr>
        <p:spPr bwMode="auto">
          <a:xfrm>
            <a:off x="9600863" y="4075111"/>
            <a:ext cx="955799" cy="960216"/>
          </a:xfrm>
          <a:prstGeom prst="ellipse">
            <a:avLst/>
          </a:prstGeom>
          <a:solidFill>
            <a:srgbClr val="C00000"/>
          </a:solidFill>
          <a:ln>
            <a:noFill/>
          </a:ln>
        </p:spPr>
        <p:txBody>
          <a:bodyPr anchor="ctr"/>
          <a:lstStyle/>
          <a:p>
            <a:pPr algn="ctr" defTabSz="913130">
              <a:buFontTx/>
              <a:buNone/>
            </a:pPr>
            <a:endParaRPr lang="en-US" altLang="zh-CN" sz="3200">
              <a:solidFill>
                <a:srgbClr val="F2F2F2"/>
              </a:solidFill>
              <a:latin typeface="Calibri" panose="020F0502020204030204" charset="0"/>
            </a:endParaRPr>
          </a:p>
        </p:txBody>
      </p:sp>
      <p:grpSp>
        <p:nvGrpSpPr>
          <p:cNvPr id="2" name="Group 20"/>
          <p:cNvGrpSpPr/>
          <p:nvPr/>
        </p:nvGrpSpPr>
        <p:grpSpPr>
          <a:xfrm>
            <a:off x="1903397" y="4306871"/>
            <a:ext cx="535833" cy="538964"/>
            <a:chOff x="7971783" y="2080670"/>
            <a:chExt cx="401822" cy="404317"/>
          </a:xfrm>
          <a:solidFill>
            <a:schemeClr val="bg1"/>
          </a:solidFill>
        </p:grpSpPr>
        <p:sp>
          <p:nvSpPr>
            <p:cNvPr id="105" name="Freeform 42"/>
            <p:cNvSpPr>
              <a:spLocks noEditPoints="1"/>
            </p:cNvSpPr>
            <p:nvPr/>
          </p:nvSpPr>
          <p:spPr bwMode="auto">
            <a:xfrm>
              <a:off x="7971783" y="2080670"/>
              <a:ext cx="401822" cy="404317"/>
            </a:xfrm>
            <a:custGeom>
              <a:avLst/>
              <a:gdLst>
                <a:gd name="T0" fmla="*/ 60 w 121"/>
                <a:gd name="T1" fmla="*/ 0 h 121"/>
                <a:gd name="T2" fmla="*/ 0 w 121"/>
                <a:gd name="T3" fmla="*/ 61 h 121"/>
                <a:gd name="T4" fmla="*/ 60 w 121"/>
                <a:gd name="T5" fmla="*/ 121 h 121"/>
                <a:gd name="T6" fmla="*/ 121 w 121"/>
                <a:gd name="T7" fmla="*/ 61 h 121"/>
                <a:gd name="T8" fmla="*/ 60 w 121"/>
                <a:gd name="T9" fmla="*/ 0 h 121"/>
                <a:gd name="T10" fmla="*/ 60 w 121"/>
                <a:gd name="T11" fmla="*/ 111 h 121"/>
                <a:gd name="T12" fmla="*/ 10 w 121"/>
                <a:gd name="T13" fmla="*/ 61 h 121"/>
                <a:gd name="T14" fmla="*/ 60 w 121"/>
                <a:gd name="T15" fmla="*/ 10 h 121"/>
                <a:gd name="T16" fmla="*/ 111 w 121"/>
                <a:gd name="T17" fmla="*/ 61 h 121"/>
                <a:gd name="T18" fmla="*/ 60 w 121"/>
                <a:gd name="T19" fmla="*/ 111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1" h="121">
                  <a:moveTo>
                    <a:pt x="60" y="0"/>
                  </a:moveTo>
                  <a:cubicBezTo>
                    <a:pt x="27" y="0"/>
                    <a:pt x="0" y="27"/>
                    <a:pt x="0" y="61"/>
                  </a:cubicBezTo>
                  <a:cubicBezTo>
                    <a:pt x="0" y="94"/>
                    <a:pt x="27" y="121"/>
                    <a:pt x="60" y="121"/>
                  </a:cubicBezTo>
                  <a:cubicBezTo>
                    <a:pt x="94" y="121"/>
                    <a:pt x="121" y="94"/>
                    <a:pt x="121" y="61"/>
                  </a:cubicBezTo>
                  <a:cubicBezTo>
                    <a:pt x="121" y="27"/>
                    <a:pt x="94" y="0"/>
                    <a:pt x="60" y="0"/>
                  </a:cubicBezTo>
                  <a:close/>
                  <a:moveTo>
                    <a:pt x="60" y="111"/>
                  </a:moveTo>
                  <a:cubicBezTo>
                    <a:pt x="32" y="111"/>
                    <a:pt x="10" y="89"/>
                    <a:pt x="10" y="61"/>
                  </a:cubicBezTo>
                  <a:cubicBezTo>
                    <a:pt x="10" y="33"/>
                    <a:pt x="32" y="10"/>
                    <a:pt x="60" y="10"/>
                  </a:cubicBezTo>
                  <a:cubicBezTo>
                    <a:pt x="88" y="10"/>
                    <a:pt x="111" y="33"/>
                    <a:pt x="111" y="61"/>
                  </a:cubicBezTo>
                  <a:cubicBezTo>
                    <a:pt x="111" y="89"/>
                    <a:pt x="88" y="111"/>
                    <a:pt x="60" y="111"/>
                  </a:cubicBezTo>
                  <a:close/>
                </a:path>
              </a:pathLst>
            </a:custGeom>
            <a:grpFill/>
            <a:ln>
              <a:noFill/>
            </a:ln>
          </p:spPr>
          <p:txBody>
            <a:bodyPr/>
            <a:lstStyle/>
            <a:p>
              <a:pPr defTabSz="914400" fontAlgn="auto">
                <a:spcBef>
                  <a:spcPts val="0"/>
                </a:spcBef>
                <a:spcAft>
                  <a:spcPts val="0"/>
                </a:spcAft>
                <a:buFontTx/>
                <a:buNone/>
                <a:defRPr/>
              </a:pPr>
              <a:endParaRPr lang="en-US" sz="1865">
                <a:solidFill>
                  <a:schemeClr val="bg1">
                    <a:lumMod val="95000"/>
                  </a:schemeClr>
                </a:solidFill>
                <a:latin typeface="+mn-lt"/>
                <a:ea typeface="+mn-ea"/>
              </a:endParaRPr>
            </a:p>
          </p:txBody>
        </p:sp>
        <p:sp>
          <p:nvSpPr>
            <p:cNvPr id="106" name="Freeform 43"/>
            <p:cNvSpPr/>
            <p:nvPr/>
          </p:nvSpPr>
          <p:spPr bwMode="auto">
            <a:xfrm>
              <a:off x="8079103" y="2178006"/>
              <a:ext cx="139764" cy="199662"/>
            </a:xfrm>
            <a:custGeom>
              <a:avLst/>
              <a:gdLst>
                <a:gd name="T0" fmla="*/ 42 w 42"/>
                <a:gd name="T1" fmla="*/ 60 h 60"/>
                <a:gd name="T2" fmla="*/ 42 w 42"/>
                <a:gd name="T3" fmla="*/ 0 h 60"/>
                <a:gd name="T4" fmla="*/ 0 w 42"/>
                <a:gd name="T5" fmla="*/ 42 h 60"/>
                <a:gd name="T6" fmla="*/ 42 w 42"/>
                <a:gd name="T7" fmla="*/ 60 h 60"/>
              </a:gdLst>
              <a:ahLst/>
              <a:cxnLst>
                <a:cxn ang="0">
                  <a:pos x="T0" y="T1"/>
                </a:cxn>
                <a:cxn ang="0">
                  <a:pos x="T2" y="T3"/>
                </a:cxn>
                <a:cxn ang="0">
                  <a:pos x="T4" y="T5"/>
                </a:cxn>
                <a:cxn ang="0">
                  <a:pos x="T6" y="T7"/>
                </a:cxn>
              </a:cxnLst>
              <a:rect l="0" t="0" r="r" b="b"/>
              <a:pathLst>
                <a:path w="42" h="60">
                  <a:moveTo>
                    <a:pt x="42" y="60"/>
                  </a:moveTo>
                  <a:cubicBezTo>
                    <a:pt x="42" y="0"/>
                    <a:pt x="42" y="0"/>
                    <a:pt x="42" y="0"/>
                  </a:cubicBezTo>
                  <a:cubicBezTo>
                    <a:pt x="0" y="42"/>
                    <a:pt x="0" y="42"/>
                    <a:pt x="0" y="42"/>
                  </a:cubicBezTo>
                  <a:cubicBezTo>
                    <a:pt x="29" y="42"/>
                    <a:pt x="42" y="60"/>
                    <a:pt x="42" y="60"/>
                  </a:cubicBezTo>
                  <a:close/>
                </a:path>
              </a:pathLst>
            </a:custGeom>
            <a:grpFill/>
            <a:ln>
              <a:noFill/>
            </a:ln>
          </p:spPr>
          <p:txBody>
            <a:bodyPr/>
            <a:lstStyle/>
            <a:p>
              <a:pPr defTabSz="914400" fontAlgn="auto">
                <a:spcBef>
                  <a:spcPts val="0"/>
                </a:spcBef>
                <a:spcAft>
                  <a:spcPts val="0"/>
                </a:spcAft>
                <a:buFontTx/>
                <a:buNone/>
                <a:defRPr/>
              </a:pPr>
              <a:endParaRPr lang="en-US" sz="1865">
                <a:solidFill>
                  <a:schemeClr val="bg1">
                    <a:lumMod val="95000"/>
                  </a:schemeClr>
                </a:solidFill>
                <a:latin typeface="+mn-lt"/>
                <a:ea typeface="+mn-ea"/>
              </a:endParaRPr>
            </a:p>
          </p:txBody>
        </p:sp>
      </p:grpSp>
      <p:grpSp>
        <p:nvGrpSpPr>
          <p:cNvPr id="3" name="Group 23"/>
          <p:cNvGrpSpPr/>
          <p:nvPr/>
        </p:nvGrpSpPr>
        <p:grpSpPr>
          <a:xfrm>
            <a:off x="4583291" y="4365094"/>
            <a:ext cx="519191" cy="452462"/>
            <a:chOff x="7540014" y="4306907"/>
            <a:chExt cx="389342" cy="339426"/>
          </a:xfrm>
          <a:solidFill>
            <a:schemeClr val="bg1"/>
          </a:solidFill>
        </p:grpSpPr>
        <p:sp>
          <p:nvSpPr>
            <p:cNvPr id="108" name="Freeform 110"/>
            <p:cNvSpPr/>
            <p:nvPr/>
          </p:nvSpPr>
          <p:spPr bwMode="auto">
            <a:xfrm>
              <a:off x="7799575" y="4409234"/>
              <a:ext cx="102328" cy="102328"/>
            </a:xfrm>
            <a:custGeom>
              <a:avLst/>
              <a:gdLst>
                <a:gd name="T0" fmla="*/ 0 w 41"/>
                <a:gd name="T1" fmla="*/ 39 h 41"/>
                <a:gd name="T2" fmla="*/ 3 w 41"/>
                <a:gd name="T3" fmla="*/ 41 h 41"/>
                <a:gd name="T4" fmla="*/ 41 w 41"/>
                <a:gd name="T5" fmla="*/ 3 h 41"/>
                <a:gd name="T6" fmla="*/ 39 w 41"/>
                <a:gd name="T7" fmla="*/ 0 h 41"/>
                <a:gd name="T8" fmla="*/ 0 w 41"/>
                <a:gd name="T9" fmla="*/ 39 h 41"/>
              </a:gdLst>
              <a:ahLst/>
              <a:cxnLst>
                <a:cxn ang="0">
                  <a:pos x="T0" y="T1"/>
                </a:cxn>
                <a:cxn ang="0">
                  <a:pos x="T2" y="T3"/>
                </a:cxn>
                <a:cxn ang="0">
                  <a:pos x="T4" y="T5"/>
                </a:cxn>
                <a:cxn ang="0">
                  <a:pos x="T6" y="T7"/>
                </a:cxn>
                <a:cxn ang="0">
                  <a:pos x="T8" y="T9"/>
                </a:cxn>
              </a:cxnLst>
              <a:rect l="0" t="0" r="r" b="b"/>
              <a:pathLst>
                <a:path w="41" h="41">
                  <a:moveTo>
                    <a:pt x="0" y="39"/>
                  </a:moveTo>
                  <a:lnTo>
                    <a:pt x="3" y="41"/>
                  </a:lnTo>
                  <a:lnTo>
                    <a:pt x="41" y="3"/>
                  </a:lnTo>
                  <a:lnTo>
                    <a:pt x="39" y="0"/>
                  </a:lnTo>
                  <a:lnTo>
                    <a:pt x="0" y="39"/>
                  </a:lnTo>
                  <a:close/>
                </a:path>
              </a:pathLst>
            </a:custGeom>
            <a:grpFill/>
            <a:ln>
              <a:noFill/>
            </a:ln>
          </p:spPr>
          <p:txBody>
            <a:bodyPr/>
            <a:lstStyle/>
            <a:p>
              <a:pPr defTabSz="914400" fontAlgn="auto">
                <a:spcBef>
                  <a:spcPts val="0"/>
                </a:spcBef>
                <a:spcAft>
                  <a:spcPts val="0"/>
                </a:spcAft>
                <a:buFontTx/>
                <a:buNone/>
                <a:defRPr/>
              </a:pPr>
              <a:endParaRPr lang="en-US" sz="1865">
                <a:solidFill>
                  <a:schemeClr val="bg1">
                    <a:lumMod val="95000"/>
                  </a:schemeClr>
                </a:solidFill>
                <a:latin typeface="+mn-lt"/>
                <a:ea typeface="+mn-ea"/>
              </a:endParaRPr>
            </a:p>
          </p:txBody>
        </p:sp>
        <p:sp>
          <p:nvSpPr>
            <p:cNvPr id="109" name="Freeform 111"/>
            <p:cNvSpPr/>
            <p:nvPr/>
          </p:nvSpPr>
          <p:spPr bwMode="auto">
            <a:xfrm>
              <a:off x="7777112" y="4381780"/>
              <a:ext cx="109814" cy="114806"/>
            </a:xfrm>
            <a:custGeom>
              <a:avLst/>
              <a:gdLst>
                <a:gd name="T0" fmla="*/ 37 w 44"/>
                <a:gd name="T1" fmla="*/ 0 h 46"/>
                <a:gd name="T2" fmla="*/ 0 w 44"/>
                <a:gd name="T3" fmla="*/ 39 h 46"/>
                <a:gd name="T4" fmla="*/ 6 w 44"/>
                <a:gd name="T5" fmla="*/ 46 h 46"/>
                <a:gd name="T6" fmla="*/ 44 w 44"/>
                <a:gd name="T7" fmla="*/ 8 h 46"/>
                <a:gd name="T8" fmla="*/ 37 w 44"/>
                <a:gd name="T9" fmla="*/ 0 h 46"/>
              </a:gdLst>
              <a:ahLst/>
              <a:cxnLst>
                <a:cxn ang="0">
                  <a:pos x="T0" y="T1"/>
                </a:cxn>
                <a:cxn ang="0">
                  <a:pos x="T2" y="T3"/>
                </a:cxn>
                <a:cxn ang="0">
                  <a:pos x="T4" y="T5"/>
                </a:cxn>
                <a:cxn ang="0">
                  <a:pos x="T6" y="T7"/>
                </a:cxn>
                <a:cxn ang="0">
                  <a:pos x="T8" y="T9"/>
                </a:cxn>
              </a:cxnLst>
              <a:rect l="0" t="0" r="r" b="b"/>
              <a:pathLst>
                <a:path w="44" h="46">
                  <a:moveTo>
                    <a:pt x="37" y="0"/>
                  </a:moveTo>
                  <a:lnTo>
                    <a:pt x="0" y="39"/>
                  </a:lnTo>
                  <a:lnTo>
                    <a:pt x="6" y="46"/>
                  </a:lnTo>
                  <a:lnTo>
                    <a:pt x="44" y="8"/>
                  </a:lnTo>
                  <a:lnTo>
                    <a:pt x="37" y="0"/>
                  </a:lnTo>
                  <a:close/>
                </a:path>
              </a:pathLst>
            </a:custGeom>
            <a:grpFill/>
            <a:ln>
              <a:noFill/>
            </a:ln>
          </p:spPr>
          <p:txBody>
            <a:bodyPr/>
            <a:lstStyle/>
            <a:p>
              <a:pPr defTabSz="914400" fontAlgn="auto">
                <a:spcBef>
                  <a:spcPts val="0"/>
                </a:spcBef>
                <a:spcAft>
                  <a:spcPts val="0"/>
                </a:spcAft>
                <a:buFontTx/>
                <a:buNone/>
                <a:defRPr/>
              </a:pPr>
              <a:endParaRPr lang="en-US" sz="1865">
                <a:solidFill>
                  <a:schemeClr val="bg1">
                    <a:lumMod val="95000"/>
                  </a:schemeClr>
                </a:solidFill>
                <a:latin typeface="+mn-lt"/>
                <a:ea typeface="+mn-ea"/>
              </a:endParaRPr>
            </a:p>
          </p:txBody>
        </p:sp>
        <p:sp>
          <p:nvSpPr>
            <p:cNvPr id="110" name="Freeform 112"/>
            <p:cNvSpPr/>
            <p:nvPr/>
          </p:nvSpPr>
          <p:spPr bwMode="auto">
            <a:xfrm>
              <a:off x="7757146" y="4366805"/>
              <a:ext cx="104823" cy="104823"/>
            </a:xfrm>
            <a:custGeom>
              <a:avLst/>
              <a:gdLst>
                <a:gd name="T0" fmla="*/ 0 w 42"/>
                <a:gd name="T1" fmla="*/ 38 h 42"/>
                <a:gd name="T2" fmla="*/ 4 w 42"/>
                <a:gd name="T3" fmla="*/ 42 h 42"/>
                <a:gd name="T4" fmla="*/ 42 w 42"/>
                <a:gd name="T5" fmla="*/ 4 h 42"/>
                <a:gd name="T6" fmla="*/ 38 w 42"/>
                <a:gd name="T7" fmla="*/ 0 h 42"/>
                <a:gd name="T8" fmla="*/ 0 w 42"/>
                <a:gd name="T9" fmla="*/ 38 h 42"/>
              </a:gdLst>
              <a:ahLst/>
              <a:cxnLst>
                <a:cxn ang="0">
                  <a:pos x="T0" y="T1"/>
                </a:cxn>
                <a:cxn ang="0">
                  <a:pos x="T2" y="T3"/>
                </a:cxn>
                <a:cxn ang="0">
                  <a:pos x="T4" y="T5"/>
                </a:cxn>
                <a:cxn ang="0">
                  <a:pos x="T6" y="T7"/>
                </a:cxn>
                <a:cxn ang="0">
                  <a:pos x="T8" y="T9"/>
                </a:cxn>
              </a:cxnLst>
              <a:rect l="0" t="0" r="r" b="b"/>
              <a:pathLst>
                <a:path w="42" h="42">
                  <a:moveTo>
                    <a:pt x="0" y="38"/>
                  </a:moveTo>
                  <a:lnTo>
                    <a:pt x="4" y="42"/>
                  </a:lnTo>
                  <a:lnTo>
                    <a:pt x="42" y="4"/>
                  </a:lnTo>
                  <a:lnTo>
                    <a:pt x="38" y="0"/>
                  </a:lnTo>
                  <a:lnTo>
                    <a:pt x="0" y="38"/>
                  </a:lnTo>
                  <a:close/>
                </a:path>
              </a:pathLst>
            </a:custGeom>
            <a:grpFill/>
            <a:ln>
              <a:noFill/>
            </a:ln>
          </p:spPr>
          <p:txBody>
            <a:bodyPr/>
            <a:lstStyle/>
            <a:p>
              <a:pPr defTabSz="914400" fontAlgn="auto">
                <a:spcBef>
                  <a:spcPts val="0"/>
                </a:spcBef>
                <a:spcAft>
                  <a:spcPts val="0"/>
                </a:spcAft>
                <a:buFontTx/>
                <a:buNone/>
                <a:defRPr/>
              </a:pPr>
              <a:endParaRPr lang="en-US" sz="1865">
                <a:solidFill>
                  <a:schemeClr val="bg1">
                    <a:lumMod val="95000"/>
                  </a:schemeClr>
                </a:solidFill>
                <a:latin typeface="+mn-lt"/>
                <a:ea typeface="+mn-ea"/>
              </a:endParaRPr>
            </a:p>
          </p:txBody>
        </p:sp>
        <p:sp>
          <p:nvSpPr>
            <p:cNvPr id="111" name="Freeform 113"/>
            <p:cNvSpPr/>
            <p:nvPr/>
          </p:nvSpPr>
          <p:spPr bwMode="auto">
            <a:xfrm>
              <a:off x="7729693" y="4469133"/>
              <a:ext cx="69882" cy="69882"/>
            </a:xfrm>
            <a:custGeom>
              <a:avLst/>
              <a:gdLst>
                <a:gd name="T0" fmla="*/ 28 w 28"/>
                <a:gd name="T1" fmla="*/ 20 h 28"/>
                <a:gd name="T2" fmla="*/ 8 w 28"/>
                <a:gd name="T3" fmla="*/ 0 h 28"/>
                <a:gd name="T4" fmla="*/ 0 w 28"/>
                <a:gd name="T5" fmla="*/ 20 h 28"/>
                <a:gd name="T6" fmla="*/ 9 w 28"/>
                <a:gd name="T7" fmla="*/ 28 h 28"/>
                <a:gd name="T8" fmla="*/ 28 w 28"/>
                <a:gd name="T9" fmla="*/ 20 h 28"/>
              </a:gdLst>
              <a:ahLst/>
              <a:cxnLst>
                <a:cxn ang="0">
                  <a:pos x="T0" y="T1"/>
                </a:cxn>
                <a:cxn ang="0">
                  <a:pos x="T2" y="T3"/>
                </a:cxn>
                <a:cxn ang="0">
                  <a:pos x="T4" y="T5"/>
                </a:cxn>
                <a:cxn ang="0">
                  <a:pos x="T6" y="T7"/>
                </a:cxn>
                <a:cxn ang="0">
                  <a:pos x="T8" y="T9"/>
                </a:cxn>
              </a:cxnLst>
              <a:rect l="0" t="0" r="r" b="b"/>
              <a:pathLst>
                <a:path w="28" h="28">
                  <a:moveTo>
                    <a:pt x="28" y="20"/>
                  </a:moveTo>
                  <a:lnTo>
                    <a:pt x="8" y="0"/>
                  </a:lnTo>
                  <a:lnTo>
                    <a:pt x="0" y="20"/>
                  </a:lnTo>
                  <a:lnTo>
                    <a:pt x="9" y="28"/>
                  </a:lnTo>
                  <a:lnTo>
                    <a:pt x="28" y="20"/>
                  </a:lnTo>
                  <a:close/>
                </a:path>
              </a:pathLst>
            </a:custGeom>
            <a:grpFill/>
            <a:ln>
              <a:noFill/>
            </a:ln>
          </p:spPr>
          <p:txBody>
            <a:bodyPr/>
            <a:lstStyle/>
            <a:p>
              <a:pPr defTabSz="914400" fontAlgn="auto">
                <a:spcBef>
                  <a:spcPts val="0"/>
                </a:spcBef>
                <a:spcAft>
                  <a:spcPts val="0"/>
                </a:spcAft>
                <a:buFontTx/>
                <a:buNone/>
                <a:defRPr/>
              </a:pPr>
              <a:endParaRPr lang="en-US" sz="1865">
                <a:solidFill>
                  <a:schemeClr val="bg1">
                    <a:lumMod val="95000"/>
                  </a:schemeClr>
                </a:solidFill>
                <a:latin typeface="+mn-lt"/>
                <a:ea typeface="+mn-ea"/>
              </a:endParaRPr>
            </a:p>
          </p:txBody>
        </p:sp>
        <p:sp>
          <p:nvSpPr>
            <p:cNvPr id="112" name="Freeform 114"/>
            <p:cNvSpPr/>
            <p:nvPr/>
          </p:nvSpPr>
          <p:spPr bwMode="auto">
            <a:xfrm>
              <a:off x="7712222" y="4526535"/>
              <a:ext cx="34941" cy="32446"/>
            </a:xfrm>
            <a:custGeom>
              <a:avLst/>
              <a:gdLst>
                <a:gd name="T0" fmla="*/ 0 w 14"/>
                <a:gd name="T1" fmla="*/ 13 h 13"/>
                <a:gd name="T2" fmla="*/ 14 w 14"/>
                <a:gd name="T3" fmla="*/ 6 h 13"/>
                <a:gd name="T4" fmla="*/ 6 w 14"/>
                <a:gd name="T5" fmla="*/ 0 h 13"/>
                <a:gd name="T6" fmla="*/ 0 w 14"/>
                <a:gd name="T7" fmla="*/ 13 h 13"/>
              </a:gdLst>
              <a:ahLst/>
              <a:cxnLst>
                <a:cxn ang="0">
                  <a:pos x="T0" y="T1"/>
                </a:cxn>
                <a:cxn ang="0">
                  <a:pos x="T2" y="T3"/>
                </a:cxn>
                <a:cxn ang="0">
                  <a:pos x="T4" y="T5"/>
                </a:cxn>
                <a:cxn ang="0">
                  <a:pos x="T6" y="T7"/>
                </a:cxn>
              </a:cxnLst>
              <a:rect l="0" t="0" r="r" b="b"/>
              <a:pathLst>
                <a:path w="14" h="13">
                  <a:moveTo>
                    <a:pt x="0" y="13"/>
                  </a:moveTo>
                  <a:lnTo>
                    <a:pt x="14" y="6"/>
                  </a:lnTo>
                  <a:lnTo>
                    <a:pt x="6" y="0"/>
                  </a:lnTo>
                  <a:lnTo>
                    <a:pt x="0" y="13"/>
                  </a:lnTo>
                  <a:close/>
                </a:path>
              </a:pathLst>
            </a:custGeom>
            <a:grpFill/>
            <a:ln>
              <a:noFill/>
            </a:ln>
          </p:spPr>
          <p:txBody>
            <a:bodyPr/>
            <a:lstStyle/>
            <a:p>
              <a:pPr defTabSz="914400" fontAlgn="auto">
                <a:spcBef>
                  <a:spcPts val="0"/>
                </a:spcBef>
                <a:spcAft>
                  <a:spcPts val="0"/>
                </a:spcAft>
                <a:buFontTx/>
                <a:buNone/>
                <a:defRPr/>
              </a:pPr>
              <a:endParaRPr lang="en-US" sz="1865">
                <a:solidFill>
                  <a:schemeClr val="bg1">
                    <a:lumMod val="95000"/>
                  </a:schemeClr>
                </a:solidFill>
                <a:latin typeface="+mn-lt"/>
                <a:ea typeface="+mn-ea"/>
              </a:endParaRPr>
            </a:p>
          </p:txBody>
        </p:sp>
        <p:sp>
          <p:nvSpPr>
            <p:cNvPr id="113" name="Freeform 115"/>
            <p:cNvSpPr/>
            <p:nvPr/>
          </p:nvSpPr>
          <p:spPr bwMode="auto">
            <a:xfrm>
              <a:off x="7859474" y="4341848"/>
              <a:ext cx="69882" cy="69882"/>
            </a:xfrm>
            <a:custGeom>
              <a:avLst/>
              <a:gdLst>
                <a:gd name="T0" fmla="*/ 7 w 28"/>
                <a:gd name="T1" fmla="*/ 0 h 28"/>
                <a:gd name="T2" fmla="*/ 0 w 28"/>
                <a:gd name="T3" fmla="*/ 8 h 28"/>
                <a:gd name="T4" fmla="*/ 20 w 28"/>
                <a:gd name="T5" fmla="*/ 28 h 28"/>
                <a:gd name="T6" fmla="*/ 28 w 28"/>
                <a:gd name="T7" fmla="*/ 20 h 28"/>
                <a:gd name="T8" fmla="*/ 7 w 28"/>
                <a:gd name="T9" fmla="*/ 0 h 28"/>
              </a:gdLst>
              <a:ahLst/>
              <a:cxnLst>
                <a:cxn ang="0">
                  <a:pos x="T0" y="T1"/>
                </a:cxn>
                <a:cxn ang="0">
                  <a:pos x="T2" y="T3"/>
                </a:cxn>
                <a:cxn ang="0">
                  <a:pos x="T4" y="T5"/>
                </a:cxn>
                <a:cxn ang="0">
                  <a:pos x="T6" y="T7"/>
                </a:cxn>
                <a:cxn ang="0">
                  <a:pos x="T8" y="T9"/>
                </a:cxn>
              </a:cxnLst>
              <a:rect l="0" t="0" r="r" b="b"/>
              <a:pathLst>
                <a:path w="28" h="28">
                  <a:moveTo>
                    <a:pt x="7" y="0"/>
                  </a:moveTo>
                  <a:lnTo>
                    <a:pt x="0" y="8"/>
                  </a:lnTo>
                  <a:lnTo>
                    <a:pt x="20" y="28"/>
                  </a:lnTo>
                  <a:lnTo>
                    <a:pt x="28" y="20"/>
                  </a:lnTo>
                  <a:lnTo>
                    <a:pt x="7" y="0"/>
                  </a:lnTo>
                  <a:close/>
                </a:path>
              </a:pathLst>
            </a:custGeom>
            <a:grpFill/>
            <a:ln>
              <a:noFill/>
            </a:ln>
          </p:spPr>
          <p:txBody>
            <a:bodyPr/>
            <a:lstStyle/>
            <a:p>
              <a:pPr defTabSz="914400" fontAlgn="auto">
                <a:spcBef>
                  <a:spcPts val="0"/>
                </a:spcBef>
                <a:spcAft>
                  <a:spcPts val="0"/>
                </a:spcAft>
                <a:buFontTx/>
                <a:buNone/>
                <a:defRPr/>
              </a:pPr>
              <a:endParaRPr lang="en-US" sz="1865">
                <a:solidFill>
                  <a:schemeClr val="bg1">
                    <a:lumMod val="95000"/>
                  </a:schemeClr>
                </a:solidFill>
                <a:latin typeface="+mn-lt"/>
                <a:ea typeface="+mn-ea"/>
              </a:endParaRPr>
            </a:p>
          </p:txBody>
        </p:sp>
        <p:sp>
          <p:nvSpPr>
            <p:cNvPr id="114" name="Freeform 116"/>
            <p:cNvSpPr/>
            <p:nvPr/>
          </p:nvSpPr>
          <p:spPr bwMode="auto">
            <a:xfrm>
              <a:off x="7540014" y="4306907"/>
              <a:ext cx="279527" cy="339426"/>
            </a:xfrm>
            <a:custGeom>
              <a:avLst/>
              <a:gdLst>
                <a:gd name="T0" fmla="*/ 104 w 112"/>
                <a:gd name="T1" fmla="*/ 101 h 136"/>
                <a:gd name="T2" fmla="*/ 83 w 112"/>
                <a:gd name="T3" fmla="*/ 101 h 136"/>
                <a:gd name="T4" fmla="*/ 83 w 112"/>
                <a:gd name="T5" fmla="*/ 129 h 136"/>
                <a:gd name="T6" fmla="*/ 7 w 112"/>
                <a:gd name="T7" fmla="*/ 129 h 136"/>
                <a:gd name="T8" fmla="*/ 7 w 112"/>
                <a:gd name="T9" fmla="*/ 32 h 136"/>
                <a:gd name="T10" fmla="*/ 104 w 112"/>
                <a:gd name="T11" fmla="*/ 32 h 136"/>
                <a:gd name="T12" fmla="*/ 104 w 112"/>
                <a:gd name="T13" fmla="*/ 40 h 136"/>
                <a:gd name="T14" fmla="*/ 112 w 112"/>
                <a:gd name="T15" fmla="*/ 32 h 136"/>
                <a:gd name="T16" fmla="*/ 112 w 112"/>
                <a:gd name="T17" fmla="*/ 6 h 136"/>
                <a:gd name="T18" fmla="*/ 97 w 112"/>
                <a:gd name="T19" fmla="*/ 6 h 136"/>
                <a:gd name="T20" fmla="*/ 97 w 112"/>
                <a:gd name="T21" fmla="*/ 20 h 136"/>
                <a:gd name="T22" fmla="*/ 95 w 112"/>
                <a:gd name="T23" fmla="*/ 20 h 136"/>
                <a:gd name="T24" fmla="*/ 95 w 112"/>
                <a:gd name="T25" fmla="*/ 0 h 136"/>
                <a:gd name="T26" fmla="*/ 89 w 112"/>
                <a:gd name="T27" fmla="*/ 0 h 136"/>
                <a:gd name="T28" fmla="*/ 89 w 112"/>
                <a:gd name="T29" fmla="*/ 20 h 136"/>
                <a:gd name="T30" fmla="*/ 87 w 112"/>
                <a:gd name="T31" fmla="*/ 20 h 136"/>
                <a:gd name="T32" fmla="*/ 87 w 112"/>
                <a:gd name="T33" fmla="*/ 6 h 136"/>
                <a:gd name="T34" fmla="*/ 79 w 112"/>
                <a:gd name="T35" fmla="*/ 6 h 136"/>
                <a:gd name="T36" fmla="*/ 79 w 112"/>
                <a:gd name="T37" fmla="*/ 20 h 136"/>
                <a:gd name="T38" fmla="*/ 76 w 112"/>
                <a:gd name="T39" fmla="*/ 20 h 136"/>
                <a:gd name="T40" fmla="*/ 76 w 112"/>
                <a:gd name="T41" fmla="*/ 0 h 136"/>
                <a:gd name="T42" fmla="*/ 72 w 112"/>
                <a:gd name="T43" fmla="*/ 0 h 136"/>
                <a:gd name="T44" fmla="*/ 72 w 112"/>
                <a:gd name="T45" fmla="*/ 20 h 136"/>
                <a:gd name="T46" fmla="*/ 68 w 112"/>
                <a:gd name="T47" fmla="*/ 20 h 136"/>
                <a:gd name="T48" fmla="*/ 68 w 112"/>
                <a:gd name="T49" fmla="*/ 6 h 136"/>
                <a:gd name="T50" fmla="*/ 60 w 112"/>
                <a:gd name="T51" fmla="*/ 6 h 136"/>
                <a:gd name="T52" fmla="*/ 60 w 112"/>
                <a:gd name="T53" fmla="*/ 20 h 136"/>
                <a:gd name="T54" fmla="*/ 57 w 112"/>
                <a:gd name="T55" fmla="*/ 20 h 136"/>
                <a:gd name="T56" fmla="*/ 57 w 112"/>
                <a:gd name="T57" fmla="*/ 0 h 136"/>
                <a:gd name="T58" fmla="*/ 53 w 112"/>
                <a:gd name="T59" fmla="*/ 0 h 136"/>
                <a:gd name="T60" fmla="*/ 53 w 112"/>
                <a:gd name="T61" fmla="*/ 20 h 136"/>
                <a:gd name="T62" fmla="*/ 51 w 112"/>
                <a:gd name="T63" fmla="*/ 20 h 136"/>
                <a:gd name="T64" fmla="*/ 51 w 112"/>
                <a:gd name="T65" fmla="*/ 6 h 136"/>
                <a:gd name="T66" fmla="*/ 43 w 112"/>
                <a:gd name="T67" fmla="*/ 6 h 136"/>
                <a:gd name="T68" fmla="*/ 43 w 112"/>
                <a:gd name="T69" fmla="*/ 20 h 136"/>
                <a:gd name="T70" fmla="*/ 40 w 112"/>
                <a:gd name="T71" fmla="*/ 20 h 136"/>
                <a:gd name="T72" fmla="*/ 40 w 112"/>
                <a:gd name="T73" fmla="*/ 0 h 136"/>
                <a:gd name="T74" fmla="*/ 35 w 112"/>
                <a:gd name="T75" fmla="*/ 0 h 136"/>
                <a:gd name="T76" fmla="*/ 35 w 112"/>
                <a:gd name="T77" fmla="*/ 20 h 136"/>
                <a:gd name="T78" fmla="*/ 32 w 112"/>
                <a:gd name="T79" fmla="*/ 20 h 136"/>
                <a:gd name="T80" fmla="*/ 32 w 112"/>
                <a:gd name="T81" fmla="*/ 6 h 136"/>
                <a:gd name="T82" fmla="*/ 25 w 112"/>
                <a:gd name="T83" fmla="*/ 6 h 136"/>
                <a:gd name="T84" fmla="*/ 25 w 112"/>
                <a:gd name="T85" fmla="*/ 20 h 136"/>
                <a:gd name="T86" fmla="*/ 23 w 112"/>
                <a:gd name="T87" fmla="*/ 20 h 136"/>
                <a:gd name="T88" fmla="*/ 23 w 112"/>
                <a:gd name="T89" fmla="*/ 0 h 136"/>
                <a:gd name="T90" fmla="*/ 17 w 112"/>
                <a:gd name="T91" fmla="*/ 0 h 136"/>
                <a:gd name="T92" fmla="*/ 17 w 112"/>
                <a:gd name="T93" fmla="*/ 20 h 136"/>
                <a:gd name="T94" fmla="*/ 15 w 112"/>
                <a:gd name="T95" fmla="*/ 20 h 136"/>
                <a:gd name="T96" fmla="*/ 15 w 112"/>
                <a:gd name="T97" fmla="*/ 6 h 136"/>
                <a:gd name="T98" fmla="*/ 0 w 112"/>
                <a:gd name="T99" fmla="*/ 6 h 136"/>
                <a:gd name="T100" fmla="*/ 0 w 112"/>
                <a:gd name="T101" fmla="*/ 24 h 136"/>
                <a:gd name="T102" fmla="*/ 0 w 112"/>
                <a:gd name="T103" fmla="*/ 28 h 136"/>
                <a:gd name="T104" fmla="*/ 0 w 112"/>
                <a:gd name="T105" fmla="*/ 136 h 136"/>
                <a:gd name="T106" fmla="*/ 89 w 112"/>
                <a:gd name="T107" fmla="*/ 136 h 136"/>
                <a:gd name="T108" fmla="*/ 112 w 112"/>
                <a:gd name="T109" fmla="*/ 110 h 136"/>
                <a:gd name="T110" fmla="*/ 112 w 112"/>
                <a:gd name="T111" fmla="*/ 84 h 136"/>
                <a:gd name="T112" fmla="*/ 104 w 112"/>
                <a:gd name="T113" fmla="*/ 92 h 136"/>
                <a:gd name="T114" fmla="*/ 104 w 112"/>
                <a:gd name="T115" fmla="*/ 101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12" h="136">
                  <a:moveTo>
                    <a:pt x="104" y="101"/>
                  </a:moveTo>
                  <a:lnTo>
                    <a:pt x="83" y="101"/>
                  </a:lnTo>
                  <a:lnTo>
                    <a:pt x="83" y="129"/>
                  </a:lnTo>
                  <a:lnTo>
                    <a:pt x="7" y="129"/>
                  </a:lnTo>
                  <a:lnTo>
                    <a:pt x="7" y="32"/>
                  </a:lnTo>
                  <a:lnTo>
                    <a:pt x="104" y="32"/>
                  </a:lnTo>
                  <a:lnTo>
                    <a:pt x="104" y="40"/>
                  </a:lnTo>
                  <a:lnTo>
                    <a:pt x="112" y="32"/>
                  </a:lnTo>
                  <a:lnTo>
                    <a:pt x="112" y="6"/>
                  </a:lnTo>
                  <a:lnTo>
                    <a:pt x="97" y="6"/>
                  </a:lnTo>
                  <a:lnTo>
                    <a:pt x="97" y="20"/>
                  </a:lnTo>
                  <a:lnTo>
                    <a:pt x="95" y="20"/>
                  </a:lnTo>
                  <a:lnTo>
                    <a:pt x="95" y="0"/>
                  </a:lnTo>
                  <a:lnTo>
                    <a:pt x="89" y="0"/>
                  </a:lnTo>
                  <a:lnTo>
                    <a:pt x="89" y="20"/>
                  </a:lnTo>
                  <a:lnTo>
                    <a:pt x="87" y="20"/>
                  </a:lnTo>
                  <a:lnTo>
                    <a:pt x="87" y="6"/>
                  </a:lnTo>
                  <a:lnTo>
                    <a:pt x="79" y="6"/>
                  </a:lnTo>
                  <a:lnTo>
                    <a:pt x="79" y="20"/>
                  </a:lnTo>
                  <a:lnTo>
                    <a:pt x="76" y="20"/>
                  </a:lnTo>
                  <a:lnTo>
                    <a:pt x="76" y="0"/>
                  </a:lnTo>
                  <a:lnTo>
                    <a:pt x="72" y="0"/>
                  </a:lnTo>
                  <a:lnTo>
                    <a:pt x="72" y="20"/>
                  </a:lnTo>
                  <a:lnTo>
                    <a:pt x="68" y="20"/>
                  </a:lnTo>
                  <a:lnTo>
                    <a:pt x="68" y="6"/>
                  </a:lnTo>
                  <a:lnTo>
                    <a:pt x="60" y="6"/>
                  </a:lnTo>
                  <a:lnTo>
                    <a:pt x="60" y="20"/>
                  </a:lnTo>
                  <a:lnTo>
                    <a:pt x="57" y="20"/>
                  </a:lnTo>
                  <a:lnTo>
                    <a:pt x="57" y="0"/>
                  </a:lnTo>
                  <a:lnTo>
                    <a:pt x="53" y="0"/>
                  </a:lnTo>
                  <a:lnTo>
                    <a:pt x="53" y="20"/>
                  </a:lnTo>
                  <a:lnTo>
                    <a:pt x="51" y="20"/>
                  </a:lnTo>
                  <a:lnTo>
                    <a:pt x="51" y="6"/>
                  </a:lnTo>
                  <a:lnTo>
                    <a:pt x="43" y="6"/>
                  </a:lnTo>
                  <a:lnTo>
                    <a:pt x="43" y="20"/>
                  </a:lnTo>
                  <a:lnTo>
                    <a:pt x="40" y="20"/>
                  </a:lnTo>
                  <a:lnTo>
                    <a:pt x="40" y="0"/>
                  </a:lnTo>
                  <a:lnTo>
                    <a:pt x="35" y="0"/>
                  </a:lnTo>
                  <a:lnTo>
                    <a:pt x="35" y="20"/>
                  </a:lnTo>
                  <a:lnTo>
                    <a:pt x="32" y="20"/>
                  </a:lnTo>
                  <a:lnTo>
                    <a:pt x="32" y="6"/>
                  </a:lnTo>
                  <a:lnTo>
                    <a:pt x="25" y="6"/>
                  </a:lnTo>
                  <a:lnTo>
                    <a:pt x="25" y="20"/>
                  </a:lnTo>
                  <a:lnTo>
                    <a:pt x="23" y="20"/>
                  </a:lnTo>
                  <a:lnTo>
                    <a:pt x="23" y="0"/>
                  </a:lnTo>
                  <a:lnTo>
                    <a:pt x="17" y="0"/>
                  </a:lnTo>
                  <a:lnTo>
                    <a:pt x="17" y="20"/>
                  </a:lnTo>
                  <a:lnTo>
                    <a:pt x="15" y="20"/>
                  </a:lnTo>
                  <a:lnTo>
                    <a:pt x="15" y="6"/>
                  </a:lnTo>
                  <a:lnTo>
                    <a:pt x="0" y="6"/>
                  </a:lnTo>
                  <a:lnTo>
                    <a:pt x="0" y="24"/>
                  </a:lnTo>
                  <a:lnTo>
                    <a:pt x="0" y="28"/>
                  </a:lnTo>
                  <a:lnTo>
                    <a:pt x="0" y="136"/>
                  </a:lnTo>
                  <a:lnTo>
                    <a:pt x="89" y="136"/>
                  </a:lnTo>
                  <a:lnTo>
                    <a:pt x="112" y="110"/>
                  </a:lnTo>
                  <a:lnTo>
                    <a:pt x="112" y="84"/>
                  </a:lnTo>
                  <a:lnTo>
                    <a:pt x="104" y="92"/>
                  </a:lnTo>
                  <a:lnTo>
                    <a:pt x="104" y="101"/>
                  </a:lnTo>
                  <a:close/>
                </a:path>
              </a:pathLst>
            </a:custGeom>
            <a:grpFill/>
            <a:ln>
              <a:noFill/>
            </a:ln>
          </p:spPr>
          <p:txBody>
            <a:bodyPr/>
            <a:lstStyle/>
            <a:p>
              <a:pPr defTabSz="914400" fontAlgn="auto">
                <a:spcBef>
                  <a:spcPts val="0"/>
                </a:spcBef>
                <a:spcAft>
                  <a:spcPts val="0"/>
                </a:spcAft>
                <a:buFontTx/>
                <a:buNone/>
                <a:defRPr/>
              </a:pPr>
              <a:endParaRPr lang="en-US" sz="1865">
                <a:solidFill>
                  <a:schemeClr val="bg1">
                    <a:lumMod val="95000"/>
                  </a:schemeClr>
                </a:solidFill>
                <a:latin typeface="+mn-lt"/>
                <a:ea typeface="+mn-ea"/>
              </a:endParaRPr>
            </a:p>
          </p:txBody>
        </p:sp>
        <p:sp>
          <p:nvSpPr>
            <p:cNvPr id="115" name="Rectangle 117"/>
            <p:cNvSpPr>
              <a:spLocks noChangeArrowheads="1"/>
            </p:cNvSpPr>
            <p:nvPr/>
          </p:nvSpPr>
          <p:spPr bwMode="auto">
            <a:xfrm>
              <a:off x="7589930" y="4421713"/>
              <a:ext cx="109814" cy="17471"/>
            </a:xfrm>
            <a:prstGeom prst="rect">
              <a:avLst/>
            </a:prstGeom>
            <a:grpFill/>
            <a:ln>
              <a:noFill/>
            </a:ln>
          </p:spPr>
          <p:txBody>
            <a:bodyPr/>
            <a:lstStyle/>
            <a:p>
              <a:pPr defTabSz="914400" fontAlgn="auto">
                <a:spcBef>
                  <a:spcPts val="0"/>
                </a:spcBef>
                <a:spcAft>
                  <a:spcPts val="0"/>
                </a:spcAft>
                <a:buFontTx/>
                <a:buNone/>
                <a:defRPr/>
              </a:pPr>
              <a:endParaRPr lang="en-US" sz="1865">
                <a:solidFill>
                  <a:schemeClr val="bg1">
                    <a:lumMod val="95000"/>
                  </a:schemeClr>
                </a:solidFill>
                <a:latin typeface="+mn-lt"/>
                <a:ea typeface="+mn-ea"/>
              </a:endParaRPr>
            </a:p>
          </p:txBody>
        </p:sp>
        <p:sp>
          <p:nvSpPr>
            <p:cNvPr id="116" name="Rectangle 118"/>
            <p:cNvSpPr>
              <a:spLocks noChangeArrowheads="1"/>
            </p:cNvSpPr>
            <p:nvPr/>
          </p:nvSpPr>
          <p:spPr bwMode="auto">
            <a:xfrm>
              <a:off x="7589930" y="4461645"/>
              <a:ext cx="109814" cy="17471"/>
            </a:xfrm>
            <a:prstGeom prst="rect">
              <a:avLst/>
            </a:prstGeom>
            <a:grpFill/>
            <a:ln>
              <a:noFill/>
            </a:ln>
          </p:spPr>
          <p:txBody>
            <a:bodyPr/>
            <a:lstStyle/>
            <a:p>
              <a:pPr defTabSz="914400" fontAlgn="auto">
                <a:spcBef>
                  <a:spcPts val="0"/>
                </a:spcBef>
                <a:spcAft>
                  <a:spcPts val="0"/>
                </a:spcAft>
                <a:buFontTx/>
                <a:buNone/>
                <a:defRPr/>
              </a:pPr>
              <a:endParaRPr lang="en-US" sz="1865">
                <a:solidFill>
                  <a:schemeClr val="bg1">
                    <a:lumMod val="95000"/>
                  </a:schemeClr>
                </a:solidFill>
                <a:latin typeface="+mn-lt"/>
                <a:ea typeface="+mn-ea"/>
              </a:endParaRPr>
            </a:p>
          </p:txBody>
        </p:sp>
        <p:sp>
          <p:nvSpPr>
            <p:cNvPr id="117" name="Rectangle 119"/>
            <p:cNvSpPr>
              <a:spLocks noChangeArrowheads="1"/>
            </p:cNvSpPr>
            <p:nvPr/>
          </p:nvSpPr>
          <p:spPr bwMode="auto">
            <a:xfrm>
              <a:off x="7589930" y="4506569"/>
              <a:ext cx="109814" cy="14975"/>
            </a:xfrm>
            <a:prstGeom prst="rect">
              <a:avLst/>
            </a:prstGeom>
            <a:grpFill/>
            <a:ln>
              <a:noFill/>
            </a:ln>
          </p:spPr>
          <p:txBody>
            <a:bodyPr/>
            <a:lstStyle/>
            <a:p>
              <a:pPr defTabSz="914400" fontAlgn="auto">
                <a:spcBef>
                  <a:spcPts val="0"/>
                </a:spcBef>
                <a:spcAft>
                  <a:spcPts val="0"/>
                </a:spcAft>
                <a:buFontTx/>
                <a:buNone/>
                <a:defRPr/>
              </a:pPr>
              <a:endParaRPr lang="en-US" sz="1865">
                <a:solidFill>
                  <a:schemeClr val="bg1">
                    <a:lumMod val="95000"/>
                  </a:schemeClr>
                </a:solidFill>
                <a:latin typeface="+mn-lt"/>
                <a:ea typeface="+mn-ea"/>
              </a:endParaRPr>
            </a:p>
          </p:txBody>
        </p:sp>
        <p:sp>
          <p:nvSpPr>
            <p:cNvPr id="118" name="Rectangle 120"/>
            <p:cNvSpPr>
              <a:spLocks noChangeArrowheads="1"/>
            </p:cNvSpPr>
            <p:nvPr/>
          </p:nvSpPr>
          <p:spPr bwMode="auto">
            <a:xfrm>
              <a:off x="7589930" y="4548998"/>
              <a:ext cx="109814" cy="17471"/>
            </a:xfrm>
            <a:prstGeom prst="rect">
              <a:avLst/>
            </a:prstGeom>
            <a:grpFill/>
            <a:ln>
              <a:noFill/>
            </a:ln>
          </p:spPr>
          <p:txBody>
            <a:bodyPr/>
            <a:lstStyle/>
            <a:p>
              <a:pPr defTabSz="914400" fontAlgn="auto">
                <a:spcBef>
                  <a:spcPts val="0"/>
                </a:spcBef>
                <a:spcAft>
                  <a:spcPts val="0"/>
                </a:spcAft>
                <a:buFontTx/>
                <a:buNone/>
                <a:defRPr/>
              </a:pPr>
              <a:endParaRPr lang="en-US" sz="1865">
                <a:solidFill>
                  <a:schemeClr val="bg1">
                    <a:lumMod val="95000"/>
                  </a:schemeClr>
                </a:solidFill>
                <a:latin typeface="+mn-lt"/>
                <a:ea typeface="+mn-ea"/>
              </a:endParaRPr>
            </a:p>
          </p:txBody>
        </p:sp>
      </p:grpSp>
      <p:grpSp>
        <p:nvGrpSpPr>
          <p:cNvPr id="4" name="Group 35"/>
          <p:cNvGrpSpPr/>
          <p:nvPr/>
        </p:nvGrpSpPr>
        <p:grpSpPr>
          <a:xfrm>
            <a:off x="9822792" y="4319112"/>
            <a:ext cx="505878" cy="502369"/>
            <a:chOff x="6853673" y="3715407"/>
            <a:chExt cx="379359" cy="376864"/>
          </a:xfrm>
          <a:solidFill>
            <a:schemeClr val="bg1"/>
          </a:solidFill>
        </p:grpSpPr>
        <p:sp>
          <p:nvSpPr>
            <p:cNvPr id="120" name="Freeform 150"/>
            <p:cNvSpPr>
              <a:spLocks noEditPoints="1"/>
            </p:cNvSpPr>
            <p:nvPr/>
          </p:nvSpPr>
          <p:spPr bwMode="auto">
            <a:xfrm>
              <a:off x="6853673" y="3715407"/>
              <a:ext cx="379359" cy="376864"/>
            </a:xfrm>
            <a:custGeom>
              <a:avLst/>
              <a:gdLst>
                <a:gd name="T0" fmla="*/ 57 w 114"/>
                <a:gd name="T1" fmla="*/ 0 h 114"/>
                <a:gd name="T2" fmla="*/ 0 w 114"/>
                <a:gd name="T3" fmla="*/ 57 h 114"/>
                <a:gd name="T4" fmla="*/ 57 w 114"/>
                <a:gd name="T5" fmla="*/ 114 h 114"/>
                <a:gd name="T6" fmla="*/ 114 w 114"/>
                <a:gd name="T7" fmla="*/ 57 h 114"/>
                <a:gd name="T8" fmla="*/ 57 w 114"/>
                <a:gd name="T9" fmla="*/ 0 h 114"/>
                <a:gd name="T10" fmla="*/ 57 w 114"/>
                <a:gd name="T11" fmla="*/ 108 h 114"/>
                <a:gd name="T12" fmla="*/ 6 w 114"/>
                <a:gd name="T13" fmla="*/ 57 h 114"/>
                <a:gd name="T14" fmla="*/ 57 w 114"/>
                <a:gd name="T15" fmla="*/ 6 h 114"/>
                <a:gd name="T16" fmla="*/ 108 w 114"/>
                <a:gd name="T17" fmla="*/ 57 h 114"/>
                <a:gd name="T18" fmla="*/ 57 w 114"/>
                <a:gd name="T19" fmla="*/ 108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4" h="114">
                  <a:moveTo>
                    <a:pt x="57" y="0"/>
                  </a:moveTo>
                  <a:cubicBezTo>
                    <a:pt x="25" y="0"/>
                    <a:pt x="0" y="25"/>
                    <a:pt x="0" y="57"/>
                  </a:cubicBezTo>
                  <a:cubicBezTo>
                    <a:pt x="0" y="89"/>
                    <a:pt x="25" y="114"/>
                    <a:pt x="57" y="114"/>
                  </a:cubicBezTo>
                  <a:cubicBezTo>
                    <a:pt x="89" y="114"/>
                    <a:pt x="114" y="89"/>
                    <a:pt x="114" y="57"/>
                  </a:cubicBezTo>
                  <a:cubicBezTo>
                    <a:pt x="114" y="25"/>
                    <a:pt x="89" y="0"/>
                    <a:pt x="57" y="0"/>
                  </a:cubicBezTo>
                  <a:close/>
                  <a:moveTo>
                    <a:pt x="57" y="108"/>
                  </a:moveTo>
                  <a:cubicBezTo>
                    <a:pt x="29" y="108"/>
                    <a:pt x="6" y="85"/>
                    <a:pt x="6" y="57"/>
                  </a:cubicBezTo>
                  <a:cubicBezTo>
                    <a:pt x="6" y="29"/>
                    <a:pt x="29" y="6"/>
                    <a:pt x="57" y="6"/>
                  </a:cubicBezTo>
                  <a:cubicBezTo>
                    <a:pt x="85" y="6"/>
                    <a:pt x="108" y="29"/>
                    <a:pt x="108" y="57"/>
                  </a:cubicBezTo>
                  <a:cubicBezTo>
                    <a:pt x="108" y="85"/>
                    <a:pt x="85" y="108"/>
                    <a:pt x="57" y="108"/>
                  </a:cubicBezTo>
                  <a:close/>
                </a:path>
              </a:pathLst>
            </a:custGeom>
            <a:grpFill/>
            <a:ln>
              <a:noFill/>
            </a:ln>
          </p:spPr>
          <p:txBody>
            <a:bodyPr/>
            <a:lstStyle/>
            <a:p>
              <a:pPr defTabSz="914400" fontAlgn="auto">
                <a:spcBef>
                  <a:spcPts val="0"/>
                </a:spcBef>
                <a:spcAft>
                  <a:spcPts val="0"/>
                </a:spcAft>
                <a:buFontTx/>
                <a:buNone/>
                <a:defRPr/>
              </a:pPr>
              <a:endParaRPr lang="en-US" sz="1865">
                <a:solidFill>
                  <a:schemeClr val="bg1">
                    <a:lumMod val="95000"/>
                  </a:schemeClr>
                </a:solidFill>
                <a:latin typeface="+mn-lt"/>
                <a:ea typeface="+mn-ea"/>
              </a:endParaRPr>
            </a:p>
          </p:txBody>
        </p:sp>
        <p:sp>
          <p:nvSpPr>
            <p:cNvPr id="121" name="Rectangle 151"/>
            <p:cNvSpPr>
              <a:spLocks noChangeArrowheads="1"/>
            </p:cNvSpPr>
            <p:nvPr/>
          </p:nvSpPr>
          <p:spPr bwMode="auto">
            <a:xfrm>
              <a:off x="6998429" y="3987447"/>
              <a:ext cx="22463" cy="42429"/>
            </a:xfrm>
            <a:prstGeom prst="rect">
              <a:avLst/>
            </a:prstGeom>
            <a:grpFill/>
            <a:ln>
              <a:noFill/>
            </a:ln>
          </p:spPr>
          <p:txBody>
            <a:bodyPr/>
            <a:lstStyle/>
            <a:p>
              <a:pPr defTabSz="914400" fontAlgn="auto">
                <a:spcBef>
                  <a:spcPts val="0"/>
                </a:spcBef>
                <a:spcAft>
                  <a:spcPts val="0"/>
                </a:spcAft>
                <a:buFontTx/>
                <a:buNone/>
                <a:defRPr/>
              </a:pPr>
              <a:endParaRPr lang="en-US" sz="1865">
                <a:solidFill>
                  <a:schemeClr val="bg1">
                    <a:lumMod val="95000"/>
                  </a:schemeClr>
                </a:solidFill>
                <a:latin typeface="+mn-lt"/>
                <a:ea typeface="+mn-ea"/>
              </a:endParaRPr>
            </a:p>
          </p:txBody>
        </p:sp>
        <p:sp>
          <p:nvSpPr>
            <p:cNvPr id="122" name="Rectangle 152"/>
            <p:cNvSpPr>
              <a:spLocks noChangeArrowheads="1"/>
            </p:cNvSpPr>
            <p:nvPr/>
          </p:nvSpPr>
          <p:spPr bwMode="auto">
            <a:xfrm>
              <a:off x="7033370" y="3987447"/>
              <a:ext cx="19966" cy="42429"/>
            </a:xfrm>
            <a:prstGeom prst="rect">
              <a:avLst/>
            </a:prstGeom>
            <a:grpFill/>
            <a:ln>
              <a:noFill/>
            </a:ln>
          </p:spPr>
          <p:txBody>
            <a:bodyPr/>
            <a:lstStyle/>
            <a:p>
              <a:pPr defTabSz="914400" fontAlgn="auto">
                <a:spcBef>
                  <a:spcPts val="0"/>
                </a:spcBef>
                <a:spcAft>
                  <a:spcPts val="0"/>
                </a:spcAft>
                <a:buFontTx/>
                <a:buNone/>
                <a:defRPr/>
              </a:pPr>
              <a:endParaRPr lang="en-US" sz="1865">
                <a:solidFill>
                  <a:schemeClr val="bg1">
                    <a:lumMod val="95000"/>
                  </a:schemeClr>
                </a:solidFill>
                <a:latin typeface="+mn-lt"/>
                <a:ea typeface="+mn-ea"/>
              </a:endParaRPr>
            </a:p>
          </p:txBody>
        </p:sp>
        <p:sp>
          <p:nvSpPr>
            <p:cNvPr id="123" name="Rectangle 153"/>
            <p:cNvSpPr>
              <a:spLocks noChangeArrowheads="1"/>
            </p:cNvSpPr>
            <p:nvPr/>
          </p:nvSpPr>
          <p:spPr bwMode="auto">
            <a:xfrm>
              <a:off x="7068311" y="3987447"/>
              <a:ext cx="19966" cy="42429"/>
            </a:xfrm>
            <a:prstGeom prst="rect">
              <a:avLst/>
            </a:prstGeom>
            <a:grpFill/>
            <a:ln>
              <a:noFill/>
            </a:ln>
          </p:spPr>
          <p:txBody>
            <a:bodyPr/>
            <a:lstStyle/>
            <a:p>
              <a:pPr defTabSz="914400" fontAlgn="auto">
                <a:spcBef>
                  <a:spcPts val="0"/>
                </a:spcBef>
                <a:spcAft>
                  <a:spcPts val="0"/>
                </a:spcAft>
                <a:buFontTx/>
                <a:buNone/>
                <a:defRPr/>
              </a:pPr>
              <a:endParaRPr lang="en-US" sz="1865">
                <a:solidFill>
                  <a:schemeClr val="bg1">
                    <a:lumMod val="95000"/>
                  </a:schemeClr>
                </a:solidFill>
                <a:latin typeface="+mn-lt"/>
                <a:ea typeface="+mn-ea"/>
              </a:endParaRPr>
            </a:p>
          </p:txBody>
        </p:sp>
        <p:sp>
          <p:nvSpPr>
            <p:cNvPr id="124" name="Freeform 154"/>
            <p:cNvSpPr/>
            <p:nvPr/>
          </p:nvSpPr>
          <p:spPr bwMode="auto">
            <a:xfrm>
              <a:off x="6970976" y="3822725"/>
              <a:ext cx="82362" cy="84857"/>
            </a:xfrm>
            <a:custGeom>
              <a:avLst/>
              <a:gdLst>
                <a:gd name="T0" fmla="*/ 19 w 25"/>
                <a:gd name="T1" fmla="*/ 22 h 25"/>
                <a:gd name="T2" fmla="*/ 22 w 25"/>
                <a:gd name="T3" fmla="*/ 25 h 25"/>
                <a:gd name="T4" fmla="*/ 25 w 25"/>
                <a:gd name="T5" fmla="*/ 22 h 25"/>
                <a:gd name="T6" fmla="*/ 22 w 25"/>
                <a:gd name="T7" fmla="*/ 19 h 25"/>
                <a:gd name="T8" fmla="*/ 21 w 25"/>
                <a:gd name="T9" fmla="*/ 19 h 25"/>
                <a:gd name="T10" fmla="*/ 0 w 25"/>
                <a:gd name="T11" fmla="*/ 0 h 25"/>
                <a:gd name="T12" fmla="*/ 19 w 25"/>
                <a:gd name="T13" fmla="*/ 22 h 25"/>
                <a:gd name="T14" fmla="*/ 19 w 25"/>
                <a:gd name="T15" fmla="*/ 22 h 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 h="25">
                  <a:moveTo>
                    <a:pt x="19" y="22"/>
                  </a:moveTo>
                  <a:cubicBezTo>
                    <a:pt x="19" y="24"/>
                    <a:pt x="20" y="25"/>
                    <a:pt x="22" y="25"/>
                  </a:cubicBezTo>
                  <a:cubicBezTo>
                    <a:pt x="24" y="25"/>
                    <a:pt x="25" y="24"/>
                    <a:pt x="25" y="22"/>
                  </a:cubicBezTo>
                  <a:cubicBezTo>
                    <a:pt x="25" y="21"/>
                    <a:pt x="24" y="19"/>
                    <a:pt x="22" y="19"/>
                  </a:cubicBezTo>
                  <a:cubicBezTo>
                    <a:pt x="22" y="19"/>
                    <a:pt x="22" y="19"/>
                    <a:pt x="21" y="19"/>
                  </a:cubicBezTo>
                  <a:cubicBezTo>
                    <a:pt x="0" y="0"/>
                    <a:pt x="0" y="0"/>
                    <a:pt x="0" y="0"/>
                  </a:cubicBezTo>
                  <a:cubicBezTo>
                    <a:pt x="19" y="22"/>
                    <a:pt x="19" y="22"/>
                    <a:pt x="19" y="22"/>
                  </a:cubicBezTo>
                  <a:cubicBezTo>
                    <a:pt x="19" y="22"/>
                    <a:pt x="19" y="22"/>
                    <a:pt x="19" y="22"/>
                  </a:cubicBezTo>
                  <a:close/>
                </a:path>
              </a:pathLst>
            </a:custGeom>
            <a:grpFill/>
            <a:ln>
              <a:noFill/>
            </a:ln>
          </p:spPr>
          <p:txBody>
            <a:bodyPr/>
            <a:lstStyle/>
            <a:p>
              <a:pPr defTabSz="914400" fontAlgn="auto">
                <a:spcBef>
                  <a:spcPts val="0"/>
                </a:spcBef>
                <a:spcAft>
                  <a:spcPts val="0"/>
                </a:spcAft>
                <a:buFontTx/>
                <a:buNone/>
                <a:defRPr/>
              </a:pPr>
              <a:endParaRPr lang="en-US" sz="1865">
                <a:solidFill>
                  <a:schemeClr val="bg1">
                    <a:lumMod val="95000"/>
                  </a:schemeClr>
                </a:solidFill>
                <a:latin typeface="+mn-lt"/>
                <a:ea typeface="+mn-ea"/>
              </a:endParaRPr>
            </a:p>
          </p:txBody>
        </p:sp>
        <p:sp>
          <p:nvSpPr>
            <p:cNvPr id="125" name="Freeform 155"/>
            <p:cNvSpPr/>
            <p:nvPr/>
          </p:nvSpPr>
          <p:spPr bwMode="auto">
            <a:xfrm>
              <a:off x="6921060" y="3987447"/>
              <a:ext cx="22463" cy="19966"/>
            </a:xfrm>
            <a:custGeom>
              <a:avLst/>
              <a:gdLst>
                <a:gd name="T0" fmla="*/ 0 w 9"/>
                <a:gd name="T1" fmla="*/ 6 h 8"/>
                <a:gd name="T2" fmla="*/ 3 w 9"/>
                <a:gd name="T3" fmla="*/ 8 h 8"/>
                <a:gd name="T4" fmla="*/ 9 w 9"/>
                <a:gd name="T5" fmla="*/ 1 h 8"/>
                <a:gd name="T6" fmla="*/ 7 w 9"/>
                <a:gd name="T7" fmla="*/ 0 h 8"/>
                <a:gd name="T8" fmla="*/ 0 w 9"/>
                <a:gd name="T9" fmla="*/ 6 h 8"/>
              </a:gdLst>
              <a:ahLst/>
              <a:cxnLst>
                <a:cxn ang="0">
                  <a:pos x="T0" y="T1"/>
                </a:cxn>
                <a:cxn ang="0">
                  <a:pos x="T2" y="T3"/>
                </a:cxn>
                <a:cxn ang="0">
                  <a:pos x="T4" y="T5"/>
                </a:cxn>
                <a:cxn ang="0">
                  <a:pos x="T6" y="T7"/>
                </a:cxn>
                <a:cxn ang="0">
                  <a:pos x="T8" y="T9"/>
                </a:cxn>
              </a:cxnLst>
              <a:rect l="0" t="0" r="r" b="b"/>
              <a:pathLst>
                <a:path w="9" h="8">
                  <a:moveTo>
                    <a:pt x="0" y="6"/>
                  </a:moveTo>
                  <a:lnTo>
                    <a:pt x="3" y="8"/>
                  </a:lnTo>
                  <a:lnTo>
                    <a:pt x="9" y="1"/>
                  </a:lnTo>
                  <a:lnTo>
                    <a:pt x="7" y="0"/>
                  </a:lnTo>
                  <a:lnTo>
                    <a:pt x="0" y="6"/>
                  </a:lnTo>
                  <a:close/>
                </a:path>
              </a:pathLst>
            </a:custGeom>
            <a:grpFill/>
            <a:ln>
              <a:noFill/>
            </a:ln>
          </p:spPr>
          <p:txBody>
            <a:bodyPr/>
            <a:lstStyle/>
            <a:p>
              <a:pPr defTabSz="914400" fontAlgn="auto">
                <a:spcBef>
                  <a:spcPts val="0"/>
                </a:spcBef>
                <a:spcAft>
                  <a:spcPts val="0"/>
                </a:spcAft>
                <a:buFontTx/>
                <a:buNone/>
                <a:defRPr/>
              </a:pPr>
              <a:endParaRPr lang="en-US" sz="1865">
                <a:solidFill>
                  <a:schemeClr val="bg1">
                    <a:lumMod val="95000"/>
                  </a:schemeClr>
                </a:solidFill>
                <a:latin typeface="+mn-lt"/>
                <a:ea typeface="+mn-ea"/>
              </a:endParaRPr>
            </a:p>
          </p:txBody>
        </p:sp>
        <p:sp>
          <p:nvSpPr>
            <p:cNvPr id="126" name="Freeform 156"/>
            <p:cNvSpPr/>
            <p:nvPr/>
          </p:nvSpPr>
          <p:spPr bwMode="auto">
            <a:xfrm>
              <a:off x="6901094" y="3942523"/>
              <a:ext cx="27454" cy="14975"/>
            </a:xfrm>
            <a:custGeom>
              <a:avLst/>
              <a:gdLst>
                <a:gd name="T0" fmla="*/ 9 w 11"/>
                <a:gd name="T1" fmla="*/ 0 h 6"/>
                <a:gd name="T2" fmla="*/ 0 w 11"/>
                <a:gd name="T3" fmla="*/ 3 h 6"/>
                <a:gd name="T4" fmla="*/ 1 w 11"/>
                <a:gd name="T5" fmla="*/ 6 h 6"/>
                <a:gd name="T6" fmla="*/ 11 w 11"/>
                <a:gd name="T7" fmla="*/ 3 h 6"/>
                <a:gd name="T8" fmla="*/ 9 w 11"/>
                <a:gd name="T9" fmla="*/ 0 h 6"/>
              </a:gdLst>
              <a:ahLst/>
              <a:cxnLst>
                <a:cxn ang="0">
                  <a:pos x="T0" y="T1"/>
                </a:cxn>
                <a:cxn ang="0">
                  <a:pos x="T2" y="T3"/>
                </a:cxn>
                <a:cxn ang="0">
                  <a:pos x="T4" y="T5"/>
                </a:cxn>
                <a:cxn ang="0">
                  <a:pos x="T6" y="T7"/>
                </a:cxn>
                <a:cxn ang="0">
                  <a:pos x="T8" y="T9"/>
                </a:cxn>
              </a:cxnLst>
              <a:rect l="0" t="0" r="r" b="b"/>
              <a:pathLst>
                <a:path w="11" h="6">
                  <a:moveTo>
                    <a:pt x="9" y="0"/>
                  </a:moveTo>
                  <a:lnTo>
                    <a:pt x="0" y="3"/>
                  </a:lnTo>
                  <a:lnTo>
                    <a:pt x="1" y="6"/>
                  </a:lnTo>
                  <a:lnTo>
                    <a:pt x="11" y="3"/>
                  </a:lnTo>
                  <a:lnTo>
                    <a:pt x="9" y="0"/>
                  </a:lnTo>
                  <a:close/>
                </a:path>
              </a:pathLst>
            </a:custGeom>
            <a:grpFill/>
            <a:ln>
              <a:noFill/>
            </a:ln>
          </p:spPr>
          <p:txBody>
            <a:bodyPr/>
            <a:lstStyle/>
            <a:p>
              <a:pPr defTabSz="914400" fontAlgn="auto">
                <a:spcBef>
                  <a:spcPts val="0"/>
                </a:spcBef>
                <a:spcAft>
                  <a:spcPts val="0"/>
                </a:spcAft>
                <a:buFontTx/>
                <a:buNone/>
                <a:defRPr/>
              </a:pPr>
              <a:endParaRPr lang="en-US" sz="1865">
                <a:solidFill>
                  <a:schemeClr val="bg1">
                    <a:lumMod val="95000"/>
                  </a:schemeClr>
                </a:solidFill>
                <a:latin typeface="+mn-lt"/>
                <a:ea typeface="+mn-ea"/>
              </a:endParaRPr>
            </a:p>
          </p:txBody>
        </p:sp>
        <p:sp>
          <p:nvSpPr>
            <p:cNvPr id="127" name="Freeform 157"/>
            <p:cNvSpPr/>
            <p:nvPr/>
          </p:nvSpPr>
          <p:spPr bwMode="auto">
            <a:xfrm>
              <a:off x="6933538" y="3790281"/>
              <a:ext cx="19966" cy="22463"/>
            </a:xfrm>
            <a:custGeom>
              <a:avLst/>
              <a:gdLst>
                <a:gd name="T0" fmla="*/ 0 w 8"/>
                <a:gd name="T1" fmla="*/ 3 h 9"/>
                <a:gd name="T2" fmla="*/ 7 w 8"/>
                <a:gd name="T3" fmla="*/ 9 h 9"/>
                <a:gd name="T4" fmla="*/ 8 w 8"/>
                <a:gd name="T5" fmla="*/ 7 h 9"/>
                <a:gd name="T6" fmla="*/ 2 w 8"/>
                <a:gd name="T7" fmla="*/ 0 h 9"/>
                <a:gd name="T8" fmla="*/ 0 w 8"/>
                <a:gd name="T9" fmla="*/ 3 h 9"/>
              </a:gdLst>
              <a:ahLst/>
              <a:cxnLst>
                <a:cxn ang="0">
                  <a:pos x="T0" y="T1"/>
                </a:cxn>
                <a:cxn ang="0">
                  <a:pos x="T2" y="T3"/>
                </a:cxn>
                <a:cxn ang="0">
                  <a:pos x="T4" y="T5"/>
                </a:cxn>
                <a:cxn ang="0">
                  <a:pos x="T6" y="T7"/>
                </a:cxn>
                <a:cxn ang="0">
                  <a:pos x="T8" y="T9"/>
                </a:cxn>
              </a:cxnLst>
              <a:rect l="0" t="0" r="r" b="b"/>
              <a:pathLst>
                <a:path w="8" h="9">
                  <a:moveTo>
                    <a:pt x="0" y="3"/>
                  </a:moveTo>
                  <a:lnTo>
                    <a:pt x="7" y="9"/>
                  </a:lnTo>
                  <a:lnTo>
                    <a:pt x="8" y="7"/>
                  </a:lnTo>
                  <a:lnTo>
                    <a:pt x="2" y="0"/>
                  </a:lnTo>
                  <a:lnTo>
                    <a:pt x="0" y="3"/>
                  </a:lnTo>
                  <a:close/>
                </a:path>
              </a:pathLst>
            </a:custGeom>
            <a:grpFill/>
            <a:ln>
              <a:noFill/>
            </a:ln>
          </p:spPr>
          <p:txBody>
            <a:bodyPr/>
            <a:lstStyle/>
            <a:p>
              <a:pPr defTabSz="914400" fontAlgn="auto">
                <a:spcBef>
                  <a:spcPts val="0"/>
                </a:spcBef>
                <a:spcAft>
                  <a:spcPts val="0"/>
                </a:spcAft>
                <a:buFontTx/>
                <a:buNone/>
                <a:defRPr/>
              </a:pPr>
              <a:endParaRPr lang="en-US" sz="1865">
                <a:solidFill>
                  <a:schemeClr val="bg1">
                    <a:lumMod val="95000"/>
                  </a:schemeClr>
                </a:solidFill>
                <a:latin typeface="+mn-lt"/>
                <a:ea typeface="+mn-ea"/>
              </a:endParaRPr>
            </a:p>
          </p:txBody>
        </p:sp>
        <p:sp>
          <p:nvSpPr>
            <p:cNvPr id="128" name="Freeform 158"/>
            <p:cNvSpPr/>
            <p:nvPr/>
          </p:nvSpPr>
          <p:spPr bwMode="auto">
            <a:xfrm>
              <a:off x="6903589" y="3840196"/>
              <a:ext cx="27454" cy="12480"/>
            </a:xfrm>
            <a:custGeom>
              <a:avLst/>
              <a:gdLst>
                <a:gd name="T0" fmla="*/ 11 w 11"/>
                <a:gd name="T1" fmla="*/ 3 h 5"/>
                <a:gd name="T2" fmla="*/ 2 w 11"/>
                <a:gd name="T3" fmla="*/ 0 h 5"/>
                <a:gd name="T4" fmla="*/ 0 w 11"/>
                <a:gd name="T5" fmla="*/ 3 h 5"/>
                <a:gd name="T6" fmla="*/ 10 w 11"/>
                <a:gd name="T7" fmla="*/ 5 h 5"/>
                <a:gd name="T8" fmla="*/ 11 w 11"/>
                <a:gd name="T9" fmla="*/ 3 h 5"/>
              </a:gdLst>
              <a:ahLst/>
              <a:cxnLst>
                <a:cxn ang="0">
                  <a:pos x="T0" y="T1"/>
                </a:cxn>
                <a:cxn ang="0">
                  <a:pos x="T2" y="T3"/>
                </a:cxn>
                <a:cxn ang="0">
                  <a:pos x="T4" y="T5"/>
                </a:cxn>
                <a:cxn ang="0">
                  <a:pos x="T6" y="T7"/>
                </a:cxn>
                <a:cxn ang="0">
                  <a:pos x="T8" y="T9"/>
                </a:cxn>
              </a:cxnLst>
              <a:rect l="0" t="0" r="r" b="b"/>
              <a:pathLst>
                <a:path w="11" h="5">
                  <a:moveTo>
                    <a:pt x="11" y="3"/>
                  </a:moveTo>
                  <a:lnTo>
                    <a:pt x="2" y="0"/>
                  </a:lnTo>
                  <a:lnTo>
                    <a:pt x="0" y="3"/>
                  </a:lnTo>
                  <a:lnTo>
                    <a:pt x="10" y="5"/>
                  </a:lnTo>
                  <a:lnTo>
                    <a:pt x="11" y="3"/>
                  </a:lnTo>
                  <a:close/>
                </a:path>
              </a:pathLst>
            </a:custGeom>
            <a:grpFill/>
            <a:ln>
              <a:noFill/>
            </a:ln>
          </p:spPr>
          <p:txBody>
            <a:bodyPr/>
            <a:lstStyle/>
            <a:p>
              <a:pPr defTabSz="914400" fontAlgn="auto">
                <a:spcBef>
                  <a:spcPts val="0"/>
                </a:spcBef>
                <a:spcAft>
                  <a:spcPts val="0"/>
                </a:spcAft>
                <a:buFontTx/>
                <a:buNone/>
                <a:defRPr/>
              </a:pPr>
              <a:endParaRPr lang="en-US" sz="1865">
                <a:solidFill>
                  <a:schemeClr val="bg1">
                    <a:lumMod val="95000"/>
                  </a:schemeClr>
                </a:solidFill>
                <a:latin typeface="+mn-lt"/>
                <a:ea typeface="+mn-ea"/>
              </a:endParaRPr>
            </a:p>
          </p:txBody>
        </p:sp>
        <p:sp>
          <p:nvSpPr>
            <p:cNvPr id="129" name="Rectangle 159"/>
            <p:cNvSpPr>
              <a:spLocks noChangeArrowheads="1"/>
            </p:cNvSpPr>
            <p:nvPr/>
          </p:nvSpPr>
          <p:spPr bwMode="auto">
            <a:xfrm>
              <a:off x="7040858" y="3750348"/>
              <a:ext cx="7488" cy="22463"/>
            </a:xfrm>
            <a:prstGeom prst="rect">
              <a:avLst/>
            </a:prstGeom>
            <a:grpFill/>
            <a:ln>
              <a:noFill/>
            </a:ln>
          </p:spPr>
          <p:txBody>
            <a:bodyPr/>
            <a:lstStyle/>
            <a:p>
              <a:pPr defTabSz="914400" fontAlgn="auto">
                <a:spcBef>
                  <a:spcPts val="0"/>
                </a:spcBef>
                <a:spcAft>
                  <a:spcPts val="0"/>
                </a:spcAft>
                <a:buFontTx/>
                <a:buNone/>
                <a:defRPr/>
              </a:pPr>
              <a:endParaRPr lang="en-US" sz="1865">
                <a:solidFill>
                  <a:schemeClr val="bg1">
                    <a:lumMod val="95000"/>
                  </a:schemeClr>
                </a:solidFill>
                <a:latin typeface="+mn-lt"/>
                <a:ea typeface="+mn-ea"/>
              </a:endParaRPr>
            </a:p>
          </p:txBody>
        </p:sp>
        <p:sp>
          <p:nvSpPr>
            <p:cNvPr id="130" name="Freeform 160"/>
            <p:cNvSpPr/>
            <p:nvPr/>
          </p:nvSpPr>
          <p:spPr bwMode="auto">
            <a:xfrm>
              <a:off x="6973471" y="3760331"/>
              <a:ext cx="17471" cy="22463"/>
            </a:xfrm>
            <a:custGeom>
              <a:avLst/>
              <a:gdLst>
                <a:gd name="T0" fmla="*/ 7 w 7"/>
                <a:gd name="T1" fmla="*/ 8 h 9"/>
                <a:gd name="T2" fmla="*/ 3 w 7"/>
                <a:gd name="T3" fmla="*/ 0 h 9"/>
                <a:gd name="T4" fmla="*/ 0 w 7"/>
                <a:gd name="T5" fmla="*/ 2 h 9"/>
                <a:gd name="T6" fmla="*/ 4 w 7"/>
                <a:gd name="T7" fmla="*/ 9 h 9"/>
                <a:gd name="T8" fmla="*/ 7 w 7"/>
                <a:gd name="T9" fmla="*/ 8 h 9"/>
              </a:gdLst>
              <a:ahLst/>
              <a:cxnLst>
                <a:cxn ang="0">
                  <a:pos x="T0" y="T1"/>
                </a:cxn>
                <a:cxn ang="0">
                  <a:pos x="T2" y="T3"/>
                </a:cxn>
                <a:cxn ang="0">
                  <a:pos x="T4" y="T5"/>
                </a:cxn>
                <a:cxn ang="0">
                  <a:pos x="T6" y="T7"/>
                </a:cxn>
                <a:cxn ang="0">
                  <a:pos x="T8" y="T9"/>
                </a:cxn>
              </a:cxnLst>
              <a:rect l="0" t="0" r="r" b="b"/>
              <a:pathLst>
                <a:path w="7" h="9">
                  <a:moveTo>
                    <a:pt x="7" y="8"/>
                  </a:moveTo>
                  <a:lnTo>
                    <a:pt x="3" y="0"/>
                  </a:lnTo>
                  <a:lnTo>
                    <a:pt x="0" y="2"/>
                  </a:lnTo>
                  <a:lnTo>
                    <a:pt x="4" y="9"/>
                  </a:lnTo>
                  <a:lnTo>
                    <a:pt x="7" y="8"/>
                  </a:lnTo>
                  <a:close/>
                </a:path>
              </a:pathLst>
            </a:custGeom>
            <a:grpFill/>
            <a:ln>
              <a:noFill/>
            </a:ln>
          </p:spPr>
          <p:txBody>
            <a:bodyPr/>
            <a:lstStyle/>
            <a:p>
              <a:pPr defTabSz="914400" fontAlgn="auto">
                <a:spcBef>
                  <a:spcPts val="0"/>
                </a:spcBef>
                <a:spcAft>
                  <a:spcPts val="0"/>
                </a:spcAft>
                <a:buFontTx/>
                <a:buNone/>
                <a:defRPr/>
              </a:pPr>
              <a:endParaRPr lang="en-US" sz="1865">
                <a:solidFill>
                  <a:schemeClr val="bg1">
                    <a:lumMod val="95000"/>
                  </a:schemeClr>
                </a:solidFill>
                <a:latin typeface="+mn-lt"/>
                <a:ea typeface="+mn-ea"/>
              </a:endParaRPr>
            </a:p>
          </p:txBody>
        </p:sp>
        <p:sp>
          <p:nvSpPr>
            <p:cNvPr id="131" name="Freeform 161"/>
            <p:cNvSpPr/>
            <p:nvPr/>
          </p:nvSpPr>
          <p:spPr bwMode="auto">
            <a:xfrm>
              <a:off x="7088277" y="3760331"/>
              <a:ext cx="12480" cy="27454"/>
            </a:xfrm>
            <a:custGeom>
              <a:avLst/>
              <a:gdLst>
                <a:gd name="T0" fmla="*/ 0 w 5"/>
                <a:gd name="T1" fmla="*/ 9 h 11"/>
                <a:gd name="T2" fmla="*/ 2 w 5"/>
                <a:gd name="T3" fmla="*/ 11 h 11"/>
                <a:gd name="T4" fmla="*/ 5 w 5"/>
                <a:gd name="T5" fmla="*/ 2 h 11"/>
                <a:gd name="T6" fmla="*/ 2 w 5"/>
                <a:gd name="T7" fmla="*/ 0 h 11"/>
                <a:gd name="T8" fmla="*/ 0 w 5"/>
                <a:gd name="T9" fmla="*/ 9 h 11"/>
              </a:gdLst>
              <a:ahLst/>
              <a:cxnLst>
                <a:cxn ang="0">
                  <a:pos x="T0" y="T1"/>
                </a:cxn>
                <a:cxn ang="0">
                  <a:pos x="T2" y="T3"/>
                </a:cxn>
                <a:cxn ang="0">
                  <a:pos x="T4" y="T5"/>
                </a:cxn>
                <a:cxn ang="0">
                  <a:pos x="T6" y="T7"/>
                </a:cxn>
                <a:cxn ang="0">
                  <a:pos x="T8" y="T9"/>
                </a:cxn>
              </a:cxnLst>
              <a:rect l="0" t="0" r="r" b="b"/>
              <a:pathLst>
                <a:path w="5" h="11">
                  <a:moveTo>
                    <a:pt x="0" y="9"/>
                  </a:moveTo>
                  <a:lnTo>
                    <a:pt x="2" y="11"/>
                  </a:lnTo>
                  <a:lnTo>
                    <a:pt x="5" y="2"/>
                  </a:lnTo>
                  <a:lnTo>
                    <a:pt x="2" y="0"/>
                  </a:lnTo>
                  <a:lnTo>
                    <a:pt x="0" y="9"/>
                  </a:lnTo>
                  <a:close/>
                </a:path>
              </a:pathLst>
            </a:custGeom>
            <a:grpFill/>
            <a:ln>
              <a:noFill/>
            </a:ln>
          </p:spPr>
          <p:txBody>
            <a:bodyPr/>
            <a:lstStyle/>
            <a:p>
              <a:pPr defTabSz="914400" fontAlgn="auto">
                <a:spcBef>
                  <a:spcPts val="0"/>
                </a:spcBef>
                <a:spcAft>
                  <a:spcPts val="0"/>
                </a:spcAft>
                <a:buFontTx/>
                <a:buNone/>
                <a:defRPr/>
              </a:pPr>
              <a:endParaRPr lang="en-US" sz="1865">
                <a:solidFill>
                  <a:schemeClr val="bg1">
                    <a:lumMod val="95000"/>
                  </a:schemeClr>
                </a:solidFill>
                <a:latin typeface="+mn-lt"/>
                <a:ea typeface="+mn-ea"/>
              </a:endParaRPr>
            </a:p>
          </p:txBody>
        </p:sp>
        <p:sp>
          <p:nvSpPr>
            <p:cNvPr id="132" name="Freeform 162"/>
            <p:cNvSpPr/>
            <p:nvPr/>
          </p:nvSpPr>
          <p:spPr bwMode="auto">
            <a:xfrm>
              <a:off x="7130706" y="3987447"/>
              <a:ext cx="22463" cy="19966"/>
            </a:xfrm>
            <a:custGeom>
              <a:avLst/>
              <a:gdLst>
                <a:gd name="T0" fmla="*/ 0 w 9"/>
                <a:gd name="T1" fmla="*/ 1 h 8"/>
                <a:gd name="T2" fmla="*/ 8 w 9"/>
                <a:gd name="T3" fmla="*/ 8 h 8"/>
                <a:gd name="T4" fmla="*/ 9 w 9"/>
                <a:gd name="T5" fmla="*/ 6 h 8"/>
                <a:gd name="T6" fmla="*/ 3 w 9"/>
                <a:gd name="T7" fmla="*/ 0 h 8"/>
                <a:gd name="T8" fmla="*/ 0 w 9"/>
                <a:gd name="T9" fmla="*/ 1 h 8"/>
              </a:gdLst>
              <a:ahLst/>
              <a:cxnLst>
                <a:cxn ang="0">
                  <a:pos x="T0" y="T1"/>
                </a:cxn>
                <a:cxn ang="0">
                  <a:pos x="T2" y="T3"/>
                </a:cxn>
                <a:cxn ang="0">
                  <a:pos x="T4" y="T5"/>
                </a:cxn>
                <a:cxn ang="0">
                  <a:pos x="T6" y="T7"/>
                </a:cxn>
                <a:cxn ang="0">
                  <a:pos x="T8" y="T9"/>
                </a:cxn>
              </a:cxnLst>
              <a:rect l="0" t="0" r="r" b="b"/>
              <a:pathLst>
                <a:path w="9" h="8">
                  <a:moveTo>
                    <a:pt x="0" y="1"/>
                  </a:moveTo>
                  <a:lnTo>
                    <a:pt x="8" y="8"/>
                  </a:lnTo>
                  <a:lnTo>
                    <a:pt x="9" y="6"/>
                  </a:lnTo>
                  <a:lnTo>
                    <a:pt x="3" y="0"/>
                  </a:lnTo>
                  <a:lnTo>
                    <a:pt x="0" y="1"/>
                  </a:lnTo>
                  <a:close/>
                </a:path>
              </a:pathLst>
            </a:custGeom>
            <a:grpFill/>
            <a:ln>
              <a:noFill/>
            </a:ln>
          </p:spPr>
          <p:txBody>
            <a:bodyPr/>
            <a:lstStyle/>
            <a:p>
              <a:pPr defTabSz="914400" fontAlgn="auto">
                <a:spcBef>
                  <a:spcPts val="0"/>
                </a:spcBef>
                <a:spcAft>
                  <a:spcPts val="0"/>
                </a:spcAft>
                <a:buFontTx/>
                <a:buNone/>
                <a:defRPr/>
              </a:pPr>
              <a:endParaRPr lang="en-US" sz="1865">
                <a:solidFill>
                  <a:schemeClr val="bg1">
                    <a:lumMod val="95000"/>
                  </a:schemeClr>
                </a:solidFill>
                <a:latin typeface="+mn-lt"/>
                <a:ea typeface="+mn-ea"/>
              </a:endParaRPr>
            </a:p>
          </p:txBody>
        </p:sp>
        <p:sp>
          <p:nvSpPr>
            <p:cNvPr id="133" name="Freeform 163"/>
            <p:cNvSpPr/>
            <p:nvPr/>
          </p:nvSpPr>
          <p:spPr bwMode="auto">
            <a:xfrm>
              <a:off x="7158159" y="3942523"/>
              <a:ext cx="24958" cy="14975"/>
            </a:xfrm>
            <a:custGeom>
              <a:avLst/>
              <a:gdLst>
                <a:gd name="T0" fmla="*/ 0 w 10"/>
                <a:gd name="T1" fmla="*/ 3 h 6"/>
                <a:gd name="T2" fmla="*/ 9 w 10"/>
                <a:gd name="T3" fmla="*/ 6 h 6"/>
                <a:gd name="T4" fmla="*/ 10 w 10"/>
                <a:gd name="T5" fmla="*/ 3 h 6"/>
                <a:gd name="T6" fmla="*/ 1 w 10"/>
                <a:gd name="T7" fmla="*/ 0 h 6"/>
                <a:gd name="T8" fmla="*/ 0 w 10"/>
                <a:gd name="T9" fmla="*/ 3 h 6"/>
              </a:gdLst>
              <a:ahLst/>
              <a:cxnLst>
                <a:cxn ang="0">
                  <a:pos x="T0" y="T1"/>
                </a:cxn>
                <a:cxn ang="0">
                  <a:pos x="T2" y="T3"/>
                </a:cxn>
                <a:cxn ang="0">
                  <a:pos x="T4" y="T5"/>
                </a:cxn>
                <a:cxn ang="0">
                  <a:pos x="T6" y="T7"/>
                </a:cxn>
                <a:cxn ang="0">
                  <a:pos x="T8" y="T9"/>
                </a:cxn>
              </a:cxnLst>
              <a:rect l="0" t="0" r="r" b="b"/>
              <a:pathLst>
                <a:path w="10" h="6">
                  <a:moveTo>
                    <a:pt x="0" y="3"/>
                  </a:moveTo>
                  <a:lnTo>
                    <a:pt x="9" y="6"/>
                  </a:lnTo>
                  <a:lnTo>
                    <a:pt x="10" y="3"/>
                  </a:lnTo>
                  <a:lnTo>
                    <a:pt x="1" y="0"/>
                  </a:lnTo>
                  <a:lnTo>
                    <a:pt x="0" y="3"/>
                  </a:lnTo>
                  <a:close/>
                </a:path>
              </a:pathLst>
            </a:custGeom>
            <a:grpFill/>
            <a:ln>
              <a:noFill/>
            </a:ln>
          </p:spPr>
          <p:txBody>
            <a:bodyPr/>
            <a:lstStyle/>
            <a:p>
              <a:pPr defTabSz="914400" fontAlgn="auto">
                <a:spcBef>
                  <a:spcPts val="0"/>
                </a:spcBef>
                <a:spcAft>
                  <a:spcPts val="0"/>
                </a:spcAft>
                <a:buFontTx/>
                <a:buNone/>
                <a:defRPr/>
              </a:pPr>
              <a:endParaRPr lang="en-US" sz="1865">
                <a:solidFill>
                  <a:schemeClr val="bg1">
                    <a:lumMod val="95000"/>
                  </a:schemeClr>
                </a:solidFill>
                <a:latin typeface="+mn-lt"/>
                <a:ea typeface="+mn-ea"/>
              </a:endParaRPr>
            </a:p>
          </p:txBody>
        </p:sp>
        <p:sp>
          <p:nvSpPr>
            <p:cNvPr id="134" name="Freeform 164"/>
            <p:cNvSpPr/>
            <p:nvPr/>
          </p:nvSpPr>
          <p:spPr bwMode="auto">
            <a:xfrm>
              <a:off x="7128209" y="3790281"/>
              <a:ext cx="22463" cy="22463"/>
            </a:xfrm>
            <a:custGeom>
              <a:avLst/>
              <a:gdLst>
                <a:gd name="T0" fmla="*/ 9 w 9"/>
                <a:gd name="T1" fmla="*/ 3 h 9"/>
                <a:gd name="T2" fmla="*/ 8 w 9"/>
                <a:gd name="T3" fmla="*/ 0 h 9"/>
                <a:gd name="T4" fmla="*/ 0 w 9"/>
                <a:gd name="T5" fmla="*/ 7 h 9"/>
                <a:gd name="T6" fmla="*/ 2 w 9"/>
                <a:gd name="T7" fmla="*/ 9 h 9"/>
                <a:gd name="T8" fmla="*/ 9 w 9"/>
                <a:gd name="T9" fmla="*/ 3 h 9"/>
              </a:gdLst>
              <a:ahLst/>
              <a:cxnLst>
                <a:cxn ang="0">
                  <a:pos x="T0" y="T1"/>
                </a:cxn>
                <a:cxn ang="0">
                  <a:pos x="T2" y="T3"/>
                </a:cxn>
                <a:cxn ang="0">
                  <a:pos x="T4" y="T5"/>
                </a:cxn>
                <a:cxn ang="0">
                  <a:pos x="T6" y="T7"/>
                </a:cxn>
                <a:cxn ang="0">
                  <a:pos x="T8" y="T9"/>
                </a:cxn>
              </a:cxnLst>
              <a:rect l="0" t="0" r="r" b="b"/>
              <a:pathLst>
                <a:path w="9" h="9">
                  <a:moveTo>
                    <a:pt x="9" y="3"/>
                  </a:moveTo>
                  <a:lnTo>
                    <a:pt x="8" y="0"/>
                  </a:lnTo>
                  <a:lnTo>
                    <a:pt x="0" y="7"/>
                  </a:lnTo>
                  <a:lnTo>
                    <a:pt x="2" y="9"/>
                  </a:lnTo>
                  <a:lnTo>
                    <a:pt x="9" y="3"/>
                  </a:lnTo>
                  <a:close/>
                </a:path>
              </a:pathLst>
            </a:custGeom>
            <a:grpFill/>
            <a:ln>
              <a:noFill/>
            </a:ln>
          </p:spPr>
          <p:txBody>
            <a:bodyPr/>
            <a:lstStyle/>
            <a:p>
              <a:pPr defTabSz="914400" fontAlgn="auto">
                <a:spcBef>
                  <a:spcPts val="0"/>
                </a:spcBef>
                <a:spcAft>
                  <a:spcPts val="0"/>
                </a:spcAft>
                <a:buFontTx/>
                <a:buNone/>
                <a:defRPr/>
              </a:pPr>
              <a:endParaRPr lang="en-US" sz="1865">
                <a:solidFill>
                  <a:schemeClr val="bg1">
                    <a:lumMod val="95000"/>
                  </a:schemeClr>
                </a:solidFill>
                <a:latin typeface="+mn-lt"/>
                <a:ea typeface="+mn-ea"/>
              </a:endParaRPr>
            </a:p>
          </p:txBody>
        </p:sp>
        <p:sp>
          <p:nvSpPr>
            <p:cNvPr id="135" name="Freeform 165"/>
            <p:cNvSpPr/>
            <p:nvPr/>
          </p:nvSpPr>
          <p:spPr bwMode="auto">
            <a:xfrm>
              <a:off x="7153167" y="3840196"/>
              <a:ext cx="27454" cy="12480"/>
            </a:xfrm>
            <a:custGeom>
              <a:avLst/>
              <a:gdLst>
                <a:gd name="T0" fmla="*/ 10 w 11"/>
                <a:gd name="T1" fmla="*/ 0 h 5"/>
                <a:gd name="T2" fmla="*/ 0 w 11"/>
                <a:gd name="T3" fmla="*/ 3 h 5"/>
                <a:gd name="T4" fmla="*/ 2 w 11"/>
                <a:gd name="T5" fmla="*/ 5 h 5"/>
                <a:gd name="T6" fmla="*/ 11 w 11"/>
                <a:gd name="T7" fmla="*/ 3 h 5"/>
                <a:gd name="T8" fmla="*/ 10 w 11"/>
                <a:gd name="T9" fmla="*/ 0 h 5"/>
              </a:gdLst>
              <a:ahLst/>
              <a:cxnLst>
                <a:cxn ang="0">
                  <a:pos x="T0" y="T1"/>
                </a:cxn>
                <a:cxn ang="0">
                  <a:pos x="T2" y="T3"/>
                </a:cxn>
                <a:cxn ang="0">
                  <a:pos x="T4" y="T5"/>
                </a:cxn>
                <a:cxn ang="0">
                  <a:pos x="T6" y="T7"/>
                </a:cxn>
                <a:cxn ang="0">
                  <a:pos x="T8" y="T9"/>
                </a:cxn>
              </a:cxnLst>
              <a:rect l="0" t="0" r="r" b="b"/>
              <a:pathLst>
                <a:path w="11" h="5">
                  <a:moveTo>
                    <a:pt x="10" y="0"/>
                  </a:moveTo>
                  <a:lnTo>
                    <a:pt x="0" y="3"/>
                  </a:lnTo>
                  <a:lnTo>
                    <a:pt x="2" y="5"/>
                  </a:lnTo>
                  <a:lnTo>
                    <a:pt x="11" y="3"/>
                  </a:lnTo>
                  <a:lnTo>
                    <a:pt x="10" y="0"/>
                  </a:lnTo>
                  <a:close/>
                </a:path>
              </a:pathLst>
            </a:custGeom>
            <a:grpFill/>
            <a:ln>
              <a:noFill/>
            </a:ln>
          </p:spPr>
          <p:txBody>
            <a:bodyPr/>
            <a:lstStyle/>
            <a:p>
              <a:pPr defTabSz="914400" fontAlgn="auto">
                <a:spcBef>
                  <a:spcPts val="0"/>
                </a:spcBef>
                <a:spcAft>
                  <a:spcPts val="0"/>
                </a:spcAft>
                <a:buFontTx/>
                <a:buNone/>
                <a:defRPr/>
              </a:pPr>
              <a:endParaRPr lang="en-US" sz="1865">
                <a:solidFill>
                  <a:schemeClr val="bg1">
                    <a:lumMod val="95000"/>
                  </a:schemeClr>
                </a:solidFill>
                <a:latin typeface="+mn-lt"/>
                <a:ea typeface="+mn-ea"/>
              </a:endParaRPr>
            </a:p>
          </p:txBody>
        </p:sp>
        <p:sp>
          <p:nvSpPr>
            <p:cNvPr id="136" name="Rectangle 166"/>
            <p:cNvSpPr>
              <a:spLocks noChangeArrowheads="1"/>
            </p:cNvSpPr>
            <p:nvPr/>
          </p:nvSpPr>
          <p:spPr bwMode="auto">
            <a:xfrm>
              <a:off x="6893606" y="3890112"/>
              <a:ext cx="24958" cy="7488"/>
            </a:xfrm>
            <a:prstGeom prst="rect">
              <a:avLst/>
            </a:prstGeom>
            <a:grpFill/>
            <a:ln>
              <a:noFill/>
            </a:ln>
          </p:spPr>
          <p:txBody>
            <a:bodyPr/>
            <a:lstStyle/>
            <a:p>
              <a:pPr defTabSz="914400" fontAlgn="auto">
                <a:spcBef>
                  <a:spcPts val="0"/>
                </a:spcBef>
                <a:spcAft>
                  <a:spcPts val="0"/>
                </a:spcAft>
                <a:buFontTx/>
                <a:buNone/>
                <a:defRPr/>
              </a:pPr>
              <a:endParaRPr lang="en-US" sz="1865">
                <a:solidFill>
                  <a:schemeClr val="bg1">
                    <a:lumMod val="95000"/>
                  </a:schemeClr>
                </a:solidFill>
                <a:latin typeface="+mn-lt"/>
                <a:ea typeface="+mn-ea"/>
              </a:endParaRPr>
            </a:p>
          </p:txBody>
        </p:sp>
        <p:sp>
          <p:nvSpPr>
            <p:cNvPr id="137" name="Rectangle 167"/>
            <p:cNvSpPr>
              <a:spLocks noChangeArrowheads="1"/>
            </p:cNvSpPr>
            <p:nvPr/>
          </p:nvSpPr>
          <p:spPr bwMode="auto">
            <a:xfrm>
              <a:off x="7170638" y="3892607"/>
              <a:ext cx="27454" cy="7488"/>
            </a:xfrm>
            <a:prstGeom prst="rect">
              <a:avLst/>
            </a:prstGeom>
            <a:grpFill/>
            <a:ln>
              <a:noFill/>
            </a:ln>
          </p:spPr>
          <p:txBody>
            <a:bodyPr/>
            <a:lstStyle/>
            <a:p>
              <a:pPr defTabSz="914400" fontAlgn="auto">
                <a:spcBef>
                  <a:spcPts val="0"/>
                </a:spcBef>
                <a:spcAft>
                  <a:spcPts val="0"/>
                </a:spcAft>
                <a:buFontTx/>
                <a:buNone/>
                <a:defRPr/>
              </a:pPr>
              <a:endParaRPr lang="en-US" sz="1865">
                <a:solidFill>
                  <a:schemeClr val="bg1">
                    <a:lumMod val="95000"/>
                  </a:schemeClr>
                </a:solidFill>
                <a:latin typeface="+mn-lt"/>
                <a:ea typeface="+mn-ea"/>
              </a:endParaRPr>
            </a:p>
          </p:txBody>
        </p:sp>
      </p:grpSp>
      <p:grpSp>
        <p:nvGrpSpPr>
          <p:cNvPr id="5" name="Group 54"/>
          <p:cNvGrpSpPr/>
          <p:nvPr/>
        </p:nvGrpSpPr>
        <p:grpSpPr>
          <a:xfrm>
            <a:off x="7243749" y="4367425"/>
            <a:ext cx="399377" cy="519003"/>
            <a:chOff x="6421904" y="4798576"/>
            <a:chExt cx="299494" cy="389342"/>
          </a:xfrm>
          <a:solidFill>
            <a:schemeClr val="bg1"/>
          </a:solidFill>
        </p:grpSpPr>
        <p:sp>
          <p:nvSpPr>
            <p:cNvPr id="139" name="Freeform 170"/>
            <p:cNvSpPr/>
            <p:nvPr/>
          </p:nvSpPr>
          <p:spPr bwMode="auto">
            <a:xfrm>
              <a:off x="6421904" y="4910886"/>
              <a:ext cx="299494" cy="277032"/>
            </a:xfrm>
            <a:custGeom>
              <a:avLst/>
              <a:gdLst>
                <a:gd name="T0" fmla="*/ 45 w 90"/>
                <a:gd name="T1" fmla="*/ 83 h 83"/>
                <a:gd name="T2" fmla="*/ 90 w 90"/>
                <a:gd name="T3" fmla="*/ 0 h 83"/>
                <a:gd name="T4" fmla="*/ 0 w 90"/>
                <a:gd name="T5" fmla="*/ 0 h 83"/>
                <a:gd name="T6" fmla="*/ 45 w 90"/>
                <a:gd name="T7" fmla="*/ 83 h 83"/>
              </a:gdLst>
              <a:ahLst/>
              <a:cxnLst>
                <a:cxn ang="0">
                  <a:pos x="T0" y="T1"/>
                </a:cxn>
                <a:cxn ang="0">
                  <a:pos x="T2" y="T3"/>
                </a:cxn>
                <a:cxn ang="0">
                  <a:pos x="T4" y="T5"/>
                </a:cxn>
                <a:cxn ang="0">
                  <a:pos x="T6" y="T7"/>
                </a:cxn>
              </a:cxnLst>
              <a:rect l="0" t="0" r="r" b="b"/>
              <a:pathLst>
                <a:path w="90" h="83">
                  <a:moveTo>
                    <a:pt x="45" y="83"/>
                  </a:moveTo>
                  <a:cubicBezTo>
                    <a:pt x="90" y="59"/>
                    <a:pt x="90" y="0"/>
                    <a:pt x="90" y="0"/>
                  </a:cubicBezTo>
                  <a:cubicBezTo>
                    <a:pt x="0" y="0"/>
                    <a:pt x="0" y="0"/>
                    <a:pt x="0" y="0"/>
                  </a:cubicBezTo>
                  <a:cubicBezTo>
                    <a:pt x="0" y="0"/>
                    <a:pt x="0" y="59"/>
                    <a:pt x="45" y="83"/>
                  </a:cubicBezTo>
                  <a:close/>
                </a:path>
              </a:pathLst>
            </a:custGeom>
            <a:grpFill/>
            <a:ln>
              <a:noFill/>
            </a:ln>
          </p:spPr>
          <p:txBody>
            <a:bodyPr/>
            <a:lstStyle/>
            <a:p>
              <a:pPr defTabSz="914400" fontAlgn="auto">
                <a:spcBef>
                  <a:spcPts val="0"/>
                </a:spcBef>
                <a:spcAft>
                  <a:spcPts val="0"/>
                </a:spcAft>
                <a:buFontTx/>
                <a:buNone/>
                <a:defRPr/>
              </a:pPr>
              <a:endParaRPr lang="en-US" sz="1865">
                <a:solidFill>
                  <a:schemeClr val="bg1">
                    <a:lumMod val="95000"/>
                  </a:schemeClr>
                </a:solidFill>
                <a:latin typeface="+mn-lt"/>
                <a:ea typeface="+mn-ea"/>
              </a:endParaRPr>
            </a:p>
          </p:txBody>
        </p:sp>
        <p:sp>
          <p:nvSpPr>
            <p:cNvPr id="140" name="Freeform 171"/>
            <p:cNvSpPr/>
            <p:nvPr/>
          </p:nvSpPr>
          <p:spPr bwMode="auto">
            <a:xfrm>
              <a:off x="6421904" y="4798576"/>
              <a:ext cx="299494" cy="94840"/>
            </a:xfrm>
            <a:custGeom>
              <a:avLst/>
              <a:gdLst>
                <a:gd name="T0" fmla="*/ 84 w 90"/>
                <a:gd name="T1" fmla="*/ 0 h 29"/>
                <a:gd name="T2" fmla="*/ 68 w 90"/>
                <a:gd name="T3" fmla="*/ 16 h 29"/>
                <a:gd name="T4" fmla="*/ 52 w 90"/>
                <a:gd name="T5" fmla="*/ 0 h 29"/>
                <a:gd name="T6" fmla="*/ 39 w 90"/>
                <a:gd name="T7" fmla="*/ 0 h 29"/>
                <a:gd name="T8" fmla="*/ 23 w 90"/>
                <a:gd name="T9" fmla="*/ 16 h 29"/>
                <a:gd name="T10" fmla="*/ 7 w 90"/>
                <a:gd name="T11" fmla="*/ 0 h 29"/>
                <a:gd name="T12" fmla="*/ 0 w 90"/>
                <a:gd name="T13" fmla="*/ 0 h 29"/>
                <a:gd name="T14" fmla="*/ 0 w 90"/>
                <a:gd name="T15" fmla="*/ 29 h 29"/>
                <a:gd name="T16" fmla="*/ 90 w 90"/>
                <a:gd name="T17" fmla="*/ 29 h 29"/>
                <a:gd name="T18" fmla="*/ 90 w 90"/>
                <a:gd name="T19" fmla="*/ 0 h 29"/>
                <a:gd name="T20" fmla="*/ 84 w 90"/>
                <a:gd name="T21"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0" h="29">
                  <a:moveTo>
                    <a:pt x="84" y="0"/>
                  </a:moveTo>
                  <a:cubicBezTo>
                    <a:pt x="84" y="9"/>
                    <a:pt x="77" y="16"/>
                    <a:pt x="68" y="16"/>
                  </a:cubicBezTo>
                  <a:cubicBezTo>
                    <a:pt x="59" y="16"/>
                    <a:pt x="52" y="9"/>
                    <a:pt x="52" y="0"/>
                  </a:cubicBezTo>
                  <a:cubicBezTo>
                    <a:pt x="39" y="0"/>
                    <a:pt x="39" y="0"/>
                    <a:pt x="39" y="0"/>
                  </a:cubicBezTo>
                  <a:cubicBezTo>
                    <a:pt x="39" y="9"/>
                    <a:pt x="32" y="16"/>
                    <a:pt x="23" y="16"/>
                  </a:cubicBezTo>
                  <a:cubicBezTo>
                    <a:pt x="14" y="16"/>
                    <a:pt x="7" y="9"/>
                    <a:pt x="7" y="0"/>
                  </a:cubicBezTo>
                  <a:cubicBezTo>
                    <a:pt x="0" y="0"/>
                    <a:pt x="0" y="0"/>
                    <a:pt x="0" y="0"/>
                  </a:cubicBezTo>
                  <a:cubicBezTo>
                    <a:pt x="0" y="29"/>
                    <a:pt x="0" y="29"/>
                    <a:pt x="0" y="29"/>
                  </a:cubicBezTo>
                  <a:cubicBezTo>
                    <a:pt x="90" y="29"/>
                    <a:pt x="90" y="29"/>
                    <a:pt x="90" y="29"/>
                  </a:cubicBezTo>
                  <a:cubicBezTo>
                    <a:pt x="90" y="0"/>
                    <a:pt x="90" y="0"/>
                    <a:pt x="90" y="0"/>
                  </a:cubicBezTo>
                  <a:lnTo>
                    <a:pt x="84" y="0"/>
                  </a:lnTo>
                  <a:close/>
                </a:path>
              </a:pathLst>
            </a:custGeom>
            <a:grpFill/>
            <a:ln>
              <a:noFill/>
            </a:ln>
          </p:spPr>
          <p:txBody>
            <a:bodyPr/>
            <a:lstStyle/>
            <a:p>
              <a:pPr defTabSz="914400" fontAlgn="auto">
                <a:spcBef>
                  <a:spcPts val="0"/>
                </a:spcBef>
                <a:spcAft>
                  <a:spcPts val="0"/>
                </a:spcAft>
                <a:buFontTx/>
                <a:buNone/>
                <a:defRPr/>
              </a:pPr>
              <a:endParaRPr lang="en-US" sz="1865">
                <a:solidFill>
                  <a:schemeClr val="bg1">
                    <a:lumMod val="95000"/>
                  </a:schemeClr>
                </a:solidFill>
                <a:latin typeface="+mn-lt"/>
                <a:ea typeface="+mn-ea"/>
              </a:endParaRPr>
            </a:p>
          </p:txBody>
        </p:sp>
      </p:grpSp>
      <p:sp>
        <p:nvSpPr>
          <p:cNvPr id="143" name="矩形 142"/>
          <p:cNvSpPr/>
          <p:nvPr/>
        </p:nvSpPr>
        <p:spPr>
          <a:xfrm>
            <a:off x="1381305" y="5173407"/>
            <a:ext cx="1552777" cy="430879"/>
          </a:xfrm>
          <a:prstGeom prst="rect">
            <a:avLst/>
          </a:prstGeom>
        </p:spPr>
        <p:txBody>
          <a:bodyPr lIns="91431" tIns="45716" rIns="91431" bIns="45716">
            <a:spAutoFit/>
          </a:bodyPr>
          <a:lstStyle/>
          <a:p>
            <a:pPr algn="ctr" defTabSz="913130">
              <a:buFontTx/>
              <a:buNone/>
            </a:pPr>
            <a:r>
              <a:rPr lang="zh-CN" altLang="en-US" sz="2200" b="1" dirty="0">
                <a:latin typeface="微软雅黑" panose="020B0503020204020204" charset="-122"/>
                <a:ea typeface="微软雅黑" panose="020B0503020204020204" charset="-122"/>
              </a:rPr>
              <a:t>专业完善</a:t>
            </a:r>
            <a:endParaRPr lang="en-US" altLang="zh-CN" sz="2200" b="1" dirty="0">
              <a:latin typeface="微软雅黑" panose="020B0503020204020204" charset="-122"/>
              <a:ea typeface="微软雅黑" panose="020B0503020204020204" charset="-122"/>
            </a:endParaRPr>
          </a:p>
        </p:txBody>
      </p:sp>
      <p:sp>
        <p:nvSpPr>
          <p:cNvPr id="144" name="矩形 47"/>
          <p:cNvSpPr>
            <a:spLocks noChangeArrowheads="1"/>
          </p:cNvSpPr>
          <p:nvPr/>
        </p:nvSpPr>
        <p:spPr bwMode="auto">
          <a:xfrm>
            <a:off x="1171728" y="5593998"/>
            <a:ext cx="1971932" cy="941788"/>
          </a:xfrm>
          <a:prstGeom prst="rect">
            <a:avLst/>
          </a:prstGeom>
          <a:noFill/>
          <a:ln>
            <a:noFill/>
          </a:ln>
        </p:spPr>
        <p:txBody>
          <a:bodyPr lIns="91431" tIns="45716" rIns="91431" bIns="45716">
            <a:spAutoFit/>
          </a:bodyPr>
          <a:lstStyle/>
          <a:p>
            <a:pPr algn="ctr" defTabSz="913130">
              <a:lnSpc>
                <a:spcPct val="120000"/>
              </a:lnSpc>
            </a:pPr>
            <a:r>
              <a:rPr lang="zh-CN" altLang="en-US" sz="1600" b="1" dirty="0">
                <a:solidFill>
                  <a:srgbClr val="C00000"/>
                </a:solidFill>
                <a:latin typeface="微软雅黑" panose="020B0503020204020204" charset="-122"/>
                <a:ea typeface="微软雅黑" panose="020B0503020204020204" charset="-122"/>
              </a:rPr>
              <a:t>从本科到博士完善的教学体系</a:t>
            </a:r>
            <a:endParaRPr lang="zh-CN" altLang="en-US" sz="1600" b="1" dirty="0">
              <a:solidFill>
                <a:srgbClr val="C00000"/>
              </a:solidFill>
              <a:latin typeface="微软雅黑" panose="020B0503020204020204" charset="-122"/>
              <a:ea typeface="微软雅黑" panose="020B0503020204020204" charset="-122"/>
            </a:endParaRPr>
          </a:p>
          <a:p>
            <a:pPr algn="ctr" defTabSz="913130">
              <a:lnSpc>
                <a:spcPct val="120000"/>
              </a:lnSpc>
            </a:pPr>
            <a:endParaRPr lang="zh-CN" altLang="en-US" sz="1400" dirty="0">
              <a:latin typeface="微软雅黑" panose="020B0503020204020204" charset="-122"/>
              <a:ea typeface="微软雅黑" panose="020B0503020204020204" charset="-122"/>
              <a:sym typeface="微软雅黑" panose="020B0503020204020204" charset="-122"/>
            </a:endParaRPr>
          </a:p>
        </p:txBody>
      </p:sp>
      <p:sp>
        <p:nvSpPr>
          <p:cNvPr id="145" name="矩形 144"/>
          <p:cNvSpPr/>
          <p:nvPr/>
        </p:nvSpPr>
        <p:spPr>
          <a:xfrm>
            <a:off x="4021662" y="5173407"/>
            <a:ext cx="1551189" cy="430879"/>
          </a:xfrm>
          <a:prstGeom prst="rect">
            <a:avLst/>
          </a:prstGeom>
        </p:spPr>
        <p:txBody>
          <a:bodyPr lIns="91431" tIns="45716" rIns="91431" bIns="45716">
            <a:spAutoFit/>
          </a:bodyPr>
          <a:lstStyle/>
          <a:p>
            <a:pPr algn="ctr" defTabSz="913130">
              <a:buFontTx/>
              <a:buNone/>
            </a:pPr>
            <a:r>
              <a:rPr lang="zh-CN" altLang="en-US" sz="2200" b="1" dirty="0">
                <a:latin typeface="微软雅黑" panose="020B0503020204020204" charset="-122"/>
                <a:ea typeface="微软雅黑" panose="020B0503020204020204" charset="-122"/>
              </a:rPr>
              <a:t>平台丰富</a:t>
            </a:r>
            <a:endParaRPr lang="en-US" altLang="zh-CN" sz="2200" b="1" dirty="0">
              <a:latin typeface="微软雅黑" panose="020B0503020204020204" charset="-122"/>
              <a:ea typeface="微软雅黑" panose="020B0503020204020204" charset="-122"/>
            </a:endParaRPr>
          </a:p>
        </p:txBody>
      </p:sp>
      <p:sp>
        <p:nvSpPr>
          <p:cNvPr id="146" name="矩形 47"/>
          <p:cNvSpPr>
            <a:spLocks noChangeArrowheads="1"/>
          </p:cNvSpPr>
          <p:nvPr/>
        </p:nvSpPr>
        <p:spPr bwMode="auto">
          <a:xfrm>
            <a:off x="3812085" y="5593998"/>
            <a:ext cx="1970343" cy="919859"/>
          </a:xfrm>
          <a:prstGeom prst="rect">
            <a:avLst/>
          </a:prstGeom>
          <a:noFill/>
          <a:ln>
            <a:noFill/>
          </a:ln>
        </p:spPr>
        <p:txBody>
          <a:bodyPr lIns="91431" tIns="45716" rIns="91431" bIns="45716">
            <a:spAutoFit/>
          </a:bodyPr>
          <a:lstStyle/>
          <a:p>
            <a:pPr algn="ctr" defTabSz="913130">
              <a:lnSpc>
                <a:spcPct val="120000"/>
              </a:lnSpc>
            </a:pPr>
            <a:r>
              <a:rPr lang="zh-CN" altLang="en-US" sz="1600" b="1" dirty="0">
                <a:solidFill>
                  <a:srgbClr val="C00000"/>
                </a:solidFill>
                <a:latin typeface="微软雅黑" panose="020B0503020204020204" charset="-122"/>
                <a:ea typeface="微软雅黑" panose="020B0503020204020204" charset="-122"/>
                <a:sym typeface="微软雅黑" panose="020B0503020204020204" charset="-122"/>
              </a:rPr>
              <a:t>学院建有五大功能平台</a:t>
            </a:r>
            <a:endParaRPr lang="zh-CN" altLang="en-US" sz="1600" b="1" dirty="0">
              <a:solidFill>
                <a:srgbClr val="C00000"/>
              </a:solidFill>
              <a:latin typeface="微软雅黑" panose="020B0503020204020204" charset="-122"/>
              <a:ea typeface="微软雅黑" panose="020B0503020204020204" charset="-122"/>
              <a:sym typeface="微软雅黑" panose="020B0503020204020204" charset="-122"/>
            </a:endParaRPr>
          </a:p>
          <a:p>
            <a:pPr algn="ctr" defTabSz="913130">
              <a:lnSpc>
                <a:spcPct val="120000"/>
              </a:lnSpc>
            </a:pPr>
            <a:endParaRPr lang="zh-CN" altLang="en-US" sz="1400" dirty="0">
              <a:latin typeface="微软雅黑" panose="020B0503020204020204" charset="-122"/>
              <a:ea typeface="微软雅黑" panose="020B0503020204020204" charset="-122"/>
              <a:sym typeface="微软雅黑" panose="020B0503020204020204" charset="-122"/>
            </a:endParaRPr>
          </a:p>
        </p:txBody>
      </p:sp>
      <p:sp>
        <p:nvSpPr>
          <p:cNvPr id="147" name="矩形 146"/>
          <p:cNvSpPr/>
          <p:nvPr/>
        </p:nvSpPr>
        <p:spPr>
          <a:xfrm>
            <a:off x="9300786" y="5173407"/>
            <a:ext cx="1552777" cy="430879"/>
          </a:xfrm>
          <a:prstGeom prst="rect">
            <a:avLst/>
          </a:prstGeom>
        </p:spPr>
        <p:txBody>
          <a:bodyPr lIns="91431" tIns="45716" rIns="91431" bIns="45716">
            <a:spAutoFit/>
          </a:bodyPr>
          <a:lstStyle/>
          <a:p>
            <a:pPr algn="ctr" defTabSz="913130">
              <a:buFontTx/>
              <a:buNone/>
            </a:pPr>
            <a:r>
              <a:rPr lang="zh-CN" altLang="en-US" sz="2200" b="1" dirty="0">
                <a:latin typeface="微软雅黑" panose="020B0503020204020204" charset="-122"/>
                <a:ea typeface="微软雅黑" panose="020B0503020204020204" charset="-122"/>
              </a:rPr>
              <a:t>引领行业</a:t>
            </a:r>
            <a:endParaRPr lang="en-US" altLang="zh-CN" sz="2200" b="1" dirty="0">
              <a:latin typeface="微软雅黑" panose="020B0503020204020204" charset="-122"/>
              <a:ea typeface="微软雅黑" panose="020B0503020204020204" charset="-122"/>
            </a:endParaRPr>
          </a:p>
        </p:txBody>
      </p:sp>
      <p:sp>
        <p:nvSpPr>
          <p:cNvPr id="148" name="矩形 47"/>
          <p:cNvSpPr>
            <a:spLocks noChangeArrowheads="1"/>
          </p:cNvSpPr>
          <p:nvPr/>
        </p:nvSpPr>
        <p:spPr bwMode="auto">
          <a:xfrm>
            <a:off x="9091209" y="5593998"/>
            <a:ext cx="1971932" cy="658249"/>
          </a:xfrm>
          <a:prstGeom prst="rect">
            <a:avLst/>
          </a:prstGeom>
          <a:noFill/>
          <a:ln>
            <a:noFill/>
          </a:ln>
        </p:spPr>
        <p:txBody>
          <a:bodyPr lIns="91431" tIns="45716" rIns="91431" bIns="45716">
            <a:spAutoFit/>
          </a:bodyPr>
          <a:lstStyle/>
          <a:p>
            <a:pPr algn="ctr" defTabSz="913130">
              <a:lnSpc>
                <a:spcPct val="120000"/>
              </a:lnSpc>
            </a:pPr>
            <a:r>
              <a:rPr lang="zh-CN" altLang="en-US" sz="1600" b="1" dirty="0">
                <a:solidFill>
                  <a:srgbClr val="C00000"/>
                </a:solidFill>
                <a:latin typeface="微软雅黑" panose="020B0503020204020204" charset="-122"/>
                <a:ea typeface="微软雅黑" panose="020B0503020204020204" charset="-122"/>
                <a:sym typeface="微软雅黑" panose="020B0503020204020204" charset="-122"/>
              </a:rPr>
              <a:t>建立各类检测标准服务引领行业发展</a:t>
            </a:r>
            <a:endParaRPr lang="zh-CN" altLang="en-US" sz="1600" b="1" dirty="0">
              <a:solidFill>
                <a:srgbClr val="C00000"/>
              </a:solidFill>
              <a:latin typeface="微软雅黑" panose="020B0503020204020204" charset="-122"/>
              <a:ea typeface="微软雅黑" panose="020B0503020204020204" charset="-122"/>
              <a:sym typeface="微软雅黑" panose="020B0503020204020204" charset="-122"/>
            </a:endParaRPr>
          </a:p>
        </p:txBody>
      </p:sp>
      <p:sp>
        <p:nvSpPr>
          <p:cNvPr id="149" name="矩形 148"/>
          <p:cNvSpPr/>
          <p:nvPr/>
        </p:nvSpPr>
        <p:spPr>
          <a:xfrm>
            <a:off x="6660431" y="5173407"/>
            <a:ext cx="1552777" cy="430879"/>
          </a:xfrm>
          <a:prstGeom prst="rect">
            <a:avLst/>
          </a:prstGeom>
        </p:spPr>
        <p:txBody>
          <a:bodyPr lIns="91431" tIns="45716" rIns="91431" bIns="45716">
            <a:spAutoFit/>
          </a:bodyPr>
          <a:lstStyle/>
          <a:p>
            <a:pPr algn="ctr" defTabSz="913130">
              <a:buFontTx/>
              <a:buNone/>
            </a:pPr>
            <a:r>
              <a:rPr lang="zh-CN" altLang="en-US" sz="2200" b="1" dirty="0">
                <a:latin typeface="微软雅黑" panose="020B0503020204020204" charset="-122"/>
                <a:ea typeface="微软雅黑" panose="020B0503020204020204" charset="-122"/>
              </a:rPr>
              <a:t>师资强大</a:t>
            </a:r>
            <a:endParaRPr lang="en-US" altLang="zh-CN" sz="2200" b="1" dirty="0">
              <a:latin typeface="微软雅黑" panose="020B0503020204020204" charset="-122"/>
              <a:ea typeface="微软雅黑" panose="020B0503020204020204" charset="-122"/>
            </a:endParaRPr>
          </a:p>
        </p:txBody>
      </p:sp>
      <p:sp>
        <p:nvSpPr>
          <p:cNvPr id="150" name="矩形 47"/>
          <p:cNvSpPr>
            <a:spLocks noChangeArrowheads="1"/>
          </p:cNvSpPr>
          <p:nvPr/>
        </p:nvSpPr>
        <p:spPr bwMode="auto">
          <a:xfrm>
            <a:off x="6450853" y="5593998"/>
            <a:ext cx="1971932" cy="658249"/>
          </a:xfrm>
          <a:prstGeom prst="rect">
            <a:avLst/>
          </a:prstGeom>
          <a:noFill/>
          <a:ln>
            <a:noFill/>
          </a:ln>
        </p:spPr>
        <p:txBody>
          <a:bodyPr lIns="91431" tIns="45716" rIns="91431" bIns="45716">
            <a:spAutoFit/>
          </a:bodyPr>
          <a:lstStyle/>
          <a:p>
            <a:pPr algn="ctr" defTabSz="913130">
              <a:lnSpc>
                <a:spcPct val="120000"/>
              </a:lnSpc>
            </a:pPr>
            <a:r>
              <a:rPr lang="zh-CN" altLang="en-US" sz="1600" b="1" dirty="0">
                <a:solidFill>
                  <a:srgbClr val="C00000"/>
                </a:solidFill>
                <a:latin typeface="微软雅黑" panose="020B0503020204020204" charset="-122"/>
                <a:ea typeface="微软雅黑" panose="020B0503020204020204" charset="-122"/>
                <a:sym typeface="微软雅黑" panose="020B0503020204020204" charset="-122"/>
              </a:rPr>
              <a:t>教师学科背景广泛教授方式灵活</a:t>
            </a:r>
            <a:endParaRPr lang="zh-CN" altLang="en-US" sz="1600" b="1" dirty="0">
              <a:solidFill>
                <a:srgbClr val="C00000"/>
              </a:solidFill>
              <a:latin typeface="微软雅黑" panose="020B0503020204020204" charset="-122"/>
              <a:ea typeface="微软雅黑" panose="020B0503020204020204" charset="-122"/>
              <a:sym typeface="微软雅黑" panose="020B0503020204020204" charset="-122"/>
            </a:endParaRPr>
          </a:p>
        </p:txBody>
      </p:sp>
      <p:grpSp>
        <p:nvGrpSpPr>
          <p:cNvPr id="6" name="矩形 33"/>
          <p:cNvGrpSpPr/>
          <p:nvPr/>
        </p:nvGrpSpPr>
        <p:grpSpPr bwMode="auto">
          <a:xfrm>
            <a:off x="1190780" y="3643412"/>
            <a:ext cx="9934281" cy="371389"/>
            <a:chOff x="634" y="937"/>
            <a:chExt cx="6470" cy="234"/>
          </a:xfrm>
        </p:grpSpPr>
        <p:pic>
          <p:nvPicPr>
            <p:cNvPr id="152" name="矩形 33"/>
            <p:cNvPicPr>
              <a:picLocks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34" y="937"/>
              <a:ext cx="6470" cy="234"/>
            </a:xfrm>
            <a:prstGeom prst="rect">
              <a:avLst/>
            </a:prstGeom>
            <a:noFill/>
            <a:extLst>
              <a:ext uri="{909E8E84-426E-40DD-AFC4-6F175D3DCCD1}">
                <a14:hiddenFill xmlns:a14="http://schemas.microsoft.com/office/drawing/2010/main">
                  <a:solidFill>
                    <a:srgbClr val="FFFFFF"/>
                  </a:solidFill>
                </a14:hiddenFill>
              </a:ext>
            </a:extLst>
          </p:spPr>
        </p:pic>
        <p:sp>
          <p:nvSpPr>
            <p:cNvPr id="153" name="Text Box 55"/>
            <p:cNvSpPr txBox="1">
              <a:spLocks noChangeArrowheads="1"/>
            </p:cNvSpPr>
            <p:nvPr/>
          </p:nvSpPr>
          <p:spPr bwMode="auto">
            <a:xfrm rot="16200000">
              <a:off x="3769" y="-2163"/>
              <a:ext cx="102" cy="6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buFontTx/>
                <a:buNone/>
              </a:pPr>
              <a:endParaRPr lang="zh-CN" altLang="en-US" sz="800" b="1"/>
            </a:p>
          </p:txBody>
        </p:sp>
      </p:grpSp>
      <p:grpSp>
        <p:nvGrpSpPr>
          <p:cNvPr id="7" name="矩形 33"/>
          <p:cNvGrpSpPr/>
          <p:nvPr/>
        </p:nvGrpSpPr>
        <p:grpSpPr bwMode="auto">
          <a:xfrm>
            <a:off x="1190780" y="1172246"/>
            <a:ext cx="9934281" cy="371389"/>
            <a:chOff x="634" y="937"/>
            <a:chExt cx="6470" cy="234"/>
          </a:xfrm>
        </p:grpSpPr>
        <p:pic>
          <p:nvPicPr>
            <p:cNvPr id="155" name="矩形 33"/>
            <p:cNvPicPr>
              <a:picLocks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34" y="937"/>
              <a:ext cx="6470" cy="234"/>
            </a:xfrm>
            <a:prstGeom prst="rect">
              <a:avLst/>
            </a:prstGeom>
            <a:noFill/>
            <a:extLst>
              <a:ext uri="{909E8E84-426E-40DD-AFC4-6F175D3DCCD1}">
                <a14:hiddenFill xmlns:a14="http://schemas.microsoft.com/office/drawing/2010/main">
                  <a:solidFill>
                    <a:srgbClr val="FFFFFF"/>
                  </a:solidFill>
                </a14:hiddenFill>
              </a:ext>
            </a:extLst>
          </p:spPr>
        </p:pic>
        <p:sp>
          <p:nvSpPr>
            <p:cNvPr id="156" name="Text Box 55"/>
            <p:cNvSpPr txBox="1">
              <a:spLocks noChangeArrowheads="1"/>
            </p:cNvSpPr>
            <p:nvPr/>
          </p:nvSpPr>
          <p:spPr bwMode="auto">
            <a:xfrm rot="16200000">
              <a:off x="3769" y="-2163"/>
              <a:ext cx="102" cy="6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buFontTx/>
                <a:buNone/>
              </a:pPr>
              <a:endParaRPr lang="zh-CN" altLang="en-US" sz="800" b="1"/>
            </a:p>
          </p:txBody>
        </p:sp>
      </p:grpSp>
      <p:sp>
        <p:nvSpPr>
          <p:cNvPr id="157" name="TextBox 156"/>
          <p:cNvSpPr txBox="1"/>
          <p:nvPr/>
        </p:nvSpPr>
        <p:spPr>
          <a:xfrm>
            <a:off x="2188915" y="7890561"/>
            <a:ext cx="856350" cy="358788"/>
          </a:xfrm>
          <a:prstGeom prst="rect">
            <a:avLst/>
          </a:prstGeom>
          <a:noFill/>
        </p:spPr>
        <p:txBody>
          <a:bodyPr wrap="none" lIns="81079" tIns="40540" rIns="81079" bIns="40540" rtlCol="0">
            <a:spAutoFit/>
          </a:bodyPr>
          <a:lstStyle/>
          <a:p>
            <a:r>
              <a:rPr lang="zh-CN" altLang="en-US" dirty="0"/>
              <a:t>延迟符</a:t>
            </a:r>
            <a:endParaRPr lang="zh-CN" altLang="en-US" dirty="0"/>
          </a:p>
        </p:txBody>
      </p:sp>
      <p:sp>
        <p:nvSpPr>
          <p:cNvPr id="67" name="TextBox 66"/>
          <p:cNvSpPr txBox="1"/>
          <p:nvPr/>
        </p:nvSpPr>
        <p:spPr>
          <a:xfrm>
            <a:off x="905942" y="456339"/>
            <a:ext cx="4848820" cy="430787"/>
          </a:xfrm>
          <a:prstGeom prst="rect">
            <a:avLst/>
          </a:prstGeom>
          <a:noFill/>
        </p:spPr>
        <p:txBody>
          <a:bodyPr wrap="square" lIns="0" tIns="0" rIns="0" bIns="0" rtlCol="0">
            <a:spAutoFit/>
          </a:bodyPr>
          <a:lstStyle/>
          <a:p>
            <a:r>
              <a:rPr lang="zh-CN" altLang="en-US" sz="2800" b="1" dirty="0">
                <a:solidFill>
                  <a:schemeClr val="tx1">
                    <a:lumMod val="65000"/>
                    <a:lumOff val="35000"/>
                  </a:schemeClr>
                </a:solidFill>
                <a:latin typeface="微软雅黑" panose="020B0503020204020204" charset="-122"/>
                <a:ea typeface="微软雅黑" panose="020B0503020204020204" charset="-122"/>
              </a:rPr>
              <a:t>“亚洲第一”的珠宝学院</a:t>
            </a:r>
            <a:endParaRPr lang="zh-CN" altLang="en-US" sz="2800" b="1" dirty="0">
              <a:solidFill>
                <a:schemeClr val="tx1">
                  <a:lumMod val="65000"/>
                  <a:lumOff val="35000"/>
                </a:schemeClr>
              </a:solidFill>
              <a:latin typeface="微软雅黑" panose="020B0503020204020204" charset="-122"/>
              <a:ea typeface="微软雅黑" panose="020B0503020204020204" charset="-122"/>
            </a:endParaRPr>
          </a:p>
        </p:txBody>
      </p:sp>
      <p:sp>
        <p:nvSpPr>
          <p:cNvPr id="70" name="五边形 69"/>
          <p:cNvSpPr/>
          <p:nvPr/>
        </p:nvSpPr>
        <p:spPr>
          <a:xfrm>
            <a:off x="263386" y="432793"/>
            <a:ext cx="431310" cy="431947"/>
          </a:xfrm>
          <a:prstGeom prst="homePlate">
            <a:avLst>
              <a:gd name="adj" fmla="val 38242"/>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矩形 70"/>
          <p:cNvSpPr/>
          <p:nvPr/>
        </p:nvSpPr>
        <p:spPr>
          <a:xfrm>
            <a:off x="131693" y="432793"/>
            <a:ext cx="95684" cy="431947"/>
          </a:xfrm>
          <a:prstGeom prst="rect">
            <a:avLst/>
          </a:prstGeom>
          <a:solidFill>
            <a:srgbClr val="8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矩形 71"/>
          <p:cNvSpPr/>
          <p:nvPr/>
        </p:nvSpPr>
        <p:spPr>
          <a:xfrm>
            <a:off x="1" y="432793"/>
            <a:ext cx="95684" cy="431947"/>
          </a:xfrm>
          <a:prstGeom prst="rect">
            <a:avLst/>
          </a:prstGeom>
          <a:solidFill>
            <a:srgbClr val="8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74" name="图片 73"/>
          <p:cNvPicPr>
            <a:picLocks noChangeAspect="1"/>
          </p:cNvPicPr>
          <p:nvPr/>
        </p:nvPicPr>
        <p:blipFill rotWithShape="1">
          <a:blip r:embed="rId3"/>
          <a:srcRect t="9639"/>
          <a:stretch>
            <a:fillRect/>
          </a:stretch>
        </p:blipFill>
        <p:spPr>
          <a:xfrm>
            <a:off x="5782428" y="1389684"/>
            <a:ext cx="5071134" cy="2281502"/>
          </a:xfrm>
          <a:prstGeom prst="rect">
            <a:avLst/>
          </a:prstGeom>
        </p:spPr>
      </p:pic>
      <p:pic>
        <p:nvPicPr>
          <p:cNvPr id="75" name="Picture 2" descr="C:\Users\apple\AppData\Local\Temp\ksohtml\wps_clip_image-17486.png"/>
          <p:cNvPicPr>
            <a:picLocks noChangeAspect="1" noChangeArrowheads="1"/>
          </p:cNvPicPr>
          <p:nvPr/>
        </p:nvPicPr>
        <p:blipFill>
          <a:blip r:embed="rId4"/>
          <a:srcRect/>
          <a:stretch>
            <a:fillRect/>
          </a:stretch>
        </p:blipFill>
        <p:spPr bwMode="auto">
          <a:xfrm>
            <a:off x="1290767" y="1385842"/>
            <a:ext cx="4463995" cy="2257570"/>
          </a:xfrm>
          <a:prstGeom prst="rect">
            <a:avLst/>
          </a:prstGeom>
          <a:noFill/>
        </p:spPr>
      </p:pic>
    </p:spTree>
  </p:cSld>
  <p:clrMapOvr>
    <a:masterClrMapping/>
  </p:clrMapOvr>
  <mc:AlternateContent xmlns:mc="http://schemas.openxmlformats.org/markup-compatibility/2006">
    <mc:Choice xmlns:p14="http://schemas.microsoft.com/office/powerpoint/2010/main" Requires="p14">
      <p:transition spd="slow" p14:dur="4000" advTm="0">
        <p14:vortex dir="r"/>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7"/>
                                        </p:tgtEl>
                                        <p:attrNameLst>
                                          <p:attrName>style.visibility</p:attrName>
                                        </p:attrNameLst>
                                      </p:cBhvr>
                                      <p:to>
                                        <p:strVal val="visible"/>
                                      </p:to>
                                    </p:set>
                                    <p:animEffect transition="in" filter="wipe(left)">
                                      <p:cBhvr>
                                        <p:cTn id="7" dur="500"/>
                                        <p:tgtEl>
                                          <p:spTgt spid="67"/>
                                        </p:tgtEl>
                                      </p:cBhvr>
                                    </p:animEffect>
                                  </p:childTnLst>
                                </p:cTn>
                              </p:par>
                            </p:childTnLst>
                          </p:cTn>
                        </p:par>
                        <p:par>
                          <p:cTn id="8" fill="hold">
                            <p:stCondLst>
                              <p:cond delay="500"/>
                            </p:stCondLst>
                            <p:childTnLst>
                              <p:par>
                                <p:cTn id="9" presetID="17" presetClass="entr" presetSubtype="10"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p:cTn id="11" dur="500" fill="hold"/>
                                        <p:tgtEl>
                                          <p:spTgt spid="7"/>
                                        </p:tgtEl>
                                        <p:attrNameLst>
                                          <p:attrName>ppt_w</p:attrName>
                                        </p:attrNameLst>
                                      </p:cBhvr>
                                      <p:tavLst>
                                        <p:tav tm="0">
                                          <p:val>
                                            <p:fltVal val="0"/>
                                          </p:val>
                                        </p:tav>
                                        <p:tav tm="100000">
                                          <p:val>
                                            <p:strVal val="#ppt_w"/>
                                          </p:val>
                                        </p:tav>
                                      </p:tavLst>
                                    </p:anim>
                                    <p:anim calcmode="lin" valueType="num">
                                      <p:cBhvr>
                                        <p:cTn id="12" dur="500" fill="hold"/>
                                        <p:tgtEl>
                                          <p:spTgt spid="7"/>
                                        </p:tgtEl>
                                        <p:attrNameLst>
                                          <p:attrName>ppt_h</p:attrName>
                                        </p:attrNameLst>
                                      </p:cBhvr>
                                      <p:tavLst>
                                        <p:tav tm="0">
                                          <p:val>
                                            <p:strVal val="#ppt_h"/>
                                          </p:val>
                                        </p:tav>
                                        <p:tav tm="100000">
                                          <p:val>
                                            <p:strVal val="#ppt_h"/>
                                          </p:val>
                                        </p:tav>
                                      </p:tavLst>
                                    </p:anim>
                                  </p:childTnLst>
                                </p:cTn>
                              </p:par>
                            </p:childTnLst>
                          </p:cTn>
                        </p:par>
                        <p:par>
                          <p:cTn id="13" fill="hold">
                            <p:stCondLst>
                              <p:cond delay="1000"/>
                            </p:stCondLst>
                            <p:childTnLst>
                              <p:par>
                                <p:cTn id="14" presetID="17" presetClass="entr" presetSubtype="10" fill="hold" nodeType="afterEffect">
                                  <p:stCondLst>
                                    <p:cond delay="0"/>
                                  </p:stCondLst>
                                  <p:childTnLst>
                                    <p:set>
                                      <p:cBhvr>
                                        <p:cTn id="15" dur="1" fill="hold">
                                          <p:stCondLst>
                                            <p:cond delay="0"/>
                                          </p:stCondLst>
                                        </p:cTn>
                                        <p:tgtEl>
                                          <p:spTgt spid="6"/>
                                        </p:tgtEl>
                                        <p:attrNameLst>
                                          <p:attrName>style.visibility</p:attrName>
                                        </p:attrNameLst>
                                      </p:cBhvr>
                                      <p:to>
                                        <p:strVal val="visible"/>
                                      </p:to>
                                    </p:set>
                                    <p:anim calcmode="lin" valueType="num">
                                      <p:cBhvr>
                                        <p:cTn id="16" dur="500" fill="hold"/>
                                        <p:tgtEl>
                                          <p:spTgt spid="6"/>
                                        </p:tgtEl>
                                        <p:attrNameLst>
                                          <p:attrName>ppt_w</p:attrName>
                                        </p:attrNameLst>
                                      </p:cBhvr>
                                      <p:tavLst>
                                        <p:tav tm="0">
                                          <p:val>
                                            <p:fltVal val="0"/>
                                          </p:val>
                                        </p:tav>
                                        <p:tav tm="100000">
                                          <p:val>
                                            <p:strVal val="#ppt_w"/>
                                          </p:val>
                                        </p:tav>
                                      </p:tavLst>
                                    </p:anim>
                                    <p:anim calcmode="lin" valueType="num">
                                      <p:cBhvr>
                                        <p:cTn id="17" dur="500" fill="hold"/>
                                        <p:tgtEl>
                                          <p:spTgt spid="6"/>
                                        </p:tgtEl>
                                        <p:attrNameLst>
                                          <p:attrName>ppt_h</p:attrName>
                                        </p:attrNameLst>
                                      </p:cBhvr>
                                      <p:tavLst>
                                        <p:tav tm="0">
                                          <p:val>
                                            <p:strVal val="#ppt_h"/>
                                          </p:val>
                                        </p:tav>
                                        <p:tav tm="100000">
                                          <p:val>
                                            <p:strVal val="#ppt_h"/>
                                          </p:val>
                                        </p:tav>
                                      </p:tavLst>
                                    </p:anim>
                                  </p:childTnLst>
                                </p:cTn>
                              </p:par>
                            </p:childTnLst>
                          </p:cTn>
                        </p:par>
                        <p:par>
                          <p:cTn id="18" fill="hold">
                            <p:stCondLst>
                              <p:cond delay="1500"/>
                            </p:stCondLst>
                            <p:childTnLst>
                              <p:par>
                                <p:cTn id="19" presetID="53" presetClass="entr" presetSubtype="16" fill="hold" nodeType="afterEffect">
                                  <p:stCondLst>
                                    <p:cond delay="0"/>
                                  </p:stCondLst>
                                  <p:childTnLst>
                                    <p:set>
                                      <p:cBhvr>
                                        <p:cTn id="20" dur="1" fill="hold">
                                          <p:stCondLst>
                                            <p:cond delay="0"/>
                                          </p:stCondLst>
                                        </p:cTn>
                                        <p:tgtEl>
                                          <p:spTgt spid="94"/>
                                        </p:tgtEl>
                                        <p:attrNameLst>
                                          <p:attrName>style.visibility</p:attrName>
                                        </p:attrNameLst>
                                      </p:cBhvr>
                                      <p:to>
                                        <p:strVal val="visible"/>
                                      </p:to>
                                    </p:set>
                                    <p:anim calcmode="lin" valueType="num">
                                      <p:cBhvr>
                                        <p:cTn id="21" dur="500" fill="hold"/>
                                        <p:tgtEl>
                                          <p:spTgt spid="94"/>
                                        </p:tgtEl>
                                        <p:attrNameLst>
                                          <p:attrName>ppt_w</p:attrName>
                                        </p:attrNameLst>
                                      </p:cBhvr>
                                      <p:tavLst>
                                        <p:tav tm="0">
                                          <p:val>
                                            <p:fltVal val="0"/>
                                          </p:val>
                                        </p:tav>
                                        <p:tav tm="100000">
                                          <p:val>
                                            <p:strVal val="#ppt_w"/>
                                          </p:val>
                                        </p:tav>
                                      </p:tavLst>
                                    </p:anim>
                                    <p:anim calcmode="lin" valueType="num">
                                      <p:cBhvr>
                                        <p:cTn id="22" dur="500" fill="hold"/>
                                        <p:tgtEl>
                                          <p:spTgt spid="94"/>
                                        </p:tgtEl>
                                        <p:attrNameLst>
                                          <p:attrName>ppt_h</p:attrName>
                                        </p:attrNameLst>
                                      </p:cBhvr>
                                      <p:tavLst>
                                        <p:tav tm="0">
                                          <p:val>
                                            <p:fltVal val="0"/>
                                          </p:val>
                                        </p:tav>
                                        <p:tav tm="100000">
                                          <p:val>
                                            <p:strVal val="#ppt_h"/>
                                          </p:val>
                                        </p:tav>
                                      </p:tavLst>
                                    </p:anim>
                                    <p:animEffect transition="in" filter="fade">
                                      <p:cBhvr>
                                        <p:cTn id="23" dur="500"/>
                                        <p:tgtEl>
                                          <p:spTgt spid="94"/>
                                        </p:tgtEl>
                                      </p:cBhvr>
                                    </p:animEffect>
                                  </p:childTnLst>
                                </p:cTn>
                              </p:par>
                            </p:childTnLst>
                          </p:cTn>
                        </p:par>
                        <p:par>
                          <p:cTn id="24" fill="hold">
                            <p:stCondLst>
                              <p:cond delay="2000"/>
                            </p:stCondLst>
                            <p:childTnLst>
                              <p:par>
                                <p:cTn id="25" presetID="53" presetClass="entr" presetSubtype="16" fill="hold" nodeType="afterEffect">
                                  <p:stCondLst>
                                    <p:cond delay="0"/>
                                  </p:stCondLst>
                                  <p:childTnLst>
                                    <p:set>
                                      <p:cBhvr>
                                        <p:cTn id="26" dur="1" fill="hold">
                                          <p:stCondLst>
                                            <p:cond delay="0"/>
                                          </p:stCondLst>
                                        </p:cTn>
                                        <p:tgtEl>
                                          <p:spTgt spid="95"/>
                                        </p:tgtEl>
                                        <p:attrNameLst>
                                          <p:attrName>style.visibility</p:attrName>
                                        </p:attrNameLst>
                                      </p:cBhvr>
                                      <p:to>
                                        <p:strVal val="visible"/>
                                      </p:to>
                                    </p:set>
                                    <p:anim calcmode="lin" valueType="num">
                                      <p:cBhvr>
                                        <p:cTn id="27" dur="500" fill="hold"/>
                                        <p:tgtEl>
                                          <p:spTgt spid="95"/>
                                        </p:tgtEl>
                                        <p:attrNameLst>
                                          <p:attrName>ppt_w</p:attrName>
                                        </p:attrNameLst>
                                      </p:cBhvr>
                                      <p:tavLst>
                                        <p:tav tm="0">
                                          <p:val>
                                            <p:fltVal val="0"/>
                                          </p:val>
                                        </p:tav>
                                        <p:tav tm="100000">
                                          <p:val>
                                            <p:strVal val="#ppt_w"/>
                                          </p:val>
                                        </p:tav>
                                      </p:tavLst>
                                    </p:anim>
                                    <p:anim calcmode="lin" valueType="num">
                                      <p:cBhvr>
                                        <p:cTn id="28" dur="500" fill="hold"/>
                                        <p:tgtEl>
                                          <p:spTgt spid="95"/>
                                        </p:tgtEl>
                                        <p:attrNameLst>
                                          <p:attrName>ppt_h</p:attrName>
                                        </p:attrNameLst>
                                      </p:cBhvr>
                                      <p:tavLst>
                                        <p:tav tm="0">
                                          <p:val>
                                            <p:fltVal val="0"/>
                                          </p:val>
                                        </p:tav>
                                        <p:tav tm="100000">
                                          <p:val>
                                            <p:strVal val="#ppt_h"/>
                                          </p:val>
                                        </p:tav>
                                      </p:tavLst>
                                    </p:anim>
                                    <p:animEffect transition="in" filter="fade">
                                      <p:cBhvr>
                                        <p:cTn id="29" dur="500"/>
                                        <p:tgtEl>
                                          <p:spTgt spid="95"/>
                                        </p:tgtEl>
                                      </p:cBhvr>
                                    </p:animEffect>
                                  </p:childTnLst>
                                </p:cTn>
                              </p:par>
                            </p:childTnLst>
                          </p:cTn>
                        </p:par>
                        <p:par>
                          <p:cTn id="30" fill="hold">
                            <p:stCondLst>
                              <p:cond delay="2500"/>
                            </p:stCondLst>
                            <p:childTnLst>
                              <p:par>
                                <p:cTn id="31" presetID="53" presetClass="entr" presetSubtype="16" fill="hold" nodeType="afterEffect">
                                  <p:stCondLst>
                                    <p:cond delay="0"/>
                                  </p:stCondLst>
                                  <p:childTnLst>
                                    <p:set>
                                      <p:cBhvr>
                                        <p:cTn id="32" dur="1" fill="hold">
                                          <p:stCondLst>
                                            <p:cond delay="0"/>
                                          </p:stCondLst>
                                        </p:cTn>
                                        <p:tgtEl>
                                          <p:spTgt spid="96"/>
                                        </p:tgtEl>
                                        <p:attrNameLst>
                                          <p:attrName>style.visibility</p:attrName>
                                        </p:attrNameLst>
                                      </p:cBhvr>
                                      <p:to>
                                        <p:strVal val="visible"/>
                                      </p:to>
                                    </p:set>
                                    <p:anim calcmode="lin" valueType="num">
                                      <p:cBhvr>
                                        <p:cTn id="33" dur="500" fill="hold"/>
                                        <p:tgtEl>
                                          <p:spTgt spid="96"/>
                                        </p:tgtEl>
                                        <p:attrNameLst>
                                          <p:attrName>ppt_w</p:attrName>
                                        </p:attrNameLst>
                                      </p:cBhvr>
                                      <p:tavLst>
                                        <p:tav tm="0">
                                          <p:val>
                                            <p:fltVal val="0"/>
                                          </p:val>
                                        </p:tav>
                                        <p:tav tm="100000">
                                          <p:val>
                                            <p:strVal val="#ppt_w"/>
                                          </p:val>
                                        </p:tav>
                                      </p:tavLst>
                                    </p:anim>
                                    <p:anim calcmode="lin" valueType="num">
                                      <p:cBhvr>
                                        <p:cTn id="34" dur="500" fill="hold"/>
                                        <p:tgtEl>
                                          <p:spTgt spid="96"/>
                                        </p:tgtEl>
                                        <p:attrNameLst>
                                          <p:attrName>ppt_h</p:attrName>
                                        </p:attrNameLst>
                                      </p:cBhvr>
                                      <p:tavLst>
                                        <p:tav tm="0">
                                          <p:val>
                                            <p:fltVal val="0"/>
                                          </p:val>
                                        </p:tav>
                                        <p:tav tm="100000">
                                          <p:val>
                                            <p:strVal val="#ppt_h"/>
                                          </p:val>
                                        </p:tav>
                                      </p:tavLst>
                                    </p:anim>
                                    <p:animEffect transition="in" filter="fade">
                                      <p:cBhvr>
                                        <p:cTn id="35" dur="500"/>
                                        <p:tgtEl>
                                          <p:spTgt spid="96"/>
                                        </p:tgtEl>
                                      </p:cBhvr>
                                    </p:animEffect>
                                  </p:childTnLst>
                                </p:cTn>
                              </p:par>
                            </p:childTnLst>
                          </p:cTn>
                        </p:par>
                        <p:par>
                          <p:cTn id="36" fill="hold">
                            <p:stCondLst>
                              <p:cond delay="3000"/>
                            </p:stCondLst>
                            <p:childTnLst>
                              <p:par>
                                <p:cTn id="37" presetID="53" presetClass="entr" presetSubtype="16" fill="hold" nodeType="afterEffect">
                                  <p:stCondLst>
                                    <p:cond delay="0"/>
                                  </p:stCondLst>
                                  <p:childTnLst>
                                    <p:set>
                                      <p:cBhvr>
                                        <p:cTn id="38" dur="1" fill="hold">
                                          <p:stCondLst>
                                            <p:cond delay="0"/>
                                          </p:stCondLst>
                                        </p:cTn>
                                        <p:tgtEl>
                                          <p:spTgt spid="97"/>
                                        </p:tgtEl>
                                        <p:attrNameLst>
                                          <p:attrName>style.visibility</p:attrName>
                                        </p:attrNameLst>
                                      </p:cBhvr>
                                      <p:to>
                                        <p:strVal val="visible"/>
                                      </p:to>
                                    </p:set>
                                    <p:anim calcmode="lin" valueType="num">
                                      <p:cBhvr>
                                        <p:cTn id="39" dur="500" fill="hold"/>
                                        <p:tgtEl>
                                          <p:spTgt spid="97"/>
                                        </p:tgtEl>
                                        <p:attrNameLst>
                                          <p:attrName>ppt_w</p:attrName>
                                        </p:attrNameLst>
                                      </p:cBhvr>
                                      <p:tavLst>
                                        <p:tav tm="0">
                                          <p:val>
                                            <p:fltVal val="0"/>
                                          </p:val>
                                        </p:tav>
                                        <p:tav tm="100000">
                                          <p:val>
                                            <p:strVal val="#ppt_w"/>
                                          </p:val>
                                        </p:tav>
                                      </p:tavLst>
                                    </p:anim>
                                    <p:anim calcmode="lin" valueType="num">
                                      <p:cBhvr>
                                        <p:cTn id="40" dur="500" fill="hold"/>
                                        <p:tgtEl>
                                          <p:spTgt spid="97"/>
                                        </p:tgtEl>
                                        <p:attrNameLst>
                                          <p:attrName>ppt_h</p:attrName>
                                        </p:attrNameLst>
                                      </p:cBhvr>
                                      <p:tavLst>
                                        <p:tav tm="0">
                                          <p:val>
                                            <p:fltVal val="0"/>
                                          </p:val>
                                        </p:tav>
                                        <p:tav tm="100000">
                                          <p:val>
                                            <p:strVal val="#ppt_h"/>
                                          </p:val>
                                        </p:tav>
                                      </p:tavLst>
                                    </p:anim>
                                    <p:animEffect transition="in" filter="fade">
                                      <p:cBhvr>
                                        <p:cTn id="41" dur="500"/>
                                        <p:tgtEl>
                                          <p:spTgt spid="97"/>
                                        </p:tgtEl>
                                      </p:cBhvr>
                                    </p:animEffect>
                                  </p:childTnLst>
                                </p:cTn>
                              </p:par>
                            </p:childTnLst>
                          </p:cTn>
                        </p:par>
                        <p:par>
                          <p:cTn id="42" fill="hold">
                            <p:stCondLst>
                              <p:cond delay="3500"/>
                            </p:stCondLst>
                            <p:childTnLst>
                              <p:par>
                                <p:cTn id="43" presetID="21" presetClass="entr" presetSubtype="1" fill="hold" grpId="0" nodeType="afterEffect">
                                  <p:stCondLst>
                                    <p:cond delay="0"/>
                                  </p:stCondLst>
                                  <p:childTnLst>
                                    <p:set>
                                      <p:cBhvr>
                                        <p:cTn id="44" dur="1" fill="hold">
                                          <p:stCondLst>
                                            <p:cond delay="0"/>
                                          </p:stCondLst>
                                        </p:cTn>
                                        <p:tgtEl>
                                          <p:spTgt spid="100"/>
                                        </p:tgtEl>
                                        <p:attrNameLst>
                                          <p:attrName>style.visibility</p:attrName>
                                        </p:attrNameLst>
                                      </p:cBhvr>
                                      <p:to>
                                        <p:strVal val="visible"/>
                                      </p:to>
                                    </p:set>
                                    <p:animEffect transition="in" filter="wheel(1)">
                                      <p:cBhvr>
                                        <p:cTn id="45" dur="400"/>
                                        <p:tgtEl>
                                          <p:spTgt spid="100"/>
                                        </p:tgtEl>
                                      </p:cBhvr>
                                    </p:animEffect>
                                  </p:childTnLst>
                                </p:cTn>
                              </p:par>
                            </p:childTnLst>
                          </p:cTn>
                        </p:par>
                        <p:par>
                          <p:cTn id="46" fill="hold">
                            <p:stCondLst>
                              <p:cond delay="4000"/>
                            </p:stCondLst>
                            <p:childTnLst>
                              <p:par>
                                <p:cTn id="47" presetID="21" presetClass="entr" presetSubtype="1" fill="hold" grpId="0" nodeType="afterEffect">
                                  <p:stCondLst>
                                    <p:cond delay="0"/>
                                  </p:stCondLst>
                                  <p:childTnLst>
                                    <p:set>
                                      <p:cBhvr>
                                        <p:cTn id="48" dur="1" fill="hold">
                                          <p:stCondLst>
                                            <p:cond delay="0"/>
                                          </p:stCondLst>
                                        </p:cTn>
                                        <p:tgtEl>
                                          <p:spTgt spid="101"/>
                                        </p:tgtEl>
                                        <p:attrNameLst>
                                          <p:attrName>style.visibility</p:attrName>
                                        </p:attrNameLst>
                                      </p:cBhvr>
                                      <p:to>
                                        <p:strVal val="visible"/>
                                      </p:to>
                                    </p:set>
                                    <p:animEffect transition="in" filter="wheel(1)">
                                      <p:cBhvr>
                                        <p:cTn id="49" dur="400"/>
                                        <p:tgtEl>
                                          <p:spTgt spid="101"/>
                                        </p:tgtEl>
                                      </p:cBhvr>
                                    </p:animEffect>
                                  </p:childTnLst>
                                </p:cTn>
                              </p:par>
                            </p:childTnLst>
                          </p:cTn>
                        </p:par>
                        <p:par>
                          <p:cTn id="50" fill="hold">
                            <p:stCondLst>
                              <p:cond delay="4500"/>
                            </p:stCondLst>
                            <p:childTnLst>
                              <p:par>
                                <p:cTn id="51" presetID="21" presetClass="entr" presetSubtype="1" fill="hold" grpId="0" nodeType="afterEffect">
                                  <p:stCondLst>
                                    <p:cond delay="0"/>
                                  </p:stCondLst>
                                  <p:childTnLst>
                                    <p:set>
                                      <p:cBhvr>
                                        <p:cTn id="52" dur="1" fill="hold">
                                          <p:stCondLst>
                                            <p:cond delay="0"/>
                                          </p:stCondLst>
                                        </p:cTn>
                                        <p:tgtEl>
                                          <p:spTgt spid="102"/>
                                        </p:tgtEl>
                                        <p:attrNameLst>
                                          <p:attrName>style.visibility</p:attrName>
                                        </p:attrNameLst>
                                      </p:cBhvr>
                                      <p:to>
                                        <p:strVal val="visible"/>
                                      </p:to>
                                    </p:set>
                                    <p:animEffect transition="in" filter="wheel(1)">
                                      <p:cBhvr>
                                        <p:cTn id="53" dur="400"/>
                                        <p:tgtEl>
                                          <p:spTgt spid="102"/>
                                        </p:tgtEl>
                                      </p:cBhvr>
                                    </p:animEffect>
                                  </p:childTnLst>
                                </p:cTn>
                              </p:par>
                            </p:childTnLst>
                          </p:cTn>
                        </p:par>
                        <p:par>
                          <p:cTn id="54" fill="hold">
                            <p:stCondLst>
                              <p:cond delay="5000"/>
                            </p:stCondLst>
                            <p:childTnLst>
                              <p:par>
                                <p:cTn id="55" presetID="21" presetClass="entr" presetSubtype="1" fill="hold" grpId="0" nodeType="afterEffect">
                                  <p:stCondLst>
                                    <p:cond delay="0"/>
                                  </p:stCondLst>
                                  <p:childTnLst>
                                    <p:set>
                                      <p:cBhvr>
                                        <p:cTn id="56" dur="1" fill="hold">
                                          <p:stCondLst>
                                            <p:cond delay="0"/>
                                          </p:stCondLst>
                                        </p:cTn>
                                        <p:tgtEl>
                                          <p:spTgt spid="103"/>
                                        </p:tgtEl>
                                        <p:attrNameLst>
                                          <p:attrName>style.visibility</p:attrName>
                                        </p:attrNameLst>
                                      </p:cBhvr>
                                      <p:to>
                                        <p:strVal val="visible"/>
                                      </p:to>
                                    </p:set>
                                    <p:animEffect transition="in" filter="wheel(1)">
                                      <p:cBhvr>
                                        <p:cTn id="57" dur="400"/>
                                        <p:tgtEl>
                                          <p:spTgt spid="103"/>
                                        </p:tgtEl>
                                      </p:cBhvr>
                                    </p:animEffect>
                                  </p:childTnLst>
                                </p:cTn>
                              </p:par>
                            </p:childTnLst>
                          </p:cTn>
                        </p:par>
                        <p:par>
                          <p:cTn id="58" fill="hold">
                            <p:stCondLst>
                              <p:cond delay="5500"/>
                            </p:stCondLst>
                            <p:childTnLst>
                              <p:par>
                                <p:cTn id="59" presetID="16" presetClass="entr" presetSubtype="21" fill="hold" nodeType="afterEffect">
                                  <p:stCondLst>
                                    <p:cond delay="0"/>
                                  </p:stCondLst>
                                  <p:childTnLst>
                                    <p:set>
                                      <p:cBhvr>
                                        <p:cTn id="60" dur="1" fill="hold">
                                          <p:stCondLst>
                                            <p:cond delay="0"/>
                                          </p:stCondLst>
                                        </p:cTn>
                                        <p:tgtEl>
                                          <p:spTgt spid="2"/>
                                        </p:tgtEl>
                                        <p:attrNameLst>
                                          <p:attrName>style.visibility</p:attrName>
                                        </p:attrNameLst>
                                      </p:cBhvr>
                                      <p:to>
                                        <p:strVal val="visible"/>
                                      </p:to>
                                    </p:set>
                                    <p:animEffect transition="in" filter="barn(inVertical)">
                                      <p:cBhvr>
                                        <p:cTn id="61" dur="250"/>
                                        <p:tgtEl>
                                          <p:spTgt spid="2"/>
                                        </p:tgtEl>
                                      </p:cBhvr>
                                    </p:animEffect>
                                  </p:childTnLst>
                                </p:cTn>
                              </p:par>
                            </p:childTnLst>
                          </p:cTn>
                        </p:par>
                        <p:par>
                          <p:cTn id="62" fill="hold">
                            <p:stCondLst>
                              <p:cond delay="6000"/>
                            </p:stCondLst>
                            <p:childTnLst>
                              <p:par>
                                <p:cTn id="63" presetID="16" presetClass="entr" presetSubtype="21" fill="hold" nodeType="afterEffect">
                                  <p:stCondLst>
                                    <p:cond delay="0"/>
                                  </p:stCondLst>
                                  <p:childTnLst>
                                    <p:set>
                                      <p:cBhvr>
                                        <p:cTn id="64" dur="1" fill="hold">
                                          <p:stCondLst>
                                            <p:cond delay="0"/>
                                          </p:stCondLst>
                                        </p:cTn>
                                        <p:tgtEl>
                                          <p:spTgt spid="3"/>
                                        </p:tgtEl>
                                        <p:attrNameLst>
                                          <p:attrName>style.visibility</p:attrName>
                                        </p:attrNameLst>
                                      </p:cBhvr>
                                      <p:to>
                                        <p:strVal val="visible"/>
                                      </p:to>
                                    </p:set>
                                    <p:animEffect transition="in" filter="barn(inVertical)">
                                      <p:cBhvr>
                                        <p:cTn id="65" dur="250"/>
                                        <p:tgtEl>
                                          <p:spTgt spid="3"/>
                                        </p:tgtEl>
                                      </p:cBhvr>
                                    </p:animEffect>
                                  </p:childTnLst>
                                </p:cTn>
                              </p:par>
                            </p:childTnLst>
                          </p:cTn>
                        </p:par>
                        <p:par>
                          <p:cTn id="66" fill="hold">
                            <p:stCondLst>
                              <p:cond delay="6500"/>
                            </p:stCondLst>
                            <p:childTnLst>
                              <p:par>
                                <p:cTn id="67" presetID="16" presetClass="entr" presetSubtype="21" fill="hold" nodeType="afterEffect">
                                  <p:stCondLst>
                                    <p:cond delay="0"/>
                                  </p:stCondLst>
                                  <p:childTnLst>
                                    <p:set>
                                      <p:cBhvr>
                                        <p:cTn id="68" dur="1" fill="hold">
                                          <p:stCondLst>
                                            <p:cond delay="0"/>
                                          </p:stCondLst>
                                        </p:cTn>
                                        <p:tgtEl>
                                          <p:spTgt spid="5"/>
                                        </p:tgtEl>
                                        <p:attrNameLst>
                                          <p:attrName>style.visibility</p:attrName>
                                        </p:attrNameLst>
                                      </p:cBhvr>
                                      <p:to>
                                        <p:strVal val="visible"/>
                                      </p:to>
                                    </p:set>
                                    <p:animEffect transition="in" filter="barn(inVertical)">
                                      <p:cBhvr>
                                        <p:cTn id="69" dur="250"/>
                                        <p:tgtEl>
                                          <p:spTgt spid="5"/>
                                        </p:tgtEl>
                                      </p:cBhvr>
                                    </p:animEffect>
                                  </p:childTnLst>
                                </p:cTn>
                              </p:par>
                            </p:childTnLst>
                          </p:cTn>
                        </p:par>
                        <p:par>
                          <p:cTn id="70" fill="hold">
                            <p:stCondLst>
                              <p:cond delay="7000"/>
                            </p:stCondLst>
                            <p:childTnLst>
                              <p:par>
                                <p:cTn id="71" presetID="16" presetClass="entr" presetSubtype="21" fill="hold" nodeType="afterEffect">
                                  <p:stCondLst>
                                    <p:cond delay="0"/>
                                  </p:stCondLst>
                                  <p:childTnLst>
                                    <p:set>
                                      <p:cBhvr>
                                        <p:cTn id="72" dur="1" fill="hold">
                                          <p:stCondLst>
                                            <p:cond delay="0"/>
                                          </p:stCondLst>
                                        </p:cTn>
                                        <p:tgtEl>
                                          <p:spTgt spid="4"/>
                                        </p:tgtEl>
                                        <p:attrNameLst>
                                          <p:attrName>style.visibility</p:attrName>
                                        </p:attrNameLst>
                                      </p:cBhvr>
                                      <p:to>
                                        <p:strVal val="visible"/>
                                      </p:to>
                                    </p:set>
                                    <p:animEffect transition="in" filter="barn(inVertical)">
                                      <p:cBhvr>
                                        <p:cTn id="73" dur="250"/>
                                        <p:tgtEl>
                                          <p:spTgt spid="4"/>
                                        </p:tgtEl>
                                      </p:cBhvr>
                                    </p:animEffect>
                                  </p:childTnLst>
                                </p:cTn>
                              </p:par>
                            </p:childTnLst>
                          </p:cTn>
                        </p:par>
                        <p:par>
                          <p:cTn id="74" fill="hold">
                            <p:stCondLst>
                              <p:cond delay="7500"/>
                            </p:stCondLst>
                            <p:childTnLst>
                              <p:par>
                                <p:cTn id="75" presetID="2" presetClass="entr" presetSubtype="4" fill="hold" grpId="0" nodeType="afterEffect">
                                  <p:stCondLst>
                                    <p:cond delay="0"/>
                                  </p:stCondLst>
                                  <p:childTnLst>
                                    <p:set>
                                      <p:cBhvr>
                                        <p:cTn id="76" dur="1" fill="hold">
                                          <p:stCondLst>
                                            <p:cond delay="0"/>
                                          </p:stCondLst>
                                        </p:cTn>
                                        <p:tgtEl>
                                          <p:spTgt spid="143"/>
                                        </p:tgtEl>
                                        <p:attrNameLst>
                                          <p:attrName>style.visibility</p:attrName>
                                        </p:attrNameLst>
                                      </p:cBhvr>
                                      <p:to>
                                        <p:strVal val="visible"/>
                                      </p:to>
                                    </p:set>
                                    <p:anim calcmode="lin" valueType="num">
                                      <p:cBhvr additive="base">
                                        <p:cTn id="77" dur="500" fill="hold"/>
                                        <p:tgtEl>
                                          <p:spTgt spid="143"/>
                                        </p:tgtEl>
                                        <p:attrNameLst>
                                          <p:attrName>ppt_x</p:attrName>
                                        </p:attrNameLst>
                                      </p:cBhvr>
                                      <p:tavLst>
                                        <p:tav tm="0">
                                          <p:val>
                                            <p:strVal val="#ppt_x"/>
                                          </p:val>
                                        </p:tav>
                                        <p:tav tm="100000">
                                          <p:val>
                                            <p:strVal val="#ppt_x"/>
                                          </p:val>
                                        </p:tav>
                                      </p:tavLst>
                                    </p:anim>
                                    <p:anim calcmode="lin" valueType="num">
                                      <p:cBhvr additive="base">
                                        <p:cTn id="78" dur="500" fill="hold"/>
                                        <p:tgtEl>
                                          <p:spTgt spid="143"/>
                                        </p:tgtEl>
                                        <p:attrNameLst>
                                          <p:attrName>ppt_y</p:attrName>
                                        </p:attrNameLst>
                                      </p:cBhvr>
                                      <p:tavLst>
                                        <p:tav tm="0">
                                          <p:val>
                                            <p:strVal val="1+#ppt_h/2"/>
                                          </p:val>
                                        </p:tav>
                                        <p:tav tm="100000">
                                          <p:val>
                                            <p:strVal val="#ppt_y"/>
                                          </p:val>
                                        </p:tav>
                                      </p:tavLst>
                                    </p:anim>
                                  </p:childTnLst>
                                </p:cTn>
                              </p:par>
                            </p:childTnLst>
                          </p:cTn>
                        </p:par>
                        <p:par>
                          <p:cTn id="79" fill="hold">
                            <p:stCondLst>
                              <p:cond delay="8000"/>
                            </p:stCondLst>
                            <p:childTnLst>
                              <p:par>
                                <p:cTn id="80" presetID="2" presetClass="entr" presetSubtype="4" fill="hold" grpId="0" nodeType="afterEffect">
                                  <p:stCondLst>
                                    <p:cond delay="0"/>
                                  </p:stCondLst>
                                  <p:childTnLst>
                                    <p:set>
                                      <p:cBhvr>
                                        <p:cTn id="81" dur="1" fill="hold">
                                          <p:stCondLst>
                                            <p:cond delay="0"/>
                                          </p:stCondLst>
                                        </p:cTn>
                                        <p:tgtEl>
                                          <p:spTgt spid="144"/>
                                        </p:tgtEl>
                                        <p:attrNameLst>
                                          <p:attrName>style.visibility</p:attrName>
                                        </p:attrNameLst>
                                      </p:cBhvr>
                                      <p:to>
                                        <p:strVal val="visible"/>
                                      </p:to>
                                    </p:set>
                                    <p:anim calcmode="lin" valueType="num">
                                      <p:cBhvr additive="base">
                                        <p:cTn id="82" dur="500" fill="hold"/>
                                        <p:tgtEl>
                                          <p:spTgt spid="144"/>
                                        </p:tgtEl>
                                        <p:attrNameLst>
                                          <p:attrName>ppt_x</p:attrName>
                                        </p:attrNameLst>
                                      </p:cBhvr>
                                      <p:tavLst>
                                        <p:tav tm="0">
                                          <p:val>
                                            <p:strVal val="#ppt_x"/>
                                          </p:val>
                                        </p:tav>
                                        <p:tav tm="100000">
                                          <p:val>
                                            <p:strVal val="#ppt_x"/>
                                          </p:val>
                                        </p:tav>
                                      </p:tavLst>
                                    </p:anim>
                                    <p:anim calcmode="lin" valueType="num">
                                      <p:cBhvr additive="base">
                                        <p:cTn id="83" dur="500" fill="hold"/>
                                        <p:tgtEl>
                                          <p:spTgt spid="144"/>
                                        </p:tgtEl>
                                        <p:attrNameLst>
                                          <p:attrName>ppt_y</p:attrName>
                                        </p:attrNameLst>
                                      </p:cBhvr>
                                      <p:tavLst>
                                        <p:tav tm="0">
                                          <p:val>
                                            <p:strVal val="1+#ppt_h/2"/>
                                          </p:val>
                                        </p:tav>
                                        <p:tav tm="100000">
                                          <p:val>
                                            <p:strVal val="#ppt_y"/>
                                          </p:val>
                                        </p:tav>
                                      </p:tavLst>
                                    </p:anim>
                                  </p:childTnLst>
                                </p:cTn>
                              </p:par>
                            </p:childTnLst>
                          </p:cTn>
                        </p:par>
                        <p:par>
                          <p:cTn id="84" fill="hold">
                            <p:stCondLst>
                              <p:cond delay="8500"/>
                            </p:stCondLst>
                            <p:childTnLst>
                              <p:par>
                                <p:cTn id="85" presetID="2" presetClass="entr" presetSubtype="4" fill="hold" grpId="0" nodeType="afterEffect">
                                  <p:stCondLst>
                                    <p:cond delay="0"/>
                                  </p:stCondLst>
                                  <p:childTnLst>
                                    <p:set>
                                      <p:cBhvr>
                                        <p:cTn id="86" dur="1" fill="hold">
                                          <p:stCondLst>
                                            <p:cond delay="0"/>
                                          </p:stCondLst>
                                        </p:cTn>
                                        <p:tgtEl>
                                          <p:spTgt spid="145"/>
                                        </p:tgtEl>
                                        <p:attrNameLst>
                                          <p:attrName>style.visibility</p:attrName>
                                        </p:attrNameLst>
                                      </p:cBhvr>
                                      <p:to>
                                        <p:strVal val="visible"/>
                                      </p:to>
                                    </p:set>
                                    <p:anim calcmode="lin" valueType="num">
                                      <p:cBhvr additive="base">
                                        <p:cTn id="87" dur="500" fill="hold"/>
                                        <p:tgtEl>
                                          <p:spTgt spid="145"/>
                                        </p:tgtEl>
                                        <p:attrNameLst>
                                          <p:attrName>ppt_x</p:attrName>
                                        </p:attrNameLst>
                                      </p:cBhvr>
                                      <p:tavLst>
                                        <p:tav tm="0">
                                          <p:val>
                                            <p:strVal val="#ppt_x"/>
                                          </p:val>
                                        </p:tav>
                                        <p:tav tm="100000">
                                          <p:val>
                                            <p:strVal val="#ppt_x"/>
                                          </p:val>
                                        </p:tav>
                                      </p:tavLst>
                                    </p:anim>
                                    <p:anim calcmode="lin" valueType="num">
                                      <p:cBhvr additive="base">
                                        <p:cTn id="88" dur="500" fill="hold"/>
                                        <p:tgtEl>
                                          <p:spTgt spid="145"/>
                                        </p:tgtEl>
                                        <p:attrNameLst>
                                          <p:attrName>ppt_y</p:attrName>
                                        </p:attrNameLst>
                                      </p:cBhvr>
                                      <p:tavLst>
                                        <p:tav tm="0">
                                          <p:val>
                                            <p:strVal val="1+#ppt_h/2"/>
                                          </p:val>
                                        </p:tav>
                                        <p:tav tm="100000">
                                          <p:val>
                                            <p:strVal val="#ppt_y"/>
                                          </p:val>
                                        </p:tav>
                                      </p:tavLst>
                                    </p:anim>
                                  </p:childTnLst>
                                </p:cTn>
                              </p:par>
                            </p:childTnLst>
                          </p:cTn>
                        </p:par>
                        <p:par>
                          <p:cTn id="89" fill="hold">
                            <p:stCondLst>
                              <p:cond delay="9000"/>
                            </p:stCondLst>
                            <p:childTnLst>
                              <p:par>
                                <p:cTn id="90" presetID="2" presetClass="entr" presetSubtype="4" fill="hold" grpId="0" nodeType="afterEffect">
                                  <p:stCondLst>
                                    <p:cond delay="0"/>
                                  </p:stCondLst>
                                  <p:childTnLst>
                                    <p:set>
                                      <p:cBhvr>
                                        <p:cTn id="91" dur="1" fill="hold">
                                          <p:stCondLst>
                                            <p:cond delay="0"/>
                                          </p:stCondLst>
                                        </p:cTn>
                                        <p:tgtEl>
                                          <p:spTgt spid="146"/>
                                        </p:tgtEl>
                                        <p:attrNameLst>
                                          <p:attrName>style.visibility</p:attrName>
                                        </p:attrNameLst>
                                      </p:cBhvr>
                                      <p:to>
                                        <p:strVal val="visible"/>
                                      </p:to>
                                    </p:set>
                                    <p:anim calcmode="lin" valueType="num">
                                      <p:cBhvr additive="base">
                                        <p:cTn id="92" dur="500" fill="hold"/>
                                        <p:tgtEl>
                                          <p:spTgt spid="146"/>
                                        </p:tgtEl>
                                        <p:attrNameLst>
                                          <p:attrName>ppt_x</p:attrName>
                                        </p:attrNameLst>
                                      </p:cBhvr>
                                      <p:tavLst>
                                        <p:tav tm="0">
                                          <p:val>
                                            <p:strVal val="#ppt_x"/>
                                          </p:val>
                                        </p:tav>
                                        <p:tav tm="100000">
                                          <p:val>
                                            <p:strVal val="#ppt_x"/>
                                          </p:val>
                                        </p:tav>
                                      </p:tavLst>
                                    </p:anim>
                                    <p:anim calcmode="lin" valueType="num">
                                      <p:cBhvr additive="base">
                                        <p:cTn id="93" dur="500" fill="hold"/>
                                        <p:tgtEl>
                                          <p:spTgt spid="146"/>
                                        </p:tgtEl>
                                        <p:attrNameLst>
                                          <p:attrName>ppt_y</p:attrName>
                                        </p:attrNameLst>
                                      </p:cBhvr>
                                      <p:tavLst>
                                        <p:tav tm="0">
                                          <p:val>
                                            <p:strVal val="1+#ppt_h/2"/>
                                          </p:val>
                                        </p:tav>
                                        <p:tav tm="100000">
                                          <p:val>
                                            <p:strVal val="#ppt_y"/>
                                          </p:val>
                                        </p:tav>
                                      </p:tavLst>
                                    </p:anim>
                                  </p:childTnLst>
                                </p:cTn>
                              </p:par>
                            </p:childTnLst>
                          </p:cTn>
                        </p:par>
                        <p:par>
                          <p:cTn id="94" fill="hold">
                            <p:stCondLst>
                              <p:cond delay="9500"/>
                            </p:stCondLst>
                            <p:childTnLst>
                              <p:par>
                                <p:cTn id="95" presetID="2" presetClass="entr" presetSubtype="4" fill="hold" grpId="0" nodeType="afterEffect">
                                  <p:stCondLst>
                                    <p:cond delay="0"/>
                                  </p:stCondLst>
                                  <p:childTnLst>
                                    <p:set>
                                      <p:cBhvr>
                                        <p:cTn id="96" dur="1" fill="hold">
                                          <p:stCondLst>
                                            <p:cond delay="0"/>
                                          </p:stCondLst>
                                        </p:cTn>
                                        <p:tgtEl>
                                          <p:spTgt spid="149"/>
                                        </p:tgtEl>
                                        <p:attrNameLst>
                                          <p:attrName>style.visibility</p:attrName>
                                        </p:attrNameLst>
                                      </p:cBhvr>
                                      <p:to>
                                        <p:strVal val="visible"/>
                                      </p:to>
                                    </p:set>
                                    <p:anim calcmode="lin" valueType="num">
                                      <p:cBhvr additive="base">
                                        <p:cTn id="97" dur="500" fill="hold"/>
                                        <p:tgtEl>
                                          <p:spTgt spid="149"/>
                                        </p:tgtEl>
                                        <p:attrNameLst>
                                          <p:attrName>ppt_x</p:attrName>
                                        </p:attrNameLst>
                                      </p:cBhvr>
                                      <p:tavLst>
                                        <p:tav tm="0">
                                          <p:val>
                                            <p:strVal val="#ppt_x"/>
                                          </p:val>
                                        </p:tav>
                                        <p:tav tm="100000">
                                          <p:val>
                                            <p:strVal val="#ppt_x"/>
                                          </p:val>
                                        </p:tav>
                                      </p:tavLst>
                                    </p:anim>
                                    <p:anim calcmode="lin" valueType="num">
                                      <p:cBhvr additive="base">
                                        <p:cTn id="98" dur="500" fill="hold"/>
                                        <p:tgtEl>
                                          <p:spTgt spid="149"/>
                                        </p:tgtEl>
                                        <p:attrNameLst>
                                          <p:attrName>ppt_y</p:attrName>
                                        </p:attrNameLst>
                                      </p:cBhvr>
                                      <p:tavLst>
                                        <p:tav tm="0">
                                          <p:val>
                                            <p:strVal val="1+#ppt_h/2"/>
                                          </p:val>
                                        </p:tav>
                                        <p:tav tm="100000">
                                          <p:val>
                                            <p:strVal val="#ppt_y"/>
                                          </p:val>
                                        </p:tav>
                                      </p:tavLst>
                                    </p:anim>
                                  </p:childTnLst>
                                </p:cTn>
                              </p:par>
                            </p:childTnLst>
                          </p:cTn>
                        </p:par>
                        <p:par>
                          <p:cTn id="99" fill="hold">
                            <p:stCondLst>
                              <p:cond delay="10000"/>
                            </p:stCondLst>
                            <p:childTnLst>
                              <p:par>
                                <p:cTn id="100" presetID="2" presetClass="entr" presetSubtype="4" fill="hold" grpId="0" nodeType="afterEffect">
                                  <p:stCondLst>
                                    <p:cond delay="0"/>
                                  </p:stCondLst>
                                  <p:childTnLst>
                                    <p:set>
                                      <p:cBhvr>
                                        <p:cTn id="101" dur="1" fill="hold">
                                          <p:stCondLst>
                                            <p:cond delay="0"/>
                                          </p:stCondLst>
                                        </p:cTn>
                                        <p:tgtEl>
                                          <p:spTgt spid="150"/>
                                        </p:tgtEl>
                                        <p:attrNameLst>
                                          <p:attrName>style.visibility</p:attrName>
                                        </p:attrNameLst>
                                      </p:cBhvr>
                                      <p:to>
                                        <p:strVal val="visible"/>
                                      </p:to>
                                    </p:set>
                                    <p:anim calcmode="lin" valueType="num">
                                      <p:cBhvr additive="base">
                                        <p:cTn id="102" dur="500" fill="hold"/>
                                        <p:tgtEl>
                                          <p:spTgt spid="150"/>
                                        </p:tgtEl>
                                        <p:attrNameLst>
                                          <p:attrName>ppt_x</p:attrName>
                                        </p:attrNameLst>
                                      </p:cBhvr>
                                      <p:tavLst>
                                        <p:tav tm="0">
                                          <p:val>
                                            <p:strVal val="#ppt_x"/>
                                          </p:val>
                                        </p:tav>
                                        <p:tav tm="100000">
                                          <p:val>
                                            <p:strVal val="#ppt_x"/>
                                          </p:val>
                                        </p:tav>
                                      </p:tavLst>
                                    </p:anim>
                                    <p:anim calcmode="lin" valueType="num">
                                      <p:cBhvr additive="base">
                                        <p:cTn id="103" dur="500" fill="hold"/>
                                        <p:tgtEl>
                                          <p:spTgt spid="150"/>
                                        </p:tgtEl>
                                        <p:attrNameLst>
                                          <p:attrName>ppt_y</p:attrName>
                                        </p:attrNameLst>
                                      </p:cBhvr>
                                      <p:tavLst>
                                        <p:tav tm="0">
                                          <p:val>
                                            <p:strVal val="1+#ppt_h/2"/>
                                          </p:val>
                                        </p:tav>
                                        <p:tav tm="100000">
                                          <p:val>
                                            <p:strVal val="#ppt_y"/>
                                          </p:val>
                                        </p:tav>
                                      </p:tavLst>
                                    </p:anim>
                                  </p:childTnLst>
                                </p:cTn>
                              </p:par>
                            </p:childTnLst>
                          </p:cTn>
                        </p:par>
                        <p:par>
                          <p:cTn id="104" fill="hold">
                            <p:stCondLst>
                              <p:cond delay="10500"/>
                            </p:stCondLst>
                            <p:childTnLst>
                              <p:par>
                                <p:cTn id="105" presetID="2" presetClass="entr" presetSubtype="4" fill="hold" grpId="0" nodeType="afterEffect">
                                  <p:stCondLst>
                                    <p:cond delay="0"/>
                                  </p:stCondLst>
                                  <p:childTnLst>
                                    <p:set>
                                      <p:cBhvr>
                                        <p:cTn id="106" dur="1" fill="hold">
                                          <p:stCondLst>
                                            <p:cond delay="0"/>
                                          </p:stCondLst>
                                        </p:cTn>
                                        <p:tgtEl>
                                          <p:spTgt spid="147"/>
                                        </p:tgtEl>
                                        <p:attrNameLst>
                                          <p:attrName>style.visibility</p:attrName>
                                        </p:attrNameLst>
                                      </p:cBhvr>
                                      <p:to>
                                        <p:strVal val="visible"/>
                                      </p:to>
                                    </p:set>
                                    <p:anim calcmode="lin" valueType="num">
                                      <p:cBhvr additive="base">
                                        <p:cTn id="107" dur="500" fill="hold"/>
                                        <p:tgtEl>
                                          <p:spTgt spid="147"/>
                                        </p:tgtEl>
                                        <p:attrNameLst>
                                          <p:attrName>ppt_x</p:attrName>
                                        </p:attrNameLst>
                                      </p:cBhvr>
                                      <p:tavLst>
                                        <p:tav tm="0">
                                          <p:val>
                                            <p:strVal val="#ppt_x"/>
                                          </p:val>
                                        </p:tav>
                                        <p:tav tm="100000">
                                          <p:val>
                                            <p:strVal val="#ppt_x"/>
                                          </p:val>
                                        </p:tav>
                                      </p:tavLst>
                                    </p:anim>
                                    <p:anim calcmode="lin" valueType="num">
                                      <p:cBhvr additive="base">
                                        <p:cTn id="108" dur="500" fill="hold"/>
                                        <p:tgtEl>
                                          <p:spTgt spid="147"/>
                                        </p:tgtEl>
                                        <p:attrNameLst>
                                          <p:attrName>ppt_y</p:attrName>
                                        </p:attrNameLst>
                                      </p:cBhvr>
                                      <p:tavLst>
                                        <p:tav tm="0">
                                          <p:val>
                                            <p:strVal val="1+#ppt_h/2"/>
                                          </p:val>
                                        </p:tav>
                                        <p:tav tm="100000">
                                          <p:val>
                                            <p:strVal val="#ppt_y"/>
                                          </p:val>
                                        </p:tav>
                                      </p:tavLst>
                                    </p:anim>
                                  </p:childTnLst>
                                </p:cTn>
                              </p:par>
                            </p:childTnLst>
                          </p:cTn>
                        </p:par>
                        <p:par>
                          <p:cTn id="109" fill="hold">
                            <p:stCondLst>
                              <p:cond delay="11000"/>
                            </p:stCondLst>
                            <p:childTnLst>
                              <p:par>
                                <p:cTn id="110" presetID="2" presetClass="entr" presetSubtype="4" fill="hold" grpId="0" nodeType="afterEffect">
                                  <p:stCondLst>
                                    <p:cond delay="0"/>
                                  </p:stCondLst>
                                  <p:childTnLst>
                                    <p:set>
                                      <p:cBhvr>
                                        <p:cTn id="111" dur="1" fill="hold">
                                          <p:stCondLst>
                                            <p:cond delay="0"/>
                                          </p:stCondLst>
                                        </p:cTn>
                                        <p:tgtEl>
                                          <p:spTgt spid="148"/>
                                        </p:tgtEl>
                                        <p:attrNameLst>
                                          <p:attrName>style.visibility</p:attrName>
                                        </p:attrNameLst>
                                      </p:cBhvr>
                                      <p:to>
                                        <p:strVal val="visible"/>
                                      </p:to>
                                    </p:set>
                                    <p:anim calcmode="lin" valueType="num">
                                      <p:cBhvr additive="base">
                                        <p:cTn id="112" dur="500" fill="hold"/>
                                        <p:tgtEl>
                                          <p:spTgt spid="148"/>
                                        </p:tgtEl>
                                        <p:attrNameLst>
                                          <p:attrName>ppt_x</p:attrName>
                                        </p:attrNameLst>
                                      </p:cBhvr>
                                      <p:tavLst>
                                        <p:tav tm="0">
                                          <p:val>
                                            <p:strVal val="#ppt_x"/>
                                          </p:val>
                                        </p:tav>
                                        <p:tav tm="100000">
                                          <p:val>
                                            <p:strVal val="#ppt_x"/>
                                          </p:val>
                                        </p:tav>
                                      </p:tavLst>
                                    </p:anim>
                                    <p:anim calcmode="lin" valueType="num">
                                      <p:cBhvr additive="base">
                                        <p:cTn id="113" dur="500" fill="hold"/>
                                        <p:tgtEl>
                                          <p:spTgt spid="148"/>
                                        </p:tgtEl>
                                        <p:attrNameLst>
                                          <p:attrName>ppt_y</p:attrName>
                                        </p:attrNameLst>
                                      </p:cBhvr>
                                      <p:tavLst>
                                        <p:tav tm="0">
                                          <p:val>
                                            <p:strVal val="1+#ppt_h/2"/>
                                          </p:val>
                                        </p:tav>
                                        <p:tav tm="100000">
                                          <p:val>
                                            <p:strVal val="#ppt_y"/>
                                          </p:val>
                                        </p:tav>
                                      </p:tavLst>
                                    </p:anim>
                                  </p:childTnLst>
                                </p:cTn>
                              </p:par>
                            </p:childTnLst>
                          </p:cTn>
                        </p:par>
                        <p:par>
                          <p:cTn id="114" fill="hold">
                            <p:stCondLst>
                              <p:cond delay="11500"/>
                            </p:stCondLst>
                            <p:childTnLst>
                              <p:par>
                                <p:cTn id="115" presetID="10" presetClass="entr" presetSubtype="0" fill="hold" grpId="0" nodeType="afterEffect">
                                  <p:stCondLst>
                                    <p:cond delay="0"/>
                                  </p:stCondLst>
                                  <p:childTnLst>
                                    <p:set>
                                      <p:cBhvr>
                                        <p:cTn id="116" dur="1" fill="hold">
                                          <p:stCondLst>
                                            <p:cond delay="0"/>
                                          </p:stCondLst>
                                        </p:cTn>
                                        <p:tgtEl>
                                          <p:spTgt spid="157"/>
                                        </p:tgtEl>
                                        <p:attrNameLst>
                                          <p:attrName>style.visibility</p:attrName>
                                        </p:attrNameLst>
                                      </p:cBhvr>
                                      <p:to>
                                        <p:strVal val="visible"/>
                                      </p:to>
                                    </p:set>
                                    <p:animEffect transition="in" filter="fade">
                                      <p:cBhvr>
                                        <p:cTn id="117" dur="500"/>
                                        <p:tgtEl>
                                          <p:spTgt spid="1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 grpId="0" bldLvl="0" animBg="1"/>
      <p:bldP spid="101" grpId="0" bldLvl="0" animBg="1"/>
      <p:bldP spid="102" grpId="0" bldLvl="0" animBg="1"/>
      <p:bldP spid="103" grpId="0" bldLvl="0" animBg="1"/>
      <p:bldP spid="143" grpId="0"/>
      <p:bldP spid="144" grpId="0"/>
      <p:bldP spid="145" grpId="0"/>
      <p:bldP spid="146" grpId="0"/>
      <p:bldP spid="147" grpId="0"/>
      <p:bldP spid="148" grpId="0"/>
      <p:bldP spid="149" grpId="0"/>
      <p:bldP spid="150" grpId="0"/>
      <p:bldP spid="157" grpId="0"/>
      <p:bldP spid="67" grpId="0"/>
    </p:bld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rotWithShape="1">
          <a:blip r:embed="rId1"/>
          <a:srcRect r="-7" b="18245"/>
          <a:stretch>
            <a:fillRect/>
          </a:stretch>
        </p:blipFill>
        <p:spPr>
          <a:xfrm>
            <a:off x="4312474" y="385382"/>
            <a:ext cx="2459029" cy="2459029"/>
          </a:xfrm>
          <a:custGeom>
            <a:avLst/>
            <a:gdLst/>
            <a:ahLst/>
            <a:cxnLst/>
            <a:rect l="l" t="t" r="r" b="b"/>
            <a:pathLst>
              <a:path w="6057610" h="6057610">
                <a:moveTo>
                  <a:pt x="3028805" y="0"/>
                </a:moveTo>
                <a:cubicBezTo>
                  <a:pt x="4701568" y="0"/>
                  <a:pt x="6057610" y="1356042"/>
                  <a:pt x="6057610" y="3028805"/>
                </a:cubicBezTo>
                <a:cubicBezTo>
                  <a:pt x="6057610" y="4701568"/>
                  <a:pt x="4701568" y="6057610"/>
                  <a:pt x="3028805" y="6057610"/>
                </a:cubicBezTo>
                <a:cubicBezTo>
                  <a:pt x="1356042" y="6057610"/>
                  <a:pt x="0" y="4701568"/>
                  <a:pt x="0" y="3028805"/>
                </a:cubicBezTo>
                <a:cubicBezTo>
                  <a:pt x="0" y="1356042"/>
                  <a:pt x="1356042" y="0"/>
                  <a:pt x="3028805" y="0"/>
                </a:cubicBezTo>
                <a:close/>
              </a:path>
            </a:pathLst>
          </a:custGeom>
          <a:effectLst>
            <a:softEdge rad="0"/>
          </a:effectLst>
        </p:spPr>
      </p:pic>
      <p:pic>
        <p:nvPicPr>
          <p:cNvPr id="4" name="图片 3"/>
          <p:cNvPicPr>
            <a:picLocks noChangeAspect="1"/>
          </p:cNvPicPr>
          <p:nvPr/>
        </p:nvPicPr>
        <p:blipFill rotWithShape="1">
          <a:blip r:embed="rId2"/>
          <a:srcRect r="1" b="18001"/>
          <a:stretch>
            <a:fillRect/>
          </a:stretch>
        </p:blipFill>
        <p:spPr>
          <a:xfrm>
            <a:off x="3125968" y="2527224"/>
            <a:ext cx="3316388" cy="3316386"/>
          </a:xfrm>
          <a:custGeom>
            <a:avLst/>
            <a:gdLst/>
            <a:ahLst/>
            <a:cxnLst/>
            <a:rect l="l" t="t" r="r" b="b"/>
            <a:pathLst>
              <a:path w="6057610" h="6057610">
                <a:moveTo>
                  <a:pt x="3028805" y="0"/>
                </a:moveTo>
                <a:cubicBezTo>
                  <a:pt x="4701568" y="0"/>
                  <a:pt x="6057610" y="1356042"/>
                  <a:pt x="6057610" y="3028805"/>
                </a:cubicBezTo>
                <a:cubicBezTo>
                  <a:pt x="6057610" y="4701568"/>
                  <a:pt x="4701568" y="6057610"/>
                  <a:pt x="3028805" y="6057610"/>
                </a:cubicBezTo>
                <a:cubicBezTo>
                  <a:pt x="1356042" y="6057610"/>
                  <a:pt x="0" y="4701568"/>
                  <a:pt x="0" y="3028805"/>
                </a:cubicBezTo>
                <a:cubicBezTo>
                  <a:pt x="0" y="1356042"/>
                  <a:pt x="1356042" y="0"/>
                  <a:pt x="3028805" y="0"/>
                </a:cubicBezTo>
                <a:close/>
              </a:path>
            </a:pathLst>
          </a:custGeom>
          <a:effectLst>
            <a:softEdge rad="0"/>
          </a:effectLst>
        </p:spPr>
      </p:pic>
      <p:pic>
        <p:nvPicPr>
          <p:cNvPr id="5" name="图片 4"/>
          <p:cNvPicPr>
            <a:picLocks noChangeAspect="1"/>
          </p:cNvPicPr>
          <p:nvPr/>
        </p:nvPicPr>
        <p:blipFill rotWithShape="1">
          <a:blip r:embed="rId3"/>
          <a:srcRect r="3" b="30523"/>
          <a:stretch>
            <a:fillRect/>
          </a:stretch>
        </p:blipFill>
        <p:spPr>
          <a:xfrm>
            <a:off x="1" y="1"/>
            <a:ext cx="4443799" cy="3776782"/>
          </a:xfrm>
          <a:custGeom>
            <a:avLst/>
            <a:gdLst/>
            <a:ahLst/>
            <a:cxnLst/>
            <a:rect l="l" t="t" r="r" b="b"/>
            <a:pathLst>
              <a:path w="4443799" h="3776782">
                <a:moveTo>
                  <a:pt x="0" y="0"/>
                </a:moveTo>
                <a:lnTo>
                  <a:pt x="4164578" y="0"/>
                </a:lnTo>
                <a:lnTo>
                  <a:pt x="4238884" y="154250"/>
                </a:lnTo>
                <a:cubicBezTo>
                  <a:pt x="4370833" y="466214"/>
                  <a:pt x="4443799" y="809200"/>
                  <a:pt x="4443799" y="1169228"/>
                </a:cubicBezTo>
                <a:cubicBezTo>
                  <a:pt x="4443799" y="2609341"/>
                  <a:pt x="3276357" y="3776782"/>
                  <a:pt x="1836244" y="3776782"/>
                </a:cubicBezTo>
                <a:cubicBezTo>
                  <a:pt x="1206195" y="3776782"/>
                  <a:pt x="628337" y="3553326"/>
                  <a:pt x="177598" y="3181344"/>
                </a:cubicBezTo>
                <a:lnTo>
                  <a:pt x="0" y="3019932"/>
                </a:lnTo>
                <a:close/>
              </a:path>
            </a:pathLst>
          </a:custGeom>
          <a:effectLst>
            <a:softEdge rad="0"/>
          </a:effectLst>
        </p:spPr>
      </p:pic>
      <p:pic>
        <p:nvPicPr>
          <p:cNvPr id="6" name="图片 5"/>
          <p:cNvPicPr>
            <a:picLocks noChangeAspect="1"/>
          </p:cNvPicPr>
          <p:nvPr/>
        </p:nvPicPr>
        <p:blipFill rotWithShape="1">
          <a:blip r:embed="rId4"/>
          <a:srcRect t="951" r="4" b="28953"/>
          <a:stretch>
            <a:fillRect/>
          </a:stretch>
        </p:blipFill>
        <p:spPr>
          <a:xfrm>
            <a:off x="0" y="3907795"/>
            <a:ext cx="3440566" cy="2950205"/>
          </a:xfrm>
          <a:custGeom>
            <a:avLst/>
            <a:gdLst/>
            <a:ahLst/>
            <a:cxnLst/>
            <a:rect l="l" t="t" r="r" b="b"/>
            <a:pathLst>
              <a:path w="3440586" h="2950205">
                <a:moveTo>
                  <a:pt x="1539166" y="0"/>
                </a:moveTo>
                <a:cubicBezTo>
                  <a:pt x="2589292" y="0"/>
                  <a:pt x="3440586" y="851294"/>
                  <a:pt x="3440586" y="1901419"/>
                </a:cubicBezTo>
                <a:cubicBezTo>
                  <a:pt x="3440586" y="2229583"/>
                  <a:pt x="3357452" y="2538330"/>
                  <a:pt x="3211095" y="2807749"/>
                </a:cubicBezTo>
                <a:lnTo>
                  <a:pt x="3124550" y="2950205"/>
                </a:lnTo>
                <a:lnTo>
                  <a:pt x="0" y="2950205"/>
                </a:lnTo>
                <a:lnTo>
                  <a:pt x="0" y="788141"/>
                </a:lnTo>
                <a:lnTo>
                  <a:pt x="71938" y="691940"/>
                </a:lnTo>
                <a:cubicBezTo>
                  <a:pt x="420687" y="269355"/>
                  <a:pt x="948471" y="0"/>
                  <a:pt x="1539166" y="0"/>
                </a:cubicBezTo>
                <a:close/>
              </a:path>
            </a:pathLst>
          </a:custGeom>
          <a:effectLst>
            <a:softEdge rad="0"/>
          </a:effectLst>
        </p:spPr>
      </p:pic>
      <p:sp>
        <p:nvSpPr>
          <p:cNvPr id="10" name="Oval 4"/>
          <p:cNvSpPr>
            <a:spLocks noChangeArrowheads="1"/>
          </p:cNvSpPr>
          <p:nvPr/>
        </p:nvSpPr>
        <p:spPr bwMode="auto">
          <a:xfrm>
            <a:off x="7547736" y="1994490"/>
            <a:ext cx="523875" cy="526256"/>
          </a:xfrm>
          <a:prstGeom prst="teardrop">
            <a:avLst/>
          </a:prstGeom>
          <a:solidFill>
            <a:schemeClr val="tx1">
              <a:lumMod val="65000"/>
              <a:lumOff val="35000"/>
            </a:schemeClr>
          </a:solidFill>
          <a:ln>
            <a:noFill/>
          </a:ln>
          <a:effectLst>
            <a:outerShdw blurRad="381000" dist="101600" dir="2700000" algn="ctr" rotWithShape="0">
              <a:srgbClr val="000000">
                <a:alpha val="30000"/>
              </a:srgbClr>
            </a:outerShdw>
          </a:effectLst>
        </p:spPr>
        <p:txBody>
          <a:bodyPr lIns="68573" tIns="34286" rIns="68573" bIns="34286" anchor="ctr"/>
          <a:lstStyle>
            <a:lvl1pPr>
              <a:defRPr sz="1900">
                <a:solidFill>
                  <a:schemeClr val="tx1"/>
                </a:solidFill>
                <a:latin typeface="Calibri" panose="020F0502020204030204" charset="0"/>
                <a:ea typeface="宋体" panose="02010600030101010101" pitchFamily="2" charset="-122"/>
              </a:defRPr>
            </a:lvl1pPr>
            <a:lvl2pPr marL="742950" indent="-285750">
              <a:defRPr sz="1900">
                <a:solidFill>
                  <a:schemeClr val="tx1"/>
                </a:solidFill>
                <a:latin typeface="Calibri" panose="020F0502020204030204" charset="0"/>
                <a:ea typeface="宋体" panose="02010600030101010101" pitchFamily="2" charset="-122"/>
              </a:defRPr>
            </a:lvl2pPr>
            <a:lvl3pPr marL="1143000" indent="-228600">
              <a:defRPr sz="1900">
                <a:solidFill>
                  <a:schemeClr val="tx1"/>
                </a:solidFill>
                <a:latin typeface="Calibri" panose="020F0502020204030204" charset="0"/>
                <a:ea typeface="宋体" panose="02010600030101010101" pitchFamily="2" charset="-122"/>
              </a:defRPr>
            </a:lvl3pPr>
            <a:lvl4pPr marL="1600200" indent="-228600">
              <a:defRPr sz="1900">
                <a:solidFill>
                  <a:schemeClr val="tx1"/>
                </a:solidFill>
                <a:latin typeface="Calibri" panose="020F0502020204030204" charset="0"/>
                <a:ea typeface="宋体" panose="02010600030101010101" pitchFamily="2" charset="-122"/>
              </a:defRPr>
            </a:lvl4pPr>
            <a:lvl5pPr marL="2057400" indent="-228600">
              <a:defRPr sz="1900">
                <a:solidFill>
                  <a:schemeClr val="tx1"/>
                </a:solidFill>
                <a:latin typeface="Calibri" panose="020F0502020204030204" charset="0"/>
                <a:ea typeface="宋体" panose="02010600030101010101" pitchFamily="2" charset="-122"/>
              </a:defRPr>
            </a:lvl5pPr>
            <a:lvl6pPr marL="2514600" indent="-228600" defTabSz="913130" fontAlgn="base">
              <a:spcBef>
                <a:spcPct val="0"/>
              </a:spcBef>
              <a:spcAft>
                <a:spcPct val="0"/>
              </a:spcAft>
              <a:defRPr sz="1900">
                <a:solidFill>
                  <a:schemeClr val="tx1"/>
                </a:solidFill>
                <a:latin typeface="Calibri" panose="020F0502020204030204" charset="0"/>
                <a:ea typeface="宋体" panose="02010600030101010101" pitchFamily="2" charset="-122"/>
              </a:defRPr>
            </a:lvl6pPr>
            <a:lvl7pPr marL="2971800" indent="-228600" defTabSz="913130" fontAlgn="base">
              <a:spcBef>
                <a:spcPct val="0"/>
              </a:spcBef>
              <a:spcAft>
                <a:spcPct val="0"/>
              </a:spcAft>
              <a:defRPr sz="1900">
                <a:solidFill>
                  <a:schemeClr val="tx1"/>
                </a:solidFill>
                <a:latin typeface="Calibri" panose="020F0502020204030204" charset="0"/>
                <a:ea typeface="宋体" panose="02010600030101010101" pitchFamily="2" charset="-122"/>
              </a:defRPr>
            </a:lvl7pPr>
            <a:lvl8pPr marL="3429000" indent="-228600" defTabSz="913130" fontAlgn="base">
              <a:spcBef>
                <a:spcPct val="0"/>
              </a:spcBef>
              <a:spcAft>
                <a:spcPct val="0"/>
              </a:spcAft>
              <a:defRPr sz="1900">
                <a:solidFill>
                  <a:schemeClr val="tx1"/>
                </a:solidFill>
                <a:latin typeface="Calibri" panose="020F0502020204030204" charset="0"/>
                <a:ea typeface="宋体" panose="02010600030101010101" pitchFamily="2" charset="-122"/>
              </a:defRPr>
            </a:lvl8pPr>
            <a:lvl9pPr marL="3886200" indent="-228600" defTabSz="913130" fontAlgn="base">
              <a:spcBef>
                <a:spcPct val="0"/>
              </a:spcBef>
              <a:spcAft>
                <a:spcPct val="0"/>
              </a:spcAft>
              <a:defRPr sz="1900">
                <a:solidFill>
                  <a:schemeClr val="tx1"/>
                </a:solidFill>
                <a:latin typeface="Calibri" panose="020F0502020204030204" charset="0"/>
                <a:ea typeface="宋体" panose="02010600030101010101" pitchFamily="2" charset="-122"/>
              </a:defRPr>
            </a:lvl9pPr>
          </a:lstStyle>
          <a:p>
            <a:pPr eaLnBrk="1" hangingPunct="1"/>
            <a:endParaRPr lang="zh-CN" altLang="en-US" sz="2400">
              <a:solidFill>
                <a:srgbClr val="F2F2F2"/>
              </a:solidFill>
              <a:latin typeface="微软雅黑" panose="020B0503020204020204" charset="-122"/>
              <a:ea typeface="微软雅黑" panose="020B0503020204020204" charset="-122"/>
              <a:cs typeface="+mn-ea"/>
              <a:sym typeface="微软雅黑" panose="020B0503020204020204" charset="-122"/>
            </a:endParaRPr>
          </a:p>
        </p:txBody>
      </p:sp>
      <p:sp>
        <p:nvSpPr>
          <p:cNvPr id="11" name="Oval 12"/>
          <p:cNvSpPr>
            <a:spLocks noChangeArrowheads="1"/>
          </p:cNvSpPr>
          <p:nvPr/>
        </p:nvSpPr>
        <p:spPr bwMode="auto">
          <a:xfrm>
            <a:off x="7616266" y="4901012"/>
            <a:ext cx="525066" cy="526256"/>
          </a:xfrm>
          <a:prstGeom prst="teardrop">
            <a:avLst/>
          </a:prstGeom>
          <a:solidFill>
            <a:srgbClr val="CC0000"/>
          </a:solidFill>
          <a:ln>
            <a:noFill/>
          </a:ln>
          <a:effectLst>
            <a:outerShdw blurRad="381000" dist="101600" dir="2700000" algn="ctr" rotWithShape="0">
              <a:srgbClr val="000000">
                <a:alpha val="30000"/>
              </a:srgbClr>
            </a:outerShdw>
          </a:effectLst>
        </p:spPr>
        <p:txBody>
          <a:bodyPr lIns="68573" tIns="34286" rIns="68573" bIns="34286" anchor="ctr"/>
          <a:lstStyle>
            <a:lvl1pPr>
              <a:defRPr sz="1900">
                <a:solidFill>
                  <a:schemeClr val="tx1"/>
                </a:solidFill>
                <a:latin typeface="Calibri" panose="020F0502020204030204" charset="0"/>
                <a:ea typeface="宋体" panose="02010600030101010101" pitchFamily="2" charset="-122"/>
              </a:defRPr>
            </a:lvl1pPr>
            <a:lvl2pPr marL="742950" indent="-285750">
              <a:defRPr sz="1900">
                <a:solidFill>
                  <a:schemeClr val="tx1"/>
                </a:solidFill>
                <a:latin typeface="Calibri" panose="020F0502020204030204" charset="0"/>
                <a:ea typeface="宋体" panose="02010600030101010101" pitchFamily="2" charset="-122"/>
              </a:defRPr>
            </a:lvl2pPr>
            <a:lvl3pPr marL="1143000" indent="-228600">
              <a:defRPr sz="1900">
                <a:solidFill>
                  <a:schemeClr val="tx1"/>
                </a:solidFill>
                <a:latin typeface="Calibri" panose="020F0502020204030204" charset="0"/>
                <a:ea typeface="宋体" panose="02010600030101010101" pitchFamily="2" charset="-122"/>
              </a:defRPr>
            </a:lvl3pPr>
            <a:lvl4pPr marL="1600200" indent="-228600">
              <a:defRPr sz="1900">
                <a:solidFill>
                  <a:schemeClr val="tx1"/>
                </a:solidFill>
                <a:latin typeface="Calibri" panose="020F0502020204030204" charset="0"/>
                <a:ea typeface="宋体" panose="02010600030101010101" pitchFamily="2" charset="-122"/>
              </a:defRPr>
            </a:lvl4pPr>
            <a:lvl5pPr marL="2057400" indent="-228600">
              <a:defRPr sz="1900">
                <a:solidFill>
                  <a:schemeClr val="tx1"/>
                </a:solidFill>
                <a:latin typeface="Calibri" panose="020F0502020204030204" charset="0"/>
                <a:ea typeface="宋体" panose="02010600030101010101" pitchFamily="2" charset="-122"/>
              </a:defRPr>
            </a:lvl5pPr>
            <a:lvl6pPr marL="2514600" indent="-228600" defTabSz="913130" fontAlgn="base">
              <a:spcBef>
                <a:spcPct val="0"/>
              </a:spcBef>
              <a:spcAft>
                <a:spcPct val="0"/>
              </a:spcAft>
              <a:defRPr sz="1900">
                <a:solidFill>
                  <a:schemeClr val="tx1"/>
                </a:solidFill>
                <a:latin typeface="Calibri" panose="020F0502020204030204" charset="0"/>
                <a:ea typeface="宋体" panose="02010600030101010101" pitchFamily="2" charset="-122"/>
              </a:defRPr>
            </a:lvl6pPr>
            <a:lvl7pPr marL="2971800" indent="-228600" defTabSz="913130" fontAlgn="base">
              <a:spcBef>
                <a:spcPct val="0"/>
              </a:spcBef>
              <a:spcAft>
                <a:spcPct val="0"/>
              </a:spcAft>
              <a:defRPr sz="1900">
                <a:solidFill>
                  <a:schemeClr val="tx1"/>
                </a:solidFill>
                <a:latin typeface="Calibri" panose="020F0502020204030204" charset="0"/>
                <a:ea typeface="宋体" panose="02010600030101010101" pitchFamily="2" charset="-122"/>
              </a:defRPr>
            </a:lvl7pPr>
            <a:lvl8pPr marL="3429000" indent="-228600" defTabSz="913130" fontAlgn="base">
              <a:spcBef>
                <a:spcPct val="0"/>
              </a:spcBef>
              <a:spcAft>
                <a:spcPct val="0"/>
              </a:spcAft>
              <a:defRPr sz="1900">
                <a:solidFill>
                  <a:schemeClr val="tx1"/>
                </a:solidFill>
                <a:latin typeface="Calibri" panose="020F0502020204030204" charset="0"/>
                <a:ea typeface="宋体" panose="02010600030101010101" pitchFamily="2" charset="-122"/>
              </a:defRPr>
            </a:lvl8pPr>
            <a:lvl9pPr marL="3886200" indent="-228600" defTabSz="913130" fontAlgn="base">
              <a:spcBef>
                <a:spcPct val="0"/>
              </a:spcBef>
              <a:spcAft>
                <a:spcPct val="0"/>
              </a:spcAft>
              <a:defRPr sz="1900">
                <a:solidFill>
                  <a:schemeClr val="tx1"/>
                </a:solidFill>
                <a:latin typeface="Calibri" panose="020F0502020204030204" charset="0"/>
                <a:ea typeface="宋体" panose="02010600030101010101" pitchFamily="2" charset="-122"/>
              </a:defRPr>
            </a:lvl9pPr>
          </a:lstStyle>
          <a:p>
            <a:pPr eaLnBrk="1" hangingPunct="1"/>
            <a:endParaRPr lang="zh-CN" altLang="en-US" sz="2400">
              <a:solidFill>
                <a:srgbClr val="F2F2F2"/>
              </a:solidFill>
              <a:latin typeface="微软雅黑" panose="020B0503020204020204" charset="-122"/>
              <a:ea typeface="微软雅黑" panose="020B0503020204020204" charset="-122"/>
              <a:cs typeface="+mn-ea"/>
              <a:sym typeface="微软雅黑" panose="020B0503020204020204" charset="-122"/>
            </a:endParaRPr>
          </a:p>
        </p:txBody>
      </p:sp>
      <p:sp>
        <p:nvSpPr>
          <p:cNvPr id="12" name="Oval 14"/>
          <p:cNvSpPr>
            <a:spLocks noChangeArrowheads="1"/>
          </p:cNvSpPr>
          <p:nvPr/>
        </p:nvSpPr>
        <p:spPr bwMode="auto">
          <a:xfrm>
            <a:off x="7581528" y="3455385"/>
            <a:ext cx="523875" cy="526256"/>
          </a:xfrm>
          <a:prstGeom prst="teardrop">
            <a:avLst/>
          </a:prstGeom>
          <a:solidFill>
            <a:srgbClr val="CC0000"/>
          </a:solidFill>
          <a:ln>
            <a:noFill/>
          </a:ln>
          <a:effectLst>
            <a:outerShdw blurRad="381000" dist="101600" dir="2700000" algn="ctr" rotWithShape="0">
              <a:srgbClr val="000000">
                <a:alpha val="30000"/>
              </a:srgbClr>
            </a:outerShdw>
          </a:effectLst>
        </p:spPr>
        <p:txBody>
          <a:bodyPr lIns="68573" tIns="34286" rIns="68573" bIns="34286" anchor="ctr"/>
          <a:lstStyle>
            <a:lvl1pPr>
              <a:defRPr sz="1900">
                <a:solidFill>
                  <a:schemeClr val="tx1"/>
                </a:solidFill>
                <a:latin typeface="Calibri" panose="020F0502020204030204" charset="0"/>
                <a:ea typeface="宋体" panose="02010600030101010101" pitchFamily="2" charset="-122"/>
              </a:defRPr>
            </a:lvl1pPr>
            <a:lvl2pPr marL="742950" indent="-285750">
              <a:defRPr sz="1900">
                <a:solidFill>
                  <a:schemeClr val="tx1"/>
                </a:solidFill>
                <a:latin typeface="Calibri" panose="020F0502020204030204" charset="0"/>
                <a:ea typeface="宋体" panose="02010600030101010101" pitchFamily="2" charset="-122"/>
              </a:defRPr>
            </a:lvl2pPr>
            <a:lvl3pPr marL="1143000" indent="-228600">
              <a:defRPr sz="1900">
                <a:solidFill>
                  <a:schemeClr val="tx1"/>
                </a:solidFill>
                <a:latin typeface="Calibri" panose="020F0502020204030204" charset="0"/>
                <a:ea typeface="宋体" panose="02010600030101010101" pitchFamily="2" charset="-122"/>
              </a:defRPr>
            </a:lvl3pPr>
            <a:lvl4pPr marL="1600200" indent="-228600">
              <a:defRPr sz="1900">
                <a:solidFill>
                  <a:schemeClr val="tx1"/>
                </a:solidFill>
                <a:latin typeface="Calibri" panose="020F0502020204030204" charset="0"/>
                <a:ea typeface="宋体" panose="02010600030101010101" pitchFamily="2" charset="-122"/>
              </a:defRPr>
            </a:lvl4pPr>
            <a:lvl5pPr marL="2057400" indent="-228600">
              <a:defRPr sz="1900">
                <a:solidFill>
                  <a:schemeClr val="tx1"/>
                </a:solidFill>
                <a:latin typeface="Calibri" panose="020F0502020204030204" charset="0"/>
                <a:ea typeface="宋体" panose="02010600030101010101" pitchFamily="2" charset="-122"/>
              </a:defRPr>
            </a:lvl5pPr>
            <a:lvl6pPr marL="2514600" indent="-228600" defTabSz="913130" fontAlgn="base">
              <a:spcBef>
                <a:spcPct val="0"/>
              </a:spcBef>
              <a:spcAft>
                <a:spcPct val="0"/>
              </a:spcAft>
              <a:defRPr sz="1900">
                <a:solidFill>
                  <a:schemeClr val="tx1"/>
                </a:solidFill>
                <a:latin typeface="Calibri" panose="020F0502020204030204" charset="0"/>
                <a:ea typeface="宋体" panose="02010600030101010101" pitchFamily="2" charset="-122"/>
              </a:defRPr>
            </a:lvl6pPr>
            <a:lvl7pPr marL="2971800" indent="-228600" defTabSz="913130" fontAlgn="base">
              <a:spcBef>
                <a:spcPct val="0"/>
              </a:spcBef>
              <a:spcAft>
                <a:spcPct val="0"/>
              </a:spcAft>
              <a:defRPr sz="1900">
                <a:solidFill>
                  <a:schemeClr val="tx1"/>
                </a:solidFill>
                <a:latin typeface="Calibri" panose="020F0502020204030204" charset="0"/>
                <a:ea typeface="宋体" panose="02010600030101010101" pitchFamily="2" charset="-122"/>
              </a:defRPr>
            </a:lvl7pPr>
            <a:lvl8pPr marL="3429000" indent="-228600" defTabSz="913130" fontAlgn="base">
              <a:spcBef>
                <a:spcPct val="0"/>
              </a:spcBef>
              <a:spcAft>
                <a:spcPct val="0"/>
              </a:spcAft>
              <a:defRPr sz="1900">
                <a:solidFill>
                  <a:schemeClr val="tx1"/>
                </a:solidFill>
                <a:latin typeface="Calibri" panose="020F0502020204030204" charset="0"/>
                <a:ea typeface="宋体" panose="02010600030101010101" pitchFamily="2" charset="-122"/>
              </a:defRPr>
            </a:lvl8pPr>
            <a:lvl9pPr marL="3886200" indent="-228600" defTabSz="913130" fontAlgn="base">
              <a:spcBef>
                <a:spcPct val="0"/>
              </a:spcBef>
              <a:spcAft>
                <a:spcPct val="0"/>
              </a:spcAft>
              <a:defRPr sz="1900">
                <a:solidFill>
                  <a:schemeClr val="tx1"/>
                </a:solidFill>
                <a:latin typeface="Calibri" panose="020F0502020204030204" charset="0"/>
                <a:ea typeface="宋体" panose="02010600030101010101" pitchFamily="2" charset="-122"/>
              </a:defRPr>
            </a:lvl9pPr>
          </a:lstStyle>
          <a:p>
            <a:pPr eaLnBrk="1" hangingPunct="1"/>
            <a:endParaRPr lang="zh-CN" altLang="en-US" sz="2400">
              <a:solidFill>
                <a:srgbClr val="F2F2F2"/>
              </a:solidFill>
              <a:latin typeface="微软雅黑" panose="020B0503020204020204" charset="-122"/>
              <a:ea typeface="微软雅黑" panose="020B0503020204020204" charset="-122"/>
              <a:cs typeface="+mn-ea"/>
              <a:sym typeface="微软雅黑" panose="020B0503020204020204" charset="-122"/>
            </a:endParaRPr>
          </a:p>
        </p:txBody>
      </p:sp>
      <p:grpSp>
        <p:nvGrpSpPr>
          <p:cNvPr id="14" name="Group 20"/>
          <p:cNvGrpSpPr/>
          <p:nvPr/>
        </p:nvGrpSpPr>
        <p:grpSpPr bwMode="auto">
          <a:xfrm>
            <a:off x="7662631" y="2109385"/>
            <a:ext cx="294084" cy="296466"/>
            <a:chOff x="0" y="0"/>
            <a:chExt cx="401822" cy="404317"/>
          </a:xfrm>
          <a:solidFill>
            <a:schemeClr val="accent2"/>
          </a:solidFill>
        </p:grpSpPr>
        <p:sp>
          <p:nvSpPr>
            <p:cNvPr id="15" name="Freeform 42"/>
            <p:cNvSpPr>
              <a:spLocks noEditPoints="1" noChangeArrowheads="1"/>
            </p:cNvSpPr>
            <p:nvPr/>
          </p:nvSpPr>
          <p:spPr bwMode="auto">
            <a:xfrm>
              <a:off x="0" y="0"/>
              <a:ext cx="401822" cy="404317"/>
            </a:xfrm>
            <a:custGeom>
              <a:avLst/>
              <a:gdLst>
                <a:gd name="T0" fmla="*/ 661681284 w 121"/>
                <a:gd name="T1" fmla="*/ 0 h 121"/>
                <a:gd name="T2" fmla="*/ 0 w 121"/>
                <a:gd name="T3" fmla="*/ 681087023 h 121"/>
                <a:gd name="T4" fmla="*/ 661681284 w 121"/>
                <a:gd name="T5" fmla="*/ 1351010219 h 121"/>
                <a:gd name="T6" fmla="*/ 1334387766 w 121"/>
                <a:gd name="T7" fmla="*/ 681087023 h 121"/>
                <a:gd name="T8" fmla="*/ 661681284 w 121"/>
                <a:gd name="T9" fmla="*/ 0 h 121"/>
                <a:gd name="T10" fmla="*/ 661681284 w 121"/>
                <a:gd name="T11" fmla="*/ 1239355239 h 121"/>
                <a:gd name="T12" fmla="*/ 110278554 w 121"/>
                <a:gd name="T13" fmla="*/ 681087023 h 121"/>
                <a:gd name="T14" fmla="*/ 661681284 w 121"/>
                <a:gd name="T15" fmla="*/ 111654980 h 121"/>
                <a:gd name="T16" fmla="*/ 1224109212 w 121"/>
                <a:gd name="T17" fmla="*/ 681087023 h 121"/>
                <a:gd name="T18" fmla="*/ 661681284 w 121"/>
                <a:gd name="T19" fmla="*/ 1239355239 h 12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1"/>
                <a:gd name="T31" fmla="*/ 0 h 121"/>
                <a:gd name="T32" fmla="*/ 121 w 121"/>
                <a:gd name="T33" fmla="*/ 121 h 12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1" h="121">
                  <a:moveTo>
                    <a:pt x="60" y="0"/>
                  </a:moveTo>
                  <a:cubicBezTo>
                    <a:pt x="27" y="0"/>
                    <a:pt x="0" y="27"/>
                    <a:pt x="0" y="61"/>
                  </a:cubicBezTo>
                  <a:cubicBezTo>
                    <a:pt x="0" y="94"/>
                    <a:pt x="27" y="121"/>
                    <a:pt x="60" y="121"/>
                  </a:cubicBezTo>
                  <a:cubicBezTo>
                    <a:pt x="94" y="121"/>
                    <a:pt x="121" y="94"/>
                    <a:pt x="121" y="61"/>
                  </a:cubicBezTo>
                  <a:cubicBezTo>
                    <a:pt x="121" y="27"/>
                    <a:pt x="94" y="0"/>
                    <a:pt x="60" y="0"/>
                  </a:cubicBezTo>
                  <a:close/>
                  <a:moveTo>
                    <a:pt x="60" y="111"/>
                  </a:moveTo>
                  <a:cubicBezTo>
                    <a:pt x="32" y="111"/>
                    <a:pt x="10" y="89"/>
                    <a:pt x="10" y="61"/>
                  </a:cubicBezTo>
                  <a:cubicBezTo>
                    <a:pt x="10" y="33"/>
                    <a:pt x="32" y="10"/>
                    <a:pt x="60" y="10"/>
                  </a:cubicBezTo>
                  <a:cubicBezTo>
                    <a:pt x="88" y="10"/>
                    <a:pt x="111" y="33"/>
                    <a:pt x="111" y="61"/>
                  </a:cubicBezTo>
                  <a:cubicBezTo>
                    <a:pt x="111" y="89"/>
                    <a:pt x="88" y="111"/>
                    <a:pt x="60" y="111"/>
                  </a:cubicBezTo>
                  <a:close/>
                </a:path>
              </a:pathLst>
            </a:cu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1070">
                <a:latin typeface="微软雅黑" panose="020B0503020204020204" charset="-122"/>
                <a:ea typeface="微软雅黑" panose="020B0503020204020204" charset="-122"/>
                <a:cs typeface="+mn-ea"/>
                <a:sym typeface="微软雅黑" panose="020B0503020204020204" charset="-122"/>
              </a:endParaRPr>
            </a:p>
          </p:txBody>
        </p:sp>
        <p:sp>
          <p:nvSpPr>
            <p:cNvPr id="16" name="Freeform 43"/>
            <p:cNvSpPr>
              <a:spLocks noChangeArrowheads="1"/>
            </p:cNvSpPr>
            <p:nvPr/>
          </p:nvSpPr>
          <p:spPr bwMode="auto">
            <a:xfrm>
              <a:off x="107320" y="97336"/>
              <a:ext cx="139764" cy="199662"/>
            </a:xfrm>
            <a:custGeom>
              <a:avLst/>
              <a:gdLst>
                <a:gd name="T0" fmla="*/ 465094659 w 42"/>
                <a:gd name="T1" fmla="*/ 664415237 h 60"/>
                <a:gd name="T2" fmla="*/ 465094659 w 42"/>
                <a:gd name="T3" fmla="*/ 0 h 60"/>
                <a:gd name="T4" fmla="*/ 0 w 42"/>
                <a:gd name="T5" fmla="*/ 465089335 h 60"/>
                <a:gd name="T6" fmla="*/ 465094659 w 42"/>
                <a:gd name="T7" fmla="*/ 664415237 h 60"/>
                <a:gd name="T8" fmla="*/ 0 60000 65536"/>
                <a:gd name="T9" fmla="*/ 0 60000 65536"/>
                <a:gd name="T10" fmla="*/ 0 60000 65536"/>
                <a:gd name="T11" fmla="*/ 0 60000 65536"/>
                <a:gd name="T12" fmla="*/ 0 w 42"/>
                <a:gd name="T13" fmla="*/ 0 h 60"/>
                <a:gd name="T14" fmla="*/ 42 w 42"/>
                <a:gd name="T15" fmla="*/ 60 h 60"/>
              </a:gdLst>
              <a:ahLst/>
              <a:cxnLst>
                <a:cxn ang="T8">
                  <a:pos x="T0" y="T1"/>
                </a:cxn>
                <a:cxn ang="T9">
                  <a:pos x="T2" y="T3"/>
                </a:cxn>
                <a:cxn ang="T10">
                  <a:pos x="T4" y="T5"/>
                </a:cxn>
                <a:cxn ang="T11">
                  <a:pos x="T6" y="T7"/>
                </a:cxn>
              </a:cxnLst>
              <a:rect l="T12" t="T13" r="T14" b="T15"/>
              <a:pathLst>
                <a:path w="42" h="60">
                  <a:moveTo>
                    <a:pt x="42" y="60"/>
                  </a:moveTo>
                  <a:cubicBezTo>
                    <a:pt x="42" y="0"/>
                    <a:pt x="42" y="0"/>
                    <a:pt x="42" y="0"/>
                  </a:cubicBezTo>
                  <a:cubicBezTo>
                    <a:pt x="0" y="42"/>
                    <a:pt x="0" y="42"/>
                    <a:pt x="0" y="42"/>
                  </a:cubicBezTo>
                  <a:cubicBezTo>
                    <a:pt x="29" y="42"/>
                    <a:pt x="42" y="60"/>
                    <a:pt x="42" y="60"/>
                  </a:cubicBezTo>
                  <a:close/>
                </a:path>
              </a:pathLst>
            </a:cu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1070">
                <a:latin typeface="微软雅黑" panose="020B0503020204020204" charset="-122"/>
                <a:ea typeface="微软雅黑" panose="020B0503020204020204" charset="-122"/>
                <a:cs typeface="+mn-ea"/>
                <a:sym typeface="微软雅黑" panose="020B0503020204020204" charset="-122"/>
              </a:endParaRPr>
            </a:p>
          </p:txBody>
        </p:sp>
      </p:grpSp>
      <p:grpSp>
        <p:nvGrpSpPr>
          <p:cNvPr id="17" name="Group 23"/>
          <p:cNvGrpSpPr/>
          <p:nvPr/>
        </p:nvGrpSpPr>
        <p:grpSpPr bwMode="auto">
          <a:xfrm>
            <a:off x="7742180" y="3529133"/>
            <a:ext cx="284560" cy="247650"/>
            <a:chOff x="0" y="0"/>
            <a:chExt cx="389342" cy="339426"/>
          </a:xfrm>
          <a:solidFill>
            <a:schemeClr val="bg1"/>
          </a:solidFill>
        </p:grpSpPr>
        <p:sp>
          <p:nvSpPr>
            <p:cNvPr id="18" name="Freeform 110"/>
            <p:cNvSpPr>
              <a:spLocks noChangeArrowheads="1"/>
            </p:cNvSpPr>
            <p:nvPr/>
          </p:nvSpPr>
          <p:spPr bwMode="auto">
            <a:xfrm>
              <a:off x="259561" y="102327"/>
              <a:ext cx="102328" cy="102328"/>
            </a:xfrm>
            <a:custGeom>
              <a:avLst/>
              <a:gdLst>
                <a:gd name="T0" fmla="*/ 0 w 41"/>
                <a:gd name="T1" fmla="*/ 242931664 h 41"/>
                <a:gd name="T2" fmla="*/ 18686091 w 41"/>
                <a:gd name="T3" fmla="*/ 255390722 h 41"/>
                <a:gd name="T4" fmla="*/ 255390722 w 41"/>
                <a:gd name="T5" fmla="*/ 18686091 h 41"/>
                <a:gd name="T6" fmla="*/ 242931664 w 41"/>
                <a:gd name="T7" fmla="*/ 0 h 41"/>
                <a:gd name="T8" fmla="*/ 0 w 41"/>
                <a:gd name="T9" fmla="*/ 242931664 h 41"/>
                <a:gd name="T10" fmla="*/ 0 60000 65536"/>
                <a:gd name="T11" fmla="*/ 0 60000 65536"/>
                <a:gd name="T12" fmla="*/ 0 60000 65536"/>
                <a:gd name="T13" fmla="*/ 0 60000 65536"/>
                <a:gd name="T14" fmla="*/ 0 60000 65536"/>
                <a:gd name="T15" fmla="*/ 0 w 41"/>
                <a:gd name="T16" fmla="*/ 0 h 41"/>
                <a:gd name="T17" fmla="*/ 41 w 41"/>
                <a:gd name="T18" fmla="*/ 41 h 41"/>
              </a:gdLst>
              <a:ahLst/>
              <a:cxnLst>
                <a:cxn ang="T10">
                  <a:pos x="T0" y="T1"/>
                </a:cxn>
                <a:cxn ang="T11">
                  <a:pos x="T2" y="T3"/>
                </a:cxn>
                <a:cxn ang="T12">
                  <a:pos x="T4" y="T5"/>
                </a:cxn>
                <a:cxn ang="T13">
                  <a:pos x="T6" y="T7"/>
                </a:cxn>
                <a:cxn ang="T14">
                  <a:pos x="T8" y="T9"/>
                </a:cxn>
              </a:cxnLst>
              <a:rect l="T15" t="T16" r="T17" b="T18"/>
              <a:pathLst>
                <a:path w="41" h="41">
                  <a:moveTo>
                    <a:pt x="0" y="39"/>
                  </a:moveTo>
                  <a:lnTo>
                    <a:pt x="3" y="41"/>
                  </a:lnTo>
                  <a:lnTo>
                    <a:pt x="41" y="3"/>
                  </a:lnTo>
                  <a:lnTo>
                    <a:pt x="39" y="0"/>
                  </a:lnTo>
                  <a:lnTo>
                    <a:pt x="0" y="39"/>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1070">
                <a:latin typeface="微软雅黑" panose="020B0503020204020204" charset="-122"/>
                <a:ea typeface="微软雅黑" panose="020B0503020204020204" charset="-122"/>
                <a:cs typeface="+mn-ea"/>
                <a:sym typeface="微软雅黑" panose="020B0503020204020204" charset="-122"/>
              </a:endParaRPr>
            </a:p>
          </p:txBody>
        </p:sp>
        <p:sp>
          <p:nvSpPr>
            <p:cNvPr id="20" name="Freeform 111"/>
            <p:cNvSpPr>
              <a:spLocks noChangeArrowheads="1"/>
            </p:cNvSpPr>
            <p:nvPr/>
          </p:nvSpPr>
          <p:spPr bwMode="auto">
            <a:xfrm>
              <a:off x="237098" y="74873"/>
              <a:ext cx="109814" cy="114806"/>
            </a:xfrm>
            <a:custGeom>
              <a:avLst/>
              <a:gdLst>
                <a:gd name="T0" fmla="*/ 230469637 w 44"/>
                <a:gd name="T1" fmla="*/ 0 h 46"/>
                <a:gd name="T2" fmla="*/ 0 w 44"/>
                <a:gd name="T3" fmla="*/ 242929496 h 46"/>
                <a:gd name="T4" fmla="*/ 37374197 w 44"/>
                <a:gd name="T5" fmla="*/ 286530818 h 46"/>
                <a:gd name="T6" fmla="*/ 274070786 w 44"/>
                <a:gd name="T7" fmla="*/ 49830796 h 46"/>
                <a:gd name="T8" fmla="*/ 230469637 w 44"/>
                <a:gd name="T9" fmla="*/ 0 h 46"/>
                <a:gd name="T10" fmla="*/ 0 60000 65536"/>
                <a:gd name="T11" fmla="*/ 0 60000 65536"/>
                <a:gd name="T12" fmla="*/ 0 60000 65536"/>
                <a:gd name="T13" fmla="*/ 0 60000 65536"/>
                <a:gd name="T14" fmla="*/ 0 60000 65536"/>
                <a:gd name="T15" fmla="*/ 0 w 44"/>
                <a:gd name="T16" fmla="*/ 0 h 46"/>
                <a:gd name="T17" fmla="*/ 44 w 44"/>
                <a:gd name="T18" fmla="*/ 46 h 46"/>
              </a:gdLst>
              <a:ahLst/>
              <a:cxnLst>
                <a:cxn ang="T10">
                  <a:pos x="T0" y="T1"/>
                </a:cxn>
                <a:cxn ang="T11">
                  <a:pos x="T2" y="T3"/>
                </a:cxn>
                <a:cxn ang="T12">
                  <a:pos x="T4" y="T5"/>
                </a:cxn>
                <a:cxn ang="T13">
                  <a:pos x="T6" y="T7"/>
                </a:cxn>
                <a:cxn ang="T14">
                  <a:pos x="T8" y="T9"/>
                </a:cxn>
              </a:cxnLst>
              <a:rect l="T15" t="T16" r="T17" b="T18"/>
              <a:pathLst>
                <a:path w="44" h="46">
                  <a:moveTo>
                    <a:pt x="37" y="0"/>
                  </a:moveTo>
                  <a:lnTo>
                    <a:pt x="0" y="39"/>
                  </a:lnTo>
                  <a:lnTo>
                    <a:pt x="6" y="46"/>
                  </a:lnTo>
                  <a:lnTo>
                    <a:pt x="44" y="8"/>
                  </a:lnTo>
                  <a:lnTo>
                    <a:pt x="37"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1070">
                <a:latin typeface="微软雅黑" panose="020B0503020204020204" charset="-122"/>
                <a:ea typeface="微软雅黑" panose="020B0503020204020204" charset="-122"/>
                <a:cs typeface="+mn-ea"/>
                <a:sym typeface="微软雅黑" panose="020B0503020204020204" charset="-122"/>
              </a:endParaRPr>
            </a:p>
          </p:txBody>
        </p:sp>
        <p:sp>
          <p:nvSpPr>
            <p:cNvPr id="21" name="Freeform 112"/>
            <p:cNvSpPr>
              <a:spLocks noChangeArrowheads="1"/>
            </p:cNvSpPr>
            <p:nvPr/>
          </p:nvSpPr>
          <p:spPr bwMode="auto">
            <a:xfrm>
              <a:off x="217132" y="59898"/>
              <a:ext cx="104823" cy="104823"/>
            </a:xfrm>
            <a:custGeom>
              <a:avLst/>
              <a:gdLst>
                <a:gd name="T0" fmla="*/ 0 w 42"/>
                <a:gd name="T1" fmla="*/ 236700317 h 42"/>
                <a:gd name="T2" fmla="*/ 24915429 w 42"/>
                <a:gd name="T3" fmla="*/ 261615746 h 42"/>
                <a:gd name="T4" fmla="*/ 261615746 w 42"/>
                <a:gd name="T5" fmla="*/ 24915429 h 42"/>
                <a:gd name="T6" fmla="*/ 236700317 w 42"/>
                <a:gd name="T7" fmla="*/ 0 h 42"/>
                <a:gd name="T8" fmla="*/ 0 w 42"/>
                <a:gd name="T9" fmla="*/ 236700317 h 42"/>
                <a:gd name="T10" fmla="*/ 0 60000 65536"/>
                <a:gd name="T11" fmla="*/ 0 60000 65536"/>
                <a:gd name="T12" fmla="*/ 0 60000 65536"/>
                <a:gd name="T13" fmla="*/ 0 60000 65536"/>
                <a:gd name="T14" fmla="*/ 0 60000 65536"/>
                <a:gd name="T15" fmla="*/ 0 w 42"/>
                <a:gd name="T16" fmla="*/ 0 h 42"/>
                <a:gd name="T17" fmla="*/ 42 w 42"/>
                <a:gd name="T18" fmla="*/ 42 h 42"/>
              </a:gdLst>
              <a:ahLst/>
              <a:cxnLst>
                <a:cxn ang="T10">
                  <a:pos x="T0" y="T1"/>
                </a:cxn>
                <a:cxn ang="T11">
                  <a:pos x="T2" y="T3"/>
                </a:cxn>
                <a:cxn ang="T12">
                  <a:pos x="T4" y="T5"/>
                </a:cxn>
                <a:cxn ang="T13">
                  <a:pos x="T6" y="T7"/>
                </a:cxn>
                <a:cxn ang="T14">
                  <a:pos x="T8" y="T9"/>
                </a:cxn>
              </a:cxnLst>
              <a:rect l="T15" t="T16" r="T17" b="T18"/>
              <a:pathLst>
                <a:path w="42" h="42">
                  <a:moveTo>
                    <a:pt x="0" y="38"/>
                  </a:moveTo>
                  <a:lnTo>
                    <a:pt x="4" y="42"/>
                  </a:lnTo>
                  <a:lnTo>
                    <a:pt x="42" y="4"/>
                  </a:lnTo>
                  <a:lnTo>
                    <a:pt x="38" y="0"/>
                  </a:lnTo>
                  <a:lnTo>
                    <a:pt x="0" y="38"/>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1070">
                <a:latin typeface="微软雅黑" panose="020B0503020204020204" charset="-122"/>
                <a:ea typeface="微软雅黑" panose="020B0503020204020204" charset="-122"/>
                <a:cs typeface="+mn-ea"/>
                <a:sym typeface="微软雅黑" panose="020B0503020204020204" charset="-122"/>
              </a:endParaRPr>
            </a:p>
          </p:txBody>
        </p:sp>
        <p:sp>
          <p:nvSpPr>
            <p:cNvPr id="22" name="Freeform 113"/>
            <p:cNvSpPr>
              <a:spLocks noChangeArrowheads="1"/>
            </p:cNvSpPr>
            <p:nvPr/>
          </p:nvSpPr>
          <p:spPr bwMode="auto">
            <a:xfrm>
              <a:off x="189679" y="162226"/>
              <a:ext cx="69882" cy="69882"/>
            </a:xfrm>
            <a:custGeom>
              <a:avLst/>
              <a:gdLst>
                <a:gd name="T0" fmla="*/ 174410497 w 28"/>
                <a:gd name="T1" fmla="*/ 124579640 h 28"/>
                <a:gd name="T2" fmla="*/ 49830858 w 28"/>
                <a:gd name="T3" fmla="*/ 0 h 28"/>
                <a:gd name="T4" fmla="*/ 0 w 28"/>
                <a:gd name="T5" fmla="*/ 124579640 h 28"/>
                <a:gd name="T6" fmla="*/ 56060339 w 28"/>
                <a:gd name="T7" fmla="*/ 174410497 h 28"/>
                <a:gd name="T8" fmla="*/ 174410497 w 28"/>
                <a:gd name="T9" fmla="*/ 124579640 h 28"/>
                <a:gd name="T10" fmla="*/ 0 60000 65536"/>
                <a:gd name="T11" fmla="*/ 0 60000 65536"/>
                <a:gd name="T12" fmla="*/ 0 60000 65536"/>
                <a:gd name="T13" fmla="*/ 0 60000 65536"/>
                <a:gd name="T14" fmla="*/ 0 60000 65536"/>
                <a:gd name="T15" fmla="*/ 0 w 28"/>
                <a:gd name="T16" fmla="*/ 0 h 28"/>
                <a:gd name="T17" fmla="*/ 28 w 28"/>
                <a:gd name="T18" fmla="*/ 28 h 28"/>
              </a:gdLst>
              <a:ahLst/>
              <a:cxnLst>
                <a:cxn ang="T10">
                  <a:pos x="T0" y="T1"/>
                </a:cxn>
                <a:cxn ang="T11">
                  <a:pos x="T2" y="T3"/>
                </a:cxn>
                <a:cxn ang="T12">
                  <a:pos x="T4" y="T5"/>
                </a:cxn>
                <a:cxn ang="T13">
                  <a:pos x="T6" y="T7"/>
                </a:cxn>
                <a:cxn ang="T14">
                  <a:pos x="T8" y="T9"/>
                </a:cxn>
              </a:cxnLst>
              <a:rect l="T15" t="T16" r="T17" b="T18"/>
              <a:pathLst>
                <a:path w="28" h="28">
                  <a:moveTo>
                    <a:pt x="28" y="20"/>
                  </a:moveTo>
                  <a:lnTo>
                    <a:pt x="8" y="0"/>
                  </a:lnTo>
                  <a:lnTo>
                    <a:pt x="0" y="20"/>
                  </a:lnTo>
                  <a:lnTo>
                    <a:pt x="9" y="28"/>
                  </a:lnTo>
                  <a:lnTo>
                    <a:pt x="28" y="2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1070">
                <a:latin typeface="微软雅黑" panose="020B0503020204020204" charset="-122"/>
                <a:ea typeface="微软雅黑" panose="020B0503020204020204" charset="-122"/>
                <a:cs typeface="+mn-ea"/>
                <a:sym typeface="微软雅黑" panose="020B0503020204020204" charset="-122"/>
              </a:endParaRPr>
            </a:p>
          </p:txBody>
        </p:sp>
        <p:sp>
          <p:nvSpPr>
            <p:cNvPr id="23" name="Freeform 114"/>
            <p:cNvSpPr>
              <a:spLocks noChangeArrowheads="1"/>
            </p:cNvSpPr>
            <p:nvPr/>
          </p:nvSpPr>
          <p:spPr bwMode="auto">
            <a:xfrm>
              <a:off x="172208" y="219628"/>
              <a:ext cx="34941" cy="32446"/>
            </a:xfrm>
            <a:custGeom>
              <a:avLst/>
              <a:gdLst>
                <a:gd name="T0" fmla="*/ 0 w 14"/>
                <a:gd name="T1" fmla="*/ 80980224 h 13"/>
                <a:gd name="T2" fmla="*/ 87205249 w 14"/>
                <a:gd name="T3" fmla="*/ 37375296 h 13"/>
                <a:gd name="T4" fmla="*/ 37374391 w 14"/>
                <a:gd name="T5" fmla="*/ 0 h 13"/>
                <a:gd name="T6" fmla="*/ 0 w 14"/>
                <a:gd name="T7" fmla="*/ 80980224 h 13"/>
                <a:gd name="T8" fmla="*/ 0 60000 65536"/>
                <a:gd name="T9" fmla="*/ 0 60000 65536"/>
                <a:gd name="T10" fmla="*/ 0 60000 65536"/>
                <a:gd name="T11" fmla="*/ 0 60000 65536"/>
                <a:gd name="T12" fmla="*/ 0 w 14"/>
                <a:gd name="T13" fmla="*/ 0 h 13"/>
                <a:gd name="T14" fmla="*/ 14 w 14"/>
                <a:gd name="T15" fmla="*/ 13 h 13"/>
              </a:gdLst>
              <a:ahLst/>
              <a:cxnLst>
                <a:cxn ang="T8">
                  <a:pos x="T0" y="T1"/>
                </a:cxn>
                <a:cxn ang="T9">
                  <a:pos x="T2" y="T3"/>
                </a:cxn>
                <a:cxn ang="T10">
                  <a:pos x="T4" y="T5"/>
                </a:cxn>
                <a:cxn ang="T11">
                  <a:pos x="T6" y="T7"/>
                </a:cxn>
              </a:cxnLst>
              <a:rect l="T12" t="T13" r="T14" b="T15"/>
              <a:pathLst>
                <a:path w="14" h="13">
                  <a:moveTo>
                    <a:pt x="0" y="13"/>
                  </a:moveTo>
                  <a:lnTo>
                    <a:pt x="14" y="6"/>
                  </a:lnTo>
                  <a:lnTo>
                    <a:pt x="6" y="0"/>
                  </a:lnTo>
                  <a:lnTo>
                    <a:pt x="0" y="13"/>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1070">
                <a:latin typeface="微软雅黑" panose="020B0503020204020204" charset="-122"/>
                <a:ea typeface="微软雅黑" panose="020B0503020204020204" charset="-122"/>
                <a:cs typeface="+mn-ea"/>
                <a:sym typeface="微软雅黑" panose="020B0503020204020204" charset="-122"/>
              </a:endParaRPr>
            </a:p>
          </p:txBody>
        </p:sp>
        <p:sp>
          <p:nvSpPr>
            <p:cNvPr id="24" name="Freeform 115"/>
            <p:cNvSpPr>
              <a:spLocks noChangeArrowheads="1"/>
            </p:cNvSpPr>
            <p:nvPr/>
          </p:nvSpPr>
          <p:spPr bwMode="auto">
            <a:xfrm>
              <a:off x="319460" y="34941"/>
              <a:ext cx="69882" cy="69882"/>
            </a:xfrm>
            <a:custGeom>
              <a:avLst/>
              <a:gdLst>
                <a:gd name="T0" fmla="*/ 43603872 w 28"/>
                <a:gd name="T1" fmla="*/ 0 h 28"/>
                <a:gd name="T2" fmla="*/ 0 w 28"/>
                <a:gd name="T3" fmla="*/ 49830858 h 28"/>
                <a:gd name="T4" fmla="*/ 124579640 w 28"/>
                <a:gd name="T5" fmla="*/ 174410497 h 28"/>
                <a:gd name="T6" fmla="*/ 174410497 w 28"/>
                <a:gd name="T7" fmla="*/ 124579640 h 28"/>
                <a:gd name="T8" fmla="*/ 43603872 w 28"/>
                <a:gd name="T9" fmla="*/ 0 h 28"/>
                <a:gd name="T10" fmla="*/ 0 60000 65536"/>
                <a:gd name="T11" fmla="*/ 0 60000 65536"/>
                <a:gd name="T12" fmla="*/ 0 60000 65536"/>
                <a:gd name="T13" fmla="*/ 0 60000 65536"/>
                <a:gd name="T14" fmla="*/ 0 60000 65536"/>
                <a:gd name="T15" fmla="*/ 0 w 28"/>
                <a:gd name="T16" fmla="*/ 0 h 28"/>
                <a:gd name="T17" fmla="*/ 28 w 28"/>
                <a:gd name="T18" fmla="*/ 28 h 28"/>
              </a:gdLst>
              <a:ahLst/>
              <a:cxnLst>
                <a:cxn ang="T10">
                  <a:pos x="T0" y="T1"/>
                </a:cxn>
                <a:cxn ang="T11">
                  <a:pos x="T2" y="T3"/>
                </a:cxn>
                <a:cxn ang="T12">
                  <a:pos x="T4" y="T5"/>
                </a:cxn>
                <a:cxn ang="T13">
                  <a:pos x="T6" y="T7"/>
                </a:cxn>
                <a:cxn ang="T14">
                  <a:pos x="T8" y="T9"/>
                </a:cxn>
              </a:cxnLst>
              <a:rect l="T15" t="T16" r="T17" b="T18"/>
              <a:pathLst>
                <a:path w="28" h="28">
                  <a:moveTo>
                    <a:pt x="7" y="0"/>
                  </a:moveTo>
                  <a:lnTo>
                    <a:pt x="0" y="8"/>
                  </a:lnTo>
                  <a:lnTo>
                    <a:pt x="20" y="28"/>
                  </a:lnTo>
                  <a:lnTo>
                    <a:pt x="28" y="20"/>
                  </a:lnTo>
                  <a:lnTo>
                    <a:pt x="7"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1070">
                <a:latin typeface="微软雅黑" panose="020B0503020204020204" charset="-122"/>
                <a:ea typeface="微软雅黑" panose="020B0503020204020204" charset="-122"/>
                <a:cs typeface="+mn-ea"/>
                <a:sym typeface="微软雅黑" panose="020B0503020204020204" charset="-122"/>
              </a:endParaRPr>
            </a:p>
          </p:txBody>
        </p:sp>
        <p:sp>
          <p:nvSpPr>
            <p:cNvPr id="25" name="Freeform 116"/>
            <p:cNvSpPr>
              <a:spLocks noChangeArrowheads="1"/>
            </p:cNvSpPr>
            <p:nvPr/>
          </p:nvSpPr>
          <p:spPr bwMode="auto">
            <a:xfrm>
              <a:off x="0" y="0"/>
              <a:ext cx="279527" cy="339426"/>
            </a:xfrm>
            <a:custGeom>
              <a:avLst/>
              <a:gdLst>
                <a:gd name="T0" fmla="*/ 647806318 w 112"/>
                <a:gd name="T1" fmla="*/ 629121099 h 136"/>
                <a:gd name="T2" fmla="*/ 516997665 w 112"/>
                <a:gd name="T3" fmla="*/ 629121099 h 136"/>
                <a:gd name="T4" fmla="*/ 516997665 w 112"/>
                <a:gd name="T5" fmla="*/ 803531156 h 136"/>
                <a:gd name="T6" fmla="*/ 43601220 w 112"/>
                <a:gd name="T7" fmla="*/ 803531156 h 136"/>
                <a:gd name="T8" fmla="*/ 43601220 w 112"/>
                <a:gd name="T9" fmla="*/ 199325423 h 136"/>
                <a:gd name="T10" fmla="*/ 647806318 w 112"/>
                <a:gd name="T11" fmla="*/ 199325423 h 136"/>
                <a:gd name="T12" fmla="*/ 647806318 w 112"/>
                <a:gd name="T13" fmla="*/ 249156154 h 136"/>
                <a:gd name="T14" fmla="*/ 697636998 w 112"/>
                <a:gd name="T15" fmla="*/ 199325423 h 136"/>
                <a:gd name="T16" fmla="*/ 697636998 w 112"/>
                <a:gd name="T17" fmla="*/ 37374297 h 136"/>
                <a:gd name="T18" fmla="*/ 604202602 w 112"/>
                <a:gd name="T19" fmla="*/ 37374297 h 136"/>
                <a:gd name="T20" fmla="*/ 604202602 w 112"/>
                <a:gd name="T21" fmla="*/ 124579325 h 136"/>
                <a:gd name="T22" fmla="*/ 591746180 w 112"/>
                <a:gd name="T23" fmla="*/ 124579325 h 136"/>
                <a:gd name="T24" fmla="*/ 591746180 w 112"/>
                <a:gd name="T25" fmla="*/ 0 h 136"/>
                <a:gd name="T26" fmla="*/ 554371923 w 112"/>
                <a:gd name="T27" fmla="*/ 0 h 136"/>
                <a:gd name="T28" fmla="*/ 554371923 w 112"/>
                <a:gd name="T29" fmla="*/ 124579325 h 136"/>
                <a:gd name="T30" fmla="*/ 541915501 w 112"/>
                <a:gd name="T31" fmla="*/ 124579325 h 136"/>
                <a:gd name="T32" fmla="*/ 541915501 w 112"/>
                <a:gd name="T33" fmla="*/ 37374297 h 136"/>
                <a:gd name="T34" fmla="*/ 492082326 w 112"/>
                <a:gd name="T35" fmla="*/ 37374297 h 136"/>
                <a:gd name="T36" fmla="*/ 492082326 w 112"/>
                <a:gd name="T37" fmla="*/ 124579325 h 136"/>
                <a:gd name="T38" fmla="*/ 473396445 w 112"/>
                <a:gd name="T39" fmla="*/ 124579325 h 136"/>
                <a:gd name="T40" fmla="*/ 473396445 w 112"/>
                <a:gd name="T41" fmla="*/ 0 h 136"/>
                <a:gd name="T42" fmla="*/ 448481105 w 112"/>
                <a:gd name="T43" fmla="*/ 0 h 136"/>
                <a:gd name="T44" fmla="*/ 448481105 w 112"/>
                <a:gd name="T45" fmla="*/ 124579325 h 136"/>
                <a:gd name="T46" fmla="*/ 423565766 w 112"/>
                <a:gd name="T47" fmla="*/ 124579325 h 136"/>
                <a:gd name="T48" fmla="*/ 423565766 w 112"/>
                <a:gd name="T49" fmla="*/ 37374297 h 136"/>
                <a:gd name="T50" fmla="*/ 373735086 w 112"/>
                <a:gd name="T51" fmla="*/ 37374297 h 136"/>
                <a:gd name="T52" fmla="*/ 373735086 w 112"/>
                <a:gd name="T53" fmla="*/ 124579325 h 136"/>
                <a:gd name="T54" fmla="*/ 355046710 w 112"/>
                <a:gd name="T55" fmla="*/ 124579325 h 136"/>
                <a:gd name="T56" fmla="*/ 355046710 w 112"/>
                <a:gd name="T57" fmla="*/ 0 h 136"/>
                <a:gd name="T58" fmla="*/ 330131370 w 112"/>
                <a:gd name="T59" fmla="*/ 0 h 136"/>
                <a:gd name="T60" fmla="*/ 330131370 w 112"/>
                <a:gd name="T61" fmla="*/ 124579325 h 136"/>
                <a:gd name="T62" fmla="*/ 317674948 w 112"/>
                <a:gd name="T63" fmla="*/ 124579325 h 136"/>
                <a:gd name="T64" fmla="*/ 317674948 w 112"/>
                <a:gd name="T65" fmla="*/ 37374297 h 136"/>
                <a:gd name="T66" fmla="*/ 267841773 w 112"/>
                <a:gd name="T67" fmla="*/ 37374297 h 136"/>
                <a:gd name="T68" fmla="*/ 267841773 w 112"/>
                <a:gd name="T69" fmla="*/ 124579325 h 136"/>
                <a:gd name="T70" fmla="*/ 249155892 w 112"/>
                <a:gd name="T71" fmla="*/ 124579325 h 136"/>
                <a:gd name="T72" fmla="*/ 249155892 w 112"/>
                <a:gd name="T73" fmla="*/ 0 h 136"/>
                <a:gd name="T74" fmla="*/ 218011094 w 112"/>
                <a:gd name="T75" fmla="*/ 0 h 136"/>
                <a:gd name="T76" fmla="*/ 218011094 w 112"/>
                <a:gd name="T77" fmla="*/ 124579325 h 136"/>
                <a:gd name="T78" fmla="*/ 199325213 w 112"/>
                <a:gd name="T79" fmla="*/ 124579325 h 136"/>
                <a:gd name="T80" fmla="*/ 199325213 w 112"/>
                <a:gd name="T81" fmla="*/ 37374297 h 136"/>
                <a:gd name="T82" fmla="*/ 155721497 w 112"/>
                <a:gd name="T83" fmla="*/ 37374297 h 136"/>
                <a:gd name="T84" fmla="*/ 155721497 w 112"/>
                <a:gd name="T85" fmla="*/ 124579325 h 136"/>
                <a:gd name="T86" fmla="*/ 143265075 w 112"/>
                <a:gd name="T87" fmla="*/ 124579325 h 136"/>
                <a:gd name="T88" fmla="*/ 143265075 w 112"/>
                <a:gd name="T89" fmla="*/ 0 h 136"/>
                <a:gd name="T90" fmla="*/ 105890817 w 112"/>
                <a:gd name="T91" fmla="*/ 0 h 136"/>
                <a:gd name="T92" fmla="*/ 105890817 w 112"/>
                <a:gd name="T93" fmla="*/ 124579325 h 136"/>
                <a:gd name="T94" fmla="*/ 93434396 w 112"/>
                <a:gd name="T95" fmla="*/ 124579325 h 136"/>
                <a:gd name="T96" fmla="*/ 93434396 w 112"/>
                <a:gd name="T97" fmla="*/ 37374297 h 136"/>
                <a:gd name="T98" fmla="*/ 0 w 112"/>
                <a:gd name="T99" fmla="*/ 37374297 h 136"/>
                <a:gd name="T100" fmla="*/ 0 w 112"/>
                <a:gd name="T101" fmla="*/ 149494691 h 136"/>
                <a:gd name="T102" fmla="*/ 0 w 112"/>
                <a:gd name="T103" fmla="*/ 174410057 h 136"/>
                <a:gd name="T104" fmla="*/ 0 w 112"/>
                <a:gd name="T105" fmla="*/ 847132423 h 136"/>
                <a:gd name="T106" fmla="*/ 554371923 w 112"/>
                <a:gd name="T107" fmla="*/ 847132423 h 136"/>
                <a:gd name="T108" fmla="*/ 697636998 w 112"/>
                <a:gd name="T109" fmla="*/ 685181297 h 136"/>
                <a:gd name="T110" fmla="*/ 697636998 w 112"/>
                <a:gd name="T111" fmla="*/ 523227675 h 136"/>
                <a:gd name="T112" fmla="*/ 647806318 w 112"/>
                <a:gd name="T113" fmla="*/ 573060902 h 136"/>
                <a:gd name="T114" fmla="*/ 647806318 w 112"/>
                <a:gd name="T115" fmla="*/ 629121099 h 1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12"/>
                <a:gd name="T175" fmla="*/ 0 h 136"/>
                <a:gd name="T176" fmla="*/ 112 w 112"/>
                <a:gd name="T177" fmla="*/ 136 h 1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12" h="136">
                  <a:moveTo>
                    <a:pt x="104" y="101"/>
                  </a:moveTo>
                  <a:lnTo>
                    <a:pt x="83" y="101"/>
                  </a:lnTo>
                  <a:lnTo>
                    <a:pt x="83" y="129"/>
                  </a:lnTo>
                  <a:lnTo>
                    <a:pt x="7" y="129"/>
                  </a:lnTo>
                  <a:lnTo>
                    <a:pt x="7" y="32"/>
                  </a:lnTo>
                  <a:lnTo>
                    <a:pt x="104" y="32"/>
                  </a:lnTo>
                  <a:lnTo>
                    <a:pt x="104" y="40"/>
                  </a:lnTo>
                  <a:lnTo>
                    <a:pt x="112" y="32"/>
                  </a:lnTo>
                  <a:lnTo>
                    <a:pt x="112" y="6"/>
                  </a:lnTo>
                  <a:lnTo>
                    <a:pt x="97" y="6"/>
                  </a:lnTo>
                  <a:lnTo>
                    <a:pt x="97" y="20"/>
                  </a:lnTo>
                  <a:lnTo>
                    <a:pt x="95" y="20"/>
                  </a:lnTo>
                  <a:lnTo>
                    <a:pt x="95" y="0"/>
                  </a:lnTo>
                  <a:lnTo>
                    <a:pt x="89" y="0"/>
                  </a:lnTo>
                  <a:lnTo>
                    <a:pt x="89" y="20"/>
                  </a:lnTo>
                  <a:lnTo>
                    <a:pt x="87" y="20"/>
                  </a:lnTo>
                  <a:lnTo>
                    <a:pt x="87" y="6"/>
                  </a:lnTo>
                  <a:lnTo>
                    <a:pt x="79" y="6"/>
                  </a:lnTo>
                  <a:lnTo>
                    <a:pt x="79" y="20"/>
                  </a:lnTo>
                  <a:lnTo>
                    <a:pt x="76" y="20"/>
                  </a:lnTo>
                  <a:lnTo>
                    <a:pt x="76" y="0"/>
                  </a:lnTo>
                  <a:lnTo>
                    <a:pt x="72" y="0"/>
                  </a:lnTo>
                  <a:lnTo>
                    <a:pt x="72" y="20"/>
                  </a:lnTo>
                  <a:lnTo>
                    <a:pt x="68" y="20"/>
                  </a:lnTo>
                  <a:lnTo>
                    <a:pt x="68" y="6"/>
                  </a:lnTo>
                  <a:lnTo>
                    <a:pt x="60" y="6"/>
                  </a:lnTo>
                  <a:lnTo>
                    <a:pt x="60" y="20"/>
                  </a:lnTo>
                  <a:lnTo>
                    <a:pt x="57" y="20"/>
                  </a:lnTo>
                  <a:lnTo>
                    <a:pt x="57" y="0"/>
                  </a:lnTo>
                  <a:lnTo>
                    <a:pt x="53" y="0"/>
                  </a:lnTo>
                  <a:lnTo>
                    <a:pt x="53" y="20"/>
                  </a:lnTo>
                  <a:lnTo>
                    <a:pt x="51" y="20"/>
                  </a:lnTo>
                  <a:lnTo>
                    <a:pt x="51" y="6"/>
                  </a:lnTo>
                  <a:lnTo>
                    <a:pt x="43" y="6"/>
                  </a:lnTo>
                  <a:lnTo>
                    <a:pt x="43" y="20"/>
                  </a:lnTo>
                  <a:lnTo>
                    <a:pt x="40" y="20"/>
                  </a:lnTo>
                  <a:lnTo>
                    <a:pt x="40" y="0"/>
                  </a:lnTo>
                  <a:lnTo>
                    <a:pt x="35" y="0"/>
                  </a:lnTo>
                  <a:lnTo>
                    <a:pt x="35" y="20"/>
                  </a:lnTo>
                  <a:lnTo>
                    <a:pt x="32" y="20"/>
                  </a:lnTo>
                  <a:lnTo>
                    <a:pt x="32" y="6"/>
                  </a:lnTo>
                  <a:lnTo>
                    <a:pt x="25" y="6"/>
                  </a:lnTo>
                  <a:lnTo>
                    <a:pt x="25" y="20"/>
                  </a:lnTo>
                  <a:lnTo>
                    <a:pt x="23" y="20"/>
                  </a:lnTo>
                  <a:lnTo>
                    <a:pt x="23" y="0"/>
                  </a:lnTo>
                  <a:lnTo>
                    <a:pt x="17" y="0"/>
                  </a:lnTo>
                  <a:lnTo>
                    <a:pt x="17" y="20"/>
                  </a:lnTo>
                  <a:lnTo>
                    <a:pt x="15" y="20"/>
                  </a:lnTo>
                  <a:lnTo>
                    <a:pt x="15" y="6"/>
                  </a:lnTo>
                  <a:lnTo>
                    <a:pt x="0" y="6"/>
                  </a:lnTo>
                  <a:lnTo>
                    <a:pt x="0" y="24"/>
                  </a:lnTo>
                  <a:lnTo>
                    <a:pt x="0" y="28"/>
                  </a:lnTo>
                  <a:lnTo>
                    <a:pt x="0" y="136"/>
                  </a:lnTo>
                  <a:lnTo>
                    <a:pt x="89" y="136"/>
                  </a:lnTo>
                  <a:lnTo>
                    <a:pt x="112" y="110"/>
                  </a:lnTo>
                  <a:lnTo>
                    <a:pt x="112" y="84"/>
                  </a:lnTo>
                  <a:lnTo>
                    <a:pt x="104" y="92"/>
                  </a:lnTo>
                  <a:lnTo>
                    <a:pt x="104" y="101"/>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1070">
                <a:latin typeface="微软雅黑" panose="020B0503020204020204" charset="-122"/>
                <a:ea typeface="微软雅黑" panose="020B0503020204020204" charset="-122"/>
                <a:cs typeface="+mn-ea"/>
                <a:sym typeface="微软雅黑" panose="020B0503020204020204" charset="-122"/>
              </a:endParaRPr>
            </a:p>
          </p:txBody>
        </p:sp>
        <p:sp>
          <p:nvSpPr>
            <p:cNvPr id="26" name="Rectangle 117"/>
            <p:cNvSpPr>
              <a:spLocks noChangeArrowheads="1"/>
            </p:cNvSpPr>
            <p:nvPr/>
          </p:nvSpPr>
          <p:spPr bwMode="auto">
            <a:xfrm>
              <a:off x="49916" y="114806"/>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1900">
                  <a:solidFill>
                    <a:schemeClr val="tx1"/>
                  </a:solidFill>
                  <a:latin typeface="Calibri" panose="020F0502020204030204" charset="0"/>
                  <a:ea typeface="宋体" panose="02010600030101010101" pitchFamily="2" charset="-122"/>
                </a:defRPr>
              </a:lvl1pPr>
              <a:lvl2pPr marL="742950" indent="-285750">
                <a:defRPr sz="1900">
                  <a:solidFill>
                    <a:schemeClr val="tx1"/>
                  </a:solidFill>
                  <a:latin typeface="Calibri" panose="020F0502020204030204" charset="0"/>
                  <a:ea typeface="宋体" panose="02010600030101010101" pitchFamily="2" charset="-122"/>
                </a:defRPr>
              </a:lvl2pPr>
              <a:lvl3pPr marL="1143000" indent="-228600">
                <a:defRPr sz="1900">
                  <a:solidFill>
                    <a:schemeClr val="tx1"/>
                  </a:solidFill>
                  <a:latin typeface="Calibri" panose="020F0502020204030204" charset="0"/>
                  <a:ea typeface="宋体" panose="02010600030101010101" pitchFamily="2" charset="-122"/>
                </a:defRPr>
              </a:lvl3pPr>
              <a:lvl4pPr marL="1600200" indent="-228600">
                <a:defRPr sz="1900">
                  <a:solidFill>
                    <a:schemeClr val="tx1"/>
                  </a:solidFill>
                  <a:latin typeface="Calibri" panose="020F0502020204030204" charset="0"/>
                  <a:ea typeface="宋体" panose="02010600030101010101" pitchFamily="2" charset="-122"/>
                </a:defRPr>
              </a:lvl4pPr>
              <a:lvl5pPr marL="2057400" indent="-228600">
                <a:defRPr sz="1900">
                  <a:solidFill>
                    <a:schemeClr val="tx1"/>
                  </a:solidFill>
                  <a:latin typeface="Calibri" panose="020F0502020204030204" charset="0"/>
                  <a:ea typeface="宋体" panose="02010600030101010101" pitchFamily="2" charset="-122"/>
                </a:defRPr>
              </a:lvl5pPr>
              <a:lvl6pPr marL="2514600" indent="-228600" defTabSz="913130" fontAlgn="base">
                <a:spcBef>
                  <a:spcPct val="0"/>
                </a:spcBef>
                <a:spcAft>
                  <a:spcPct val="0"/>
                </a:spcAft>
                <a:defRPr sz="1900">
                  <a:solidFill>
                    <a:schemeClr val="tx1"/>
                  </a:solidFill>
                  <a:latin typeface="Calibri" panose="020F0502020204030204" charset="0"/>
                  <a:ea typeface="宋体" panose="02010600030101010101" pitchFamily="2" charset="-122"/>
                </a:defRPr>
              </a:lvl6pPr>
              <a:lvl7pPr marL="2971800" indent="-228600" defTabSz="913130" fontAlgn="base">
                <a:spcBef>
                  <a:spcPct val="0"/>
                </a:spcBef>
                <a:spcAft>
                  <a:spcPct val="0"/>
                </a:spcAft>
                <a:defRPr sz="1900">
                  <a:solidFill>
                    <a:schemeClr val="tx1"/>
                  </a:solidFill>
                  <a:latin typeface="Calibri" panose="020F0502020204030204" charset="0"/>
                  <a:ea typeface="宋体" panose="02010600030101010101" pitchFamily="2" charset="-122"/>
                </a:defRPr>
              </a:lvl7pPr>
              <a:lvl8pPr marL="3429000" indent="-228600" defTabSz="913130" fontAlgn="base">
                <a:spcBef>
                  <a:spcPct val="0"/>
                </a:spcBef>
                <a:spcAft>
                  <a:spcPct val="0"/>
                </a:spcAft>
                <a:defRPr sz="1900">
                  <a:solidFill>
                    <a:schemeClr val="tx1"/>
                  </a:solidFill>
                  <a:latin typeface="Calibri" panose="020F0502020204030204" charset="0"/>
                  <a:ea typeface="宋体" panose="02010600030101010101" pitchFamily="2" charset="-122"/>
                </a:defRPr>
              </a:lvl8pPr>
              <a:lvl9pPr marL="3886200" indent="-228600" defTabSz="913130" fontAlgn="base">
                <a:spcBef>
                  <a:spcPct val="0"/>
                </a:spcBef>
                <a:spcAft>
                  <a:spcPct val="0"/>
                </a:spcAft>
                <a:defRPr sz="1900">
                  <a:solidFill>
                    <a:schemeClr val="tx1"/>
                  </a:solidFill>
                  <a:latin typeface="Calibri" panose="020F0502020204030204" charset="0"/>
                  <a:ea typeface="宋体" panose="02010600030101010101" pitchFamily="2" charset="-122"/>
                </a:defRPr>
              </a:lvl9pPr>
            </a:lstStyle>
            <a:p>
              <a:pPr eaLnBrk="1" hangingPunct="1"/>
              <a:endParaRPr lang="zh-CN" altLang="en-US" sz="1425">
                <a:solidFill>
                  <a:srgbClr val="F2F2F2"/>
                </a:solidFill>
                <a:latin typeface="微软雅黑" panose="020B0503020204020204" charset="-122"/>
                <a:ea typeface="微软雅黑" panose="020B0503020204020204" charset="-122"/>
                <a:cs typeface="+mn-ea"/>
                <a:sym typeface="微软雅黑" panose="020B0503020204020204" charset="-122"/>
              </a:endParaRPr>
            </a:p>
          </p:txBody>
        </p:sp>
        <p:sp>
          <p:nvSpPr>
            <p:cNvPr id="27" name="Rectangle 118"/>
            <p:cNvSpPr>
              <a:spLocks noChangeArrowheads="1"/>
            </p:cNvSpPr>
            <p:nvPr/>
          </p:nvSpPr>
          <p:spPr bwMode="auto">
            <a:xfrm>
              <a:off x="49916" y="154738"/>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1900">
                  <a:solidFill>
                    <a:schemeClr val="tx1"/>
                  </a:solidFill>
                  <a:latin typeface="Calibri" panose="020F0502020204030204" charset="0"/>
                  <a:ea typeface="宋体" panose="02010600030101010101" pitchFamily="2" charset="-122"/>
                </a:defRPr>
              </a:lvl1pPr>
              <a:lvl2pPr marL="742950" indent="-285750">
                <a:defRPr sz="1900">
                  <a:solidFill>
                    <a:schemeClr val="tx1"/>
                  </a:solidFill>
                  <a:latin typeface="Calibri" panose="020F0502020204030204" charset="0"/>
                  <a:ea typeface="宋体" panose="02010600030101010101" pitchFamily="2" charset="-122"/>
                </a:defRPr>
              </a:lvl2pPr>
              <a:lvl3pPr marL="1143000" indent="-228600">
                <a:defRPr sz="1900">
                  <a:solidFill>
                    <a:schemeClr val="tx1"/>
                  </a:solidFill>
                  <a:latin typeface="Calibri" panose="020F0502020204030204" charset="0"/>
                  <a:ea typeface="宋体" panose="02010600030101010101" pitchFamily="2" charset="-122"/>
                </a:defRPr>
              </a:lvl3pPr>
              <a:lvl4pPr marL="1600200" indent="-228600">
                <a:defRPr sz="1900">
                  <a:solidFill>
                    <a:schemeClr val="tx1"/>
                  </a:solidFill>
                  <a:latin typeface="Calibri" panose="020F0502020204030204" charset="0"/>
                  <a:ea typeface="宋体" panose="02010600030101010101" pitchFamily="2" charset="-122"/>
                </a:defRPr>
              </a:lvl4pPr>
              <a:lvl5pPr marL="2057400" indent="-228600">
                <a:defRPr sz="1900">
                  <a:solidFill>
                    <a:schemeClr val="tx1"/>
                  </a:solidFill>
                  <a:latin typeface="Calibri" panose="020F0502020204030204" charset="0"/>
                  <a:ea typeface="宋体" panose="02010600030101010101" pitchFamily="2" charset="-122"/>
                </a:defRPr>
              </a:lvl5pPr>
              <a:lvl6pPr marL="2514600" indent="-228600" defTabSz="913130" fontAlgn="base">
                <a:spcBef>
                  <a:spcPct val="0"/>
                </a:spcBef>
                <a:spcAft>
                  <a:spcPct val="0"/>
                </a:spcAft>
                <a:defRPr sz="1900">
                  <a:solidFill>
                    <a:schemeClr val="tx1"/>
                  </a:solidFill>
                  <a:latin typeface="Calibri" panose="020F0502020204030204" charset="0"/>
                  <a:ea typeface="宋体" panose="02010600030101010101" pitchFamily="2" charset="-122"/>
                </a:defRPr>
              </a:lvl6pPr>
              <a:lvl7pPr marL="2971800" indent="-228600" defTabSz="913130" fontAlgn="base">
                <a:spcBef>
                  <a:spcPct val="0"/>
                </a:spcBef>
                <a:spcAft>
                  <a:spcPct val="0"/>
                </a:spcAft>
                <a:defRPr sz="1900">
                  <a:solidFill>
                    <a:schemeClr val="tx1"/>
                  </a:solidFill>
                  <a:latin typeface="Calibri" panose="020F0502020204030204" charset="0"/>
                  <a:ea typeface="宋体" panose="02010600030101010101" pitchFamily="2" charset="-122"/>
                </a:defRPr>
              </a:lvl7pPr>
              <a:lvl8pPr marL="3429000" indent="-228600" defTabSz="913130" fontAlgn="base">
                <a:spcBef>
                  <a:spcPct val="0"/>
                </a:spcBef>
                <a:spcAft>
                  <a:spcPct val="0"/>
                </a:spcAft>
                <a:defRPr sz="1900">
                  <a:solidFill>
                    <a:schemeClr val="tx1"/>
                  </a:solidFill>
                  <a:latin typeface="Calibri" panose="020F0502020204030204" charset="0"/>
                  <a:ea typeface="宋体" panose="02010600030101010101" pitchFamily="2" charset="-122"/>
                </a:defRPr>
              </a:lvl8pPr>
              <a:lvl9pPr marL="3886200" indent="-228600" defTabSz="913130" fontAlgn="base">
                <a:spcBef>
                  <a:spcPct val="0"/>
                </a:spcBef>
                <a:spcAft>
                  <a:spcPct val="0"/>
                </a:spcAft>
                <a:defRPr sz="1900">
                  <a:solidFill>
                    <a:schemeClr val="tx1"/>
                  </a:solidFill>
                  <a:latin typeface="Calibri" panose="020F0502020204030204" charset="0"/>
                  <a:ea typeface="宋体" panose="02010600030101010101" pitchFamily="2" charset="-122"/>
                </a:defRPr>
              </a:lvl9pPr>
            </a:lstStyle>
            <a:p>
              <a:pPr eaLnBrk="1" hangingPunct="1"/>
              <a:endParaRPr lang="zh-CN" altLang="en-US" sz="1425">
                <a:solidFill>
                  <a:srgbClr val="F2F2F2"/>
                </a:solidFill>
                <a:latin typeface="微软雅黑" panose="020B0503020204020204" charset="-122"/>
                <a:ea typeface="微软雅黑" panose="020B0503020204020204" charset="-122"/>
                <a:cs typeface="+mn-ea"/>
                <a:sym typeface="微软雅黑" panose="020B0503020204020204" charset="-122"/>
              </a:endParaRPr>
            </a:p>
          </p:txBody>
        </p:sp>
        <p:sp>
          <p:nvSpPr>
            <p:cNvPr id="28" name="Rectangle 119"/>
            <p:cNvSpPr>
              <a:spLocks noChangeArrowheads="1"/>
            </p:cNvSpPr>
            <p:nvPr/>
          </p:nvSpPr>
          <p:spPr bwMode="auto">
            <a:xfrm>
              <a:off x="49916" y="199662"/>
              <a:ext cx="109814" cy="149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1900">
                  <a:solidFill>
                    <a:schemeClr val="tx1"/>
                  </a:solidFill>
                  <a:latin typeface="Calibri" panose="020F0502020204030204" charset="0"/>
                  <a:ea typeface="宋体" panose="02010600030101010101" pitchFamily="2" charset="-122"/>
                </a:defRPr>
              </a:lvl1pPr>
              <a:lvl2pPr marL="742950" indent="-285750">
                <a:defRPr sz="1900">
                  <a:solidFill>
                    <a:schemeClr val="tx1"/>
                  </a:solidFill>
                  <a:latin typeface="Calibri" panose="020F0502020204030204" charset="0"/>
                  <a:ea typeface="宋体" panose="02010600030101010101" pitchFamily="2" charset="-122"/>
                </a:defRPr>
              </a:lvl2pPr>
              <a:lvl3pPr marL="1143000" indent="-228600">
                <a:defRPr sz="1900">
                  <a:solidFill>
                    <a:schemeClr val="tx1"/>
                  </a:solidFill>
                  <a:latin typeface="Calibri" panose="020F0502020204030204" charset="0"/>
                  <a:ea typeface="宋体" panose="02010600030101010101" pitchFamily="2" charset="-122"/>
                </a:defRPr>
              </a:lvl3pPr>
              <a:lvl4pPr marL="1600200" indent="-228600">
                <a:defRPr sz="1900">
                  <a:solidFill>
                    <a:schemeClr val="tx1"/>
                  </a:solidFill>
                  <a:latin typeface="Calibri" panose="020F0502020204030204" charset="0"/>
                  <a:ea typeface="宋体" panose="02010600030101010101" pitchFamily="2" charset="-122"/>
                </a:defRPr>
              </a:lvl4pPr>
              <a:lvl5pPr marL="2057400" indent="-228600">
                <a:defRPr sz="1900">
                  <a:solidFill>
                    <a:schemeClr val="tx1"/>
                  </a:solidFill>
                  <a:latin typeface="Calibri" panose="020F0502020204030204" charset="0"/>
                  <a:ea typeface="宋体" panose="02010600030101010101" pitchFamily="2" charset="-122"/>
                </a:defRPr>
              </a:lvl5pPr>
              <a:lvl6pPr marL="2514600" indent="-228600" defTabSz="913130" fontAlgn="base">
                <a:spcBef>
                  <a:spcPct val="0"/>
                </a:spcBef>
                <a:spcAft>
                  <a:spcPct val="0"/>
                </a:spcAft>
                <a:defRPr sz="1900">
                  <a:solidFill>
                    <a:schemeClr val="tx1"/>
                  </a:solidFill>
                  <a:latin typeface="Calibri" panose="020F0502020204030204" charset="0"/>
                  <a:ea typeface="宋体" panose="02010600030101010101" pitchFamily="2" charset="-122"/>
                </a:defRPr>
              </a:lvl6pPr>
              <a:lvl7pPr marL="2971800" indent="-228600" defTabSz="913130" fontAlgn="base">
                <a:spcBef>
                  <a:spcPct val="0"/>
                </a:spcBef>
                <a:spcAft>
                  <a:spcPct val="0"/>
                </a:spcAft>
                <a:defRPr sz="1900">
                  <a:solidFill>
                    <a:schemeClr val="tx1"/>
                  </a:solidFill>
                  <a:latin typeface="Calibri" panose="020F0502020204030204" charset="0"/>
                  <a:ea typeface="宋体" panose="02010600030101010101" pitchFamily="2" charset="-122"/>
                </a:defRPr>
              </a:lvl7pPr>
              <a:lvl8pPr marL="3429000" indent="-228600" defTabSz="913130" fontAlgn="base">
                <a:spcBef>
                  <a:spcPct val="0"/>
                </a:spcBef>
                <a:spcAft>
                  <a:spcPct val="0"/>
                </a:spcAft>
                <a:defRPr sz="1900">
                  <a:solidFill>
                    <a:schemeClr val="tx1"/>
                  </a:solidFill>
                  <a:latin typeface="Calibri" panose="020F0502020204030204" charset="0"/>
                  <a:ea typeface="宋体" panose="02010600030101010101" pitchFamily="2" charset="-122"/>
                </a:defRPr>
              </a:lvl8pPr>
              <a:lvl9pPr marL="3886200" indent="-228600" defTabSz="913130" fontAlgn="base">
                <a:spcBef>
                  <a:spcPct val="0"/>
                </a:spcBef>
                <a:spcAft>
                  <a:spcPct val="0"/>
                </a:spcAft>
                <a:defRPr sz="1900">
                  <a:solidFill>
                    <a:schemeClr val="tx1"/>
                  </a:solidFill>
                  <a:latin typeface="Calibri" panose="020F0502020204030204" charset="0"/>
                  <a:ea typeface="宋体" panose="02010600030101010101" pitchFamily="2" charset="-122"/>
                </a:defRPr>
              </a:lvl9pPr>
            </a:lstStyle>
            <a:p>
              <a:pPr eaLnBrk="1" hangingPunct="1"/>
              <a:endParaRPr lang="zh-CN" altLang="en-US" sz="1425">
                <a:solidFill>
                  <a:srgbClr val="F2F2F2"/>
                </a:solidFill>
                <a:latin typeface="微软雅黑" panose="020B0503020204020204" charset="-122"/>
                <a:ea typeface="微软雅黑" panose="020B0503020204020204" charset="-122"/>
                <a:cs typeface="+mn-ea"/>
                <a:sym typeface="微软雅黑" panose="020B0503020204020204" charset="-122"/>
              </a:endParaRPr>
            </a:p>
          </p:txBody>
        </p:sp>
        <p:sp>
          <p:nvSpPr>
            <p:cNvPr id="29" name="Rectangle 120"/>
            <p:cNvSpPr>
              <a:spLocks noChangeArrowheads="1"/>
            </p:cNvSpPr>
            <p:nvPr/>
          </p:nvSpPr>
          <p:spPr bwMode="auto">
            <a:xfrm>
              <a:off x="49916" y="242091"/>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1900">
                  <a:solidFill>
                    <a:schemeClr val="tx1"/>
                  </a:solidFill>
                  <a:latin typeface="Calibri" panose="020F0502020204030204" charset="0"/>
                  <a:ea typeface="宋体" panose="02010600030101010101" pitchFamily="2" charset="-122"/>
                </a:defRPr>
              </a:lvl1pPr>
              <a:lvl2pPr marL="742950" indent="-285750">
                <a:defRPr sz="1900">
                  <a:solidFill>
                    <a:schemeClr val="tx1"/>
                  </a:solidFill>
                  <a:latin typeface="Calibri" panose="020F0502020204030204" charset="0"/>
                  <a:ea typeface="宋体" panose="02010600030101010101" pitchFamily="2" charset="-122"/>
                </a:defRPr>
              </a:lvl2pPr>
              <a:lvl3pPr marL="1143000" indent="-228600">
                <a:defRPr sz="1900">
                  <a:solidFill>
                    <a:schemeClr val="tx1"/>
                  </a:solidFill>
                  <a:latin typeface="Calibri" panose="020F0502020204030204" charset="0"/>
                  <a:ea typeface="宋体" panose="02010600030101010101" pitchFamily="2" charset="-122"/>
                </a:defRPr>
              </a:lvl3pPr>
              <a:lvl4pPr marL="1600200" indent="-228600">
                <a:defRPr sz="1900">
                  <a:solidFill>
                    <a:schemeClr val="tx1"/>
                  </a:solidFill>
                  <a:latin typeface="Calibri" panose="020F0502020204030204" charset="0"/>
                  <a:ea typeface="宋体" panose="02010600030101010101" pitchFamily="2" charset="-122"/>
                </a:defRPr>
              </a:lvl4pPr>
              <a:lvl5pPr marL="2057400" indent="-228600">
                <a:defRPr sz="1900">
                  <a:solidFill>
                    <a:schemeClr val="tx1"/>
                  </a:solidFill>
                  <a:latin typeface="Calibri" panose="020F0502020204030204" charset="0"/>
                  <a:ea typeface="宋体" panose="02010600030101010101" pitchFamily="2" charset="-122"/>
                </a:defRPr>
              </a:lvl5pPr>
              <a:lvl6pPr marL="2514600" indent="-228600" defTabSz="913130" fontAlgn="base">
                <a:spcBef>
                  <a:spcPct val="0"/>
                </a:spcBef>
                <a:spcAft>
                  <a:spcPct val="0"/>
                </a:spcAft>
                <a:defRPr sz="1900">
                  <a:solidFill>
                    <a:schemeClr val="tx1"/>
                  </a:solidFill>
                  <a:latin typeface="Calibri" panose="020F0502020204030204" charset="0"/>
                  <a:ea typeface="宋体" panose="02010600030101010101" pitchFamily="2" charset="-122"/>
                </a:defRPr>
              </a:lvl6pPr>
              <a:lvl7pPr marL="2971800" indent="-228600" defTabSz="913130" fontAlgn="base">
                <a:spcBef>
                  <a:spcPct val="0"/>
                </a:spcBef>
                <a:spcAft>
                  <a:spcPct val="0"/>
                </a:spcAft>
                <a:defRPr sz="1900">
                  <a:solidFill>
                    <a:schemeClr val="tx1"/>
                  </a:solidFill>
                  <a:latin typeface="Calibri" panose="020F0502020204030204" charset="0"/>
                  <a:ea typeface="宋体" panose="02010600030101010101" pitchFamily="2" charset="-122"/>
                </a:defRPr>
              </a:lvl7pPr>
              <a:lvl8pPr marL="3429000" indent="-228600" defTabSz="913130" fontAlgn="base">
                <a:spcBef>
                  <a:spcPct val="0"/>
                </a:spcBef>
                <a:spcAft>
                  <a:spcPct val="0"/>
                </a:spcAft>
                <a:defRPr sz="1900">
                  <a:solidFill>
                    <a:schemeClr val="tx1"/>
                  </a:solidFill>
                  <a:latin typeface="Calibri" panose="020F0502020204030204" charset="0"/>
                  <a:ea typeface="宋体" panose="02010600030101010101" pitchFamily="2" charset="-122"/>
                </a:defRPr>
              </a:lvl8pPr>
              <a:lvl9pPr marL="3886200" indent="-228600" defTabSz="913130" fontAlgn="base">
                <a:spcBef>
                  <a:spcPct val="0"/>
                </a:spcBef>
                <a:spcAft>
                  <a:spcPct val="0"/>
                </a:spcAft>
                <a:defRPr sz="1900">
                  <a:solidFill>
                    <a:schemeClr val="tx1"/>
                  </a:solidFill>
                  <a:latin typeface="Calibri" panose="020F0502020204030204" charset="0"/>
                  <a:ea typeface="宋体" panose="02010600030101010101" pitchFamily="2" charset="-122"/>
                </a:defRPr>
              </a:lvl9pPr>
            </a:lstStyle>
            <a:p>
              <a:pPr eaLnBrk="1" hangingPunct="1"/>
              <a:endParaRPr lang="zh-CN" altLang="en-US" sz="1425">
                <a:solidFill>
                  <a:srgbClr val="F2F2F2"/>
                </a:solidFill>
                <a:latin typeface="微软雅黑" panose="020B0503020204020204" charset="-122"/>
                <a:ea typeface="微软雅黑" panose="020B0503020204020204" charset="-122"/>
                <a:cs typeface="+mn-ea"/>
                <a:sym typeface="微软雅黑" panose="020B0503020204020204" charset="-122"/>
              </a:endParaRPr>
            </a:p>
          </p:txBody>
        </p:sp>
      </p:grpSp>
      <p:grpSp>
        <p:nvGrpSpPr>
          <p:cNvPr id="49" name="Group 54"/>
          <p:cNvGrpSpPr/>
          <p:nvPr/>
        </p:nvGrpSpPr>
        <p:grpSpPr bwMode="auto">
          <a:xfrm>
            <a:off x="7616266" y="3564922"/>
            <a:ext cx="454399" cy="284559"/>
            <a:chOff x="0" y="0"/>
            <a:chExt cx="299494" cy="389342"/>
          </a:xfrm>
          <a:solidFill>
            <a:schemeClr val="accent2"/>
          </a:solidFill>
        </p:grpSpPr>
        <p:sp>
          <p:nvSpPr>
            <p:cNvPr id="50" name="Freeform 170"/>
            <p:cNvSpPr>
              <a:spLocks noChangeArrowheads="1"/>
            </p:cNvSpPr>
            <p:nvPr/>
          </p:nvSpPr>
          <p:spPr bwMode="auto">
            <a:xfrm>
              <a:off x="0" y="112310"/>
              <a:ext cx="299494" cy="277032"/>
            </a:xfrm>
            <a:custGeom>
              <a:avLst/>
              <a:gdLst>
                <a:gd name="T0" fmla="*/ 498314756 w 90"/>
                <a:gd name="T1" fmla="*/ 924659386 h 83"/>
                <a:gd name="T2" fmla="*/ 996629512 w 90"/>
                <a:gd name="T3" fmla="*/ 0 h 83"/>
                <a:gd name="T4" fmla="*/ 0 w 90"/>
                <a:gd name="T5" fmla="*/ 0 h 83"/>
                <a:gd name="T6" fmla="*/ 498314756 w 90"/>
                <a:gd name="T7" fmla="*/ 924659386 h 83"/>
                <a:gd name="T8" fmla="*/ 0 60000 65536"/>
                <a:gd name="T9" fmla="*/ 0 60000 65536"/>
                <a:gd name="T10" fmla="*/ 0 60000 65536"/>
                <a:gd name="T11" fmla="*/ 0 60000 65536"/>
                <a:gd name="T12" fmla="*/ 0 w 90"/>
                <a:gd name="T13" fmla="*/ 0 h 83"/>
                <a:gd name="T14" fmla="*/ 90 w 90"/>
                <a:gd name="T15" fmla="*/ 83 h 83"/>
              </a:gdLst>
              <a:ahLst/>
              <a:cxnLst>
                <a:cxn ang="T8">
                  <a:pos x="T0" y="T1"/>
                </a:cxn>
                <a:cxn ang="T9">
                  <a:pos x="T2" y="T3"/>
                </a:cxn>
                <a:cxn ang="T10">
                  <a:pos x="T4" y="T5"/>
                </a:cxn>
                <a:cxn ang="T11">
                  <a:pos x="T6" y="T7"/>
                </a:cxn>
              </a:cxnLst>
              <a:rect l="T12" t="T13" r="T14" b="T15"/>
              <a:pathLst>
                <a:path w="90" h="83">
                  <a:moveTo>
                    <a:pt x="45" y="83"/>
                  </a:moveTo>
                  <a:cubicBezTo>
                    <a:pt x="90" y="59"/>
                    <a:pt x="90" y="0"/>
                    <a:pt x="90" y="0"/>
                  </a:cubicBezTo>
                  <a:cubicBezTo>
                    <a:pt x="0" y="0"/>
                    <a:pt x="0" y="0"/>
                    <a:pt x="0" y="0"/>
                  </a:cubicBezTo>
                  <a:cubicBezTo>
                    <a:pt x="0" y="0"/>
                    <a:pt x="0" y="59"/>
                    <a:pt x="45" y="83"/>
                  </a:cubicBezTo>
                  <a:close/>
                </a:path>
              </a:pathLst>
            </a:cu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1070">
                <a:latin typeface="微软雅黑" panose="020B0503020204020204" charset="-122"/>
                <a:ea typeface="微软雅黑" panose="020B0503020204020204" charset="-122"/>
                <a:cs typeface="+mn-ea"/>
                <a:sym typeface="微软雅黑" panose="020B0503020204020204" charset="-122"/>
              </a:endParaRPr>
            </a:p>
          </p:txBody>
        </p:sp>
        <p:sp>
          <p:nvSpPr>
            <p:cNvPr id="51" name="Freeform 171"/>
            <p:cNvSpPr>
              <a:spLocks noChangeArrowheads="1"/>
            </p:cNvSpPr>
            <p:nvPr/>
          </p:nvSpPr>
          <p:spPr bwMode="auto">
            <a:xfrm>
              <a:off x="0" y="0"/>
              <a:ext cx="299494" cy="94840"/>
            </a:xfrm>
            <a:custGeom>
              <a:avLst/>
              <a:gdLst>
                <a:gd name="T0" fmla="*/ 930188431 w 90"/>
                <a:gd name="T1" fmla="*/ 0 h 29"/>
                <a:gd name="T2" fmla="*/ 753007781 w 90"/>
                <a:gd name="T3" fmla="*/ 171124063 h 29"/>
                <a:gd name="T4" fmla="*/ 575830458 w 90"/>
                <a:gd name="T5" fmla="*/ 0 h 29"/>
                <a:gd name="T6" fmla="*/ 431873676 w 90"/>
                <a:gd name="T7" fmla="*/ 0 h 29"/>
                <a:gd name="T8" fmla="*/ 254693025 w 90"/>
                <a:gd name="T9" fmla="*/ 171124063 h 29"/>
                <a:gd name="T10" fmla="*/ 77515703 w 90"/>
                <a:gd name="T11" fmla="*/ 0 h 29"/>
                <a:gd name="T12" fmla="*/ 0 w 90"/>
                <a:gd name="T13" fmla="*/ 0 h 29"/>
                <a:gd name="T14" fmla="*/ 0 w 90"/>
                <a:gd name="T15" fmla="*/ 310159503 h 29"/>
                <a:gd name="T16" fmla="*/ 996629512 w 90"/>
                <a:gd name="T17" fmla="*/ 310159503 h 29"/>
                <a:gd name="T18" fmla="*/ 996629512 w 90"/>
                <a:gd name="T19" fmla="*/ 0 h 29"/>
                <a:gd name="T20" fmla="*/ 930188431 w 90"/>
                <a:gd name="T21" fmla="*/ 0 h 2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90"/>
                <a:gd name="T34" fmla="*/ 0 h 29"/>
                <a:gd name="T35" fmla="*/ 90 w 90"/>
                <a:gd name="T36" fmla="*/ 29 h 2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90" h="29">
                  <a:moveTo>
                    <a:pt x="84" y="0"/>
                  </a:moveTo>
                  <a:cubicBezTo>
                    <a:pt x="84" y="9"/>
                    <a:pt x="77" y="16"/>
                    <a:pt x="68" y="16"/>
                  </a:cubicBezTo>
                  <a:cubicBezTo>
                    <a:pt x="59" y="16"/>
                    <a:pt x="52" y="9"/>
                    <a:pt x="52" y="0"/>
                  </a:cubicBezTo>
                  <a:cubicBezTo>
                    <a:pt x="39" y="0"/>
                    <a:pt x="39" y="0"/>
                    <a:pt x="39" y="0"/>
                  </a:cubicBezTo>
                  <a:cubicBezTo>
                    <a:pt x="39" y="9"/>
                    <a:pt x="32" y="16"/>
                    <a:pt x="23" y="16"/>
                  </a:cubicBezTo>
                  <a:cubicBezTo>
                    <a:pt x="14" y="16"/>
                    <a:pt x="7" y="9"/>
                    <a:pt x="7" y="0"/>
                  </a:cubicBezTo>
                  <a:cubicBezTo>
                    <a:pt x="0" y="0"/>
                    <a:pt x="0" y="0"/>
                    <a:pt x="0" y="0"/>
                  </a:cubicBezTo>
                  <a:cubicBezTo>
                    <a:pt x="0" y="29"/>
                    <a:pt x="0" y="29"/>
                    <a:pt x="0" y="29"/>
                  </a:cubicBezTo>
                  <a:cubicBezTo>
                    <a:pt x="90" y="29"/>
                    <a:pt x="90" y="29"/>
                    <a:pt x="90" y="29"/>
                  </a:cubicBezTo>
                  <a:cubicBezTo>
                    <a:pt x="90" y="0"/>
                    <a:pt x="90" y="0"/>
                    <a:pt x="90" y="0"/>
                  </a:cubicBezTo>
                  <a:lnTo>
                    <a:pt x="84" y="0"/>
                  </a:lnTo>
                  <a:close/>
                </a:path>
              </a:pathLst>
            </a:cu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1070">
                <a:latin typeface="微软雅黑" panose="020B0503020204020204" charset="-122"/>
                <a:ea typeface="微软雅黑" panose="020B0503020204020204" charset="-122"/>
                <a:cs typeface="+mn-ea"/>
                <a:sym typeface="微软雅黑" panose="020B0503020204020204" charset="-122"/>
              </a:endParaRPr>
            </a:p>
          </p:txBody>
        </p:sp>
      </p:grpSp>
      <p:sp>
        <p:nvSpPr>
          <p:cNvPr id="52" name="TextBox 11"/>
          <p:cNvSpPr txBox="1">
            <a:spLocks noChangeArrowheads="1"/>
          </p:cNvSpPr>
          <p:nvPr/>
        </p:nvSpPr>
        <p:spPr bwMode="auto">
          <a:xfrm flipH="1">
            <a:off x="8137855" y="2188173"/>
            <a:ext cx="3770610" cy="830997"/>
          </a:xfrm>
          <a:prstGeom prst="rect">
            <a:avLst/>
          </a:prstGeom>
          <a:noFill/>
          <a:ln>
            <a:noFill/>
          </a:ln>
          <a:effec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zh-CN" altLang="en-US" sz="1600" dirty="0">
                <a:latin typeface="Songti SC Black" panose="02010600040101010101" pitchFamily="2" charset="-122"/>
                <a:ea typeface="Songti SC Black" panose="02010600040101010101" pitchFamily="2" charset="-122"/>
              </a:rPr>
              <a:t>集宝石鉴定、珠宝首饰评估、珠宝企业经营管理、贵金属材料鉴定等于一体、自然科学与社会科学相互渗透的科系。</a:t>
            </a:r>
            <a:endParaRPr lang="en-US" altLang="zh-CN" sz="1600" dirty="0">
              <a:latin typeface="Songti SC Black" panose="02010600040101010101" pitchFamily="2" charset="-122"/>
              <a:ea typeface="Songti SC Black" panose="02010600040101010101" pitchFamily="2" charset="-122"/>
            </a:endParaRPr>
          </a:p>
        </p:txBody>
      </p:sp>
      <p:sp>
        <p:nvSpPr>
          <p:cNvPr id="53" name="TextBox 11"/>
          <p:cNvSpPr txBox="1">
            <a:spLocks noChangeArrowheads="1"/>
          </p:cNvSpPr>
          <p:nvPr/>
        </p:nvSpPr>
        <p:spPr bwMode="auto">
          <a:xfrm flipH="1">
            <a:off x="8137857" y="1944807"/>
            <a:ext cx="1628775" cy="369332"/>
          </a:xfrm>
          <a:prstGeom prst="rect">
            <a:avLst/>
          </a:prstGeom>
          <a:noFill/>
          <a:ln>
            <a:noFill/>
          </a:ln>
          <a:effec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fontAlgn="auto" hangingPunct="1">
              <a:spcBef>
                <a:spcPts val="0"/>
              </a:spcBef>
              <a:spcAft>
                <a:spcPts val="0"/>
              </a:spcAft>
              <a:buClr>
                <a:schemeClr val="accent1"/>
              </a:buClr>
              <a:defRPr/>
            </a:pPr>
            <a:r>
              <a:rPr lang="zh-CN" altLang="en-US" b="1" kern="0" dirty="0">
                <a:solidFill>
                  <a:srgbClr val="FF0000"/>
                </a:solidFill>
                <a:latin typeface="微软雅黑" panose="020B0503020204020204" charset="-122"/>
                <a:ea typeface="微软雅黑" panose="020B0503020204020204" charset="-122"/>
                <a:cs typeface="+mn-ea"/>
                <a:sym typeface="微软雅黑" panose="020B0503020204020204" charset="-122"/>
              </a:rPr>
              <a:t>学科体系</a:t>
            </a:r>
            <a:endParaRPr lang="en-US" altLang="zh-CN" b="1" kern="0" dirty="0">
              <a:solidFill>
                <a:srgbClr val="FF0000"/>
              </a:solidFill>
              <a:latin typeface="微软雅黑" panose="020B0503020204020204" charset="-122"/>
              <a:ea typeface="微软雅黑" panose="020B0503020204020204" charset="-122"/>
              <a:cs typeface="+mn-ea"/>
              <a:sym typeface="微软雅黑" panose="020B0503020204020204" charset="-122"/>
            </a:endParaRPr>
          </a:p>
        </p:txBody>
      </p:sp>
      <p:sp>
        <p:nvSpPr>
          <p:cNvPr id="54" name="TextBox 11"/>
          <p:cNvSpPr txBox="1">
            <a:spLocks noChangeArrowheads="1"/>
          </p:cNvSpPr>
          <p:nvPr/>
        </p:nvSpPr>
        <p:spPr bwMode="auto">
          <a:xfrm flipH="1">
            <a:off x="8185282" y="5196008"/>
            <a:ext cx="3553060" cy="1077218"/>
          </a:xfrm>
          <a:prstGeom prst="rect">
            <a:avLst/>
          </a:prstGeom>
          <a:noFill/>
          <a:ln>
            <a:noFill/>
          </a:ln>
          <a:effec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zh-CN" altLang="en-US" sz="1600" dirty="0">
                <a:solidFill>
                  <a:srgbClr val="000000"/>
                </a:solidFill>
                <a:latin typeface="Songti SC Black" panose="02010600040101010101" pitchFamily="2" charset="-122"/>
                <a:ea typeface="Songti SC Black" panose="02010600040101010101" pitchFamily="2" charset="-122"/>
              </a:rPr>
              <a:t>拥有全国注册珠宝玉石质量检验师（</a:t>
            </a:r>
            <a:r>
              <a:rPr lang="en-US" altLang="zh-CN" sz="1600" dirty="0">
                <a:solidFill>
                  <a:srgbClr val="000000"/>
                </a:solidFill>
                <a:latin typeface="Songti SC Black" panose="02010600040101010101" pitchFamily="2" charset="-122"/>
                <a:ea typeface="Songti SC Black" panose="02010600040101010101" pitchFamily="2" charset="-122"/>
              </a:rPr>
              <a:t>CGC</a:t>
            </a:r>
            <a:r>
              <a:rPr lang="zh-CN" altLang="en-US" sz="1600" dirty="0">
                <a:solidFill>
                  <a:srgbClr val="000000"/>
                </a:solidFill>
                <a:latin typeface="Songti SC Black" panose="02010600040101010101" pitchFamily="2" charset="-122"/>
                <a:ea typeface="Songti SC Black" panose="02010600040101010101" pitchFamily="2" charset="-122"/>
              </a:rPr>
              <a:t>）</a:t>
            </a:r>
            <a:r>
              <a:rPr lang="en-US" altLang="zh-CN" sz="1600" dirty="0">
                <a:solidFill>
                  <a:srgbClr val="FF0000"/>
                </a:solidFill>
                <a:latin typeface="Songti SC Black" panose="02010600040101010101" pitchFamily="2" charset="-122"/>
                <a:ea typeface="Songti SC Black" panose="02010600040101010101" pitchFamily="2" charset="-122"/>
              </a:rPr>
              <a:t>14</a:t>
            </a:r>
            <a:r>
              <a:rPr lang="zh-CN" altLang="en-US" sz="1600" dirty="0">
                <a:solidFill>
                  <a:srgbClr val="FF0000"/>
                </a:solidFill>
                <a:latin typeface="Songti SC Black" panose="02010600040101010101" pitchFamily="2" charset="-122"/>
                <a:ea typeface="Songti SC Black" panose="02010600040101010101" pitchFamily="2" charset="-122"/>
              </a:rPr>
              <a:t>人</a:t>
            </a:r>
            <a:r>
              <a:rPr lang="zh-CN" altLang="en-US" sz="1600" dirty="0">
                <a:solidFill>
                  <a:srgbClr val="000000"/>
                </a:solidFill>
                <a:latin typeface="Songti SC Black" panose="02010600040101010101" pitchFamily="2" charset="-122"/>
                <a:ea typeface="Songti SC Black" panose="02010600040101010101" pitchFamily="2" charset="-122"/>
              </a:rPr>
              <a:t>，英国皇家珠宝协会会员证书（</a:t>
            </a:r>
            <a:r>
              <a:rPr lang="en-US" altLang="zh-CN" sz="1600" dirty="0">
                <a:solidFill>
                  <a:srgbClr val="000000"/>
                </a:solidFill>
                <a:latin typeface="Songti SC Black" panose="02010600040101010101" pitchFamily="2" charset="-122"/>
                <a:ea typeface="Songti SC Black" panose="02010600040101010101" pitchFamily="2" charset="-122"/>
              </a:rPr>
              <a:t>FGA</a:t>
            </a:r>
            <a:r>
              <a:rPr lang="zh-CN" altLang="en-US" sz="1600" dirty="0">
                <a:solidFill>
                  <a:srgbClr val="000000"/>
                </a:solidFill>
                <a:latin typeface="Songti SC Black" panose="02010600040101010101" pitchFamily="2" charset="-122"/>
                <a:ea typeface="Songti SC Black" panose="02010600040101010101" pitchFamily="2" charset="-122"/>
              </a:rPr>
              <a:t>）</a:t>
            </a:r>
            <a:r>
              <a:rPr lang="en-US" altLang="zh-CN" sz="1600" dirty="0">
                <a:solidFill>
                  <a:srgbClr val="FF0000"/>
                </a:solidFill>
                <a:latin typeface="Songti SC Black" panose="02010600040101010101" pitchFamily="2" charset="-122"/>
                <a:ea typeface="Songti SC Black" panose="02010600040101010101" pitchFamily="2" charset="-122"/>
              </a:rPr>
              <a:t>11</a:t>
            </a:r>
            <a:r>
              <a:rPr lang="zh-CN" altLang="en-US" sz="1600" dirty="0">
                <a:solidFill>
                  <a:srgbClr val="FF0000"/>
                </a:solidFill>
                <a:latin typeface="Songti SC Black" panose="02010600040101010101" pitchFamily="2" charset="-122"/>
                <a:ea typeface="Songti SC Black" panose="02010600040101010101" pitchFamily="2" charset="-122"/>
              </a:rPr>
              <a:t>人</a:t>
            </a:r>
            <a:r>
              <a:rPr lang="zh-CN" altLang="en-US" sz="1600" dirty="0">
                <a:solidFill>
                  <a:srgbClr val="000000"/>
                </a:solidFill>
                <a:latin typeface="Songti SC Black" panose="02010600040101010101" pitchFamily="2" charset="-122"/>
                <a:ea typeface="Songti SC Black" panose="02010600040101010101" pitchFamily="2" charset="-122"/>
              </a:rPr>
              <a:t>，中国地质大学珠宝鉴定师资格证书（</a:t>
            </a:r>
            <a:r>
              <a:rPr lang="en-US" altLang="zh-CN" sz="1600" dirty="0">
                <a:solidFill>
                  <a:srgbClr val="000000"/>
                </a:solidFill>
                <a:latin typeface="Songti SC Black" panose="02010600040101010101" pitchFamily="2" charset="-122"/>
                <a:ea typeface="Songti SC Black" panose="02010600040101010101" pitchFamily="2" charset="-122"/>
              </a:rPr>
              <a:t>GIC</a:t>
            </a:r>
            <a:r>
              <a:rPr lang="zh-CN" altLang="en-US" sz="1600" dirty="0">
                <a:solidFill>
                  <a:srgbClr val="000000"/>
                </a:solidFill>
                <a:latin typeface="Songti SC Black" panose="02010600040101010101" pitchFamily="2" charset="-122"/>
                <a:ea typeface="Songti SC Black" panose="02010600040101010101" pitchFamily="2" charset="-122"/>
              </a:rPr>
              <a:t>）</a:t>
            </a:r>
            <a:r>
              <a:rPr lang="en-US" altLang="zh-CN" sz="1600" dirty="0">
                <a:solidFill>
                  <a:srgbClr val="FF0000"/>
                </a:solidFill>
                <a:latin typeface="Songti SC Black" panose="02010600040101010101" pitchFamily="2" charset="-122"/>
                <a:ea typeface="Songti SC Black" panose="02010600040101010101" pitchFamily="2" charset="-122"/>
              </a:rPr>
              <a:t>13</a:t>
            </a:r>
            <a:r>
              <a:rPr lang="zh-CN" altLang="en-US" sz="1600" dirty="0">
                <a:solidFill>
                  <a:srgbClr val="FF0000"/>
                </a:solidFill>
                <a:latin typeface="Songti SC Black" panose="02010600040101010101" pitchFamily="2" charset="-122"/>
                <a:ea typeface="Songti SC Black" panose="02010600040101010101" pitchFamily="2" charset="-122"/>
              </a:rPr>
              <a:t>人。</a:t>
            </a:r>
            <a:endParaRPr lang="zh-CN" altLang="en-US" sz="1600" dirty="0">
              <a:solidFill>
                <a:srgbClr val="FF0000"/>
              </a:solidFill>
            </a:endParaRPr>
          </a:p>
        </p:txBody>
      </p:sp>
      <p:sp>
        <p:nvSpPr>
          <p:cNvPr id="55" name="TextBox 11"/>
          <p:cNvSpPr txBox="1">
            <a:spLocks noChangeArrowheads="1"/>
          </p:cNvSpPr>
          <p:nvPr/>
        </p:nvSpPr>
        <p:spPr bwMode="auto">
          <a:xfrm flipH="1">
            <a:off x="8185283" y="4865664"/>
            <a:ext cx="1628775" cy="369332"/>
          </a:xfrm>
          <a:prstGeom prst="rect">
            <a:avLst/>
          </a:prstGeom>
          <a:noFill/>
          <a:ln>
            <a:noFill/>
          </a:ln>
          <a:effec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fontAlgn="auto" hangingPunct="1">
              <a:spcBef>
                <a:spcPts val="0"/>
              </a:spcBef>
              <a:spcAft>
                <a:spcPts val="0"/>
              </a:spcAft>
              <a:buClr>
                <a:schemeClr val="accent1"/>
              </a:buClr>
              <a:defRPr/>
            </a:pPr>
            <a:r>
              <a:rPr lang="zh-CN" altLang="en-US" b="1" kern="0" dirty="0">
                <a:solidFill>
                  <a:srgbClr val="FF0000"/>
                </a:solidFill>
                <a:latin typeface="微软雅黑" panose="020B0503020204020204" charset="-122"/>
                <a:ea typeface="微软雅黑" panose="020B0503020204020204" charset="-122"/>
                <a:cs typeface="+mn-ea"/>
                <a:sym typeface="微软雅黑" panose="020B0503020204020204" charset="-122"/>
              </a:rPr>
              <a:t>资格认证</a:t>
            </a:r>
            <a:endParaRPr lang="en-US" altLang="zh-CN" b="1" kern="0" dirty="0">
              <a:solidFill>
                <a:srgbClr val="FF0000"/>
              </a:solidFill>
              <a:latin typeface="微软雅黑" panose="020B0503020204020204" charset="-122"/>
              <a:ea typeface="微软雅黑" panose="020B0503020204020204" charset="-122"/>
              <a:cs typeface="+mn-ea"/>
              <a:sym typeface="微软雅黑" panose="020B0503020204020204" charset="-122"/>
            </a:endParaRPr>
          </a:p>
        </p:txBody>
      </p:sp>
      <p:sp>
        <p:nvSpPr>
          <p:cNvPr id="56" name="TextBox 11"/>
          <p:cNvSpPr txBox="1">
            <a:spLocks noChangeArrowheads="1"/>
          </p:cNvSpPr>
          <p:nvPr/>
        </p:nvSpPr>
        <p:spPr bwMode="auto">
          <a:xfrm flipH="1">
            <a:off x="8185282" y="3655970"/>
            <a:ext cx="3553061" cy="830997"/>
          </a:xfrm>
          <a:prstGeom prst="rect">
            <a:avLst/>
          </a:prstGeom>
          <a:noFill/>
          <a:ln>
            <a:noFill/>
          </a:ln>
          <a:effec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zh-CN" altLang="en-US" sz="1600" dirty="0">
                <a:solidFill>
                  <a:srgbClr val="000000"/>
                </a:solidFill>
                <a:latin typeface="Songti SC Black" panose="02010600040101010101" pitchFamily="2" charset="-122"/>
                <a:ea typeface="Songti SC Black" panose="02010600040101010101" pitchFamily="2" charset="-122"/>
              </a:rPr>
              <a:t>宝石系现有教师</a:t>
            </a:r>
            <a:r>
              <a:rPr lang="en-US" altLang="zh-CN" sz="1600" dirty="0">
                <a:solidFill>
                  <a:srgbClr val="C00000"/>
                </a:solidFill>
                <a:latin typeface="Songti SC Black" panose="02010600040101010101" pitchFamily="2" charset="-122"/>
                <a:ea typeface="Songti SC Black" panose="02010600040101010101" pitchFamily="2" charset="-122"/>
              </a:rPr>
              <a:t>24</a:t>
            </a:r>
            <a:r>
              <a:rPr lang="zh-CN" altLang="en-US" sz="1600" dirty="0">
                <a:solidFill>
                  <a:srgbClr val="C00000"/>
                </a:solidFill>
                <a:latin typeface="Songti SC Black" panose="02010600040101010101" pitchFamily="2" charset="-122"/>
                <a:ea typeface="Songti SC Black" panose="02010600040101010101" pitchFamily="2" charset="-122"/>
              </a:rPr>
              <a:t>名</a:t>
            </a:r>
            <a:r>
              <a:rPr lang="zh-CN" altLang="en-US" sz="1600" dirty="0">
                <a:solidFill>
                  <a:srgbClr val="000000"/>
                </a:solidFill>
                <a:latin typeface="Songti SC Black" panose="02010600040101010101" pitchFamily="2" charset="-122"/>
                <a:ea typeface="Songti SC Black" panose="02010600040101010101" pitchFamily="2" charset="-122"/>
              </a:rPr>
              <a:t>。其中教授</a:t>
            </a:r>
            <a:r>
              <a:rPr lang="en-US" altLang="zh-CN" sz="1600" dirty="0">
                <a:solidFill>
                  <a:srgbClr val="FF0000"/>
                </a:solidFill>
                <a:latin typeface="Songti SC Black" panose="02010600040101010101" pitchFamily="2" charset="-122"/>
                <a:ea typeface="Songti SC Black" panose="02010600040101010101" pitchFamily="2" charset="-122"/>
              </a:rPr>
              <a:t>8</a:t>
            </a:r>
            <a:r>
              <a:rPr lang="zh-CN" altLang="en-US" sz="1600" dirty="0">
                <a:solidFill>
                  <a:srgbClr val="000000"/>
                </a:solidFill>
                <a:latin typeface="Songti SC Black" panose="02010600040101010101" pitchFamily="2" charset="-122"/>
                <a:ea typeface="Songti SC Black" panose="02010600040101010101" pitchFamily="2" charset="-122"/>
              </a:rPr>
              <a:t>名，副教授</a:t>
            </a:r>
            <a:r>
              <a:rPr lang="en-US" altLang="zh-CN" sz="1600" dirty="0">
                <a:solidFill>
                  <a:srgbClr val="FF0000"/>
                </a:solidFill>
                <a:latin typeface="Songti SC Black" panose="02010600040101010101" pitchFamily="2" charset="-122"/>
                <a:ea typeface="Songti SC Black" panose="02010600040101010101" pitchFamily="2" charset="-122"/>
              </a:rPr>
              <a:t>9</a:t>
            </a:r>
            <a:r>
              <a:rPr lang="zh-CN" altLang="en-US" sz="1600" dirty="0">
                <a:solidFill>
                  <a:srgbClr val="000000"/>
                </a:solidFill>
                <a:latin typeface="Songti SC Black" panose="02010600040101010101" pitchFamily="2" charset="-122"/>
                <a:ea typeface="Songti SC Black" panose="02010600040101010101" pitchFamily="2" charset="-122"/>
              </a:rPr>
              <a:t>名，高级职称教师占</a:t>
            </a:r>
            <a:r>
              <a:rPr lang="en-US" altLang="zh-CN" sz="1600" dirty="0">
                <a:solidFill>
                  <a:srgbClr val="FF0000"/>
                </a:solidFill>
                <a:latin typeface="Songti SC Black" panose="02010600040101010101" pitchFamily="2" charset="-122"/>
                <a:ea typeface="Songti SC Black" panose="02010600040101010101" pitchFamily="2" charset="-122"/>
              </a:rPr>
              <a:t>70.8%</a:t>
            </a:r>
            <a:r>
              <a:rPr lang="zh-CN" altLang="en-US" sz="1600" dirty="0">
                <a:solidFill>
                  <a:srgbClr val="000000"/>
                </a:solidFill>
                <a:latin typeface="Songti SC Black" panose="02010600040101010101" pitchFamily="2" charset="-122"/>
                <a:ea typeface="Songti SC Black" panose="02010600040101010101" pitchFamily="2" charset="-122"/>
              </a:rPr>
              <a:t>；具有博士学位</a:t>
            </a:r>
            <a:r>
              <a:rPr lang="en-US" altLang="zh-CN" sz="1600" dirty="0">
                <a:solidFill>
                  <a:srgbClr val="FF0000"/>
                </a:solidFill>
                <a:latin typeface="Songti SC Black" panose="02010600040101010101" pitchFamily="2" charset="-122"/>
                <a:ea typeface="Songti SC Black" panose="02010600040101010101" pitchFamily="2" charset="-122"/>
              </a:rPr>
              <a:t>18</a:t>
            </a:r>
            <a:r>
              <a:rPr lang="zh-CN" altLang="en-US" sz="1600" dirty="0">
                <a:solidFill>
                  <a:srgbClr val="000000"/>
                </a:solidFill>
                <a:latin typeface="Songti SC Black" panose="02010600040101010101" pitchFamily="2" charset="-122"/>
                <a:ea typeface="Songti SC Black" panose="02010600040101010101" pitchFamily="2" charset="-122"/>
              </a:rPr>
              <a:t>名，占比</a:t>
            </a:r>
            <a:r>
              <a:rPr lang="en-US" altLang="zh-CN" sz="1600" dirty="0">
                <a:solidFill>
                  <a:srgbClr val="FF0000"/>
                </a:solidFill>
                <a:latin typeface="Songti SC Black" panose="02010600040101010101" pitchFamily="2" charset="-122"/>
                <a:ea typeface="Songti SC Black" panose="02010600040101010101" pitchFamily="2" charset="-122"/>
              </a:rPr>
              <a:t>75%</a:t>
            </a:r>
            <a:r>
              <a:rPr lang="zh-CN" altLang="en-US" sz="1600" dirty="0">
                <a:solidFill>
                  <a:srgbClr val="000000"/>
                </a:solidFill>
                <a:latin typeface="Songti SC Black" panose="02010600040101010101" pitchFamily="2" charset="-122"/>
                <a:ea typeface="Songti SC Black" panose="02010600040101010101" pitchFamily="2" charset="-122"/>
              </a:rPr>
              <a:t>。</a:t>
            </a:r>
            <a:endParaRPr lang="en-US" altLang="zh-CN" sz="1600" dirty="0">
              <a:solidFill>
                <a:srgbClr val="000000"/>
              </a:solidFill>
              <a:latin typeface="Songti SC Black" panose="02010600040101010101" pitchFamily="2" charset="-122"/>
              <a:ea typeface="Songti SC Black" panose="02010600040101010101" pitchFamily="2" charset="-122"/>
            </a:endParaRPr>
          </a:p>
        </p:txBody>
      </p:sp>
      <p:sp>
        <p:nvSpPr>
          <p:cNvPr id="57" name="TextBox 11"/>
          <p:cNvSpPr txBox="1">
            <a:spLocks noChangeArrowheads="1"/>
          </p:cNvSpPr>
          <p:nvPr/>
        </p:nvSpPr>
        <p:spPr bwMode="auto">
          <a:xfrm flipH="1">
            <a:off x="8185282" y="3329150"/>
            <a:ext cx="3378359" cy="369332"/>
          </a:xfrm>
          <a:prstGeom prst="rect">
            <a:avLst/>
          </a:prstGeom>
          <a:noFill/>
          <a:ln>
            <a:noFill/>
          </a:ln>
          <a:effec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fontAlgn="auto" hangingPunct="1">
              <a:spcBef>
                <a:spcPts val="0"/>
              </a:spcBef>
              <a:spcAft>
                <a:spcPts val="0"/>
              </a:spcAft>
              <a:buClr>
                <a:schemeClr val="accent1"/>
              </a:buClr>
              <a:defRPr/>
            </a:pPr>
            <a:r>
              <a:rPr lang="zh-CN" altLang="en-US" b="1" kern="0" dirty="0">
                <a:solidFill>
                  <a:srgbClr val="FF0000"/>
                </a:solidFill>
                <a:latin typeface="微软雅黑" panose="020B0503020204020204" charset="-122"/>
                <a:ea typeface="微软雅黑" panose="020B0503020204020204" charset="-122"/>
                <a:cs typeface="+mn-ea"/>
                <a:sym typeface="微软雅黑" panose="020B0503020204020204" charset="-122"/>
              </a:rPr>
              <a:t>师资力量</a:t>
            </a:r>
            <a:endParaRPr lang="en-US" altLang="zh-CN" b="1" kern="0" dirty="0">
              <a:solidFill>
                <a:srgbClr val="FF0000"/>
              </a:solidFill>
              <a:latin typeface="微软雅黑" panose="020B0503020204020204" charset="-122"/>
              <a:ea typeface="微软雅黑" panose="020B0503020204020204" charset="-122"/>
              <a:cs typeface="+mn-ea"/>
              <a:sym typeface="微软雅黑" panose="020B0503020204020204" charset="-122"/>
            </a:endParaRPr>
          </a:p>
        </p:txBody>
      </p:sp>
      <p:grpSp>
        <p:nvGrpSpPr>
          <p:cNvPr id="60" name="Group 23"/>
          <p:cNvGrpSpPr/>
          <p:nvPr/>
        </p:nvGrpSpPr>
        <p:grpSpPr bwMode="auto">
          <a:xfrm>
            <a:off x="7771364" y="5006628"/>
            <a:ext cx="284560" cy="247650"/>
            <a:chOff x="0" y="0"/>
            <a:chExt cx="389342" cy="339426"/>
          </a:xfrm>
          <a:solidFill>
            <a:schemeClr val="bg1"/>
          </a:solidFill>
        </p:grpSpPr>
        <p:sp>
          <p:nvSpPr>
            <p:cNvPr id="61" name="Freeform 110"/>
            <p:cNvSpPr>
              <a:spLocks noChangeArrowheads="1"/>
            </p:cNvSpPr>
            <p:nvPr/>
          </p:nvSpPr>
          <p:spPr bwMode="auto">
            <a:xfrm>
              <a:off x="259561" y="102327"/>
              <a:ext cx="102328" cy="102328"/>
            </a:xfrm>
            <a:custGeom>
              <a:avLst/>
              <a:gdLst>
                <a:gd name="T0" fmla="*/ 0 w 41"/>
                <a:gd name="T1" fmla="*/ 242931664 h 41"/>
                <a:gd name="T2" fmla="*/ 18686091 w 41"/>
                <a:gd name="T3" fmla="*/ 255390722 h 41"/>
                <a:gd name="T4" fmla="*/ 255390722 w 41"/>
                <a:gd name="T5" fmla="*/ 18686091 h 41"/>
                <a:gd name="T6" fmla="*/ 242931664 w 41"/>
                <a:gd name="T7" fmla="*/ 0 h 41"/>
                <a:gd name="T8" fmla="*/ 0 w 41"/>
                <a:gd name="T9" fmla="*/ 242931664 h 41"/>
                <a:gd name="T10" fmla="*/ 0 60000 65536"/>
                <a:gd name="T11" fmla="*/ 0 60000 65536"/>
                <a:gd name="T12" fmla="*/ 0 60000 65536"/>
                <a:gd name="T13" fmla="*/ 0 60000 65536"/>
                <a:gd name="T14" fmla="*/ 0 60000 65536"/>
                <a:gd name="T15" fmla="*/ 0 w 41"/>
                <a:gd name="T16" fmla="*/ 0 h 41"/>
                <a:gd name="T17" fmla="*/ 41 w 41"/>
                <a:gd name="T18" fmla="*/ 41 h 41"/>
              </a:gdLst>
              <a:ahLst/>
              <a:cxnLst>
                <a:cxn ang="T10">
                  <a:pos x="T0" y="T1"/>
                </a:cxn>
                <a:cxn ang="T11">
                  <a:pos x="T2" y="T3"/>
                </a:cxn>
                <a:cxn ang="T12">
                  <a:pos x="T4" y="T5"/>
                </a:cxn>
                <a:cxn ang="T13">
                  <a:pos x="T6" y="T7"/>
                </a:cxn>
                <a:cxn ang="T14">
                  <a:pos x="T8" y="T9"/>
                </a:cxn>
              </a:cxnLst>
              <a:rect l="T15" t="T16" r="T17" b="T18"/>
              <a:pathLst>
                <a:path w="41" h="41">
                  <a:moveTo>
                    <a:pt x="0" y="39"/>
                  </a:moveTo>
                  <a:lnTo>
                    <a:pt x="3" y="41"/>
                  </a:lnTo>
                  <a:lnTo>
                    <a:pt x="41" y="3"/>
                  </a:lnTo>
                  <a:lnTo>
                    <a:pt x="39" y="0"/>
                  </a:lnTo>
                  <a:lnTo>
                    <a:pt x="0" y="39"/>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1070">
                <a:latin typeface="微软雅黑" panose="020B0503020204020204" charset="-122"/>
                <a:ea typeface="微软雅黑" panose="020B0503020204020204" charset="-122"/>
                <a:cs typeface="+mn-ea"/>
                <a:sym typeface="微软雅黑" panose="020B0503020204020204" charset="-122"/>
              </a:endParaRPr>
            </a:p>
          </p:txBody>
        </p:sp>
        <p:sp>
          <p:nvSpPr>
            <p:cNvPr id="62" name="Freeform 111"/>
            <p:cNvSpPr>
              <a:spLocks noChangeArrowheads="1"/>
            </p:cNvSpPr>
            <p:nvPr/>
          </p:nvSpPr>
          <p:spPr bwMode="auto">
            <a:xfrm>
              <a:off x="237098" y="74873"/>
              <a:ext cx="109814" cy="114806"/>
            </a:xfrm>
            <a:custGeom>
              <a:avLst/>
              <a:gdLst>
                <a:gd name="T0" fmla="*/ 230469637 w 44"/>
                <a:gd name="T1" fmla="*/ 0 h 46"/>
                <a:gd name="T2" fmla="*/ 0 w 44"/>
                <a:gd name="T3" fmla="*/ 242929496 h 46"/>
                <a:gd name="T4" fmla="*/ 37374197 w 44"/>
                <a:gd name="T5" fmla="*/ 286530818 h 46"/>
                <a:gd name="T6" fmla="*/ 274070786 w 44"/>
                <a:gd name="T7" fmla="*/ 49830796 h 46"/>
                <a:gd name="T8" fmla="*/ 230469637 w 44"/>
                <a:gd name="T9" fmla="*/ 0 h 46"/>
                <a:gd name="T10" fmla="*/ 0 60000 65536"/>
                <a:gd name="T11" fmla="*/ 0 60000 65536"/>
                <a:gd name="T12" fmla="*/ 0 60000 65536"/>
                <a:gd name="T13" fmla="*/ 0 60000 65536"/>
                <a:gd name="T14" fmla="*/ 0 60000 65536"/>
                <a:gd name="T15" fmla="*/ 0 w 44"/>
                <a:gd name="T16" fmla="*/ 0 h 46"/>
                <a:gd name="T17" fmla="*/ 44 w 44"/>
                <a:gd name="T18" fmla="*/ 46 h 46"/>
              </a:gdLst>
              <a:ahLst/>
              <a:cxnLst>
                <a:cxn ang="T10">
                  <a:pos x="T0" y="T1"/>
                </a:cxn>
                <a:cxn ang="T11">
                  <a:pos x="T2" y="T3"/>
                </a:cxn>
                <a:cxn ang="T12">
                  <a:pos x="T4" y="T5"/>
                </a:cxn>
                <a:cxn ang="T13">
                  <a:pos x="T6" y="T7"/>
                </a:cxn>
                <a:cxn ang="T14">
                  <a:pos x="T8" y="T9"/>
                </a:cxn>
              </a:cxnLst>
              <a:rect l="T15" t="T16" r="T17" b="T18"/>
              <a:pathLst>
                <a:path w="44" h="46">
                  <a:moveTo>
                    <a:pt x="37" y="0"/>
                  </a:moveTo>
                  <a:lnTo>
                    <a:pt x="0" y="39"/>
                  </a:lnTo>
                  <a:lnTo>
                    <a:pt x="6" y="46"/>
                  </a:lnTo>
                  <a:lnTo>
                    <a:pt x="44" y="8"/>
                  </a:lnTo>
                  <a:lnTo>
                    <a:pt x="37"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1070">
                <a:latin typeface="微软雅黑" panose="020B0503020204020204" charset="-122"/>
                <a:ea typeface="微软雅黑" panose="020B0503020204020204" charset="-122"/>
                <a:cs typeface="+mn-ea"/>
                <a:sym typeface="微软雅黑" panose="020B0503020204020204" charset="-122"/>
              </a:endParaRPr>
            </a:p>
          </p:txBody>
        </p:sp>
        <p:sp>
          <p:nvSpPr>
            <p:cNvPr id="63" name="Freeform 112"/>
            <p:cNvSpPr>
              <a:spLocks noChangeArrowheads="1"/>
            </p:cNvSpPr>
            <p:nvPr/>
          </p:nvSpPr>
          <p:spPr bwMode="auto">
            <a:xfrm>
              <a:off x="217132" y="59898"/>
              <a:ext cx="104823" cy="104823"/>
            </a:xfrm>
            <a:custGeom>
              <a:avLst/>
              <a:gdLst>
                <a:gd name="T0" fmla="*/ 0 w 42"/>
                <a:gd name="T1" fmla="*/ 236700317 h 42"/>
                <a:gd name="T2" fmla="*/ 24915429 w 42"/>
                <a:gd name="T3" fmla="*/ 261615746 h 42"/>
                <a:gd name="T4" fmla="*/ 261615746 w 42"/>
                <a:gd name="T5" fmla="*/ 24915429 h 42"/>
                <a:gd name="T6" fmla="*/ 236700317 w 42"/>
                <a:gd name="T7" fmla="*/ 0 h 42"/>
                <a:gd name="T8" fmla="*/ 0 w 42"/>
                <a:gd name="T9" fmla="*/ 236700317 h 42"/>
                <a:gd name="T10" fmla="*/ 0 60000 65536"/>
                <a:gd name="T11" fmla="*/ 0 60000 65536"/>
                <a:gd name="T12" fmla="*/ 0 60000 65536"/>
                <a:gd name="T13" fmla="*/ 0 60000 65536"/>
                <a:gd name="T14" fmla="*/ 0 60000 65536"/>
                <a:gd name="T15" fmla="*/ 0 w 42"/>
                <a:gd name="T16" fmla="*/ 0 h 42"/>
                <a:gd name="T17" fmla="*/ 42 w 42"/>
                <a:gd name="T18" fmla="*/ 42 h 42"/>
              </a:gdLst>
              <a:ahLst/>
              <a:cxnLst>
                <a:cxn ang="T10">
                  <a:pos x="T0" y="T1"/>
                </a:cxn>
                <a:cxn ang="T11">
                  <a:pos x="T2" y="T3"/>
                </a:cxn>
                <a:cxn ang="T12">
                  <a:pos x="T4" y="T5"/>
                </a:cxn>
                <a:cxn ang="T13">
                  <a:pos x="T6" y="T7"/>
                </a:cxn>
                <a:cxn ang="T14">
                  <a:pos x="T8" y="T9"/>
                </a:cxn>
              </a:cxnLst>
              <a:rect l="T15" t="T16" r="T17" b="T18"/>
              <a:pathLst>
                <a:path w="42" h="42">
                  <a:moveTo>
                    <a:pt x="0" y="38"/>
                  </a:moveTo>
                  <a:lnTo>
                    <a:pt x="4" y="42"/>
                  </a:lnTo>
                  <a:lnTo>
                    <a:pt x="42" y="4"/>
                  </a:lnTo>
                  <a:lnTo>
                    <a:pt x="38" y="0"/>
                  </a:lnTo>
                  <a:lnTo>
                    <a:pt x="0" y="38"/>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1070">
                <a:latin typeface="微软雅黑" panose="020B0503020204020204" charset="-122"/>
                <a:ea typeface="微软雅黑" panose="020B0503020204020204" charset="-122"/>
                <a:cs typeface="+mn-ea"/>
                <a:sym typeface="微软雅黑" panose="020B0503020204020204" charset="-122"/>
              </a:endParaRPr>
            </a:p>
          </p:txBody>
        </p:sp>
        <p:sp>
          <p:nvSpPr>
            <p:cNvPr id="64" name="Freeform 113"/>
            <p:cNvSpPr>
              <a:spLocks noChangeArrowheads="1"/>
            </p:cNvSpPr>
            <p:nvPr/>
          </p:nvSpPr>
          <p:spPr bwMode="auto">
            <a:xfrm>
              <a:off x="189679" y="162226"/>
              <a:ext cx="69882" cy="69882"/>
            </a:xfrm>
            <a:custGeom>
              <a:avLst/>
              <a:gdLst>
                <a:gd name="T0" fmla="*/ 174410497 w 28"/>
                <a:gd name="T1" fmla="*/ 124579640 h 28"/>
                <a:gd name="T2" fmla="*/ 49830858 w 28"/>
                <a:gd name="T3" fmla="*/ 0 h 28"/>
                <a:gd name="T4" fmla="*/ 0 w 28"/>
                <a:gd name="T5" fmla="*/ 124579640 h 28"/>
                <a:gd name="T6" fmla="*/ 56060339 w 28"/>
                <a:gd name="T7" fmla="*/ 174410497 h 28"/>
                <a:gd name="T8" fmla="*/ 174410497 w 28"/>
                <a:gd name="T9" fmla="*/ 124579640 h 28"/>
                <a:gd name="T10" fmla="*/ 0 60000 65536"/>
                <a:gd name="T11" fmla="*/ 0 60000 65536"/>
                <a:gd name="T12" fmla="*/ 0 60000 65536"/>
                <a:gd name="T13" fmla="*/ 0 60000 65536"/>
                <a:gd name="T14" fmla="*/ 0 60000 65536"/>
                <a:gd name="T15" fmla="*/ 0 w 28"/>
                <a:gd name="T16" fmla="*/ 0 h 28"/>
                <a:gd name="T17" fmla="*/ 28 w 28"/>
                <a:gd name="T18" fmla="*/ 28 h 28"/>
              </a:gdLst>
              <a:ahLst/>
              <a:cxnLst>
                <a:cxn ang="T10">
                  <a:pos x="T0" y="T1"/>
                </a:cxn>
                <a:cxn ang="T11">
                  <a:pos x="T2" y="T3"/>
                </a:cxn>
                <a:cxn ang="T12">
                  <a:pos x="T4" y="T5"/>
                </a:cxn>
                <a:cxn ang="T13">
                  <a:pos x="T6" y="T7"/>
                </a:cxn>
                <a:cxn ang="T14">
                  <a:pos x="T8" y="T9"/>
                </a:cxn>
              </a:cxnLst>
              <a:rect l="T15" t="T16" r="T17" b="T18"/>
              <a:pathLst>
                <a:path w="28" h="28">
                  <a:moveTo>
                    <a:pt x="28" y="20"/>
                  </a:moveTo>
                  <a:lnTo>
                    <a:pt x="8" y="0"/>
                  </a:lnTo>
                  <a:lnTo>
                    <a:pt x="0" y="20"/>
                  </a:lnTo>
                  <a:lnTo>
                    <a:pt x="9" y="28"/>
                  </a:lnTo>
                  <a:lnTo>
                    <a:pt x="28" y="2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1070">
                <a:latin typeface="微软雅黑" panose="020B0503020204020204" charset="-122"/>
                <a:ea typeface="微软雅黑" panose="020B0503020204020204" charset="-122"/>
                <a:cs typeface="+mn-ea"/>
                <a:sym typeface="微软雅黑" panose="020B0503020204020204" charset="-122"/>
              </a:endParaRPr>
            </a:p>
          </p:txBody>
        </p:sp>
        <p:sp>
          <p:nvSpPr>
            <p:cNvPr id="65" name="Freeform 114"/>
            <p:cNvSpPr>
              <a:spLocks noChangeArrowheads="1"/>
            </p:cNvSpPr>
            <p:nvPr/>
          </p:nvSpPr>
          <p:spPr bwMode="auto">
            <a:xfrm>
              <a:off x="172208" y="219628"/>
              <a:ext cx="34941" cy="32446"/>
            </a:xfrm>
            <a:custGeom>
              <a:avLst/>
              <a:gdLst>
                <a:gd name="T0" fmla="*/ 0 w 14"/>
                <a:gd name="T1" fmla="*/ 80980224 h 13"/>
                <a:gd name="T2" fmla="*/ 87205249 w 14"/>
                <a:gd name="T3" fmla="*/ 37375296 h 13"/>
                <a:gd name="T4" fmla="*/ 37374391 w 14"/>
                <a:gd name="T5" fmla="*/ 0 h 13"/>
                <a:gd name="T6" fmla="*/ 0 w 14"/>
                <a:gd name="T7" fmla="*/ 80980224 h 13"/>
                <a:gd name="T8" fmla="*/ 0 60000 65536"/>
                <a:gd name="T9" fmla="*/ 0 60000 65536"/>
                <a:gd name="T10" fmla="*/ 0 60000 65536"/>
                <a:gd name="T11" fmla="*/ 0 60000 65536"/>
                <a:gd name="T12" fmla="*/ 0 w 14"/>
                <a:gd name="T13" fmla="*/ 0 h 13"/>
                <a:gd name="T14" fmla="*/ 14 w 14"/>
                <a:gd name="T15" fmla="*/ 13 h 13"/>
              </a:gdLst>
              <a:ahLst/>
              <a:cxnLst>
                <a:cxn ang="T8">
                  <a:pos x="T0" y="T1"/>
                </a:cxn>
                <a:cxn ang="T9">
                  <a:pos x="T2" y="T3"/>
                </a:cxn>
                <a:cxn ang="T10">
                  <a:pos x="T4" y="T5"/>
                </a:cxn>
                <a:cxn ang="T11">
                  <a:pos x="T6" y="T7"/>
                </a:cxn>
              </a:cxnLst>
              <a:rect l="T12" t="T13" r="T14" b="T15"/>
              <a:pathLst>
                <a:path w="14" h="13">
                  <a:moveTo>
                    <a:pt x="0" y="13"/>
                  </a:moveTo>
                  <a:lnTo>
                    <a:pt x="14" y="6"/>
                  </a:lnTo>
                  <a:lnTo>
                    <a:pt x="6" y="0"/>
                  </a:lnTo>
                  <a:lnTo>
                    <a:pt x="0" y="13"/>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1070">
                <a:latin typeface="微软雅黑" panose="020B0503020204020204" charset="-122"/>
                <a:ea typeface="微软雅黑" panose="020B0503020204020204" charset="-122"/>
                <a:cs typeface="+mn-ea"/>
                <a:sym typeface="微软雅黑" panose="020B0503020204020204" charset="-122"/>
              </a:endParaRPr>
            </a:p>
          </p:txBody>
        </p:sp>
        <p:sp>
          <p:nvSpPr>
            <p:cNvPr id="66" name="Freeform 115"/>
            <p:cNvSpPr>
              <a:spLocks noChangeArrowheads="1"/>
            </p:cNvSpPr>
            <p:nvPr/>
          </p:nvSpPr>
          <p:spPr bwMode="auto">
            <a:xfrm>
              <a:off x="319460" y="34941"/>
              <a:ext cx="69882" cy="69882"/>
            </a:xfrm>
            <a:custGeom>
              <a:avLst/>
              <a:gdLst>
                <a:gd name="T0" fmla="*/ 43603872 w 28"/>
                <a:gd name="T1" fmla="*/ 0 h 28"/>
                <a:gd name="T2" fmla="*/ 0 w 28"/>
                <a:gd name="T3" fmla="*/ 49830858 h 28"/>
                <a:gd name="T4" fmla="*/ 124579640 w 28"/>
                <a:gd name="T5" fmla="*/ 174410497 h 28"/>
                <a:gd name="T6" fmla="*/ 174410497 w 28"/>
                <a:gd name="T7" fmla="*/ 124579640 h 28"/>
                <a:gd name="T8" fmla="*/ 43603872 w 28"/>
                <a:gd name="T9" fmla="*/ 0 h 28"/>
                <a:gd name="T10" fmla="*/ 0 60000 65536"/>
                <a:gd name="T11" fmla="*/ 0 60000 65536"/>
                <a:gd name="T12" fmla="*/ 0 60000 65536"/>
                <a:gd name="T13" fmla="*/ 0 60000 65536"/>
                <a:gd name="T14" fmla="*/ 0 60000 65536"/>
                <a:gd name="T15" fmla="*/ 0 w 28"/>
                <a:gd name="T16" fmla="*/ 0 h 28"/>
                <a:gd name="T17" fmla="*/ 28 w 28"/>
                <a:gd name="T18" fmla="*/ 28 h 28"/>
              </a:gdLst>
              <a:ahLst/>
              <a:cxnLst>
                <a:cxn ang="T10">
                  <a:pos x="T0" y="T1"/>
                </a:cxn>
                <a:cxn ang="T11">
                  <a:pos x="T2" y="T3"/>
                </a:cxn>
                <a:cxn ang="T12">
                  <a:pos x="T4" y="T5"/>
                </a:cxn>
                <a:cxn ang="T13">
                  <a:pos x="T6" y="T7"/>
                </a:cxn>
                <a:cxn ang="T14">
                  <a:pos x="T8" y="T9"/>
                </a:cxn>
              </a:cxnLst>
              <a:rect l="T15" t="T16" r="T17" b="T18"/>
              <a:pathLst>
                <a:path w="28" h="28">
                  <a:moveTo>
                    <a:pt x="7" y="0"/>
                  </a:moveTo>
                  <a:lnTo>
                    <a:pt x="0" y="8"/>
                  </a:lnTo>
                  <a:lnTo>
                    <a:pt x="20" y="28"/>
                  </a:lnTo>
                  <a:lnTo>
                    <a:pt x="28" y="20"/>
                  </a:lnTo>
                  <a:lnTo>
                    <a:pt x="7"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1070">
                <a:latin typeface="微软雅黑" panose="020B0503020204020204" charset="-122"/>
                <a:ea typeface="微软雅黑" panose="020B0503020204020204" charset="-122"/>
                <a:cs typeface="+mn-ea"/>
                <a:sym typeface="微软雅黑" panose="020B0503020204020204" charset="-122"/>
              </a:endParaRPr>
            </a:p>
          </p:txBody>
        </p:sp>
        <p:sp>
          <p:nvSpPr>
            <p:cNvPr id="67" name="Freeform 116"/>
            <p:cNvSpPr>
              <a:spLocks noChangeArrowheads="1"/>
            </p:cNvSpPr>
            <p:nvPr/>
          </p:nvSpPr>
          <p:spPr bwMode="auto">
            <a:xfrm>
              <a:off x="0" y="0"/>
              <a:ext cx="279527" cy="339426"/>
            </a:xfrm>
            <a:custGeom>
              <a:avLst/>
              <a:gdLst>
                <a:gd name="T0" fmla="*/ 647806318 w 112"/>
                <a:gd name="T1" fmla="*/ 629121099 h 136"/>
                <a:gd name="T2" fmla="*/ 516997665 w 112"/>
                <a:gd name="T3" fmla="*/ 629121099 h 136"/>
                <a:gd name="T4" fmla="*/ 516997665 w 112"/>
                <a:gd name="T5" fmla="*/ 803531156 h 136"/>
                <a:gd name="T6" fmla="*/ 43601220 w 112"/>
                <a:gd name="T7" fmla="*/ 803531156 h 136"/>
                <a:gd name="T8" fmla="*/ 43601220 w 112"/>
                <a:gd name="T9" fmla="*/ 199325423 h 136"/>
                <a:gd name="T10" fmla="*/ 647806318 w 112"/>
                <a:gd name="T11" fmla="*/ 199325423 h 136"/>
                <a:gd name="T12" fmla="*/ 647806318 w 112"/>
                <a:gd name="T13" fmla="*/ 249156154 h 136"/>
                <a:gd name="T14" fmla="*/ 697636998 w 112"/>
                <a:gd name="T15" fmla="*/ 199325423 h 136"/>
                <a:gd name="T16" fmla="*/ 697636998 w 112"/>
                <a:gd name="T17" fmla="*/ 37374297 h 136"/>
                <a:gd name="T18" fmla="*/ 604202602 w 112"/>
                <a:gd name="T19" fmla="*/ 37374297 h 136"/>
                <a:gd name="T20" fmla="*/ 604202602 w 112"/>
                <a:gd name="T21" fmla="*/ 124579325 h 136"/>
                <a:gd name="T22" fmla="*/ 591746180 w 112"/>
                <a:gd name="T23" fmla="*/ 124579325 h 136"/>
                <a:gd name="T24" fmla="*/ 591746180 w 112"/>
                <a:gd name="T25" fmla="*/ 0 h 136"/>
                <a:gd name="T26" fmla="*/ 554371923 w 112"/>
                <a:gd name="T27" fmla="*/ 0 h 136"/>
                <a:gd name="T28" fmla="*/ 554371923 w 112"/>
                <a:gd name="T29" fmla="*/ 124579325 h 136"/>
                <a:gd name="T30" fmla="*/ 541915501 w 112"/>
                <a:gd name="T31" fmla="*/ 124579325 h 136"/>
                <a:gd name="T32" fmla="*/ 541915501 w 112"/>
                <a:gd name="T33" fmla="*/ 37374297 h 136"/>
                <a:gd name="T34" fmla="*/ 492082326 w 112"/>
                <a:gd name="T35" fmla="*/ 37374297 h 136"/>
                <a:gd name="T36" fmla="*/ 492082326 w 112"/>
                <a:gd name="T37" fmla="*/ 124579325 h 136"/>
                <a:gd name="T38" fmla="*/ 473396445 w 112"/>
                <a:gd name="T39" fmla="*/ 124579325 h 136"/>
                <a:gd name="T40" fmla="*/ 473396445 w 112"/>
                <a:gd name="T41" fmla="*/ 0 h 136"/>
                <a:gd name="T42" fmla="*/ 448481105 w 112"/>
                <a:gd name="T43" fmla="*/ 0 h 136"/>
                <a:gd name="T44" fmla="*/ 448481105 w 112"/>
                <a:gd name="T45" fmla="*/ 124579325 h 136"/>
                <a:gd name="T46" fmla="*/ 423565766 w 112"/>
                <a:gd name="T47" fmla="*/ 124579325 h 136"/>
                <a:gd name="T48" fmla="*/ 423565766 w 112"/>
                <a:gd name="T49" fmla="*/ 37374297 h 136"/>
                <a:gd name="T50" fmla="*/ 373735086 w 112"/>
                <a:gd name="T51" fmla="*/ 37374297 h 136"/>
                <a:gd name="T52" fmla="*/ 373735086 w 112"/>
                <a:gd name="T53" fmla="*/ 124579325 h 136"/>
                <a:gd name="T54" fmla="*/ 355046710 w 112"/>
                <a:gd name="T55" fmla="*/ 124579325 h 136"/>
                <a:gd name="T56" fmla="*/ 355046710 w 112"/>
                <a:gd name="T57" fmla="*/ 0 h 136"/>
                <a:gd name="T58" fmla="*/ 330131370 w 112"/>
                <a:gd name="T59" fmla="*/ 0 h 136"/>
                <a:gd name="T60" fmla="*/ 330131370 w 112"/>
                <a:gd name="T61" fmla="*/ 124579325 h 136"/>
                <a:gd name="T62" fmla="*/ 317674948 w 112"/>
                <a:gd name="T63" fmla="*/ 124579325 h 136"/>
                <a:gd name="T64" fmla="*/ 317674948 w 112"/>
                <a:gd name="T65" fmla="*/ 37374297 h 136"/>
                <a:gd name="T66" fmla="*/ 267841773 w 112"/>
                <a:gd name="T67" fmla="*/ 37374297 h 136"/>
                <a:gd name="T68" fmla="*/ 267841773 w 112"/>
                <a:gd name="T69" fmla="*/ 124579325 h 136"/>
                <a:gd name="T70" fmla="*/ 249155892 w 112"/>
                <a:gd name="T71" fmla="*/ 124579325 h 136"/>
                <a:gd name="T72" fmla="*/ 249155892 w 112"/>
                <a:gd name="T73" fmla="*/ 0 h 136"/>
                <a:gd name="T74" fmla="*/ 218011094 w 112"/>
                <a:gd name="T75" fmla="*/ 0 h 136"/>
                <a:gd name="T76" fmla="*/ 218011094 w 112"/>
                <a:gd name="T77" fmla="*/ 124579325 h 136"/>
                <a:gd name="T78" fmla="*/ 199325213 w 112"/>
                <a:gd name="T79" fmla="*/ 124579325 h 136"/>
                <a:gd name="T80" fmla="*/ 199325213 w 112"/>
                <a:gd name="T81" fmla="*/ 37374297 h 136"/>
                <a:gd name="T82" fmla="*/ 155721497 w 112"/>
                <a:gd name="T83" fmla="*/ 37374297 h 136"/>
                <a:gd name="T84" fmla="*/ 155721497 w 112"/>
                <a:gd name="T85" fmla="*/ 124579325 h 136"/>
                <a:gd name="T86" fmla="*/ 143265075 w 112"/>
                <a:gd name="T87" fmla="*/ 124579325 h 136"/>
                <a:gd name="T88" fmla="*/ 143265075 w 112"/>
                <a:gd name="T89" fmla="*/ 0 h 136"/>
                <a:gd name="T90" fmla="*/ 105890817 w 112"/>
                <a:gd name="T91" fmla="*/ 0 h 136"/>
                <a:gd name="T92" fmla="*/ 105890817 w 112"/>
                <a:gd name="T93" fmla="*/ 124579325 h 136"/>
                <a:gd name="T94" fmla="*/ 93434396 w 112"/>
                <a:gd name="T95" fmla="*/ 124579325 h 136"/>
                <a:gd name="T96" fmla="*/ 93434396 w 112"/>
                <a:gd name="T97" fmla="*/ 37374297 h 136"/>
                <a:gd name="T98" fmla="*/ 0 w 112"/>
                <a:gd name="T99" fmla="*/ 37374297 h 136"/>
                <a:gd name="T100" fmla="*/ 0 w 112"/>
                <a:gd name="T101" fmla="*/ 149494691 h 136"/>
                <a:gd name="T102" fmla="*/ 0 w 112"/>
                <a:gd name="T103" fmla="*/ 174410057 h 136"/>
                <a:gd name="T104" fmla="*/ 0 w 112"/>
                <a:gd name="T105" fmla="*/ 847132423 h 136"/>
                <a:gd name="T106" fmla="*/ 554371923 w 112"/>
                <a:gd name="T107" fmla="*/ 847132423 h 136"/>
                <a:gd name="T108" fmla="*/ 697636998 w 112"/>
                <a:gd name="T109" fmla="*/ 685181297 h 136"/>
                <a:gd name="T110" fmla="*/ 697636998 w 112"/>
                <a:gd name="T111" fmla="*/ 523227675 h 136"/>
                <a:gd name="T112" fmla="*/ 647806318 w 112"/>
                <a:gd name="T113" fmla="*/ 573060902 h 136"/>
                <a:gd name="T114" fmla="*/ 647806318 w 112"/>
                <a:gd name="T115" fmla="*/ 629121099 h 1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12"/>
                <a:gd name="T175" fmla="*/ 0 h 136"/>
                <a:gd name="T176" fmla="*/ 112 w 112"/>
                <a:gd name="T177" fmla="*/ 136 h 1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12" h="136">
                  <a:moveTo>
                    <a:pt x="104" y="101"/>
                  </a:moveTo>
                  <a:lnTo>
                    <a:pt x="83" y="101"/>
                  </a:lnTo>
                  <a:lnTo>
                    <a:pt x="83" y="129"/>
                  </a:lnTo>
                  <a:lnTo>
                    <a:pt x="7" y="129"/>
                  </a:lnTo>
                  <a:lnTo>
                    <a:pt x="7" y="32"/>
                  </a:lnTo>
                  <a:lnTo>
                    <a:pt x="104" y="32"/>
                  </a:lnTo>
                  <a:lnTo>
                    <a:pt x="104" y="40"/>
                  </a:lnTo>
                  <a:lnTo>
                    <a:pt x="112" y="32"/>
                  </a:lnTo>
                  <a:lnTo>
                    <a:pt x="112" y="6"/>
                  </a:lnTo>
                  <a:lnTo>
                    <a:pt x="97" y="6"/>
                  </a:lnTo>
                  <a:lnTo>
                    <a:pt x="97" y="20"/>
                  </a:lnTo>
                  <a:lnTo>
                    <a:pt x="95" y="20"/>
                  </a:lnTo>
                  <a:lnTo>
                    <a:pt x="95" y="0"/>
                  </a:lnTo>
                  <a:lnTo>
                    <a:pt x="89" y="0"/>
                  </a:lnTo>
                  <a:lnTo>
                    <a:pt x="89" y="20"/>
                  </a:lnTo>
                  <a:lnTo>
                    <a:pt x="87" y="20"/>
                  </a:lnTo>
                  <a:lnTo>
                    <a:pt x="87" y="6"/>
                  </a:lnTo>
                  <a:lnTo>
                    <a:pt x="79" y="6"/>
                  </a:lnTo>
                  <a:lnTo>
                    <a:pt x="79" y="20"/>
                  </a:lnTo>
                  <a:lnTo>
                    <a:pt x="76" y="20"/>
                  </a:lnTo>
                  <a:lnTo>
                    <a:pt x="76" y="0"/>
                  </a:lnTo>
                  <a:lnTo>
                    <a:pt x="72" y="0"/>
                  </a:lnTo>
                  <a:lnTo>
                    <a:pt x="72" y="20"/>
                  </a:lnTo>
                  <a:lnTo>
                    <a:pt x="68" y="20"/>
                  </a:lnTo>
                  <a:lnTo>
                    <a:pt x="68" y="6"/>
                  </a:lnTo>
                  <a:lnTo>
                    <a:pt x="60" y="6"/>
                  </a:lnTo>
                  <a:lnTo>
                    <a:pt x="60" y="20"/>
                  </a:lnTo>
                  <a:lnTo>
                    <a:pt x="57" y="20"/>
                  </a:lnTo>
                  <a:lnTo>
                    <a:pt x="57" y="0"/>
                  </a:lnTo>
                  <a:lnTo>
                    <a:pt x="53" y="0"/>
                  </a:lnTo>
                  <a:lnTo>
                    <a:pt x="53" y="20"/>
                  </a:lnTo>
                  <a:lnTo>
                    <a:pt x="51" y="20"/>
                  </a:lnTo>
                  <a:lnTo>
                    <a:pt x="51" y="6"/>
                  </a:lnTo>
                  <a:lnTo>
                    <a:pt x="43" y="6"/>
                  </a:lnTo>
                  <a:lnTo>
                    <a:pt x="43" y="20"/>
                  </a:lnTo>
                  <a:lnTo>
                    <a:pt x="40" y="20"/>
                  </a:lnTo>
                  <a:lnTo>
                    <a:pt x="40" y="0"/>
                  </a:lnTo>
                  <a:lnTo>
                    <a:pt x="35" y="0"/>
                  </a:lnTo>
                  <a:lnTo>
                    <a:pt x="35" y="20"/>
                  </a:lnTo>
                  <a:lnTo>
                    <a:pt x="32" y="20"/>
                  </a:lnTo>
                  <a:lnTo>
                    <a:pt x="32" y="6"/>
                  </a:lnTo>
                  <a:lnTo>
                    <a:pt x="25" y="6"/>
                  </a:lnTo>
                  <a:lnTo>
                    <a:pt x="25" y="20"/>
                  </a:lnTo>
                  <a:lnTo>
                    <a:pt x="23" y="20"/>
                  </a:lnTo>
                  <a:lnTo>
                    <a:pt x="23" y="0"/>
                  </a:lnTo>
                  <a:lnTo>
                    <a:pt x="17" y="0"/>
                  </a:lnTo>
                  <a:lnTo>
                    <a:pt x="17" y="20"/>
                  </a:lnTo>
                  <a:lnTo>
                    <a:pt x="15" y="20"/>
                  </a:lnTo>
                  <a:lnTo>
                    <a:pt x="15" y="6"/>
                  </a:lnTo>
                  <a:lnTo>
                    <a:pt x="0" y="6"/>
                  </a:lnTo>
                  <a:lnTo>
                    <a:pt x="0" y="24"/>
                  </a:lnTo>
                  <a:lnTo>
                    <a:pt x="0" y="28"/>
                  </a:lnTo>
                  <a:lnTo>
                    <a:pt x="0" y="136"/>
                  </a:lnTo>
                  <a:lnTo>
                    <a:pt x="89" y="136"/>
                  </a:lnTo>
                  <a:lnTo>
                    <a:pt x="112" y="110"/>
                  </a:lnTo>
                  <a:lnTo>
                    <a:pt x="112" y="84"/>
                  </a:lnTo>
                  <a:lnTo>
                    <a:pt x="104" y="92"/>
                  </a:lnTo>
                  <a:lnTo>
                    <a:pt x="104" y="101"/>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1070">
                <a:latin typeface="微软雅黑" panose="020B0503020204020204" charset="-122"/>
                <a:ea typeface="微软雅黑" panose="020B0503020204020204" charset="-122"/>
                <a:cs typeface="+mn-ea"/>
                <a:sym typeface="微软雅黑" panose="020B0503020204020204" charset="-122"/>
              </a:endParaRPr>
            </a:p>
          </p:txBody>
        </p:sp>
        <p:sp>
          <p:nvSpPr>
            <p:cNvPr id="68" name="Rectangle 117"/>
            <p:cNvSpPr>
              <a:spLocks noChangeArrowheads="1"/>
            </p:cNvSpPr>
            <p:nvPr/>
          </p:nvSpPr>
          <p:spPr bwMode="auto">
            <a:xfrm>
              <a:off x="49916" y="114806"/>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1900">
                  <a:solidFill>
                    <a:schemeClr val="tx1"/>
                  </a:solidFill>
                  <a:latin typeface="Calibri" panose="020F0502020204030204" charset="0"/>
                  <a:ea typeface="宋体" panose="02010600030101010101" pitchFamily="2" charset="-122"/>
                </a:defRPr>
              </a:lvl1pPr>
              <a:lvl2pPr marL="742950" indent="-285750">
                <a:defRPr sz="1900">
                  <a:solidFill>
                    <a:schemeClr val="tx1"/>
                  </a:solidFill>
                  <a:latin typeface="Calibri" panose="020F0502020204030204" charset="0"/>
                  <a:ea typeface="宋体" panose="02010600030101010101" pitchFamily="2" charset="-122"/>
                </a:defRPr>
              </a:lvl2pPr>
              <a:lvl3pPr marL="1143000" indent="-228600">
                <a:defRPr sz="1900">
                  <a:solidFill>
                    <a:schemeClr val="tx1"/>
                  </a:solidFill>
                  <a:latin typeface="Calibri" panose="020F0502020204030204" charset="0"/>
                  <a:ea typeface="宋体" panose="02010600030101010101" pitchFamily="2" charset="-122"/>
                </a:defRPr>
              </a:lvl3pPr>
              <a:lvl4pPr marL="1600200" indent="-228600">
                <a:defRPr sz="1900">
                  <a:solidFill>
                    <a:schemeClr val="tx1"/>
                  </a:solidFill>
                  <a:latin typeface="Calibri" panose="020F0502020204030204" charset="0"/>
                  <a:ea typeface="宋体" panose="02010600030101010101" pitchFamily="2" charset="-122"/>
                </a:defRPr>
              </a:lvl4pPr>
              <a:lvl5pPr marL="2057400" indent="-228600">
                <a:defRPr sz="1900">
                  <a:solidFill>
                    <a:schemeClr val="tx1"/>
                  </a:solidFill>
                  <a:latin typeface="Calibri" panose="020F0502020204030204" charset="0"/>
                  <a:ea typeface="宋体" panose="02010600030101010101" pitchFamily="2" charset="-122"/>
                </a:defRPr>
              </a:lvl5pPr>
              <a:lvl6pPr marL="2514600" indent="-228600" defTabSz="913130" fontAlgn="base">
                <a:spcBef>
                  <a:spcPct val="0"/>
                </a:spcBef>
                <a:spcAft>
                  <a:spcPct val="0"/>
                </a:spcAft>
                <a:defRPr sz="1900">
                  <a:solidFill>
                    <a:schemeClr val="tx1"/>
                  </a:solidFill>
                  <a:latin typeface="Calibri" panose="020F0502020204030204" charset="0"/>
                  <a:ea typeface="宋体" panose="02010600030101010101" pitchFamily="2" charset="-122"/>
                </a:defRPr>
              </a:lvl6pPr>
              <a:lvl7pPr marL="2971800" indent="-228600" defTabSz="913130" fontAlgn="base">
                <a:spcBef>
                  <a:spcPct val="0"/>
                </a:spcBef>
                <a:spcAft>
                  <a:spcPct val="0"/>
                </a:spcAft>
                <a:defRPr sz="1900">
                  <a:solidFill>
                    <a:schemeClr val="tx1"/>
                  </a:solidFill>
                  <a:latin typeface="Calibri" panose="020F0502020204030204" charset="0"/>
                  <a:ea typeface="宋体" panose="02010600030101010101" pitchFamily="2" charset="-122"/>
                </a:defRPr>
              </a:lvl7pPr>
              <a:lvl8pPr marL="3429000" indent="-228600" defTabSz="913130" fontAlgn="base">
                <a:spcBef>
                  <a:spcPct val="0"/>
                </a:spcBef>
                <a:spcAft>
                  <a:spcPct val="0"/>
                </a:spcAft>
                <a:defRPr sz="1900">
                  <a:solidFill>
                    <a:schemeClr val="tx1"/>
                  </a:solidFill>
                  <a:latin typeface="Calibri" panose="020F0502020204030204" charset="0"/>
                  <a:ea typeface="宋体" panose="02010600030101010101" pitchFamily="2" charset="-122"/>
                </a:defRPr>
              </a:lvl8pPr>
              <a:lvl9pPr marL="3886200" indent="-228600" defTabSz="913130" fontAlgn="base">
                <a:spcBef>
                  <a:spcPct val="0"/>
                </a:spcBef>
                <a:spcAft>
                  <a:spcPct val="0"/>
                </a:spcAft>
                <a:defRPr sz="1900">
                  <a:solidFill>
                    <a:schemeClr val="tx1"/>
                  </a:solidFill>
                  <a:latin typeface="Calibri" panose="020F0502020204030204" charset="0"/>
                  <a:ea typeface="宋体" panose="02010600030101010101" pitchFamily="2" charset="-122"/>
                </a:defRPr>
              </a:lvl9pPr>
            </a:lstStyle>
            <a:p>
              <a:pPr eaLnBrk="1" hangingPunct="1"/>
              <a:endParaRPr lang="zh-CN" altLang="en-US" sz="1425">
                <a:solidFill>
                  <a:srgbClr val="F2F2F2"/>
                </a:solidFill>
                <a:latin typeface="微软雅黑" panose="020B0503020204020204" charset="-122"/>
                <a:ea typeface="微软雅黑" panose="020B0503020204020204" charset="-122"/>
                <a:cs typeface="+mn-ea"/>
                <a:sym typeface="微软雅黑" panose="020B0503020204020204" charset="-122"/>
              </a:endParaRPr>
            </a:p>
          </p:txBody>
        </p:sp>
        <p:sp>
          <p:nvSpPr>
            <p:cNvPr id="69" name="Rectangle 118"/>
            <p:cNvSpPr>
              <a:spLocks noChangeArrowheads="1"/>
            </p:cNvSpPr>
            <p:nvPr/>
          </p:nvSpPr>
          <p:spPr bwMode="auto">
            <a:xfrm>
              <a:off x="49916" y="154738"/>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1900">
                  <a:solidFill>
                    <a:schemeClr val="tx1"/>
                  </a:solidFill>
                  <a:latin typeface="Calibri" panose="020F0502020204030204" charset="0"/>
                  <a:ea typeface="宋体" panose="02010600030101010101" pitchFamily="2" charset="-122"/>
                </a:defRPr>
              </a:lvl1pPr>
              <a:lvl2pPr marL="742950" indent="-285750">
                <a:defRPr sz="1900">
                  <a:solidFill>
                    <a:schemeClr val="tx1"/>
                  </a:solidFill>
                  <a:latin typeface="Calibri" panose="020F0502020204030204" charset="0"/>
                  <a:ea typeface="宋体" panose="02010600030101010101" pitchFamily="2" charset="-122"/>
                </a:defRPr>
              </a:lvl2pPr>
              <a:lvl3pPr marL="1143000" indent="-228600">
                <a:defRPr sz="1900">
                  <a:solidFill>
                    <a:schemeClr val="tx1"/>
                  </a:solidFill>
                  <a:latin typeface="Calibri" panose="020F0502020204030204" charset="0"/>
                  <a:ea typeface="宋体" panose="02010600030101010101" pitchFamily="2" charset="-122"/>
                </a:defRPr>
              </a:lvl3pPr>
              <a:lvl4pPr marL="1600200" indent="-228600">
                <a:defRPr sz="1900">
                  <a:solidFill>
                    <a:schemeClr val="tx1"/>
                  </a:solidFill>
                  <a:latin typeface="Calibri" panose="020F0502020204030204" charset="0"/>
                  <a:ea typeface="宋体" panose="02010600030101010101" pitchFamily="2" charset="-122"/>
                </a:defRPr>
              </a:lvl4pPr>
              <a:lvl5pPr marL="2057400" indent="-228600">
                <a:defRPr sz="1900">
                  <a:solidFill>
                    <a:schemeClr val="tx1"/>
                  </a:solidFill>
                  <a:latin typeface="Calibri" panose="020F0502020204030204" charset="0"/>
                  <a:ea typeface="宋体" panose="02010600030101010101" pitchFamily="2" charset="-122"/>
                </a:defRPr>
              </a:lvl5pPr>
              <a:lvl6pPr marL="2514600" indent="-228600" defTabSz="913130" fontAlgn="base">
                <a:spcBef>
                  <a:spcPct val="0"/>
                </a:spcBef>
                <a:spcAft>
                  <a:spcPct val="0"/>
                </a:spcAft>
                <a:defRPr sz="1900">
                  <a:solidFill>
                    <a:schemeClr val="tx1"/>
                  </a:solidFill>
                  <a:latin typeface="Calibri" panose="020F0502020204030204" charset="0"/>
                  <a:ea typeface="宋体" panose="02010600030101010101" pitchFamily="2" charset="-122"/>
                </a:defRPr>
              </a:lvl6pPr>
              <a:lvl7pPr marL="2971800" indent="-228600" defTabSz="913130" fontAlgn="base">
                <a:spcBef>
                  <a:spcPct val="0"/>
                </a:spcBef>
                <a:spcAft>
                  <a:spcPct val="0"/>
                </a:spcAft>
                <a:defRPr sz="1900">
                  <a:solidFill>
                    <a:schemeClr val="tx1"/>
                  </a:solidFill>
                  <a:latin typeface="Calibri" panose="020F0502020204030204" charset="0"/>
                  <a:ea typeface="宋体" panose="02010600030101010101" pitchFamily="2" charset="-122"/>
                </a:defRPr>
              </a:lvl7pPr>
              <a:lvl8pPr marL="3429000" indent="-228600" defTabSz="913130" fontAlgn="base">
                <a:spcBef>
                  <a:spcPct val="0"/>
                </a:spcBef>
                <a:spcAft>
                  <a:spcPct val="0"/>
                </a:spcAft>
                <a:defRPr sz="1900">
                  <a:solidFill>
                    <a:schemeClr val="tx1"/>
                  </a:solidFill>
                  <a:latin typeface="Calibri" panose="020F0502020204030204" charset="0"/>
                  <a:ea typeface="宋体" panose="02010600030101010101" pitchFamily="2" charset="-122"/>
                </a:defRPr>
              </a:lvl8pPr>
              <a:lvl9pPr marL="3886200" indent="-228600" defTabSz="913130" fontAlgn="base">
                <a:spcBef>
                  <a:spcPct val="0"/>
                </a:spcBef>
                <a:spcAft>
                  <a:spcPct val="0"/>
                </a:spcAft>
                <a:defRPr sz="1900">
                  <a:solidFill>
                    <a:schemeClr val="tx1"/>
                  </a:solidFill>
                  <a:latin typeface="Calibri" panose="020F0502020204030204" charset="0"/>
                  <a:ea typeface="宋体" panose="02010600030101010101" pitchFamily="2" charset="-122"/>
                </a:defRPr>
              </a:lvl9pPr>
            </a:lstStyle>
            <a:p>
              <a:pPr eaLnBrk="1" hangingPunct="1"/>
              <a:endParaRPr lang="zh-CN" altLang="en-US" sz="1425">
                <a:solidFill>
                  <a:srgbClr val="F2F2F2"/>
                </a:solidFill>
                <a:latin typeface="微软雅黑" panose="020B0503020204020204" charset="-122"/>
                <a:ea typeface="微软雅黑" panose="020B0503020204020204" charset="-122"/>
                <a:cs typeface="+mn-ea"/>
                <a:sym typeface="微软雅黑" panose="020B0503020204020204" charset="-122"/>
              </a:endParaRPr>
            </a:p>
          </p:txBody>
        </p:sp>
        <p:sp>
          <p:nvSpPr>
            <p:cNvPr id="70" name="Rectangle 119"/>
            <p:cNvSpPr>
              <a:spLocks noChangeArrowheads="1"/>
            </p:cNvSpPr>
            <p:nvPr/>
          </p:nvSpPr>
          <p:spPr bwMode="auto">
            <a:xfrm>
              <a:off x="49916" y="199662"/>
              <a:ext cx="109814" cy="149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1900">
                  <a:solidFill>
                    <a:schemeClr val="tx1"/>
                  </a:solidFill>
                  <a:latin typeface="Calibri" panose="020F0502020204030204" charset="0"/>
                  <a:ea typeface="宋体" panose="02010600030101010101" pitchFamily="2" charset="-122"/>
                </a:defRPr>
              </a:lvl1pPr>
              <a:lvl2pPr marL="742950" indent="-285750">
                <a:defRPr sz="1900">
                  <a:solidFill>
                    <a:schemeClr val="tx1"/>
                  </a:solidFill>
                  <a:latin typeface="Calibri" panose="020F0502020204030204" charset="0"/>
                  <a:ea typeface="宋体" panose="02010600030101010101" pitchFamily="2" charset="-122"/>
                </a:defRPr>
              </a:lvl2pPr>
              <a:lvl3pPr marL="1143000" indent="-228600">
                <a:defRPr sz="1900">
                  <a:solidFill>
                    <a:schemeClr val="tx1"/>
                  </a:solidFill>
                  <a:latin typeface="Calibri" panose="020F0502020204030204" charset="0"/>
                  <a:ea typeface="宋体" panose="02010600030101010101" pitchFamily="2" charset="-122"/>
                </a:defRPr>
              </a:lvl3pPr>
              <a:lvl4pPr marL="1600200" indent="-228600">
                <a:defRPr sz="1900">
                  <a:solidFill>
                    <a:schemeClr val="tx1"/>
                  </a:solidFill>
                  <a:latin typeface="Calibri" panose="020F0502020204030204" charset="0"/>
                  <a:ea typeface="宋体" panose="02010600030101010101" pitchFamily="2" charset="-122"/>
                </a:defRPr>
              </a:lvl4pPr>
              <a:lvl5pPr marL="2057400" indent="-228600">
                <a:defRPr sz="1900">
                  <a:solidFill>
                    <a:schemeClr val="tx1"/>
                  </a:solidFill>
                  <a:latin typeface="Calibri" panose="020F0502020204030204" charset="0"/>
                  <a:ea typeface="宋体" panose="02010600030101010101" pitchFamily="2" charset="-122"/>
                </a:defRPr>
              </a:lvl5pPr>
              <a:lvl6pPr marL="2514600" indent="-228600" defTabSz="913130" fontAlgn="base">
                <a:spcBef>
                  <a:spcPct val="0"/>
                </a:spcBef>
                <a:spcAft>
                  <a:spcPct val="0"/>
                </a:spcAft>
                <a:defRPr sz="1900">
                  <a:solidFill>
                    <a:schemeClr val="tx1"/>
                  </a:solidFill>
                  <a:latin typeface="Calibri" panose="020F0502020204030204" charset="0"/>
                  <a:ea typeface="宋体" panose="02010600030101010101" pitchFamily="2" charset="-122"/>
                </a:defRPr>
              </a:lvl6pPr>
              <a:lvl7pPr marL="2971800" indent="-228600" defTabSz="913130" fontAlgn="base">
                <a:spcBef>
                  <a:spcPct val="0"/>
                </a:spcBef>
                <a:spcAft>
                  <a:spcPct val="0"/>
                </a:spcAft>
                <a:defRPr sz="1900">
                  <a:solidFill>
                    <a:schemeClr val="tx1"/>
                  </a:solidFill>
                  <a:latin typeface="Calibri" panose="020F0502020204030204" charset="0"/>
                  <a:ea typeface="宋体" panose="02010600030101010101" pitchFamily="2" charset="-122"/>
                </a:defRPr>
              </a:lvl7pPr>
              <a:lvl8pPr marL="3429000" indent="-228600" defTabSz="913130" fontAlgn="base">
                <a:spcBef>
                  <a:spcPct val="0"/>
                </a:spcBef>
                <a:spcAft>
                  <a:spcPct val="0"/>
                </a:spcAft>
                <a:defRPr sz="1900">
                  <a:solidFill>
                    <a:schemeClr val="tx1"/>
                  </a:solidFill>
                  <a:latin typeface="Calibri" panose="020F0502020204030204" charset="0"/>
                  <a:ea typeface="宋体" panose="02010600030101010101" pitchFamily="2" charset="-122"/>
                </a:defRPr>
              </a:lvl8pPr>
              <a:lvl9pPr marL="3886200" indent="-228600" defTabSz="913130" fontAlgn="base">
                <a:spcBef>
                  <a:spcPct val="0"/>
                </a:spcBef>
                <a:spcAft>
                  <a:spcPct val="0"/>
                </a:spcAft>
                <a:defRPr sz="1900">
                  <a:solidFill>
                    <a:schemeClr val="tx1"/>
                  </a:solidFill>
                  <a:latin typeface="Calibri" panose="020F0502020204030204" charset="0"/>
                  <a:ea typeface="宋体" panose="02010600030101010101" pitchFamily="2" charset="-122"/>
                </a:defRPr>
              </a:lvl9pPr>
            </a:lstStyle>
            <a:p>
              <a:pPr eaLnBrk="1" hangingPunct="1"/>
              <a:endParaRPr lang="zh-CN" altLang="en-US" sz="1425">
                <a:solidFill>
                  <a:srgbClr val="F2F2F2"/>
                </a:solidFill>
                <a:latin typeface="微软雅黑" panose="020B0503020204020204" charset="-122"/>
                <a:ea typeface="微软雅黑" panose="020B0503020204020204" charset="-122"/>
                <a:cs typeface="+mn-ea"/>
                <a:sym typeface="微软雅黑" panose="020B0503020204020204" charset="-122"/>
              </a:endParaRPr>
            </a:p>
          </p:txBody>
        </p:sp>
        <p:sp>
          <p:nvSpPr>
            <p:cNvPr id="71" name="Rectangle 120"/>
            <p:cNvSpPr>
              <a:spLocks noChangeArrowheads="1"/>
            </p:cNvSpPr>
            <p:nvPr/>
          </p:nvSpPr>
          <p:spPr bwMode="auto">
            <a:xfrm>
              <a:off x="49916" y="242091"/>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1900">
                  <a:solidFill>
                    <a:schemeClr val="tx1"/>
                  </a:solidFill>
                  <a:latin typeface="Calibri" panose="020F0502020204030204" charset="0"/>
                  <a:ea typeface="宋体" panose="02010600030101010101" pitchFamily="2" charset="-122"/>
                </a:defRPr>
              </a:lvl1pPr>
              <a:lvl2pPr marL="742950" indent="-285750">
                <a:defRPr sz="1900">
                  <a:solidFill>
                    <a:schemeClr val="tx1"/>
                  </a:solidFill>
                  <a:latin typeface="Calibri" panose="020F0502020204030204" charset="0"/>
                  <a:ea typeface="宋体" panose="02010600030101010101" pitchFamily="2" charset="-122"/>
                </a:defRPr>
              </a:lvl2pPr>
              <a:lvl3pPr marL="1143000" indent="-228600">
                <a:defRPr sz="1900">
                  <a:solidFill>
                    <a:schemeClr val="tx1"/>
                  </a:solidFill>
                  <a:latin typeface="Calibri" panose="020F0502020204030204" charset="0"/>
                  <a:ea typeface="宋体" panose="02010600030101010101" pitchFamily="2" charset="-122"/>
                </a:defRPr>
              </a:lvl3pPr>
              <a:lvl4pPr marL="1600200" indent="-228600">
                <a:defRPr sz="1900">
                  <a:solidFill>
                    <a:schemeClr val="tx1"/>
                  </a:solidFill>
                  <a:latin typeface="Calibri" panose="020F0502020204030204" charset="0"/>
                  <a:ea typeface="宋体" panose="02010600030101010101" pitchFamily="2" charset="-122"/>
                </a:defRPr>
              </a:lvl4pPr>
              <a:lvl5pPr marL="2057400" indent="-228600">
                <a:defRPr sz="1900">
                  <a:solidFill>
                    <a:schemeClr val="tx1"/>
                  </a:solidFill>
                  <a:latin typeface="Calibri" panose="020F0502020204030204" charset="0"/>
                  <a:ea typeface="宋体" panose="02010600030101010101" pitchFamily="2" charset="-122"/>
                </a:defRPr>
              </a:lvl5pPr>
              <a:lvl6pPr marL="2514600" indent="-228600" defTabSz="913130" fontAlgn="base">
                <a:spcBef>
                  <a:spcPct val="0"/>
                </a:spcBef>
                <a:spcAft>
                  <a:spcPct val="0"/>
                </a:spcAft>
                <a:defRPr sz="1900">
                  <a:solidFill>
                    <a:schemeClr val="tx1"/>
                  </a:solidFill>
                  <a:latin typeface="Calibri" panose="020F0502020204030204" charset="0"/>
                  <a:ea typeface="宋体" panose="02010600030101010101" pitchFamily="2" charset="-122"/>
                </a:defRPr>
              </a:lvl6pPr>
              <a:lvl7pPr marL="2971800" indent="-228600" defTabSz="913130" fontAlgn="base">
                <a:spcBef>
                  <a:spcPct val="0"/>
                </a:spcBef>
                <a:spcAft>
                  <a:spcPct val="0"/>
                </a:spcAft>
                <a:defRPr sz="1900">
                  <a:solidFill>
                    <a:schemeClr val="tx1"/>
                  </a:solidFill>
                  <a:latin typeface="Calibri" panose="020F0502020204030204" charset="0"/>
                  <a:ea typeface="宋体" panose="02010600030101010101" pitchFamily="2" charset="-122"/>
                </a:defRPr>
              </a:lvl7pPr>
              <a:lvl8pPr marL="3429000" indent="-228600" defTabSz="913130" fontAlgn="base">
                <a:spcBef>
                  <a:spcPct val="0"/>
                </a:spcBef>
                <a:spcAft>
                  <a:spcPct val="0"/>
                </a:spcAft>
                <a:defRPr sz="1900">
                  <a:solidFill>
                    <a:schemeClr val="tx1"/>
                  </a:solidFill>
                  <a:latin typeface="Calibri" panose="020F0502020204030204" charset="0"/>
                  <a:ea typeface="宋体" panose="02010600030101010101" pitchFamily="2" charset="-122"/>
                </a:defRPr>
              </a:lvl8pPr>
              <a:lvl9pPr marL="3886200" indent="-228600" defTabSz="913130" fontAlgn="base">
                <a:spcBef>
                  <a:spcPct val="0"/>
                </a:spcBef>
                <a:spcAft>
                  <a:spcPct val="0"/>
                </a:spcAft>
                <a:defRPr sz="1900">
                  <a:solidFill>
                    <a:schemeClr val="tx1"/>
                  </a:solidFill>
                  <a:latin typeface="Calibri" panose="020F0502020204030204" charset="0"/>
                  <a:ea typeface="宋体" panose="02010600030101010101" pitchFamily="2" charset="-122"/>
                </a:defRPr>
              </a:lvl9pPr>
            </a:lstStyle>
            <a:p>
              <a:pPr eaLnBrk="1" hangingPunct="1"/>
              <a:endParaRPr lang="zh-CN" altLang="en-US" sz="1425">
                <a:solidFill>
                  <a:srgbClr val="F2F2F2"/>
                </a:solidFill>
                <a:latin typeface="微软雅黑" panose="020B0503020204020204" charset="-122"/>
                <a:ea typeface="微软雅黑" panose="020B0503020204020204" charset="-122"/>
                <a:cs typeface="+mn-ea"/>
                <a:sym typeface="微软雅黑" panose="020B0503020204020204" charset="-122"/>
              </a:endParaRPr>
            </a:p>
          </p:txBody>
        </p:sp>
      </p:grpSp>
      <p:sp>
        <p:nvSpPr>
          <p:cNvPr id="72" name="TextBox 48"/>
          <p:cNvSpPr txBox="1"/>
          <p:nvPr/>
        </p:nvSpPr>
        <p:spPr>
          <a:xfrm>
            <a:off x="7387178" y="700629"/>
            <a:ext cx="4176464" cy="677108"/>
          </a:xfrm>
          <a:prstGeom prst="rect">
            <a:avLst/>
          </a:prstGeom>
          <a:noFill/>
        </p:spPr>
        <p:txBody>
          <a:bodyPr wrap="square" lIns="0" tIns="0" rIns="0" bIns="0" rtlCol="0">
            <a:spAutoFit/>
          </a:bodyPr>
          <a:lstStyle/>
          <a:p>
            <a:r>
              <a:rPr lang="zh-CN" altLang="en-US" sz="4400" b="1" dirty="0">
                <a:solidFill>
                  <a:srgbClr val="FF0000"/>
                </a:solidFill>
                <a:cs typeface="+mn-ea"/>
                <a:sym typeface="微软雅黑" panose="020B0503020204020204" charset="-122"/>
              </a:rPr>
              <a:t>珠宝学院宝石系</a:t>
            </a:r>
            <a:endParaRPr lang="en-GB" altLang="zh-CN" sz="4400" b="1" dirty="0">
              <a:solidFill>
                <a:srgbClr val="FF0000"/>
              </a:solidFill>
              <a:cs typeface="+mn-ea"/>
              <a:sym typeface="微软雅黑" panose="020B0503020204020204" charset="-122"/>
            </a:endParaRPr>
          </a:p>
        </p:txBody>
      </p:sp>
      <p:cxnSp>
        <p:nvCxnSpPr>
          <p:cNvPr id="74" name="直接连接符 73"/>
          <p:cNvCxnSpPr/>
          <p:nvPr/>
        </p:nvCxnSpPr>
        <p:spPr>
          <a:xfrm>
            <a:off x="7325505" y="1377737"/>
            <a:ext cx="4238137" cy="0"/>
          </a:xfrm>
          <a:prstGeom prst="line">
            <a:avLst/>
          </a:prstGeom>
          <a:ln w="3810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iterate type="lt">
                                    <p:tmPct val="30000"/>
                                  </p:iterate>
                                  <p:childTnLst>
                                    <p:set>
                                      <p:cBhvr>
                                        <p:cTn id="6" dur="1" fill="hold">
                                          <p:stCondLst>
                                            <p:cond delay="0"/>
                                          </p:stCondLst>
                                        </p:cTn>
                                        <p:tgtEl>
                                          <p:spTgt spid="72"/>
                                        </p:tgtEl>
                                        <p:attrNameLst>
                                          <p:attrName>style.visibility</p:attrName>
                                        </p:attrNameLst>
                                      </p:cBhvr>
                                      <p:to>
                                        <p:strVal val="visible"/>
                                      </p:to>
                                    </p:set>
                                    <p:animEffect transition="in" filter="wipe(left)">
                                      <p:cBhvr>
                                        <p:cTn id="7" dur="200"/>
                                        <p:tgtEl>
                                          <p:spTgt spid="72"/>
                                        </p:tgtEl>
                                      </p:cBhvr>
                                    </p:animEffect>
                                  </p:childTnLst>
                                </p:cTn>
                              </p:par>
                            </p:childTnLst>
                          </p:cTn>
                        </p:par>
                        <p:par>
                          <p:cTn id="8" fill="hold">
                            <p:stCondLst>
                              <p:cond delay="560"/>
                            </p:stCondLst>
                            <p:childTnLst>
                              <p:par>
                                <p:cTn id="9" presetID="21" presetClass="entr" presetSubtype="1"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wheel(1)">
                                      <p:cBhvr>
                                        <p:cTn id="11" dur="500"/>
                                        <p:tgtEl>
                                          <p:spTgt spid="10"/>
                                        </p:tgtEl>
                                      </p:cBhvr>
                                    </p:animEffect>
                                  </p:childTnLst>
                                </p:cTn>
                              </p:par>
                              <p:par>
                                <p:cTn id="12" presetID="21" presetClass="entr" presetSubtype="1" fill="hold" grpId="0" nodeType="with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wheel(1)">
                                      <p:cBhvr>
                                        <p:cTn id="14" dur="500"/>
                                        <p:tgtEl>
                                          <p:spTgt spid="11"/>
                                        </p:tgtEl>
                                      </p:cBhvr>
                                    </p:animEffect>
                                  </p:childTnLst>
                                </p:cTn>
                              </p:par>
                              <p:par>
                                <p:cTn id="15" presetID="21" presetClass="entr" presetSubtype="1" fill="hold" grpId="0" nodeType="with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wheel(1)">
                                      <p:cBhvr>
                                        <p:cTn id="17" dur="500"/>
                                        <p:tgtEl>
                                          <p:spTgt spid="12"/>
                                        </p:tgtEl>
                                      </p:cBhvr>
                                    </p:animEffect>
                                  </p:childTnLst>
                                </p:cTn>
                              </p:par>
                              <p:par>
                                <p:cTn id="18" presetID="21" presetClass="entr" presetSubtype="1" fill="hold" nodeType="with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wheel(1)">
                                      <p:cBhvr>
                                        <p:cTn id="20" dur="500"/>
                                        <p:tgtEl>
                                          <p:spTgt spid="14"/>
                                        </p:tgtEl>
                                      </p:cBhvr>
                                    </p:animEffect>
                                  </p:childTnLst>
                                </p:cTn>
                              </p:par>
                              <p:par>
                                <p:cTn id="21" presetID="21" presetClass="entr" presetSubtype="1" fill="hold" nodeType="withEffect">
                                  <p:stCondLst>
                                    <p:cond delay="0"/>
                                  </p:stCondLst>
                                  <p:childTnLst>
                                    <p:set>
                                      <p:cBhvr>
                                        <p:cTn id="22" dur="1" fill="hold">
                                          <p:stCondLst>
                                            <p:cond delay="0"/>
                                          </p:stCondLst>
                                        </p:cTn>
                                        <p:tgtEl>
                                          <p:spTgt spid="17"/>
                                        </p:tgtEl>
                                        <p:attrNameLst>
                                          <p:attrName>style.visibility</p:attrName>
                                        </p:attrNameLst>
                                      </p:cBhvr>
                                      <p:to>
                                        <p:strVal val="visible"/>
                                      </p:to>
                                    </p:set>
                                    <p:animEffect transition="in" filter="wheel(1)">
                                      <p:cBhvr>
                                        <p:cTn id="23" dur="500"/>
                                        <p:tgtEl>
                                          <p:spTgt spid="17"/>
                                        </p:tgtEl>
                                      </p:cBhvr>
                                    </p:animEffect>
                                  </p:childTnLst>
                                </p:cTn>
                              </p:par>
                              <p:par>
                                <p:cTn id="24" presetID="21" presetClass="entr" presetSubtype="1" fill="hold" nodeType="withEffect">
                                  <p:stCondLst>
                                    <p:cond delay="0"/>
                                  </p:stCondLst>
                                  <p:childTnLst>
                                    <p:set>
                                      <p:cBhvr>
                                        <p:cTn id="25" dur="1" fill="hold">
                                          <p:stCondLst>
                                            <p:cond delay="0"/>
                                          </p:stCondLst>
                                        </p:cTn>
                                        <p:tgtEl>
                                          <p:spTgt spid="49"/>
                                        </p:tgtEl>
                                        <p:attrNameLst>
                                          <p:attrName>style.visibility</p:attrName>
                                        </p:attrNameLst>
                                      </p:cBhvr>
                                      <p:to>
                                        <p:strVal val="visible"/>
                                      </p:to>
                                    </p:set>
                                    <p:animEffect transition="in" filter="wheel(1)">
                                      <p:cBhvr>
                                        <p:cTn id="26" dur="500"/>
                                        <p:tgtEl>
                                          <p:spTgt spid="49"/>
                                        </p:tgtEl>
                                      </p:cBhvr>
                                    </p:animEffect>
                                  </p:childTnLst>
                                </p:cTn>
                              </p:par>
                              <p:par>
                                <p:cTn id="27" presetID="47" presetClass="entr" presetSubtype="0" fill="hold" grpId="0" nodeType="withEffect">
                                  <p:stCondLst>
                                    <p:cond delay="300"/>
                                  </p:stCondLst>
                                  <p:childTnLst>
                                    <p:set>
                                      <p:cBhvr>
                                        <p:cTn id="28" dur="1" fill="hold">
                                          <p:stCondLst>
                                            <p:cond delay="0"/>
                                          </p:stCondLst>
                                        </p:cTn>
                                        <p:tgtEl>
                                          <p:spTgt spid="53"/>
                                        </p:tgtEl>
                                        <p:attrNameLst>
                                          <p:attrName>style.visibility</p:attrName>
                                        </p:attrNameLst>
                                      </p:cBhvr>
                                      <p:to>
                                        <p:strVal val="visible"/>
                                      </p:to>
                                    </p:set>
                                    <p:animEffect transition="in" filter="fade">
                                      <p:cBhvr>
                                        <p:cTn id="29" dur="1000"/>
                                        <p:tgtEl>
                                          <p:spTgt spid="53"/>
                                        </p:tgtEl>
                                      </p:cBhvr>
                                    </p:animEffect>
                                    <p:anim calcmode="lin" valueType="num">
                                      <p:cBhvr>
                                        <p:cTn id="30" dur="1000" fill="hold"/>
                                        <p:tgtEl>
                                          <p:spTgt spid="53"/>
                                        </p:tgtEl>
                                        <p:attrNameLst>
                                          <p:attrName>ppt_x</p:attrName>
                                        </p:attrNameLst>
                                      </p:cBhvr>
                                      <p:tavLst>
                                        <p:tav tm="0">
                                          <p:val>
                                            <p:strVal val="#ppt_x"/>
                                          </p:val>
                                        </p:tav>
                                        <p:tav tm="100000">
                                          <p:val>
                                            <p:strVal val="#ppt_x"/>
                                          </p:val>
                                        </p:tav>
                                      </p:tavLst>
                                    </p:anim>
                                    <p:anim calcmode="lin" valueType="num">
                                      <p:cBhvr>
                                        <p:cTn id="31" dur="1000" fill="hold"/>
                                        <p:tgtEl>
                                          <p:spTgt spid="53"/>
                                        </p:tgtEl>
                                        <p:attrNameLst>
                                          <p:attrName>ppt_y</p:attrName>
                                        </p:attrNameLst>
                                      </p:cBhvr>
                                      <p:tavLst>
                                        <p:tav tm="0">
                                          <p:val>
                                            <p:strVal val="#ppt_y-.1"/>
                                          </p:val>
                                        </p:tav>
                                        <p:tav tm="100000">
                                          <p:val>
                                            <p:strVal val="#ppt_y"/>
                                          </p:val>
                                        </p:tav>
                                      </p:tavLst>
                                    </p:anim>
                                  </p:childTnLst>
                                </p:cTn>
                              </p:par>
                              <p:par>
                                <p:cTn id="32" presetID="22" presetClass="entr" presetSubtype="8" fill="hold" grpId="0" nodeType="withEffect">
                                  <p:stCondLst>
                                    <p:cond delay="750"/>
                                  </p:stCondLst>
                                  <p:childTnLst>
                                    <p:set>
                                      <p:cBhvr>
                                        <p:cTn id="33" dur="1" fill="hold">
                                          <p:stCondLst>
                                            <p:cond delay="0"/>
                                          </p:stCondLst>
                                        </p:cTn>
                                        <p:tgtEl>
                                          <p:spTgt spid="52"/>
                                        </p:tgtEl>
                                        <p:attrNameLst>
                                          <p:attrName>style.visibility</p:attrName>
                                        </p:attrNameLst>
                                      </p:cBhvr>
                                      <p:to>
                                        <p:strVal val="visible"/>
                                      </p:to>
                                    </p:set>
                                    <p:animEffect transition="in" filter="wipe(left)">
                                      <p:cBhvr>
                                        <p:cTn id="34" dur="1000"/>
                                        <p:tgtEl>
                                          <p:spTgt spid="52"/>
                                        </p:tgtEl>
                                      </p:cBhvr>
                                    </p:animEffect>
                                  </p:childTnLst>
                                </p:cTn>
                              </p:par>
                              <p:par>
                                <p:cTn id="35" presetID="47" presetClass="entr" presetSubtype="0" fill="hold" grpId="0" nodeType="withEffect">
                                  <p:stCondLst>
                                    <p:cond delay="300"/>
                                  </p:stCondLst>
                                  <p:childTnLst>
                                    <p:set>
                                      <p:cBhvr>
                                        <p:cTn id="36" dur="1" fill="hold">
                                          <p:stCondLst>
                                            <p:cond delay="0"/>
                                          </p:stCondLst>
                                        </p:cTn>
                                        <p:tgtEl>
                                          <p:spTgt spid="55"/>
                                        </p:tgtEl>
                                        <p:attrNameLst>
                                          <p:attrName>style.visibility</p:attrName>
                                        </p:attrNameLst>
                                      </p:cBhvr>
                                      <p:to>
                                        <p:strVal val="visible"/>
                                      </p:to>
                                    </p:set>
                                    <p:animEffect transition="in" filter="fade">
                                      <p:cBhvr>
                                        <p:cTn id="37" dur="1000"/>
                                        <p:tgtEl>
                                          <p:spTgt spid="55"/>
                                        </p:tgtEl>
                                      </p:cBhvr>
                                    </p:animEffect>
                                    <p:anim calcmode="lin" valueType="num">
                                      <p:cBhvr>
                                        <p:cTn id="38" dur="1000" fill="hold"/>
                                        <p:tgtEl>
                                          <p:spTgt spid="55"/>
                                        </p:tgtEl>
                                        <p:attrNameLst>
                                          <p:attrName>ppt_x</p:attrName>
                                        </p:attrNameLst>
                                      </p:cBhvr>
                                      <p:tavLst>
                                        <p:tav tm="0">
                                          <p:val>
                                            <p:strVal val="#ppt_x"/>
                                          </p:val>
                                        </p:tav>
                                        <p:tav tm="100000">
                                          <p:val>
                                            <p:strVal val="#ppt_x"/>
                                          </p:val>
                                        </p:tav>
                                      </p:tavLst>
                                    </p:anim>
                                    <p:anim calcmode="lin" valueType="num">
                                      <p:cBhvr>
                                        <p:cTn id="39" dur="1000" fill="hold"/>
                                        <p:tgtEl>
                                          <p:spTgt spid="55"/>
                                        </p:tgtEl>
                                        <p:attrNameLst>
                                          <p:attrName>ppt_y</p:attrName>
                                        </p:attrNameLst>
                                      </p:cBhvr>
                                      <p:tavLst>
                                        <p:tav tm="0">
                                          <p:val>
                                            <p:strVal val="#ppt_y-.1"/>
                                          </p:val>
                                        </p:tav>
                                        <p:tav tm="100000">
                                          <p:val>
                                            <p:strVal val="#ppt_y"/>
                                          </p:val>
                                        </p:tav>
                                      </p:tavLst>
                                    </p:anim>
                                  </p:childTnLst>
                                </p:cTn>
                              </p:par>
                              <p:par>
                                <p:cTn id="40" presetID="22" presetClass="entr" presetSubtype="8" fill="hold" grpId="0" nodeType="withEffect">
                                  <p:stCondLst>
                                    <p:cond delay="750"/>
                                  </p:stCondLst>
                                  <p:childTnLst>
                                    <p:set>
                                      <p:cBhvr>
                                        <p:cTn id="41" dur="1" fill="hold">
                                          <p:stCondLst>
                                            <p:cond delay="0"/>
                                          </p:stCondLst>
                                        </p:cTn>
                                        <p:tgtEl>
                                          <p:spTgt spid="54"/>
                                        </p:tgtEl>
                                        <p:attrNameLst>
                                          <p:attrName>style.visibility</p:attrName>
                                        </p:attrNameLst>
                                      </p:cBhvr>
                                      <p:to>
                                        <p:strVal val="visible"/>
                                      </p:to>
                                    </p:set>
                                    <p:animEffect transition="in" filter="wipe(left)">
                                      <p:cBhvr>
                                        <p:cTn id="42" dur="1000"/>
                                        <p:tgtEl>
                                          <p:spTgt spid="54"/>
                                        </p:tgtEl>
                                      </p:cBhvr>
                                    </p:animEffect>
                                  </p:childTnLst>
                                </p:cTn>
                              </p:par>
                              <p:par>
                                <p:cTn id="43" presetID="47" presetClass="entr" presetSubtype="0" fill="hold" grpId="0" nodeType="withEffect">
                                  <p:stCondLst>
                                    <p:cond delay="300"/>
                                  </p:stCondLst>
                                  <p:childTnLst>
                                    <p:set>
                                      <p:cBhvr>
                                        <p:cTn id="44" dur="1" fill="hold">
                                          <p:stCondLst>
                                            <p:cond delay="0"/>
                                          </p:stCondLst>
                                        </p:cTn>
                                        <p:tgtEl>
                                          <p:spTgt spid="57"/>
                                        </p:tgtEl>
                                        <p:attrNameLst>
                                          <p:attrName>style.visibility</p:attrName>
                                        </p:attrNameLst>
                                      </p:cBhvr>
                                      <p:to>
                                        <p:strVal val="visible"/>
                                      </p:to>
                                    </p:set>
                                    <p:animEffect transition="in" filter="fade">
                                      <p:cBhvr>
                                        <p:cTn id="45" dur="1000"/>
                                        <p:tgtEl>
                                          <p:spTgt spid="57"/>
                                        </p:tgtEl>
                                      </p:cBhvr>
                                    </p:animEffect>
                                    <p:anim calcmode="lin" valueType="num">
                                      <p:cBhvr>
                                        <p:cTn id="46" dur="1000" fill="hold"/>
                                        <p:tgtEl>
                                          <p:spTgt spid="57"/>
                                        </p:tgtEl>
                                        <p:attrNameLst>
                                          <p:attrName>ppt_x</p:attrName>
                                        </p:attrNameLst>
                                      </p:cBhvr>
                                      <p:tavLst>
                                        <p:tav tm="0">
                                          <p:val>
                                            <p:strVal val="#ppt_x"/>
                                          </p:val>
                                        </p:tav>
                                        <p:tav tm="100000">
                                          <p:val>
                                            <p:strVal val="#ppt_x"/>
                                          </p:val>
                                        </p:tav>
                                      </p:tavLst>
                                    </p:anim>
                                    <p:anim calcmode="lin" valueType="num">
                                      <p:cBhvr>
                                        <p:cTn id="47" dur="1000" fill="hold"/>
                                        <p:tgtEl>
                                          <p:spTgt spid="57"/>
                                        </p:tgtEl>
                                        <p:attrNameLst>
                                          <p:attrName>ppt_y</p:attrName>
                                        </p:attrNameLst>
                                      </p:cBhvr>
                                      <p:tavLst>
                                        <p:tav tm="0">
                                          <p:val>
                                            <p:strVal val="#ppt_y-.1"/>
                                          </p:val>
                                        </p:tav>
                                        <p:tav tm="100000">
                                          <p:val>
                                            <p:strVal val="#ppt_y"/>
                                          </p:val>
                                        </p:tav>
                                      </p:tavLst>
                                    </p:anim>
                                  </p:childTnLst>
                                </p:cTn>
                              </p:par>
                              <p:par>
                                <p:cTn id="48" presetID="22" presetClass="entr" presetSubtype="8" fill="hold" grpId="0" nodeType="withEffect">
                                  <p:stCondLst>
                                    <p:cond delay="750"/>
                                  </p:stCondLst>
                                  <p:childTnLst>
                                    <p:set>
                                      <p:cBhvr>
                                        <p:cTn id="49" dur="1" fill="hold">
                                          <p:stCondLst>
                                            <p:cond delay="0"/>
                                          </p:stCondLst>
                                        </p:cTn>
                                        <p:tgtEl>
                                          <p:spTgt spid="56"/>
                                        </p:tgtEl>
                                        <p:attrNameLst>
                                          <p:attrName>style.visibility</p:attrName>
                                        </p:attrNameLst>
                                      </p:cBhvr>
                                      <p:to>
                                        <p:strVal val="visible"/>
                                      </p:to>
                                    </p:set>
                                    <p:animEffect transition="in" filter="wipe(left)">
                                      <p:cBhvr>
                                        <p:cTn id="50" dur="1000"/>
                                        <p:tgtEl>
                                          <p:spTgt spid="56"/>
                                        </p:tgtEl>
                                      </p:cBhvr>
                                    </p:animEffect>
                                  </p:childTnLst>
                                </p:cTn>
                              </p:par>
                              <p:par>
                                <p:cTn id="51" presetID="21" presetClass="entr" presetSubtype="1" fill="hold" nodeType="withEffect">
                                  <p:stCondLst>
                                    <p:cond delay="0"/>
                                  </p:stCondLst>
                                  <p:childTnLst>
                                    <p:set>
                                      <p:cBhvr>
                                        <p:cTn id="52" dur="1" fill="hold">
                                          <p:stCondLst>
                                            <p:cond delay="0"/>
                                          </p:stCondLst>
                                        </p:cTn>
                                        <p:tgtEl>
                                          <p:spTgt spid="60"/>
                                        </p:tgtEl>
                                        <p:attrNameLst>
                                          <p:attrName>style.visibility</p:attrName>
                                        </p:attrNameLst>
                                      </p:cBhvr>
                                      <p:to>
                                        <p:strVal val="visible"/>
                                      </p:to>
                                    </p:set>
                                    <p:animEffect transition="in" filter="wheel(1)">
                                      <p:cBhvr>
                                        <p:cTn id="53" dur="500"/>
                                        <p:tgtEl>
                                          <p:spTgt spid="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ldLvl="0" animBg="1"/>
      <p:bldP spid="11" grpId="0" bldLvl="0" animBg="1"/>
      <p:bldP spid="12" grpId="0" bldLvl="0" animBg="1"/>
      <p:bldP spid="52" grpId="0" bldLvl="0" animBg="1"/>
      <p:bldP spid="53" grpId="0" bldLvl="0" animBg="1"/>
      <p:bldP spid="54" grpId="0" bldLvl="0" animBg="1"/>
      <p:bldP spid="55" grpId="0" bldLvl="0" animBg="1"/>
      <p:bldP spid="56" grpId="0" bldLvl="0" animBg="1"/>
      <p:bldP spid="57" grpId="0" bldLvl="0" animBg="1"/>
      <p:bldP spid="72" grpId="0"/>
    </p:bld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extBox 25"/>
          <p:cNvSpPr txBox="1"/>
          <p:nvPr/>
        </p:nvSpPr>
        <p:spPr>
          <a:xfrm>
            <a:off x="997184" y="463938"/>
            <a:ext cx="2936863" cy="415498"/>
          </a:xfrm>
          <a:prstGeom prst="rect">
            <a:avLst/>
          </a:prstGeom>
          <a:noFill/>
        </p:spPr>
        <p:txBody>
          <a:bodyPr wrap="square" lIns="0" tIns="0" rIns="0" bIns="0" rtlCol="0">
            <a:spAutoFit/>
          </a:bodyPr>
          <a:lstStyle/>
          <a:p>
            <a:r>
              <a:rPr lang="zh-CN" altLang="en-US" sz="2700" b="1" dirty="0">
                <a:solidFill>
                  <a:schemeClr val="tx1">
                    <a:lumMod val="65000"/>
                    <a:lumOff val="35000"/>
                  </a:schemeClr>
                </a:solidFill>
                <a:latin typeface="微软雅黑" panose="020B0503020204020204" charset="-122"/>
                <a:ea typeface="微软雅黑" panose="020B0503020204020204" charset="-122"/>
              </a:rPr>
              <a:t>珠宝学院五大平台</a:t>
            </a:r>
            <a:endParaRPr lang="zh-CN" altLang="en-US" sz="2700" b="1" dirty="0">
              <a:solidFill>
                <a:schemeClr val="tx1">
                  <a:lumMod val="65000"/>
                  <a:lumOff val="35000"/>
                </a:schemeClr>
              </a:solidFill>
              <a:latin typeface="微软雅黑" panose="020B0503020204020204" charset="-122"/>
              <a:ea typeface="微软雅黑" panose="020B0503020204020204" charset="-122"/>
            </a:endParaRPr>
          </a:p>
        </p:txBody>
      </p:sp>
      <p:sp>
        <p:nvSpPr>
          <p:cNvPr id="10" name="矩形 47"/>
          <p:cNvSpPr>
            <a:spLocks noChangeArrowheads="1"/>
          </p:cNvSpPr>
          <p:nvPr/>
        </p:nvSpPr>
        <p:spPr bwMode="auto">
          <a:xfrm>
            <a:off x="5556233" y="4558348"/>
            <a:ext cx="5376811" cy="1230981"/>
          </a:xfrm>
          <a:prstGeom prst="rect">
            <a:avLst/>
          </a:prstGeom>
          <a:noFill/>
          <a:ln>
            <a:noFill/>
          </a:ln>
        </p:spPr>
        <p:txBody>
          <a:bodyPr wrap="square" lIns="121791" tIns="60898" rIns="121791" bIns="60898">
            <a:spAutoFit/>
          </a:bodyPr>
          <a:lstStyle/>
          <a:p>
            <a:pPr defTabSz="1217930" fontAlgn="auto">
              <a:lnSpc>
                <a:spcPct val="120000"/>
              </a:lnSpc>
              <a:spcAft>
                <a:spcPts val="0"/>
              </a:spcAft>
              <a:defRPr/>
            </a:pPr>
            <a:r>
              <a:rPr lang="zh-CN" altLang="en-US" sz="2000" b="1" dirty="0"/>
              <a:t>两个科研平台</a:t>
            </a:r>
            <a:endParaRPr lang="en-US" altLang="zh-CN" sz="2000" b="1" dirty="0"/>
          </a:p>
          <a:p>
            <a:pPr defTabSz="1217930" fontAlgn="auto">
              <a:lnSpc>
                <a:spcPct val="120000"/>
              </a:lnSpc>
              <a:spcAft>
                <a:spcPts val="0"/>
              </a:spcAft>
              <a:defRPr/>
            </a:pPr>
            <a:r>
              <a:rPr lang="zh-CN" altLang="en-US" sz="2000" b="1" dirty="0"/>
              <a:t>两个社会服务平台</a:t>
            </a:r>
            <a:endParaRPr lang="en-US" altLang="zh-CN" sz="2000" b="1" dirty="0"/>
          </a:p>
          <a:p>
            <a:pPr defTabSz="1217930" fontAlgn="auto">
              <a:lnSpc>
                <a:spcPct val="120000"/>
              </a:lnSpc>
              <a:spcAft>
                <a:spcPts val="0"/>
              </a:spcAft>
              <a:defRPr/>
            </a:pPr>
            <a:r>
              <a:rPr lang="zh-CN" altLang="en-US" sz="2000" b="1" dirty="0"/>
              <a:t>一个教育平台</a:t>
            </a:r>
            <a:endParaRPr lang="zh-CN" altLang="en-US" sz="2000" dirty="0">
              <a:solidFill>
                <a:schemeClr val="tx1">
                  <a:lumMod val="65000"/>
                  <a:lumOff val="35000"/>
                </a:schemeClr>
              </a:solidFill>
              <a:latin typeface="微软雅黑" panose="020B0503020204020204" charset="-122"/>
              <a:ea typeface="微软雅黑" panose="020B0503020204020204" charset="-122"/>
              <a:sym typeface="微软雅黑" panose="020B0503020204020204" charset="-122"/>
            </a:endParaRPr>
          </a:p>
        </p:txBody>
      </p:sp>
      <p:grpSp>
        <p:nvGrpSpPr>
          <p:cNvPr id="3" name="组合 12"/>
          <p:cNvGrpSpPr/>
          <p:nvPr/>
        </p:nvGrpSpPr>
        <p:grpSpPr>
          <a:xfrm>
            <a:off x="5746411" y="1565143"/>
            <a:ext cx="4926138" cy="466682"/>
            <a:chOff x="814328" y="3219334"/>
            <a:chExt cx="3306512" cy="432536"/>
          </a:xfrm>
        </p:grpSpPr>
        <p:grpSp>
          <p:nvGrpSpPr>
            <p:cNvPr id="4" name="组合 13"/>
            <p:cNvGrpSpPr/>
            <p:nvPr/>
          </p:nvGrpSpPr>
          <p:grpSpPr>
            <a:xfrm>
              <a:off x="814328" y="3219334"/>
              <a:ext cx="2797200" cy="432536"/>
              <a:chOff x="2173927" y="3285519"/>
              <a:chExt cx="3549387" cy="548848"/>
            </a:xfrm>
          </p:grpSpPr>
          <p:grpSp>
            <p:nvGrpSpPr>
              <p:cNvPr id="5" name="组合 15"/>
              <p:cNvGrpSpPr/>
              <p:nvPr/>
            </p:nvGrpSpPr>
            <p:grpSpPr>
              <a:xfrm>
                <a:off x="2173927" y="3285519"/>
                <a:ext cx="3549387" cy="548848"/>
                <a:chOff x="4304043" y="1286668"/>
                <a:chExt cx="7914744" cy="2757793"/>
              </a:xfrm>
              <a:effectLst>
                <a:outerShdw blurRad="381000" dist="254000" dir="8100000" algn="tr" rotWithShape="0">
                  <a:prstClr val="black">
                    <a:alpha val="40000"/>
                  </a:prstClr>
                </a:outerShdw>
              </a:effectLst>
            </p:grpSpPr>
            <p:sp>
              <p:nvSpPr>
                <p:cNvPr id="18" name="圆角矩形 17"/>
                <p:cNvSpPr/>
                <p:nvPr/>
              </p:nvSpPr>
              <p:spPr>
                <a:xfrm>
                  <a:off x="4304043" y="1286668"/>
                  <a:ext cx="79147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500">
                    <a:solidFill>
                      <a:srgbClr val="C00000"/>
                    </a:solidFill>
                  </a:endParaRPr>
                </a:p>
              </p:txBody>
            </p:sp>
            <p:sp>
              <p:nvSpPr>
                <p:cNvPr id="19" name="圆角矩形 18"/>
                <p:cNvSpPr/>
                <p:nvPr/>
              </p:nvSpPr>
              <p:spPr>
                <a:xfrm>
                  <a:off x="4351924" y="1373311"/>
                  <a:ext cx="7812882" cy="2584449"/>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500" dirty="0">
                    <a:solidFill>
                      <a:srgbClr val="C00000"/>
                    </a:solidFill>
                  </a:endParaRPr>
                </a:p>
              </p:txBody>
            </p:sp>
          </p:grpSp>
          <p:sp>
            <p:nvSpPr>
              <p:cNvPr id="17" name="椭圆 16"/>
              <p:cNvSpPr/>
              <p:nvPr/>
            </p:nvSpPr>
            <p:spPr>
              <a:xfrm>
                <a:off x="2307128" y="3420211"/>
                <a:ext cx="255470" cy="279463"/>
              </a:xfrm>
              <a:prstGeom prst="ellipse">
                <a:avLst/>
              </a:prstGeom>
              <a:solidFill>
                <a:srgbClr val="C00000"/>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500">
                  <a:solidFill>
                    <a:srgbClr val="C00000"/>
                  </a:solidFill>
                </a:endParaRPr>
              </a:p>
            </p:txBody>
          </p:sp>
        </p:grpSp>
        <p:sp>
          <p:nvSpPr>
            <p:cNvPr id="15" name="TextBox 14"/>
            <p:cNvSpPr txBox="1"/>
            <p:nvPr/>
          </p:nvSpPr>
          <p:spPr>
            <a:xfrm>
              <a:off x="1200711" y="3325482"/>
              <a:ext cx="2920129" cy="285258"/>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anose="020B0503020204020204" charset="-122"/>
                  <a:ea typeface="微软雅黑" panose="020B0503020204020204" charset="-122"/>
                </a:defRPr>
              </a:lvl1pPr>
            </a:lstStyle>
            <a:p>
              <a:pPr algn="l"/>
              <a:r>
                <a:rPr lang="zh-CN" altLang="en-US" sz="2000" b="0" dirty="0">
                  <a:solidFill>
                    <a:srgbClr val="C00000"/>
                  </a:solidFill>
                </a:rPr>
                <a:t>湖北省人文社科重点研究基地</a:t>
              </a:r>
              <a:endParaRPr lang="zh-CN" altLang="en-US" sz="2000" b="0" dirty="0">
                <a:solidFill>
                  <a:srgbClr val="C00000"/>
                </a:solidFill>
              </a:endParaRPr>
            </a:p>
          </p:txBody>
        </p:sp>
      </p:grpSp>
      <p:grpSp>
        <p:nvGrpSpPr>
          <p:cNvPr id="6" name="组合 19"/>
          <p:cNvGrpSpPr/>
          <p:nvPr/>
        </p:nvGrpSpPr>
        <p:grpSpPr>
          <a:xfrm>
            <a:off x="5748921" y="2062816"/>
            <a:ext cx="4164840" cy="545069"/>
            <a:chOff x="814327" y="3146683"/>
            <a:chExt cx="3603522" cy="505188"/>
          </a:xfrm>
        </p:grpSpPr>
        <p:grpSp>
          <p:nvGrpSpPr>
            <p:cNvPr id="14" name="组合 22"/>
            <p:cNvGrpSpPr/>
            <p:nvPr/>
          </p:nvGrpSpPr>
          <p:grpSpPr>
            <a:xfrm>
              <a:off x="814327" y="3146683"/>
              <a:ext cx="3603522" cy="505188"/>
              <a:chOff x="4304040" y="823451"/>
              <a:chExt cx="10196250" cy="3221010"/>
            </a:xfrm>
            <a:effectLst>
              <a:outerShdw blurRad="381000" dist="254000" dir="8100000" algn="tr" rotWithShape="0">
                <a:prstClr val="black">
                  <a:alpha val="40000"/>
                </a:prstClr>
              </a:outerShdw>
            </a:effectLst>
          </p:grpSpPr>
          <p:sp>
            <p:nvSpPr>
              <p:cNvPr id="25" name="圆角矩形 24"/>
              <p:cNvSpPr/>
              <p:nvPr/>
            </p:nvSpPr>
            <p:spPr>
              <a:xfrm>
                <a:off x="4304040" y="1286668"/>
                <a:ext cx="10196250"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500">
                  <a:solidFill>
                    <a:srgbClr val="C00000"/>
                  </a:solidFill>
                </a:endParaRPr>
              </a:p>
            </p:txBody>
          </p:sp>
          <p:sp>
            <p:nvSpPr>
              <p:cNvPr id="29" name="圆角矩形 28"/>
              <p:cNvSpPr/>
              <p:nvPr/>
            </p:nvSpPr>
            <p:spPr>
              <a:xfrm>
                <a:off x="4404743" y="823451"/>
                <a:ext cx="10095547" cy="2584454"/>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500">
                  <a:solidFill>
                    <a:srgbClr val="C00000"/>
                  </a:solidFill>
                </a:endParaRPr>
              </a:p>
            </p:txBody>
          </p:sp>
        </p:grpSp>
        <p:sp>
          <p:nvSpPr>
            <p:cNvPr id="22" name="TextBox 21"/>
            <p:cNvSpPr txBox="1"/>
            <p:nvPr/>
          </p:nvSpPr>
          <p:spPr>
            <a:xfrm>
              <a:off x="1224125" y="3331792"/>
              <a:ext cx="2989681" cy="285258"/>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anose="020B0503020204020204" charset="-122"/>
                  <a:ea typeface="微软雅黑" panose="020B0503020204020204" charset="-122"/>
                </a:defRPr>
              </a:lvl1pPr>
            </a:lstStyle>
            <a:p>
              <a:pPr algn="l"/>
              <a:r>
                <a:rPr lang="zh-CN" altLang="en-US" sz="2000" b="0" dirty="0">
                  <a:solidFill>
                    <a:srgbClr val="C00000"/>
                  </a:solidFill>
                </a:rPr>
                <a:t>  湖北省工程技术研究中心</a:t>
              </a:r>
              <a:endParaRPr lang="zh-CN" altLang="en-US" sz="2000" b="0" dirty="0">
                <a:solidFill>
                  <a:srgbClr val="C00000"/>
                </a:solidFill>
              </a:endParaRPr>
            </a:p>
          </p:txBody>
        </p:sp>
      </p:grpSp>
      <p:grpSp>
        <p:nvGrpSpPr>
          <p:cNvPr id="16" name="组合 29"/>
          <p:cNvGrpSpPr/>
          <p:nvPr/>
        </p:nvGrpSpPr>
        <p:grpSpPr>
          <a:xfrm>
            <a:off x="5763897" y="2717269"/>
            <a:ext cx="4149863" cy="466682"/>
            <a:chOff x="814328" y="3219334"/>
            <a:chExt cx="2967344" cy="432536"/>
          </a:xfrm>
        </p:grpSpPr>
        <p:grpSp>
          <p:nvGrpSpPr>
            <p:cNvPr id="21" name="组合 32"/>
            <p:cNvGrpSpPr/>
            <p:nvPr/>
          </p:nvGrpSpPr>
          <p:grpSpPr>
            <a:xfrm>
              <a:off x="814328" y="3219334"/>
              <a:ext cx="2967344" cy="432536"/>
              <a:chOff x="4304043" y="1286668"/>
              <a:chExt cx="8396171" cy="2757793"/>
            </a:xfrm>
            <a:effectLst>
              <a:outerShdw blurRad="381000" dist="254000" dir="8100000" algn="tr" rotWithShape="0">
                <a:prstClr val="black">
                  <a:alpha val="40000"/>
                </a:prstClr>
              </a:outerShdw>
            </a:effectLst>
          </p:grpSpPr>
          <p:sp>
            <p:nvSpPr>
              <p:cNvPr id="35" name="圆角矩形 34"/>
              <p:cNvSpPr/>
              <p:nvPr/>
            </p:nvSpPr>
            <p:spPr>
              <a:xfrm>
                <a:off x="4304043" y="1286668"/>
                <a:ext cx="8396171"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500">
                  <a:solidFill>
                    <a:srgbClr val="C00000"/>
                  </a:solidFill>
                </a:endParaRPr>
              </a:p>
            </p:txBody>
          </p:sp>
          <p:sp>
            <p:nvSpPr>
              <p:cNvPr id="36" name="圆角矩形 35"/>
              <p:cNvSpPr/>
              <p:nvPr/>
            </p:nvSpPr>
            <p:spPr>
              <a:xfrm>
                <a:off x="4351923" y="1373339"/>
                <a:ext cx="8295467" cy="258445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500">
                  <a:solidFill>
                    <a:srgbClr val="C00000"/>
                  </a:solidFill>
                </a:endParaRPr>
              </a:p>
            </p:txBody>
          </p:sp>
        </p:grpSp>
        <p:sp>
          <p:nvSpPr>
            <p:cNvPr id="32" name="TextBox 31"/>
            <p:cNvSpPr txBox="1"/>
            <p:nvPr/>
          </p:nvSpPr>
          <p:spPr>
            <a:xfrm>
              <a:off x="1224125" y="3331792"/>
              <a:ext cx="2371197" cy="285258"/>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anose="020B0503020204020204" charset="-122"/>
                  <a:ea typeface="微软雅黑" panose="020B0503020204020204" charset="-122"/>
                </a:defRPr>
              </a:lvl1pPr>
            </a:lstStyle>
            <a:p>
              <a:pPr algn="l"/>
              <a:r>
                <a:rPr lang="zh-CN" altLang="en-US" sz="2000" b="0" dirty="0">
                  <a:solidFill>
                    <a:srgbClr val="C00000"/>
                  </a:solidFill>
                </a:rPr>
                <a:t>国家虚仿示范中心</a:t>
              </a:r>
              <a:endParaRPr lang="zh-CN" altLang="en-US" sz="2000" b="0" dirty="0">
                <a:solidFill>
                  <a:srgbClr val="C00000"/>
                </a:solidFill>
              </a:endParaRPr>
            </a:p>
          </p:txBody>
        </p:sp>
      </p:grpSp>
      <p:grpSp>
        <p:nvGrpSpPr>
          <p:cNvPr id="23" name="组合 36"/>
          <p:cNvGrpSpPr/>
          <p:nvPr/>
        </p:nvGrpSpPr>
        <p:grpSpPr>
          <a:xfrm>
            <a:off x="5760601" y="3293333"/>
            <a:ext cx="4124737" cy="466682"/>
            <a:chOff x="814328" y="3219334"/>
            <a:chExt cx="2437200" cy="432536"/>
          </a:xfrm>
        </p:grpSpPr>
        <p:grpSp>
          <p:nvGrpSpPr>
            <p:cNvPr id="28" name="组合 39"/>
            <p:cNvGrpSpPr/>
            <p:nvPr/>
          </p:nvGrpSpPr>
          <p:grpSpPr>
            <a:xfrm>
              <a:off x="814328" y="3219334"/>
              <a:ext cx="2437200" cy="432536"/>
              <a:chOff x="4304043" y="1286668"/>
              <a:chExt cx="6896116" cy="2757793"/>
            </a:xfrm>
            <a:effectLst>
              <a:outerShdw blurRad="381000" dist="254000" dir="8100000" algn="tr" rotWithShape="0">
                <a:prstClr val="black">
                  <a:alpha val="40000"/>
                </a:prstClr>
              </a:outerShdw>
            </a:effectLst>
          </p:grpSpPr>
          <p:sp>
            <p:nvSpPr>
              <p:cNvPr id="42" name="圆角矩形 41"/>
              <p:cNvSpPr/>
              <p:nvPr/>
            </p:nvSpPr>
            <p:spPr>
              <a:xfrm>
                <a:off x="4304043" y="1286668"/>
                <a:ext cx="6896116"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500">
                  <a:solidFill>
                    <a:srgbClr val="C00000"/>
                  </a:solidFill>
                </a:endParaRPr>
              </a:p>
            </p:txBody>
          </p:sp>
          <p:sp>
            <p:nvSpPr>
              <p:cNvPr id="43" name="圆角矩形 42"/>
              <p:cNvSpPr/>
              <p:nvPr/>
            </p:nvSpPr>
            <p:spPr>
              <a:xfrm>
                <a:off x="4351924" y="1373342"/>
                <a:ext cx="6794253" cy="258445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500">
                  <a:solidFill>
                    <a:srgbClr val="C00000"/>
                  </a:solidFill>
                </a:endParaRPr>
              </a:p>
            </p:txBody>
          </p:sp>
        </p:grpSp>
        <p:sp>
          <p:nvSpPr>
            <p:cNvPr id="39" name="TextBox 38"/>
            <p:cNvSpPr txBox="1"/>
            <p:nvPr/>
          </p:nvSpPr>
          <p:spPr>
            <a:xfrm>
              <a:off x="1167840" y="3331794"/>
              <a:ext cx="1911028" cy="285258"/>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anose="020B0503020204020204" charset="-122"/>
                  <a:ea typeface="微软雅黑" panose="020B0503020204020204" charset="-122"/>
                </a:defRPr>
              </a:lvl1pPr>
            </a:lstStyle>
            <a:p>
              <a:pPr algn="l"/>
              <a:r>
                <a:rPr lang="zh-CN" altLang="en-US" sz="2000" b="0" dirty="0">
                  <a:solidFill>
                    <a:srgbClr val="C00000"/>
                  </a:solidFill>
                </a:rPr>
                <a:t>珠宝检测中心</a:t>
              </a:r>
              <a:endParaRPr lang="zh-CN" altLang="en-US" sz="2000" b="0" dirty="0">
                <a:solidFill>
                  <a:srgbClr val="C00000"/>
                </a:solidFill>
              </a:endParaRPr>
            </a:p>
          </p:txBody>
        </p:sp>
      </p:grpSp>
      <p:grpSp>
        <p:nvGrpSpPr>
          <p:cNvPr id="30" name="组合 43"/>
          <p:cNvGrpSpPr/>
          <p:nvPr/>
        </p:nvGrpSpPr>
        <p:grpSpPr>
          <a:xfrm>
            <a:off x="5783164" y="3869397"/>
            <a:ext cx="4069886" cy="466682"/>
            <a:chOff x="814328" y="3219334"/>
            <a:chExt cx="2896922" cy="432536"/>
          </a:xfrm>
        </p:grpSpPr>
        <p:grpSp>
          <p:nvGrpSpPr>
            <p:cNvPr id="33" name="组合 46"/>
            <p:cNvGrpSpPr/>
            <p:nvPr/>
          </p:nvGrpSpPr>
          <p:grpSpPr>
            <a:xfrm>
              <a:off x="814328" y="3219334"/>
              <a:ext cx="2896922" cy="432536"/>
              <a:chOff x="4304043" y="1286668"/>
              <a:chExt cx="8196910" cy="2757793"/>
            </a:xfrm>
            <a:effectLst>
              <a:outerShdw blurRad="381000" dist="254000" dir="8100000" algn="tr" rotWithShape="0">
                <a:prstClr val="black">
                  <a:alpha val="40000"/>
                </a:prstClr>
              </a:outerShdw>
            </a:effectLst>
          </p:grpSpPr>
          <p:sp>
            <p:nvSpPr>
              <p:cNvPr id="49" name="圆角矩形 48"/>
              <p:cNvSpPr/>
              <p:nvPr/>
            </p:nvSpPr>
            <p:spPr>
              <a:xfrm>
                <a:off x="4304043" y="1286668"/>
                <a:ext cx="8149029"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500">
                  <a:solidFill>
                    <a:srgbClr val="C00000"/>
                  </a:solidFill>
                </a:endParaRPr>
              </a:p>
            </p:txBody>
          </p:sp>
          <p:sp>
            <p:nvSpPr>
              <p:cNvPr id="50" name="圆角矩形 49"/>
              <p:cNvSpPr/>
              <p:nvPr/>
            </p:nvSpPr>
            <p:spPr>
              <a:xfrm>
                <a:off x="4351924" y="1373342"/>
                <a:ext cx="8149029" cy="258445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500">
                  <a:solidFill>
                    <a:srgbClr val="C00000"/>
                  </a:solidFill>
                </a:endParaRPr>
              </a:p>
            </p:txBody>
          </p:sp>
        </p:grpSp>
        <p:sp>
          <p:nvSpPr>
            <p:cNvPr id="46" name="TextBox 45"/>
            <p:cNvSpPr txBox="1"/>
            <p:nvPr/>
          </p:nvSpPr>
          <p:spPr>
            <a:xfrm>
              <a:off x="1224125" y="3331792"/>
              <a:ext cx="2334260" cy="285258"/>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anose="020B0503020204020204" charset="-122"/>
                  <a:ea typeface="微软雅黑" panose="020B0503020204020204" charset="-122"/>
                </a:defRPr>
              </a:lvl1pPr>
            </a:lstStyle>
            <a:p>
              <a:pPr algn="l"/>
              <a:r>
                <a:rPr lang="zh-CN" altLang="en-US" sz="2000" b="0" dirty="0">
                  <a:solidFill>
                    <a:srgbClr val="C00000"/>
                  </a:solidFill>
                </a:rPr>
                <a:t>珠宝职业教育中心</a:t>
              </a:r>
              <a:endParaRPr lang="zh-CN" altLang="en-US" sz="2000" b="0" dirty="0">
                <a:solidFill>
                  <a:srgbClr val="C00000"/>
                </a:solidFill>
              </a:endParaRPr>
            </a:p>
          </p:txBody>
        </p:sp>
      </p:grpSp>
      <p:sp>
        <p:nvSpPr>
          <p:cNvPr id="51" name="TextBox 50"/>
          <p:cNvSpPr txBox="1"/>
          <p:nvPr/>
        </p:nvSpPr>
        <p:spPr>
          <a:xfrm>
            <a:off x="2341334" y="8042926"/>
            <a:ext cx="856350" cy="358788"/>
          </a:xfrm>
          <a:prstGeom prst="rect">
            <a:avLst/>
          </a:prstGeom>
          <a:noFill/>
        </p:spPr>
        <p:txBody>
          <a:bodyPr wrap="none" lIns="81079" tIns="40540" rIns="81079" bIns="40540" rtlCol="0">
            <a:spAutoFit/>
          </a:bodyPr>
          <a:lstStyle/>
          <a:p>
            <a:r>
              <a:rPr lang="zh-CN" altLang="en-US" dirty="0"/>
              <a:t>延迟符</a:t>
            </a:r>
            <a:endParaRPr lang="zh-CN" altLang="en-US" dirty="0"/>
          </a:p>
        </p:txBody>
      </p:sp>
      <p:sp>
        <p:nvSpPr>
          <p:cNvPr id="52" name="五边形 51"/>
          <p:cNvSpPr/>
          <p:nvPr/>
        </p:nvSpPr>
        <p:spPr>
          <a:xfrm>
            <a:off x="263386" y="432793"/>
            <a:ext cx="431310" cy="431947"/>
          </a:xfrm>
          <a:prstGeom prst="homePlate">
            <a:avLst>
              <a:gd name="adj" fmla="val 38242"/>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矩形 52"/>
          <p:cNvSpPr/>
          <p:nvPr/>
        </p:nvSpPr>
        <p:spPr>
          <a:xfrm>
            <a:off x="131693" y="432793"/>
            <a:ext cx="95684" cy="431947"/>
          </a:xfrm>
          <a:prstGeom prst="rect">
            <a:avLst/>
          </a:prstGeom>
          <a:solidFill>
            <a:srgbClr val="8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矩形 53"/>
          <p:cNvSpPr/>
          <p:nvPr/>
        </p:nvSpPr>
        <p:spPr>
          <a:xfrm>
            <a:off x="1" y="432793"/>
            <a:ext cx="95684" cy="431947"/>
          </a:xfrm>
          <a:prstGeom prst="rect">
            <a:avLst/>
          </a:prstGeom>
          <a:solidFill>
            <a:srgbClr val="8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矩形 54"/>
          <p:cNvSpPr/>
          <p:nvPr/>
        </p:nvSpPr>
        <p:spPr>
          <a:xfrm>
            <a:off x="5504674" y="5754851"/>
            <a:ext cx="6096000" cy="923330"/>
          </a:xfrm>
          <a:prstGeom prst="rect">
            <a:avLst/>
          </a:prstGeom>
        </p:spPr>
        <p:txBody>
          <a:bodyPr>
            <a:spAutoFit/>
          </a:bodyPr>
          <a:lstStyle/>
          <a:p>
            <a:r>
              <a:rPr lang="zh-CN" altLang="en-US" dirty="0"/>
              <a:t>学院拥有从职业教育、本科、硕士到博士完整的教育体系，是中国最早的珠宝教育机构之一，两个专业均获批国家级一流专业建设，是“双一流”学院。</a:t>
            </a:r>
            <a:endParaRPr lang="en-US" altLang="zh-CN" dirty="0"/>
          </a:p>
        </p:txBody>
      </p:sp>
      <p:pic>
        <p:nvPicPr>
          <p:cNvPr id="90113" name="Picture 1"/>
          <p:cNvPicPr>
            <a:picLocks noChangeAspect="1" noChangeArrowheads="1"/>
          </p:cNvPicPr>
          <p:nvPr/>
        </p:nvPicPr>
        <p:blipFill>
          <a:blip r:embed="rId1"/>
          <a:srcRect/>
          <a:stretch>
            <a:fillRect/>
          </a:stretch>
        </p:blipFill>
        <p:spPr bwMode="auto">
          <a:xfrm>
            <a:off x="997184" y="1113589"/>
            <a:ext cx="2487968" cy="2988595"/>
          </a:xfrm>
          <a:prstGeom prst="rect">
            <a:avLst/>
          </a:prstGeom>
          <a:noFill/>
          <a:ln w="9525">
            <a:noFill/>
            <a:miter lim="800000"/>
            <a:headEnd/>
            <a:tailEnd/>
          </a:ln>
        </p:spPr>
      </p:pic>
      <p:pic>
        <p:nvPicPr>
          <p:cNvPr id="90114" name="Picture 2"/>
          <p:cNvPicPr>
            <a:picLocks noChangeAspect="1" noChangeArrowheads="1"/>
          </p:cNvPicPr>
          <p:nvPr/>
        </p:nvPicPr>
        <p:blipFill>
          <a:blip r:embed="rId2"/>
          <a:srcRect/>
          <a:stretch>
            <a:fillRect/>
          </a:stretch>
        </p:blipFill>
        <p:spPr bwMode="auto">
          <a:xfrm>
            <a:off x="2787865" y="1579805"/>
            <a:ext cx="2292363" cy="3215479"/>
          </a:xfrm>
          <a:prstGeom prst="rect">
            <a:avLst/>
          </a:prstGeom>
          <a:noFill/>
          <a:ln w="9525">
            <a:noFill/>
            <a:miter lim="800000"/>
            <a:headEnd/>
            <a:tailEnd/>
          </a:ln>
        </p:spPr>
      </p:pic>
      <p:pic>
        <p:nvPicPr>
          <p:cNvPr id="90115" name="Picture 3"/>
          <p:cNvPicPr>
            <a:picLocks noChangeAspect="1" noChangeArrowheads="1"/>
          </p:cNvPicPr>
          <p:nvPr/>
        </p:nvPicPr>
        <p:blipFill>
          <a:blip r:embed="rId3"/>
          <a:srcRect/>
          <a:stretch>
            <a:fillRect/>
          </a:stretch>
        </p:blipFill>
        <p:spPr bwMode="auto">
          <a:xfrm>
            <a:off x="1261956" y="3760015"/>
            <a:ext cx="1525909" cy="1962584"/>
          </a:xfrm>
          <a:prstGeom prst="rect">
            <a:avLst/>
          </a:prstGeom>
          <a:noFill/>
          <a:ln w="9525">
            <a:noFill/>
            <a:miter lim="800000"/>
            <a:headEnd/>
            <a:tailEnd/>
          </a:ln>
        </p:spPr>
      </p:pic>
      <p:sp>
        <p:nvSpPr>
          <p:cNvPr id="56" name="椭圆 55"/>
          <p:cNvSpPr/>
          <p:nvPr/>
        </p:nvSpPr>
        <p:spPr>
          <a:xfrm>
            <a:off x="5902803" y="2262541"/>
            <a:ext cx="299948" cy="237626"/>
          </a:xfrm>
          <a:prstGeom prst="ellipse">
            <a:avLst/>
          </a:prstGeom>
          <a:solidFill>
            <a:srgbClr val="C00000"/>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500">
              <a:solidFill>
                <a:srgbClr val="C00000"/>
              </a:solidFill>
            </a:endParaRPr>
          </a:p>
        </p:txBody>
      </p:sp>
      <p:sp>
        <p:nvSpPr>
          <p:cNvPr id="57" name="椭圆 56"/>
          <p:cNvSpPr/>
          <p:nvPr/>
        </p:nvSpPr>
        <p:spPr>
          <a:xfrm>
            <a:off x="5940107" y="2838605"/>
            <a:ext cx="299948" cy="237626"/>
          </a:xfrm>
          <a:prstGeom prst="ellipse">
            <a:avLst/>
          </a:prstGeom>
          <a:solidFill>
            <a:srgbClr val="C00000"/>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500">
              <a:solidFill>
                <a:srgbClr val="C00000"/>
              </a:solidFill>
            </a:endParaRPr>
          </a:p>
        </p:txBody>
      </p:sp>
      <p:sp>
        <p:nvSpPr>
          <p:cNvPr id="58" name="椭圆 57"/>
          <p:cNvSpPr/>
          <p:nvPr/>
        </p:nvSpPr>
        <p:spPr>
          <a:xfrm>
            <a:off x="5905229" y="3414671"/>
            <a:ext cx="299948" cy="237626"/>
          </a:xfrm>
          <a:prstGeom prst="ellipse">
            <a:avLst/>
          </a:prstGeom>
          <a:solidFill>
            <a:srgbClr val="C00000"/>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500">
              <a:solidFill>
                <a:srgbClr val="C00000"/>
              </a:solidFill>
            </a:endParaRPr>
          </a:p>
        </p:txBody>
      </p:sp>
      <p:sp>
        <p:nvSpPr>
          <p:cNvPr id="59" name="椭圆 58"/>
          <p:cNvSpPr/>
          <p:nvPr/>
        </p:nvSpPr>
        <p:spPr>
          <a:xfrm>
            <a:off x="5922605" y="3983371"/>
            <a:ext cx="299948" cy="237626"/>
          </a:xfrm>
          <a:prstGeom prst="ellipse">
            <a:avLst/>
          </a:prstGeom>
          <a:solidFill>
            <a:srgbClr val="C00000"/>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500">
              <a:solidFill>
                <a:srgbClr val="C00000"/>
              </a:solidFill>
            </a:endParaRPr>
          </a:p>
        </p:txBody>
      </p:sp>
    </p:spTree>
  </p:cSld>
  <p:clrMapOvr>
    <a:masterClrMapping/>
  </p:clrMapOvr>
  <mc:AlternateContent xmlns:mc="http://schemas.openxmlformats.org/markup-compatibility/2006">
    <mc:Choice xmlns:p14="http://schemas.microsoft.com/office/powerpoint/2010/main" Requires="p14">
      <p:transition spd="slow" p14:dur="4000" advTm="0">
        <p14:vortex dir="r"/>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wipe(left)">
                                      <p:cBhvr>
                                        <p:cTn id="7" dur="500"/>
                                        <p:tgtEl>
                                          <p:spTgt spid="26"/>
                                        </p:tgtEl>
                                      </p:cBhvr>
                                    </p:animEffect>
                                  </p:childTnLst>
                                </p:cTn>
                              </p:par>
                            </p:childTnLst>
                          </p:cTn>
                        </p:par>
                        <p:par>
                          <p:cTn id="8" fill="hold">
                            <p:stCondLst>
                              <p:cond delay="500"/>
                            </p:stCondLst>
                            <p:childTnLst>
                              <p:par>
                                <p:cTn id="9" presetID="12" presetClass="entr" presetSubtype="8"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350"/>
                                        <p:tgtEl>
                                          <p:spTgt spid="3"/>
                                        </p:tgtEl>
                                        <p:attrNameLst>
                                          <p:attrName>ppt_x</p:attrName>
                                        </p:attrNameLst>
                                      </p:cBhvr>
                                      <p:tavLst>
                                        <p:tav tm="0">
                                          <p:val>
                                            <p:strVal val="#ppt_x-#ppt_w*1.125000"/>
                                          </p:val>
                                        </p:tav>
                                        <p:tav tm="100000">
                                          <p:val>
                                            <p:strVal val="#ppt_x"/>
                                          </p:val>
                                        </p:tav>
                                      </p:tavLst>
                                    </p:anim>
                                    <p:animEffect transition="in" filter="wipe(right)">
                                      <p:cBhvr>
                                        <p:cTn id="12" dur="350"/>
                                        <p:tgtEl>
                                          <p:spTgt spid="3"/>
                                        </p:tgtEl>
                                      </p:cBhvr>
                                    </p:animEffect>
                                  </p:childTnLst>
                                </p:cTn>
                              </p:par>
                              <p:par>
                                <p:cTn id="13" presetID="12" presetClass="entr" presetSubtype="8" fill="hold" nodeType="withEffect">
                                  <p:stCondLst>
                                    <p:cond delay="10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350"/>
                                        <p:tgtEl>
                                          <p:spTgt spid="6"/>
                                        </p:tgtEl>
                                        <p:attrNameLst>
                                          <p:attrName>ppt_x</p:attrName>
                                        </p:attrNameLst>
                                      </p:cBhvr>
                                      <p:tavLst>
                                        <p:tav tm="0">
                                          <p:val>
                                            <p:strVal val="#ppt_x-#ppt_w*1.125000"/>
                                          </p:val>
                                        </p:tav>
                                        <p:tav tm="100000">
                                          <p:val>
                                            <p:strVal val="#ppt_x"/>
                                          </p:val>
                                        </p:tav>
                                      </p:tavLst>
                                    </p:anim>
                                    <p:animEffect transition="in" filter="wipe(right)">
                                      <p:cBhvr>
                                        <p:cTn id="16" dur="350"/>
                                        <p:tgtEl>
                                          <p:spTgt spid="6"/>
                                        </p:tgtEl>
                                      </p:cBhvr>
                                    </p:animEffect>
                                  </p:childTnLst>
                                </p:cTn>
                              </p:par>
                              <p:par>
                                <p:cTn id="17" presetID="12" presetClass="entr" presetSubtype="8" fill="hold" nodeType="withEffect">
                                  <p:stCondLst>
                                    <p:cond delay="200"/>
                                  </p:stCondLst>
                                  <p:childTnLst>
                                    <p:set>
                                      <p:cBhvr>
                                        <p:cTn id="18" dur="1" fill="hold">
                                          <p:stCondLst>
                                            <p:cond delay="0"/>
                                          </p:stCondLst>
                                        </p:cTn>
                                        <p:tgtEl>
                                          <p:spTgt spid="16"/>
                                        </p:tgtEl>
                                        <p:attrNameLst>
                                          <p:attrName>style.visibility</p:attrName>
                                        </p:attrNameLst>
                                      </p:cBhvr>
                                      <p:to>
                                        <p:strVal val="visible"/>
                                      </p:to>
                                    </p:set>
                                    <p:anim calcmode="lin" valueType="num">
                                      <p:cBhvr additive="base">
                                        <p:cTn id="19" dur="350"/>
                                        <p:tgtEl>
                                          <p:spTgt spid="16"/>
                                        </p:tgtEl>
                                        <p:attrNameLst>
                                          <p:attrName>ppt_x</p:attrName>
                                        </p:attrNameLst>
                                      </p:cBhvr>
                                      <p:tavLst>
                                        <p:tav tm="0">
                                          <p:val>
                                            <p:strVal val="#ppt_x-#ppt_w*1.125000"/>
                                          </p:val>
                                        </p:tav>
                                        <p:tav tm="100000">
                                          <p:val>
                                            <p:strVal val="#ppt_x"/>
                                          </p:val>
                                        </p:tav>
                                      </p:tavLst>
                                    </p:anim>
                                    <p:animEffect transition="in" filter="wipe(right)">
                                      <p:cBhvr>
                                        <p:cTn id="20" dur="350"/>
                                        <p:tgtEl>
                                          <p:spTgt spid="16"/>
                                        </p:tgtEl>
                                      </p:cBhvr>
                                    </p:animEffect>
                                  </p:childTnLst>
                                </p:cTn>
                              </p:par>
                              <p:par>
                                <p:cTn id="21" presetID="12" presetClass="entr" presetSubtype="8" fill="hold" nodeType="withEffect">
                                  <p:stCondLst>
                                    <p:cond delay="300"/>
                                  </p:stCondLst>
                                  <p:childTnLst>
                                    <p:set>
                                      <p:cBhvr>
                                        <p:cTn id="22" dur="1" fill="hold">
                                          <p:stCondLst>
                                            <p:cond delay="0"/>
                                          </p:stCondLst>
                                        </p:cTn>
                                        <p:tgtEl>
                                          <p:spTgt spid="23"/>
                                        </p:tgtEl>
                                        <p:attrNameLst>
                                          <p:attrName>style.visibility</p:attrName>
                                        </p:attrNameLst>
                                      </p:cBhvr>
                                      <p:to>
                                        <p:strVal val="visible"/>
                                      </p:to>
                                    </p:set>
                                    <p:anim calcmode="lin" valueType="num">
                                      <p:cBhvr additive="base">
                                        <p:cTn id="23" dur="350"/>
                                        <p:tgtEl>
                                          <p:spTgt spid="23"/>
                                        </p:tgtEl>
                                        <p:attrNameLst>
                                          <p:attrName>ppt_x</p:attrName>
                                        </p:attrNameLst>
                                      </p:cBhvr>
                                      <p:tavLst>
                                        <p:tav tm="0">
                                          <p:val>
                                            <p:strVal val="#ppt_x-#ppt_w*1.125000"/>
                                          </p:val>
                                        </p:tav>
                                        <p:tav tm="100000">
                                          <p:val>
                                            <p:strVal val="#ppt_x"/>
                                          </p:val>
                                        </p:tav>
                                      </p:tavLst>
                                    </p:anim>
                                    <p:animEffect transition="in" filter="wipe(right)">
                                      <p:cBhvr>
                                        <p:cTn id="24" dur="350"/>
                                        <p:tgtEl>
                                          <p:spTgt spid="23"/>
                                        </p:tgtEl>
                                      </p:cBhvr>
                                    </p:animEffect>
                                  </p:childTnLst>
                                </p:cTn>
                              </p:par>
                              <p:par>
                                <p:cTn id="25" presetID="12" presetClass="entr" presetSubtype="8" fill="hold" nodeType="withEffect">
                                  <p:stCondLst>
                                    <p:cond delay="400"/>
                                  </p:stCondLst>
                                  <p:childTnLst>
                                    <p:set>
                                      <p:cBhvr>
                                        <p:cTn id="26" dur="1" fill="hold">
                                          <p:stCondLst>
                                            <p:cond delay="0"/>
                                          </p:stCondLst>
                                        </p:cTn>
                                        <p:tgtEl>
                                          <p:spTgt spid="30"/>
                                        </p:tgtEl>
                                        <p:attrNameLst>
                                          <p:attrName>style.visibility</p:attrName>
                                        </p:attrNameLst>
                                      </p:cBhvr>
                                      <p:to>
                                        <p:strVal val="visible"/>
                                      </p:to>
                                    </p:set>
                                    <p:anim calcmode="lin" valueType="num">
                                      <p:cBhvr additive="base">
                                        <p:cTn id="27" dur="350"/>
                                        <p:tgtEl>
                                          <p:spTgt spid="30"/>
                                        </p:tgtEl>
                                        <p:attrNameLst>
                                          <p:attrName>ppt_x</p:attrName>
                                        </p:attrNameLst>
                                      </p:cBhvr>
                                      <p:tavLst>
                                        <p:tav tm="0">
                                          <p:val>
                                            <p:strVal val="#ppt_x-#ppt_w*1.125000"/>
                                          </p:val>
                                        </p:tav>
                                        <p:tav tm="100000">
                                          <p:val>
                                            <p:strVal val="#ppt_x"/>
                                          </p:val>
                                        </p:tav>
                                      </p:tavLst>
                                    </p:anim>
                                    <p:animEffect transition="in" filter="wipe(right)">
                                      <p:cBhvr>
                                        <p:cTn id="28" dur="350"/>
                                        <p:tgtEl>
                                          <p:spTgt spid="30"/>
                                        </p:tgtEl>
                                      </p:cBhvr>
                                    </p:animEffect>
                                  </p:childTnLst>
                                </p:cTn>
                              </p:par>
                              <p:par>
                                <p:cTn id="29" presetID="12" presetClass="entr" presetSubtype="4" fill="hold" grpId="0" nodeType="withEffect">
                                  <p:stCondLst>
                                    <p:cond delay="200"/>
                                  </p:stCondLst>
                                  <p:childTnLst>
                                    <p:set>
                                      <p:cBhvr>
                                        <p:cTn id="30" dur="1" fill="hold">
                                          <p:stCondLst>
                                            <p:cond delay="0"/>
                                          </p:stCondLst>
                                        </p:cTn>
                                        <p:tgtEl>
                                          <p:spTgt spid="10"/>
                                        </p:tgtEl>
                                        <p:attrNameLst>
                                          <p:attrName>style.visibility</p:attrName>
                                        </p:attrNameLst>
                                      </p:cBhvr>
                                      <p:to>
                                        <p:strVal val="visible"/>
                                      </p:to>
                                    </p:set>
                                    <p:anim calcmode="lin" valueType="num">
                                      <p:cBhvr additive="base">
                                        <p:cTn id="31" dur="500"/>
                                        <p:tgtEl>
                                          <p:spTgt spid="10"/>
                                        </p:tgtEl>
                                        <p:attrNameLst>
                                          <p:attrName>ppt_y</p:attrName>
                                        </p:attrNameLst>
                                      </p:cBhvr>
                                      <p:tavLst>
                                        <p:tav tm="0">
                                          <p:val>
                                            <p:strVal val="#ppt_y+#ppt_h*1.125000"/>
                                          </p:val>
                                        </p:tav>
                                        <p:tav tm="100000">
                                          <p:val>
                                            <p:strVal val="#ppt_y"/>
                                          </p:val>
                                        </p:tav>
                                      </p:tavLst>
                                    </p:anim>
                                    <p:animEffect transition="in" filter="wipe(up)">
                                      <p:cBhvr>
                                        <p:cTn id="32" dur="500"/>
                                        <p:tgtEl>
                                          <p:spTgt spid="10"/>
                                        </p:tgtEl>
                                      </p:cBhvr>
                                    </p:animEffect>
                                  </p:childTnLst>
                                </p:cTn>
                              </p:par>
                            </p:childTnLst>
                          </p:cTn>
                        </p:par>
                        <p:par>
                          <p:cTn id="33" fill="hold">
                            <p:stCondLst>
                              <p:cond delay="1000"/>
                            </p:stCondLst>
                            <p:childTnLst>
                              <p:par>
                                <p:cTn id="34" presetID="10" presetClass="entr" presetSubtype="0" fill="hold" grpId="0" nodeType="afterEffect">
                                  <p:stCondLst>
                                    <p:cond delay="0"/>
                                  </p:stCondLst>
                                  <p:childTnLst>
                                    <p:set>
                                      <p:cBhvr>
                                        <p:cTn id="35" dur="1" fill="hold">
                                          <p:stCondLst>
                                            <p:cond delay="0"/>
                                          </p:stCondLst>
                                        </p:cTn>
                                        <p:tgtEl>
                                          <p:spTgt spid="51"/>
                                        </p:tgtEl>
                                        <p:attrNameLst>
                                          <p:attrName>style.visibility</p:attrName>
                                        </p:attrNameLst>
                                      </p:cBhvr>
                                      <p:to>
                                        <p:strVal val="visible"/>
                                      </p:to>
                                    </p:set>
                                    <p:animEffect transition="in" filter="fade">
                                      <p:cBhvr>
                                        <p:cTn id="36"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10" grpId="0"/>
      <p:bldP spid="51" grpId="0"/>
    </p:bld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8" name="MH_Other_2"/>
          <p:cNvSpPr/>
          <p:nvPr>
            <p:custDataLst>
              <p:tags r:id="rId1"/>
            </p:custDataLst>
          </p:nvPr>
        </p:nvSpPr>
        <p:spPr bwMode="auto">
          <a:xfrm>
            <a:off x="11184458" y="3677878"/>
            <a:ext cx="130011" cy="258973"/>
          </a:xfrm>
          <a:custGeom>
            <a:avLst/>
            <a:gdLst>
              <a:gd name="T0" fmla="*/ 206824 w 196103"/>
              <a:gd name="T1" fmla="*/ 0 h 392206"/>
              <a:gd name="T2" fmla="*/ 206824 w 196103"/>
              <a:gd name="T3" fmla="*/ 390890 h 392206"/>
              <a:gd name="T4" fmla="*/ 0 w 196103"/>
              <a:gd name="T5" fmla="*/ 195445 h 392206"/>
              <a:gd name="T6" fmla="*/ 206824 w 196103"/>
              <a:gd name="T7" fmla="*/ 0 h 39220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103" h="392206">
                <a:moveTo>
                  <a:pt x="196103" y="0"/>
                </a:moveTo>
                <a:lnTo>
                  <a:pt x="196103" y="392206"/>
                </a:lnTo>
                <a:cubicBezTo>
                  <a:pt x="87798" y="392206"/>
                  <a:pt x="0" y="304408"/>
                  <a:pt x="0" y="196103"/>
                </a:cubicBezTo>
                <a:cubicBezTo>
                  <a:pt x="0" y="87798"/>
                  <a:pt x="87798" y="0"/>
                  <a:pt x="196103" y="0"/>
                </a:cubicBezTo>
                <a:close/>
              </a:path>
            </a:pathLst>
          </a:custGeom>
          <a:solidFill>
            <a:srgbClr val="FCFCFC"/>
          </a:solid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a:p>
        </p:txBody>
      </p:sp>
      <p:sp>
        <p:nvSpPr>
          <p:cNvPr id="3079" name="MH_Other_3"/>
          <p:cNvSpPr/>
          <p:nvPr>
            <p:custDataLst>
              <p:tags r:id="rId2"/>
            </p:custDataLst>
          </p:nvPr>
        </p:nvSpPr>
        <p:spPr bwMode="auto">
          <a:xfrm>
            <a:off x="11186269" y="5974034"/>
            <a:ext cx="188725" cy="113235"/>
          </a:xfrm>
          <a:custGeom>
            <a:avLst/>
            <a:gdLst>
              <a:gd name="T0" fmla="*/ 143044 w 285724"/>
              <a:gd name="T1" fmla="*/ 0 h 171424"/>
              <a:gd name="T2" fmla="*/ 286088 w 285724"/>
              <a:gd name="T3" fmla="*/ 143170 h 171424"/>
              <a:gd name="T4" fmla="*/ 280311 w 285724"/>
              <a:gd name="T5" fmla="*/ 171788 h 171424"/>
              <a:gd name="T6" fmla="*/ 5781 w 285724"/>
              <a:gd name="T7" fmla="*/ 171788 h 171424"/>
              <a:gd name="T8" fmla="*/ 0 w 285724"/>
              <a:gd name="T9" fmla="*/ 143170 h 171424"/>
              <a:gd name="T10" fmla="*/ 143044 w 285724"/>
              <a:gd name="T11" fmla="*/ 0 h 17142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85724" h="171424">
                <a:moveTo>
                  <a:pt x="142862" y="0"/>
                </a:moveTo>
                <a:cubicBezTo>
                  <a:pt x="221763" y="0"/>
                  <a:pt x="285724" y="63961"/>
                  <a:pt x="285724" y="142862"/>
                </a:cubicBezTo>
                <a:lnTo>
                  <a:pt x="279958" y="171424"/>
                </a:lnTo>
                <a:lnTo>
                  <a:pt x="5767" y="171424"/>
                </a:lnTo>
                <a:lnTo>
                  <a:pt x="0" y="142862"/>
                </a:lnTo>
                <a:cubicBezTo>
                  <a:pt x="0" y="63961"/>
                  <a:pt x="63961" y="0"/>
                  <a:pt x="142862" y="0"/>
                </a:cubicBezTo>
                <a:close/>
              </a:path>
            </a:pathLst>
          </a:custGeom>
          <a:solidFill>
            <a:srgbClr val="FCFCFC"/>
          </a:solid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a:p>
        </p:txBody>
      </p:sp>
      <p:sp>
        <p:nvSpPr>
          <p:cNvPr id="3080" name="MH_Other_4"/>
          <p:cNvSpPr/>
          <p:nvPr>
            <p:custDataLst>
              <p:tags r:id="rId3"/>
            </p:custDataLst>
          </p:nvPr>
        </p:nvSpPr>
        <p:spPr bwMode="auto">
          <a:xfrm>
            <a:off x="2945449" y="1529556"/>
            <a:ext cx="186628" cy="88072"/>
          </a:xfrm>
          <a:custGeom>
            <a:avLst/>
            <a:gdLst>
              <a:gd name="T0" fmla="*/ 0 w 282778"/>
              <a:gd name="T1" fmla="*/ 0 h 135566"/>
              <a:gd name="T2" fmla="*/ 279949 w 282778"/>
              <a:gd name="T3" fmla="*/ 0 h 135566"/>
              <a:gd name="T4" fmla="*/ 270293 w 282778"/>
              <a:gd name="T5" fmla="*/ 38358 h 135566"/>
              <a:gd name="T6" fmla="*/ 139975 w 282778"/>
              <a:gd name="T7" fmla="*/ 107631 h 135566"/>
              <a:gd name="T8" fmla="*/ 9656 w 282778"/>
              <a:gd name="T9" fmla="*/ 38358 h 135566"/>
              <a:gd name="T10" fmla="*/ 0 w 282778"/>
              <a:gd name="T11" fmla="*/ 0 h 13556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82778" h="135566">
                <a:moveTo>
                  <a:pt x="0" y="0"/>
                </a:moveTo>
                <a:lnTo>
                  <a:pt x="282778" y="0"/>
                </a:lnTo>
                <a:lnTo>
                  <a:pt x="273024" y="48313"/>
                </a:lnTo>
                <a:cubicBezTo>
                  <a:pt x="251337" y="99588"/>
                  <a:pt x="200565" y="135566"/>
                  <a:pt x="141389" y="135566"/>
                </a:cubicBezTo>
                <a:cubicBezTo>
                  <a:pt x="82213" y="135566"/>
                  <a:pt x="31441" y="99588"/>
                  <a:pt x="9754" y="48313"/>
                </a:cubicBezTo>
                <a:lnTo>
                  <a:pt x="0" y="0"/>
                </a:lnTo>
                <a:close/>
              </a:path>
            </a:pathLst>
          </a:custGeom>
          <a:solidFill>
            <a:srgbClr val="FCFCFC"/>
          </a:solid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a:p>
        </p:txBody>
      </p:sp>
      <p:sp>
        <p:nvSpPr>
          <p:cNvPr id="3081" name="MH_Other_5"/>
          <p:cNvSpPr/>
          <p:nvPr>
            <p:custDataLst>
              <p:tags r:id="rId4"/>
            </p:custDataLst>
          </p:nvPr>
        </p:nvSpPr>
        <p:spPr bwMode="auto">
          <a:xfrm>
            <a:off x="874713" y="3676830"/>
            <a:ext cx="130011" cy="258973"/>
          </a:xfrm>
          <a:custGeom>
            <a:avLst/>
            <a:gdLst>
              <a:gd name="T0" fmla="*/ 0 w 196103"/>
              <a:gd name="T1" fmla="*/ 0 h 392206"/>
              <a:gd name="T2" fmla="*/ 206824 w 196103"/>
              <a:gd name="T3" fmla="*/ 195459 h 392206"/>
              <a:gd name="T4" fmla="*/ 0 w 196103"/>
              <a:gd name="T5" fmla="*/ 390904 h 392206"/>
              <a:gd name="T6" fmla="*/ 0 w 196103"/>
              <a:gd name="T7" fmla="*/ 0 h 39220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103" h="392206">
                <a:moveTo>
                  <a:pt x="0" y="0"/>
                </a:moveTo>
                <a:cubicBezTo>
                  <a:pt x="108305" y="0"/>
                  <a:pt x="196103" y="87798"/>
                  <a:pt x="196103" y="196103"/>
                </a:cubicBezTo>
                <a:cubicBezTo>
                  <a:pt x="196103" y="304408"/>
                  <a:pt x="108305" y="392206"/>
                  <a:pt x="0" y="392206"/>
                </a:cubicBezTo>
                <a:lnTo>
                  <a:pt x="0" y="0"/>
                </a:lnTo>
                <a:close/>
              </a:path>
            </a:pathLst>
          </a:custGeom>
          <a:solidFill>
            <a:srgbClr val="FCFCFC"/>
          </a:solid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a:p>
        </p:txBody>
      </p:sp>
      <p:pic>
        <p:nvPicPr>
          <p:cNvPr id="7" name="图片占位符 6"/>
          <p:cNvPicPr>
            <a:picLocks noGrp="1" noChangeAspect="1"/>
          </p:cNvPicPr>
          <p:nvPr>
            <p:ph type="pic" sz="quarter" idx="12"/>
          </p:nvPr>
        </p:nvPicPr>
        <p:blipFill>
          <a:blip r:embed="rId5" cstate="print">
            <a:extLst>
              <a:ext uri="{28A0092B-C50C-407E-A947-70E740481C1C}">
                <a14:useLocalDpi xmlns:a14="http://schemas.microsoft.com/office/drawing/2010/main" val="0"/>
              </a:ext>
            </a:extLst>
          </a:blip>
          <a:srcRect t="30352" b="30352"/>
          <a:stretch>
            <a:fillRect/>
          </a:stretch>
        </p:blipFill>
        <p:spPr/>
      </p:pic>
      <p:pic>
        <p:nvPicPr>
          <p:cNvPr id="9" name="图片 8"/>
          <p:cNvPicPr>
            <a:picLocks noChangeAspect="1"/>
          </p:cNvPicPr>
          <p:nvPr/>
        </p:nvPicPr>
        <p:blipFill rotWithShape="1">
          <a:blip r:embed="rId6"/>
          <a:srcRect l="4005" r="-2" b="-2"/>
          <a:stretch>
            <a:fillRect/>
          </a:stretch>
        </p:blipFill>
        <p:spPr>
          <a:xfrm>
            <a:off x="2799427" y="1079862"/>
            <a:ext cx="8515041" cy="2752143"/>
          </a:xfrm>
          <a:prstGeom prst="rect">
            <a:avLst/>
          </a:prstGeom>
        </p:spPr>
      </p:pic>
      <p:pic>
        <p:nvPicPr>
          <p:cNvPr id="10" name="Picture 7" descr="IMG_3933"/>
          <p:cNvPicPr>
            <a:picLocks noChangeAspect="1" noChangeArrowheads="1"/>
          </p:cNvPicPr>
          <p:nvPr/>
        </p:nvPicPr>
        <p:blipFill>
          <a:blip r:embed="rId7"/>
          <a:srcRect/>
          <a:stretch>
            <a:fillRect/>
          </a:stretch>
        </p:blipFill>
        <p:spPr bwMode="auto">
          <a:xfrm>
            <a:off x="2799427" y="3832005"/>
            <a:ext cx="8517861" cy="2828786"/>
          </a:xfrm>
          <a:prstGeom prst="rect">
            <a:avLst/>
          </a:prstGeom>
          <a:noFill/>
          <a:ln w="9525">
            <a:noFill/>
            <a:miter lim="800000"/>
            <a:headEnd/>
            <a:tailEnd/>
          </a:ln>
        </p:spPr>
      </p:pic>
      <p:sp>
        <p:nvSpPr>
          <p:cNvPr id="11" name="矩形 10"/>
          <p:cNvSpPr/>
          <p:nvPr/>
        </p:nvSpPr>
        <p:spPr>
          <a:xfrm>
            <a:off x="392747" y="1344891"/>
            <a:ext cx="2406680" cy="1569660"/>
          </a:xfrm>
          <a:prstGeom prst="rect">
            <a:avLst/>
          </a:prstGeom>
        </p:spPr>
        <p:txBody>
          <a:bodyPr wrap="square">
            <a:spAutoFit/>
          </a:bodyPr>
          <a:lstStyle/>
          <a:p>
            <a:r>
              <a:rPr lang="zh-CN" altLang="en-US" sz="3200" b="1" dirty="0">
                <a:solidFill>
                  <a:srgbClr val="C00000"/>
                </a:solidFill>
                <a:latin typeface="微软雅黑" panose="020B0503020204020204" charset="-122"/>
                <a:ea typeface="微软雅黑" panose="020B0503020204020204" charset="-122"/>
              </a:rPr>
              <a:t>珠宝首饰传承与创新发展研究中心</a:t>
            </a:r>
            <a:endParaRPr lang="zh-CN" altLang="en-US" sz="3200" dirty="0"/>
          </a:p>
        </p:txBody>
      </p:sp>
      <p:sp>
        <p:nvSpPr>
          <p:cNvPr id="14" name="矩形 13"/>
          <p:cNvSpPr/>
          <p:nvPr/>
        </p:nvSpPr>
        <p:spPr>
          <a:xfrm>
            <a:off x="170527" y="4139594"/>
            <a:ext cx="2382173" cy="1323439"/>
          </a:xfrm>
          <a:prstGeom prst="rect">
            <a:avLst/>
          </a:prstGeom>
        </p:spPr>
        <p:txBody>
          <a:bodyPr wrap="square">
            <a:spAutoFit/>
          </a:bodyPr>
          <a:lstStyle/>
          <a:p>
            <a:pPr algn="ctr">
              <a:spcBef>
                <a:spcPct val="50000"/>
              </a:spcBef>
            </a:pPr>
            <a:r>
              <a:rPr lang="en-US" altLang="zh-CN" b="1" dirty="0"/>
              <a:t>       </a:t>
            </a:r>
            <a:r>
              <a:rPr lang="en-US" altLang="zh-CN" sz="2000" b="1" dirty="0">
                <a:solidFill>
                  <a:srgbClr val="C00000"/>
                </a:solidFill>
              </a:rPr>
              <a:t>2019.10.18  </a:t>
            </a:r>
            <a:r>
              <a:rPr lang="zh-CN" altLang="en-US" sz="2000" b="1" dirty="0">
                <a:solidFill>
                  <a:srgbClr val="C00000"/>
                </a:solidFill>
              </a:rPr>
              <a:t>湖北省 人文社会科学重点研究建设计划基地评审</a:t>
            </a:r>
            <a:endParaRPr lang="zh-CN" altLang="en-US" sz="2000" b="1" dirty="0">
              <a:solidFill>
                <a:srgbClr val="C00000"/>
              </a:solidFill>
            </a:endParaRPr>
          </a:p>
        </p:txBody>
      </p:sp>
    </p:spTree>
    <p:custDataLst>
      <p:tags r:id="rId8"/>
    </p:custDataLst>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randombar(horizontal)">
                                      <p:cBhvr>
                                        <p:cTn id="7"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H_Other_1"/>
          <p:cNvSpPr/>
          <p:nvPr>
            <p:custDataLst>
              <p:tags r:id="rId1"/>
            </p:custDataLst>
          </p:nvPr>
        </p:nvSpPr>
        <p:spPr>
          <a:xfrm>
            <a:off x="1742911" y="5035536"/>
            <a:ext cx="434472" cy="552507"/>
          </a:xfrm>
          <a:custGeom>
            <a:avLst/>
            <a:gdLst>
              <a:gd name="connsiteX0" fmla="*/ 219802 w 824735"/>
              <a:gd name="connsiteY0" fmla="*/ 0 h 1047774"/>
              <a:gd name="connsiteX1" fmla="*/ 824735 w 824735"/>
              <a:gd name="connsiteY1" fmla="*/ 1047774 h 1047774"/>
              <a:gd name="connsiteX2" fmla="*/ 0 w 824735"/>
              <a:gd name="connsiteY2" fmla="*/ 1047774 h 1047774"/>
            </a:gdLst>
            <a:ahLst/>
            <a:cxnLst>
              <a:cxn ang="0">
                <a:pos x="connsiteX0" y="connsiteY0"/>
              </a:cxn>
              <a:cxn ang="0">
                <a:pos x="connsiteX1" y="connsiteY1"/>
              </a:cxn>
              <a:cxn ang="0">
                <a:pos x="connsiteX2" y="connsiteY2"/>
              </a:cxn>
            </a:cxnLst>
            <a:rect l="l" t="t" r="r" b="b"/>
            <a:pathLst>
              <a:path w="824735" h="1047774">
                <a:moveTo>
                  <a:pt x="219802" y="0"/>
                </a:moveTo>
                <a:lnTo>
                  <a:pt x="824735" y="1047774"/>
                </a:lnTo>
                <a:lnTo>
                  <a:pt x="0" y="1047774"/>
                </a:lnTo>
                <a:close/>
              </a:path>
            </a:pathLst>
          </a:custGeom>
          <a:solidFill>
            <a:srgbClr val="0070C0"/>
          </a:solidFill>
        </p:spPr>
        <p:txBody>
          <a:bodyPr anchor="ctr"/>
          <a:lstStyle/>
          <a:p>
            <a:pPr algn="just">
              <a:lnSpc>
                <a:spcPct val="130000"/>
              </a:lnSpc>
              <a:defRPr/>
            </a:pPr>
            <a:endParaRPr lang="zh-CN" altLang="en-US" dirty="0" err="1">
              <a:solidFill>
                <a:srgbClr val="FFFFFF"/>
              </a:solidFill>
              <a:ea typeface="微软雅黑" panose="020B0503020204020204" charset="-122"/>
            </a:endParaRPr>
          </a:p>
        </p:txBody>
      </p:sp>
      <p:sp>
        <p:nvSpPr>
          <p:cNvPr id="3" name="MH_Other_2"/>
          <p:cNvSpPr/>
          <p:nvPr>
            <p:custDataLst>
              <p:tags r:id="rId2"/>
            </p:custDataLst>
          </p:nvPr>
        </p:nvSpPr>
        <p:spPr>
          <a:xfrm>
            <a:off x="1654174" y="1981157"/>
            <a:ext cx="971074" cy="1000373"/>
          </a:xfrm>
          <a:custGeom>
            <a:avLst/>
            <a:gdLst>
              <a:gd name="connsiteX0" fmla="*/ 0 w 1841718"/>
              <a:gd name="connsiteY0" fmla="*/ 0 h 1897003"/>
              <a:gd name="connsiteX1" fmla="*/ 1841718 w 1841718"/>
              <a:gd name="connsiteY1" fmla="*/ 0 h 1897003"/>
              <a:gd name="connsiteX2" fmla="*/ 1841718 w 1841718"/>
              <a:gd name="connsiteY2" fmla="*/ 1 h 1897003"/>
              <a:gd name="connsiteX3" fmla="*/ 1630574 w 1841718"/>
              <a:gd name="connsiteY3" fmla="*/ 1 h 1897003"/>
              <a:gd name="connsiteX4" fmla="*/ 1232623 w 1841718"/>
              <a:gd name="connsiteY4" fmla="*/ 1897003 h 18970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41718" h="1897003">
                <a:moveTo>
                  <a:pt x="0" y="0"/>
                </a:moveTo>
                <a:lnTo>
                  <a:pt x="1841718" y="0"/>
                </a:lnTo>
                <a:lnTo>
                  <a:pt x="1841718" y="1"/>
                </a:lnTo>
                <a:lnTo>
                  <a:pt x="1630574" y="1"/>
                </a:lnTo>
                <a:lnTo>
                  <a:pt x="1232623" y="1897003"/>
                </a:lnTo>
                <a:close/>
              </a:path>
            </a:pathLst>
          </a:custGeom>
          <a:solidFill>
            <a:srgbClr val="0070C0"/>
          </a:solidFill>
        </p:spPr>
        <p:txBody>
          <a:bodyPr anchor="ctr"/>
          <a:lstStyle/>
          <a:p>
            <a:pPr algn="just">
              <a:lnSpc>
                <a:spcPct val="130000"/>
              </a:lnSpc>
              <a:defRPr/>
            </a:pPr>
            <a:endParaRPr lang="zh-CN" altLang="en-US" dirty="0" err="1">
              <a:solidFill>
                <a:srgbClr val="FFFFFF"/>
              </a:solidFill>
              <a:ea typeface="微软雅黑" panose="020B0503020204020204" charset="-122"/>
            </a:endParaRPr>
          </a:p>
        </p:txBody>
      </p:sp>
      <p:sp>
        <p:nvSpPr>
          <p:cNvPr id="15" name="MH_Other_1"/>
          <p:cNvSpPr/>
          <p:nvPr>
            <p:custDataLst>
              <p:tags r:id="rId3"/>
            </p:custDataLst>
          </p:nvPr>
        </p:nvSpPr>
        <p:spPr>
          <a:xfrm flipH="1" flipV="1">
            <a:off x="10014617" y="1981158"/>
            <a:ext cx="434472" cy="552507"/>
          </a:xfrm>
          <a:custGeom>
            <a:avLst/>
            <a:gdLst>
              <a:gd name="connsiteX0" fmla="*/ 219802 w 824735"/>
              <a:gd name="connsiteY0" fmla="*/ 0 h 1047774"/>
              <a:gd name="connsiteX1" fmla="*/ 824735 w 824735"/>
              <a:gd name="connsiteY1" fmla="*/ 1047774 h 1047774"/>
              <a:gd name="connsiteX2" fmla="*/ 0 w 824735"/>
              <a:gd name="connsiteY2" fmla="*/ 1047774 h 1047774"/>
            </a:gdLst>
            <a:ahLst/>
            <a:cxnLst>
              <a:cxn ang="0">
                <a:pos x="connsiteX0" y="connsiteY0"/>
              </a:cxn>
              <a:cxn ang="0">
                <a:pos x="connsiteX1" y="connsiteY1"/>
              </a:cxn>
              <a:cxn ang="0">
                <a:pos x="connsiteX2" y="connsiteY2"/>
              </a:cxn>
            </a:cxnLst>
            <a:rect l="l" t="t" r="r" b="b"/>
            <a:pathLst>
              <a:path w="824735" h="1047774">
                <a:moveTo>
                  <a:pt x="219802" y="0"/>
                </a:moveTo>
                <a:lnTo>
                  <a:pt x="824735" y="1047774"/>
                </a:lnTo>
                <a:lnTo>
                  <a:pt x="0" y="1047774"/>
                </a:lnTo>
                <a:close/>
              </a:path>
            </a:pathLst>
          </a:custGeom>
          <a:solidFill>
            <a:srgbClr val="0070C0"/>
          </a:solidFill>
        </p:spPr>
        <p:txBody>
          <a:bodyPr anchor="ctr"/>
          <a:lstStyle/>
          <a:p>
            <a:pPr algn="just">
              <a:lnSpc>
                <a:spcPct val="130000"/>
              </a:lnSpc>
              <a:defRPr/>
            </a:pPr>
            <a:endParaRPr lang="zh-CN" altLang="en-US" dirty="0" err="1">
              <a:solidFill>
                <a:srgbClr val="FFFFFF"/>
              </a:solidFill>
              <a:ea typeface="微软雅黑" panose="020B0503020204020204" charset="-122"/>
            </a:endParaRPr>
          </a:p>
        </p:txBody>
      </p:sp>
      <p:sp>
        <p:nvSpPr>
          <p:cNvPr id="16" name="MH_Other_2"/>
          <p:cNvSpPr/>
          <p:nvPr>
            <p:custDataLst>
              <p:tags r:id="rId4"/>
            </p:custDataLst>
          </p:nvPr>
        </p:nvSpPr>
        <p:spPr>
          <a:xfrm flipH="1" flipV="1">
            <a:off x="9566752" y="4587671"/>
            <a:ext cx="971074" cy="1000373"/>
          </a:xfrm>
          <a:custGeom>
            <a:avLst/>
            <a:gdLst>
              <a:gd name="connsiteX0" fmla="*/ 0 w 1841718"/>
              <a:gd name="connsiteY0" fmla="*/ 0 h 1897003"/>
              <a:gd name="connsiteX1" fmla="*/ 1841718 w 1841718"/>
              <a:gd name="connsiteY1" fmla="*/ 0 h 1897003"/>
              <a:gd name="connsiteX2" fmla="*/ 1841718 w 1841718"/>
              <a:gd name="connsiteY2" fmla="*/ 1 h 1897003"/>
              <a:gd name="connsiteX3" fmla="*/ 1630574 w 1841718"/>
              <a:gd name="connsiteY3" fmla="*/ 1 h 1897003"/>
              <a:gd name="connsiteX4" fmla="*/ 1232623 w 1841718"/>
              <a:gd name="connsiteY4" fmla="*/ 1897003 h 18970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41718" h="1897003">
                <a:moveTo>
                  <a:pt x="0" y="0"/>
                </a:moveTo>
                <a:lnTo>
                  <a:pt x="1841718" y="0"/>
                </a:lnTo>
                <a:lnTo>
                  <a:pt x="1841718" y="1"/>
                </a:lnTo>
                <a:lnTo>
                  <a:pt x="1630574" y="1"/>
                </a:lnTo>
                <a:lnTo>
                  <a:pt x="1232623" y="1897003"/>
                </a:lnTo>
                <a:close/>
              </a:path>
            </a:pathLst>
          </a:custGeom>
          <a:solidFill>
            <a:srgbClr val="0070C0"/>
          </a:solidFill>
        </p:spPr>
        <p:txBody>
          <a:bodyPr anchor="ctr"/>
          <a:lstStyle/>
          <a:p>
            <a:pPr algn="just">
              <a:lnSpc>
                <a:spcPct val="130000"/>
              </a:lnSpc>
              <a:defRPr/>
            </a:pPr>
            <a:endParaRPr lang="zh-CN" altLang="en-US" dirty="0" err="1">
              <a:solidFill>
                <a:srgbClr val="FFFFFF"/>
              </a:solidFill>
              <a:ea typeface="微软雅黑" panose="020B0503020204020204" charset="-122"/>
            </a:endParaRPr>
          </a:p>
        </p:txBody>
      </p:sp>
      <p:pic>
        <p:nvPicPr>
          <p:cNvPr id="146434" name="Picture 2"/>
          <p:cNvPicPr>
            <a:picLocks noGrp="1" noChangeAspect="1" noChangeArrowheads="1"/>
          </p:cNvPicPr>
          <p:nvPr>
            <p:ph type="pic" sz="quarter" idx="11"/>
          </p:nvPr>
        </p:nvPicPr>
        <p:blipFill>
          <a:blip r:embed="rId5"/>
          <a:srcRect t="6182" b="6182"/>
          <a:stretch>
            <a:fillRect/>
          </a:stretch>
        </p:blipFill>
        <p:spPr bwMode="auto">
          <a:prstGeom prst="rect">
            <a:avLst/>
          </a:prstGeom>
          <a:noFill/>
          <a:ln w="9525">
            <a:noFill/>
            <a:miter lim="800000"/>
            <a:headEnd/>
            <a:tailEnd/>
          </a:ln>
        </p:spPr>
      </p:pic>
      <p:pic>
        <p:nvPicPr>
          <p:cNvPr id="146435" name="Picture 3"/>
          <p:cNvPicPr>
            <a:picLocks noGrp="1" noChangeAspect="1" noChangeArrowheads="1"/>
          </p:cNvPicPr>
          <p:nvPr>
            <p:ph type="pic" sz="quarter" idx="12"/>
          </p:nvPr>
        </p:nvPicPr>
        <p:blipFill>
          <a:blip r:embed="rId6"/>
          <a:srcRect t="11611" b="11611"/>
          <a:stretch>
            <a:fillRect/>
          </a:stretch>
        </p:blipFill>
        <p:spPr bwMode="auto">
          <a:xfrm>
            <a:off x="6096001" y="1981157"/>
            <a:ext cx="3973030" cy="1803183"/>
          </a:xfrm>
          <a:prstGeom prst="rect">
            <a:avLst/>
          </a:prstGeom>
          <a:noFill/>
          <a:ln w="9525">
            <a:noFill/>
            <a:miter lim="800000"/>
            <a:headEnd/>
            <a:tailEnd/>
          </a:ln>
        </p:spPr>
      </p:pic>
      <p:pic>
        <p:nvPicPr>
          <p:cNvPr id="146436" name="Picture 4"/>
          <p:cNvPicPr>
            <a:picLocks noGrp="1" noChangeAspect="1" noChangeArrowheads="1"/>
          </p:cNvPicPr>
          <p:nvPr>
            <p:ph type="pic" sz="quarter" idx="14"/>
          </p:nvPr>
        </p:nvPicPr>
        <p:blipFill>
          <a:blip r:embed="rId7"/>
          <a:srcRect t="10075" b="10075"/>
          <a:stretch>
            <a:fillRect/>
          </a:stretch>
        </p:blipFill>
        <p:spPr bwMode="auto">
          <a:xfrm>
            <a:off x="2122969" y="3784861"/>
            <a:ext cx="3973032" cy="1803183"/>
          </a:xfrm>
          <a:prstGeom prst="rect">
            <a:avLst/>
          </a:prstGeom>
          <a:noFill/>
          <a:ln w="9525">
            <a:noFill/>
            <a:miter lim="800000"/>
            <a:headEnd/>
            <a:tailEnd/>
          </a:ln>
        </p:spPr>
      </p:pic>
      <p:pic>
        <p:nvPicPr>
          <p:cNvPr id="146437" name="Picture 5"/>
          <p:cNvPicPr>
            <a:picLocks noGrp="1" noChangeAspect="1" noChangeArrowheads="1"/>
          </p:cNvPicPr>
          <p:nvPr>
            <p:ph type="pic" sz="quarter" idx="13"/>
          </p:nvPr>
        </p:nvPicPr>
        <p:blipFill>
          <a:blip r:embed="rId8"/>
          <a:srcRect t="21171" b="21171"/>
          <a:stretch>
            <a:fillRect/>
          </a:stretch>
        </p:blipFill>
        <p:spPr bwMode="auto">
          <a:prstGeom prst="rect">
            <a:avLst/>
          </a:prstGeom>
          <a:noFill/>
          <a:ln w="9525">
            <a:noFill/>
            <a:miter lim="800000"/>
            <a:headEnd/>
            <a:tailEnd/>
          </a:ln>
        </p:spPr>
      </p:pic>
      <p:sp>
        <p:nvSpPr>
          <p:cNvPr id="17" name="矩形 16"/>
          <p:cNvSpPr/>
          <p:nvPr/>
        </p:nvSpPr>
        <p:spPr>
          <a:xfrm>
            <a:off x="276225" y="362605"/>
            <a:ext cx="6647974" cy="523220"/>
          </a:xfrm>
          <a:prstGeom prst="rect">
            <a:avLst/>
          </a:prstGeom>
        </p:spPr>
        <p:txBody>
          <a:bodyPr wrap="none">
            <a:spAutoFit/>
          </a:bodyPr>
          <a:lstStyle/>
          <a:p>
            <a:r>
              <a:rPr lang="zh-CN" altLang="en-US" sz="2800" b="1" dirty="0"/>
              <a:t>湖北省珠宝工程中心，国家虚仿示范中心</a:t>
            </a:r>
            <a:endParaRPr lang="zh-CN" altLang="en-US" sz="2800" b="1" dirty="0"/>
          </a:p>
        </p:txBody>
      </p:sp>
    </p:spTree>
    <p:custDataLst>
      <p:tags r:id="rId9"/>
    </p:custDataLst>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6"/>
                                        </p:tgtEl>
                                        <p:attrNameLst>
                                          <p:attrName>style.visibility</p:attrName>
                                        </p:attrNameLst>
                                      </p:cBhvr>
                                      <p:to>
                                        <p:strVal val="visible"/>
                                      </p:to>
                                    </p:set>
                                    <p:animEffect transition="in" filter="fade">
                                      <p:cBhvr>
                                        <p:cTn id="10" dur="500"/>
                                        <p:tgtEl>
                                          <p:spTgt spid="16"/>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500"/>
                                        <p:tgtEl>
                                          <p:spTgt spid="2"/>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fade">
                                      <p:cBhvr>
                                        <p:cTn id="16"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3" grpId="0" bldLvl="0" animBg="1"/>
      <p:bldP spid="15" grpId="0" bldLvl="0" animBg="1"/>
      <p:bldP spid="16" grpId="0" bldLvl="0" animBg="1"/>
    </p:bld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extBox 25"/>
          <p:cNvSpPr txBox="1"/>
          <p:nvPr/>
        </p:nvSpPr>
        <p:spPr>
          <a:xfrm>
            <a:off x="967013" y="449338"/>
            <a:ext cx="2832334" cy="415498"/>
          </a:xfrm>
          <a:prstGeom prst="rect">
            <a:avLst/>
          </a:prstGeom>
          <a:noFill/>
        </p:spPr>
        <p:txBody>
          <a:bodyPr wrap="square" lIns="0" tIns="0" rIns="0" bIns="0" rtlCol="0">
            <a:spAutoFit/>
          </a:bodyPr>
          <a:lstStyle/>
          <a:p>
            <a:r>
              <a:rPr lang="zh-CN" altLang="en-US" sz="2700" b="1" dirty="0">
                <a:solidFill>
                  <a:schemeClr val="tx1">
                    <a:lumMod val="65000"/>
                    <a:lumOff val="35000"/>
                  </a:schemeClr>
                </a:solidFill>
                <a:latin typeface="微软雅黑" panose="020B0503020204020204" charset="-122"/>
                <a:ea typeface="微软雅黑" panose="020B0503020204020204" charset="-122"/>
              </a:rPr>
              <a:t>珠宝检测中心</a:t>
            </a:r>
            <a:endParaRPr lang="zh-CN" altLang="en-US" sz="2700" b="1" dirty="0">
              <a:solidFill>
                <a:schemeClr val="tx1">
                  <a:lumMod val="65000"/>
                  <a:lumOff val="35000"/>
                </a:schemeClr>
              </a:solidFill>
              <a:latin typeface="微软雅黑" panose="020B0503020204020204" charset="-122"/>
              <a:ea typeface="微软雅黑" panose="020B0503020204020204" charset="-122"/>
            </a:endParaRPr>
          </a:p>
        </p:txBody>
      </p:sp>
      <p:sp>
        <p:nvSpPr>
          <p:cNvPr id="227" name="TextBox 226"/>
          <p:cNvSpPr txBox="1"/>
          <p:nvPr/>
        </p:nvSpPr>
        <p:spPr>
          <a:xfrm>
            <a:off x="2188915" y="7890561"/>
            <a:ext cx="856350" cy="358788"/>
          </a:xfrm>
          <a:prstGeom prst="rect">
            <a:avLst/>
          </a:prstGeom>
          <a:noFill/>
        </p:spPr>
        <p:txBody>
          <a:bodyPr wrap="none" lIns="81079" tIns="40540" rIns="81079" bIns="40540" rtlCol="0">
            <a:spAutoFit/>
          </a:bodyPr>
          <a:lstStyle/>
          <a:p>
            <a:r>
              <a:rPr lang="zh-CN" altLang="en-US" dirty="0"/>
              <a:t>延迟符</a:t>
            </a:r>
            <a:endParaRPr lang="zh-CN" altLang="en-US" dirty="0"/>
          </a:p>
        </p:txBody>
      </p:sp>
      <p:grpSp>
        <p:nvGrpSpPr>
          <p:cNvPr id="28" name="组合 52"/>
          <p:cNvGrpSpPr/>
          <p:nvPr/>
        </p:nvGrpSpPr>
        <p:grpSpPr>
          <a:xfrm>
            <a:off x="982766" y="1291320"/>
            <a:ext cx="5113234" cy="488725"/>
            <a:chOff x="6057733" y="1212980"/>
            <a:chExt cx="4068846" cy="378003"/>
          </a:xfrm>
        </p:grpSpPr>
        <p:sp>
          <p:nvSpPr>
            <p:cNvPr id="54" name="TextBox 53"/>
            <p:cNvSpPr txBox="1"/>
            <p:nvPr/>
          </p:nvSpPr>
          <p:spPr>
            <a:xfrm>
              <a:off x="6084168" y="1212980"/>
              <a:ext cx="4042411" cy="270971"/>
            </a:xfrm>
            <a:prstGeom prst="rect">
              <a:avLst/>
            </a:prstGeom>
            <a:noFill/>
          </p:spPr>
          <p:txBody>
            <a:bodyPr wrap="square" lIns="91431" tIns="45715" rIns="91431" bIns="45715" rtlCol="0">
              <a:spAutoFit/>
            </a:bodyPr>
            <a:lstStyle/>
            <a:p>
              <a:pPr>
                <a:lnSpc>
                  <a:spcPct val="130000"/>
                </a:lnSpc>
              </a:pPr>
              <a:endParaRPr lang="zh-CN" altLang="en-US" sz="1400" dirty="0"/>
            </a:p>
          </p:txBody>
        </p:sp>
        <p:sp>
          <p:nvSpPr>
            <p:cNvPr id="55" name="TextBox 54"/>
            <p:cNvSpPr txBox="1"/>
            <p:nvPr/>
          </p:nvSpPr>
          <p:spPr>
            <a:xfrm>
              <a:off x="6057733" y="1212981"/>
              <a:ext cx="1589322" cy="378002"/>
            </a:xfrm>
            <a:prstGeom prst="rect">
              <a:avLst/>
            </a:prstGeom>
            <a:noFill/>
          </p:spPr>
          <p:txBody>
            <a:bodyPr wrap="square" lIns="91431" tIns="0" rIns="91431" bIns="0" rtlCol="0" anchor="t">
              <a:spAutoFit/>
            </a:bodyPr>
            <a:lstStyle/>
            <a:p>
              <a:pPr>
                <a:lnSpc>
                  <a:spcPct val="150000"/>
                </a:lnSpc>
              </a:pPr>
              <a:endParaRPr lang="zh-CN" altLang="en-US" sz="2400" b="1" dirty="0">
                <a:solidFill>
                  <a:srgbClr val="C00000"/>
                </a:solidFill>
                <a:latin typeface="微软雅黑" panose="020B0503020204020204" charset="-122"/>
                <a:ea typeface="微软雅黑" panose="020B0503020204020204" charset="-122"/>
                <a:cs typeface="华文黑体" pitchFamily="2" charset="-122"/>
              </a:endParaRPr>
            </a:p>
          </p:txBody>
        </p:sp>
      </p:grpSp>
      <p:sp>
        <p:nvSpPr>
          <p:cNvPr id="59" name="五边形 58"/>
          <p:cNvSpPr/>
          <p:nvPr/>
        </p:nvSpPr>
        <p:spPr>
          <a:xfrm>
            <a:off x="263386" y="432793"/>
            <a:ext cx="431310" cy="431947"/>
          </a:xfrm>
          <a:prstGeom prst="homePlate">
            <a:avLst>
              <a:gd name="adj" fmla="val 38242"/>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矩形 61"/>
          <p:cNvSpPr/>
          <p:nvPr/>
        </p:nvSpPr>
        <p:spPr>
          <a:xfrm>
            <a:off x="131693" y="432793"/>
            <a:ext cx="95684" cy="431947"/>
          </a:xfrm>
          <a:prstGeom prst="rect">
            <a:avLst/>
          </a:prstGeom>
          <a:solidFill>
            <a:srgbClr val="8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矩形 62"/>
          <p:cNvSpPr/>
          <p:nvPr/>
        </p:nvSpPr>
        <p:spPr>
          <a:xfrm>
            <a:off x="1" y="432793"/>
            <a:ext cx="95684" cy="431947"/>
          </a:xfrm>
          <a:prstGeom prst="rect">
            <a:avLst/>
          </a:prstGeom>
          <a:solidFill>
            <a:srgbClr val="8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49" name="Rectangle 1"/>
          <p:cNvSpPr>
            <a:spLocks noChangeArrowheads="1"/>
          </p:cNvSpPr>
          <p:nvPr/>
        </p:nvSpPr>
        <p:spPr bwMode="auto">
          <a:xfrm>
            <a:off x="6096000" y="3416068"/>
            <a:ext cx="5791198" cy="461665"/>
          </a:xfrm>
          <a:prstGeom prst="rect">
            <a:avLst/>
          </a:prstGeom>
          <a:noFill/>
          <a:ln w="9525">
            <a:noFill/>
            <a:miter lim="800000"/>
          </a:ln>
          <a:effectLst/>
        </p:spPr>
        <p:txBody>
          <a:bodyPr vert="horz" wrap="square" lIns="91440" tIns="45720" rIns="91440" bIns="45720" numCol="1" anchor="ctr" anchorCtr="0" compatLnSpc="1">
            <a:spAutoFit/>
          </a:bodyPr>
          <a:lstStyle/>
          <a:p>
            <a:r>
              <a:rPr lang="zh-CN" altLang="en-US" sz="2400" dirty="0"/>
              <a:t>。</a:t>
            </a:r>
            <a:endParaRPr lang="zh-CN" altLang="en-US" sz="2400" dirty="0"/>
          </a:p>
        </p:txBody>
      </p:sp>
      <p:pic>
        <p:nvPicPr>
          <p:cNvPr id="57" name="Picture 14" descr="cam"/>
          <p:cNvPicPr>
            <a:picLocks noChangeAspect="1" noChangeArrowheads="1"/>
          </p:cNvPicPr>
          <p:nvPr/>
        </p:nvPicPr>
        <p:blipFill>
          <a:blip r:embed="rId1">
            <a:lum bright="12000"/>
            <a:extLst>
              <a:ext uri="{28A0092B-C50C-407E-A947-70E740481C1C}">
                <a14:useLocalDpi xmlns:a14="http://schemas.microsoft.com/office/drawing/2010/main" val="0"/>
              </a:ext>
            </a:extLst>
          </a:blip>
          <a:srcRect/>
          <a:stretch>
            <a:fillRect/>
          </a:stretch>
        </p:blipFill>
        <p:spPr bwMode="auto">
          <a:xfrm>
            <a:off x="1015986" y="2826303"/>
            <a:ext cx="1456399" cy="966620"/>
          </a:xfrm>
          <a:prstGeom prst="rect">
            <a:avLst/>
          </a:prstGeom>
          <a:solidFill>
            <a:srgbClr val="D28C31"/>
          </a:solidFill>
          <a:ln w="9525">
            <a:solidFill>
              <a:srgbClr val="D28C31"/>
            </a:solidFill>
            <a:miter lim="800000"/>
            <a:headEnd/>
            <a:tailEnd/>
          </a:ln>
        </p:spPr>
      </p:pic>
      <p:pic>
        <p:nvPicPr>
          <p:cNvPr id="64" name="Picture 1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79909" y="2826303"/>
            <a:ext cx="1270000" cy="966620"/>
          </a:xfrm>
          <a:prstGeom prst="rect">
            <a:avLst/>
          </a:prstGeom>
          <a:solidFill>
            <a:srgbClr val="D28C31"/>
          </a:solidFill>
          <a:ln w="9525">
            <a:solidFill>
              <a:srgbClr val="D28C31"/>
            </a:solidFill>
            <a:miter lim="800000"/>
            <a:headEnd/>
            <a:tailEnd/>
          </a:ln>
        </p:spPr>
      </p:pic>
      <p:pic>
        <p:nvPicPr>
          <p:cNvPr id="65" name="Picture 1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5986" y="4546804"/>
            <a:ext cx="1456399" cy="1021850"/>
          </a:xfrm>
          <a:prstGeom prst="rect">
            <a:avLst/>
          </a:prstGeom>
          <a:solidFill>
            <a:srgbClr val="D28C31"/>
          </a:solidFill>
          <a:ln w="9525">
            <a:solidFill>
              <a:srgbClr val="D28C31"/>
            </a:solidFill>
            <a:miter lim="800000"/>
            <a:headEnd/>
            <a:tailEnd/>
          </a:ln>
        </p:spPr>
      </p:pic>
      <p:pic>
        <p:nvPicPr>
          <p:cNvPr id="66" name="Picture 2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79909" y="4546804"/>
            <a:ext cx="1392191" cy="1021850"/>
          </a:xfrm>
          <a:prstGeom prst="rect">
            <a:avLst/>
          </a:prstGeom>
          <a:solidFill>
            <a:srgbClr val="D28C31"/>
          </a:solidFill>
          <a:ln w="9525">
            <a:solidFill>
              <a:srgbClr val="D28C31"/>
            </a:solidFill>
            <a:miter lim="800000"/>
            <a:headEnd/>
            <a:tailEnd/>
          </a:ln>
        </p:spPr>
      </p:pic>
      <p:pic>
        <p:nvPicPr>
          <p:cNvPr id="67" name="图片 66"/>
          <p:cNvPicPr>
            <a:picLocks noChangeAspect="1"/>
          </p:cNvPicPr>
          <p:nvPr/>
        </p:nvPicPr>
        <p:blipFill>
          <a:blip r:embed="rId5"/>
          <a:stretch>
            <a:fillRect/>
          </a:stretch>
        </p:blipFill>
        <p:spPr>
          <a:xfrm>
            <a:off x="2472385" y="3459256"/>
            <a:ext cx="1507524" cy="1507524"/>
          </a:xfrm>
          <a:prstGeom prst="rect">
            <a:avLst/>
          </a:prstGeom>
          <a:effectLst>
            <a:outerShdw blurRad="495300" dist="50800" dir="5400000" sx="1000" sy="1000" algn="ctr" rotWithShape="0">
              <a:srgbClr val="000000">
                <a:alpha val="24000"/>
              </a:srgbClr>
            </a:outerShdw>
            <a:softEdge rad="88900"/>
          </a:effectLst>
        </p:spPr>
      </p:pic>
      <p:sp>
        <p:nvSpPr>
          <p:cNvPr id="68" name="矩形 67"/>
          <p:cNvSpPr/>
          <p:nvPr/>
        </p:nvSpPr>
        <p:spPr>
          <a:xfrm>
            <a:off x="931909" y="1085850"/>
            <a:ext cx="4440191" cy="1754326"/>
          </a:xfrm>
          <a:prstGeom prst="rect">
            <a:avLst/>
          </a:prstGeom>
        </p:spPr>
        <p:txBody>
          <a:bodyPr wrap="square">
            <a:spAutoFit/>
          </a:bodyPr>
          <a:lstStyle/>
          <a:p>
            <a:r>
              <a:rPr lang="zh-CN" altLang="en-US" dirty="0"/>
              <a:t>珠宝检测中心是中国地质大学（武汉）批准成立的珠宝玉石检测机构。是经国家认证认可监督监督管理委员会计量认证（</a:t>
            </a:r>
            <a:r>
              <a:rPr lang="en-US" altLang="zh-CN" dirty="0">
                <a:solidFill>
                  <a:srgbClr val="C00000"/>
                </a:solidFill>
              </a:rPr>
              <a:t>CMA</a:t>
            </a:r>
            <a:r>
              <a:rPr lang="zh-CN" altLang="en-US" dirty="0">
                <a:solidFill>
                  <a:srgbClr val="C00000"/>
                </a:solidFill>
              </a:rPr>
              <a:t>）</a:t>
            </a:r>
            <a:r>
              <a:rPr lang="zh-CN" altLang="en-US" dirty="0"/>
              <a:t>，中国合格评定国家认可委员会认可</a:t>
            </a:r>
            <a:r>
              <a:rPr lang="zh-CN" altLang="en-US" dirty="0">
                <a:solidFill>
                  <a:srgbClr val="C00000"/>
                </a:solidFill>
              </a:rPr>
              <a:t>（</a:t>
            </a:r>
            <a:r>
              <a:rPr lang="en-US" altLang="zh-CN" dirty="0">
                <a:solidFill>
                  <a:srgbClr val="C00000"/>
                </a:solidFill>
              </a:rPr>
              <a:t>CNAS</a:t>
            </a:r>
            <a:r>
              <a:rPr lang="zh-CN" altLang="en-US" dirty="0">
                <a:solidFill>
                  <a:srgbClr val="C00000"/>
                </a:solidFill>
              </a:rPr>
              <a:t>）</a:t>
            </a:r>
            <a:r>
              <a:rPr lang="zh-CN" altLang="en-US" dirty="0"/>
              <a:t>省技术监督局授权（</a:t>
            </a:r>
            <a:r>
              <a:rPr lang="en-US" altLang="zh-CN" dirty="0">
                <a:solidFill>
                  <a:srgbClr val="C00000"/>
                </a:solidFill>
              </a:rPr>
              <a:t>CAL</a:t>
            </a:r>
            <a:r>
              <a:rPr lang="zh-CN" altLang="en-US" dirty="0"/>
              <a:t>）的独立第三方检测检验机构</a:t>
            </a:r>
            <a:endParaRPr lang="zh-CN" altLang="en-US" dirty="0"/>
          </a:p>
        </p:txBody>
      </p:sp>
      <p:pic>
        <p:nvPicPr>
          <p:cNvPr id="2050" name="Picture 2"/>
          <p:cNvPicPr>
            <a:picLocks noChangeAspect="1" noChangeArrowheads="1"/>
          </p:cNvPicPr>
          <p:nvPr/>
        </p:nvPicPr>
        <p:blipFill>
          <a:blip r:embed="rId6"/>
          <a:srcRect/>
          <a:stretch>
            <a:fillRect/>
          </a:stretch>
        </p:blipFill>
        <p:spPr bwMode="auto">
          <a:xfrm>
            <a:off x="5794212" y="687190"/>
            <a:ext cx="2696876" cy="3272221"/>
          </a:xfrm>
          <a:prstGeom prst="rect">
            <a:avLst/>
          </a:prstGeom>
          <a:noFill/>
          <a:ln w="9525">
            <a:noFill/>
            <a:miter lim="800000"/>
            <a:headEnd/>
            <a:tailEnd/>
          </a:ln>
        </p:spPr>
      </p:pic>
      <p:pic>
        <p:nvPicPr>
          <p:cNvPr id="2051" name="Picture 3"/>
          <p:cNvPicPr>
            <a:picLocks noChangeAspect="1" noChangeArrowheads="1"/>
          </p:cNvPicPr>
          <p:nvPr/>
        </p:nvPicPr>
        <p:blipFill>
          <a:blip r:embed="rId7"/>
          <a:srcRect/>
          <a:stretch>
            <a:fillRect/>
          </a:stretch>
        </p:blipFill>
        <p:spPr bwMode="auto">
          <a:xfrm>
            <a:off x="5794212" y="4109907"/>
            <a:ext cx="2696876" cy="1713745"/>
          </a:xfrm>
          <a:prstGeom prst="rect">
            <a:avLst/>
          </a:prstGeom>
          <a:noFill/>
          <a:ln w="9525">
            <a:noFill/>
            <a:miter lim="800000"/>
            <a:headEnd/>
            <a:tailEnd/>
          </a:ln>
        </p:spPr>
      </p:pic>
      <p:pic>
        <p:nvPicPr>
          <p:cNvPr id="2052" name="Picture 4"/>
          <p:cNvPicPr>
            <a:picLocks noChangeAspect="1" noChangeArrowheads="1"/>
          </p:cNvPicPr>
          <p:nvPr/>
        </p:nvPicPr>
        <p:blipFill>
          <a:blip r:embed="rId8"/>
          <a:srcRect/>
          <a:stretch>
            <a:fillRect/>
          </a:stretch>
        </p:blipFill>
        <p:spPr bwMode="auto">
          <a:xfrm>
            <a:off x="8810625" y="4109906"/>
            <a:ext cx="2886075" cy="1713745"/>
          </a:xfrm>
          <a:prstGeom prst="rect">
            <a:avLst/>
          </a:prstGeom>
          <a:noFill/>
          <a:ln w="9525">
            <a:noFill/>
            <a:miter lim="800000"/>
            <a:headEnd/>
            <a:tailEnd/>
          </a:ln>
        </p:spPr>
      </p:pic>
      <p:pic>
        <p:nvPicPr>
          <p:cNvPr id="69" name="图片 68"/>
          <p:cNvPicPr>
            <a:picLocks noChangeAspect="1"/>
          </p:cNvPicPr>
          <p:nvPr/>
        </p:nvPicPr>
        <p:blipFill rotWithShape="1">
          <a:blip r:embed="rId9"/>
          <a:srcRect b="5219"/>
          <a:stretch>
            <a:fillRect/>
          </a:stretch>
        </p:blipFill>
        <p:spPr>
          <a:xfrm>
            <a:off x="8810625" y="715861"/>
            <a:ext cx="2886075" cy="324355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4000" advTm="0">
        <p14:vortex dir="r"/>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wipe(left)">
                                      <p:cBhvr>
                                        <p:cTn id="7" dur="500"/>
                                        <p:tgtEl>
                                          <p:spTgt spid="26"/>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27"/>
                                        </p:tgtEl>
                                        <p:attrNameLst>
                                          <p:attrName>style.visibility</p:attrName>
                                        </p:attrNameLst>
                                      </p:cBhvr>
                                      <p:to>
                                        <p:strVal val="visible"/>
                                      </p:to>
                                    </p:set>
                                    <p:animEffect transition="in" filter="fade">
                                      <p:cBhvr>
                                        <p:cTn id="11" dur="500"/>
                                        <p:tgtEl>
                                          <p:spTgt spid="227"/>
                                        </p:tgtEl>
                                      </p:cBhvr>
                                    </p:animEffect>
                                  </p:childTnLst>
                                </p:cTn>
                              </p:par>
                            </p:childTnLst>
                          </p:cTn>
                        </p:par>
                        <p:par>
                          <p:cTn id="12" fill="hold">
                            <p:stCondLst>
                              <p:cond delay="1000"/>
                            </p:stCondLst>
                            <p:childTnLst>
                              <p:par>
                                <p:cTn id="13" presetID="42" presetClass="entr" presetSubtype="0" fill="hold" nodeType="afterEffect">
                                  <p:stCondLst>
                                    <p:cond delay="0"/>
                                  </p:stCondLst>
                                  <p:childTnLst>
                                    <p:set>
                                      <p:cBhvr>
                                        <p:cTn id="14" dur="1" fill="hold">
                                          <p:stCondLst>
                                            <p:cond delay="0"/>
                                          </p:stCondLst>
                                        </p:cTn>
                                        <p:tgtEl>
                                          <p:spTgt spid="28"/>
                                        </p:tgtEl>
                                        <p:attrNameLst>
                                          <p:attrName>style.visibility</p:attrName>
                                        </p:attrNameLst>
                                      </p:cBhvr>
                                      <p:to>
                                        <p:strVal val="visible"/>
                                      </p:to>
                                    </p:set>
                                    <p:animEffect transition="in" filter="fade">
                                      <p:cBhvr>
                                        <p:cTn id="15" dur="1000"/>
                                        <p:tgtEl>
                                          <p:spTgt spid="28"/>
                                        </p:tgtEl>
                                      </p:cBhvr>
                                    </p:animEffect>
                                    <p:anim calcmode="lin" valueType="num">
                                      <p:cBhvr>
                                        <p:cTn id="16" dur="1000" fill="hold"/>
                                        <p:tgtEl>
                                          <p:spTgt spid="28"/>
                                        </p:tgtEl>
                                        <p:attrNameLst>
                                          <p:attrName>ppt_x</p:attrName>
                                        </p:attrNameLst>
                                      </p:cBhvr>
                                      <p:tavLst>
                                        <p:tav tm="0">
                                          <p:val>
                                            <p:strVal val="#ppt_x"/>
                                          </p:val>
                                        </p:tav>
                                        <p:tav tm="100000">
                                          <p:val>
                                            <p:strVal val="#ppt_x"/>
                                          </p:val>
                                        </p:tav>
                                      </p:tavLst>
                                    </p:anim>
                                    <p:anim calcmode="lin" valueType="num">
                                      <p:cBhvr>
                                        <p:cTn id="17" dur="1000" fill="hold"/>
                                        <p:tgtEl>
                                          <p:spTgt spid="2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27" grpId="0"/>
    </p:bld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extBox 25"/>
          <p:cNvSpPr txBox="1"/>
          <p:nvPr/>
        </p:nvSpPr>
        <p:spPr>
          <a:xfrm>
            <a:off x="910749" y="461855"/>
            <a:ext cx="2688299" cy="415498"/>
          </a:xfrm>
          <a:prstGeom prst="rect">
            <a:avLst/>
          </a:prstGeom>
          <a:noFill/>
        </p:spPr>
        <p:txBody>
          <a:bodyPr wrap="square" lIns="0" tIns="0" rIns="0" bIns="0" rtlCol="0">
            <a:spAutoFit/>
          </a:bodyPr>
          <a:lstStyle/>
          <a:p>
            <a:r>
              <a:rPr lang="zh-CN" altLang="en-US" sz="2700" b="1" dirty="0">
                <a:solidFill>
                  <a:schemeClr val="tx1">
                    <a:lumMod val="65000"/>
                    <a:lumOff val="35000"/>
                  </a:schemeClr>
                </a:solidFill>
                <a:latin typeface="微软雅黑" panose="020B0503020204020204" charset="-122"/>
                <a:ea typeface="微软雅黑" panose="020B0503020204020204" charset="-122"/>
              </a:rPr>
              <a:t>珠宝检测中心</a:t>
            </a:r>
            <a:endParaRPr lang="zh-CN" altLang="en-US" sz="2700" b="1" dirty="0">
              <a:solidFill>
                <a:schemeClr val="tx1">
                  <a:lumMod val="65000"/>
                  <a:lumOff val="35000"/>
                </a:schemeClr>
              </a:solidFill>
              <a:latin typeface="微软雅黑" panose="020B0503020204020204" charset="-122"/>
              <a:ea typeface="微软雅黑" panose="020B0503020204020204" charset="-122"/>
            </a:endParaRPr>
          </a:p>
        </p:txBody>
      </p:sp>
      <p:sp>
        <p:nvSpPr>
          <p:cNvPr id="6" name="Rectangle 9"/>
          <p:cNvSpPr>
            <a:spLocks noChangeArrowheads="1"/>
          </p:cNvSpPr>
          <p:nvPr/>
        </p:nvSpPr>
        <p:spPr bwMode="auto">
          <a:xfrm>
            <a:off x="152420" y="4532850"/>
            <a:ext cx="12206289" cy="812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bevel/>
              </a14:hiddenLine>
            </a:ext>
          </a:extLst>
        </p:spPr>
        <p:txBody>
          <a:bodyPr anchor="ctr"/>
          <a:lstStyle/>
          <a:p>
            <a:pPr algn="ctr"/>
            <a:endParaRPr lang="zh-CN" altLang="zh-CN" sz="3200">
              <a:latin typeface="微软雅黑" panose="020B0503020204020204" charset="-122"/>
              <a:ea typeface="微软雅黑" panose="020B0503020204020204" charset="-122"/>
              <a:cs typeface="Calibri" panose="020F0502020204030204" charset="0"/>
              <a:sym typeface="Calibri" panose="020F0502020204030204" charset="0"/>
            </a:endParaRPr>
          </a:p>
        </p:txBody>
      </p:sp>
      <p:sp>
        <p:nvSpPr>
          <p:cNvPr id="7" name="Rectangle 11"/>
          <p:cNvSpPr>
            <a:spLocks noChangeArrowheads="1"/>
          </p:cNvSpPr>
          <p:nvPr/>
        </p:nvSpPr>
        <p:spPr bwMode="auto">
          <a:xfrm>
            <a:off x="-34930" y="4532851"/>
            <a:ext cx="12226930" cy="682467"/>
          </a:xfrm>
          <a:prstGeom prst="rect">
            <a:avLst/>
          </a:prstGeom>
          <a:gradFill>
            <a:gsLst>
              <a:gs pos="0">
                <a:schemeClr val="bg1"/>
              </a:gs>
              <a:gs pos="100000">
                <a:schemeClr val="bg1">
                  <a:lumMod val="85000"/>
                </a:schemeClr>
              </a:gs>
            </a:gsLst>
            <a:lin ang="5400000" scaled="0"/>
          </a:gradFill>
          <a:ln w="28575">
            <a:gradFill>
              <a:gsLst>
                <a:gs pos="100000">
                  <a:schemeClr val="bg1"/>
                </a:gs>
                <a:gs pos="0">
                  <a:schemeClr val="bg1">
                    <a:lumMod val="85000"/>
                  </a:schemeClr>
                </a:gs>
              </a:gsLst>
              <a:lin ang="5400000" scaled="0"/>
            </a:gradFill>
          </a:ln>
          <a:effectLst>
            <a:outerShdw blurRad="190500" dist="139700" dir="6180000" algn="ctr" rotWithShape="0">
              <a:srgbClr val="000000">
                <a:alpha val="43137"/>
              </a:srgbClr>
            </a:outerShdw>
          </a:effectLst>
        </p:spPr>
        <p:txBody>
          <a:bodyPr anchor="ctr"/>
          <a:lstStyle/>
          <a:p>
            <a:pPr algn="ctr"/>
            <a:endParaRPr lang="zh-CN" altLang="zh-CN" sz="3200">
              <a:latin typeface="微软雅黑" panose="020B0503020204020204" charset="-122"/>
              <a:ea typeface="微软雅黑" panose="020B0503020204020204" charset="-122"/>
              <a:cs typeface="Calibri" panose="020F0502020204030204" charset="0"/>
              <a:sym typeface="Calibri" panose="020F0502020204030204" charset="0"/>
            </a:endParaRPr>
          </a:p>
        </p:txBody>
      </p:sp>
      <p:grpSp>
        <p:nvGrpSpPr>
          <p:cNvPr id="2" name="组合 3"/>
          <p:cNvGrpSpPr/>
          <p:nvPr/>
        </p:nvGrpSpPr>
        <p:grpSpPr bwMode="auto">
          <a:xfrm>
            <a:off x="4480508" y="2298168"/>
            <a:ext cx="3537410" cy="2133106"/>
            <a:chOff x="0" y="0"/>
            <a:chExt cx="3536515" cy="2133600"/>
          </a:xfrm>
        </p:grpSpPr>
        <p:pic>
          <p:nvPicPr>
            <p:cNvPr id="9" name="Picture 4"/>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0" y="0"/>
              <a:ext cx="3536515"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18"/>
            <p:cNvSpPr>
              <a:spLocks noChangeArrowheads="1"/>
            </p:cNvSpPr>
            <p:nvPr/>
          </p:nvSpPr>
          <p:spPr bwMode="auto">
            <a:xfrm>
              <a:off x="519687" y="255892"/>
              <a:ext cx="2450592" cy="1530000"/>
            </a:xfrm>
            <a:prstGeom prst="rect">
              <a:avLst/>
            </a:prstGeom>
            <a:blipFill dpi="0" rotWithShape="1">
              <a:blip r:embed="rId2" cstate="print">
                <a:extLst>
                  <a:ext uri="{28A0092B-C50C-407E-A947-70E740481C1C}">
                    <a14:useLocalDpi xmlns:a14="http://schemas.microsoft.com/office/drawing/2010/main" val="0"/>
                  </a:ext>
                </a:extLst>
              </a:blip>
              <a:srcRect/>
              <a:stretch>
                <a:fillRect/>
              </a:stretch>
            </a:blipFill>
            <a:ln>
              <a:noFill/>
            </a:ln>
            <a:extLst>
              <a:ext uri="{91240B29-F687-4F45-9708-019B960494DF}">
                <a14:hiddenLine xmlns:a14="http://schemas.microsoft.com/office/drawing/2010/main" w="12700">
                  <a:solidFill>
                    <a:srgbClr val="000000"/>
                  </a:solidFill>
                  <a:bevel/>
                </a14:hiddenLine>
              </a:ext>
            </a:extLst>
          </p:spPr>
          <p:txBody>
            <a:bodyPr anchor="ctr"/>
            <a:lstStyle/>
            <a:p>
              <a:pPr algn="ctr"/>
              <a:endParaRPr lang="zh-CN" altLang="zh-CN" sz="3200">
                <a:latin typeface="微软雅黑" panose="020B0503020204020204" charset="-122"/>
                <a:ea typeface="微软雅黑" panose="020B0503020204020204" charset="-122"/>
                <a:cs typeface="Calibri" panose="020F0502020204030204" charset="0"/>
                <a:sym typeface="Calibri" panose="020F0502020204030204" charset="0"/>
              </a:endParaRPr>
            </a:p>
          </p:txBody>
        </p:sp>
      </p:grpSp>
      <p:pic>
        <p:nvPicPr>
          <p:cNvPr id="12" name="Picture 3"/>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025659" y="2298168"/>
            <a:ext cx="3537410" cy="2133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5"/>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7935359" y="2298168"/>
            <a:ext cx="3535823" cy="2133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矩形 37"/>
          <p:cNvSpPr>
            <a:spLocks noChangeArrowheads="1"/>
          </p:cNvSpPr>
          <p:nvPr/>
        </p:nvSpPr>
        <p:spPr bwMode="auto">
          <a:xfrm>
            <a:off x="1468629" y="864740"/>
            <a:ext cx="9594511" cy="16527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lIns="91431" tIns="45716" rIns="91431" bIns="45716">
            <a:spAutoFit/>
          </a:bodyPr>
          <a:lstStyle/>
          <a:p>
            <a:endParaRPr lang="en-US" altLang="zh-CN" dirty="0"/>
          </a:p>
          <a:p>
            <a:r>
              <a:rPr lang="zh-CN" altLang="en-US" sz="2000" b="1" dirty="0"/>
              <a:t>中心战略目标是坚持面向国际珠宝学科前沿，面向服务社会主体，在珠宝检测领域开展基础性、前瞻性研究，解决珠宝检测中面临的重要疑难问题，将检测中心建设成为国内一流、国际知名的检验检测机构。</a:t>
            </a:r>
            <a:endParaRPr lang="zh-CN" altLang="en-US" sz="2000" b="1" dirty="0"/>
          </a:p>
          <a:p>
            <a:pPr algn="ctr">
              <a:lnSpc>
                <a:spcPct val="130000"/>
              </a:lnSpc>
            </a:pPr>
            <a:endParaRPr lang="zh-CN" altLang="en-US" dirty="0">
              <a:latin typeface="微软雅黑" panose="020B0503020204020204" charset="-122"/>
              <a:ea typeface="微软雅黑" panose="020B0503020204020204" charset="-122"/>
            </a:endParaRPr>
          </a:p>
        </p:txBody>
      </p:sp>
      <p:sp>
        <p:nvSpPr>
          <p:cNvPr id="18" name="矩形 38"/>
          <p:cNvSpPr>
            <a:spLocks noChangeArrowheads="1"/>
          </p:cNvSpPr>
          <p:nvPr/>
        </p:nvSpPr>
        <p:spPr bwMode="auto">
          <a:xfrm>
            <a:off x="2445437" y="4642363"/>
            <a:ext cx="748906" cy="4308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p>
            <a:pPr algn="ctr"/>
            <a:r>
              <a:rPr lang="zh-CN" altLang="en-US" sz="2200" b="1" dirty="0">
                <a:solidFill>
                  <a:srgbClr val="C00000"/>
                </a:solidFill>
                <a:latin typeface="微软雅黑" panose="020B0503020204020204" charset="-122"/>
                <a:ea typeface="微软雅黑" panose="020B0503020204020204" charset="-122"/>
                <a:sym typeface="方正兰亭黑_GBK" pitchFamily="2" charset="-122"/>
              </a:rPr>
              <a:t>诚信</a:t>
            </a:r>
            <a:endParaRPr lang="en-US" sz="2200" b="1" dirty="0">
              <a:solidFill>
                <a:srgbClr val="C00000"/>
              </a:solidFill>
              <a:latin typeface="微软雅黑" panose="020B0503020204020204" charset="-122"/>
              <a:ea typeface="微软雅黑" panose="020B0503020204020204" charset="-122"/>
              <a:sym typeface="方正兰亭黑_GBK" pitchFamily="2" charset="-122"/>
            </a:endParaRPr>
          </a:p>
        </p:txBody>
      </p:sp>
      <p:sp>
        <p:nvSpPr>
          <p:cNvPr id="19" name="矩形 47"/>
          <p:cNvSpPr>
            <a:spLocks noChangeArrowheads="1"/>
          </p:cNvSpPr>
          <p:nvPr/>
        </p:nvSpPr>
        <p:spPr bwMode="auto">
          <a:xfrm>
            <a:off x="1630575" y="5280390"/>
            <a:ext cx="2329165" cy="8925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91431" tIns="45716" rIns="91431" bIns="45716">
            <a:spAutoFit/>
          </a:bodyPr>
          <a:lstStyle/>
          <a:p>
            <a:pPr algn="ctr">
              <a:lnSpc>
                <a:spcPct val="130000"/>
              </a:lnSpc>
            </a:pPr>
            <a:r>
              <a:rPr lang="zh-CN" altLang="en-US" sz="2000" b="1" dirty="0"/>
              <a:t>拥有占地</a:t>
            </a:r>
            <a:r>
              <a:rPr lang="en-US" altLang="zh-CN" sz="2000" b="1" dirty="0"/>
              <a:t>15000m</a:t>
            </a:r>
            <a:r>
              <a:rPr lang="en-US" altLang="zh-CN" sz="2000" b="1" baseline="30000" dirty="0"/>
              <a:t>2</a:t>
            </a:r>
            <a:r>
              <a:rPr lang="zh-CN" altLang="en-US" sz="2000" b="1" dirty="0"/>
              <a:t>珠宝科研大楼</a:t>
            </a:r>
            <a:endParaRPr lang="zh-CN" altLang="en-US" sz="2000" b="1" dirty="0">
              <a:latin typeface="微软雅黑" panose="020B0503020204020204" charset="-122"/>
              <a:ea typeface="微软雅黑" panose="020B0503020204020204" charset="-122"/>
            </a:endParaRPr>
          </a:p>
        </p:txBody>
      </p:sp>
      <p:sp>
        <p:nvSpPr>
          <p:cNvPr id="20" name="矩形 51"/>
          <p:cNvSpPr>
            <a:spLocks noChangeArrowheads="1"/>
          </p:cNvSpPr>
          <p:nvPr/>
        </p:nvSpPr>
        <p:spPr bwMode="auto">
          <a:xfrm>
            <a:off x="5900287" y="4642363"/>
            <a:ext cx="748906" cy="4308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p>
            <a:pPr algn="ctr"/>
            <a:r>
              <a:rPr lang="zh-CN" altLang="en-US" sz="2200" b="1" dirty="0">
                <a:solidFill>
                  <a:srgbClr val="C00000"/>
                </a:solidFill>
                <a:latin typeface="微软雅黑" panose="020B0503020204020204" charset="-122"/>
                <a:ea typeface="微软雅黑" panose="020B0503020204020204" charset="-122"/>
                <a:sym typeface="方正兰亭黑_GBK" pitchFamily="2" charset="-122"/>
              </a:rPr>
              <a:t>科学</a:t>
            </a:r>
            <a:endParaRPr lang="en-US" sz="2200" b="1" dirty="0">
              <a:solidFill>
                <a:srgbClr val="C00000"/>
              </a:solidFill>
              <a:latin typeface="微软雅黑" panose="020B0503020204020204" charset="-122"/>
              <a:ea typeface="微软雅黑" panose="020B0503020204020204" charset="-122"/>
              <a:sym typeface="方正兰亭黑_GBK" pitchFamily="2" charset="-122"/>
            </a:endParaRPr>
          </a:p>
        </p:txBody>
      </p:sp>
      <p:sp>
        <p:nvSpPr>
          <p:cNvPr id="21" name="矩形 47"/>
          <p:cNvSpPr>
            <a:spLocks noChangeArrowheads="1"/>
          </p:cNvSpPr>
          <p:nvPr/>
        </p:nvSpPr>
        <p:spPr bwMode="auto">
          <a:xfrm>
            <a:off x="5083837" y="5280390"/>
            <a:ext cx="2329166" cy="13234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91431" tIns="45716" rIns="91431" bIns="45716">
            <a:spAutoFit/>
          </a:bodyPr>
          <a:lstStyle/>
          <a:p>
            <a:r>
              <a:rPr lang="zh-CN" altLang="en-US" sz="2000" b="1" dirty="0"/>
              <a:t>拥有一批由博士生导师、教授等组成的高级专业人才</a:t>
            </a:r>
            <a:endParaRPr lang="zh-CN" altLang="en-US" sz="2000" b="1" dirty="0"/>
          </a:p>
          <a:p>
            <a:endParaRPr lang="en-US" altLang="zh-CN" sz="2000" dirty="0"/>
          </a:p>
        </p:txBody>
      </p:sp>
      <p:sp>
        <p:nvSpPr>
          <p:cNvPr id="22" name="矩形 53"/>
          <p:cNvSpPr>
            <a:spLocks noChangeArrowheads="1"/>
          </p:cNvSpPr>
          <p:nvPr/>
        </p:nvSpPr>
        <p:spPr bwMode="auto">
          <a:xfrm>
            <a:off x="9328816" y="4642363"/>
            <a:ext cx="748906" cy="4308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p>
            <a:pPr algn="ctr"/>
            <a:r>
              <a:rPr lang="zh-CN" altLang="en-US" sz="2200" b="1" dirty="0">
                <a:solidFill>
                  <a:srgbClr val="C00000"/>
                </a:solidFill>
                <a:latin typeface="微软雅黑" panose="020B0503020204020204" charset="-122"/>
                <a:ea typeface="微软雅黑" panose="020B0503020204020204" charset="-122"/>
                <a:sym typeface="方正兰亭黑_GBK" pitchFamily="2" charset="-122"/>
              </a:rPr>
              <a:t>专业</a:t>
            </a:r>
            <a:endParaRPr lang="en-US" sz="2200" b="1" dirty="0">
              <a:solidFill>
                <a:srgbClr val="C00000"/>
              </a:solidFill>
              <a:latin typeface="微软雅黑" panose="020B0503020204020204" charset="-122"/>
              <a:ea typeface="微软雅黑" panose="020B0503020204020204" charset="-122"/>
              <a:sym typeface="方正兰亭黑_GBK" pitchFamily="2" charset="-122"/>
            </a:endParaRPr>
          </a:p>
        </p:txBody>
      </p:sp>
      <p:sp>
        <p:nvSpPr>
          <p:cNvPr id="23" name="矩形 47"/>
          <p:cNvSpPr>
            <a:spLocks noChangeArrowheads="1"/>
          </p:cNvSpPr>
          <p:nvPr/>
        </p:nvSpPr>
        <p:spPr bwMode="auto">
          <a:xfrm>
            <a:off x="8538687" y="5280390"/>
            <a:ext cx="2329166" cy="10156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91431" tIns="45716" rIns="91431" bIns="45716">
            <a:spAutoFit/>
          </a:bodyPr>
          <a:lstStyle/>
          <a:p>
            <a:r>
              <a:rPr lang="zh-CN" altLang="en-US" sz="2000" b="1" dirty="0"/>
              <a:t>中心已成为中国最具影响力的技术型珠宝检测机构之一</a:t>
            </a:r>
            <a:r>
              <a:rPr lang="zh-CN" altLang="en-US" sz="1400" dirty="0"/>
              <a:t>。</a:t>
            </a:r>
            <a:endParaRPr lang="zh-CN" altLang="en-US" sz="1400" dirty="0"/>
          </a:p>
        </p:txBody>
      </p:sp>
      <p:sp>
        <p:nvSpPr>
          <p:cNvPr id="24" name="TextBox 23"/>
          <p:cNvSpPr txBox="1"/>
          <p:nvPr/>
        </p:nvSpPr>
        <p:spPr>
          <a:xfrm>
            <a:off x="2341334" y="8042926"/>
            <a:ext cx="856350" cy="358788"/>
          </a:xfrm>
          <a:prstGeom prst="rect">
            <a:avLst/>
          </a:prstGeom>
          <a:noFill/>
        </p:spPr>
        <p:txBody>
          <a:bodyPr wrap="none" lIns="81079" tIns="40540" rIns="81079" bIns="40540" rtlCol="0">
            <a:spAutoFit/>
          </a:bodyPr>
          <a:lstStyle/>
          <a:p>
            <a:r>
              <a:rPr lang="zh-CN" altLang="en-US" dirty="0"/>
              <a:t>延迟符</a:t>
            </a:r>
            <a:endParaRPr lang="zh-CN" altLang="en-US" dirty="0"/>
          </a:p>
        </p:txBody>
      </p:sp>
      <p:sp>
        <p:nvSpPr>
          <p:cNvPr id="25" name="五边形 24"/>
          <p:cNvSpPr/>
          <p:nvPr/>
        </p:nvSpPr>
        <p:spPr>
          <a:xfrm>
            <a:off x="263386" y="432793"/>
            <a:ext cx="431310" cy="431947"/>
          </a:xfrm>
          <a:prstGeom prst="homePlate">
            <a:avLst>
              <a:gd name="adj" fmla="val 38242"/>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矩形 28"/>
          <p:cNvSpPr/>
          <p:nvPr/>
        </p:nvSpPr>
        <p:spPr>
          <a:xfrm>
            <a:off x="131693" y="432793"/>
            <a:ext cx="95684" cy="431947"/>
          </a:xfrm>
          <a:prstGeom prst="rect">
            <a:avLst/>
          </a:prstGeom>
          <a:solidFill>
            <a:srgbClr val="8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矩形 29"/>
          <p:cNvSpPr/>
          <p:nvPr/>
        </p:nvSpPr>
        <p:spPr>
          <a:xfrm>
            <a:off x="1" y="432793"/>
            <a:ext cx="95684" cy="431947"/>
          </a:xfrm>
          <a:prstGeom prst="rect">
            <a:avLst/>
          </a:prstGeom>
          <a:solidFill>
            <a:srgbClr val="8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7" name="图片 26"/>
          <p:cNvPicPr>
            <a:picLocks noChangeAspect="1"/>
          </p:cNvPicPr>
          <p:nvPr/>
        </p:nvPicPr>
        <p:blipFill rotWithShape="1">
          <a:blip r:embed="rId3"/>
          <a:srcRect t="12918" b="11831"/>
          <a:stretch>
            <a:fillRect/>
          </a:stretch>
        </p:blipFill>
        <p:spPr>
          <a:xfrm>
            <a:off x="1630575" y="2554001"/>
            <a:ext cx="2329165" cy="1529646"/>
          </a:xfrm>
          <a:prstGeom prst="roundRect">
            <a:avLst/>
          </a:prstGeom>
        </p:spPr>
      </p:pic>
      <p:pic>
        <p:nvPicPr>
          <p:cNvPr id="28" name="图片 27"/>
          <p:cNvPicPr>
            <a:picLocks noChangeAspect="1"/>
          </p:cNvPicPr>
          <p:nvPr/>
        </p:nvPicPr>
        <p:blipFill rotWithShape="1">
          <a:blip r:embed="rId4"/>
          <a:srcRect t="19207" b="5793"/>
          <a:stretch>
            <a:fillRect/>
          </a:stretch>
        </p:blipFill>
        <p:spPr>
          <a:xfrm>
            <a:off x="8538686" y="2554003"/>
            <a:ext cx="2329167" cy="1529644"/>
          </a:xfrm>
          <a:prstGeom prst="roundRect">
            <a:avLst/>
          </a:prstGeom>
        </p:spPr>
      </p:pic>
    </p:spTree>
  </p:cSld>
  <p:clrMapOvr>
    <a:masterClrMapping/>
  </p:clrMapOvr>
  <mc:AlternateContent xmlns:mc="http://schemas.openxmlformats.org/markup-compatibility/2006">
    <mc:Choice xmlns:p14="http://schemas.microsoft.com/office/powerpoint/2010/main" Requires="p14">
      <p:transition spd="slow" p14:dur="4000" advTm="0">
        <p14:vortex dir="r"/>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wipe(left)">
                                      <p:cBhvr>
                                        <p:cTn id="7" dur="500"/>
                                        <p:tgtEl>
                                          <p:spTgt spid="26"/>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17"/>
                                        </p:tgtEl>
                                        <p:attrNameLst>
                                          <p:attrName>style.visibility</p:attrName>
                                        </p:attrNameLst>
                                      </p:cBhvr>
                                      <p:to>
                                        <p:strVal val="visible"/>
                                      </p:to>
                                    </p:set>
                                    <p:animEffect transition="in" filter="barn(inVertical)">
                                      <p:cBhvr>
                                        <p:cTn id="11" dur="500"/>
                                        <p:tgtEl>
                                          <p:spTgt spid="17"/>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ipe(left)">
                                      <p:cBhvr>
                                        <p:cTn id="15" dur="500"/>
                                        <p:tgtEl>
                                          <p:spTgt spid="7"/>
                                        </p:tgtEl>
                                      </p:cBhvr>
                                    </p:animEffect>
                                  </p:childTnLst>
                                </p:cTn>
                              </p:par>
                            </p:childTnLst>
                          </p:cTn>
                        </p:par>
                        <p:par>
                          <p:cTn id="16" fill="hold">
                            <p:stCondLst>
                              <p:cond delay="1500"/>
                            </p:stCondLst>
                            <p:childTnLst>
                              <p:par>
                                <p:cTn id="17" presetID="12" presetClass="entr" presetSubtype="1" fill="hold" nodeType="afterEffect">
                                  <p:stCondLst>
                                    <p:cond delay="0"/>
                                  </p:stCondLst>
                                  <p:childTnLst>
                                    <p:set>
                                      <p:cBhvr>
                                        <p:cTn id="18" dur="1" fill="hold">
                                          <p:stCondLst>
                                            <p:cond delay="0"/>
                                          </p:stCondLst>
                                        </p:cTn>
                                        <p:tgtEl>
                                          <p:spTgt spid="2"/>
                                        </p:tgtEl>
                                        <p:attrNameLst>
                                          <p:attrName>style.visibility</p:attrName>
                                        </p:attrNameLst>
                                      </p:cBhvr>
                                      <p:to>
                                        <p:strVal val="visible"/>
                                      </p:to>
                                    </p:set>
                                    <p:anim calcmode="lin" valueType="num">
                                      <p:cBhvr>
                                        <p:cTn id="19" dur="500"/>
                                        <p:tgtEl>
                                          <p:spTgt spid="2"/>
                                        </p:tgtEl>
                                        <p:attrNameLst>
                                          <p:attrName>ppt_y</p:attrName>
                                        </p:attrNameLst>
                                      </p:cBhvr>
                                      <p:tavLst>
                                        <p:tav tm="0">
                                          <p:val>
                                            <p:strVal val="#ppt_y-#ppt_h*1.125000"/>
                                          </p:val>
                                        </p:tav>
                                        <p:tav tm="100000">
                                          <p:val>
                                            <p:strVal val="#ppt_y"/>
                                          </p:val>
                                        </p:tav>
                                      </p:tavLst>
                                    </p:anim>
                                    <p:animEffect>
                                      <p:cBhvr>
                                        <p:cTn id="20" dur="500"/>
                                        <p:tgtEl>
                                          <p:spTgt spid="2"/>
                                        </p:tgtEl>
                                      </p:cBhvr>
                                    </p:animEffect>
                                  </p:childTnLst>
                                </p:cTn>
                              </p:par>
                            </p:childTnLst>
                          </p:cTn>
                        </p:par>
                        <p:par>
                          <p:cTn id="21" fill="hold">
                            <p:stCondLst>
                              <p:cond delay="2000"/>
                            </p:stCondLst>
                            <p:childTnLst>
                              <p:par>
                                <p:cTn id="22" presetID="23" presetClass="entr" presetSubtype="16" fill="hold" grpId="0" nodeType="afterEffect">
                                  <p:stCondLst>
                                    <p:cond delay="0"/>
                                  </p:stCondLst>
                                  <p:childTnLst>
                                    <p:set>
                                      <p:cBhvr>
                                        <p:cTn id="23" dur="1" fill="hold">
                                          <p:stCondLst>
                                            <p:cond delay="0"/>
                                          </p:stCondLst>
                                        </p:cTn>
                                        <p:tgtEl>
                                          <p:spTgt spid="20"/>
                                        </p:tgtEl>
                                        <p:attrNameLst>
                                          <p:attrName>style.visibility</p:attrName>
                                        </p:attrNameLst>
                                      </p:cBhvr>
                                      <p:to>
                                        <p:strVal val="visible"/>
                                      </p:to>
                                    </p:set>
                                    <p:anim calcmode="lin" valueType="num">
                                      <p:cBhvr>
                                        <p:cTn id="24" dur="500" fill="hold"/>
                                        <p:tgtEl>
                                          <p:spTgt spid="20"/>
                                        </p:tgtEl>
                                        <p:attrNameLst>
                                          <p:attrName>ppt_w</p:attrName>
                                        </p:attrNameLst>
                                      </p:cBhvr>
                                      <p:tavLst>
                                        <p:tav tm="0">
                                          <p:val>
                                            <p:fltVal val="0"/>
                                          </p:val>
                                        </p:tav>
                                        <p:tav tm="100000">
                                          <p:val>
                                            <p:strVal val="#ppt_w"/>
                                          </p:val>
                                        </p:tav>
                                      </p:tavLst>
                                    </p:anim>
                                    <p:anim calcmode="lin" valueType="num">
                                      <p:cBhvr>
                                        <p:cTn id="25" dur="500" fill="hold"/>
                                        <p:tgtEl>
                                          <p:spTgt spid="20"/>
                                        </p:tgtEl>
                                        <p:attrNameLst>
                                          <p:attrName>ppt_h</p:attrName>
                                        </p:attrNameLst>
                                      </p:cBhvr>
                                      <p:tavLst>
                                        <p:tav tm="0">
                                          <p:val>
                                            <p:fltVal val="0"/>
                                          </p:val>
                                        </p:tav>
                                        <p:tav tm="100000">
                                          <p:val>
                                            <p:strVal val="#ppt_h"/>
                                          </p:val>
                                        </p:tav>
                                      </p:tavLst>
                                    </p:anim>
                                  </p:childTnLst>
                                </p:cTn>
                              </p:par>
                              <p:par>
                                <p:cTn id="26" presetID="23" presetClass="entr" presetSubtype="16" fill="hold" grpId="0" nodeType="withEffect">
                                  <p:stCondLst>
                                    <p:cond delay="0"/>
                                  </p:stCondLst>
                                  <p:childTnLst>
                                    <p:set>
                                      <p:cBhvr>
                                        <p:cTn id="27" dur="1" fill="hold">
                                          <p:stCondLst>
                                            <p:cond delay="0"/>
                                          </p:stCondLst>
                                        </p:cTn>
                                        <p:tgtEl>
                                          <p:spTgt spid="18"/>
                                        </p:tgtEl>
                                        <p:attrNameLst>
                                          <p:attrName>style.visibility</p:attrName>
                                        </p:attrNameLst>
                                      </p:cBhvr>
                                      <p:to>
                                        <p:strVal val="visible"/>
                                      </p:to>
                                    </p:set>
                                    <p:anim calcmode="lin" valueType="num">
                                      <p:cBhvr>
                                        <p:cTn id="28" dur="500" fill="hold"/>
                                        <p:tgtEl>
                                          <p:spTgt spid="18"/>
                                        </p:tgtEl>
                                        <p:attrNameLst>
                                          <p:attrName>ppt_w</p:attrName>
                                        </p:attrNameLst>
                                      </p:cBhvr>
                                      <p:tavLst>
                                        <p:tav tm="0">
                                          <p:val>
                                            <p:fltVal val="0"/>
                                          </p:val>
                                        </p:tav>
                                        <p:tav tm="100000">
                                          <p:val>
                                            <p:strVal val="#ppt_w"/>
                                          </p:val>
                                        </p:tav>
                                      </p:tavLst>
                                    </p:anim>
                                    <p:anim calcmode="lin" valueType="num">
                                      <p:cBhvr>
                                        <p:cTn id="29" dur="500" fill="hold"/>
                                        <p:tgtEl>
                                          <p:spTgt spid="18"/>
                                        </p:tgtEl>
                                        <p:attrNameLst>
                                          <p:attrName>ppt_h</p:attrName>
                                        </p:attrNameLst>
                                      </p:cBhvr>
                                      <p:tavLst>
                                        <p:tav tm="0">
                                          <p:val>
                                            <p:fltVal val="0"/>
                                          </p:val>
                                        </p:tav>
                                        <p:tav tm="100000">
                                          <p:val>
                                            <p:strVal val="#ppt_h"/>
                                          </p:val>
                                        </p:tav>
                                      </p:tavLst>
                                    </p:anim>
                                  </p:childTnLst>
                                </p:cTn>
                              </p:par>
                              <p:par>
                                <p:cTn id="30" presetID="23" presetClass="entr" presetSubtype="16" fill="hold" grpId="0" nodeType="withEffect">
                                  <p:stCondLst>
                                    <p:cond delay="0"/>
                                  </p:stCondLst>
                                  <p:childTnLst>
                                    <p:set>
                                      <p:cBhvr>
                                        <p:cTn id="31" dur="1" fill="hold">
                                          <p:stCondLst>
                                            <p:cond delay="0"/>
                                          </p:stCondLst>
                                        </p:cTn>
                                        <p:tgtEl>
                                          <p:spTgt spid="22"/>
                                        </p:tgtEl>
                                        <p:attrNameLst>
                                          <p:attrName>style.visibility</p:attrName>
                                        </p:attrNameLst>
                                      </p:cBhvr>
                                      <p:to>
                                        <p:strVal val="visible"/>
                                      </p:to>
                                    </p:set>
                                    <p:anim calcmode="lin" valueType="num">
                                      <p:cBhvr>
                                        <p:cTn id="32" dur="500" fill="hold"/>
                                        <p:tgtEl>
                                          <p:spTgt spid="22"/>
                                        </p:tgtEl>
                                        <p:attrNameLst>
                                          <p:attrName>ppt_w</p:attrName>
                                        </p:attrNameLst>
                                      </p:cBhvr>
                                      <p:tavLst>
                                        <p:tav tm="0">
                                          <p:val>
                                            <p:fltVal val="0"/>
                                          </p:val>
                                        </p:tav>
                                        <p:tav tm="100000">
                                          <p:val>
                                            <p:strVal val="#ppt_w"/>
                                          </p:val>
                                        </p:tav>
                                      </p:tavLst>
                                    </p:anim>
                                    <p:anim calcmode="lin" valueType="num">
                                      <p:cBhvr>
                                        <p:cTn id="33" dur="500" fill="hold"/>
                                        <p:tgtEl>
                                          <p:spTgt spid="22"/>
                                        </p:tgtEl>
                                        <p:attrNameLst>
                                          <p:attrName>ppt_h</p:attrName>
                                        </p:attrNameLst>
                                      </p:cBhvr>
                                      <p:tavLst>
                                        <p:tav tm="0">
                                          <p:val>
                                            <p:fltVal val="0"/>
                                          </p:val>
                                        </p:tav>
                                        <p:tav tm="100000">
                                          <p:val>
                                            <p:strVal val="#ppt_h"/>
                                          </p:val>
                                        </p:tav>
                                      </p:tavLst>
                                    </p:anim>
                                  </p:childTnLst>
                                </p:cTn>
                              </p:par>
                            </p:childTnLst>
                          </p:cTn>
                        </p:par>
                        <p:par>
                          <p:cTn id="34" fill="hold">
                            <p:stCondLst>
                              <p:cond delay="2500"/>
                            </p:stCondLst>
                            <p:childTnLst>
                              <p:par>
                                <p:cTn id="35" presetID="20" presetClass="entr" presetSubtype="0" fill="hold" grpId="0" nodeType="afterEffect">
                                  <p:stCondLst>
                                    <p:cond delay="0"/>
                                  </p:stCondLst>
                                  <p:childTnLst>
                                    <p:set>
                                      <p:cBhvr>
                                        <p:cTn id="36" dur="1" fill="hold">
                                          <p:stCondLst>
                                            <p:cond delay="0"/>
                                          </p:stCondLst>
                                        </p:cTn>
                                        <p:tgtEl>
                                          <p:spTgt spid="21"/>
                                        </p:tgtEl>
                                        <p:attrNameLst>
                                          <p:attrName>style.visibility</p:attrName>
                                        </p:attrNameLst>
                                      </p:cBhvr>
                                      <p:to>
                                        <p:strVal val="visible"/>
                                      </p:to>
                                    </p:set>
                                    <p:animEffect>
                                      <p:cBhvr>
                                        <p:cTn id="37" dur="750"/>
                                        <p:tgtEl>
                                          <p:spTgt spid="21"/>
                                        </p:tgtEl>
                                      </p:cBhvr>
                                    </p:animEffect>
                                  </p:childTnLst>
                                </p:cTn>
                              </p:par>
                              <p:par>
                                <p:cTn id="38" presetID="20" presetClass="entr" presetSubtype="0" fill="hold" nodeType="withEffect">
                                  <p:stCondLst>
                                    <p:cond delay="0"/>
                                  </p:stCondLst>
                                  <p:childTnLst>
                                    <p:set>
                                      <p:cBhvr>
                                        <p:cTn id="39" dur="1" fill="hold">
                                          <p:stCondLst>
                                            <p:cond delay="0"/>
                                          </p:stCondLst>
                                        </p:cTn>
                                        <p:tgtEl>
                                          <p:spTgt spid="19"/>
                                        </p:tgtEl>
                                        <p:attrNameLst>
                                          <p:attrName>style.visibility</p:attrName>
                                        </p:attrNameLst>
                                      </p:cBhvr>
                                      <p:to>
                                        <p:strVal val="visible"/>
                                      </p:to>
                                    </p:set>
                                    <p:animEffect>
                                      <p:cBhvr>
                                        <p:cTn id="40" dur="750"/>
                                        <p:tgtEl>
                                          <p:spTgt spid="19"/>
                                        </p:tgtEl>
                                      </p:cBhvr>
                                    </p:animEffect>
                                  </p:childTnLst>
                                </p:cTn>
                              </p:par>
                              <p:par>
                                <p:cTn id="41" presetID="20" presetClass="entr" presetSubtype="0" fill="hold" nodeType="withEffect">
                                  <p:stCondLst>
                                    <p:cond delay="0"/>
                                  </p:stCondLst>
                                  <p:childTnLst>
                                    <p:set>
                                      <p:cBhvr>
                                        <p:cTn id="42" dur="1" fill="hold">
                                          <p:stCondLst>
                                            <p:cond delay="0"/>
                                          </p:stCondLst>
                                        </p:cTn>
                                        <p:tgtEl>
                                          <p:spTgt spid="23"/>
                                        </p:tgtEl>
                                        <p:attrNameLst>
                                          <p:attrName>style.visibility</p:attrName>
                                        </p:attrNameLst>
                                      </p:cBhvr>
                                      <p:to>
                                        <p:strVal val="visible"/>
                                      </p:to>
                                    </p:set>
                                    <p:animEffect>
                                      <p:cBhvr>
                                        <p:cTn id="43" dur="750"/>
                                        <p:tgtEl>
                                          <p:spTgt spid="23"/>
                                        </p:tgtEl>
                                      </p:cBhvr>
                                    </p:animEffect>
                                  </p:childTnLst>
                                </p:cTn>
                              </p:par>
                            </p:childTnLst>
                          </p:cTn>
                        </p:par>
                        <p:par>
                          <p:cTn id="44" fill="hold">
                            <p:stCondLst>
                              <p:cond delay="3500"/>
                            </p:stCondLst>
                            <p:childTnLst>
                              <p:par>
                                <p:cTn id="45" presetID="10" presetClass="entr" presetSubtype="0" fill="hold" grpId="0" nodeType="afterEffect">
                                  <p:stCondLst>
                                    <p:cond delay="0"/>
                                  </p:stCondLst>
                                  <p:childTnLst>
                                    <p:set>
                                      <p:cBhvr>
                                        <p:cTn id="46" dur="1" fill="hold">
                                          <p:stCondLst>
                                            <p:cond delay="0"/>
                                          </p:stCondLst>
                                        </p:cTn>
                                        <p:tgtEl>
                                          <p:spTgt spid="24"/>
                                        </p:tgtEl>
                                        <p:attrNameLst>
                                          <p:attrName>style.visibility</p:attrName>
                                        </p:attrNameLst>
                                      </p:cBhvr>
                                      <p:to>
                                        <p:strVal val="visible"/>
                                      </p:to>
                                    </p:set>
                                    <p:animEffect transition="in" filter="fade">
                                      <p:cBhvr>
                                        <p:cTn id="47"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7" grpId="0" bldLvl="0" animBg="1"/>
      <p:bldP spid="17" grpId="0"/>
      <p:bldP spid="18" grpId="0" bldLvl="0" autoUpdateAnimBg="0"/>
      <p:bldP spid="20" grpId="0" bldLvl="0" autoUpdateAnimBg="0"/>
      <p:bldP spid="21" grpId="0" bldLvl="0" autoUpdateAnimBg="0"/>
      <p:bldP spid="22" grpId="0" bldLvl="0" autoUpdateAnimBg="0"/>
      <p:bldP spid="24" grpId="0"/>
    </p:bld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extBox 25"/>
          <p:cNvSpPr txBox="1"/>
          <p:nvPr/>
        </p:nvSpPr>
        <p:spPr>
          <a:xfrm>
            <a:off x="967982" y="488154"/>
            <a:ext cx="2832334" cy="415498"/>
          </a:xfrm>
          <a:prstGeom prst="rect">
            <a:avLst/>
          </a:prstGeom>
          <a:noFill/>
        </p:spPr>
        <p:txBody>
          <a:bodyPr wrap="square" lIns="0" tIns="0" rIns="0" bIns="0" rtlCol="0">
            <a:spAutoFit/>
          </a:bodyPr>
          <a:lstStyle/>
          <a:p>
            <a:r>
              <a:rPr lang="en-US" altLang="zh-CN" sz="2700" b="1" dirty="0">
                <a:solidFill>
                  <a:schemeClr val="tx1">
                    <a:lumMod val="65000"/>
                    <a:lumOff val="35000"/>
                  </a:schemeClr>
                </a:solidFill>
                <a:latin typeface="微软雅黑" panose="020B0503020204020204" charset="-122"/>
                <a:ea typeface="微软雅黑" panose="020B0503020204020204" charset="-122"/>
              </a:rPr>
              <a:t>GIC</a:t>
            </a:r>
            <a:r>
              <a:rPr lang="zh-CN" altLang="en-US" sz="2700" b="1" dirty="0">
                <a:solidFill>
                  <a:schemeClr val="tx1">
                    <a:lumMod val="65000"/>
                    <a:lumOff val="35000"/>
                  </a:schemeClr>
                </a:solidFill>
                <a:latin typeface="微软雅黑" panose="020B0503020204020204" charset="-122"/>
                <a:ea typeface="微软雅黑" panose="020B0503020204020204" charset="-122"/>
              </a:rPr>
              <a:t>职业教育平台</a:t>
            </a:r>
            <a:endParaRPr lang="zh-CN" altLang="en-US" sz="2700" b="1" dirty="0">
              <a:solidFill>
                <a:schemeClr val="tx1">
                  <a:lumMod val="65000"/>
                  <a:lumOff val="35000"/>
                </a:schemeClr>
              </a:solidFill>
              <a:latin typeface="微软雅黑" panose="020B0503020204020204" charset="-122"/>
              <a:ea typeface="微软雅黑" panose="020B0503020204020204" charset="-122"/>
            </a:endParaRPr>
          </a:p>
        </p:txBody>
      </p:sp>
      <p:sp>
        <p:nvSpPr>
          <p:cNvPr id="227" name="TextBox 226"/>
          <p:cNvSpPr txBox="1"/>
          <p:nvPr/>
        </p:nvSpPr>
        <p:spPr>
          <a:xfrm>
            <a:off x="2188915" y="7890561"/>
            <a:ext cx="856350" cy="358788"/>
          </a:xfrm>
          <a:prstGeom prst="rect">
            <a:avLst/>
          </a:prstGeom>
          <a:noFill/>
        </p:spPr>
        <p:txBody>
          <a:bodyPr wrap="none" lIns="81079" tIns="40540" rIns="81079" bIns="40540" rtlCol="0">
            <a:spAutoFit/>
          </a:bodyPr>
          <a:lstStyle/>
          <a:p>
            <a:r>
              <a:rPr lang="zh-CN" altLang="en-US" dirty="0"/>
              <a:t>延迟符</a:t>
            </a:r>
            <a:endParaRPr lang="zh-CN" altLang="en-US" dirty="0"/>
          </a:p>
        </p:txBody>
      </p:sp>
      <p:sp>
        <p:nvSpPr>
          <p:cNvPr id="10" name="TextBox 9"/>
          <p:cNvSpPr txBox="1"/>
          <p:nvPr/>
        </p:nvSpPr>
        <p:spPr>
          <a:xfrm>
            <a:off x="1679510" y="5028787"/>
            <a:ext cx="1415744" cy="461649"/>
          </a:xfrm>
          <a:prstGeom prst="rect">
            <a:avLst/>
          </a:prstGeom>
          <a:noFill/>
        </p:spPr>
        <p:txBody>
          <a:bodyPr wrap="none" lIns="91426" tIns="45712" rIns="91426" bIns="45712" rtlCol="0">
            <a:spAutoFit/>
          </a:bodyPr>
          <a:lstStyle/>
          <a:p>
            <a:r>
              <a:rPr lang="zh-CN" altLang="en-US" sz="2400" b="1" dirty="0">
                <a:solidFill>
                  <a:srgbClr val="C00000"/>
                </a:solidFill>
                <a:latin typeface="微软雅黑" panose="020B0503020204020204" charset="-122"/>
                <a:ea typeface="微软雅黑" panose="020B0503020204020204" charset="-122"/>
              </a:rPr>
              <a:t>珠宝鉴定</a:t>
            </a:r>
            <a:endParaRPr lang="zh-CN" altLang="en-US" sz="2400" b="1" dirty="0">
              <a:solidFill>
                <a:srgbClr val="C00000"/>
              </a:solidFill>
              <a:latin typeface="微软雅黑" panose="020B0503020204020204" charset="-122"/>
              <a:ea typeface="微软雅黑" panose="020B0503020204020204" charset="-122"/>
            </a:endParaRPr>
          </a:p>
        </p:txBody>
      </p:sp>
      <p:sp>
        <p:nvSpPr>
          <p:cNvPr id="11" name="TextBox 10"/>
          <p:cNvSpPr txBox="1"/>
          <p:nvPr/>
        </p:nvSpPr>
        <p:spPr>
          <a:xfrm>
            <a:off x="5135894" y="5028787"/>
            <a:ext cx="1415744" cy="461649"/>
          </a:xfrm>
          <a:prstGeom prst="rect">
            <a:avLst/>
          </a:prstGeom>
          <a:noFill/>
        </p:spPr>
        <p:txBody>
          <a:bodyPr wrap="none" lIns="91426" tIns="45712" rIns="91426" bIns="45712" rtlCol="0">
            <a:spAutoFit/>
          </a:bodyPr>
          <a:lstStyle>
            <a:defPPr>
              <a:defRPr lang="en-US"/>
            </a:defPPr>
            <a:lvl1pPr marL="0" marR="0" lvl="0" indent="0" defTabSz="914400" eaLnBrk="1" fontAlgn="auto" latinLnBrk="0" hangingPunct="1">
              <a:lnSpc>
                <a:spcPct val="100000"/>
              </a:lnSpc>
              <a:spcBef>
                <a:spcPts val="0"/>
              </a:spcBef>
              <a:spcAft>
                <a:spcPts val="0"/>
              </a:spcAft>
              <a:buClrTx/>
              <a:buSzTx/>
              <a:buFontTx/>
              <a:buNone/>
              <a:defRPr kumimoji="0" sz="2000" i="0" u="none" strike="noStrike" kern="0" cap="none" spc="0" normalizeH="0" baseline="0">
                <a:ln>
                  <a:noFill/>
                </a:ln>
                <a:solidFill>
                  <a:srgbClr val="1B323D"/>
                </a:solidFill>
                <a:effectLst/>
                <a:uLnTx/>
                <a:uFillTx/>
                <a:latin typeface="微软雅黑" panose="020B0503020204020204" charset="-122"/>
                <a:ea typeface="微软雅黑" panose="020B0503020204020204" charset="-122"/>
              </a:defRPr>
            </a:lvl1pPr>
          </a:lstStyle>
          <a:p>
            <a:pPr lvl="0">
              <a:defRPr/>
            </a:pPr>
            <a:r>
              <a:rPr lang="zh-CN" altLang="en-US" sz="2400" b="1" dirty="0">
                <a:solidFill>
                  <a:srgbClr val="C00000"/>
                </a:solidFill>
              </a:rPr>
              <a:t>商贸管理</a:t>
            </a:r>
            <a:endParaRPr lang="zh-CN" altLang="en-US" sz="2400" b="1" dirty="0">
              <a:solidFill>
                <a:srgbClr val="C00000"/>
              </a:solidFill>
            </a:endParaRPr>
          </a:p>
        </p:txBody>
      </p:sp>
      <p:sp>
        <p:nvSpPr>
          <p:cNvPr id="12" name="TextBox 11"/>
          <p:cNvSpPr txBox="1"/>
          <p:nvPr/>
        </p:nvSpPr>
        <p:spPr>
          <a:xfrm>
            <a:off x="8784300" y="5028787"/>
            <a:ext cx="1415744" cy="461649"/>
          </a:xfrm>
          <a:prstGeom prst="rect">
            <a:avLst/>
          </a:prstGeom>
          <a:noFill/>
        </p:spPr>
        <p:txBody>
          <a:bodyPr wrap="none" lIns="91426" tIns="45712" rIns="91426" bIns="45712" rtlCol="0">
            <a:spAutoFit/>
          </a:bodyPr>
          <a:lstStyle>
            <a:defPPr>
              <a:defRPr lang="en-US"/>
            </a:defPPr>
            <a:lvl1pPr marL="0" marR="0" lvl="0" indent="0" defTabSz="914400" eaLnBrk="1" fontAlgn="auto" latinLnBrk="0" hangingPunct="1">
              <a:lnSpc>
                <a:spcPct val="100000"/>
              </a:lnSpc>
              <a:spcBef>
                <a:spcPts val="0"/>
              </a:spcBef>
              <a:spcAft>
                <a:spcPts val="0"/>
              </a:spcAft>
              <a:buClrTx/>
              <a:buSzTx/>
              <a:buFontTx/>
              <a:buNone/>
              <a:defRPr kumimoji="0" sz="2000" i="0" u="none" strike="noStrike" kern="0" cap="none" spc="0" normalizeH="0" baseline="0">
                <a:ln>
                  <a:noFill/>
                </a:ln>
                <a:solidFill>
                  <a:srgbClr val="FF9900"/>
                </a:solidFill>
                <a:effectLst/>
                <a:uLnTx/>
                <a:uFillTx/>
                <a:latin typeface="微软雅黑" panose="020B0503020204020204" charset="-122"/>
                <a:ea typeface="微软雅黑" panose="020B0503020204020204" charset="-122"/>
              </a:defRPr>
            </a:lvl1pPr>
          </a:lstStyle>
          <a:p>
            <a:pPr lvl="0">
              <a:defRPr/>
            </a:pPr>
            <a:r>
              <a:rPr lang="zh-CN" altLang="en-US" sz="2400" b="1" dirty="0">
                <a:solidFill>
                  <a:srgbClr val="C00000"/>
                </a:solidFill>
              </a:rPr>
              <a:t>设计工艺</a:t>
            </a:r>
            <a:endParaRPr lang="zh-CN" altLang="en-US" sz="2400" b="1" dirty="0">
              <a:solidFill>
                <a:srgbClr val="C00000"/>
              </a:solidFill>
            </a:endParaRPr>
          </a:p>
        </p:txBody>
      </p:sp>
      <p:sp>
        <p:nvSpPr>
          <p:cNvPr id="16" name="五边形 15"/>
          <p:cNvSpPr/>
          <p:nvPr/>
        </p:nvSpPr>
        <p:spPr>
          <a:xfrm>
            <a:off x="263386" y="432793"/>
            <a:ext cx="431310" cy="431947"/>
          </a:xfrm>
          <a:prstGeom prst="homePlate">
            <a:avLst>
              <a:gd name="adj" fmla="val 38242"/>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a:off x="131693" y="432793"/>
            <a:ext cx="95684" cy="431947"/>
          </a:xfrm>
          <a:prstGeom prst="rect">
            <a:avLst/>
          </a:prstGeom>
          <a:solidFill>
            <a:srgbClr val="8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1" y="432793"/>
            <a:ext cx="95684" cy="431947"/>
          </a:xfrm>
          <a:prstGeom prst="rect">
            <a:avLst/>
          </a:prstGeom>
          <a:solidFill>
            <a:srgbClr val="8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6979" name="Rectangle 3"/>
          <p:cNvSpPr>
            <a:spLocks noChangeArrowheads="1"/>
          </p:cNvSpPr>
          <p:nvPr/>
        </p:nvSpPr>
        <p:spPr bwMode="auto">
          <a:xfrm>
            <a:off x="1012064" y="1692456"/>
            <a:ext cx="4123830" cy="2677656"/>
          </a:xfrm>
          <a:prstGeom prst="rect">
            <a:avLst/>
          </a:prstGeom>
          <a:noFill/>
          <a:ln w="9525">
            <a:noFill/>
            <a:miter lim="800000"/>
          </a:ln>
          <a:effectLst/>
        </p:spPr>
        <p:txBody>
          <a:bodyPr vert="horz" wrap="square" lIns="91440" tIns="45720" rIns="91440" bIns="45720" numCol="1" anchor="ctr" anchorCtr="0" compatLnSpc="1">
            <a:spAutoFit/>
          </a:bodyPr>
          <a:lstStyle/>
          <a:p>
            <a:pPr marL="0" marR="0" lvl="0" indent="304800" algn="l" defTabSz="914400" rtl="0" eaLnBrk="1" fontAlgn="base" latinLnBrk="0" hangingPunct="1">
              <a:lnSpc>
                <a:spcPct val="100000"/>
              </a:lnSpc>
              <a:spcBef>
                <a:spcPct val="0"/>
              </a:spcBef>
              <a:spcAft>
                <a:spcPct val="0"/>
              </a:spcAft>
              <a:buClrTx/>
              <a:buSzTx/>
              <a:buFontTx/>
              <a:buNone/>
            </a:pPr>
            <a:r>
              <a:rPr kumimoji="0" lang="en-US" altLang="zh-CN" sz="2000" b="1" i="0" u="none" strike="noStrike" cap="none" normalizeH="0" baseline="0" dirty="0">
                <a:ln>
                  <a:noFill/>
                </a:ln>
                <a:solidFill>
                  <a:srgbClr val="000000"/>
                </a:solidFill>
                <a:effectLst/>
                <a:latin typeface="黑体" panose="02010609060101010101" charset="-122"/>
                <a:ea typeface="黑体" panose="02010609060101010101" charset="-122"/>
                <a:cs typeface="Times New Roman" panose="02020603050405020304" pitchFamily="18" charset="0"/>
              </a:rPr>
              <a:t> </a:t>
            </a:r>
            <a:r>
              <a:rPr kumimoji="0" lang="zh-CN" sz="2400" b="1" i="0" u="none" strike="noStrike" cap="none" normalizeH="0" baseline="0" dirty="0">
                <a:ln>
                  <a:noFill/>
                </a:ln>
                <a:solidFill>
                  <a:srgbClr val="000000"/>
                </a:solidFill>
                <a:effectLst/>
                <a:latin typeface="黑体" panose="02010609060101010101" charset="-122"/>
                <a:ea typeface="黑体" panose="02010609060101010101" charset="-122"/>
                <a:cs typeface="Times New Roman" panose="02020603050405020304" pitchFamily="18" charset="0"/>
              </a:rPr>
              <a:t>湖北省学苑珠宝职业培训学校是中国地质大学（武汉）珠宝学院注册的珠宝教育机构，负责</a:t>
            </a:r>
            <a:r>
              <a:rPr kumimoji="0" lang="zh-CN" altLang="zh-CN" sz="2400" b="1" i="0" u="none" strike="noStrike" cap="none" normalizeH="0" baseline="0" dirty="0">
                <a:ln>
                  <a:noFill/>
                </a:ln>
                <a:solidFill>
                  <a:srgbClr val="000000"/>
                </a:solidFill>
                <a:effectLst/>
                <a:latin typeface="黑体" panose="02010609060101010101" charset="-122"/>
                <a:ea typeface="黑体" panose="02010609060101010101" charset="-122"/>
                <a:cs typeface="Times New Roman" panose="02020603050405020304" pitchFamily="18" charset="0"/>
              </a:rPr>
              <a:t>GIC</a:t>
            </a:r>
            <a:r>
              <a:rPr kumimoji="0" lang="zh-CN" sz="2400" b="1" i="0" u="none" strike="noStrike" cap="none" normalizeH="0" baseline="0" dirty="0">
                <a:ln>
                  <a:noFill/>
                </a:ln>
                <a:solidFill>
                  <a:srgbClr val="000000"/>
                </a:solidFill>
                <a:effectLst/>
                <a:latin typeface="黑体" panose="02010609060101010101" charset="-122"/>
                <a:ea typeface="黑体" panose="02010609060101010101" charset="-122"/>
                <a:cs typeface="Times New Roman" panose="02020603050405020304" pitchFamily="18" charset="0"/>
              </a:rPr>
              <a:t>珠宝教育品牌的宣传和推广以及</a:t>
            </a:r>
            <a:r>
              <a:rPr kumimoji="0" lang="zh-CN" altLang="zh-CN" sz="2400" b="1" i="0" u="none" strike="noStrike" cap="none" normalizeH="0" baseline="0" dirty="0">
                <a:ln>
                  <a:noFill/>
                </a:ln>
                <a:solidFill>
                  <a:srgbClr val="000000"/>
                </a:solidFill>
                <a:effectLst/>
                <a:latin typeface="黑体" panose="02010609060101010101" charset="-122"/>
                <a:ea typeface="黑体" panose="02010609060101010101" charset="-122"/>
                <a:cs typeface="Times New Roman" panose="02020603050405020304" pitchFamily="18" charset="0"/>
              </a:rPr>
              <a:t>GIC</a:t>
            </a:r>
            <a:r>
              <a:rPr kumimoji="0" lang="zh-CN" sz="2400" b="1" i="0" u="none" strike="noStrike" cap="none" normalizeH="0" baseline="0" dirty="0">
                <a:ln>
                  <a:noFill/>
                </a:ln>
                <a:solidFill>
                  <a:srgbClr val="000000"/>
                </a:solidFill>
                <a:effectLst/>
                <a:latin typeface="黑体" panose="02010609060101010101" charset="-122"/>
                <a:ea typeface="黑体" panose="02010609060101010101" charset="-122"/>
                <a:cs typeface="Times New Roman" panose="02020603050405020304" pitchFamily="18" charset="0"/>
              </a:rPr>
              <a:t>珠宝职业教育的运营和管理。</a:t>
            </a:r>
            <a:r>
              <a:rPr lang="zh-CN" altLang="en-US" sz="2400" b="1" dirty="0">
                <a:solidFill>
                  <a:srgbClr val="C00000"/>
                </a:solidFill>
                <a:latin typeface="黑体" panose="02010609060101010101" charset="-122"/>
                <a:ea typeface="黑体" panose="02010609060101010101" charset="-122"/>
                <a:cs typeface="Times New Roman" panose="02020603050405020304" pitchFamily="18" charset="0"/>
              </a:rPr>
              <a:t>现设有三大门类</a:t>
            </a:r>
            <a:r>
              <a:rPr lang="en-US" altLang="zh-CN" sz="2400" b="1" dirty="0">
                <a:solidFill>
                  <a:srgbClr val="C00000"/>
                </a:solidFill>
                <a:latin typeface="黑体" panose="02010609060101010101" charset="-122"/>
                <a:ea typeface="黑体" panose="02010609060101010101" charset="-122"/>
                <a:cs typeface="Times New Roman" panose="02020603050405020304" pitchFamily="18" charset="0"/>
              </a:rPr>
              <a:t>22</a:t>
            </a:r>
            <a:r>
              <a:rPr lang="zh-CN" altLang="en-US" sz="2400" b="1" dirty="0">
                <a:solidFill>
                  <a:srgbClr val="C00000"/>
                </a:solidFill>
                <a:latin typeface="黑体" panose="02010609060101010101" charset="-122"/>
                <a:ea typeface="黑体" panose="02010609060101010101" charset="-122"/>
                <a:cs typeface="Times New Roman" panose="02020603050405020304" pitchFamily="18" charset="0"/>
              </a:rPr>
              <a:t>门课程。</a:t>
            </a:r>
            <a:r>
              <a:rPr kumimoji="0" lang="zh-CN" sz="2400" b="1" i="0" u="none" strike="noStrike" cap="none" normalizeH="0" baseline="0" dirty="0">
                <a:ln>
                  <a:noFill/>
                </a:ln>
                <a:solidFill>
                  <a:srgbClr val="C00000"/>
                </a:solidFill>
                <a:effectLst/>
                <a:latin typeface="黑体" panose="02010609060101010101" charset="-122"/>
                <a:ea typeface="黑体" panose="02010609060101010101" charset="-122"/>
                <a:cs typeface="Times New Roman" panose="02020603050405020304" pitchFamily="18" charset="0"/>
              </a:rPr>
              <a:t> </a:t>
            </a:r>
            <a:endParaRPr kumimoji="0" lang="zh-CN" sz="2400" b="1" i="0" u="none" strike="noStrike" cap="none" normalizeH="0" baseline="0" dirty="0">
              <a:ln>
                <a:noFill/>
              </a:ln>
              <a:solidFill>
                <a:srgbClr val="C00000"/>
              </a:solidFill>
              <a:effectLst/>
              <a:latin typeface="黑体" panose="02010609060101010101" charset="-122"/>
              <a:ea typeface="黑体" panose="02010609060101010101" charset="-122"/>
              <a:cs typeface="宋体" panose="02010600030101010101" pitchFamily="2" charset="-122"/>
            </a:endParaRPr>
          </a:p>
        </p:txBody>
      </p:sp>
      <p:pic>
        <p:nvPicPr>
          <p:cNvPr id="126980" name="Picture 4"/>
          <p:cNvPicPr>
            <a:picLocks noChangeAspect="1" noChangeArrowheads="1"/>
          </p:cNvPicPr>
          <p:nvPr/>
        </p:nvPicPr>
        <p:blipFill>
          <a:blip r:embed="rId1"/>
          <a:srcRect/>
          <a:stretch>
            <a:fillRect/>
          </a:stretch>
        </p:blipFill>
        <p:spPr bwMode="auto">
          <a:xfrm>
            <a:off x="5135894" y="1452539"/>
            <a:ext cx="6436426" cy="3357173"/>
          </a:xfrm>
          <a:prstGeom prst="rect">
            <a:avLst/>
          </a:prstGeom>
          <a:noFill/>
          <a:ln w="9525">
            <a:noFill/>
            <a:miter lim="800000"/>
            <a:headEnd/>
            <a:tailEnd/>
          </a:ln>
        </p:spPr>
      </p:pic>
    </p:spTree>
  </p:cSld>
  <p:clrMapOvr>
    <a:masterClrMapping/>
  </p:clrMapOvr>
  <mc:AlternateContent xmlns:mc="http://schemas.openxmlformats.org/markup-compatibility/2006">
    <mc:Choice xmlns:p14="http://schemas.microsoft.com/office/powerpoint/2010/main" Requires="p14">
      <p:transition spd="slow" p14:dur="4000" advTm="0">
        <p14:vortex dir="r"/>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wipe(left)">
                                      <p:cBhvr>
                                        <p:cTn id="7" dur="500"/>
                                        <p:tgtEl>
                                          <p:spTgt spid="26"/>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wipe(left)">
                                      <p:cBhvr>
                                        <p:cTn id="11" dur="500"/>
                                        <p:tgtEl>
                                          <p:spTgt spid="10"/>
                                        </p:tgtEl>
                                      </p:cBhvr>
                                    </p:animEffect>
                                  </p:childTnLst>
                                </p:cTn>
                              </p:par>
                              <p:par>
                                <p:cTn id="12" presetID="22" presetClass="entr" presetSubtype="8" fill="hold" grpId="0" nodeType="with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wipe(left)">
                                      <p:cBhvr>
                                        <p:cTn id="14" dur="500"/>
                                        <p:tgtEl>
                                          <p:spTgt spid="11"/>
                                        </p:tgtEl>
                                      </p:cBhvr>
                                    </p:animEffect>
                                  </p:childTnLst>
                                </p:cTn>
                              </p:par>
                              <p:par>
                                <p:cTn id="15" presetID="22" presetClass="entr" presetSubtype="8" fill="hold" grpId="0" nodeType="with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wipe(left)">
                                      <p:cBhvr>
                                        <p:cTn id="17" dur="500"/>
                                        <p:tgtEl>
                                          <p:spTgt spid="12"/>
                                        </p:tgtEl>
                                      </p:cBhvr>
                                    </p:animEffect>
                                  </p:childTnLst>
                                </p:cTn>
                              </p:par>
                            </p:childTnLst>
                          </p:cTn>
                        </p:par>
                        <p:par>
                          <p:cTn id="18" fill="hold">
                            <p:stCondLst>
                              <p:cond delay="1000"/>
                            </p:stCondLst>
                            <p:childTnLst>
                              <p:par>
                                <p:cTn id="19" presetID="10" presetClass="entr" presetSubtype="0" fill="hold" grpId="0" nodeType="afterEffect">
                                  <p:stCondLst>
                                    <p:cond delay="0"/>
                                  </p:stCondLst>
                                  <p:childTnLst>
                                    <p:set>
                                      <p:cBhvr>
                                        <p:cTn id="20" dur="1" fill="hold">
                                          <p:stCondLst>
                                            <p:cond delay="0"/>
                                          </p:stCondLst>
                                        </p:cTn>
                                        <p:tgtEl>
                                          <p:spTgt spid="227"/>
                                        </p:tgtEl>
                                        <p:attrNameLst>
                                          <p:attrName>style.visibility</p:attrName>
                                        </p:attrNameLst>
                                      </p:cBhvr>
                                      <p:to>
                                        <p:strVal val="visible"/>
                                      </p:to>
                                    </p:set>
                                    <p:animEffect transition="in" filter="fade">
                                      <p:cBhvr>
                                        <p:cTn id="21" dur="500"/>
                                        <p:tgtEl>
                                          <p:spTgt spid="2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27" grpId="0"/>
      <p:bldP spid="10" grpId="0"/>
      <p:bldP spid="11" grpId="0"/>
      <p:bldP spid="12" grpId="0"/>
    </p:bld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extBox 25"/>
          <p:cNvSpPr txBox="1"/>
          <p:nvPr/>
        </p:nvSpPr>
        <p:spPr>
          <a:xfrm>
            <a:off x="954025" y="464498"/>
            <a:ext cx="2688299" cy="415402"/>
          </a:xfrm>
          <a:prstGeom prst="rect">
            <a:avLst/>
          </a:prstGeom>
          <a:noFill/>
        </p:spPr>
        <p:txBody>
          <a:bodyPr wrap="square" lIns="0" tIns="0" rIns="0" bIns="0" rtlCol="0">
            <a:spAutoFit/>
          </a:bodyPr>
          <a:lstStyle/>
          <a:p>
            <a:r>
              <a:rPr lang="zh-CN" altLang="en-US" sz="2700" b="1" dirty="0">
                <a:solidFill>
                  <a:schemeClr val="tx1">
                    <a:lumMod val="65000"/>
                    <a:lumOff val="35000"/>
                  </a:schemeClr>
                </a:solidFill>
                <a:latin typeface="微软雅黑" panose="020B0503020204020204" charset="-122"/>
                <a:ea typeface="微软雅黑" panose="020B0503020204020204" charset="-122"/>
              </a:rPr>
              <a:t>教育网络</a:t>
            </a:r>
            <a:endParaRPr lang="zh-CN" altLang="en-US" sz="2700" b="1" dirty="0">
              <a:solidFill>
                <a:schemeClr val="tx1">
                  <a:lumMod val="65000"/>
                  <a:lumOff val="35000"/>
                </a:schemeClr>
              </a:solidFill>
              <a:latin typeface="微软雅黑" panose="020B0503020204020204" charset="-122"/>
              <a:ea typeface="微软雅黑" panose="020B0503020204020204" charset="-122"/>
            </a:endParaRPr>
          </a:p>
        </p:txBody>
      </p:sp>
      <p:cxnSp>
        <p:nvCxnSpPr>
          <p:cNvPr id="208" name="直接连接符 207"/>
          <p:cNvCxnSpPr/>
          <p:nvPr/>
        </p:nvCxnSpPr>
        <p:spPr>
          <a:xfrm>
            <a:off x="5094665" y="3082084"/>
            <a:ext cx="336551" cy="331335"/>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209" name="直接连接符 208"/>
          <p:cNvCxnSpPr/>
          <p:nvPr/>
        </p:nvCxnSpPr>
        <p:spPr>
          <a:xfrm>
            <a:off x="5431212" y="3413418"/>
            <a:ext cx="1640864" cy="10104"/>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210" name="直接连接符 209"/>
          <p:cNvCxnSpPr/>
          <p:nvPr/>
        </p:nvCxnSpPr>
        <p:spPr>
          <a:xfrm>
            <a:off x="4199535" y="3717693"/>
            <a:ext cx="336551" cy="331335"/>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11" name="直接连接符 210"/>
          <p:cNvCxnSpPr/>
          <p:nvPr/>
        </p:nvCxnSpPr>
        <p:spPr>
          <a:xfrm flipV="1">
            <a:off x="4536087" y="4038126"/>
            <a:ext cx="2535991" cy="10901"/>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212" name="直接连接符 211"/>
          <p:cNvCxnSpPr/>
          <p:nvPr/>
        </p:nvCxnSpPr>
        <p:spPr>
          <a:xfrm flipV="1">
            <a:off x="4947620" y="4671344"/>
            <a:ext cx="421665" cy="273113"/>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213" name="直接连接符 212"/>
          <p:cNvCxnSpPr/>
          <p:nvPr/>
        </p:nvCxnSpPr>
        <p:spPr>
          <a:xfrm>
            <a:off x="5369287" y="4671344"/>
            <a:ext cx="1702295"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214" name="直接连接符 213"/>
          <p:cNvCxnSpPr/>
          <p:nvPr/>
        </p:nvCxnSpPr>
        <p:spPr>
          <a:xfrm>
            <a:off x="4129555" y="5306082"/>
            <a:ext cx="336551" cy="331335"/>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215" name="直接连接符 214"/>
          <p:cNvCxnSpPr/>
          <p:nvPr/>
        </p:nvCxnSpPr>
        <p:spPr>
          <a:xfrm>
            <a:off x="4466106" y="5637417"/>
            <a:ext cx="2605476"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216" name="矩形 215"/>
          <p:cNvSpPr/>
          <p:nvPr/>
        </p:nvSpPr>
        <p:spPr>
          <a:xfrm>
            <a:off x="5703837" y="3070415"/>
            <a:ext cx="1271984" cy="430806"/>
          </a:xfrm>
          <a:prstGeom prst="rect">
            <a:avLst/>
          </a:prstGeom>
        </p:spPr>
        <p:txBody>
          <a:bodyPr wrap="none" lIns="121841" tIns="60920" rIns="121841" bIns="60920">
            <a:spAutoFit/>
          </a:bodyPr>
          <a:lstStyle/>
          <a:p>
            <a:r>
              <a:rPr lang="zh-CN" altLang="en-US" sz="2000" dirty="0">
                <a:solidFill>
                  <a:srgbClr val="C00000"/>
                </a:solidFill>
                <a:latin typeface="微软雅黑" panose="020B0503020204020204" charset="-122"/>
                <a:ea typeface="微软雅黑" panose="020B0503020204020204" charset="-122"/>
              </a:rPr>
              <a:t>武汉总部</a:t>
            </a:r>
            <a:endParaRPr lang="zh-CN" altLang="en-US" sz="2000" dirty="0">
              <a:solidFill>
                <a:srgbClr val="C00000"/>
              </a:solidFill>
              <a:latin typeface="微软雅黑" panose="020B0503020204020204" charset="-122"/>
              <a:ea typeface="微软雅黑" panose="020B0503020204020204" charset="-122"/>
            </a:endParaRPr>
          </a:p>
        </p:txBody>
      </p:sp>
      <p:sp>
        <p:nvSpPr>
          <p:cNvPr id="217" name="矩形 216"/>
          <p:cNvSpPr/>
          <p:nvPr/>
        </p:nvSpPr>
        <p:spPr>
          <a:xfrm>
            <a:off x="5703837" y="3691248"/>
            <a:ext cx="1271984" cy="430806"/>
          </a:xfrm>
          <a:prstGeom prst="rect">
            <a:avLst/>
          </a:prstGeom>
        </p:spPr>
        <p:txBody>
          <a:bodyPr wrap="none" lIns="121841" tIns="60920" rIns="121841" bIns="60920">
            <a:spAutoFit/>
          </a:bodyPr>
          <a:lstStyle/>
          <a:p>
            <a:r>
              <a:rPr lang="zh-CN" altLang="en-US" sz="2000" dirty="0">
                <a:solidFill>
                  <a:srgbClr val="C00000"/>
                </a:solidFill>
                <a:latin typeface="微软雅黑" panose="020B0503020204020204" charset="-122"/>
                <a:ea typeface="微软雅黑" panose="020B0503020204020204" charset="-122"/>
              </a:rPr>
              <a:t>深圳分部</a:t>
            </a:r>
            <a:endParaRPr lang="zh-CN" altLang="en-US" sz="2000" dirty="0">
              <a:solidFill>
                <a:srgbClr val="C00000"/>
              </a:solidFill>
              <a:latin typeface="微软雅黑" panose="020B0503020204020204" charset="-122"/>
              <a:ea typeface="微软雅黑" panose="020B0503020204020204" charset="-122"/>
            </a:endParaRPr>
          </a:p>
        </p:txBody>
      </p:sp>
      <p:sp>
        <p:nvSpPr>
          <p:cNvPr id="218" name="矩形 217"/>
          <p:cNvSpPr/>
          <p:nvPr/>
        </p:nvSpPr>
        <p:spPr>
          <a:xfrm>
            <a:off x="5431217" y="4326811"/>
            <a:ext cx="2393200" cy="430806"/>
          </a:xfrm>
          <a:prstGeom prst="rect">
            <a:avLst/>
          </a:prstGeom>
        </p:spPr>
        <p:txBody>
          <a:bodyPr wrap="square" lIns="121841" tIns="60920" rIns="121841" bIns="60920">
            <a:spAutoFit/>
          </a:bodyPr>
          <a:lstStyle/>
          <a:p>
            <a:r>
              <a:rPr lang="zh-CN" altLang="en-US" sz="2000" dirty="0">
                <a:solidFill>
                  <a:srgbClr val="C00000"/>
                </a:solidFill>
                <a:latin typeface="微软雅黑" panose="020B0503020204020204" charset="-122"/>
                <a:ea typeface="微软雅黑" panose="020B0503020204020204" charset="-122"/>
              </a:rPr>
              <a:t>全国</a:t>
            </a:r>
            <a:r>
              <a:rPr lang="en-US" altLang="zh-CN" sz="2000" dirty="0">
                <a:solidFill>
                  <a:srgbClr val="C00000"/>
                </a:solidFill>
                <a:latin typeface="微软雅黑" panose="020B0503020204020204" charset="-122"/>
                <a:ea typeface="微软雅黑" panose="020B0503020204020204" charset="-122"/>
              </a:rPr>
              <a:t>29</a:t>
            </a:r>
            <a:r>
              <a:rPr lang="zh-CN" altLang="en-US" sz="2000" dirty="0">
                <a:solidFill>
                  <a:srgbClr val="C00000"/>
                </a:solidFill>
                <a:latin typeface="微软雅黑" panose="020B0503020204020204" charset="-122"/>
                <a:ea typeface="微软雅黑" panose="020B0503020204020204" charset="-122"/>
              </a:rPr>
              <a:t>个城市开办</a:t>
            </a:r>
            <a:endParaRPr lang="zh-CN" altLang="en-US" sz="2000" dirty="0">
              <a:solidFill>
                <a:srgbClr val="C00000"/>
              </a:solidFill>
              <a:latin typeface="微软雅黑" panose="020B0503020204020204" charset="-122"/>
              <a:ea typeface="微软雅黑" panose="020B0503020204020204" charset="-122"/>
            </a:endParaRPr>
          </a:p>
        </p:txBody>
      </p:sp>
      <p:sp>
        <p:nvSpPr>
          <p:cNvPr id="219" name="矩形 218"/>
          <p:cNvSpPr/>
          <p:nvPr/>
        </p:nvSpPr>
        <p:spPr>
          <a:xfrm>
            <a:off x="5369287" y="4944458"/>
            <a:ext cx="2184038" cy="738583"/>
          </a:xfrm>
          <a:prstGeom prst="rect">
            <a:avLst/>
          </a:prstGeom>
        </p:spPr>
        <p:txBody>
          <a:bodyPr wrap="square" lIns="121841" tIns="60920" rIns="121841" bIns="60920">
            <a:spAutoFit/>
          </a:bodyPr>
          <a:lstStyle/>
          <a:p>
            <a:r>
              <a:rPr lang="zh-CN" altLang="en-US" sz="2000" dirty="0">
                <a:solidFill>
                  <a:srgbClr val="C00000"/>
                </a:solidFill>
                <a:latin typeface="微软雅黑" panose="020B0503020204020204" charset="-122"/>
                <a:ea typeface="微软雅黑" panose="020B0503020204020204" charset="-122"/>
              </a:rPr>
              <a:t>中国第一个</a:t>
            </a:r>
            <a:r>
              <a:rPr lang="en-US" altLang="zh-CN" sz="2000" dirty="0">
                <a:solidFill>
                  <a:srgbClr val="C00000"/>
                </a:solidFill>
                <a:latin typeface="微软雅黑" panose="020B0503020204020204" charset="-122"/>
                <a:ea typeface="微软雅黑" panose="020B0503020204020204" charset="-122"/>
              </a:rPr>
              <a:t>GIC</a:t>
            </a:r>
            <a:r>
              <a:rPr lang="zh-CN" altLang="en-US" sz="2000" dirty="0">
                <a:solidFill>
                  <a:srgbClr val="C00000"/>
                </a:solidFill>
                <a:latin typeface="微软雅黑" panose="020B0503020204020204" charset="-122"/>
                <a:ea typeface="微软雅黑" panose="020B0503020204020204" charset="-122"/>
              </a:rPr>
              <a:t>珠宝教育品牌</a:t>
            </a:r>
            <a:endParaRPr lang="zh-CN" altLang="en-US" sz="2000" dirty="0">
              <a:solidFill>
                <a:srgbClr val="C00000"/>
              </a:solidFill>
              <a:latin typeface="微软雅黑" panose="020B0503020204020204" charset="-122"/>
              <a:ea typeface="微软雅黑" panose="020B0503020204020204" charset="-122"/>
            </a:endParaRPr>
          </a:p>
        </p:txBody>
      </p:sp>
      <p:sp>
        <p:nvSpPr>
          <p:cNvPr id="221" name="圆角矩形 220"/>
          <p:cNvSpPr/>
          <p:nvPr/>
        </p:nvSpPr>
        <p:spPr>
          <a:xfrm>
            <a:off x="7824416" y="2127783"/>
            <a:ext cx="3264363" cy="3964896"/>
          </a:xfrm>
          <a:prstGeom prst="round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121798" tIns="60899" rIns="121798" bIns="60899" rtlCol="0" anchor="ctr"/>
          <a:lstStyle/>
          <a:p>
            <a:pPr algn="ctr"/>
            <a:endParaRPr lang="zh-CN" altLang="en-US"/>
          </a:p>
        </p:txBody>
      </p:sp>
      <p:grpSp>
        <p:nvGrpSpPr>
          <p:cNvPr id="3" name="组合 221"/>
          <p:cNvGrpSpPr/>
          <p:nvPr/>
        </p:nvGrpSpPr>
        <p:grpSpPr>
          <a:xfrm>
            <a:off x="8192912" y="1530801"/>
            <a:ext cx="2636914" cy="840877"/>
            <a:chOff x="814328" y="3219334"/>
            <a:chExt cx="1356392" cy="432536"/>
          </a:xfrm>
        </p:grpSpPr>
        <p:grpSp>
          <p:nvGrpSpPr>
            <p:cNvPr id="4" name="组合 222"/>
            <p:cNvGrpSpPr/>
            <p:nvPr/>
          </p:nvGrpSpPr>
          <p:grpSpPr>
            <a:xfrm>
              <a:off x="814328" y="3219334"/>
              <a:ext cx="1356392" cy="432536"/>
              <a:chOff x="4304043" y="1286668"/>
              <a:chExt cx="3837944" cy="2757793"/>
            </a:xfrm>
            <a:effectLst>
              <a:outerShdw blurRad="381000" dist="254000" dir="8100000" algn="tr" rotWithShape="0">
                <a:prstClr val="black">
                  <a:alpha val="40000"/>
                </a:prstClr>
              </a:outerShdw>
            </a:effectLst>
          </p:grpSpPr>
          <p:sp>
            <p:nvSpPr>
              <p:cNvPr id="225" name="圆角矩形 224"/>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6" name="圆角矩形 225"/>
              <p:cNvSpPr/>
              <p:nvPr/>
            </p:nvSpPr>
            <p:spPr>
              <a:xfrm>
                <a:off x="4351927" y="1373342"/>
                <a:ext cx="3742173" cy="258445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24" name="TextBox 223"/>
            <p:cNvSpPr txBox="1"/>
            <p:nvPr/>
          </p:nvSpPr>
          <p:spPr>
            <a:xfrm>
              <a:off x="837108" y="3315198"/>
              <a:ext cx="1322544" cy="205764"/>
            </a:xfrm>
            <a:prstGeom prst="rect">
              <a:avLst/>
            </a:prstGeom>
            <a:noFill/>
            <a:effectLst>
              <a:innerShdw blurRad="63500" dist="50800" dir="13500000">
                <a:prstClr val="black">
                  <a:alpha val="50000"/>
                </a:prstClr>
              </a:innerShdw>
            </a:effectLst>
          </p:spPr>
          <p:txBody>
            <a:bodyPr wrap="square" lIns="0" tIns="0" rIns="0" bIns="0" rtlCol="0">
              <a:spAutoFit/>
            </a:bodyPr>
            <a:lstStyle>
              <a:defPPr>
                <a:defRPr lang="zh-CN"/>
              </a:defPPr>
              <a:lvl1pPr algn="ctr">
                <a:defRPr sz="1400" b="1">
                  <a:solidFill>
                    <a:schemeClr val="bg1"/>
                  </a:solidFill>
                  <a:latin typeface="微软雅黑" panose="020B0503020204020204" charset="-122"/>
                  <a:ea typeface="微软雅黑" panose="020B0503020204020204" charset="-122"/>
                </a:defRPr>
              </a:lvl1pPr>
            </a:lstStyle>
            <a:p>
              <a:r>
                <a:rPr lang="zh-CN" altLang="en-US" sz="2600" dirty="0">
                  <a:solidFill>
                    <a:schemeClr val="tx1"/>
                  </a:solidFill>
                  <a:latin typeface="+mn-ea"/>
                </a:rPr>
                <a:t>覆盖全国</a:t>
              </a:r>
              <a:endParaRPr lang="zh-CN" altLang="en-US" sz="2600" dirty="0">
                <a:solidFill>
                  <a:schemeClr val="tx1"/>
                </a:solidFill>
                <a:latin typeface="+mn-ea"/>
              </a:endParaRPr>
            </a:p>
          </p:txBody>
        </p:sp>
      </p:grpSp>
      <p:sp>
        <p:nvSpPr>
          <p:cNvPr id="227" name="TextBox 226"/>
          <p:cNvSpPr txBox="1"/>
          <p:nvPr/>
        </p:nvSpPr>
        <p:spPr>
          <a:xfrm>
            <a:off x="2188915" y="7890561"/>
            <a:ext cx="856350" cy="358788"/>
          </a:xfrm>
          <a:prstGeom prst="rect">
            <a:avLst/>
          </a:prstGeom>
          <a:noFill/>
        </p:spPr>
        <p:txBody>
          <a:bodyPr wrap="none" lIns="81079" tIns="40540" rIns="81079" bIns="40540" rtlCol="0">
            <a:spAutoFit/>
          </a:bodyPr>
          <a:lstStyle/>
          <a:p>
            <a:r>
              <a:rPr lang="zh-CN" altLang="en-US" dirty="0"/>
              <a:t>延迟符</a:t>
            </a:r>
            <a:endParaRPr lang="zh-CN" altLang="en-US" dirty="0"/>
          </a:p>
        </p:txBody>
      </p:sp>
      <p:sp>
        <p:nvSpPr>
          <p:cNvPr id="88" name="五边形 87"/>
          <p:cNvSpPr/>
          <p:nvPr/>
        </p:nvSpPr>
        <p:spPr>
          <a:xfrm>
            <a:off x="263386" y="432793"/>
            <a:ext cx="431310" cy="431947"/>
          </a:xfrm>
          <a:prstGeom prst="homePlate">
            <a:avLst>
              <a:gd name="adj" fmla="val 38242"/>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9" name="矩形 88"/>
          <p:cNvSpPr/>
          <p:nvPr/>
        </p:nvSpPr>
        <p:spPr>
          <a:xfrm>
            <a:off x="131693" y="432793"/>
            <a:ext cx="95684" cy="431947"/>
          </a:xfrm>
          <a:prstGeom prst="rect">
            <a:avLst/>
          </a:prstGeom>
          <a:solidFill>
            <a:srgbClr val="8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0" name="矩形 89"/>
          <p:cNvSpPr/>
          <p:nvPr/>
        </p:nvSpPr>
        <p:spPr>
          <a:xfrm>
            <a:off x="1" y="432793"/>
            <a:ext cx="95684" cy="431947"/>
          </a:xfrm>
          <a:prstGeom prst="rect">
            <a:avLst/>
          </a:prstGeom>
          <a:solidFill>
            <a:srgbClr val="8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8194" name="Picture 2" descr="C:\Users\apple\AppData\Local\Temp\ksohtml\wps_clip_image-14830.png"/>
          <p:cNvPicPr>
            <a:picLocks noChangeAspect="1" noChangeArrowheads="1"/>
          </p:cNvPicPr>
          <p:nvPr/>
        </p:nvPicPr>
        <p:blipFill>
          <a:blip r:embed="rId1"/>
          <a:srcRect/>
          <a:stretch>
            <a:fillRect/>
          </a:stretch>
        </p:blipFill>
        <p:spPr bwMode="auto">
          <a:xfrm>
            <a:off x="390525" y="1740280"/>
            <a:ext cx="4893335" cy="3897137"/>
          </a:xfrm>
          <a:prstGeom prst="rect">
            <a:avLst/>
          </a:prstGeom>
          <a:noFill/>
        </p:spPr>
      </p:pic>
      <p:sp>
        <p:nvSpPr>
          <p:cNvPr id="91" name="矩形 90"/>
          <p:cNvSpPr/>
          <p:nvPr/>
        </p:nvSpPr>
        <p:spPr>
          <a:xfrm>
            <a:off x="8129924" y="2829392"/>
            <a:ext cx="2667000" cy="2862322"/>
          </a:xfrm>
          <a:prstGeom prst="rect">
            <a:avLst/>
          </a:prstGeom>
        </p:spPr>
        <p:txBody>
          <a:bodyPr wrap="square">
            <a:spAutoFit/>
          </a:bodyPr>
          <a:lstStyle/>
          <a:p>
            <a:r>
              <a:rPr lang="zh-CN" altLang="en-US" dirty="0"/>
              <a:t>    </a:t>
            </a:r>
            <a:r>
              <a:rPr lang="zh-CN" altLang="en-US" b="1" dirty="0"/>
              <a:t>全面负责珠宝学院的非学历教育，拥有短期培训、职业教育系统、教育研发系统等多个发展平台，是集珠宝教育培训、职业教育、在线教育、教育研发、珠宝图书杂志、教育软件研发等于一体的珠宝综合性教育机构。</a:t>
            </a:r>
            <a:endParaRPr lang="zh-CN" altLang="en-US" b="1" dirty="0"/>
          </a:p>
        </p:txBody>
      </p:sp>
    </p:spTree>
  </p:cSld>
  <p:clrMapOvr>
    <a:masterClrMapping/>
  </p:clrMapOvr>
  <mc:AlternateContent xmlns:mc="http://schemas.openxmlformats.org/markup-compatibility/2006">
    <mc:Choice xmlns:p14="http://schemas.microsoft.com/office/powerpoint/2010/main" Requires="p14">
      <p:transition spd="slow" p14:dur="4000" advTm="0">
        <p14:vortex dir="r"/>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wipe(left)">
                                      <p:cBhvr>
                                        <p:cTn id="7" dur="500"/>
                                        <p:tgtEl>
                                          <p:spTgt spid="26"/>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208"/>
                                        </p:tgtEl>
                                        <p:attrNameLst>
                                          <p:attrName>style.visibility</p:attrName>
                                        </p:attrNameLst>
                                      </p:cBhvr>
                                      <p:to>
                                        <p:strVal val="visible"/>
                                      </p:to>
                                    </p:set>
                                    <p:animEffect transition="in" filter="wipe(left)">
                                      <p:cBhvr>
                                        <p:cTn id="11" dur="250"/>
                                        <p:tgtEl>
                                          <p:spTgt spid="208"/>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209"/>
                                        </p:tgtEl>
                                        <p:attrNameLst>
                                          <p:attrName>style.visibility</p:attrName>
                                        </p:attrNameLst>
                                      </p:cBhvr>
                                      <p:to>
                                        <p:strVal val="visible"/>
                                      </p:to>
                                    </p:set>
                                    <p:animEffect transition="in" filter="wipe(left)">
                                      <p:cBhvr>
                                        <p:cTn id="15" dur="250"/>
                                        <p:tgtEl>
                                          <p:spTgt spid="209"/>
                                        </p:tgtEl>
                                      </p:cBhvr>
                                    </p:animEffect>
                                  </p:childTnLst>
                                </p:cTn>
                              </p:par>
                            </p:childTnLst>
                          </p:cTn>
                        </p:par>
                        <p:par>
                          <p:cTn id="16" fill="hold">
                            <p:stCondLst>
                              <p:cond delay="1500"/>
                            </p:stCondLst>
                            <p:childTnLst>
                              <p:par>
                                <p:cTn id="17" presetID="47" presetClass="entr" presetSubtype="0" fill="hold" grpId="0" nodeType="afterEffect">
                                  <p:stCondLst>
                                    <p:cond delay="0"/>
                                  </p:stCondLst>
                                  <p:childTnLst>
                                    <p:set>
                                      <p:cBhvr>
                                        <p:cTn id="18" dur="1" fill="hold">
                                          <p:stCondLst>
                                            <p:cond delay="0"/>
                                          </p:stCondLst>
                                        </p:cTn>
                                        <p:tgtEl>
                                          <p:spTgt spid="216"/>
                                        </p:tgtEl>
                                        <p:attrNameLst>
                                          <p:attrName>style.visibility</p:attrName>
                                        </p:attrNameLst>
                                      </p:cBhvr>
                                      <p:to>
                                        <p:strVal val="visible"/>
                                      </p:to>
                                    </p:set>
                                    <p:animEffect transition="in" filter="fade">
                                      <p:cBhvr>
                                        <p:cTn id="19" dur="500"/>
                                        <p:tgtEl>
                                          <p:spTgt spid="216"/>
                                        </p:tgtEl>
                                      </p:cBhvr>
                                    </p:animEffect>
                                    <p:anim calcmode="lin" valueType="num">
                                      <p:cBhvr>
                                        <p:cTn id="20" dur="500" fill="hold"/>
                                        <p:tgtEl>
                                          <p:spTgt spid="216"/>
                                        </p:tgtEl>
                                        <p:attrNameLst>
                                          <p:attrName>ppt_x</p:attrName>
                                        </p:attrNameLst>
                                      </p:cBhvr>
                                      <p:tavLst>
                                        <p:tav tm="0">
                                          <p:val>
                                            <p:strVal val="#ppt_x"/>
                                          </p:val>
                                        </p:tav>
                                        <p:tav tm="100000">
                                          <p:val>
                                            <p:strVal val="#ppt_x"/>
                                          </p:val>
                                        </p:tav>
                                      </p:tavLst>
                                    </p:anim>
                                    <p:anim calcmode="lin" valueType="num">
                                      <p:cBhvr>
                                        <p:cTn id="21" dur="500" fill="hold"/>
                                        <p:tgtEl>
                                          <p:spTgt spid="216"/>
                                        </p:tgtEl>
                                        <p:attrNameLst>
                                          <p:attrName>ppt_y</p:attrName>
                                        </p:attrNameLst>
                                      </p:cBhvr>
                                      <p:tavLst>
                                        <p:tav tm="0">
                                          <p:val>
                                            <p:strVal val="#ppt_y-.1"/>
                                          </p:val>
                                        </p:tav>
                                        <p:tav tm="100000">
                                          <p:val>
                                            <p:strVal val="#ppt_y"/>
                                          </p:val>
                                        </p:tav>
                                      </p:tavLst>
                                    </p:anim>
                                  </p:childTnLst>
                                </p:cTn>
                              </p:par>
                            </p:childTnLst>
                          </p:cTn>
                        </p:par>
                        <p:par>
                          <p:cTn id="22" fill="hold">
                            <p:stCondLst>
                              <p:cond delay="2000"/>
                            </p:stCondLst>
                            <p:childTnLst>
                              <p:par>
                                <p:cTn id="23" presetID="22" presetClass="entr" presetSubtype="8" fill="hold" nodeType="afterEffect">
                                  <p:stCondLst>
                                    <p:cond delay="0"/>
                                  </p:stCondLst>
                                  <p:childTnLst>
                                    <p:set>
                                      <p:cBhvr>
                                        <p:cTn id="24" dur="1" fill="hold">
                                          <p:stCondLst>
                                            <p:cond delay="0"/>
                                          </p:stCondLst>
                                        </p:cTn>
                                        <p:tgtEl>
                                          <p:spTgt spid="210"/>
                                        </p:tgtEl>
                                        <p:attrNameLst>
                                          <p:attrName>style.visibility</p:attrName>
                                        </p:attrNameLst>
                                      </p:cBhvr>
                                      <p:to>
                                        <p:strVal val="visible"/>
                                      </p:to>
                                    </p:set>
                                    <p:animEffect transition="in" filter="wipe(left)">
                                      <p:cBhvr>
                                        <p:cTn id="25" dur="250"/>
                                        <p:tgtEl>
                                          <p:spTgt spid="210"/>
                                        </p:tgtEl>
                                      </p:cBhvr>
                                    </p:animEffect>
                                  </p:childTnLst>
                                </p:cTn>
                              </p:par>
                            </p:childTnLst>
                          </p:cTn>
                        </p:par>
                        <p:par>
                          <p:cTn id="26" fill="hold">
                            <p:stCondLst>
                              <p:cond delay="2500"/>
                            </p:stCondLst>
                            <p:childTnLst>
                              <p:par>
                                <p:cTn id="27" presetID="22" presetClass="entr" presetSubtype="8" fill="hold" nodeType="afterEffect">
                                  <p:stCondLst>
                                    <p:cond delay="0"/>
                                  </p:stCondLst>
                                  <p:childTnLst>
                                    <p:set>
                                      <p:cBhvr>
                                        <p:cTn id="28" dur="1" fill="hold">
                                          <p:stCondLst>
                                            <p:cond delay="0"/>
                                          </p:stCondLst>
                                        </p:cTn>
                                        <p:tgtEl>
                                          <p:spTgt spid="211"/>
                                        </p:tgtEl>
                                        <p:attrNameLst>
                                          <p:attrName>style.visibility</p:attrName>
                                        </p:attrNameLst>
                                      </p:cBhvr>
                                      <p:to>
                                        <p:strVal val="visible"/>
                                      </p:to>
                                    </p:set>
                                    <p:animEffect transition="in" filter="wipe(left)">
                                      <p:cBhvr>
                                        <p:cTn id="29" dur="250"/>
                                        <p:tgtEl>
                                          <p:spTgt spid="211"/>
                                        </p:tgtEl>
                                      </p:cBhvr>
                                    </p:animEffect>
                                  </p:childTnLst>
                                </p:cTn>
                              </p:par>
                            </p:childTnLst>
                          </p:cTn>
                        </p:par>
                        <p:par>
                          <p:cTn id="30" fill="hold">
                            <p:stCondLst>
                              <p:cond delay="3000"/>
                            </p:stCondLst>
                            <p:childTnLst>
                              <p:par>
                                <p:cTn id="31" presetID="47" presetClass="entr" presetSubtype="0" fill="hold" grpId="0" nodeType="afterEffect">
                                  <p:stCondLst>
                                    <p:cond delay="0"/>
                                  </p:stCondLst>
                                  <p:childTnLst>
                                    <p:set>
                                      <p:cBhvr>
                                        <p:cTn id="32" dur="1" fill="hold">
                                          <p:stCondLst>
                                            <p:cond delay="0"/>
                                          </p:stCondLst>
                                        </p:cTn>
                                        <p:tgtEl>
                                          <p:spTgt spid="217"/>
                                        </p:tgtEl>
                                        <p:attrNameLst>
                                          <p:attrName>style.visibility</p:attrName>
                                        </p:attrNameLst>
                                      </p:cBhvr>
                                      <p:to>
                                        <p:strVal val="visible"/>
                                      </p:to>
                                    </p:set>
                                    <p:animEffect transition="in" filter="fade">
                                      <p:cBhvr>
                                        <p:cTn id="33" dur="500"/>
                                        <p:tgtEl>
                                          <p:spTgt spid="217"/>
                                        </p:tgtEl>
                                      </p:cBhvr>
                                    </p:animEffect>
                                    <p:anim calcmode="lin" valueType="num">
                                      <p:cBhvr>
                                        <p:cTn id="34" dur="500" fill="hold"/>
                                        <p:tgtEl>
                                          <p:spTgt spid="217"/>
                                        </p:tgtEl>
                                        <p:attrNameLst>
                                          <p:attrName>ppt_x</p:attrName>
                                        </p:attrNameLst>
                                      </p:cBhvr>
                                      <p:tavLst>
                                        <p:tav tm="0">
                                          <p:val>
                                            <p:strVal val="#ppt_x"/>
                                          </p:val>
                                        </p:tav>
                                        <p:tav tm="100000">
                                          <p:val>
                                            <p:strVal val="#ppt_x"/>
                                          </p:val>
                                        </p:tav>
                                      </p:tavLst>
                                    </p:anim>
                                    <p:anim calcmode="lin" valueType="num">
                                      <p:cBhvr>
                                        <p:cTn id="35" dur="500" fill="hold"/>
                                        <p:tgtEl>
                                          <p:spTgt spid="217"/>
                                        </p:tgtEl>
                                        <p:attrNameLst>
                                          <p:attrName>ppt_y</p:attrName>
                                        </p:attrNameLst>
                                      </p:cBhvr>
                                      <p:tavLst>
                                        <p:tav tm="0">
                                          <p:val>
                                            <p:strVal val="#ppt_y-.1"/>
                                          </p:val>
                                        </p:tav>
                                        <p:tav tm="100000">
                                          <p:val>
                                            <p:strVal val="#ppt_y"/>
                                          </p:val>
                                        </p:tav>
                                      </p:tavLst>
                                    </p:anim>
                                  </p:childTnLst>
                                </p:cTn>
                              </p:par>
                            </p:childTnLst>
                          </p:cTn>
                        </p:par>
                        <p:par>
                          <p:cTn id="36" fill="hold">
                            <p:stCondLst>
                              <p:cond delay="3500"/>
                            </p:stCondLst>
                            <p:childTnLst>
                              <p:par>
                                <p:cTn id="37" presetID="22" presetClass="entr" presetSubtype="8" fill="hold" nodeType="afterEffect">
                                  <p:stCondLst>
                                    <p:cond delay="0"/>
                                  </p:stCondLst>
                                  <p:childTnLst>
                                    <p:set>
                                      <p:cBhvr>
                                        <p:cTn id="38" dur="1" fill="hold">
                                          <p:stCondLst>
                                            <p:cond delay="0"/>
                                          </p:stCondLst>
                                        </p:cTn>
                                        <p:tgtEl>
                                          <p:spTgt spid="212"/>
                                        </p:tgtEl>
                                        <p:attrNameLst>
                                          <p:attrName>style.visibility</p:attrName>
                                        </p:attrNameLst>
                                      </p:cBhvr>
                                      <p:to>
                                        <p:strVal val="visible"/>
                                      </p:to>
                                    </p:set>
                                    <p:animEffect transition="in" filter="wipe(left)">
                                      <p:cBhvr>
                                        <p:cTn id="39" dur="250"/>
                                        <p:tgtEl>
                                          <p:spTgt spid="212"/>
                                        </p:tgtEl>
                                      </p:cBhvr>
                                    </p:animEffect>
                                  </p:childTnLst>
                                </p:cTn>
                              </p:par>
                            </p:childTnLst>
                          </p:cTn>
                        </p:par>
                        <p:par>
                          <p:cTn id="40" fill="hold">
                            <p:stCondLst>
                              <p:cond delay="4000"/>
                            </p:stCondLst>
                            <p:childTnLst>
                              <p:par>
                                <p:cTn id="41" presetID="10" presetClass="entr" presetSubtype="0" fill="hold" nodeType="afterEffect">
                                  <p:stCondLst>
                                    <p:cond delay="0"/>
                                  </p:stCondLst>
                                  <p:childTnLst>
                                    <p:set>
                                      <p:cBhvr>
                                        <p:cTn id="42" dur="1" fill="hold">
                                          <p:stCondLst>
                                            <p:cond delay="0"/>
                                          </p:stCondLst>
                                        </p:cTn>
                                        <p:tgtEl>
                                          <p:spTgt spid="213"/>
                                        </p:tgtEl>
                                        <p:attrNameLst>
                                          <p:attrName>style.visibility</p:attrName>
                                        </p:attrNameLst>
                                      </p:cBhvr>
                                      <p:to>
                                        <p:strVal val="visible"/>
                                      </p:to>
                                    </p:set>
                                    <p:animEffect transition="in" filter="fade">
                                      <p:cBhvr>
                                        <p:cTn id="43" dur="250"/>
                                        <p:tgtEl>
                                          <p:spTgt spid="213"/>
                                        </p:tgtEl>
                                      </p:cBhvr>
                                    </p:animEffect>
                                  </p:childTnLst>
                                </p:cTn>
                              </p:par>
                            </p:childTnLst>
                          </p:cTn>
                        </p:par>
                        <p:par>
                          <p:cTn id="44" fill="hold">
                            <p:stCondLst>
                              <p:cond delay="4500"/>
                            </p:stCondLst>
                            <p:childTnLst>
                              <p:par>
                                <p:cTn id="45" presetID="47" presetClass="entr" presetSubtype="0" fill="hold" grpId="0" nodeType="afterEffect">
                                  <p:stCondLst>
                                    <p:cond delay="0"/>
                                  </p:stCondLst>
                                  <p:childTnLst>
                                    <p:set>
                                      <p:cBhvr>
                                        <p:cTn id="46" dur="1" fill="hold">
                                          <p:stCondLst>
                                            <p:cond delay="0"/>
                                          </p:stCondLst>
                                        </p:cTn>
                                        <p:tgtEl>
                                          <p:spTgt spid="218"/>
                                        </p:tgtEl>
                                        <p:attrNameLst>
                                          <p:attrName>style.visibility</p:attrName>
                                        </p:attrNameLst>
                                      </p:cBhvr>
                                      <p:to>
                                        <p:strVal val="visible"/>
                                      </p:to>
                                    </p:set>
                                    <p:animEffect transition="in" filter="fade">
                                      <p:cBhvr>
                                        <p:cTn id="47" dur="500"/>
                                        <p:tgtEl>
                                          <p:spTgt spid="218"/>
                                        </p:tgtEl>
                                      </p:cBhvr>
                                    </p:animEffect>
                                    <p:anim calcmode="lin" valueType="num">
                                      <p:cBhvr>
                                        <p:cTn id="48" dur="500" fill="hold"/>
                                        <p:tgtEl>
                                          <p:spTgt spid="218"/>
                                        </p:tgtEl>
                                        <p:attrNameLst>
                                          <p:attrName>ppt_x</p:attrName>
                                        </p:attrNameLst>
                                      </p:cBhvr>
                                      <p:tavLst>
                                        <p:tav tm="0">
                                          <p:val>
                                            <p:strVal val="#ppt_x"/>
                                          </p:val>
                                        </p:tav>
                                        <p:tav tm="100000">
                                          <p:val>
                                            <p:strVal val="#ppt_x"/>
                                          </p:val>
                                        </p:tav>
                                      </p:tavLst>
                                    </p:anim>
                                    <p:anim calcmode="lin" valueType="num">
                                      <p:cBhvr>
                                        <p:cTn id="49" dur="500" fill="hold"/>
                                        <p:tgtEl>
                                          <p:spTgt spid="218"/>
                                        </p:tgtEl>
                                        <p:attrNameLst>
                                          <p:attrName>ppt_y</p:attrName>
                                        </p:attrNameLst>
                                      </p:cBhvr>
                                      <p:tavLst>
                                        <p:tav tm="0">
                                          <p:val>
                                            <p:strVal val="#ppt_y-.1"/>
                                          </p:val>
                                        </p:tav>
                                        <p:tav tm="100000">
                                          <p:val>
                                            <p:strVal val="#ppt_y"/>
                                          </p:val>
                                        </p:tav>
                                      </p:tavLst>
                                    </p:anim>
                                  </p:childTnLst>
                                </p:cTn>
                              </p:par>
                            </p:childTnLst>
                          </p:cTn>
                        </p:par>
                        <p:par>
                          <p:cTn id="50" fill="hold">
                            <p:stCondLst>
                              <p:cond delay="5000"/>
                            </p:stCondLst>
                            <p:childTnLst>
                              <p:par>
                                <p:cTn id="51" presetID="22" presetClass="entr" presetSubtype="8" fill="hold" nodeType="afterEffect">
                                  <p:stCondLst>
                                    <p:cond delay="0"/>
                                  </p:stCondLst>
                                  <p:childTnLst>
                                    <p:set>
                                      <p:cBhvr>
                                        <p:cTn id="52" dur="1" fill="hold">
                                          <p:stCondLst>
                                            <p:cond delay="0"/>
                                          </p:stCondLst>
                                        </p:cTn>
                                        <p:tgtEl>
                                          <p:spTgt spid="214"/>
                                        </p:tgtEl>
                                        <p:attrNameLst>
                                          <p:attrName>style.visibility</p:attrName>
                                        </p:attrNameLst>
                                      </p:cBhvr>
                                      <p:to>
                                        <p:strVal val="visible"/>
                                      </p:to>
                                    </p:set>
                                    <p:animEffect transition="in" filter="wipe(left)">
                                      <p:cBhvr>
                                        <p:cTn id="53" dur="250"/>
                                        <p:tgtEl>
                                          <p:spTgt spid="214"/>
                                        </p:tgtEl>
                                      </p:cBhvr>
                                    </p:animEffect>
                                  </p:childTnLst>
                                </p:cTn>
                              </p:par>
                            </p:childTnLst>
                          </p:cTn>
                        </p:par>
                        <p:par>
                          <p:cTn id="54" fill="hold">
                            <p:stCondLst>
                              <p:cond delay="5500"/>
                            </p:stCondLst>
                            <p:childTnLst>
                              <p:par>
                                <p:cTn id="55" presetID="22" presetClass="entr" presetSubtype="8" fill="hold" nodeType="afterEffect">
                                  <p:stCondLst>
                                    <p:cond delay="0"/>
                                  </p:stCondLst>
                                  <p:childTnLst>
                                    <p:set>
                                      <p:cBhvr>
                                        <p:cTn id="56" dur="1" fill="hold">
                                          <p:stCondLst>
                                            <p:cond delay="0"/>
                                          </p:stCondLst>
                                        </p:cTn>
                                        <p:tgtEl>
                                          <p:spTgt spid="215"/>
                                        </p:tgtEl>
                                        <p:attrNameLst>
                                          <p:attrName>style.visibility</p:attrName>
                                        </p:attrNameLst>
                                      </p:cBhvr>
                                      <p:to>
                                        <p:strVal val="visible"/>
                                      </p:to>
                                    </p:set>
                                    <p:animEffect transition="in" filter="wipe(left)">
                                      <p:cBhvr>
                                        <p:cTn id="57" dur="250"/>
                                        <p:tgtEl>
                                          <p:spTgt spid="215"/>
                                        </p:tgtEl>
                                      </p:cBhvr>
                                    </p:animEffect>
                                  </p:childTnLst>
                                </p:cTn>
                              </p:par>
                            </p:childTnLst>
                          </p:cTn>
                        </p:par>
                        <p:par>
                          <p:cTn id="58" fill="hold">
                            <p:stCondLst>
                              <p:cond delay="6000"/>
                            </p:stCondLst>
                            <p:childTnLst>
                              <p:par>
                                <p:cTn id="59" presetID="47" presetClass="entr" presetSubtype="0" fill="hold" grpId="0" nodeType="afterEffect">
                                  <p:stCondLst>
                                    <p:cond delay="0"/>
                                  </p:stCondLst>
                                  <p:childTnLst>
                                    <p:set>
                                      <p:cBhvr>
                                        <p:cTn id="60" dur="1" fill="hold">
                                          <p:stCondLst>
                                            <p:cond delay="0"/>
                                          </p:stCondLst>
                                        </p:cTn>
                                        <p:tgtEl>
                                          <p:spTgt spid="219"/>
                                        </p:tgtEl>
                                        <p:attrNameLst>
                                          <p:attrName>style.visibility</p:attrName>
                                        </p:attrNameLst>
                                      </p:cBhvr>
                                      <p:to>
                                        <p:strVal val="visible"/>
                                      </p:to>
                                    </p:set>
                                    <p:animEffect transition="in" filter="fade">
                                      <p:cBhvr>
                                        <p:cTn id="61" dur="500"/>
                                        <p:tgtEl>
                                          <p:spTgt spid="219"/>
                                        </p:tgtEl>
                                      </p:cBhvr>
                                    </p:animEffect>
                                    <p:anim calcmode="lin" valueType="num">
                                      <p:cBhvr>
                                        <p:cTn id="62" dur="500" fill="hold"/>
                                        <p:tgtEl>
                                          <p:spTgt spid="219"/>
                                        </p:tgtEl>
                                        <p:attrNameLst>
                                          <p:attrName>ppt_x</p:attrName>
                                        </p:attrNameLst>
                                      </p:cBhvr>
                                      <p:tavLst>
                                        <p:tav tm="0">
                                          <p:val>
                                            <p:strVal val="#ppt_x"/>
                                          </p:val>
                                        </p:tav>
                                        <p:tav tm="100000">
                                          <p:val>
                                            <p:strVal val="#ppt_x"/>
                                          </p:val>
                                        </p:tav>
                                      </p:tavLst>
                                    </p:anim>
                                    <p:anim calcmode="lin" valueType="num">
                                      <p:cBhvr>
                                        <p:cTn id="63" dur="500" fill="hold"/>
                                        <p:tgtEl>
                                          <p:spTgt spid="219"/>
                                        </p:tgtEl>
                                        <p:attrNameLst>
                                          <p:attrName>ppt_y</p:attrName>
                                        </p:attrNameLst>
                                      </p:cBhvr>
                                      <p:tavLst>
                                        <p:tav tm="0">
                                          <p:val>
                                            <p:strVal val="#ppt_y-.1"/>
                                          </p:val>
                                        </p:tav>
                                        <p:tav tm="100000">
                                          <p:val>
                                            <p:strVal val="#ppt_y"/>
                                          </p:val>
                                        </p:tav>
                                      </p:tavLst>
                                    </p:anim>
                                  </p:childTnLst>
                                </p:cTn>
                              </p:par>
                            </p:childTnLst>
                          </p:cTn>
                        </p:par>
                        <p:par>
                          <p:cTn id="64" fill="hold">
                            <p:stCondLst>
                              <p:cond delay="6500"/>
                            </p:stCondLst>
                            <p:childTnLst>
                              <p:par>
                                <p:cTn id="65" presetID="53" presetClass="entr" presetSubtype="16" fill="hold" nodeType="afterEffect">
                                  <p:stCondLst>
                                    <p:cond delay="0"/>
                                  </p:stCondLst>
                                  <p:childTnLst>
                                    <p:set>
                                      <p:cBhvr>
                                        <p:cTn id="66" dur="1" fill="hold">
                                          <p:stCondLst>
                                            <p:cond delay="0"/>
                                          </p:stCondLst>
                                        </p:cTn>
                                        <p:tgtEl>
                                          <p:spTgt spid="3"/>
                                        </p:tgtEl>
                                        <p:attrNameLst>
                                          <p:attrName>style.visibility</p:attrName>
                                        </p:attrNameLst>
                                      </p:cBhvr>
                                      <p:to>
                                        <p:strVal val="visible"/>
                                      </p:to>
                                    </p:set>
                                    <p:anim calcmode="lin" valueType="num">
                                      <p:cBhvr>
                                        <p:cTn id="67" dur="500" fill="hold"/>
                                        <p:tgtEl>
                                          <p:spTgt spid="3"/>
                                        </p:tgtEl>
                                        <p:attrNameLst>
                                          <p:attrName>ppt_w</p:attrName>
                                        </p:attrNameLst>
                                      </p:cBhvr>
                                      <p:tavLst>
                                        <p:tav tm="0">
                                          <p:val>
                                            <p:fltVal val="0"/>
                                          </p:val>
                                        </p:tav>
                                        <p:tav tm="100000">
                                          <p:val>
                                            <p:strVal val="#ppt_w"/>
                                          </p:val>
                                        </p:tav>
                                      </p:tavLst>
                                    </p:anim>
                                    <p:anim calcmode="lin" valueType="num">
                                      <p:cBhvr>
                                        <p:cTn id="68" dur="500" fill="hold"/>
                                        <p:tgtEl>
                                          <p:spTgt spid="3"/>
                                        </p:tgtEl>
                                        <p:attrNameLst>
                                          <p:attrName>ppt_h</p:attrName>
                                        </p:attrNameLst>
                                      </p:cBhvr>
                                      <p:tavLst>
                                        <p:tav tm="0">
                                          <p:val>
                                            <p:fltVal val="0"/>
                                          </p:val>
                                        </p:tav>
                                        <p:tav tm="100000">
                                          <p:val>
                                            <p:strVal val="#ppt_h"/>
                                          </p:val>
                                        </p:tav>
                                      </p:tavLst>
                                    </p:anim>
                                    <p:animEffect transition="in" filter="fade">
                                      <p:cBhvr>
                                        <p:cTn id="69" dur="500"/>
                                        <p:tgtEl>
                                          <p:spTgt spid="3"/>
                                        </p:tgtEl>
                                      </p:cBhvr>
                                    </p:animEffect>
                                  </p:childTnLst>
                                </p:cTn>
                              </p:par>
                              <p:par>
                                <p:cTn id="70" presetID="21" presetClass="entr" presetSubtype="1" fill="hold" grpId="0" nodeType="withEffect">
                                  <p:stCondLst>
                                    <p:cond delay="0"/>
                                  </p:stCondLst>
                                  <p:childTnLst>
                                    <p:set>
                                      <p:cBhvr>
                                        <p:cTn id="71" dur="1" fill="hold">
                                          <p:stCondLst>
                                            <p:cond delay="0"/>
                                          </p:stCondLst>
                                        </p:cTn>
                                        <p:tgtEl>
                                          <p:spTgt spid="221"/>
                                        </p:tgtEl>
                                        <p:attrNameLst>
                                          <p:attrName>style.visibility</p:attrName>
                                        </p:attrNameLst>
                                      </p:cBhvr>
                                      <p:to>
                                        <p:strVal val="visible"/>
                                      </p:to>
                                    </p:set>
                                    <p:animEffect transition="in" filter="wheel(1)">
                                      <p:cBhvr>
                                        <p:cTn id="72" dur="1000"/>
                                        <p:tgtEl>
                                          <p:spTgt spid="221"/>
                                        </p:tgtEl>
                                      </p:cBhvr>
                                    </p:animEffect>
                                  </p:childTnLst>
                                </p:cTn>
                              </p:par>
                            </p:childTnLst>
                          </p:cTn>
                        </p:par>
                        <p:par>
                          <p:cTn id="73" fill="hold">
                            <p:stCondLst>
                              <p:cond delay="7000"/>
                            </p:stCondLst>
                            <p:childTnLst>
                              <p:par>
                                <p:cTn id="74" presetID="10" presetClass="entr" presetSubtype="0" fill="hold" grpId="0" nodeType="afterEffect">
                                  <p:stCondLst>
                                    <p:cond delay="0"/>
                                  </p:stCondLst>
                                  <p:childTnLst>
                                    <p:set>
                                      <p:cBhvr>
                                        <p:cTn id="75" dur="1" fill="hold">
                                          <p:stCondLst>
                                            <p:cond delay="0"/>
                                          </p:stCondLst>
                                        </p:cTn>
                                        <p:tgtEl>
                                          <p:spTgt spid="227"/>
                                        </p:tgtEl>
                                        <p:attrNameLst>
                                          <p:attrName>style.visibility</p:attrName>
                                        </p:attrNameLst>
                                      </p:cBhvr>
                                      <p:to>
                                        <p:strVal val="visible"/>
                                      </p:to>
                                    </p:set>
                                    <p:animEffect transition="in" filter="fade">
                                      <p:cBhvr>
                                        <p:cTn id="76" dur="500"/>
                                        <p:tgtEl>
                                          <p:spTgt spid="2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16" grpId="0"/>
      <p:bldP spid="217" grpId="0"/>
      <p:bldP spid="218" grpId="0"/>
      <p:bldP spid="219" grpId="0"/>
      <p:bldP spid="221" grpId="0" bldLvl="0" animBg="1"/>
      <p:bldP spid="227" grpId="0"/>
    </p:bld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 name="六边形 62"/>
          <p:cNvSpPr/>
          <p:nvPr/>
        </p:nvSpPr>
        <p:spPr>
          <a:xfrm>
            <a:off x="1346308" y="4837801"/>
            <a:ext cx="2479334" cy="695940"/>
          </a:xfrm>
          <a:prstGeom prst="hexagon">
            <a:avLst/>
          </a:prstGeom>
          <a:solidFill>
            <a:srgbClr val="C0000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矩形 7"/>
          <p:cNvSpPr>
            <a:spLocks noChangeArrowheads="1"/>
          </p:cNvSpPr>
          <p:nvPr/>
        </p:nvSpPr>
        <p:spPr bwMode="auto">
          <a:xfrm>
            <a:off x="1720816" y="5648724"/>
            <a:ext cx="1772861" cy="6770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890" tIns="60945" rIns="121890" bIns="60945">
            <a:spAutoFit/>
          </a:bodyPr>
          <a:lstStyle/>
          <a:p>
            <a:pPr algn="ctr" defTabSz="1219200" fontAlgn="auto">
              <a:spcBef>
                <a:spcPts val="0"/>
              </a:spcBef>
              <a:spcAft>
                <a:spcPts val="0"/>
              </a:spcAft>
              <a:defRPr/>
            </a:pPr>
            <a:r>
              <a:rPr lang="en-US" altLang="zh-CN" b="1" kern="0" dirty="0">
                <a:latin typeface="微软雅黑" panose="020B0503020204020204" charset="-122"/>
                <a:ea typeface="微软雅黑" panose="020B0503020204020204" charset="-122"/>
              </a:rPr>
              <a:t>1</a:t>
            </a:r>
            <a:r>
              <a:rPr lang="zh-CN" altLang="en-US" b="1" kern="0" dirty="0">
                <a:latin typeface="微软雅黑" panose="020B0503020204020204" charset="-122"/>
                <a:ea typeface="微软雅黑" panose="020B0503020204020204" charset="-122"/>
              </a:rPr>
              <a:t>篇</a:t>
            </a:r>
            <a:r>
              <a:rPr lang="en-US" altLang="zh-CN" b="1" kern="0" dirty="0">
                <a:latin typeface="微软雅黑" panose="020B0503020204020204" charset="-122"/>
                <a:ea typeface="微软雅黑" panose="020B0503020204020204" charset="-122"/>
              </a:rPr>
              <a:t>Nature</a:t>
            </a:r>
            <a:endParaRPr lang="en-US" altLang="zh-CN" b="1" kern="0" dirty="0">
              <a:latin typeface="微软雅黑" panose="020B0503020204020204" charset="-122"/>
              <a:ea typeface="微软雅黑" panose="020B0503020204020204" charset="-122"/>
            </a:endParaRPr>
          </a:p>
          <a:p>
            <a:pPr algn="ctr" defTabSz="1219200" fontAlgn="auto">
              <a:spcBef>
                <a:spcPts val="0"/>
              </a:spcBef>
              <a:spcAft>
                <a:spcPts val="0"/>
              </a:spcAft>
              <a:defRPr/>
            </a:pPr>
            <a:r>
              <a:rPr lang="zh-CN" altLang="en-US" b="1" kern="0" dirty="0">
                <a:latin typeface="微软雅黑" panose="020B0503020204020204" charset="-122"/>
                <a:ea typeface="微软雅黑" panose="020B0503020204020204" charset="-122"/>
              </a:rPr>
              <a:t>名校教师</a:t>
            </a:r>
            <a:endParaRPr lang="en-US" altLang="zh-CN" b="1" kern="0" dirty="0">
              <a:latin typeface="微软雅黑" panose="020B0503020204020204" charset="-122"/>
              <a:ea typeface="微软雅黑" panose="020B0503020204020204" charset="-122"/>
            </a:endParaRPr>
          </a:p>
        </p:txBody>
      </p:sp>
      <p:sp>
        <p:nvSpPr>
          <p:cNvPr id="69" name="Rectangle 60"/>
          <p:cNvSpPr>
            <a:spLocks noChangeArrowheads="1"/>
          </p:cNvSpPr>
          <p:nvPr/>
        </p:nvSpPr>
        <p:spPr bwMode="auto">
          <a:xfrm>
            <a:off x="1177032" y="4957810"/>
            <a:ext cx="2769828" cy="4615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zh-CN" altLang="en-US" sz="2400" b="1" dirty="0">
                <a:solidFill>
                  <a:schemeClr val="bg1"/>
                </a:solidFill>
                <a:latin typeface="微软雅黑" panose="020B0503020204020204" charset="-122"/>
                <a:ea typeface="微软雅黑" panose="020B0503020204020204" charset="-122"/>
                <a:sym typeface="Calibri" panose="020F0502020204030204" charset="0"/>
              </a:rPr>
              <a:t>沈锡田</a:t>
            </a:r>
            <a:endParaRPr lang="en-US" altLang="zh-CN" sz="2400" b="1" dirty="0">
              <a:solidFill>
                <a:schemeClr val="bg1"/>
              </a:solidFill>
              <a:latin typeface="微软雅黑" panose="020B0503020204020204" charset="-122"/>
              <a:ea typeface="微软雅黑" panose="020B0503020204020204" charset="-122"/>
              <a:sym typeface="Calibri" panose="020F0502020204030204" charset="0"/>
            </a:endParaRPr>
          </a:p>
        </p:txBody>
      </p:sp>
      <p:sp>
        <p:nvSpPr>
          <p:cNvPr id="77" name="圆角矩形 76"/>
          <p:cNvSpPr/>
          <p:nvPr/>
        </p:nvSpPr>
        <p:spPr>
          <a:xfrm>
            <a:off x="4012172" y="1545250"/>
            <a:ext cx="2662154" cy="270666"/>
          </a:xfrm>
          <a:prstGeom prst="roundRect">
            <a:avLst>
              <a:gd name="adj" fmla="val 50000"/>
            </a:avLst>
          </a:prstGeom>
          <a:solidFill>
            <a:schemeClr val="bg1">
              <a:lumMod val="50000"/>
            </a:schemeClr>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latin typeface="楷体_GB2312" pitchFamily="1" charset="-122"/>
                <a:ea typeface="楷体_GB2312" pitchFamily="1" charset="-122"/>
              </a:rPr>
              <a:t>1991/8-1992/8</a:t>
            </a:r>
            <a:endParaRPr lang="zh-CN" altLang="en-US" dirty="0"/>
          </a:p>
        </p:txBody>
      </p:sp>
      <p:sp>
        <p:nvSpPr>
          <p:cNvPr id="78" name="圆角矩形 77"/>
          <p:cNvSpPr/>
          <p:nvPr/>
        </p:nvSpPr>
        <p:spPr>
          <a:xfrm>
            <a:off x="4012172" y="1545250"/>
            <a:ext cx="333624" cy="270666"/>
          </a:xfrm>
          <a:prstGeom prst="roundRect">
            <a:avLst>
              <a:gd name="adj" fmla="val 50000"/>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82" name="矩形 7"/>
          <p:cNvSpPr>
            <a:spLocks noChangeArrowheads="1"/>
          </p:cNvSpPr>
          <p:nvPr/>
        </p:nvSpPr>
        <p:spPr bwMode="auto">
          <a:xfrm>
            <a:off x="7589145" y="1480543"/>
            <a:ext cx="4001437" cy="4000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890" tIns="60945" rIns="121890" bIns="60945">
            <a:spAutoFit/>
          </a:bodyPr>
          <a:lstStyle/>
          <a:p>
            <a:pPr defTabSz="1219200" fontAlgn="auto">
              <a:spcBef>
                <a:spcPts val="0"/>
              </a:spcBef>
              <a:spcAft>
                <a:spcPts val="0"/>
              </a:spcAft>
              <a:defRPr/>
            </a:pPr>
            <a:r>
              <a:rPr lang="zh-CN" altLang="en-US" b="1" dirty="0">
                <a:latin typeface="微软雅黑" panose="020B0503020204020204" charset="-122"/>
                <a:ea typeface="微软雅黑" panose="020B0503020204020204" charset="-122"/>
              </a:rPr>
              <a:t>美国卡耐基研究院</a:t>
            </a:r>
            <a:r>
              <a:rPr lang="zh-CN" altLang="en-US" dirty="0">
                <a:latin typeface="微软雅黑" panose="020B0503020204020204" charset="-122"/>
                <a:ea typeface="微软雅黑" panose="020B0503020204020204" charset="-122"/>
              </a:rPr>
              <a:t>       博士后研究员 </a:t>
            </a:r>
            <a:endParaRPr lang="zh-CN" altLang="en-US" b="1" kern="0" dirty="0">
              <a:latin typeface="微软雅黑" panose="020B0503020204020204" charset="-122"/>
              <a:ea typeface="微软雅黑" panose="020B0503020204020204" charset="-122"/>
            </a:endParaRPr>
          </a:p>
        </p:txBody>
      </p:sp>
      <p:sp>
        <p:nvSpPr>
          <p:cNvPr id="86" name="TextBox 85"/>
          <p:cNvSpPr txBox="1"/>
          <p:nvPr/>
        </p:nvSpPr>
        <p:spPr>
          <a:xfrm>
            <a:off x="2188915" y="7890561"/>
            <a:ext cx="856350" cy="358788"/>
          </a:xfrm>
          <a:prstGeom prst="rect">
            <a:avLst/>
          </a:prstGeom>
          <a:noFill/>
        </p:spPr>
        <p:txBody>
          <a:bodyPr wrap="none" lIns="81079" tIns="40540" rIns="81079" bIns="40540" rtlCol="0">
            <a:spAutoFit/>
          </a:bodyPr>
          <a:lstStyle/>
          <a:p>
            <a:r>
              <a:rPr lang="zh-CN" altLang="en-US" dirty="0"/>
              <a:t>延迟符</a:t>
            </a:r>
            <a:endParaRPr lang="zh-CN" altLang="en-US" dirty="0"/>
          </a:p>
        </p:txBody>
      </p:sp>
      <p:sp>
        <p:nvSpPr>
          <p:cNvPr id="29" name="五边形 28"/>
          <p:cNvSpPr/>
          <p:nvPr/>
        </p:nvSpPr>
        <p:spPr>
          <a:xfrm>
            <a:off x="263386" y="432793"/>
            <a:ext cx="431310" cy="431947"/>
          </a:xfrm>
          <a:prstGeom prst="homePlate">
            <a:avLst>
              <a:gd name="adj" fmla="val 38242"/>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矩形 29"/>
          <p:cNvSpPr/>
          <p:nvPr/>
        </p:nvSpPr>
        <p:spPr>
          <a:xfrm>
            <a:off x="131693" y="432793"/>
            <a:ext cx="95684" cy="431947"/>
          </a:xfrm>
          <a:prstGeom prst="rect">
            <a:avLst/>
          </a:prstGeom>
          <a:solidFill>
            <a:srgbClr val="8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矩形 30"/>
          <p:cNvSpPr/>
          <p:nvPr/>
        </p:nvSpPr>
        <p:spPr>
          <a:xfrm>
            <a:off x="1" y="432793"/>
            <a:ext cx="95684" cy="431947"/>
          </a:xfrm>
          <a:prstGeom prst="rect">
            <a:avLst/>
          </a:prstGeom>
          <a:solidFill>
            <a:srgbClr val="8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圆角矩形 35"/>
          <p:cNvSpPr/>
          <p:nvPr/>
        </p:nvSpPr>
        <p:spPr>
          <a:xfrm>
            <a:off x="4273778" y="2112203"/>
            <a:ext cx="2662154" cy="270666"/>
          </a:xfrm>
          <a:prstGeom prst="roundRect">
            <a:avLst>
              <a:gd name="adj" fmla="val 50000"/>
            </a:avLst>
          </a:prstGeom>
          <a:solidFill>
            <a:schemeClr val="bg1">
              <a:lumMod val="50000"/>
            </a:schemeClr>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latin typeface="楷体_GB2312" pitchFamily="1" charset="-122"/>
                <a:ea typeface="楷体_GB2312" pitchFamily="1" charset="-122"/>
              </a:rPr>
              <a:t>1994/8-1996/3</a:t>
            </a:r>
            <a:endParaRPr lang="zh-CN" altLang="en-US" dirty="0"/>
          </a:p>
        </p:txBody>
      </p:sp>
      <p:sp>
        <p:nvSpPr>
          <p:cNvPr id="37" name="圆角矩形 36"/>
          <p:cNvSpPr/>
          <p:nvPr/>
        </p:nvSpPr>
        <p:spPr>
          <a:xfrm>
            <a:off x="4178984" y="2112203"/>
            <a:ext cx="333624" cy="270666"/>
          </a:xfrm>
          <a:prstGeom prst="roundRect">
            <a:avLst>
              <a:gd name="adj" fmla="val 50000"/>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8" name="圆角矩形 37"/>
          <p:cNvSpPr/>
          <p:nvPr/>
        </p:nvSpPr>
        <p:spPr>
          <a:xfrm>
            <a:off x="4345796" y="2621015"/>
            <a:ext cx="2662154" cy="270666"/>
          </a:xfrm>
          <a:prstGeom prst="roundRect">
            <a:avLst>
              <a:gd name="adj" fmla="val 50000"/>
            </a:avLst>
          </a:prstGeom>
          <a:solidFill>
            <a:schemeClr val="bg1">
              <a:lumMod val="50000"/>
            </a:schemeClr>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latin typeface="楷体_GB2312" pitchFamily="1" charset="-122"/>
                <a:ea typeface="楷体_GB2312" pitchFamily="1" charset="-122"/>
              </a:rPr>
              <a:t>1996/3-2001/3</a:t>
            </a:r>
            <a:endParaRPr lang="zh-CN" altLang="en-US" dirty="0"/>
          </a:p>
        </p:txBody>
      </p:sp>
      <p:sp>
        <p:nvSpPr>
          <p:cNvPr id="39" name="圆角矩形 38"/>
          <p:cNvSpPr/>
          <p:nvPr/>
        </p:nvSpPr>
        <p:spPr>
          <a:xfrm>
            <a:off x="4345796" y="2621015"/>
            <a:ext cx="333624" cy="270666"/>
          </a:xfrm>
          <a:prstGeom prst="roundRect">
            <a:avLst>
              <a:gd name="adj" fmla="val 50000"/>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0" name="圆角矩形 39"/>
          <p:cNvSpPr/>
          <p:nvPr/>
        </p:nvSpPr>
        <p:spPr>
          <a:xfrm>
            <a:off x="4345796" y="3142367"/>
            <a:ext cx="2662154" cy="270666"/>
          </a:xfrm>
          <a:prstGeom prst="roundRect">
            <a:avLst>
              <a:gd name="adj" fmla="val 50000"/>
            </a:avLst>
          </a:prstGeom>
          <a:solidFill>
            <a:schemeClr val="bg1">
              <a:lumMod val="50000"/>
            </a:schemeClr>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latin typeface="楷体_GB2312" pitchFamily="1" charset="-122"/>
                <a:ea typeface="楷体_GB2312" pitchFamily="1" charset="-122"/>
              </a:rPr>
              <a:t>2001/5-2003/1</a:t>
            </a:r>
            <a:endParaRPr lang="zh-CN" altLang="en-US" dirty="0"/>
          </a:p>
        </p:txBody>
      </p:sp>
      <p:sp>
        <p:nvSpPr>
          <p:cNvPr id="41" name="圆角矩形 40"/>
          <p:cNvSpPr/>
          <p:nvPr/>
        </p:nvSpPr>
        <p:spPr>
          <a:xfrm>
            <a:off x="4345796" y="3142367"/>
            <a:ext cx="333624" cy="270666"/>
          </a:xfrm>
          <a:prstGeom prst="roundRect">
            <a:avLst>
              <a:gd name="adj" fmla="val 50000"/>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2" name="圆角矩形 41"/>
          <p:cNvSpPr/>
          <p:nvPr/>
        </p:nvSpPr>
        <p:spPr>
          <a:xfrm>
            <a:off x="4273778" y="3755808"/>
            <a:ext cx="2662154" cy="270666"/>
          </a:xfrm>
          <a:prstGeom prst="roundRect">
            <a:avLst>
              <a:gd name="adj" fmla="val 50000"/>
            </a:avLst>
          </a:prstGeom>
          <a:solidFill>
            <a:schemeClr val="bg1">
              <a:lumMod val="50000"/>
            </a:schemeClr>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latin typeface="楷体_GB2312" pitchFamily="1" charset="-122"/>
                <a:ea typeface="楷体_GB2312" pitchFamily="1" charset="-122"/>
              </a:rPr>
              <a:t>2003/1-2013.6</a:t>
            </a:r>
            <a:endParaRPr lang="zh-CN" altLang="en-US" dirty="0"/>
          </a:p>
        </p:txBody>
      </p:sp>
      <p:sp>
        <p:nvSpPr>
          <p:cNvPr id="43" name="圆角矩形 42"/>
          <p:cNvSpPr/>
          <p:nvPr/>
        </p:nvSpPr>
        <p:spPr>
          <a:xfrm>
            <a:off x="4273778" y="3755808"/>
            <a:ext cx="333624" cy="270666"/>
          </a:xfrm>
          <a:prstGeom prst="roundRect">
            <a:avLst>
              <a:gd name="adj" fmla="val 50000"/>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4" name="圆角矩形 43"/>
          <p:cNvSpPr/>
          <p:nvPr/>
        </p:nvSpPr>
        <p:spPr>
          <a:xfrm>
            <a:off x="4085257" y="4334692"/>
            <a:ext cx="2662154" cy="270666"/>
          </a:xfrm>
          <a:prstGeom prst="roundRect">
            <a:avLst>
              <a:gd name="adj" fmla="val 50000"/>
            </a:avLst>
          </a:prstGeom>
          <a:solidFill>
            <a:schemeClr val="bg1">
              <a:lumMod val="50000"/>
            </a:schemeClr>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latin typeface="楷体_GB2312" pitchFamily="1" charset="-122"/>
                <a:ea typeface="楷体_GB2312" pitchFamily="1" charset="-122"/>
              </a:rPr>
              <a:t>2013.9-</a:t>
            </a:r>
            <a:r>
              <a:rPr lang="zh-CN" altLang="en-US" dirty="0">
                <a:latin typeface="楷体_GB2312" pitchFamily="1" charset="-122"/>
                <a:ea typeface="楷体_GB2312" pitchFamily="1" charset="-122"/>
              </a:rPr>
              <a:t>今</a:t>
            </a:r>
            <a:endParaRPr lang="zh-CN" altLang="en-US" dirty="0"/>
          </a:p>
        </p:txBody>
      </p:sp>
      <p:sp>
        <p:nvSpPr>
          <p:cNvPr id="45" name="圆角矩形 44"/>
          <p:cNvSpPr/>
          <p:nvPr/>
        </p:nvSpPr>
        <p:spPr>
          <a:xfrm>
            <a:off x="4085257" y="4334692"/>
            <a:ext cx="333624" cy="270666"/>
          </a:xfrm>
          <a:prstGeom prst="roundRect">
            <a:avLst>
              <a:gd name="adj" fmla="val 50000"/>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6" name="矩形 7"/>
          <p:cNvSpPr>
            <a:spLocks noChangeArrowheads="1"/>
          </p:cNvSpPr>
          <p:nvPr/>
        </p:nvSpPr>
        <p:spPr bwMode="auto">
          <a:xfrm>
            <a:off x="7589145" y="2033022"/>
            <a:ext cx="4001437" cy="4000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890" tIns="60945" rIns="121890" bIns="60945">
            <a:spAutoFit/>
          </a:bodyPr>
          <a:lstStyle/>
          <a:p>
            <a:pPr defTabSz="1219200" fontAlgn="auto">
              <a:spcBef>
                <a:spcPts val="0"/>
              </a:spcBef>
              <a:spcAft>
                <a:spcPts val="0"/>
              </a:spcAft>
              <a:defRPr/>
            </a:pPr>
            <a:r>
              <a:rPr lang="zh-CN" altLang="en-US" b="1" dirty="0">
                <a:latin typeface="微软雅黑" panose="020B0503020204020204" charset="-122"/>
                <a:ea typeface="微软雅黑" panose="020B0503020204020204" charset="-122"/>
              </a:rPr>
              <a:t>德国拜罗伊特大学</a:t>
            </a:r>
            <a:r>
              <a:rPr lang="en-US" altLang="zh-CN" dirty="0">
                <a:latin typeface="微软雅黑" panose="020B0503020204020204" charset="-122"/>
                <a:ea typeface="微软雅黑" panose="020B0503020204020204" charset="-122"/>
              </a:rPr>
              <a:t>       </a:t>
            </a:r>
            <a:r>
              <a:rPr lang="zh-CN" altLang="en-US" dirty="0">
                <a:latin typeface="微软雅黑" panose="020B0503020204020204" charset="-122"/>
                <a:ea typeface="微软雅黑" panose="020B0503020204020204" charset="-122"/>
              </a:rPr>
              <a:t>助理教授</a:t>
            </a:r>
            <a:endParaRPr lang="zh-CN" altLang="en-US" b="1" kern="0" dirty="0">
              <a:latin typeface="微软雅黑" panose="020B0503020204020204" charset="-122"/>
              <a:ea typeface="微软雅黑" panose="020B0503020204020204" charset="-122"/>
            </a:endParaRPr>
          </a:p>
        </p:txBody>
      </p:sp>
      <p:sp>
        <p:nvSpPr>
          <p:cNvPr id="47" name="矩形 46"/>
          <p:cNvSpPr/>
          <p:nvPr/>
        </p:nvSpPr>
        <p:spPr>
          <a:xfrm>
            <a:off x="7589145" y="2621015"/>
            <a:ext cx="3595856" cy="369332"/>
          </a:xfrm>
          <a:prstGeom prst="rect">
            <a:avLst/>
          </a:prstGeom>
        </p:spPr>
        <p:txBody>
          <a:bodyPr wrap="none">
            <a:spAutoFit/>
          </a:bodyPr>
          <a:lstStyle/>
          <a:p>
            <a:r>
              <a:rPr lang="zh-CN" altLang="en-US" b="1" dirty="0">
                <a:latin typeface="微软雅黑" panose="020B0503020204020204" charset="-122"/>
                <a:ea typeface="微软雅黑" panose="020B0503020204020204" charset="-122"/>
              </a:rPr>
              <a:t> 英国剑桥大学</a:t>
            </a:r>
            <a:r>
              <a:rPr lang="zh-CN" altLang="en-US" dirty="0">
                <a:latin typeface="微软雅黑" panose="020B0503020204020204" charset="-122"/>
                <a:ea typeface="微软雅黑" panose="020B0503020204020204" charset="-122"/>
              </a:rPr>
              <a:t>             副研究员 </a:t>
            </a:r>
            <a:endParaRPr lang="zh-CN" altLang="en-US" dirty="0">
              <a:latin typeface="微软雅黑" panose="020B0503020204020204" charset="-122"/>
              <a:ea typeface="微软雅黑" panose="020B0503020204020204" charset="-122"/>
            </a:endParaRPr>
          </a:p>
        </p:txBody>
      </p:sp>
      <p:sp>
        <p:nvSpPr>
          <p:cNvPr id="48" name="矩形 47"/>
          <p:cNvSpPr/>
          <p:nvPr/>
        </p:nvSpPr>
        <p:spPr>
          <a:xfrm>
            <a:off x="7675299" y="3142367"/>
            <a:ext cx="3820684" cy="369332"/>
          </a:xfrm>
          <a:prstGeom prst="rect">
            <a:avLst/>
          </a:prstGeom>
        </p:spPr>
        <p:txBody>
          <a:bodyPr wrap="square">
            <a:spAutoFit/>
          </a:bodyPr>
          <a:lstStyle/>
          <a:p>
            <a:r>
              <a:rPr lang="zh-CN" altLang="en-US" b="1" dirty="0">
                <a:latin typeface="微软雅黑" panose="020B0503020204020204" charset="-122"/>
                <a:ea typeface="微软雅黑" panose="020B0503020204020204" charset="-122"/>
              </a:rPr>
              <a:t>美国加州理工学院      </a:t>
            </a:r>
            <a:r>
              <a:rPr lang="zh-CN" altLang="en-US" dirty="0">
                <a:latin typeface="微软雅黑" panose="020B0503020204020204" charset="-122"/>
                <a:ea typeface="微软雅黑" panose="020B0503020204020204" charset="-122"/>
              </a:rPr>
              <a:t>研究员 </a:t>
            </a:r>
            <a:endParaRPr lang="zh-CN" altLang="en-US" dirty="0">
              <a:latin typeface="微软雅黑" panose="020B0503020204020204" charset="-122"/>
              <a:ea typeface="微软雅黑" panose="020B0503020204020204" charset="-122"/>
            </a:endParaRPr>
          </a:p>
        </p:txBody>
      </p:sp>
      <p:sp>
        <p:nvSpPr>
          <p:cNvPr id="49" name="矩形 48"/>
          <p:cNvSpPr/>
          <p:nvPr/>
        </p:nvSpPr>
        <p:spPr>
          <a:xfrm>
            <a:off x="7675299" y="3755808"/>
            <a:ext cx="3158237" cy="369332"/>
          </a:xfrm>
          <a:prstGeom prst="rect">
            <a:avLst/>
          </a:prstGeom>
        </p:spPr>
        <p:txBody>
          <a:bodyPr wrap="none">
            <a:spAutoFit/>
          </a:bodyPr>
          <a:lstStyle/>
          <a:p>
            <a:r>
              <a:rPr lang="zh-CN" altLang="en-US" b="1" dirty="0">
                <a:latin typeface="微软雅黑" panose="020B0503020204020204" charset="-122"/>
                <a:ea typeface="微软雅黑" panose="020B0503020204020204" charset="-122"/>
              </a:rPr>
              <a:t>美国宝石学院             </a:t>
            </a:r>
            <a:r>
              <a:rPr lang="zh-CN" altLang="en-US" dirty="0">
                <a:latin typeface="微软雅黑" panose="020B0503020204020204" charset="-122"/>
                <a:ea typeface="微软雅黑" panose="020B0503020204020204" charset="-122"/>
              </a:rPr>
              <a:t>研究员</a:t>
            </a:r>
            <a:endParaRPr lang="zh-CN" altLang="en-US" dirty="0">
              <a:latin typeface="微软雅黑" panose="020B0503020204020204" charset="-122"/>
              <a:ea typeface="微软雅黑" panose="020B0503020204020204" charset="-122"/>
            </a:endParaRPr>
          </a:p>
        </p:txBody>
      </p:sp>
      <p:sp>
        <p:nvSpPr>
          <p:cNvPr id="50" name="矩形 49"/>
          <p:cNvSpPr/>
          <p:nvPr/>
        </p:nvSpPr>
        <p:spPr>
          <a:xfrm>
            <a:off x="7675299" y="4294943"/>
            <a:ext cx="3568606" cy="646331"/>
          </a:xfrm>
          <a:prstGeom prst="rect">
            <a:avLst/>
          </a:prstGeom>
        </p:spPr>
        <p:txBody>
          <a:bodyPr wrap="none">
            <a:spAutoFit/>
          </a:bodyPr>
          <a:lstStyle/>
          <a:p>
            <a:r>
              <a:rPr lang="zh-CN" altLang="en-US" b="1" dirty="0">
                <a:latin typeface="微软雅黑" panose="020B0503020204020204" charset="-122"/>
                <a:ea typeface="微软雅黑" panose="020B0503020204020204" charset="-122"/>
              </a:rPr>
              <a:t>中国地质大学               </a:t>
            </a:r>
            <a:r>
              <a:rPr lang="zh-CN" altLang="en-US" dirty="0">
                <a:latin typeface="微软雅黑" panose="020B0503020204020204" charset="-122"/>
                <a:ea typeface="微软雅黑" panose="020B0503020204020204" charset="-122"/>
              </a:rPr>
              <a:t>教授</a:t>
            </a:r>
            <a:endParaRPr lang="en-US" altLang="zh-CN" dirty="0">
              <a:latin typeface="微软雅黑" panose="020B0503020204020204" charset="-122"/>
              <a:ea typeface="微软雅黑" panose="020B0503020204020204" charset="-122"/>
            </a:endParaRPr>
          </a:p>
          <a:p>
            <a:r>
              <a:rPr lang="zh-CN" altLang="en-US" dirty="0">
                <a:latin typeface="微软雅黑" panose="020B0503020204020204" charset="-122"/>
                <a:ea typeface="微软雅黑" panose="020B0503020204020204" charset="-122"/>
              </a:rPr>
              <a:t>                             学科领军人才</a:t>
            </a:r>
            <a:endParaRPr lang="zh-CN" altLang="en-US" dirty="0">
              <a:latin typeface="微软雅黑" panose="020B0503020204020204" charset="-122"/>
              <a:ea typeface="微软雅黑" panose="020B0503020204020204" charset="-122"/>
            </a:endParaRPr>
          </a:p>
        </p:txBody>
      </p:sp>
      <p:sp>
        <p:nvSpPr>
          <p:cNvPr id="51" name="TextBox 50"/>
          <p:cNvSpPr txBox="1"/>
          <p:nvPr/>
        </p:nvSpPr>
        <p:spPr>
          <a:xfrm>
            <a:off x="984077" y="432793"/>
            <a:ext cx="5549631" cy="415498"/>
          </a:xfrm>
          <a:prstGeom prst="rect">
            <a:avLst/>
          </a:prstGeom>
          <a:noFill/>
        </p:spPr>
        <p:txBody>
          <a:bodyPr wrap="square" lIns="0" tIns="0" rIns="0" bIns="0" rtlCol="0">
            <a:spAutoFit/>
          </a:bodyPr>
          <a:lstStyle/>
          <a:p>
            <a:r>
              <a:rPr lang="zh-CN" altLang="en-US" sz="2700" b="1" dirty="0">
                <a:solidFill>
                  <a:schemeClr val="tx1">
                    <a:lumMod val="65000"/>
                    <a:lumOff val="35000"/>
                  </a:schemeClr>
                </a:solidFill>
                <a:latin typeface="微软雅黑" panose="020B0503020204020204" charset="-122"/>
                <a:ea typeface="微软雅黑" panose="020B0503020204020204" charset="-122"/>
              </a:rPr>
              <a:t>专家团队</a:t>
            </a:r>
            <a:endParaRPr lang="zh-CN" altLang="en-US" sz="2700" b="1" dirty="0">
              <a:solidFill>
                <a:schemeClr val="tx1">
                  <a:lumMod val="65000"/>
                  <a:lumOff val="35000"/>
                </a:schemeClr>
              </a:solidFill>
              <a:latin typeface="微软雅黑" panose="020B0503020204020204" charset="-122"/>
              <a:ea typeface="微软雅黑" panose="020B0503020204020204" charset="-122"/>
            </a:endParaRPr>
          </a:p>
        </p:txBody>
      </p:sp>
      <p:pic>
        <p:nvPicPr>
          <p:cNvPr id="1026" name="Picture 2"/>
          <p:cNvPicPr>
            <a:picLocks noChangeAspect="1" noChangeArrowheads="1"/>
          </p:cNvPicPr>
          <p:nvPr/>
        </p:nvPicPr>
        <p:blipFill>
          <a:blip r:embed="rId1"/>
          <a:srcRect/>
          <a:stretch>
            <a:fillRect/>
          </a:stretch>
        </p:blipFill>
        <p:spPr bwMode="auto">
          <a:xfrm>
            <a:off x="1346308" y="1485158"/>
            <a:ext cx="2147369" cy="3010378"/>
          </a:xfrm>
          <a:prstGeom prst="rect">
            <a:avLst/>
          </a:prstGeom>
          <a:noFill/>
          <a:ln w="9525">
            <a:noFill/>
            <a:miter lim="800000"/>
            <a:headEnd/>
            <a:tailEnd/>
          </a:ln>
        </p:spPr>
      </p:pic>
    </p:spTree>
  </p:cSld>
  <p:clrMapOvr>
    <a:masterClrMapping/>
  </p:clrMapOvr>
  <mc:AlternateContent xmlns:mc="http://schemas.openxmlformats.org/markup-compatibility/2006">
    <mc:Choice xmlns:p14="http://schemas.microsoft.com/office/powerpoint/2010/main" Requires="p14">
      <p:transition spd="slow" p14:dur="4000" advTm="0">
        <p14:vortex dir="r"/>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63"/>
                                        </p:tgtEl>
                                        <p:attrNameLst>
                                          <p:attrName>style.visibility</p:attrName>
                                        </p:attrNameLst>
                                      </p:cBhvr>
                                      <p:to>
                                        <p:strVal val="visible"/>
                                      </p:to>
                                    </p:set>
                                    <p:animEffect transition="in" filter="barn(inVertical)">
                                      <p:cBhvr>
                                        <p:cTn id="7" dur="500"/>
                                        <p:tgtEl>
                                          <p:spTgt spid="63"/>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69"/>
                                        </p:tgtEl>
                                        <p:attrNameLst>
                                          <p:attrName>style.visibility</p:attrName>
                                        </p:attrNameLst>
                                      </p:cBhvr>
                                      <p:to>
                                        <p:strVal val="visible"/>
                                      </p:to>
                                    </p:set>
                                    <p:anim calcmode="lin" valueType="num">
                                      <p:cBhvr>
                                        <p:cTn id="11" dur="500" fill="hold"/>
                                        <p:tgtEl>
                                          <p:spTgt spid="69"/>
                                        </p:tgtEl>
                                        <p:attrNameLst>
                                          <p:attrName>ppt_w</p:attrName>
                                        </p:attrNameLst>
                                      </p:cBhvr>
                                      <p:tavLst>
                                        <p:tav tm="0">
                                          <p:val>
                                            <p:fltVal val="0"/>
                                          </p:val>
                                        </p:tav>
                                        <p:tav tm="100000">
                                          <p:val>
                                            <p:strVal val="#ppt_w"/>
                                          </p:val>
                                        </p:tav>
                                      </p:tavLst>
                                    </p:anim>
                                    <p:anim calcmode="lin" valueType="num">
                                      <p:cBhvr>
                                        <p:cTn id="12" dur="500" fill="hold"/>
                                        <p:tgtEl>
                                          <p:spTgt spid="69"/>
                                        </p:tgtEl>
                                        <p:attrNameLst>
                                          <p:attrName>ppt_h</p:attrName>
                                        </p:attrNameLst>
                                      </p:cBhvr>
                                      <p:tavLst>
                                        <p:tav tm="0">
                                          <p:val>
                                            <p:fltVal val="0"/>
                                          </p:val>
                                        </p:tav>
                                        <p:tav tm="100000">
                                          <p:val>
                                            <p:strVal val="#ppt_h"/>
                                          </p:val>
                                        </p:tav>
                                      </p:tavLst>
                                    </p:anim>
                                    <p:animEffect transition="in" filter="fade">
                                      <p:cBhvr>
                                        <p:cTn id="13" dur="500"/>
                                        <p:tgtEl>
                                          <p:spTgt spid="69"/>
                                        </p:tgtEl>
                                      </p:cBhvr>
                                    </p:animEffect>
                                  </p:childTnLst>
                                </p:cTn>
                              </p:par>
                            </p:childTnLst>
                          </p:cTn>
                        </p:par>
                        <p:par>
                          <p:cTn id="14" fill="hold">
                            <p:stCondLst>
                              <p:cond delay="1000"/>
                            </p:stCondLst>
                            <p:childTnLst>
                              <p:par>
                                <p:cTn id="15" presetID="2" presetClass="entr" presetSubtype="4" fill="hold" grpId="0" nodeType="afterEffect">
                                  <p:stCondLst>
                                    <p:cond delay="0"/>
                                  </p:stCondLst>
                                  <p:childTnLst>
                                    <p:set>
                                      <p:cBhvr>
                                        <p:cTn id="16" dur="1" fill="hold">
                                          <p:stCondLst>
                                            <p:cond delay="0"/>
                                          </p:stCondLst>
                                        </p:cTn>
                                        <p:tgtEl>
                                          <p:spTgt spid="64"/>
                                        </p:tgtEl>
                                        <p:attrNameLst>
                                          <p:attrName>style.visibility</p:attrName>
                                        </p:attrNameLst>
                                      </p:cBhvr>
                                      <p:to>
                                        <p:strVal val="visible"/>
                                      </p:to>
                                    </p:set>
                                    <p:anim calcmode="lin" valueType="num">
                                      <p:cBhvr additive="base">
                                        <p:cTn id="17" dur="500" fill="hold"/>
                                        <p:tgtEl>
                                          <p:spTgt spid="64"/>
                                        </p:tgtEl>
                                        <p:attrNameLst>
                                          <p:attrName>ppt_x</p:attrName>
                                        </p:attrNameLst>
                                      </p:cBhvr>
                                      <p:tavLst>
                                        <p:tav tm="0">
                                          <p:val>
                                            <p:strVal val="#ppt_x"/>
                                          </p:val>
                                        </p:tav>
                                        <p:tav tm="100000">
                                          <p:val>
                                            <p:strVal val="#ppt_x"/>
                                          </p:val>
                                        </p:tav>
                                      </p:tavLst>
                                    </p:anim>
                                    <p:anim calcmode="lin" valueType="num">
                                      <p:cBhvr additive="base">
                                        <p:cTn id="18" dur="500" fill="hold"/>
                                        <p:tgtEl>
                                          <p:spTgt spid="64"/>
                                        </p:tgtEl>
                                        <p:attrNameLst>
                                          <p:attrName>ppt_y</p:attrName>
                                        </p:attrNameLst>
                                      </p:cBhvr>
                                      <p:tavLst>
                                        <p:tav tm="0">
                                          <p:val>
                                            <p:strVal val="1+#ppt_h/2"/>
                                          </p:val>
                                        </p:tav>
                                        <p:tav tm="100000">
                                          <p:val>
                                            <p:strVal val="#ppt_y"/>
                                          </p:val>
                                        </p:tav>
                                      </p:tavLst>
                                    </p:anim>
                                  </p:childTnLst>
                                </p:cTn>
                              </p:par>
                              <p:par>
                                <p:cTn id="19" presetID="2" presetClass="entr" presetSubtype="2" fill="hold" grpId="0" nodeType="withEffect">
                                  <p:stCondLst>
                                    <p:cond delay="0"/>
                                  </p:stCondLst>
                                  <p:childTnLst>
                                    <p:set>
                                      <p:cBhvr>
                                        <p:cTn id="20" dur="1" fill="hold">
                                          <p:stCondLst>
                                            <p:cond delay="0"/>
                                          </p:stCondLst>
                                        </p:cTn>
                                        <p:tgtEl>
                                          <p:spTgt spid="77"/>
                                        </p:tgtEl>
                                        <p:attrNameLst>
                                          <p:attrName>style.visibility</p:attrName>
                                        </p:attrNameLst>
                                      </p:cBhvr>
                                      <p:to>
                                        <p:strVal val="visible"/>
                                      </p:to>
                                    </p:set>
                                    <p:anim calcmode="lin" valueType="num">
                                      <p:cBhvr additive="base">
                                        <p:cTn id="21" dur="500" fill="hold"/>
                                        <p:tgtEl>
                                          <p:spTgt spid="77"/>
                                        </p:tgtEl>
                                        <p:attrNameLst>
                                          <p:attrName>ppt_x</p:attrName>
                                        </p:attrNameLst>
                                      </p:cBhvr>
                                      <p:tavLst>
                                        <p:tav tm="0">
                                          <p:val>
                                            <p:strVal val="1+#ppt_w/2"/>
                                          </p:val>
                                        </p:tav>
                                        <p:tav tm="100000">
                                          <p:val>
                                            <p:strVal val="#ppt_x"/>
                                          </p:val>
                                        </p:tav>
                                      </p:tavLst>
                                    </p:anim>
                                    <p:anim calcmode="lin" valueType="num">
                                      <p:cBhvr additive="base">
                                        <p:cTn id="22" dur="500" fill="hold"/>
                                        <p:tgtEl>
                                          <p:spTgt spid="77"/>
                                        </p:tgtEl>
                                        <p:attrNameLst>
                                          <p:attrName>ppt_y</p:attrName>
                                        </p:attrNameLst>
                                      </p:cBhvr>
                                      <p:tavLst>
                                        <p:tav tm="0">
                                          <p:val>
                                            <p:strVal val="#ppt_y"/>
                                          </p:val>
                                        </p:tav>
                                        <p:tav tm="100000">
                                          <p:val>
                                            <p:strVal val="#ppt_y"/>
                                          </p:val>
                                        </p:tav>
                                      </p:tavLst>
                                    </p:anim>
                                  </p:childTnLst>
                                </p:cTn>
                              </p:par>
                              <p:par>
                                <p:cTn id="23" presetID="2" presetClass="entr" presetSubtype="2" fill="hold" grpId="0" nodeType="withEffect">
                                  <p:stCondLst>
                                    <p:cond delay="0"/>
                                  </p:stCondLst>
                                  <p:childTnLst>
                                    <p:set>
                                      <p:cBhvr>
                                        <p:cTn id="24" dur="1" fill="hold">
                                          <p:stCondLst>
                                            <p:cond delay="0"/>
                                          </p:stCondLst>
                                        </p:cTn>
                                        <p:tgtEl>
                                          <p:spTgt spid="78"/>
                                        </p:tgtEl>
                                        <p:attrNameLst>
                                          <p:attrName>style.visibility</p:attrName>
                                        </p:attrNameLst>
                                      </p:cBhvr>
                                      <p:to>
                                        <p:strVal val="visible"/>
                                      </p:to>
                                    </p:set>
                                    <p:anim calcmode="lin" valueType="num">
                                      <p:cBhvr additive="base">
                                        <p:cTn id="25" dur="500" fill="hold"/>
                                        <p:tgtEl>
                                          <p:spTgt spid="78"/>
                                        </p:tgtEl>
                                        <p:attrNameLst>
                                          <p:attrName>ppt_x</p:attrName>
                                        </p:attrNameLst>
                                      </p:cBhvr>
                                      <p:tavLst>
                                        <p:tav tm="0">
                                          <p:val>
                                            <p:strVal val="1+#ppt_w/2"/>
                                          </p:val>
                                        </p:tav>
                                        <p:tav tm="100000">
                                          <p:val>
                                            <p:strVal val="#ppt_x"/>
                                          </p:val>
                                        </p:tav>
                                      </p:tavLst>
                                    </p:anim>
                                    <p:anim calcmode="lin" valueType="num">
                                      <p:cBhvr additive="base">
                                        <p:cTn id="26" dur="500" fill="hold"/>
                                        <p:tgtEl>
                                          <p:spTgt spid="78"/>
                                        </p:tgtEl>
                                        <p:attrNameLst>
                                          <p:attrName>ppt_y</p:attrName>
                                        </p:attrNameLst>
                                      </p:cBhvr>
                                      <p:tavLst>
                                        <p:tav tm="0">
                                          <p:val>
                                            <p:strVal val="#ppt_y"/>
                                          </p:val>
                                        </p:tav>
                                        <p:tav tm="100000">
                                          <p:val>
                                            <p:strVal val="#ppt_y"/>
                                          </p:val>
                                        </p:tav>
                                      </p:tavLst>
                                    </p:anim>
                                  </p:childTnLst>
                                </p:cTn>
                              </p:par>
                              <p:par>
                                <p:cTn id="27" presetID="2" presetClass="entr" presetSubtype="2" fill="hold" grpId="0" nodeType="withEffect">
                                  <p:stCondLst>
                                    <p:cond delay="0"/>
                                  </p:stCondLst>
                                  <p:childTnLst>
                                    <p:set>
                                      <p:cBhvr>
                                        <p:cTn id="28" dur="1" fill="hold">
                                          <p:stCondLst>
                                            <p:cond delay="0"/>
                                          </p:stCondLst>
                                        </p:cTn>
                                        <p:tgtEl>
                                          <p:spTgt spid="36"/>
                                        </p:tgtEl>
                                        <p:attrNameLst>
                                          <p:attrName>style.visibility</p:attrName>
                                        </p:attrNameLst>
                                      </p:cBhvr>
                                      <p:to>
                                        <p:strVal val="visible"/>
                                      </p:to>
                                    </p:set>
                                    <p:anim calcmode="lin" valueType="num">
                                      <p:cBhvr additive="base">
                                        <p:cTn id="29" dur="500" fill="hold"/>
                                        <p:tgtEl>
                                          <p:spTgt spid="36"/>
                                        </p:tgtEl>
                                        <p:attrNameLst>
                                          <p:attrName>ppt_x</p:attrName>
                                        </p:attrNameLst>
                                      </p:cBhvr>
                                      <p:tavLst>
                                        <p:tav tm="0">
                                          <p:val>
                                            <p:strVal val="1+#ppt_w/2"/>
                                          </p:val>
                                        </p:tav>
                                        <p:tav tm="100000">
                                          <p:val>
                                            <p:strVal val="#ppt_x"/>
                                          </p:val>
                                        </p:tav>
                                      </p:tavLst>
                                    </p:anim>
                                    <p:anim calcmode="lin" valueType="num">
                                      <p:cBhvr additive="base">
                                        <p:cTn id="30" dur="500" fill="hold"/>
                                        <p:tgtEl>
                                          <p:spTgt spid="36"/>
                                        </p:tgtEl>
                                        <p:attrNameLst>
                                          <p:attrName>ppt_y</p:attrName>
                                        </p:attrNameLst>
                                      </p:cBhvr>
                                      <p:tavLst>
                                        <p:tav tm="0">
                                          <p:val>
                                            <p:strVal val="#ppt_y"/>
                                          </p:val>
                                        </p:tav>
                                        <p:tav tm="100000">
                                          <p:val>
                                            <p:strVal val="#ppt_y"/>
                                          </p:val>
                                        </p:tav>
                                      </p:tavLst>
                                    </p:anim>
                                  </p:childTnLst>
                                </p:cTn>
                              </p:par>
                              <p:par>
                                <p:cTn id="31" presetID="2" presetClass="entr" presetSubtype="2" fill="hold" grpId="0" nodeType="withEffect">
                                  <p:stCondLst>
                                    <p:cond delay="0"/>
                                  </p:stCondLst>
                                  <p:childTnLst>
                                    <p:set>
                                      <p:cBhvr>
                                        <p:cTn id="32" dur="1" fill="hold">
                                          <p:stCondLst>
                                            <p:cond delay="0"/>
                                          </p:stCondLst>
                                        </p:cTn>
                                        <p:tgtEl>
                                          <p:spTgt spid="37"/>
                                        </p:tgtEl>
                                        <p:attrNameLst>
                                          <p:attrName>style.visibility</p:attrName>
                                        </p:attrNameLst>
                                      </p:cBhvr>
                                      <p:to>
                                        <p:strVal val="visible"/>
                                      </p:to>
                                    </p:set>
                                    <p:anim calcmode="lin" valueType="num">
                                      <p:cBhvr additive="base">
                                        <p:cTn id="33" dur="500" fill="hold"/>
                                        <p:tgtEl>
                                          <p:spTgt spid="37"/>
                                        </p:tgtEl>
                                        <p:attrNameLst>
                                          <p:attrName>ppt_x</p:attrName>
                                        </p:attrNameLst>
                                      </p:cBhvr>
                                      <p:tavLst>
                                        <p:tav tm="0">
                                          <p:val>
                                            <p:strVal val="1+#ppt_w/2"/>
                                          </p:val>
                                        </p:tav>
                                        <p:tav tm="100000">
                                          <p:val>
                                            <p:strVal val="#ppt_x"/>
                                          </p:val>
                                        </p:tav>
                                      </p:tavLst>
                                    </p:anim>
                                    <p:anim calcmode="lin" valueType="num">
                                      <p:cBhvr additive="base">
                                        <p:cTn id="34" dur="500" fill="hold"/>
                                        <p:tgtEl>
                                          <p:spTgt spid="37"/>
                                        </p:tgtEl>
                                        <p:attrNameLst>
                                          <p:attrName>ppt_y</p:attrName>
                                        </p:attrNameLst>
                                      </p:cBhvr>
                                      <p:tavLst>
                                        <p:tav tm="0">
                                          <p:val>
                                            <p:strVal val="#ppt_y"/>
                                          </p:val>
                                        </p:tav>
                                        <p:tav tm="100000">
                                          <p:val>
                                            <p:strVal val="#ppt_y"/>
                                          </p:val>
                                        </p:tav>
                                      </p:tavLst>
                                    </p:anim>
                                  </p:childTnLst>
                                </p:cTn>
                              </p:par>
                              <p:par>
                                <p:cTn id="35" presetID="2" presetClass="entr" presetSubtype="2" fill="hold" grpId="0" nodeType="withEffect">
                                  <p:stCondLst>
                                    <p:cond delay="0"/>
                                  </p:stCondLst>
                                  <p:childTnLst>
                                    <p:set>
                                      <p:cBhvr>
                                        <p:cTn id="36" dur="1" fill="hold">
                                          <p:stCondLst>
                                            <p:cond delay="0"/>
                                          </p:stCondLst>
                                        </p:cTn>
                                        <p:tgtEl>
                                          <p:spTgt spid="38"/>
                                        </p:tgtEl>
                                        <p:attrNameLst>
                                          <p:attrName>style.visibility</p:attrName>
                                        </p:attrNameLst>
                                      </p:cBhvr>
                                      <p:to>
                                        <p:strVal val="visible"/>
                                      </p:to>
                                    </p:set>
                                    <p:anim calcmode="lin" valueType="num">
                                      <p:cBhvr additive="base">
                                        <p:cTn id="37" dur="500" fill="hold"/>
                                        <p:tgtEl>
                                          <p:spTgt spid="38"/>
                                        </p:tgtEl>
                                        <p:attrNameLst>
                                          <p:attrName>ppt_x</p:attrName>
                                        </p:attrNameLst>
                                      </p:cBhvr>
                                      <p:tavLst>
                                        <p:tav tm="0">
                                          <p:val>
                                            <p:strVal val="1+#ppt_w/2"/>
                                          </p:val>
                                        </p:tav>
                                        <p:tav tm="100000">
                                          <p:val>
                                            <p:strVal val="#ppt_x"/>
                                          </p:val>
                                        </p:tav>
                                      </p:tavLst>
                                    </p:anim>
                                    <p:anim calcmode="lin" valueType="num">
                                      <p:cBhvr additive="base">
                                        <p:cTn id="38" dur="500" fill="hold"/>
                                        <p:tgtEl>
                                          <p:spTgt spid="38"/>
                                        </p:tgtEl>
                                        <p:attrNameLst>
                                          <p:attrName>ppt_y</p:attrName>
                                        </p:attrNameLst>
                                      </p:cBhvr>
                                      <p:tavLst>
                                        <p:tav tm="0">
                                          <p:val>
                                            <p:strVal val="#ppt_y"/>
                                          </p:val>
                                        </p:tav>
                                        <p:tav tm="100000">
                                          <p:val>
                                            <p:strVal val="#ppt_y"/>
                                          </p:val>
                                        </p:tav>
                                      </p:tavLst>
                                    </p:anim>
                                  </p:childTnLst>
                                </p:cTn>
                              </p:par>
                              <p:par>
                                <p:cTn id="39" presetID="2" presetClass="entr" presetSubtype="2" fill="hold" grpId="0" nodeType="withEffect">
                                  <p:stCondLst>
                                    <p:cond delay="0"/>
                                  </p:stCondLst>
                                  <p:childTnLst>
                                    <p:set>
                                      <p:cBhvr>
                                        <p:cTn id="40" dur="1" fill="hold">
                                          <p:stCondLst>
                                            <p:cond delay="0"/>
                                          </p:stCondLst>
                                        </p:cTn>
                                        <p:tgtEl>
                                          <p:spTgt spid="39"/>
                                        </p:tgtEl>
                                        <p:attrNameLst>
                                          <p:attrName>style.visibility</p:attrName>
                                        </p:attrNameLst>
                                      </p:cBhvr>
                                      <p:to>
                                        <p:strVal val="visible"/>
                                      </p:to>
                                    </p:set>
                                    <p:anim calcmode="lin" valueType="num">
                                      <p:cBhvr additive="base">
                                        <p:cTn id="41" dur="500" fill="hold"/>
                                        <p:tgtEl>
                                          <p:spTgt spid="39"/>
                                        </p:tgtEl>
                                        <p:attrNameLst>
                                          <p:attrName>ppt_x</p:attrName>
                                        </p:attrNameLst>
                                      </p:cBhvr>
                                      <p:tavLst>
                                        <p:tav tm="0">
                                          <p:val>
                                            <p:strVal val="1+#ppt_w/2"/>
                                          </p:val>
                                        </p:tav>
                                        <p:tav tm="100000">
                                          <p:val>
                                            <p:strVal val="#ppt_x"/>
                                          </p:val>
                                        </p:tav>
                                      </p:tavLst>
                                    </p:anim>
                                    <p:anim calcmode="lin" valueType="num">
                                      <p:cBhvr additive="base">
                                        <p:cTn id="42" dur="500" fill="hold"/>
                                        <p:tgtEl>
                                          <p:spTgt spid="39"/>
                                        </p:tgtEl>
                                        <p:attrNameLst>
                                          <p:attrName>ppt_y</p:attrName>
                                        </p:attrNameLst>
                                      </p:cBhvr>
                                      <p:tavLst>
                                        <p:tav tm="0">
                                          <p:val>
                                            <p:strVal val="#ppt_y"/>
                                          </p:val>
                                        </p:tav>
                                        <p:tav tm="100000">
                                          <p:val>
                                            <p:strVal val="#ppt_y"/>
                                          </p:val>
                                        </p:tav>
                                      </p:tavLst>
                                    </p:anim>
                                  </p:childTnLst>
                                </p:cTn>
                              </p:par>
                              <p:par>
                                <p:cTn id="43" presetID="2" presetClass="entr" presetSubtype="2" fill="hold" grpId="0" nodeType="withEffect">
                                  <p:stCondLst>
                                    <p:cond delay="0"/>
                                  </p:stCondLst>
                                  <p:childTnLst>
                                    <p:set>
                                      <p:cBhvr>
                                        <p:cTn id="44" dur="1" fill="hold">
                                          <p:stCondLst>
                                            <p:cond delay="0"/>
                                          </p:stCondLst>
                                        </p:cTn>
                                        <p:tgtEl>
                                          <p:spTgt spid="40"/>
                                        </p:tgtEl>
                                        <p:attrNameLst>
                                          <p:attrName>style.visibility</p:attrName>
                                        </p:attrNameLst>
                                      </p:cBhvr>
                                      <p:to>
                                        <p:strVal val="visible"/>
                                      </p:to>
                                    </p:set>
                                    <p:anim calcmode="lin" valueType="num">
                                      <p:cBhvr additive="base">
                                        <p:cTn id="45" dur="500" fill="hold"/>
                                        <p:tgtEl>
                                          <p:spTgt spid="40"/>
                                        </p:tgtEl>
                                        <p:attrNameLst>
                                          <p:attrName>ppt_x</p:attrName>
                                        </p:attrNameLst>
                                      </p:cBhvr>
                                      <p:tavLst>
                                        <p:tav tm="0">
                                          <p:val>
                                            <p:strVal val="1+#ppt_w/2"/>
                                          </p:val>
                                        </p:tav>
                                        <p:tav tm="100000">
                                          <p:val>
                                            <p:strVal val="#ppt_x"/>
                                          </p:val>
                                        </p:tav>
                                      </p:tavLst>
                                    </p:anim>
                                    <p:anim calcmode="lin" valueType="num">
                                      <p:cBhvr additive="base">
                                        <p:cTn id="46" dur="500" fill="hold"/>
                                        <p:tgtEl>
                                          <p:spTgt spid="40"/>
                                        </p:tgtEl>
                                        <p:attrNameLst>
                                          <p:attrName>ppt_y</p:attrName>
                                        </p:attrNameLst>
                                      </p:cBhvr>
                                      <p:tavLst>
                                        <p:tav tm="0">
                                          <p:val>
                                            <p:strVal val="#ppt_y"/>
                                          </p:val>
                                        </p:tav>
                                        <p:tav tm="100000">
                                          <p:val>
                                            <p:strVal val="#ppt_y"/>
                                          </p:val>
                                        </p:tav>
                                      </p:tavLst>
                                    </p:anim>
                                  </p:childTnLst>
                                </p:cTn>
                              </p:par>
                              <p:par>
                                <p:cTn id="47" presetID="2" presetClass="entr" presetSubtype="2" fill="hold" grpId="0" nodeType="withEffect">
                                  <p:stCondLst>
                                    <p:cond delay="0"/>
                                  </p:stCondLst>
                                  <p:childTnLst>
                                    <p:set>
                                      <p:cBhvr>
                                        <p:cTn id="48" dur="1" fill="hold">
                                          <p:stCondLst>
                                            <p:cond delay="0"/>
                                          </p:stCondLst>
                                        </p:cTn>
                                        <p:tgtEl>
                                          <p:spTgt spid="41"/>
                                        </p:tgtEl>
                                        <p:attrNameLst>
                                          <p:attrName>style.visibility</p:attrName>
                                        </p:attrNameLst>
                                      </p:cBhvr>
                                      <p:to>
                                        <p:strVal val="visible"/>
                                      </p:to>
                                    </p:set>
                                    <p:anim calcmode="lin" valueType="num">
                                      <p:cBhvr additive="base">
                                        <p:cTn id="49" dur="500" fill="hold"/>
                                        <p:tgtEl>
                                          <p:spTgt spid="41"/>
                                        </p:tgtEl>
                                        <p:attrNameLst>
                                          <p:attrName>ppt_x</p:attrName>
                                        </p:attrNameLst>
                                      </p:cBhvr>
                                      <p:tavLst>
                                        <p:tav tm="0">
                                          <p:val>
                                            <p:strVal val="1+#ppt_w/2"/>
                                          </p:val>
                                        </p:tav>
                                        <p:tav tm="100000">
                                          <p:val>
                                            <p:strVal val="#ppt_x"/>
                                          </p:val>
                                        </p:tav>
                                      </p:tavLst>
                                    </p:anim>
                                    <p:anim calcmode="lin" valueType="num">
                                      <p:cBhvr additive="base">
                                        <p:cTn id="50" dur="500" fill="hold"/>
                                        <p:tgtEl>
                                          <p:spTgt spid="41"/>
                                        </p:tgtEl>
                                        <p:attrNameLst>
                                          <p:attrName>ppt_y</p:attrName>
                                        </p:attrNameLst>
                                      </p:cBhvr>
                                      <p:tavLst>
                                        <p:tav tm="0">
                                          <p:val>
                                            <p:strVal val="#ppt_y"/>
                                          </p:val>
                                        </p:tav>
                                        <p:tav tm="100000">
                                          <p:val>
                                            <p:strVal val="#ppt_y"/>
                                          </p:val>
                                        </p:tav>
                                      </p:tavLst>
                                    </p:anim>
                                  </p:childTnLst>
                                </p:cTn>
                              </p:par>
                              <p:par>
                                <p:cTn id="51" presetID="2" presetClass="entr" presetSubtype="2" fill="hold" grpId="0" nodeType="withEffect">
                                  <p:stCondLst>
                                    <p:cond delay="0"/>
                                  </p:stCondLst>
                                  <p:childTnLst>
                                    <p:set>
                                      <p:cBhvr>
                                        <p:cTn id="52" dur="1" fill="hold">
                                          <p:stCondLst>
                                            <p:cond delay="0"/>
                                          </p:stCondLst>
                                        </p:cTn>
                                        <p:tgtEl>
                                          <p:spTgt spid="42"/>
                                        </p:tgtEl>
                                        <p:attrNameLst>
                                          <p:attrName>style.visibility</p:attrName>
                                        </p:attrNameLst>
                                      </p:cBhvr>
                                      <p:to>
                                        <p:strVal val="visible"/>
                                      </p:to>
                                    </p:set>
                                    <p:anim calcmode="lin" valueType="num">
                                      <p:cBhvr additive="base">
                                        <p:cTn id="53" dur="500" fill="hold"/>
                                        <p:tgtEl>
                                          <p:spTgt spid="42"/>
                                        </p:tgtEl>
                                        <p:attrNameLst>
                                          <p:attrName>ppt_x</p:attrName>
                                        </p:attrNameLst>
                                      </p:cBhvr>
                                      <p:tavLst>
                                        <p:tav tm="0">
                                          <p:val>
                                            <p:strVal val="1+#ppt_w/2"/>
                                          </p:val>
                                        </p:tav>
                                        <p:tav tm="100000">
                                          <p:val>
                                            <p:strVal val="#ppt_x"/>
                                          </p:val>
                                        </p:tav>
                                      </p:tavLst>
                                    </p:anim>
                                    <p:anim calcmode="lin" valueType="num">
                                      <p:cBhvr additive="base">
                                        <p:cTn id="54" dur="500" fill="hold"/>
                                        <p:tgtEl>
                                          <p:spTgt spid="42"/>
                                        </p:tgtEl>
                                        <p:attrNameLst>
                                          <p:attrName>ppt_y</p:attrName>
                                        </p:attrNameLst>
                                      </p:cBhvr>
                                      <p:tavLst>
                                        <p:tav tm="0">
                                          <p:val>
                                            <p:strVal val="#ppt_y"/>
                                          </p:val>
                                        </p:tav>
                                        <p:tav tm="100000">
                                          <p:val>
                                            <p:strVal val="#ppt_y"/>
                                          </p:val>
                                        </p:tav>
                                      </p:tavLst>
                                    </p:anim>
                                  </p:childTnLst>
                                </p:cTn>
                              </p:par>
                              <p:par>
                                <p:cTn id="55" presetID="2" presetClass="entr" presetSubtype="2" fill="hold" grpId="0" nodeType="withEffect">
                                  <p:stCondLst>
                                    <p:cond delay="0"/>
                                  </p:stCondLst>
                                  <p:childTnLst>
                                    <p:set>
                                      <p:cBhvr>
                                        <p:cTn id="56" dur="1" fill="hold">
                                          <p:stCondLst>
                                            <p:cond delay="0"/>
                                          </p:stCondLst>
                                        </p:cTn>
                                        <p:tgtEl>
                                          <p:spTgt spid="43"/>
                                        </p:tgtEl>
                                        <p:attrNameLst>
                                          <p:attrName>style.visibility</p:attrName>
                                        </p:attrNameLst>
                                      </p:cBhvr>
                                      <p:to>
                                        <p:strVal val="visible"/>
                                      </p:to>
                                    </p:set>
                                    <p:anim calcmode="lin" valueType="num">
                                      <p:cBhvr additive="base">
                                        <p:cTn id="57" dur="500" fill="hold"/>
                                        <p:tgtEl>
                                          <p:spTgt spid="43"/>
                                        </p:tgtEl>
                                        <p:attrNameLst>
                                          <p:attrName>ppt_x</p:attrName>
                                        </p:attrNameLst>
                                      </p:cBhvr>
                                      <p:tavLst>
                                        <p:tav tm="0">
                                          <p:val>
                                            <p:strVal val="1+#ppt_w/2"/>
                                          </p:val>
                                        </p:tav>
                                        <p:tav tm="100000">
                                          <p:val>
                                            <p:strVal val="#ppt_x"/>
                                          </p:val>
                                        </p:tav>
                                      </p:tavLst>
                                    </p:anim>
                                    <p:anim calcmode="lin" valueType="num">
                                      <p:cBhvr additive="base">
                                        <p:cTn id="58" dur="500" fill="hold"/>
                                        <p:tgtEl>
                                          <p:spTgt spid="43"/>
                                        </p:tgtEl>
                                        <p:attrNameLst>
                                          <p:attrName>ppt_y</p:attrName>
                                        </p:attrNameLst>
                                      </p:cBhvr>
                                      <p:tavLst>
                                        <p:tav tm="0">
                                          <p:val>
                                            <p:strVal val="#ppt_y"/>
                                          </p:val>
                                        </p:tav>
                                        <p:tav tm="100000">
                                          <p:val>
                                            <p:strVal val="#ppt_y"/>
                                          </p:val>
                                        </p:tav>
                                      </p:tavLst>
                                    </p:anim>
                                  </p:childTnLst>
                                </p:cTn>
                              </p:par>
                              <p:par>
                                <p:cTn id="59" presetID="2" presetClass="entr" presetSubtype="2" fill="hold" grpId="0" nodeType="withEffect">
                                  <p:stCondLst>
                                    <p:cond delay="0"/>
                                  </p:stCondLst>
                                  <p:childTnLst>
                                    <p:set>
                                      <p:cBhvr>
                                        <p:cTn id="60" dur="1" fill="hold">
                                          <p:stCondLst>
                                            <p:cond delay="0"/>
                                          </p:stCondLst>
                                        </p:cTn>
                                        <p:tgtEl>
                                          <p:spTgt spid="44"/>
                                        </p:tgtEl>
                                        <p:attrNameLst>
                                          <p:attrName>style.visibility</p:attrName>
                                        </p:attrNameLst>
                                      </p:cBhvr>
                                      <p:to>
                                        <p:strVal val="visible"/>
                                      </p:to>
                                    </p:set>
                                    <p:anim calcmode="lin" valueType="num">
                                      <p:cBhvr additive="base">
                                        <p:cTn id="61" dur="500" fill="hold"/>
                                        <p:tgtEl>
                                          <p:spTgt spid="44"/>
                                        </p:tgtEl>
                                        <p:attrNameLst>
                                          <p:attrName>ppt_x</p:attrName>
                                        </p:attrNameLst>
                                      </p:cBhvr>
                                      <p:tavLst>
                                        <p:tav tm="0">
                                          <p:val>
                                            <p:strVal val="1+#ppt_w/2"/>
                                          </p:val>
                                        </p:tav>
                                        <p:tav tm="100000">
                                          <p:val>
                                            <p:strVal val="#ppt_x"/>
                                          </p:val>
                                        </p:tav>
                                      </p:tavLst>
                                    </p:anim>
                                    <p:anim calcmode="lin" valueType="num">
                                      <p:cBhvr additive="base">
                                        <p:cTn id="62" dur="500" fill="hold"/>
                                        <p:tgtEl>
                                          <p:spTgt spid="44"/>
                                        </p:tgtEl>
                                        <p:attrNameLst>
                                          <p:attrName>ppt_y</p:attrName>
                                        </p:attrNameLst>
                                      </p:cBhvr>
                                      <p:tavLst>
                                        <p:tav tm="0">
                                          <p:val>
                                            <p:strVal val="#ppt_y"/>
                                          </p:val>
                                        </p:tav>
                                        <p:tav tm="100000">
                                          <p:val>
                                            <p:strVal val="#ppt_y"/>
                                          </p:val>
                                        </p:tav>
                                      </p:tavLst>
                                    </p:anim>
                                  </p:childTnLst>
                                </p:cTn>
                              </p:par>
                              <p:par>
                                <p:cTn id="63" presetID="2" presetClass="entr" presetSubtype="2" fill="hold" grpId="0" nodeType="withEffect">
                                  <p:stCondLst>
                                    <p:cond delay="0"/>
                                  </p:stCondLst>
                                  <p:childTnLst>
                                    <p:set>
                                      <p:cBhvr>
                                        <p:cTn id="64" dur="1" fill="hold">
                                          <p:stCondLst>
                                            <p:cond delay="0"/>
                                          </p:stCondLst>
                                        </p:cTn>
                                        <p:tgtEl>
                                          <p:spTgt spid="45"/>
                                        </p:tgtEl>
                                        <p:attrNameLst>
                                          <p:attrName>style.visibility</p:attrName>
                                        </p:attrNameLst>
                                      </p:cBhvr>
                                      <p:to>
                                        <p:strVal val="visible"/>
                                      </p:to>
                                    </p:set>
                                    <p:anim calcmode="lin" valueType="num">
                                      <p:cBhvr additive="base">
                                        <p:cTn id="65" dur="500" fill="hold"/>
                                        <p:tgtEl>
                                          <p:spTgt spid="45"/>
                                        </p:tgtEl>
                                        <p:attrNameLst>
                                          <p:attrName>ppt_x</p:attrName>
                                        </p:attrNameLst>
                                      </p:cBhvr>
                                      <p:tavLst>
                                        <p:tav tm="0">
                                          <p:val>
                                            <p:strVal val="1+#ppt_w/2"/>
                                          </p:val>
                                        </p:tav>
                                        <p:tav tm="100000">
                                          <p:val>
                                            <p:strVal val="#ppt_x"/>
                                          </p:val>
                                        </p:tav>
                                      </p:tavLst>
                                    </p:anim>
                                    <p:anim calcmode="lin" valueType="num">
                                      <p:cBhvr additive="base">
                                        <p:cTn id="66" dur="500" fill="hold"/>
                                        <p:tgtEl>
                                          <p:spTgt spid="45"/>
                                        </p:tgtEl>
                                        <p:attrNameLst>
                                          <p:attrName>ppt_y</p:attrName>
                                        </p:attrNameLst>
                                      </p:cBhvr>
                                      <p:tavLst>
                                        <p:tav tm="0">
                                          <p:val>
                                            <p:strVal val="#ppt_y"/>
                                          </p:val>
                                        </p:tav>
                                        <p:tav tm="100000">
                                          <p:val>
                                            <p:strVal val="#ppt_y"/>
                                          </p:val>
                                        </p:tav>
                                      </p:tavLst>
                                    </p:anim>
                                  </p:childTnLst>
                                </p:cTn>
                              </p:par>
                              <p:par>
                                <p:cTn id="67" presetID="2" presetClass="entr" presetSubtype="2" fill="hold" grpId="0" nodeType="withEffect">
                                  <p:stCondLst>
                                    <p:cond delay="0"/>
                                  </p:stCondLst>
                                  <p:childTnLst>
                                    <p:set>
                                      <p:cBhvr>
                                        <p:cTn id="68" dur="1" fill="hold">
                                          <p:stCondLst>
                                            <p:cond delay="0"/>
                                          </p:stCondLst>
                                        </p:cTn>
                                        <p:tgtEl>
                                          <p:spTgt spid="82"/>
                                        </p:tgtEl>
                                        <p:attrNameLst>
                                          <p:attrName>style.visibility</p:attrName>
                                        </p:attrNameLst>
                                      </p:cBhvr>
                                      <p:to>
                                        <p:strVal val="visible"/>
                                      </p:to>
                                    </p:set>
                                    <p:anim calcmode="lin" valueType="num">
                                      <p:cBhvr additive="base">
                                        <p:cTn id="69" dur="500" fill="hold"/>
                                        <p:tgtEl>
                                          <p:spTgt spid="82"/>
                                        </p:tgtEl>
                                        <p:attrNameLst>
                                          <p:attrName>ppt_x</p:attrName>
                                        </p:attrNameLst>
                                      </p:cBhvr>
                                      <p:tavLst>
                                        <p:tav tm="0">
                                          <p:val>
                                            <p:strVal val="1+#ppt_w/2"/>
                                          </p:val>
                                        </p:tav>
                                        <p:tav tm="100000">
                                          <p:val>
                                            <p:strVal val="#ppt_x"/>
                                          </p:val>
                                        </p:tav>
                                      </p:tavLst>
                                    </p:anim>
                                    <p:anim calcmode="lin" valueType="num">
                                      <p:cBhvr additive="base">
                                        <p:cTn id="70" dur="500" fill="hold"/>
                                        <p:tgtEl>
                                          <p:spTgt spid="82"/>
                                        </p:tgtEl>
                                        <p:attrNameLst>
                                          <p:attrName>ppt_y</p:attrName>
                                        </p:attrNameLst>
                                      </p:cBhvr>
                                      <p:tavLst>
                                        <p:tav tm="0">
                                          <p:val>
                                            <p:strVal val="#ppt_y"/>
                                          </p:val>
                                        </p:tav>
                                        <p:tav tm="100000">
                                          <p:val>
                                            <p:strVal val="#ppt_y"/>
                                          </p:val>
                                        </p:tav>
                                      </p:tavLst>
                                    </p:anim>
                                  </p:childTnLst>
                                </p:cTn>
                              </p:par>
                              <p:par>
                                <p:cTn id="71" presetID="2" presetClass="entr" presetSubtype="2" fill="hold" grpId="0" nodeType="withEffect">
                                  <p:stCondLst>
                                    <p:cond delay="0"/>
                                  </p:stCondLst>
                                  <p:childTnLst>
                                    <p:set>
                                      <p:cBhvr>
                                        <p:cTn id="72" dur="1" fill="hold">
                                          <p:stCondLst>
                                            <p:cond delay="0"/>
                                          </p:stCondLst>
                                        </p:cTn>
                                        <p:tgtEl>
                                          <p:spTgt spid="46"/>
                                        </p:tgtEl>
                                        <p:attrNameLst>
                                          <p:attrName>style.visibility</p:attrName>
                                        </p:attrNameLst>
                                      </p:cBhvr>
                                      <p:to>
                                        <p:strVal val="visible"/>
                                      </p:to>
                                    </p:set>
                                    <p:anim calcmode="lin" valueType="num">
                                      <p:cBhvr additive="base">
                                        <p:cTn id="73" dur="500" fill="hold"/>
                                        <p:tgtEl>
                                          <p:spTgt spid="46"/>
                                        </p:tgtEl>
                                        <p:attrNameLst>
                                          <p:attrName>ppt_x</p:attrName>
                                        </p:attrNameLst>
                                      </p:cBhvr>
                                      <p:tavLst>
                                        <p:tav tm="0">
                                          <p:val>
                                            <p:strVal val="1+#ppt_w/2"/>
                                          </p:val>
                                        </p:tav>
                                        <p:tav tm="100000">
                                          <p:val>
                                            <p:strVal val="#ppt_x"/>
                                          </p:val>
                                        </p:tav>
                                      </p:tavLst>
                                    </p:anim>
                                    <p:anim calcmode="lin" valueType="num">
                                      <p:cBhvr additive="base">
                                        <p:cTn id="74" dur="500" fill="hold"/>
                                        <p:tgtEl>
                                          <p:spTgt spid="46"/>
                                        </p:tgtEl>
                                        <p:attrNameLst>
                                          <p:attrName>ppt_y</p:attrName>
                                        </p:attrNameLst>
                                      </p:cBhvr>
                                      <p:tavLst>
                                        <p:tav tm="0">
                                          <p:val>
                                            <p:strVal val="#ppt_y"/>
                                          </p:val>
                                        </p:tav>
                                        <p:tav tm="100000">
                                          <p:val>
                                            <p:strVal val="#ppt_y"/>
                                          </p:val>
                                        </p:tav>
                                      </p:tavLst>
                                    </p:anim>
                                  </p:childTnLst>
                                </p:cTn>
                              </p:par>
                              <p:par>
                                <p:cTn id="75" presetID="2" presetClass="entr" presetSubtype="2" fill="hold" grpId="0" nodeType="withEffect">
                                  <p:stCondLst>
                                    <p:cond delay="0"/>
                                  </p:stCondLst>
                                  <p:childTnLst>
                                    <p:set>
                                      <p:cBhvr>
                                        <p:cTn id="76" dur="1" fill="hold">
                                          <p:stCondLst>
                                            <p:cond delay="0"/>
                                          </p:stCondLst>
                                        </p:cTn>
                                        <p:tgtEl>
                                          <p:spTgt spid="47"/>
                                        </p:tgtEl>
                                        <p:attrNameLst>
                                          <p:attrName>style.visibility</p:attrName>
                                        </p:attrNameLst>
                                      </p:cBhvr>
                                      <p:to>
                                        <p:strVal val="visible"/>
                                      </p:to>
                                    </p:set>
                                    <p:anim calcmode="lin" valueType="num">
                                      <p:cBhvr additive="base">
                                        <p:cTn id="77" dur="500" fill="hold"/>
                                        <p:tgtEl>
                                          <p:spTgt spid="47"/>
                                        </p:tgtEl>
                                        <p:attrNameLst>
                                          <p:attrName>ppt_x</p:attrName>
                                        </p:attrNameLst>
                                      </p:cBhvr>
                                      <p:tavLst>
                                        <p:tav tm="0">
                                          <p:val>
                                            <p:strVal val="1+#ppt_w/2"/>
                                          </p:val>
                                        </p:tav>
                                        <p:tav tm="100000">
                                          <p:val>
                                            <p:strVal val="#ppt_x"/>
                                          </p:val>
                                        </p:tav>
                                      </p:tavLst>
                                    </p:anim>
                                    <p:anim calcmode="lin" valueType="num">
                                      <p:cBhvr additive="base">
                                        <p:cTn id="78" dur="500" fill="hold"/>
                                        <p:tgtEl>
                                          <p:spTgt spid="47"/>
                                        </p:tgtEl>
                                        <p:attrNameLst>
                                          <p:attrName>ppt_y</p:attrName>
                                        </p:attrNameLst>
                                      </p:cBhvr>
                                      <p:tavLst>
                                        <p:tav tm="0">
                                          <p:val>
                                            <p:strVal val="#ppt_y"/>
                                          </p:val>
                                        </p:tav>
                                        <p:tav tm="100000">
                                          <p:val>
                                            <p:strVal val="#ppt_y"/>
                                          </p:val>
                                        </p:tav>
                                      </p:tavLst>
                                    </p:anim>
                                  </p:childTnLst>
                                </p:cTn>
                              </p:par>
                              <p:par>
                                <p:cTn id="79" presetID="2" presetClass="entr" presetSubtype="2" fill="hold" grpId="0" nodeType="withEffect">
                                  <p:stCondLst>
                                    <p:cond delay="0"/>
                                  </p:stCondLst>
                                  <p:childTnLst>
                                    <p:set>
                                      <p:cBhvr>
                                        <p:cTn id="80" dur="1" fill="hold">
                                          <p:stCondLst>
                                            <p:cond delay="0"/>
                                          </p:stCondLst>
                                        </p:cTn>
                                        <p:tgtEl>
                                          <p:spTgt spid="48"/>
                                        </p:tgtEl>
                                        <p:attrNameLst>
                                          <p:attrName>style.visibility</p:attrName>
                                        </p:attrNameLst>
                                      </p:cBhvr>
                                      <p:to>
                                        <p:strVal val="visible"/>
                                      </p:to>
                                    </p:set>
                                    <p:anim calcmode="lin" valueType="num">
                                      <p:cBhvr additive="base">
                                        <p:cTn id="81" dur="500" fill="hold"/>
                                        <p:tgtEl>
                                          <p:spTgt spid="48"/>
                                        </p:tgtEl>
                                        <p:attrNameLst>
                                          <p:attrName>ppt_x</p:attrName>
                                        </p:attrNameLst>
                                      </p:cBhvr>
                                      <p:tavLst>
                                        <p:tav tm="0">
                                          <p:val>
                                            <p:strVal val="1+#ppt_w/2"/>
                                          </p:val>
                                        </p:tav>
                                        <p:tav tm="100000">
                                          <p:val>
                                            <p:strVal val="#ppt_x"/>
                                          </p:val>
                                        </p:tav>
                                      </p:tavLst>
                                    </p:anim>
                                    <p:anim calcmode="lin" valueType="num">
                                      <p:cBhvr additive="base">
                                        <p:cTn id="82" dur="500" fill="hold"/>
                                        <p:tgtEl>
                                          <p:spTgt spid="48"/>
                                        </p:tgtEl>
                                        <p:attrNameLst>
                                          <p:attrName>ppt_y</p:attrName>
                                        </p:attrNameLst>
                                      </p:cBhvr>
                                      <p:tavLst>
                                        <p:tav tm="0">
                                          <p:val>
                                            <p:strVal val="#ppt_y"/>
                                          </p:val>
                                        </p:tav>
                                        <p:tav tm="100000">
                                          <p:val>
                                            <p:strVal val="#ppt_y"/>
                                          </p:val>
                                        </p:tav>
                                      </p:tavLst>
                                    </p:anim>
                                  </p:childTnLst>
                                </p:cTn>
                              </p:par>
                              <p:par>
                                <p:cTn id="83" presetID="2" presetClass="entr" presetSubtype="2" fill="hold" grpId="0" nodeType="withEffect">
                                  <p:stCondLst>
                                    <p:cond delay="0"/>
                                  </p:stCondLst>
                                  <p:childTnLst>
                                    <p:set>
                                      <p:cBhvr>
                                        <p:cTn id="84" dur="1" fill="hold">
                                          <p:stCondLst>
                                            <p:cond delay="0"/>
                                          </p:stCondLst>
                                        </p:cTn>
                                        <p:tgtEl>
                                          <p:spTgt spid="49"/>
                                        </p:tgtEl>
                                        <p:attrNameLst>
                                          <p:attrName>style.visibility</p:attrName>
                                        </p:attrNameLst>
                                      </p:cBhvr>
                                      <p:to>
                                        <p:strVal val="visible"/>
                                      </p:to>
                                    </p:set>
                                    <p:anim calcmode="lin" valueType="num">
                                      <p:cBhvr additive="base">
                                        <p:cTn id="85" dur="500" fill="hold"/>
                                        <p:tgtEl>
                                          <p:spTgt spid="49"/>
                                        </p:tgtEl>
                                        <p:attrNameLst>
                                          <p:attrName>ppt_x</p:attrName>
                                        </p:attrNameLst>
                                      </p:cBhvr>
                                      <p:tavLst>
                                        <p:tav tm="0">
                                          <p:val>
                                            <p:strVal val="1+#ppt_w/2"/>
                                          </p:val>
                                        </p:tav>
                                        <p:tav tm="100000">
                                          <p:val>
                                            <p:strVal val="#ppt_x"/>
                                          </p:val>
                                        </p:tav>
                                      </p:tavLst>
                                    </p:anim>
                                    <p:anim calcmode="lin" valueType="num">
                                      <p:cBhvr additive="base">
                                        <p:cTn id="86" dur="500" fill="hold"/>
                                        <p:tgtEl>
                                          <p:spTgt spid="49"/>
                                        </p:tgtEl>
                                        <p:attrNameLst>
                                          <p:attrName>ppt_y</p:attrName>
                                        </p:attrNameLst>
                                      </p:cBhvr>
                                      <p:tavLst>
                                        <p:tav tm="0">
                                          <p:val>
                                            <p:strVal val="#ppt_y"/>
                                          </p:val>
                                        </p:tav>
                                        <p:tav tm="100000">
                                          <p:val>
                                            <p:strVal val="#ppt_y"/>
                                          </p:val>
                                        </p:tav>
                                      </p:tavLst>
                                    </p:anim>
                                  </p:childTnLst>
                                </p:cTn>
                              </p:par>
                              <p:par>
                                <p:cTn id="87" presetID="2" presetClass="entr" presetSubtype="2" fill="hold" grpId="0" nodeType="withEffect">
                                  <p:stCondLst>
                                    <p:cond delay="0"/>
                                  </p:stCondLst>
                                  <p:childTnLst>
                                    <p:set>
                                      <p:cBhvr>
                                        <p:cTn id="88" dur="1" fill="hold">
                                          <p:stCondLst>
                                            <p:cond delay="0"/>
                                          </p:stCondLst>
                                        </p:cTn>
                                        <p:tgtEl>
                                          <p:spTgt spid="50"/>
                                        </p:tgtEl>
                                        <p:attrNameLst>
                                          <p:attrName>style.visibility</p:attrName>
                                        </p:attrNameLst>
                                      </p:cBhvr>
                                      <p:to>
                                        <p:strVal val="visible"/>
                                      </p:to>
                                    </p:set>
                                    <p:anim calcmode="lin" valueType="num">
                                      <p:cBhvr additive="base">
                                        <p:cTn id="89" dur="500" fill="hold"/>
                                        <p:tgtEl>
                                          <p:spTgt spid="50"/>
                                        </p:tgtEl>
                                        <p:attrNameLst>
                                          <p:attrName>ppt_x</p:attrName>
                                        </p:attrNameLst>
                                      </p:cBhvr>
                                      <p:tavLst>
                                        <p:tav tm="0">
                                          <p:val>
                                            <p:strVal val="1+#ppt_w/2"/>
                                          </p:val>
                                        </p:tav>
                                        <p:tav tm="100000">
                                          <p:val>
                                            <p:strVal val="#ppt_x"/>
                                          </p:val>
                                        </p:tav>
                                      </p:tavLst>
                                    </p:anim>
                                    <p:anim calcmode="lin" valueType="num">
                                      <p:cBhvr additive="base">
                                        <p:cTn id="90" dur="500" fill="hold"/>
                                        <p:tgtEl>
                                          <p:spTgt spid="5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 grpId="0" bldLvl="0" animBg="1"/>
      <p:bldP spid="64" grpId="0"/>
      <p:bldP spid="69" grpId="0"/>
      <p:bldP spid="77" grpId="0" bldLvl="0" animBg="1"/>
      <p:bldP spid="78" grpId="0" bldLvl="0" animBg="1"/>
      <p:bldP spid="82" grpId="0"/>
      <p:bldP spid="36" grpId="0" bldLvl="0" animBg="1"/>
      <p:bldP spid="37" grpId="0" bldLvl="0" animBg="1"/>
      <p:bldP spid="38" grpId="0" bldLvl="0" animBg="1"/>
      <p:bldP spid="39" grpId="0" bldLvl="0" animBg="1"/>
      <p:bldP spid="40" grpId="0" bldLvl="0" animBg="1"/>
      <p:bldP spid="41" grpId="0" bldLvl="0" animBg="1"/>
      <p:bldP spid="42" grpId="0" bldLvl="0" animBg="1"/>
      <p:bldP spid="43" grpId="0" bldLvl="0" animBg="1"/>
      <p:bldP spid="44" grpId="0" bldLvl="0" animBg="1"/>
      <p:bldP spid="45" grpId="0" bldLvl="0" animBg="1"/>
      <p:bldP spid="46" grpId="0"/>
      <p:bldP spid="47" grpId="0"/>
      <p:bldP spid="48" grpId="0"/>
      <p:bldP spid="49" grpId="0"/>
      <p:bldP spid="50" grpId="0"/>
    </p:bld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extBox 25"/>
          <p:cNvSpPr txBox="1"/>
          <p:nvPr/>
        </p:nvSpPr>
        <p:spPr>
          <a:xfrm>
            <a:off x="1031922" y="456114"/>
            <a:ext cx="5549631" cy="415498"/>
          </a:xfrm>
          <a:prstGeom prst="rect">
            <a:avLst/>
          </a:prstGeom>
          <a:noFill/>
        </p:spPr>
        <p:txBody>
          <a:bodyPr wrap="square" lIns="0" tIns="0" rIns="0" bIns="0" rtlCol="0">
            <a:spAutoFit/>
          </a:bodyPr>
          <a:lstStyle/>
          <a:p>
            <a:r>
              <a:rPr lang="zh-CN" altLang="en-US" sz="2700" b="1" dirty="0">
                <a:solidFill>
                  <a:schemeClr val="tx1">
                    <a:lumMod val="65000"/>
                    <a:lumOff val="35000"/>
                  </a:schemeClr>
                </a:solidFill>
                <a:latin typeface="微软雅黑" panose="020B0503020204020204" charset="-122"/>
                <a:ea typeface="微软雅黑" panose="020B0503020204020204" charset="-122"/>
              </a:rPr>
              <a:t>专家团队</a:t>
            </a:r>
            <a:endParaRPr lang="zh-CN" altLang="en-US" sz="2700" b="1" dirty="0">
              <a:solidFill>
                <a:schemeClr val="tx1">
                  <a:lumMod val="65000"/>
                  <a:lumOff val="35000"/>
                </a:schemeClr>
              </a:solidFill>
              <a:latin typeface="微软雅黑" panose="020B0503020204020204" charset="-122"/>
              <a:ea typeface="微软雅黑" panose="020B0503020204020204" charset="-122"/>
            </a:endParaRPr>
          </a:p>
        </p:txBody>
      </p:sp>
      <p:sp>
        <p:nvSpPr>
          <p:cNvPr id="63" name="六边形 62"/>
          <p:cNvSpPr/>
          <p:nvPr/>
        </p:nvSpPr>
        <p:spPr>
          <a:xfrm>
            <a:off x="1506607" y="4915080"/>
            <a:ext cx="2479334" cy="695940"/>
          </a:xfrm>
          <a:prstGeom prst="hexagon">
            <a:avLst/>
          </a:prstGeom>
          <a:solidFill>
            <a:srgbClr val="C0000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矩形 7"/>
          <p:cNvSpPr>
            <a:spLocks noChangeArrowheads="1"/>
          </p:cNvSpPr>
          <p:nvPr/>
        </p:nvSpPr>
        <p:spPr bwMode="auto">
          <a:xfrm>
            <a:off x="1785327" y="5726003"/>
            <a:ext cx="1934894" cy="6770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890" tIns="60945" rIns="121890" bIns="60945">
            <a:spAutoFit/>
          </a:bodyPr>
          <a:lstStyle/>
          <a:p>
            <a:r>
              <a:rPr lang="zh-CN" altLang="en-US" b="1" dirty="0">
                <a:latin typeface="微软雅黑" panose="020B0503020204020204" charset="-122"/>
                <a:ea typeface="微软雅黑" panose="020B0503020204020204" charset="-122"/>
              </a:rPr>
              <a:t>国际矿物标准库、</a:t>
            </a:r>
            <a:endParaRPr lang="en-US" altLang="zh-CN" b="1" dirty="0">
              <a:latin typeface="微软雅黑" panose="020B0503020204020204" charset="-122"/>
              <a:ea typeface="微软雅黑" panose="020B0503020204020204" charset="-122"/>
            </a:endParaRPr>
          </a:p>
          <a:p>
            <a:r>
              <a:rPr lang="zh-CN" altLang="en-US" b="1" dirty="0">
                <a:latin typeface="微软雅黑" panose="020B0503020204020204" charset="-122"/>
                <a:ea typeface="微软雅黑" panose="020B0503020204020204" charset="-122"/>
              </a:rPr>
              <a:t>红蓝宝处理专家</a:t>
            </a:r>
            <a:endParaRPr lang="zh-CN" altLang="en-US" b="1" dirty="0">
              <a:latin typeface="微软雅黑" panose="020B0503020204020204" charset="-122"/>
              <a:ea typeface="微软雅黑" panose="020B0503020204020204" charset="-122"/>
            </a:endParaRPr>
          </a:p>
        </p:txBody>
      </p:sp>
      <p:grpSp>
        <p:nvGrpSpPr>
          <p:cNvPr id="2" name="组合 65"/>
          <p:cNvGrpSpPr/>
          <p:nvPr/>
        </p:nvGrpSpPr>
        <p:grpSpPr>
          <a:xfrm>
            <a:off x="1271631" y="1757862"/>
            <a:ext cx="2714310" cy="2713329"/>
            <a:chOff x="304800" y="673100"/>
            <a:chExt cx="4000500" cy="4000500"/>
          </a:xfrm>
          <a:effectLst>
            <a:outerShdw blurRad="444500" dist="254000" dir="8100000" algn="tr" rotWithShape="0">
              <a:prstClr val="black">
                <a:alpha val="50000"/>
              </a:prstClr>
            </a:outerShdw>
          </a:effectLst>
        </p:grpSpPr>
        <p:sp>
          <p:nvSpPr>
            <p:cNvPr id="67" name="同心圆 6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68" name="椭圆 67"/>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sp>
        <p:nvSpPr>
          <p:cNvPr id="69" name="Rectangle 60"/>
          <p:cNvSpPr>
            <a:spLocks noChangeArrowheads="1"/>
          </p:cNvSpPr>
          <p:nvPr/>
        </p:nvSpPr>
        <p:spPr bwMode="auto">
          <a:xfrm>
            <a:off x="1271631" y="5035089"/>
            <a:ext cx="276982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zh-CN" altLang="en-US" sz="2400" b="1" dirty="0">
                <a:solidFill>
                  <a:schemeClr val="bg1"/>
                </a:solidFill>
                <a:latin typeface="微软雅黑" panose="020B0503020204020204" charset="-122"/>
                <a:ea typeface="微软雅黑" panose="020B0503020204020204" charset="-122"/>
                <a:sym typeface="Calibri" panose="020F0502020204030204" charset="0"/>
              </a:rPr>
              <a:t>卢 靭</a:t>
            </a:r>
            <a:endParaRPr lang="zh-CN" altLang="en-US" sz="2400" b="1" dirty="0">
              <a:solidFill>
                <a:schemeClr val="bg1"/>
              </a:solidFill>
              <a:latin typeface="微软雅黑" panose="020B0503020204020204" charset="-122"/>
              <a:ea typeface="微软雅黑" panose="020B0503020204020204" charset="-122"/>
              <a:sym typeface="Calibri" panose="020F0502020204030204" charset="0"/>
            </a:endParaRPr>
          </a:p>
          <a:p>
            <a:pPr algn="ctr"/>
            <a:endParaRPr lang="en-US" altLang="zh-CN" sz="2400" b="1" dirty="0">
              <a:solidFill>
                <a:schemeClr val="bg1"/>
              </a:solidFill>
              <a:latin typeface="微软雅黑" panose="020B0503020204020204" charset="-122"/>
              <a:ea typeface="微软雅黑" panose="020B0503020204020204" charset="-122"/>
              <a:sym typeface="Calibri" panose="020F0502020204030204" charset="0"/>
            </a:endParaRPr>
          </a:p>
        </p:txBody>
      </p:sp>
      <p:grpSp>
        <p:nvGrpSpPr>
          <p:cNvPr id="3" name="组合 70"/>
          <p:cNvGrpSpPr/>
          <p:nvPr/>
        </p:nvGrpSpPr>
        <p:grpSpPr>
          <a:xfrm>
            <a:off x="1330872" y="2023401"/>
            <a:ext cx="2710587" cy="2533487"/>
            <a:chOff x="1752735" y="879940"/>
            <a:chExt cx="2070478" cy="2070476"/>
          </a:xfrm>
        </p:grpSpPr>
        <p:sp>
          <p:nvSpPr>
            <p:cNvPr id="72" name="同心圆 71"/>
            <p:cNvSpPr/>
            <p:nvPr/>
          </p:nvSpPr>
          <p:spPr>
            <a:xfrm>
              <a:off x="1752735" y="879940"/>
              <a:ext cx="2070478" cy="2070476"/>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73" name="同心圆 72"/>
            <p:cNvSpPr/>
            <p:nvPr/>
          </p:nvSpPr>
          <p:spPr>
            <a:xfrm rot="9000000">
              <a:off x="1850845" y="971517"/>
              <a:ext cx="1884863" cy="1906298"/>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grpSp>
      <p:sp>
        <p:nvSpPr>
          <p:cNvPr id="86" name="TextBox 85"/>
          <p:cNvSpPr txBox="1"/>
          <p:nvPr/>
        </p:nvSpPr>
        <p:spPr>
          <a:xfrm>
            <a:off x="2188915" y="7890561"/>
            <a:ext cx="856350" cy="358788"/>
          </a:xfrm>
          <a:prstGeom prst="rect">
            <a:avLst/>
          </a:prstGeom>
          <a:noFill/>
        </p:spPr>
        <p:txBody>
          <a:bodyPr wrap="none" lIns="81079" tIns="40540" rIns="81079" bIns="40540" rtlCol="0">
            <a:spAutoFit/>
          </a:bodyPr>
          <a:lstStyle/>
          <a:p>
            <a:r>
              <a:rPr lang="zh-CN" altLang="en-US" dirty="0"/>
              <a:t>延迟符</a:t>
            </a:r>
            <a:endParaRPr lang="zh-CN" altLang="en-US" dirty="0"/>
          </a:p>
        </p:txBody>
      </p:sp>
      <p:sp>
        <p:nvSpPr>
          <p:cNvPr id="29" name="五边形 28"/>
          <p:cNvSpPr/>
          <p:nvPr/>
        </p:nvSpPr>
        <p:spPr>
          <a:xfrm>
            <a:off x="263386" y="432793"/>
            <a:ext cx="431310" cy="431947"/>
          </a:xfrm>
          <a:prstGeom prst="homePlate">
            <a:avLst>
              <a:gd name="adj" fmla="val 38242"/>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矩形 29"/>
          <p:cNvSpPr/>
          <p:nvPr/>
        </p:nvSpPr>
        <p:spPr>
          <a:xfrm>
            <a:off x="131693" y="432793"/>
            <a:ext cx="95684" cy="431947"/>
          </a:xfrm>
          <a:prstGeom prst="rect">
            <a:avLst/>
          </a:prstGeom>
          <a:solidFill>
            <a:srgbClr val="8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矩形 30"/>
          <p:cNvSpPr/>
          <p:nvPr/>
        </p:nvSpPr>
        <p:spPr>
          <a:xfrm>
            <a:off x="1" y="432793"/>
            <a:ext cx="95684" cy="431947"/>
          </a:xfrm>
          <a:prstGeom prst="rect">
            <a:avLst/>
          </a:prstGeom>
          <a:solidFill>
            <a:srgbClr val="8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3" name="Picture 2"/>
          <p:cNvPicPr>
            <a:picLocks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440908" y="2082622"/>
            <a:ext cx="2279313" cy="2474266"/>
          </a:xfrm>
          <a:prstGeom prst="ellipse">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 name="圆角矩形 33"/>
          <p:cNvSpPr/>
          <p:nvPr/>
        </p:nvSpPr>
        <p:spPr>
          <a:xfrm>
            <a:off x="4106771" y="1622529"/>
            <a:ext cx="2662154" cy="270666"/>
          </a:xfrm>
          <a:prstGeom prst="roundRect">
            <a:avLst>
              <a:gd name="adj" fmla="val 50000"/>
            </a:avLst>
          </a:prstGeom>
          <a:solidFill>
            <a:schemeClr val="bg1">
              <a:lumMod val="50000"/>
            </a:schemeClr>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chemeClr val="bg1"/>
                </a:solidFill>
                <a:latin typeface="楷体_GB2312" pitchFamily="1" charset="-122"/>
                <a:ea typeface="楷体_GB2312" pitchFamily="1" charset="-122"/>
              </a:rPr>
              <a:t>1995-1996</a:t>
            </a:r>
            <a:endParaRPr lang="zh-CN" altLang="en-US" dirty="0">
              <a:solidFill>
                <a:schemeClr val="bg1"/>
              </a:solidFill>
            </a:endParaRPr>
          </a:p>
        </p:txBody>
      </p:sp>
      <p:sp>
        <p:nvSpPr>
          <p:cNvPr id="35" name="圆角矩形 34"/>
          <p:cNvSpPr/>
          <p:nvPr/>
        </p:nvSpPr>
        <p:spPr>
          <a:xfrm>
            <a:off x="4106771" y="1622529"/>
            <a:ext cx="333624" cy="270666"/>
          </a:xfrm>
          <a:prstGeom prst="roundRect">
            <a:avLst>
              <a:gd name="adj" fmla="val 50000"/>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6" name="矩形 7"/>
          <p:cNvSpPr>
            <a:spLocks noChangeArrowheads="1"/>
          </p:cNvSpPr>
          <p:nvPr/>
        </p:nvSpPr>
        <p:spPr bwMode="auto">
          <a:xfrm>
            <a:off x="7683744" y="1557822"/>
            <a:ext cx="4001437" cy="4000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890" tIns="60945" rIns="121890" bIns="60945">
            <a:spAutoFit/>
          </a:bodyPr>
          <a:lstStyle/>
          <a:p>
            <a:pPr defTabSz="1219200" fontAlgn="auto">
              <a:spcBef>
                <a:spcPts val="0"/>
              </a:spcBef>
              <a:spcAft>
                <a:spcPts val="0"/>
              </a:spcAft>
              <a:defRPr/>
            </a:pPr>
            <a:r>
              <a:rPr lang="zh-CN" altLang="en-US" b="1" dirty="0">
                <a:latin typeface="微软雅黑" panose="020B0503020204020204" charset="-122"/>
                <a:ea typeface="微软雅黑" panose="020B0503020204020204" charset="-122"/>
              </a:rPr>
              <a:t>德国巴伐利亚地学研究所</a:t>
            </a:r>
            <a:endParaRPr lang="zh-CN" altLang="en-US" b="1" kern="0" dirty="0">
              <a:latin typeface="微软雅黑" panose="020B0503020204020204" charset="-122"/>
              <a:ea typeface="微软雅黑" panose="020B0503020204020204" charset="-122"/>
            </a:endParaRPr>
          </a:p>
        </p:txBody>
      </p:sp>
      <p:sp>
        <p:nvSpPr>
          <p:cNvPr id="37" name="圆角矩形 36"/>
          <p:cNvSpPr/>
          <p:nvPr/>
        </p:nvSpPr>
        <p:spPr>
          <a:xfrm>
            <a:off x="4368377" y="2189482"/>
            <a:ext cx="2662154" cy="270666"/>
          </a:xfrm>
          <a:prstGeom prst="roundRect">
            <a:avLst>
              <a:gd name="adj" fmla="val 50000"/>
            </a:avLst>
          </a:prstGeom>
          <a:solidFill>
            <a:schemeClr val="bg1">
              <a:lumMod val="50000"/>
            </a:schemeClr>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chemeClr val="bg1"/>
                </a:solidFill>
                <a:latin typeface="楷体_GB2312" pitchFamily="1" charset="-122"/>
                <a:ea typeface="楷体_GB2312" pitchFamily="1" charset="-122"/>
              </a:rPr>
              <a:t>1996-1998</a:t>
            </a:r>
            <a:endParaRPr lang="zh-CN" altLang="en-US" dirty="0">
              <a:solidFill>
                <a:schemeClr val="bg1"/>
              </a:solidFill>
            </a:endParaRPr>
          </a:p>
        </p:txBody>
      </p:sp>
      <p:sp>
        <p:nvSpPr>
          <p:cNvPr id="38" name="圆角矩形 37"/>
          <p:cNvSpPr/>
          <p:nvPr/>
        </p:nvSpPr>
        <p:spPr>
          <a:xfrm>
            <a:off x="4273583" y="2189482"/>
            <a:ext cx="333624" cy="270666"/>
          </a:xfrm>
          <a:prstGeom prst="roundRect">
            <a:avLst>
              <a:gd name="adj" fmla="val 50000"/>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9" name="圆角矩形 38"/>
          <p:cNvSpPr/>
          <p:nvPr/>
        </p:nvSpPr>
        <p:spPr>
          <a:xfrm>
            <a:off x="4440395" y="2698294"/>
            <a:ext cx="2662154" cy="270666"/>
          </a:xfrm>
          <a:prstGeom prst="roundRect">
            <a:avLst>
              <a:gd name="adj" fmla="val 50000"/>
            </a:avLst>
          </a:prstGeom>
          <a:solidFill>
            <a:schemeClr val="bg1">
              <a:lumMod val="50000"/>
            </a:schemeClr>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chemeClr val="bg1"/>
                </a:solidFill>
                <a:latin typeface="楷体_GB2312" pitchFamily="1" charset="-122"/>
                <a:ea typeface="楷体_GB2312" pitchFamily="1" charset="-122"/>
              </a:rPr>
              <a:t>2000-2003</a:t>
            </a:r>
            <a:endParaRPr lang="zh-CN" altLang="en-US" dirty="0">
              <a:solidFill>
                <a:schemeClr val="bg1"/>
              </a:solidFill>
            </a:endParaRPr>
          </a:p>
        </p:txBody>
      </p:sp>
      <p:sp>
        <p:nvSpPr>
          <p:cNvPr id="40" name="圆角矩形 39"/>
          <p:cNvSpPr/>
          <p:nvPr/>
        </p:nvSpPr>
        <p:spPr>
          <a:xfrm>
            <a:off x="4440395" y="2698294"/>
            <a:ext cx="333624" cy="270666"/>
          </a:xfrm>
          <a:prstGeom prst="roundRect">
            <a:avLst>
              <a:gd name="adj" fmla="val 50000"/>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1" name="圆角矩形 40"/>
          <p:cNvSpPr/>
          <p:nvPr/>
        </p:nvSpPr>
        <p:spPr>
          <a:xfrm>
            <a:off x="4440395" y="3219646"/>
            <a:ext cx="2662154" cy="270666"/>
          </a:xfrm>
          <a:prstGeom prst="roundRect">
            <a:avLst>
              <a:gd name="adj" fmla="val 50000"/>
            </a:avLst>
          </a:prstGeom>
          <a:solidFill>
            <a:schemeClr val="bg1">
              <a:lumMod val="50000"/>
            </a:schemeClr>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chemeClr val="bg1"/>
                </a:solidFill>
                <a:latin typeface="楷体_GB2312" pitchFamily="1" charset="-122"/>
                <a:ea typeface="楷体_GB2312" pitchFamily="1" charset="-122"/>
              </a:rPr>
              <a:t>2004-2006</a:t>
            </a:r>
            <a:endParaRPr lang="zh-CN" altLang="en-US" dirty="0">
              <a:solidFill>
                <a:schemeClr val="bg1"/>
              </a:solidFill>
            </a:endParaRPr>
          </a:p>
        </p:txBody>
      </p:sp>
      <p:sp>
        <p:nvSpPr>
          <p:cNvPr id="42" name="圆角矩形 41"/>
          <p:cNvSpPr/>
          <p:nvPr/>
        </p:nvSpPr>
        <p:spPr>
          <a:xfrm>
            <a:off x="4440395" y="3219646"/>
            <a:ext cx="333624" cy="270666"/>
          </a:xfrm>
          <a:prstGeom prst="roundRect">
            <a:avLst>
              <a:gd name="adj" fmla="val 50000"/>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3" name="圆角矩形 42"/>
          <p:cNvSpPr/>
          <p:nvPr/>
        </p:nvSpPr>
        <p:spPr>
          <a:xfrm>
            <a:off x="4368377" y="3833087"/>
            <a:ext cx="2662154" cy="270666"/>
          </a:xfrm>
          <a:prstGeom prst="roundRect">
            <a:avLst>
              <a:gd name="adj" fmla="val 50000"/>
            </a:avLst>
          </a:prstGeom>
          <a:solidFill>
            <a:schemeClr val="bg1">
              <a:lumMod val="50000"/>
            </a:schemeClr>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chemeClr val="bg1"/>
                </a:solidFill>
                <a:latin typeface="楷体_GB2312" pitchFamily="1" charset="-122"/>
                <a:ea typeface="楷体_GB2312" pitchFamily="1" charset="-122"/>
              </a:rPr>
              <a:t>2006-2013.6</a:t>
            </a:r>
            <a:endParaRPr lang="zh-CN" altLang="en-US" dirty="0">
              <a:solidFill>
                <a:schemeClr val="bg1"/>
              </a:solidFill>
            </a:endParaRPr>
          </a:p>
        </p:txBody>
      </p:sp>
      <p:sp>
        <p:nvSpPr>
          <p:cNvPr id="44" name="圆角矩形 43"/>
          <p:cNvSpPr/>
          <p:nvPr/>
        </p:nvSpPr>
        <p:spPr>
          <a:xfrm>
            <a:off x="4368377" y="3833087"/>
            <a:ext cx="333624" cy="270666"/>
          </a:xfrm>
          <a:prstGeom prst="roundRect">
            <a:avLst>
              <a:gd name="adj" fmla="val 50000"/>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5" name="圆角矩形 44"/>
          <p:cNvSpPr/>
          <p:nvPr/>
        </p:nvSpPr>
        <p:spPr>
          <a:xfrm>
            <a:off x="4179856" y="4411971"/>
            <a:ext cx="2662154" cy="270666"/>
          </a:xfrm>
          <a:prstGeom prst="roundRect">
            <a:avLst>
              <a:gd name="adj" fmla="val 50000"/>
            </a:avLst>
          </a:prstGeom>
          <a:solidFill>
            <a:schemeClr val="bg1">
              <a:lumMod val="50000"/>
            </a:schemeClr>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chemeClr val="bg1"/>
                </a:solidFill>
                <a:latin typeface="楷体_GB2312" pitchFamily="1" charset="-122"/>
                <a:ea typeface="楷体_GB2312" pitchFamily="1" charset="-122"/>
              </a:rPr>
              <a:t>2014.9-</a:t>
            </a:r>
            <a:r>
              <a:rPr lang="zh-CN" altLang="en-US" dirty="0">
                <a:solidFill>
                  <a:schemeClr val="bg1"/>
                </a:solidFill>
                <a:latin typeface="楷体_GB2312" pitchFamily="1" charset="-122"/>
                <a:ea typeface="楷体_GB2312" pitchFamily="1" charset="-122"/>
              </a:rPr>
              <a:t>今</a:t>
            </a:r>
            <a:endParaRPr lang="zh-CN" altLang="en-US" dirty="0">
              <a:solidFill>
                <a:schemeClr val="bg1"/>
              </a:solidFill>
            </a:endParaRPr>
          </a:p>
        </p:txBody>
      </p:sp>
      <p:sp>
        <p:nvSpPr>
          <p:cNvPr id="46" name="圆角矩形 45"/>
          <p:cNvSpPr/>
          <p:nvPr/>
        </p:nvSpPr>
        <p:spPr>
          <a:xfrm>
            <a:off x="4179856" y="4411971"/>
            <a:ext cx="333624" cy="270666"/>
          </a:xfrm>
          <a:prstGeom prst="roundRect">
            <a:avLst>
              <a:gd name="adj" fmla="val 50000"/>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7" name="矩形 7"/>
          <p:cNvSpPr>
            <a:spLocks noChangeArrowheads="1"/>
          </p:cNvSpPr>
          <p:nvPr/>
        </p:nvSpPr>
        <p:spPr bwMode="auto">
          <a:xfrm>
            <a:off x="7683744" y="2110301"/>
            <a:ext cx="4508256" cy="4000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890" tIns="60945" rIns="121890" bIns="60945">
            <a:spAutoFit/>
          </a:bodyPr>
          <a:lstStyle/>
          <a:p>
            <a:pPr defTabSz="1219200" fontAlgn="auto">
              <a:spcBef>
                <a:spcPts val="0"/>
              </a:spcBef>
              <a:spcAft>
                <a:spcPts val="0"/>
              </a:spcAft>
              <a:defRPr/>
            </a:pPr>
            <a:r>
              <a:rPr lang="zh-CN" altLang="en-US" b="1" dirty="0">
                <a:latin typeface="微软雅黑" panose="020B0503020204020204" charset="-122"/>
                <a:ea typeface="微软雅黑" panose="020B0503020204020204" charset="-122"/>
              </a:rPr>
              <a:t>美国卡内基研究院     </a:t>
            </a:r>
            <a:r>
              <a:rPr lang="zh-CN" altLang="en-US" dirty="0">
                <a:latin typeface="微软雅黑" panose="020B0503020204020204" charset="-122"/>
                <a:ea typeface="微软雅黑" panose="020B0503020204020204" charset="-122"/>
              </a:rPr>
              <a:t>博士后</a:t>
            </a:r>
            <a:r>
              <a:rPr lang="en-US" altLang="zh-CN" dirty="0">
                <a:latin typeface="微软雅黑" panose="020B0503020204020204" charset="-122"/>
                <a:ea typeface="微软雅黑" panose="020B0503020204020204" charset="-122"/>
              </a:rPr>
              <a:t>, </a:t>
            </a:r>
            <a:r>
              <a:rPr lang="zh-CN" altLang="en-US" dirty="0">
                <a:latin typeface="微软雅黑" panose="020B0503020204020204" charset="-122"/>
                <a:ea typeface="微软雅黑" panose="020B0503020204020204" charset="-122"/>
              </a:rPr>
              <a:t>访问研究员</a:t>
            </a:r>
            <a:endParaRPr lang="zh-CN" altLang="en-US" kern="0" dirty="0">
              <a:latin typeface="微软雅黑" panose="020B0503020204020204" charset="-122"/>
              <a:ea typeface="微软雅黑" panose="020B0503020204020204" charset="-122"/>
            </a:endParaRPr>
          </a:p>
        </p:txBody>
      </p:sp>
      <p:sp>
        <p:nvSpPr>
          <p:cNvPr id="48" name="矩形 47"/>
          <p:cNvSpPr/>
          <p:nvPr/>
        </p:nvSpPr>
        <p:spPr>
          <a:xfrm>
            <a:off x="7683744" y="2667547"/>
            <a:ext cx="4318811" cy="369332"/>
          </a:xfrm>
          <a:prstGeom prst="rect">
            <a:avLst/>
          </a:prstGeom>
        </p:spPr>
        <p:txBody>
          <a:bodyPr wrap="none">
            <a:spAutoFit/>
          </a:bodyPr>
          <a:lstStyle/>
          <a:p>
            <a:r>
              <a:rPr lang="zh-CN" altLang="en-US" b="1" dirty="0">
                <a:latin typeface="微软雅黑" panose="020B0503020204020204" charset="-122"/>
                <a:ea typeface="微软雅黑" panose="020B0503020204020204" charset="-122"/>
              </a:rPr>
              <a:t>美国朗讯</a:t>
            </a:r>
            <a:r>
              <a:rPr lang="en-US" altLang="zh-CN" b="1" dirty="0">
                <a:latin typeface="微软雅黑" panose="020B0503020204020204" charset="-122"/>
                <a:ea typeface="微软雅黑" panose="020B0503020204020204" charset="-122"/>
              </a:rPr>
              <a:t>/</a:t>
            </a:r>
            <a:r>
              <a:rPr lang="zh-CN" altLang="en-US" b="1" dirty="0">
                <a:latin typeface="微软雅黑" panose="020B0503020204020204" charset="-122"/>
                <a:ea typeface="微软雅黑" panose="020B0503020204020204" charset="-122"/>
              </a:rPr>
              <a:t>贝尔实验室   </a:t>
            </a:r>
            <a:r>
              <a:rPr lang="zh-CN" altLang="en-US" dirty="0">
                <a:latin typeface="微软雅黑" panose="020B0503020204020204" charset="-122"/>
                <a:ea typeface="微软雅黑" panose="020B0503020204020204" charset="-122"/>
              </a:rPr>
              <a:t>博士后</a:t>
            </a:r>
            <a:r>
              <a:rPr lang="en-US" altLang="zh-CN" dirty="0">
                <a:latin typeface="微软雅黑" panose="020B0503020204020204" charset="-122"/>
                <a:ea typeface="微软雅黑" panose="020B0503020204020204" charset="-122"/>
              </a:rPr>
              <a:t>, </a:t>
            </a:r>
            <a:r>
              <a:rPr lang="zh-CN" altLang="en-US" dirty="0">
                <a:latin typeface="微软雅黑" panose="020B0503020204020204" charset="-122"/>
                <a:ea typeface="微软雅黑" panose="020B0503020204020204" charset="-122"/>
              </a:rPr>
              <a:t>副研究员</a:t>
            </a:r>
            <a:endParaRPr lang="zh-CN" altLang="en-US" dirty="0">
              <a:latin typeface="微软雅黑" panose="020B0503020204020204" charset="-122"/>
              <a:ea typeface="微软雅黑" panose="020B0503020204020204" charset="-122"/>
            </a:endParaRPr>
          </a:p>
        </p:txBody>
      </p:sp>
      <p:sp>
        <p:nvSpPr>
          <p:cNvPr id="49" name="矩形 48"/>
          <p:cNvSpPr/>
          <p:nvPr/>
        </p:nvSpPr>
        <p:spPr>
          <a:xfrm>
            <a:off x="7769897" y="3219646"/>
            <a:ext cx="4232657" cy="369332"/>
          </a:xfrm>
          <a:prstGeom prst="rect">
            <a:avLst/>
          </a:prstGeom>
        </p:spPr>
        <p:txBody>
          <a:bodyPr wrap="square">
            <a:spAutoFit/>
          </a:bodyPr>
          <a:lstStyle/>
          <a:p>
            <a:r>
              <a:rPr lang="zh-CN" altLang="en-US" b="1" dirty="0">
                <a:latin typeface="微软雅黑" panose="020B0503020204020204" charset="-122"/>
                <a:ea typeface="微软雅黑" panose="020B0503020204020204" charset="-122"/>
              </a:rPr>
              <a:t>美国亚利桑那大学    </a:t>
            </a:r>
            <a:r>
              <a:rPr lang="zh-CN" altLang="en-US" dirty="0">
                <a:latin typeface="微软雅黑" panose="020B0503020204020204" charset="-122"/>
                <a:ea typeface="微软雅黑" panose="020B0503020204020204" charset="-122"/>
              </a:rPr>
              <a:t>研发部技术研究员</a:t>
            </a:r>
            <a:endParaRPr lang="zh-CN" altLang="en-US" dirty="0">
              <a:latin typeface="微软雅黑" panose="020B0503020204020204" charset="-122"/>
              <a:ea typeface="微软雅黑" panose="020B0503020204020204" charset="-122"/>
            </a:endParaRPr>
          </a:p>
        </p:txBody>
      </p:sp>
      <p:sp>
        <p:nvSpPr>
          <p:cNvPr id="50" name="矩形 49"/>
          <p:cNvSpPr/>
          <p:nvPr/>
        </p:nvSpPr>
        <p:spPr>
          <a:xfrm>
            <a:off x="7769898" y="3833087"/>
            <a:ext cx="3158237" cy="369332"/>
          </a:xfrm>
          <a:prstGeom prst="rect">
            <a:avLst/>
          </a:prstGeom>
        </p:spPr>
        <p:txBody>
          <a:bodyPr wrap="none">
            <a:spAutoFit/>
          </a:bodyPr>
          <a:lstStyle/>
          <a:p>
            <a:r>
              <a:rPr lang="zh-CN" altLang="en-US" b="1" dirty="0">
                <a:latin typeface="微软雅黑" panose="020B0503020204020204" charset="-122"/>
                <a:ea typeface="微软雅黑" panose="020B0503020204020204" charset="-122"/>
              </a:rPr>
              <a:t>美国宝石学院             </a:t>
            </a:r>
            <a:r>
              <a:rPr lang="zh-CN" altLang="en-US" dirty="0">
                <a:latin typeface="微软雅黑" panose="020B0503020204020204" charset="-122"/>
                <a:ea typeface="微软雅黑" panose="020B0503020204020204" charset="-122"/>
              </a:rPr>
              <a:t>研究员</a:t>
            </a:r>
            <a:endParaRPr lang="zh-CN" altLang="en-US" dirty="0">
              <a:latin typeface="微软雅黑" panose="020B0503020204020204" charset="-122"/>
              <a:ea typeface="微软雅黑" panose="020B0503020204020204" charset="-122"/>
            </a:endParaRPr>
          </a:p>
        </p:txBody>
      </p:sp>
      <p:sp>
        <p:nvSpPr>
          <p:cNvPr id="51" name="矩形 50"/>
          <p:cNvSpPr/>
          <p:nvPr/>
        </p:nvSpPr>
        <p:spPr>
          <a:xfrm>
            <a:off x="7769897" y="4372222"/>
            <a:ext cx="3721517" cy="923330"/>
          </a:xfrm>
          <a:prstGeom prst="rect">
            <a:avLst/>
          </a:prstGeom>
        </p:spPr>
        <p:txBody>
          <a:bodyPr wrap="square">
            <a:spAutoFit/>
          </a:bodyPr>
          <a:lstStyle/>
          <a:p>
            <a:r>
              <a:rPr lang="zh-CN" altLang="en-US" b="1" dirty="0">
                <a:latin typeface="微软雅黑" panose="020B0503020204020204" charset="-122"/>
                <a:ea typeface="微软雅黑" panose="020B0503020204020204" charset="-122"/>
              </a:rPr>
              <a:t>中国地质大学                </a:t>
            </a:r>
            <a:r>
              <a:rPr lang="zh-CN" altLang="en-US" dirty="0">
                <a:latin typeface="微软雅黑" panose="020B0503020204020204" charset="-122"/>
                <a:ea typeface="微软雅黑" panose="020B0503020204020204" charset="-122"/>
              </a:rPr>
              <a:t>教授</a:t>
            </a:r>
            <a:endParaRPr lang="en-US" altLang="zh-CN" dirty="0">
              <a:latin typeface="微软雅黑" panose="020B0503020204020204" charset="-122"/>
              <a:ea typeface="微软雅黑" panose="020B0503020204020204" charset="-122"/>
            </a:endParaRPr>
          </a:p>
          <a:p>
            <a:r>
              <a:rPr lang="zh-CN" altLang="en-US" dirty="0">
                <a:latin typeface="微软雅黑" panose="020B0503020204020204" charset="-122"/>
                <a:ea typeface="微软雅黑" panose="020B0503020204020204" charset="-122"/>
              </a:rPr>
              <a:t>                             学科领军人才</a:t>
            </a:r>
            <a:endParaRPr lang="en-US" altLang="zh-CN" dirty="0">
              <a:latin typeface="微软雅黑" panose="020B0503020204020204" charset="-122"/>
              <a:ea typeface="微软雅黑" panose="020B0503020204020204" charset="-122"/>
            </a:endParaRPr>
          </a:p>
          <a:p>
            <a:endParaRPr lang="zh-CN" altLang="en-US" dirty="0">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spd="slow" p14:dur="4000" advTm="0">
        <p14:vortex dir="r"/>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wipe(left)">
                                      <p:cBhvr>
                                        <p:cTn id="7" dur="500"/>
                                        <p:tgtEl>
                                          <p:spTgt spid="26"/>
                                        </p:tgtEl>
                                      </p:cBhvr>
                                    </p:animEffect>
                                  </p:childTnLst>
                                </p:cTn>
                              </p:par>
                            </p:childTnLst>
                          </p:cTn>
                        </p:par>
                        <p:par>
                          <p:cTn id="8" fill="hold">
                            <p:stCondLst>
                              <p:cond delay="500"/>
                            </p:stCondLst>
                            <p:childTnLst>
                              <p:par>
                                <p:cTn id="9" presetID="52" presetClass="entr" presetSubtype="0"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Scale>
                                      <p:cBhvr>
                                        <p:cTn id="11" dur="1000" decel="50000" fill="hold">
                                          <p:stCondLst>
                                            <p:cond delay="0"/>
                                          </p:stCondLst>
                                        </p:cTn>
                                        <p:tgtEl>
                                          <p:spTgt spid="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2" dur="1000" decel="50000" fill="hold">
                                          <p:stCondLst>
                                            <p:cond delay="0"/>
                                          </p:stCondLst>
                                        </p:cTn>
                                        <p:tgtEl>
                                          <p:spTgt spid="2"/>
                                        </p:tgtEl>
                                        <p:attrNameLst>
                                          <p:attrName>ppt_x</p:attrName>
                                          <p:attrName>ppt_y</p:attrName>
                                        </p:attrNameLst>
                                      </p:cBhvr>
                                    </p:animMotion>
                                    <p:animEffect transition="in" filter="fade">
                                      <p:cBhvr>
                                        <p:cTn id="13" dur="1000"/>
                                        <p:tgtEl>
                                          <p:spTgt spid="2"/>
                                        </p:tgtEl>
                                      </p:cBhvr>
                                    </p:animEffect>
                                  </p:childTnLst>
                                </p:cTn>
                              </p:par>
                              <p:par>
                                <p:cTn id="14" presetID="52" presetClass="entr" presetSubtype="0" fill="hold" nodeType="withEffect">
                                  <p:stCondLst>
                                    <p:cond delay="0"/>
                                  </p:stCondLst>
                                  <p:childTnLst>
                                    <p:set>
                                      <p:cBhvr>
                                        <p:cTn id="15" dur="1" fill="hold">
                                          <p:stCondLst>
                                            <p:cond delay="0"/>
                                          </p:stCondLst>
                                        </p:cTn>
                                        <p:tgtEl>
                                          <p:spTgt spid="3"/>
                                        </p:tgtEl>
                                        <p:attrNameLst>
                                          <p:attrName>style.visibility</p:attrName>
                                        </p:attrNameLst>
                                      </p:cBhvr>
                                      <p:to>
                                        <p:strVal val="visible"/>
                                      </p:to>
                                    </p:set>
                                    <p:animScale>
                                      <p:cBhvr>
                                        <p:cTn id="16" dur="1000" decel="50000" fill="hold">
                                          <p:stCondLst>
                                            <p:cond delay="0"/>
                                          </p:stCondLst>
                                        </p:cTn>
                                        <p:tgtEl>
                                          <p:spTgt spid="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7" dur="1000" decel="50000" fill="hold">
                                          <p:stCondLst>
                                            <p:cond delay="0"/>
                                          </p:stCondLst>
                                        </p:cTn>
                                        <p:tgtEl>
                                          <p:spTgt spid="3"/>
                                        </p:tgtEl>
                                        <p:attrNameLst>
                                          <p:attrName>ppt_x</p:attrName>
                                          <p:attrName>ppt_y</p:attrName>
                                        </p:attrNameLst>
                                      </p:cBhvr>
                                    </p:animMotion>
                                    <p:animEffect transition="in" filter="fade">
                                      <p:cBhvr>
                                        <p:cTn id="18" dur="1000"/>
                                        <p:tgtEl>
                                          <p:spTgt spid="3"/>
                                        </p:tgtEl>
                                      </p:cBhvr>
                                    </p:animEffect>
                                  </p:childTnLst>
                                </p:cTn>
                              </p:par>
                            </p:childTnLst>
                          </p:cTn>
                        </p:par>
                        <p:par>
                          <p:cTn id="19" fill="hold">
                            <p:stCondLst>
                              <p:cond delay="1500"/>
                            </p:stCondLst>
                            <p:childTnLst>
                              <p:par>
                                <p:cTn id="20" presetID="16" presetClass="entr" presetSubtype="21" fill="hold" grpId="0" nodeType="afterEffect">
                                  <p:stCondLst>
                                    <p:cond delay="0"/>
                                  </p:stCondLst>
                                  <p:childTnLst>
                                    <p:set>
                                      <p:cBhvr>
                                        <p:cTn id="21" dur="1" fill="hold">
                                          <p:stCondLst>
                                            <p:cond delay="0"/>
                                          </p:stCondLst>
                                        </p:cTn>
                                        <p:tgtEl>
                                          <p:spTgt spid="63"/>
                                        </p:tgtEl>
                                        <p:attrNameLst>
                                          <p:attrName>style.visibility</p:attrName>
                                        </p:attrNameLst>
                                      </p:cBhvr>
                                      <p:to>
                                        <p:strVal val="visible"/>
                                      </p:to>
                                    </p:set>
                                    <p:animEffect transition="in" filter="barn(inVertical)">
                                      <p:cBhvr>
                                        <p:cTn id="22" dur="500"/>
                                        <p:tgtEl>
                                          <p:spTgt spid="63"/>
                                        </p:tgtEl>
                                      </p:cBhvr>
                                    </p:animEffect>
                                  </p:childTnLst>
                                </p:cTn>
                              </p:par>
                            </p:childTnLst>
                          </p:cTn>
                        </p:par>
                        <p:par>
                          <p:cTn id="23" fill="hold">
                            <p:stCondLst>
                              <p:cond delay="2000"/>
                            </p:stCondLst>
                            <p:childTnLst>
                              <p:par>
                                <p:cTn id="24" presetID="53" presetClass="entr" presetSubtype="16" fill="hold" grpId="0" nodeType="afterEffect">
                                  <p:stCondLst>
                                    <p:cond delay="0"/>
                                  </p:stCondLst>
                                  <p:childTnLst>
                                    <p:set>
                                      <p:cBhvr>
                                        <p:cTn id="25" dur="1" fill="hold">
                                          <p:stCondLst>
                                            <p:cond delay="0"/>
                                          </p:stCondLst>
                                        </p:cTn>
                                        <p:tgtEl>
                                          <p:spTgt spid="69"/>
                                        </p:tgtEl>
                                        <p:attrNameLst>
                                          <p:attrName>style.visibility</p:attrName>
                                        </p:attrNameLst>
                                      </p:cBhvr>
                                      <p:to>
                                        <p:strVal val="visible"/>
                                      </p:to>
                                    </p:set>
                                    <p:anim calcmode="lin" valueType="num">
                                      <p:cBhvr>
                                        <p:cTn id="26" dur="500" fill="hold"/>
                                        <p:tgtEl>
                                          <p:spTgt spid="69"/>
                                        </p:tgtEl>
                                        <p:attrNameLst>
                                          <p:attrName>ppt_w</p:attrName>
                                        </p:attrNameLst>
                                      </p:cBhvr>
                                      <p:tavLst>
                                        <p:tav tm="0">
                                          <p:val>
                                            <p:fltVal val="0"/>
                                          </p:val>
                                        </p:tav>
                                        <p:tav tm="100000">
                                          <p:val>
                                            <p:strVal val="#ppt_w"/>
                                          </p:val>
                                        </p:tav>
                                      </p:tavLst>
                                    </p:anim>
                                    <p:anim calcmode="lin" valueType="num">
                                      <p:cBhvr>
                                        <p:cTn id="27" dur="500" fill="hold"/>
                                        <p:tgtEl>
                                          <p:spTgt spid="69"/>
                                        </p:tgtEl>
                                        <p:attrNameLst>
                                          <p:attrName>ppt_h</p:attrName>
                                        </p:attrNameLst>
                                      </p:cBhvr>
                                      <p:tavLst>
                                        <p:tav tm="0">
                                          <p:val>
                                            <p:fltVal val="0"/>
                                          </p:val>
                                        </p:tav>
                                        <p:tav tm="100000">
                                          <p:val>
                                            <p:strVal val="#ppt_h"/>
                                          </p:val>
                                        </p:tav>
                                      </p:tavLst>
                                    </p:anim>
                                    <p:animEffect transition="in" filter="fade">
                                      <p:cBhvr>
                                        <p:cTn id="28" dur="500"/>
                                        <p:tgtEl>
                                          <p:spTgt spid="69"/>
                                        </p:tgtEl>
                                      </p:cBhvr>
                                    </p:animEffect>
                                  </p:childTnLst>
                                </p:cTn>
                              </p:par>
                            </p:childTnLst>
                          </p:cTn>
                        </p:par>
                        <p:par>
                          <p:cTn id="29" fill="hold">
                            <p:stCondLst>
                              <p:cond delay="2500"/>
                            </p:stCondLst>
                            <p:childTnLst>
                              <p:par>
                                <p:cTn id="30" presetID="2" presetClass="entr" presetSubtype="4" fill="hold" grpId="0" nodeType="afterEffect">
                                  <p:stCondLst>
                                    <p:cond delay="0"/>
                                  </p:stCondLst>
                                  <p:childTnLst>
                                    <p:set>
                                      <p:cBhvr>
                                        <p:cTn id="31" dur="1" fill="hold">
                                          <p:stCondLst>
                                            <p:cond delay="0"/>
                                          </p:stCondLst>
                                        </p:cTn>
                                        <p:tgtEl>
                                          <p:spTgt spid="64"/>
                                        </p:tgtEl>
                                        <p:attrNameLst>
                                          <p:attrName>style.visibility</p:attrName>
                                        </p:attrNameLst>
                                      </p:cBhvr>
                                      <p:to>
                                        <p:strVal val="visible"/>
                                      </p:to>
                                    </p:set>
                                    <p:anim calcmode="lin" valueType="num">
                                      <p:cBhvr additive="base">
                                        <p:cTn id="32" dur="500" fill="hold"/>
                                        <p:tgtEl>
                                          <p:spTgt spid="64"/>
                                        </p:tgtEl>
                                        <p:attrNameLst>
                                          <p:attrName>ppt_x</p:attrName>
                                        </p:attrNameLst>
                                      </p:cBhvr>
                                      <p:tavLst>
                                        <p:tav tm="0">
                                          <p:val>
                                            <p:strVal val="#ppt_x"/>
                                          </p:val>
                                        </p:tav>
                                        <p:tav tm="100000">
                                          <p:val>
                                            <p:strVal val="#ppt_x"/>
                                          </p:val>
                                        </p:tav>
                                      </p:tavLst>
                                    </p:anim>
                                    <p:anim calcmode="lin" valueType="num">
                                      <p:cBhvr additive="base">
                                        <p:cTn id="33" dur="500" fill="hold"/>
                                        <p:tgtEl>
                                          <p:spTgt spid="64"/>
                                        </p:tgtEl>
                                        <p:attrNameLst>
                                          <p:attrName>ppt_y</p:attrName>
                                        </p:attrNameLst>
                                      </p:cBhvr>
                                      <p:tavLst>
                                        <p:tav tm="0">
                                          <p:val>
                                            <p:strVal val="1+#ppt_h/2"/>
                                          </p:val>
                                        </p:tav>
                                        <p:tav tm="100000">
                                          <p:val>
                                            <p:strVal val="#ppt_y"/>
                                          </p:val>
                                        </p:tav>
                                      </p:tavLst>
                                    </p:anim>
                                  </p:childTnLst>
                                </p:cTn>
                              </p:par>
                            </p:childTnLst>
                          </p:cTn>
                        </p:par>
                        <p:par>
                          <p:cTn id="34" fill="hold">
                            <p:stCondLst>
                              <p:cond delay="3000"/>
                            </p:stCondLst>
                            <p:childTnLst>
                              <p:par>
                                <p:cTn id="35" presetID="10" presetClass="entr" presetSubtype="0" fill="hold" grpId="0" nodeType="afterEffect">
                                  <p:stCondLst>
                                    <p:cond delay="0"/>
                                  </p:stCondLst>
                                  <p:childTnLst>
                                    <p:set>
                                      <p:cBhvr>
                                        <p:cTn id="36" dur="1" fill="hold">
                                          <p:stCondLst>
                                            <p:cond delay="0"/>
                                          </p:stCondLst>
                                        </p:cTn>
                                        <p:tgtEl>
                                          <p:spTgt spid="86"/>
                                        </p:tgtEl>
                                        <p:attrNameLst>
                                          <p:attrName>style.visibility</p:attrName>
                                        </p:attrNameLst>
                                      </p:cBhvr>
                                      <p:to>
                                        <p:strVal val="visible"/>
                                      </p:to>
                                    </p:set>
                                    <p:animEffect transition="in" filter="fade">
                                      <p:cBhvr>
                                        <p:cTn id="37" dur="500"/>
                                        <p:tgtEl>
                                          <p:spTgt spid="86"/>
                                        </p:tgtEl>
                                      </p:cBhvr>
                                    </p:animEffect>
                                  </p:childTnLst>
                                </p:cTn>
                              </p:par>
                              <p:par>
                                <p:cTn id="38" presetID="2" presetClass="entr" presetSubtype="2" fill="hold" grpId="0" nodeType="withEffect">
                                  <p:stCondLst>
                                    <p:cond delay="0"/>
                                  </p:stCondLst>
                                  <p:childTnLst>
                                    <p:set>
                                      <p:cBhvr>
                                        <p:cTn id="39" dur="1" fill="hold">
                                          <p:stCondLst>
                                            <p:cond delay="0"/>
                                          </p:stCondLst>
                                        </p:cTn>
                                        <p:tgtEl>
                                          <p:spTgt spid="34"/>
                                        </p:tgtEl>
                                        <p:attrNameLst>
                                          <p:attrName>style.visibility</p:attrName>
                                        </p:attrNameLst>
                                      </p:cBhvr>
                                      <p:to>
                                        <p:strVal val="visible"/>
                                      </p:to>
                                    </p:set>
                                    <p:anim calcmode="lin" valueType="num">
                                      <p:cBhvr additive="base">
                                        <p:cTn id="40" dur="500" fill="hold"/>
                                        <p:tgtEl>
                                          <p:spTgt spid="34"/>
                                        </p:tgtEl>
                                        <p:attrNameLst>
                                          <p:attrName>ppt_x</p:attrName>
                                        </p:attrNameLst>
                                      </p:cBhvr>
                                      <p:tavLst>
                                        <p:tav tm="0">
                                          <p:val>
                                            <p:strVal val="1+#ppt_w/2"/>
                                          </p:val>
                                        </p:tav>
                                        <p:tav tm="100000">
                                          <p:val>
                                            <p:strVal val="#ppt_x"/>
                                          </p:val>
                                        </p:tav>
                                      </p:tavLst>
                                    </p:anim>
                                    <p:anim calcmode="lin" valueType="num">
                                      <p:cBhvr additive="base">
                                        <p:cTn id="41" dur="500" fill="hold"/>
                                        <p:tgtEl>
                                          <p:spTgt spid="34"/>
                                        </p:tgtEl>
                                        <p:attrNameLst>
                                          <p:attrName>ppt_y</p:attrName>
                                        </p:attrNameLst>
                                      </p:cBhvr>
                                      <p:tavLst>
                                        <p:tav tm="0">
                                          <p:val>
                                            <p:strVal val="#ppt_y"/>
                                          </p:val>
                                        </p:tav>
                                        <p:tav tm="100000">
                                          <p:val>
                                            <p:strVal val="#ppt_y"/>
                                          </p:val>
                                        </p:tav>
                                      </p:tavLst>
                                    </p:anim>
                                  </p:childTnLst>
                                </p:cTn>
                              </p:par>
                              <p:par>
                                <p:cTn id="42" presetID="2" presetClass="entr" presetSubtype="2" fill="hold" grpId="0" nodeType="withEffect">
                                  <p:stCondLst>
                                    <p:cond delay="0"/>
                                  </p:stCondLst>
                                  <p:childTnLst>
                                    <p:set>
                                      <p:cBhvr>
                                        <p:cTn id="43" dur="1" fill="hold">
                                          <p:stCondLst>
                                            <p:cond delay="0"/>
                                          </p:stCondLst>
                                        </p:cTn>
                                        <p:tgtEl>
                                          <p:spTgt spid="35"/>
                                        </p:tgtEl>
                                        <p:attrNameLst>
                                          <p:attrName>style.visibility</p:attrName>
                                        </p:attrNameLst>
                                      </p:cBhvr>
                                      <p:to>
                                        <p:strVal val="visible"/>
                                      </p:to>
                                    </p:set>
                                    <p:anim calcmode="lin" valueType="num">
                                      <p:cBhvr additive="base">
                                        <p:cTn id="44" dur="500" fill="hold"/>
                                        <p:tgtEl>
                                          <p:spTgt spid="35"/>
                                        </p:tgtEl>
                                        <p:attrNameLst>
                                          <p:attrName>ppt_x</p:attrName>
                                        </p:attrNameLst>
                                      </p:cBhvr>
                                      <p:tavLst>
                                        <p:tav tm="0">
                                          <p:val>
                                            <p:strVal val="1+#ppt_w/2"/>
                                          </p:val>
                                        </p:tav>
                                        <p:tav tm="100000">
                                          <p:val>
                                            <p:strVal val="#ppt_x"/>
                                          </p:val>
                                        </p:tav>
                                      </p:tavLst>
                                    </p:anim>
                                    <p:anim calcmode="lin" valueType="num">
                                      <p:cBhvr additive="base">
                                        <p:cTn id="45" dur="500" fill="hold"/>
                                        <p:tgtEl>
                                          <p:spTgt spid="35"/>
                                        </p:tgtEl>
                                        <p:attrNameLst>
                                          <p:attrName>ppt_y</p:attrName>
                                        </p:attrNameLst>
                                      </p:cBhvr>
                                      <p:tavLst>
                                        <p:tav tm="0">
                                          <p:val>
                                            <p:strVal val="#ppt_y"/>
                                          </p:val>
                                        </p:tav>
                                        <p:tav tm="100000">
                                          <p:val>
                                            <p:strVal val="#ppt_y"/>
                                          </p:val>
                                        </p:tav>
                                      </p:tavLst>
                                    </p:anim>
                                  </p:childTnLst>
                                </p:cTn>
                              </p:par>
                              <p:par>
                                <p:cTn id="46" presetID="2" presetClass="entr" presetSubtype="2" fill="hold" grpId="0" nodeType="withEffect">
                                  <p:stCondLst>
                                    <p:cond delay="0"/>
                                  </p:stCondLst>
                                  <p:childTnLst>
                                    <p:set>
                                      <p:cBhvr>
                                        <p:cTn id="47" dur="1" fill="hold">
                                          <p:stCondLst>
                                            <p:cond delay="0"/>
                                          </p:stCondLst>
                                        </p:cTn>
                                        <p:tgtEl>
                                          <p:spTgt spid="37"/>
                                        </p:tgtEl>
                                        <p:attrNameLst>
                                          <p:attrName>style.visibility</p:attrName>
                                        </p:attrNameLst>
                                      </p:cBhvr>
                                      <p:to>
                                        <p:strVal val="visible"/>
                                      </p:to>
                                    </p:set>
                                    <p:anim calcmode="lin" valueType="num">
                                      <p:cBhvr additive="base">
                                        <p:cTn id="48" dur="500" fill="hold"/>
                                        <p:tgtEl>
                                          <p:spTgt spid="37"/>
                                        </p:tgtEl>
                                        <p:attrNameLst>
                                          <p:attrName>ppt_x</p:attrName>
                                        </p:attrNameLst>
                                      </p:cBhvr>
                                      <p:tavLst>
                                        <p:tav tm="0">
                                          <p:val>
                                            <p:strVal val="1+#ppt_w/2"/>
                                          </p:val>
                                        </p:tav>
                                        <p:tav tm="100000">
                                          <p:val>
                                            <p:strVal val="#ppt_x"/>
                                          </p:val>
                                        </p:tav>
                                      </p:tavLst>
                                    </p:anim>
                                    <p:anim calcmode="lin" valueType="num">
                                      <p:cBhvr additive="base">
                                        <p:cTn id="49" dur="500" fill="hold"/>
                                        <p:tgtEl>
                                          <p:spTgt spid="37"/>
                                        </p:tgtEl>
                                        <p:attrNameLst>
                                          <p:attrName>ppt_y</p:attrName>
                                        </p:attrNameLst>
                                      </p:cBhvr>
                                      <p:tavLst>
                                        <p:tav tm="0">
                                          <p:val>
                                            <p:strVal val="#ppt_y"/>
                                          </p:val>
                                        </p:tav>
                                        <p:tav tm="100000">
                                          <p:val>
                                            <p:strVal val="#ppt_y"/>
                                          </p:val>
                                        </p:tav>
                                      </p:tavLst>
                                    </p:anim>
                                  </p:childTnLst>
                                </p:cTn>
                              </p:par>
                              <p:par>
                                <p:cTn id="50" presetID="2" presetClass="entr" presetSubtype="2" fill="hold" grpId="0" nodeType="withEffect">
                                  <p:stCondLst>
                                    <p:cond delay="0"/>
                                  </p:stCondLst>
                                  <p:childTnLst>
                                    <p:set>
                                      <p:cBhvr>
                                        <p:cTn id="51" dur="1" fill="hold">
                                          <p:stCondLst>
                                            <p:cond delay="0"/>
                                          </p:stCondLst>
                                        </p:cTn>
                                        <p:tgtEl>
                                          <p:spTgt spid="38"/>
                                        </p:tgtEl>
                                        <p:attrNameLst>
                                          <p:attrName>style.visibility</p:attrName>
                                        </p:attrNameLst>
                                      </p:cBhvr>
                                      <p:to>
                                        <p:strVal val="visible"/>
                                      </p:to>
                                    </p:set>
                                    <p:anim calcmode="lin" valueType="num">
                                      <p:cBhvr additive="base">
                                        <p:cTn id="52" dur="500" fill="hold"/>
                                        <p:tgtEl>
                                          <p:spTgt spid="38"/>
                                        </p:tgtEl>
                                        <p:attrNameLst>
                                          <p:attrName>ppt_x</p:attrName>
                                        </p:attrNameLst>
                                      </p:cBhvr>
                                      <p:tavLst>
                                        <p:tav tm="0">
                                          <p:val>
                                            <p:strVal val="1+#ppt_w/2"/>
                                          </p:val>
                                        </p:tav>
                                        <p:tav tm="100000">
                                          <p:val>
                                            <p:strVal val="#ppt_x"/>
                                          </p:val>
                                        </p:tav>
                                      </p:tavLst>
                                    </p:anim>
                                    <p:anim calcmode="lin" valueType="num">
                                      <p:cBhvr additive="base">
                                        <p:cTn id="53" dur="500" fill="hold"/>
                                        <p:tgtEl>
                                          <p:spTgt spid="38"/>
                                        </p:tgtEl>
                                        <p:attrNameLst>
                                          <p:attrName>ppt_y</p:attrName>
                                        </p:attrNameLst>
                                      </p:cBhvr>
                                      <p:tavLst>
                                        <p:tav tm="0">
                                          <p:val>
                                            <p:strVal val="#ppt_y"/>
                                          </p:val>
                                        </p:tav>
                                        <p:tav tm="100000">
                                          <p:val>
                                            <p:strVal val="#ppt_y"/>
                                          </p:val>
                                        </p:tav>
                                      </p:tavLst>
                                    </p:anim>
                                  </p:childTnLst>
                                </p:cTn>
                              </p:par>
                              <p:par>
                                <p:cTn id="54" presetID="2" presetClass="entr" presetSubtype="2" fill="hold" grpId="0" nodeType="withEffect">
                                  <p:stCondLst>
                                    <p:cond delay="0"/>
                                  </p:stCondLst>
                                  <p:childTnLst>
                                    <p:set>
                                      <p:cBhvr>
                                        <p:cTn id="55" dur="1" fill="hold">
                                          <p:stCondLst>
                                            <p:cond delay="0"/>
                                          </p:stCondLst>
                                        </p:cTn>
                                        <p:tgtEl>
                                          <p:spTgt spid="39"/>
                                        </p:tgtEl>
                                        <p:attrNameLst>
                                          <p:attrName>style.visibility</p:attrName>
                                        </p:attrNameLst>
                                      </p:cBhvr>
                                      <p:to>
                                        <p:strVal val="visible"/>
                                      </p:to>
                                    </p:set>
                                    <p:anim calcmode="lin" valueType="num">
                                      <p:cBhvr additive="base">
                                        <p:cTn id="56" dur="500" fill="hold"/>
                                        <p:tgtEl>
                                          <p:spTgt spid="39"/>
                                        </p:tgtEl>
                                        <p:attrNameLst>
                                          <p:attrName>ppt_x</p:attrName>
                                        </p:attrNameLst>
                                      </p:cBhvr>
                                      <p:tavLst>
                                        <p:tav tm="0">
                                          <p:val>
                                            <p:strVal val="1+#ppt_w/2"/>
                                          </p:val>
                                        </p:tav>
                                        <p:tav tm="100000">
                                          <p:val>
                                            <p:strVal val="#ppt_x"/>
                                          </p:val>
                                        </p:tav>
                                      </p:tavLst>
                                    </p:anim>
                                    <p:anim calcmode="lin" valueType="num">
                                      <p:cBhvr additive="base">
                                        <p:cTn id="57" dur="500" fill="hold"/>
                                        <p:tgtEl>
                                          <p:spTgt spid="39"/>
                                        </p:tgtEl>
                                        <p:attrNameLst>
                                          <p:attrName>ppt_y</p:attrName>
                                        </p:attrNameLst>
                                      </p:cBhvr>
                                      <p:tavLst>
                                        <p:tav tm="0">
                                          <p:val>
                                            <p:strVal val="#ppt_y"/>
                                          </p:val>
                                        </p:tav>
                                        <p:tav tm="100000">
                                          <p:val>
                                            <p:strVal val="#ppt_y"/>
                                          </p:val>
                                        </p:tav>
                                      </p:tavLst>
                                    </p:anim>
                                  </p:childTnLst>
                                </p:cTn>
                              </p:par>
                              <p:par>
                                <p:cTn id="58" presetID="2" presetClass="entr" presetSubtype="2" fill="hold" grpId="0" nodeType="withEffect">
                                  <p:stCondLst>
                                    <p:cond delay="0"/>
                                  </p:stCondLst>
                                  <p:childTnLst>
                                    <p:set>
                                      <p:cBhvr>
                                        <p:cTn id="59" dur="1" fill="hold">
                                          <p:stCondLst>
                                            <p:cond delay="0"/>
                                          </p:stCondLst>
                                        </p:cTn>
                                        <p:tgtEl>
                                          <p:spTgt spid="40"/>
                                        </p:tgtEl>
                                        <p:attrNameLst>
                                          <p:attrName>style.visibility</p:attrName>
                                        </p:attrNameLst>
                                      </p:cBhvr>
                                      <p:to>
                                        <p:strVal val="visible"/>
                                      </p:to>
                                    </p:set>
                                    <p:anim calcmode="lin" valueType="num">
                                      <p:cBhvr additive="base">
                                        <p:cTn id="60" dur="500" fill="hold"/>
                                        <p:tgtEl>
                                          <p:spTgt spid="40"/>
                                        </p:tgtEl>
                                        <p:attrNameLst>
                                          <p:attrName>ppt_x</p:attrName>
                                        </p:attrNameLst>
                                      </p:cBhvr>
                                      <p:tavLst>
                                        <p:tav tm="0">
                                          <p:val>
                                            <p:strVal val="1+#ppt_w/2"/>
                                          </p:val>
                                        </p:tav>
                                        <p:tav tm="100000">
                                          <p:val>
                                            <p:strVal val="#ppt_x"/>
                                          </p:val>
                                        </p:tav>
                                      </p:tavLst>
                                    </p:anim>
                                    <p:anim calcmode="lin" valueType="num">
                                      <p:cBhvr additive="base">
                                        <p:cTn id="61" dur="500" fill="hold"/>
                                        <p:tgtEl>
                                          <p:spTgt spid="40"/>
                                        </p:tgtEl>
                                        <p:attrNameLst>
                                          <p:attrName>ppt_y</p:attrName>
                                        </p:attrNameLst>
                                      </p:cBhvr>
                                      <p:tavLst>
                                        <p:tav tm="0">
                                          <p:val>
                                            <p:strVal val="#ppt_y"/>
                                          </p:val>
                                        </p:tav>
                                        <p:tav tm="100000">
                                          <p:val>
                                            <p:strVal val="#ppt_y"/>
                                          </p:val>
                                        </p:tav>
                                      </p:tavLst>
                                    </p:anim>
                                  </p:childTnLst>
                                </p:cTn>
                              </p:par>
                              <p:par>
                                <p:cTn id="62" presetID="2" presetClass="entr" presetSubtype="2" fill="hold" grpId="0" nodeType="withEffect">
                                  <p:stCondLst>
                                    <p:cond delay="0"/>
                                  </p:stCondLst>
                                  <p:childTnLst>
                                    <p:set>
                                      <p:cBhvr>
                                        <p:cTn id="63" dur="1" fill="hold">
                                          <p:stCondLst>
                                            <p:cond delay="0"/>
                                          </p:stCondLst>
                                        </p:cTn>
                                        <p:tgtEl>
                                          <p:spTgt spid="41"/>
                                        </p:tgtEl>
                                        <p:attrNameLst>
                                          <p:attrName>style.visibility</p:attrName>
                                        </p:attrNameLst>
                                      </p:cBhvr>
                                      <p:to>
                                        <p:strVal val="visible"/>
                                      </p:to>
                                    </p:set>
                                    <p:anim calcmode="lin" valueType="num">
                                      <p:cBhvr additive="base">
                                        <p:cTn id="64" dur="500" fill="hold"/>
                                        <p:tgtEl>
                                          <p:spTgt spid="41"/>
                                        </p:tgtEl>
                                        <p:attrNameLst>
                                          <p:attrName>ppt_x</p:attrName>
                                        </p:attrNameLst>
                                      </p:cBhvr>
                                      <p:tavLst>
                                        <p:tav tm="0">
                                          <p:val>
                                            <p:strVal val="1+#ppt_w/2"/>
                                          </p:val>
                                        </p:tav>
                                        <p:tav tm="100000">
                                          <p:val>
                                            <p:strVal val="#ppt_x"/>
                                          </p:val>
                                        </p:tav>
                                      </p:tavLst>
                                    </p:anim>
                                    <p:anim calcmode="lin" valueType="num">
                                      <p:cBhvr additive="base">
                                        <p:cTn id="65" dur="500" fill="hold"/>
                                        <p:tgtEl>
                                          <p:spTgt spid="41"/>
                                        </p:tgtEl>
                                        <p:attrNameLst>
                                          <p:attrName>ppt_y</p:attrName>
                                        </p:attrNameLst>
                                      </p:cBhvr>
                                      <p:tavLst>
                                        <p:tav tm="0">
                                          <p:val>
                                            <p:strVal val="#ppt_y"/>
                                          </p:val>
                                        </p:tav>
                                        <p:tav tm="100000">
                                          <p:val>
                                            <p:strVal val="#ppt_y"/>
                                          </p:val>
                                        </p:tav>
                                      </p:tavLst>
                                    </p:anim>
                                  </p:childTnLst>
                                </p:cTn>
                              </p:par>
                              <p:par>
                                <p:cTn id="66" presetID="2" presetClass="entr" presetSubtype="2" fill="hold" grpId="0" nodeType="withEffect">
                                  <p:stCondLst>
                                    <p:cond delay="0"/>
                                  </p:stCondLst>
                                  <p:childTnLst>
                                    <p:set>
                                      <p:cBhvr>
                                        <p:cTn id="67" dur="1" fill="hold">
                                          <p:stCondLst>
                                            <p:cond delay="0"/>
                                          </p:stCondLst>
                                        </p:cTn>
                                        <p:tgtEl>
                                          <p:spTgt spid="42"/>
                                        </p:tgtEl>
                                        <p:attrNameLst>
                                          <p:attrName>style.visibility</p:attrName>
                                        </p:attrNameLst>
                                      </p:cBhvr>
                                      <p:to>
                                        <p:strVal val="visible"/>
                                      </p:to>
                                    </p:set>
                                    <p:anim calcmode="lin" valueType="num">
                                      <p:cBhvr additive="base">
                                        <p:cTn id="68" dur="500" fill="hold"/>
                                        <p:tgtEl>
                                          <p:spTgt spid="42"/>
                                        </p:tgtEl>
                                        <p:attrNameLst>
                                          <p:attrName>ppt_x</p:attrName>
                                        </p:attrNameLst>
                                      </p:cBhvr>
                                      <p:tavLst>
                                        <p:tav tm="0">
                                          <p:val>
                                            <p:strVal val="1+#ppt_w/2"/>
                                          </p:val>
                                        </p:tav>
                                        <p:tav tm="100000">
                                          <p:val>
                                            <p:strVal val="#ppt_x"/>
                                          </p:val>
                                        </p:tav>
                                      </p:tavLst>
                                    </p:anim>
                                    <p:anim calcmode="lin" valueType="num">
                                      <p:cBhvr additive="base">
                                        <p:cTn id="69" dur="500" fill="hold"/>
                                        <p:tgtEl>
                                          <p:spTgt spid="42"/>
                                        </p:tgtEl>
                                        <p:attrNameLst>
                                          <p:attrName>ppt_y</p:attrName>
                                        </p:attrNameLst>
                                      </p:cBhvr>
                                      <p:tavLst>
                                        <p:tav tm="0">
                                          <p:val>
                                            <p:strVal val="#ppt_y"/>
                                          </p:val>
                                        </p:tav>
                                        <p:tav tm="100000">
                                          <p:val>
                                            <p:strVal val="#ppt_y"/>
                                          </p:val>
                                        </p:tav>
                                      </p:tavLst>
                                    </p:anim>
                                  </p:childTnLst>
                                </p:cTn>
                              </p:par>
                              <p:par>
                                <p:cTn id="70" presetID="2" presetClass="entr" presetSubtype="2" fill="hold" grpId="0" nodeType="withEffect">
                                  <p:stCondLst>
                                    <p:cond delay="0"/>
                                  </p:stCondLst>
                                  <p:childTnLst>
                                    <p:set>
                                      <p:cBhvr>
                                        <p:cTn id="71" dur="1" fill="hold">
                                          <p:stCondLst>
                                            <p:cond delay="0"/>
                                          </p:stCondLst>
                                        </p:cTn>
                                        <p:tgtEl>
                                          <p:spTgt spid="43"/>
                                        </p:tgtEl>
                                        <p:attrNameLst>
                                          <p:attrName>style.visibility</p:attrName>
                                        </p:attrNameLst>
                                      </p:cBhvr>
                                      <p:to>
                                        <p:strVal val="visible"/>
                                      </p:to>
                                    </p:set>
                                    <p:anim calcmode="lin" valueType="num">
                                      <p:cBhvr additive="base">
                                        <p:cTn id="72" dur="500" fill="hold"/>
                                        <p:tgtEl>
                                          <p:spTgt spid="43"/>
                                        </p:tgtEl>
                                        <p:attrNameLst>
                                          <p:attrName>ppt_x</p:attrName>
                                        </p:attrNameLst>
                                      </p:cBhvr>
                                      <p:tavLst>
                                        <p:tav tm="0">
                                          <p:val>
                                            <p:strVal val="1+#ppt_w/2"/>
                                          </p:val>
                                        </p:tav>
                                        <p:tav tm="100000">
                                          <p:val>
                                            <p:strVal val="#ppt_x"/>
                                          </p:val>
                                        </p:tav>
                                      </p:tavLst>
                                    </p:anim>
                                    <p:anim calcmode="lin" valueType="num">
                                      <p:cBhvr additive="base">
                                        <p:cTn id="73" dur="500" fill="hold"/>
                                        <p:tgtEl>
                                          <p:spTgt spid="43"/>
                                        </p:tgtEl>
                                        <p:attrNameLst>
                                          <p:attrName>ppt_y</p:attrName>
                                        </p:attrNameLst>
                                      </p:cBhvr>
                                      <p:tavLst>
                                        <p:tav tm="0">
                                          <p:val>
                                            <p:strVal val="#ppt_y"/>
                                          </p:val>
                                        </p:tav>
                                        <p:tav tm="100000">
                                          <p:val>
                                            <p:strVal val="#ppt_y"/>
                                          </p:val>
                                        </p:tav>
                                      </p:tavLst>
                                    </p:anim>
                                  </p:childTnLst>
                                </p:cTn>
                              </p:par>
                              <p:par>
                                <p:cTn id="74" presetID="2" presetClass="entr" presetSubtype="2" fill="hold" grpId="0" nodeType="withEffect">
                                  <p:stCondLst>
                                    <p:cond delay="0"/>
                                  </p:stCondLst>
                                  <p:childTnLst>
                                    <p:set>
                                      <p:cBhvr>
                                        <p:cTn id="75" dur="1" fill="hold">
                                          <p:stCondLst>
                                            <p:cond delay="0"/>
                                          </p:stCondLst>
                                        </p:cTn>
                                        <p:tgtEl>
                                          <p:spTgt spid="44"/>
                                        </p:tgtEl>
                                        <p:attrNameLst>
                                          <p:attrName>style.visibility</p:attrName>
                                        </p:attrNameLst>
                                      </p:cBhvr>
                                      <p:to>
                                        <p:strVal val="visible"/>
                                      </p:to>
                                    </p:set>
                                    <p:anim calcmode="lin" valueType="num">
                                      <p:cBhvr additive="base">
                                        <p:cTn id="76" dur="500" fill="hold"/>
                                        <p:tgtEl>
                                          <p:spTgt spid="44"/>
                                        </p:tgtEl>
                                        <p:attrNameLst>
                                          <p:attrName>ppt_x</p:attrName>
                                        </p:attrNameLst>
                                      </p:cBhvr>
                                      <p:tavLst>
                                        <p:tav tm="0">
                                          <p:val>
                                            <p:strVal val="1+#ppt_w/2"/>
                                          </p:val>
                                        </p:tav>
                                        <p:tav tm="100000">
                                          <p:val>
                                            <p:strVal val="#ppt_x"/>
                                          </p:val>
                                        </p:tav>
                                      </p:tavLst>
                                    </p:anim>
                                    <p:anim calcmode="lin" valueType="num">
                                      <p:cBhvr additive="base">
                                        <p:cTn id="77" dur="500" fill="hold"/>
                                        <p:tgtEl>
                                          <p:spTgt spid="44"/>
                                        </p:tgtEl>
                                        <p:attrNameLst>
                                          <p:attrName>ppt_y</p:attrName>
                                        </p:attrNameLst>
                                      </p:cBhvr>
                                      <p:tavLst>
                                        <p:tav tm="0">
                                          <p:val>
                                            <p:strVal val="#ppt_y"/>
                                          </p:val>
                                        </p:tav>
                                        <p:tav tm="100000">
                                          <p:val>
                                            <p:strVal val="#ppt_y"/>
                                          </p:val>
                                        </p:tav>
                                      </p:tavLst>
                                    </p:anim>
                                  </p:childTnLst>
                                </p:cTn>
                              </p:par>
                              <p:par>
                                <p:cTn id="78" presetID="2" presetClass="entr" presetSubtype="2" fill="hold" grpId="0" nodeType="withEffect">
                                  <p:stCondLst>
                                    <p:cond delay="0"/>
                                  </p:stCondLst>
                                  <p:childTnLst>
                                    <p:set>
                                      <p:cBhvr>
                                        <p:cTn id="79" dur="1" fill="hold">
                                          <p:stCondLst>
                                            <p:cond delay="0"/>
                                          </p:stCondLst>
                                        </p:cTn>
                                        <p:tgtEl>
                                          <p:spTgt spid="45"/>
                                        </p:tgtEl>
                                        <p:attrNameLst>
                                          <p:attrName>style.visibility</p:attrName>
                                        </p:attrNameLst>
                                      </p:cBhvr>
                                      <p:to>
                                        <p:strVal val="visible"/>
                                      </p:to>
                                    </p:set>
                                    <p:anim calcmode="lin" valueType="num">
                                      <p:cBhvr additive="base">
                                        <p:cTn id="80" dur="500" fill="hold"/>
                                        <p:tgtEl>
                                          <p:spTgt spid="45"/>
                                        </p:tgtEl>
                                        <p:attrNameLst>
                                          <p:attrName>ppt_x</p:attrName>
                                        </p:attrNameLst>
                                      </p:cBhvr>
                                      <p:tavLst>
                                        <p:tav tm="0">
                                          <p:val>
                                            <p:strVal val="1+#ppt_w/2"/>
                                          </p:val>
                                        </p:tav>
                                        <p:tav tm="100000">
                                          <p:val>
                                            <p:strVal val="#ppt_x"/>
                                          </p:val>
                                        </p:tav>
                                      </p:tavLst>
                                    </p:anim>
                                    <p:anim calcmode="lin" valueType="num">
                                      <p:cBhvr additive="base">
                                        <p:cTn id="81" dur="500" fill="hold"/>
                                        <p:tgtEl>
                                          <p:spTgt spid="45"/>
                                        </p:tgtEl>
                                        <p:attrNameLst>
                                          <p:attrName>ppt_y</p:attrName>
                                        </p:attrNameLst>
                                      </p:cBhvr>
                                      <p:tavLst>
                                        <p:tav tm="0">
                                          <p:val>
                                            <p:strVal val="#ppt_y"/>
                                          </p:val>
                                        </p:tav>
                                        <p:tav tm="100000">
                                          <p:val>
                                            <p:strVal val="#ppt_y"/>
                                          </p:val>
                                        </p:tav>
                                      </p:tavLst>
                                    </p:anim>
                                  </p:childTnLst>
                                </p:cTn>
                              </p:par>
                              <p:par>
                                <p:cTn id="82" presetID="2" presetClass="entr" presetSubtype="2" fill="hold" grpId="0" nodeType="withEffect">
                                  <p:stCondLst>
                                    <p:cond delay="0"/>
                                  </p:stCondLst>
                                  <p:childTnLst>
                                    <p:set>
                                      <p:cBhvr>
                                        <p:cTn id="83" dur="1" fill="hold">
                                          <p:stCondLst>
                                            <p:cond delay="0"/>
                                          </p:stCondLst>
                                        </p:cTn>
                                        <p:tgtEl>
                                          <p:spTgt spid="46"/>
                                        </p:tgtEl>
                                        <p:attrNameLst>
                                          <p:attrName>style.visibility</p:attrName>
                                        </p:attrNameLst>
                                      </p:cBhvr>
                                      <p:to>
                                        <p:strVal val="visible"/>
                                      </p:to>
                                    </p:set>
                                    <p:anim calcmode="lin" valueType="num">
                                      <p:cBhvr additive="base">
                                        <p:cTn id="84" dur="500" fill="hold"/>
                                        <p:tgtEl>
                                          <p:spTgt spid="46"/>
                                        </p:tgtEl>
                                        <p:attrNameLst>
                                          <p:attrName>ppt_x</p:attrName>
                                        </p:attrNameLst>
                                      </p:cBhvr>
                                      <p:tavLst>
                                        <p:tav tm="0">
                                          <p:val>
                                            <p:strVal val="1+#ppt_w/2"/>
                                          </p:val>
                                        </p:tav>
                                        <p:tav tm="100000">
                                          <p:val>
                                            <p:strVal val="#ppt_x"/>
                                          </p:val>
                                        </p:tav>
                                      </p:tavLst>
                                    </p:anim>
                                    <p:anim calcmode="lin" valueType="num">
                                      <p:cBhvr additive="base">
                                        <p:cTn id="85" dur="500" fill="hold"/>
                                        <p:tgtEl>
                                          <p:spTgt spid="46"/>
                                        </p:tgtEl>
                                        <p:attrNameLst>
                                          <p:attrName>ppt_y</p:attrName>
                                        </p:attrNameLst>
                                      </p:cBhvr>
                                      <p:tavLst>
                                        <p:tav tm="0">
                                          <p:val>
                                            <p:strVal val="#ppt_y"/>
                                          </p:val>
                                        </p:tav>
                                        <p:tav tm="100000">
                                          <p:val>
                                            <p:strVal val="#ppt_y"/>
                                          </p:val>
                                        </p:tav>
                                      </p:tavLst>
                                    </p:anim>
                                  </p:childTnLst>
                                </p:cTn>
                              </p:par>
                              <p:par>
                                <p:cTn id="86" presetID="2" presetClass="entr" presetSubtype="2" fill="hold" grpId="0" nodeType="withEffect">
                                  <p:stCondLst>
                                    <p:cond delay="0"/>
                                  </p:stCondLst>
                                  <p:childTnLst>
                                    <p:set>
                                      <p:cBhvr>
                                        <p:cTn id="87" dur="1" fill="hold">
                                          <p:stCondLst>
                                            <p:cond delay="0"/>
                                          </p:stCondLst>
                                        </p:cTn>
                                        <p:tgtEl>
                                          <p:spTgt spid="36"/>
                                        </p:tgtEl>
                                        <p:attrNameLst>
                                          <p:attrName>style.visibility</p:attrName>
                                        </p:attrNameLst>
                                      </p:cBhvr>
                                      <p:to>
                                        <p:strVal val="visible"/>
                                      </p:to>
                                    </p:set>
                                    <p:anim calcmode="lin" valueType="num">
                                      <p:cBhvr additive="base">
                                        <p:cTn id="88" dur="500" fill="hold"/>
                                        <p:tgtEl>
                                          <p:spTgt spid="36"/>
                                        </p:tgtEl>
                                        <p:attrNameLst>
                                          <p:attrName>ppt_x</p:attrName>
                                        </p:attrNameLst>
                                      </p:cBhvr>
                                      <p:tavLst>
                                        <p:tav tm="0">
                                          <p:val>
                                            <p:strVal val="1+#ppt_w/2"/>
                                          </p:val>
                                        </p:tav>
                                        <p:tav tm="100000">
                                          <p:val>
                                            <p:strVal val="#ppt_x"/>
                                          </p:val>
                                        </p:tav>
                                      </p:tavLst>
                                    </p:anim>
                                    <p:anim calcmode="lin" valueType="num">
                                      <p:cBhvr additive="base">
                                        <p:cTn id="89" dur="500" fill="hold"/>
                                        <p:tgtEl>
                                          <p:spTgt spid="36"/>
                                        </p:tgtEl>
                                        <p:attrNameLst>
                                          <p:attrName>ppt_y</p:attrName>
                                        </p:attrNameLst>
                                      </p:cBhvr>
                                      <p:tavLst>
                                        <p:tav tm="0">
                                          <p:val>
                                            <p:strVal val="#ppt_y"/>
                                          </p:val>
                                        </p:tav>
                                        <p:tav tm="100000">
                                          <p:val>
                                            <p:strVal val="#ppt_y"/>
                                          </p:val>
                                        </p:tav>
                                      </p:tavLst>
                                    </p:anim>
                                  </p:childTnLst>
                                </p:cTn>
                              </p:par>
                              <p:par>
                                <p:cTn id="90" presetID="2" presetClass="entr" presetSubtype="2" fill="hold" grpId="0" nodeType="withEffect">
                                  <p:stCondLst>
                                    <p:cond delay="0"/>
                                  </p:stCondLst>
                                  <p:childTnLst>
                                    <p:set>
                                      <p:cBhvr>
                                        <p:cTn id="91" dur="1" fill="hold">
                                          <p:stCondLst>
                                            <p:cond delay="0"/>
                                          </p:stCondLst>
                                        </p:cTn>
                                        <p:tgtEl>
                                          <p:spTgt spid="47"/>
                                        </p:tgtEl>
                                        <p:attrNameLst>
                                          <p:attrName>style.visibility</p:attrName>
                                        </p:attrNameLst>
                                      </p:cBhvr>
                                      <p:to>
                                        <p:strVal val="visible"/>
                                      </p:to>
                                    </p:set>
                                    <p:anim calcmode="lin" valueType="num">
                                      <p:cBhvr additive="base">
                                        <p:cTn id="92" dur="500" fill="hold"/>
                                        <p:tgtEl>
                                          <p:spTgt spid="47"/>
                                        </p:tgtEl>
                                        <p:attrNameLst>
                                          <p:attrName>ppt_x</p:attrName>
                                        </p:attrNameLst>
                                      </p:cBhvr>
                                      <p:tavLst>
                                        <p:tav tm="0">
                                          <p:val>
                                            <p:strVal val="1+#ppt_w/2"/>
                                          </p:val>
                                        </p:tav>
                                        <p:tav tm="100000">
                                          <p:val>
                                            <p:strVal val="#ppt_x"/>
                                          </p:val>
                                        </p:tav>
                                      </p:tavLst>
                                    </p:anim>
                                    <p:anim calcmode="lin" valueType="num">
                                      <p:cBhvr additive="base">
                                        <p:cTn id="93" dur="500" fill="hold"/>
                                        <p:tgtEl>
                                          <p:spTgt spid="47"/>
                                        </p:tgtEl>
                                        <p:attrNameLst>
                                          <p:attrName>ppt_y</p:attrName>
                                        </p:attrNameLst>
                                      </p:cBhvr>
                                      <p:tavLst>
                                        <p:tav tm="0">
                                          <p:val>
                                            <p:strVal val="#ppt_y"/>
                                          </p:val>
                                        </p:tav>
                                        <p:tav tm="100000">
                                          <p:val>
                                            <p:strVal val="#ppt_y"/>
                                          </p:val>
                                        </p:tav>
                                      </p:tavLst>
                                    </p:anim>
                                  </p:childTnLst>
                                </p:cTn>
                              </p:par>
                              <p:par>
                                <p:cTn id="94" presetID="2" presetClass="entr" presetSubtype="2" fill="hold" grpId="0" nodeType="withEffect">
                                  <p:stCondLst>
                                    <p:cond delay="0"/>
                                  </p:stCondLst>
                                  <p:childTnLst>
                                    <p:set>
                                      <p:cBhvr>
                                        <p:cTn id="95" dur="1" fill="hold">
                                          <p:stCondLst>
                                            <p:cond delay="0"/>
                                          </p:stCondLst>
                                        </p:cTn>
                                        <p:tgtEl>
                                          <p:spTgt spid="48"/>
                                        </p:tgtEl>
                                        <p:attrNameLst>
                                          <p:attrName>style.visibility</p:attrName>
                                        </p:attrNameLst>
                                      </p:cBhvr>
                                      <p:to>
                                        <p:strVal val="visible"/>
                                      </p:to>
                                    </p:set>
                                    <p:anim calcmode="lin" valueType="num">
                                      <p:cBhvr additive="base">
                                        <p:cTn id="96" dur="500" fill="hold"/>
                                        <p:tgtEl>
                                          <p:spTgt spid="48"/>
                                        </p:tgtEl>
                                        <p:attrNameLst>
                                          <p:attrName>ppt_x</p:attrName>
                                        </p:attrNameLst>
                                      </p:cBhvr>
                                      <p:tavLst>
                                        <p:tav tm="0">
                                          <p:val>
                                            <p:strVal val="1+#ppt_w/2"/>
                                          </p:val>
                                        </p:tav>
                                        <p:tav tm="100000">
                                          <p:val>
                                            <p:strVal val="#ppt_x"/>
                                          </p:val>
                                        </p:tav>
                                      </p:tavLst>
                                    </p:anim>
                                    <p:anim calcmode="lin" valueType="num">
                                      <p:cBhvr additive="base">
                                        <p:cTn id="97" dur="500" fill="hold"/>
                                        <p:tgtEl>
                                          <p:spTgt spid="48"/>
                                        </p:tgtEl>
                                        <p:attrNameLst>
                                          <p:attrName>ppt_y</p:attrName>
                                        </p:attrNameLst>
                                      </p:cBhvr>
                                      <p:tavLst>
                                        <p:tav tm="0">
                                          <p:val>
                                            <p:strVal val="#ppt_y"/>
                                          </p:val>
                                        </p:tav>
                                        <p:tav tm="100000">
                                          <p:val>
                                            <p:strVal val="#ppt_y"/>
                                          </p:val>
                                        </p:tav>
                                      </p:tavLst>
                                    </p:anim>
                                  </p:childTnLst>
                                </p:cTn>
                              </p:par>
                              <p:par>
                                <p:cTn id="98" presetID="2" presetClass="entr" presetSubtype="2" fill="hold" grpId="0" nodeType="withEffect">
                                  <p:stCondLst>
                                    <p:cond delay="0"/>
                                  </p:stCondLst>
                                  <p:childTnLst>
                                    <p:set>
                                      <p:cBhvr>
                                        <p:cTn id="99" dur="1" fill="hold">
                                          <p:stCondLst>
                                            <p:cond delay="0"/>
                                          </p:stCondLst>
                                        </p:cTn>
                                        <p:tgtEl>
                                          <p:spTgt spid="49"/>
                                        </p:tgtEl>
                                        <p:attrNameLst>
                                          <p:attrName>style.visibility</p:attrName>
                                        </p:attrNameLst>
                                      </p:cBhvr>
                                      <p:to>
                                        <p:strVal val="visible"/>
                                      </p:to>
                                    </p:set>
                                    <p:anim calcmode="lin" valueType="num">
                                      <p:cBhvr additive="base">
                                        <p:cTn id="100" dur="500" fill="hold"/>
                                        <p:tgtEl>
                                          <p:spTgt spid="49"/>
                                        </p:tgtEl>
                                        <p:attrNameLst>
                                          <p:attrName>ppt_x</p:attrName>
                                        </p:attrNameLst>
                                      </p:cBhvr>
                                      <p:tavLst>
                                        <p:tav tm="0">
                                          <p:val>
                                            <p:strVal val="1+#ppt_w/2"/>
                                          </p:val>
                                        </p:tav>
                                        <p:tav tm="100000">
                                          <p:val>
                                            <p:strVal val="#ppt_x"/>
                                          </p:val>
                                        </p:tav>
                                      </p:tavLst>
                                    </p:anim>
                                    <p:anim calcmode="lin" valueType="num">
                                      <p:cBhvr additive="base">
                                        <p:cTn id="101" dur="500" fill="hold"/>
                                        <p:tgtEl>
                                          <p:spTgt spid="49"/>
                                        </p:tgtEl>
                                        <p:attrNameLst>
                                          <p:attrName>ppt_y</p:attrName>
                                        </p:attrNameLst>
                                      </p:cBhvr>
                                      <p:tavLst>
                                        <p:tav tm="0">
                                          <p:val>
                                            <p:strVal val="#ppt_y"/>
                                          </p:val>
                                        </p:tav>
                                        <p:tav tm="100000">
                                          <p:val>
                                            <p:strVal val="#ppt_y"/>
                                          </p:val>
                                        </p:tav>
                                      </p:tavLst>
                                    </p:anim>
                                  </p:childTnLst>
                                </p:cTn>
                              </p:par>
                              <p:par>
                                <p:cTn id="102" presetID="2" presetClass="entr" presetSubtype="2" fill="hold" grpId="0" nodeType="withEffect">
                                  <p:stCondLst>
                                    <p:cond delay="0"/>
                                  </p:stCondLst>
                                  <p:childTnLst>
                                    <p:set>
                                      <p:cBhvr>
                                        <p:cTn id="103" dur="1" fill="hold">
                                          <p:stCondLst>
                                            <p:cond delay="0"/>
                                          </p:stCondLst>
                                        </p:cTn>
                                        <p:tgtEl>
                                          <p:spTgt spid="50"/>
                                        </p:tgtEl>
                                        <p:attrNameLst>
                                          <p:attrName>style.visibility</p:attrName>
                                        </p:attrNameLst>
                                      </p:cBhvr>
                                      <p:to>
                                        <p:strVal val="visible"/>
                                      </p:to>
                                    </p:set>
                                    <p:anim calcmode="lin" valueType="num">
                                      <p:cBhvr additive="base">
                                        <p:cTn id="104" dur="500" fill="hold"/>
                                        <p:tgtEl>
                                          <p:spTgt spid="50"/>
                                        </p:tgtEl>
                                        <p:attrNameLst>
                                          <p:attrName>ppt_x</p:attrName>
                                        </p:attrNameLst>
                                      </p:cBhvr>
                                      <p:tavLst>
                                        <p:tav tm="0">
                                          <p:val>
                                            <p:strVal val="1+#ppt_w/2"/>
                                          </p:val>
                                        </p:tav>
                                        <p:tav tm="100000">
                                          <p:val>
                                            <p:strVal val="#ppt_x"/>
                                          </p:val>
                                        </p:tav>
                                      </p:tavLst>
                                    </p:anim>
                                    <p:anim calcmode="lin" valueType="num">
                                      <p:cBhvr additive="base">
                                        <p:cTn id="105" dur="500" fill="hold"/>
                                        <p:tgtEl>
                                          <p:spTgt spid="50"/>
                                        </p:tgtEl>
                                        <p:attrNameLst>
                                          <p:attrName>ppt_y</p:attrName>
                                        </p:attrNameLst>
                                      </p:cBhvr>
                                      <p:tavLst>
                                        <p:tav tm="0">
                                          <p:val>
                                            <p:strVal val="#ppt_y"/>
                                          </p:val>
                                        </p:tav>
                                        <p:tav tm="100000">
                                          <p:val>
                                            <p:strVal val="#ppt_y"/>
                                          </p:val>
                                        </p:tav>
                                      </p:tavLst>
                                    </p:anim>
                                  </p:childTnLst>
                                </p:cTn>
                              </p:par>
                              <p:par>
                                <p:cTn id="106" presetID="2" presetClass="entr" presetSubtype="2" fill="hold" grpId="0" nodeType="withEffect">
                                  <p:stCondLst>
                                    <p:cond delay="0"/>
                                  </p:stCondLst>
                                  <p:childTnLst>
                                    <p:set>
                                      <p:cBhvr>
                                        <p:cTn id="107" dur="1" fill="hold">
                                          <p:stCondLst>
                                            <p:cond delay="0"/>
                                          </p:stCondLst>
                                        </p:cTn>
                                        <p:tgtEl>
                                          <p:spTgt spid="51"/>
                                        </p:tgtEl>
                                        <p:attrNameLst>
                                          <p:attrName>style.visibility</p:attrName>
                                        </p:attrNameLst>
                                      </p:cBhvr>
                                      <p:to>
                                        <p:strVal val="visible"/>
                                      </p:to>
                                    </p:set>
                                    <p:anim calcmode="lin" valueType="num">
                                      <p:cBhvr additive="base">
                                        <p:cTn id="108" dur="500" fill="hold"/>
                                        <p:tgtEl>
                                          <p:spTgt spid="51"/>
                                        </p:tgtEl>
                                        <p:attrNameLst>
                                          <p:attrName>ppt_x</p:attrName>
                                        </p:attrNameLst>
                                      </p:cBhvr>
                                      <p:tavLst>
                                        <p:tav tm="0">
                                          <p:val>
                                            <p:strVal val="1+#ppt_w/2"/>
                                          </p:val>
                                        </p:tav>
                                        <p:tav tm="100000">
                                          <p:val>
                                            <p:strVal val="#ppt_x"/>
                                          </p:val>
                                        </p:tav>
                                      </p:tavLst>
                                    </p:anim>
                                    <p:anim calcmode="lin" valueType="num">
                                      <p:cBhvr additive="base">
                                        <p:cTn id="109" dur="500" fill="hold"/>
                                        <p:tgtEl>
                                          <p:spTgt spid="5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63" grpId="0" bldLvl="0" animBg="1"/>
      <p:bldP spid="64" grpId="0"/>
      <p:bldP spid="69" grpId="0"/>
      <p:bldP spid="86" grpId="0"/>
      <p:bldP spid="34" grpId="0" bldLvl="0" animBg="1"/>
      <p:bldP spid="35" grpId="0" bldLvl="0" animBg="1"/>
      <p:bldP spid="36" grpId="0"/>
      <p:bldP spid="37" grpId="0" bldLvl="0" animBg="1"/>
      <p:bldP spid="38" grpId="0" bldLvl="0" animBg="1"/>
      <p:bldP spid="39" grpId="0" bldLvl="0" animBg="1"/>
      <p:bldP spid="40" grpId="0" bldLvl="0" animBg="1"/>
      <p:bldP spid="41" grpId="0" bldLvl="0" animBg="1"/>
      <p:bldP spid="42" grpId="0" bldLvl="0" animBg="1"/>
      <p:bldP spid="43" grpId="0" bldLvl="0" animBg="1"/>
      <p:bldP spid="44" grpId="0" bldLvl="0" animBg="1"/>
      <p:bldP spid="45" grpId="0" bldLvl="0" animBg="1"/>
      <p:bldP spid="46" grpId="0" bldLvl="0" animBg="1"/>
      <p:bldP spid="47" grpId="0"/>
      <p:bldP spid="48" grpId="0"/>
      <p:bldP spid="49" grpId="0"/>
      <p:bldP spid="50" grpId="0"/>
      <p:bldP spid="51" grpId="0"/>
    </p:bld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 name="六边形 62"/>
          <p:cNvSpPr/>
          <p:nvPr/>
        </p:nvSpPr>
        <p:spPr>
          <a:xfrm>
            <a:off x="1452090" y="4784468"/>
            <a:ext cx="2479334" cy="695940"/>
          </a:xfrm>
          <a:prstGeom prst="hexagon">
            <a:avLst/>
          </a:prstGeom>
          <a:solidFill>
            <a:srgbClr val="C0000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矩形 7"/>
          <p:cNvSpPr>
            <a:spLocks noChangeArrowheads="1"/>
          </p:cNvSpPr>
          <p:nvPr/>
        </p:nvSpPr>
        <p:spPr bwMode="auto">
          <a:xfrm>
            <a:off x="1452090" y="5595391"/>
            <a:ext cx="2738949" cy="4000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890" tIns="60945" rIns="121890" bIns="60945">
            <a:spAutoFit/>
          </a:bodyPr>
          <a:lstStyle/>
          <a:p>
            <a:pPr defTabSz="1219200" fontAlgn="auto">
              <a:spcBef>
                <a:spcPts val="0"/>
              </a:spcBef>
              <a:spcAft>
                <a:spcPts val="0"/>
              </a:spcAft>
              <a:defRPr/>
            </a:pPr>
            <a:r>
              <a:rPr lang="zh-CN" altLang="en-US" b="1" kern="0" dirty="0">
                <a:latin typeface="微软雅黑" panose="020B0503020204020204" charset="-122"/>
                <a:ea typeface="微软雅黑" panose="020B0503020204020204" charset="-122"/>
              </a:rPr>
              <a:t>巧克力打印机的设计者</a:t>
            </a:r>
            <a:endParaRPr lang="zh-CN" altLang="en-US" b="1" kern="0" dirty="0">
              <a:latin typeface="微软雅黑" panose="020B0503020204020204" charset="-122"/>
              <a:ea typeface="微软雅黑" panose="020B0503020204020204" charset="-122"/>
            </a:endParaRPr>
          </a:p>
        </p:txBody>
      </p:sp>
      <p:sp>
        <p:nvSpPr>
          <p:cNvPr id="69" name="Rectangle 60"/>
          <p:cNvSpPr>
            <a:spLocks noChangeArrowheads="1"/>
          </p:cNvSpPr>
          <p:nvPr/>
        </p:nvSpPr>
        <p:spPr bwMode="auto">
          <a:xfrm>
            <a:off x="1282814" y="4904477"/>
            <a:ext cx="2769828" cy="4615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zh-CN" altLang="en-US" sz="2400" b="1" dirty="0">
                <a:solidFill>
                  <a:schemeClr val="bg1"/>
                </a:solidFill>
                <a:latin typeface="微软雅黑" panose="020B0503020204020204" charset="-122"/>
                <a:ea typeface="微软雅黑" panose="020B0503020204020204" charset="-122"/>
                <a:sym typeface="Calibri" panose="020F0502020204030204" charset="0"/>
              </a:rPr>
              <a:t>郝 亮</a:t>
            </a:r>
            <a:endParaRPr lang="en-US" altLang="zh-CN" sz="2400" b="1" dirty="0">
              <a:solidFill>
                <a:schemeClr val="bg1"/>
              </a:solidFill>
              <a:latin typeface="微软雅黑" panose="020B0503020204020204" charset="-122"/>
              <a:ea typeface="微软雅黑" panose="020B0503020204020204" charset="-122"/>
              <a:sym typeface="Calibri" panose="020F0502020204030204" charset="0"/>
            </a:endParaRPr>
          </a:p>
        </p:txBody>
      </p:sp>
      <p:sp>
        <p:nvSpPr>
          <p:cNvPr id="86" name="TextBox 85"/>
          <p:cNvSpPr txBox="1"/>
          <p:nvPr/>
        </p:nvSpPr>
        <p:spPr>
          <a:xfrm>
            <a:off x="2188915" y="7890561"/>
            <a:ext cx="856350" cy="358788"/>
          </a:xfrm>
          <a:prstGeom prst="rect">
            <a:avLst/>
          </a:prstGeom>
          <a:noFill/>
        </p:spPr>
        <p:txBody>
          <a:bodyPr wrap="none" lIns="81079" tIns="40540" rIns="81079" bIns="40540" rtlCol="0">
            <a:spAutoFit/>
          </a:bodyPr>
          <a:lstStyle/>
          <a:p>
            <a:r>
              <a:rPr lang="zh-CN" altLang="en-US" dirty="0"/>
              <a:t>延迟符</a:t>
            </a:r>
            <a:endParaRPr lang="zh-CN" altLang="en-US" dirty="0"/>
          </a:p>
        </p:txBody>
      </p:sp>
      <p:sp>
        <p:nvSpPr>
          <p:cNvPr id="29" name="五边形 28"/>
          <p:cNvSpPr/>
          <p:nvPr/>
        </p:nvSpPr>
        <p:spPr>
          <a:xfrm>
            <a:off x="263386" y="432793"/>
            <a:ext cx="431310" cy="431947"/>
          </a:xfrm>
          <a:prstGeom prst="homePlate">
            <a:avLst>
              <a:gd name="adj" fmla="val 38242"/>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矩形 29"/>
          <p:cNvSpPr/>
          <p:nvPr/>
        </p:nvSpPr>
        <p:spPr>
          <a:xfrm>
            <a:off x="131693" y="432793"/>
            <a:ext cx="95684" cy="431947"/>
          </a:xfrm>
          <a:prstGeom prst="rect">
            <a:avLst/>
          </a:prstGeom>
          <a:solidFill>
            <a:srgbClr val="8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矩形 30"/>
          <p:cNvSpPr/>
          <p:nvPr/>
        </p:nvSpPr>
        <p:spPr>
          <a:xfrm>
            <a:off x="1" y="432793"/>
            <a:ext cx="95684" cy="431947"/>
          </a:xfrm>
          <a:prstGeom prst="rect">
            <a:avLst/>
          </a:prstGeom>
          <a:solidFill>
            <a:srgbClr val="8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TextBox 33"/>
          <p:cNvSpPr txBox="1"/>
          <p:nvPr/>
        </p:nvSpPr>
        <p:spPr>
          <a:xfrm>
            <a:off x="945405" y="449242"/>
            <a:ext cx="5549631" cy="415498"/>
          </a:xfrm>
          <a:prstGeom prst="rect">
            <a:avLst/>
          </a:prstGeom>
          <a:noFill/>
        </p:spPr>
        <p:txBody>
          <a:bodyPr wrap="square" lIns="0" tIns="0" rIns="0" bIns="0" rtlCol="0">
            <a:spAutoFit/>
          </a:bodyPr>
          <a:lstStyle/>
          <a:p>
            <a:r>
              <a:rPr lang="zh-CN" altLang="en-US" sz="2700" b="1" dirty="0">
                <a:solidFill>
                  <a:schemeClr val="tx1">
                    <a:lumMod val="65000"/>
                    <a:lumOff val="35000"/>
                  </a:schemeClr>
                </a:solidFill>
                <a:latin typeface="微软雅黑" panose="020B0503020204020204" charset="-122"/>
                <a:ea typeface="微软雅黑" panose="020B0503020204020204" charset="-122"/>
              </a:rPr>
              <a:t>专家团队</a:t>
            </a:r>
            <a:endParaRPr lang="zh-CN" altLang="en-US" sz="2700" b="1" dirty="0">
              <a:solidFill>
                <a:schemeClr val="tx1">
                  <a:lumMod val="65000"/>
                  <a:lumOff val="35000"/>
                </a:schemeClr>
              </a:solidFill>
              <a:latin typeface="微软雅黑" panose="020B0503020204020204" charset="-122"/>
              <a:ea typeface="微软雅黑" panose="020B0503020204020204" charset="-122"/>
            </a:endParaRPr>
          </a:p>
        </p:txBody>
      </p:sp>
      <p:sp>
        <p:nvSpPr>
          <p:cNvPr id="35" name="圆角矩形 34"/>
          <p:cNvSpPr/>
          <p:nvPr/>
        </p:nvSpPr>
        <p:spPr>
          <a:xfrm>
            <a:off x="4273778" y="1962395"/>
            <a:ext cx="2662154" cy="270666"/>
          </a:xfrm>
          <a:prstGeom prst="roundRect">
            <a:avLst>
              <a:gd name="adj" fmla="val 50000"/>
            </a:avLst>
          </a:prstGeom>
          <a:solidFill>
            <a:schemeClr val="bg1">
              <a:lumMod val="50000"/>
            </a:schemeClr>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latin typeface="楷体_GB2312" pitchFamily="1" charset="-122"/>
                <a:ea typeface="楷体_GB2312" pitchFamily="1" charset="-122"/>
              </a:rPr>
              <a:t>1991-1999</a:t>
            </a:r>
            <a:endParaRPr lang="zh-CN" altLang="en-US" dirty="0"/>
          </a:p>
        </p:txBody>
      </p:sp>
      <p:sp>
        <p:nvSpPr>
          <p:cNvPr id="36" name="圆角矩形 35"/>
          <p:cNvSpPr/>
          <p:nvPr/>
        </p:nvSpPr>
        <p:spPr>
          <a:xfrm>
            <a:off x="4273778" y="1962395"/>
            <a:ext cx="333624" cy="270666"/>
          </a:xfrm>
          <a:prstGeom prst="roundRect">
            <a:avLst>
              <a:gd name="adj" fmla="val 50000"/>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7" name="矩形 7"/>
          <p:cNvSpPr>
            <a:spLocks noChangeArrowheads="1"/>
          </p:cNvSpPr>
          <p:nvPr/>
        </p:nvSpPr>
        <p:spPr bwMode="auto">
          <a:xfrm>
            <a:off x="7828170" y="1897688"/>
            <a:ext cx="4001437" cy="4000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890" tIns="60945" rIns="121890" bIns="60945">
            <a:spAutoFit/>
          </a:bodyPr>
          <a:lstStyle/>
          <a:p>
            <a:pPr defTabSz="1219200" fontAlgn="auto">
              <a:spcBef>
                <a:spcPts val="0"/>
              </a:spcBef>
              <a:spcAft>
                <a:spcPts val="0"/>
              </a:spcAft>
              <a:defRPr/>
            </a:pPr>
            <a:r>
              <a:rPr lang="zh-CN" altLang="en-US" b="1" dirty="0">
                <a:latin typeface="微软雅黑" panose="020B0503020204020204" charset="-122"/>
                <a:ea typeface="微软雅黑" panose="020B0503020204020204" charset="-122"/>
              </a:rPr>
              <a:t>华中科技大学本科        </a:t>
            </a:r>
            <a:r>
              <a:rPr lang="zh-CN" altLang="en-US" dirty="0">
                <a:latin typeface="微软雅黑" panose="020B0503020204020204" charset="-122"/>
                <a:ea typeface="微软雅黑" panose="020B0503020204020204" charset="-122"/>
              </a:rPr>
              <a:t>硕士</a:t>
            </a:r>
            <a:endParaRPr lang="zh-CN" altLang="en-US" dirty="0">
              <a:latin typeface="微软雅黑" panose="020B0503020204020204" charset="-122"/>
              <a:ea typeface="微软雅黑" panose="020B0503020204020204" charset="-122"/>
            </a:endParaRPr>
          </a:p>
        </p:txBody>
      </p:sp>
      <p:sp>
        <p:nvSpPr>
          <p:cNvPr id="38" name="圆角矩形 37"/>
          <p:cNvSpPr/>
          <p:nvPr/>
        </p:nvSpPr>
        <p:spPr>
          <a:xfrm>
            <a:off x="4630178" y="2650207"/>
            <a:ext cx="2662154" cy="270666"/>
          </a:xfrm>
          <a:prstGeom prst="roundRect">
            <a:avLst>
              <a:gd name="adj" fmla="val 50000"/>
            </a:avLst>
          </a:prstGeom>
          <a:solidFill>
            <a:schemeClr val="bg1">
              <a:lumMod val="50000"/>
            </a:schemeClr>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latin typeface="楷体_GB2312" pitchFamily="1" charset="-122"/>
                <a:ea typeface="楷体_GB2312" pitchFamily="1" charset="-122"/>
              </a:rPr>
              <a:t>2002-2005</a:t>
            </a:r>
            <a:endParaRPr lang="zh-CN" altLang="en-US" dirty="0">
              <a:latin typeface="楷体_GB2312" pitchFamily="1" charset="-122"/>
              <a:ea typeface="楷体_GB2312" pitchFamily="1" charset="-122"/>
            </a:endParaRPr>
          </a:p>
        </p:txBody>
      </p:sp>
      <p:sp>
        <p:nvSpPr>
          <p:cNvPr id="39" name="圆角矩形 38"/>
          <p:cNvSpPr/>
          <p:nvPr/>
        </p:nvSpPr>
        <p:spPr>
          <a:xfrm>
            <a:off x="4535384" y="2650207"/>
            <a:ext cx="333624" cy="270666"/>
          </a:xfrm>
          <a:prstGeom prst="roundRect">
            <a:avLst>
              <a:gd name="adj" fmla="val 50000"/>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0" name="圆角矩形 39"/>
          <p:cNvSpPr/>
          <p:nvPr/>
        </p:nvSpPr>
        <p:spPr>
          <a:xfrm>
            <a:off x="4552427" y="3373533"/>
            <a:ext cx="2662154" cy="270666"/>
          </a:xfrm>
          <a:prstGeom prst="roundRect">
            <a:avLst>
              <a:gd name="adj" fmla="val 50000"/>
            </a:avLst>
          </a:prstGeom>
          <a:solidFill>
            <a:schemeClr val="bg1">
              <a:lumMod val="50000"/>
            </a:schemeClr>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latin typeface="楷体_GB2312" pitchFamily="1" charset="-122"/>
                <a:ea typeface="楷体_GB2312" pitchFamily="1" charset="-122"/>
              </a:rPr>
              <a:t>2006-</a:t>
            </a:r>
            <a:r>
              <a:rPr lang="zh-CN" altLang="en-US" dirty="0">
                <a:latin typeface="楷体_GB2312" pitchFamily="1" charset="-122"/>
                <a:ea typeface="楷体_GB2312" pitchFamily="1" charset="-122"/>
              </a:rPr>
              <a:t>今</a:t>
            </a:r>
            <a:endParaRPr lang="zh-CN" altLang="en-US" dirty="0"/>
          </a:p>
        </p:txBody>
      </p:sp>
      <p:sp>
        <p:nvSpPr>
          <p:cNvPr id="41" name="圆角矩形 40"/>
          <p:cNvSpPr/>
          <p:nvPr/>
        </p:nvSpPr>
        <p:spPr>
          <a:xfrm>
            <a:off x="4552427" y="3373533"/>
            <a:ext cx="333624" cy="270666"/>
          </a:xfrm>
          <a:prstGeom prst="roundRect">
            <a:avLst>
              <a:gd name="adj" fmla="val 50000"/>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2" name="圆角矩形 41"/>
          <p:cNvSpPr/>
          <p:nvPr/>
        </p:nvSpPr>
        <p:spPr>
          <a:xfrm>
            <a:off x="4296554" y="4121222"/>
            <a:ext cx="2662154" cy="270666"/>
          </a:xfrm>
          <a:prstGeom prst="roundRect">
            <a:avLst>
              <a:gd name="adj" fmla="val 50000"/>
            </a:avLst>
          </a:prstGeom>
          <a:solidFill>
            <a:schemeClr val="bg1">
              <a:lumMod val="50000"/>
            </a:schemeClr>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latin typeface="楷体_GB2312" pitchFamily="1" charset="-122"/>
                <a:ea typeface="楷体_GB2312" pitchFamily="1" charset="-122"/>
              </a:rPr>
              <a:t>2015.9-</a:t>
            </a:r>
            <a:r>
              <a:rPr lang="zh-CN" altLang="en-US" dirty="0">
                <a:latin typeface="楷体_GB2312" pitchFamily="1" charset="-122"/>
                <a:ea typeface="楷体_GB2312" pitchFamily="1" charset="-122"/>
              </a:rPr>
              <a:t>今</a:t>
            </a:r>
            <a:endParaRPr lang="zh-CN" altLang="en-US" dirty="0"/>
          </a:p>
        </p:txBody>
      </p:sp>
      <p:sp>
        <p:nvSpPr>
          <p:cNvPr id="43" name="圆角矩形 42"/>
          <p:cNvSpPr/>
          <p:nvPr/>
        </p:nvSpPr>
        <p:spPr>
          <a:xfrm>
            <a:off x="4296554" y="4121222"/>
            <a:ext cx="333624" cy="270666"/>
          </a:xfrm>
          <a:prstGeom prst="roundRect">
            <a:avLst>
              <a:gd name="adj" fmla="val 50000"/>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4" name="矩形 7"/>
          <p:cNvSpPr>
            <a:spLocks noChangeArrowheads="1"/>
          </p:cNvSpPr>
          <p:nvPr/>
        </p:nvSpPr>
        <p:spPr bwMode="auto">
          <a:xfrm>
            <a:off x="7828170" y="2650207"/>
            <a:ext cx="4001437" cy="4000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890" tIns="60945" rIns="121890" bIns="60945">
            <a:spAutoFit/>
          </a:bodyPr>
          <a:lstStyle/>
          <a:p>
            <a:pPr defTabSz="1219200" fontAlgn="auto">
              <a:spcBef>
                <a:spcPts val="0"/>
              </a:spcBef>
              <a:spcAft>
                <a:spcPts val="0"/>
              </a:spcAft>
              <a:defRPr/>
            </a:pPr>
            <a:r>
              <a:rPr lang="zh-CN" altLang="en-US" b="1" dirty="0">
                <a:latin typeface="微软雅黑" panose="020B0503020204020204" charset="-122"/>
                <a:ea typeface="微软雅黑" panose="020B0503020204020204" charset="-122"/>
              </a:rPr>
              <a:t>新加坡南阳理工大学     </a:t>
            </a:r>
            <a:r>
              <a:rPr lang="zh-CN" altLang="en-US" dirty="0">
                <a:latin typeface="微软雅黑" panose="020B0503020204020204" charset="-122"/>
                <a:ea typeface="微软雅黑" panose="020B0503020204020204" charset="-122"/>
              </a:rPr>
              <a:t>博士</a:t>
            </a:r>
            <a:endParaRPr lang="zh-CN" altLang="en-US" dirty="0">
              <a:latin typeface="微软雅黑" panose="020B0503020204020204" charset="-122"/>
              <a:ea typeface="微软雅黑" panose="020B0503020204020204" charset="-122"/>
            </a:endParaRPr>
          </a:p>
        </p:txBody>
      </p:sp>
      <p:sp>
        <p:nvSpPr>
          <p:cNvPr id="45" name="矩形 44"/>
          <p:cNvSpPr/>
          <p:nvPr/>
        </p:nvSpPr>
        <p:spPr>
          <a:xfrm>
            <a:off x="7922769" y="3373533"/>
            <a:ext cx="3506088" cy="646331"/>
          </a:xfrm>
          <a:prstGeom prst="rect">
            <a:avLst/>
          </a:prstGeom>
        </p:spPr>
        <p:txBody>
          <a:bodyPr wrap="none">
            <a:spAutoFit/>
          </a:bodyPr>
          <a:lstStyle/>
          <a:p>
            <a:r>
              <a:rPr lang="zh-CN" altLang="en-US" b="1" dirty="0">
                <a:latin typeface="微软雅黑" panose="020B0503020204020204" charset="-122"/>
                <a:ea typeface="微软雅黑" panose="020B0503020204020204" charset="-122"/>
              </a:rPr>
              <a:t>英国埃克塞特大学        </a:t>
            </a:r>
            <a:r>
              <a:rPr lang="zh-CN" altLang="en-US" dirty="0">
                <a:latin typeface="微软雅黑" panose="020B0503020204020204" charset="-122"/>
                <a:ea typeface="微软雅黑" panose="020B0503020204020204" charset="-122"/>
              </a:rPr>
              <a:t>高级讲师</a:t>
            </a:r>
            <a:endParaRPr lang="zh-CN" altLang="en-US" dirty="0">
              <a:latin typeface="微软雅黑" panose="020B0503020204020204" charset="-122"/>
              <a:ea typeface="微软雅黑" panose="020B0503020204020204" charset="-122"/>
            </a:endParaRPr>
          </a:p>
          <a:p>
            <a:endParaRPr lang="zh-CN" altLang="en-US" dirty="0">
              <a:latin typeface="微软雅黑" panose="020B0503020204020204" charset="-122"/>
              <a:ea typeface="微软雅黑" panose="020B0503020204020204" charset="-122"/>
            </a:endParaRPr>
          </a:p>
        </p:txBody>
      </p:sp>
      <p:sp>
        <p:nvSpPr>
          <p:cNvPr id="47" name="矩形 46"/>
          <p:cNvSpPr/>
          <p:nvPr/>
        </p:nvSpPr>
        <p:spPr>
          <a:xfrm>
            <a:off x="7922769" y="4071889"/>
            <a:ext cx="3568606" cy="646331"/>
          </a:xfrm>
          <a:prstGeom prst="rect">
            <a:avLst/>
          </a:prstGeom>
        </p:spPr>
        <p:txBody>
          <a:bodyPr wrap="none">
            <a:spAutoFit/>
          </a:bodyPr>
          <a:lstStyle/>
          <a:p>
            <a:r>
              <a:rPr lang="zh-CN" altLang="en-US" b="1" dirty="0">
                <a:latin typeface="微软雅黑" panose="020B0503020204020204" charset="-122"/>
                <a:ea typeface="微软雅黑" panose="020B0503020204020204" charset="-122"/>
              </a:rPr>
              <a:t>中国地质大学               </a:t>
            </a:r>
            <a:r>
              <a:rPr lang="zh-CN" altLang="en-US" dirty="0">
                <a:latin typeface="微软雅黑" panose="020B0503020204020204" charset="-122"/>
                <a:ea typeface="微软雅黑" panose="020B0503020204020204" charset="-122"/>
              </a:rPr>
              <a:t>教授</a:t>
            </a:r>
            <a:endParaRPr lang="en-US" altLang="zh-CN" dirty="0">
              <a:latin typeface="微软雅黑" panose="020B0503020204020204" charset="-122"/>
              <a:ea typeface="微软雅黑" panose="020B0503020204020204" charset="-122"/>
            </a:endParaRPr>
          </a:p>
          <a:p>
            <a:r>
              <a:rPr lang="en-US" altLang="zh-CN" dirty="0">
                <a:latin typeface="微软雅黑" panose="020B0503020204020204" charset="-122"/>
                <a:ea typeface="微软雅黑" panose="020B0503020204020204" charset="-122"/>
              </a:rPr>
              <a:t>                             </a:t>
            </a:r>
            <a:r>
              <a:rPr lang="zh-CN" altLang="en-US" dirty="0">
                <a:latin typeface="微软雅黑" panose="020B0503020204020204" charset="-122"/>
                <a:ea typeface="微软雅黑" panose="020B0503020204020204" charset="-122"/>
              </a:rPr>
              <a:t>学科领军人才</a:t>
            </a:r>
            <a:endParaRPr lang="zh-CN" altLang="en-US" dirty="0">
              <a:latin typeface="微软雅黑" panose="020B0503020204020204" charset="-122"/>
              <a:ea typeface="微软雅黑" panose="020B0503020204020204" charset="-122"/>
            </a:endParaRPr>
          </a:p>
        </p:txBody>
      </p:sp>
      <p:pic>
        <p:nvPicPr>
          <p:cNvPr id="2050" name="Picture 2"/>
          <p:cNvPicPr>
            <a:picLocks noChangeAspect="1" noChangeArrowheads="1"/>
          </p:cNvPicPr>
          <p:nvPr/>
        </p:nvPicPr>
        <p:blipFill>
          <a:blip r:embed="rId1"/>
          <a:srcRect/>
          <a:stretch>
            <a:fillRect/>
          </a:stretch>
        </p:blipFill>
        <p:spPr bwMode="auto">
          <a:xfrm>
            <a:off x="1342055" y="1025032"/>
            <a:ext cx="2589369" cy="3409983"/>
          </a:xfrm>
          <a:prstGeom prst="rect">
            <a:avLst/>
          </a:prstGeom>
          <a:noFill/>
          <a:ln w="9525">
            <a:noFill/>
            <a:miter lim="800000"/>
            <a:headEnd/>
            <a:tailEnd/>
          </a:ln>
        </p:spPr>
      </p:pic>
    </p:spTree>
  </p:cSld>
  <p:clrMapOvr>
    <a:masterClrMapping/>
  </p:clrMapOvr>
  <mc:AlternateContent xmlns:mc="http://schemas.openxmlformats.org/markup-compatibility/2006">
    <mc:Choice xmlns:p14="http://schemas.microsoft.com/office/powerpoint/2010/main" Requires="p14">
      <p:transition spd="slow" p14:dur="4000" advTm="0">
        <p14:vortex dir="r"/>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63"/>
                                        </p:tgtEl>
                                        <p:attrNameLst>
                                          <p:attrName>style.visibility</p:attrName>
                                        </p:attrNameLst>
                                      </p:cBhvr>
                                      <p:to>
                                        <p:strVal val="visible"/>
                                      </p:to>
                                    </p:set>
                                    <p:animEffect transition="in" filter="barn(inVertical)">
                                      <p:cBhvr>
                                        <p:cTn id="7" dur="500"/>
                                        <p:tgtEl>
                                          <p:spTgt spid="63"/>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69"/>
                                        </p:tgtEl>
                                        <p:attrNameLst>
                                          <p:attrName>style.visibility</p:attrName>
                                        </p:attrNameLst>
                                      </p:cBhvr>
                                      <p:to>
                                        <p:strVal val="visible"/>
                                      </p:to>
                                    </p:set>
                                    <p:anim calcmode="lin" valueType="num">
                                      <p:cBhvr>
                                        <p:cTn id="11" dur="500" fill="hold"/>
                                        <p:tgtEl>
                                          <p:spTgt spid="69"/>
                                        </p:tgtEl>
                                        <p:attrNameLst>
                                          <p:attrName>ppt_w</p:attrName>
                                        </p:attrNameLst>
                                      </p:cBhvr>
                                      <p:tavLst>
                                        <p:tav tm="0">
                                          <p:val>
                                            <p:fltVal val="0"/>
                                          </p:val>
                                        </p:tav>
                                        <p:tav tm="100000">
                                          <p:val>
                                            <p:strVal val="#ppt_w"/>
                                          </p:val>
                                        </p:tav>
                                      </p:tavLst>
                                    </p:anim>
                                    <p:anim calcmode="lin" valueType="num">
                                      <p:cBhvr>
                                        <p:cTn id="12" dur="500" fill="hold"/>
                                        <p:tgtEl>
                                          <p:spTgt spid="69"/>
                                        </p:tgtEl>
                                        <p:attrNameLst>
                                          <p:attrName>ppt_h</p:attrName>
                                        </p:attrNameLst>
                                      </p:cBhvr>
                                      <p:tavLst>
                                        <p:tav tm="0">
                                          <p:val>
                                            <p:fltVal val="0"/>
                                          </p:val>
                                        </p:tav>
                                        <p:tav tm="100000">
                                          <p:val>
                                            <p:strVal val="#ppt_h"/>
                                          </p:val>
                                        </p:tav>
                                      </p:tavLst>
                                    </p:anim>
                                    <p:animEffect transition="in" filter="fade">
                                      <p:cBhvr>
                                        <p:cTn id="13" dur="500"/>
                                        <p:tgtEl>
                                          <p:spTgt spid="69"/>
                                        </p:tgtEl>
                                      </p:cBhvr>
                                    </p:animEffect>
                                  </p:childTnLst>
                                </p:cTn>
                              </p:par>
                            </p:childTnLst>
                          </p:cTn>
                        </p:par>
                        <p:par>
                          <p:cTn id="14" fill="hold">
                            <p:stCondLst>
                              <p:cond delay="1000"/>
                            </p:stCondLst>
                            <p:childTnLst>
                              <p:par>
                                <p:cTn id="15" presetID="2" presetClass="entr" presetSubtype="4" fill="hold" grpId="0" nodeType="afterEffect">
                                  <p:stCondLst>
                                    <p:cond delay="0"/>
                                  </p:stCondLst>
                                  <p:childTnLst>
                                    <p:set>
                                      <p:cBhvr>
                                        <p:cTn id="16" dur="1" fill="hold">
                                          <p:stCondLst>
                                            <p:cond delay="0"/>
                                          </p:stCondLst>
                                        </p:cTn>
                                        <p:tgtEl>
                                          <p:spTgt spid="64"/>
                                        </p:tgtEl>
                                        <p:attrNameLst>
                                          <p:attrName>style.visibility</p:attrName>
                                        </p:attrNameLst>
                                      </p:cBhvr>
                                      <p:to>
                                        <p:strVal val="visible"/>
                                      </p:to>
                                    </p:set>
                                    <p:anim calcmode="lin" valueType="num">
                                      <p:cBhvr additive="base">
                                        <p:cTn id="17" dur="500" fill="hold"/>
                                        <p:tgtEl>
                                          <p:spTgt spid="64"/>
                                        </p:tgtEl>
                                        <p:attrNameLst>
                                          <p:attrName>ppt_x</p:attrName>
                                        </p:attrNameLst>
                                      </p:cBhvr>
                                      <p:tavLst>
                                        <p:tav tm="0">
                                          <p:val>
                                            <p:strVal val="#ppt_x"/>
                                          </p:val>
                                        </p:tav>
                                        <p:tav tm="100000">
                                          <p:val>
                                            <p:strVal val="#ppt_x"/>
                                          </p:val>
                                        </p:tav>
                                      </p:tavLst>
                                    </p:anim>
                                    <p:anim calcmode="lin" valueType="num">
                                      <p:cBhvr additive="base">
                                        <p:cTn id="18" dur="500" fill="hold"/>
                                        <p:tgtEl>
                                          <p:spTgt spid="64"/>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10" presetClass="entr" presetSubtype="0" fill="hold" grpId="0" nodeType="afterEffect">
                                  <p:stCondLst>
                                    <p:cond delay="0"/>
                                  </p:stCondLst>
                                  <p:childTnLst>
                                    <p:set>
                                      <p:cBhvr>
                                        <p:cTn id="21" dur="1" fill="hold">
                                          <p:stCondLst>
                                            <p:cond delay="0"/>
                                          </p:stCondLst>
                                        </p:cTn>
                                        <p:tgtEl>
                                          <p:spTgt spid="86"/>
                                        </p:tgtEl>
                                        <p:attrNameLst>
                                          <p:attrName>style.visibility</p:attrName>
                                        </p:attrNameLst>
                                      </p:cBhvr>
                                      <p:to>
                                        <p:strVal val="visible"/>
                                      </p:to>
                                    </p:set>
                                    <p:animEffect transition="in" filter="fade">
                                      <p:cBhvr>
                                        <p:cTn id="22" dur="500"/>
                                        <p:tgtEl>
                                          <p:spTgt spid="86"/>
                                        </p:tgtEl>
                                      </p:cBhvr>
                                    </p:animEffect>
                                  </p:childTnLst>
                                </p:cTn>
                              </p:par>
                            </p:childTnLst>
                          </p:cTn>
                        </p:par>
                        <p:par>
                          <p:cTn id="23" fill="hold">
                            <p:stCondLst>
                              <p:cond delay="2000"/>
                            </p:stCondLst>
                            <p:childTnLst>
                              <p:par>
                                <p:cTn id="24" presetID="22" presetClass="entr" presetSubtype="8" fill="hold" grpId="0" nodeType="afterEffect">
                                  <p:stCondLst>
                                    <p:cond delay="0"/>
                                  </p:stCondLst>
                                  <p:childTnLst>
                                    <p:set>
                                      <p:cBhvr>
                                        <p:cTn id="25" dur="1" fill="hold">
                                          <p:stCondLst>
                                            <p:cond delay="0"/>
                                          </p:stCondLst>
                                        </p:cTn>
                                        <p:tgtEl>
                                          <p:spTgt spid="34"/>
                                        </p:tgtEl>
                                        <p:attrNameLst>
                                          <p:attrName>style.visibility</p:attrName>
                                        </p:attrNameLst>
                                      </p:cBhvr>
                                      <p:to>
                                        <p:strVal val="visible"/>
                                      </p:to>
                                    </p:set>
                                    <p:animEffect transition="in" filter="wipe(left)">
                                      <p:cBhvr>
                                        <p:cTn id="26" dur="500"/>
                                        <p:tgtEl>
                                          <p:spTgt spid="34"/>
                                        </p:tgtEl>
                                      </p:cBhvr>
                                    </p:animEffect>
                                  </p:childTnLst>
                                </p:cTn>
                              </p:par>
                              <p:par>
                                <p:cTn id="27" presetID="2" presetClass="entr" presetSubtype="2" fill="hold" grpId="0" nodeType="withEffect">
                                  <p:stCondLst>
                                    <p:cond delay="0"/>
                                  </p:stCondLst>
                                  <p:childTnLst>
                                    <p:set>
                                      <p:cBhvr>
                                        <p:cTn id="28" dur="1" fill="hold">
                                          <p:stCondLst>
                                            <p:cond delay="0"/>
                                          </p:stCondLst>
                                        </p:cTn>
                                        <p:tgtEl>
                                          <p:spTgt spid="35"/>
                                        </p:tgtEl>
                                        <p:attrNameLst>
                                          <p:attrName>style.visibility</p:attrName>
                                        </p:attrNameLst>
                                      </p:cBhvr>
                                      <p:to>
                                        <p:strVal val="visible"/>
                                      </p:to>
                                    </p:set>
                                    <p:anim calcmode="lin" valueType="num">
                                      <p:cBhvr additive="base">
                                        <p:cTn id="29" dur="500" fill="hold"/>
                                        <p:tgtEl>
                                          <p:spTgt spid="35"/>
                                        </p:tgtEl>
                                        <p:attrNameLst>
                                          <p:attrName>ppt_x</p:attrName>
                                        </p:attrNameLst>
                                      </p:cBhvr>
                                      <p:tavLst>
                                        <p:tav tm="0">
                                          <p:val>
                                            <p:strVal val="1+#ppt_w/2"/>
                                          </p:val>
                                        </p:tav>
                                        <p:tav tm="100000">
                                          <p:val>
                                            <p:strVal val="#ppt_x"/>
                                          </p:val>
                                        </p:tav>
                                      </p:tavLst>
                                    </p:anim>
                                    <p:anim calcmode="lin" valueType="num">
                                      <p:cBhvr additive="base">
                                        <p:cTn id="30" dur="500" fill="hold"/>
                                        <p:tgtEl>
                                          <p:spTgt spid="35"/>
                                        </p:tgtEl>
                                        <p:attrNameLst>
                                          <p:attrName>ppt_y</p:attrName>
                                        </p:attrNameLst>
                                      </p:cBhvr>
                                      <p:tavLst>
                                        <p:tav tm="0">
                                          <p:val>
                                            <p:strVal val="#ppt_y"/>
                                          </p:val>
                                        </p:tav>
                                        <p:tav tm="100000">
                                          <p:val>
                                            <p:strVal val="#ppt_y"/>
                                          </p:val>
                                        </p:tav>
                                      </p:tavLst>
                                    </p:anim>
                                  </p:childTnLst>
                                </p:cTn>
                              </p:par>
                              <p:par>
                                <p:cTn id="31" presetID="2" presetClass="entr" presetSubtype="2" fill="hold" grpId="0" nodeType="withEffect">
                                  <p:stCondLst>
                                    <p:cond delay="0"/>
                                  </p:stCondLst>
                                  <p:childTnLst>
                                    <p:set>
                                      <p:cBhvr>
                                        <p:cTn id="32" dur="1" fill="hold">
                                          <p:stCondLst>
                                            <p:cond delay="0"/>
                                          </p:stCondLst>
                                        </p:cTn>
                                        <p:tgtEl>
                                          <p:spTgt spid="36"/>
                                        </p:tgtEl>
                                        <p:attrNameLst>
                                          <p:attrName>style.visibility</p:attrName>
                                        </p:attrNameLst>
                                      </p:cBhvr>
                                      <p:to>
                                        <p:strVal val="visible"/>
                                      </p:to>
                                    </p:set>
                                    <p:anim calcmode="lin" valueType="num">
                                      <p:cBhvr additive="base">
                                        <p:cTn id="33" dur="500" fill="hold"/>
                                        <p:tgtEl>
                                          <p:spTgt spid="36"/>
                                        </p:tgtEl>
                                        <p:attrNameLst>
                                          <p:attrName>ppt_x</p:attrName>
                                        </p:attrNameLst>
                                      </p:cBhvr>
                                      <p:tavLst>
                                        <p:tav tm="0">
                                          <p:val>
                                            <p:strVal val="1+#ppt_w/2"/>
                                          </p:val>
                                        </p:tav>
                                        <p:tav tm="100000">
                                          <p:val>
                                            <p:strVal val="#ppt_x"/>
                                          </p:val>
                                        </p:tav>
                                      </p:tavLst>
                                    </p:anim>
                                    <p:anim calcmode="lin" valueType="num">
                                      <p:cBhvr additive="base">
                                        <p:cTn id="34" dur="500" fill="hold"/>
                                        <p:tgtEl>
                                          <p:spTgt spid="36"/>
                                        </p:tgtEl>
                                        <p:attrNameLst>
                                          <p:attrName>ppt_y</p:attrName>
                                        </p:attrNameLst>
                                      </p:cBhvr>
                                      <p:tavLst>
                                        <p:tav tm="0">
                                          <p:val>
                                            <p:strVal val="#ppt_y"/>
                                          </p:val>
                                        </p:tav>
                                        <p:tav tm="100000">
                                          <p:val>
                                            <p:strVal val="#ppt_y"/>
                                          </p:val>
                                        </p:tav>
                                      </p:tavLst>
                                    </p:anim>
                                  </p:childTnLst>
                                </p:cTn>
                              </p:par>
                              <p:par>
                                <p:cTn id="35" presetID="2" presetClass="entr" presetSubtype="2" fill="hold" grpId="0" nodeType="withEffect">
                                  <p:stCondLst>
                                    <p:cond delay="0"/>
                                  </p:stCondLst>
                                  <p:childTnLst>
                                    <p:set>
                                      <p:cBhvr>
                                        <p:cTn id="36" dur="1" fill="hold">
                                          <p:stCondLst>
                                            <p:cond delay="0"/>
                                          </p:stCondLst>
                                        </p:cTn>
                                        <p:tgtEl>
                                          <p:spTgt spid="38"/>
                                        </p:tgtEl>
                                        <p:attrNameLst>
                                          <p:attrName>style.visibility</p:attrName>
                                        </p:attrNameLst>
                                      </p:cBhvr>
                                      <p:to>
                                        <p:strVal val="visible"/>
                                      </p:to>
                                    </p:set>
                                    <p:anim calcmode="lin" valueType="num">
                                      <p:cBhvr additive="base">
                                        <p:cTn id="37" dur="500" fill="hold"/>
                                        <p:tgtEl>
                                          <p:spTgt spid="38"/>
                                        </p:tgtEl>
                                        <p:attrNameLst>
                                          <p:attrName>ppt_x</p:attrName>
                                        </p:attrNameLst>
                                      </p:cBhvr>
                                      <p:tavLst>
                                        <p:tav tm="0">
                                          <p:val>
                                            <p:strVal val="1+#ppt_w/2"/>
                                          </p:val>
                                        </p:tav>
                                        <p:tav tm="100000">
                                          <p:val>
                                            <p:strVal val="#ppt_x"/>
                                          </p:val>
                                        </p:tav>
                                      </p:tavLst>
                                    </p:anim>
                                    <p:anim calcmode="lin" valueType="num">
                                      <p:cBhvr additive="base">
                                        <p:cTn id="38" dur="500" fill="hold"/>
                                        <p:tgtEl>
                                          <p:spTgt spid="38"/>
                                        </p:tgtEl>
                                        <p:attrNameLst>
                                          <p:attrName>ppt_y</p:attrName>
                                        </p:attrNameLst>
                                      </p:cBhvr>
                                      <p:tavLst>
                                        <p:tav tm="0">
                                          <p:val>
                                            <p:strVal val="#ppt_y"/>
                                          </p:val>
                                        </p:tav>
                                        <p:tav tm="100000">
                                          <p:val>
                                            <p:strVal val="#ppt_y"/>
                                          </p:val>
                                        </p:tav>
                                      </p:tavLst>
                                    </p:anim>
                                  </p:childTnLst>
                                </p:cTn>
                              </p:par>
                              <p:par>
                                <p:cTn id="39" presetID="2" presetClass="entr" presetSubtype="2" fill="hold" grpId="0" nodeType="withEffect">
                                  <p:stCondLst>
                                    <p:cond delay="0"/>
                                  </p:stCondLst>
                                  <p:childTnLst>
                                    <p:set>
                                      <p:cBhvr>
                                        <p:cTn id="40" dur="1" fill="hold">
                                          <p:stCondLst>
                                            <p:cond delay="0"/>
                                          </p:stCondLst>
                                        </p:cTn>
                                        <p:tgtEl>
                                          <p:spTgt spid="39"/>
                                        </p:tgtEl>
                                        <p:attrNameLst>
                                          <p:attrName>style.visibility</p:attrName>
                                        </p:attrNameLst>
                                      </p:cBhvr>
                                      <p:to>
                                        <p:strVal val="visible"/>
                                      </p:to>
                                    </p:set>
                                    <p:anim calcmode="lin" valueType="num">
                                      <p:cBhvr additive="base">
                                        <p:cTn id="41" dur="500" fill="hold"/>
                                        <p:tgtEl>
                                          <p:spTgt spid="39"/>
                                        </p:tgtEl>
                                        <p:attrNameLst>
                                          <p:attrName>ppt_x</p:attrName>
                                        </p:attrNameLst>
                                      </p:cBhvr>
                                      <p:tavLst>
                                        <p:tav tm="0">
                                          <p:val>
                                            <p:strVal val="1+#ppt_w/2"/>
                                          </p:val>
                                        </p:tav>
                                        <p:tav tm="100000">
                                          <p:val>
                                            <p:strVal val="#ppt_x"/>
                                          </p:val>
                                        </p:tav>
                                      </p:tavLst>
                                    </p:anim>
                                    <p:anim calcmode="lin" valueType="num">
                                      <p:cBhvr additive="base">
                                        <p:cTn id="42" dur="500" fill="hold"/>
                                        <p:tgtEl>
                                          <p:spTgt spid="39"/>
                                        </p:tgtEl>
                                        <p:attrNameLst>
                                          <p:attrName>ppt_y</p:attrName>
                                        </p:attrNameLst>
                                      </p:cBhvr>
                                      <p:tavLst>
                                        <p:tav tm="0">
                                          <p:val>
                                            <p:strVal val="#ppt_y"/>
                                          </p:val>
                                        </p:tav>
                                        <p:tav tm="100000">
                                          <p:val>
                                            <p:strVal val="#ppt_y"/>
                                          </p:val>
                                        </p:tav>
                                      </p:tavLst>
                                    </p:anim>
                                  </p:childTnLst>
                                </p:cTn>
                              </p:par>
                              <p:par>
                                <p:cTn id="43" presetID="2" presetClass="entr" presetSubtype="2" fill="hold" grpId="0" nodeType="withEffect">
                                  <p:stCondLst>
                                    <p:cond delay="0"/>
                                  </p:stCondLst>
                                  <p:childTnLst>
                                    <p:set>
                                      <p:cBhvr>
                                        <p:cTn id="44" dur="1" fill="hold">
                                          <p:stCondLst>
                                            <p:cond delay="0"/>
                                          </p:stCondLst>
                                        </p:cTn>
                                        <p:tgtEl>
                                          <p:spTgt spid="40"/>
                                        </p:tgtEl>
                                        <p:attrNameLst>
                                          <p:attrName>style.visibility</p:attrName>
                                        </p:attrNameLst>
                                      </p:cBhvr>
                                      <p:to>
                                        <p:strVal val="visible"/>
                                      </p:to>
                                    </p:set>
                                    <p:anim calcmode="lin" valueType="num">
                                      <p:cBhvr additive="base">
                                        <p:cTn id="45" dur="500" fill="hold"/>
                                        <p:tgtEl>
                                          <p:spTgt spid="40"/>
                                        </p:tgtEl>
                                        <p:attrNameLst>
                                          <p:attrName>ppt_x</p:attrName>
                                        </p:attrNameLst>
                                      </p:cBhvr>
                                      <p:tavLst>
                                        <p:tav tm="0">
                                          <p:val>
                                            <p:strVal val="1+#ppt_w/2"/>
                                          </p:val>
                                        </p:tav>
                                        <p:tav tm="100000">
                                          <p:val>
                                            <p:strVal val="#ppt_x"/>
                                          </p:val>
                                        </p:tav>
                                      </p:tavLst>
                                    </p:anim>
                                    <p:anim calcmode="lin" valueType="num">
                                      <p:cBhvr additive="base">
                                        <p:cTn id="46" dur="500" fill="hold"/>
                                        <p:tgtEl>
                                          <p:spTgt spid="40"/>
                                        </p:tgtEl>
                                        <p:attrNameLst>
                                          <p:attrName>ppt_y</p:attrName>
                                        </p:attrNameLst>
                                      </p:cBhvr>
                                      <p:tavLst>
                                        <p:tav tm="0">
                                          <p:val>
                                            <p:strVal val="#ppt_y"/>
                                          </p:val>
                                        </p:tav>
                                        <p:tav tm="100000">
                                          <p:val>
                                            <p:strVal val="#ppt_y"/>
                                          </p:val>
                                        </p:tav>
                                      </p:tavLst>
                                    </p:anim>
                                  </p:childTnLst>
                                </p:cTn>
                              </p:par>
                              <p:par>
                                <p:cTn id="47" presetID="2" presetClass="entr" presetSubtype="2" fill="hold" grpId="0" nodeType="withEffect">
                                  <p:stCondLst>
                                    <p:cond delay="0"/>
                                  </p:stCondLst>
                                  <p:childTnLst>
                                    <p:set>
                                      <p:cBhvr>
                                        <p:cTn id="48" dur="1" fill="hold">
                                          <p:stCondLst>
                                            <p:cond delay="0"/>
                                          </p:stCondLst>
                                        </p:cTn>
                                        <p:tgtEl>
                                          <p:spTgt spid="41"/>
                                        </p:tgtEl>
                                        <p:attrNameLst>
                                          <p:attrName>style.visibility</p:attrName>
                                        </p:attrNameLst>
                                      </p:cBhvr>
                                      <p:to>
                                        <p:strVal val="visible"/>
                                      </p:to>
                                    </p:set>
                                    <p:anim calcmode="lin" valueType="num">
                                      <p:cBhvr additive="base">
                                        <p:cTn id="49" dur="500" fill="hold"/>
                                        <p:tgtEl>
                                          <p:spTgt spid="41"/>
                                        </p:tgtEl>
                                        <p:attrNameLst>
                                          <p:attrName>ppt_x</p:attrName>
                                        </p:attrNameLst>
                                      </p:cBhvr>
                                      <p:tavLst>
                                        <p:tav tm="0">
                                          <p:val>
                                            <p:strVal val="1+#ppt_w/2"/>
                                          </p:val>
                                        </p:tav>
                                        <p:tav tm="100000">
                                          <p:val>
                                            <p:strVal val="#ppt_x"/>
                                          </p:val>
                                        </p:tav>
                                      </p:tavLst>
                                    </p:anim>
                                    <p:anim calcmode="lin" valueType="num">
                                      <p:cBhvr additive="base">
                                        <p:cTn id="50" dur="500" fill="hold"/>
                                        <p:tgtEl>
                                          <p:spTgt spid="41"/>
                                        </p:tgtEl>
                                        <p:attrNameLst>
                                          <p:attrName>ppt_y</p:attrName>
                                        </p:attrNameLst>
                                      </p:cBhvr>
                                      <p:tavLst>
                                        <p:tav tm="0">
                                          <p:val>
                                            <p:strVal val="#ppt_y"/>
                                          </p:val>
                                        </p:tav>
                                        <p:tav tm="100000">
                                          <p:val>
                                            <p:strVal val="#ppt_y"/>
                                          </p:val>
                                        </p:tav>
                                      </p:tavLst>
                                    </p:anim>
                                  </p:childTnLst>
                                </p:cTn>
                              </p:par>
                              <p:par>
                                <p:cTn id="51" presetID="2" presetClass="entr" presetSubtype="2" fill="hold" grpId="0" nodeType="withEffect">
                                  <p:stCondLst>
                                    <p:cond delay="0"/>
                                  </p:stCondLst>
                                  <p:childTnLst>
                                    <p:set>
                                      <p:cBhvr>
                                        <p:cTn id="52" dur="1" fill="hold">
                                          <p:stCondLst>
                                            <p:cond delay="0"/>
                                          </p:stCondLst>
                                        </p:cTn>
                                        <p:tgtEl>
                                          <p:spTgt spid="42"/>
                                        </p:tgtEl>
                                        <p:attrNameLst>
                                          <p:attrName>style.visibility</p:attrName>
                                        </p:attrNameLst>
                                      </p:cBhvr>
                                      <p:to>
                                        <p:strVal val="visible"/>
                                      </p:to>
                                    </p:set>
                                    <p:anim calcmode="lin" valueType="num">
                                      <p:cBhvr additive="base">
                                        <p:cTn id="53" dur="500" fill="hold"/>
                                        <p:tgtEl>
                                          <p:spTgt spid="42"/>
                                        </p:tgtEl>
                                        <p:attrNameLst>
                                          <p:attrName>ppt_x</p:attrName>
                                        </p:attrNameLst>
                                      </p:cBhvr>
                                      <p:tavLst>
                                        <p:tav tm="0">
                                          <p:val>
                                            <p:strVal val="1+#ppt_w/2"/>
                                          </p:val>
                                        </p:tav>
                                        <p:tav tm="100000">
                                          <p:val>
                                            <p:strVal val="#ppt_x"/>
                                          </p:val>
                                        </p:tav>
                                      </p:tavLst>
                                    </p:anim>
                                    <p:anim calcmode="lin" valueType="num">
                                      <p:cBhvr additive="base">
                                        <p:cTn id="54" dur="500" fill="hold"/>
                                        <p:tgtEl>
                                          <p:spTgt spid="42"/>
                                        </p:tgtEl>
                                        <p:attrNameLst>
                                          <p:attrName>ppt_y</p:attrName>
                                        </p:attrNameLst>
                                      </p:cBhvr>
                                      <p:tavLst>
                                        <p:tav tm="0">
                                          <p:val>
                                            <p:strVal val="#ppt_y"/>
                                          </p:val>
                                        </p:tav>
                                        <p:tav tm="100000">
                                          <p:val>
                                            <p:strVal val="#ppt_y"/>
                                          </p:val>
                                        </p:tav>
                                      </p:tavLst>
                                    </p:anim>
                                  </p:childTnLst>
                                </p:cTn>
                              </p:par>
                              <p:par>
                                <p:cTn id="55" presetID="2" presetClass="entr" presetSubtype="2" fill="hold" grpId="0" nodeType="withEffect">
                                  <p:stCondLst>
                                    <p:cond delay="0"/>
                                  </p:stCondLst>
                                  <p:childTnLst>
                                    <p:set>
                                      <p:cBhvr>
                                        <p:cTn id="56" dur="1" fill="hold">
                                          <p:stCondLst>
                                            <p:cond delay="0"/>
                                          </p:stCondLst>
                                        </p:cTn>
                                        <p:tgtEl>
                                          <p:spTgt spid="43"/>
                                        </p:tgtEl>
                                        <p:attrNameLst>
                                          <p:attrName>style.visibility</p:attrName>
                                        </p:attrNameLst>
                                      </p:cBhvr>
                                      <p:to>
                                        <p:strVal val="visible"/>
                                      </p:to>
                                    </p:set>
                                    <p:anim calcmode="lin" valueType="num">
                                      <p:cBhvr additive="base">
                                        <p:cTn id="57" dur="500" fill="hold"/>
                                        <p:tgtEl>
                                          <p:spTgt spid="43"/>
                                        </p:tgtEl>
                                        <p:attrNameLst>
                                          <p:attrName>ppt_x</p:attrName>
                                        </p:attrNameLst>
                                      </p:cBhvr>
                                      <p:tavLst>
                                        <p:tav tm="0">
                                          <p:val>
                                            <p:strVal val="1+#ppt_w/2"/>
                                          </p:val>
                                        </p:tav>
                                        <p:tav tm="100000">
                                          <p:val>
                                            <p:strVal val="#ppt_x"/>
                                          </p:val>
                                        </p:tav>
                                      </p:tavLst>
                                    </p:anim>
                                    <p:anim calcmode="lin" valueType="num">
                                      <p:cBhvr additive="base">
                                        <p:cTn id="58" dur="500" fill="hold"/>
                                        <p:tgtEl>
                                          <p:spTgt spid="43"/>
                                        </p:tgtEl>
                                        <p:attrNameLst>
                                          <p:attrName>ppt_y</p:attrName>
                                        </p:attrNameLst>
                                      </p:cBhvr>
                                      <p:tavLst>
                                        <p:tav tm="0">
                                          <p:val>
                                            <p:strVal val="#ppt_y"/>
                                          </p:val>
                                        </p:tav>
                                        <p:tav tm="100000">
                                          <p:val>
                                            <p:strVal val="#ppt_y"/>
                                          </p:val>
                                        </p:tav>
                                      </p:tavLst>
                                    </p:anim>
                                  </p:childTnLst>
                                </p:cTn>
                              </p:par>
                              <p:par>
                                <p:cTn id="59" presetID="2" presetClass="entr" presetSubtype="2" fill="hold" grpId="0" nodeType="withEffect">
                                  <p:stCondLst>
                                    <p:cond delay="0"/>
                                  </p:stCondLst>
                                  <p:childTnLst>
                                    <p:set>
                                      <p:cBhvr>
                                        <p:cTn id="60" dur="1" fill="hold">
                                          <p:stCondLst>
                                            <p:cond delay="0"/>
                                          </p:stCondLst>
                                        </p:cTn>
                                        <p:tgtEl>
                                          <p:spTgt spid="37"/>
                                        </p:tgtEl>
                                        <p:attrNameLst>
                                          <p:attrName>style.visibility</p:attrName>
                                        </p:attrNameLst>
                                      </p:cBhvr>
                                      <p:to>
                                        <p:strVal val="visible"/>
                                      </p:to>
                                    </p:set>
                                    <p:anim calcmode="lin" valueType="num">
                                      <p:cBhvr additive="base">
                                        <p:cTn id="61" dur="500" fill="hold"/>
                                        <p:tgtEl>
                                          <p:spTgt spid="37"/>
                                        </p:tgtEl>
                                        <p:attrNameLst>
                                          <p:attrName>ppt_x</p:attrName>
                                        </p:attrNameLst>
                                      </p:cBhvr>
                                      <p:tavLst>
                                        <p:tav tm="0">
                                          <p:val>
                                            <p:strVal val="1+#ppt_w/2"/>
                                          </p:val>
                                        </p:tav>
                                        <p:tav tm="100000">
                                          <p:val>
                                            <p:strVal val="#ppt_x"/>
                                          </p:val>
                                        </p:tav>
                                      </p:tavLst>
                                    </p:anim>
                                    <p:anim calcmode="lin" valueType="num">
                                      <p:cBhvr additive="base">
                                        <p:cTn id="62" dur="500" fill="hold"/>
                                        <p:tgtEl>
                                          <p:spTgt spid="37"/>
                                        </p:tgtEl>
                                        <p:attrNameLst>
                                          <p:attrName>ppt_y</p:attrName>
                                        </p:attrNameLst>
                                      </p:cBhvr>
                                      <p:tavLst>
                                        <p:tav tm="0">
                                          <p:val>
                                            <p:strVal val="#ppt_y"/>
                                          </p:val>
                                        </p:tav>
                                        <p:tav tm="100000">
                                          <p:val>
                                            <p:strVal val="#ppt_y"/>
                                          </p:val>
                                        </p:tav>
                                      </p:tavLst>
                                    </p:anim>
                                  </p:childTnLst>
                                </p:cTn>
                              </p:par>
                              <p:par>
                                <p:cTn id="63" presetID="2" presetClass="entr" presetSubtype="2" fill="hold" grpId="0" nodeType="withEffect">
                                  <p:stCondLst>
                                    <p:cond delay="0"/>
                                  </p:stCondLst>
                                  <p:childTnLst>
                                    <p:set>
                                      <p:cBhvr>
                                        <p:cTn id="64" dur="1" fill="hold">
                                          <p:stCondLst>
                                            <p:cond delay="0"/>
                                          </p:stCondLst>
                                        </p:cTn>
                                        <p:tgtEl>
                                          <p:spTgt spid="44"/>
                                        </p:tgtEl>
                                        <p:attrNameLst>
                                          <p:attrName>style.visibility</p:attrName>
                                        </p:attrNameLst>
                                      </p:cBhvr>
                                      <p:to>
                                        <p:strVal val="visible"/>
                                      </p:to>
                                    </p:set>
                                    <p:anim calcmode="lin" valueType="num">
                                      <p:cBhvr additive="base">
                                        <p:cTn id="65" dur="500" fill="hold"/>
                                        <p:tgtEl>
                                          <p:spTgt spid="44"/>
                                        </p:tgtEl>
                                        <p:attrNameLst>
                                          <p:attrName>ppt_x</p:attrName>
                                        </p:attrNameLst>
                                      </p:cBhvr>
                                      <p:tavLst>
                                        <p:tav tm="0">
                                          <p:val>
                                            <p:strVal val="1+#ppt_w/2"/>
                                          </p:val>
                                        </p:tav>
                                        <p:tav tm="100000">
                                          <p:val>
                                            <p:strVal val="#ppt_x"/>
                                          </p:val>
                                        </p:tav>
                                      </p:tavLst>
                                    </p:anim>
                                    <p:anim calcmode="lin" valueType="num">
                                      <p:cBhvr additive="base">
                                        <p:cTn id="66" dur="500" fill="hold"/>
                                        <p:tgtEl>
                                          <p:spTgt spid="44"/>
                                        </p:tgtEl>
                                        <p:attrNameLst>
                                          <p:attrName>ppt_y</p:attrName>
                                        </p:attrNameLst>
                                      </p:cBhvr>
                                      <p:tavLst>
                                        <p:tav tm="0">
                                          <p:val>
                                            <p:strVal val="#ppt_y"/>
                                          </p:val>
                                        </p:tav>
                                        <p:tav tm="100000">
                                          <p:val>
                                            <p:strVal val="#ppt_y"/>
                                          </p:val>
                                        </p:tav>
                                      </p:tavLst>
                                    </p:anim>
                                  </p:childTnLst>
                                </p:cTn>
                              </p:par>
                              <p:par>
                                <p:cTn id="67" presetID="2" presetClass="entr" presetSubtype="2" fill="hold" grpId="0" nodeType="withEffect">
                                  <p:stCondLst>
                                    <p:cond delay="0"/>
                                  </p:stCondLst>
                                  <p:childTnLst>
                                    <p:set>
                                      <p:cBhvr>
                                        <p:cTn id="68" dur="1" fill="hold">
                                          <p:stCondLst>
                                            <p:cond delay="0"/>
                                          </p:stCondLst>
                                        </p:cTn>
                                        <p:tgtEl>
                                          <p:spTgt spid="45"/>
                                        </p:tgtEl>
                                        <p:attrNameLst>
                                          <p:attrName>style.visibility</p:attrName>
                                        </p:attrNameLst>
                                      </p:cBhvr>
                                      <p:to>
                                        <p:strVal val="visible"/>
                                      </p:to>
                                    </p:set>
                                    <p:anim calcmode="lin" valueType="num">
                                      <p:cBhvr additive="base">
                                        <p:cTn id="69" dur="500" fill="hold"/>
                                        <p:tgtEl>
                                          <p:spTgt spid="45"/>
                                        </p:tgtEl>
                                        <p:attrNameLst>
                                          <p:attrName>ppt_x</p:attrName>
                                        </p:attrNameLst>
                                      </p:cBhvr>
                                      <p:tavLst>
                                        <p:tav tm="0">
                                          <p:val>
                                            <p:strVal val="1+#ppt_w/2"/>
                                          </p:val>
                                        </p:tav>
                                        <p:tav tm="100000">
                                          <p:val>
                                            <p:strVal val="#ppt_x"/>
                                          </p:val>
                                        </p:tav>
                                      </p:tavLst>
                                    </p:anim>
                                    <p:anim calcmode="lin" valueType="num">
                                      <p:cBhvr additive="base">
                                        <p:cTn id="70" dur="500" fill="hold"/>
                                        <p:tgtEl>
                                          <p:spTgt spid="45"/>
                                        </p:tgtEl>
                                        <p:attrNameLst>
                                          <p:attrName>ppt_y</p:attrName>
                                        </p:attrNameLst>
                                      </p:cBhvr>
                                      <p:tavLst>
                                        <p:tav tm="0">
                                          <p:val>
                                            <p:strVal val="#ppt_y"/>
                                          </p:val>
                                        </p:tav>
                                        <p:tav tm="100000">
                                          <p:val>
                                            <p:strVal val="#ppt_y"/>
                                          </p:val>
                                        </p:tav>
                                      </p:tavLst>
                                    </p:anim>
                                  </p:childTnLst>
                                </p:cTn>
                              </p:par>
                              <p:par>
                                <p:cTn id="71" presetID="2" presetClass="entr" presetSubtype="2" fill="hold" grpId="0" nodeType="withEffect">
                                  <p:stCondLst>
                                    <p:cond delay="0"/>
                                  </p:stCondLst>
                                  <p:childTnLst>
                                    <p:set>
                                      <p:cBhvr>
                                        <p:cTn id="72" dur="1" fill="hold">
                                          <p:stCondLst>
                                            <p:cond delay="0"/>
                                          </p:stCondLst>
                                        </p:cTn>
                                        <p:tgtEl>
                                          <p:spTgt spid="47"/>
                                        </p:tgtEl>
                                        <p:attrNameLst>
                                          <p:attrName>style.visibility</p:attrName>
                                        </p:attrNameLst>
                                      </p:cBhvr>
                                      <p:to>
                                        <p:strVal val="visible"/>
                                      </p:to>
                                    </p:set>
                                    <p:anim calcmode="lin" valueType="num">
                                      <p:cBhvr additive="base">
                                        <p:cTn id="73" dur="500" fill="hold"/>
                                        <p:tgtEl>
                                          <p:spTgt spid="47"/>
                                        </p:tgtEl>
                                        <p:attrNameLst>
                                          <p:attrName>ppt_x</p:attrName>
                                        </p:attrNameLst>
                                      </p:cBhvr>
                                      <p:tavLst>
                                        <p:tav tm="0">
                                          <p:val>
                                            <p:strVal val="1+#ppt_w/2"/>
                                          </p:val>
                                        </p:tav>
                                        <p:tav tm="100000">
                                          <p:val>
                                            <p:strVal val="#ppt_x"/>
                                          </p:val>
                                        </p:tav>
                                      </p:tavLst>
                                    </p:anim>
                                    <p:anim calcmode="lin" valueType="num">
                                      <p:cBhvr additive="base">
                                        <p:cTn id="74" dur="500" fill="hold"/>
                                        <p:tgtEl>
                                          <p:spTgt spid="4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 grpId="0" bldLvl="0" animBg="1"/>
      <p:bldP spid="64" grpId="0"/>
      <p:bldP spid="69" grpId="0"/>
      <p:bldP spid="86" grpId="0"/>
      <p:bldP spid="34" grpId="0"/>
      <p:bldP spid="35" grpId="0" bldLvl="0" animBg="1"/>
      <p:bldP spid="36" grpId="0" bldLvl="0" animBg="1"/>
      <p:bldP spid="37" grpId="0"/>
      <p:bldP spid="38" grpId="0" bldLvl="0" animBg="1"/>
      <p:bldP spid="39" grpId="0" bldLvl="0" animBg="1"/>
      <p:bldP spid="40" grpId="0" bldLvl="0" animBg="1"/>
      <p:bldP spid="41" grpId="0" bldLvl="0" animBg="1"/>
      <p:bldP spid="42" grpId="0" bldLvl="0" animBg="1"/>
      <p:bldP spid="43" grpId="0" bldLvl="0" animBg="1"/>
      <p:bldP spid="44" grpId="0"/>
      <p:bldP spid="45" grpId="0"/>
      <p:bldP spid="47" grpId="0"/>
    </p:bld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idx="4294967295"/>
          </p:nvPr>
        </p:nvSpPr>
        <p:spPr>
          <a:xfrm>
            <a:off x="466725" y="274638"/>
            <a:ext cx="11115675" cy="706437"/>
          </a:xfrm>
        </p:spPr>
        <p:txBody>
          <a:bodyPr>
            <a:normAutofit fontScale="90000"/>
          </a:bodyPr>
          <a:lstStyle/>
          <a:p>
            <a:pPr eaLnBrk="1" hangingPunct="1"/>
            <a:r>
              <a:rPr lang="zh-CN" altLang="en-US" b="1" dirty="0">
                <a:solidFill>
                  <a:srgbClr val="FF0000"/>
                </a:solidFill>
              </a:rPr>
              <a:t>引领行业</a:t>
            </a:r>
            <a:endParaRPr lang="zh-CN" altLang="en-US" b="1" dirty="0">
              <a:solidFill>
                <a:srgbClr val="FF0000"/>
              </a:solidFill>
            </a:endParaRPr>
          </a:p>
        </p:txBody>
      </p:sp>
      <p:pic>
        <p:nvPicPr>
          <p:cNvPr id="28675" name="Picture 5" descr="2012国际珠宝学术年会合影"/>
          <p:cNvPicPr>
            <a:picLocks noGrp="1" noChangeAspect="1" noChangeArrowheads="1"/>
          </p:cNvPicPr>
          <p:nvPr>
            <p:ph idx="4294967295"/>
          </p:nvPr>
        </p:nvPicPr>
        <p:blipFill>
          <a:blip r:embed="rId1"/>
          <a:srcRect/>
          <a:stretch>
            <a:fillRect/>
          </a:stretch>
        </p:blipFill>
        <p:spPr>
          <a:xfrm>
            <a:off x="0" y="1268413"/>
            <a:ext cx="12192000" cy="3022600"/>
          </a:xfrm>
        </p:spPr>
      </p:pic>
      <p:sp>
        <p:nvSpPr>
          <p:cNvPr id="28676" name="Text Box 6"/>
          <p:cNvSpPr txBox="1">
            <a:spLocks noChangeArrowheads="1"/>
          </p:cNvSpPr>
          <p:nvPr/>
        </p:nvSpPr>
        <p:spPr bwMode="auto">
          <a:xfrm>
            <a:off x="239185" y="4724401"/>
            <a:ext cx="11713633" cy="646113"/>
          </a:xfrm>
          <a:prstGeom prst="rect">
            <a:avLst/>
          </a:prstGeom>
          <a:noFill/>
          <a:ln w="9525">
            <a:noFill/>
            <a:miter lim="800000"/>
          </a:ln>
        </p:spPr>
        <p:txBody>
          <a:bodyPr>
            <a:spAutoFit/>
          </a:bodyPr>
          <a:lstStyle/>
          <a:p>
            <a:pPr>
              <a:spcBef>
                <a:spcPct val="50000"/>
              </a:spcBef>
            </a:pPr>
            <a:r>
              <a:rPr lang="en-US" altLang="zh-CN" dirty="0">
                <a:latin typeface="Arial Black" panose="020B0A04020102020204" pitchFamily="34" charset="0"/>
              </a:rPr>
              <a:t>2012</a:t>
            </a:r>
            <a:r>
              <a:rPr lang="zh-CN" altLang="en-US" dirty="0">
                <a:latin typeface="Arial Black" panose="020B0A04020102020204" pitchFamily="34" charset="0"/>
              </a:rPr>
              <a:t>年，有来自</a:t>
            </a:r>
            <a:r>
              <a:rPr lang="en-US" altLang="zh-CN" dirty="0">
                <a:latin typeface="Arial Black" panose="020B0A04020102020204" pitchFamily="34" charset="0"/>
              </a:rPr>
              <a:t>11</a:t>
            </a:r>
            <a:r>
              <a:rPr lang="zh-CN" altLang="en-US" dirty="0">
                <a:latin typeface="Arial Black" panose="020B0A04020102020204" pitchFamily="34" charset="0"/>
              </a:rPr>
              <a:t>个国家和地区的</a:t>
            </a:r>
            <a:r>
              <a:rPr lang="en-US" altLang="zh-CN" dirty="0">
                <a:latin typeface="Arial Black" panose="020B0A04020102020204" pitchFamily="34" charset="0"/>
              </a:rPr>
              <a:t>550</a:t>
            </a:r>
            <a:r>
              <a:rPr lang="zh-CN" altLang="en-US" dirty="0">
                <a:latin typeface="Arial Black" panose="020B0A04020102020204" pitchFamily="34" charset="0"/>
              </a:rPr>
              <a:t>多位代表与会，</a:t>
            </a:r>
            <a:r>
              <a:rPr lang="en-US" altLang="zh-CN" dirty="0">
                <a:latin typeface="Arial Black" panose="020B0A04020102020204" pitchFamily="34" charset="0"/>
              </a:rPr>
              <a:t>82</a:t>
            </a:r>
            <a:r>
              <a:rPr lang="zh-CN" altLang="en-US" dirty="0">
                <a:latin typeface="Arial Black" panose="020B0A04020102020204" pitchFamily="34" charset="0"/>
              </a:rPr>
              <a:t>个代表分别在宝石学、设计与工艺、营销与管理三个会场。会议受到了与会代表的一致好评。</a:t>
            </a:r>
            <a:endParaRPr lang="zh-CN" altLang="en-US" dirty="0">
              <a:latin typeface="Arial Black" panose="020B0A04020102020204" pitchFamily="34" charset="0"/>
            </a:endParaRPr>
          </a:p>
        </p:txBody>
      </p:sp>
    </p:spTree>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8161220" y="1554112"/>
            <a:ext cx="1620957" cy="1415124"/>
            <a:chOff x="9747610" y="1554111"/>
            <a:chExt cx="1620957" cy="1415124"/>
          </a:xfrm>
        </p:grpSpPr>
        <p:sp>
          <p:nvSpPr>
            <p:cNvPr id="7" name="MH_SubTitle_1"/>
            <p:cNvSpPr/>
            <p:nvPr>
              <p:custDataLst>
                <p:tags r:id="rId1"/>
              </p:custDataLst>
            </p:nvPr>
          </p:nvSpPr>
          <p:spPr bwMode="auto">
            <a:xfrm>
              <a:off x="9764894" y="1554111"/>
              <a:ext cx="1552394" cy="1415124"/>
            </a:xfrm>
            <a:prstGeom prst="rect">
              <a:avLst/>
            </a:prstGeom>
            <a:solidFill>
              <a:srgbClr val="0070C0"/>
            </a:solidFill>
            <a:ln>
              <a:noFill/>
            </a:ln>
            <a:effectLst/>
          </p:spPr>
          <p:txBody>
            <a:bodyPr lIns="0" tIns="0" rIns="0" bIns="0" anchor="ctr">
              <a:normAutofit/>
            </a:bodyPr>
            <a:lstStyle/>
            <a:p>
              <a:pPr algn="ctr">
                <a:lnSpc>
                  <a:spcPct val="110000"/>
                </a:lnSpc>
                <a:defRPr/>
              </a:pPr>
              <a:endParaRPr lang="zh-CN" altLang="en-US" sz="2800" b="1" dirty="0">
                <a:solidFill>
                  <a:schemeClr val="accent1">
                    <a:lumMod val="75000"/>
                  </a:schemeClr>
                </a:solidFill>
              </a:endParaRPr>
            </a:p>
          </p:txBody>
        </p:sp>
        <p:sp>
          <p:nvSpPr>
            <p:cNvPr id="8" name="文本框 7"/>
            <p:cNvSpPr txBox="1"/>
            <p:nvPr/>
          </p:nvSpPr>
          <p:spPr>
            <a:xfrm>
              <a:off x="9747610" y="1852009"/>
              <a:ext cx="1620957" cy="523220"/>
            </a:xfrm>
            <a:prstGeom prst="rect">
              <a:avLst/>
            </a:prstGeom>
            <a:noFill/>
          </p:spPr>
          <p:txBody>
            <a:bodyPr wrap="none" rtlCol="0">
              <a:spAutoFit/>
              <a:scene3d>
                <a:camera prst="orthographicFront"/>
                <a:lightRig rig="threePt" dir="t"/>
              </a:scene3d>
              <a:sp3d contourW="12700"/>
            </a:bodyPr>
            <a:lstStyle/>
            <a:p>
              <a:pPr algn="ctr"/>
              <a:r>
                <a:rPr lang="zh-CN" altLang="en-US" sz="2800" b="1" dirty="0">
                  <a:solidFill>
                    <a:schemeClr val="bg1"/>
                  </a:solidFill>
                  <a:latin typeface="微软雅黑" panose="020B0503020204020204" charset="-122"/>
                  <a:ea typeface="微软雅黑" panose="020B0503020204020204" charset="-122"/>
                </a:rPr>
                <a:t>学术年会</a:t>
              </a:r>
              <a:endParaRPr lang="zh-CN" altLang="en-US" sz="2800" b="1" dirty="0">
                <a:solidFill>
                  <a:schemeClr val="bg1"/>
                </a:solidFill>
                <a:latin typeface="微软雅黑" panose="020B0503020204020204" charset="-122"/>
                <a:ea typeface="微软雅黑" panose="020B0503020204020204" charset="-122"/>
              </a:endParaRPr>
            </a:p>
          </p:txBody>
        </p:sp>
      </p:grpSp>
      <p:pic>
        <p:nvPicPr>
          <p:cNvPr id="9" name="图片占位符 8"/>
          <p:cNvPicPr>
            <a:picLocks noGrp="1" noChangeAspect="1"/>
          </p:cNvPicPr>
          <p:nvPr>
            <p:ph type="pic" sz="quarter" idx="11"/>
          </p:nvPr>
        </p:nvPicPr>
        <p:blipFill>
          <a:blip r:embed="rId2" cstate="print">
            <a:extLst>
              <a:ext uri="{28A0092B-C50C-407E-A947-70E740481C1C}">
                <a14:useLocalDpi xmlns:a14="http://schemas.microsoft.com/office/drawing/2010/main" val="0"/>
              </a:ext>
            </a:extLst>
          </a:blip>
          <a:srcRect t="18066" b="18066"/>
          <a:stretch>
            <a:fillRect/>
          </a:stretch>
        </p:blipFill>
        <p:spPr/>
      </p:pic>
      <p:pic>
        <p:nvPicPr>
          <p:cNvPr id="129026" name="Picture 2"/>
          <p:cNvPicPr>
            <a:picLocks noGrp="1" noChangeAspect="1" noChangeArrowheads="1"/>
          </p:cNvPicPr>
          <p:nvPr>
            <p:ph type="pic" sz="quarter" idx="14"/>
          </p:nvPr>
        </p:nvPicPr>
        <p:blipFill>
          <a:blip r:embed="rId3"/>
          <a:srcRect l="24210" r="24210"/>
          <a:stretch>
            <a:fillRect/>
          </a:stretch>
        </p:blipFill>
        <p:spPr bwMode="auto">
          <a:prstGeom prst="rect">
            <a:avLst/>
          </a:prstGeom>
          <a:noFill/>
          <a:ln w="9525">
            <a:noFill/>
            <a:miter lim="800000"/>
            <a:headEnd/>
            <a:tailEnd/>
          </a:ln>
        </p:spPr>
      </p:pic>
      <p:pic>
        <p:nvPicPr>
          <p:cNvPr id="13" name="Picture 2" descr="C:\Users\apple\AppData\Local\Temp\ksohtml\wps_clip_image-17486.png"/>
          <p:cNvPicPr>
            <a:picLocks noChangeAspect="1" noChangeArrowheads="1"/>
          </p:cNvPicPr>
          <p:nvPr/>
        </p:nvPicPr>
        <p:blipFill>
          <a:blip r:embed="rId4"/>
          <a:srcRect/>
          <a:stretch>
            <a:fillRect/>
          </a:stretch>
        </p:blipFill>
        <p:spPr bwMode="auto">
          <a:xfrm>
            <a:off x="874713" y="1554112"/>
            <a:ext cx="7044531" cy="3055953"/>
          </a:xfrm>
          <a:prstGeom prst="rect">
            <a:avLst/>
          </a:prstGeom>
          <a:noFill/>
        </p:spPr>
      </p:pic>
      <p:pic>
        <p:nvPicPr>
          <p:cNvPr id="129029" name="Picture 5" descr="7.webp.jpg"/>
          <p:cNvPicPr>
            <a:picLocks noGrp="1" noChangeAspect="1" noChangeArrowheads="1"/>
          </p:cNvPicPr>
          <p:nvPr>
            <p:ph type="pic" sz="quarter" idx="12"/>
          </p:nvPr>
        </p:nvPicPr>
        <p:blipFill>
          <a:blip r:embed="rId5"/>
          <a:srcRect t="17205" b="17205"/>
          <a:stretch>
            <a:fillRect/>
          </a:stretch>
        </p:blipFill>
        <p:spPr bwMode="auto">
          <a:prstGeom prst="rect">
            <a:avLst/>
          </a:prstGeom>
          <a:noFill/>
        </p:spPr>
      </p:pic>
      <p:pic>
        <p:nvPicPr>
          <p:cNvPr id="1026" name="Picture 2"/>
          <p:cNvPicPr>
            <a:picLocks noGrp="1" noChangeAspect="1" noChangeArrowheads="1"/>
          </p:cNvPicPr>
          <p:nvPr>
            <p:ph type="pic" sz="quarter" idx="13"/>
          </p:nvPr>
        </p:nvPicPr>
        <p:blipFill>
          <a:blip r:embed="rId6"/>
          <a:srcRect t="1310" b="1310"/>
          <a:stretch>
            <a:fillRect/>
          </a:stretch>
        </p:blipFill>
        <p:spPr bwMode="auto">
          <a:xfrm>
            <a:off x="9782177" y="1554111"/>
            <a:ext cx="1552394" cy="1415124"/>
          </a:xfrm>
          <a:prstGeom prst="rect">
            <a:avLst/>
          </a:prstGeom>
          <a:noFill/>
          <a:ln w="9525">
            <a:noFill/>
            <a:miter lim="800000"/>
            <a:headEnd/>
            <a:tailEnd/>
          </a:ln>
        </p:spPr>
      </p:pic>
    </p:spTree>
    <p:custDataLst>
      <p:tags r:id="rId7"/>
    </p:custDataLst>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p:cTn id="13" dur="500" fill="hold"/>
                                        <p:tgtEl>
                                          <p:spTgt spid="2"/>
                                        </p:tgtEl>
                                        <p:attrNameLst>
                                          <p:attrName>ppt_w</p:attrName>
                                        </p:attrNameLst>
                                      </p:cBhvr>
                                      <p:tavLst>
                                        <p:tav tm="0">
                                          <p:val>
                                            <p:fltVal val="0"/>
                                          </p:val>
                                        </p:tav>
                                        <p:tav tm="100000">
                                          <p:val>
                                            <p:strVal val="#ppt_w"/>
                                          </p:val>
                                        </p:tav>
                                      </p:tavLst>
                                    </p:anim>
                                    <p:anim calcmode="lin" valueType="num">
                                      <p:cBhvr>
                                        <p:cTn id="14" dur="500" fill="hold"/>
                                        <p:tgtEl>
                                          <p:spTgt spid="2"/>
                                        </p:tgtEl>
                                        <p:attrNameLst>
                                          <p:attrName>ppt_h</p:attrName>
                                        </p:attrNameLst>
                                      </p:cBhvr>
                                      <p:tavLst>
                                        <p:tav tm="0">
                                          <p:val>
                                            <p:fltVal val="0"/>
                                          </p:val>
                                        </p:tav>
                                        <p:tav tm="100000">
                                          <p:val>
                                            <p:strVal val="#ppt_h"/>
                                          </p:val>
                                        </p:tav>
                                      </p:tavLst>
                                    </p:anim>
                                    <p:animEffect transition="in" filter="fade">
                                      <p:cBhvr>
                                        <p:cTn id="15"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pPr rtl="0"/>
            <a:fld id="{7AAC19ED-7CFA-4AF2-BE7E-6017F4B12C94}" type="slidenum">
              <a:rPr lang="en-US" altLang="zh-CN" noProof="0" smtClean="0"/>
            </a:fld>
            <a:endParaRPr lang="zh-CN" altLang="en-US" noProof="0"/>
          </a:p>
        </p:txBody>
      </p:sp>
      <p:pic>
        <p:nvPicPr>
          <p:cNvPr id="4" name="图片 3"/>
          <p:cNvPicPr>
            <a:picLocks noChangeAspect="1"/>
          </p:cNvPicPr>
          <p:nvPr/>
        </p:nvPicPr>
        <p:blipFill>
          <a:blip r:embed="rId1"/>
          <a:stretch>
            <a:fillRect/>
          </a:stretch>
        </p:blipFill>
        <p:spPr>
          <a:xfrm>
            <a:off x="0" y="1181435"/>
            <a:ext cx="12192000" cy="4495130"/>
          </a:xfrm>
          <a:prstGeom prst="rect">
            <a:avLst/>
          </a:prstGeom>
        </p:spPr>
      </p:pic>
    </p:spTree>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p:cNvSpPr/>
          <p:nvPr/>
        </p:nvSpPr>
        <p:spPr>
          <a:xfrm>
            <a:off x="1583140" y="2739356"/>
            <a:ext cx="9212239" cy="1794218"/>
          </a:xfrm>
          <a:prstGeom prst="rect">
            <a:avLst/>
          </a:prstGeom>
        </p:spPr>
        <p:txBody>
          <a:bodyPr vert="horz" lIns="91440" tIns="45720" rIns="91440" bIns="45720" rtlCol="0" anchor="t">
            <a:normAutofit/>
          </a:bodyPr>
          <a:lstStyle/>
          <a:p>
            <a:pPr>
              <a:lnSpc>
                <a:spcPct val="90000"/>
              </a:lnSpc>
              <a:spcBef>
                <a:spcPct val="0"/>
              </a:spcBef>
              <a:spcAft>
                <a:spcPts val="600"/>
              </a:spcAft>
            </a:pPr>
            <a:r>
              <a:rPr lang="zh-CN" altLang="en-US" sz="4400" b="1" dirty="0">
                <a:latin typeface="+mj-lt"/>
                <a:ea typeface="+mj-ea"/>
                <a:cs typeface="+mj-cs"/>
              </a:rPr>
              <a:t>培养具有国际视野的“</a:t>
            </a:r>
            <a:r>
              <a:rPr lang="zh-CN" altLang="en-US" sz="4400" b="1" dirty="0">
                <a:solidFill>
                  <a:srgbClr val="FF0000"/>
                </a:solidFill>
                <a:latin typeface="+mj-lt"/>
                <a:ea typeface="+mj-ea"/>
                <a:cs typeface="+mj-cs"/>
              </a:rPr>
              <a:t>一流珠宝人才</a:t>
            </a:r>
            <a:r>
              <a:rPr lang="zh-CN" altLang="en-US" sz="4400" b="1" dirty="0">
                <a:latin typeface="+mj-lt"/>
                <a:ea typeface="+mj-ea"/>
                <a:cs typeface="+mj-cs"/>
              </a:rPr>
              <a:t>”</a:t>
            </a:r>
            <a:endParaRPr lang="en-US" altLang="zh-CN" sz="4000" b="1" kern="1200" spc="300" dirty="0">
              <a:solidFill>
                <a:schemeClr val="tx1"/>
              </a:solidFill>
              <a:latin typeface="Songti SC Black" panose="02010600040101010101" pitchFamily="2" charset="-122"/>
              <a:ea typeface="Songti SC Black" panose="02010600040101010101" pitchFamily="2" charset="-122"/>
              <a:cs typeface="+mj-cs"/>
            </a:endParaRPr>
          </a:p>
          <a:p>
            <a:pPr>
              <a:lnSpc>
                <a:spcPct val="90000"/>
              </a:lnSpc>
              <a:spcBef>
                <a:spcPct val="0"/>
              </a:spcBef>
              <a:spcAft>
                <a:spcPts val="600"/>
              </a:spcAft>
            </a:pPr>
            <a:r>
              <a:rPr lang="en-US" altLang="zh-CN" sz="4800" b="1" spc="300" dirty="0">
                <a:latin typeface="Songti SC Black" panose="02010600040101010101" pitchFamily="2" charset="-122"/>
                <a:ea typeface="Songti SC Black" panose="02010600040101010101" pitchFamily="2" charset="-122"/>
                <a:cs typeface="+mj-cs"/>
              </a:rPr>
              <a:t>  </a:t>
            </a:r>
            <a:endParaRPr lang="en-US" altLang="zh-CN" sz="4800" b="1" kern="1200" spc="300" dirty="0">
              <a:solidFill>
                <a:schemeClr val="tx1"/>
              </a:solidFill>
              <a:latin typeface="Songti SC Black" panose="02010600040101010101" pitchFamily="2" charset="-122"/>
              <a:ea typeface="Songti SC Black" panose="02010600040101010101" pitchFamily="2" charset="-122"/>
              <a:cs typeface="+mj-cs"/>
            </a:endParaRPr>
          </a:p>
        </p:txBody>
      </p:sp>
      <p:pic>
        <p:nvPicPr>
          <p:cNvPr id="4" name="图片 3"/>
          <p:cNvPicPr>
            <a:picLocks noChangeAspect="1"/>
          </p:cNvPicPr>
          <p:nvPr/>
        </p:nvPicPr>
        <p:blipFill rotWithShape="1">
          <a:blip r:embed="rId1"/>
          <a:srcRect r="-5" b="7466"/>
          <a:stretch>
            <a:fillRect/>
          </a:stretch>
        </p:blipFill>
        <p:spPr>
          <a:xfrm>
            <a:off x="8859774" y="3636465"/>
            <a:ext cx="3236976" cy="2995146"/>
          </a:xfrm>
          <a:custGeom>
            <a:avLst/>
            <a:gdLst/>
            <a:ahLst/>
            <a:cxnLst/>
            <a:rect l="l" t="t" r="r" b="b"/>
            <a:pathLst>
              <a:path w="3236976" h="2995156">
                <a:moveTo>
                  <a:pt x="770517" y="0"/>
                </a:moveTo>
                <a:lnTo>
                  <a:pt x="2466460" y="0"/>
                </a:lnTo>
                <a:lnTo>
                  <a:pt x="2523400" y="34592"/>
                </a:lnTo>
                <a:cubicBezTo>
                  <a:pt x="2953921" y="325446"/>
                  <a:pt x="3236976" y="818002"/>
                  <a:pt x="3236976" y="1376668"/>
                </a:cubicBezTo>
                <a:cubicBezTo>
                  <a:pt x="3236976" y="2270534"/>
                  <a:pt x="2512354" y="2995156"/>
                  <a:pt x="1618488" y="2995156"/>
                </a:cubicBezTo>
                <a:cubicBezTo>
                  <a:pt x="724622" y="2995156"/>
                  <a:pt x="0" y="2270534"/>
                  <a:pt x="0" y="1376668"/>
                </a:cubicBezTo>
                <a:cubicBezTo>
                  <a:pt x="0" y="818002"/>
                  <a:pt x="283056" y="325446"/>
                  <a:pt x="713576" y="34592"/>
                </a:cubicBezTo>
                <a:close/>
              </a:path>
            </a:pathLst>
          </a:custGeom>
        </p:spPr>
      </p:pic>
      <p:pic>
        <p:nvPicPr>
          <p:cNvPr id="9" name="图片 8"/>
          <p:cNvPicPr>
            <a:picLocks noChangeAspect="1"/>
          </p:cNvPicPr>
          <p:nvPr/>
        </p:nvPicPr>
        <p:blipFill>
          <a:blip r:embed="rId2"/>
          <a:stretch>
            <a:fillRect/>
          </a:stretch>
        </p:blipFill>
        <p:spPr>
          <a:xfrm>
            <a:off x="243603" y="-291127"/>
            <a:ext cx="3582015" cy="3143865"/>
          </a:xfrm>
          <a:prstGeom prst="rect">
            <a:avLst/>
          </a:prstGeom>
          <a:effectLst>
            <a:outerShdw blurRad="495300" dist="50800" dir="5400000" sx="1000" sy="1000" algn="ctr" rotWithShape="0">
              <a:srgbClr val="000000">
                <a:alpha val="24000"/>
              </a:srgbClr>
            </a:outerShdw>
            <a:softEdge rad="88900"/>
          </a:effectLst>
        </p:spPr>
      </p:pic>
    </p:spTree>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9764894" y="1554112"/>
            <a:ext cx="1552394" cy="1415123"/>
            <a:chOff x="9764894" y="1554112"/>
            <a:chExt cx="1552394" cy="1415124"/>
          </a:xfrm>
        </p:grpSpPr>
        <p:sp>
          <p:nvSpPr>
            <p:cNvPr id="7" name="MH_SubTitle_1"/>
            <p:cNvSpPr/>
            <p:nvPr>
              <p:custDataLst>
                <p:tags r:id="rId1"/>
              </p:custDataLst>
            </p:nvPr>
          </p:nvSpPr>
          <p:spPr bwMode="auto">
            <a:xfrm>
              <a:off x="9764894" y="1554112"/>
              <a:ext cx="1552394" cy="1415124"/>
            </a:xfrm>
            <a:prstGeom prst="rect">
              <a:avLst/>
            </a:prstGeom>
            <a:solidFill>
              <a:srgbClr val="0070C0"/>
            </a:solidFill>
            <a:ln>
              <a:noFill/>
            </a:ln>
            <a:effectLst/>
          </p:spPr>
          <p:txBody>
            <a:bodyPr lIns="0" tIns="0" rIns="0" bIns="0" anchor="ctr">
              <a:normAutofit/>
            </a:bodyPr>
            <a:lstStyle/>
            <a:p>
              <a:pPr algn="ctr">
                <a:lnSpc>
                  <a:spcPct val="110000"/>
                </a:lnSpc>
                <a:defRPr/>
              </a:pPr>
              <a:endParaRPr lang="zh-CN" altLang="en-US" sz="2800" b="1" dirty="0">
                <a:solidFill>
                  <a:schemeClr val="accent1">
                    <a:lumMod val="75000"/>
                  </a:schemeClr>
                </a:solidFill>
              </a:endParaRPr>
            </a:p>
          </p:txBody>
        </p:sp>
        <p:sp>
          <p:nvSpPr>
            <p:cNvPr id="8" name="文本框 7"/>
            <p:cNvSpPr txBox="1"/>
            <p:nvPr/>
          </p:nvSpPr>
          <p:spPr>
            <a:xfrm>
              <a:off x="9901500" y="1852009"/>
              <a:ext cx="1313180" cy="769441"/>
            </a:xfrm>
            <a:prstGeom prst="rect">
              <a:avLst/>
            </a:prstGeom>
            <a:noFill/>
          </p:spPr>
          <p:txBody>
            <a:bodyPr wrap="none" rtlCol="0">
              <a:spAutoFit/>
              <a:scene3d>
                <a:camera prst="orthographicFront"/>
                <a:lightRig rig="threePt" dir="t"/>
              </a:scene3d>
              <a:sp3d contourW="12700"/>
            </a:bodyPr>
            <a:lstStyle/>
            <a:p>
              <a:pPr algn="ctr"/>
              <a:r>
                <a:rPr lang="zh-CN" altLang="en-US" sz="4400" b="1" dirty="0">
                  <a:solidFill>
                    <a:schemeClr val="bg1"/>
                  </a:solidFill>
                  <a:latin typeface="+mn-ea"/>
                </a:rPr>
                <a:t>团队</a:t>
              </a:r>
              <a:endParaRPr lang="zh-CN" altLang="en-US" sz="4400" b="1" dirty="0">
                <a:solidFill>
                  <a:schemeClr val="bg1"/>
                </a:solidFill>
                <a:latin typeface="+mn-ea"/>
              </a:endParaRPr>
            </a:p>
          </p:txBody>
        </p:sp>
      </p:grpSp>
      <p:pic>
        <p:nvPicPr>
          <p:cNvPr id="9" name="图片占位符 8"/>
          <p:cNvPicPr>
            <a:picLocks noGrp="1" noChangeAspect="1"/>
          </p:cNvPicPr>
          <p:nvPr>
            <p:ph type="pic" sz="quarter" idx="11"/>
          </p:nvPr>
        </p:nvPicPr>
        <p:blipFill>
          <a:blip r:embed="rId2" cstate="print">
            <a:extLst>
              <a:ext uri="{28A0092B-C50C-407E-A947-70E740481C1C}">
                <a14:useLocalDpi xmlns:a14="http://schemas.microsoft.com/office/drawing/2010/main" val="0"/>
              </a:ext>
            </a:extLst>
          </a:blip>
          <a:srcRect t="18066" b="18066"/>
          <a:stretch>
            <a:fillRect/>
          </a:stretch>
        </p:blipFill>
        <p:spPr/>
      </p:pic>
      <p:pic>
        <p:nvPicPr>
          <p:cNvPr id="10" name="图片占位符 9"/>
          <p:cNvPicPr>
            <a:picLocks noGrp="1" noChangeAspect="1"/>
          </p:cNvPicPr>
          <p:nvPr>
            <p:ph type="pic" sz="quarter" idx="12"/>
          </p:nvPr>
        </p:nvPicPr>
        <p:blipFill>
          <a:blip r:embed="rId3" cstate="print">
            <a:extLst>
              <a:ext uri="{28A0092B-C50C-407E-A947-70E740481C1C}">
                <a14:useLocalDpi xmlns:a14="http://schemas.microsoft.com/office/drawing/2010/main" val="0"/>
              </a:ext>
            </a:extLst>
          </a:blip>
          <a:srcRect t="34626" b="34626"/>
          <a:stretch>
            <a:fillRect/>
          </a:stretch>
        </p:blipFill>
        <p:spPr/>
      </p:pic>
      <p:pic>
        <p:nvPicPr>
          <p:cNvPr id="11" name="图片占位符 10"/>
          <p:cNvPicPr>
            <a:picLocks noGrp="1" noChangeAspect="1"/>
          </p:cNvPicPr>
          <p:nvPr>
            <p:ph type="pic" sz="quarter" idx="14"/>
          </p:nvPr>
        </p:nvPicPr>
        <p:blipFill>
          <a:blip r:embed="rId4" cstate="print">
            <a:extLst>
              <a:ext uri="{28A0092B-C50C-407E-A947-70E740481C1C}">
                <a14:useLocalDpi xmlns:a14="http://schemas.microsoft.com/office/drawing/2010/main" val="0"/>
              </a:ext>
            </a:extLst>
          </a:blip>
          <a:srcRect l="13515" r="13515"/>
          <a:stretch>
            <a:fillRect/>
          </a:stretch>
        </p:blipFill>
        <p:spPr/>
      </p:pic>
      <p:pic>
        <p:nvPicPr>
          <p:cNvPr id="13" name="图片 12"/>
          <p:cNvPicPr>
            <a:picLocks noChangeAspect="1"/>
          </p:cNvPicPr>
          <p:nvPr/>
        </p:nvPicPr>
        <p:blipFill rotWithShape="1">
          <a:blip r:embed="rId5"/>
          <a:srcRect l="6010" t="30991" r="6010" b="33694"/>
          <a:stretch>
            <a:fillRect/>
          </a:stretch>
        </p:blipFill>
        <p:spPr>
          <a:xfrm>
            <a:off x="874712" y="1554112"/>
            <a:ext cx="7044531" cy="3138481"/>
          </a:xfrm>
          <a:prstGeom prst="rect">
            <a:avLst/>
          </a:prstGeom>
        </p:spPr>
      </p:pic>
      <p:pic>
        <p:nvPicPr>
          <p:cNvPr id="14" name="合影.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064000" y="3167653"/>
            <a:ext cx="3449156" cy="2977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sp>
        <p:nvSpPr>
          <p:cNvPr id="16" name="MH_SubTitle_1"/>
          <p:cNvSpPr/>
          <p:nvPr>
            <p:custDataLst>
              <p:tags r:id="rId7"/>
            </p:custDataLst>
          </p:nvPr>
        </p:nvSpPr>
        <p:spPr bwMode="auto">
          <a:xfrm>
            <a:off x="8064000" y="1554111"/>
            <a:ext cx="1552394" cy="1415125"/>
          </a:xfrm>
          <a:prstGeom prst="rect">
            <a:avLst/>
          </a:prstGeom>
          <a:solidFill>
            <a:srgbClr val="0070C0"/>
          </a:solidFill>
          <a:ln>
            <a:noFill/>
          </a:ln>
          <a:effectLst/>
        </p:spPr>
        <p:txBody>
          <a:bodyPr lIns="0" tIns="0" rIns="0" bIns="0" anchor="ctr">
            <a:normAutofit/>
          </a:bodyPr>
          <a:lstStyle/>
          <a:p>
            <a:pPr algn="ctr"/>
            <a:r>
              <a:rPr lang="zh-CN" altLang="en-US" sz="4400" dirty="0">
                <a:solidFill>
                  <a:srgbClr val="C00000"/>
                </a:solidFill>
                <a:latin typeface="+mn-ea"/>
              </a:rPr>
              <a:t>游学</a:t>
            </a:r>
            <a:endParaRPr lang="zh-CN" altLang="en-US" sz="4400" dirty="0">
              <a:solidFill>
                <a:srgbClr val="C00000"/>
              </a:solidFill>
              <a:latin typeface="+mn-ea"/>
            </a:endParaRPr>
          </a:p>
        </p:txBody>
      </p:sp>
      <p:pic>
        <p:nvPicPr>
          <p:cNvPr id="17" name="图片 26"/>
          <p:cNvPicPr>
            <a:picLocks noChangeAspect="1"/>
          </p:cNvPicPr>
          <p:nvPr/>
        </p:nvPicPr>
        <p:blipFill>
          <a:blip r:embed="rId8" cstate="print"/>
          <a:srcRect t="13704"/>
          <a:stretch>
            <a:fillRect/>
          </a:stretch>
        </p:blipFill>
        <p:spPr bwMode="auto">
          <a:xfrm>
            <a:off x="874714" y="4692593"/>
            <a:ext cx="7044530" cy="1576089"/>
          </a:xfrm>
          <a:prstGeom prst="rect">
            <a:avLst/>
          </a:prstGeom>
          <a:noFill/>
          <a:ln w="9525">
            <a:noFill/>
            <a:miter lim="800000"/>
            <a:headEnd/>
            <a:tailEnd/>
          </a:ln>
        </p:spPr>
      </p:pic>
    </p:spTree>
    <p:custDataLst>
      <p:tags r:id="rId9"/>
    </p:custDataLst>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1000"/>
                                        <p:tgtEl>
                                          <p:spTgt spid="10"/>
                                        </p:tgtEl>
                                      </p:cBhvr>
                                    </p:animEffect>
                                    <p:anim calcmode="lin" valueType="num">
                                      <p:cBhvr>
                                        <p:cTn id="13" dur="1000" fill="hold"/>
                                        <p:tgtEl>
                                          <p:spTgt spid="10"/>
                                        </p:tgtEl>
                                        <p:attrNameLst>
                                          <p:attrName>ppt_x</p:attrName>
                                        </p:attrNameLst>
                                      </p:cBhvr>
                                      <p:tavLst>
                                        <p:tav tm="0">
                                          <p:val>
                                            <p:strVal val="#ppt_x"/>
                                          </p:val>
                                        </p:tav>
                                        <p:tav tm="100000">
                                          <p:val>
                                            <p:strVal val="#ppt_x"/>
                                          </p:val>
                                        </p:tav>
                                      </p:tavLst>
                                    </p:anim>
                                    <p:anim calcmode="lin" valueType="num">
                                      <p:cBhvr>
                                        <p:cTn id="14" dur="1000" fill="hold"/>
                                        <p:tgtEl>
                                          <p:spTgt spid="10"/>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53" presetClass="entr" presetSubtype="16" fill="hold" nodeType="afterEffect">
                                  <p:stCondLst>
                                    <p:cond delay="0"/>
                                  </p:stCondLst>
                                  <p:childTnLst>
                                    <p:set>
                                      <p:cBhvr>
                                        <p:cTn id="17" dur="1" fill="hold">
                                          <p:stCondLst>
                                            <p:cond delay="0"/>
                                          </p:stCondLst>
                                        </p:cTn>
                                        <p:tgtEl>
                                          <p:spTgt spid="2"/>
                                        </p:tgtEl>
                                        <p:attrNameLst>
                                          <p:attrName>style.visibility</p:attrName>
                                        </p:attrNameLst>
                                      </p:cBhvr>
                                      <p:to>
                                        <p:strVal val="visible"/>
                                      </p:to>
                                    </p:set>
                                    <p:anim calcmode="lin" valueType="num">
                                      <p:cBhvr>
                                        <p:cTn id="18" dur="500" fill="hold"/>
                                        <p:tgtEl>
                                          <p:spTgt spid="2"/>
                                        </p:tgtEl>
                                        <p:attrNameLst>
                                          <p:attrName>ppt_w</p:attrName>
                                        </p:attrNameLst>
                                      </p:cBhvr>
                                      <p:tavLst>
                                        <p:tav tm="0">
                                          <p:val>
                                            <p:fltVal val="0"/>
                                          </p:val>
                                        </p:tav>
                                        <p:tav tm="100000">
                                          <p:val>
                                            <p:strVal val="#ppt_w"/>
                                          </p:val>
                                        </p:tav>
                                      </p:tavLst>
                                    </p:anim>
                                    <p:anim calcmode="lin" valueType="num">
                                      <p:cBhvr>
                                        <p:cTn id="19" dur="500" fill="hold"/>
                                        <p:tgtEl>
                                          <p:spTgt spid="2"/>
                                        </p:tgtEl>
                                        <p:attrNameLst>
                                          <p:attrName>ppt_h</p:attrName>
                                        </p:attrNameLst>
                                      </p:cBhvr>
                                      <p:tavLst>
                                        <p:tav tm="0">
                                          <p:val>
                                            <p:fltVal val="0"/>
                                          </p:val>
                                        </p:tav>
                                        <p:tav tm="100000">
                                          <p:val>
                                            <p:strVal val="#ppt_h"/>
                                          </p:val>
                                        </p:tav>
                                      </p:tavLst>
                                    </p:anim>
                                    <p:animEffect transition="in" filter="fade">
                                      <p:cBhvr>
                                        <p:cTn id="20" dur="500"/>
                                        <p:tgtEl>
                                          <p:spTgt spid="2"/>
                                        </p:tgtEl>
                                      </p:cBhvr>
                                    </p:animEffect>
                                  </p:childTnLst>
                                </p:cTn>
                              </p:par>
                              <p:par>
                                <p:cTn id="21" presetID="53" presetClass="entr" presetSubtype="16" fill="hold" nodeType="withEffect">
                                  <p:stCondLst>
                                    <p:cond delay="0"/>
                                  </p:stCondLst>
                                  <p:childTnLst>
                                    <p:set>
                                      <p:cBhvr>
                                        <p:cTn id="22" dur="1" fill="hold">
                                          <p:stCondLst>
                                            <p:cond delay="0"/>
                                          </p:stCondLst>
                                        </p:cTn>
                                        <p:tgtEl>
                                          <p:spTgt spid="11"/>
                                        </p:tgtEl>
                                        <p:attrNameLst>
                                          <p:attrName>style.visibility</p:attrName>
                                        </p:attrNameLst>
                                      </p:cBhvr>
                                      <p:to>
                                        <p:strVal val="visible"/>
                                      </p:to>
                                    </p:set>
                                    <p:anim calcmode="lin" valueType="num">
                                      <p:cBhvr>
                                        <p:cTn id="23" dur="500" fill="hold"/>
                                        <p:tgtEl>
                                          <p:spTgt spid="11"/>
                                        </p:tgtEl>
                                        <p:attrNameLst>
                                          <p:attrName>ppt_w</p:attrName>
                                        </p:attrNameLst>
                                      </p:cBhvr>
                                      <p:tavLst>
                                        <p:tav tm="0">
                                          <p:val>
                                            <p:fltVal val="0"/>
                                          </p:val>
                                        </p:tav>
                                        <p:tav tm="100000">
                                          <p:val>
                                            <p:strVal val="#ppt_w"/>
                                          </p:val>
                                        </p:tav>
                                      </p:tavLst>
                                    </p:anim>
                                    <p:anim calcmode="lin" valueType="num">
                                      <p:cBhvr>
                                        <p:cTn id="24" dur="500" fill="hold"/>
                                        <p:tgtEl>
                                          <p:spTgt spid="11"/>
                                        </p:tgtEl>
                                        <p:attrNameLst>
                                          <p:attrName>ppt_h</p:attrName>
                                        </p:attrNameLst>
                                      </p:cBhvr>
                                      <p:tavLst>
                                        <p:tav tm="0">
                                          <p:val>
                                            <p:fltVal val="0"/>
                                          </p:val>
                                        </p:tav>
                                        <p:tav tm="100000">
                                          <p:val>
                                            <p:strVal val="#ppt_h"/>
                                          </p:val>
                                        </p:tav>
                                      </p:tavLst>
                                    </p:anim>
                                    <p:animEffect transition="in" filter="fade">
                                      <p:cBhvr>
                                        <p:cTn id="25"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本框 9"/>
          <p:cNvSpPr txBox="1"/>
          <p:nvPr/>
        </p:nvSpPr>
        <p:spPr>
          <a:xfrm>
            <a:off x="4660636" y="4125858"/>
            <a:ext cx="3331398" cy="1323439"/>
          </a:xfrm>
          <a:prstGeom prst="rect">
            <a:avLst/>
          </a:prstGeom>
          <a:noFill/>
        </p:spPr>
        <p:txBody>
          <a:bodyPr wrap="square" rtlCol="0">
            <a:spAutoFit/>
            <a:scene3d>
              <a:camera prst="orthographicFront"/>
              <a:lightRig rig="threePt" dir="t"/>
            </a:scene3d>
            <a:sp3d contourW="12700"/>
          </a:bodyPr>
          <a:lstStyle/>
          <a:p>
            <a:pPr algn="just">
              <a:lnSpc>
                <a:spcPct val="125000"/>
              </a:lnSpc>
            </a:pPr>
            <a:r>
              <a:rPr lang="zh-CN" altLang="en-US" sz="2800" b="1" dirty="0">
                <a:latin typeface="黑体" panose="02010609060101010101" charset="-122"/>
                <a:ea typeface="黑体" panose="02010609060101010101" charset="-122"/>
              </a:rPr>
              <a:t>国际化交流</a:t>
            </a:r>
            <a:r>
              <a:rPr lang="en-US" altLang="zh-CN" sz="2800" b="1" dirty="0">
                <a:latin typeface="黑体" panose="02010609060101010101" charset="-122"/>
                <a:ea typeface="黑体" panose="02010609060101010101" charset="-122"/>
              </a:rPr>
              <a:t> </a:t>
            </a:r>
            <a:r>
              <a:rPr lang="zh-CN" altLang="en-US" sz="2800" b="1" dirty="0">
                <a:solidFill>
                  <a:srgbClr val="FF0000"/>
                </a:solidFill>
                <a:latin typeface="黑体" panose="02010609060101010101" charset="-122"/>
                <a:ea typeface="黑体" panose="02010609060101010101" charset="-122"/>
              </a:rPr>
              <a:t>请进来</a:t>
            </a:r>
            <a:endParaRPr lang="en-US" altLang="zh-CN" sz="2800" b="1" dirty="0">
              <a:solidFill>
                <a:srgbClr val="FF0000"/>
              </a:solidFill>
              <a:latin typeface="黑体" panose="02010609060101010101" charset="-122"/>
              <a:ea typeface="黑体" panose="02010609060101010101" charset="-122"/>
            </a:endParaRPr>
          </a:p>
          <a:p>
            <a:pPr algn="just">
              <a:lnSpc>
                <a:spcPct val="125000"/>
              </a:lnSpc>
            </a:pPr>
            <a:endParaRPr lang="zh-CN" altLang="en-US" sz="3600" b="1" dirty="0">
              <a:solidFill>
                <a:srgbClr val="FF0000"/>
              </a:solidFill>
              <a:latin typeface="黑体" panose="02010609060101010101" charset="-122"/>
              <a:ea typeface="黑体" panose="02010609060101010101" charset="-122"/>
            </a:endParaRPr>
          </a:p>
        </p:txBody>
      </p:sp>
      <p:pic>
        <p:nvPicPr>
          <p:cNvPr id="12" name="图片 11"/>
          <p:cNvPicPr>
            <a:picLocks noChangeAspect="1"/>
          </p:cNvPicPr>
          <p:nvPr/>
        </p:nvPicPr>
        <p:blipFill>
          <a:blip r:embed="rId1"/>
          <a:srcRect/>
          <a:stretch>
            <a:fillRect/>
          </a:stretch>
        </p:blipFill>
        <p:spPr bwMode="auto">
          <a:xfrm>
            <a:off x="1134799" y="1681955"/>
            <a:ext cx="4045755" cy="2379215"/>
          </a:xfrm>
          <a:prstGeom prst="rect">
            <a:avLst/>
          </a:prstGeom>
          <a:noFill/>
          <a:ln w="38100">
            <a:solidFill>
              <a:srgbClr val="C00000"/>
            </a:solidFill>
            <a:miter lim="800000"/>
            <a:headEnd/>
            <a:tailEnd/>
          </a:ln>
        </p:spPr>
      </p:pic>
      <p:sp>
        <p:nvSpPr>
          <p:cNvPr id="13" name="图片占位符 12"/>
          <p:cNvSpPr>
            <a:spLocks noGrp="1"/>
          </p:cNvSpPr>
          <p:nvPr>
            <p:ph type="pic" sz="quarter" idx="11"/>
          </p:nvPr>
        </p:nvSpPr>
        <p:spPr/>
      </p:sp>
      <p:pic>
        <p:nvPicPr>
          <p:cNvPr id="14" name="图片 27"/>
          <p:cNvPicPr>
            <a:picLocks noChangeAspect="1"/>
          </p:cNvPicPr>
          <p:nvPr/>
        </p:nvPicPr>
        <p:blipFill>
          <a:blip r:embed="rId2"/>
          <a:srcRect/>
          <a:stretch>
            <a:fillRect/>
          </a:stretch>
        </p:blipFill>
        <p:spPr bwMode="auto">
          <a:xfrm>
            <a:off x="1134798" y="4245619"/>
            <a:ext cx="3281899" cy="1888481"/>
          </a:xfrm>
          <a:prstGeom prst="rect">
            <a:avLst/>
          </a:prstGeom>
          <a:noFill/>
          <a:ln w="38100">
            <a:solidFill>
              <a:srgbClr val="C00000"/>
            </a:solidFill>
            <a:miter lim="800000"/>
            <a:headEnd/>
            <a:tailEnd/>
          </a:ln>
        </p:spPr>
      </p:pic>
      <p:pic>
        <p:nvPicPr>
          <p:cNvPr id="16" name="图片 7"/>
          <p:cNvPicPr>
            <a:picLocks noChangeAspect="1"/>
          </p:cNvPicPr>
          <p:nvPr/>
        </p:nvPicPr>
        <p:blipFill>
          <a:blip r:embed="rId3">
            <a:extLst>
              <a:ext uri="{28A0092B-C50C-407E-A947-70E740481C1C}">
                <a14:useLocalDpi xmlns:a14="http://schemas.microsoft.com/office/drawing/2010/main" val="0"/>
              </a:ext>
            </a:extLst>
          </a:blip>
          <a:srcRect l="3355" t="31674" r="4311" b="1463"/>
          <a:stretch>
            <a:fillRect/>
          </a:stretch>
        </p:blipFill>
        <p:spPr bwMode="auto">
          <a:xfrm>
            <a:off x="8235974" y="4245619"/>
            <a:ext cx="3205140" cy="2154539"/>
          </a:xfrm>
          <a:prstGeom prst="rect">
            <a:avLst/>
          </a:prstGeom>
          <a:noFill/>
          <a:ln w="12700">
            <a:solidFill>
              <a:schemeClr val="bg1"/>
            </a:solidFill>
            <a:miter lim="800000"/>
            <a:headEnd/>
            <a:tailEnd/>
          </a:ln>
          <a:extLst>
            <a:ext uri="{909E8E84-426E-40DD-AFC4-6F175D3DCCD1}">
              <a14:hiddenFill xmlns:a14="http://schemas.microsoft.com/office/drawing/2010/main">
                <a:solidFill>
                  <a:srgbClr val="FFFFFF"/>
                </a:solidFill>
              </a14:hiddenFill>
            </a:ext>
          </a:extLst>
        </p:spPr>
      </p:pic>
      <p:pic>
        <p:nvPicPr>
          <p:cNvPr id="142338" name="Picture 2"/>
          <p:cNvPicPr>
            <a:picLocks noGrp="1" noChangeAspect="1" noChangeArrowheads="1"/>
          </p:cNvPicPr>
          <p:nvPr>
            <p:ph type="pic" sz="quarter" idx="14"/>
          </p:nvPr>
        </p:nvPicPr>
        <p:blipFill>
          <a:blip r:embed="rId4"/>
          <a:srcRect t="23316" b="23316"/>
          <a:stretch>
            <a:fillRect/>
          </a:stretch>
        </p:blipFill>
        <p:spPr bwMode="auto">
          <a:prstGeom prst="rect">
            <a:avLst/>
          </a:prstGeom>
          <a:noFill/>
          <a:ln w="9525">
            <a:noFill/>
            <a:miter lim="800000"/>
            <a:headEnd/>
            <a:tailEnd/>
          </a:ln>
        </p:spPr>
      </p:pic>
      <p:sp>
        <p:nvSpPr>
          <p:cNvPr id="17" name="矩形 16"/>
          <p:cNvSpPr/>
          <p:nvPr/>
        </p:nvSpPr>
        <p:spPr>
          <a:xfrm>
            <a:off x="4660636" y="4876800"/>
            <a:ext cx="3331398" cy="1200329"/>
          </a:xfrm>
          <a:prstGeom prst="rect">
            <a:avLst/>
          </a:prstGeom>
        </p:spPr>
        <p:txBody>
          <a:bodyPr wrap="square">
            <a:spAutoFit/>
          </a:bodyPr>
          <a:lstStyle/>
          <a:p>
            <a:r>
              <a:rPr lang="zh-CN" altLang="en-US" b="1" dirty="0">
                <a:solidFill>
                  <a:srgbClr val="FF0000"/>
                </a:solidFill>
              </a:rPr>
              <a:t>教师的教学与研究的合作</a:t>
            </a:r>
            <a:endParaRPr lang="zh-CN" altLang="en-US" b="1" dirty="0">
              <a:solidFill>
                <a:srgbClr val="FF0000"/>
              </a:solidFill>
            </a:endParaRPr>
          </a:p>
          <a:p>
            <a:r>
              <a:rPr lang="zh-CN" altLang="en-US" b="1" dirty="0"/>
              <a:t>      教师密切互访，合作教学与研究，如大师班、中法高端珠宝研究中心。</a:t>
            </a:r>
            <a:endParaRPr lang="zh-CN" altLang="en-US" b="1" dirty="0"/>
          </a:p>
        </p:txBody>
      </p:sp>
      <p:sp>
        <p:nvSpPr>
          <p:cNvPr id="18" name="图片占位符 17"/>
          <p:cNvSpPr>
            <a:spLocks noGrp="1"/>
          </p:cNvSpPr>
          <p:nvPr>
            <p:ph type="pic" sz="quarter" idx="12"/>
          </p:nvPr>
        </p:nvSpPr>
        <p:spPr/>
      </p:sp>
      <p:sp>
        <p:nvSpPr>
          <p:cNvPr id="19" name="图片占位符 18"/>
          <p:cNvSpPr>
            <a:spLocks noGrp="1"/>
          </p:cNvSpPr>
          <p:nvPr>
            <p:ph type="pic" sz="quarter" idx="13"/>
          </p:nvPr>
        </p:nvSpPr>
        <p:spPr>
          <a:xfrm>
            <a:off x="8235973" y="4245619"/>
            <a:ext cx="3081317" cy="1888481"/>
          </a:xfrm>
        </p:spPr>
      </p:sp>
    </p:spTree>
    <p:custDataLst>
      <p:tags r:id="rId5"/>
    </p:custDataLst>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fltVal val="0"/>
                                          </p:val>
                                        </p:tav>
                                        <p:tav tm="100000">
                                          <p:val>
                                            <p:strVal val="#ppt_w"/>
                                          </p:val>
                                        </p:tav>
                                      </p:tavLst>
                                    </p:anim>
                                    <p:anim calcmode="lin" valueType="num">
                                      <p:cBhvr>
                                        <p:cTn id="8" dur="500" fill="hold"/>
                                        <p:tgtEl>
                                          <p:spTgt spid="10"/>
                                        </p:tgtEl>
                                        <p:attrNameLst>
                                          <p:attrName>ppt_h</p:attrName>
                                        </p:attrNameLst>
                                      </p:cBhvr>
                                      <p:tavLst>
                                        <p:tav tm="0">
                                          <p:val>
                                            <p:fltVal val="0"/>
                                          </p:val>
                                        </p:tav>
                                        <p:tav tm="100000">
                                          <p:val>
                                            <p:strVal val="#ppt_h"/>
                                          </p:val>
                                        </p:tav>
                                      </p:tavLst>
                                    </p:anim>
                                    <p:animEffect transition="in" filter="fade">
                                      <p:cBhvr>
                                        <p:cTn id="9"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MH_SubTitle_1"/>
          <p:cNvSpPr>
            <a:spLocks noChangeArrowheads="1"/>
          </p:cNvSpPr>
          <p:nvPr>
            <p:custDataLst>
              <p:tags r:id="rId1"/>
            </p:custDataLst>
          </p:nvPr>
        </p:nvSpPr>
        <p:spPr bwMode="auto">
          <a:xfrm>
            <a:off x="874713" y="2419768"/>
            <a:ext cx="2437983" cy="630354"/>
          </a:xfrm>
          <a:prstGeom prst="rect">
            <a:avLst/>
          </a:prstGeom>
          <a:solidFill>
            <a:srgbClr val="0070C0"/>
          </a:solidFill>
          <a:ln>
            <a:noFill/>
          </a:ln>
        </p:spPr>
        <p:txBody>
          <a:bodyPr anchor="ctr">
            <a:norm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defRPr/>
            </a:pPr>
            <a:endParaRPr lang="zh-CN" altLang="zh-CN" sz="1800" dirty="0">
              <a:solidFill>
                <a:srgbClr val="FFFFFF"/>
              </a:solidFill>
              <a:latin typeface="+mn-lt"/>
              <a:ea typeface="+mn-ea"/>
            </a:endParaRPr>
          </a:p>
        </p:txBody>
      </p:sp>
      <p:sp>
        <p:nvSpPr>
          <p:cNvPr id="5124" name="MH_SubTitle_3"/>
          <p:cNvSpPr>
            <a:spLocks noChangeArrowheads="1"/>
          </p:cNvSpPr>
          <p:nvPr>
            <p:custDataLst>
              <p:tags r:id="rId2"/>
            </p:custDataLst>
          </p:nvPr>
        </p:nvSpPr>
        <p:spPr bwMode="auto">
          <a:xfrm>
            <a:off x="6211110" y="2453134"/>
            <a:ext cx="2437983" cy="630354"/>
          </a:xfrm>
          <a:prstGeom prst="rect">
            <a:avLst/>
          </a:prstGeom>
          <a:solidFill>
            <a:srgbClr val="0070C0"/>
          </a:solidFill>
          <a:ln>
            <a:noFill/>
          </a:ln>
        </p:spPr>
        <p:txBody>
          <a:bodyPr anchor="ctr">
            <a:norm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defRPr/>
            </a:pPr>
            <a:endParaRPr lang="zh-CN" altLang="zh-CN" sz="1800" dirty="0">
              <a:solidFill>
                <a:srgbClr val="FFFFFF"/>
              </a:solidFill>
              <a:latin typeface="+mn-lt"/>
              <a:ea typeface="+mn-ea"/>
            </a:endParaRPr>
          </a:p>
        </p:txBody>
      </p:sp>
      <p:sp>
        <p:nvSpPr>
          <p:cNvPr id="5126" name="MH_SubTitle_2"/>
          <p:cNvSpPr>
            <a:spLocks noChangeArrowheads="1"/>
          </p:cNvSpPr>
          <p:nvPr>
            <p:custDataLst>
              <p:tags r:id="rId3"/>
            </p:custDataLst>
          </p:nvPr>
        </p:nvSpPr>
        <p:spPr bwMode="auto">
          <a:xfrm>
            <a:off x="3542911" y="4467042"/>
            <a:ext cx="2437982" cy="630354"/>
          </a:xfrm>
          <a:prstGeom prst="rect">
            <a:avLst/>
          </a:prstGeom>
          <a:solidFill>
            <a:srgbClr val="0070C0"/>
          </a:solidFill>
          <a:ln>
            <a:noFill/>
          </a:ln>
        </p:spPr>
        <p:txBody>
          <a:bodyPr anchor="ctr">
            <a:norm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defRPr/>
            </a:pPr>
            <a:endParaRPr lang="zh-CN" altLang="zh-CN" sz="1800" dirty="0">
              <a:solidFill>
                <a:srgbClr val="FFFFFF"/>
              </a:solidFill>
              <a:latin typeface="+mn-lt"/>
              <a:ea typeface="+mn-ea"/>
            </a:endParaRPr>
          </a:p>
        </p:txBody>
      </p:sp>
      <p:sp>
        <p:nvSpPr>
          <p:cNvPr id="5128" name="MH_SubTitle_4"/>
          <p:cNvSpPr>
            <a:spLocks noChangeArrowheads="1"/>
          </p:cNvSpPr>
          <p:nvPr>
            <p:custDataLst>
              <p:tags r:id="rId4"/>
            </p:custDataLst>
          </p:nvPr>
        </p:nvSpPr>
        <p:spPr bwMode="auto">
          <a:xfrm>
            <a:off x="8879307" y="4467042"/>
            <a:ext cx="2437982" cy="630354"/>
          </a:xfrm>
          <a:prstGeom prst="rect">
            <a:avLst/>
          </a:prstGeom>
          <a:solidFill>
            <a:srgbClr val="0070C0"/>
          </a:solidFill>
          <a:ln>
            <a:noFill/>
          </a:ln>
        </p:spPr>
        <p:txBody>
          <a:bodyPr anchor="ctr">
            <a:norm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defRPr/>
            </a:pPr>
            <a:endParaRPr lang="zh-CN" altLang="zh-CN" sz="1800" dirty="0">
              <a:solidFill>
                <a:srgbClr val="FFFFFF"/>
              </a:solidFill>
              <a:latin typeface="+mn-lt"/>
              <a:ea typeface="+mn-ea"/>
            </a:endParaRPr>
          </a:p>
        </p:txBody>
      </p:sp>
      <p:sp>
        <p:nvSpPr>
          <p:cNvPr id="13" name="文本框 12"/>
          <p:cNvSpPr txBox="1"/>
          <p:nvPr/>
        </p:nvSpPr>
        <p:spPr>
          <a:xfrm>
            <a:off x="874713" y="2461691"/>
            <a:ext cx="2437981" cy="630942"/>
          </a:xfrm>
          <a:prstGeom prst="rect">
            <a:avLst/>
          </a:prstGeom>
          <a:noFill/>
        </p:spPr>
        <p:txBody>
          <a:bodyPr wrap="square" rtlCol="0">
            <a:spAutoFit/>
            <a:scene3d>
              <a:camera prst="orthographicFront"/>
              <a:lightRig rig="threePt" dir="t"/>
            </a:scene3d>
            <a:sp3d contourW="12700"/>
          </a:bodyPr>
          <a:lstStyle/>
          <a:p>
            <a:pPr algn="ctr">
              <a:lnSpc>
                <a:spcPct val="125000"/>
              </a:lnSpc>
            </a:pPr>
            <a:r>
              <a:rPr lang="zh-CN" altLang="en-US" b="1" dirty="0">
                <a:latin typeface="宋体" panose="02010600030101010101" pitchFamily="2" charset="-122"/>
                <a:ea typeface="宋体" panose="02010600030101010101" pitchFamily="2" charset="-122"/>
              </a:rPr>
              <a:t>国际企业招聘</a:t>
            </a:r>
            <a:r>
              <a:rPr lang="en-US" altLang="zh-CN" sz="2800" b="1" dirty="0">
                <a:solidFill>
                  <a:srgbClr val="FF0000"/>
                </a:solidFill>
                <a:latin typeface="宋体" panose="02010600030101010101" pitchFamily="2" charset="-122"/>
                <a:ea typeface="宋体" panose="02010600030101010101" pitchFamily="2" charset="-122"/>
              </a:rPr>
              <a:t>18</a:t>
            </a:r>
            <a:r>
              <a:rPr lang="zh-CN" altLang="en-US" b="1" dirty="0">
                <a:latin typeface="宋体" panose="02010600030101010101" pitchFamily="2" charset="-122"/>
                <a:ea typeface="宋体" panose="02010600030101010101" pitchFamily="2" charset="-122"/>
              </a:rPr>
              <a:t>家</a:t>
            </a:r>
            <a:endParaRPr lang="zh-CN" altLang="en-US" b="1" dirty="0">
              <a:latin typeface="宋体" panose="02010600030101010101" pitchFamily="2" charset="-122"/>
              <a:ea typeface="宋体" panose="02010600030101010101" pitchFamily="2" charset="-122"/>
            </a:endParaRPr>
          </a:p>
        </p:txBody>
      </p:sp>
      <p:sp>
        <p:nvSpPr>
          <p:cNvPr id="14" name="文本框 13"/>
          <p:cNvSpPr txBox="1"/>
          <p:nvPr/>
        </p:nvSpPr>
        <p:spPr>
          <a:xfrm>
            <a:off x="6211112" y="2461691"/>
            <a:ext cx="2437981" cy="588431"/>
          </a:xfrm>
          <a:prstGeom prst="rect">
            <a:avLst/>
          </a:prstGeom>
          <a:noFill/>
        </p:spPr>
        <p:txBody>
          <a:bodyPr wrap="square" rtlCol="0">
            <a:spAutoFit/>
            <a:scene3d>
              <a:camera prst="orthographicFront"/>
              <a:lightRig rig="threePt" dir="t"/>
            </a:scene3d>
            <a:sp3d contourW="12700"/>
          </a:bodyPr>
          <a:lstStyle/>
          <a:p>
            <a:pPr algn="ctr">
              <a:lnSpc>
                <a:spcPct val="125000"/>
              </a:lnSpc>
            </a:pPr>
            <a:r>
              <a:rPr lang="zh-CN" altLang="en-US" sz="2800" b="1" dirty="0">
                <a:solidFill>
                  <a:schemeClr val="bg1"/>
                </a:solidFill>
                <a:latin typeface="Century Gothic" panose="020B0502020202020204" pitchFamily="34" charset="0"/>
              </a:rPr>
              <a:t>珠宝论坛</a:t>
            </a:r>
            <a:r>
              <a:rPr lang="en-US" altLang="zh-CN" sz="2800" b="1" dirty="0">
                <a:solidFill>
                  <a:schemeClr val="bg1"/>
                </a:solidFill>
                <a:latin typeface="Century Gothic" panose="020B0502020202020204" pitchFamily="34" charset="0"/>
              </a:rPr>
              <a:t>10</a:t>
            </a:r>
            <a:r>
              <a:rPr lang="zh-CN" altLang="en-US" sz="2800" b="1" dirty="0">
                <a:solidFill>
                  <a:schemeClr val="bg1"/>
                </a:solidFill>
                <a:latin typeface="Century Gothic" panose="020B0502020202020204" pitchFamily="34" charset="0"/>
              </a:rPr>
              <a:t>期</a:t>
            </a:r>
            <a:endParaRPr lang="zh-CN" altLang="en-US" sz="2800" b="1" dirty="0">
              <a:solidFill>
                <a:schemeClr val="bg1"/>
              </a:solidFill>
              <a:latin typeface="Century Gothic" panose="020B0502020202020204" pitchFamily="34" charset="0"/>
            </a:endParaRPr>
          </a:p>
        </p:txBody>
      </p:sp>
      <p:sp>
        <p:nvSpPr>
          <p:cNvPr id="15" name="文本框 14"/>
          <p:cNvSpPr txBox="1"/>
          <p:nvPr/>
        </p:nvSpPr>
        <p:spPr>
          <a:xfrm>
            <a:off x="3542910" y="4466454"/>
            <a:ext cx="2437981" cy="588431"/>
          </a:xfrm>
          <a:prstGeom prst="rect">
            <a:avLst/>
          </a:prstGeom>
          <a:noFill/>
        </p:spPr>
        <p:txBody>
          <a:bodyPr wrap="square" rtlCol="0">
            <a:spAutoFit/>
            <a:scene3d>
              <a:camera prst="orthographicFront"/>
              <a:lightRig rig="threePt" dir="t"/>
            </a:scene3d>
            <a:sp3d contourW="12700"/>
          </a:bodyPr>
          <a:lstStyle/>
          <a:p>
            <a:pPr algn="ctr">
              <a:lnSpc>
                <a:spcPct val="125000"/>
              </a:lnSpc>
            </a:pPr>
            <a:r>
              <a:rPr lang="zh-CN" altLang="en-US" sz="2800" b="1" dirty="0">
                <a:solidFill>
                  <a:schemeClr val="bg1"/>
                </a:solidFill>
                <a:latin typeface="Century Gothic" panose="020B0502020202020204" pitchFamily="34" charset="0"/>
              </a:rPr>
              <a:t>珠宝沙龙</a:t>
            </a:r>
            <a:r>
              <a:rPr lang="en-US" altLang="zh-CN" sz="2800" b="1" dirty="0">
                <a:solidFill>
                  <a:schemeClr val="bg1"/>
                </a:solidFill>
                <a:latin typeface="Century Gothic" panose="020B0502020202020204" pitchFamily="34" charset="0"/>
              </a:rPr>
              <a:t>10</a:t>
            </a:r>
            <a:r>
              <a:rPr lang="zh-CN" altLang="en-US" sz="2800" b="1" dirty="0">
                <a:solidFill>
                  <a:schemeClr val="bg1"/>
                </a:solidFill>
                <a:latin typeface="Century Gothic" panose="020B0502020202020204" pitchFamily="34" charset="0"/>
              </a:rPr>
              <a:t>期</a:t>
            </a:r>
            <a:endParaRPr lang="zh-CN" altLang="en-US" sz="2800" b="1" dirty="0">
              <a:solidFill>
                <a:schemeClr val="bg1"/>
              </a:solidFill>
              <a:latin typeface="Century Gothic" panose="020B0502020202020204" pitchFamily="34" charset="0"/>
            </a:endParaRPr>
          </a:p>
        </p:txBody>
      </p:sp>
      <p:sp>
        <p:nvSpPr>
          <p:cNvPr id="16" name="文本框 15"/>
          <p:cNvSpPr txBox="1"/>
          <p:nvPr/>
        </p:nvSpPr>
        <p:spPr>
          <a:xfrm>
            <a:off x="8879308" y="4466454"/>
            <a:ext cx="2437981" cy="707886"/>
          </a:xfrm>
          <a:prstGeom prst="rect">
            <a:avLst/>
          </a:prstGeom>
          <a:noFill/>
        </p:spPr>
        <p:txBody>
          <a:bodyPr wrap="square" rtlCol="0">
            <a:spAutoFit/>
            <a:scene3d>
              <a:camera prst="orthographicFront"/>
              <a:lightRig rig="threePt" dir="t"/>
            </a:scene3d>
            <a:sp3d contourW="12700"/>
          </a:bodyPr>
          <a:lstStyle/>
          <a:p>
            <a:pPr algn="ctr">
              <a:lnSpc>
                <a:spcPct val="125000"/>
              </a:lnSpc>
            </a:pPr>
            <a:r>
              <a:rPr lang="en-US" altLang="zh-CN" sz="3200" b="1" dirty="0">
                <a:solidFill>
                  <a:srgbClr val="FF0000"/>
                </a:solidFill>
                <a:latin typeface="Century Gothic" panose="020B0502020202020204" pitchFamily="34" charset="0"/>
              </a:rPr>
              <a:t>4</a:t>
            </a:r>
            <a:r>
              <a:rPr lang="zh-CN" altLang="en-US" sz="2000" b="1" dirty="0">
                <a:latin typeface="Century Gothic" panose="020B0502020202020204" pitchFamily="34" charset="0"/>
              </a:rPr>
              <a:t>所高校联合办学</a:t>
            </a:r>
            <a:endParaRPr lang="zh-CN" altLang="en-US" sz="2000" b="1" dirty="0">
              <a:latin typeface="Century Gothic" panose="020B0502020202020204" pitchFamily="34" charset="0"/>
            </a:endParaRPr>
          </a:p>
        </p:txBody>
      </p:sp>
      <p:pic>
        <p:nvPicPr>
          <p:cNvPr id="7" name="图片占位符 6"/>
          <p:cNvPicPr>
            <a:picLocks noGrp="1" noChangeAspect="1"/>
          </p:cNvPicPr>
          <p:nvPr>
            <p:ph type="pic" sz="quarter" idx="11"/>
          </p:nvPr>
        </p:nvPicPr>
        <p:blipFill>
          <a:blip r:embed="rId5" cstate="print">
            <a:extLst>
              <a:ext uri="{28A0092B-C50C-407E-A947-70E740481C1C}">
                <a14:useLocalDpi xmlns:a14="http://schemas.microsoft.com/office/drawing/2010/main" val="0"/>
              </a:ext>
            </a:extLst>
          </a:blip>
          <a:srcRect l="22007" r="22007"/>
          <a:stretch>
            <a:fillRect/>
          </a:stretch>
        </p:blipFill>
        <p:spPr/>
      </p:pic>
      <p:pic>
        <p:nvPicPr>
          <p:cNvPr id="8" name="图片占位符 7"/>
          <p:cNvPicPr>
            <a:picLocks noGrp="1" noChangeAspect="1"/>
          </p:cNvPicPr>
          <p:nvPr>
            <p:ph type="pic" sz="quarter" idx="12"/>
          </p:nvPr>
        </p:nvPicPr>
        <p:blipFill>
          <a:blip r:embed="rId6" cstate="print">
            <a:extLst>
              <a:ext uri="{28A0092B-C50C-407E-A947-70E740481C1C}">
                <a14:useLocalDpi xmlns:a14="http://schemas.microsoft.com/office/drawing/2010/main" val="0"/>
              </a:ext>
            </a:extLst>
          </a:blip>
          <a:srcRect l="22009" r="22009"/>
          <a:stretch>
            <a:fillRect/>
          </a:stretch>
        </p:blipFill>
        <p:spPr/>
      </p:pic>
      <p:pic>
        <p:nvPicPr>
          <p:cNvPr id="9" name="图片占位符 8"/>
          <p:cNvPicPr>
            <a:picLocks noGrp="1" noChangeAspect="1"/>
          </p:cNvPicPr>
          <p:nvPr>
            <p:ph type="pic" sz="quarter" idx="13"/>
          </p:nvPr>
        </p:nvPicPr>
        <p:blipFill>
          <a:blip r:embed="rId7" cstate="print">
            <a:extLst>
              <a:ext uri="{28A0092B-C50C-407E-A947-70E740481C1C}">
                <a14:useLocalDpi xmlns:a14="http://schemas.microsoft.com/office/drawing/2010/main" val="0"/>
              </a:ext>
            </a:extLst>
          </a:blip>
          <a:srcRect l="11856" r="11856"/>
          <a:stretch>
            <a:fillRect/>
          </a:stretch>
        </p:blipFill>
        <p:spPr/>
      </p:pic>
      <p:pic>
        <p:nvPicPr>
          <p:cNvPr id="17" name="图片 7"/>
          <p:cNvPicPr>
            <a:picLocks noChangeAspect="1"/>
          </p:cNvPicPr>
          <p:nvPr/>
        </p:nvPicPr>
        <p:blipFill>
          <a:blip r:embed="rId8"/>
          <a:srcRect t="-1031" b="15338"/>
          <a:stretch>
            <a:fillRect/>
          </a:stretch>
        </p:blipFill>
        <p:spPr bwMode="auto">
          <a:xfrm>
            <a:off x="6211110" y="3083489"/>
            <a:ext cx="2437983" cy="2992668"/>
          </a:xfrm>
          <a:prstGeom prst="rect">
            <a:avLst/>
          </a:prstGeom>
          <a:noFill/>
          <a:ln w="9525">
            <a:noFill/>
            <a:miter lim="800000"/>
            <a:headEnd/>
            <a:tailEnd/>
          </a:ln>
        </p:spPr>
      </p:pic>
      <p:pic>
        <p:nvPicPr>
          <p:cNvPr id="19" name="图片 5"/>
          <p:cNvPicPr>
            <a:picLocks noChangeAspect="1"/>
          </p:cNvPicPr>
          <p:nvPr/>
        </p:nvPicPr>
        <p:blipFill>
          <a:blip r:embed="rId9" cstate="print"/>
          <a:srcRect/>
          <a:stretch>
            <a:fillRect/>
          </a:stretch>
        </p:blipFill>
        <p:spPr bwMode="auto">
          <a:xfrm>
            <a:off x="3571068" y="1502570"/>
            <a:ext cx="2409823" cy="2902042"/>
          </a:xfrm>
          <a:prstGeom prst="rect">
            <a:avLst/>
          </a:prstGeom>
          <a:noFill/>
          <a:ln w="9525">
            <a:noFill/>
            <a:miter lim="800000"/>
            <a:headEnd/>
            <a:tailEnd/>
          </a:ln>
        </p:spPr>
      </p:pic>
      <p:pic>
        <p:nvPicPr>
          <p:cNvPr id="20" name="图片 84" descr="IMG_5788"/>
          <p:cNvPicPr>
            <a:picLocks noChangeAspect="1"/>
          </p:cNvPicPr>
          <p:nvPr/>
        </p:nvPicPr>
        <p:blipFill rotWithShape="1">
          <a:blip r:embed="rId10">
            <a:extLst>
              <a:ext uri="{28A0092B-C50C-407E-A947-70E740481C1C}">
                <a14:useLocalDpi xmlns:a14="http://schemas.microsoft.com/office/drawing/2010/main" val="0"/>
              </a:ext>
            </a:extLst>
          </a:blip>
          <a:srcRect r="6889"/>
          <a:stretch>
            <a:fillRect/>
          </a:stretch>
        </p:blipFill>
        <p:spPr bwMode="auto">
          <a:xfrm>
            <a:off x="874713" y="3016080"/>
            <a:ext cx="2437981" cy="3060077"/>
          </a:xfrm>
          <a:prstGeom prst="rect">
            <a:avLst/>
          </a:prstGeom>
          <a:noFill/>
          <a:ln w="12700">
            <a:solidFill>
              <a:schemeClr val="bg1"/>
            </a:solidFill>
            <a:miter lim="800000"/>
            <a:headEnd/>
            <a:tailEnd/>
          </a:ln>
          <a:extLst>
            <a:ext uri="{909E8E84-426E-40DD-AFC4-6F175D3DCCD1}">
              <a14:hiddenFill xmlns:a14="http://schemas.microsoft.com/office/drawing/2010/main">
                <a:solidFill>
                  <a:srgbClr val="FFFFFF"/>
                </a:solidFill>
              </a14:hiddenFill>
            </a:ext>
          </a:extLst>
        </p:spPr>
      </p:pic>
      <p:pic>
        <p:nvPicPr>
          <p:cNvPr id="21" name="内容占位符 3"/>
          <p:cNvPicPr>
            <a:picLocks noChangeAspect="1"/>
          </p:cNvPicPr>
          <p:nvPr/>
        </p:nvPicPr>
        <p:blipFill>
          <a:blip r:embed="rId11">
            <a:extLst>
              <a:ext uri="{28A0092B-C50C-407E-A947-70E740481C1C}">
                <a14:useLocalDpi xmlns:a14="http://schemas.microsoft.com/office/drawing/2010/main" val="0"/>
              </a:ext>
            </a:extLst>
          </a:blip>
          <a:srcRect t="7422" b="7265"/>
          <a:stretch>
            <a:fillRect/>
          </a:stretch>
        </p:blipFill>
        <p:spPr>
          <a:xfrm>
            <a:off x="8879309" y="1502570"/>
            <a:ext cx="2437980" cy="2856944"/>
          </a:xfrm>
          <a:prstGeom prst="rect">
            <a:avLst/>
          </a:prstGeom>
        </p:spPr>
      </p:pic>
    </p:spTree>
    <p:custDataLst>
      <p:tags r:id="rId12"/>
    </p:custDataLst>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5122"/>
                                        </p:tgtEl>
                                        <p:attrNameLst>
                                          <p:attrName>style.visibility</p:attrName>
                                        </p:attrNameLst>
                                      </p:cBhvr>
                                      <p:to>
                                        <p:strVal val="visible"/>
                                      </p:to>
                                    </p:set>
                                    <p:animEffect transition="in" filter="fade">
                                      <p:cBhvr>
                                        <p:cTn id="7" dur="1000"/>
                                        <p:tgtEl>
                                          <p:spTgt spid="5122"/>
                                        </p:tgtEl>
                                      </p:cBhvr>
                                    </p:animEffect>
                                    <p:anim calcmode="lin" valueType="num">
                                      <p:cBhvr>
                                        <p:cTn id="8" dur="1000" fill="hold"/>
                                        <p:tgtEl>
                                          <p:spTgt spid="5122"/>
                                        </p:tgtEl>
                                        <p:attrNameLst>
                                          <p:attrName>ppt_x</p:attrName>
                                        </p:attrNameLst>
                                      </p:cBhvr>
                                      <p:tavLst>
                                        <p:tav tm="0">
                                          <p:val>
                                            <p:strVal val="#ppt_x"/>
                                          </p:val>
                                        </p:tav>
                                        <p:tav tm="100000">
                                          <p:val>
                                            <p:strVal val="#ppt_x"/>
                                          </p:val>
                                        </p:tav>
                                      </p:tavLst>
                                    </p:anim>
                                    <p:anim calcmode="lin" valueType="num">
                                      <p:cBhvr>
                                        <p:cTn id="9" dur="1000" fill="hold"/>
                                        <p:tgtEl>
                                          <p:spTgt spid="5122"/>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1000"/>
                                        <p:tgtEl>
                                          <p:spTgt spid="13"/>
                                        </p:tgtEl>
                                      </p:cBhvr>
                                    </p:animEffect>
                                    <p:anim calcmode="lin" valueType="num">
                                      <p:cBhvr>
                                        <p:cTn id="13" dur="1000" fill="hold"/>
                                        <p:tgtEl>
                                          <p:spTgt spid="13"/>
                                        </p:tgtEl>
                                        <p:attrNameLst>
                                          <p:attrName>ppt_x</p:attrName>
                                        </p:attrNameLst>
                                      </p:cBhvr>
                                      <p:tavLst>
                                        <p:tav tm="0">
                                          <p:val>
                                            <p:strVal val="#ppt_x"/>
                                          </p:val>
                                        </p:tav>
                                        <p:tav tm="100000">
                                          <p:val>
                                            <p:strVal val="#ppt_x"/>
                                          </p:val>
                                        </p:tav>
                                      </p:tavLst>
                                    </p:anim>
                                    <p:anim calcmode="lin" valueType="num">
                                      <p:cBhvr>
                                        <p:cTn id="14" dur="1000" fill="hold"/>
                                        <p:tgtEl>
                                          <p:spTgt spid="13"/>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1000"/>
                                        <p:tgtEl>
                                          <p:spTgt spid="7"/>
                                        </p:tgtEl>
                                      </p:cBhvr>
                                    </p:animEffect>
                                    <p:anim calcmode="lin" valueType="num">
                                      <p:cBhvr>
                                        <p:cTn id="18" dur="1000" fill="hold"/>
                                        <p:tgtEl>
                                          <p:spTgt spid="7"/>
                                        </p:tgtEl>
                                        <p:attrNameLst>
                                          <p:attrName>ppt_x</p:attrName>
                                        </p:attrNameLst>
                                      </p:cBhvr>
                                      <p:tavLst>
                                        <p:tav tm="0">
                                          <p:val>
                                            <p:strVal val="#ppt_x"/>
                                          </p:val>
                                        </p:tav>
                                        <p:tav tm="100000">
                                          <p:val>
                                            <p:strVal val="#ppt_x"/>
                                          </p:val>
                                        </p:tav>
                                      </p:tavLst>
                                    </p:anim>
                                    <p:anim calcmode="lin" valueType="num">
                                      <p:cBhvr>
                                        <p:cTn id="19" dur="1000" fill="hold"/>
                                        <p:tgtEl>
                                          <p:spTgt spid="7"/>
                                        </p:tgtEl>
                                        <p:attrNameLst>
                                          <p:attrName>ppt_y</p:attrName>
                                        </p:attrNameLst>
                                      </p:cBhvr>
                                      <p:tavLst>
                                        <p:tav tm="0">
                                          <p:val>
                                            <p:strVal val="#ppt_y+.1"/>
                                          </p:val>
                                        </p:tav>
                                        <p:tav tm="100000">
                                          <p:val>
                                            <p:strVal val="#ppt_y"/>
                                          </p:val>
                                        </p:tav>
                                      </p:tavLst>
                                    </p:anim>
                                  </p:childTnLst>
                                </p:cTn>
                              </p:par>
                            </p:childTnLst>
                          </p:cTn>
                        </p:par>
                        <p:par>
                          <p:cTn id="20" fill="hold">
                            <p:stCondLst>
                              <p:cond delay="1000"/>
                            </p:stCondLst>
                            <p:childTnLst>
                              <p:par>
                                <p:cTn id="21" presetID="47" presetClass="entr" presetSubtype="0" fill="hold" grpId="0" nodeType="afterEffect">
                                  <p:stCondLst>
                                    <p:cond delay="0"/>
                                  </p:stCondLst>
                                  <p:childTnLst>
                                    <p:set>
                                      <p:cBhvr>
                                        <p:cTn id="22" dur="1" fill="hold">
                                          <p:stCondLst>
                                            <p:cond delay="0"/>
                                          </p:stCondLst>
                                        </p:cTn>
                                        <p:tgtEl>
                                          <p:spTgt spid="5126"/>
                                        </p:tgtEl>
                                        <p:attrNameLst>
                                          <p:attrName>style.visibility</p:attrName>
                                        </p:attrNameLst>
                                      </p:cBhvr>
                                      <p:to>
                                        <p:strVal val="visible"/>
                                      </p:to>
                                    </p:set>
                                    <p:animEffect transition="in" filter="fade">
                                      <p:cBhvr>
                                        <p:cTn id="23" dur="1000"/>
                                        <p:tgtEl>
                                          <p:spTgt spid="5126"/>
                                        </p:tgtEl>
                                      </p:cBhvr>
                                    </p:animEffect>
                                    <p:anim calcmode="lin" valueType="num">
                                      <p:cBhvr>
                                        <p:cTn id="24" dur="1000" fill="hold"/>
                                        <p:tgtEl>
                                          <p:spTgt spid="5126"/>
                                        </p:tgtEl>
                                        <p:attrNameLst>
                                          <p:attrName>ppt_x</p:attrName>
                                        </p:attrNameLst>
                                      </p:cBhvr>
                                      <p:tavLst>
                                        <p:tav tm="0">
                                          <p:val>
                                            <p:strVal val="#ppt_x"/>
                                          </p:val>
                                        </p:tav>
                                        <p:tav tm="100000">
                                          <p:val>
                                            <p:strVal val="#ppt_x"/>
                                          </p:val>
                                        </p:tav>
                                      </p:tavLst>
                                    </p:anim>
                                    <p:anim calcmode="lin" valueType="num">
                                      <p:cBhvr>
                                        <p:cTn id="25" dur="1000" fill="hold"/>
                                        <p:tgtEl>
                                          <p:spTgt spid="5126"/>
                                        </p:tgtEl>
                                        <p:attrNameLst>
                                          <p:attrName>ppt_y</p:attrName>
                                        </p:attrNameLst>
                                      </p:cBhvr>
                                      <p:tavLst>
                                        <p:tav tm="0">
                                          <p:val>
                                            <p:strVal val="#ppt_y-.1"/>
                                          </p:val>
                                        </p:tav>
                                        <p:tav tm="100000">
                                          <p:val>
                                            <p:strVal val="#ppt_y"/>
                                          </p:val>
                                        </p:tav>
                                      </p:tavLst>
                                    </p:anim>
                                  </p:childTnLst>
                                </p:cTn>
                              </p:par>
                              <p:par>
                                <p:cTn id="26" presetID="47" presetClass="entr" presetSubtype="0" fill="hold" grpId="0" nodeType="withEffect">
                                  <p:stCondLst>
                                    <p:cond delay="0"/>
                                  </p:stCondLst>
                                  <p:childTnLst>
                                    <p:set>
                                      <p:cBhvr>
                                        <p:cTn id="27" dur="1" fill="hold">
                                          <p:stCondLst>
                                            <p:cond delay="0"/>
                                          </p:stCondLst>
                                        </p:cTn>
                                        <p:tgtEl>
                                          <p:spTgt spid="15"/>
                                        </p:tgtEl>
                                        <p:attrNameLst>
                                          <p:attrName>style.visibility</p:attrName>
                                        </p:attrNameLst>
                                      </p:cBhvr>
                                      <p:to>
                                        <p:strVal val="visible"/>
                                      </p:to>
                                    </p:set>
                                    <p:animEffect transition="in" filter="fade">
                                      <p:cBhvr>
                                        <p:cTn id="28" dur="1000"/>
                                        <p:tgtEl>
                                          <p:spTgt spid="15"/>
                                        </p:tgtEl>
                                      </p:cBhvr>
                                    </p:animEffect>
                                    <p:anim calcmode="lin" valueType="num">
                                      <p:cBhvr>
                                        <p:cTn id="29" dur="1000" fill="hold"/>
                                        <p:tgtEl>
                                          <p:spTgt spid="15"/>
                                        </p:tgtEl>
                                        <p:attrNameLst>
                                          <p:attrName>ppt_x</p:attrName>
                                        </p:attrNameLst>
                                      </p:cBhvr>
                                      <p:tavLst>
                                        <p:tav tm="0">
                                          <p:val>
                                            <p:strVal val="#ppt_x"/>
                                          </p:val>
                                        </p:tav>
                                        <p:tav tm="100000">
                                          <p:val>
                                            <p:strVal val="#ppt_x"/>
                                          </p:val>
                                        </p:tav>
                                      </p:tavLst>
                                    </p:anim>
                                    <p:anim calcmode="lin" valueType="num">
                                      <p:cBhvr>
                                        <p:cTn id="30" dur="1000" fill="hold"/>
                                        <p:tgtEl>
                                          <p:spTgt spid="15"/>
                                        </p:tgtEl>
                                        <p:attrNameLst>
                                          <p:attrName>ppt_y</p:attrName>
                                        </p:attrNameLst>
                                      </p:cBhvr>
                                      <p:tavLst>
                                        <p:tav tm="0">
                                          <p:val>
                                            <p:strVal val="#ppt_y-.1"/>
                                          </p:val>
                                        </p:tav>
                                        <p:tav tm="100000">
                                          <p:val>
                                            <p:strVal val="#ppt_y"/>
                                          </p:val>
                                        </p:tav>
                                      </p:tavLst>
                                    </p:anim>
                                  </p:childTnLst>
                                </p:cTn>
                              </p:par>
                              <p:par>
                                <p:cTn id="31" presetID="47" presetClass="entr" presetSubtype="0" fill="hold" nodeType="withEffect">
                                  <p:stCondLst>
                                    <p:cond delay="0"/>
                                  </p:stCondLst>
                                  <p:childTnLst>
                                    <p:set>
                                      <p:cBhvr>
                                        <p:cTn id="32" dur="1" fill="hold">
                                          <p:stCondLst>
                                            <p:cond delay="0"/>
                                          </p:stCondLst>
                                        </p:cTn>
                                        <p:tgtEl>
                                          <p:spTgt spid="8"/>
                                        </p:tgtEl>
                                        <p:attrNameLst>
                                          <p:attrName>style.visibility</p:attrName>
                                        </p:attrNameLst>
                                      </p:cBhvr>
                                      <p:to>
                                        <p:strVal val="visible"/>
                                      </p:to>
                                    </p:set>
                                    <p:animEffect transition="in" filter="fade">
                                      <p:cBhvr>
                                        <p:cTn id="33" dur="1000"/>
                                        <p:tgtEl>
                                          <p:spTgt spid="8"/>
                                        </p:tgtEl>
                                      </p:cBhvr>
                                    </p:animEffect>
                                    <p:anim calcmode="lin" valueType="num">
                                      <p:cBhvr>
                                        <p:cTn id="34" dur="1000" fill="hold"/>
                                        <p:tgtEl>
                                          <p:spTgt spid="8"/>
                                        </p:tgtEl>
                                        <p:attrNameLst>
                                          <p:attrName>ppt_x</p:attrName>
                                        </p:attrNameLst>
                                      </p:cBhvr>
                                      <p:tavLst>
                                        <p:tav tm="0">
                                          <p:val>
                                            <p:strVal val="#ppt_x"/>
                                          </p:val>
                                        </p:tav>
                                        <p:tav tm="100000">
                                          <p:val>
                                            <p:strVal val="#ppt_x"/>
                                          </p:val>
                                        </p:tav>
                                      </p:tavLst>
                                    </p:anim>
                                    <p:anim calcmode="lin" valueType="num">
                                      <p:cBhvr>
                                        <p:cTn id="35" dur="1000" fill="hold"/>
                                        <p:tgtEl>
                                          <p:spTgt spid="8"/>
                                        </p:tgtEl>
                                        <p:attrNameLst>
                                          <p:attrName>ppt_y</p:attrName>
                                        </p:attrNameLst>
                                      </p:cBhvr>
                                      <p:tavLst>
                                        <p:tav tm="0">
                                          <p:val>
                                            <p:strVal val="#ppt_y-.1"/>
                                          </p:val>
                                        </p:tav>
                                        <p:tav tm="100000">
                                          <p:val>
                                            <p:strVal val="#ppt_y"/>
                                          </p:val>
                                        </p:tav>
                                      </p:tavLst>
                                    </p:anim>
                                  </p:childTnLst>
                                </p:cTn>
                              </p:par>
                            </p:childTnLst>
                          </p:cTn>
                        </p:par>
                        <p:par>
                          <p:cTn id="36" fill="hold">
                            <p:stCondLst>
                              <p:cond delay="2000"/>
                            </p:stCondLst>
                            <p:childTnLst>
                              <p:par>
                                <p:cTn id="37" presetID="42" presetClass="entr" presetSubtype="0" fill="hold" grpId="0" nodeType="afterEffect">
                                  <p:stCondLst>
                                    <p:cond delay="0"/>
                                  </p:stCondLst>
                                  <p:childTnLst>
                                    <p:set>
                                      <p:cBhvr>
                                        <p:cTn id="38" dur="1" fill="hold">
                                          <p:stCondLst>
                                            <p:cond delay="0"/>
                                          </p:stCondLst>
                                        </p:cTn>
                                        <p:tgtEl>
                                          <p:spTgt spid="5124"/>
                                        </p:tgtEl>
                                        <p:attrNameLst>
                                          <p:attrName>style.visibility</p:attrName>
                                        </p:attrNameLst>
                                      </p:cBhvr>
                                      <p:to>
                                        <p:strVal val="visible"/>
                                      </p:to>
                                    </p:set>
                                    <p:animEffect transition="in" filter="fade">
                                      <p:cBhvr>
                                        <p:cTn id="39" dur="1000"/>
                                        <p:tgtEl>
                                          <p:spTgt spid="5124"/>
                                        </p:tgtEl>
                                      </p:cBhvr>
                                    </p:animEffect>
                                    <p:anim calcmode="lin" valueType="num">
                                      <p:cBhvr>
                                        <p:cTn id="40" dur="1000" fill="hold"/>
                                        <p:tgtEl>
                                          <p:spTgt spid="5124"/>
                                        </p:tgtEl>
                                        <p:attrNameLst>
                                          <p:attrName>ppt_x</p:attrName>
                                        </p:attrNameLst>
                                      </p:cBhvr>
                                      <p:tavLst>
                                        <p:tav tm="0">
                                          <p:val>
                                            <p:strVal val="#ppt_x"/>
                                          </p:val>
                                        </p:tav>
                                        <p:tav tm="100000">
                                          <p:val>
                                            <p:strVal val="#ppt_x"/>
                                          </p:val>
                                        </p:tav>
                                      </p:tavLst>
                                    </p:anim>
                                    <p:anim calcmode="lin" valueType="num">
                                      <p:cBhvr>
                                        <p:cTn id="41" dur="1000" fill="hold"/>
                                        <p:tgtEl>
                                          <p:spTgt spid="5124"/>
                                        </p:tgtEl>
                                        <p:attrNameLst>
                                          <p:attrName>ppt_y</p:attrName>
                                        </p:attrNameLst>
                                      </p:cBhvr>
                                      <p:tavLst>
                                        <p:tav tm="0">
                                          <p:val>
                                            <p:strVal val="#ppt_y+.1"/>
                                          </p:val>
                                        </p:tav>
                                        <p:tav tm="100000">
                                          <p:val>
                                            <p:strVal val="#ppt_y"/>
                                          </p:val>
                                        </p:tav>
                                      </p:tavLst>
                                    </p:anim>
                                  </p:childTnLst>
                                </p:cTn>
                              </p:par>
                              <p:par>
                                <p:cTn id="42" presetID="42" presetClass="entr" presetSubtype="0" fill="hold" grpId="0" nodeType="withEffect">
                                  <p:stCondLst>
                                    <p:cond delay="0"/>
                                  </p:stCondLst>
                                  <p:childTnLst>
                                    <p:set>
                                      <p:cBhvr>
                                        <p:cTn id="43" dur="1" fill="hold">
                                          <p:stCondLst>
                                            <p:cond delay="0"/>
                                          </p:stCondLst>
                                        </p:cTn>
                                        <p:tgtEl>
                                          <p:spTgt spid="14"/>
                                        </p:tgtEl>
                                        <p:attrNameLst>
                                          <p:attrName>style.visibility</p:attrName>
                                        </p:attrNameLst>
                                      </p:cBhvr>
                                      <p:to>
                                        <p:strVal val="visible"/>
                                      </p:to>
                                    </p:set>
                                    <p:animEffect transition="in" filter="fade">
                                      <p:cBhvr>
                                        <p:cTn id="44" dur="1000"/>
                                        <p:tgtEl>
                                          <p:spTgt spid="14"/>
                                        </p:tgtEl>
                                      </p:cBhvr>
                                    </p:animEffect>
                                    <p:anim calcmode="lin" valueType="num">
                                      <p:cBhvr>
                                        <p:cTn id="45" dur="1000" fill="hold"/>
                                        <p:tgtEl>
                                          <p:spTgt spid="14"/>
                                        </p:tgtEl>
                                        <p:attrNameLst>
                                          <p:attrName>ppt_x</p:attrName>
                                        </p:attrNameLst>
                                      </p:cBhvr>
                                      <p:tavLst>
                                        <p:tav tm="0">
                                          <p:val>
                                            <p:strVal val="#ppt_x"/>
                                          </p:val>
                                        </p:tav>
                                        <p:tav tm="100000">
                                          <p:val>
                                            <p:strVal val="#ppt_x"/>
                                          </p:val>
                                        </p:tav>
                                      </p:tavLst>
                                    </p:anim>
                                    <p:anim calcmode="lin" valueType="num">
                                      <p:cBhvr>
                                        <p:cTn id="46" dur="1000" fill="hold"/>
                                        <p:tgtEl>
                                          <p:spTgt spid="14"/>
                                        </p:tgtEl>
                                        <p:attrNameLst>
                                          <p:attrName>ppt_y</p:attrName>
                                        </p:attrNameLst>
                                      </p:cBhvr>
                                      <p:tavLst>
                                        <p:tav tm="0">
                                          <p:val>
                                            <p:strVal val="#ppt_y+.1"/>
                                          </p:val>
                                        </p:tav>
                                        <p:tav tm="100000">
                                          <p:val>
                                            <p:strVal val="#ppt_y"/>
                                          </p:val>
                                        </p:tav>
                                      </p:tavLst>
                                    </p:anim>
                                  </p:childTnLst>
                                </p:cTn>
                              </p:par>
                              <p:par>
                                <p:cTn id="47" presetID="42" presetClass="entr" presetSubtype="0" fill="hold" nodeType="withEffect">
                                  <p:stCondLst>
                                    <p:cond delay="0"/>
                                  </p:stCondLst>
                                  <p:childTnLst>
                                    <p:set>
                                      <p:cBhvr>
                                        <p:cTn id="48" dur="1" fill="hold">
                                          <p:stCondLst>
                                            <p:cond delay="0"/>
                                          </p:stCondLst>
                                        </p:cTn>
                                        <p:tgtEl>
                                          <p:spTgt spid="9"/>
                                        </p:tgtEl>
                                        <p:attrNameLst>
                                          <p:attrName>style.visibility</p:attrName>
                                        </p:attrNameLst>
                                      </p:cBhvr>
                                      <p:to>
                                        <p:strVal val="visible"/>
                                      </p:to>
                                    </p:set>
                                    <p:animEffect transition="in" filter="fade">
                                      <p:cBhvr>
                                        <p:cTn id="49" dur="1000"/>
                                        <p:tgtEl>
                                          <p:spTgt spid="9"/>
                                        </p:tgtEl>
                                      </p:cBhvr>
                                    </p:animEffect>
                                    <p:anim calcmode="lin" valueType="num">
                                      <p:cBhvr>
                                        <p:cTn id="50" dur="1000" fill="hold"/>
                                        <p:tgtEl>
                                          <p:spTgt spid="9"/>
                                        </p:tgtEl>
                                        <p:attrNameLst>
                                          <p:attrName>ppt_x</p:attrName>
                                        </p:attrNameLst>
                                      </p:cBhvr>
                                      <p:tavLst>
                                        <p:tav tm="0">
                                          <p:val>
                                            <p:strVal val="#ppt_x"/>
                                          </p:val>
                                        </p:tav>
                                        <p:tav tm="100000">
                                          <p:val>
                                            <p:strVal val="#ppt_x"/>
                                          </p:val>
                                        </p:tav>
                                      </p:tavLst>
                                    </p:anim>
                                    <p:anim calcmode="lin" valueType="num">
                                      <p:cBhvr>
                                        <p:cTn id="51" dur="1000" fill="hold"/>
                                        <p:tgtEl>
                                          <p:spTgt spid="9"/>
                                        </p:tgtEl>
                                        <p:attrNameLst>
                                          <p:attrName>ppt_y</p:attrName>
                                        </p:attrNameLst>
                                      </p:cBhvr>
                                      <p:tavLst>
                                        <p:tav tm="0">
                                          <p:val>
                                            <p:strVal val="#ppt_y+.1"/>
                                          </p:val>
                                        </p:tav>
                                        <p:tav tm="100000">
                                          <p:val>
                                            <p:strVal val="#ppt_y"/>
                                          </p:val>
                                        </p:tav>
                                      </p:tavLst>
                                    </p:anim>
                                  </p:childTnLst>
                                </p:cTn>
                              </p:par>
                            </p:childTnLst>
                          </p:cTn>
                        </p:par>
                        <p:par>
                          <p:cTn id="52" fill="hold">
                            <p:stCondLst>
                              <p:cond delay="3000"/>
                            </p:stCondLst>
                            <p:childTnLst>
                              <p:par>
                                <p:cTn id="53" presetID="47" presetClass="entr" presetSubtype="0" fill="hold" grpId="0" nodeType="afterEffect">
                                  <p:stCondLst>
                                    <p:cond delay="0"/>
                                  </p:stCondLst>
                                  <p:childTnLst>
                                    <p:set>
                                      <p:cBhvr>
                                        <p:cTn id="54" dur="1" fill="hold">
                                          <p:stCondLst>
                                            <p:cond delay="0"/>
                                          </p:stCondLst>
                                        </p:cTn>
                                        <p:tgtEl>
                                          <p:spTgt spid="5128"/>
                                        </p:tgtEl>
                                        <p:attrNameLst>
                                          <p:attrName>style.visibility</p:attrName>
                                        </p:attrNameLst>
                                      </p:cBhvr>
                                      <p:to>
                                        <p:strVal val="visible"/>
                                      </p:to>
                                    </p:set>
                                    <p:animEffect transition="in" filter="fade">
                                      <p:cBhvr>
                                        <p:cTn id="55" dur="1000"/>
                                        <p:tgtEl>
                                          <p:spTgt spid="5128"/>
                                        </p:tgtEl>
                                      </p:cBhvr>
                                    </p:animEffect>
                                    <p:anim calcmode="lin" valueType="num">
                                      <p:cBhvr>
                                        <p:cTn id="56" dur="1000" fill="hold"/>
                                        <p:tgtEl>
                                          <p:spTgt spid="5128"/>
                                        </p:tgtEl>
                                        <p:attrNameLst>
                                          <p:attrName>ppt_x</p:attrName>
                                        </p:attrNameLst>
                                      </p:cBhvr>
                                      <p:tavLst>
                                        <p:tav tm="0">
                                          <p:val>
                                            <p:strVal val="#ppt_x"/>
                                          </p:val>
                                        </p:tav>
                                        <p:tav tm="100000">
                                          <p:val>
                                            <p:strVal val="#ppt_x"/>
                                          </p:val>
                                        </p:tav>
                                      </p:tavLst>
                                    </p:anim>
                                    <p:anim calcmode="lin" valueType="num">
                                      <p:cBhvr>
                                        <p:cTn id="57" dur="1000" fill="hold"/>
                                        <p:tgtEl>
                                          <p:spTgt spid="5128"/>
                                        </p:tgtEl>
                                        <p:attrNameLst>
                                          <p:attrName>ppt_y</p:attrName>
                                        </p:attrNameLst>
                                      </p:cBhvr>
                                      <p:tavLst>
                                        <p:tav tm="0">
                                          <p:val>
                                            <p:strVal val="#ppt_y-.1"/>
                                          </p:val>
                                        </p:tav>
                                        <p:tav tm="100000">
                                          <p:val>
                                            <p:strVal val="#ppt_y"/>
                                          </p:val>
                                        </p:tav>
                                      </p:tavLst>
                                    </p:anim>
                                  </p:childTnLst>
                                </p:cTn>
                              </p:par>
                              <p:par>
                                <p:cTn id="58" presetID="47" presetClass="entr" presetSubtype="0" fill="hold" grpId="0" nodeType="withEffect">
                                  <p:stCondLst>
                                    <p:cond delay="0"/>
                                  </p:stCondLst>
                                  <p:childTnLst>
                                    <p:set>
                                      <p:cBhvr>
                                        <p:cTn id="59" dur="1" fill="hold">
                                          <p:stCondLst>
                                            <p:cond delay="0"/>
                                          </p:stCondLst>
                                        </p:cTn>
                                        <p:tgtEl>
                                          <p:spTgt spid="16"/>
                                        </p:tgtEl>
                                        <p:attrNameLst>
                                          <p:attrName>style.visibility</p:attrName>
                                        </p:attrNameLst>
                                      </p:cBhvr>
                                      <p:to>
                                        <p:strVal val="visible"/>
                                      </p:to>
                                    </p:set>
                                    <p:animEffect transition="in" filter="fade">
                                      <p:cBhvr>
                                        <p:cTn id="60" dur="1000"/>
                                        <p:tgtEl>
                                          <p:spTgt spid="16"/>
                                        </p:tgtEl>
                                      </p:cBhvr>
                                    </p:animEffect>
                                    <p:anim calcmode="lin" valueType="num">
                                      <p:cBhvr>
                                        <p:cTn id="61" dur="1000" fill="hold"/>
                                        <p:tgtEl>
                                          <p:spTgt spid="16"/>
                                        </p:tgtEl>
                                        <p:attrNameLst>
                                          <p:attrName>ppt_x</p:attrName>
                                        </p:attrNameLst>
                                      </p:cBhvr>
                                      <p:tavLst>
                                        <p:tav tm="0">
                                          <p:val>
                                            <p:strVal val="#ppt_x"/>
                                          </p:val>
                                        </p:tav>
                                        <p:tav tm="100000">
                                          <p:val>
                                            <p:strVal val="#ppt_x"/>
                                          </p:val>
                                        </p:tav>
                                      </p:tavLst>
                                    </p:anim>
                                    <p:anim calcmode="lin" valueType="num">
                                      <p:cBhvr>
                                        <p:cTn id="62"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2" grpId="0" bldLvl="0" animBg="1"/>
      <p:bldP spid="5124" grpId="0" bldLvl="0" animBg="1"/>
      <p:bldP spid="5126" grpId="0" bldLvl="0" animBg="1"/>
      <p:bldP spid="5128" grpId="0" bldLvl="0" animBg="1"/>
      <p:bldP spid="13" grpId="0"/>
      <p:bldP spid="14" grpId="0"/>
      <p:bldP spid="15" grpId="0"/>
      <p:bldP spid="16" grpId="0"/>
    </p:bldLst>
  </p:timing>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1"/>
          <a:srcRect t="13944" r="2" b="21093"/>
          <a:stretch>
            <a:fillRect/>
          </a:stretch>
        </p:blipFill>
        <p:spPr>
          <a:xfrm>
            <a:off x="579264" y="365141"/>
            <a:ext cx="7859886" cy="3063875"/>
          </a:xfrm>
          <a:prstGeom prst="rect">
            <a:avLst/>
          </a:prstGeom>
        </p:spPr>
      </p:pic>
      <p:sp>
        <p:nvSpPr>
          <p:cNvPr id="3" name="内容占位符 2"/>
          <p:cNvSpPr>
            <a:spLocks noGrp="1"/>
          </p:cNvSpPr>
          <p:nvPr>
            <p:ph idx="1"/>
          </p:nvPr>
        </p:nvSpPr>
        <p:spPr>
          <a:xfrm>
            <a:off x="317406" y="3724275"/>
            <a:ext cx="5969094" cy="2452672"/>
          </a:xfrm>
          <a:solidFill>
            <a:schemeClr val="bg1"/>
          </a:solidFill>
        </p:spPr>
        <p:txBody>
          <a:bodyPr anchor="ctr">
            <a:noAutofit/>
          </a:bodyPr>
          <a:lstStyle/>
          <a:p>
            <a:pPr>
              <a:buNone/>
            </a:pPr>
            <a:endParaRPr lang="en-US" altLang="zh-CN" sz="1800" dirty="0"/>
          </a:p>
          <a:p>
            <a:pPr>
              <a:buNone/>
            </a:pPr>
            <a:r>
              <a:rPr lang="zh-CN" altLang="en-US" b="1" dirty="0">
                <a:solidFill>
                  <a:srgbClr val="FF0000"/>
                </a:solidFill>
              </a:rPr>
              <a:t>国际交流已成为日常工作</a:t>
            </a:r>
            <a:endParaRPr lang="en-US" altLang="zh-CN" dirty="0">
              <a:solidFill>
                <a:srgbClr val="FF0000"/>
              </a:solidFill>
            </a:endParaRPr>
          </a:p>
          <a:p>
            <a:pPr>
              <a:buNone/>
            </a:pPr>
            <a:r>
              <a:rPr lang="en-US" altLang="zh-CN" sz="1800" dirty="0"/>
              <a:t>1</a:t>
            </a:r>
            <a:r>
              <a:rPr lang="zh-CN" altLang="en-US" sz="1800" dirty="0"/>
              <a:t>、本科生生源来自境外，以港澳台学生及华侨为主，同班学习，同班生活，促进文化的多元化。</a:t>
            </a:r>
            <a:endParaRPr lang="en-US" altLang="zh-CN" sz="1800" dirty="0"/>
          </a:p>
          <a:p>
            <a:pPr>
              <a:buNone/>
            </a:pPr>
            <a:r>
              <a:rPr lang="en-US" altLang="zh-CN" sz="1800" dirty="0"/>
              <a:t>2</a:t>
            </a:r>
            <a:r>
              <a:rPr lang="zh-CN" altLang="en-US" sz="1800" dirty="0"/>
              <a:t>、近五年本科生平均有</a:t>
            </a:r>
            <a:r>
              <a:rPr lang="en-US" altLang="zh-CN" sz="4000" dirty="0">
                <a:solidFill>
                  <a:srgbClr val="FF0000"/>
                </a:solidFill>
              </a:rPr>
              <a:t>70%</a:t>
            </a:r>
            <a:r>
              <a:rPr lang="zh-CN" altLang="en-US" sz="1800" dirty="0"/>
              <a:t>同学实现在校期间，出境留学、游学和境外实习。</a:t>
            </a:r>
            <a:endParaRPr lang="en-US" altLang="zh-CN" sz="1800" dirty="0"/>
          </a:p>
          <a:p>
            <a:pPr>
              <a:buNone/>
            </a:pPr>
            <a:r>
              <a:rPr lang="en-US" altLang="zh-CN" sz="1800" dirty="0"/>
              <a:t>3</a:t>
            </a:r>
            <a:r>
              <a:rPr lang="zh-CN" altLang="en-US" sz="1800" dirty="0"/>
              <a:t>、近五年教师约有</a:t>
            </a:r>
            <a:r>
              <a:rPr lang="en-US" altLang="zh-CN" sz="3600" dirty="0">
                <a:solidFill>
                  <a:srgbClr val="FF0000"/>
                </a:solidFill>
              </a:rPr>
              <a:t>57%</a:t>
            </a:r>
            <a:r>
              <a:rPr lang="zh-CN" altLang="en-US" sz="1800" dirty="0"/>
              <a:t>出境游学、开会、展览交流。</a:t>
            </a:r>
            <a:endParaRPr lang="en-US" altLang="zh-CN" sz="1800" dirty="0"/>
          </a:p>
          <a:p>
            <a:pPr>
              <a:buNone/>
            </a:pPr>
            <a:r>
              <a:rPr lang="en-US" altLang="zh-CN" sz="1800" dirty="0">
                <a:solidFill>
                  <a:srgbClr val="0000FF"/>
                </a:solidFill>
              </a:rPr>
              <a:t>      </a:t>
            </a:r>
            <a:r>
              <a:rPr lang="en-US" altLang="zh-CN" sz="1800" b="1" dirty="0">
                <a:solidFill>
                  <a:srgbClr val="0000FF"/>
                </a:solidFill>
              </a:rPr>
              <a:t> </a:t>
            </a:r>
            <a:endParaRPr lang="en-US" altLang="zh-CN" sz="1800" b="1" dirty="0">
              <a:solidFill>
                <a:srgbClr val="0000FF"/>
              </a:solidFill>
            </a:endParaRPr>
          </a:p>
        </p:txBody>
      </p:sp>
      <p:pic>
        <p:nvPicPr>
          <p:cNvPr id="7" name="图片 6"/>
          <p:cNvPicPr>
            <a:picLocks noChangeAspect="1"/>
          </p:cNvPicPr>
          <p:nvPr/>
        </p:nvPicPr>
        <p:blipFill rotWithShape="1">
          <a:blip r:embed="rId2"/>
          <a:srcRect r="5670" b="-2"/>
          <a:stretch>
            <a:fillRect/>
          </a:stretch>
        </p:blipFill>
        <p:spPr>
          <a:xfrm rot="5400000">
            <a:off x="8478836" y="325455"/>
            <a:ext cx="3063877" cy="3143250"/>
          </a:xfrm>
          <a:prstGeom prst="rect">
            <a:avLst/>
          </a:prstGeom>
        </p:spPr>
      </p:pic>
      <p:pic>
        <p:nvPicPr>
          <p:cNvPr id="9" name="图片 8"/>
          <p:cNvPicPr>
            <a:picLocks noChangeAspect="1"/>
          </p:cNvPicPr>
          <p:nvPr/>
        </p:nvPicPr>
        <p:blipFill rotWithShape="1">
          <a:blip r:embed="rId3"/>
          <a:srcRect b="7356"/>
          <a:stretch>
            <a:fillRect/>
          </a:stretch>
        </p:blipFill>
        <p:spPr>
          <a:xfrm>
            <a:off x="6491588" y="3429018"/>
            <a:ext cx="5090812" cy="3245791"/>
          </a:xfrm>
          <a:prstGeom prst="rect">
            <a:avLst/>
          </a:prstGeom>
        </p:spPr>
      </p:pic>
    </p:spTree>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TextBox 56"/>
          <p:cNvSpPr txBox="1"/>
          <p:nvPr/>
        </p:nvSpPr>
        <p:spPr>
          <a:xfrm>
            <a:off x="838732" y="449338"/>
            <a:ext cx="2688299" cy="415402"/>
          </a:xfrm>
          <a:prstGeom prst="rect">
            <a:avLst/>
          </a:prstGeom>
          <a:noFill/>
        </p:spPr>
        <p:txBody>
          <a:bodyPr wrap="square" lIns="0" tIns="0" rIns="0" bIns="0" rtlCol="0">
            <a:spAutoFit/>
          </a:bodyPr>
          <a:lstStyle/>
          <a:p>
            <a:r>
              <a:rPr lang="zh-CN" altLang="en-US" sz="2700" b="1" dirty="0">
                <a:solidFill>
                  <a:schemeClr val="tx1">
                    <a:lumMod val="65000"/>
                    <a:lumOff val="35000"/>
                  </a:schemeClr>
                </a:solidFill>
                <a:latin typeface="微软雅黑" panose="020B0503020204020204" charset="-122"/>
                <a:ea typeface="微软雅黑" panose="020B0503020204020204" charset="-122"/>
              </a:rPr>
              <a:t>学生就业企业</a:t>
            </a:r>
            <a:endParaRPr lang="zh-CN" altLang="en-US" sz="2700" b="1" dirty="0">
              <a:solidFill>
                <a:schemeClr val="tx1">
                  <a:lumMod val="65000"/>
                  <a:lumOff val="35000"/>
                </a:schemeClr>
              </a:solidFill>
              <a:latin typeface="微软雅黑" panose="020B0503020204020204" charset="-122"/>
              <a:ea typeface="微软雅黑" panose="020B0503020204020204" charset="-122"/>
            </a:endParaRPr>
          </a:p>
        </p:txBody>
      </p:sp>
      <p:sp>
        <p:nvSpPr>
          <p:cNvPr id="6" name="矩形 47"/>
          <p:cNvSpPr>
            <a:spLocks noChangeArrowheads="1"/>
          </p:cNvSpPr>
          <p:nvPr/>
        </p:nvSpPr>
        <p:spPr bwMode="auto">
          <a:xfrm>
            <a:off x="838732" y="5611644"/>
            <a:ext cx="10400768" cy="9540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lIns="91431" tIns="45716" rIns="91431" bIns="45716">
            <a:spAutoFit/>
          </a:bodyPr>
          <a:lstStyle/>
          <a:p>
            <a:r>
              <a:rPr lang="zh-CN" altLang="en-US" sz="2800" dirty="0"/>
              <a:t>       </a:t>
            </a:r>
            <a:r>
              <a:rPr lang="zh-CN" altLang="en-US" sz="2800" b="1" dirty="0"/>
              <a:t>学院经过近三十年的积累和发展，已培养数千名高层次珠宝一流专业人才，为中国珠宝行业的发展做出了积极的贡献</a:t>
            </a:r>
            <a:r>
              <a:rPr lang="zh-CN" altLang="en-US" b="1" dirty="0"/>
              <a:t>。 </a:t>
            </a:r>
            <a:endParaRPr lang="zh-CN" altLang="en-US" b="1" dirty="0"/>
          </a:p>
        </p:txBody>
      </p:sp>
      <p:sp>
        <p:nvSpPr>
          <p:cNvPr id="7" name="任意多边形 42"/>
          <p:cNvSpPr>
            <a:spLocks noChangeArrowheads="1"/>
          </p:cNvSpPr>
          <p:nvPr/>
        </p:nvSpPr>
        <p:spPr bwMode="auto">
          <a:xfrm>
            <a:off x="1881188" y="3742534"/>
            <a:ext cx="8159224" cy="1679186"/>
          </a:xfrm>
          <a:custGeom>
            <a:avLst/>
            <a:gdLst>
              <a:gd name="T0" fmla="*/ 500615 w 19135506"/>
              <a:gd name="T1" fmla="*/ 50304 h 3938179"/>
              <a:gd name="T2" fmla="*/ 517685 w 19135506"/>
              <a:gd name="T3" fmla="*/ 77488 h 3938179"/>
              <a:gd name="T4" fmla="*/ 527431 w 19135506"/>
              <a:gd name="T5" fmla="*/ 81394 h 3938179"/>
              <a:gd name="T6" fmla="*/ 539355 w 19135506"/>
              <a:gd name="T7" fmla="*/ 99966 h 3938179"/>
              <a:gd name="T8" fmla="*/ 552017 w 19135506"/>
              <a:gd name="T9" fmla="*/ 185183 h 3938179"/>
              <a:gd name="T10" fmla="*/ 563186 w 19135506"/>
              <a:gd name="T11" fmla="*/ 181953 h 3938179"/>
              <a:gd name="T12" fmla="*/ 580094 w 19135506"/>
              <a:gd name="T13" fmla="*/ 219526 h 3938179"/>
              <a:gd name="T14" fmla="*/ 659399 w 19135506"/>
              <a:gd name="T15" fmla="*/ 170504 h 3938179"/>
              <a:gd name="T16" fmla="*/ 705860 w 19135506"/>
              <a:gd name="T17" fmla="*/ 178250 h 3938179"/>
              <a:gd name="T18" fmla="*/ 721934 w 19135506"/>
              <a:gd name="T19" fmla="*/ 196967 h 3938179"/>
              <a:gd name="T20" fmla="*/ 774985 w 19135506"/>
              <a:gd name="T21" fmla="*/ 212288 h 3938179"/>
              <a:gd name="T22" fmla="*/ 786832 w 19135506"/>
              <a:gd name="T23" fmla="*/ 157266 h 3938179"/>
              <a:gd name="T24" fmla="*/ 796925 w 19135506"/>
              <a:gd name="T25" fmla="*/ 182404 h 3938179"/>
              <a:gd name="T26" fmla="*/ 824757 w 19135506"/>
              <a:gd name="T27" fmla="*/ 198030 h 3938179"/>
              <a:gd name="T28" fmla="*/ 844528 w 19135506"/>
              <a:gd name="T29" fmla="*/ 150553 h 3938179"/>
              <a:gd name="T30" fmla="*/ 883348 w 19135506"/>
              <a:gd name="T31" fmla="*/ 196532 h 3938179"/>
              <a:gd name="T32" fmla="*/ 898674 w 19135506"/>
              <a:gd name="T33" fmla="*/ 194726 h 3938179"/>
              <a:gd name="T34" fmla="*/ 913549 w 19135506"/>
              <a:gd name="T35" fmla="*/ 92324 h 3938179"/>
              <a:gd name="T36" fmla="*/ 935157 w 19135506"/>
              <a:gd name="T37" fmla="*/ 166811 h 3938179"/>
              <a:gd name="T38" fmla="*/ 964097 w 19135506"/>
              <a:gd name="T39" fmla="*/ 190325 h 3938179"/>
              <a:gd name="T40" fmla="*/ 994421 w 19135506"/>
              <a:gd name="T41" fmla="*/ 172617 h 3938179"/>
              <a:gd name="T42" fmla="*/ 1016901 w 19135506"/>
              <a:gd name="T43" fmla="*/ 175412 h 3938179"/>
              <a:gd name="T44" fmla="*/ 1037886 w 19135506"/>
              <a:gd name="T45" fmla="*/ 63386 h 3938179"/>
              <a:gd name="T46" fmla="*/ 1047322 w 19135506"/>
              <a:gd name="T47" fmla="*/ 41472 h 3938179"/>
              <a:gd name="T48" fmla="*/ 1062414 w 19135506"/>
              <a:gd name="T49" fmla="*/ 90708 h 3938179"/>
              <a:gd name="T50" fmla="*/ 1071985 w 19135506"/>
              <a:gd name="T51" fmla="*/ 81750 h 3938179"/>
              <a:gd name="T52" fmla="*/ 1085020 w 19135506"/>
              <a:gd name="T53" fmla="*/ 112558 h 3938179"/>
              <a:gd name="T54" fmla="*/ 1097476 w 19135506"/>
              <a:gd name="T55" fmla="*/ 165692 h 3938179"/>
              <a:gd name="T56" fmla="*/ 1110163 w 19135506"/>
              <a:gd name="T57" fmla="*/ 181167 h 3938179"/>
              <a:gd name="T58" fmla="*/ 1147703 w 19135506"/>
              <a:gd name="T59" fmla="*/ 162867 h 3938179"/>
              <a:gd name="T60" fmla="*/ 1215144 w 19135506"/>
              <a:gd name="T61" fmla="*/ 155605 h 3938179"/>
              <a:gd name="T62" fmla="*/ 1239661 w 19135506"/>
              <a:gd name="T63" fmla="*/ 185429 h 3938179"/>
              <a:gd name="T64" fmla="*/ 1281621 w 19135506"/>
              <a:gd name="T65" fmla="*/ 163557 h 3938179"/>
              <a:gd name="T66" fmla="*/ 1294954 w 19135506"/>
              <a:gd name="T67" fmla="*/ 185197 h 3938179"/>
              <a:gd name="T68" fmla="*/ 1334126 w 19135506"/>
              <a:gd name="T69" fmla="*/ 224015 h 3938179"/>
              <a:gd name="T70" fmla="*/ 1357160 w 19135506"/>
              <a:gd name="T71" fmla="*/ 229387 h 3938179"/>
              <a:gd name="T72" fmla="*/ 1380389 w 19135506"/>
              <a:gd name="T73" fmla="*/ 230043 h 3938179"/>
              <a:gd name="T74" fmla="*/ 1431097 w 19135506"/>
              <a:gd name="T75" fmla="*/ 195218 h 3938179"/>
              <a:gd name="T76" fmla="*/ 1455301 w 19135506"/>
              <a:gd name="T77" fmla="*/ 213884 h 3938179"/>
              <a:gd name="T78" fmla="*/ 1470519 w 19135506"/>
              <a:gd name="T79" fmla="*/ 244034 h 3938179"/>
              <a:gd name="T80" fmla="*/ 1477802 w 19135506"/>
              <a:gd name="T81" fmla="*/ 305497 h 3938179"/>
              <a:gd name="T82" fmla="*/ 6692 w 19135506"/>
              <a:gd name="T83" fmla="*/ 282686 h 3938179"/>
              <a:gd name="T84" fmla="*/ 59503 w 19135506"/>
              <a:gd name="T85" fmla="*/ 251159 h 3938179"/>
              <a:gd name="T86" fmla="*/ 100018 w 19135506"/>
              <a:gd name="T87" fmla="*/ 289479 h 3938179"/>
              <a:gd name="T88" fmla="*/ 129139 w 19135506"/>
              <a:gd name="T89" fmla="*/ 245980 h 3938179"/>
              <a:gd name="T90" fmla="*/ 173058 w 19135506"/>
              <a:gd name="T91" fmla="*/ 228685 h 3938179"/>
              <a:gd name="T92" fmla="*/ 212211 w 19135506"/>
              <a:gd name="T93" fmla="*/ 245926 h 3938179"/>
              <a:gd name="T94" fmla="*/ 234140 w 19135506"/>
              <a:gd name="T95" fmla="*/ 187835 h 3938179"/>
              <a:gd name="T96" fmla="*/ 279744 w 19135506"/>
              <a:gd name="T97" fmla="*/ 164895 h 3938179"/>
              <a:gd name="T98" fmla="*/ 298776 w 19135506"/>
              <a:gd name="T99" fmla="*/ 214716 h 3938179"/>
              <a:gd name="T100" fmla="*/ 307400 w 19135506"/>
              <a:gd name="T101" fmla="*/ 212017 h 3938179"/>
              <a:gd name="T102" fmla="*/ 323543 w 19135506"/>
              <a:gd name="T103" fmla="*/ 104476 h 3938179"/>
              <a:gd name="T104" fmla="*/ 349715 w 19135506"/>
              <a:gd name="T105" fmla="*/ 102498 h 3938179"/>
              <a:gd name="T106" fmla="*/ 370361 w 19135506"/>
              <a:gd name="T107" fmla="*/ 176679 h 3938179"/>
              <a:gd name="T108" fmla="*/ 384774 w 19135506"/>
              <a:gd name="T109" fmla="*/ 211102 h 3938179"/>
              <a:gd name="T110" fmla="*/ 419622 w 19135506"/>
              <a:gd name="T111" fmla="*/ 175616 h 3938179"/>
              <a:gd name="T112" fmla="*/ 432774 w 19135506"/>
              <a:gd name="T113" fmla="*/ 172941 h 3938179"/>
              <a:gd name="T114" fmla="*/ 472040 w 19135506"/>
              <a:gd name="T115" fmla="*/ 197165 h 3938179"/>
              <a:gd name="T116" fmla="*/ 483609 w 19135506"/>
              <a:gd name="T117" fmla="*/ 29819 h 3938179"/>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9135506"/>
              <a:gd name="T178" fmla="*/ 0 h 3938179"/>
              <a:gd name="T179" fmla="*/ 19135506 w 19135506"/>
              <a:gd name="T180" fmla="*/ 3938179 h 3938179"/>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9135506" h="3938179">
                <a:moveTo>
                  <a:pt x="6319584" y="0"/>
                </a:moveTo>
                <a:lnTo>
                  <a:pt x="6354329" y="0"/>
                </a:lnTo>
                <a:lnTo>
                  <a:pt x="6354329" y="316483"/>
                </a:lnTo>
                <a:lnTo>
                  <a:pt x="6369961" y="316483"/>
                </a:lnTo>
                <a:lnTo>
                  <a:pt x="6369961" y="339400"/>
                </a:lnTo>
                <a:lnTo>
                  <a:pt x="6385783" y="339400"/>
                </a:lnTo>
                <a:lnTo>
                  <a:pt x="6385783" y="355114"/>
                </a:lnTo>
                <a:lnTo>
                  <a:pt x="6401890" y="355114"/>
                </a:lnTo>
                <a:lnTo>
                  <a:pt x="6401890" y="384400"/>
                </a:lnTo>
                <a:lnTo>
                  <a:pt x="6432022" y="384400"/>
                </a:lnTo>
                <a:lnTo>
                  <a:pt x="6432022" y="410662"/>
                </a:lnTo>
                <a:lnTo>
                  <a:pt x="6460211" y="410662"/>
                </a:lnTo>
                <a:lnTo>
                  <a:pt x="6460211" y="648473"/>
                </a:lnTo>
                <a:lnTo>
                  <a:pt x="6515492" y="648473"/>
                </a:lnTo>
                <a:lnTo>
                  <a:pt x="6515492" y="667492"/>
                </a:lnTo>
                <a:lnTo>
                  <a:pt x="6534331" y="667492"/>
                </a:lnTo>
                <a:lnTo>
                  <a:pt x="6534331" y="818313"/>
                </a:lnTo>
                <a:lnTo>
                  <a:pt x="6564496" y="818313"/>
                </a:lnTo>
                <a:lnTo>
                  <a:pt x="6564496" y="1099760"/>
                </a:lnTo>
                <a:lnTo>
                  <a:pt x="6589473" y="1099760"/>
                </a:lnTo>
                <a:lnTo>
                  <a:pt x="6589473" y="1065371"/>
                </a:lnTo>
                <a:lnTo>
                  <a:pt x="6622386" y="1065371"/>
                </a:lnTo>
                <a:lnTo>
                  <a:pt x="6622386" y="1033136"/>
                </a:lnTo>
                <a:lnTo>
                  <a:pt x="6654607" y="1033136"/>
                </a:lnTo>
                <a:lnTo>
                  <a:pt x="6654607" y="998898"/>
                </a:lnTo>
                <a:lnTo>
                  <a:pt x="6680488" y="998898"/>
                </a:lnTo>
                <a:lnTo>
                  <a:pt x="6680488" y="977694"/>
                </a:lnTo>
                <a:lnTo>
                  <a:pt x="6701683" y="977694"/>
                </a:lnTo>
                <a:lnTo>
                  <a:pt x="6701683" y="927363"/>
                </a:lnTo>
                <a:lnTo>
                  <a:pt x="6718882" y="927363"/>
                </a:lnTo>
                <a:lnTo>
                  <a:pt x="6718882" y="739185"/>
                </a:lnTo>
                <a:lnTo>
                  <a:pt x="6757099" y="739185"/>
                </a:lnTo>
                <a:lnTo>
                  <a:pt x="6757099" y="927363"/>
                </a:lnTo>
                <a:lnTo>
                  <a:pt x="6764219" y="927363"/>
                </a:lnTo>
                <a:lnTo>
                  <a:pt x="6764219" y="977694"/>
                </a:lnTo>
                <a:lnTo>
                  <a:pt x="6791055" y="977694"/>
                </a:lnTo>
                <a:lnTo>
                  <a:pt x="6791055" y="1025880"/>
                </a:lnTo>
                <a:lnTo>
                  <a:pt x="6806253" y="1025880"/>
                </a:lnTo>
                <a:lnTo>
                  <a:pt x="6806253" y="1049254"/>
                </a:lnTo>
                <a:lnTo>
                  <a:pt x="6819501" y="1049254"/>
                </a:lnTo>
                <a:lnTo>
                  <a:pt x="6819501" y="1092459"/>
                </a:lnTo>
                <a:lnTo>
                  <a:pt x="6839583" y="1092459"/>
                </a:lnTo>
                <a:lnTo>
                  <a:pt x="6839583" y="1126848"/>
                </a:lnTo>
                <a:lnTo>
                  <a:pt x="6859609" y="1126848"/>
                </a:lnTo>
                <a:lnTo>
                  <a:pt x="6859609" y="1163504"/>
                </a:lnTo>
                <a:lnTo>
                  <a:pt x="6870111" y="1163504"/>
                </a:lnTo>
                <a:lnTo>
                  <a:pt x="6870111" y="1193472"/>
                </a:lnTo>
                <a:lnTo>
                  <a:pt x="6886710" y="1193472"/>
                </a:lnTo>
                <a:lnTo>
                  <a:pt x="6886710" y="1241070"/>
                </a:lnTo>
                <a:lnTo>
                  <a:pt x="6916818" y="1241070"/>
                </a:lnTo>
                <a:lnTo>
                  <a:pt x="6916818" y="1288668"/>
                </a:lnTo>
                <a:lnTo>
                  <a:pt x="6960129" y="1288668"/>
                </a:lnTo>
                <a:lnTo>
                  <a:pt x="6960129" y="1886191"/>
                </a:lnTo>
                <a:lnTo>
                  <a:pt x="6989671" y="1886191"/>
                </a:lnTo>
                <a:lnTo>
                  <a:pt x="6989671" y="1920580"/>
                </a:lnTo>
                <a:lnTo>
                  <a:pt x="7012253" y="1920580"/>
                </a:lnTo>
                <a:lnTo>
                  <a:pt x="7012253" y="1981768"/>
                </a:lnTo>
                <a:lnTo>
                  <a:pt x="7029883" y="1981768"/>
                </a:lnTo>
                <a:lnTo>
                  <a:pt x="7029883" y="2075133"/>
                </a:lnTo>
                <a:lnTo>
                  <a:pt x="7046855" y="2075133"/>
                </a:lnTo>
                <a:lnTo>
                  <a:pt x="7046855" y="2513674"/>
                </a:lnTo>
                <a:lnTo>
                  <a:pt x="7097072" y="2513674"/>
                </a:lnTo>
                <a:lnTo>
                  <a:pt x="7097072" y="2455847"/>
                </a:lnTo>
                <a:lnTo>
                  <a:pt x="7123518" y="2455847"/>
                </a:lnTo>
                <a:lnTo>
                  <a:pt x="7123518" y="2387208"/>
                </a:lnTo>
                <a:lnTo>
                  <a:pt x="7152441" y="2387208"/>
                </a:lnTo>
                <a:lnTo>
                  <a:pt x="7152441" y="2313179"/>
                </a:lnTo>
                <a:lnTo>
                  <a:pt x="7169286" y="2313179"/>
                </a:lnTo>
                <a:lnTo>
                  <a:pt x="7169286" y="2283792"/>
                </a:lnTo>
                <a:lnTo>
                  <a:pt x="7186283" y="2283792"/>
                </a:lnTo>
                <a:lnTo>
                  <a:pt x="7186283" y="2251411"/>
                </a:lnTo>
                <a:lnTo>
                  <a:pt x="7203653" y="2251411"/>
                </a:lnTo>
                <a:lnTo>
                  <a:pt x="7203653" y="2283792"/>
                </a:lnTo>
                <a:lnTo>
                  <a:pt x="7220650" y="2283792"/>
                </a:lnTo>
                <a:lnTo>
                  <a:pt x="7220650" y="2313179"/>
                </a:lnTo>
                <a:lnTo>
                  <a:pt x="7235034" y="2313179"/>
                </a:lnTo>
                <a:lnTo>
                  <a:pt x="7235034" y="2345559"/>
                </a:lnTo>
                <a:lnTo>
                  <a:pt x="7267664" y="2345559"/>
                </a:lnTo>
                <a:lnTo>
                  <a:pt x="7267664" y="2407034"/>
                </a:lnTo>
                <a:lnTo>
                  <a:pt x="7301127" y="2407034"/>
                </a:lnTo>
                <a:lnTo>
                  <a:pt x="7301127" y="2467288"/>
                </a:lnTo>
                <a:lnTo>
                  <a:pt x="7330066" y="2467288"/>
                </a:lnTo>
                <a:lnTo>
                  <a:pt x="7330066" y="2525471"/>
                </a:lnTo>
                <a:lnTo>
                  <a:pt x="7366102" y="2525471"/>
                </a:lnTo>
                <a:lnTo>
                  <a:pt x="7366102" y="2577376"/>
                </a:lnTo>
                <a:lnTo>
                  <a:pt x="7395646" y="2577376"/>
                </a:lnTo>
                <a:lnTo>
                  <a:pt x="7395646" y="2671388"/>
                </a:lnTo>
                <a:lnTo>
                  <a:pt x="7464760" y="2671388"/>
                </a:lnTo>
                <a:lnTo>
                  <a:pt x="7464760" y="2810898"/>
                </a:lnTo>
                <a:lnTo>
                  <a:pt x="7485849" y="2810898"/>
                </a:lnTo>
                <a:lnTo>
                  <a:pt x="7485849" y="2829917"/>
                </a:lnTo>
                <a:lnTo>
                  <a:pt x="7683404" y="2829917"/>
                </a:lnTo>
                <a:lnTo>
                  <a:pt x="7683404" y="2787266"/>
                </a:lnTo>
                <a:lnTo>
                  <a:pt x="7728750" y="2787266"/>
                </a:lnTo>
                <a:lnTo>
                  <a:pt x="7728750" y="2297834"/>
                </a:lnTo>
                <a:lnTo>
                  <a:pt x="7959101" y="2297834"/>
                </a:lnTo>
                <a:lnTo>
                  <a:pt x="7959101" y="2268896"/>
                </a:lnTo>
                <a:lnTo>
                  <a:pt x="7971553" y="2268896"/>
                </a:lnTo>
                <a:lnTo>
                  <a:pt x="7971553" y="2230947"/>
                </a:lnTo>
                <a:lnTo>
                  <a:pt x="8007769" y="2230947"/>
                </a:lnTo>
                <a:lnTo>
                  <a:pt x="8007769" y="2184280"/>
                </a:lnTo>
                <a:lnTo>
                  <a:pt x="8468472" y="2184280"/>
                </a:lnTo>
                <a:lnTo>
                  <a:pt x="8468472" y="2197978"/>
                </a:lnTo>
                <a:lnTo>
                  <a:pt x="8509244" y="2197978"/>
                </a:lnTo>
                <a:lnTo>
                  <a:pt x="8509244" y="2216997"/>
                </a:lnTo>
                <a:lnTo>
                  <a:pt x="8530734" y="2216997"/>
                </a:lnTo>
                <a:lnTo>
                  <a:pt x="8530734" y="2243731"/>
                </a:lnTo>
                <a:lnTo>
                  <a:pt x="8559315" y="2243731"/>
                </a:lnTo>
                <a:lnTo>
                  <a:pt x="8559315" y="2353512"/>
                </a:lnTo>
                <a:lnTo>
                  <a:pt x="8698824" y="2353512"/>
                </a:lnTo>
                <a:lnTo>
                  <a:pt x="8698824" y="2268897"/>
                </a:lnTo>
                <a:lnTo>
                  <a:pt x="8814000" y="2268897"/>
                </a:lnTo>
                <a:lnTo>
                  <a:pt x="8814000" y="2119653"/>
                </a:lnTo>
                <a:lnTo>
                  <a:pt x="9026510" y="2119653"/>
                </a:lnTo>
                <a:lnTo>
                  <a:pt x="9026510" y="2268897"/>
                </a:lnTo>
                <a:lnTo>
                  <a:pt x="9026510" y="2297835"/>
                </a:lnTo>
                <a:lnTo>
                  <a:pt x="9108806" y="2297835"/>
                </a:lnTo>
                <a:lnTo>
                  <a:pt x="9108806" y="2437606"/>
                </a:lnTo>
                <a:lnTo>
                  <a:pt x="9141686" y="2437606"/>
                </a:lnTo>
                <a:lnTo>
                  <a:pt x="9141686" y="2577377"/>
                </a:lnTo>
                <a:lnTo>
                  <a:pt x="9173913" y="2577377"/>
                </a:lnTo>
                <a:lnTo>
                  <a:pt x="9173913" y="2655211"/>
                </a:lnTo>
                <a:lnTo>
                  <a:pt x="9226037" y="2655211"/>
                </a:lnTo>
                <a:lnTo>
                  <a:pt x="9226037" y="2623327"/>
                </a:lnTo>
                <a:lnTo>
                  <a:pt x="9244019" y="2623327"/>
                </a:lnTo>
                <a:lnTo>
                  <a:pt x="9244019" y="2593935"/>
                </a:lnTo>
                <a:lnTo>
                  <a:pt x="9259890" y="2593935"/>
                </a:lnTo>
                <a:lnTo>
                  <a:pt x="9259890" y="2573651"/>
                </a:lnTo>
                <a:lnTo>
                  <a:pt x="9316232" y="2573651"/>
                </a:lnTo>
                <a:lnTo>
                  <a:pt x="9316232" y="2539103"/>
                </a:lnTo>
                <a:lnTo>
                  <a:pt x="9438547" y="2539103"/>
                </a:lnTo>
                <a:lnTo>
                  <a:pt x="9438547" y="2573651"/>
                </a:lnTo>
                <a:lnTo>
                  <a:pt x="9462881" y="2573651"/>
                </a:lnTo>
                <a:lnTo>
                  <a:pt x="9462881" y="2593598"/>
                </a:lnTo>
                <a:lnTo>
                  <a:pt x="9504779" y="2593598"/>
                </a:lnTo>
                <a:lnTo>
                  <a:pt x="9504779" y="2579547"/>
                </a:lnTo>
                <a:lnTo>
                  <a:pt x="9535775" y="2579547"/>
                </a:lnTo>
                <a:lnTo>
                  <a:pt x="9535775" y="2548438"/>
                </a:lnTo>
                <a:lnTo>
                  <a:pt x="9769854" y="2548438"/>
                </a:lnTo>
                <a:lnTo>
                  <a:pt x="9769854" y="2610542"/>
                </a:lnTo>
                <a:lnTo>
                  <a:pt x="9947684" y="2610542"/>
                </a:lnTo>
                <a:lnTo>
                  <a:pt x="9947684" y="2736611"/>
                </a:lnTo>
                <a:lnTo>
                  <a:pt x="10000832" y="2736611"/>
                </a:lnTo>
                <a:lnTo>
                  <a:pt x="10000832" y="2388321"/>
                </a:lnTo>
                <a:lnTo>
                  <a:pt x="10034600" y="2388321"/>
                </a:lnTo>
                <a:lnTo>
                  <a:pt x="10034600" y="2356755"/>
                </a:lnTo>
                <a:lnTo>
                  <a:pt x="10050084" y="2356755"/>
                </a:lnTo>
                <a:lnTo>
                  <a:pt x="10050084" y="2315516"/>
                </a:lnTo>
                <a:lnTo>
                  <a:pt x="10067327" y="2315516"/>
                </a:lnTo>
                <a:lnTo>
                  <a:pt x="10067327" y="2040937"/>
                </a:lnTo>
                <a:lnTo>
                  <a:pt x="10082395" y="2040937"/>
                </a:lnTo>
                <a:lnTo>
                  <a:pt x="10082395" y="2027316"/>
                </a:lnTo>
                <a:lnTo>
                  <a:pt x="10112025" y="2027316"/>
                </a:lnTo>
                <a:lnTo>
                  <a:pt x="10112025" y="1791012"/>
                </a:lnTo>
                <a:lnTo>
                  <a:pt x="10153717" y="1791012"/>
                </a:lnTo>
                <a:lnTo>
                  <a:pt x="10153717" y="2027316"/>
                </a:lnTo>
                <a:lnTo>
                  <a:pt x="10171076" y="2027316"/>
                </a:lnTo>
                <a:lnTo>
                  <a:pt x="10171076" y="2040937"/>
                </a:lnTo>
                <a:lnTo>
                  <a:pt x="10183415" y="2040937"/>
                </a:lnTo>
                <a:lnTo>
                  <a:pt x="10183415" y="2238405"/>
                </a:lnTo>
                <a:lnTo>
                  <a:pt x="10214311" y="2238405"/>
                </a:lnTo>
                <a:lnTo>
                  <a:pt x="10214311" y="2278506"/>
                </a:lnTo>
                <a:lnTo>
                  <a:pt x="10242721" y="2278506"/>
                </a:lnTo>
                <a:lnTo>
                  <a:pt x="10242721" y="2315516"/>
                </a:lnTo>
                <a:lnTo>
                  <a:pt x="10245675" y="2315516"/>
                </a:lnTo>
                <a:lnTo>
                  <a:pt x="10245675" y="2321757"/>
                </a:lnTo>
                <a:lnTo>
                  <a:pt x="10260855" y="2321757"/>
                </a:lnTo>
                <a:lnTo>
                  <a:pt x="10260855" y="2351382"/>
                </a:lnTo>
                <a:lnTo>
                  <a:pt x="10283960" y="2351382"/>
                </a:lnTo>
                <a:lnTo>
                  <a:pt x="10283960" y="2554305"/>
                </a:lnTo>
                <a:lnTo>
                  <a:pt x="10295558" y="2554305"/>
                </a:lnTo>
                <a:lnTo>
                  <a:pt x="10295558" y="2571391"/>
                </a:lnTo>
                <a:lnTo>
                  <a:pt x="10444133" y="2571391"/>
                </a:lnTo>
                <a:lnTo>
                  <a:pt x="10444133" y="2607108"/>
                </a:lnTo>
                <a:lnTo>
                  <a:pt x="10509734" y="2607108"/>
                </a:lnTo>
                <a:lnTo>
                  <a:pt x="10509734" y="2637020"/>
                </a:lnTo>
                <a:lnTo>
                  <a:pt x="10532929" y="2637020"/>
                </a:lnTo>
                <a:lnTo>
                  <a:pt x="10532929" y="2672886"/>
                </a:lnTo>
                <a:lnTo>
                  <a:pt x="10617532" y="2672886"/>
                </a:lnTo>
                <a:lnTo>
                  <a:pt x="10617532" y="2632774"/>
                </a:lnTo>
                <a:lnTo>
                  <a:pt x="10643128" y="2632774"/>
                </a:lnTo>
                <a:lnTo>
                  <a:pt x="10643128" y="2552816"/>
                </a:lnTo>
                <a:lnTo>
                  <a:pt x="10667686" y="2552816"/>
                </a:lnTo>
                <a:lnTo>
                  <a:pt x="10667686" y="2442411"/>
                </a:lnTo>
                <a:lnTo>
                  <a:pt x="10737430" y="2442411"/>
                </a:lnTo>
                <a:lnTo>
                  <a:pt x="10737430" y="2289074"/>
                </a:lnTo>
                <a:lnTo>
                  <a:pt x="10767088" y="2289074"/>
                </a:lnTo>
                <a:lnTo>
                  <a:pt x="10767088" y="2254766"/>
                </a:lnTo>
                <a:lnTo>
                  <a:pt x="10790857" y="2254766"/>
                </a:lnTo>
                <a:lnTo>
                  <a:pt x="10790857" y="2133566"/>
                </a:lnTo>
                <a:lnTo>
                  <a:pt x="10821011" y="2133566"/>
                </a:lnTo>
                <a:lnTo>
                  <a:pt x="10821011" y="2025610"/>
                </a:lnTo>
                <a:lnTo>
                  <a:pt x="10855220" y="2025610"/>
                </a:lnTo>
                <a:lnTo>
                  <a:pt x="10855220" y="1940783"/>
                </a:lnTo>
                <a:lnTo>
                  <a:pt x="10898250" y="1940783"/>
                </a:lnTo>
                <a:lnTo>
                  <a:pt x="10898250" y="1839684"/>
                </a:lnTo>
                <a:lnTo>
                  <a:pt x="11256137" y="1839684"/>
                </a:lnTo>
                <a:lnTo>
                  <a:pt x="11256137" y="1940992"/>
                </a:lnTo>
                <a:lnTo>
                  <a:pt x="11288268" y="1940992"/>
                </a:lnTo>
                <a:lnTo>
                  <a:pt x="11288268" y="2001263"/>
                </a:lnTo>
                <a:lnTo>
                  <a:pt x="11310880" y="2001263"/>
                </a:lnTo>
                <a:lnTo>
                  <a:pt x="11310880" y="2107633"/>
                </a:lnTo>
                <a:lnTo>
                  <a:pt x="11345465" y="2107633"/>
                </a:lnTo>
                <a:lnTo>
                  <a:pt x="11345465" y="2282390"/>
                </a:lnTo>
                <a:lnTo>
                  <a:pt x="11376523" y="2282390"/>
                </a:lnTo>
                <a:lnTo>
                  <a:pt x="11376523" y="2401984"/>
                </a:lnTo>
                <a:lnTo>
                  <a:pt x="11399203" y="2401984"/>
                </a:lnTo>
                <a:lnTo>
                  <a:pt x="11399203" y="2533507"/>
                </a:lnTo>
                <a:lnTo>
                  <a:pt x="11423397" y="2533507"/>
                </a:lnTo>
                <a:lnTo>
                  <a:pt x="11423397" y="2564451"/>
                </a:lnTo>
                <a:lnTo>
                  <a:pt x="11447590" y="2564451"/>
                </a:lnTo>
                <a:lnTo>
                  <a:pt x="11447590" y="2510229"/>
                </a:lnTo>
                <a:lnTo>
                  <a:pt x="11483303" y="2510229"/>
                </a:lnTo>
                <a:lnTo>
                  <a:pt x="11483303" y="2458114"/>
                </a:lnTo>
                <a:lnTo>
                  <a:pt x="11506653" y="2458114"/>
                </a:lnTo>
                <a:lnTo>
                  <a:pt x="11506653" y="2233760"/>
                </a:lnTo>
                <a:lnTo>
                  <a:pt x="11537922" y="2233760"/>
                </a:lnTo>
                <a:lnTo>
                  <a:pt x="11537922" y="2458114"/>
                </a:lnTo>
                <a:lnTo>
                  <a:pt x="11561273" y="2458114"/>
                </a:lnTo>
                <a:lnTo>
                  <a:pt x="11561273" y="2510229"/>
                </a:lnTo>
                <a:lnTo>
                  <a:pt x="11596986" y="2510229"/>
                </a:lnTo>
                <a:lnTo>
                  <a:pt x="11596986" y="2554405"/>
                </a:lnTo>
                <a:lnTo>
                  <a:pt x="11626796" y="2554405"/>
                </a:lnTo>
                <a:lnTo>
                  <a:pt x="11626796" y="2591693"/>
                </a:lnTo>
                <a:lnTo>
                  <a:pt x="11656050" y="2591693"/>
                </a:lnTo>
                <a:lnTo>
                  <a:pt x="11656050" y="2900381"/>
                </a:lnTo>
                <a:lnTo>
                  <a:pt x="11707155" y="2900381"/>
                </a:lnTo>
                <a:lnTo>
                  <a:pt x="11707155" y="2572489"/>
                </a:lnTo>
                <a:lnTo>
                  <a:pt x="11729414" y="2572489"/>
                </a:lnTo>
                <a:lnTo>
                  <a:pt x="11729414" y="1346803"/>
                </a:lnTo>
                <a:lnTo>
                  <a:pt x="11762517" y="1346803"/>
                </a:lnTo>
                <a:lnTo>
                  <a:pt x="11762517" y="1228203"/>
                </a:lnTo>
                <a:lnTo>
                  <a:pt x="11788935" y="1228203"/>
                </a:lnTo>
                <a:lnTo>
                  <a:pt x="11788935" y="1190159"/>
                </a:lnTo>
                <a:lnTo>
                  <a:pt x="11800933" y="1190159"/>
                </a:lnTo>
                <a:lnTo>
                  <a:pt x="11800933" y="1181592"/>
                </a:lnTo>
                <a:lnTo>
                  <a:pt x="12000670" y="1181592"/>
                </a:lnTo>
                <a:lnTo>
                  <a:pt x="12000670" y="1190159"/>
                </a:lnTo>
                <a:lnTo>
                  <a:pt x="12000670" y="1228203"/>
                </a:lnTo>
                <a:lnTo>
                  <a:pt x="12012668" y="1228203"/>
                </a:lnTo>
                <a:lnTo>
                  <a:pt x="12012668" y="1346803"/>
                </a:lnTo>
                <a:lnTo>
                  <a:pt x="12044125" y="1346803"/>
                </a:lnTo>
                <a:lnTo>
                  <a:pt x="12044125" y="2131891"/>
                </a:lnTo>
                <a:lnTo>
                  <a:pt x="12051301" y="2131891"/>
                </a:lnTo>
                <a:lnTo>
                  <a:pt x="12051301" y="2160131"/>
                </a:lnTo>
                <a:lnTo>
                  <a:pt x="12067779" y="2160131"/>
                </a:lnTo>
                <a:lnTo>
                  <a:pt x="12067779" y="2150364"/>
                </a:lnTo>
                <a:lnTo>
                  <a:pt x="12086252" y="2131891"/>
                </a:lnTo>
                <a:lnTo>
                  <a:pt x="12213966" y="2131891"/>
                </a:lnTo>
                <a:lnTo>
                  <a:pt x="12232439" y="2150364"/>
                </a:lnTo>
                <a:lnTo>
                  <a:pt x="12232439" y="2160131"/>
                </a:lnTo>
                <a:lnTo>
                  <a:pt x="12268355" y="2160131"/>
                </a:lnTo>
                <a:lnTo>
                  <a:pt x="12268355" y="2196980"/>
                </a:lnTo>
                <a:lnTo>
                  <a:pt x="12290198" y="2196980"/>
                </a:lnTo>
                <a:lnTo>
                  <a:pt x="12290199" y="2196980"/>
                </a:lnTo>
                <a:lnTo>
                  <a:pt x="12290199" y="2225219"/>
                </a:lnTo>
                <a:lnTo>
                  <a:pt x="12333389" y="2225219"/>
                </a:lnTo>
                <a:lnTo>
                  <a:pt x="12333389" y="2481795"/>
                </a:lnTo>
                <a:lnTo>
                  <a:pt x="12441243" y="2481795"/>
                </a:lnTo>
                <a:lnTo>
                  <a:pt x="12441243" y="2453494"/>
                </a:lnTo>
                <a:lnTo>
                  <a:pt x="12482965" y="2453494"/>
                </a:lnTo>
                <a:lnTo>
                  <a:pt x="12482965" y="2135997"/>
                </a:lnTo>
                <a:lnTo>
                  <a:pt x="12503282" y="2135997"/>
                </a:lnTo>
                <a:lnTo>
                  <a:pt x="12503282" y="2099529"/>
                </a:lnTo>
                <a:lnTo>
                  <a:pt x="12533260" y="2099529"/>
                </a:lnTo>
                <a:lnTo>
                  <a:pt x="12533260" y="2063063"/>
                </a:lnTo>
                <a:lnTo>
                  <a:pt x="12682979" y="2063063"/>
                </a:lnTo>
                <a:lnTo>
                  <a:pt x="12682979" y="2099529"/>
                </a:lnTo>
                <a:lnTo>
                  <a:pt x="12756769" y="2099529"/>
                </a:lnTo>
                <a:lnTo>
                  <a:pt x="12756769" y="2420686"/>
                </a:lnTo>
                <a:lnTo>
                  <a:pt x="12791146" y="2420686"/>
                </a:lnTo>
                <a:lnTo>
                  <a:pt x="12791146" y="2225219"/>
                </a:lnTo>
                <a:lnTo>
                  <a:pt x="12832556" y="2225219"/>
                </a:lnTo>
                <a:lnTo>
                  <a:pt x="12832556" y="2131890"/>
                </a:lnTo>
                <a:lnTo>
                  <a:pt x="12862851" y="2131890"/>
                </a:lnTo>
                <a:lnTo>
                  <a:pt x="12862851" y="2099529"/>
                </a:lnTo>
                <a:lnTo>
                  <a:pt x="12880771" y="2099529"/>
                </a:lnTo>
                <a:lnTo>
                  <a:pt x="12880771" y="2063063"/>
                </a:lnTo>
                <a:lnTo>
                  <a:pt x="13012571" y="2063063"/>
                </a:lnTo>
                <a:lnTo>
                  <a:pt x="13012571" y="2099529"/>
                </a:lnTo>
                <a:lnTo>
                  <a:pt x="13044870" y="2099529"/>
                </a:lnTo>
                <a:lnTo>
                  <a:pt x="13044870" y="2131891"/>
                </a:lnTo>
                <a:lnTo>
                  <a:pt x="13070899" y="2131891"/>
                </a:lnTo>
                <a:lnTo>
                  <a:pt x="13070899" y="2233829"/>
                </a:lnTo>
                <a:lnTo>
                  <a:pt x="13122652" y="2233829"/>
                </a:lnTo>
                <a:lnTo>
                  <a:pt x="13122652" y="2261239"/>
                </a:lnTo>
                <a:lnTo>
                  <a:pt x="13134961" y="2261239"/>
                </a:lnTo>
                <a:lnTo>
                  <a:pt x="13134961" y="2322279"/>
                </a:lnTo>
                <a:lnTo>
                  <a:pt x="13296300" y="2322279"/>
                </a:lnTo>
                <a:lnTo>
                  <a:pt x="13296300" y="2322278"/>
                </a:lnTo>
                <a:lnTo>
                  <a:pt x="13296299" y="2322278"/>
                </a:lnTo>
                <a:lnTo>
                  <a:pt x="13296299" y="2186441"/>
                </a:lnTo>
                <a:lnTo>
                  <a:pt x="13296299" y="1319571"/>
                </a:lnTo>
                <a:lnTo>
                  <a:pt x="13296299" y="1189176"/>
                </a:lnTo>
                <a:lnTo>
                  <a:pt x="13329212" y="1189176"/>
                </a:lnTo>
                <a:lnTo>
                  <a:pt x="13329212" y="944714"/>
                </a:lnTo>
                <a:lnTo>
                  <a:pt x="13365590" y="944714"/>
                </a:lnTo>
                <a:lnTo>
                  <a:pt x="13365590" y="817109"/>
                </a:lnTo>
                <a:lnTo>
                  <a:pt x="13393460" y="817109"/>
                </a:lnTo>
                <a:lnTo>
                  <a:pt x="13393460" y="593980"/>
                </a:lnTo>
                <a:lnTo>
                  <a:pt x="13420895" y="593980"/>
                </a:lnTo>
                <a:lnTo>
                  <a:pt x="13420895" y="561289"/>
                </a:lnTo>
                <a:lnTo>
                  <a:pt x="13448435" y="561289"/>
                </a:lnTo>
                <a:lnTo>
                  <a:pt x="13448435" y="534615"/>
                </a:lnTo>
                <a:lnTo>
                  <a:pt x="13466637" y="534615"/>
                </a:lnTo>
                <a:lnTo>
                  <a:pt x="13466637" y="495809"/>
                </a:lnTo>
                <a:lnTo>
                  <a:pt x="13475295" y="495809"/>
                </a:lnTo>
                <a:lnTo>
                  <a:pt x="13475295" y="271203"/>
                </a:lnTo>
                <a:lnTo>
                  <a:pt x="13506564" y="271203"/>
                </a:lnTo>
                <a:lnTo>
                  <a:pt x="13506564" y="495809"/>
                </a:lnTo>
                <a:lnTo>
                  <a:pt x="13515221" y="495809"/>
                </a:lnTo>
                <a:lnTo>
                  <a:pt x="13515221" y="534615"/>
                </a:lnTo>
                <a:lnTo>
                  <a:pt x="13539326" y="534615"/>
                </a:lnTo>
                <a:lnTo>
                  <a:pt x="13539326" y="569950"/>
                </a:lnTo>
                <a:lnTo>
                  <a:pt x="13552866" y="569950"/>
                </a:lnTo>
                <a:lnTo>
                  <a:pt x="13552866" y="587873"/>
                </a:lnTo>
                <a:lnTo>
                  <a:pt x="13578649" y="587873"/>
                </a:lnTo>
                <a:lnTo>
                  <a:pt x="13578649" y="785894"/>
                </a:lnTo>
                <a:lnTo>
                  <a:pt x="13615266" y="785894"/>
                </a:lnTo>
                <a:lnTo>
                  <a:pt x="13615266" y="817109"/>
                </a:lnTo>
                <a:lnTo>
                  <a:pt x="13639910" y="817109"/>
                </a:lnTo>
                <a:lnTo>
                  <a:pt x="13639910" y="944714"/>
                </a:lnTo>
                <a:lnTo>
                  <a:pt x="13670647" y="944714"/>
                </a:lnTo>
                <a:lnTo>
                  <a:pt x="13670647" y="1169319"/>
                </a:lnTo>
                <a:lnTo>
                  <a:pt x="13709971" y="1169319"/>
                </a:lnTo>
                <a:lnTo>
                  <a:pt x="13709971" y="1138685"/>
                </a:lnTo>
                <a:lnTo>
                  <a:pt x="13729030" y="1138685"/>
                </a:lnTo>
                <a:lnTo>
                  <a:pt x="13729030" y="1109885"/>
                </a:lnTo>
                <a:lnTo>
                  <a:pt x="13746547" y="1109885"/>
                </a:lnTo>
                <a:lnTo>
                  <a:pt x="13746547" y="1068399"/>
                </a:lnTo>
                <a:lnTo>
                  <a:pt x="13775370" y="1068399"/>
                </a:lnTo>
                <a:lnTo>
                  <a:pt x="13775370" y="1035897"/>
                </a:lnTo>
                <a:lnTo>
                  <a:pt x="13793371" y="1035897"/>
                </a:lnTo>
                <a:lnTo>
                  <a:pt x="13793371" y="881475"/>
                </a:lnTo>
                <a:lnTo>
                  <a:pt x="13824640" y="881475"/>
                </a:lnTo>
                <a:lnTo>
                  <a:pt x="13824640" y="1035897"/>
                </a:lnTo>
                <a:lnTo>
                  <a:pt x="13833485" y="1035897"/>
                </a:lnTo>
                <a:lnTo>
                  <a:pt x="13833485" y="1053836"/>
                </a:lnTo>
                <a:lnTo>
                  <a:pt x="13849881" y="1053836"/>
                </a:lnTo>
                <a:lnTo>
                  <a:pt x="13849881" y="1068399"/>
                </a:lnTo>
                <a:lnTo>
                  <a:pt x="13854302" y="1068399"/>
                </a:lnTo>
                <a:lnTo>
                  <a:pt x="13854302" y="1128787"/>
                </a:lnTo>
                <a:lnTo>
                  <a:pt x="13887828" y="1128787"/>
                </a:lnTo>
                <a:lnTo>
                  <a:pt x="13887828" y="1193780"/>
                </a:lnTo>
                <a:lnTo>
                  <a:pt x="13920012" y="1193780"/>
                </a:lnTo>
                <a:lnTo>
                  <a:pt x="13920012" y="1257940"/>
                </a:lnTo>
                <a:lnTo>
                  <a:pt x="13951850" y="1257940"/>
                </a:lnTo>
                <a:lnTo>
                  <a:pt x="13951850" y="1319571"/>
                </a:lnTo>
                <a:lnTo>
                  <a:pt x="13985625" y="1319571"/>
                </a:lnTo>
                <a:lnTo>
                  <a:pt x="13985625" y="1450990"/>
                </a:lnTo>
                <a:lnTo>
                  <a:pt x="14001689" y="1450990"/>
                </a:lnTo>
                <a:lnTo>
                  <a:pt x="14001689" y="1823645"/>
                </a:lnTo>
                <a:lnTo>
                  <a:pt x="14047894" y="1823645"/>
                </a:lnTo>
                <a:lnTo>
                  <a:pt x="14047894" y="1957793"/>
                </a:lnTo>
                <a:lnTo>
                  <a:pt x="14069863" y="1957793"/>
                </a:lnTo>
                <a:lnTo>
                  <a:pt x="14069863" y="2285796"/>
                </a:lnTo>
                <a:lnTo>
                  <a:pt x="14097737" y="2285796"/>
                </a:lnTo>
                <a:lnTo>
                  <a:pt x="14097737" y="2298955"/>
                </a:lnTo>
                <a:lnTo>
                  <a:pt x="14123580" y="2298955"/>
                </a:lnTo>
                <a:lnTo>
                  <a:pt x="14123580" y="2233829"/>
                </a:lnTo>
                <a:lnTo>
                  <a:pt x="14149076" y="2233829"/>
                </a:lnTo>
                <a:lnTo>
                  <a:pt x="14149076" y="2158090"/>
                </a:lnTo>
                <a:lnTo>
                  <a:pt x="14162436" y="2158090"/>
                </a:lnTo>
                <a:lnTo>
                  <a:pt x="14162436" y="2135951"/>
                </a:lnTo>
                <a:lnTo>
                  <a:pt x="14223273" y="2135951"/>
                </a:lnTo>
                <a:lnTo>
                  <a:pt x="14223273" y="2148595"/>
                </a:lnTo>
                <a:lnTo>
                  <a:pt x="14234272" y="2148595"/>
                </a:lnTo>
                <a:lnTo>
                  <a:pt x="14234272" y="2190653"/>
                </a:lnTo>
                <a:lnTo>
                  <a:pt x="14253692" y="2190653"/>
                </a:lnTo>
                <a:lnTo>
                  <a:pt x="14253692" y="2206714"/>
                </a:lnTo>
                <a:lnTo>
                  <a:pt x="14264690" y="2206714"/>
                </a:lnTo>
                <a:lnTo>
                  <a:pt x="14264690" y="2259290"/>
                </a:lnTo>
                <a:lnTo>
                  <a:pt x="14289500" y="2259290"/>
                </a:lnTo>
                <a:lnTo>
                  <a:pt x="14289500" y="2311866"/>
                </a:lnTo>
                <a:lnTo>
                  <a:pt x="14310844" y="2311866"/>
                </a:lnTo>
                <a:lnTo>
                  <a:pt x="14310844" y="2335432"/>
                </a:lnTo>
                <a:lnTo>
                  <a:pt x="14326150" y="2335432"/>
                </a:lnTo>
                <a:lnTo>
                  <a:pt x="14326150" y="2362074"/>
                </a:lnTo>
                <a:lnTo>
                  <a:pt x="14355564" y="2362074"/>
                </a:lnTo>
                <a:lnTo>
                  <a:pt x="14355564" y="2420686"/>
                </a:lnTo>
                <a:lnTo>
                  <a:pt x="14399093" y="2420686"/>
                </a:lnTo>
                <a:lnTo>
                  <a:pt x="14399093" y="2447684"/>
                </a:lnTo>
                <a:lnTo>
                  <a:pt x="14451959" y="2447684"/>
                </a:lnTo>
                <a:lnTo>
                  <a:pt x="14451959" y="2577032"/>
                </a:lnTo>
                <a:lnTo>
                  <a:pt x="14593471" y="2577032"/>
                </a:lnTo>
                <a:lnTo>
                  <a:pt x="14593471" y="2549622"/>
                </a:lnTo>
                <a:lnTo>
                  <a:pt x="14623330" y="2549622"/>
                </a:lnTo>
                <a:lnTo>
                  <a:pt x="14623330" y="2135951"/>
                </a:lnTo>
                <a:lnTo>
                  <a:pt x="14810599" y="2135951"/>
                </a:lnTo>
                <a:lnTo>
                  <a:pt x="14810599" y="2099529"/>
                </a:lnTo>
                <a:lnTo>
                  <a:pt x="14838474" y="2099529"/>
                </a:lnTo>
                <a:lnTo>
                  <a:pt x="14838474" y="2042564"/>
                </a:lnTo>
                <a:lnTo>
                  <a:pt x="15168129" y="2042564"/>
                </a:lnTo>
                <a:lnTo>
                  <a:pt x="15168129" y="2063063"/>
                </a:lnTo>
                <a:lnTo>
                  <a:pt x="15169161" y="2063063"/>
                </a:lnTo>
                <a:lnTo>
                  <a:pt x="15169161" y="2067055"/>
                </a:lnTo>
                <a:lnTo>
                  <a:pt x="15296875" y="2067055"/>
                </a:lnTo>
                <a:lnTo>
                  <a:pt x="15296875" y="2196980"/>
                </a:lnTo>
                <a:lnTo>
                  <a:pt x="15403186" y="2196980"/>
                </a:lnTo>
                <a:lnTo>
                  <a:pt x="15403186" y="2107150"/>
                </a:lnTo>
                <a:lnTo>
                  <a:pt x="15508410" y="2107150"/>
                </a:lnTo>
                <a:lnTo>
                  <a:pt x="15508410" y="2005912"/>
                </a:lnTo>
                <a:lnTo>
                  <a:pt x="15680887" y="2005912"/>
                </a:lnTo>
                <a:lnTo>
                  <a:pt x="15680887" y="2157911"/>
                </a:lnTo>
                <a:lnTo>
                  <a:pt x="15741212" y="2157911"/>
                </a:lnTo>
                <a:lnTo>
                  <a:pt x="15741212" y="2255205"/>
                </a:lnTo>
                <a:lnTo>
                  <a:pt x="15767126" y="2255205"/>
                </a:lnTo>
                <a:lnTo>
                  <a:pt x="15767126" y="2378856"/>
                </a:lnTo>
                <a:lnTo>
                  <a:pt x="15801925" y="2378856"/>
                </a:lnTo>
                <a:lnTo>
                  <a:pt x="15801925" y="2452879"/>
                </a:lnTo>
                <a:lnTo>
                  <a:pt x="15845361" y="2452879"/>
                </a:lnTo>
                <a:lnTo>
                  <a:pt x="15845361" y="2390375"/>
                </a:lnTo>
                <a:lnTo>
                  <a:pt x="15900641" y="2390375"/>
                </a:lnTo>
                <a:lnTo>
                  <a:pt x="15900641" y="2362074"/>
                </a:lnTo>
                <a:lnTo>
                  <a:pt x="15997268" y="2362074"/>
                </a:lnTo>
                <a:lnTo>
                  <a:pt x="15997268" y="2390375"/>
                </a:lnTo>
                <a:lnTo>
                  <a:pt x="16094542" y="2390375"/>
                </a:lnTo>
                <a:lnTo>
                  <a:pt x="16094542" y="2362567"/>
                </a:lnTo>
                <a:lnTo>
                  <a:pt x="16274841" y="2362567"/>
                </a:lnTo>
                <a:lnTo>
                  <a:pt x="16274841" y="2420686"/>
                </a:lnTo>
                <a:lnTo>
                  <a:pt x="16426167" y="2420686"/>
                </a:lnTo>
                <a:lnTo>
                  <a:pt x="16426167" y="2512772"/>
                </a:lnTo>
                <a:lnTo>
                  <a:pt x="16467941" y="2512772"/>
                </a:lnTo>
                <a:lnTo>
                  <a:pt x="16467941" y="2214043"/>
                </a:lnTo>
                <a:lnTo>
                  <a:pt x="16497013" y="2214043"/>
                </a:lnTo>
                <a:lnTo>
                  <a:pt x="16497013" y="2163063"/>
                </a:lnTo>
                <a:lnTo>
                  <a:pt x="16531341" y="2163063"/>
                </a:lnTo>
                <a:lnTo>
                  <a:pt x="16531341" y="2108423"/>
                </a:lnTo>
                <a:lnTo>
                  <a:pt x="16538739" y="2108423"/>
                </a:lnTo>
                <a:lnTo>
                  <a:pt x="16538739" y="1940776"/>
                </a:lnTo>
                <a:lnTo>
                  <a:pt x="16562071" y="1940776"/>
                </a:lnTo>
                <a:lnTo>
                  <a:pt x="16562071" y="1726586"/>
                </a:lnTo>
                <a:lnTo>
                  <a:pt x="16596813" y="1726586"/>
                </a:lnTo>
                <a:lnTo>
                  <a:pt x="16596813" y="1940776"/>
                </a:lnTo>
                <a:lnTo>
                  <a:pt x="16619933" y="1940776"/>
                </a:lnTo>
                <a:lnTo>
                  <a:pt x="16619933" y="2108423"/>
                </a:lnTo>
                <a:lnTo>
                  <a:pt x="16638649" y="2108423"/>
                </a:lnTo>
                <a:lnTo>
                  <a:pt x="16638649" y="2142288"/>
                </a:lnTo>
                <a:lnTo>
                  <a:pt x="16673501" y="2142288"/>
                </a:lnTo>
                <a:lnTo>
                  <a:pt x="16673501" y="2198969"/>
                </a:lnTo>
                <a:lnTo>
                  <a:pt x="16710799" y="2198969"/>
                </a:lnTo>
                <a:lnTo>
                  <a:pt x="16710799" y="2387387"/>
                </a:lnTo>
                <a:lnTo>
                  <a:pt x="16907577" y="2387387"/>
                </a:lnTo>
                <a:lnTo>
                  <a:pt x="16907577" y="2439567"/>
                </a:lnTo>
                <a:lnTo>
                  <a:pt x="16934833" y="2439567"/>
                </a:lnTo>
                <a:lnTo>
                  <a:pt x="16934833" y="2481795"/>
                </a:lnTo>
                <a:lnTo>
                  <a:pt x="16961625" y="2481795"/>
                </a:lnTo>
                <a:lnTo>
                  <a:pt x="16961625" y="2681624"/>
                </a:lnTo>
                <a:lnTo>
                  <a:pt x="17084389" y="2681624"/>
                </a:lnTo>
                <a:lnTo>
                  <a:pt x="17084389" y="2719727"/>
                </a:lnTo>
                <a:lnTo>
                  <a:pt x="17116981" y="2719727"/>
                </a:lnTo>
                <a:lnTo>
                  <a:pt x="17116981" y="2757829"/>
                </a:lnTo>
                <a:lnTo>
                  <a:pt x="17149049" y="2757829"/>
                </a:lnTo>
                <a:lnTo>
                  <a:pt x="17149049" y="2887784"/>
                </a:lnTo>
                <a:lnTo>
                  <a:pt x="17216297" y="2887784"/>
                </a:lnTo>
                <a:lnTo>
                  <a:pt x="17216297" y="2946317"/>
                </a:lnTo>
                <a:lnTo>
                  <a:pt x="17243553" y="2946317"/>
                </a:lnTo>
                <a:lnTo>
                  <a:pt x="17243553" y="2979016"/>
                </a:lnTo>
                <a:lnTo>
                  <a:pt x="17307961" y="2979016"/>
                </a:lnTo>
                <a:lnTo>
                  <a:pt x="17307961" y="3016490"/>
                </a:lnTo>
                <a:lnTo>
                  <a:pt x="17370453" y="3016490"/>
                </a:lnTo>
                <a:lnTo>
                  <a:pt x="17370453" y="3039645"/>
                </a:lnTo>
                <a:lnTo>
                  <a:pt x="17439137" y="3039645"/>
                </a:lnTo>
                <a:lnTo>
                  <a:pt x="17439137" y="3011405"/>
                </a:lnTo>
                <a:lnTo>
                  <a:pt x="17471137" y="3011405"/>
                </a:lnTo>
                <a:lnTo>
                  <a:pt x="17471137" y="2975736"/>
                </a:lnTo>
                <a:lnTo>
                  <a:pt x="17492165" y="2971484"/>
                </a:lnTo>
                <a:cubicBezTo>
                  <a:pt x="17500209" y="2968074"/>
                  <a:pt x="17507457" y="2963141"/>
                  <a:pt x="17513545" y="2957044"/>
                </a:cubicBezTo>
                <a:lnTo>
                  <a:pt x="17517013" y="2948661"/>
                </a:lnTo>
                <a:lnTo>
                  <a:pt x="17526561" y="2948661"/>
                </a:lnTo>
                <a:lnTo>
                  <a:pt x="17552789" y="2980567"/>
                </a:lnTo>
                <a:cubicBezTo>
                  <a:pt x="17565553" y="2989203"/>
                  <a:pt x="17580941" y="2994246"/>
                  <a:pt x="17597501" y="2994246"/>
                </a:cubicBezTo>
                <a:cubicBezTo>
                  <a:pt x="17614061" y="2994246"/>
                  <a:pt x="17629445" y="2989203"/>
                  <a:pt x="17642209" y="2980567"/>
                </a:cubicBezTo>
                <a:lnTo>
                  <a:pt x="17668441" y="2948661"/>
                </a:lnTo>
                <a:lnTo>
                  <a:pt x="17680657" y="2948661"/>
                </a:lnTo>
                <a:lnTo>
                  <a:pt x="17688229" y="2966962"/>
                </a:lnTo>
                <a:cubicBezTo>
                  <a:pt x="17700401" y="2979154"/>
                  <a:pt x="17717217" y="2986696"/>
                  <a:pt x="17735793" y="2986696"/>
                </a:cubicBezTo>
                <a:cubicBezTo>
                  <a:pt x="17754369" y="2986696"/>
                  <a:pt x="17771185" y="2979154"/>
                  <a:pt x="17783361" y="2966962"/>
                </a:cubicBezTo>
                <a:lnTo>
                  <a:pt x="17790929" y="2948661"/>
                </a:lnTo>
                <a:lnTo>
                  <a:pt x="17806333" y="2948661"/>
                </a:lnTo>
                <a:lnTo>
                  <a:pt x="17813297" y="2965499"/>
                </a:lnTo>
                <a:cubicBezTo>
                  <a:pt x="17825469" y="2977692"/>
                  <a:pt x="17842285" y="2985234"/>
                  <a:pt x="17860861" y="2985234"/>
                </a:cubicBezTo>
                <a:cubicBezTo>
                  <a:pt x="17879437" y="2985234"/>
                  <a:pt x="17896253" y="2977692"/>
                  <a:pt x="17908429" y="2965499"/>
                </a:cubicBezTo>
                <a:lnTo>
                  <a:pt x="17915389" y="2948661"/>
                </a:lnTo>
                <a:lnTo>
                  <a:pt x="17931053" y="2948661"/>
                </a:lnTo>
                <a:lnTo>
                  <a:pt x="17937413" y="2964037"/>
                </a:lnTo>
                <a:cubicBezTo>
                  <a:pt x="17949585" y="2976230"/>
                  <a:pt x="17966405" y="2983771"/>
                  <a:pt x="17984981" y="2983771"/>
                </a:cubicBezTo>
                <a:lnTo>
                  <a:pt x="18006217" y="2979477"/>
                </a:lnTo>
                <a:lnTo>
                  <a:pt x="18006217" y="2634032"/>
                </a:lnTo>
                <a:lnTo>
                  <a:pt x="18413098" y="2634032"/>
                </a:lnTo>
                <a:lnTo>
                  <a:pt x="18413098" y="2580075"/>
                </a:lnTo>
                <a:lnTo>
                  <a:pt x="18439046" y="2580075"/>
                </a:lnTo>
                <a:lnTo>
                  <a:pt x="18439046" y="2516569"/>
                </a:lnTo>
                <a:lnTo>
                  <a:pt x="18467662" y="2516569"/>
                </a:lnTo>
                <a:lnTo>
                  <a:pt x="18467662" y="2416066"/>
                </a:lnTo>
                <a:cubicBezTo>
                  <a:pt x="18467662" y="2406472"/>
                  <a:pt x="18475442" y="2398694"/>
                  <a:pt x="18485034" y="2398694"/>
                </a:cubicBezTo>
                <a:cubicBezTo>
                  <a:pt x="18494626" y="2398694"/>
                  <a:pt x="18502406" y="2406472"/>
                  <a:pt x="18502406" y="2416066"/>
                </a:cubicBezTo>
                <a:lnTo>
                  <a:pt x="18502406" y="2516569"/>
                </a:lnTo>
                <a:lnTo>
                  <a:pt x="18506094" y="2516569"/>
                </a:lnTo>
                <a:lnTo>
                  <a:pt x="18506094" y="2580075"/>
                </a:lnTo>
                <a:lnTo>
                  <a:pt x="18637050" y="2580075"/>
                </a:lnTo>
                <a:lnTo>
                  <a:pt x="18637050" y="2695613"/>
                </a:lnTo>
                <a:lnTo>
                  <a:pt x="18718558" y="2695613"/>
                </a:lnTo>
                <a:lnTo>
                  <a:pt x="18718558" y="2726404"/>
                </a:lnTo>
                <a:lnTo>
                  <a:pt x="18745930" y="2726404"/>
                </a:lnTo>
                <a:lnTo>
                  <a:pt x="18745930" y="2757194"/>
                </a:lnTo>
                <a:lnTo>
                  <a:pt x="18780006" y="2757194"/>
                </a:lnTo>
                <a:lnTo>
                  <a:pt x="18780006" y="2913955"/>
                </a:lnTo>
                <a:lnTo>
                  <a:pt x="18814130" y="2913955"/>
                </a:lnTo>
                <a:lnTo>
                  <a:pt x="18814130" y="3102723"/>
                </a:lnTo>
                <a:lnTo>
                  <a:pt x="18837178" y="3102723"/>
                </a:lnTo>
                <a:lnTo>
                  <a:pt x="18837178" y="3139699"/>
                </a:lnTo>
                <a:lnTo>
                  <a:pt x="18869246" y="3139699"/>
                </a:lnTo>
                <a:lnTo>
                  <a:pt x="18869246" y="3174630"/>
                </a:lnTo>
                <a:lnTo>
                  <a:pt x="18889698" y="3174630"/>
                </a:lnTo>
                <a:lnTo>
                  <a:pt x="18889698" y="3203980"/>
                </a:lnTo>
                <a:lnTo>
                  <a:pt x="18940662" y="3203980"/>
                </a:lnTo>
                <a:lnTo>
                  <a:pt x="18940662" y="3180257"/>
                </a:lnTo>
                <a:lnTo>
                  <a:pt x="18976382" y="3180257"/>
                </a:lnTo>
                <a:lnTo>
                  <a:pt x="18976382" y="3145861"/>
                </a:lnTo>
                <a:lnTo>
                  <a:pt x="18993366" y="3145861"/>
                </a:lnTo>
                <a:lnTo>
                  <a:pt x="18993366" y="2810499"/>
                </a:lnTo>
                <a:lnTo>
                  <a:pt x="19037486" y="2810499"/>
                </a:lnTo>
                <a:lnTo>
                  <a:pt x="19037486" y="3068586"/>
                </a:lnTo>
                <a:lnTo>
                  <a:pt x="19072026" y="3068586"/>
                </a:lnTo>
                <a:lnTo>
                  <a:pt x="19072026" y="3139955"/>
                </a:lnTo>
                <a:lnTo>
                  <a:pt x="19103246" y="3139955"/>
                </a:lnTo>
                <a:lnTo>
                  <a:pt x="19103246" y="3180099"/>
                </a:lnTo>
                <a:lnTo>
                  <a:pt x="19135506" y="3180099"/>
                </a:lnTo>
                <a:lnTo>
                  <a:pt x="19135506" y="3938179"/>
                </a:lnTo>
                <a:lnTo>
                  <a:pt x="19103246" y="3938179"/>
                </a:lnTo>
                <a:lnTo>
                  <a:pt x="19072026" y="3938179"/>
                </a:lnTo>
                <a:lnTo>
                  <a:pt x="19070366" y="3938179"/>
                </a:lnTo>
                <a:lnTo>
                  <a:pt x="19037486" y="3938179"/>
                </a:lnTo>
                <a:lnTo>
                  <a:pt x="19037310" y="3938179"/>
                </a:lnTo>
                <a:lnTo>
                  <a:pt x="19005226" y="3938179"/>
                </a:lnTo>
                <a:lnTo>
                  <a:pt x="65742" y="3938179"/>
                </a:lnTo>
                <a:lnTo>
                  <a:pt x="32064" y="3938179"/>
                </a:lnTo>
                <a:lnTo>
                  <a:pt x="0" y="3938179"/>
                </a:lnTo>
                <a:lnTo>
                  <a:pt x="0" y="3559767"/>
                </a:lnTo>
                <a:lnTo>
                  <a:pt x="19928" y="3559767"/>
                </a:lnTo>
                <a:lnTo>
                  <a:pt x="19928" y="3519310"/>
                </a:lnTo>
                <a:lnTo>
                  <a:pt x="32064" y="3519310"/>
                </a:lnTo>
                <a:lnTo>
                  <a:pt x="32064" y="3495802"/>
                </a:lnTo>
                <a:lnTo>
                  <a:pt x="86352" y="3495802"/>
                </a:lnTo>
                <a:lnTo>
                  <a:pt x="86352" y="3644125"/>
                </a:lnTo>
                <a:lnTo>
                  <a:pt x="218966" y="3644125"/>
                </a:lnTo>
                <a:lnTo>
                  <a:pt x="218966" y="3682161"/>
                </a:lnTo>
                <a:lnTo>
                  <a:pt x="270070" y="3682161"/>
                </a:lnTo>
                <a:lnTo>
                  <a:pt x="270070" y="3663142"/>
                </a:lnTo>
                <a:lnTo>
                  <a:pt x="298378" y="3663142"/>
                </a:lnTo>
                <a:lnTo>
                  <a:pt x="298378" y="3336569"/>
                </a:lnTo>
                <a:lnTo>
                  <a:pt x="472924" y="3336569"/>
                </a:lnTo>
                <a:lnTo>
                  <a:pt x="472924" y="3237704"/>
                </a:lnTo>
                <a:lnTo>
                  <a:pt x="509278" y="3237704"/>
                </a:lnTo>
                <a:lnTo>
                  <a:pt x="509278" y="3195575"/>
                </a:lnTo>
                <a:lnTo>
                  <a:pt x="703392" y="3195575"/>
                </a:lnTo>
                <a:lnTo>
                  <a:pt x="703392" y="3237704"/>
                </a:lnTo>
                <a:lnTo>
                  <a:pt x="767858" y="3237704"/>
                </a:lnTo>
                <a:lnTo>
                  <a:pt x="767858" y="3377495"/>
                </a:lnTo>
                <a:lnTo>
                  <a:pt x="897392" y="3377495"/>
                </a:lnTo>
                <a:lnTo>
                  <a:pt x="897392" y="2990139"/>
                </a:lnTo>
                <a:lnTo>
                  <a:pt x="1027946" y="2990139"/>
                </a:lnTo>
                <a:lnTo>
                  <a:pt x="1027946" y="3575576"/>
                </a:lnTo>
                <a:lnTo>
                  <a:pt x="1095466" y="3575576"/>
                </a:lnTo>
                <a:lnTo>
                  <a:pt x="1095466" y="3611282"/>
                </a:lnTo>
                <a:lnTo>
                  <a:pt x="1125004" y="3611282"/>
                </a:lnTo>
                <a:lnTo>
                  <a:pt x="1125004" y="3644124"/>
                </a:lnTo>
                <a:lnTo>
                  <a:pt x="1147590" y="3644124"/>
                </a:lnTo>
                <a:lnTo>
                  <a:pt x="1147590" y="3701489"/>
                </a:lnTo>
                <a:lnTo>
                  <a:pt x="1290688" y="3701489"/>
                </a:lnTo>
                <a:lnTo>
                  <a:pt x="1290688" y="3731691"/>
                </a:lnTo>
                <a:lnTo>
                  <a:pt x="1321558" y="3731691"/>
                </a:lnTo>
                <a:lnTo>
                  <a:pt x="1321558" y="3599445"/>
                </a:lnTo>
                <a:lnTo>
                  <a:pt x="1394134" y="3599445"/>
                </a:lnTo>
                <a:lnTo>
                  <a:pt x="1394134" y="3397510"/>
                </a:lnTo>
                <a:lnTo>
                  <a:pt x="1448694" y="3397510"/>
                </a:lnTo>
                <a:lnTo>
                  <a:pt x="1448694" y="3225098"/>
                </a:lnTo>
                <a:lnTo>
                  <a:pt x="1548610" y="3225098"/>
                </a:lnTo>
                <a:lnTo>
                  <a:pt x="1548610" y="3170941"/>
                </a:lnTo>
                <a:lnTo>
                  <a:pt x="1630479" y="3170941"/>
                </a:lnTo>
                <a:lnTo>
                  <a:pt x="1630479" y="2936559"/>
                </a:lnTo>
                <a:cubicBezTo>
                  <a:pt x="1630479" y="2926618"/>
                  <a:pt x="1638538" y="2918559"/>
                  <a:pt x="1648479" y="2918559"/>
                </a:cubicBezTo>
                <a:cubicBezTo>
                  <a:pt x="1658420" y="2918559"/>
                  <a:pt x="1666480" y="2926618"/>
                  <a:pt x="1666480" y="2936559"/>
                </a:cubicBezTo>
                <a:lnTo>
                  <a:pt x="1666480" y="3170941"/>
                </a:lnTo>
                <a:lnTo>
                  <a:pt x="1740672" y="3170941"/>
                </a:lnTo>
                <a:lnTo>
                  <a:pt x="1740672" y="3225098"/>
                </a:lnTo>
                <a:lnTo>
                  <a:pt x="1851694" y="3225098"/>
                </a:lnTo>
                <a:lnTo>
                  <a:pt x="1851694" y="3386903"/>
                </a:lnTo>
                <a:lnTo>
                  <a:pt x="1906488" y="3386903"/>
                </a:lnTo>
                <a:lnTo>
                  <a:pt x="1906488" y="3633086"/>
                </a:lnTo>
                <a:lnTo>
                  <a:pt x="2073761" y="3633086"/>
                </a:lnTo>
                <a:lnTo>
                  <a:pt x="2073761" y="3386903"/>
                </a:lnTo>
                <a:lnTo>
                  <a:pt x="2161096" y="3386903"/>
                </a:lnTo>
                <a:lnTo>
                  <a:pt x="2161096" y="2979754"/>
                </a:lnTo>
                <a:lnTo>
                  <a:pt x="2198366" y="2979754"/>
                </a:lnTo>
                <a:lnTo>
                  <a:pt x="2198366" y="2947993"/>
                </a:lnTo>
                <a:lnTo>
                  <a:pt x="2233244" y="2947993"/>
                </a:lnTo>
                <a:lnTo>
                  <a:pt x="2233244" y="2918697"/>
                </a:lnTo>
                <a:lnTo>
                  <a:pt x="2268122" y="2918697"/>
                </a:lnTo>
                <a:lnTo>
                  <a:pt x="2268122" y="2886270"/>
                </a:lnTo>
                <a:lnTo>
                  <a:pt x="2296248" y="2886270"/>
                </a:lnTo>
                <a:lnTo>
                  <a:pt x="2296248" y="2858057"/>
                </a:lnTo>
                <a:lnTo>
                  <a:pt x="2328937" y="2858057"/>
                </a:lnTo>
                <a:lnTo>
                  <a:pt x="2328937" y="2817595"/>
                </a:lnTo>
                <a:lnTo>
                  <a:pt x="2596325" y="2817595"/>
                </a:lnTo>
                <a:lnTo>
                  <a:pt x="2596325" y="3352789"/>
                </a:lnTo>
                <a:lnTo>
                  <a:pt x="2680818" y="3352789"/>
                </a:lnTo>
                <a:lnTo>
                  <a:pt x="2680818" y="3189832"/>
                </a:lnTo>
                <a:lnTo>
                  <a:pt x="2738489" y="3189832"/>
                </a:lnTo>
                <a:lnTo>
                  <a:pt x="2738489" y="3170246"/>
                </a:lnTo>
                <a:lnTo>
                  <a:pt x="2765199" y="3170246"/>
                </a:lnTo>
                <a:lnTo>
                  <a:pt x="2765199" y="2956971"/>
                </a:lnTo>
                <a:lnTo>
                  <a:pt x="2796882" y="2956971"/>
                </a:lnTo>
                <a:lnTo>
                  <a:pt x="2796882" y="2918697"/>
                </a:lnTo>
                <a:lnTo>
                  <a:pt x="2830031" y="2918697"/>
                </a:lnTo>
                <a:lnTo>
                  <a:pt x="2830031" y="2823411"/>
                </a:lnTo>
                <a:lnTo>
                  <a:pt x="2852336" y="2823411"/>
                </a:lnTo>
                <a:lnTo>
                  <a:pt x="2852336" y="2661462"/>
                </a:lnTo>
                <a:lnTo>
                  <a:pt x="2953855" y="2661462"/>
                </a:lnTo>
                <a:lnTo>
                  <a:pt x="2953855" y="2466961"/>
                </a:lnTo>
                <a:lnTo>
                  <a:pt x="2986480" y="2466961"/>
                </a:lnTo>
                <a:lnTo>
                  <a:pt x="2986480" y="2421387"/>
                </a:lnTo>
                <a:lnTo>
                  <a:pt x="3021470" y="2421387"/>
                </a:lnTo>
                <a:lnTo>
                  <a:pt x="3021470" y="2288802"/>
                </a:lnTo>
                <a:lnTo>
                  <a:pt x="3052178" y="2288802"/>
                </a:lnTo>
                <a:lnTo>
                  <a:pt x="3052178" y="2163238"/>
                </a:lnTo>
                <a:lnTo>
                  <a:pt x="3076946" y="2163238"/>
                </a:lnTo>
                <a:lnTo>
                  <a:pt x="3076946" y="2125469"/>
                </a:lnTo>
                <a:lnTo>
                  <a:pt x="3108644" y="2125469"/>
                </a:lnTo>
                <a:lnTo>
                  <a:pt x="3108644" y="2053348"/>
                </a:lnTo>
                <a:lnTo>
                  <a:pt x="3165310" y="2053348"/>
                </a:lnTo>
                <a:lnTo>
                  <a:pt x="3165310" y="1942519"/>
                </a:lnTo>
                <a:lnTo>
                  <a:pt x="3594872" y="1942519"/>
                </a:lnTo>
                <a:lnTo>
                  <a:pt x="3594872" y="2030857"/>
                </a:lnTo>
                <a:lnTo>
                  <a:pt x="3609977" y="2030857"/>
                </a:lnTo>
                <a:lnTo>
                  <a:pt x="3609977" y="2125665"/>
                </a:lnTo>
                <a:lnTo>
                  <a:pt x="3662266" y="2125665"/>
                </a:lnTo>
                <a:lnTo>
                  <a:pt x="3662266" y="2256527"/>
                </a:lnTo>
                <a:lnTo>
                  <a:pt x="3691605" y="2256527"/>
                </a:lnTo>
                <a:lnTo>
                  <a:pt x="3691605" y="2478186"/>
                </a:lnTo>
                <a:lnTo>
                  <a:pt x="3728768" y="2478186"/>
                </a:lnTo>
                <a:lnTo>
                  <a:pt x="3728768" y="2598519"/>
                </a:lnTo>
                <a:lnTo>
                  <a:pt x="3753109" y="2598519"/>
                </a:lnTo>
                <a:lnTo>
                  <a:pt x="3753109" y="2616064"/>
                </a:lnTo>
                <a:lnTo>
                  <a:pt x="3766766" y="2616064"/>
                </a:lnTo>
                <a:lnTo>
                  <a:pt x="3766766" y="2817201"/>
                </a:lnTo>
                <a:lnTo>
                  <a:pt x="3822350" y="2817201"/>
                </a:lnTo>
                <a:lnTo>
                  <a:pt x="3822350" y="2767915"/>
                </a:lnTo>
                <a:lnTo>
                  <a:pt x="3855573" y="2767915"/>
                </a:lnTo>
                <a:lnTo>
                  <a:pt x="3855573" y="2733106"/>
                </a:lnTo>
                <a:lnTo>
                  <a:pt x="3875106" y="2733106"/>
                </a:lnTo>
                <a:lnTo>
                  <a:pt x="3875106" y="2703138"/>
                </a:lnTo>
                <a:lnTo>
                  <a:pt x="3890967" y="2703138"/>
                </a:lnTo>
                <a:lnTo>
                  <a:pt x="3890967" y="2677429"/>
                </a:lnTo>
                <a:lnTo>
                  <a:pt x="3903118" y="2677429"/>
                </a:lnTo>
                <a:lnTo>
                  <a:pt x="3903118" y="2403602"/>
                </a:lnTo>
                <a:lnTo>
                  <a:pt x="3937863" y="2403602"/>
                </a:lnTo>
                <a:lnTo>
                  <a:pt x="3937863" y="2677429"/>
                </a:lnTo>
                <a:lnTo>
                  <a:pt x="3954089" y="2677429"/>
                </a:lnTo>
                <a:lnTo>
                  <a:pt x="3954089" y="2703138"/>
                </a:lnTo>
                <a:lnTo>
                  <a:pt x="3966861" y="2703138"/>
                </a:lnTo>
                <a:lnTo>
                  <a:pt x="3966861" y="2733106"/>
                </a:lnTo>
                <a:lnTo>
                  <a:pt x="3966861" y="2743222"/>
                </a:lnTo>
                <a:lnTo>
                  <a:pt x="4012600" y="2743222"/>
                </a:lnTo>
                <a:lnTo>
                  <a:pt x="4012600" y="2792607"/>
                </a:lnTo>
                <a:lnTo>
                  <a:pt x="4034346" y="2792607"/>
                </a:lnTo>
                <a:lnTo>
                  <a:pt x="4034346" y="2830743"/>
                </a:lnTo>
                <a:lnTo>
                  <a:pt x="4058733" y="2830743"/>
                </a:lnTo>
                <a:lnTo>
                  <a:pt x="4058733" y="2845101"/>
                </a:lnTo>
                <a:lnTo>
                  <a:pt x="4070700" y="2845101"/>
                </a:lnTo>
                <a:lnTo>
                  <a:pt x="4070700" y="3239962"/>
                </a:lnTo>
                <a:lnTo>
                  <a:pt x="4146047" y="3239962"/>
                </a:lnTo>
                <a:lnTo>
                  <a:pt x="4146047" y="2831200"/>
                </a:lnTo>
                <a:lnTo>
                  <a:pt x="4175177" y="2831200"/>
                </a:lnTo>
                <a:lnTo>
                  <a:pt x="4175177" y="1346802"/>
                </a:lnTo>
                <a:lnTo>
                  <a:pt x="4189754" y="1346802"/>
                </a:lnTo>
                <a:lnTo>
                  <a:pt x="4189754" y="1321303"/>
                </a:lnTo>
                <a:lnTo>
                  <a:pt x="4210214" y="1321303"/>
                </a:lnTo>
                <a:lnTo>
                  <a:pt x="4210214" y="1192678"/>
                </a:lnTo>
                <a:lnTo>
                  <a:pt x="4242620" y="1192678"/>
                </a:lnTo>
                <a:lnTo>
                  <a:pt x="4242620" y="1161432"/>
                </a:lnTo>
                <a:lnTo>
                  <a:pt x="4271097" y="1161432"/>
                </a:lnTo>
                <a:lnTo>
                  <a:pt x="4271097" y="1133696"/>
                </a:lnTo>
                <a:lnTo>
                  <a:pt x="4481158" y="1133696"/>
                </a:lnTo>
                <a:lnTo>
                  <a:pt x="4481158" y="1161432"/>
                </a:lnTo>
                <a:lnTo>
                  <a:pt x="4512917" y="1161432"/>
                </a:lnTo>
                <a:lnTo>
                  <a:pt x="4512917" y="1192678"/>
                </a:lnTo>
                <a:lnTo>
                  <a:pt x="4512917" y="1321303"/>
                </a:lnTo>
                <a:lnTo>
                  <a:pt x="4537898" y="1321303"/>
                </a:lnTo>
                <a:lnTo>
                  <a:pt x="4537898" y="1346802"/>
                </a:lnTo>
                <a:lnTo>
                  <a:pt x="4543915" y="1346802"/>
                </a:lnTo>
                <a:lnTo>
                  <a:pt x="4543915" y="2322233"/>
                </a:lnTo>
                <a:lnTo>
                  <a:pt x="4577684" y="2322233"/>
                </a:lnTo>
                <a:lnTo>
                  <a:pt x="4577684" y="2308200"/>
                </a:lnTo>
                <a:lnTo>
                  <a:pt x="4606692" y="2308200"/>
                </a:lnTo>
                <a:lnTo>
                  <a:pt x="4606692" y="2277578"/>
                </a:lnTo>
                <a:lnTo>
                  <a:pt x="4617599" y="2277578"/>
                </a:lnTo>
                <a:lnTo>
                  <a:pt x="4617599" y="2253305"/>
                </a:lnTo>
                <a:lnTo>
                  <a:pt x="4763727" y="2253305"/>
                </a:lnTo>
                <a:lnTo>
                  <a:pt x="4763727" y="2277578"/>
                </a:lnTo>
                <a:lnTo>
                  <a:pt x="4779340" y="2277578"/>
                </a:lnTo>
                <a:lnTo>
                  <a:pt x="4779340" y="2308200"/>
                </a:lnTo>
                <a:lnTo>
                  <a:pt x="4795642" y="2308200"/>
                </a:lnTo>
                <a:lnTo>
                  <a:pt x="4795642" y="2334628"/>
                </a:lnTo>
                <a:lnTo>
                  <a:pt x="4829119" y="2334628"/>
                </a:lnTo>
                <a:lnTo>
                  <a:pt x="4829119" y="2365249"/>
                </a:lnTo>
                <a:lnTo>
                  <a:pt x="4856537" y="2365249"/>
                </a:lnTo>
                <a:lnTo>
                  <a:pt x="4856537" y="2393325"/>
                </a:lnTo>
                <a:lnTo>
                  <a:pt x="4887082" y="2393325"/>
                </a:lnTo>
                <a:lnTo>
                  <a:pt x="4887082" y="2417142"/>
                </a:lnTo>
                <a:lnTo>
                  <a:pt x="4917879" y="2417142"/>
                </a:lnTo>
                <a:lnTo>
                  <a:pt x="4917879" y="2703138"/>
                </a:lnTo>
                <a:lnTo>
                  <a:pt x="4965337" y="2703138"/>
                </a:lnTo>
                <a:lnTo>
                  <a:pt x="4965337" y="2721322"/>
                </a:lnTo>
                <a:lnTo>
                  <a:pt x="4982610" y="2721322"/>
                </a:lnTo>
                <a:lnTo>
                  <a:pt x="4982610" y="2691860"/>
                </a:lnTo>
                <a:lnTo>
                  <a:pt x="5021150" y="2691860"/>
                </a:lnTo>
                <a:lnTo>
                  <a:pt x="5021150" y="2666115"/>
                </a:lnTo>
                <a:lnTo>
                  <a:pt x="5091299" y="2666115"/>
                </a:lnTo>
                <a:lnTo>
                  <a:pt x="5091299" y="2297834"/>
                </a:lnTo>
                <a:lnTo>
                  <a:pt x="5115634" y="2297834"/>
                </a:lnTo>
                <a:lnTo>
                  <a:pt x="5115634" y="2263868"/>
                </a:lnTo>
                <a:lnTo>
                  <a:pt x="5139244" y="2263868"/>
                </a:lnTo>
                <a:lnTo>
                  <a:pt x="5139244" y="2229384"/>
                </a:lnTo>
                <a:lnTo>
                  <a:pt x="5371495" y="2229384"/>
                </a:lnTo>
                <a:lnTo>
                  <a:pt x="5371495" y="2263868"/>
                </a:lnTo>
                <a:lnTo>
                  <a:pt x="5415025" y="2263868"/>
                </a:lnTo>
                <a:lnTo>
                  <a:pt x="5415025" y="2297834"/>
                </a:lnTo>
                <a:lnTo>
                  <a:pt x="5421963" y="2297834"/>
                </a:lnTo>
                <a:lnTo>
                  <a:pt x="5421963" y="2629525"/>
                </a:lnTo>
                <a:lnTo>
                  <a:pt x="5487247" y="2629525"/>
                </a:lnTo>
                <a:lnTo>
                  <a:pt x="5487247" y="2417142"/>
                </a:lnTo>
                <a:lnTo>
                  <a:pt x="5514081" y="2417142"/>
                </a:lnTo>
                <a:lnTo>
                  <a:pt x="5514081" y="2392707"/>
                </a:lnTo>
                <a:lnTo>
                  <a:pt x="5531964" y="2392707"/>
                </a:lnTo>
                <a:lnTo>
                  <a:pt x="5531964" y="2297834"/>
                </a:lnTo>
                <a:lnTo>
                  <a:pt x="5561409" y="2297834"/>
                </a:lnTo>
                <a:lnTo>
                  <a:pt x="5561409" y="2265591"/>
                </a:lnTo>
                <a:lnTo>
                  <a:pt x="5584747" y="2265591"/>
                </a:lnTo>
                <a:lnTo>
                  <a:pt x="5584747" y="2229384"/>
                </a:lnTo>
                <a:lnTo>
                  <a:pt x="5598837" y="2229384"/>
                </a:lnTo>
                <a:lnTo>
                  <a:pt x="5598837" y="2215638"/>
                </a:lnTo>
                <a:lnTo>
                  <a:pt x="5713068" y="2215638"/>
                </a:lnTo>
                <a:lnTo>
                  <a:pt x="5713068" y="2229384"/>
                </a:lnTo>
                <a:lnTo>
                  <a:pt x="5728379" y="2229384"/>
                </a:lnTo>
                <a:lnTo>
                  <a:pt x="5728379" y="2265591"/>
                </a:lnTo>
                <a:lnTo>
                  <a:pt x="5764218" y="2265591"/>
                </a:lnTo>
                <a:lnTo>
                  <a:pt x="5764218" y="2289617"/>
                </a:lnTo>
                <a:lnTo>
                  <a:pt x="5806440" y="2289617"/>
                </a:lnTo>
                <a:lnTo>
                  <a:pt x="5806440" y="2412898"/>
                </a:lnTo>
                <a:lnTo>
                  <a:pt x="5886798" y="2412898"/>
                </a:lnTo>
                <a:lnTo>
                  <a:pt x="5886798" y="2541665"/>
                </a:lnTo>
                <a:lnTo>
                  <a:pt x="6091473" y="2541665"/>
                </a:lnTo>
                <a:lnTo>
                  <a:pt x="6091473" y="1131782"/>
                </a:lnTo>
                <a:lnTo>
                  <a:pt x="6103789" y="1131782"/>
                </a:lnTo>
                <a:lnTo>
                  <a:pt x="6103789" y="1112765"/>
                </a:lnTo>
                <a:lnTo>
                  <a:pt x="6130034" y="1112765"/>
                </a:lnTo>
                <a:lnTo>
                  <a:pt x="6130034" y="818313"/>
                </a:lnTo>
                <a:lnTo>
                  <a:pt x="6173002" y="818313"/>
                </a:lnTo>
                <a:lnTo>
                  <a:pt x="6173002" y="667492"/>
                </a:lnTo>
                <a:lnTo>
                  <a:pt x="6191843" y="667492"/>
                </a:lnTo>
                <a:lnTo>
                  <a:pt x="6191843" y="648473"/>
                </a:lnTo>
                <a:lnTo>
                  <a:pt x="6210684" y="648473"/>
                </a:lnTo>
                <a:lnTo>
                  <a:pt x="6210684" y="410662"/>
                </a:lnTo>
                <a:lnTo>
                  <a:pt x="6240758" y="410662"/>
                </a:lnTo>
                <a:lnTo>
                  <a:pt x="6240758" y="384400"/>
                </a:lnTo>
                <a:lnTo>
                  <a:pt x="6266394" y="384400"/>
                </a:lnTo>
                <a:lnTo>
                  <a:pt x="6266394" y="355114"/>
                </a:lnTo>
                <a:lnTo>
                  <a:pt x="6288503" y="355114"/>
                </a:lnTo>
                <a:lnTo>
                  <a:pt x="6288503" y="339400"/>
                </a:lnTo>
                <a:lnTo>
                  <a:pt x="6303950" y="339400"/>
                </a:lnTo>
                <a:lnTo>
                  <a:pt x="6303950" y="316483"/>
                </a:lnTo>
                <a:lnTo>
                  <a:pt x="6319584" y="316483"/>
                </a:lnTo>
                <a:lnTo>
                  <a:pt x="6319584" y="0"/>
                </a:lnTo>
                <a:close/>
              </a:path>
            </a:pathLst>
          </a:custGeom>
          <a:solidFill>
            <a:srgbClr val="C00000"/>
          </a:solidFill>
          <a:ln>
            <a:noFill/>
          </a:ln>
        </p:spPr>
        <p:txBody>
          <a:bodyPr anchor="ctr"/>
          <a:lstStyle/>
          <a:p>
            <a:endParaRPr lang="zh-CN" altLang="en-US">
              <a:solidFill>
                <a:srgbClr val="0070C0"/>
              </a:solidFill>
            </a:endParaRPr>
          </a:p>
        </p:txBody>
      </p:sp>
      <p:sp>
        <p:nvSpPr>
          <p:cNvPr id="8" name="文本框 44"/>
          <p:cNvSpPr>
            <a:spLocks noChangeArrowheads="1"/>
          </p:cNvSpPr>
          <p:nvPr/>
        </p:nvSpPr>
        <p:spPr bwMode="auto">
          <a:xfrm>
            <a:off x="2994415" y="1815680"/>
            <a:ext cx="1467041" cy="399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000" dirty="0">
                <a:solidFill>
                  <a:srgbClr val="C00000"/>
                </a:solidFill>
                <a:latin typeface="微软雅黑" panose="020B0503020204020204" charset="-122"/>
                <a:ea typeface="微软雅黑" panose="020B0503020204020204" charset="-122"/>
                <a:sym typeface="方正兰亭黑_GBK" pitchFamily="2" charset="-122"/>
              </a:rPr>
              <a:t>国际化视野</a:t>
            </a:r>
            <a:endParaRPr lang="zh-CN" altLang="en-US" sz="2000" dirty="0">
              <a:solidFill>
                <a:srgbClr val="C00000"/>
              </a:solidFill>
              <a:latin typeface="微软雅黑" panose="020B0503020204020204" charset="-122"/>
              <a:ea typeface="微软雅黑" panose="020B0503020204020204" charset="-122"/>
              <a:sym typeface="方正兰亭黑_GBK" pitchFamily="2" charset="-122"/>
            </a:endParaRPr>
          </a:p>
        </p:txBody>
      </p:sp>
      <p:sp>
        <p:nvSpPr>
          <p:cNvPr id="9" name="文本框 45"/>
          <p:cNvSpPr>
            <a:spLocks noChangeArrowheads="1"/>
          </p:cNvSpPr>
          <p:nvPr/>
        </p:nvSpPr>
        <p:spPr bwMode="auto">
          <a:xfrm>
            <a:off x="8767316" y="2006136"/>
            <a:ext cx="198002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800" b="1" dirty="0">
                <a:solidFill>
                  <a:srgbClr val="C00000"/>
                </a:solidFill>
                <a:latin typeface="微软雅黑" panose="020B0503020204020204" charset="-122"/>
                <a:ea typeface="微软雅黑" panose="020B0503020204020204" charset="-122"/>
                <a:sym typeface="方正兰亭黑_GBK" pitchFamily="2" charset="-122"/>
              </a:rPr>
              <a:t>潮宏基珠宝</a:t>
            </a:r>
            <a:endParaRPr lang="zh-CN" altLang="en-US" sz="2800" b="1" dirty="0">
              <a:solidFill>
                <a:srgbClr val="C00000"/>
              </a:solidFill>
              <a:latin typeface="微软雅黑" panose="020B0503020204020204" charset="-122"/>
              <a:ea typeface="微软雅黑" panose="020B0503020204020204" charset="-122"/>
              <a:sym typeface="方正兰亭黑_GBK" pitchFamily="2" charset="-122"/>
            </a:endParaRPr>
          </a:p>
        </p:txBody>
      </p:sp>
      <p:sp>
        <p:nvSpPr>
          <p:cNvPr id="10" name="文本框 46"/>
          <p:cNvSpPr>
            <a:spLocks noChangeArrowheads="1"/>
          </p:cNvSpPr>
          <p:nvPr/>
        </p:nvSpPr>
        <p:spPr bwMode="auto">
          <a:xfrm>
            <a:off x="5147345" y="1542693"/>
            <a:ext cx="198002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800" dirty="0">
                <a:solidFill>
                  <a:srgbClr val="C00000"/>
                </a:solidFill>
                <a:latin typeface="微软雅黑" panose="020B0503020204020204" charset="-122"/>
                <a:ea typeface="微软雅黑" panose="020B0503020204020204" charset="-122"/>
                <a:sym typeface="方正兰亭黑_GBK" pitchFamily="2" charset="-122"/>
              </a:rPr>
              <a:t>周大福珠宝</a:t>
            </a:r>
            <a:endParaRPr lang="zh-CN" altLang="en-US" sz="2800" dirty="0">
              <a:solidFill>
                <a:srgbClr val="C00000"/>
              </a:solidFill>
              <a:latin typeface="微软雅黑" panose="020B0503020204020204" charset="-122"/>
              <a:ea typeface="微软雅黑" panose="020B0503020204020204" charset="-122"/>
              <a:sym typeface="方正兰亭黑_GBK" pitchFamily="2" charset="-122"/>
            </a:endParaRPr>
          </a:p>
        </p:txBody>
      </p:sp>
      <p:sp>
        <p:nvSpPr>
          <p:cNvPr id="12" name="文本框 48"/>
          <p:cNvSpPr>
            <a:spLocks noChangeArrowheads="1"/>
          </p:cNvSpPr>
          <p:nvPr/>
        </p:nvSpPr>
        <p:spPr bwMode="auto">
          <a:xfrm>
            <a:off x="5604604" y="2921912"/>
            <a:ext cx="121058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000" dirty="0">
                <a:solidFill>
                  <a:srgbClr val="C00000"/>
                </a:solidFill>
                <a:latin typeface="微软雅黑" panose="020B0503020204020204" charset="-122"/>
                <a:ea typeface="微软雅黑" panose="020B0503020204020204" charset="-122"/>
                <a:sym typeface="方正兰亭黑_GBK" pitchFamily="2" charset="-122"/>
              </a:rPr>
              <a:t>千叶珠宝</a:t>
            </a:r>
            <a:endParaRPr lang="zh-CN" altLang="en-US" dirty="0">
              <a:solidFill>
                <a:srgbClr val="C00000"/>
              </a:solidFill>
              <a:latin typeface="微软雅黑" panose="020B0503020204020204" charset="-122"/>
              <a:ea typeface="微软雅黑" panose="020B0503020204020204" charset="-122"/>
            </a:endParaRPr>
          </a:p>
        </p:txBody>
      </p:sp>
      <p:sp>
        <p:nvSpPr>
          <p:cNvPr id="13" name="文本框 53"/>
          <p:cNvSpPr>
            <a:spLocks noChangeArrowheads="1"/>
          </p:cNvSpPr>
          <p:nvPr/>
        </p:nvSpPr>
        <p:spPr bwMode="auto">
          <a:xfrm>
            <a:off x="8873693" y="3156807"/>
            <a:ext cx="133882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dirty="0">
                <a:solidFill>
                  <a:srgbClr val="C00000"/>
                </a:solidFill>
                <a:latin typeface="微软雅黑" panose="020B0503020204020204" charset="-122"/>
                <a:ea typeface="微软雅黑" panose="020B0503020204020204" charset="-122"/>
              </a:rPr>
              <a:t>周大生珠宝</a:t>
            </a:r>
            <a:endParaRPr lang="zh-CN" altLang="en-US" dirty="0">
              <a:solidFill>
                <a:srgbClr val="C00000"/>
              </a:solidFill>
              <a:latin typeface="微软雅黑" panose="020B0503020204020204" charset="-122"/>
              <a:ea typeface="微软雅黑" panose="020B0503020204020204" charset="-122"/>
            </a:endParaRPr>
          </a:p>
        </p:txBody>
      </p:sp>
      <p:sp>
        <p:nvSpPr>
          <p:cNvPr id="14" name="文本框 54"/>
          <p:cNvSpPr>
            <a:spLocks noChangeArrowheads="1"/>
          </p:cNvSpPr>
          <p:nvPr/>
        </p:nvSpPr>
        <p:spPr bwMode="auto">
          <a:xfrm>
            <a:off x="2356156" y="3283778"/>
            <a:ext cx="156966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b="1" dirty="0">
                <a:solidFill>
                  <a:srgbClr val="C00000"/>
                </a:solidFill>
                <a:latin typeface="微软雅黑" panose="020B0503020204020204" charset="-122"/>
                <a:ea typeface="微软雅黑" panose="020B0503020204020204" charset="-122"/>
              </a:rPr>
              <a:t>中国黄金集团</a:t>
            </a:r>
            <a:endParaRPr lang="zh-CN" altLang="en-US" b="1" dirty="0">
              <a:solidFill>
                <a:srgbClr val="C00000"/>
              </a:solidFill>
              <a:latin typeface="微软雅黑" panose="020B0503020204020204" charset="-122"/>
              <a:ea typeface="微软雅黑" panose="020B0503020204020204" charset="-122"/>
            </a:endParaRPr>
          </a:p>
        </p:txBody>
      </p:sp>
      <p:sp>
        <p:nvSpPr>
          <p:cNvPr id="15" name="文本框 55"/>
          <p:cNvSpPr>
            <a:spLocks noChangeArrowheads="1"/>
          </p:cNvSpPr>
          <p:nvPr/>
        </p:nvSpPr>
        <p:spPr bwMode="auto">
          <a:xfrm>
            <a:off x="3829549" y="2368002"/>
            <a:ext cx="3437159"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3000" b="1" dirty="0">
                <a:solidFill>
                  <a:srgbClr val="C00000"/>
                </a:solidFill>
                <a:latin typeface="微软雅黑" panose="020B0503020204020204" charset="-122"/>
                <a:ea typeface="微软雅黑" panose="020B0503020204020204" charset="-122"/>
                <a:sym typeface="方正兰亭黑_GBK" pitchFamily="2" charset="-122"/>
              </a:rPr>
              <a:t>AIGS</a:t>
            </a:r>
            <a:r>
              <a:rPr lang="zh-CN" altLang="en-US" sz="3000" b="1" dirty="0">
                <a:solidFill>
                  <a:srgbClr val="C00000"/>
                </a:solidFill>
                <a:latin typeface="微软雅黑" panose="020B0503020204020204" charset="-122"/>
                <a:ea typeface="微软雅黑" panose="020B0503020204020204" charset="-122"/>
                <a:sym typeface="方正兰亭黑_GBK" pitchFamily="2" charset="-122"/>
              </a:rPr>
              <a:t>亚洲宝石学院</a:t>
            </a:r>
            <a:endParaRPr lang="zh-CN" altLang="en-US" sz="3000" b="1" dirty="0">
              <a:solidFill>
                <a:srgbClr val="C00000"/>
              </a:solidFill>
              <a:latin typeface="微软雅黑" panose="020B0503020204020204" charset="-122"/>
              <a:ea typeface="微软雅黑" panose="020B0503020204020204" charset="-122"/>
              <a:sym typeface="方正兰亭黑_GBK" pitchFamily="2" charset="-122"/>
            </a:endParaRPr>
          </a:p>
        </p:txBody>
      </p:sp>
      <p:sp>
        <p:nvSpPr>
          <p:cNvPr id="16" name="文本框 56"/>
          <p:cNvSpPr>
            <a:spLocks noChangeArrowheads="1"/>
          </p:cNvSpPr>
          <p:nvPr/>
        </p:nvSpPr>
        <p:spPr bwMode="auto">
          <a:xfrm>
            <a:off x="1068528" y="2455295"/>
            <a:ext cx="162095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800" dirty="0">
                <a:solidFill>
                  <a:srgbClr val="C00000"/>
                </a:solidFill>
                <a:latin typeface="微软雅黑" panose="020B0503020204020204" charset="-122"/>
                <a:ea typeface="微软雅黑" panose="020B0503020204020204" charset="-122"/>
                <a:sym typeface="方正兰亭黑_GBK" pitchFamily="2" charset="-122"/>
              </a:rPr>
              <a:t>芭莎珠宝</a:t>
            </a:r>
            <a:endParaRPr lang="zh-CN" altLang="en-US" sz="2800" dirty="0">
              <a:solidFill>
                <a:srgbClr val="C00000"/>
              </a:solidFill>
              <a:latin typeface="微软雅黑" panose="020B0503020204020204" charset="-122"/>
              <a:ea typeface="微软雅黑" panose="020B0503020204020204" charset="-122"/>
              <a:sym typeface="方正兰亭黑_GBK" pitchFamily="2" charset="-122"/>
            </a:endParaRPr>
          </a:p>
        </p:txBody>
      </p:sp>
      <p:sp>
        <p:nvSpPr>
          <p:cNvPr id="17" name="TextBox 16"/>
          <p:cNvSpPr txBox="1"/>
          <p:nvPr/>
        </p:nvSpPr>
        <p:spPr>
          <a:xfrm>
            <a:off x="2188915" y="7890561"/>
            <a:ext cx="856350" cy="358788"/>
          </a:xfrm>
          <a:prstGeom prst="rect">
            <a:avLst/>
          </a:prstGeom>
          <a:noFill/>
        </p:spPr>
        <p:txBody>
          <a:bodyPr wrap="none" lIns="81079" tIns="40540" rIns="81079" bIns="40540" rtlCol="0">
            <a:spAutoFit/>
          </a:bodyPr>
          <a:lstStyle/>
          <a:p>
            <a:r>
              <a:rPr lang="zh-CN" altLang="en-US" dirty="0"/>
              <a:t>延迟符</a:t>
            </a:r>
            <a:endParaRPr lang="zh-CN" altLang="en-US" dirty="0"/>
          </a:p>
        </p:txBody>
      </p:sp>
      <p:sp>
        <p:nvSpPr>
          <p:cNvPr id="18" name="五边形 17"/>
          <p:cNvSpPr/>
          <p:nvPr/>
        </p:nvSpPr>
        <p:spPr>
          <a:xfrm>
            <a:off x="263386" y="432793"/>
            <a:ext cx="431310" cy="431947"/>
          </a:xfrm>
          <a:prstGeom prst="homePlate">
            <a:avLst>
              <a:gd name="adj" fmla="val 38242"/>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a:off x="131693" y="432793"/>
            <a:ext cx="95684" cy="431947"/>
          </a:xfrm>
          <a:prstGeom prst="rect">
            <a:avLst/>
          </a:prstGeom>
          <a:solidFill>
            <a:srgbClr val="8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1" y="432793"/>
            <a:ext cx="95684" cy="431947"/>
          </a:xfrm>
          <a:prstGeom prst="rect">
            <a:avLst/>
          </a:prstGeom>
          <a:solidFill>
            <a:srgbClr val="8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43363" name="Picture 3"/>
          <p:cNvPicPr>
            <a:picLocks noChangeAspect="1" noChangeArrowheads="1"/>
          </p:cNvPicPr>
          <p:nvPr/>
        </p:nvPicPr>
        <p:blipFill>
          <a:blip r:embed="rId1"/>
          <a:srcRect/>
          <a:stretch>
            <a:fillRect/>
          </a:stretch>
        </p:blipFill>
        <p:spPr bwMode="auto">
          <a:xfrm>
            <a:off x="1881189" y="3653110"/>
            <a:ext cx="8331332" cy="1958534"/>
          </a:xfrm>
          <a:prstGeom prst="rect">
            <a:avLst/>
          </a:prstGeom>
          <a:noFill/>
          <a:ln w="9525">
            <a:noFill/>
            <a:miter lim="800000"/>
            <a:headEnd/>
            <a:tailEnd/>
          </a:ln>
        </p:spPr>
      </p:pic>
    </p:spTree>
  </p:cSld>
  <p:clrMapOvr>
    <a:masterClrMapping/>
  </p:clrMapOvr>
  <mc:AlternateContent xmlns:mc="http://schemas.openxmlformats.org/markup-compatibility/2006">
    <mc:Choice xmlns:p14="http://schemas.microsoft.com/office/powerpoint/2010/main" Requires="p14">
      <p:transition spd="slow" p14:dur="4000" advTm="0">
        <p14:vortex dir="r"/>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7"/>
                                        </p:tgtEl>
                                        <p:attrNameLst>
                                          <p:attrName>style.visibility</p:attrName>
                                        </p:attrNameLst>
                                      </p:cBhvr>
                                      <p:to>
                                        <p:strVal val="visible"/>
                                      </p:to>
                                    </p:set>
                                    <p:animEffect transition="in" filter="wipe(left)">
                                      <p:cBhvr>
                                        <p:cTn id="7" dur="500"/>
                                        <p:tgtEl>
                                          <p:spTgt spid="57"/>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barn(inVertical)">
                                      <p:cBhvr>
                                        <p:cTn id="11" dur="500"/>
                                        <p:tgtEl>
                                          <p:spTgt spid="7"/>
                                        </p:tgtEl>
                                      </p:cBhvr>
                                    </p:animEffect>
                                  </p:childTnLst>
                                </p:cTn>
                              </p:par>
                            </p:childTnLst>
                          </p:cTn>
                        </p:par>
                        <p:par>
                          <p:cTn id="12" fill="hold">
                            <p:stCondLst>
                              <p:cond delay="1000"/>
                            </p:stCondLst>
                            <p:childTnLst>
                              <p:par>
                                <p:cTn id="13" presetID="12" presetClass="entr" presetSubtype="4" fill="hold" grpId="0" nodeType="afterEffect">
                                  <p:stCondLst>
                                    <p:cond delay="0"/>
                                  </p:stCondLst>
                                  <p:childTnLst>
                                    <p:set>
                                      <p:cBhvr>
                                        <p:cTn id="14" dur="1" fill="hold">
                                          <p:stCondLst>
                                            <p:cond delay="0"/>
                                          </p:stCondLst>
                                        </p:cTn>
                                        <p:tgtEl>
                                          <p:spTgt spid="15"/>
                                        </p:tgtEl>
                                        <p:attrNameLst>
                                          <p:attrName>style.visibility</p:attrName>
                                        </p:attrNameLst>
                                      </p:cBhvr>
                                      <p:to>
                                        <p:strVal val="visible"/>
                                      </p:to>
                                    </p:set>
                                    <p:anim calcmode="lin" valueType="num">
                                      <p:cBhvr>
                                        <p:cTn id="15" dur="500"/>
                                        <p:tgtEl>
                                          <p:spTgt spid="15"/>
                                        </p:tgtEl>
                                        <p:attrNameLst>
                                          <p:attrName>ppt_y</p:attrName>
                                        </p:attrNameLst>
                                      </p:cBhvr>
                                      <p:tavLst>
                                        <p:tav tm="0">
                                          <p:val>
                                            <p:strVal val="#ppt_y+#ppt_h*1.125000"/>
                                          </p:val>
                                        </p:tav>
                                        <p:tav tm="100000">
                                          <p:val>
                                            <p:strVal val="#ppt_y"/>
                                          </p:val>
                                        </p:tav>
                                      </p:tavLst>
                                    </p:anim>
                                    <p:animEffect>
                                      <p:cBhvr>
                                        <p:cTn id="16" dur="500"/>
                                        <p:tgtEl>
                                          <p:spTgt spid="15"/>
                                        </p:tgtEl>
                                      </p:cBhvr>
                                    </p:animEffect>
                                  </p:childTnLst>
                                </p:cTn>
                              </p:par>
                              <p:par>
                                <p:cTn id="17" presetID="12" presetClass="entr" presetSubtype="4" fill="hold" grpId="0" nodeType="withEffect">
                                  <p:stCondLst>
                                    <p:cond delay="750"/>
                                  </p:stCondLst>
                                  <p:childTnLst>
                                    <p:set>
                                      <p:cBhvr>
                                        <p:cTn id="18" dur="1" fill="hold">
                                          <p:stCondLst>
                                            <p:cond delay="0"/>
                                          </p:stCondLst>
                                        </p:cTn>
                                        <p:tgtEl>
                                          <p:spTgt spid="16"/>
                                        </p:tgtEl>
                                        <p:attrNameLst>
                                          <p:attrName>style.visibility</p:attrName>
                                        </p:attrNameLst>
                                      </p:cBhvr>
                                      <p:to>
                                        <p:strVal val="visible"/>
                                      </p:to>
                                    </p:set>
                                    <p:anim calcmode="lin" valueType="num">
                                      <p:cBhvr>
                                        <p:cTn id="19" dur="500"/>
                                        <p:tgtEl>
                                          <p:spTgt spid="16"/>
                                        </p:tgtEl>
                                        <p:attrNameLst>
                                          <p:attrName>ppt_y</p:attrName>
                                        </p:attrNameLst>
                                      </p:cBhvr>
                                      <p:tavLst>
                                        <p:tav tm="0">
                                          <p:val>
                                            <p:strVal val="#ppt_y+#ppt_h*1.125000"/>
                                          </p:val>
                                        </p:tav>
                                        <p:tav tm="100000">
                                          <p:val>
                                            <p:strVal val="#ppt_y"/>
                                          </p:val>
                                        </p:tav>
                                      </p:tavLst>
                                    </p:anim>
                                    <p:animEffect>
                                      <p:cBhvr>
                                        <p:cTn id="20" dur="500"/>
                                        <p:tgtEl>
                                          <p:spTgt spid="16"/>
                                        </p:tgtEl>
                                      </p:cBhvr>
                                    </p:animEffect>
                                  </p:childTnLst>
                                </p:cTn>
                              </p:par>
                              <p:par>
                                <p:cTn id="21" presetID="12" presetClass="entr" presetSubtype="4" fill="hold" grpId="0" nodeType="withEffect">
                                  <p:stCondLst>
                                    <p:cond delay="250"/>
                                  </p:stCondLst>
                                  <p:childTnLst>
                                    <p:set>
                                      <p:cBhvr>
                                        <p:cTn id="22" dur="1" fill="hold">
                                          <p:stCondLst>
                                            <p:cond delay="0"/>
                                          </p:stCondLst>
                                        </p:cTn>
                                        <p:tgtEl>
                                          <p:spTgt spid="14"/>
                                        </p:tgtEl>
                                        <p:attrNameLst>
                                          <p:attrName>style.visibility</p:attrName>
                                        </p:attrNameLst>
                                      </p:cBhvr>
                                      <p:to>
                                        <p:strVal val="visible"/>
                                      </p:to>
                                    </p:set>
                                    <p:anim calcmode="lin" valueType="num">
                                      <p:cBhvr>
                                        <p:cTn id="23" dur="500"/>
                                        <p:tgtEl>
                                          <p:spTgt spid="14"/>
                                        </p:tgtEl>
                                        <p:attrNameLst>
                                          <p:attrName>ppt_y</p:attrName>
                                        </p:attrNameLst>
                                      </p:cBhvr>
                                      <p:tavLst>
                                        <p:tav tm="0">
                                          <p:val>
                                            <p:strVal val="#ppt_y+#ppt_h*1.125000"/>
                                          </p:val>
                                        </p:tav>
                                        <p:tav tm="100000">
                                          <p:val>
                                            <p:strVal val="#ppt_y"/>
                                          </p:val>
                                        </p:tav>
                                      </p:tavLst>
                                    </p:anim>
                                    <p:animEffect>
                                      <p:cBhvr>
                                        <p:cTn id="24" dur="500"/>
                                        <p:tgtEl>
                                          <p:spTgt spid="14"/>
                                        </p:tgtEl>
                                      </p:cBhvr>
                                    </p:animEffect>
                                  </p:childTnLst>
                                </p:cTn>
                              </p:par>
                              <p:par>
                                <p:cTn id="25" presetID="12" presetClass="entr" presetSubtype="4" fill="hold" grpId="0" nodeType="withEffect">
                                  <p:stCondLst>
                                    <p:cond delay="500"/>
                                  </p:stCondLst>
                                  <p:childTnLst>
                                    <p:set>
                                      <p:cBhvr>
                                        <p:cTn id="26" dur="1" fill="hold">
                                          <p:stCondLst>
                                            <p:cond delay="0"/>
                                          </p:stCondLst>
                                        </p:cTn>
                                        <p:tgtEl>
                                          <p:spTgt spid="8"/>
                                        </p:tgtEl>
                                        <p:attrNameLst>
                                          <p:attrName>style.visibility</p:attrName>
                                        </p:attrNameLst>
                                      </p:cBhvr>
                                      <p:to>
                                        <p:strVal val="visible"/>
                                      </p:to>
                                    </p:set>
                                    <p:anim calcmode="lin" valueType="num">
                                      <p:cBhvr>
                                        <p:cTn id="27" dur="500"/>
                                        <p:tgtEl>
                                          <p:spTgt spid="8"/>
                                        </p:tgtEl>
                                        <p:attrNameLst>
                                          <p:attrName>ppt_y</p:attrName>
                                        </p:attrNameLst>
                                      </p:cBhvr>
                                      <p:tavLst>
                                        <p:tav tm="0">
                                          <p:val>
                                            <p:strVal val="#ppt_y+#ppt_h*1.125000"/>
                                          </p:val>
                                        </p:tav>
                                        <p:tav tm="100000">
                                          <p:val>
                                            <p:strVal val="#ppt_y"/>
                                          </p:val>
                                        </p:tav>
                                      </p:tavLst>
                                    </p:anim>
                                    <p:animEffect>
                                      <p:cBhvr>
                                        <p:cTn id="28" dur="500"/>
                                        <p:tgtEl>
                                          <p:spTgt spid="8"/>
                                        </p:tgtEl>
                                      </p:cBhvr>
                                    </p:animEffect>
                                  </p:childTnLst>
                                </p:cTn>
                              </p:par>
                              <p:par>
                                <p:cTn id="29" presetID="12" presetClass="entr" presetSubtype="4" fill="hold" grpId="0" nodeType="withEffect">
                                  <p:stCondLst>
                                    <p:cond delay="500"/>
                                  </p:stCondLst>
                                  <p:childTnLst>
                                    <p:set>
                                      <p:cBhvr>
                                        <p:cTn id="30" dur="1" fill="hold">
                                          <p:stCondLst>
                                            <p:cond delay="0"/>
                                          </p:stCondLst>
                                        </p:cTn>
                                        <p:tgtEl>
                                          <p:spTgt spid="10"/>
                                        </p:tgtEl>
                                        <p:attrNameLst>
                                          <p:attrName>style.visibility</p:attrName>
                                        </p:attrNameLst>
                                      </p:cBhvr>
                                      <p:to>
                                        <p:strVal val="visible"/>
                                      </p:to>
                                    </p:set>
                                    <p:anim calcmode="lin" valueType="num">
                                      <p:cBhvr>
                                        <p:cTn id="31" dur="500"/>
                                        <p:tgtEl>
                                          <p:spTgt spid="10"/>
                                        </p:tgtEl>
                                        <p:attrNameLst>
                                          <p:attrName>ppt_y</p:attrName>
                                        </p:attrNameLst>
                                      </p:cBhvr>
                                      <p:tavLst>
                                        <p:tav tm="0">
                                          <p:val>
                                            <p:strVal val="#ppt_y+#ppt_h*1.125000"/>
                                          </p:val>
                                        </p:tav>
                                        <p:tav tm="100000">
                                          <p:val>
                                            <p:strVal val="#ppt_y"/>
                                          </p:val>
                                        </p:tav>
                                      </p:tavLst>
                                    </p:anim>
                                    <p:animEffect>
                                      <p:cBhvr>
                                        <p:cTn id="32" dur="500"/>
                                        <p:tgtEl>
                                          <p:spTgt spid="10"/>
                                        </p:tgtEl>
                                      </p:cBhvr>
                                    </p:animEffect>
                                  </p:childTnLst>
                                </p:cTn>
                              </p:par>
                              <p:par>
                                <p:cTn id="33" presetID="12" presetClass="entr" presetSubtype="4" fill="hold" grpId="0" nodeType="withEffect">
                                  <p:stCondLst>
                                    <p:cond delay="1000"/>
                                  </p:stCondLst>
                                  <p:childTnLst>
                                    <p:set>
                                      <p:cBhvr>
                                        <p:cTn id="34" dur="1" fill="hold">
                                          <p:stCondLst>
                                            <p:cond delay="0"/>
                                          </p:stCondLst>
                                        </p:cTn>
                                        <p:tgtEl>
                                          <p:spTgt spid="9"/>
                                        </p:tgtEl>
                                        <p:attrNameLst>
                                          <p:attrName>style.visibility</p:attrName>
                                        </p:attrNameLst>
                                      </p:cBhvr>
                                      <p:to>
                                        <p:strVal val="visible"/>
                                      </p:to>
                                    </p:set>
                                    <p:anim calcmode="lin" valueType="num">
                                      <p:cBhvr>
                                        <p:cTn id="35" dur="500"/>
                                        <p:tgtEl>
                                          <p:spTgt spid="9"/>
                                        </p:tgtEl>
                                        <p:attrNameLst>
                                          <p:attrName>ppt_y</p:attrName>
                                        </p:attrNameLst>
                                      </p:cBhvr>
                                      <p:tavLst>
                                        <p:tav tm="0">
                                          <p:val>
                                            <p:strVal val="#ppt_y+#ppt_h*1.125000"/>
                                          </p:val>
                                        </p:tav>
                                        <p:tav tm="100000">
                                          <p:val>
                                            <p:strVal val="#ppt_y"/>
                                          </p:val>
                                        </p:tav>
                                      </p:tavLst>
                                    </p:anim>
                                    <p:animEffect>
                                      <p:cBhvr>
                                        <p:cTn id="36" dur="500"/>
                                        <p:tgtEl>
                                          <p:spTgt spid="9"/>
                                        </p:tgtEl>
                                      </p:cBhvr>
                                    </p:animEffect>
                                  </p:childTnLst>
                                </p:cTn>
                              </p:par>
                              <p:par>
                                <p:cTn id="37" presetID="12" presetClass="entr" presetSubtype="4" fill="hold" grpId="0" nodeType="withEffect">
                                  <p:stCondLst>
                                    <p:cond delay="1000"/>
                                  </p:stCondLst>
                                  <p:childTnLst>
                                    <p:set>
                                      <p:cBhvr>
                                        <p:cTn id="38" dur="1" fill="hold">
                                          <p:stCondLst>
                                            <p:cond delay="0"/>
                                          </p:stCondLst>
                                        </p:cTn>
                                        <p:tgtEl>
                                          <p:spTgt spid="12"/>
                                        </p:tgtEl>
                                        <p:attrNameLst>
                                          <p:attrName>style.visibility</p:attrName>
                                        </p:attrNameLst>
                                      </p:cBhvr>
                                      <p:to>
                                        <p:strVal val="visible"/>
                                      </p:to>
                                    </p:set>
                                    <p:anim calcmode="lin" valueType="num">
                                      <p:cBhvr>
                                        <p:cTn id="39" dur="500"/>
                                        <p:tgtEl>
                                          <p:spTgt spid="12"/>
                                        </p:tgtEl>
                                        <p:attrNameLst>
                                          <p:attrName>ppt_y</p:attrName>
                                        </p:attrNameLst>
                                      </p:cBhvr>
                                      <p:tavLst>
                                        <p:tav tm="0">
                                          <p:val>
                                            <p:strVal val="#ppt_y+#ppt_h*1.125000"/>
                                          </p:val>
                                        </p:tav>
                                        <p:tav tm="100000">
                                          <p:val>
                                            <p:strVal val="#ppt_y"/>
                                          </p:val>
                                        </p:tav>
                                      </p:tavLst>
                                    </p:anim>
                                    <p:animEffect>
                                      <p:cBhvr>
                                        <p:cTn id="40" dur="500"/>
                                        <p:tgtEl>
                                          <p:spTgt spid="12"/>
                                        </p:tgtEl>
                                      </p:cBhvr>
                                    </p:animEffect>
                                  </p:childTnLst>
                                </p:cTn>
                              </p:par>
                              <p:par>
                                <p:cTn id="41" presetID="12" presetClass="entr" presetSubtype="4" fill="hold" grpId="0" nodeType="withEffect">
                                  <p:stCondLst>
                                    <p:cond delay="1250"/>
                                  </p:stCondLst>
                                  <p:childTnLst>
                                    <p:set>
                                      <p:cBhvr>
                                        <p:cTn id="42" dur="1" fill="hold">
                                          <p:stCondLst>
                                            <p:cond delay="0"/>
                                          </p:stCondLst>
                                        </p:cTn>
                                        <p:tgtEl>
                                          <p:spTgt spid="13"/>
                                        </p:tgtEl>
                                        <p:attrNameLst>
                                          <p:attrName>style.visibility</p:attrName>
                                        </p:attrNameLst>
                                      </p:cBhvr>
                                      <p:to>
                                        <p:strVal val="visible"/>
                                      </p:to>
                                    </p:set>
                                    <p:anim calcmode="lin" valueType="num">
                                      <p:cBhvr>
                                        <p:cTn id="43" dur="500"/>
                                        <p:tgtEl>
                                          <p:spTgt spid="13"/>
                                        </p:tgtEl>
                                        <p:attrNameLst>
                                          <p:attrName>ppt_y</p:attrName>
                                        </p:attrNameLst>
                                      </p:cBhvr>
                                      <p:tavLst>
                                        <p:tav tm="0">
                                          <p:val>
                                            <p:strVal val="#ppt_y+#ppt_h*1.125000"/>
                                          </p:val>
                                        </p:tav>
                                        <p:tav tm="100000">
                                          <p:val>
                                            <p:strVal val="#ppt_y"/>
                                          </p:val>
                                        </p:tav>
                                      </p:tavLst>
                                    </p:anim>
                                    <p:animEffect>
                                      <p:cBhvr>
                                        <p:cTn id="44" dur="500"/>
                                        <p:tgtEl>
                                          <p:spTgt spid="13"/>
                                        </p:tgtEl>
                                      </p:cBhvr>
                                    </p:animEffect>
                                  </p:childTnLst>
                                </p:cTn>
                              </p:par>
                            </p:childTnLst>
                          </p:cTn>
                        </p:par>
                        <p:par>
                          <p:cTn id="45" fill="hold">
                            <p:stCondLst>
                              <p:cond delay="1500"/>
                            </p:stCondLst>
                            <p:childTnLst>
                              <p:par>
                                <p:cTn id="46" presetID="16" presetClass="entr" presetSubtype="21" fill="hold" grpId="0" nodeType="afterEffect">
                                  <p:stCondLst>
                                    <p:cond delay="0"/>
                                  </p:stCondLst>
                                  <p:childTnLst>
                                    <p:set>
                                      <p:cBhvr>
                                        <p:cTn id="47" dur="1" fill="hold">
                                          <p:stCondLst>
                                            <p:cond delay="0"/>
                                          </p:stCondLst>
                                        </p:cTn>
                                        <p:tgtEl>
                                          <p:spTgt spid="6"/>
                                        </p:tgtEl>
                                        <p:attrNameLst>
                                          <p:attrName>style.visibility</p:attrName>
                                        </p:attrNameLst>
                                      </p:cBhvr>
                                      <p:to>
                                        <p:strVal val="visible"/>
                                      </p:to>
                                    </p:set>
                                    <p:animEffect transition="in" filter="barn(inVertical)">
                                      <p:cBhvr>
                                        <p:cTn id="48" dur="500"/>
                                        <p:tgtEl>
                                          <p:spTgt spid="6"/>
                                        </p:tgtEl>
                                      </p:cBhvr>
                                    </p:animEffect>
                                  </p:childTnLst>
                                </p:cTn>
                              </p:par>
                            </p:childTnLst>
                          </p:cTn>
                        </p:par>
                        <p:par>
                          <p:cTn id="49" fill="hold">
                            <p:stCondLst>
                              <p:cond delay="2000"/>
                            </p:stCondLst>
                            <p:childTnLst>
                              <p:par>
                                <p:cTn id="50" presetID="10" presetClass="entr" presetSubtype="0" fill="hold" grpId="0" nodeType="afterEffect">
                                  <p:stCondLst>
                                    <p:cond delay="0"/>
                                  </p:stCondLst>
                                  <p:childTnLst>
                                    <p:set>
                                      <p:cBhvr>
                                        <p:cTn id="51" dur="1" fill="hold">
                                          <p:stCondLst>
                                            <p:cond delay="0"/>
                                          </p:stCondLst>
                                        </p:cTn>
                                        <p:tgtEl>
                                          <p:spTgt spid="17"/>
                                        </p:tgtEl>
                                        <p:attrNameLst>
                                          <p:attrName>style.visibility</p:attrName>
                                        </p:attrNameLst>
                                      </p:cBhvr>
                                      <p:to>
                                        <p:strVal val="visible"/>
                                      </p:to>
                                    </p:set>
                                    <p:animEffect transition="in" filter="fade">
                                      <p:cBhvr>
                                        <p:cTn id="52"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p:bldP spid="6" grpId="0"/>
      <p:bldP spid="7" grpId="0" bldLvl="0" animBg="1"/>
      <p:bldP spid="8" grpId="0" bldLvl="0" autoUpdateAnimBg="0"/>
      <p:bldP spid="9" grpId="0" bldLvl="0" autoUpdateAnimBg="0"/>
      <p:bldP spid="10" grpId="0" bldLvl="0" autoUpdateAnimBg="0"/>
      <p:bldP spid="12" grpId="0" bldLvl="0" autoUpdateAnimBg="0"/>
      <p:bldP spid="13" grpId="0" bldLvl="0" autoUpdateAnimBg="0"/>
      <p:bldP spid="14" grpId="0" bldLvl="0" autoUpdateAnimBg="0"/>
      <p:bldP spid="15" grpId="0" bldLvl="0" autoUpdateAnimBg="0"/>
      <p:bldP spid="16" grpId="0" bldLvl="0" autoUpdateAnimBg="0"/>
      <p:bldP spid="17" grpId="0"/>
    </p:bldLst>
  </p:timing>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dirty="0"/>
              <a:t>2.</a:t>
            </a:r>
            <a:r>
              <a:rPr lang="zh-CN" altLang="en-US" dirty="0"/>
              <a:t>辅修教学课程</a:t>
            </a:r>
            <a:endParaRPr lang="zh-CN" altLang="en-US" dirty="0"/>
          </a:p>
        </p:txBody>
      </p:sp>
      <p:sp>
        <p:nvSpPr>
          <p:cNvPr id="4" name="灯片编号占位符 3"/>
          <p:cNvSpPr>
            <a:spLocks noGrp="1"/>
          </p:cNvSpPr>
          <p:nvPr>
            <p:ph type="sldNum" sz="quarter" idx="12"/>
          </p:nvPr>
        </p:nvSpPr>
        <p:spPr/>
        <p:txBody>
          <a:bodyPr/>
          <a:lstStyle/>
          <a:p>
            <a:fld id="{7AAC19ED-7CFA-4AF2-BE7E-6017F4B12C94}" type="slidenum">
              <a:rPr lang="en-US" altLang="zh-CN" noProof="0" smtClean="0"/>
            </a:fld>
            <a:endParaRPr lang="zh-CN" altLang="en-US" noProof="0"/>
          </a:p>
        </p:txBody>
      </p:sp>
      <p:sp>
        <p:nvSpPr>
          <p:cNvPr id="5" name="内容占位符 4"/>
          <p:cNvSpPr>
            <a:spLocks noGrp="1"/>
          </p:cNvSpPr>
          <p:nvPr>
            <p:ph sz="quarter" idx="13"/>
          </p:nvPr>
        </p:nvSpPr>
        <p:spPr>
          <a:xfrm>
            <a:off x="838200" y="2364105"/>
            <a:ext cx="10515600" cy="3813175"/>
          </a:xfrm>
        </p:spPr>
        <p:txBody>
          <a:bodyPr>
            <a:normAutofit/>
          </a:bodyPr>
          <a:lstStyle/>
          <a:p>
            <a:r>
              <a:rPr lang="zh-CN" altLang="en-US" dirty="0"/>
              <a:t>宝石及材料工艺学</a:t>
            </a:r>
            <a:r>
              <a:rPr lang="zh-CN" altLang="en-US" b="0" dirty="0"/>
              <a:t>：宝石资源及矿床、宝石学、宝石鉴定仪器、宝石鉴定、玉石学、钻石宝石学、彩色宝石学、管理学基础与珠宝企业管理、珠宝市场营销、有机宝石学</a:t>
            </a:r>
            <a:endParaRPr lang="zh-CN" altLang="en-US" b="0" dirty="0"/>
          </a:p>
          <a:p>
            <a:r>
              <a:rPr lang="zh-CN" altLang="en-US" b="0" dirty="0"/>
              <a:t>学分总计：</a:t>
            </a:r>
            <a:r>
              <a:rPr lang="en-US" altLang="zh-CN" b="0" dirty="0"/>
              <a:t>24</a:t>
            </a:r>
            <a:endParaRPr lang="en-US" altLang="zh-CN" b="0" dirty="0"/>
          </a:p>
          <a:p>
            <a:endParaRPr lang="en-US" altLang="zh-CN" b="0" dirty="0"/>
          </a:p>
          <a:p>
            <a:endParaRPr lang="zh-CN" altLang="en-US" b="0" dirty="0"/>
          </a:p>
          <a:p>
            <a:endParaRPr lang="en-US" altLang="zh-CN" b="0" dirty="0"/>
          </a:p>
          <a:p>
            <a:endParaRPr lang="zh-CN" altLang="en-US" dirty="0"/>
          </a:p>
        </p:txBody>
      </p:sp>
    </p:spTree>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3. </a:t>
            </a:r>
            <a:r>
              <a:rPr lang="zh-CN" altLang="en-US" dirty="0"/>
              <a:t>招生人数：</a:t>
            </a:r>
            <a:endParaRPr lang="zh-CN" altLang="en-US" dirty="0"/>
          </a:p>
        </p:txBody>
      </p:sp>
      <p:sp>
        <p:nvSpPr>
          <p:cNvPr id="4" name="灯片编号占位符 3"/>
          <p:cNvSpPr>
            <a:spLocks noGrp="1"/>
          </p:cNvSpPr>
          <p:nvPr>
            <p:ph type="sldNum" sz="quarter" idx="12"/>
          </p:nvPr>
        </p:nvSpPr>
        <p:spPr/>
        <p:txBody>
          <a:bodyPr/>
          <a:lstStyle/>
          <a:p>
            <a:fld id="{7AAC19ED-7CFA-4AF2-BE7E-6017F4B12C94}" type="slidenum">
              <a:rPr lang="en-US" altLang="zh-CN" noProof="0" smtClean="0"/>
            </a:fld>
            <a:endParaRPr lang="zh-CN" altLang="en-US" noProof="0"/>
          </a:p>
        </p:txBody>
      </p:sp>
      <p:sp>
        <p:nvSpPr>
          <p:cNvPr id="5" name="内容占位符 4"/>
          <p:cNvSpPr>
            <a:spLocks noGrp="1"/>
          </p:cNvSpPr>
          <p:nvPr>
            <p:ph sz="quarter" idx="13"/>
          </p:nvPr>
        </p:nvSpPr>
        <p:spPr>
          <a:xfrm>
            <a:off x="838200" y="2570480"/>
            <a:ext cx="10515600" cy="3606800"/>
          </a:xfrm>
        </p:spPr>
        <p:txBody>
          <a:bodyPr>
            <a:normAutofit/>
          </a:bodyPr>
          <a:lstStyle/>
          <a:p>
            <a:r>
              <a:rPr lang="zh-CN" altLang="en-US" sz="3200" dirty="0"/>
              <a:t>不达不到</a:t>
            </a:r>
            <a:r>
              <a:rPr lang="en-US" altLang="zh-CN" sz="3200" dirty="0"/>
              <a:t>15</a:t>
            </a:r>
            <a:r>
              <a:rPr lang="zh-CN" altLang="en-US" sz="3200" dirty="0"/>
              <a:t>人不开班</a:t>
            </a:r>
            <a:endParaRPr lang="zh-CN" altLang="en-US" sz="3200" dirty="0"/>
          </a:p>
        </p:txBody>
      </p:sp>
    </p:spTree>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4. </a:t>
            </a:r>
            <a:r>
              <a:rPr lang="zh-CN" altLang="en-US" dirty="0"/>
              <a:t>修读条件</a:t>
            </a:r>
            <a:endParaRPr lang="zh-CN" altLang="en-US" dirty="0"/>
          </a:p>
        </p:txBody>
      </p:sp>
      <p:sp>
        <p:nvSpPr>
          <p:cNvPr id="4" name="灯片编号占位符 3"/>
          <p:cNvSpPr>
            <a:spLocks noGrp="1"/>
          </p:cNvSpPr>
          <p:nvPr>
            <p:ph type="sldNum" sz="quarter" idx="12"/>
          </p:nvPr>
        </p:nvSpPr>
        <p:spPr/>
        <p:txBody>
          <a:bodyPr/>
          <a:lstStyle/>
          <a:p>
            <a:fld id="{7AAC19ED-7CFA-4AF2-BE7E-6017F4B12C94}" type="slidenum">
              <a:rPr lang="en-US" altLang="zh-CN" noProof="0" smtClean="0"/>
            </a:fld>
            <a:endParaRPr lang="zh-CN" altLang="en-US" noProof="0"/>
          </a:p>
        </p:txBody>
      </p:sp>
      <p:sp>
        <p:nvSpPr>
          <p:cNvPr id="5" name="内容占位符 4"/>
          <p:cNvSpPr>
            <a:spLocks noGrp="1"/>
          </p:cNvSpPr>
          <p:nvPr>
            <p:ph sz="quarter" idx="13"/>
          </p:nvPr>
        </p:nvSpPr>
        <p:spPr>
          <a:xfrm>
            <a:off x="838200" y="2272030"/>
            <a:ext cx="10515600" cy="3905250"/>
          </a:xfrm>
        </p:spPr>
        <p:txBody>
          <a:bodyPr>
            <a:normAutofit/>
          </a:bodyPr>
          <a:lstStyle/>
          <a:p>
            <a:r>
              <a:rPr lang="zh-CN" altLang="en-US" sz="2800" b="0" dirty="0"/>
              <a:t>宝石及材料工艺学：本辅修课程只针对</a:t>
            </a:r>
            <a:r>
              <a:rPr lang="zh-CN" altLang="en-US" sz="2800" dirty="0"/>
              <a:t>理工科</a:t>
            </a:r>
            <a:r>
              <a:rPr lang="zh-CN" altLang="en-US" sz="2800" b="0" dirty="0"/>
              <a:t>且已修过</a:t>
            </a:r>
            <a:r>
              <a:rPr lang="zh-CN" altLang="en-US" sz="2800" dirty="0"/>
              <a:t>地质学基础、结晶学与矿物学课程</a:t>
            </a:r>
            <a:r>
              <a:rPr lang="zh-CN" altLang="en-US" sz="2800" b="0" dirty="0"/>
              <a:t>的学生开课。</a:t>
            </a:r>
            <a:endParaRPr lang="zh-CN" altLang="en-US" sz="2800" b="0" dirty="0"/>
          </a:p>
          <a:p>
            <a:r>
              <a:rPr lang="zh-CN" altLang="en-US" sz="2800" b="0" dirty="0"/>
              <a:t>报名学生按平均学分绩点从高到低录取</a:t>
            </a:r>
            <a:endParaRPr lang="zh-CN" altLang="en-US" sz="2800" dirty="0"/>
          </a:p>
        </p:txBody>
      </p:sp>
    </p:spTree>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sz="4000" dirty="0"/>
              <a:t>5. </a:t>
            </a:r>
            <a:r>
              <a:rPr lang="zh-CN" altLang="en-US" sz="4000" dirty="0"/>
              <a:t>专业介绍</a:t>
            </a:r>
            <a:r>
              <a:rPr lang="en-US" altLang="zh-CN" sz="4000" dirty="0"/>
              <a:t>——</a:t>
            </a:r>
            <a:r>
              <a:rPr lang="zh-CN" altLang="en-US" sz="4000" dirty="0"/>
              <a:t>宝石及材料工艺学</a:t>
            </a:r>
            <a:endParaRPr lang="zh-CN" altLang="en-US" sz="4000" dirty="0"/>
          </a:p>
        </p:txBody>
      </p:sp>
      <p:sp>
        <p:nvSpPr>
          <p:cNvPr id="4" name="灯片编号占位符 3"/>
          <p:cNvSpPr>
            <a:spLocks noGrp="1"/>
          </p:cNvSpPr>
          <p:nvPr>
            <p:ph type="sldNum" sz="quarter" idx="12"/>
          </p:nvPr>
        </p:nvSpPr>
        <p:spPr/>
        <p:txBody>
          <a:bodyPr/>
          <a:lstStyle/>
          <a:p>
            <a:fld id="{7AAC19ED-7CFA-4AF2-BE7E-6017F4B12C94}" type="slidenum">
              <a:rPr lang="en-US" altLang="zh-CN" noProof="0" smtClean="0"/>
            </a:fld>
            <a:endParaRPr lang="zh-CN" altLang="en-US" noProof="0"/>
          </a:p>
        </p:txBody>
      </p:sp>
      <p:sp>
        <p:nvSpPr>
          <p:cNvPr id="5" name="内容占位符 4"/>
          <p:cNvSpPr>
            <a:spLocks noGrp="1"/>
          </p:cNvSpPr>
          <p:nvPr>
            <p:ph sz="quarter" idx="13"/>
          </p:nvPr>
        </p:nvSpPr>
        <p:spPr>
          <a:xfrm>
            <a:off x="838200" y="2307590"/>
            <a:ext cx="10515600" cy="3869690"/>
          </a:xfrm>
        </p:spPr>
        <p:txBody>
          <a:bodyPr/>
          <a:lstStyle/>
          <a:p>
            <a:r>
              <a:rPr lang="zh-CN" altLang="en-US" dirty="0"/>
              <a:t>学科基础课：宝石资源及矿床 </a:t>
            </a:r>
            <a:r>
              <a:rPr lang="en-US" altLang="zh-CN" dirty="0"/>
              <a:t>1.5</a:t>
            </a:r>
            <a:r>
              <a:rPr lang="zh-CN" altLang="en-US" dirty="0"/>
              <a:t>，晶体光学及光性矿物学</a:t>
            </a:r>
            <a:r>
              <a:rPr lang="en-US" altLang="zh-CN" dirty="0"/>
              <a:t>A 2.5</a:t>
            </a:r>
            <a:r>
              <a:rPr lang="zh-CN" altLang="en-US" dirty="0"/>
              <a:t>， 晶体学与矿物学 </a:t>
            </a:r>
            <a:r>
              <a:rPr lang="en-US" altLang="zh-CN" dirty="0"/>
              <a:t>2.5</a:t>
            </a:r>
            <a:r>
              <a:rPr lang="zh-CN" altLang="en-US" dirty="0"/>
              <a:t>， 地质学基础 </a:t>
            </a:r>
            <a:r>
              <a:rPr lang="en-US" altLang="zh-CN" dirty="0"/>
              <a:t>4</a:t>
            </a:r>
            <a:r>
              <a:rPr lang="zh-CN" altLang="en-US" dirty="0"/>
              <a:t>学分。</a:t>
            </a:r>
            <a:endParaRPr lang="en-US" altLang="zh-CN" dirty="0"/>
          </a:p>
          <a:p>
            <a:endParaRPr lang="en-US" altLang="zh-CN" dirty="0"/>
          </a:p>
          <a:p>
            <a:r>
              <a:rPr lang="zh-CN" altLang="en-US" dirty="0"/>
              <a:t>专业主干课：宝石学 </a:t>
            </a:r>
            <a:r>
              <a:rPr lang="en-US" altLang="zh-CN" dirty="0"/>
              <a:t>2</a:t>
            </a:r>
            <a:r>
              <a:rPr lang="zh-CN" altLang="en-US" dirty="0"/>
              <a:t>， 宝石仪器检定 </a:t>
            </a:r>
            <a:r>
              <a:rPr lang="en-US" altLang="zh-CN" dirty="0"/>
              <a:t>1</a:t>
            </a:r>
            <a:r>
              <a:rPr lang="zh-CN" altLang="en-US" dirty="0"/>
              <a:t>， 宝石鉴定 </a:t>
            </a:r>
            <a:r>
              <a:rPr lang="en-US" altLang="zh-CN" dirty="0"/>
              <a:t>1</a:t>
            </a:r>
            <a:r>
              <a:rPr lang="zh-CN" altLang="en-US" dirty="0"/>
              <a:t>， 玉石学 </a:t>
            </a:r>
            <a:r>
              <a:rPr lang="en-US" altLang="zh-CN" dirty="0"/>
              <a:t>0.5</a:t>
            </a:r>
            <a:r>
              <a:rPr lang="zh-CN" altLang="en-US" dirty="0"/>
              <a:t>， 钻石宝石学 </a:t>
            </a:r>
            <a:r>
              <a:rPr lang="en-US" altLang="zh-CN" dirty="0"/>
              <a:t>1.5</a:t>
            </a:r>
            <a:r>
              <a:rPr lang="zh-CN" altLang="en-US" dirty="0"/>
              <a:t>， 彩色宝石学 </a:t>
            </a:r>
            <a:r>
              <a:rPr lang="en-US" altLang="zh-CN" dirty="0"/>
              <a:t>1.5</a:t>
            </a:r>
            <a:r>
              <a:rPr lang="zh-CN" altLang="en-US" dirty="0"/>
              <a:t>， 管理学基础与珠宝企业管理 </a:t>
            </a:r>
            <a:r>
              <a:rPr lang="en-US" altLang="zh-CN" dirty="0"/>
              <a:t>3</a:t>
            </a:r>
            <a:r>
              <a:rPr lang="zh-CN" altLang="en-US" dirty="0"/>
              <a:t>， 珠宝市场营销 </a:t>
            </a:r>
            <a:r>
              <a:rPr lang="en-US" altLang="zh-CN" dirty="0"/>
              <a:t>1.5.</a:t>
            </a:r>
            <a:endParaRPr lang="en-US" altLang="zh-CN" dirty="0"/>
          </a:p>
          <a:p>
            <a:endParaRPr lang="zh-CN" altLang="en-US" dirty="0"/>
          </a:p>
        </p:txBody>
      </p:sp>
    </p:spTree>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sp>
        <p:nvSpPr>
          <p:cNvPr id="3" name="内容占位符 2"/>
          <p:cNvSpPr>
            <a:spLocks noGrp="1"/>
          </p:cNvSpPr>
          <p:nvPr>
            <p:ph idx="1"/>
          </p:nvPr>
        </p:nvSpPr>
        <p:spPr/>
        <p:txBody>
          <a:bodyPr/>
          <a:lstStyle/>
          <a:p>
            <a:endParaRPr lang="zh-CN" altLang="en-US"/>
          </a:p>
        </p:txBody>
      </p:sp>
      <p:sp>
        <p:nvSpPr>
          <p:cNvPr id="4" name="灯片编号占位符 3"/>
          <p:cNvSpPr>
            <a:spLocks noGrp="1"/>
          </p:cNvSpPr>
          <p:nvPr>
            <p:ph type="sldNum" sz="quarter" idx="12"/>
          </p:nvPr>
        </p:nvSpPr>
        <p:spPr/>
        <p:txBody>
          <a:bodyPr/>
          <a:lstStyle/>
          <a:p>
            <a:fld id="{7AAC19ED-7CFA-4AF2-BE7E-6017F4B12C94}" type="slidenum">
              <a:rPr lang="en-US" altLang="zh-CN" noProof="0" smtClean="0"/>
            </a:fld>
            <a:endParaRPr lang="zh-CN" altLang="en-US" noProof="0"/>
          </a:p>
        </p:txBody>
      </p:sp>
      <p:sp>
        <p:nvSpPr>
          <p:cNvPr id="5" name="内容占位符 4"/>
          <p:cNvSpPr>
            <a:spLocks noGrp="1"/>
          </p:cNvSpPr>
          <p:nvPr>
            <p:ph sz="quarter" idx="13"/>
          </p:nvPr>
        </p:nvSpPr>
        <p:spPr/>
        <p:txBody>
          <a:bodyPr/>
          <a:lstStyle/>
          <a:p>
            <a:endParaRPr lang="zh-CN" altLang="en-US"/>
          </a:p>
        </p:txBody>
      </p:sp>
      <p:sp>
        <p:nvSpPr>
          <p:cNvPr id="6" name="Rectangle 2"/>
          <p:cNvSpPr>
            <a:spLocks noChangeArrowheads="1"/>
          </p:cNvSpPr>
          <p:nvPr/>
        </p:nvSpPr>
        <p:spPr bwMode="auto">
          <a:xfrm>
            <a:off x="1985210" y="469232"/>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graphicFrame>
        <p:nvGraphicFramePr>
          <p:cNvPr id="7" name="对象 6"/>
          <p:cNvGraphicFramePr>
            <a:graphicFrameLocks noChangeAspect="1"/>
          </p:cNvGraphicFramePr>
          <p:nvPr/>
        </p:nvGraphicFramePr>
        <p:xfrm>
          <a:off x="1985210" y="469232"/>
          <a:ext cx="8858250" cy="5191125"/>
        </p:xfrm>
        <a:graphic>
          <a:graphicData uri="http://schemas.openxmlformats.org/presentationml/2006/ole">
            <mc:AlternateContent xmlns:mc="http://schemas.openxmlformats.org/markup-compatibility/2006">
              <mc:Choice xmlns:v="urn:schemas-microsoft-com:vml" Requires="v">
                <p:oleObj spid="_x0000_s3076" name="Visio" r:id="rId1" imgW="13857605" imgH="8129905" progId="Visio.Drawing.15">
                  <p:embed/>
                </p:oleObj>
              </mc:Choice>
              <mc:Fallback>
                <p:oleObj name="Visio" r:id="rId1" imgW="13857605" imgH="8129905" progId="Visio.Drawing.15">
                  <p:embed/>
                  <p:pic>
                    <p:nvPicPr>
                      <p:cNvPr id="0" name="Object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85210" y="469232"/>
                        <a:ext cx="8858250" cy="51911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2"/>
          </p:nvPr>
        </p:nvSpPr>
        <p:spPr/>
        <p:txBody>
          <a:bodyPr/>
          <a:lstStyle/>
          <a:p>
            <a:fld id="{7AAC19ED-7CFA-4AF2-BE7E-6017F4B12C94}" type="slidenum">
              <a:rPr lang="en-US" altLang="zh-CN" noProof="0" smtClean="0"/>
            </a:fld>
            <a:endParaRPr lang="zh-CN" altLang="en-US" noProof="0"/>
          </a:p>
        </p:txBody>
      </p:sp>
      <p:pic>
        <p:nvPicPr>
          <p:cNvPr id="6" name="图片 5"/>
          <p:cNvPicPr>
            <a:picLocks noChangeAspect="1"/>
          </p:cNvPicPr>
          <p:nvPr/>
        </p:nvPicPr>
        <p:blipFill>
          <a:blip r:embed="rId1"/>
          <a:stretch>
            <a:fillRect/>
          </a:stretch>
        </p:blipFill>
        <p:spPr>
          <a:xfrm>
            <a:off x="4495800" y="78206"/>
            <a:ext cx="5187378" cy="6858000"/>
          </a:xfrm>
          <a:prstGeom prst="rect">
            <a:avLst/>
          </a:prstGeom>
        </p:spPr>
      </p:pic>
    </p:spTree>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7" name="图片 2062" descr="未命名-1"/>
          <p:cNvPicPr>
            <a:picLocks noChangeAspect="1"/>
          </p:cNvPicPr>
          <p:nvPr/>
        </p:nvPicPr>
        <p:blipFill>
          <a:blip r:embed="rId1"/>
          <a:stretch>
            <a:fillRect/>
          </a:stretch>
        </p:blipFill>
        <p:spPr>
          <a:xfrm>
            <a:off x="1524000" y="6403975"/>
            <a:ext cx="9144000" cy="908050"/>
          </a:xfrm>
          <a:prstGeom prst="rect">
            <a:avLst/>
          </a:prstGeom>
          <a:noFill/>
          <a:ln w="9525">
            <a:noFill/>
          </a:ln>
        </p:spPr>
      </p:pic>
      <p:sp>
        <p:nvSpPr>
          <p:cNvPr id="14338" name="标题 2049"/>
          <p:cNvSpPr>
            <a:spLocks noGrp="1"/>
          </p:cNvSpPr>
          <p:nvPr>
            <p:ph type="ctrTitle"/>
          </p:nvPr>
        </p:nvSpPr>
        <p:spPr>
          <a:xfrm>
            <a:off x="1992313" y="836613"/>
            <a:ext cx="5327650" cy="863600"/>
          </a:xfrm>
        </p:spPr>
        <p:txBody>
          <a:bodyPr vert="horz" wrap="square" lIns="91440" tIns="45720" rIns="91440" bIns="45720" rtlCol="0" anchor="ctr">
            <a:normAutofit/>
          </a:bodyPr>
          <a:lstStyle/>
          <a:p>
            <a:pPr algn="l" eaLnBrk="1" hangingPunct="1">
              <a:buClrTx/>
              <a:buSzTx/>
              <a:buFontTx/>
            </a:pPr>
            <a:r>
              <a:rPr lang="zh-CN" altLang="en-US" sz="3200" dirty="0">
                <a:solidFill>
                  <a:schemeClr val="tx1"/>
                </a:solidFill>
                <a:latin typeface="+mj-lt"/>
                <a:ea typeface="黑体" panose="02010609060101010101" charset="-122"/>
              </a:rPr>
              <a:t>中国地质大学（武汉）</a:t>
            </a:r>
            <a:br>
              <a:rPr lang="zh-CN" altLang="en-US" sz="2000" dirty="0">
                <a:solidFill>
                  <a:schemeClr val="bg1"/>
                </a:solidFill>
                <a:latin typeface="+mj-lt"/>
                <a:ea typeface="+mj-ea"/>
              </a:rPr>
            </a:br>
            <a:endParaRPr lang="zh-CN" altLang="en-US" sz="1600" dirty="0">
              <a:solidFill>
                <a:schemeClr val="bg1"/>
              </a:solidFill>
              <a:latin typeface="+mj-lt"/>
              <a:ea typeface="+mj-ea"/>
            </a:endParaRPr>
          </a:p>
        </p:txBody>
      </p:sp>
      <p:sp>
        <p:nvSpPr>
          <p:cNvPr id="14339" name="副标题 2050"/>
          <p:cNvSpPr>
            <a:spLocks noGrp="1"/>
          </p:cNvSpPr>
          <p:nvPr>
            <p:ph type="subTitle" idx="1"/>
          </p:nvPr>
        </p:nvSpPr>
        <p:spPr>
          <a:xfrm>
            <a:off x="1992314" y="2060575"/>
            <a:ext cx="2879725" cy="647700"/>
          </a:xfrm>
        </p:spPr>
        <p:txBody>
          <a:bodyPr vert="horz" wrap="square" lIns="91440" tIns="45720" rIns="91440" bIns="45720" rtlCol="0" anchor="t">
            <a:normAutofit/>
          </a:bodyPr>
          <a:lstStyle/>
          <a:p>
            <a:pPr algn="l" eaLnBrk="1" hangingPunct="1">
              <a:buClrTx/>
              <a:buSzTx/>
              <a:buFontTx/>
            </a:pPr>
            <a:r>
              <a:rPr lang="zh-CN" altLang="en-US" sz="1400" dirty="0">
                <a:latin typeface="黑体" panose="02010609060101010101" charset="-122"/>
                <a:ea typeface="黑体" panose="02010609060101010101" charset="-122"/>
              </a:rPr>
              <a:t>珠 宝 学 院 </a:t>
            </a:r>
            <a:r>
              <a:rPr lang="zh-CN" altLang="en-US" sz="1400" dirty="0">
                <a:latin typeface="+mn-lt"/>
                <a:ea typeface="+mn-ea"/>
              </a:rPr>
              <a:t>／  </a:t>
            </a:r>
            <a:r>
              <a:rPr lang="zh-CN" altLang="en-US" sz="1400" dirty="0">
                <a:latin typeface="黑体" panose="02010609060101010101" charset="-122"/>
                <a:ea typeface="黑体" panose="02010609060101010101" charset="-122"/>
              </a:rPr>
              <a:t>首 饰 系</a:t>
            </a:r>
            <a:endParaRPr lang="zh-CN" altLang="en-US" sz="1400" dirty="0">
              <a:latin typeface="黑体" panose="02010609060101010101" charset="-122"/>
              <a:ea typeface="黑体" panose="02010609060101010101" charset="-122"/>
            </a:endParaRPr>
          </a:p>
          <a:p>
            <a:pPr algn="l" eaLnBrk="1" hangingPunct="1">
              <a:buClrTx/>
              <a:buSzTx/>
              <a:buFontTx/>
            </a:pPr>
            <a:r>
              <a:rPr lang="en-US" altLang="zh-CN" sz="1400" dirty="0">
                <a:latin typeface="黑体" panose="02010609060101010101" charset="-122"/>
                <a:ea typeface="黑体" panose="02010609060101010101" charset="-122"/>
              </a:rPr>
              <a:t>2024/4/20</a:t>
            </a:r>
            <a:endParaRPr lang="en-US" altLang="zh-CN" sz="1400" dirty="0">
              <a:latin typeface="黑体" panose="02010609060101010101" charset="-122"/>
              <a:ea typeface="黑体" panose="02010609060101010101" charset="-122"/>
            </a:endParaRPr>
          </a:p>
        </p:txBody>
      </p:sp>
      <p:sp>
        <p:nvSpPr>
          <p:cNvPr id="14340" name="矩形 2052"/>
          <p:cNvSpPr/>
          <p:nvPr/>
        </p:nvSpPr>
        <p:spPr>
          <a:xfrm>
            <a:off x="1992313" y="1773239"/>
            <a:ext cx="4032250" cy="307975"/>
          </a:xfrm>
          <a:prstGeom prst="rect">
            <a:avLst/>
          </a:prstGeom>
          <a:noFill/>
          <a:ln w="9525">
            <a:noFill/>
          </a:ln>
        </p:spPr>
        <p:txBody>
          <a:bodyPr anchor="t">
            <a:spAutoFit/>
          </a:bodyPr>
          <a:lstStyle/>
          <a:p>
            <a:pPr algn="dist"/>
            <a:r>
              <a:rPr lang="zh-CN" altLang="en-US" sz="1400" b="1" dirty="0">
                <a:latin typeface="Arial" panose="020B0604020202020204" pitchFamily="34" charset="0"/>
                <a:ea typeface="宋体" panose="02010600030101010101" pitchFamily="2" charset="-122"/>
              </a:rPr>
              <a:t>产品设计（珠宝首饰设计）专业 辅修课程说明</a:t>
            </a:r>
            <a:endParaRPr lang="zh-CN" altLang="en-US" sz="1400" b="1" dirty="0">
              <a:latin typeface="Arial" panose="020B0604020202020204" pitchFamily="34" charset="0"/>
              <a:ea typeface="宋体" panose="02010600030101010101" pitchFamily="2" charset="-122"/>
            </a:endParaRPr>
          </a:p>
        </p:txBody>
      </p:sp>
      <p:cxnSp>
        <p:nvCxnSpPr>
          <p:cNvPr id="14341" name="直接箭头连接符 2053"/>
          <p:cNvCxnSpPr/>
          <p:nvPr/>
        </p:nvCxnSpPr>
        <p:spPr>
          <a:xfrm>
            <a:off x="6024563" y="1989139"/>
            <a:ext cx="4572000" cy="1587"/>
          </a:xfrm>
          <a:prstGeom prst="straightConnector1">
            <a:avLst/>
          </a:prstGeom>
          <a:ln w="53975" cap="flat" cmpd="sng">
            <a:solidFill>
              <a:srgbClr val="DDDDDD"/>
            </a:solidFill>
            <a:prstDash val="sysDot"/>
            <a:round/>
            <a:headEnd type="none" w="med" len="med"/>
            <a:tailEnd type="none" w="med" len="med"/>
          </a:ln>
        </p:spPr>
      </p:cxnSp>
      <p:pic>
        <p:nvPicPr>
          <p:cNvPr id="14342" name="图片 2061" descr="未命名-1"/>
          <p:cNvPicPr>
            <a:picLocks noChangeAspect="1"/>
          </p:cNvPicPr>
          <p:nvPr/>
        </p:nvPicPr>
        <p:blipFill>
          <a:blip r:embed="rId2"/>
          <a:stretch>
            <a:fillRect/>
          </a:stretch>
        </p:blipFill>
        <p:spPr>
          <a:xfrm>
            <a:off x="1524000" y="-527050"/>
            <a:ext cx="9144000" cy="1052513"/>
          </a:xfrm>
          <a:prstGeom prst="rect">
            <a:avLst/>
          </a:prstGeom>
          <a:noFill/>
          <a:ln w="9525">
            <a:noFill/>
          </a:ln>
        </p:spPr>
      </p:pic>
      <p:pic>
        <p:nvPicPr>
          <p:cNvPr id="14343" name="图片 2055" descr="3419656_171426003873_2"/>
          <p:cNvPicPr>
            <a:picLocks noChangeAspect="1"/>
          </p:cNvPicPr>
          <p:nvPr/>
        </p:nvPicPr>
        <p:blipFill>
          <a:blip r:embed="rId3"/>
          <a:stretch>
            <a:fillRect/>
          </a:stretch>
        </p:blipFill>
        <p:spPr>
          <a:xfrm>
            <a:off x="9409114" y="406400"/>
            <a:ext cx="935037" cy="935038"/>
          </a:xfrm>
          <a:prstGeom prst="rect">
            <a:avLst/>
          </a:prstGeom>
          <a:noFill/>
          <a:ln w="9525">
            <a:noFill/>
          </a:ln>
        </p:spPr>
      </p:pic>
      <p:pic>
        <p:nvPicPr>
          <p:cNvPr id="14344" name="图片 10" descr="ban2.jpg"/>
          <p:cNvPicPr>
            <a:picLocks noChangeAspect="1"/>
          </p:cNvPicPr>
          <p:nvPr/>
        </p:nvPicPr>
        <p:blipFill>
          <a:blip r:embed="rId4">
            <a:clrChange>
              <a:clrFrom>
                <a:srgbClr val="FAFEFF"/>
              </a:clrFrom>
              <a:clrTo>
                <a:srgbClr val="FAFEFF">
                  <a:alpha val="0"/>
                </a:srgbClr>
              </a:clrTo>
            </a:clrChange>
          </a:blip>
          <a:srcRect t="13820"/>
          <a:stretch>
            <a:fillRect/>
          </a:stretch>
        </p:blipFill>
        <p:spPr>
          <a:xfrm>
            <a:off x="3575050" y="4941888"/>
            <a:ext cx="9144000" cy="2374900"/>
          </a:xfrm>
          <a:prstGeom prst="rect">
            <a:avLst/>
          </a:prstGeom>
          <a:noFill/>
          <a:ln w="9525">
            <a:noFill/>
          </a:ln>
        </p:spPr>
      </p:pic>
    </p:spTree>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5" name="图片 13313" descr="未命名-1"/>
          <p:cNvPicPr>
            <a:picLocks noChangeAspect="1"/>
          </p:cNvPicPr>
          <p:nvPr/>
        </p:nvPicPr>
        <p:blipFill>
          <a:blip r:embed="rId1"/>
          <a:stretch>
            <a:fillRect/>
          </a:stretch>
        </p:blipFill>
        <p:spPr>
          <a:xfrm>
            <a:off x="1524000" y="0"/>
            <a:ext cx="9144000" cy="6858000"/>
          </a:xfrm>
          <a:prstGeom prst="rect">
            <a:avLst/>
          </a:prstGeom>
          <a:noFill/>
          <a:ln w="9525">
            <a:noFill/>
          </a:ln>
        </p:spPr>
      </p:pic>
      <p:sp>
        <p:nvSpPr>
          <p:cNvPr id="16386" name="矩形 13314"/>
          <p:cNvSpPr/>
          <p:nvPr/>
        </p:nvSpPr>
        <p:spPr>
          <a:xfrm>
            <a:off x="2063751" y="620713"/>
            <a:ext cx="1990725" cy="461962"/>
          </a:xfrm>
          <a:prstGeom prst="rect">
            <a:avLst/>
          </a:prstGeom>
          <a:noFill/>
          <a:ln w="9525">
            <a:noFill/>
          </a:ln>
        </p:spPr>
        <p:txBody>
          <a:bodyPr wrap="none" anchor="t" anchorCtr="0">
            <a:spAutoFit/>
          </a:bodyPr>
          <a:lstStyle/>
          <a:p>
            <a:r>
              <a:rPr lang="en-US" altLang="zh-CN" sz="2400" b="1" dirty="0">
                <a:solidFill>
                  <a:schemeClr val="bg1"/>
                </a:solidFill>
                <a:latin typeface="黑体" panose="02010609060101010101" charset="-122"/>
                <a:ea typeface="黑体" panose="02010609060101010101" charset="-122"/>
              </a:rPr>
              <a:t>—— </a:t>
            </a:r>
            <a:r>
              <a:rPr lang="zh-CN" altLang="en-US" sz="2000" b="1" dirty="0">
                <a:solidFill>
                  <a:schemeClr val="bg1"/>
                </a:solidFill>
                <a:latin typeface="黑体" panose="02010609060101010101" charset="-122"/>
                <a:ea typeface="黑体" panose="02010609060101010101" charset="-122"/>
              </a:rPr>
              <a:t>说明内容</a:t>
            </a:r>
            <a:endParaRPr lang="zh-CN" altLang="en-US" sz="2000" b="1" dirty="0">
              <a:latin typeface="黑体" panose="02010609060101010101" charset="-122"/>
              <a:ea typeface="黑体" panose="02010609060101010101" charset="-122"/>
            </a:endParaRPr>
          </a:p>
        </p:txBody>
      </p:sp>
      <p:sp>
        <p:nvSpPr>
          <p:cNvPr id="16387" name="矩形 13315"/>
          <p:cNvSpPr/>
          <p:nvPr/>
        </p:nvSpPr>
        <p:spPr>
          <a:xfrm>
            <a:off x="2711450" y="3505201"/>
            <a:ext cx="7056438" cy="366713"/>
          </a:xfrm>
          <a:prstGeom prst="rect">
            <a:avLst/>
          </a:prstGeom>
          <a:noFill/>
          <a:ln w="9525">
            <a:noFill/>
          </a:ln>
        </p:spPr>
        <p:txBody>
          <a:bodyPr anchor="ctr" anchorCtr="0">
            <a:spAutoFit/>
          </a:bodyPr>
          <a:lstStyle/>
          <a:p>
            <a:pPr defTabSz="914400">
              <a:tabLst>
                <a:tab pos="358775" algn="l"/>
                <a:tab pos="719455" algn="l"/>
                <a:tab pos="1079500" algn="l"/>
                <a:tab pos="1422400" algn="l"/>
                <a:tab pos="1778000" algn="l"/>
                <a:tab pos="2133600" algn="l"/>
                <a:tab pos="2489200" algn="l"/>
                <a:tab pos="2844800" algn="l"/>
                <a:tab pos="3200400" algn="l"/>
                <a:tab pos="3556000" algn="l"/>
                <a:tab pos="3911600" algn="l"/>
                <a:tab pos="4267200" algn="l"/>
              </a:tabLst>
            </a:pPr>
            <a:r>
              <a:rPr lang="en-US" altLang="zh-CN" dirty="0">
                <a:latin typeface="黑体" panose="02010609060101010101" charset="-122"/>
                <a:ea typeface="黑体" panose="02010609060101010101" charset="-122"/>
              </a:rPr>
              <a:t>    </a:t>
            </a:r>
            <a:endParaRPr lang="zh-CN" altLang="en-US" dirty="0">
              <a:latin typeface="黑体" panose="02010609060101010101" charset="-122"/>
              <a:ea typeface="黑体" panose="02010609060101010101" charset="-122"/>
            </a:endParaRPr>
          </a:p>
        </p:txBody>
      </p:sp>
      <p:cxnSp>
        <p:nvCxnSpPr>
          <p:cNvPr id="16388" name="直接箭头连接符 13318"/>
          <p:cNvCxnSpPr/>
          <p:nvPr/>
        </p:nvCxnSpPr>
        <p:spPr>
          <a:xfrm>
            <a:off x="5880100" y="981075"/>
            <a:ext cx="4572000" cy="1588"/>
          </a:xfrm>
          <a:prstGeom prst="straightConnector1">
            <a:avLst/>
          </a:prstGeom>
          <a:ln w="53975" cap="flat" cmpd="sng">
            <a:solidFill>
              <a:srgbClr val="DDDDDD"/>
            </a:solidFill>
            <a:prstDash val="sysDot"/>
            <a:round/>
            <a:headEnd type="none" w="med" len="med"/>
            <a:tailEnd type="none" w="med" len="med"/>
          </a:ln>
        </p:spPr>
      </p:cxnSp>
      <p:sp>
        <p:nvSpPr>
          <p:cNvPr id="16389" name="Rectangle 7"/>
          <p:cNvSpPr/>
          <p:nvPr/>
        </p:nvSpPr>
        <p:spPr>
          <a:xfrm>
            <a:off x="3000375" y="2708275"/>
            <a:ext cx="5905500" cy="1200150"/>
          </a:xfrm>
          <a:prstGeom prst="rect">
            <a:avLst/>
          </a:prstGeom>
          <a:noFill/>
          <a:ln w="9525">
            <a:noFill/>
          </a:ln>
        </p:spPr>
        <p:txBody>
          <a:bodyPr anchor="t" anchorCtr="0">
            <a:spAutoFit/>
          </a:bodyPr>
          <a:lstStyle/>
          <a:p>
            <a:r>
              <a:rPr lang="en-US" altLang="zh-CN" sz="2400" dirty="0">
                <a:latin typeface="Arial" panose="020B0604020202020204" pitchFamily="34" charset="0"/>
                <a:ea typeface="宋体" panose="02010600030101010101" pitchFamily="2" charset="-122"/>
              </a:rPr>
              <a:t>1</a:t>
            </a:r>
            <a:r>
              <a:rPr lang="zh-CN" altLang="en-US" sz="2400" dirty="0">
                <a:latin typeface="Arial" panose="020B0604020202020204" pitchFamily="34" charset="0"/>
                <a:ea typeface="宋体" panose="02010600030101010101" pitchFamily="2" charset="-122"/>
              </a:rPr>
              <a:t>、学院及专业介绍</a:t>
            </a:r>
            <a:endParaRPr lang="zh-CN" altLang="en-US" sz="2400" dirty="0">
              <a:latin typeface="Arial" panose="020B0604020202020204" pitchFamily="34" charset="0"/>
              <a:ea typeface="宋体" panose="02010600030101010101" pitchFamily="2" charset="-122"/>
            </a:endParaRPr>
          </a:p>
          <a:p>
            <a:r>
              <a:rPr lang="en-US" altLang="zh-CN" sz="2400" dirty="0">
                <a:latin typeface="Arial" panose="020B0604020202020204" pitchFamily="34" charset="0"/>
                <a:ea typeface="宋体" panose="02010600030101010101" pitchFamily="2" charset="-122"/>
              </a:rPr>
              <a:t>2</a:t>
            </a:r>
            <a:r>
              <a:rPr lang="zh-CN" altLang="en-US" sz="2400" dirty="0">
                <a:latin typeface="Arial" panose="020B0604020202020204" pitchFamily="34" charset="0"/>
                <a:ea typeface="宋体" panose="02010600030101010101" pitchFamily="2" charset="-122"/>
              </a:rPr>
              <a:t>、课程开设基本情况</a:t>
            </a:r>
            <a:endParaRPr lang="zh-CN" altLang="en-US" sz="2400" dirty="0">
              <a:latin typeface="Arial" panose="020B0604020202020204" pitchFamily="34" charset="0"/>
              <a:ea typeface="宋体" panose="02010600030101010101" pitchFamily="2" charset="-122"/>
            </a:endParaRPr>
          </a:p>
          <a:p>
            <a:r>
              <a:rPr lang="en-US" altLang="zh-CN" sz="2400" dirty="0">
                <a:latin typeface="Arial" panose="020B0604020202020204" pitchFamily="34" charset="0"/>
                <a:ea typeface="宋体" panose="02010600030101010101" pitchFamily="2" charset="-122"/>
              </a:rPr>
              <a:t>3</a:t>
            </a:r>
            <a:r>
              <a:rPr lang="zh-CN" altLang="en-US" sz="2400" dirty="0">
                <a:latin typeface="Arial" panose="020B0604020202020204" pitchFamily="34" charset="0"/>
                <a:ea typeface="宋体" panose="02010600030101010101" pitchFamily="2" charset="-122"/>
              </a:rPr>
              <a:t>、报名条件</a:t>
            </a:r>
            <a:endParaRPr lang="zh-CN" altLang="en-US" sz="2400" dirty="0">
              <a:latin typeface="Arial" panose="020B0604020202020204" pitchFamily="34" charset="0"/>
              <a:ea typeface="宋体" panose="02010600030101010101" pitchFamily="2" charset="-122"/>
            </a:endParaRPr>
          </a:p>
        </p:txBody>
      </p:sp>
    </p:spTree>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3" name="图片 13313" descr="未命名-1"/>
          <p:cNvPicPr>
            <a:picLocks noChangeAspect="1"/>
          </p:cNvPicPr>
          <p:nvPr/>
        </p:nvPicPr>
        <p:blipFill>
          <a:blip r:embed="rId1"/>
          <a:stretch>
            <a:fillRect/>
          </a:stretch>
        </p:blipFill>
        <p:spPr>
          <a:xfrm>
            <a:off x="1069816" y="104503"/>
            <a:ext cx="9763646" cy="5878286"/>
          </a:xfrm>
          <a:prstGeom prst="rect">
            <a:avLst/>
          </a:prstGeom>
          <a:noFill/>
          <a:ln w="9525">
            <a:noFill/>
          </a:ln>
        </p:spPr>
      </p:pic>
      <p:sp>
        <p:nvSpPr>
          <p:cNvPr id="18434" name="矩形 13314"/>
          <p:cNvSpPr/>
          <p:nvPr/>
        </p:nvSpPr>
        <p:spPr>
          <a:xfrm>
            <a:off x="2063751" y="620713"/>
            <a:ext cx="3540125" cy="461962"/>
          </a:xfrm>
          <a:prstGeom prst="rect">
            <a:avLst/>
          </a:prstGeom>
          <a:noFill/>
          <a:ln w="9525">
            <a:noFill/>
          </a:ln>
        </p:spPr>
        <p:txBody>
          <a:bodyPr wrap="none" anchor="t">
            <a:spAutoFit/>
          </a:bodyPr>
          <a:lstStyle/>
          <a:p>
            <a:r>
              <a:rPr lang="en-US" altLang="zh-CN" sz="2400" b="1" dirty="0">
                <a:solidFill>
                  <a:schemeClr val="bg1"/>
                </a:solidFill>
                <a:latin typeface="黑体" panose="02010609060101010101" charset="-122"/>
                <a:ea typeface="黑体" panose="02010609060101010101" charset="-122"/>
              </a:rPr>
              <a:t>—— </a:t>
            </a:r>
            <a:r>
              <a:rPr lang="zh-CN" altLang="en-US" sz="2000" b="1" dirty="0">
                <a:solidFill>
                  <a:schemeClr val="bg1"/>
                </a:solidFill>
                <a:latin typeface="黑体" panose="02010609060101010101" charset="-122"/>
                <a:ea typeface="黑体" panose="02010609060101010101" charset="-122"/>
              </a:rPr>
              <a:t>首饰设计专业基本情况</a:t>
            </a:r>
            <a:endParaRPr lang="zh-CN" altLang="en-US" sz="2000" b="1" dirty="0">
              <a:solidFill>
                <a:schemeClr val="bg1"/>
              </a:solidFill>
              <a:latin typeface="黑体" panose="02010609060101010101" charset="-122"/>
              <a:ea typeface="黑体" panose="02010609060101010101" charset="-122"/>
            </a:endParaRPr>
          </a:p>
        </p:txBody>
      </p:sp>
      <p:sp>
        <p:nvSpPr>
          <p:cNvPr id="18435" name="矩形 13315"/>
          <p:cNvSpPr/>
          <p:nvPr/>
        </p:nvSpPr>
        <p:spPr>
          <a:xfrm>
            <a:off x="2711450" y="3505201"/>
            <a:ext cx="7056438" cy="366713"/>
          </a:xfrm>
          <a:prstGeom prst="rect">
            <a:avLst/>
          </a:prstGeom>
          <a:noFill/>
          <a:ln w="9525">
            <a:noFill/>
          </a:ln>
        </p:spPr>
        <p:txBody>
          <a:bodyPr anchor="ctr">
            <a:spAutoFit/>
          </a:bodyPr>
          <a:lstStyle/>
          <a:p>
            <a:pPr defTabSz="914400">
              <a:tabLst>
                <a:tab pos="358775" algn="l"/>
                <a:tab pos="719455" algn="l"/>
                <a:tab pos="1079500" algn="l"/>
                <a:tab pos="1422400" algn="l"/>
                <a:tab pos="1778000" algn="l"/>
                <a:tab pos="2133600" algn="l"/>
                <a:tab pos="2489200" algn="l"/>
                <a:tab pos="2844800" algn="l"/>
                <a:tab pos="3200400" algn="l"/>
                <a:tab pos="3556000" algn="l"/>
                <a:tab pos="3911600" algn="l"/>
                <a:tab pos="4267200" algn="l"/>
              </a:tabLst>
            </a:pPr>
            <a:r>
              <a:rPr lang="en-US" altLang="zh-CN" dirty="0">
                <a:latin typeface="黑体" panose="02010609060101010101" charset="-122"/>
                <a:ea typeface="黑体" panose="02010609060101010101" charset="-122"/>
              </a:rPr>
              <a:t>    </a:t>
            </a:r>
            <a:endParaRPr lang="zh-CN" altLang="en-US" dirty="0">
              <a:latin typeface="黑体" panose="02010609060101010101" charset="-122"/>
              <a:ea typeface="黑体" panose="02010609060101010101" charset="-122"/>
            </a:endParaRPr>
          </a:p>
        </p:txBody>
      </p:sp>
      <p:cxnSp>
        <p:nvCxnSpPr>
          <p:cNvPr id="18436" name="直接箭头连接符 13318"/>
          <p:cNvCxnSpPr/>
          <p:nvPr/>
        </p:nvCxnSpPr>
        <p:spPr>
          <a:xfrm>
            <a:off x="5880100" y="981075"/>
            <a:ext cx="4572000" cy="1588"/>
          </a:xfrm>
          <a:prstGeom prst="straightConnector1">
            <a:avLst/>
          </a:prstGeom>
          <a:ln w="53975" cap="flat" cmpd="sng">
            <a:solidFill>
              <a:srgbClr val="DDDDDD"/>
            </a:solidFill>
            <a:prstDash val="sysDot"/>
            <a:round/>
            <a:headEnd type="none" w="med" len="med"/>
            <a:tailEnd type="none" w="med" len="med"/>
          </a:ln>
        </p:spPr>
      </p:cxnSp>
      <p:sp>
        <p:nvSpPr>
          <p:cNvPr id="18437" name="矩形 8"/>
          <p:cNvSpPr/>
          <p:nvPr/>
        </p:nvSpPr>
        <p:spPr>
          <a:xfrm>
            <a:off x="3810000" y="196850"/>
            <a:ext cx="4572000" cy="369888"/>
          </a:xfrm>
          <a:prstGeom prst="rect">
            <a:avLst/>
          </a:prstGeom>
          <a:noFill/>
          <a:ln w="9525">
            <a:noFill/>
          </a:ln>
        </p:spPr>
        <p:txBody>
          <a:bodyPr anchor="t">
            <a:spAutoFit/>
          </a:bodyPr>
          <a:lstStyle/>
          <a:p>
            <a:r>
              <a:rPr lang="zh-CN" altLang="en-US" dirty="0">
                <a:latin typeface="Arial" panose="020B0604020202020204" pitchFamily="34" charset="0"/>
                <a:ea typeface="宋体" panose="02010600030101010101" pitchFamily="2" charset="-122"/>
              </a:rPr>
              <a:t> </a:t>
            </a:r>
            <a:endParaRPr lang="zh-CN" altLang="en-US" dirty="0">
              <a:latin typeface="Arial" panose="020B0604020202020204" pitchFamily="34" charset="0"/>
              <a:ea typeface="宋体" panose="02010600030101010101" pitchFamily="2" charset="-122"/>
            </a:endParaRPr>
          </a:p>
        </p:txBody>
      </p:sp>
      <p:sp>
        <p:nvSpPr>
          <p:cNvPr id="18438" name="矩形 3078"/>
          <p:cNvSpPr/>
          <p:nvPr/>
        </p:nvSpPr>
        <p:spPr>
          <a:xfrm>
            <a:off x="2351088" y="1830071"/>
            <a:ext cx="7562850" cy="3969385"/>
          </a:xfrm>
          <a:prstGeom prst="rect">
            <a:avLst/>
          </a:prstGeom>
          <a:noFill/>
          <a:ln w="9525">
            <a:noFill/>
          </a:ln>
        </p:spPr>
        <p:txBody>
          <a:bodyPr anchor="ctr">
            <a:spAutoFit/>
          </a:bodyPr>
          <a:lstStyle/>
          <a:p>
            <a:r>
              <a:rPr lang="en-US" altLang="zh-CN" dirty="0">
                <a:latin typeface="黑体" panose="02010609060101010101" charset="-122"/>
                <a:ea typeface="黑体" panose="02010609060101010101" charset="-122"/>
              </a:rPr>
              <a:t>    </a:t>
            </a:r>
            <a:r>
              <a:rPr lang="zh-CN" altLang="en-US" dirty="0">
                <a:latin typeface="Arial" panose="020B0604020202020204" pitchFamily="34" charset="0"/>
                <a:ea typeface="宋体" panose="02010600030101010101" pitchFamily="2" charset="-122"/>
              </a:rPr>
              <a:t>中国地质大学（武汉）珠宝学院首饰系成立于</a:t>
            </a:r>
            <a:r>
              <a:rPr lang="en-US" altLang="zh-CN" dirty="0">
                <a:latin typeface="Arial" panose="020B0604020202020204" pitchFamily="34" charset="0"/>
                <a:ea typeface="宋体" panose="02010600030101010101" pitchFamily="2" charset="-122"/>
              </a:rPr>
              <a:t>2000</a:t>
            </a:r>
            <a:r>
              <a:rPr lang="zh-CN" altLang="en-US" dirty="0">
                <a:latin typeface="Arial" panose="020B0604020202020204" pitchFamily="34" charset="0"/>
                <a:ea typeface="宋体" panose="02010600030101010101" pitchFamily="2" charset="-122"/>
              </a:rPr>
              <a:t>年，是珠宝学院的二级教学单位。于</a:t>
            </a:r>
            <a:r>
              <a:rPr lang="en-US" altLang="zh-CN" dirty="0">
                <a:latin typeface="Arial" panose="020B0604020202020204" pitchFamily="34" charset="0"/>
                <a:ea typeface="宋体" panose="02010600030101010101" pitchFamily="2" charset="-122"/>
              </a:rPr>
              <a:t>2003</a:t>
            </a:r>
            <a:r>
              <a:rPr lang="zh-CN" altLang="en-US" dirty="0">
                <a:latin typeface="Arial" panose="020B0604020202020204" pitchFamily="34" charset="0"/>
                <a:ea typeface="宋体" panose="02010600030101010101" pitchFamily="2" charset="-122"/>
              </a:rPr>
              <a:t>年获得批准设立设计艺术学硕士点，</a:t>
            </a:r>
            <a:r>
              <a:rPr lang="en-US" altLang="zh-CN" dirty="0">
                <a:latin typeface="Arial" panose="020B0604020202020204" pitchFamily="34" charset="0"/>
                <a:ea typeface="宋体" panose="02010600030101010101" pitchFamily="2" charset="-122"/>
              </a:rPr>
              <a:t>2008</a:t>
            </a:r>
            <a:r>
              <a:rPr lang="zh-CN" altLang="en-US" dirty="0">
                <a:latin typeface="Arial" panose="020B0604020202020204" pitchFamily="34" charset="0"/>
                <a:ea typeface="宋体" panose="02010600030101010101" pitchFamily="2" charset="-122"/>
              </a:rPr>
              <a:t>年获批招收首饰设计专业艺术硕士（</a:t>
            </a:r>
            <a:r>
              <a:rPr lang="en-US" altLang="zh-CN" dirty="0">
                <a:latin typeface="Arial" panose="020B0604020202020204" pitchFamily="34" charset="0"/>
                <a:ea typeface="宋体" panose="02010600030101010101" pitchFamily="2" charset="-122"/>
              </a:rPr>
              <a:t>MFA),2012</a:t>
            </a:r>
            <a:r>
              <a:rPr lang="zh-CN" altLang="en-US" dirty="0">
                <a:latin typeface="Arial" panose="020B0604020202020204" pitchFamily="34" charset="0"/>
                <a:ea typeface="宋体" panose="02010600030101010101" pitchFamily="2" charset="-122"/>
              </a:rPr>
              <a:t>年获批设计学省级重点学科，</a:t>
            </a:r>
            <a:r>
              <a:rPr lang="en-US" altLang="zh-CN" dirty="0">
                <a:latin typeface="Arial" panose="020B0604020202020204" pitchFamily="34" charset="0"/>
                <a:ea typeface="宋体" panose="02010600030101010101" pitchFamily="2" charset="-122"/>
              </a:rPr>
              <a:t>2014</a:t>
            </a:r>
            <a:r>
              <a:rPr lang="zh-CN" altLang="en-US" dirty="0">
                <a:latin typeface="Arial" panose="020B0604020202020204" pitchFamily="34" charset="0"/>
                <a:ea typeface="宋体" panose="02010600030101010101" pitchFamily="2" charset="-122"/>
              </a:rPr>
              <a:t>年正式挂牌建立湖北省人文社科基地“首饰传承与创新发展”研究中心。</a:t>
            </a:r>
            <a:endParaRPr lang="zh-CN" altLang="en-US" dirty="0">
              <a:latin typeface="Arial" panose="020B0604020202020204" pitchFamily="34" charset="0"/>
              <a:ea typeface="宋体" panose="02010600030101010101" pitchFamily="2" charset="-122"/>
            </a:endParaRPr>
          </a:p>
          <a:p>
            <a:r>
              <a:rPr lang="zh-CN" altLang="en-US" dirty="0">
                <a:latin typeface="Arial" panose="020B0604020202020204" pitchFamily="34" charset="0"/>
                <a:ea typeface="宋体" panose="02010600030101010101" pitchFamily="2" charset="-122"/>
              </a:rPr>
              <a:t>       首饰系专业教师共</a:t>
            </a:r>
            <a:r>
              <a:rPr lang="en-US" altLang="zh-CN" dirty="0">
                <a:latin typeface="Arial" panose="020B0604020202020204" pitchFamily="34" charset="0"/>
                <a:ea typeface="宋体" panose="02010600030101010101" pitchFamily="2" charset="-122"/>
              </a:rPr>
              <a:t>12</a:t>
            </a:r>
            <a:r>
              <a:rPr lang="zh-CN" altLang="en-US" dirty="0">
                <a:latin typeface="Arial" panose="020B0604020202020204" pitchFamily="34" charset="0"/>
                <a:ea typeface="宋体" panose="02010600030101010101" pitchFamily="2" charset="-122"/>
              </a:rPr>
              <a:t>人，其中教授</a:t>
            </a:r>
            <a:r>
              <a:rPr lang="en-US" altLang="zh-CN" dirty="0">
                <a:latin typeface="Arial" panose="020B0604020202020204" pitchFamily="34" charset="0"/>
                <a:ea typeface="宋体" panose="02010600030101010101" pitchFamily="2" charset="-122"/>
              </a:rPr>
              <a:t>2</a:t>
            </a:r>
            <a:r>
              <a:rPr lang="zh-CN" altLang="en-US" dirty="0">
                <a:latin typeface="Arial" panose="020B0604020202020204" pitchFamily="34" charset="0"/>
                <a:ea typeface="宋体" panose="02010600030101010101" pitchFamily="2" charset="-122"/>
              </a:rPr>
              <a:t>名、副教授</a:t>
            </a:r>
            <a:r>
              <a:rPr lang="en-US" altLang="zh-CN" dirty="0">
                <a:latin typeface="Arial" panose="020B0604020202020204" pitchFamily="34" charset="0"/>
                <a:ea typeface="宋体" panose="02010600030101010101" pitchFamily="2" charset="-122"/>
              </a:rPr>
              <a:t>7</a:t>
            </a:r>
            <a:r>
              <a:rPr lang="zh-CN" altLang="en-US" dirty="0">
                <a:latin typeface="Arial" panose="020B0604020202020204" pitchFamily="34" charset="0"/>
                <a:ea typeface="宋体" panose="02010600030101010101" pitchFamily="2" charset="-122"/>
              </a:rPr>
              <a:t>名、讲师</a:t>
            </a:r>
            <a:r>
              <a:rPr lang="en-US" altLang="zh-CN" dirty="0">
                <a:latin typeface="Arial" panose="020B0604020202020204" pitchFamily="34" charset="0"/>
                <a:ea typeface="宋体" panose="02010600030101010101" pitchFamily="2" charset="-122"/>
              </a:rPr>
              <a:t>3</a:t>
            </a:r>
            <a:r>
              <a:rPr lang="zh-CN" altLang="en-US" dirty="0">
                <a:latin typeface="Arial" panose="020B0604020202020204" pitchFamily="34" charset="0"/>
                <a:ea typeface="宋体" panose="02010600030101010101" pitchFamily="2" charset="-122"/>
              </a:rPr>
              <a:t>名、工程师一名。获博士学位</a:t>
            </a:r>
            <a:r>
              <a:rPr lang="en-US" altLang="zh-CN" dirty="0">
                <a:latin typeface="Arial" panose="020B0604020202020204" pitchFamily="34" charset="0"/>
                <a:ea typeface="宋体" panose="02010600030101010101" pitchFamily="2" charset="-122"/>
              </a:rPr>
              <a:t>4</a:t>
            </a:r>
            <a:r>
              <a:rPr lang="zh-CN" altLang="en-US" dirty="0">
                <a:latin typeface="Arial" panose="020B0604020202020204" pitchFamily="34" charset="0"/>
                <a:ea typeface="宋体" panose="02010600030101010101" pitchFamily="2" charset="-122"/>
              </a:rPr>
              <a:t>人，获硕士学位</a:t>
            </a:r>
            <a:r>
              <a:rPr lang="en-US" altLang="zh-CN" dirty="0">
                <a:latin typeface="Arial" panose="020B0604020202020204" pitchFamily="34" charset="0"/>
                <a:ea typeface="宋体" panose="02010600030101010101" pitchFamily="2" charset="-122"/>
              </a:rPr>
              <a:t>7</a:t>
            </a:r>
            <a:r>
              <a:rPr lang="zh-CN" altLang="en-US" dirty="0">
                <a:latin typeface="Arial" panose="020B0604020202020204" pitchFamily="34" charset="0"/>
                <a:ea typeface="宋体" panose="02010600030101010101" pitchFamily="2" charset="-122"/>
              </a:rPr>
              <a:t>人。兼职博士生导师</a:t>
            </a:r>
            <a:r>
              <a:rPr lang="en-US" altLang="zh-CN" dirty="0">
                <a:latin typeface="Arial" panose="020B0604020202020204" pitchFamily="34" charset="0"/>
                <a:ea typeface="宋体" panose="02010600030101010101" pitchFamily="2" charset="-122"/>
              </a:rPr>
              <a:t>1</a:t>
            </a:r>
            <a:r>
              <a:rPr lang="zh-CN" altLang="en-US" dirty="0">
                <a:latin typeface="Arial" panose="020B0604020202020204" pitchFamily="34" charset="0"/>
                <a:ea typeface="宋体" panose="02010600030101010101" pitchFamily="2" charset="-122"/>
              </a:rPr>
              <a:t>人，研究生校外导师</a:t>
            </a:r>
            <a:r>
              <a:rPr lang="en-US" altLang="zh-CN" dirty="0">
                <a:latin typeface="Arial" panose="020B0604020202020204" pitchFamily="34" charset="0"/>
                <a:ea typeface="宋体" panose="02010600030101010101" pitchFamily="2" charset="-122"/>
              </a:rPr>
              <a:t>7</a:t>
            </a:r>
            <a:r>
              <a:rPr lang="zh-CN" altLang="en-US" dirty="0">
                <a:latin typeface="Arial" panose="020B0604020202020204" pitchFamily="34" charset="0"/>
                <a:ea typeface="宋体" panose="02010600030101010101" pitchFamily="2" charset="-122"/>
              </a:rPr>
              <a:t>人（英国伯明翰城市学院珠宝学院院长</a:t>
            </a:r>
            <a:r>
              <a:rPr lang="en-US" altLang="zh-CN" dirty="0">
                <a:latin typeface="Arial" panose="020B0604020202020204" pitchFamily="34" charset="0"/>
                <a:ea typeface="宋体" panose="02010600030101010101" pitchFamily="2" charset="-122"/>
              </a:rPr>
              <a:t>Jack</a:t>
            </a:r>
            <a:r>
              <a:rPr lang="zh-CN" altLang="en-US" dirty="0">
                <a:latin typeface="Arial" panose="020B0604020202020204" pitchFamily="34" charset="0"/>
                <a:ea typeface="宋体" panose="02010600030101010101" pitchFamily="2" charset="-122"/>
              </a:rPr>
              <a:t>教授、云南工艺美术大师寸发标大师、中国工艺美术大师袁嘉骐等）。</a:t>
            </a:r>
            <a:endParaRPr lang="zh-CN" altLang="en-US" dirty="0">
              <a:latin typeface="Arial" panose="020B0604020202020204" pitchFamily="34" charset="0"/>
              <a:ea typeface="宋体" panose="02010600030101010101" pitchFamily="2" charset="-122"/>
            </a:endParaRPr>
          </a:p>
          <a:p>
            <a:r>
              <a:rPr lang="zh-CN" altLang="en-US" dirty="0">
                <a:latin typeface="Arial" panose="020B0604020202020204" pitchFamily="34" charset="0"/>
                <a:ea typeface="宋体" panose="02010600030101010101" pitchFamily="2" charset="-122"/>
              </a:rPr>
              <a:t>       首饰系是我校及我院的特色院系，在国内同类院校中有着较大的影响力。首饰系近年来积极推动教学及科研改革，经过</a:t>
            </a:r>
            <a:r>
              <a:rPr lang="en-US" altLang="zh-CN" dirty="0">
                <a:latin typeface="Arial" panose="020B0604020202020204" pitchFamily="34" charset="0"/>
                <a:ea typeface="宋体" panose="02010600030101010101" pitchFamily="2" charset="-122"/>
              </a:rPr>
              <a:t>4</a:t>
            </a:r>
            <a:r>
              <a:rPr lang="zh-CN" altLang="en-US" dirty="0">
                <a:latin typeface="Arial" panose="020B0604020202020204" pitchFamily="34" charset="0"/>
                <a:ea typeface="宋体" panose="02010600030101010101" pitchFamily="2" charset="-122"/>
              </a:rPr>
              <a:t>年的建设现已完成对本科与研究生教学的全面更新，并与国外多所知名首饰学院、机构合作开办教育</a:t>
            </a:r>
            <a:r>
              <a:rPr lang="en-US" altLang="zh-CN" dirty="0">
                <a:latin typeface="Arial" panose="020B0604020202020204" pitchFamily="34" charset="0"/>
                <a:ea typeface="宋体" panose="02010600030101010101" pitchFamily="2" charset="-122"/>
              </a:rPr>
              <a:t>2+2</a:t>
            </a:r>
            <a:r>
              <a:rPr lang="zh-CN" altLang="en-US" dirty="0">
                <a:latin typeface="Arial" panose="020B0604020202020204" pitchFamily="34" charset="0"/>
                <a:ea typeface="宋体" panose="02010600030101010101" pitchFamily="2" charset="-122"/>
              </a:rPr>
              <a:t>联合培养计划、研究生</a:t>
            </a:r>
            <a:r>
              <a:rPr lang="en-US" altLang="zh-CN" dirty="0">
                <a:latin typeface="Arial" panose="020B0604020202020204" pitchFamily="34" charset="0"/>
                <a:ea typeface="宋体" panose="02010600030101010101" pitchFamily="2" charset="-122"/>
              </a:rPr>
              <a:t>2+1</a:t>
            </a:r>
            <a:r>
              <a:rPr lang="zh-CN" altLang="en-US" dirty="0">
                <a:latin typeface="Arial" panose="020B0604020202020204" pitchFamily="34" charset="0"/>
                <a:ea typeface="宋体" panose="02010600030101010101" pitchFamily="2" charset="-122"/>
              </a:rPr>
              <a:t>联合培养计划、校外职业教育等多种教育模式。</a:t>
            </a:r>
            <a:endParaRPr lang="zh-CN" altLang="en-US" dirty="0">
              <a:latin typeface="Arial" panose="020B0604020202020204" pitchFamily="34" charset="0"/>
              <a:ea typeface="宋体" panose="02010600030101010101" pitchFamily="2" charset="-122"/>
            </a:endParaRPr>
          </a:p>
        </p:txBody>
      </p:sp>
    </p:spTree>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7" name="图片 13313" descr="未命名-1"/>
          <p:cNvPicPr>
            <a:picLocks noChangeAspect="1"/>
          </p:cNvPicPr>
          <p:nvPr/>
        </p:nvPicPr>
        <p:blipFill>
          <a:blip r:embed="rId1"/>
          <a:stretch>
            <a:fillRect/>
          </a:stretch>
        </p:blipFill>
        <p:spPr>
          <a:xfrm>
            <a:off x="1524000" y="209006"/>
            <a:ext cx="9144000" cy="5939245"/>
          </a:xfrm>
          <a:prstGeom prst="rect">
            <a:avLst/>
          </a:prstGeom>
          <a:noFill/>
          <a:ln w="9525">
            <a:noFill/>
          </a:ln>
        </p:spPr>
      </p:pic>
      <p:sp>
        <p:nvSpPr>
          <p:cNvPr id="24578" name="矩形 13314"/>
          <p:cNvSpPr/>
          <p:nvPr/>
        </p:nvSpPr>
        <p:spPr>
          <a:xfrm>
            <a:off x="2063750" y="620713"/>
            <a:ext cx="3024188" cy="461962"/>
          </a:xfrm>
          <a:prstGeom prst="rect">
            <a:avLst/>
          </a:prstGeom>
          <a:noFill/>
          <a:ln w="9525">
            <a:noFill/>
          </a:ln>
        </p:spPr>
        <p:txBody>
          <a:bodyPr wrap="none" anchor="t">
            <a:spAutoFit/>
          </a:bodyPr>
          <a:lstStyle/>
          <a:p>
            <a:r>
              <a:rPr lang="en-US" altLang="zh-CN" sz="2400" b="1" dirty="0">
                <a:solidFill>
                  <a:schemeClr val="bg1"/>
                </a:solidFill>
                <a:latin typeface="黑体" panose="02010609060101010101" charset="-122"/>
                <a:ea typeface="黑体" panose="02010609060101010101" charset="-122"/>
              </a:rPr>
              <a:t>—— </a:t>
            </a:r>
            <a:r>
              <a:rPr lang="zh-CN" altLang="en-US" sz="2000" b="1" dirty="0">
                <a:solidFill>
                  <a:schemeClr val="bg1"/>
                </a:solidFill>
                <a:latin typeface="黑体" panose="02010609060101010101" charset="-122"/>
                <a:ea typeface="黑体" panose="02010609060101010101" charset="-122"/>
              </a:rPr>
              <a:t>课程开设基本情况</a:t>
            </a:r>
            <a:endParaRPr lang="zh-CN" altLang="en-US" sz="2000" b="1" dirty="0">
              <a:latin typeface="黑体" panose="02010609060101010101" charset="-122"/>
              <a:ea typeface="黑体" panose="02010609060101010101" charset="-122"/>
            </a:endParaRPr>
          </a:p>
        </p:txBody>
      </p:sp>
      <p:sp>
        <p:nvSpPr>
          <p:cNvPr id="24579" name="矩形 13315"/>
          <p:cNvSpPr/>
          <p:nvPr/>
        </p:nvSpPr>
        <p:spPr>
          <a:xfrm>
            <a:off x="2711450" y="3505201"/>
            <a:ext cx="7056438" cy="366713"/>
          </a:xfrm>
          <a:prstGeom prst="rect">
            <a:avLst/>
          </a:prstGeom>
          <a:noFill/>
          <a:ln w="9525">
            <a:noFill/>
          </a:ln>
        </p:spPr>
        <p:txBody>
          <a:bodyPr anchor="ctr">
            <a:spAutoFit/>
          </a:bodyPr>
          <a:lstStyle/>
          <a:p>
            <a:pPr defTabSz="914400">
              <a:tabLst>
                <a:tab pos="358775" algn="l"/>
                <a:tab pos="719455" algn="l"/>
                <a:tab pos="1079500" algn="l"/>
                <a:tab pos="1422400" algn="l"/>
                <a:tab pos="1778000" algn="l"/>
                <a:tab pos="2133600" algn="l"/>
                <a:tab pos="2489200" algn="l"/>
                <a:tab pos="2844800" algn="l"/>
                <a:tab pos="3200400" algn="l"/>
                <a:tab pos="3556000" algn="l"/>
                <a:tab pos="3911600" algn="l"/>
                <a:tab pos="4267200" algn="l"/>
              </a:tabLst>
            </a:pPr>
            <a:r>
              <a:rPr lang="en-US" altLang="zh-CN" dirty="0">
                <a:latin typeface="黑体" panose="02010609060101010101" charset="-122"/>
                <a:ea typeface="黑体" panose="02010609060101010101" charset="-122"/>
              </a:rPr>
              <a:t>    </a:t>
            </a:r>
            <a:endParaRPr lang="zh-CN" altLang="en-US" dirty="0">
              <a:latin typeface="黑体" panose="02010609060101010101" charset="-122"/>
              <a:ea typeface="黑体" panose="02010609060101010101" charset="-122"/>
            </a:endParaRPr>
          </a:p>
        </p:txBody>
      </p:sp>
      <p:cxnSp>
        <p:nvCxnSpPr>
          <p:cNvPr id="24580" name="直接箭头连接符 13318"/>
          <p:cNvCxnSpPr/>
          <p:nvPr/>
        </p:nvCxnSpPr>
        <p:spPr>
          <a:xfrm>
            <a:off x="5880100" y="981075"/>
            <a:ext cx="4572000" cy="1588"/>
          </a:xfrm>
          <a:prstGeom prst="straightConnector1">
            <a:avLst/>
          </a:prstGeom>
          <a:ln w="53975" cap="flat" cmpd="sng">
            <a:solidFill>
              <a:srgbClr val="DDDDDD"/>
            </a:solidFill>
            <a:prstDash val="sysDot"/>
            <a:round/>
            <a:headEnd type="none" w="med" len="med"/>
            <a:tailEnd type="none" w="med" len="med"/>
          </a:ln>
        </p:spPr>
      </p:cxnSp>
      <p:sp>
        <p:nvSpPr>
          <p:cNvPr id="24581" name="矩形 13315"/>
          <p:cNvSpPr/>
          <p:nvPr/>
        </p:nvSpPr>
        <p:spPr>
          <a:xfrm>
            <a:off x="2711450" y="2608264"/>
            <a:ext cx="7056438" cy="2168525"/>
          </a:xfrm>
          <a:prstGeom prst="rect">
            <a:avLst/>
          </a:prstGeom>
          <a:noFill/>
          <a:ln w="9525">
            <a:noFill/>
          </a:ln>
        </p:spPr>
        <p:txBody>
          <a:bodyPr anchor="ctr">
            <a:spAutoFit/>
          </a:bodyPr>
          <a:lstStyle/>
          <a:p>
            <a:pPr defTabSz="914400">
              <a:lnSpc>
                <a:spcPct val="150000"/>
              </a:lnSpc>
              <a:tabLst>
                <a:tab pos="358775" algn="l"/>
                <a:tab pos="719455" algn="l"/>
                <a:tab pos="1079500" algn="l"/>
                <a:tab pos="1422400" algn="l"/>
                <a:tab pos="1778000" algn="l"/>
                <a:tab pos="2133600" algn="l"/>
                <a:tab pos="2489200" algn="l"/>
                <a:tab pos="2844800" algn="l"/>
                <a:tab pos="3200400" algn="l"/>
                <a:tab pos="3556000" algn="l"/>
                <a:tab pos="3911600" algn="l"/>
                <a:tab pos="4267200" algn="l"/>
              </a:tabLst>
            </a:pPr>
            <a:r>
              <a:rPr lang="zh-CN" altLang="en-US" dirty="0">
                <a:latin typeface="黑体" panose="02010609060101010101" charset="-122"/>
                <a:ea typeface="黑体" panose="02010609060101010101" charset="-122"/>
              </a:rPr>
              <a:t>    首饰概论、增材和先进制造技术及创新应用、首饰制图、美术设计原理、首饰综合表现技法；</a:t>
            </a:r>
            <a:endParaRPr lang="en-US" altLang="zh-CN" dirty="0">
              <a:latin typeface="黑体" panose="02010609060101010101" charset="-122"/>
              <a:ea typeface="黑体" panose="02010609060101010101" charset="-122"/>
            </a:endParaRPr>
          </a:p>
          <a:p>
            <a:pPr defTabSz="914400">
              <a:lnSpc>
                <a:spcPct val="150000"/>
              </a:lnSpc>
              <a:tabLst>
                <a:tab pos="358775" algn="l"/>
                <a:tab pos="719455" algn="l"/>
                <a:tab pos="1079500" algn="l"/>
                <a:tab pos="1422400" algn="l"/>
                <a:tab pos="1778000" algn="l"/>
                <a:tab pos="2133600" algn="l"/>
                <a:tab pos="2489200" algn="l"/>
                <a:tab pos="2844800" algn="l"/>
                <a:tab pos="3200400" algn="l"/>
                <a:tab pos="3556000" algn="l"/>
                <a:tab pos="3911600" algn="l"/>
                <a:tab pos="4267200" algn="l"/>
              </a:tabLst>
            </a:pPr>
            <a:r>
              <a:rPr lang="zh-CN" altLang="en-US" dirty="0">
                <a:latin typeface="黑体" panose="02010609060101010101" charset="-122"/>
                <a:ea typeface="黑体" panose="02010609060101010101" charset="-122"/>
              </a:rPr>
              <a:t>    综合首饰工艺（一）、蜡雕与铸造、中国工艺美术史、传统首饰工艺（一）、首饰工艺基础（一）、宝石镶嵌（一）、数字技术与首饰设计（一）、宝石琢型设计与加工工艺</a:t>
            </a:r>
            <a:endParaRPr lang="zh-CN" altLang="en-US" dirty="0">
              <a:latin typeface="黑体" panose="02010609060101010101" charset="-122"/>
              <a:ea typeface="黑体" panose="02010609060101010101" charset="-122"/>
            </a:endParaRPr>
          </a:p>
        </p:txBody>
      </p:sp>
    </p:spTree>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1" name="图片 13313" descr="未命名-1"/>
          <p:cNvPicPr>
            <a:picLocks noChangeAspect="1"/>
          </p:cNvPicPr>
          <p:nvPr/>
        </p:nvPicPr>
        <p:blipFill>
          <a:blip r:embed="rId1"/>
          <a:stretch>
            <a:fillRect/>
          </a:stretch>
        </p:blipFill>
        <p:spPr>
          <a:xfrm>
            <a:off x="1524000" y="0"/>
            <a:ext cx="9144000" cy="6858000"/>
          </a:xfrm>
          <a:prstGeom prst="rect">
            <a:avLst/>
          </a:prstGeom>
          <a:noFill/>
          <a:ln w="9525">
            <a:noFill/>
          </a:ln>
        </p:spPr>
      </p:pic>
      <p:sp>
        <p:nvSpPr>
          <p:cNvPr id="25602" name="矩形 13314"/>
          <p:cNvSpPr/>
          <p:nvPr/>
        </p:nvSpPr>
        <p:spPr>
          <a:xfrm>
            <a:off x="2063750" y="620713"/>
            <a:ext cx="3024188" cy="461962"/>
          </a:xfrm>
          <a:prstGeom prst="rect">
            <a:avLst/>
          </a:prstGeom>
          <a:noFill/>
          <a:ln w="9525">
            <a:noFill/>
          </a:ln>
        </p:spPr>
        <p:txBody>
          <a:bodyPr wrap="none" anchor="t">
            <a:spAutoFit/>
          </a:bodyPr>
          <a:lstStyle/>
          <a:p>
            <a:r>
              <a:rPr lang="en-US" altLang="zh-CN" sz="2400" b="1" dirty="0">
                <a:solidFill>
                  <a:schemeClr val="bg1"/>
                </a:solidFill>
                <a:latin typeface="黑体" panose="02010609060101010101" charset="-122"/>
                <a:ea typeface="黑体" panose="02010609060101010101" charset="-122"/>
              </a:rPr>
              <a:t>—— </a:t>
            </a:r>
            <a:r>
              <a:rPr lang="zh-CN" altLang="en-US" sz="2000" b="1" dirty="0">
                <a:solidFill>
                  <a:schemeClr val="bg1"/>
                </a:solidFill>
                <a:latin typeface="黑体" panose="02010609060101010101" charset="-122"/>
                <a:ea typeface="黑体" panose="02010609060101010101" charset="-122"/>
              </a:rPr>
              <a:t>课程开设基本情况</a:t>
            </a:r>
            <a:endParaRPr lang="zh-CN" altLang="en-US" sz="2000" b="1" dirty="0">
              <a:latin typeface="黑体" panose="02010609060101010101" charset="-122"/>
              <a:ea typeface="黑体" panose="02010609060101010101" charset="-122"/>
            </a:endParaRPr>
          </a:p>
        </p:txBody>
      </p:sp>
      <p:sp>
        <p:nvSpPr>
          <p:cNvPr id="25603" name="矩形 13315"/>
          <p:cNvSpPr/>
          <p:nvPr/>
        </p:nvSpPr>
        <p:spPr>
          <a:xfrm>
            <a:off x="2711450" y="3505201"/>
            <a:ext cx="7056438" cy="366713"/>
          </a:xfrm>
          <a:prstGeom prst="rect">
            <a:avLst/>
          </a:prstGeom>
          <a:noFill/>
          <a:ln w="9525">
            <a:noFill/>
          </a:ln>
        </p:spPr>
        <p:txBody>
          <a:bodyPr anchor="ctr">
            <a:spAutoFit/>
          </a:bodyPr>
          <a:lstStyle/>
          <a:p>
            <a:pPr defTabSz="914400">
              <a:tabLst>
                <a:tab pos="358775" algn="l"/>
                <a:tab pos="719455" algn="l"/>
                <a:tab pos="1079500" algn="l"/>
                <a:tab pos="1422400" algn="l"/>
                <a:tab pos="1778000" algn="l"/>
                <a:tab pos="2133600" algn="l"/>
                <a:tab pos="2489200" algn="l"/>
                <a:tab pos="2844800" algn="l"/>
                <a:tab pos="3200400" algn="l"/>
                <a:tab pos="3556000" algn="l"/>
                <a:tab pos="3911600" algn="l"/>
                <a:tab pos="4267200" algn="l"/>
              </a:tabLst>
            </a:pPr>
            <a:r>
              <a:rPr lang="en-US" altLang="zh-CN" dirty="0">
                <a:latin typeface="黑体" panose="02010609060101010101" charset="-122"/>
                <a:ea typeface="黑体" panose="02010609060101010101" charset="-122"/>
              </a:rPr>
              <a:t>    </a:t>
            </a:r>
            <a:endParaRPr lang="zh-CN" altLang="en-US" dirty="0">
              <a:latin typeface="黑体" panose="02010609060101010101" charset="-122"/>
              <a:ea typeface="黑体" panose="02010609060101010101" charset="-122"/>
            </a:endParaRPr>
          </a:p>
        </p:txBody>
      </p:sp>
      <p:cxnSp>
        <p:nvCxnSpPr>
          <p:cNvPr id="25604" name="直接箭头连接符 13318"/>
          <p:cNvCxnSpPr/>
          <p:nvPr/>
        </p:nvCxnSpPr>
        <p:spPr>
          <a:xfrm>
            <a:off x="5880100" y="981075"/>
            <a:ext cx="4572000" cy="1588"/>
          </a:xfrm>
          <a:prstGeom prst="straightConnector1">
            <a:avLst/>
          </a:prstGeom>
          <a:ln w="53975" cap="flat" cmpd="sng">
            <a:solidFill>
              <a:srgbClr val="DDDDDD"/>
            </a:solidFill>
            <a:prstDash val="sysDot"/>
            <a:round/>
            <a:headEnd type="none" w="med" len="med"/>
            <a:tailEnd type="none" w="med" len="med"/>
          </a:ln>
        </p:spPr>
      </p:cxnSp>
      <p:pic>
        <p:nvPicPr>
          <p:cNvPr id="25605" name="图片 6" descr="0520_2.jpg"/>
          <p:cNvPicPr>
            <a:picLocks noChangeAspect="1"/>
          </p:cNvPicPr>
          <p:nvPr/>
        </p:nvPicPr>
        <p:blipFill>
          <a:blip r:embed="rId2"/>
          <a:srcRect t="2321" b="50000"/>
          <a:stretch>
            <a:fillRect/>
          </a:stretch>
        </p:blipFill>
        <p:spPr>
          <a:xfrm>
            <a:off x="1847850" y="1343026"/>
            <a:ext cx="4298950" cy="5026024"/>
          </a:xfrm>
          <a:prstGeom prst="rect">
            <a:avLst/>
          </a:prstGeom>
          <a:noFill/>
          <a:ln w="9525">
            <a:noFill/>
          </a:ln>
        </p:spPr>
      </p:pic>
      <p:pic>
        <p:nvPicPr>
          <p:cNvPr id="25606" name="图片 7" descr="0520_2.jpg"/>
          <p:cNvPicPr>
            <a:picLocks noChangeAspect="1"/>
          </p:cNvPicPr>
          <p:nvPr/>
        </p:nvPicPr>
        <p:blipFill>
          <a:blip r:embed="rId2"/>
          <a:srcRect t="47144" b="5901"/>
          <a:stretch>
            <a:fillRect/>
          </a:stretch>
        </p:blipFill>
        <p:spPr>
          <a:xfrm>
            <a:off x="6096001" y="1343026"/>
            <a:ext cx="4392613" cy="5110162"/>
          </a:xfrm>
          <a:prstGeom prst="rect">
            <a:avLst/>
          </a:prstGeom>
          <a:noFill/>
          <a:ln w="9525">
            <a:noFill/>
          </a:ln>
        </p:spPr>
      </p:pic>
    </p:spTree>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49" name="图片 13313" descr="未命名-1"/>
          <p:cNvPicPr>
            <a:picLocks noChangeAspect="1"/>
          </p:cNvPicPr>
          <p:nvPr/>
        </p:nvPicPr>
        <p:blipFill>
          <a:blip r:embed="rId1"/>
          <a:stretch>
            <a:fillRect/>
          </a:stretch>
        </p:blipFill>
        <p:spPr>
          <a:xfrm>
            <a:off x="1419498" y="165462"/>
            <a:ext cx="9144000" cy="6271851"/>
          </a:xfrm>
          <a:prstGeom prst="rect">
            <a:avLst/>
          </a:prstGeom>
          <a:noFill/>
          <a:ln w="9525">
            <a:noFill/>
          </a:ln>
        </p:spPr>
      </p:pic>
      <p:sp>
        <p:nvSpPr>
          <p:cNvPr id="27650" name="矩形 13314"/>
          <p:cNvSpPr/>
          <p:nvPr/>
        </p:nvSpPr>
        <p:spPr>
          <a:xfrm>
            <a:off x="2063750" y="620713"/>
            <a:ext cx="3024188" cy="461962"/>
          </a:xfrm>
          <a:prstGeom prst="rect">
            <a:avLst/>
          </a:prstGeom>
          <a:noFill/>
          <a:ln w="9525">
            <a:noFill/>
          </a:ln>
        </p:spPr>
        <p:txBody>
          <a:bodyPr wrap="none" anchor="t">
            <a:spAutoFit/>
          </a:bodyPr>
          <a:lstStyle/>
          <a:p>
            <a:r>
              <a:rPr lang="en-US" altLang="zh-CN" sz="2400" b="1">
                <a:solidFill>
                  <a:schemeClr val="bg1"/>
                </a:solidFill>
                <a:latin typeface="黑体" panose="02010609060101010101" charset="-122"/>
                <a:ea typeface="黑体" panose="02010609060101010101" charset="-122"/>
              </a:rPr>
              <a:t>—— </a:t>
            </a:r>
            <a:r>
              <a:rPr lang="zh-CN" altLang="en-US" sz="2000" b="1" dirty="0">
                <a:solidFill>
                  <a:schemeClr val="bg1"/>
                </a:solidFill>
                <a:latin typeface="黑体" panose="02010609060101010101" charset="-122"/>
                <a:ea typeface="黑体" panose="02010609060101010101" charset="-122"/>
              </a:rPr>
              <a:t>课程开设基本情况</a:t>
            </a:r>
            <a:endParaRPr lang="zh-CN" altLang="en-US" sz="2000" b="1" dirty="0">
              <a:latin typeface="黑体" panose="02010609060101010101" charset="-122"/>
              <a:ea typeface="黑体" panose="02010609060101010101" charset="-122"/>
            </a:endParaRPr>
          </a:p>
        </p:txBody>
      </p:sp>
      <p:sp>
        <p:nvSpPr>
          <p:cNvPr id="27651" name="矩形 13315"/>
          <p:cNvSpPr/>
          <p:nvPr/>
        </p:nvSpPr>
        <p:spPr>
          <a:xfrm>
            <a:off x="2711450" y="3505201"/>
            <a:ext cx="7056438" cy="366713"/>
          </a:xfrm>
          <a:prstGeom prst="rect">
            <a:avLst/>
          </a:prstGeom>
          <a:noFill/>
          <a:ln w="9525">
            <a:noFill/>
          </a:ln>
        </p:spPr>
        <p:txBody>
          <a:bodyPr anchor="ctr">
            <a:spAutoFit/>
          </a:bodyPr>
          <a:lstStyle/>
          <a:p>
            <a:pPr defTabSz="914400">
              <a:tabLst>
                <a:tab pos="358775" algn="l"/>
                <a:tab pos="719455" algn="l"/>
                <a:tab pos="1079500" algn="l"/>
                <a:tab pos="1422400" algn="l"/>
                <a:tab pos="1778000" algn="l"/>
                <a:tab pos="2133600" algn="l"/>
                <a:tab pos="2489200" algn="l"/>
                <a:tab pos="2844800" algn="l"/>
                <a:tab pos="3200400" algn="l"/>
                <a:tab pos="3556000" algn="l"/>
                <a:tab pos="3911600" algn="l"/>
                <a:tab pos="4267200" algn="l"/>
              </a:tabLst>
            </a:pPr>
            <a:r>
              <a:rPr lang="en-US" altLang="zh-CN">
                <a:latin typeface="黑体" panose="02010609060101010101" charset="-122"/>
                <a:ea typeface="黑体" panose="02010609060101010101" charset="-122"/>
              </a:rPr>
              <a:t>    </a:t>
            </a:r>
            <a:endParaRPr lang="zh-CN" altLang="en-US" dirty="0">
              <a:latin typeface="黑体" panose="02010609060101010101" charset="-122"/>
              <a:ea typeface="黑体" panose="02010609060101010101" charset="-122"/>
            </a:endParaRPr>
          </a:p>
        </p:txBody>
      </p:sp>
      <p:cxnSp>
        <p:nvCxnSpPr>
          <p:cNvPr id="27652" name="直接箭头连接符 13318"/>
          <p:cNvCxnSpPr/>
          <p:nvPr/>
        </p:nvCxnSpPr>
        <p:spPr>
          <a:xfrm>
            <a:off x="5880100" y="981075"/>
            <a:ext cx="4572000" cy="1588"/>
          </a:xfrm>
          <a:prstGeom prst="straightConnector1">
            <a:avLst/>
          </a:prstGeom>
          <a:ln w="53975" cap="flat" cmpd="sng">
            <a:solidFill>
              <a:srgbClr val="DDDDDD"/>
            </a:solidFill>
            <a:prstDash val="sysDot"/>
            <a:round/>
            <a:headEnd type="none" w="med" len="med"/>
            <a:tailEnd type="none" w="med" len="med"/>
          </a:ln>
        </p:spPr>
      </p:cxnSp>
      <p:sp>
        <p:nvSpPr>
          <p:cNvPr id="27653" name="矩形 13315"/>
          <p:cNvSpPr/>
          <p:nvPr/>
        </p:nvSpPr>
        <p:spPr>
          <a:xfrm>
            <a:off x="2279650" y="1517088"/>
            <a:ext cx="7056438" cy="858377"/>
          </a:xfrm>
          <a:prstGeom prst="rect">
            <a:avLst/>
          </a:prstGeom>
          <a:noFill/>
          <a:ln w="9525">
            <a:noFill/>
          </a:ln>
        </p:spPr>
        <p:txBody>
          <a:bodyPr anchor="ctr">
            <a:spAutoFit/>
          </a:bodyPr>
          <a:lstStyle/>
          <a:p>
            <a:pPr defTabSz="914400">
              <a:lnSpc>
                <a:spcPct val="150000"/>
              </a:lnSpc>
              <a:tabLst>
                <a:tab pos="358775" algn="l"/>
                <a:tab pos="719455" algn="l"/>
                <a:tab pos="1079500" algn="l"/>
                <a:tab pos="1422400" algn="l"/>
                <a:tab pos="1778000" algn="l"/>
                <a:tab pos="2133600" algn="l"/>
                <a:tab pos="2489200" algn="l"/>
                <a:tab pos="2844800" algn="l"/>
                <a:tab pos="3200400" algn="l"/>
                <a:tab pos="3556000" algn="l"/>
                <a:tab pos="3911600" algn="l"/>
                <a:tab pos="4267200" algn="l"/>
              </a:tabLst>
            </a:pPr>
            <a:r>
              <a:rPr lang="zh-CN" altLang="en-US" dirty="0">
                <a:latin typeface="黑体" panose="02010609060101010101" charset="-122"/>
                <a:ea typeface="黑体" panose="02010609060101010101" charset="-122"/>
              </a:rPr>
              <a:t>    首饰理论基础：中国工艺美术史、首饰概论、</a:t>
            </a:r>
            <a:endParaRPr lang="en-US" altLang="zh-CN">
              <a:latin typeface="黑体" panose="02010609060101010101" charset="-122"/>
              <a:ea typeface="黑体" panose="02010609060101010101" charset="-122"/>
            </a:endParaRPr>
          </a:p>
          <a:p>
            <a:pPr defTabSz="914400">
              <a:lnSpc>
                <a:spcPct val="150000"/>
              </a:lnSpc>
              <a:tabLst>
                <a:tab pos="358775" algn="l"/>
                <a:tab pos="719455" algn="l"/>
                <a:tab pos="1079500" algn="l"/>
                <a:tab pos="1422400" algn="l"/>
                <a:tab pos="1778000" algn="l"/>
                <a:tab pos="2133600" algn="l"/>
                <a:tab pos="2489200" algn="l"/>
                <a:tab pos="2844800" algn="l"/>
                <a:tab pos="3200400" algn="l"/>
                <a:tab pos="3556000" algn="l"/>
                <a:tab pos="3911600" algn="l"/>
                <a:tab pos="4267200" algn="l"/>
              </a:tabLst>
            </a:pPr>
            <a:r>
              <a:rPr lang="en-US" altLang="zh-CN">
                <a:latin typeface="黑体" panose="02010609060101010101" charset="-122"/>
                <a:ea typeface="黑体" panose="02010609060101010101" charset="-122"/>
              </a:rPr>
              <a:t>    </a:t>
            </a:r>
            <a:r>
              <a:rPr lang="zh-CN" altLang="en-US" dirty="0">
                <a:latin typeface="黑体" panose="02010609060101010101" charset="-122"/>
                <a:ea typeface="黑体" panose="02010609060101010101" charset="-122"/>
              </a:rPr>
              <a:t>首饰设计基础：美术设计原理、首饰综合表现技法、首饰制图、</a:t>
            </a:r>
            <a:endParaRPr lang="en-US" altLang="zh-CN">
              <a:latin typeface="黑体" panose="02010609060101010101" charset="-122"/>
              <a:ea typeface="黑体" panose="02010609060101010101" charset="-122"/>
            </a:endParaRPr>
          </a:p>
        </p:txBody>
      </p:sp>
      <p:pic>
        <p:nvPicPr>
          <p:cNvPr id="27654" name="图片 7" descr="0520_10.jpg"/>
          <p:cNvPicPr>
            <a:picLocks noChangeAspect="1"/>
          </p:cNvPicPr>
          <p:nvPr/>
        </p:nvPicPr>
        <p:blipFill>
          <a:blip r:embed="rId2"/>
          <a:srcRect b="22859"/>
          <a:stretch>
            <a:fillRect/>
          </a:stretch>
        </p:blipFill>
        <p:spPr>
          <a:xfrm>
            <a:off x="7175500" y="4508500"/>
            <a:ext cx="3492500" cy="1944688"/>
          </a:xfrm>
          <a:prstGeom prst="rect">
            <a:avLst/>
          </a:prstGeom>
          <a:noFill/>
          <a:ln w="9525">
            <a:noFill/>
          </a:ln>
        </p:spPr>
      </p:pic>
      <p:pic>
        <p:nvPicPr>
          <p:cNvPr id="27655" name="图片 8" descr="0520_11.jpg"/>
          <p:cNvPicPr>
            <a:picLocks noChangeAspect="1"/>
          </p:cNvPicPr>
          <p:nvPr/>
        </p:nvPicPr>
        <p:blipFill>
          <a:blip r:embed="rId3"/>
          <a:stretch>
            <a:fillRect/>
          </a:stretch>
        </p:blipFill>
        <p:spPr>
          <a:xfrm>
            <a:off x="4079876" y="4508501"/>
            <a:ext cx="3095625" cy="1928813"/>
          </a:xfrm>
          <a:prstGeom prst="rect">
            <a:avLst/>
          </a:prstGeom>
          <a:noFill/>
          <a:ln w="9525">
            <a:noFill/>
          </a:ln>
        </p:spPr>
      </p:pic>
      <p:pic>
        <p:nvPicPr>
          <p:cNvPr id="27656" name="图片 9" descr="0520_12.jpg"/>
          <p:cNvPicPr>
            <a:picLocks noChangeAspect="1"/>
          </p:cNvPicPr>
          <p:nvPr/>
        </p:nvPicPr>
        <p:blipFill>
          <a:blip r:embed="rId4"/>
          <a:stretch>
            <a:fillRect/>
          </a:stretch>
        </p:blipFill>
        <p:spPr>
          <a:xfrm>
            <a:off x="1524001" y="4510088"/>
            <a:ext cx="2555875" cy="1917700"/>
          </a:xfrm>
          <a:prstGeom prst="rect">
            <a:avLst/>
          </a:prstGeom>
          <a:noFill/>
          <a:ln w="9525">
            <a:noFill/>
          </a:ln>
        </p:spPr>
      </p:pic>
      <p:pic>
        <p:nvPicPr>
          <p:cNvPr id="27657" name="图片 6" descr="0520_8.jpg"/>
          <p:cNvPicPr>
            <a:picLocks noChangeAspect="1"/>
          </p:cNvPicPr>
          <p:nvPr/>
        </p:nvPicPr>
        <p:blipFill>
          <a:blip r:embed="rId5"/>
          <a:stretch>
            <a:fillRect/>
          </a:stretch>
        </p:blipFill>
        <p:spPr>
          <a:xfrm>
            <a:off x="9209088" y="4508500"/>
            <a:ext cx="1458912" cy="1944688"/>
          </a:xfrm>
          <a:prstGeom prst="rect">
            <a:avLst/>
          </a:prstGeom>
          <a:noFill/>
          <a:ln w="9525">
            <a:noFill/>
          </a:ln>
        </p:spPr>
      </p:pic>
    </p:spTree>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3" name="图片 13313" descr="未命名-1"/>
          <p:cNvPicPr>
            <a:picLocks noChangeAspect="1"/>
          </p:cNvPicPr>
          <p:nvPr/>
        </p:nvPicPr>
        <p:blipFill>
          <a:blip r:embed="rId1"/>
          <a:stretch>
            <a:fillRect/>
          </a:stretch>
        </p:blipFill>
        <p:spPr>
          <a:xfrm>
            <a:off x="1524000" y="0"/>
            <a:ext cx="9144000" cy="6858000"/>
          </a:xfrm>
          <a:prstGeom prst="rect">
            <a:avLst/>
          </a:prstGeom>
          <a:noFill/>
          <a:ln w="9525">
            <a:noFill/>
          </a:ln>
        </p:spPr>
      </p:pic>
      <p:sp>
        <p:nvSpPr>
          <p:cNvPr id="28674" name="矩形 13314"/>
          <p:cNvSpPr/>
          <p:nvPr/>
        </p:nvSpPr>
        <p:spPr>
          <a:xfrm>
            <a:off x="2063750" y="620713"/>
            <a:ext cx="3024188" cy="461962"/>
          </a:xfrm>
          <a:prstGeom prst="rect">
            <a:avLst/>
          </a:prstGeom>
          <a:noFill/>
          <a:ln w="9525">
            <a:noFill/>
          </a:ln>
        </p:spPr>
        <p:txBody>
          <a:bodyPr wrap="none" anchor="t">
            <a:spAutoFit/>
          </a:bodyPr>
          <a:lstStyle/>
          <a:p>
            <a:r>
              <a:rPr lang="en-US" altLang="zh-CN" sz="2400" b="1">
                <a:solidFill>
                  <a:schemeClr val="bg1"/>
                </a:solidFill>
                <a:latin typeface="黑体" panose="02010609060101010101" charset="-122"/>
                <a:ea typeface="黑体" panose="02010609060101010101" charset="-122"/>
              </a:rPr>
              <a:t>—— </a:t>
            </a:r>
            <a:r>
              <a:rPr lang="zh-CN" altLang="en-US" sz="2000" b="1" dirty="0">
                <a:solidFill>
                  <a:schemeClr val="bg1"/>
                </a:solidFill>
                <a:latin typeface="黑体" panose="02010609060101010101" charset="-122"/>
                <a:ea typeface="黑体" panose="02010609060101010101" charset="-122"/>
              </a:rPr>
              <a:t>课程开设基本情况</a:t>
            </a:r>
            <a:endParaRPr lang="zh-CN" altLang="en-US" sz="2000" b="1" dirty="0">
              <a:latin typeface="黑体" panose="02010609060101010101" charset="-122"/>
              <a:ea typeface="黑体" panose="02010609060101010101" charset="-122"/>
            </a:endParaRPr>
          </a:p>
        </p:txBody>
      </p:sp>
      <p:cxnSp>
        <p:nvCxnSpPr>
          <p:cNvPr id="28675" name="直接箭头连接符 13318"/>
          <p:cNvCxnSpPr/>
          <p:nvPr/>
        </p:nvCxnSpPr>
        <p:spPr>
          <a:xfrm>
            <a:off x="5880100" y="981075"/>
            <a:ext cx="4572000" cy="1588"/>
          </a:xfrm>
          <a:prstGeom prst="straightConnector1">
            <a:avLst/>
          </a:prstGeom>
          <a:ln w="53975" cap="flat" cmpd="sng">
            <a:solidFill>
              <a:srgbClr val="DDDDDD"/>
            </a:solidFill>
            <a:prstDash val="sysDot"/>
            <a:round/>
            <a:headEnd type="none" w="med" len="med"/>
            <a:tailEnd type="none" w="med" len="med"/>
          </a:ln>
        </p:spPr>
      </p:cxnSp>
      <p:sp>
        <p:nvSpPr>
          <p:cNvPr id="28676" name="矩形 13315"/>
          <p:cNvSpPr/>
          <p:nvPr/>
        </p:nvSpPr>
        <p:spPr>
          <a:xfrm>
            <a:off x="2424113" y="1549400"/>
            <a:ext cx="7416800" cy="2584450"/>
          </a:xfrm>
          <a:prstGeom prst="rect">
            <a:avLst/>
          </a:prstGeom>
          <a:noFill/>
          <a:ln w="9525">
            <a:noFill/>
          </a:ln>
        </p:spPr>
        <p:txBody>
          <a:bodyPr anchor="ctr">
            <a:spAutoFit/>
          </a:bodyPr>
          <a:lstStyle/>
          <a:p>
            <a:pPr defTabSz="914400">
              <a:lnSpc>
                <a:spcPct val="150000"/>
              </a:lnSpc>
              <a:tabLst>
                <a:tab pos="358775" algn="l"/>
                <a:tab pos="719455" algn="l"/>
                <a:tab pos="1079500" algn="l"/>
                <a:tab pos="1422400" algn="l"/>
                <a:tab pos="1778000" algn="l"/>
                <a:tab pos="2133600" algn="l"/>
                <a:tab pos="2489200" algn="l"/>
                <a:tab pos="2844800" algn="l"/>
                <a:tab pos="3200400" algn="l"/>
                <a:tab pos="3556000" algn="l"/>
                <a:tab pos="3911600" algn="l"/>
                <a:tab pos="4267200" algn="l"/>
              </a:tabLst>
            </a:pPr>
            <a:r>
              <a:rPr lang="zh-CN" altLang="en-US" dirty="0">
                <a:latin typeface="黑体" panose="02010609060101010101" charset="-122"/>
                <a:ea typeface="黑体" panose="02010609060101010101" charset="-122"/>
              </a:rPr>
              <a:t>基础工艺：</a:t>
            </a:r>
            <a:endParaRPr lang="en-US" altLang="zh-CN">
              <a:latin typeface="黑体" panose="02010609060101010101" charset="-122"/>
              <a:ea typeface="黑体" panose="02010609060101010101" charset="-122"/>
            </a:endParaRPr>
          </a:p>
          <a:p>
            <a:pPr defTabSz="914400">
              <a:lnSpc>
                <a:spcPct val="150000"/>
              </a:lnSpc>
              <a:tabLst>
                <a:tab pos="358775" algn="l"/>
                <a:tab pos="719455" algn="l"/>
                <a:tab pos="1079500" algn="l"/>
                <a:tab pos="1422400" algn="l"/>
                <a:tab pos="1778000" algn="l"/>
                <a:tab pos="2133600" algn="l"/>
                <a:tab pos="2489200" algn="l"/>
                <a:tab pos="2844800" algn="l"/>
                <a:tab pos="3200400" algn="l"/>
                <a:tab pos="3556000" algn="l"/>
                <a:tab pos="3911600" algn="l"/>
                <a:tab pos="4267200" algn="l"/>
              </a:tabLst>
            </a:pPr>
            <a:r>
              <a:rPr lang="zh-CN" altLang="en-US" dirty="0">
                <a:latin typeface="黑体" panose="02010609060101010101" charset="-122"/>
                <a:ea typeface="黑体" panose="02010609060101010101" charset="-122"/>
              </a:rPr>
              <a:t>首饰工艺基础（一）、宝石镶嵌（一）、蜡雕与铸造</a:t>
            </a:r>
            <a:endParaRPr lang="zh-CN" altLang="en-US" dirty="0">
              <a:latin typeface="黑体" panose="02010609060101010101" charset="-122"/>
              <a:ea typeface="黑体" panose="02010609060101010101" charset="-122"/>
            </a:endParaRPr>
          </a:p>
          <a:p>
            <a:pPr defTabSz="914400">
              <a:lnSpc>
                <a:spcPct val="150000"/>
              </a:lnSpc>
              <a:tabLst>
                <a:tab pos="358775" algn="l"/>
                <a:tab pos="719455" algn="l"/>
                <a:tab pos="1079500" algn="l"/>
                <a:tab pos="1422400" algn="l"/>
                <a:tab pos="1778000" algn="l"/>
                <a:tab pos="2133600" algn="l"/>
                <a:tab pos="2489200" algn="l"/>
                <a:tab pos="2844800" algn="l"/>
                <a:tab pos="3200400" algn="l"/>
                <a:tab pos="3556000" algn="l"/>
                <a:tab pos="3911600" algn="l"/>
                <a:tab pos="4267200" algn="l"/>
              </a:tabLst>
            </a:pPr>
            <a:r>
              <a:rPr lang="zh-CN" altLang="en-US" dirty="0">
                <a:latin typeface="黑体" panose="02010609060101010101" charset="-122"/>
                <a:ea typeface="黑体" panose="02010609060101010101" charset="-122"/>
              </a:rPr>
              <a:t>综合工艺：</a:t>
            </a:r>
            <a:endParaRPr lang="en-US" altLang="zh-CN">
              <a:latin typeface="黑体" panose="02010609060101010101" charset="-122"/>
              <a:ea typeface="黑体" panose="02010609060101010101" charset="-122"/>
            </a:endParaRPr>
          </a:p>
          <a:p>
            <a:pPr defTabSz="914400">
              <a:lnSpc>
                <a:spcPct val="150000"/>
              </a:lnSpc>
              <a:tabLst>
                <a:tab pos="358775" algn="l"/>
                <a:tab pos="719455" algn="l"/>
                <a:tab pos="1079500" algn="l"/>
                <a:tab pos="1422400" algn="l"/>
                <a:tab pos="1778000" algn="l"/>
                <a:tab pos="2133600" algn="l"/>
                <a:tab pos="2489200" algn="l"/>
                <a:tab pos="2844800" algn="l"/>
                <a:tab pos="3200400" algn="l"/>
                <a:tab pos="3556000" algn="l"/>
                <a:tab pos="3911600" algn="l"/>
                <a:tab pos="4267200" algn="l"/>
              </a:tabLst>
            </a:pPr>
            <a:r>
              <a:rPr lang="zh-CN" altLang="en-US" dirty="0">
                <a:latin typeface="黑体" panose="02010609060101010101" charset="-122"/>
                <a:ea typeface="黑体" panose="02010609060101010101" charset="-122"/>
              </a:rPr>
              <a:t>传统首饰工艺（一）、综合首饰工艺（一）、数字技术与首饰设计（一）增材和先进制造技术及创新应用、</a:t>
            </a:r>
            <a:endParaRPr lang="en-US" altLang="zh-CN">
              <a:latin typeface="黑体" panose="02010609060101010101" charset="-122"/>
              <a:ea typeface="黑体" panose="02010609060101010101" charset="-122"/>
            </a:endParaRPr>
          </a:p>
          <a:p>
            <a:pPr defTabSz="914400">
              <a:lnSpc>
                <a:spcPct val="150000"/>
              </a:lnSpc>
              <a:tabLst>
                <a:tab pos="358775" algn="l"/>
                <a:tab pos="719455" algn="l"/>
                <a:tab pos="1079500" algn="l"/>
                <a:tab pos="1422400" algn="l"/>
                <a:tab pos="1778000" algn="l"/>
                <a:tab pos="2133600" algn="l"/>
                <a:tab pos="2489200" algn="l"/>
                <a:tab pos="2844800" algn="l"/>
                <a:tab pos="3200400" algn="l"/>
                <a:tab pos="3556000" algn="l"/>
                <a:tab pos="3911600" algn="l"/>
                <a:tab pos="4267200" algn="l"/>
              </a:tabLst>
            </a:pPr>
            <a:endParaRPr lang="zh-CN" altLang="en-US" dirty="0">
              <a:latin typeface="黑体" panose="02010609060101010101" charset="-122"/>
              <a:ea typeface="黑体" panose="02010609060101010101" charset="-122"/>
            </a:endParaRPr>
          </a:p>
        </p:txBody>
      </p:sp>
      <p:pic>
        <p:nvPicPr>
          <p:cNvPr id="28677" name="图片 11" descr="0520_6.jpg"/>
          <p:cNvPicPr>
            <a:picLocks noChangeAspect="1"/>
          </p:cNvPicPr>
          <p:nvPr/>
        </p:nvPicPr>
        <p:blipFill>
          <a:blip r:embed="rId2"/>
          <a:stretch>
            <a:fillRect/>
          </a:stretch>
        </p:blipFill>
        <p:spPr>
          <a:xfrm>
            <a:off x="1919289" y="4152583"/>
            <a:ext cx="3995737" cy="1936750"/>
          </a:xfrm>
          <a:prstGeom prst="rect">
            <a:avLst/>
          </a:prstGeom>
          <a:noFill/>
          <a:ln w="9525">
            <a:noFill/>
          </a:ln>
        </p:spPr>
      </p:pic>
      <p:sp>
        <p:nvSpPr>
          <p:cNvPr id="2" name="文本框 1"/>
          <p:cNvSpPr txBox="1"/>
          <p:nvPr/>
        </p:nvSpPr>
        <p:spPr>
          <a:xfrm>
            <a:off x="2783205" y="6236971"/>
            <a:ext cx="7395210" cy="458523"/>
          </a:xfrm>
          <a:prstGeom prst="rect">
            <a:avLst/>
          </a:prstGeom>
          <a:noFill/>
        </p:spPr>
        <p:txBody>
          <a:bodyPr wrap="square" rtlCol="0" anchor="t">
            <a:spAutoFit/>
          </a:bodyPr>
          <a:lstStyle/>
          <a:p>
            <a:pPr defTabSz="914400">
              <a:lnSpc>
                <a:spcPct val="150000"/>
              </a:lnSpc>
              <a:tabLst>
                <a:tab pos="358775" algn="l"/>
                <a:tab pos="719455" algn="l"/>
                <a:tab pos="1079500" algn="l"/>
                <a:tab pos="1422400" algn="l"/>
                <a:tab pos="1778000" algn="l"/>
                <a:tab pos="2133600" algn="l"/>
                <a:tab pos="2489200" algn="l"/>
                <a:tab pos="2844800" algn="l"/>
                <a:tab pos="3200400" algn="l"/>
                <a:tab pos="3556000" algn="l"/>
                <a:tab pos="3911600" algn="l"/>
                <a:tab pos="4267200" algn="l"/>
              </a:tabLst>
            </a:pPr>
            <a:r>
              <a:rPr lang="zh-CN" altLang="en-US" b="1" dirty="0">
                <a:solidFill>
                  <a:srgbClr val="C00000"/>
                </a:solidFill>
                <a:sym typeface="+mn-ea"/>
              </a:rPr>
              <a:t>工作室全天开放，技师技法指导，欢迎泡“室”（早上</a:t>
            </a:r>
            <a:r>
              <a:rPr lang="en-US" altLang="zh-CN" b="1">
                <a:solidFill>
                  <a:srgbClr val="C00000"/>
                </a:solidFill>
                <a:sym typeface="+mn-ea"/>
              </a:rPr>
              <a:t>8</a:t>
            </a:r>
            <a:r>
              <a:rPr lang="zh-CN" altLang="en-US" b="1" dirty="0">
                <a:solidFill>
                  <a:srgbClr val="C00000"/>
                </a:solidFill>
                <a:sym typeface="+mn-ea"/>
              </a:rPr>
              <a:t>点</a:t>
            </a:r>
            <a:r>
              <a:rPr lang="en-US" altLang="zh-CN" b="1">
                <a:solidFill>
                  <a:srgbClr val="C00000"/>
                </a:solidFill>
                <a:sym typeface="+mn-ea"/>
              </a:rPr>
              <a:t>----</a:t>
            </a:r>
            <a:r>
              <a:rPr lang="zh-CN" altLang="en-US" b="1" dirty="0">
                <a:solidFill>
                  <a:srgbClr val="C00000"/>
                </a:solidFill>
                <a:sym typeface="+mn-ea"/>
              </a:rPr>
              <a:t>晚上）</a:t>
            </a:r>
            <a:endParaRPr lang="zh-CN" altLang="en-US" b="1" dirty="0">
              <a:solidFill>
                <a:srgbClr val="C00000"/>
              </a:solidFill>
              <a:sym typeface="+mn-ea"/>
            </a:endParaRPr>
          </a:p>
        </p:txBody>
      </p:sp>
      <p:pic>
        <p:nvPicPr>
          <p:cNvPr id="29701" name="图片 8" descr="0520_2.jpg"/>
          <p:cNvPicPr>
            <a:picLocks noChangeAspect="1"/>
          </p:cNvPicPr>
          <p:nvPr/>
        </p:nvPicPr>
        <p:blipFill>
          <a:blip r:embed="rId3"/>
          <a:srcRect t="2290" b="14604"/>
          <a:stretch>
            <a:fillRect/>
          </a:stretch>
        </p:blipFill>
        <p:spPr>
          <a:xfrm>
            <a:off x="8328025" y="4149091"/>
            <a:ext cx="2270760" cy="1887855"/>
          </a:xfrm>
          <a:prstGeom prst="rect">
            <a:avLst/>
          </a:prstGeom>
          <a:noFill/>
          <a:ln w="9525">
            <a:noFill/>
          </a:ln>
        </p:spPr>
      </p:pic>
      <p:pic>
        <p:nvPicPr>
          <p:cNvPr id="3" name="图片 2" descr="图片1"/>
          <p:cNvPicPr>
            <a:picLocks noChangeAspect="1"/>
          </p:cNvPicPr>
          <p:nvPr/>
        </p:nvPicPr>
        <p:blipFill>
          <a:blip r:embed="rId4"/>
          <a:stretch>
            <a:fillRect/>
          </a:stretch>
        </p:blipFill>
        <p:spPr>
          <a:xfrm>
            <a:off x="6054091" y="4152900"/>
            <a:ext cx="2273935" cy="1889760"/>
          </a:xfrm>
          <a:prstGeom prst="rect">
            <a:avLst/>
          </a:prstGeom>
        </p:spPr>
      </p:pic>
    </p:spTree>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5" name="图片 13313" descr="未命名-1"/>
          <p:cNvPicPr>
            <a:picLocks noChangeAspect="1"/>
          </p:cNvPicPr>
          <p:nvPr/>
        </p:nvPicPr>
        <p:blipFill>
          <a:blip r:embed="rId1"/>
          <a:stretch>
            <a:fillRect/>
          </a:stretch>
        </p:blipFill>
        <p:spPr>
          <a:xfrm>
            <a:off x="1524000" y="0"/>
            <a:ext cx="9144000" cy="6858000"/>
          </a:xfrm>
          <a:prstGeom prst="rect">
            <a:avLst/>
          </a:prstGeom>
          <a:noFill/>
          <a:ln w="9525">
            <a:noFill/>
          </a:ln>
        </p:spPr>
      </p:pic>
      <p:sp>
        <p:nvSpPr>
          <p:cNvPr id="26626" name="矩形 13314"/>
          <p:cNvSpPr/>
          <p:nvPr/>
        </p:nvSpPr>
        <p:spPr>
          <a:xfrm>
            <a:off x="2063750" y="620714"/>
            <a:ext cx="3743332" cy="461665"/>
          </a:xfrm>
          <a:prstGeom prst="rect">
            <a:avLst/>
          </a:prstGeom>
          <a:noFill/>
          <a:ln w="9525">
            <a:noFill/>
          </a:ln>
        </p:spPr>
        <p:txBody>
          <a:bodyPr wrap="none" anchor="t" anchorCtr="0">
            <a:spAutoFit/>
          </a:bodyPr>
          <a:lstStyle/>
          <a:p>
            <a:r>
              <a:rPr lang="en-US" altLang="zh-CN" sz="2400" b="1" dirty="0">
                <a:solidFill>
                  <a:schemeClr val="bg1"/>
                </a:solidFill>
                <a:latin typeface="黑体" panose="02010609060101010101" charset="-122"/>
                <a:ea typeface="黑体" panose="02010609060101010101" charset="-122"/>
              </a:rPr>
              <a:t>—— </a:t>
            </a:r>
            <a:r>
              <a:rPr lang="zh-CN" altLang="en-US" sz="2400" b="1" dirty="0">
                <a:solidFill>
                  <a:schemeClr val="bg1"/>
                </a:solidFill>
                <a:latin typeface="黑体" panose="02010609060101010101" charset="-122"/>
                <a:ea typeface="黑体" panose="02010609060101010101" charset="-122"/>
              </a:rPr>
              <a:t>专业培养目标及定位</a:t>
            </a:r>
            <a:endParaRPr lang="zh-CN" altLang="en-US" sz="2400" b="1" dirty="0">
              <a:solidFill>
                <a:schemeClr val="bg1"/>
              </a:solidFill>
              <a:latin typeface="黑体" panose="02010609060101010101" charset="-122"/>
              <a:ea typeface="黑体" panose="02010609060101010101" charset="-122"/>
            </a:endParaRPr>
          </a:p>
        </p:txBody>
      </p:sp>
      <p:sp>
        <p:nvSpPr>
          <p:cNvPr id="26627" name="矩形 13315"/>
          <p:cNvSpPr/>
          <p:nvPr/>
        </p:nvSpPr>
        <p:spPr>
          <a:xfrm>
            <a:off x="2711450" y="3505201"/>
            <a:ext cx="7056438" cy="366713"/>
          </a:xfrm>
          <a:prstGeom prst="rect">
            <a:avLst/>
          </a:prstGeom>
          <a:noFill/>
          <a:ln w="9525">
            <a:noFill/>
          </a:ln>
        </p:spPr>
        <p:txBody>
          <a:bodyPr anchor="ctr" anchorCtr="0">
            <a:spAutoFit/>
          </a:bodyPr>
          <a:lstStyle/>
          <a:p>
            <a:pPr defTabSz="914400">
              <a:tabLst>
                <a:tab pos="358775" algn="l"/>
                <a:tab pos="719455" algn="l"/>
                <a:tab pos="1079500" algn="l"/>
                <a:tab pos="1422400" algn="l"/>
                <a:tab pos="1778000" algn="l"/>
                <a:tab pos="2133600" algn="l"/>
                <a:tab pos="2489200" algn="l"/>
                <a:tab pos="2844800" algn="l"/>
                <a:tab pos="3200400" algn="l"/>
                <a:tab pos="3556000" algn="l"/>
                <a:tab pos="3911600" algn="l"/>
                <a:tab pos="4267200" algn="l"/>
              </a:tabLst>
            </a:pPr>
            <a:r>
              <a:rPr lang="en-US" altLang="zh-CN" dirty="0">
                <a:latin typeface="黑体" panose="02010609060101010101" charset="-122"/>
                <a:ea typeface="黑体" panose="02010609060101010101" charset="-122"/>
              </a:rPr>
              <a:t>    </a:t>
            </a:r>
            <a:endParaRPr lang="zh-CN" altLang="en-US" dirty="0">
              <a:latin typeface="黑体" panose="02010609060101010101" charset="-122"/>
              <a:ea typeface="黑体" panose="02010609060101010101" charset="-122"/>
            </a:endParaRPr>
          </a:p>
        </p:txBody>
      </p:sp>
      <p:cxnSp>
        <p:nvCxnSpPr>
          <p:cNvPr id="26628" name="直接箭头连接符 13318"/>
          <p:cNvCxnSpPr/>
          <p:nvPr/>
        </p:nvCxnSpPr>
        <p:spPr>
          <a:xfrm>
            <a:off x="5880100" y="981075"/>
            <a:ext cx="4572000" cy="1588"/>
          </a:xfrm>
          <a:prstGeom prst="straightConnector1">
            <a:avLst/>
          </a:prstGeom>
          <a:ln w="53975" cap="flat" cmpd="sng">
            <a:solidFill>
              <a:srgbClr val="DDDDDD"/>
            </a:solidFill>
            <a:prstDash val="sysDot"/>
            <a:round/>
            <a:headEnd type="none" w="med" len="med"/>
            <a:tailEnd type="none" w="med" len="med"/>
          </a:ln>
        </p:spPr>
      </p:cxnSp>
      <p:pic>
        <p:nvPicPr>
          <p:cNvPr id="2" name="图片 1" descr="图片2"/>
          <p:cNvPicPr>
            <a:picLocks noChangeAspect="1"/>
          </p:cNvPicPr>
          <p:nvPr/>
        </p:nvPicPr>
        <p:blipFill>
          <a:blip r:embed="rId2"/>
          <a:stretch>
            <a:fillRect/>
          </a:stretch>
        </p:blipFill>
        <p:spPr>
          <a:xfrm>
            <a:off x="1524000" y="2564766"/>
            <a:ext cx="9144000" cy="3559175"/>
          </a:xfrm>
          <a:prstGeom prst="rect">
            <a:avLst/>
          </a:prstGeom>
        </p:spPr>
      </p:pic>
    </p:spTree>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标题 1"/>
          <p:cNvSpPr>
            <a:spLocks noGrp="1"/>
          </p:cNvSpPr>
          <p:nvPr>
            <p:ph type="ctrTitle"/>
          </p:nvPr>
        </p:nvSpPr>
        <p:spPr>
          <a:xfrm>
            <a:off x="1981200" y="274638"/>
            <a:ext cx="8229600" cy="1143000"/>
          </a:xfrm>
        </p:spPr>
        <p:txBody>
          <a:bodyPr vert="horz" wrap="square" lIns="91440" tIns="45720" rIns="91440" bIns="45720" rtlCol="0" anchor="ctr" anchorCtr="0">
            <a:normAutofit/>
          </a:bodyPr>
          <a:lstStyle/>
          <a:p>
            <a:pPr eaLnBrk="1" hangingPunct="1"/>
            <a:endParaRPr lang="zh-CN" altLang="zh-CN" sz="4400" dirty="0">
              <a:latin typeface="+mj-lt"/>
              <a:ea typeface="+mj-ea"/>
            </a:endParaRPr>
          </a:p>
        </p:txBody>
      </p:sp>
      <p:pic>
        <p:nvPicPr>
          <p:cNvPr id="19458" name="图片 10" descr="IMG_6543.JPG"/>
          <p:cNvPicPr>
            <a:picLocks noChangeAspect="1"/>
          </p:cNvPicPr>
          <p:nvPr/>
        </p:nvPicPr>
        <p:blipFill>
          <a:blip r:embed="rId1"/>
          <a:stretch>
            <a:fillRect/>
          </a:stretch>
        </p:blipFill>
        <p:spPr>
          <a:xfrm>
            <a:off x="6310313" y="1428750"/>
            <a:ext cx="3981450" cy="2986088"/>
          </a:xfrm>
          <a:prstGeom prst="rect">
            <a:avLst/>
          </a:prstGeom>
          <a:noFill/>
          <a:ln w="9525">
            <a:noFill/>
          </a:ln>
        </p:spPr>
      </p:pic>
      <p:pic>
        <p:nvPicPr>
          <p:cNvPr id="19459" name="图片 11" descr="IMG_6547.JPG"/>
          <p:cNvPicPr>
            <a:picLocks noChangeAspect="1"/>
          </p:cNvPicPr>
          <p:nvPr/>
        </p:nvPicPr>
        <p:blipFill>
          <a:blip r:embed="rId2"/>
          <a:stretch>
            <a:fillRect/>
          </a:stretch>
        </p:blipFill>
        <p:spPr>
          <a:xfrm>
            <a:off x="2135505" y="1428750"/>
            <a:ext cx="3703320" cy="4936490"/>
          </a:xfrm>
          <a:prstGeom prst="rect">
            <a:avLst/>
          </a:prstGeom>
          <a:noFill/>
          <a:ln w="9525">
            <a:noFill/>
          </a:ln>
        </p:spPr>
      </p:pic>
      <p:graphicFrame>
        <p:nvGraphicFramePr>
          <p:cNvPr id="26627" name="Group 3"/>
          <p:cNvGraphicFramePr>
            <a:graphicFrameLocks noGrp="1"/>
          </p:cNvGraphicFramePr>
          <p:nvPr>
            <p:custDataLst>
              <p:tags r:id="rId3"/>
            </p:custDataLst>
          </p:nvPr>
        </p:nvGraphicFramePr>
        <p:xfrm>
          <a:off x="2135506" y="764540"/>
          <a:ext cx="8077835" cy="365760"/>
        </p:xfrm>
        <a:graphic>
          <a:graphicData uri="http://schemas.openxmlformats.org/drawingml/2006/table">
            <a:tbl>
              <a:tblPr/>
              <a:tblGrid>
                <a:gridCol w="2016125"/>
                <a:gridCol w="6061710"/>
              </a:tblGrid>
              <a:tr h="365760">
                <a:tc>
                  <a: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pPr>
                      <a:r>
                        <a:rPr kumimoji="0" lang="zh-CN" altLang="en-US" sz="1600" b="0" i="0" u="none" strike="noStrike" cap="none" normalizeH="0" baseline="0">
                          <a:ln>
                            <a:noFill/>
                          </a:ln>
                          <a:solidFill>
                            <a:srgbClr val="000000"/>
                          </a:solidFill>
                          <a:effectLst/>
                          <a:latin typeface="微软雅黑 Light" panose="020B0502040204020203" charset="-122"/>
                          <a:ea typeface="微软雅黑 Light" panose="020B0502040204020203" charset="-122"/>
                          <a:sym typeface="宋体" panose="02010600030101010101" pitchFamily="2" charset="-122"/>
                        </a:rPr>
                        <a:t>国际交流</a:t>
                      </a:r>
                      <a:endParaRPr kumimoji="0" lang="zh-CN" altLang="en-US" sz="1600" b="0" i="0" u="none" strike="noStrike" cap="none" normalizeH="0" baseline="0">
                        <a:ln>
                          <a:noFill/>
                        </a:ln>
                        <a:solidFill>
                          <a:srgbClr val="000000"/>
                        </a:solidFill>
                        <a:effectLst/>
                        <a:latin typeface="微软雅黑 Light" panose="020B0502040204020203" charset="-122"/>
                        <a:ea typeface="微软雅黑 Light" panose="020B0502040204020203" charset="-122"/>
                        <a:sym typeface="宋体" panose="02010600030101010101" pitchFamily="2" charset="-122"/>
                      </a:endParaRPr>
                    </a:p>
                  </a:txBody>
                  <a:tcP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CFD8E7"/>
                    </a:solidFill>
                  </a:tcPr>
                </a:tc>
                <a:tc>
                  <a: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pPr>
                      <a:r>
                        <a:rPr kumimoji="0" lang="zh-CN" altLang="en-US" sz="1600" b="0" i="0" u="none" strike="noStrike" cap="none" normalizeH="0" baseline="0">
                          <a:ln>
                            <a:noFill/>
                          </a:ln>
                          <a:solidFill>
                            <a:srgbClr val="000000"/>
                          </a:solidFill>
                          <a:effectLst/>
                          <a:latin typeface="微软雅黑 Light" panose="020B0502040204020203" charset="-122"/>
                          <a:ea typeface="微软雅黑 Light" panose="020B0502040204020203" charset="-122"/>
                          <a:sym typeface="宋体" panose="02010600030101010101" pitchFamily="2" charset="-122"/>
                        </a:rPr>
                        <a:t>每年暑期在国际合作处的支持下赴英国、美国、意大利研学交流</a:t>
                      </a:r>
                      <a:endParaRPr kumimoji="0" lang="zh-CN" altLang="en-US" sz="1600" b="0" i="0" u="none" strike="noStrike" cap="none" normalizeH="0" baseline="0">
                        <a:ln>
                          <a:noFill/>
                        </a:ln>
                        <a:solidFill>
                          <a:srgbClr val="000000"/>
                        </a:solidFill>
                        <a:effectLst/>
                        <a:latin typeface="微软雅黑 Light" panose="020B0502040204020203" charset="-122"/>
                        <a:ea typeface="微软雅黑 Light" panose="020B0502040204020203" charset="-122"/>
                        <a:sym typeface="宋体" panose="02010600030101010101" pitchFamily="2" charset="-122"/>
                      </a:endParaRPr>
                    </a:p>
                  </a:txBody>
                  <a:tcP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CFD8E7"/>
                    </a:solidFill>
                  </a:tcPr>
                </a:tc>
              </a:tr>
            </a:tbl>
          </a:graphicData>
        </a:graphic>
      </p:graphicFrame>
      <p:pic>
        <p:nvPicPr>
          <p:cNvPr id="3" name="图片 2" descr="图片3"/>
          <p:cNvPicPr>
            <a:picLocks noChangeAspect="1"/>
          </p:cNvPicPr>
          <p:nvPr/>
        </p:nvPicPr>
        <p:blipFill>
          <a:blip r:embed="rId4"/>
          <a:stretch>
            <a:fillRect/>
          </a:stretch>
        </p:blipFill>
        <p:spPr>
          <a:xfrm>
            <a:off x="6240145" y="4509135"/>
            <a:ext cx="3152140" cy="1868170"/>
          </a:xfrm>
          <a:prstGeom prst="rect">
            <a:avLst/>
          </a:prstGeom>
        </p:spPr>
      </p:pic>
    </p:spTree>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标题 1"/>
          <p:cNvSpPr>
            <a:spLocks noGrp="1"/>
          </p:cNvSpPr>
          <p:nvPr>
            <p:ph type="ctrTitle"/>
          </p:nvPr>
        </p:nvSpPr>
        <p:spPr>
          <a:xfrm>
            <a:off x="1981200" y="274638"/>
            <a:ext cx="8229600" cy="1143000"/>
          </a:xfrm>
        </p:spPr>
        <p:txBody>
          <a:bodyPr vert="horz" wrap="square" lIns="91440" tIns="45720" rIns="91440" bIns="45720" rtlCol="0" anchor="ctr" anchorCtr="0">
            <a:normAutofit/>
          </a:bodyPr>
          <a:lstStyle/>
          <a:p>
            <a:pPr eaLnBrk="1" hangingPunct="1"/>
            <a:endParaRPr lang="zh-CN" altLang="zh-CN" sz="4400" dirty="0">
              <a:latin typeface="+mj-lt"/>
              <a:ea typeface="+mj-ea"/>
            </a:endParaRPr>
          </a:p>
        </p:txBody>
      </p:sp>
      <p:graphicFrame>
        <p:nvGraphicFramePr>
          <p:cNvPr id="28675" name="Group 3"/>
          <p:cNvGraphicFramePr>
            <a:graphicFrameLocks noGrp="1"/>
          </p:cNvGraphicFramePr>
          <p:nvPr>
            <p:custDataLst>
              <p:tags r:id="rId1"/>
            </p:custDataLst>
          </p:nvPr>
        </p:nvGraphicFramePr>
        <p:xfrm>
          <a:off x="2024380" y="307976"/>
          <a:ext cx="8279130" cy="385445"/>
        </p:xfrm>
        <a:graphic>
          <a:graphicData uri="http://schemas.openxmlformats.org/drawingml/2006/table">
            <a:tbl>
              <a:tblPr/>
              <a:tblGrid>
                <a:gridCol w="1577340"/>
                <a:gridCol w="6701790"/>
              </a:tblGrid>
              <a:tr h="385445">
                <a:tc>
                  <a: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pPr>
                      <a:r>
                        <a:rPr lang="zh-CN" altLang="en-US" sz="1600">
                          <a:ln>
                            <a:noFill/>
                          </a:ln>
                          <a:solidFill>
                            <a:srgbClr val="000000"/>
                          </a:solidFill>
                          <a:effectLst/>
                          <a:latin typeface="微软雅黑 Light" panose="020B0502040204020203" charset="-122"/>
                          <a:ea typeface="微软雅黑 Light" panose="020B0502040204020203" charset="-122"/>
                          <a:sym typeface="宋体" panose="02010600030101010101" pitchFamily="2" charset="-122"/>
                        </a:rPr>
                        <a:t>国际交流</a:t>
                      </a:r>
                      <a:endParaRPr kumimoji="0" lang="zh-CN" altLang="en-US" sz="1600" b="0" i="0" u="none" strike="noStrike" cap="none" normalizeH="0" baseline="0">
                        <a:ln>
                          <a:noFill/>
                        </a:ln>
                        <a:solidFill>
                          <a:srgbClr val="000000"/>
                        </a:solidFill>
                        <a:effectLst/>
                        <a:latin typeface="微软雅黑 Light" panose="020B0502040204020203" charset="-122"/>
                        <a:ea typeface="微软雅黑 Light" panose="020B0502040204020203" charset="-122"/>
                        <a:sym typeface="宋体" panose="02010600030101010101" pitchFamily="2" charset="-122"/>
                      </a:endParaRPr>
                    </a:p>
                  </a:txBody>
                  <a:tcP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CFD8E7"/>
                    </a:solidFill>
                  </a:tcPr>
                </a:tc>
                <a:tc>
                  <a: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pPr>
                      <a:r>
                        <a:rPr kumimoji="0" lang="zh-CN" altLang="en-US" sz="1600" b="0" i="0" u="none" strike="noStrike" cap="none" normalizeH="0" baseline="0">
                          <a:ln>
                            <a:noFill/>
                          </a:ln>
                          <a:solidFill>
                            <a:srgbClr val="000000"/>
                          </a:solidFill>
                          <a:effectLst/>
                          <a:latin typeface="微软雅黑 Light" panose="020B0502040204020203" charset="-122"/>
                          <a:ea typeface="微软雅黑 Light" panose="020B0502040204020203" charset="-122"/>
                          <a:cs typeface="微软雅黑 Light" panose="020B0502040204020203" charset="-122"/>
                          <a:sym typeface="宋体" panose="02010600030101010101" pitchFamily="2" charset="-122"/>
                        </a:rPr>
                        <a:t>圣马丁</a:t>
                      </a:r>
                      <a:r>
                        <a:rPr kumimoji="0" lang="en-US" sz="1600" b="0" i="0" u="none" strike="noStrike" cap="none" normalizeH="0" baseline="0">
                          <a:ln>
                            <a:noFill/>
                          </a:ln>
                          <a:solidFill>
                            <a:srgbClr val="000000"/>
                          </a:solidFill>
                          <a:effectLst/>
                          <a:latin typeface="微软雅黑 Light" panose="020B0502040204020203" charset="-122"/>
                          <a:ea typeface="微软雅黑 Light" panose="020B0502040204020203" charset="-122"/>
                          <a:cs typeface="微软雅黑 Light" panose="020B0502040204020203" charset="-122"/>
                          <a:sym typeface="Calibri" panose="020F0502020204030204" charset="0"/>
                        </a:rPr>
                        <a:t>—— UCA ——</a:t>
                      </a:r>
                      <a:r>
                        <a:rPr kumimoji="0" lang="zh-CN" altLang="en-US" sz="1600" b="0" i="0" u="none" strike="noStrike" cap="none" normalizeH="0" baseline="0">
                          <a:ln>
                            <a:noFill/>
                          </a:ln>
                          <a:solidFill>
                            <a:srgbClr val="000000"/>
                          </a:solidFill>
                          <a:effectLst/>
                          <a:latin typeface="微软雅黑 Light" panose="020B0502040204020203" charset="-122"/>
                          <a:ea typeface="微软雅黑 Light" panose="020B0502040204020203" charset="-122"/>
                          <a:cs typeface="微软雅黑 Light" panose="020B0502040204020203" charset="-122"/>
                          <a:sym typeface="宋体" panose="02010600030101010101" pitchFamily="2" charset="-122"/>
                        </a:rPr>
                        <a:t>伯明翰</a:t>
                      </a:r>
                      <a:endParaRPr kumimoji="0" lang="en-US" sz="1600" b="0" i="0" u="none" strike="noStrike" cap="none" normalizeH="0" baseline="0">
                        <a:ln>
                          <a:noFill/>
                        </a:ln>
                        <a:solidFill>
                          <a:srgbClr val="000000"/>
                        </a:solidFill>
                        <a:effectLst/>
                        <a:latin typeface="微软雅黑 Light" panose="020B0502040204020203" charset="-122"/>
                        <a:ea typeface="微软雅黑 Light" panose="020B0502040204020203" charset="-122"/>
                        <a:cs typeface="微软雅黑 Light" panose="020B0502040204020203" charset="-122"/>
                        <a:sym typeface="Calibri" panose="020F0502020204030204" charset="0"/>
                      </a:endParaRPr>
                    </a:p>
                  </a:txBody>
                  <a:tcP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CFD8E7"/>
                    </a:solidFill>
                  </a:tcPr>
                </a:tc>
              </a:tr>
            </a:tbl>
          </a:graphicData>
        </a:graphic>
      </p:graphicFrame>
      <p:pic>
        <p:nvPicPr>
          <p:cNvPr id="23564" name="图片 9" descr="IMG_1700.JPG"/>
          <p:cNvPicPr>
            <a:picLocks noChangeAspect="1"/>
          </p:cNvPicPr>
          <p:nvPr/>
        </p:nvPicPr>
        <p:blipFill>
          <a:blip r:embed="rId2"/>
          <a:stretch>
            <a:fillRect/>
          </a:stretch>
        </p:blipFill>
        <p:spPr>
          <a:xfrm>
            <a:off x="2024064" y="857250"/>
            <a:ext cx="4340225" cy="5786438"/>
          </a:xfrm>
          <a:prstGeom prst="rect">
            <a:avLst/>
          </a:prstGeom>
          <a:noFill/>
          <a:ln w="9525">
            <a:noFill/>
          </a:ln>
        </p:spPr>
      </p:pic>
      <p:pic>
        <p:nvPicPr>
          <p:cNvPr id="23565" name="内容占位符 3" descr="IMG_1664.JPG"/>
          <p:cNvPicPr>
            <a:picLocks noChangeAspect="1"/>
          </p:cNvPicPr>
          <p:nvPr/>
        </p:nvPicPr>
        <p:blipFill>
          <a:blip r:embed="rId3"/>
          <a:stretch>
            <a:fillRect/>
          </a:stretch>
        </p:blipFill>
        <p:spPr>
          <a:xfrm>
            <a:off x="6470650" y="3987800"/>
            <a:ext cx="3983038" cy="2655888"/>
          </a:xfrm>
          <a:prstGeom prst="rect">
            <a:avLst/>
          </a:prstGeom>
          <a:noFill/>
          <a:ln w="9525">
            <a:noFill/>
          </a:ln>
        </p:spPr>
      </p:pic>
    </p:spTree>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标题 1"/>
          <p:cNvSpPr>
            <a:spLocks noGrp="1"/>
          </p:cNvSpPr>
          <p:nvPr>
            <p:ph type="ctrTitle"/>
          </p:nvPr>
        </p:nvSpPr>
        <p:spPr>
          <a:xfrm>
            <a:off x="2009775" y="274638"/>
            <a:ext cx="8229600" cy="1143000"/>
          </a:xfrm>
        </p:spPr>
        <p:txBody>
          <a:bodyPr vert="horz" wrap="square" lIns="91440" tIns="45720" rIns="91440" bIns="45720" rtlCol="0" anchor="ctr" anchorCtr="0">
            <a:normAutofit/>
          </a:bodyPr>
          <a:lstStyle/>
          <a:p>
            <a:pPr eaLnBrk="1" hangingPunct="1"/>
            <a:endParaRPr lang="zh-CN" altLang="zh-CN" sz="4400" dirty="0">
              <a:latin typeface="+mj-lt"/>
              <a:ea typeface="+mj-ea"/>
            </a:endParaRPr>
          </a:p>
        </p:txBody>
      </p:sp>
      <p:pic>
        <p:nvPicPr>
          <p:cNvPr id="21516" name="图片 5" descr="IMG_7779.JPG"/>
          <p:cNvPicPr>
            <a:picLocks noChangeAspect="1"/>
          </p:cNvPicPr>
          <p:nvPr/>
        </p:nvPicPr>
        <p:blipFill>
          <a:blip r:embed="rId1"/>
          <a:stretch>
            <a:fillRect/>
          </a:stretch>
        </p:blipFill>
        <p:spPr>
          <a:xfrm>
            <a:off x="6276975" y="1187450"/>
            <a:ext cx="3676650" cy="4929188"/>
          </a:xfrm>
          <a:prstGeom prst="rect">
            <a:avLst/>
          </a:prstGeom>
          <a:noFill/>
          <a:ln w="9525">
            <a:noFill/>
          </a:ln>
        </p:spPr>
      </p:pic>
      <p:pic>
        <p:nvPicPr>
          <p:cNvPr id="21517" name="图片 6" descr="IMG_7744.JPG"/>
          <p:cNvPicPr>
            <a:picLocks noChangeAspect="1"/>
          </p:cNvPicPr>
          <p:nvPr/>
        </p:nvPicPr>
        <p:blipFill>
          <a:blip r:embed="rId2"/>
          <a:stretch>
            <a:fillRect/>
          </a:stretch>
        </p:blipFill>
        <p:spPr>
          <a:xfrm>
            <a:off x="2205038" y="1187451"/>
            <a:ext cx="3714750" cy="4956175"/>
          </a:xfrm>
          <a:prstGeom prst="rect">
            <a:avLst/>
          </a:prstGeom>
          <a:noFill/>
          <a:ln w="9525">
            <a:noFill/>
          </a:ln>
        </p:spPr>
      </p:pic>
      <p:graphicFrame>
        <p:nvGraphicFramePr>
          <p:cNvPr id="28675" name="Group 3"/>
          <p:cNvGraphicFramePr>
            <a:graphicFrameLocks noGrp="1"/>
          </p:cNvGraphicFramePr>
          <p:nvPr>
            <p:custDataLst>
              <p:tags r:id="rId3"/>
            </p:custDataLst>
          </p:nvPr>
        </p:nvGraphicFramePr>
        <p:xfrm>
          <a:off x="2024380" y="307976"/>
          <a:ext cx="8279130" cy="385445"/>
        </p:xfrm>
        <a:graphic>
          <a:graphicData uri="http://schemas.openxmlformats.org/drawingml/2006/table">
            <a:tbl>
              <a:tblPr/>
              <a:tblGrid>
                <a:gridCol w="1577340"/>
                <a:gridCol w="6701790"/>
              </a:tblGrid>
              <a:tr h="385445">
                <a:tc>
                  <a: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pPr>
                      <a:r>
                        <a:rPr lang="zh-CN" altLang="en-US" sz="1600">
                          <a:ln>
                            <a:noFill/>
                          </a:ln>
                          <a:solidFill>
                            <a:srgbClr val="000000"/>
                          </a:solidFill>
                          <a:effectLst/>
                          <a:latin typeface="微软雅黑 Light" panose="020B0502040204020203" charset="-122"/>
                          <a:ea typeface="微软雅黑 Light" panose="020B0502040204020203" charset="-122"/>
                          <a:sym typeface="宋体" panose="02010600030101010101" pitchFamily="2" charset="-122"/>
                        </a:rPr>
                        <a:t>国际交流</a:t>
                      </a:r>
                      <a:endParaRPr kumimoji="0" lang="zh-CN" altLang="en-US" sz="1600" b="0" i="0" u="none" strike="noStrike" cap="none" normalizeH="0" baseline="0">
                        <a:ln>
                          <a:noFill/>
                        </a:ln>
                        <a:solidFill>
                          <a:srgbClr val="000000"/>
                        </a:solidFill>
                        <a:effectLst/>
                        <a:latin typeface="微软雅黑 Light" panose="020B0502040204020203" charset="-122"/>
                        <a:ea typeface="微软雅黑 Light" panose="020B0502040204020203" charset="-122"/>
                        <a:sym typeface="宋体" panose="02010600030101010101" pitchFamily="2" charset="-122"/>
                      </a:endParaRPr>
                    </a:p>
                  </a:txBody>
                  <a:tcP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CFD8E7"/>
                    </a:solidFill>
                  </a:tcPr>
                </a:tc>
                <a:tc>
                  <a: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pPr>
                      <a:r>
                        <a:rPr kumimoji="0" lang="zh-CN" altLang="en-US" sz="1600" b="0" i="0" u="none" strike="noStrike" cap="none" normalizeH="0" baseline="0">
                          <a:ln>
                            <a:noFill/>
                          </a:ln>
                          <a:solidFill>
                            <a:srgbClr val="000000"/>
                          </a:solidFill>
                          <a:effectLst/>
                          <a:latin typeface="微软雅黑 Light" panose="020B0502040204020203" charset="-122"/>
                          <a:ea typeface="微软雅黑 Light" panose="020B0502040204020203" charset="-122"/>
                          <a:cs typeface="微软雅黑 Light" panose="020B0502040204020203" charset="-122"/>
                          <a:sym typeface="宋体" panose="02010600030101010101" pitchFamily="2" charset="-122"/>
                        </a:rPr>
                        <a:t>英国圣地学院的</a:t>
                      </a:r>
                      <a:r>
                        <a:rPr kumimoji="0" lang="en-US" altLang="zh-CN" sz="1600" b="0" i="0" u="none" strike="noStrike" cap="none" normalizeH="0" baseline="0">
                          <a:ln>
                            <a:noFill/>
                          </a:ln>
                          <a:solidFill>
                            <a:srgbClr val="000000"/>
                          </a:solidFill>
                          <a:effectLst/>
                          <a:latin typeface="微软雅黑 Light" panose="020B0502040204020203" charset="-122"/>
                          <a:ea typeface="微软雅黑 Light" panose="020B0502040204020203" charset="-122"/>
                          <a:cs typeface="微软雅黑 Light" panose="020B0502040204020203" charset="-122"/>
                          <a:sym typeface="宋体" panose="02010600030101010101" pitchFamily="2" charset="-122"/>
                        </a:rPr>
                        <a:t>workshop</a:t>
                      </a:r>
                      <a:endParaRPr kumimoji="0" lang="en-US" altLang="zh-CN" sz="1600" b="0" i="0" u="none" strike="noStrike" cap="none" normalizeH="0" baseline="0">
                        <a:ln>
                          <a:noFill/>
                        </a:ln>
                        <a:solidFill>
                          <a:srgbClr val="000000"/>
                        </a:solidFill>
                        <a:effectLst/>
                        <a:latin typeface="微软雅黑 Light" panose="020B0502040204020203" charset="-122"/>
                        <a:ea typeface="微软雅黑 Light" panose="020B0502040204020203" charset="-122"/>
                        <a:cs typeface="微软雅黑 Light" panose="020B0502040204020203" charset="-122"/>
                        <a:sym typeface="宋体" panose="02010600030101010101" pitchFamily="2" charset="-122"/>
                      </a:endParaRPr>
                    </a:p>
                  </a:txBody>
                  <a:tcP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CFD8E7"/>
                    </a:solidFill>
                  </a:tcPr>
                </a:tc>
              </a:tr>
            </a:tbl>
          </a:graphicData>
        </a:graphic>
      </p:graphicFrame>
    </p:spTree>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40" name="图片 4" descr="DSC04087.JPG"/>
          <p:cNvPicPr>
            <a:picLocks noChangeAspect="1"/>
          </p:cNvPicPr>
          <p:nvPr/>
        </p:nvPicPr>
        <p:blipFill>
          <a:blip r:embed="rId1"/>
          <a:stretch>
            <a:fillRect/>
          </a:stretch>
        </p:blipFill>
        <p:spPr>
          <a:xfrm>
            <a:off x="2024063" y="857251"/>
            <a:ext cx="7929562" cy="5286375"/>
          </a:xfrm>
          <a:prstGeom prst="rect">
            <a:avLst/>
          </a:prstGeom>
          <a:noFill/>
          <a:ln w="9525">
            <a:noFill/>
          </a:ln>
        </p:spPr>
      </p:pic>
      <p:graphicFrame>
        <p:nvGraphicFramePr>
          <p:cNvPr id="28675" name="Group 3"/>
          <p:cNvGraphicFramePr>
            <a:graphicFrameLocks noGrp="1"/>
          </p:cNvGraphicFramePr>
          <p:nvPr>
            <p:custDataLst>
              <p:tags r:id="rId2"/>
            </p:custDataLst>
          </p:nvPr>
        </p:nvGraphicFramePr>
        <p:xfrm>
          <a:off x="2024380" y="307976"/>
          <a:ext cx="8279130" cy="385445"/>
        </p:xfrm>
        <a:graphic>
          <a:graphicData uri="http://schemas.openxmlformats.org/drawingml/2006/table">
            <a:tbl>
              <a:tblPr/>
              <a:tblGrid>
                <a:gridCol w="1577340"/>
                <a:gridCol w="6701790"/>
              </a:tblGrid>
              <a:tr h="385445">
                <a:tc>
                  <a: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pPr>
                      <a:r>
                        <a:rPr lang="zh-CN" altLang="en-US" sz="1600">
                          <a:ln>
                            <a:noFill/>
                          </a:ln>
                          <a:solidFill>
                            <a:srgbClr val="000000"/>
                          </a:solidFill>
                          <a:effectLst/>
                          <a:latin typeface="微软雅黑 Light" panose="020B0502040204020203" charset="-122"/>
                          <a:ea typeface="微软雅黑 Light" panose="020B0502040204020203" charset="-122"/>
                          <a:sym typeface="宋体" panose="02010600030101010101" pitchFamily="2" charset="-122"/>
                        </a:rPr>
                        <a:t>国际交流</a:t>
                      </a:r>
                      <a:endParaRPr kumimoji="0" lang="zh-CN" altLang="en-US" sz="1600" b="0" i="0" u="none" strike="noStrike" cap="none" normalizeH="0" baseline="0">
                        <a:ln>
                          <a:noFill/>
                        </a:ln>
                        <a:solidFill>
                          <a:srgbClr val="000000"/>
                        </a:solidFill>
                        <a:effectLst/>
                        <a:latin typeface="微软雅黑 Light" panose="020B0502040204020203" charset="-122"/>
                        <a:ea typeface="微软雅黑 Light" panose="020B0502040204020203" charset="-122"/>
                        <a:sym typeface="宋体" panose="02010600030101010101" pitchFamily="2" charset="-122"/>
                      </a:endParaRPr>
                    </a:p>
                  </a:txBody>
                  <a:tcP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CFD8E7"/>
                    </a:solidFill>
                  </a:tcPr>
                </a:tc>
                <a:tc>
                  <a: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pPr>
                      <a:r>
                        <a:rPr lang="zh-CN" altLang="en-US" sz="1600">
                          <a:ln>
                            <a:noFill/>
                          </a:ln>
                          <a:solidFill>
                            <a:srgbClr val="000000"/>
                          </a:solidFill>
                          <a:effectLst/>
                          <a:latin typeface="微软雅黑 Light" panose="020B0502040204020203" charset="-122"/>
                          <a:ea typeface="微软雅黑 Light" panose="020B0502040204020203" charset="-122"/>
                          <a:cs typeface="微软雅黑 Light" panose="020B0502040204020203" charset="-122"/>
                          <a:sym typeface="宋体" panose="02010600030101010101" pitchFamily="2" charset="-122"/>
                        </a:rPr>
                        <a:t>参加英国圣地学院的私人展售会</a:t>
                      </a:r>
                      <a:endParaRPr lang="zh-CN" altLang="en-US" sz="1600">
                        <a:ln>
                          <a:noFill/>
                        </a:ln>
                        <a:solidFill>
                          <a:srgbClr val="000000"/>
                        </a:solidFill>
                        <a:effectLst/>
                        <a:latin typeface="微软雅黑 Light" panose="020B0502040204020203" charset="-122"/>
                        <a:ea typeface="微软雅黑 Light" panose="020B0502040204020203" charset="-122"/>
                        <a:cs typeface="微软雅黑 Light" panose="020B0502040204020203" charset="-122"/>
                        <a:sym typeface="宋体" panose="02010600030101010101" pitchFamily="2" charset="-122"/>
                      </a:endParaRPr>
                    </a:p>
                  </a:txBody>
                  <a:tcP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CFD8E7"/>
                    </a:solidFill>
                  </a:tcPr>
                </a:tc>
              </a:tr>
            </a:tbl>
          </a:graphicData>
        </a:graphic>
      </p:graphicFrame>
    </p:spTree>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1" name="图片 13313" descr="未命名-1"/>
          <p:cNvPicPr>
            <a:picLocks noChangeAspect="1"/>
          </p:cNvPicPr>
          <p:nvPr/>
        </p:nvPicPr>
        <p:blipFill>
          <a:blip r:embed="rId1"/>
          <a:stretch>
            <a:fillRect/>
          </a:stretch>
        </p:blipFill>
        <p:spPr>
          <a:xfrm>
            <a:off x="1402080" y="165463"/>
            <a:ext cx="9144000" cy="5947954"/>
          </a:xfrm>
          <a:prstGeom prst="rect">
            <a:avLst/>
          </a:prstGeom>
          <a:noFill/>
          <a:ln w="9525">
            <a:noFill/>
          </a:ln>
        </p:spPr>
      </p:pic>
      <p:sp>
        <p:nvSpPr>
          <p:cNvPr id="30722" name="矩形 13314"/>
          <p:cNvSpPr/>
          <p:nvPr/>
        </p:nvSpPr>
        <p:spPr>
          <a:xfrm>
            <a:off x="2063751" y="620713"/>
            <a:ext cx="1990725" cy="461962"/>
          </a:xfrm>
          <a:prstGeom prst="rect">
            <a:avLst/>
          </a:prstGeom>
          <a:noFill/>
          <a:ln w="9525">
            <a:noFill/>
          </a:ln>
        </p:spPr>
        <p:txBody>
          <a:bodyPr wrap="none" anchor="t">
            <a:spAutoFit/>
          </a:bodyPr>
          <a:lstStyle/>
          <a:p>
            <a:r>
              <a:rPr lang="en-US" altLang="zh-CN" sz="2400" b="1" dirty="0">
                <a:solidFill>
                  <a:schemeClr val="bg1"/>
                </a:solidFill>
                <a:latin typeface="黑体" panose="02010609060101010101" charset="-122"/>
                <a:ea typeface="黑体" panose="02010609060101010101" charset="-122"/>
              </a:rPr>
              <a:t>—— </a:t>
            </a:r>
            <a:r>
              <a:rPr lang="zh-CN" altLang="en-US" sz="2000" b="1" dirty="0">
                <a:solidFill>
                  <a:schemeClr val="bg1"/>
                </a:solidFill>
                <a:latin typeface="黑体" panose="02010609060101010101" charset="-122"/>
                <a:ea typeface="黑体" panose="02010609060101010101" charset="-122"/>
              </a:rPr>
              <a:t>报名条件</a:t>
            </a:r>
            <a:endParaRPr lang="zh-CN" altLang="en-US" sz="2000" b="1" dirty="0">
              <a:latin typeface="黑体" panose="02010609060101010101" charset="-122"/>
              <a:ea typeface="黑体" panose="02010609060101010101" charset="-122"/>
            </a:endParaRPr>
          </a:p>
        </p:txBody>
      </p:sp>
      <p:sp>
        <p:nvSpPr>
          <p:cNvPr id="30723" name="矩形 13315"/>
          <p:cNvSpPr/>
          <p:nvPr/>
        </p:nvSpPr>
        <p:spPr>
          <a:xfrm>
            <a:off x="2711450" y="3505201"/>
            <a:ext cx="7056438" cy="366713"/>
          </a:xfrm>
          <a:prstGeom prst="rect">
            <a:avLst/>
          </a:prstGeom>
          <a:noFill/>
          <a:ln w="9525">
            <a:noFill/>
          </a:ln>
        </p:spPr>
        <p:txBody>
          <a:bodyPr anchor="ctr">
            <a:spAutoFit/>
          </a:bodyPr>
          <a:lstStyle/>
          <a:p>
            <a:pPr defTabSz="914400">
              <a:tabLst>
                <a:tab pos="358775" algn="l"/>
                <a:tab pos="719455" algn="l"/>
                <a:tab pos="1079500" algn="l"/>
                <a:tab pos="1422400" algn="l"/>
                <a:tab pos="1778000" algn="l"/>
                <a:tab pos="2133600" algn="l"/>
                <a:tab pos="2489200" algn="l"/>
                <a:tab pos="2844800" algn="l"/>
                <a:tab pos="3200400" algn="l"/>
                <a:tab pos="3556000" algn="l"/>
                <a:tab pos="3911600" algn="l"/>
                <a:tab pos="4267200" algn="l"/>
              </a:tabLst>
            </a:pPr>
            <a:r>
              <a:rPr lang="en-US" altLang="zh-CN" dirty="0">
                <a:latin typeface="黑体" panose="02010609060101010101" charset="-122"/>
                <a:ea typeface="黑体" panose="02010609060101010101" charset="-122"/>
              </a:rPr>
              <a:t>    </a:t>
            </a:r>
            <a:endParaRPr lang="zh-CN" altLang="en-US" dirty="0">
              <a:latin typeface="黑体" panose="02010609060101010101" charset="-122"/>
              <a:ea typeface="黑体" panose="02010609060101010101" charset="-122"/>
            </a:endParaRPr>
          </a:p>
        </p:txBody>
      </p:sp>
      <p:cxnSp>
        <p:nvCxnSpPr>
          <p:cNvPr id="30724" name="直接箭头连接符 13318"/>
          <p:cNvCxnSpPr/>
          <p:nvPr/>
        </p:nvCxnSpPr>
        <p:spPr>
          <a:xfrm>
            <a:off x="5880100" y="981075"/>
            <a:ext cx="4572000" cy="1588"/>
          </a:xfrm>
          <a:prstGeom prst="straightConnector1">
            <a:avLst/>
          </a:prstGeom>
          <a:ln w="53975" cap="flat" cmpd="sng">
            <a:solidFill>
              <a:srgbClr val="DDDDDD"/>
            </a:solidFill>
            <a:prstDash val="sysDot"/>
            <a:round/>
            <a:headEnd type="none" w="med" len="med"/>
            <a:tailEnd type="none" w="med" len="med"/>
          </a:ln>
        </p:spPr>
      </p:cxnSp>
      <p:sp>
        <p:nvSpPr>
          <p:cNvPr id="30725" name="矩形 6"/>
          <p:cNvSpPr/>
          <p:nvPr/>
        </p:nvSpPr>
        <p:spPr>
          <a:xfrm>
            <a:off x="3359150" y="2133601"/>
            <a:ext cx="4572000" cy="1753235"/>
          </a:xfrm>
          <a:prstGeom prst="rect">
            <a:avLst/>
          </a:prstGeom>
          <a:noFill/>
          <a:ln w="9525">
            <a:noFill/>
          </a:ln>
        </p:spPr>
        <p:txBody>
          <a:bodyPr anchor="t">
            <a:spAutoFit/>
          </a:bodyPr>
          <a:lstStyle/>
          <a:p>
            <a:r>
              <a:rPr lang="zh-CN" altLang="en-US" b="1" dirty="0">
                <a:latin typeface="黑体" panose="02010609060101010101" charset="-122"/>
                <a:ea typeface="黑体" panose="02010609060101010101" charset="-122"/>
              </a:rPr>
              <a:t>辅</a:t>
            </a:r>
            <a:r>
              <a:rPr lang="zh-CN" altLang="en-US" b="1" dirty="0">
                <a:latin typeface="Arial" panose="020B0604020202020204" pitchFamily="34" charset="0"/>
                <a:ea typeface="宋体" panose="02010600030101010101" pitchFamily="2" charset="-122"/>
              </a:rPr>
              <a:t>修课程的报名条件</a:t>
            </a:r>
            <a:endParaRPr lang="en-US" altLang="zh-CN" b="1" dirty="0">
              <a:latin typeface="Arial" panose="020B0604020202020204" pitchFamily="34" charset="0"/>
              <a:ea typeface="宋体" panose="02010600030101010101" pitchFamily="2" charset="-122"/>
            </a:endParaRPr>
          </a:p>
          <a:p>
            <a:endParaRPr lang="en-US" altLang="zh-CN" b="1" dirty="0">
              <a:latin typeface="Arial" panose="020B0604020202020204" pitchFamily="34" charset="0"/>
              <a:ea typeface="宋体" panose="02010600030101010101" pitchFamily="2" charset="-122"/>
            </a:endParaRPr>
          </a:p>
          <a:p>
            <a:r>
              <a:rPr lang="en-US" altLang="zh-CN" dirty="0">
                <a:latin typeface="Arial" panose="020B0604020202020204" pitchFamily="34" charset="0"/>
                <a:ea typeface="宋体" panose="02010600030101010101" pitchFamily="2" charset="-122"/>
              </a:rPr>
              <a:t>1.</a:t>
            </a:r>
            <a:r>
              <a:rPr lang="zh-CN" altLang="en-US" dirty="0">
                <a:latin typeface="Arial" panose="020B0604020202020204" pitchFamily="34" charset="0"/>
                <a:ea typeface="宋体" panose="02010600030101010101" pitchFamily="2" charset="-122"/>
              </a:rPr>
              <a:t>授课校区：南望山校区</a:t>
            </a:r>
            <a:endParaRPr lang="en-US" altLang="zh-CN" dirty="0">
              <a:latin typeface="Arial" panose="020B0604020202020204" pitchFamily="34" charset="0"/>
              <a:ea typeface="宋体" panose="02010600030101010101" pitchFamily="2" charset="-122"/>
            </a:endParaRPr>
          </a:p>
          <a:p>
            <a:r>
              <a:rPr lang="en-US" altLang="zh-CN" dirty="0">
                <a:latin typeface="Arial" panose="020B0604020202020204" pitchFamily="34" charset="0"/>
                <a:ea typeface="宋体" panose="02010600030101010101" pitchFamily="2" charset="-122"/>
              </a:rPr>
              <a:t>2.</a:t>
            </a:r>
            <a:r>
              <a:rPr lang="zh-CN" altLang="en-US" dirty="0">
                <a:latin typeface="Arial" panose="020B0604020202020204" pitchFamily="34" charset="0"/>
                <a:ea typeface="宋体" panose="02010600030101010101" pitchFamily="2" charset="-122"/>
              </a:rPr>
              <a:t>只针对美术类专业开课</a:t>
            </a:r>
            <a:endParaRPr lang="en-US" altLang="zh-CN" dirty="0">
              <a:latin typeface="Arial" panose="020B0604020202020204" pitchFamily="34" charset="0"/>
              <a:ea typeface="宋体" panose="02010600030101010101" pitchFamily="2" charset="-122"/>
            </a:endParaRPr>
          </a:p>
          <a:p>
            <a:r>
              <a:rPr lang="en-US" altLang="zh-CN" dirty="0">
                <a:latin typeface="Arial" panose="020B0604020202020204" pitchFamily="34" charset="0"/>
                <a:ea typeface="宋体" panose="02010600030101010101" pitchFamily="2" charset="-122"/>
              </a:rPr>
              <a:t>3.</a:t>
            </a:r>
            <a:r>
              <a:rPr lang="zh-CN" altLang="en-US" dirty="0">
                <a:latin typeface="Arial" panose="020B0604020202020204" pitchFamily="34" charset="0"/>
                <a:ea typeface="宋体" panose="02010600030101010101" pitchFamily="2" charset="-122"/>
              </a:rPr>
              <a:t>报名学生按照平均学分绩点由高到低录取</a:t>
            </a:r>
            <a:endParaRPr lang="en-US" altLang="zh-CN" dirty="0">
              <a:latin typeface="Arial" panose="020B0604020202020204" pitchFamily="34" charset="0"/>
              <a:ea typeface="宋体" panose="02010600030101010101" pitchFamily="2" charset="-122"/>
            </a:endParaRPr>
          </a:p>
          <a:p>
            <a:r>
              <a:rPr lang="en-US" altLang="zh-CN" dirty="0">
                <a:latin typeface="Arial" panose="020B0604020202020204" pitchFamily="34" charset="0"/>
                <a:ea typeface="宋体" panose="02010600030101010101" pitchFamily="2" charset="-122"/>
              </a:rPr>
              <a:t>4.</a:t>
            </a:r>
            <a:r>
              <a:rPr lang="zh-CN" altLang="en-US" dirty="0">
                <a:latin typeface="Arial" panose="020B0604020202020204" pitchFamily="34" charset="0"/>
                <a:ea typeface="宋体" panose="02010600030101010101" pitchFamily="2" charset="-122"/>
              </a:rPr>
              <a:t>招生人数不超</a:t>
            </a:r>
            <a:r>
              <a:rPr lang="en-US" altLang="zh-CN" dirty="0">
                <a:latin typeface="Arial" panose="020B0604020202020204" pitchFamily="34" charset="0"/>
                <a:ea typeface="宋体" panose="02010600030101010101" pitchFamily="2" charset="-122"/>
              </a:rPr>
              <a:t>20</a:t>
            </a:r>
            <a:r>
              <a:rPr lang="zh-CN" altLang="en-US" dirty="0">
                <a:latin typeface="Arial" panose="020B0604020202020204" pitchFamily="34" charset="0"/>
                <a:ea typeface="宋体" panose="02010600030101010101" pitchFamily="2" charset="-122"/>
              </a:rPr>
              <a:t>人</a:t>
            </a:r>
            <a:endParaRPr lang="zh-CN" altLang="en-US" dirty="0">
              <a:latin typeface="Arial" panose="020B0604020202020204" pitchFamily="34" charset="0"/>
              <a:ea typeface="宋体" panose="02010600030101010101" pitchFamily="2" charset="-122"/>
            </a:endParaRPr>
          </a:p>
        </p:txBody>
      </p:sp>
    </p:spTree>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圆角矩形 5"/>
          <p:cNvSpPr/>
          <p:nvPr/>
        </p:nvSpPr>
        <p:spPr>
          <a:xfrm>
            <a:off x="4321708" y="1910307"/>
            <a:ext cx="1701451" cy="1148784"/>
          </a:xfrm>
          <a:prstGeom prst="roundRect">
            <a:avLst>
              <a:gd name="adj" fmla="val 8498"/>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任意多边形 35"/>
          <p:cNvSpPr/>
          <p:nvPr/>
        </p:nvSpPr>
        <p:spPr>
          <a:xfrm>
            <a:off x="-1" y="1910307"/>
            <a:ext cx="481758" cy="2435181"/>
          </a:xfrm>
          <a:custGeom>
            <a:avLst/>
            <a:gdLst>
              <a:gd name="connsiteX0" fmla="*/ 0 w 481758"/>
              <a:gd name="connsiteY0" fmla="*/ 0 h 2435181"/>
              <a:gd name="connsiteX1" fmla="*/ 385150 w 481758"/>
              <a:gd name="connsiteY1" fmla="*/ 0 h 2435181"/>
              <a:gd name="connsiteX2" fmla="*/ 481758 w 481758"/>
              <a:gd name="connsiteY2" fmla="*/ 96608 h 2435181"/>
              <a:gd name="connsiteX3" fmla="*/ 481758 w 481758"/>
              <a:gd name="connsiteY3" fmla="*/ 2338573 h 2435181"/>
              <a:gd name="connsiteX4" fmla="*/ 385150 w 481758"/>
              <a:gd name="connsiteY4" fmla="*/ 2435181 h 2435181"/>
              <a:gd name="connsiteX5" fmla="*/ 0 w 481758"/>
              <a:gd name="connsiteY5" fmla="*/ 2435181 h 24351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1758" h="2435181">
                <a:moveTo>
                  <a:pt x="0" y="0"/>
                </a:moveTo>
                <a:lnTo>
                  <a:pt x="385150" y="0"/>
                </a:lnTo>
                <a:cubicBezTo>
                  <a:pt x="438505" y="0"/>
                  <a:pt x="481758" y="43253"/>
                  <a:pt x="481758" y="96608"/>
                </a:cubicBezTo>
                <a:lnTo>
                  <a:pt x="481758" y="2338573"/>
                </a:lnTo>
                <a:cubicBezTo>
                  <a:pt x="481758" y="2391928"/>
                  <a:pt x="438505" y="2435181"/>
                  <a:pt x="385150" y="2435181"/>
                </a:cubicBezTo>
                <a:lnTo>
                  <a:pt x="0" y="2435181"/>
                </a:ln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任意多边形 34"/>
          <p:cNvSpPr/>
          <p:nvPr/>
        </p:nvSpPr>
        <p:spPr>
          <a:xfrm>
            <a:off x="11710244" y="1910307"/>
            <a:ext cx="481756" cy="2435181"/>
          </a:xfrm>
          <a:custGeom>
            <a:avLst/>
            <a:gdLst>
              <a:gd name="connsiteX0" fmla="*/ 96608 w 481756"/>
              <a:gd name="connsiteY0" fmla="*/ 0 h 2435181"/>
              <a:gd name="connsiteX1" fmla="*/ 481756 w 481756"/>
              <a:gd name="connsiteY1" fmla="*/ 0 h 2435181"/>
              <a:gd name="connsiteX2" fmla="*/ 481756 w 481756"/>
              <a:gd name="connsiteY2" fmla="*/ 2435181 h 2435181"/>
              <a:gd name="connsiteX3" fmla="*/ 96608 w 481756"/>
              <a:gd name="connsiteY3" fmla="*/ 2435181 h 2435181"/>
              <a:gd name="connsiteX4" fmla="*/ 0 w 481756"/>
              <a:gd name="connsiteY4" fmla="*/ 2338573 h 2435181"/>
              <a:gd name="connsiteX5" fmla="*/ 0 w 481756"/>
              <a:gd name="connsiteY5" fmla="*/ 96608 h 2435181"/>
              <a:gd name="connsiteX6" fmla="*/ 96608 w 481756"/>
              <a:gd name="connsiteY6" fmla="*/ 0 h 24351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1756" h="2435181">
                <a:moveTo>
                  <a:pt x="96608" y="0"/>
                </a:moveTo>
                <a:lnTo>
                  <a:pt x="481756" y="0"/>
                </a:lnTo>
                <a:lnTo>
                  <a:pt x="481756" y="2435181"/>
                </a:lnTo>
                <a:lnTo>
                  <a:pt x="96608" y="2435181"/>
                </a:lnTo>
                <a:cubicBezTo>
                  <a:pt x="43253" y="2435181"/>
                  <a:pt x="0" y="2391928"/>
                  <a:pt x="0" y="2338573"/>
                </a:cubicBezTo>
                <a:lnTo>
                  <a:pt x="0" y="96608"/>
                </a:lnTo>
                <a:cubicBezTo>
                  <a:pt x="0" y="43253"/>
                  <a:pt x="43253" y="0"/>
                  <a:pt x="96608" y="0"/>
                </a:cubicBez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42"/>
          <p:cNvGrpSpPr/>
          <p:nvPr/>
        </p:nvGrpSpPr>
        <p:grpSpPr>
          <a:xfrm>
            <a:off x="1350473" y="4723632"/>
            <a:ext cx="1526620" cy="1096882"/>
            <a:chOff x="1422400" y="4838204"/>
            <a:chExt cx="1378857" cy="990714"/>
          </a:xfrm>
        </p:grpSpPr>
        <p:sp>
          <p:nvSpPr>
            <p:cNvPr id="40" name="矩形 39"/>
            <p:cNvSpPr/>
            <p:nvPr/>
          </p:nvSpPr>
          <p:spPr>
            <a:xfrm>
              <a:off x="1422400" y="4838204"/>
              <a:ext cx="366630" cy="366630"/>
            </a:xfrm>
            <a:prstGeom prst="rect">
              <a:avLst/>
            </a:prstGeom>
            <a:noFill/>
            <a:ln w="381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矩形 40"/>
            <p:cNvSpPr/>
            <p:nvPr/>
          </p:nvSpPr>
          <p:spPr>
            <a:xfrm>
              <a:off x="2002100" y="5234331"/>
              <a:ext cx="594587" cy="594587"/>
            </a:xfrm>
            <a:prstGeom prst="rect">
              <a:avLst/>
            </a:prstGeom>
            <a:noFill/>
            <a:ln w="571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矩形 41"/>
            <p:cNvSpPr/>
            <p:nvPr/>
          </p:nvSpPr>
          <p:spPr>
            <a:xfrm>
              <a:off x="2421188" y="5019518"/>
              <a:ext cx="380069" cy="380069"/>
            </a:xfrm>
            <a:prstGeom prst="rect">
              <a:avLst/>
            </a:prstGeom>
            <a:noFill/>
            <a:ln w="381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23" name="图片占位符 22"/>
          <p:cNvPicPr>
            <a:picLocks noGrp="1" noChangeAspect="1"/>
          </p:cNvPicPr>
          <p:nvPr>
            <p:ph type="pic" sz="quarter" idx="15"/>
          </p:nvPr>
        </p:nvPicPr>
        <p:blipFill>
          <a:blip r:embed="rId1" cstate="print">
            <a:extLst>
              <a:ext uri="{28A0092B-C50C-407E-A947-70E740481C1C}">
                <a14:useLocalDpi xmlns:a14="http://schemas.microsoft.com/office/drawing/2010/main" val="0"/>
              </a:ext>
            </a:extLst>
          </a:blip>
          <a:srcRect l="15852" r="15852"/>
          <a:stretch>
            <a:fillRect/>
          </a:stretch>
        </p:blipFill>
        <p:spPr/>
      </p:pic>
      <p:pic>
        <p:nvPicPr>
          <p:cNvPr id="26" name="图片占位符 25"/>
          <p:cNvPicPr>
            <a:picLocks noGrp="1" noChangeAspect="1"/>
          </p:cNvPicPr>
          <p:nvPr>
            <p:ph type="pic" sz="quarter" idx="18"/>
          </p:nvPr>
        </p:nvPicPr>
        <p:blipFill>
          <a:blip r:embed="rId2" cstate="print">
            <a:extLst>
              <a:ext uri="{28A0092B-C50C-407E-A947-70E740481C1C}">
                <a14:useLocalDpi xmlns:a14="http://schemas.microsoft.com/office/drawing/2010/main" val="0"/>
              </a:ext>
            </a:extLst>
          </a:blip>
          <a:srcRect l="538" r="538"/>
          <a:stretch>
            <a:fillRect/>
          </a:stretch>
        </p:blipFill>
        <p:spPr/>
      </p:pic>
      <p:sp>
        <p:nvSpPr>
          <p:cNvPr id="27" name="文本框 26"/>
          <p:cNvSpPr txBox="1"/>
          <p:nvPr/>
        </p:nvSpPr>
        <p:spPr>
          <a:xfrm>
            <a:off x="1350473" y="4631557"/>
            <a:ext cx="6703178" cy="1692771"/>
          </a:xfrm>
          <a:prstGeom prst="rect">
            <a:avLst/>
          </a:prstGeom>
          <a:noFill/>
        </p:spPr>
        <p:txBody>
          <a:bodyPr wrap="square" rtlCol="0">
            <a:spAutoFit/>
            <a:scene3d>
              <a:camera prst="orthographicFront"/>
              <a:lightRig rig="threePt" dir="t"/>
            </a:scene3d>
            <a:sp3d contourW="12700"/>
          </a:bodyPr>
          <a:lstStyle/>
          <a:p>
            <a:r>
              <a:rPr lang="en-US" altLang="zh-CN" sz="6000" b="1" dirty="0">
                <a:latin typeface="迷你简菱心" panose="02010609000101010101" pitchFamily="49" charset="-122"/>
                <a:ea typeface="迷你简菱心" panose="02010609000101010101" pitchFamily="49" charset="-122"/>
              </a:rPr>
              <a:t>We are GIC</a:t>
            </a:r>
            <a:endParaRPr lang="en-US" altLang="zh-CN" sz="6000" b="1" dirty="0">
              <a:latin typeface="迷你简菱心" panose="02010609000101010101" pitchFamily="49" charset="-122"/>
              <a:ea typeface="迷你简菱心" panose="02010609000101010101" pitchFamily="49" charset="-122"/>
            </a:endParaRPr>
          </a:p>
          <a:p>
            <a:r>
              <a:rPr lang="en-US" altLang="zh-CN" sz="4400" b="1" dirty="0">
                <a:latin typeface="迷你简菱心" panose="02010609000101010101" pitchFamily="49" charset="-122"/>
                <a:ea typeface="迷你简菱心" panose="02010609000101010101" pitchFamily="49" charset="-122"/>
              </a:rPr>
              <a:t>   </a:t>
            </a:r>
            <a:r>
              <a:rPr lang="zh-CN" altLang="en-US" sz="4400" b="1" dirty="0">
                <a:solidFill>
                  <a:srgbClr val="FF0000"/>
                </a:solidFill>
                <a:latin typeface="迷你简菱心" panose="02010609000101010101" pitchFamily="49" charset="-122"/>
                <a:ea typeface="迷你简菱心" panose="02010609000101010101" pitchFamily="49" charset="-122"/>
              </a:rPr>
              <a:t>是你的“珠宝梦工厂”</a:t>
            </a:r>
            <a:endParaRPr lang="zh-CN" altLang="en-US" sz="4400" b="1" dirty="0">
              <a:solidFill>
                <a:srgbClr val="FF0000"/>
              </a:solidFill>
              <a:latin typeface="迷你简菱心" panose="02010609000101010101" pitchFamily="49" charset="-122"/>
              <a:ea typeface="迷你简菱心" panose="02010609000101010101" pitchFamily="49" charset="-122"/>
            </a:endParaRPr>
          </a:p>
        </p:txBody>
      </p:sp>
      <p:pic>
        <p:nvPicPr>
          <p:cNvPr id="148483" name="Picture 3"/>
          <p:cNvPicPr>
            <a:picLocks noGrp="1" noChangeAspect="1" noChangeArrowheads="1"/>
          </p:cNvPicPr>
          <p:nvPr>
            <p:ph type="pic" sz="quarter" idx="16"/>
          </p:nvPr>
        </p:nvPicPr>
        <p:blipFill>
          <a:blip r:embed="rId3"/>
          <a:srcRect l="9238" r="9238"/>
          <a:stretch>
            <a:fillRect/>
          </a:stretch>
        </p:blipFill>
        <p:spPr bwMode="auto">
          <a:prstGeom prst="rect">
            <a:avLst/>
          </a:prstGeom>
          <a:noFill/>
          <a:ln w="9525">
            <a:noFill/>
            <a:miter lim="800000"/>
            <a:headEnd/>
            <a:tailEnd/>
          </a:ln>
        </p:spPr>
      </p:pic>
      <p:pic>
        <p:nvPicPr>
          <p:cNvPr id="148484" name="Picture 4"/>
          <p:cNvPicPr>
            <a:picLocks noGrp="1" noChangeAspect="1" noChangeArrowheads="1"/>
          </p:cNvPicPr>
          <p:nvPr>
            <p:ph type="pic" sz="quarter" idx="10"/>
          </p:nvPr>
        </p:nvPicPr>
        <p:blipFill>
          <a:blip r:embed="rId4"/>
          <a:srcRect l="8378" r="8378"/>
          <a:stretch>
            <a:fillRect/>
          </a:stretch>
        </p:blipFill>
        <p:spPr bwMode="auto">
          <a:prstGeom prst="rect">
            <a:avLst/>
          </a:prstGeom>
          <a:noFill/>
          <a:ln w="9525">
            <a:noFill/>
            <a:miter lim="800000"/>
            <a:headEnd/>
            <a:tailEnd/>
          </a:ln>
        </p:spPr>
      </p:pic>
      <p:pic>
        <p:nvPicPr>
          <p:cNvPr id="148485" name="Picture 5"/>
          <p:cNvPicPr>
            <a:picLocks noGrp="1" noChangeAspect="1" noChangeArrowheads="1"/>
          </p:cNvPicPr>
          <p:nvPr>
            <p:ph type="pic" sz="quarter" idx="13"/>
          </p:nvPr>
        </p:nvPicPr>
        <p:blipFill>
          <a:blip r:embed="rId5"/>
          <a:srcRect t="8386" b="8386"/>
          <a:stretch>
            <a:fillRect/>
          </a:stretch>
        </p:blipFill>
        <p:spPr bwMode="auto">
          <a:prstGeom prst="rect">
            <a:avLst/>
          </a:prstGeom>
          <a:noFill/>
          <a:ln w="9525">
            <a:noFill/>
            <a:miter lim="800000"/>
            <a:headEnd/>
            <a:tailEnd/>
          </a:ln>
        </p:spPr>
      </p:pic>
      <p:pic>
        <p:nvPicPr>
          <p:cNvPr id="148486" name="Picture 6"/>
          <p:cNvPicPr>
            <a:picLocks noChangeAspect="1" noChangeArrowheads="1"/>
          </p:cNvPicPr>
          <p:nvPr/>
        </p:nvPicPr>
        <p:blipFill>
          <a:blip r:embed="rId6"/>
          <a:srcRect/>
          <a:stretch>
            <a:fillRect/>
          </a:stretch>
        </p:blipFill>
        <p:spPr bwMode="auto">
          <a:xfrm>
            <a:off x="4248658" y="1910307"/>
            <a:ext cx="1774501" cy="1148785"/>
          </a:xfrm>
          <a:prstGeom prst="rect">
            <a:avLst/>
          </a:prstGeom>
          <a:noFill/>
          <a:ln w="9525">
            <a:noFill/>
            <a:miter lim="800000"/>
            <a:headEnd/>
            <a:tailEnd/>
          </a:ln>
        </p:spPr>
      </p:pic>
      <p:pic>
        <p:nvPicPr>
          <p:cNvPr id="29" name="图片 28"/>
          <p:cNvPicPr>
            <a:picLocks noChangeAspect="1"/>
          </p:cNvPicPr>
          <p:nvPr/>
        </p:nvPicPr>
        <p:blipFill>
          <a:blip r:embed="rId7"/>
          <a:stretch>
            <a:fillRect/>
          </a:stretch>
        </p:blipFill>
        <p:spPr>
          <a:xfrm>
            <a:off x="145165" y="0"/>
            <a:ext cx="2183727" cy="1530831"/>
          </a:xfrm>
          <a:prstGeom prst="rect">
            <a:avLst/>
          </a:prstGeom>
        </p:spPr>
      </p:pic>
      <p:pic>
        <p:nvPicPr>
          <p:cNvPr id="148487" name="Picture 7"/>
          <p:cNvPicPr>
            <a:picLocks noGrp="1" noChangeAspect="1" noChangeArrowheads="1"/>
          </p:cNvPicPr>
          <p:nvPr>
            <p:ph type="pic" sz="quarter" idx="17"/>
          </p:nvPr>
        </p:nvPicPr>
        <p:blipFill>
          <a:blip r:embed="rId8"/>
          <a:srcRect l="29411" r="29411"/>
          <a:stretch>
            <a:fillRect/>
          </a:stretch>
        </p:blipFill>
        <p:spPr bwMode="auto">
          <a:xfrm>
            <a:off x="7820167" y="4345516"/>
            <a:ext cx="3744395" cy="2493433"/>
          </a:xfrm>
          <a:prstGeom prst="rect">
            <a:avLst/>
          </a:prstGeom>
          <a:noFill/>
          <a:ln w="9525">
            <a:noFill/>
            <a:miter lim="800000"/>
            <a:headEnd/>
            <a:tailEnd/>
          </a:ln>
        </p:spPr>
      </p:pic>
      <p:pic>
        <p:nvPicPr>
          <p:cNvPr id="148488" name="Picture 8"/>
          <p:cNvPicPr>
            <a:picLocks noGrp="1" noChangeAspect="1" noChangeArrowheads="1"/>
          </p:cNvPicPr>
          <p:nvPr>
            <p:ph type="pic" sz="quarter" idx="12"/>
          </p:nvPr>
        </p:nvPicPr>
        <p:blipFill>
          <a:blip r:embed="rId9"/>
          <a:srcRect l="5408" r="5408"/>
          <a:stretch>
            <a:fillRect/>
          </a:stretch>
        </p:blipFill>
        <p:spPr bwMode="auto">
          <a:prstGeom prst="rect">
            <a:avLst/>
          </a:prstGeom>
          <a:noFill/>
          <a:ln w="9525">
            <a:noFill/>
            <a:miter lim="800000"/>
            <a:headEnd/>
            <a:tailEnd/>
          </a:ln>
        </p:spPr>
      </p:pic>
      <p:pic>
        <p:nvPicPr>
          <p:cNvPr id="148489" name="Picture 9"/>
          <p:cNvPicPr>
            <a:picLocks noGrp="1" noChangeAspect="1" noChangeArrowheads="1"/>
          </p:cNvPicPr>
          <p:nvPr>
            <p:ph type="pic" sz="quarter" idx="14"/>
          </p:nvPr>
        </p:nvPicPr>
        <p:blipFill>
          <a:blip r:embed="rId10"/>
          <a:srcRect t="860" b="860"/>
          <a:stretch>
            <a:fillRect/>
          </a:stretch>
        </p:blipFill>
        <p:spPr bwMode="auto">
          <a:prstGeom prst="rect">
            <a:avLst/>
          </a:prstGeom>
          <a:noFill/>
          <a:ln w="9525">
            <a:noFill/>
            <a:miter lim="800000"/>
            <a:headEnd/>
            <a:tailEnd/>
          </a:ln>
        </p:spPr>
      </p:pic>
      <p:pic>
        <p:nvPicPr>
          <p:cNvPr id="2050" name="Picture 2"/>
          <p:cNvPicPr>
            <a:picLocks noGrp="1" noChangeAspect="1" noChangeArrowheads="1"/>
          </p:cNvPicPr>
          <p:nvPr>
            <p:ph type="pic" sz="quarter" idx="11"/>
          </p:nvPr>
        </p:nvPicPr>
        <p:blipFill>
          <a:blip r:embed="rId11"/>
          <a:srcRect l="3202" r="3202"/>
          <a:stretch>
            <a:fillRect/>
          </a:stretch>
        </p:blipFill>
        <p:spPr bwMode="auto">
          <a:prstGeom prst="rect">
            <a:avLst/>
          </a:prstGeom>
          <a:noFill/>
          <a:ln w="9525">
            <a:noFill/>
            <a:miter lim="800000"/>
            <a:headEnd/>
            <a:tailEnd/>
          </a:ln>
        </p:spPr>
      </p:pic>
      <p:sp>
        <p:nvSpPr>
          <p:cNvPr id="4" name="文本框 3"/>
          <p:cNvSpPr txBox="1"/>
          <p:nvPr>
            <p:custDataLst>
              <p:tags r:id="rId12"/>
            </p:custDataLst>
          </p:nvPr>
        </p:nvSpPr>
        <p:spPr>
          <a:xfrm>
            <a:off x="10528300" y="6431915"/>
            <a:ext cx="1565910" cy="368300"/>
          </a:xfrm>
          <a:prstGeom prst="rect">
            <a:avLst/>
          </a:prstGeom>
          <a:noFill/>
        </p:spPr>
        <p:txBody>
          <a:bodyPr wrap="square" rtlCol="0">
            <a:spAutoFit/>
          </a:bodyPr>
          <a:p>
            <a:pPr algn="r"/>
            <a:r>
              <a:rPr lang="zh-CN" altLang="en-US" b="1">
                <a:solidFill>
                  <a:schemeClr val="accent5">
                    <a:lumMod val="75000"/>
                  </a:schemeClr>
                </a:solidFill>
                <a:latin typeface="微软雅黑" panose="020B0503020204020204" charset="-122"/>
                <a:ea typeface="微软雅黑" panose="020B0503020204020204" charset="-122"/>
                <a:hlinkClick r:id="rId13" action="ppaction://hlinksldjump"/>
              </a:rPr>
              <a:t>返回目录</a:t>
            </a:r>
            <a:endParaRPr lang="zh-CN" altLang="en-US" b="1">
              <a:solidFill>
                <a:schemeClr val="accent5">
                  <a:lumMod val="75000"/>
                </a:schemeClr>
              </a:solidFill>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50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childTnLst>
                                </p:cTn>
                              </p:par>
                              <p:par>
                                <p:cTn id="8" presetID="10" presetClass="entr" presetSubtype="0" fill="hold" nodeType="withEffect">
                                  <p:stCondLst>
                                    <p:cond delay="750"/>
                                  </p:stCondLst>
                                  <p:childTnLst>
                                    <p:set>
                                      <p:cBhvr>
                                        <p:cTn id="9" dur="1" fill="hold">
                                          <p:stCondLst>
                                            <p:cond delay="0"/>
                                          </p:stCondLst>
                                        </p:cTn>
                                        <p:tgtEl>
                                          <p:spTgt spid="23"/>
                                        </p:tgtEl>
                                        <p:attrNameLst>
                                          <p:attrName>style.visibility</p:attrName>
                                        </p:attrNameLst>
                                      </p:cBhvr>
                                      <p:to>
                                        <p:strVal val="visible"/>
                                      </p:to>
                                    </p:set>
                                    <p:animEffect transition="in" filter="fade">
                                      <p:cBhvr>
                                        <p:cTn id="10" dur="1000"/>
                                        <p:tgtEl>
                                          <p:spTgt spid="23"/>
                                        </p:tgtEl>
                                      </p:cBhvr>
                                    </p:animEffect>
                                  </p:childTnLst>
                                </p:cTn>
                              </p:par>
                              <p:par>
                                <p:cTn id="11" presetID="10" presetClass="entr" presetSubtype="0" fill="hold" nodeType="withEffect">
                                  <p:stCondLst>
                                    <p:cond delay="1250"/>
                                  </p:stCondLst>
                                  <p:childTnLst>
                                    <p:set>
                                      <p:cBhvr>
                                        <p:cTn id="12" dur="1" fill="hold">
                                          <p:stCondLst>
                                            <p:cond delay="0"/>
                                          </p:stCondLst>
                                        </p:cTn>
                                        <p:tgtEl>
                                          <p:spTgt spid="26"/>
                                        </p:tgtEl>
                                        <p:attrNameLst>
                                          <p:attrName>style.visibility</p:attrName>
                                        </p:attrNameLst>
                                      </p:cBhvr>
                                      <p:to>
                                        <p:strVal val="visible"/>
                                      </p:to>
                                    </p:set>
                                    <p:animEffect transition="in" filter="fade">
                                      <p:cBhvr>
                                        <p:cTn id="13" dur="1000"/>
                                        <p:tgtEl>
                                          <p:spTgt spid="26"/>
                                        </p:tgtEl>
                                      </p:cBhvr>
                                    </p:animEffect>
                                  </p:childTnLst>
                                </p:cTn>
                              </p:par>
                            </p:childTnLst>
                          </p:cTn>
                        </p:par>
                        <p:par>
                          <p:cTn id="14" fill="hold">
                            <p:stCondLst>
                              <p:cond delay="2500"/>
                            </p:stCondLst>
                            <p:childTnLst>
                              <p:par>
                                <p:cTn id="15" presetID="2" presetClass="entr" presetSubtype="2" fill="hold" grpId="0" nodeType="afterEffect">
                                  <p:stCondLst>
                                    <p:cond delay="0"/>
                                  </p:stCondLst>
                                  <p:childTnLst>
                                    <p:set>
                                      <p:cBhvr>
                                        <p:cTn id="16" dur="1" fill="hold">
                                          <p:stCondLst>
                                            <p:cond delay="0"/>
                                          </p:stCondLst>
                                        </p:cTn>
                                        <p:tgtEl>
                                          <p:spTgt spid="35"/>
                                        </p:tgtEl>
                                        <p:attrNameLst>
                                          <p:attrName>style.visibility</p:attrName>
                                        </p:attrNameLst>
                                      </p:cBhvr>
                                      <p:to>
                                        <p:strVal val="visible"/>
                                      </p:to>
                                    </p:set>
                                    <p:anim calcmode="lin" valueType="num">
                                      <p:cBhvr additive="base">
                                        <p:cTn id="17" dur="500" fill="hold"/>
                                        <p:tgtEl>
                                          <p:spTgt spid="35"/>
                                        </p:tgtEl>
                                        <p:attrNameLst>
                                          <p:attrName>ppt_x</p:attrName>
                                        </p:attrNameLst>
                                      </p:cBhvr>
                                      <p:tavLst>
                                        <p:tav tm="0">
                                          <p:val>
                                            <p:strVal val="1+#ppt_w/2"/>
                                          </p:val>
                                        </p:tav>
                                        <p:tav tm="100000">
                                          <p:val>
                                            <p:strVal val="#ppt_x"/>
                                          </p:val>
                                        </p:tav>
                                      </p:tavLst>
                                    </p:anim>
                                    <p:anim calcmode="lin" valueType="num">
                                      <p:cBhvr additive="base">
                                        <p:cTn id="18" dur="500" fill="hold"/>
                                        <p:tgtEl>
                                          <p:spTgt spid="35"/>
                                        </p:tgtEl>
                                        <p:attrNameLst>
                                          <p:attrName>ppt_y</p:attrName>
                                        </p:attrNameLst>
                                      </p:cBhvr>
                                      <p:tavLst>
                                        <p:tav tm="0">
                                          <p:val>
                                            <p:strVal val="#ppt_y"/>
                                          </p:val>
                                        </p:tav>
                                        <p:tav tm="100000">
                                          <p:val>
                                            <p:strVal val="#ppt_y"/>
                                          </p:val>
                                        </p:tav>
                                      </p:tavLst>
                                    </p:anim>
                                  </p:childTnLst>
                                </p:cTn>
                              </p:par>
                              <p:par>
                                <p:cTn id="19" presetID="2" presetClass="entr" presetSubtype="8" fill="hold" grpId="0" nodeType="withEffect">
                                  <p:stCondLst>
                                    <p:cond delay="0"/>
                                  </p:stCondLst>
                                  <p:childTnLst>
                                    <p:set>
                                      <p:cBhvr>
                                        <p:cTn id="20" dur="1" fill="hold">
                                          <p:stCondLst>
                                            <p:cond delay="0"/>
                                          </p:stCondLst>
                                        </p:cTn>
                                        <p:tgtEl>
                                          <p:spTgt spid="36"/>
                                        </p:tgtEl>
                                        <p:attrNameLst>
                                          <p:attrName>style.visibility</p:attrName>
                                        </p:attrNameLst>
                                      </p:cBhvr>
                                      <p:to>
                                        <p:strVal val="visible"/>
                                      </p:to>
                                    </p:set>
                                    <p:anim calcmode="lin" valueType="num">
                                      <p:cBhvr additive="base">
                                        <p:cTn id="21" dur="500" fill="hold"/>
                                        <p:tgtEl>
                                          <p:spTgt spid="36"/>
                                        </p:tgtEl>
                                        <p:attrNameLst>
                                          <p:attrName>ppt_x</p:attrName>
                                        </p:attrNameLst>
                                      </p:cBhvr>
                                      <p:tavLst>
                                        <p:tav tm="0">
                                          <p:val>
                                            <p:strVal val="0-#ppt_w/2"/>
                                          </p:val>
                                        </p:tav>
                                        <p:tav tm="100000">
                                          <p:val>
                                            <p:strVal val="#ppt_x"/>
                                          </p:val>
                                        </p:tav>
                                      </p:tavLst>
                                    </p:anim>
                                    <p:anim calcmode="lin" valueType="num">
                                      <p:cBhvr additive="base">
                                        <p:cTn id="22" dur="500" fill="hold"/>
                                        <p:tgtEl>
                                          <p:spTgt spid="36"/>
                                        </p:tgtEl>
                                        <p:attrNameLst>
                                          <p:attrName>ppt_y</p:attrName>
                                        </p:attrNameLst>
                                      </p:cBhvr>
                                      <p:tavLst>
                                        <p:tav tm="0">
                                          <p:val>
                                            <p:strVal val="#ppt_y"/>
                                          </p:val>
                                        </p:tav>
                                        <p:tav tm="100000">
                                          <p:val>
                                            <p:strVal val="#ppt_y"/>
                                          </p:val>
                                        </p:tav>
                                      </p:tavLst>
                                    </p:anim>
                                  </p:childTnLst>
                                </p:cTn>
                              </p:par>
                            </p:childTnLst>
                          </p:cTn>
                        </p:par>
                        <p:par>
                          <p:cTn id="23" fill="hold">
                            <p:stCondLst>
                              <p:cond delay="3000"/>
                            </p:stCondLst>
                            <p:childTnLst>
                              <p:par>
                                <p:cTn id="24" presetID="31" presetClass="entr" presetSubtype="0" fill="hold" nodeType="afterEffect">
                                  <p:stCondLst>
                                    <p:cond delay="0"/>
                                  </p:stCondLst>
                                  <p:childTnLst>
                                    <p:set>
                                      <p:cBhvr>
                                        <p:cTn id="25" dur="1" fill="hold">
                                          <p:stCondLst>
                                            <p:cond delay="0"/>
                                          </p:stCondLst>
                                        </p:cTn>
                                        <p:tgtEl>
                                          <p:spTgt spid="2"/>
                                        </p:tgtEl>
                                        <p:attrNameLst>
                                          <p:attrName>style.visibility</p:attrName>
                                        </p:attrNameLst>
                                      </p:cBhvr>
                                      <p:to>
                                        <p:strVal val="visible"/>
                                      </p:to>
                                    </p:set>
                                    <p:anim calcmode="lin" valueType="num">
                                      <p:cBhvr>
                                        <p:cTn id="26" dur="1000" fill="hold"/>
                                        <p:tgtEl>
                                          <p:spTgt spid="2"/>
                                        </p:tgtEl>
                                        <p:attrNameLst>
                                          <p:attrName>ppt_w</p:attrName>
                                        </p:attrNameLst>
                                      </p:cBhvr>
                                      <p:tavLst>
                                        <p:tav tm="0">
                                          <p:val>
                                            <p:fltVal val="0"/>
                                          </p:val>
                                        </p:tav>
                                        <p:tav tm="100000">
                                          <p:val>
                                            <p:strVal val="#ppt_w"/>
                                          </p:val>
                                        </p:tav>
                                      </p:tavLst>
                                    </p:anim>
                                    <p:anim calcmode="lin" valueType="num">
                                      <p:cBhvr>
                                        <p:cTn id="27" dur="1000" fill="hold"/>
                                        <p:tgtEl>
                                          <p:spTgt spid="2"/>
                                        </p:tgtEl>
                                        <p:attrNameLst>
                                          <p:attrName>ppt_h</p:attrName>
                                        </p:attrNameLst>
                                      </p:cBhvr>
                                      <p:tavLst>
                                        <p:tav tm="0">
                                          <p:val>
                                            <p:fltVal val="0"/>
                                          </p:val>
                                        </p:tav>
                                        <p:tav tm="100000">
                                          <p:val>
                                            <p:strVal val="#ppt_h"/>
                                          </p:val>
                                        </p:tav>
                                      </p:tavLst>
                                    </p:anim>
                                    <p:anim calcmode="lin" valueType="num">
                                      <p:cBhvr>
                                        <p:cTn id="28" dur="1000" fill="hold"/>
                                        <p:tgtEl>
                                          <p:spTgt spid="2"/>
                                        </p:tgtEl>
                                        <p:attrNameLst>
                                          <p:attrName>style.rotation</p:attrName>
                                        </p:attrNameLst>
                                      </p:cBhvr>
                                      <p:tavLst>
                                        <p:tav tm="0">
                                          <p:val>
                                            <p:fltVal val="90"/>
                                          </p:val>
                                        </p:tav>
                                        <p:tav tm="100000">
                                          <p:val>
                                            <p:fltVal val="0"/>
                                          </p:val>
                                        </p:tav>
                                      </p:tavLst>
                                    </p:anim>
                                    <p:animEffect transition="in" filter="fade">
                                      <p:cBhvr>
                                        <p:cTn id="29" dur="1000"/>
                                        <p:tgtEl>
                                          <p:spTgt spid="2"/>
                                        </p:tgtEl>
                                      </p:cBhvr>
                                    </p:animEffect>
                                  </p:childTnLst>
                                </p:cTn>
                              </p:par>
                            </p:childTnLst>
                          </p:cTn>
                        </p:par>
                        <p:par>
                          <p:cTn id="30" fill="hold">
                            <p:stCondLst>
                              <p:cond delay="4000"/>
                            </p:stCondLst>
                            <p:childTnLst>
                              <p:par>
                                <p:cTn id="31" presetID="53" presetClass="entr" presetSubtype="16" fill="hold" grpId="0" nodeType="afterEffect">
                                  <p:stCondLst>
                                    <p:cond delay="0"/>
                                  </p:stCondLst>
                                  <p:childTnLst>
                                    <p:set>
                                      <p:cBhvr>
                                        <p:cTn id="32" dur="1" fill="hold">
                                          <p:stCondLst>
                                            <p:cond delay="0"/>
                                          </p:stCondLst>
                                        </p:cTn>
                                        <p:tgtEl>
                                          <p:spTgt spid="27"/>
                                        </p:tgtEl>
                                        <p:attrNameLst>
                                          <p:attrName>style.visibility</p:attrName>
                                        </p:attrNameLst>
                                      </p:cBhvr>
                                      <p:to>
                                        <p:strVal val="visible"/>
                                      </p:to>
                                    </p:set>
                                    <p:anim calcmode="lin" valueType="num">
                                      <p:cBhvr>
                                        <p:cTn id="33" dur="500" fill="hold"/>
                                        <p:tgtEl>
                                          <p:spTgt spid="27"/>
                                        </p:tgtEl>
                                        <p:attrNameLst>
                                          <p:attrName>ppt_w</p:attrName>
                                        </p:attrNameLst>
                                      </p:cBhvr>
                                      <p:tavLst>
                                        <p:tav tm="0">
                                          <p:val>
                                            <p:fltVal val="0"/>
                                          </p:val>
                                        </p:tav>
                                        <p:tav tm="100000">
                                          <p:val>
                                            <p:strVal val="#ppt_w"/>
                                          </p:val>
                                        </p:tav>
                                      </p:tavLst>
                                    </p:anim>
                                    <p:anim calcmode="lin" valueType="num">
                                      <p:cBhvr>
                                        <p:cTn id="34" dur="500" fill="hold"/>
                                        <p:tgtEl>
                                          <p:spTgt spid="27"/>
                                        </p:tgtEl>
                                        <p:attrNameLst>
                                          <p:attrName>ppt_h</p:attrName>
                                        </p:attrNameLst>
                                      </p:cBhvr>
                                      <p:tavLst>
                                        <p:tav tm="0">
                                          <p:val>
                                            <p:fltVal val="0"/>
                                          </p:val>
                                        </p:tav>
                                        <p:tav tm="100000">
                                          <p:val>
                                            <p:strVal val="#ppt_h"/>
                                          </p:val>
                                        </p:tav>
                                      </p:tavLst>
                                    </p:anim>
                                    <p:animEffect transition="in" filter="fade">
                                      <p:cBhvr>
                                        <p:cTn id="35"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ldLvl="0" animBg="1"/>
      <p:bldP spid="36" grpId="0" bldLvl="0" animBg="1"/>
      <p:bldP spid="35" grpId="0" bldLvl="0" animBg="1"/>
      <p:bldP spid="27" grpId="0"/>
    </p:bldLst>
  </p:timing>
</p:sld>
</file>

<file path=ppt/slides/slide173.xml><?xml version="1.0" encoding="utf-8"?>
<p:sld xmlns:a="http://schemas.openxmlformats.org/drawingml/2006/main" xmlns:r="http://schemas.openxmlformats.org/officeDocument/2006/relationships" xmlns:p="http://schemas.openxmlformats.org/presentationml/2006/main">
  <p:cSld>
    <p:bg>
      <p:bgPr>
        <a:gradFill rotWithShape="0">
          <a:gsLst>
            <a:gs pos="0">
              <a:srgbClr val="006DB8"/>
            </a:gs>
            <a:gs pos="100000">
              <a:srgbClr val="254F8F"/>
            </a:gs>
          </a:gsLst>
          <a:lin ang="10800000"/>
          <a:tileRect/>
        </a:gradFill>
        <a:effectLst/>
      </p:bgPr>
    </p:bg>
    <p:spTree>
      <p:nvGrpSpPr>
        <p:cNvPr id="1" name=""/>
        <p:cNvGrpSpPr/>
        <p:nvPr/>
      </p:nvGrpSpPr>
      <p:grpSpPr/>
      <p:pic>
        <p:nvPicPr>
          <p:cNvPr id="7170" name="图片 1" descr="地大标识-新2021(06-25)"/>
          <p:cNvPicPr>
            <a:picLocks noChangeAspect="1"/>
          </p:cNvPicPr>
          <p:nvPr/>
        </p:nvPicPr>
        <p:blipFill>
          <a:blip r:embed="rId1"/>
          <a:stretch>
            <a:fillRect/>
          </a:stretch>
        </p:blipFill>
        <p:spPr>
          <a:xfrm>
            <a:off x="8899525" y="360363"/>
            <a:ext cx="2879725" cy="655637"/>
          </a:xfrm>
          <a:prstGeom prst="rect">
            <a:avLst/>
          </a:prstGeom>
          <a:noFill/>
          <a:ln w="9525">
            <a:noFill/>
          </a:ln>
        </p:spPr>
      </p:pic>
      <p:pic>
        <p:nvPicPr>
          <p:cNvPr id="7171" name="图片 10" descr="037 (2)"/>
          <p:cNvPicPr>
            <a:picLocks noChangeAspect="1"/>
          </p:cNvPicPr>
          <p:nvPr/>
        </p:nvPicPr>
        <p:blipFill>
          <a:blip r:embed="rId2"/>
          <a:stretch>
            <a:fillRect/>
          </a:stretch>
        </p:blipFill>
        <p:spPr>
          <a:xfrm>
            <a:off x="48895" y="1998663"/>
            <a:ext cx="12142788" cy="4859337"/>
          </a:xfrm>
          <a:prstGeom prst="rect">
            <a:avLst/>
          </a:prstGeom>
          <a:noFill/>
          <a:ln w="9525">
            <a:noFill/>
          </a:ln>
        </p:spPr>
      </p:pic>
      <p:sp>
        <p:nvSpPr>
          <p:cNvPr id="7172" name="文本框 2"/>
          <p:cNvSpPr txBox="1"/>
          <p:nvPr/>
        </p:nvSpPr>
        <p:spPr>
          <a:xfrm>
            <a:off x="1066165" y="3669665"/>
            <a:ext cx="10069195" cy="1219200"/>
          </a:xfrm>
          <a:prstGeom prst="rect">
            <a:avLst/>
          </a:prstGeom>
          <a:noFill/>
          <a:ln w="9525">
            <a:noFill/>
          </a:ln>
        </p:spPr>
        <p:txBody>
          <a:bodyPr wrap="square" anchor="t" anchorCtr="0">
            <a:noAutofit/>
          </a:bodyPr>
          <a:p>
            <a:pPr algn="ctr">
              <a:lnSpc>
                <a:spcPct val="120000"/>
              </a:lnSpc>
              <a:buClrTx/>
              <a:buSzTx/>
              <a:buFontTx/>
            </a:pPr>
            <a:r>
              <a:rPr lang="zh-CN" sz="4800" smtClean="0">
                <a:solidFill>
                  <a:schemeClr val="bg1"/>
                </a:solidFill>
                <a:latin typeface="微软雅黑" panose="020B0503020204020204" charset="-122"/>
                <a:ea typeface="微软雅黑" panose="020B0503020204020204" charset="-122"/>
                <a:sym typeface="+mn-ea"/>
              </a:rPr>
              <a:t>艺</a:t>
            </a:r>
            <a:r>
              <a:rPr lang="en-US" altLang="zh-CN" sz="4800" smtClean="0">
                <a:solidFill>
                  <a:schemeClr val="bg1"/>
                </a:solidFill>
                <a:latin typeface="微软雅黑" panose="020B0503020204020204" charset="-122"/>
                <a:ea typeface="微软雅黑" panose="020B0503020204020204" charset="-122"/>
                <a:sym typeface="+mn-ea"/>
              </a:rPr>
              <a:t> </a:t>
            </a:r>
            <a:r>
              <a:rPr lang="zh-CN" sz="4800" smtClean="0">
                <a:solidFill>
                  <a:schemeClr val="bg1"/>
                </a:solidFill>
                <a:latin typeface="微软雅黑" panose="020B0503020204020204" charset="-122"/>
                <a:ea typeface="微软雅黑" panose="020B0503020204020204" charset="-122"/>
                <a:sym typeface="+mn-ea"/>
              </a:rPr>
              <a:t>术</a:t>
            </a:r>
            <a:r>
              <a:rPr lang="en-US" altLang="zh-CN" sz="4800" smtClean="0">
                <a:solidFill>
                  <a:schemeClr val="bg1"/>
                </a:solidFill>
                <a:latin typeface="微软雅黑" panose="020B0503020204020204" charset="-122"/>
                <a:ea typeface="微软雅黑" panose="020B0503020204020204" charset="-122"/>
                <a:sym typeface="+mn-ea"/>
              </a:rPr>
              <a:t> </a:t>
            </a:r>
            <a:r>
              <a:rPr lang="zh-CN" sz="4800" smtClean="0">
                <a:solidFill>
                  <a:schemeClr val="bg1"/>
                </a:solidFill>
                <a:latin typeface="微软雅黑" panose="020B0503020204020204" charset="-122"/>
                <a:ea typeface="微软雅黑" panose="020B0503020204020204" charset="-122"/>
                <a:sym typeface="+mn-ea"/>
              </a:rPr>
              <a:t>与</a:t>
            </a:r>
            <a:r>
              <a:rPr lang="en-US" altLang="zh-CN" sz="4800" smtClean="0">
                <a:solidFill>
                  <a:schemeClr val="bg1"/>
                </a:solidFill>
                <a:latin typeface="微软雅黑" panose="020B0503020204020204" charset="-122"/>
                <a:ea typeface="微软雅黑" panose="020B0503020204020204" charset="-122"/>
                <a:sym typeface="+mn-ea"/>
              </a:rPr>
              <a:t> </a:t>
            </a:r>
            <a:r>
              <a:rPr lang="zh-CN" altLang="en-US" sz="4800" smtClean="0">
                <a:solidFill>
                  <a:schemeClr val="bg1"/>
                </a:solidFill>
                <a:latin typeface="微软雅黑" panose="020B0503020204020204" charset="-122"/>
                <a:ea typeface="微软雅黑" panose="020B0503020204020204" charset="-122"/>
                <a:sym typeface="+mn-ea"/>
              </a:rPr>
              <a:t>传</a:t>
            </a:r>
            <a:r>
              <a:rPr lang="en-US" altLang="zh-CN" sz="4800" smtClean="0">
                <a:solidFill>
                  <a:schemeClr val="bg1"/>
                </a:solidFill>
                <a:latin typeface="微软雅黑" panose="020B0503020204020204" charset="-122"/>
                <a:ea typeface="微软雅黑" panose="020B0503020204020204" charset="-122"/>
                <a:sym typeface="+mn-ea"/>
              </a:rPr>
              <a:t> </a:t>
            </a:r>
            <a:r>
              <a:rPr lang="zh-CN" altLang="en-US" sz="4800" smtClean="0">
                <a:solidFill>
                  <a:schemeClr val="bg1"/>
                </a:solidFill>
                <a:latin typeface="微软雅黑" panose="020B0503020204020204" charset="-122"/>
                <a:ea typeface="微软雅黑" panose="020B0503020204020204" charset="-122"/>
                <a:sym typeface="+mn-ea"/>
              </a:rPr>
              <a:t>媒 学 院</a:t>
            </a:r>
            <a:endParaRPr lang="zh-CN" altLang="en-US" sz="4800" smtClean="0">
              <a:solidFill>
                <a:schemeClr val="bg1"/>
              </a:solidFill>
              <a:latin typeface="微软雅黑" panose="020B0503020204020204" charset="-122"/>
              <a:ea typeface="微软雅黑" panose="020B0503020204020204" charset="-122"/>
              <a:sym typeface="+mn-ea"/>
            </a:endParaRPr>
          </a:p>
        </p:txBody>
      </p:sp>
      <p:sp>
        <p:nvSpPr>
          <p:cNvPr id="7173" name="文本框 8"/>
          <p:cNvSpPr txBox="1"/>
          <p:nvPr/>
        </p:nvSpPr>
        <p:spPr>
          <a:xfrm>
            <a:off x="5273675" y="1699260"/>
            <a:ext cx="1841500" cy="1861185"/>
          </a:xfrm>
          <a:prstGeom prst="rect">
            <a:avLst/>
          </a:prstGeom>
          <a:noFill/>
          <a:ln w="9525">
            <a:noFill/>
          </a:ln>
        </p:spPr>
        <p:txBody>
          <a:bodyPr wrap="none" anchor="t" anchorCtr="0">
            <a:spAutoFit/>
          </a:bodyPr>
          <a:p>
            <a:r>
              <a:rPr lang="en-US" altLang="zh-CN" sz="11500">
                <a:solidFill>
                  <a:schemeClr val="bg1"/>
                </a:solidFill>
                <a:latin typeface="微软雅黑" panose="020B0503020204020204" charset="-122"/>
                <a:ea typeface="微软雅黑" panose="020B0503020204020204" charset="-122"/>
                <a:sym typeface="微软雅黑 Light" panose="020B0502040204020203" charset="-122"/>
              </a:rPr>
              <a:t>13</a:t>
            </a:r>
            <a:endParaRPr lang="en-US" altLang="zh-CN" sz="11500">
              <a:solidFill>
                <a:schemeClr val="bg1"/>
              </a:solidFill>
              <a:latin typeface="微软雅黑" panose="020B0503020204020204" charset="-122"/>
              <a:ea typeface="微软雅黑" panose="020B0503020204020204" charset="-122"/>
              <a:sym typeface="微软雅黑 Light" panose="020B0502040204020203" charset="-122"/>
            </a:endParaRPr>
          </a:p>
        </p:txBody>
      </p:sp>
    </p:spTree>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933450" y="1587500"/>
            <a:ext cx="4265930" cy="2914015"/>
          </a:xfrm>
        </p:spPr>
        <p:txBody>
          <a:bodyPr/>
          <a:p>
            <a:pPr algn="ctr">
              <a:lnSpc>
                <a:spcPct val="120000"/>
              </a:lnSpc>
            </a:pPr>
            <a:r>
              <a:rPr lang="zh-CN" altLang="en-US" b="1">
                <a:ln>
                  <a:noFill/>
                </a:ln>
                <a:solidFill>
                  <a:schemeClr val="accent1">
                    <a:lumMod val="75000"/>
                  </a:schemeClr>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cs typeface="黑体" panose="02010609060101010101" charset="-122"/>
              </a:rPr>
              <a:t>艺术与传媒学院</a:t>
            </a:r>
            <a:r>
              <a:rPr lang="en-US" altLang="zh-CN" b="1">
                <a:ln>
                  <a:noFill/>
                </a:ln>
                <a:solidFill>
                  <a:schemeClr val="accent1">
                    <a:lumMod val="75000"/>
                  </a:schemeClr>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cs typeface="黑体" panose="02010609060101010101" charset="-122"/>
              </a:rPr>
              <a:t> </a:t>
            </a:r>
            <a:br>
              <a:rPr lang="en-US" altLang="zh-CN" b="1">
                <a:ln>
                  <a:noFill/>
                </a:ln>
                <a:solidFill>
                  <a:schemeClr val="accent1">
                    <a:lumMod val="75000"/>
                  </a:schemeClr>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cs typeface="黑体" panose="02010609060101010101" charset="-122"/>
              </a:rPr>
            </a:br>
            <a:r>
              <a:rPr lang="zh-CN" altLang="en-US" b="1">
                <a:ln>
                  <a:noFill/>
                </a:ln>
                <a:solidFill>
                  <a:schemeClr val="accent1">
                    <a:lumMod val="75000"/>
                  </a:schemeClr>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cs typeface="黑体" panose="02010609060101010101" charset="-122"/>
              </a:rPr>
              <a:t>辅修专业介绍</a:t>
            </a:r>
            <a:endParaRPr lang="zh-CN" altLang="en-US" b="1">
              <a:ln>
                <a:noFill/>
              </a:ln>
              <a:solidFill>
                <a:schemeClr val="accent1">
                  <a:lumMod val="75000"/>
                </a:schemeClr>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cs typeface="黑体" panose="02010609060101010101" charset="-122"/>
            </a:endParaRPr>
          </a:p>
        </p:txBody>
      </p:sp>
      <p:sp>
        <p:nvSpPr>
          <p:cNvPr id="4" name="文本框 3"/>
          <p:cNvSpPr txBox="1"/>
          <p:nvPr/>
        </p:nvSpPr>
        <p:spPr>
          <a:xfrm>
            <a:off x="6842125" y="840740"/>
            <a:ext cx="4064000" cy="4742815"/>
          </a:xfrm>
          <a:prstGeom prst="rect">
            <a:avLst/>
          </a:prstGeom>
          <a:noFill/>
        </p:spPr>
        <p:txBody>
          <a:bodyPr wrap="square" rtlCol="0">
            <a:spAutoFit/>
          </a:bodyPr>
          <a:p>
            <a:pPr marL="457200" indent="-457200" algn="l" fontAlgn="auto">
              <a:lnSpc>
                <a:spcPct val="120000"/>
              </a:lnSpc>
              <a:buClrTx/>
              <a:buSzTx/>
              <a:buFont typeface="Wingdings" panose="05000000000000000000" charset="0"/>
              <a:buChar char="l"/>
            </a:pPr>
            <a:r>
              <a:rPr lang="zh-CN" altLang="en-US" sz="2800" b="1">
                <a:ln>
                  <a:noFill/>
                </a:ln>
                <a:solidFill>
                  <a:schemeClr val="accent1">
                    <a:lumMod val="75000"/>
                  </a:schemeClr>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cs typeface="黑体" panose="02010609060101010101" charset="-122"/>
              </a:rPr>
              <a:t>广播电视学</a:t>
            </a:r>
            <a:endParaRPr lang="zh-CN" altLang="en-US" sz="2800" b="1">
              <a:ln>
                <a:noFill/>
              </a:ln>
              <a:solidFill>
                <a:schemeClr val="accent1">
                  <a:lumMod val="75000"/>
                </a:schemeClr>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cs typeface="黑体" panose="02010609060101010101" charset="-122"/>
            </a:endParaRPr>
          </a:p>
          <a:p>
            <a:pPr marL="457200" indent="-457200" algn="l" fontAlgn="auto">
              <a:lnSpc>
                <a:spcPct val="120000"/>
              </a:lnSpc>
              <a:buClrTx/>
              <a:buSzTx/>
              <a:buFont typeface="Wingdings" panose="05000000000000000000" charset="0"/>
              <a:buChar char="l"/>
            </a:pPr>
            <a:endParaRPr lang="zh-CN" altLang="en-US" sz="2800" b="1">
              <a:ln>
                <a:noFill/>
              </a:ln>
              <a:solidFill>
                <a:schemeClr val="accent1">
                  <a:lumMod val="75000"/>
                </a:schemeClr>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cs typeface="黑体" panose="02010609060101010101" charset="-122"/>
            </a:endParaRPr>
          </a:p>
          <a:p>
            <a:pPr marL="457200" indent="-457200" algn="l" fontAlgn="auto">
              <a:lnSpc>
                <a:spcPct val="120000"/>
              </a:lnSpc>
              <a:buClrTx/>
              <a:buSzTx/>
              <a:buFont typeface="Wingdings" panose="05000000000000000000" charset="0"/>
              <a:buChar char="l"/>
            </a:pPr>
            <a:r>
              <a:rPr lang="zh-CN" altLang="en-US" sz="2800" b="1">
                <a:ln>
                  <a:noFill/>
                </a:ln>
                <a:solidFill>
                  <a:schemeClr val="accent1">
                    <a:lumMod val="75000"/>
                  </a:schemeClr>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cs typeface="黑体" panose="02010609060101010101" charset="-122"/>
              </a:rPr>
              <a:t>环境艺术</a:t>
            </a:r>
            <a:endParaRPr lang="zh-CN" altLang="en-US" sz="2800" b="1">
              <a:ln>
                <a:noFill/>
              </a:ln>
              <a:solidFill>
                <a:schemeClr val="accent1">
                  <a:lumMod val="75000"/>
                </a:schemeClr>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cs typeface="黑体" panose="02010609060101010101" charset="-122"/>
            </a:endParaRPr>
          </a:p>
          <a:p>
            <a:pPr marL="457200" indent="-457200" algn="l" fontAlgn="auto">
              <a:lnSpc>
                <a:spcPct val="120000"/>
              </a:lnSpc>
              <a:buClrTx/>
              <a:buSzTx/>
              <a:buFont typeface="Wingdings" panose="05000000000000000000" charset="0"/>
              <a:buChar char="l"/>
            </a:pPr>
            <a:endParaRPr lang="zh-CN" altLang="en-US" sz="2800" b="1">
              <a:ln>
                <a:noFill/>
              </a:ln>
              <a:solidFill>
                <a:schemeClr val="accent1">
                  <a:lumMod val="75000"/>
                </a:schemeClr>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cs typeface="黑体" panose="02010609060101010101" charset="-122"/>
            </a:endParaRPr>
          </a:p>
          <a:p>
            <a:pPr marL="457200" indent="-457200" algn="l" fontAlgn="auto">
              <a:lnSpc>
                <a:spcPct val="120000"/>
              </a:lnSpc>
              <a:buClrTx/>
              <a:buSzTx/>
              <a:buFont typeface="Wingdings" panose="05000000000000000000" charset="0"/>
              <a:buChar char="l"/>
            </a:pPr>
            <a:r>
              <a:rPr lang="zh-CN" altLang="en-US" sz="2800" b="1">
                <a:ln>
                  <a:noFill/>
                </a:ln>
                <a:solidFill>
                  <a:schemeClr val="accent1">
                    <a:lumMod val="75000"/>
                  </a:schemeClr>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cs typeface="黑体" panose="02010609060101010101" charset="-122"/>
              </a:rPr>
              <a:t>视觉传达设计</a:t>
            </a:r>
            <a:endParaRPr lang="zh-CN" altLang="en-US" sz="2800" b="1">
              <a:ln>
                <a:noFill/>
              </a:ln>
              <a:solidFill>
                <a:schemeClr val="accent1">
                  <a:lumMod val="75000"/>
                </a:schemeClr>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cs typeface="黑体" panose="02010609060101010101" charset="-122"/>
            </a:endParaRPr>
          </a:p>
          <a:p>
            <a:pPr marL="457200" indent="-457200" algn="l" fontAlgn="auto">
              <a:lnSpc>
                <a:spcPct val="120000"/>
              </a:lnSpc>
              <a:buClrTx/>
              <a:buSzTx/>
              <a:buFont typeface="Wingdings" panose="05000000000000000000" charset="0"/>
              <a:buChar char="l"/>
            </a:pPr>
            <a:endParaRPr lang="zh-CN" altLang="en-US" sz="2800" b="1">
              <a:ln>
                <a:noFill/>
              </a:ln>
              <a:solidFill>
                <a:schemeClr val="accent1">
                  <a:lumMod val="75000"/>
                </a:schemeClr>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cs typeface="黑体" panose="02010609060101010101" charset="-122"/>
            </a:endParaRPr>
          </a:p>
          <a:p>
            <a:pPr marL="457200" indent="-457200" algn="l" fontAlgn="auto">
              <a:lnSpc>
                <a:spcPct val="120000"/>
              </a:lnSpc>
              <a:buClrTx/>
              <a:buSzTx/>
              <a:buFont typeface="Wingdings" panose="05000000000000000000" charset="0"/>
              <a:buChar char="l"/>
            </a:pPr>
            <a:r>
              <a:rPr lang="zh-CN" altLang="en-US" sz="2800" b="1">
                <a:ln>
                  <a:noFill/>
                </a:ln>
                <a:solidFill>
                  <a:schemeClr val="accent1">
                    <a:lumMod val="75000"/>
                  </a:schemeClr>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cs typeface="黑体" panose="02010609060101010101" charset="-122"/>
              </a:rPr>
              <a:t>数字媒体艺术</a:t>
            </a:r>
            <a:endParaRPr lang="zh-CN" altLang="en-US" sz="2800" b="1">
              <a:ln>
                <a:noFill/>
              </a:ln>
              <a:solidFill>
                <a:schemeClr val="accent1">
                  <a:lumMod val="75000"/>
                </a:schemeClr>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cs typeface="黑体" panose="02010609060101010101" charset="-122"/>
            </a:endParaRPr>
          </a:p>
          <a:p>
            <a:pPr marL="457200" indent="-457200" algn="l" fontAlgn="auto">
              <a:lnSpc>
                <a:spcPct val="120000"/>
              </a:lnSpc>
              <a:buClrTx/>
              <a:buSzTx/>
              <a:buFont typeface="Wingdings" panose="05000000000000000000" charset="0"/>
              <a:buChar char="l"/>
            </a:pPr>
            <a:endParaRPr lang="zh-CN" altLang="en-US" sz="2800" b="1">
              <a:ln>
                <a:noFill/>
              </a:ln>
              <a:solidFill>
                <a:schemeClr val="accent1">
                  <a:lumMod val="75000"/>
                </a:schemeClr>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cs typeface="黑体" panose="02010609060101010101" charset="-122"/>
            </a:endParaRPr>
          </a:p>
          <a:p>
            <a:pPr marL="457200" indent="-457200" algn="l" fontAlgn="auto">
              <a:lnSpc>
                <a:spcPct val="120000"/>
              </a:lnSpc>
              <a:buClrTx/>
              <a:buSzTx/>
              <a:buFont typeface="Wingdings" panose="05000000000000000000" charset="0"/>
              <a:buChar char="l"/>
            </a:pPr>
            <a:r>
              <a:rPr lang="zh-CN" altLang="en-US" sz="2800" b="1">
                <a:ln>
                  <a:noFill/>
                </a:ln>
                <a:solidFill>
                  <a:schemeClr val="accent1">
                    <a:lumMod val="75000"/>
                  </a:schemeClr>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cs typeface="黑体" panose="02010609060101010101" charset="-122"/>
              </a:rPr>
              <a:t>音乐学</a:t>
            </a:r>
            <a:endParaRPr lang="zh-CN" altLang="en-US" sz="2800" b="1">
              <a:ln>
                <a:noFill/>
              </a:ln>
              <a:solidFill>
                <a:schemeClr val="accent1">
                  <a:lumMod val="75000"/>
                </a:schemeClr>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cs typeface="黑体" panose="02010609060101010101" charset="-122"/>
            </a:endParaRPr>
          </a:p>
        </p:txBody>
      </p:sp>
      <p:sp>
        <p:nvSpPr>
          <p:cNvPr id="36" name="任意多边形 35"/>
          <p:cNvSpPr/>
          <p:nvPr>
            <p:custDataLst>
              <p:tags r:id="rId1"/>
            </p:custDataLst>
          </p:nvPr>
        </p:nvSpPr>
        <p:spPr>
          <a:xfrm>
            <a:off x="-1" y="1910307"/>
            <a:ext cx="481758" cy="2435181"/>
          </a:xfrm>
          <a:custGeom>
            <a:avLst/>
            <a:gdLst>
              <a:gd name="connsiteX0" fmla="*/ 0 w 481758"/>
              <a:gd name="connsiteY0" fmla="*/ 0 h 2435181"/>
              <a:gd name="connsiteX1" fmla="*/ 385150 w 481758"/>
              <a:gd name="connsiteY1" fmla="*/ 0 h 2435181"/>
              <a:gd name="connsiteX2" fmla="*/ 481758 w 481758"/>
              <a:gd name="connsiteY2" fmla="*/ 96608 h 2435181"/>
              <a:gd name="connsiteX3" fmla="*/ 481758 w 481758"/>
              <a:gd name="connsiteY3" fmla="*/ 2338573 h 2435181"/>
              <a:gd name="connsiteX4" fmla="*/ 385150 w 481758"/>
              <a:gd name="connsiteY4" fmla="*/ 2435181 h 2435181"/>
              <a:gd name="connsiteX5" fmla="*/ 0 w 481758"/>
              <a:gd name="connsiteY5" fmla="*/ 2435181 h 24351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1758" h="2435181">
                <a:moveTo>
                  <a:pt x="0" y="0"/>
                </a:moveTo>
                <a:lnTo>
                  <a:pt x="385150" y="0"/>
                </a:lnTo>
                <a:cubicBezTo>
                  <a:pt x="438505" y="0"/>
                  <a:pt x="481758" y="43253"/>
                  <a:pt x="481758" y="96608"/>
                </a:cubicBezTo>
                <a:lnTo>
                  <a:pt x="481758" y="2338573"/>
                </a:lnTo>
                <a:cubicBezTo>
                  <a:pt x="481758" y="2391928"/>
                  <a:pt x="438505" y="2435181"/>
                  <a:pt x="385150" y="2435181"/>
                </a:cubicBezTo>
                <a:lnTo>
                  <a:pt x="0" y="2435181"/>
                </a:ln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8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additive="base">
                                        <p:cTn id="7" dur="500" fill="hold"/>
                                        <p:tgtEl>
                                          <p:spTgt spid="36"/>
                                        </p:tgtEl>
                                        <p:attrNameLst>
                                          <p:attrName>ppt_x</p:attrName>
                                        </p:attrNameLst>
                                      </p:cBhvr>
                                      <p:tavLst>
                                        <p:tav tm="0">
                                          <p:val>
                                            <p:strVal val="0-#ppt_w/2"/>
                                          </p:val>
                                        </p:tav>
                                        <p:tav tm="100000">
                                          <p:val>
                                            <p:strVal val="#ppt_x"/>
                                          </p:val>
                                        </p:tav>
                                      </p:tavLst>
                                    </p:anim>
                                    <p:anim calcmode="lin" valueType="num">
                                      <p:cBhvr additive="base">
                                        <p:cTn id="8" dur="500" fill="hold"/>
                                        <p:tgtEl>
                                          <p:spTgt spid="3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bldLvl="0" animBg="1"/>
    </p:bldLst>
  </p:timing>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847_Home Again.mp3">
            <a:hlinkClick r:id="" action="ppaction://media"/>
          </p:cNvPr>
          <p:cNvPicPr>
            <a:picLocks noChangeAspect="1"/>
          </p:cNvPicPr>
          <p:nvPr>
            <a:audioFile r:link="rId1"/>
            <p:extLst>
              <p:ext uri="{DAA4B4D4-6D71-4841-9C94-3DE7FCFB9230}">
                <p14:media xmlns:p14="http://schemas.microsoft.com/office/powerpoint/2010/main" r:embed="rId2"/>
              </p:ext>
            </p:extLst>
          </p:nvPr>
        </p:nvPicPr>
        <p:blipFill>
          <a:blip r:embed="rId3"/>
          <a:stretch>
            <a:fillRect/>
          </a:stretch>
        </p:blipFill>
        <p:spPr>
          <a:xfrm>
            <a:off x="10417256" y="-3770133"/>
            <a:ext cx="609459" cy="609459"/>
          </a:xfrm>
          <a:prstGeom prst="rect">
            <a:avLst/>
          </a:prstGeom>
        </p:spPr>
      </p:pic>
      <p:sp>
        <p:nvSpPr>
          <p:cNvPr id="4" name="矩形 3"/>
          <p:cNvSpPr/>
          <p:nvPr/>
        </p:nvSpPr>
        <p:spPr>
          <a:xfrm>
            <a:off x="4408" y="1370828"/>
            <a:ext cx="12187592" cy="2253826"/>
          </a:xfrm>
          <a:prstGeom prst="rect">
            <a:avLst/>
          </a:prstGeom>
          <a:solidFill>
            <a:srgbClr val="060B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9" name="TextBox 3"/>
          <p:cNvSpPr txBox="1"/>
          <p:nvPr/>
        </p:nvSpPr>
        <p:spPr>
          <a:xfrm>
            <a:off x="2162569" y="2332773"/>
            <a:ext cx="7866862" cy="706755"/>
          </a:xfrm>
          <a:prstGeom prst="rect">
            <a:avLst/>
          </a:prstGeom>
          <a:noFill/>
        </p:spPr>
        <p:txBody>
          <a:bodyPr wrap="square" rtlCol="0" anchor="ctr">
            <a:spAutoFit/>
            <a:scene3d>
              <a:camera prst="orthographicFront"/>
              <a:lightRig rig="soft" dir="tl">
                <a:rot lat="0" lon="0" rev="0"/>
              </a:lightRig>
            </a:scene3d>
            <a:sp3d contourW="25400" prstMaterial="matte">
              <a:contourClr>
                <a:schemeClr val="accent2">
                  <a:tint val="20000"/>
                </a:schemeClr>
              </a:contourClr>
            </a:sp3d>
          </a:bodyPr>
          <a:lstStyle>
            <a:defPPr>
              <a:defRPr lang="zh-CN"/>
            </a:defPPr>
            <a:lvl1pPr>
              <a:defRPr sz="7200" spc="50">
                <a:ln w="11430"/>
                <a:solidFill>
                  <a:schemeClr val="tx1">
                    <a:lumMod val="65000"/>
                    <a:lumOff val="35000"/>
                  </a:schemeClr>
                </a:solidFill>
                <a:effectLst>
                  <a:outerShdw blurRad="38100" dist="38100" dir="2700000" algn="tl">
                    <a:srgbClr val="000000">
                      <a:alpha val="43137"/>
                    </a:srgbClr>
                  </a:outerShdw>
                </a:effectLst>
                <a:latin typeface="华康俪金黑W8(P)" pitchFamily="34" charset="-122"/>
                <a:ea typeface="华康俪金黑W8(P)" pitchFamily="34" charset="-122"/>
                <a:cs typeface="经典繁仿黑" pitchFamily="49" charset="-122"/>
              </a:defRPr>
            </a:lvl1pPr>
          </a:lstStyle>
          <a:p>
            <a:r>
              <a:rPr lang="en-US" altLang="zh-CN" sz="4000" b="1" dirty="0">
                <a:solidFill>
                  <a:schemeClr val="bg1">
                    <a:lumMod val="95000"/>
                  </a:schemeClr>
                </a:solidFill>
                <a:effectLst/>
                <a:latin typeface="微软雅黑" panose="020B0503020204020204" charset="-122"/>
                <a:ea typeface="微软雅黑" panose="020B0503020204020204" charset="-122"/>
                <a:sym typeface="微软雅黑" panose="020B0503020204020204" charset="-122"/>
              </a:rPr>
              <a:t>2024</a:t>
            </a:r>
            <a:r>
              <a:rPr lang="zh-CN" altLang="en-US" sz="4000" b="1" dirty="0">
                <a:solidFill>
                  <a:schemeClr val="bg1">
                    <a:lumMod val="95000"/>
                  </a:schemeClr>
                </a:solidFill>
                <a:effectLst/>
                <a:latin typeface="微软雅黑" panose="020B0503020204020204" charset="-122"/>
                <a:ea typeface="微软雅黑" panose="020B0503020204020204" charset="-122"/>
                <a:sym typeface="微软雅黑" panose="020B0503020204020204" charset="-122"/>
              </a:rPr>
              <a:t>年广播电视学辅修专业介绍</a:t>
            </a:r>
            <a:endParaRPr lang="zh-CN" altLang="en-US" sz="4000" b="1" dirty="0">
              <a:solidFill>
                <a:schemeClr val="bg1">
                  <a:lumMod val="95000"/>
                </a:schemeClr>
              </a:solidFill>
              <a:effectLst/>
              <a:latin typeface="微软雅黑" panose="020B0503020204020204" charset="-122"/>
              <a:ea typeface="微软雅黑" panose="020B0503020204020204" charset="-122"/>
              <a:sym typeface="微软雅黑" panose="020B0503020204020204" charset="-122"/>
            </a:endParaRPr>
          </a:p>
        </p:txBody>
      </p:sp>
      <p:pic>
        <p:nvPicPr>
          <p:cNvPr id="12" name="图片 11"/>
          <p:cNvPicPr>
            <a:picLocks noChangeAspect="1"/>
          </p:cNvPicPr>
          <p:nvPr/>
        </p:nvPicPr>
        <p:blipFill>
          <a:blip r:embed="rId4">
            <a:extLst>
              <a:ext uri="{BEBA8EAE-BF5A-486C-A8C5-ECC9F3942E4B}">
                <a14:imgProps xmlns:a14="http://schemas.microsoft.com/office/drawing/2010/main">
                  <a14:imgLayer r:embed="rId5">
                    <a14:imgEffect>
                      <a14:brightnessContrast bright="20000" contrast="-20000"/>
                    </a14:imgEffect>
                    <a14:imgEffect>
                      <a14:sharpenSoften amount="50000"/>
                    </a14:imgEffect>
                  </a14:imgLayer>
                </a14:imgProps>
              </a:ext>
              <a:ext uri="{28A0092B-C50C-407E-A947-70E740481C1C}">
                <a14:useLocalDpi xmlns:a14="http://schemas.microsoft.com/office/drawing/2010/main" val="0"/>
              </a:ext>
            </a:extLst>
          </a:blip>
          <a:stretch>
            <a:fillRect/>
          </a:stretch>
        </p:blipFill>
        <p:spPr>
          <a:xfrm>
            <a:off x="35534" y="0"/>
            <a:ext cx="2980635" cy="990371"/>
          </a:xfrm>
          <a:prstGeom prst="rect">
            <a:avLst/>
          </a:prstGeom>
        </p:spPr>
      </p:pic>
      <p:sp>
        <p:nvSpPr>
          <p:cNvPr id="3" name="矩形 2"/>
          <p:cNvSpPr/>
          <p:nvPr>
            <p:custDataLst>
              <p:tags r:id="rId6"/>
            </p:custDataLst>
          </p:nvPr>
        </p:nvSpPr>
        <p:spPr>
          <a:xfrm>
            <a:off x="2843162" y="4001474"/>
            <a:ext cx="6047272" cy="461558"/>
          </a:xfrm>
          <a:prstGeom prst="rect">
            <a:avLst/>
          </a:prstGeom>
        </p:spPr>
        <p:txBody>
          <a:bodyPr wrap="square" anchor="ctr">
            <a:spAutoFit/>
          </a:bodyPr>
          <a:p>
            <a:pPr algn="ctr"/>
            <a:r>
              <a:rPr lang="zh-CN" altLang="en-US" sz="2400" dirty="0">
                <a:solidFill>
                  <a:schemeClr val="tx1">
                    <a:lumMod val="75000"/>
                    <a:lumOff val="25000"/>
                  </a:schemeClr>
                </a:solidFill>
                <a:latin typeface="方正行黑简体" panose="02000000000000000000" pitchFamily="2" charset="-122"/>
                <a:ea typeface="方正行黑简体" panose="02000000000000000000" pitchFamily="2" charset="-122"/>
              </a:rPr>
              <a:t>艺术与传媒学院 新闻传播系</a:t>
            </a:r>
            <a:endParaRPr lang="zh-CN" altLang="en-US" sz="2400" dirty="0">
              <a:solidFill>
                <a:schemeClr val="tx1">
                  <a:lumMod val="75000"/>
                  <a:lumOff val="25000"/>
                </a:schemeClr>
              </a:solidFill>
              <a:latin typeface="方正行黑简体" panose="02000000000000000000" pitchFamily="2" charset="-122"/>
              <a:ea typeface="方正行黑简体" panose="02000000000000000000" pitchFamily="2" charset="-122"/>
              <a:cs typeface="经典繁仿黑" pitchFamily="49" charset="-122"/>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audio>
              <p:cMediaNode vol="80000" numSld="999" showWhenStopped="0">
                <p:cTn id="2" repeatCount="indefinite" fill="remove" display="0">
                  <p:stCondLst>
                    <p:cond delay="indefinite"/>
                  </p:stCondLst>
                  <p:endCondLst>
                    <p:cond evt="onStopAudio" delay="0">
                      <p:tgtEl>
                        <p:sldTgt/>
                      </p:tgtEl>
                    </p:cond>
                  </p:endCondLst>
                </p:cTn>
                <p:tgtEl>
                  <p:spTgt spid="2"/>
                </p:tgtEl>
              </p:cMediaNode>
            </p:audio>
          </p:childTnLst>
        </p:cTn>
      </p:par>
    </p:tnLst>
  </p:timing>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8" name="组合 37"/>
          <p:cNvGrpSpPr/>
          <p:nvPr/>
        </p:nvGrpSpPr>
        <p:grpSpPr>
          <a:xfrm>
            <a:off x="421019" y="2829326"/>
            <a:ext cx="11367941" cy="647549"/>
            <a:chOff x="842322" y="3341038"/>
            <a:chExt cx="11370572" cy="647699"/>
          </a:xfrm>
        </p:grpSpPr>
        <p:pic>
          <p:nvPicPr>
            <p:cNvPr id="39" name="Pentagon 11"/>
            <p:cNvPicPr>
              <a:picLocks noChangeArrowheads="1"/>
            </p:cNvPicPr>
            <p:nvPr/>
          </p:nvPicPr>
          <p:blipFill>
            <a:blip r:embed="rId1"/>
            <a:srcRect/>
            <a:stretch>
              <a:fillRect/>
            </a:stretch>
          </p:blipFill>
          <p:spPr bwMode="auto">
            <a:xfrm>
              <a:off x="842322" y="3383899"/>
              <a:ext cx="6022871" cy="592138"/>
            </a:xfrm>
            <a:prstGeom prst="rect">
              <a:avLst/>
            </a:prstGeom>
            <a:noFill/>
            <a:extLst>
              <a:ext uri="{909E8E84-426E-40DD-AFC4-6F175D3DCCD1}">
                <a14:hiddenFill xmlns:a14="http://schemas.microsoft.com/office/drawing/2010/main">
                  <a:solidFill>
                    <a:srgbClr val="FFFFFF"/>
                  </a:solidFill>
                </a14:hiddenFill>
              </a:ext>
            </a:extLst>
          </p:spPr>
        </p:pic>
        <p:pic>
          <p:nvPicPr>
            <p:cNvPr id="40" name="Pentagon 11"/>
            <p:cNvPicPr>
              <a:picLocks noChangeArrowheads="1"/>
            </p:cNvPicPr>
            <p:nvPr/>
          </p:nvPicPr>
          <p:blipFill>
            <a:blip r:embed="rId1"/>
            <a:srcRect/>
            <a:stretch>
              <a:fillRect/>
            </a:stretch>
          </p:blipFill>
          <p:spPr bwMode="auto">
            <a:xfrm>
              <a:off x="6122340" y="3396599"/>
              <a:ext cx="5445474" cy="592138"/>
            </a:xfrm>
            <a:prstGeom prst="rect">
              <a:avLst/>
            </a:prstGeom>
            <a:noFill/>
            <a:extLst>
              <a:ext uri="{909E8E84-426E-40DD-AFC4-6F175D3DCCD1}">
                <a14:hiddenFill xmlns:a14="http://schemas.microsoft.com/office/drawing/2010/main">
                  <a:solidFill>
                    <a:srgbClr val="FFFFFF"/>
                  </a:solidFill>
                </a14:hiddenFill>
              </a:ext>
            </a:extLst>
          </p:spPr>
        </p:pic>
        <p:sp>
          <p:nvSpPr>
            <p:cNvPr id="41" name="Pentagon 12"/>
            <p:cNvSpPr>
              <a:spLocks noChangeArrowheads="1"/>
            </p:cNvSpPr>
            <p:nvPr/>
          </p:nvSpPr>
          <p:spPr bwMode="auto">
            <a:xfrm>
              <a:off x="914330" y="3341038"/>
              <a:ext cx="11298564" cy="466725"/>
            </a:xfrm>
            <a:prstGeom prst="homePlate">
              <a:avLst>
                <a:gd name="adj" fmla="val 51672"/>
              </a:avLst>
            </a:prstGeom>
            <a:solidFill>
              <a:srgbClr val="070D7F"/>
            </a:solidFill>
            <a:ln>
              <a:noFill/>
            </a:ln>
          </p:spPr>
          <p:txBody>
            <a:bodyPr anchor="ctr"/>
            <a:lstStyle>
              <a:lvl1pPr indent="-342900">
                <a:defRPr>
                  <a:solidFill>
                    <a:schemeClr val="tx1"/>
                  </a:solidFill>
                  <a:latin typeface="Arial" panose="020B0604020202020204" pitchFamily="34" charset="0"/>
                  <a:ea typeface="宋体" panose="02010600030101010101" pitchFamily="2" charset="-122"/>
                </a:defRPr>
              </a:lvl1pPr>
              <a:lvl2pPr marL="37931725" indent="-37474525">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marL="457200"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914400"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1371600"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1828800"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buFont typeface="Calibri" panose="020F0502020204030204" charset="0"/>
                <a:buAutoNum type="arabicPeriod"/>
              </a:pPr>
              <a:endParaRPr lang="zh-CN" altLang="zh-CN" sz="2800" noProof="1">
                <a:solidFill>
                  <a:srgbClr val="FFFFFF"/>
                </a:solidFill>
                <a:latin typeface="Calibri" panose="020F0502020204030204" charset="0"/>
                <a:ea typeface="MS PGothic" panose="020B0600070205080204" pitchFamily="34" charset="-128"/>
              </a:endParaRPr>
            </a:p>
          </p:txBody>
        </p:sp>
        <p:sp>
          <p:nvSpPr>
            <p:cNvPr id="42" name="Text Box 20"/>
            <p:cNvSpPr txBox="1">
              <a:spLocks noChangeArrowheads="1"/>
            </p:cNvSpPr>
            <p:nvPr/>
          </p:nvSpPr>
          <p:spPr bwMode="auto">
            <a:xfrm>
              <a:off x="1562402" y="3373503"/>
              <a:ext cx="759636" cy="3988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2000" dirty="0">
                  <a:solidFill>
                    <a:schemeClr val="bg1"/>
                  </a:solidFill>
                  <a:latin typeface="微软雅黑" panose="020B0503020204020204" charset="-122"/>
                  <a:ea typeface="微软雅黑" panose="020B0503020204020204" charset="-122"/>
                </a:rPr>
                <a:t>2002</a:t>
              </a:r>
              <a:endParaRPr lang="en-US" altLang="zh-CN" sz="2000" dirty="0">
                <a:solidFill>
                  <a:schemeClr val="bg1"/>
                </a:solidFill>
                <a:latin typeface="微软雅黑" panose="020B0503020204020204" charset="-122"/>
                <a:ea typeface="微软雅黑" panose="020B0503020204020204" charset="-122"/>
              </a:endParaRPr>
            </a:p>
          </p:txBody>
        </p:sp>
        <p:sp>
          <p:nvSpPr>
            <p:cNvPr id="43" name="Text Box 21"/>
            <p:cNvSpPr txBox="1">
              <a:spLocks noChangeArrowheads="1"/>
            </p:cNvSpPr>
            <p:nvPr/>
          </p:nvSpPr>
          <p:spPr bwMode="auto">
            <a:xfrm>
              <a:off x="2686205" y="3373503"/>
              <a:ext cx="759636" cy="3988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2000" dirty="0">
                  <a:solidFill>
                    <a:schemeClr val="bg1"/>
                  </a:solidFill>
                  <a:latin typeface="微软雅黑" panose="020B0503020204020204" charset="-122"/>
                  <a:ea typeface="微软雅黑" panose="020B0503020204020204" charset="-122"/>
                </a:rPr>
                <a:t>2004</a:t>
              </a:r>
              <a:endParaRPr lang="en-US" altLang="zh-CN" sz="2000" dirty="0">
                <a:solidFill>
                  <a:schemeClr val="bg1"/>
                </a:solidFill>
                <a:latin typeface="微软雅黑" panose="020B0503020204020204" charset="-122"/>
                <a:ea typeface="微软雅黑" panose="020B0503020204020204" charset="-122"/>
              </a:endParaRPr>
            </a:p>
          </p:txBody>
        </p:sp>
        <p:sp>
          <p:nvSpPr>
            <p:cNvPr id="44" name="Text Box 22"/>
            <p:cNvSpPr txBox="1">
              <a:spLocks noChangeArrowheads="1"/>
            </p:cNvSpPr>
            <p:nvPr/>
          </p:nvSpPr>
          <p:spPr bwMode="auto">
            <a:xfrm>
              <a:off x="3810009" y="3373503"/>
              <a:ext cx="759636" cy="3988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2000" dirty="0">
                  <a:solidFill>
                    <a:schemeClr val="bg1"/>
                  </a:solidFill>
                  <a:latin typeface="微软雅黑" panose="020B0503020204020204" charset="-122"/>
                  <a:ea typeface="微软雅黑" panose="020B0503020204020204" charset="-122"/>
                </a:rPr>
                <a:t>2006</a:t>
              </a:r>
              <a:endParaRPr lang="en-US" altLang="zh-CN" sz="2000" dirty="0">
                <a:solidFill>
                  <a:schemeClr val="bg1"/>
                </a:solidFill>
                <a:latin typeface="微软雅黑" panose="020B0503020204020204" charset="-122"/>
                <a:ea typeface="微软雅黑" panose="020B0503020204020204" charset="-122"/>
              </a:endParaRPr>
            </a:p>
          </p:txBody>
        </p:sp>
        <p:sp>
          <p:nvSpPr>
            <p:cNvPr id="45" name="Text Box 23"/>
            <p:cNvSpPr txBox="1">
              <a:spLocks noChangeArrowheads="1"/>
            </p:cNvSpPr>
            <p:nvPr/>
          </p:nvSpPr>
          <p:spPr bwMode="auto">
            <a:xfrm>
              <a:off x="4935929" y="3373503"/>
              <a:ext cx="759636" cy="3988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2000" dirty="0">
                  <a:solidFill>
                    <a:schemeClr val="bg1"/>
                  </a:solidFill>
                  <a:latin typeface="微软雅黑" panose="020B0503020204020204" charset="-122"/>
                  <a:ea typeface="微软雅黑" panose="020B0503020204020204" charset="-122"/>
                </a:rPr>
                <a:t>2008</a:t>
              </a:r>
              <a:endParaRPr lang="en-US" altLang="zh-CN" sz="2000" dirty="0">
                <a:solidFill>
                  <a:schemeClr val="bg1"/>
                </a:solidFill>
                <a:latin typeface="微软雅黑" panose="020B0503020204020204" charset="-122"/>
                <a:ea typeface="微软雅黑" panose="020B0503020204020204" charset="-122"/>
              </a:endParaRPr>
            </a:p>
          </p:txBody>
        </p:sp>
        <p:sp>
          <p:nvSpPr>
            <p:cNvPr id="46" name="Text Box 24"/>
            <p:cNvSpPr txBox="1">
              <a:spLocks noChangeArrowheads="1"/>
            </p:cNvSpPr>
            <p:nvPr/>
          </p:nvSpPr>
          <p:spPr bwMode="auto">
            <a:xfrm>
              <a:off x="6214405" y="3383899"/>
              <a:ext cx="759636" cy="3988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2000" dirty="0">
                  <a:solidFill>
                    <a:schemeClr val="bg1"/>
                  </a:solidFill>
                  <a:latin typeface="微软雅黑" panose="020B0503020204020204" charset="-122"/>
                  <a:ea typeface="微软雅黑" panose="020B0503020204020204" charset="-122"/>
                </a:rPr>
                <a:t>2011</a:t>
              </a:r>
              <a:endParaRPr lang="en-US" altLang="zh-CN" sz="2000" dirty="0">
                <a:solidFill>
                  <a:schemeClr val="bg1"/>
                </a:solidFill>
                <a:latin typeface="微软雅黑" panose="020B0503020204020204" charset="-122"/>
                <a:ea typeface="微软雅黑" panose="020B0503020204020204" charset="-122"/>
              </a:endParaRPr>
            </a:p>
          </p:txBody>
        </p:sp>
        <p:sp>
          <p:nvSpPr>
            <p:cNvPr id="85" name="Text Box 27"/>
            <p:cNvSpPr txBox="1">
              <a:spLocks noChangeArrowheads="1"/>
            </p:cNvSpPr>
            <p:nvPr/>
          </p:nvSpPr>
          <p:spPr bwMode="auto">
            <a:xfrm>
              <a:off x="7519574" y="3369166"/>
              <a:ext cx="759636" cy="3988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2000" dirty="0">
                  <a:solidFill>
                    <a:schemeClr val="bg1"/>
                  </a:solidFill>
                  <a:latin typeface="微软雅黑" panose="020B0503020204020204" charset="-122"/>
                  <a:ea typeface="微软雅黑" panose="020B0503020204020204" charset="-122"/>
                </a:rPr>
                <a:t>2017</a:t>
              </a:r>
              <a:endParaRPr lang="en-US" altLang="zh-CN" sz="2000" dirty="0">
                <a:solidFill>
                  <a:schemeClr val="bg1"/>
                </a:solidFill>
                <a:latin typeface="微软雅黑" panose="020B0503020204020204" charset="-122"/>
                <a:ea typeface="微软雅黑" panose="020B0503020204020204" charset="-122"/>
              </a:endParaRPr>
            </a:p>
          </p:txBody>
        </p:sp>
      </p:grpSp>
      <p:grpSp>
        <p:nvGrpSpPr>
          <p:cNvPr id="86" name="组合 85"/>
          <p:cNvGrpSpPr/>
          <p:nvPr/>
        </p:nvGrpSpPr>
        <p:grpSpPr>
          <a:xfrm>
            <a:off x="231451" y="1085945"/>
            <a:ext cx="2494280" cy="1036717"/>
            <a:chOff x="708761" y="1544650"/>
            <a:chExt cx="2494857" cy="1036958"/>
          </a:xfrm>
        </p:grpSpPr>
        <p:sp>
          <p:nvSpPr>
            <p:cNvPr id="87" name="Text Box 28"/>
            <p:cNvSpPr txBox="1">
              <a:spLocks noChangeArrowheads="1"/>
            </p:cNvSpPr>
            <p:nvPr/>
          </p:nvSpPr>
          <p:spPr bwMode="auto">
            <a:xfrm>
              <a:off x="876961" y="1544650"/>
              <a:ext cx="1961334" cy="3988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CN" altLang="en-US" sz="2000" b="1" dirty="0">
                  <a:solidFill>
                    <a:schemeClr val="tx1">
                      <a:lumMod val="85000"/>
                      <a:lumOff val="15000"/>
                    </a:schemeClr>
                  </a:solidFill>
                  <a:latin typeface="微软雅黑" panose="020B0503020204020204" charset="-122"/>
                  <a:ea typeface="微软雅黑" panose="020B0503020204020204" charset="-122"/>
                </a:rPr>
                <a:t>招收首届本科生</a:t>
              </a:r>
              <a:endParaRPr lang="zh-CN" altLang="en-US" sz="2000" b="1" dirty="0">
                <a:solidFill>
                  <a:schemeClr val="tx1">
                    <a:lumMod val="85000"/>
                    <a:lumOff val="15000"/>
                  </a:schemeClr>
                </a:solidFill>
                <a:latin typeface="微软雅黑" panose="020B0503020204020204" charset="-122"/>
                <a:ea typeface="微软雅黑" panose="020B0503020204020204" charset="-122"/>
              </a:endParaRPr>
            </a:p>
          </p:txBody>
        </p:sp>
        <p:sp>
          <p:nvSpPr>
            <p:cNvPr id="88" name="Text Box 29"/>
            <p:cNvSpPr txBox="1">
              <a:spLocks noChangeArrowheads="1"/>
            </p:cNvSpPr>
            <p:nvPr/>
          </p:nvSpPr>
          <p:spPr bwMode="auto">
            <a:xfrm>
              <a:off x="708761" y="1973772"/>
              <a:ext cx="2494857" cy="6078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lnSpc>
                  <a:spcPct val="120000"/>
                </a:lnSpc>
              </a:pPr>
              <a:r>
                <a:rPr lang="zh-CN" altLang="en-US" sz="1400" dirty="0">
                  <a:solidFill>
                    <a:schemeClr val="tx1">
                      <a:lumMod val="85000"/>
                      <a:lumOff val="15000"/>
                    </a:schemeClr>
                  </a:solidFill>
                  <a:latin typeface="微软雅黑" panose="020B0503020204020204" charset="-122"/>
                  <a:ea typeface="微软雅黑" panose="020B0503020204020204" charset="-122"/>
                </a:rPr>
                <a:t>招收我校首届广播电视新闻学</a:t>
              </a:r>
              <a:endParaRPr lang="en-US" altLang="zh-CN" sz="1400" dirty="0">
                <a:solidFill>
                  <a:schemeClr val="tx1">
                    <a:lumMod val="85000"/>
                    <a:lumOff val="15000"/>
                  </a:schemeClr>
                </a:solidFill>
                <a:latin typeface="微软雅黑" panose="020B0503020204020204" charset="-122"/>
                <a:ea typeface="微软雅黑" panose="020B0503020204020204" charset="-122"/>
              </a:endParaRPr>
            </a:p>
            <a:p>
              <a:pPr algn="ctr">
                <a:lnSpc>
                  <a:spcPct val="120000"/>
                </a:lnSpc>
              </a:pPr>
              <a:r>
                <a:rPr lang="zh-CN" altLang="en-US" sz="1400" dirty="0">
                  <a:solidFill>
                    <a:schemeClr val="tx1">
                      <a:lumMod val="85000"/>
                      <a:lumOff val="15000"/>
                    </a:schemeClr>
                  </a:solidFill>
                  <a:latin typeface="微软雅黑" panose="020B0503020204020204" charset="-122"/>
                  <a:ea typeface="微软雅黑" panose="020B0503020204020204" charset="-122"/>
                </a:rPr>
                <a:t>本科专业学生</a:t>
              </a:r>
              <a:r>
                <a:rPr lang="en-US" altLang="zh-CN" sz="1400" dirty="0">
                  <a:solidFill>
                    <a:schemeClr val="tx1">
                      <a:lumMod val="85000"/>
                      <a:lumOff val="15000"/>
                    </a:schemeClr>
                  </a:solidFill>
                  <a:latin typeface="微软雅黑" panose="020B0503020204020204" charset="-122"/>
                  <a:ea typeface="微软雅黑" panose="020B0503020204020204" charset="-122"/>
                </a:rPr>
                <a:t>1</a:t>
              </a:r>
              <a:r>
                <a:rPr lang="zh-CN" altLang="en-US" sz="1400" dirty="0">
                  <a:solidFill>
                    <a:schemeClr val="tx1">
                      <a:lumMod val="85000"/>
                      <a:lumOff val="15000"/>
                    </a:schemeClr>
                  </a:solidFill>
                  <a:latin typeface="微软雅黑" panose="020B0503020204020204" charset="-122"/>
                  <a:ea typeface="微软雅黑" panose="020B0503020204020204" charset="-122"/>
                </a:rPr>
                <a:t>个班</a:t>
              </a:r>
              <a:r>
                <a:rPr lang="en-US" altLang="zh-CN" sz="1400" dirty="0">
                  <a:solidFill>
                    <a:schemeClr val="tx1">
                      <a:lumMod val="85000"/>
                      <a:lumOff val="15000"/>
                    </a:schemeClr>
                  </a:solidFill>
                  <a:latin typeface="微软雅黑" panose="020B0503020204020204" charset="-122"/>
                  <a:ea typeface="微软雅黑" panose="020B0503020204020204" charset="-122"/>
                </a:rPr>
                <a:t>35</a:t>
              </a:r>
              <a:r>
                <a:rPr lang="zh-CN" altLang="en-US" sz="1400" dirty="0">
                  <a:solidFill>
                    <a:schemeClr val="tx1">
                      <a:lumMod val="85000"/>
                      <a:lumOff val="15000"/>
                    </a:schemeClr>
                  </a:solidFill>
                  <a:latin typeface="微软雅黑" panose="020B0503020204020204" charset="-122"/>
                  <a:ea typeface="微软雅黑" panose="020B0503020204020204" charset="-122"/>
                </a:rPr>
                <a:t>人</a:t>
              </a:r>
              <a:endParaRPr lang="zh-CN" altLang="en-US" sz="1400" dirty="0">
                <a:solidFill>
                  <a:schemeClr val="tx1">
                    <a:lumMod val="85000"/>
                    <a:lumOff val="15000"/>
                  </a:schemeClr>
                </a:solidFill>
                <a:latin typeface="微软雅黑" panose="020B0503020204020204" charset="-122"/>
                <a:ea typeface="微软雅黑" panose="020B0503020204020204" charset="-122"/>
              </a:endParaRPr>
            </a:p>
          </p:txBody>
        </p:sp>
      </p:grpSp>
      <p:sp>
        <p:nvSpPr>
          <p:cNvPr id="89" name="Line 30"/>
          <p:cNvSpPr>
            <a:spLocks noChangeShapeType="1"/>
          </p:cNvSpPr>
          <p:nvPr/>
        </p:nvSpPr>
        <p:spPr bwMode="auto">
          <a:xfrm>
            <a:off x="1478591" y="2125362"/>
            <a:ext cx="0" cy="697167"/>
          </a:xfrm>
          <a:prstGeom prst="line">
            <a:avLst/>
          </a:prstGeom>
          <a:noFill/>
          <a:ln w="19050" cap="rnd">
            <a:solidFill>
              <a:schemeClr val="tx1">
                <a:lumMod val="75000"/>
                <a:lumOff val="25000"/>
              </a:schemeClr>
            </a:solidFill>
            <a:prstDash val="sysDot"/>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800"/>
          </a:p>
        </p:txBody>
      </p:sp>
      <p:grpSp>
        <p:nvGrpSpPr>
          <p:cNvPr id="90" name="组合 89"/>
          <p:cNvGrpSpPr/>
          <p:nvPr/>
        </p:nvGrpSpPr>
        <p:grpSpPr>
          <a:xfrm>
            <a:off x="2996228" y="1236980"/>
            <a:ext cx="1812388" cy="706755"/>
            <a:chOff x="3418126" y="1686454"/>
            <a:chExt cx="1812807" cy="706918"/>
          </a:xfrm>
        </p:grpSpPr>
        <p:sp>
          <p:nvSpPr>
            <p:cNvPr id="91" name="Text Box 31"/>
            <p:cNvSpPr txBox="1">
              <a:spLocks noChangeArrowheads="1"/>
            </p:cNvSpPr>
            <p:nvPr/>
          </p:nvSpPr>
          <p:spPr bwMode="auto">
            <a:xfrm>
              <a:off x="3418126" y="1686454"/>
              <a:ext cx="1707275" cy="7069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CN" altLang="en-US" sz="2000" b="1" dirty="0">
                  <a:solidFill>
                    <a:schemeClr val="tx1">
                      <a:lumMod val="85000"/>
                      <a:lumOff val="15000"/>
                    </a:schemeClr>
                  </a:solidFill>
                  <a:latin typeface="微软雅黑" panose="020B0503020204020204" charset="-122"/>
                  <a:ea typeface="微软雅黑" panose="020B0503020204020204" charset="-122"/>
                </a:rPr>
                <a:t>获批二级学科</a:t>
              </a:r>
              <a:endParaRPr lang="en-US" altLang="zh-CN" sz="2000" b="1" dirty="0">
                <a:solidFill>
                  <a:schemeClr val="tx1">
                    <a:lumMod val="85000"/>
                    <a:lumOff val="15000"/>
                  </a:schemeClr>
                </a:solidFill>
                <a:latin typeface="微软雅黑" panose="020B0503020204020204" charset="-122"/>
                <a:ea typeface="微软雅黑" panose="020B0503020204020204" charset="-122"/>
              </a:endParaRPr>
            </a:p>
            <a:p>
              <a:pPr algn="ctr"/>
              <a:r>
                <a:rPr lang="zh-CN" altLang="en-US" sz="2000" b="1" dirty="0">
                  <a:solidFill>
                    <a:schemeClr val="tx1">
                      <a:lumMod val="85000"/>
                      <a:lumOff val="15000"/>
                    </a:schemeClr>
                  </a:solidFill>
                  <a:latin typeface="微软雅黑" panose="020B0503020204020204" charset="-122"/>
                  <a:ea typeface="微软雅黑" panose="020B0503020204020204" charset="-122"/>
                </a:rPr>
                <a:t>硕士点</a:t>
              </a:r>
              <a:endParaRPr lang="zh-CN" altLang="en-US" sz="2000" b="1" dirty="0">
                <a:solidFill>
                  <a:schemeClr val="tx1">
                    <a:lumMod val="85000"/>
                    <a:lumOff val="15000"/>
                  </a:schemeClr>
                </a:solidFill>
                <a:latin typeface="微软雅黑" panose="020B0503020204020204" charset="-122"/>
                <a:ea typeface="微软雅黑" panose="020B0503020204020204" charset="-122"/>
              </a:endParaRPr>
            </a:p>
          </p:txBody>
        </p:sp>
        <p:sp>
          <p:nvSpPr>
            <p:cNvPr id="92" name="Text Box 32"/>
            <p:cNvSpPr txBox="1">
              <a:spLocks noChangeArrowheads="1"/>
            </p:cNvSpPr>
            <p:nvPr/>
          </p:nvSpPr>
          <p:spPr bwMode="auto">
            <a:xfrm>
              <a:off x="5046160" y="1915566"/>
              <a:ext cx="184773" cy="329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lnSpc>
                  <a:spcPct val="120000"/>
                </a:lnSpc>
              </a:pPr>
              <a:endParaRPr lang="zh-CN" altLang="en-US" sz="1400" dirty="0">
                <a:solidFill>
                  <a:schemeClr val="tx1">
                    <a:lumMod val="85000"/>
                    <a:lumOff val="15000"/>
                  </a:schemeClr>
                </a:solidFill>
                <a:latin typeface="微软雅黑" panose="020B0503020204020204" charset="-122"/>
                <a:ea typeface="微软雅黑" panose="020B0503020204020204" charset="-122"/>
              </a:endParaRPr>
            </a:p>
          </p:txBody>
        </p:sp>
      </p:grpSp>
      <p:sp>
        <p:nvSpPr>
          <p:cNvPr id="93" name="Line 33"/>
          <p:cNvSpPr>
            <a:spLocks noChangeShapeType="1"/>
          </p:cNvSpPr>
          <p:nvPr/>
        </p:nvSpPr>
        <p:spPr bwMode="auto">
          <a:xfrm>
            <a:off x="3782808" y="2125362"/>
            <a:ext cx="0" cy="697167"/>
          </a:xfrm>
          <a:prstGeom prst="line">
            <a:avLst/>
          </a:prstGeom>
          <a:noFill/>
          <a:ln w="19050" cap="rnd">
            <a:solidFill>
              <a:schemeClr val="tx1">
                <a:lumMod val="75000"/>
                <a:lumOff val="25000"/>
              </a:schemeClr>
            </a:solidFill>
            <a:prstDash val="sysDot"/>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800"/>
          </a:p>
        </p:txBody>
      </p:sp>
      <p:grpSp>
        <p:nvGrpSpPr>
          <p:cNvPr id="94" name="组合 93"/>
          <p:cNvGrpSpPr/>
          <p:nvPr/>
        </p:nvGrpSpPr>
        <p:grpSpPr>
          <a:xfrm>
            <a:off x="5553040" y="1215292"/>
            <a:ext cx="1754695" cy="987108"/>
            <a:chOff x="5871045" y="1270730"/>
            <a:chExt cx="1755101" cy="987335"/>
          </a:xfrm>
        </p:grpSpPr>
        <p:sp>
          <p:nvSpPr>
            <p:cNvPr id="95" name="Text Box 34"/>
            <p:cNvSpPr txBox="1">
              <a:spLocks noChangeArrowheads="1"/>
            </p:cNvSpPr>
            <p:nvPr/>
          </p:nvSpPr>
          <p:spPr bwMode="auto">
            <a:xfrm>
              <a:off x="5871045" y="1270730"/>
              <a:ext cx="1707275" cy="7069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CN" altLang="en-US" sz="2000" b="1" dirty="0">
                  <a:solidFill>
                    <a:schemeClr val="tx1">
                      <a:lumMod val="85000"/>
                      <a:lumOff val="15000"/>
                    </a:schemeClr>
                  </a:solidFill>
                  <a:latin typeface="微软雅黑" panose="020B0503020204020204" charset="-122"/>
                  <a:ea typeface="微软雅黑" panose="020B0503020204020204" charset="-122"/>
                </a:rPr>
                <a:t>获批一级学科</a:t>
              </a:r>
              <a:endParaRPr lang="en-US" altLang="zh-CN" sz="2000" b="1" dirty="0">
                <a:solidFill>
                  <a:schemeClr val="tx1">
                    <a:lumMod val="85000"/>
                    <a:lumOff val="15000"/>
                  </a:schemeClr>
                </a:solidFill>
                <a:latin typeface="微软雅黑" panose="020B0503020204020204" charset="-122"/>
                <a:ea typeface="微软雅黑" panose="020B0503020204020204" charset="-122"/>
              </a:endParaRPr>
            </a:p>
            <a:p>
              <a:pPr algn="ctr"/>
              <a:r>
                <a:rPr lang="zh-CN" altLang="en-US" sz="2000" b="1" dirty="0">
                  <a:solidFill>
                    <a:schemeClr val="tx1">
                      <a:lumMod val="85000"/>
                      <a:lumOff val="15000"/>
                    </a:schemeClr>
                  </a:solidFill>
                  <a:latin typeface="微软雅黑" panose="020B0503020204020204" charset="-122"/>
                  <a:ea typeface="微软雅黑" panose="020B0503020204020204" charset="-122"/>
                </a:rPr>
                <a:t>硕士点</a:t>
              </a:r>
              <a:endParaRPr lang="zh-CN" altLang="en-US" sz="2000" b="1" dirty="0">
                <a:solidFill>
                  <a:schemeClr val="tx1">
                    <a:lumMod val="85000"/>
                    <a:lumOff val="15000"/>
                  </a:schemeClr>
                </a:solidFill>
                <a:latin typeface="微软雅黑" panose="020B0503020204020204" charset="-122"/>
                <a:ea typeface="微软雅黑" panose="020B0503020204020204" charset="-122"/>
              </a:endParaRPr>
            </a:p>
          </p:txBody>
        </p:sp>
        <p:sp>
          <p:nvSpPr>
            <p:cNvPr id="96" name="Text Box 35"/>
            <p:cNvSpPr txBox="1">
              <a:spLocks noChangeArrowheads="1"/>
            </p:cNvSpPr>
            <p:nvPr/>
          </p:nvSpPr>
          <p:spPr bwMode="auto">
            <a:xfrm>
              <a:off x="7441373" y="1929053"/>
              <a:ext cx="184773" cy="329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lnSpc>
                  <a:spcPct val="120000"/>
                </a:lnSpc>
              </a:pPr>
              <a:endParaRPr lang="zh-CN" altLang="en-US" sz="1400" dirty="0">
                <a:solidFill>
                  <a:schemeClr val="tx1">
                    <a:lumMod val="85000"/>
                    <a:lumOff val="15000"/>
                  </a:schemeClr>
                </a:solidFill>
                <a:latin typeface="微软雅黑" panose="020B0503020204020204" charset="-122"/>
                <a:ea typeface="微软雅黑" panose="020B0503020204020204" charset="-122"/>
              </a:endParaRPr>
            </a:p>
          </p:txBody>
        </p:sp>
      </p:grpSp>
      <p:sp>
        <p:nvSpPr>
          <p:cNvPr id="97" name="Line 36"/>
          <p:cNvSpPr>
            <a:spLocks noChangeShapeType="1"/>
          </p:cNvSpPr>
          <p:nvPr/>
        </p:nvSpPr>
        <p:spPr bwMode="auto">
          <a:xfrm>
            <a:off x="6317948" y="2125361"/>
            <a:ext cx="0" cy="697167"/>
          </a:xfrm>
          <a:prstGeom prst="line">
            <a:avLst/>
          </a:prstGeom>
          <a:noFill/>
          <a:ln w="19050" cap="rnd">
            <a:solidFill>
              <a:schemeClr val="tx1">
                <a:lumMod val="75000"/>
                <a:lumOff val="25000"/>
              </a:schemeClr>
            </a:solidFill>
            <a:prstDash val="sysDot"/>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800"/>
          </a:p>
        </p:txBody>
      </p:sp>
      <p:grpSp>
        <p:nvGrpSpPr>
          <p:cNvPr id="102" name="组合 101"/>
          <p:cNvGrpSpPr/>
          <p:nvPr/>
        </p:nvGrpSpPr>
        <p:grpSpPr>
          <a:xfrm>
            <a:off x="1369421" y="3929945"/>
            <a:ext cx="2154962" cy="1421885"/>
            <a:chOff x="1919312" y="4380049"/>
            <a:chExt cx="2155461" cy="1422215"/>
          </a:xfrm>
        </p:grpSpPr>
        <p:sp>
          <p:nvSpPr>
            <p:cNvPr id="103" name="Text Box 40"/>
            <p:cNvSpPr txBox="1">
              <a:spLocks noChangeArrowheads="1"/>
            </p:cNvSpPr>
            <p:nvPr/>
          </p:nvSpPr>
          <p:spPr bwMode="auto">
            <a:xfrm>
              <a:off x="2683900" y="4380049"/>
              <a:ext cx="184774" cy="3694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zh-CN" altLang="en-US" sz="1800" b="1" dirty="0">
                <a:solidFill>
                  <a:schemeClr val="tx1">
                    <a:lumMod val="85000"/>
                    <a:lumOff val="15000"/>
                  </a:schemeClr>
                </a:solidFill>
                <a:ea typeface="微软雅黑" panose="020B0503020204020204" charset="-122"/>
              </a:endParaRPr>
            </a:p>
          </p:txBody>
        </p:sp>
        <p:sp>
          <p:nvSpPr>
            <p:cNvPr id="104" name="Text Box 41"/>
            <p:cNvSpPr txBox="1">
              <a:spLocks noChangeArrowheads="1"/>
            </p:cNvSpPr>
            <p:nvPr/>
          </p:nvSpPr>
          <p:spPr bwMode="auto">
            <a:xfrm>
              <a:off x="1919312" y="4530699"/>
              <a:ext cx="2155461" cy="12715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r">
                <a:lnSpc>
                  <a:spcPct val="120000"/>
                </a:lnSpc>
              </a:pPr>
              <a:r>
                <a:rPr lang="zh-CN" altLang="en-US" sz="1600" dirty="0">
                  <a:solidFill>
                    <a:schemeClr val="tx1">
                      <a:lumMod val="85000"/>
                      <a:lumOff val="15000"/>
                    </a:schemeClr>
                  </a:solidFill>
                  <a:latin typeface="微软雅黑" panose="020B0503020204020204" charset="-122"/>
                  <a:ea typeface="微软雅黑" panose="020B0503020204020204" charset="-122"/>
                </a:rPr>
                <a:t>建成广播电视新闻学专业多媒体教室、摄像实验室、影片观摩室、电视编辑实验室</a:t>
              </a:r>
              <a:endParaRPr lang="zh-CN" altLang="en-US" sz="1600" dirty="0">
                <a:solidFill>
                  <a:schemeClr val="tx1">
                    <a:lumMod val="85000"/>
                    <a:lumOff val="15000"/>
                  </a:schemeClr>
                </a:solidFill>
                <a:latin typeface="微软雅黑" panose="020B0503020204020204" charset="-122"/>
                <a:ea typeface="微软雅黑" panose="020B0503020204020204" charset="-122"/>
              </a:endParaRPr>
            </a:p>
          </p:txBody>
        </p:sp>
      </p:grpSp>
      <p:sp>
        <p:nvSpPr>
          <p:cNvPr id="105" name="Line 42"/>
          <p:cNvSpPr>
            <a:spLocks noChangeShapeType="1"/>
          </p:cNvSpPr>
          <p:nvPr/>
        </p:nvSpPr>
        <p:spPr bwMode="auto">
          <a:xfrm>
            <a:off x="2598634" y="3326468"/>
            <a:ext cx="0" cy="503121"/>
          </a:xfrm>
          <a:prstGeom prst="line">
            <a:avLst/>
          </a:prstGeom>
          <a:noFill/>
          <a:ln w="19050" cap="rnd">
            <a:solidFill>
              <a:schemeClr val="tx1">
                <a:lumMod val="75000"/>
                <a:lumOff val="25000"/>
              </a:schemeClr>
            </a:solidFill>
            <a:prstDash val="sysDot"/>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800"/>
          </a:p>
        </p:txBody>
      </p:sp>
      <p:grpSp>
        <p:nvGrpSpPr>
          <p:cNvPr id="106" name="组合 105"/>
          <p:cNvGrpSpPr/>
          <p:nvPr/>
        </p:nvGrpSpPr>
        <p:grpSpPr>
          <a:xfrm>
            <a:off x="3844416" y="3829590"/>
            <a:ext cx="2252971" cy="1445685"/>
            <a:chOff x="4395373" y="4279665"/>
            <a:chExt cx="2253493" cy="1446019"/>
          </a:xfrm>
        </p:grpSpPr>
        <p:sp>
          <p:nvSpPr>
            <p:cNvPr id="107" name="Text Box 43"/>
            <p:cNvSpPr txBox="1">
              <a:spLocks noChangeArrowheads="1"/>
            </p:cNvSpPr>
            <p:nvPr/>
          </p:nvSpPr>
          <p:spPr bwMode="auto">
            <a:xfrm>
              <a:off x="4625641" y="4279665"/>
              <a:ext cx="1961334" cy="3988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CN" altLang="en-US" sz="2000" b="1" dirty="0">
                  <a:solidFill>
                    <a:schemeClr val="tx1">
                      <a:lumMod val="85000"/>
                      <a:lumOff val="15000"/>
                    </a:schemeClr>
                  </a:solidFill>
                  <a:latin typeface="微软雅黑" panose="020B0503020204020204" charset="-122"/>
                  <a:ea typeface="微软雅黑" panose="020B0503020204020204" charset="-122"/>
                </a:rPr>
                <a:t>通过教育部评估</a:t>
              </a:r>
              <a:endParaRPr lang="zh-CN" altLang="en-US" sz="2000" b="1" dirty="0">
                <a:solidFill>
                  <a:schemeClr val="tx1">
                    <a:lumMod val="85000"/>
                    <a:lumOff val="15000"/>
                  </a:schemeClr>
                </a:solidFill>
                <a:latin typeface="微软雅黑" panose="020B0503020204020204" charset="-122"/>
                <a:ea typeface="微软雅黑" panose="020B0503020204020204" charset="-122"/>
              </a:endParaRPr>
            </a:p>
          </p:txBody>
        </p:sp>
        <p:sp>
          <p:nvSpPr>
            <p:cNvPr id="108" name="Text Box 44"/>
            <p:cNvSpPr txBox="1">
              <a:spLocks noChangeArrowheads="1"/>
            </p:cNvSpPr>
            <p:nvPr/>
          </p:nvSpPr>
          <p:spPr bwMode="auto">
            <a:xfrm>
              <a:off x="4395373" y="4749463"/>
              <a:ext cx="2253493" cy="976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120000"/>
                </a:lnSpc>
              </a:pPr>
              <a:r>
                <a:rPr lang="zh-CN" altLang="en-US" sz="1600" dirty="0">
                  <a:solidFill>
                    <a:schemeClr val="tx1">
                      <a:lumMod val="85000"/>
                      <a:lumOff val="15000"/>
                    </a:schemeClr>
                  </a:solidFill>
                  <a:latin typeface="微软雅黑" panose="020B0503020204020204" charset="-122"/>
                  <a:ea typeface="微软雅黑" panose="020B0503020204020204" charset="-122"/>
                </a:rPr>
                <a:t>传播学硕士点接受教育部评估，</a:t>
              </a:r>
              <a:endParaRPr lang="en-US" altLang="zh-CN" sz="1600" dirty="0">
                <a:solidFill>
                  <a:schemeClr val="tx1">
                    <a:lumMod val="85000"/>
                    <a:lumOff val="15000"/>
                  </a:schemeClr>
                </a:solidFill>
                <a:latin typeface="微软雅黑" panose="020B0503020204020204" charset="-122"/>
                <a:ea typeface="微软雅黑" panose="020B0503020204020204" charset="-122"/>
              </a:endParaRPr>
            </a:p>
            <a:p>
              <a:pPr>
                <a:lnSpc>
                  <a:spcPct val="120000"/>
                </a:lnSpc>
              </a:pPr>
              <a:r>
                <a:rPr lang="zh-CN" altLang="en-US" sz="1600" dirty="0">
                  <a:solidFill>
                    <a:schemeClr val="tx1">
                      <a:lumMod val="85000"/>
                      <a:lumOff val="15000"/>
                    </a:schemeClr>
                  </a:solidFill>
                  <a:latin typeface="微软雅黑" panose="020B0503020204020204" charset="-122"/>
                  <a:ea typeface="微软雅黑" panose="020B0503020204020204" charset="-122"/>
                </a:rPr>
                <a:t>获新闻传播学排名第</a:t>
              </a:r>
              <a:r>
                <a:rPr lang="en-US" altLang="zh-CN" sz="1600" dirty="0">
                  <a:solidFill>
                    <a:schemeClr val="tx1">
                      <a:lumMod val="85000"/>
                      <a:lumOff val="15000"/>
                    </a:schemeClr>
                  </a:solidFill>
                  <a:latin typeface="微软雅黑" panose="020B0503020204020204" charset="-122"/>
                  <a:ea typeface="微软雅黑" panose="020B0503020204020204" charset="-122"/>
                </a:rPr>
                <a:t>23</a:t>
              </a:r>
              <a:endParaRPr lang="en-US" altLang="zh-CN" sz="1600" dirty="0">
                <a:solidFill>
                  <a:schemeClr val="tx1">
                    <a:lumMod val="85000"/>
                    <a:lumOff val="15000"/>
                  </a:schemeClr>
                </a:solidFill>
                <a:latin typeface="微软雅黑" panose="020B0503020204020204" charset="-122"/>
                <a:ea typeface="微软雅黑" panose="020B0503020204020204" charset="-122"/>
              </a:endParaRPr>
            </a:p>
          </p:txBody>
        </p:sp>
      </p:grpSp>
      <p:sp>
        <p:nvSpPr>
          <p:cNvPr id="109" name="Line 45"/>
          <p:cNvSpPr>
            <a:spLocks noChangeShapeType="1"/>
          </p:cNvSpPr>
          <p:nvPr/>
        </p:nvSpPr>
        <p:spPr bwMode="auto">
          <a:xfrm>
            <a:off x="4902359" y="3326468"/>
            <a:ext cx="0" cy="503121"/>
          </a:xfrm>
          <a:prstGeom prst="line">
            <a:avLst/>
          </a:prstGeom>
          <a:noFill/>
          <a:ln w="19050" cap="rnd">
            <a:solidFill>
              <a:schemeClr val="tx1">
                <a:lumMod val="75000"/>
                <a:lumOff val="25000"/>
              </a:schemeClr>
            </a:solidFill>
            <a:prstDash val="sysDot"/>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800"/>
          </a:p>
        </p:txBody>
      </p:sp>
      <p:sp>
        <p:nvSpPr>
          <p:cNvPr id="116" name="Text Box 50"/>
          <p:cNvSpPr txBox="1">
            <a:spLocks noChangeArrowheads="1"/>
          </p:cNvSpPr>
          <p:nvPr/>
        </p:nvSpPr>
        <p:spPr bwMode="auto">
          <a:xfrm>
            <a:off x="6487863" y="4092891"/>
            <a:ext cx="1856183" cy="9759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120000"/>
              </a:lnSpc>
            </a:pPr>
            <a:r>
              <a:rPr lang="zh-CN" altLang="en-US" sz="1600" dirty="0">
                <a:solidFill>
                  <a:schemeClr val="tx1">
                    <a:lumMod val="85000"/>
                    <a:lumOff val="15000"/>
                  </a:schemeClr>
                </a:solidFill>
                <a:latin typeface="微软雅黑" panose="020B0503020204020204" charset="-122"/>
                <a:ea typeface="微软雅黑" panose="020B0503020204020204" charset="-122"/>
              </a:rPr>
              <a:t>顺利通过教育部教学评估、学科评估、学位点评估</a:t>
            </a:r>
            <a:endParaRPr lang="zh-CN" altLang="en-US" sz="1600" dirty="0">
              <a:solidFill>
                <a:schemeClr val="tx1">
                  <a:lumMod val="85000"/>
                  <a:lumOff val="15000"/>
                </a:schemeClr>
              </a:solidFill>
              <a:latin typeface="微软雅黑" panose="020B0503020204020204" charset="-122"/>
              <a:ea typeface="微软雅黑" panose="020B0503020204020204" charset="-122"/>
            </a:endParaRPr>
          </a:p>
        </p:txBody>
      </p:sp>
      <p:sp>
        <p:nvSpPr>
          <p:cNvPr id="117" name="Line 51"/>
          <p:cNvSpPr>
            <a:spLocks noChangeShapeType="1"/>
          </p:cNvSpPr>
          <p:nvPr/>
        </p:nvSpPr>
        <p:spPr bwMode="auto">
          <a:xfrm>
            <a:off x="7455883" y="3464178"/>
            <a:ext cx="0" cy="503121"/>
          </a:xfrm>
          <a:prstGeom prst="line">
            <a:avLst/>
          </a:prstGeom>
          <a:noFill/>
          <a:ln w="19050" cap="rnd">
            <a:solidFill>
              <a:schemeClr val="tx1">
                <a:lumMod val="75000"/>
                <a:lumOff val="25000"/>
              </a:schemeClr>
            </a:solidFill>
            <a:prstDash val="sysDot"/>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800"/>
          </a:p>
        </p:txBody>
      </p:sp>
      <p:sp>
        <p:nvSpPr>
          <p:cNvPr id="51" name="Text Box 27"/>
          <p:cNvSpPr txBox="1">
            <a:spLocks noChangeArrowheads="1"/>
          </p:cNvSpPr>
          <p:nvPr/>
        </p:nvSpPr>
        <p:spPr bwMode="auto">
          <a:xfrm>
            <a:off x="8495222" y="2851518"/>
            <a:ext cx="759460" cy="3987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2000" dirty="0">
                <a:solidFill>
                  <a:schemeClr val="bg1"/>
                </a:solidFill>
                <a:latin typeface="微软雅黑" panose="020B0503020204020204" charset="-122"/>
                <a:ea typeface="微软雅黑" panose="020B0503020204020204" charset="-122"/>
              </a:rPr>
              <a:t>2020</a:t>
            </a:r>
            <a:endParaRPr lang="en-US" altLang="zh-CN" sz="2000" dirty="0">
              <a:solidFill>
                <a:schemeClr val="bg1"/>
              </a:solidFill>
              <a:latin typeface="微软雅黑" panose="020B0503020204020204" charset="-122"/>
              <a:ea typeface="微软雅黑" panose="020B0503020204020204" charset="-122"/>
            </a:endParaRPr>
          </a:p>
        </p:txBody>
      </p:sp>
      <p:sp>
        <p:nvSpPr>
          <p:cNvPr id="62" name="Text Box 50"/>
          <p:cNvSpPr txBox="1">
            <a:spLocks noChangeArrowheads="1"/>
          </p:cNvSpPr>
          <p:nvPr/>
        </p:nvSpPr>
        <p:spPr bwMode="auto">
          <a:xfrm>
            <a:off x="7764117" y="1217894"/>
            <a:ext cx="2064025" cy="460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lnSpc>
                <a:spcPct val="120000"/>
              </a:lnSpc>
            </a:pPr>
            <a:r>
              <a:rPr lang="zh-CN" altLang="en-US" sz="2000" b="1" dirty="0">
                <a:solidFill>
                  <a:schemeClr val="tx1">
                    <a:lumMod val="85000"/>
                    <a:lumOff val="15000"/>
                  </a:schemeClr>
                </a:solidFill>
                <a:latin typeface="微软雅黑" panose="020B0503020204020204" charset="-122"/>
                <a:ea typeface="微软雅黑" panose="020B0503020204020204" charset="-122"/>
              </a:rPr>
              <a:t>建成虚拟演播室</a:t>
            </a:r>
            <a:endParaRPr lang="zh-CN" altLang="en-US" sz="2000" b="1" dirty="0">
              <a:solidFill>
                <a:schemeClr val="tx1">
                  <a:lumMod val="85000"/>
                  <a:lumOff val="15000"/>
                </a:schemeClr>
              </a:solidFill>
              <a:latin typeface="微软雅黑" panose="020B0503020204020204" charset="-122"/>
              <a:ea typeface="微软雅黑" panose="020B0503020204020204" charset="-122"/>
            </a:endParaRPr>
          </a:p>
        </p:txBody>
      </p:sp>
      <p:sp>
        <p:nvSpPr>
          <p:cNvPr id="63" name="Line 36"/>
          <p:cNvSpPr>
            <a:spLocks noChangeShapeType="1"/>
          </p:cNvSpPr>
          <p:nvPr/>
        </p:nvSpPr>
        <p:spPr bwMode="auto">
          <a:xfrm>
            <a:off x="8856206" y="2132159"/>
            <a:ext cx="0" cy="697167"/>
          </a:xfrm>
          <a:prstGeom prst="line">
            <a:avLst/>
          </a:prstGeom>
          <a:noFill/>
          <a:ln w="19050" cap="rnd">
            <a:solidFill>
              <a:schemeClr val="tx1">
                <a:lumMod val="75000"/>
                <a:lumOff val="25000"/>
              </a:schemeClr>
            </a:solidFill>
            <a:prstDash val="sysDot"/>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800"/>
          </a:p>
        </p:txBody>
      </p:sp>
      <p:sp>
        <p:nvSpPr>
          <p:cNvPr id="64" name="文本框 63"/>
          <p:cNvSpPr txBox="1"/>
          <p:nvPr/>
        </p:nvSpPr>
        <p:spPr>
          <a:xfrm>
            <a:off x="8796130" y="4166206"/>
            <a:ext cx="2923080" cy="1198880"/>
          </a:xfrm>
          <a:prstGeom prst="rect">
            <a:avLst/>
          </a:prstGeom>
          <a:noFill/>
        </p:spPr>
        <p:txBody>
          <a:bodyPr wrap="square">
            <a:spAutoFit/>
          </a:bodyPr>
          <a:lstStyle/>
          <a:p>
            <a:r>
              <a:rPr lang="zh-CN" altLang="en-US" sz="1800" b="1" dirty="0">
                <a:solidFill>
                  <a:schemeClr val="tx1">
                    <a:lumMod val="85000"/>
                    <a:lumOff val="15000"/>
                  </a:schemeClr>
                </a:solidFill>
                <a:latin typeface="微软雅黑" panose="020B0503020204020204" charset="-122"/>
                <a:ea typeface="微软雅黑" panose="020B0503020204020204" charset="-122"/>
              </a:rPr>
              <a:t>在泰晤士高等教育</a:t>
            </a:r>
            <a:endParaRPr lang="en-US" altLang="zh-CN" sz="1800" b="1" dirty="0">
              <a:solidFill>
                <a:schemeClr val="tx1">
                  <a:lumMod val="85000"/>
                  <a:lumOff val="15000"/>
                </a:schemeClr>
              </a:solidFill>
              <a:latin typeface="微软雅黑" panose="020B0503020204020204" charset="-122"/>
              <a:ea typeface="微软雅黑" panose="020B0503020204020204" charset="-122"/>
            </a:endParaRPr>
          </a:p>
          <a:p>
            <a:r>
              <a:rPr lang="zh-CN" altLang="en-US" sz="1800" b="1" dirty="0">
                <a:solidFill>
                  <a:schemeClr val="tx1">
                    <a:lumMod val="85000"/>
                    <a:lumOff val="15000"/>
                  </a:schemeClr>
                </a:solidFill>
                <a:latin typeface="微软雅黑" panose="020B0503020204020204" charset="-122"/>
                <a:ea typeface="微软雅黑" panose="020B0503020204020204" charset="-122"/>
              </a:rPr>
              <a:t>中国学科评级中被评为</a:t>
            </a:r>
            <a:r>
              <a:rPr lang="en-US" altLang="zh-CN" sz="1800" b="1" dirty="0">
                <a:solidFill>
                  <a:schemeClr val="tx1">
                    <a:lumMod val="85000"/>
                    <a:lumOff val="15000"/>
                  </a:schemeClr>
                </a:solidFill>
                <a:latin typeface="微软雅黑" panose="020B0503020204020204" charset="-122"/>
                <a:ea typeface="微软雅黑" panose="020B0503020204020204" charset="-122"/>
              </a:rPr>
              <a:t>B-</a:t>
            </a:r>
            <a:r>
              <a:rPr lang="zh-CN" altLang="en-US" sz="1800" b="1" dirty="0">
                <a:solidFill>
                  <a:schemeClr val="tx1">
                    <a:lumMod val="85000"/>
                    <a:lumOff val="15000"/>
                  </a:schemeClr>
                </a:solidFill>
                <a:latin typeface="微软雅黑" panose="020B0503020204020204" charset="-122"/>
                <a:ea typeface="微软雅黑" panose="020B0503020204020204" charset="-122"/>
              </a:rPr>
              <a:t>。</a:t>
            </a:r>
            <a:endParaRPr lang="en-US" altLang="zh-CN" sz="1800" b="1" dirty="0">
              <a:solidFill>
                <a:schemeClr val="tx1">
                  <a:lumMod val="85000"/>
                  <a:lumOff val="15000"/>
                </a:schemeClr>
              </a:solidFill>
              <a:latin typeface="微软雅黑" panose="020B0503020204020204" charset="-122"/>
              <a:ea typeface="微软雅黑" panose="020B0503020204020204" charset="-122"/>
            </a:endParaRPr>
          </a:p>
          <a:p>
            <a:endParaRPr lang="en-US" altLang="zh-CN" sz="1800" b="1" dirty="0">
              <a:solidFill>
                <a:schemeClr val="tx1">
                  <a:lumMod val="85000"/>
                  <a:lumOff val="15000"/>
                </a:schemeClr>
              </a:solidFill>
              <a:latin typeface="微软雅黑" panose="020B0503020204020204" charset="-122"/>
              <a:ea typeface="微软雅黑" panose="020B0503020204020204" charset="-122"/>
            </a:endParaRPr>
          </a:p>
          <a:p>
            <a:r>
              <a:rPr lang="zh-CN" altLang="en-US" sz="1800" b="1" dirty="0">
                <a:solidFill>
                  <a:schemeClr val="tx1">
                    <a:lumMod val="85000"/>
                    <a:lumOff val="15000"/>
                  </a:schemeClr>
                </a:solidFill>
                <a:latin typeface="微软雅黑" panose="020B0503020204020204" charset="-122"/>
                <a:ea typeface="微软雅黑" panose="020B0503020204020204" charset="-122"/>
              </a:rPr>
              <a:t>湖北省一流专业</a:t>
            </a:r>
            <a:endParaRPr lang="zh-CN" altLang="en-US" sz="1800" b="1" dirty="0">
              <a:solidFill>
                <a:schemeClr val="tx1">
                  <a:lumMod val="85000"/>
                  <a:lumOff val="15000"/>
                </a:schemeClr>
              </a:solidFill>
              <a:latin typeface="微软雅黑" panose="020B0503020204020204" charset="-122"/>
              <a:ea typeface="微软雅黑" panose="020B0503020204020204" charset="-122"/>
            </a:endParaRPr>
          </a:p>
        </p:txBody>
      </p:sp>
      <p:sp>
        <p:nvSpPr>
          <p:cNvPr id="65" name="Text Box 27"/>
          <p:cNvSpPr txBox="1">
            <a:spLocks noChangeArrowheads="1"/>
          </p:cNvSpPr>
          <p:nvPr/>
        </p:nvSpPr>
        <p:spPr bwMode="auto">
          <a:xfrm>
            <a:off x="9618765" y="2865746"/>
            <a:ext cx="759460" cy="3987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2000" dirty="0">
                <a:solidFill>
                  <a:schemeClr val="bg1"/>
                </a:solidFill>
                <a:latin typeface="微软雅黑" panose="020B0503020204020204" charset="-122"/>
                <a:ea typeface="微软雅黑" panose="020B0503020204020204" charset="-122"/>
              </a:rPr>
              <a:t>2021</a:t>
            </a:r>
            <a:endParaRPr lang="en-US" altLang="zh-CN" sz="2000" dirty="0">
              <a:solidFill>
                <a:schemeClr val="bg1"/>
              </a:solidFill>
              <a:latin typeface="微软雅黑" panose="020B0503020204020204" charset="-122"/>
              <a:ea typeface="微软雅黑" panose="020B0503020204020204" charset="-122"/>
            </a:endParaRPr>
          </a:p>
        </p:txBody>
      </p:sp>
      <p:sp>
        <p:nvSpPr>
          <p:cNvPr id="66" name="Line 51"/>
          <p:cNvSpPr>
            <a:spLocks noChangeShapeType="1"/>
          </p:cNvSpPr>
          <p:nvPr/>
        </p:nvSpPr>
        <p:spPr bwMode="auto">
          <a:xfrm>
            <a:off x="10012462" y="3401178"/>
            <a:ext cx="0" cy="503121"/>
          </a:xfrm>
          <a:prstGeom prst="line">
            <a:avLst/>
          </a:prstGeom>
          <a:noFill/>
          <a:ln w="19050" cap="rnd">
            <a:solidFill>
              <a:schemeClr val="tx1">
                <a:lumMod val="75000"/>
                <a:lumOff val="25000"/>
              </a:schemeClr>
            </a:solidFill>
            <a:prstDash val="sysDot"/>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800"/>
          </a:p>
        </p:txBody>
      </p:sp>
      <p:graphicFrame>
        <p:nvGraphicFramePr>
          <p:cNvPr id="67" name="表格 2"/>
          <p:cNvGraphicFramePr>
            <a:graphicFrameLocks noGrp="1"/>
          </p:cNvGraphicFramePr>
          <p:nvPr/>
        </p:nvGraphicFramePr>
        <p:xfrm>
          <a:off x="-16640" y="0"/>
          <a:ext cx="12208640" cy="585216"/>
        </p:xfrm>
        <a:graphic>
          <a:graphicData uri="http://schemas.openxmlformats.org/drawingml/2006/table">
            <a:tbl>
              <a:tblPr firstRow="1" bandRow="1">
                <a:tableStyleId>{5C22544A-7EE6-4342-B048-85BDC9FD1C3A}</a:tableStyleId>
              </a:tblPr>
              <a:tblGrid>
                <a:gridCol w="214384"/>
                <a:gridCol w="1693353"/>
                <a:gridCol w="1751676"/>
                <a:gridCol w="2494955"/>
                <a:gridCol w="6054272"/>
              </a:tblGrid>
              <a:tr h="585216">
                <a:tc>
                  <a:txBody>
                    <a:bodyPr/>
                    <a:lstStyle/>
                    <a:p>
                      <a:pPr algn="ctr"/>
                      <a:endParaRPr lang="zh-CN" altLang="en-US" sz="2000" dirty="0">
                        <a:solidFill>
                          <a:schemeClr val="accent5">
                            <a:lumMod val="75000"/>
                          </a:schemeClr>
                        </a:solidFill>
                        <a:latin typeface="微软雅黑" panose="020B0503020204020204" charset="-122"/>
                        <a:ea typeface="微软雅黑" panose="020B0503020204020204" charset="-122"/>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070D7F"/>
                    </a:solidFill>
                  </a:tcPr>
                </a:tc>
                <a:tc>
                  <a:txBody>
                    <a:bodyPr/>
                    <a:lstStyle/>
                    <a:p>
                      <a:pPr algn="ctr"/>
                      <a:r>
                        <a:rPr lang="zh-CN" altLang="en-US" sz="2200" b="1" dirty="0">
                          <a:solidFill>
                            <a:srgbClr val="060B70"/>
                          </a:solidFill>
                          <a:latin typeface="微软雅黑" panose="020B0503020204020204" charset="-122"/>
                          <a:ea typeface="微软雅黑" panose="020B0503020204020204" charset="-122"/>
                        </a:rPr>
                        <a:t>①专业介绍</a:t>
                      </a:r>
                      <a:endParaRPr lang="zh-CN" altLang="en-US" sz="2200" b="1" dirty="0">
                        <a:solidFill>
                          <a:srgbClr val="060B70"/>
                        </a:solidFill>
                        <a:latin typeface="微软雅黑" panose="020B0503020204020204" charset="-122"/>
                        <a:ea typeface="微软雅黑" panose="020B0503020204020204" charset="-122"/>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1"/>
                    </a:solidFill>
                  </a:tcPr>
                </a:tc>
                <a:tc>
                  <a:txBody>
                    <a:bodyPr/>
                    <a:lstStyle/>
                    <a:p>
                      <a:pPr algn="ctr"/>
                      <a:r>
                        <a:rPr lang="zh-CN" altLang="en-US" sz="2200" b="1" dirty="0">
                          <a:solidFill>
                            <a:schemeClr val="bg1"/>
                          </a:solidFill>
                          <a:latin typeface="微软雅黑" panose="020B0503020204020204" charset="-122"/>
                          <a:ea typeface="微软雅黑" panose="020B0503020204020204" charset="-122"/>
                        </a:rPr>
                        <a:t>②</a:t>
                      </a:r>
                      <a:r>
                        <a:rPr lang="zh-CN" altLang="en-US" sz="2200" dirty="0">
                          <a:solidFill>
                            <a:schemeClr val="bg1"/>
                          </a:solidFill>
                          <a:latin typeface="微软雅黑" panose="020B0503020204020204" charset="-122"/>
                          <a:ea typeface="微软雅黑" panose="020B0503020204020204" charset="-122"/>
                        </a:rPr>
                        <a:t>就业前景</a:t>
                      </a:r>
                      <a:endParaRPr lang="zh-CN" altLang="en-US" sz="2200" dirty="0">
                        <a:solidFill>
                          <a:schemeClr val="bg1"/>
                        </a:solidFill>
                        <a:latin typeface="微软雅黑" panose="020B0503020204020204" charset="-122"/>
                        <a:ea typeface="微软雅黑" panose="020B0503020204020204" charset="-122"/>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070D7F"/>
                    </a:solidFill>
                  </a:tcPr>
                </a:tc>
                <a:tc>
                  <a:txBody>
                    <a:bodyPr/>
                    <a:lstStyle/>
                    <a:p>
                      <a:pPr algn="ctr"/>
                      <a:r>
                        <a:rPr lang="zh-CN" altLang="en-US" sz="2200" b="1" kern="1200" dirty="0">
                          <a:solidFill>
                            <a:schemeClr val="bg1"/>
                          </a:solidFill>
                          <a:latin typeface="微软雅黑" panose="020B0503020204020204" charset="-122"/>
                          <a:ea typeface="微软雅黑" panose="020B0503020204020204" charset="-122"/>
                          <a:cs typeface="+mn-cs"/>
                        </a:rPr>
                        <a:t>③辅修课程设置</a:t>
                      </a:r>
                      <a:endParaRPr lang="zh-CN" altLang="en-US" sz="2200" b="1" kern="1200" dirty="0">
                        <a:solidFill>
                          <a:schemeClr val="bg1"/>
                        </a:solidFill>
                        <a:latin typeface="微软雅黑" panose="020B0503020204020204" charset="-122"/>
                        <a:ea typeface="微软雅黑" panose="020B0503020204020204" charset="-122"/>
                        <a:cs typeface="+mn-cs"/>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070D7F"/>
                    </a:solidFill>
                  </a:tcPr>
                </a:tc>
                <a:tc>
                  <a:txBody>
                    <a:bodyPr/>
                    <a:lstStyle/>
                    <a:p>
                      <a:pPr algn="l"/>
                      <a:r>
                        <a:rPr lang="zh-CN" altLang="en-US" sz="2200" b="1" kern="1200" dirty="0">
                          <a:solidFill>
                            <a:schemeClr val="bg1"/>
                          </a:solidFill>
                          <a:latin typeface="微软雅黑" panose="020B0503020204020204" charset="-122"/>
                          <a:ea typeface="微软雅黑" panose="020B0503020204020204" charset="-122"/>
                          <a:cs typeface="+mn-cs"/>
                        </a:rPr>
                        <a:t>④辅修报考条件</a:t>
                      </a:r>
                      <a:r>
                        <a:rPr lang="en-US" altLang="zh-CN" sz="2000" dirty="0">
                          <a:latin typeface="微软雅黑" panose="020B0503020204020204" charset="-122"/>
                          <a:ea typeface="微软雅黑" panose="020B0503020204020204" charset="-122"/>
                        </a:rPr>
                        <a:t>      </a:t>
                      </a:r>
                      <a:endParaRPr lang="zh-CN" altLang="en-US" sz="2000" dirty="0">
                        <a:latin typeface="微软雅黑" panose="020B0503020204020204" charset="-122"/>
                        <a:ea typeface="微软雅黑" panose="020B0503020204020204" charset="-122"/>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070D7F"/>
                    </a:solidFill>
                  </a:tcPr>
                </a:tc>
              </a:tr>
            </a:tbl>
          </a:graphicData>
        </a:graphic>
      </p:graphicFrame>
      <p:sp>
        <p:nvSpPr>
          <p:cNvPr id="48" name="文本框 47"/>
          <p:cNvSpPr txBox="1"/>
          <p:nvPr/>
        </p:nvSpPr>
        <p:spPr>
          <a:xfrm>
            <a:off x="2133832" y="5773339"/>
            <a:ext cx="6629004" cy="646430"/>
          </a:xfrm>
          <a:prstGeom prst="rect">
            <a:avLst/>
          </a:prstGeom>
          <a:gradFill flip="none" rotWithShape="1">
            <a:gsLst>
              <a:gs pos="0">
                <a:schemeClr val="accent4">
                  <a:lumMod val="82000"/>
                  <a:lumOff val="18000"/>
                  <a:alpha val="19000"/>
                </a:schemeClr>
              </a:gs>
              <a:gs pos="84000">
                <a:schemeClr val="accent1">
                  <a:lumMod val="45000"/>
                  <a:lumOff val="55000"/>
                </a:schemeClr>
              </a:gs>
              <a:gs pos="83000">
                <a:schemeClr val="accent1">
                  <a:lumMod val="45000"/>
                  <a:lumOff val="55000"/>
                </a:schemeClr>
              </a:gs>
              <a:gs pos="100000">
                <a:schemeClr val="accent1">
                  <a:lumMod val="30000"/>
                  <a:lumOff val="70000"/>
                </a:schemeClr>
              </a:gs>
            </a:gsLst>
            <a:lin ang="2700000" scaled="1"/>
            <a:tileRect/>
          </a:gradFill>
          <a:ln>
            <a:noFill/>
          </a:ln>
          <a:effectLst>
            <a:softEdge rad="88900"/>
          </a:effectLst>
        </p:spPr>
        <p:style>
          <a:lnRef idx="0">
            <a:scrgbClr r="0" g="0" b="0"/>
          </a:lnRef>
          <a:fillRef idx="0">
            <a:scrgbClr r="0" g="0" b="0"/>
          </a:fillRef>
          <a:effectRef idx="0">
            <a:scrgbClr r="0" g="0" b="0"/>
          </a:effectRef>
          <a:fontRef idx="minor">
            <a:schemeClr val="lt1"/>
          </a:fontRef>
        </p:style>
        <p:txBody>
          <a:bodyPr wrap="square" lIns="108000" tIns="108000" bIns="108000" anchor="ctr" anchorCtr="0">
            <a:spAutoFit/>
          </a:bodyPr>
          <a:lstStyle/>
          <a:p>
            <a:r>
              <a:rPr lang="zh-CN" altLang="en-US" sz="2800" dirty="0">
                <a:solidFill>
                  <a:srgbClr val="002060"/>
                </a:solidFill>
                <a:latin typeface="微软雅黑" panose="020B0503020204020204" charset="-122"/>
                <a:ea typeface="微软雅黑" panose="020B0503020204020204" charset="-122"/>
              </a:rPr>
              <a:t>“强基础、重实践、求特色、入主流”</a:t>
            </a:r>
            <a:endParaRPr lang="zh-CN" altLang="en-US" sz="2800" dirty="0">
              <a:solidFill>
                <a:srgbClr val="002060"/>
              </a:solidFill>
              <a:latin typeface="微软雅黑" panose="020B0503020204020204" charset="-122"/>
              <a:ea typeface="微软雅黑" panose="020B0503020204020204" charset="-122"/>
            </a:endParaRPr>
          </a:p>
        </p:txBody>
      </p:sp>
      <p:sp>
        <p:nvSpPr>
          <p:cNvPr id="47" name="Text Box 27"/>
          <p:cNvSpPr txBox="1">
            <a:spLocks noChangeArrowheads="1"/>
          </p:cNvSpPr>
          <p:nvPr/>
        </p:nvSpPr>
        <p:spPr bwMode="auto">
          <a:xfrm>
            <a:off x="10610048" y="2875029"/>
            <a:ext cx="759460" cy="3987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2000" dirty="0">
                <a:solidFill>
                  <a:schemeClr val="bg1"/>
                </a:solidFill>
                <a:latin typeface="微软雅黑" panose="020B0503020204020204" charset="-122"/>
                <a:ea typeface="微软雅黑" panose="020B0503020204020204" charset="-122"/>
              </a:rPr>
              <a:t>2022</a:t>
            </a:r>
            <a:endParaRPr lang="en-US" altLang="zh-CN" sz="2000" dirty="0">
              <a:solidFill>
                <a:schemeClr val="bg1"/>
              </a:solidFill>
              <a:latin typeface="微软雅黑" panose="020B0503020204020204" charset="-122"/>
              <a:ea typeface="微软雅黑" panose="020B0503020204020204" charset="-122"/>
            </a:endParaRPr>
          </a:p>
        </p:txBody>
      </p:sp>
      <p:sp>
        <p:nvSpPr>
          <p:cNvPr id="49" name="Line 36"/>
          <p:cNvSpPr>
            <a:spLocks noChangeShapeType="1"/>
          </p:cNvSpPr>
          <p:nvPr/>
        </p:nvSpPr>
        <p:spPr bwMode="auto">
          <a:xfrm>
            <a:off x="11011217" y="2202400"/>
            <a:ext cx="0" cy="697167"/>
          </a:xfrm>
          <a:prstGeom prst="line">
            <a:avLst/>
          </a:prstGeom>
          <a:noFill/>
          <a:ln w="19050" cap="rnd">
            <a:solidFill>
              <a:schemeClr val="tx1">
                <a:lumMod val="75000"/>
                <a:lumOff val="25000"/>
              </a:schemeClr>
            </a:solidFill>
            <a:prstDash val="sysDot"/>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800"/>
          </a:p>
        </p:txBody>
      </p:sp>
      <p:sp>
        <p:nvSpPr>
          <p:cNvPr id="50" name="Text Box 50"/>
          <p:cNvSpPr txBox="1">
            <a:spLocks noChangeArrowheads="1"/>
          </p:cNvSpPr>
          <p:nvPr/>
        </p:nvSpPr>
        <p:spPr bwMode="auto">
          <a:xfrm>
            <a:off x="9828142" y="1686126"/>
            <a:ext cx="2064025" cy="460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lnSpc>
                <a:spcPct val="120000"/>
              </a:lnSpc>
            </a:pPr>
            <a:r>
              <a:rPr lang="zh-CN" altLang="en-US" sz="2000" b="1" dirty="0">
                <a:solidFill>
                  <a:srgbClr val="FF0000"/>
                </a:solidFill>
                <a:latin typeface="微软雅黑" panose="020B0503020204020204" charset="-122"/>
                <a:ea typeface="微软雅黑" panose="020B0503020204020204" charset="-122"/>
              </a:rPr>
              <a:t>国家一流专业</a:t>
            </a:r>
            <a:endParaRPr lang="zh-CN" altLang="en-US" sz="2000" b="1" dirty="0">
              <a:solidFill>
                <a:srgbClr val="FF0000"/>
              </a:solidFill>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232512" y="816160"/>
            <a:ext cx="11548890" cy="5923915"/>
          </a:xfrm>
          <a:prstGeom prst="rect">
            <a:avLst/>
          </a:prstGeom>
          <a:noFill/>
        </p:spPr>
        <p:txBody>
          <a:bodyPr wrap="square">
            <a:spAutoFit/>
          </a:bodyPr>
          <a:lstStyle/>
          <a:p>
            <a:r>
              <a:rPr lang="zh-CN" altLang="en-US" sz="2400" b="1" dirty="0">
                <a:solidFill>
                  <a:srgbClr val="FF0000"/>
                </a:solidFill>
                <a:latin typeface="微软雅黑" panose="020B0503020204020204" charset="-122"/>
                <a:ea typeface="微软雅黑" panose="020B0503020204020204" charset="-122"/>
                <a:sym typeface="微软雅黑" panose="020B0503020204020204" charset="-122"/>
              </a:rPr>
              <a:t>辅修培养目标：</a:t>
            </a:r>
            <a:endParaRPr lang="zh-CN" altLang="en-US" sz="2400" b="1" dirty="0">
              <a:solidFill>
                <a:srgbClr val="FF0000"/>
              </a:solidFill>
              <a:latin typeface="微软雅黑" panose="020B0503020204020204" charset="-122"/>
              <a:ea typeface="微软雅黑" panose="020B0503020204020204" charset="-122"/>
              <a:sym typeface="微软雅黑" panose="020B0503020204020204" charset="-122"/>
            </a:endParaRPr>
          </a:p>
          <a:p>
            <a:endParaRPr lang="zh-CN" altLang="en-US" sz="1800" b="1" dirty="0">
              <a:solidFill>
                <a:srgbClr val="000000"/>
              </a:solidFill>
              <a:latin typeface="微软雅黑" panose="020B0503020204020204" charset="-122"/>
              <a:ea typeface="微软雅黑" panose="020B0503020204020204" charset="-122"/>
              <a:sym typeface="微软雅黑" panose="020B0503020204020204" charset="-122"/>
            </a:endParaRPr>
          </a:p>
          <a:p>
            <a:r>
              <a:rPr lang="zh-CN" altLang="en-US" sz="1800" b="1" dirty="0">
                <a:solidFill>
                  <a:schemeClr val="accent5">
                    <a:lumMod val="75000"/>
                  </a:schemeClr>
                </a:solidFill>
                <a:latin typeface="微软雅黑" panose="020B0503020204020204" charset="-122"/>
                <a:ea typeface="微软雅黑" panose="020B0503020204020204" charset="-122"/>
                <a:sym typeface="微软雅黑" panose="020B0503020204020204" charset="-122"/>
              </a:rPr>
              <a:t>旨在培养适应信息传播变革和社会发展需求的专业、融合、创新型新闻传播人才。</a:t>
            </a:r>
            <a:endParaRPr lang="en-US" altLang="zh-CN" sz="1800" b="1" dirty="0">
              <a:solidFill>
                <a:schemeClr val="accent5">
                  <a:lumMod val="75000"/>
                </a:schemeClr>
              </a:solidFill>
              <a:latin typeface="微软雅黑" panose="020B0503020204020204" charset="-122"/>
              <a:ea typeface="微软雅黑" panose="020B0503020204020204" charset="-122"/>
              <a:sym typeface="微软雅黑" panose="020B0503020204020204" charset="-122"/>
            </a:endParaRPr>
          </a:p>
          <a:p>
            <a:endParaRPr lang="en-US" altLang="zh-CN" sz="1800" b="1" dirty="0">
              <a:solidFill>
                <a:schemeClr val="accent5">
                  <a:lumMod val="75000"/>
                </a:schemeClr>
              </a:solidFill>
              <a:latin typeface="微软雅黑" panose="020B0503020204020204" charset="-122"/>
              <a:ea typeface="微软雅黑" panose="020B0503020204020204" charset="-122"/>
              <a:sym typeface="微软雅黑" panose="020B0503020204020204" charset="-122"/>
            </a:endParaRPr>
          </a:p>
          <a:p>
            <a:pPr>
              <a:lnSpc>
                <a:spcPct val="150000"/>
              </a:lnSpc>
            </a:pPr>
            <a:r>
              <a:rPr lang="zh-CN" altLang="en-US" sz="1800" dirty="0">
                <a:solidFill>
                  <a:schemeClr val="accent5">
                    <a:lumMod val="75000"/>
                  </a:schemeClr>
                </a:solidFill>
                <a:latin typeface="微软雅黑" panose="020B0503020204020204" charset="-122"/>
                <a:ea typeface="微软雅黑" panose="020B0503020204020204" charset="-122"/>
              </a:rPr>
              <a:t>拥有针对一则新闻或者一个新闻事件应该采集何种信息，制作何种形态的新闻产品并发布在正确的媒介上的能力。</a:t>
            </a:r>
            <a:r>
              <a:rPr lang="zh-CN" altLang="en-US" sz="1100" dirty="0">
                <a:solidFill>
                  <a:schemeClr val="accent5">
                    <a:lumMod val="75000"/>
                  </a:schemeClr>
                </a:solidFill>
                <a:latin typeface="微软雅黑" panose="020B0503020204020204" charset="-122"/>
                <a:ea typeface="微软雅黑" panose="020B0503020204020204" charset="-122"/>
              </a:rPr>
              <a:t>（ICA和</a:t>
            </a:r>
            <a:r>
              <a:rPr lang="en-US" altLang="zh-CN" sz="1100" dirty="0">
                <a:solidFill>
                  <a:schemeClr val="accent5">
                    <a:lumMod val="75000"/>
                  </a:schemeClr>
                </a:solidFill>
                <a:latin typeface="微软雅黑" panose="020B0503020204020204" charset="-122"/>
                <a:ea typeface="微软雅黑" panose="020B0503020204020204" charset="-122"/>
              </a:rPr>
              <a:t>N</a:t>
            </a:r>
            <a:r>
              <a:rPr lang="zh-CN" altLang="en-US" sz="1100" dirty="0">
                <a:solidFill>
                  <a:schemeClr val="accent5">
                    <a:lumMod val="75000"/>
                  </a:schemeClr>
                </a:solidFill>
                <a:latin typeface="微软雅黑" panose="020B0503020204020204" charset="-122"/>
                <a:ea typeface="微软雅黑" panose="020B0503020204020204" charset="-122"/>
              </a:rPr>
              <a:t>CA，2013年年度报告）</a:t>
            </a:r>
            <a:endParaRPr lang="en-US" altLang="zh-CN" sz="1100" dirty="0">
              <a:solidFill>
                <a:schemeClr val="accent5">
                  <a:lumMod val="75000"/>
                </a:schemeClr>
              </a:solidFill>
              <a:latin typeface="微软雅黑" panose="020B0503020204020204" charset="-122"/>
              <a:ea typeface="微软雅黑" panose="020B0503020204020204" charset="-122"/>
            </a:endParaRPr>
          </a:p>
          <a:p>
            <a:pPr>
              <a:lnSpc>
                <a:spcPct val="150000"/>
              </a:lnSpc>
            </a:pPr>
            <a:endParaRPr lang="en-US" altLang="zh-CN" sz="1100" b="1" dirty="0">
              <a:solidFill>
                <a:srgbClr val="000000"/>
              </a:solidFill>
              <a:latin typeface="微软雅黑" panose="020B0503020204020204" charset="-122"/>
              <a:ea typeface="微软雅黑" panose="020B0503020204020204" charset="-122"/>
              <a:sym typeface="微软雅黑" panose="020B0503020204020204" charset="-122"/>
            </a:endParaRPr>
          </a:p>
          <a:p>
            <a:pPr>
              <a:lnSpc>
                <a:spcPct val="150000"/>
              </a:lnSpc>
              <a:spcBef>
                <a:spcPts val="600"/>
              </a:spcBef>
            </a:pPr>
            <a:r>
              <a:rPr lang="zh-CN" altLang="en-US" sz="2400" b="1" dirty="0">
                <a:solidFill>
                  <a:srgbClr val="FF0000"/>
                </a:solidFill>
                <a:latin typeface="微软雅黑" panose="020B0503020204020204" charset="-122"/>
                <a:ea typeface="微软雅黑" panose="020B0503020204020204" charset="-122"/>
                <a:sym typeface="微软雅黑" panose="020B0503020204020204" charset="-122"/>
              </a:rPr>
              <a:t>辅修就业前景：</a:t>
            </a:r>
            <a:endParaRPr lang="en-US" altLang="zh-CN" sz="2400" b="1" dirty="0">
              <a:solidFill>
                <a:srgbClr val="FF0000"/>
              </a:solidFill>
              <a:latin typeface="微软雅黑" panose="020B0503020204020204" charset="-122"/>
              <a:ea typeface="微软雅黑" panose="020B0503020204020204" charset="-122"/>
              <a:sym typeface="微软雅黑" panose="020B0503020204020204" charset="-122"/>
            </a:endParaRPr>
          </a:p>
          <a:p>
            <a:pPr>
              <a:lnSpc>
                <a:spcPct val="150000"/>
              </a:lnSpc>
              <a:spcBef>
                <a:spcPts val="600"/>
              </a:spcBef>
            </a:pPr>
            <a:r>
              <a:rPr lang="en-US" altLang="zh-CN" sz="1800" dirty="0">
                <a:solidFill>
                  <a:schemeClr val="accent5">
                    <a:lumMod val="75000"/>
                  </a:schemeClr>
                </a:solidFill>
                <a:latin typeface="微软雅黑" panose="020B0503020204020204" charset="-122"/>
                <a:ea typeface="微软雅黑" panose="020B0503020204020204" charset="-122"/>
              </a:rPr>
              <a:t>1</a:t>
            </a:r>
            <a:r>
              <a:rPr lang="zh-CN" altLang="en-US" sz="1800" dirty="0">
                <a:solidFill>
                  <a:schemeClr val="accent5">
                    <a:lumMod val="75000"/>
                  </a:schemeClr>
                </a:solidFill>
                <a:latin typeface="微软雅黑" panose="020B0503020204020204" charset="-122"/>
                <a:ea typeface="微软雅黑" panose="020B0503020204020204" charset="-122"/>
              </a:rPr>
              <a:t>、新闻行业：广播电台、电视台及新闻传媒集团中担任新闻记者、新闻编辑、节目主持（策划）人</a:t>
            </a:r>
            <a:endParaRPr lang="zh-CN" altLang="en-US" sz="1800" dirty="0">
              <a:solidFill>
                <a:schemeClr val="accent5">
                  <a:lumMod val="75000"/>
                </a:schemeClr>
              </a:solidFill>
              <a:latin typeface="微软雅黑" panose="020B0503020204020204" charset="-122"/>
              <a:ea typeface="微软雅黑" panose="020B0503020204020204" charset="-122"/>
            </a:endParaRPr>
          </a:p>
          <a:p>
            <a:pPr>
              <a:lnSpc>
                <a:spcPct val="150000"/>
              </a:lnSpc>
              <a:spcBef>
                <a:spcPts val="600"/>
              </a:spcBef>
            </a:pPr>
            <a:r>
              <a:rPr lang="en-US" altLang="zh-CN" sz="1800" dirty="0">
                <a:solidFill>
                  <a:schemeClr val="accent5">
                    <a:lumMod val="75000"/>
                  </a:schemeClr>
                </a:solidFill>
                <a:latin typeface="微软雅黑" panose="020B0503020204020204" charset="-122"/>
                <a:ea typeface="微软雅黑" panose="020B0503020204020204" charset="-122"/>
              </a:rPr>
              <a:t>2</a:t>
            </a:r>
            <a:r>
              <a:rPr lang="zh-CN" altLang="en-US" sz="1800" dirty="0">
                <a:solidFill>
                  <a:schemeClr val="accent5">
                    <a:lumMod val="75000"/>
                  </a:schemeClr>
                </a:solidFill>
                <a:latin typeface="微软雅黑" panose="020B0503020204020204" charset="-122"/>
                <a:ea typeface="微软雅黑" panose="020B0503020204020204" charset="-122"/>
              </a:rPr>
              <a:t>、广告行业：广告创作、广告服务、媒体广告代理</a:t>
            </a:r>
            <a:endParaRPr lang="zh-CN" altLang="en-US" sz="1800" dirty="0">
              <a:solidFill>
                <a:schemeClr val="accent5">
                  <a:lumMod val="75000"/>
                </a:schemeClr>
              </a:solidFill>
              <a:latin typeface="微软雅黑" panose="020B0503020204020204" charset="-122"/>
              <a:ea typeface="微软雅黑" panose="020B0503020204020204" charset="-122"/>
            </a:endParaRPr>
          </a:p>
          <a:p>
            <a:pPr>
              <a:lnSpc>
                <a:spcPct val="150000"/>
              </a:lnSpc>
              <a:spcBef>
                <a:spcPts val="600"/>
              </a:spcBef>
            </a:pPr>
            <a:r>
              <a:rPr lang="en-US" altLang="zh-CN" sz="1800" dirty="0">
                <a:solidFill>
                  <a:schemeClr val="accent5">
                    <a:lumMod val="75000"/>
                  </a:schemeClr>
                </a:solidFill>
                <a:latin typeface="微软雅黑" panose="020B0503020204020204" charset="-122"/>
                <a:ea typeface="微软雅黑" panose="020B0503020204020204" charset="-122"/>
              </a:rPr>
              <a:t>3</a:t>
            </a:r>
            <a:r>
              <a:rPr lang="zh-CN" altLang="en-US" sz="1800" dirty="0">
                <a:solidFill>
                  <a:schemeClr val="accent5">
                    <a:lumMod val="75000"/>
                  </a:schemeClr>
                </a:solidFill>
                <a:latin typeface="微软雅黑" panose="020B0503020204020204" charset="-122"/>
                <a:ea typeface="微软雅黑" panose="020B0503020204020204" charset="-122"/>
              </a:rPr>
              <a:t>、</a:t>
            </a:r>
            <a:r>
              <a:rPr lang="zh-CN" altLang="en-US" sz="1800" b="1" dirty="0">
                <a:solidFill>
                  <a:schemeClr val="accent5">
                    <a:lumMod val="75000"/>
                  </a:schemeClr>
                </a:solidFill>
                <a:latin typeface="微软雅黑" panose="020B0503020204020204" charset="-122"/>
                <a:ea typeface="微软雅黑" panose="020B0503020204020204" charset="-122"/>
              </a:rPr>
              <a:t>公共关系：企业传播、社区关系、媒体关系（在党政机关、企事业单位从事传播活动运营等工作）</a:t>
            </a:r>
            <a:endParaRPr lang="en-US" altLang="zh-CN" sz="1800" b="1" dirty="0">
              <a:solidFill>
                <a:schemeClr val="accent5">
                  <a:lumMod val="75000"/>
                </a:schemeClr>
              </a:solidFill>
              <a:latin typeface="微软雅黑" panose="020B0503020204020204" charset="-122"/>
              <a:ea typeface="微软雅黑" panose="020B0503020204020204" charset="-122"/>
            </a:endParaRPr>
          </a:p>
          <a:p>
            <a:pPr>
              <a:lnSpc>
                <a:spcPct val="150000"/>
              </a:lnSpc>
              <a:spcBef>
                <a:spcPts val="600"/>
              </a:spcBef>
            </a:pPr>
            <a:r>
              <a:rPr lang="zh-CN" altLang="en-US" sz="1800" dirty="0">
                <a:solidFill>
                  <a:schemeClr val="accent5">
                    <a:lumMod val="75000"/>
                  </a:schemeClr>
                </a:solidFill>
                <a:latin typeface="微软雅黑" panose="020B0503020204020204" charset="-122"/>
                <a:ea typeface="微软雅黑" panose="020B0503020204020204" charset="-122"/>
              </a:rPr>
              <a:t>       从社会机构现状看，几乎所有机构都会设立处理公共关系的部门，而这亦是本专业学生擅长的领域，因此专业前景发展较为乐观。</a:t>
            </a:r>
            <a:endParaRPr lang="zh-CN" altLang="en-US" sz="1800" dirty="0">
              <a:solidFill>
                <a:schemeClr val="accent5">
                  <a:lumMod val="75000"/>
                </a:schemeClr>
              </a:solidFill>
              <a:latin typeface="微软雅黑" panose="020B0503020204020204" charset="-122"/>
              <a:ea typeface="微软雅黑" panose="020B0503020204020204" charset="-122"/>
            </a:endParaRPr>
          </a:p>
          <a:p>
            <a:pPr>
              <a:lnSpc>
                <a:spcPct val="150000"/>
              </a:lnSpc>
            </a:pPr>
            <a:endParaRPr lang="zh-CN" altLang="en-US" sz="1800" b="1" dirty="0">
              <a:latin typeface="微软雅黑" panose="020B0503020204020204" charset="-122"/>
              <a:ea typeface="微软雅黑" panose="020B0503020204020204" charset="-122"/>
            </a:endParaRPr>
          </a:p>
          <a:p>
            <a:endParaRPr lang="zh-CN" altLang="en-US" sz="1800" b="1" dirty="0">
              <a:solidFill>
                <a:srgbClr val="000000"/>
              </a:solidFill>
              <a:latin typeface="微软雅黑" panose="020B0503020204020204" charset="-122"/>
              <a:ea typeface="微软雅黑" panose="020B0503020204020204" charset="-122"/>
              <a:sym typeface="微软雅黑" panose="020B0503020204020204" charset="-122"/>
            </a:endParaRPr>
          </a:p>
        </p:txBody>
      </p:sp>
      <p:graphicFrame>
        <p:nvGraphicFramePr>
          <p:cNvPr id="6" name="表格 5"/>
          <p:cNvGraphicFramePr>
            <a:graphicFrameLocks noGrp="1"/>
          </p:cNvGraphicFramePr>
          <p:nvPr/>
        </p:nvGraphicFramePr>
        <p:xfrm>
          <a:off x="0" y="0"/>
          <a:ext cx="11861019" cy="585216"/>
        </p:xfrm>
        <a:graphic>
          <a:graphicData uri="http://schemas.openxmlformats.org/drawingml/2006/table">
            <a:tbl>
              <a:tblPr firstRow="1" bandRow="1">
                <a:tableStyleId>{5C22544A-7EE6-4342-B048-85BDC9FD1C3A}</a:tableStyleId>
              </a:tblPr>
              <a:tblGrid>
                <a:gridCol w="208280"/>
                <a:gridCol w="1645138"/>
                <a:gridCol w="1701800"/>
                <a:gridCol w="2423915"/>
                <a:gridCol w="5881886"/>
              </a:tblGrid>
              <a:tr h="585216">
                <a:tc>
                  <a:txBody>
                    <a:bodyPr/>
                    <a:lstStyle/>
                    <a:p>
                      <a:pPr algn="ctr"/>
                      <a:endParaRPr lang="zh-CN" altLang="en-US" sz="2000" dirty="0">
                        <a:solidFill>
                          <a:schemeClr val="accent5">
                            <a:lumMod val="75000"/>
                          </a:schemeClr>
                        </a:solidFill>
                        <a:latin typeface="微软雅黑" panose="020B0503020204020204" charset="-122"/>
                        <a:ea typeface="微软雅黑" panose="020B0503020204020204" charset="-122"/>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070D7F"/>
                    </a:solidFill>
                  </a:tcPr>
                </a:tc>
                <a:tc>
                  <a:txBody>
                    <a:bodyPr/>
                    <a:lstStyle/>
                    <a:p>
                      <a:pPr algn="ctr"/>
                      <a:r>
                        <a:rPr lang="zh-CN" altLang="en-US" sz="2200" b="1" dirty="0">
                          <a:solidFill>
                            <a:schemeClr val="bg1"/>
                          </a:solidFill>
                          <a:latin typeface="微软雅黑" panose="020B0503020204020204" charset="-122"/>
                          <a:ea typeface="微软雅黑" panose="020B0503020204020204" charset="-122"/>
                        </a:rPr>
                        <a:t>①专业介绍</a:t>
                      </a:r>
                      <a:endParaRPr lang="zh-CN" altLang="en-US" sz="2200" b="1" dirty="0">
                        <a:solidFill>
                          <a:schemeClr val="bg1"/>
                        </a:solidFill>
                        <a:latin typeface="微软雅黑" panose="020B0503020204020204" charset="-122"/>
                        <a:ea typeface="微软雅黑" panose="020B0503020204020204" charset="-122"/>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060B70"/>
                    </a:solidFill>
                  </a:tcPr>
                </a:tc>
                <a:tc>
                  <a:txBody>
                    <a:bodyPr/>
                    <a:lstStyle/>
                    <a:p>
                      <a:pPr algn="ctr"/>
                      <a:r>
                        <a:rPr lang="zh-CN" altLang="en-US" sz="2200" b="1" dirty="0">
                          <a:solidFill>
                            <a:srgbClr val="060B70"/>
                          </a:solidFill>
                          <a:latin typeface="微软雅黑" panose="020B0503020204020204" charset="-122"/>
                          <a:ea typeface="微软雅黑" panose="020B0503020204020204" charset="-122"/>
                        </a:rPr>
                        <a:t>②</a:t>
                      </a:r>
                      <a:r>
                        <a:rPr lang="zh-CN" altLang="en-US" sz="2200" dirty="0">
                          <a:solidFill>
                            <a:srgbClr val="060B70"/>
                          </a:solidFill>
                          <a:latin typeface="微软雅黑" panose="020B0503020204020204" charset="-122"/>
                          <a:ea typeface="微软雅黑" panose="020B0503020204020204" charset="-122"/>
                        </a:rPr>
                        <a:t>培养目标</a:t>
                      </a:r>
                      <a:endParaRPr lang="zh-CN" altLang="en-US" sz="2200" dirty="0">
                        <a:solidFill>
                          <a:srgbClr val="060B70"/>
                        </a:solidFill>
                        <a:latin typeface="微软雅黑" panose="020B0503020204020204" charset="-122"/>
                        <a:ea typeface="微软雅黑" panose="020B0503020204020204" charset="-122"/>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1"/>
                    </a:solidFill>
                  </a:tcPr>
                </a:tc>
                <a:tc>
                  <a:txBody>
                    <a:bodyPr/>
                    <a:lstStyle/>
                    <a:p>
                      <a:pPr algn="ctr"/>
                      <a:r>
                        <a:rPr lang="zh-CN" altLang="en-US" sz="2200" b="1" kern="1200" dirty="0">
                          <a:solidFill>
                            <a:schemeClr val="bg1"/>
                          </a:solidFill>
                          <a:latin typeface="微软雅黑" panose="020B0503020204020204" charset="-122"/>
                          <a:ea typeface="微软雅黑" panose="020B0503020204020204" charset="-122"/>
                          <a:cs typeface="+mn-cs"/>
                        </a:rPr>
                        <a:t>③辅修课程设置</a:t>
                      </a:r>
                      <a:endParaRPr lang="zh-CN" altLang="en-US" sz="2200" b="1" kern="1200" dirty="0">
                        <a:solidFill>
                          <a:schemeClr val="bg1"/>
                        </a:solidFill>
                        <a:latin typeface="微软雅黑" panose="020B0503020204020204" charset="-122"/>
                        <a:ea typeface="微软雅黑" panose="020B0503020204020204" charset="-122"/>
                        <a:cs typeface="+mn-cs"/>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070D7F"/>
                    </a:solidFill>
                  </a:tcPr>
                </a:tc>
                <a:tc>
                  <a:txBody>
                    <a:bodyPr/>
                    <a:lstStyle/>
                    <a:p>
                      <a:pPr algn="l"/>
                      <a:r>
                        <a:rPr lang="zh-CN" altLang="en-US" sz="2200" b="1" kern="1200" dirty="0">
                          <a:solidFill>
                            <a:schemeClr val="bg1"/>
                          </a:solidFill>
                          <a:latin typeface="微软雅黑" panose="020B0503020204020204" charset="-122"/>
                          <a:ea typeface="微软雅黑" panose="020B0503020204020204" charset="-122"/>
                          <a:cs typeface="+mn-cs"/>
                        </a:rPr>
                        <a:t>④辅修报名条件</a:t>
                      </a:r>
                      <a:r>
                        <a:rPr lang="en-US" altLang="zh-CN" sz="2000" dirty="0">
                          <a:latin typeface="微软雅黑" panose="020B0503020204020204" charset="-122"/>
                          <a:ea typeface="微软雅黑" panose="020B0503020204020204" charset="-122"/>
                        </a:rPr>
                        <a:t>      </a:t>
                      </a:r>
                      <a:endParaRPr lang="zh-CN" altLang="en-US" sz="2000" dirty="0">
                        <a:latin typeface="微软雅黑" panose="020B0503020204020204" charset="-122"/>
                        <a:ea typeface="微软雅黑" panose="020B0503020204020204" charset="-122"/>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070D7F"/>
                    </a:solidFill>
                  </a:tcPr>
                </a:tc>
              </a:tr>
            </a:tbl>
          </a:graphicData>
        </a:graphic>
      </p:graphicFrame>
    </p:spTree>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1047591" y="1133476"/>
            <a:ext cx="9443720" cy="2306955"/>
          </a:xfrm>
          <a:prstGeom prst="rect">
            <a:avLst/>
          </a:prstGeom>
          <a:noFill/>
        </p:spPr>
        <p:txBody>
          <a:bodyPr wrap="square" rtlCol="0" anchor="t">
            <a:spAutoFit/>
          </a:bodyPr>
          <a:lstStyle/>
          <a:p>
            <a:endParaRPr lang="zh-CN" altLang="en-US" sz="1800"/>
          </a:p>
          <a:p>
            <a:endParaRPr lang="zh-CN" altLang="en-US" sz="1800"/>
          </a:p>
          <a:p>
            <a:endParaRPr lang="zh-CN" altLang="en-US" sz="1800"/>
          </a:p>
          <a:p>
            <a:endParaRPr lang="zh-CN" altLang="en-US" sz="1800"/>
          </a:p>
          <a:p>
            <a:endParaRPr lang="zh-CN" altLang="en-US" sz="1800"/>
          </a:p>
          <a:p>
            <a:endParaRPr lang="zh-CN" altLang="en-US" sz="1800"/>
          </a:p>
          <a:p>
            <a:endParaRPr lang="zh-CN" altLang="en-US" sz="1800"/>
          </a:p>
          <a:p>
            <a:endParaRPr lang="zh-CN" altLang="en-US" sz="1800"/>
          </a:p>
        </p:txBody>
      </p:sp>
      <p:graphicFrame>
        <p:nvGraphicFramePr>
          <p:cNvPr id="3" name="表格 2"/>
          <p:cNvGraphicFramePr/>
          <p:nvPr/>
        </p:nvGraphicFramePr>
        <p:xfrm>
          <a:off x="161217" y="793487"/>
          <a:ext cx="11751172" cy="5680598"/>
        </p:xfrm>
        <a:graphic>
          <a:graphicData uri="http://schemas.openxmlformats.org/drawingml/2006/table">
            <a:tbl>
              <a:tblPr firstRow="1" bandRow="1">
                <a:tableStyleId>{5C22544A-7EE6-4342-B048-85BDC9FD1C3A}</a:tableStyleId>
              </a:tblPr>
              <a:tblGrid>
                <a:gridCol w="1592013"/>
                <a:gridCol w="1194010"/>
                <a:gridCol w="1042869"/>
                <a:gridCol w="1065541"/>
                <a:gridCol w="1156224"/>
                <a:gridCol w="1118440"/>
                <a:gridCol w="1251760"/>
                <a:gridCol w="979694"/>
                <a:gridCol w="1175633"/>
                <a:gridCol w="1174988"/>
              </a:tblGrid>
              <a:tr h="1616279">
                <a:tc>
                  <a:txBody>
                    <a:bodyPr/>
                    <a:lstStyle/>
                    <a:p>
                      <a:pPr>
                        <a:buNone/>
                      </a:pPr>
                      <a:endParaRPr lang="zh-CN" altLang="en-US" dirty="0">
                        <a:latin typeface="微软雅黑" panose="020B0503020204020204" charset="-122"/>
                        <a:ea typeface="微软雅黑" panose="020B0503020204020204" charset="-122"/>
                      </a:endParaRPr>
                    </a:p>
                  </a:txBody>
                  <a:tcPr/>
                </a:tc>
                <a:tc>
                  <a:txBody>
                    <a:bodyPr/>
                    <a:lstStyle/>
                    <a:p>
                      <a:pPr algn="ctr">
                        <a:buNone/>
                      </a:pPr>
                      <a:r>
                        <a:rPr lang="zh-CN" altLang="en-US" dirty="0">
                          <a:latin typeface="微软雅黑" panose="020B0503020204020204" charset="-122"/>
                          <a:ea typeface="微软雅黑" panose="020B0503020204020204" charset="-122"/>
                        </a:rPr>
                        <a:t>描述新闻传播学科</a:t>
                      </a:r>
                      <a:endParaRPr lang="zh-CN" altLang="en-US" dirty="0">
                        <a:latin typeface="微软雅黑" panose="020B0503020204020204" charset="-122"/>
                        <a:ea typeface="微软雅黑" panose="020B0503020204020204" charset="-122"/>
                      </a:endParaRPr>
                    </a:p>
                    <a:p>
                      <a:pPr algn="ctr">
                        <a:buNone/>
                      </a:pPr>
                      <a:r>
                        <a:rPr lang="zh-CN" altLang="en-US" dirty="0">
                          <a:latin typeface="微软雅黑" panose="020B0503020204020204" charset="-122"/>
                          <a:ea typeface="微软雅黑" panose="020B0503020204020204" charset="-122"/>
                        </a:rPr>
                        <a:t>核心问题</a:t>
                      </a:r>
                      <a:endParaRPr lang="zh-CN" altLang="en-US" dirty="0">
                        <a:latin typeface="微软雅黑" panose="020B0503020204020204" charset="-122"/>
                        <a:ea typeface="微软雅黑" panose="020B0503020204020204" charset="-122"/>
                      </a:endParaRPr>
                    </a:p>
                  </a:txBody>
                  <a:tcPr anchor="ctr" anchorCtr="0"/>
                </a:tc>
                <a:tc>
                  <a:txBody>
                    <a:bodyPr/>
                    <a:lstStyle/>
                    <a:p>
                      <a:pPr algn="ctr">
                        <a:buNone/>
                      </a:pPr>
                      <a:r>
                        <a:rPr lang="zh-CN" altLang="en-US" dirty="0">
                          <a:latin typeface="微软雅黑" panose="020B0503020204020204" charset="-122"/>
                          <a:ea typeface="微软雅黑" panose="020B0503020204020204" charset="-122"/>
                        </a:rPr>
                        <a:t>应用新闻传播理论和概念</a:t>
                      </a:r>
                      <a:endParaRPr lang="zh-CN" altLang="en-US" dirty="0">
                        <a:latin typeface="微软雅黑" panose="020B0503020204020204" charset="-122"/>
                        <a:ea typeface="微软雅黑" panose="020B0503020204020204" charset="-122"/>
                      </a:endParaRPr>
                    </a:p>
                  </a:txBody>
                  <a:tcPr anchor="ctr" anchorCtr="0"/>
                </a:tc>
                <a:tc>
                  <a:txBody>
                    <a:bodyPr/>
                    <a:lstStyle/>
                    <a:p>
                      <a:pPr algn="ctr">
                        <a:buNone/>
                      </a:pPr>
                      <a:r>
                        <a:rPr lang="zh-CN" altLang="en-US">
                          <a:latin typeface="微软雅黑" panose="020B0503020204020204" charset="-122"/>
                          <a:ea typeface="微软雅黑" panose="020B0503020204020204" charset="-122"/>
                        </a:rPr>
                        <a:t>参与沟通和信息传播</a:t>
                      </a:r>
                      <a:endParaRPr lang="zh-CN" altLang="en-US">
                        <a:latin typeface="微软雅黑" panose="020B0503020204020204" charset="-122"/>
                        <a:ea typeface="微软雅黑" panose="020B0503020204020204" charset="-122"/>
                      </a:endParaRPr>
                    </a:p>
                  </a:txBody>
                  <a:tcPr anchor="ctr" anchorCtr="0"/>
                </a:tc>
                <a:tc>
                  <a:txBody>
                    <a:bodyPr/>
                    <a:lstStyle/>
                    <a:p>
                      <a:pPr algn="ctr">
                        <a:buNone/>
                      </a:pPr>
                      <a:r>
                        <a:rPr lang="zh-CN" altLang="en-US">
                          <a:latin typeface="微软雅黑" panose="020B0503020204020204" charset="-122"/>
                          <a:ea typeface="微软雅黑" panose="020B0503020204020204" charset="-122"/>
                        </a:rPr>
                        <a:t>针对性的创造传播内容</a:t>
                      </a:r>
                      <a:endParaRPr lang="zh-CN" altLang="en-US">
                        <a:latin typeface="微软雅黑" panose="020B0503020204020204" charset="-122"/>
                        <a:ea typeface="微软雅黑" panose="020B0503020204020204" charset="-122"/>
                      </a:endParaRPr>
                    </a:p>
                  </a:txBody>
                  <a:tcPr anchor="ctr" anchorCtr="0"/>
                </a:tc>
                <a:tc>
                  <a:txBody>
                    <a:bodyPr/>
                    <a:lstStyle/>
                    <a:p>
                      <a:pPr algn="ctr">
                        <a:buNone/>
                      </a:pPr>
                      <a:r>
                        <a:rPr lang="zh-CN" altLang="en-US">
                          <a:latin typeface="微软雅黑" panose="020B0503020204020204" charset="-122"/>
                          <a:ea typeface="微软雅黑" panose="020B0503020204020204" charset="-122"/>
                        </a:rPr>
                        <a:t>批判性分析消息</a:t>
                      </a:r>
                      <a:endParaRPr lang="zh-CN" altLang="en-US">
                        <a:latin typeface="微软雅黑" panose="020B0503020204020204" charset="-122"/>
                        <a:ea typeface="微软雅黑" panose="020B0503020204020204" charset="-122"/>
                      </a:endParaRPr>
                    </a:p>
                  </a:txBody>
                  <a:tcPr anchor="ctr" anchorCtr="0"/>
                </a:tc>
                <a:tc>
                  <a:txBody>
                    <a:bodyPr/>
                    <a:lstStyle/>
                    <a:p>
                      <a:pPr algn="ctr">
                        <a:buNone/>
                      </a:pPr>
                      <a:r>
                        <a:rPr lang="zh-CN" altLang="en-US">
                          <a:latin typeface="微软雅黑" panose="020B0503020204020204" charset="-122"/>
                          <a:ea typeface="微软雅黑" panose="020B0503020204020204" charset="-122"/>
                        </a:rPr>
                        <a:t>传播目标的达成和赋能</a:t>
                      </a:r>
                      <a:endParaRPr lang="zh-CN" altLang="en-US">
                        <a:latin typeface="微软雅黑" panose="020B0503020204020204" charset="-122"/>
                        <a:ea typeface="微软雅黑" panose="020B0503020204020204" charset="-122"/>
                      </a:endParaRPr>
                    </a:p>
                  </a:txBody>
                  <a:tcPr anchor="ctr" anchorCtr="0"/>
                </a:tc>
                <a:tc>
                  <a:txBody>
                    <a:bodyPr/>
                    <a:lstStyle/>
                    <a:p>
                      <a:pPr algn="ctr">
                        <a:buNone/>
                      </a:pPr>
                      <a:r>
                        <a:rPr lang="zh-CN" altLang="en-US">
                          <a:latin typeface="微软雅黑" panose="020B0503020204020204" charset="-122"/>
                          <a:ea typeface="微软雅黑" panose="020B0503020204020204" charset="-122"/>
                        </a:rPr>
                        <a:t>传播的道德和伦理</a:t>
                      </a:r>
                      <a:endParaRPr lang="zh-CN" altLang="en-US">
                        <a:latin typeface="微软雅黑" panose="020B0503020204020204" charset="-122"/>
                        <a:ea typeface="微软雅黑" panose="020B0503020204020204" charset="-122"/>
                      </a:endParaRPr>
                    </a:p>
                  </a:txBody>
                  <a:tcPr anchor="ctr" anchorCtr="0"/>
                </a:tc>
                <a:tc>
                  <a:txBody>
                    <a:bodyPr/>
                    <a:lstStyle/>
                    <a:p>
                      <a:pPr algn="ctr">
                        <a:buNone/>
                      </a:pPr>
                      <a:r>
                        <a:rPr lang="zh-CN" altLang="en-US" dirty="0">
                          <a:latin typeface="微软雅黑" panose="020B0503020204020204" charset="-122"/>
                          <a:ea typeface="微软雅黑" panose="020B0503020204020204" charset="-122"/>
                        </a:rPr>
                        <a:t>利用传播</a:t>
                      </a:r>
                      <a:endParaRPr lang="zh-CN" altLang="en-US" dirty="0">
                        <a:latin typeface="微软雅黑" panose="020B0503020204020204" charset="-122"/>
                        <a:ea typeface="微软雅黑" panose="020B0503020204020204" charset="-122"/>
                      </a:endParaRPr>
                    </a:p>
                    <a:p>
                      <a:pPr algn="ctr">
                        <a:buNone/>
                      </a:pPr>
                      <a:r>
                        <a:rPr lang="zh-CN" altLang="en-US" dirty="0">
                          <a:latin typeface="微软雅黑" panose="020B0503020204020204" charset="-122"/>
                          <a:ea typeface="微软雅黑" panose="020B0503020204020204" charset="-122"/>
                        </a:rPr>
                        <a:t>消弭差异</a:t>
                      </a:r>
                      <a:endParaRPr lang="zh-CN" altLang="en-US" dirty="0">
                        <a:latin typeface="微软雅黑" panose="020B0503020204020204" charset="-122"/>
                        <a:ea typeface="微软雅黑" panose="020B0503020204020204" charset="-122"/>
                      </a:endParaRPr>
                    </a:p>
                  </a:txBody>
                  <a:tcPr anchor="ctr" anchorCtr="0"/>
                </a:tc>
                <a:tc>
                  <a:txBody>
                    <a:bodyPr/>
                    <a:lstStyle/>
                    <a:p>
                      <a:pPr algn="ctr">
                        <a:buNone/>
                      </a:pPr>
                      <a:r>
                        <a:rPr lang="zh-CN" altLang="en-US">
                          <a:latin typeface="微软雅黑" panose="020B0503020204020204" charset="-122"/>
                          <a:ea typeface="微软雅黑" panose="020B0503020204020204" charset="-122"/>
                        </a:rPr>
                        <a:t>影响公共话语</a:t>
                      </a:r>
                      <a:endParaRPr lang="zh-CN" altLang="en-US">
                        <a:latin typeface="微软雅黑" panose="020B0503020204020204" charset="-122"/>
                        <a:ea typeface="微软雅黑" panose="020B0503020204020204" charset="-122"/>
                      </a:endParaRPr>
                    </a:p>
                  </a:txBody>
                  <a:tcPr anchor="ctr" anchorCtr="0"/>
                </a:tc>
              </a:tr>
              <a:tr h="751299">
                <a:tc>
                  <a:txBody>
                    <a:bodyPr/>
                    <a:lstStyle/>
                    <a:p>
                      <a:pPr algn="ctr">
                        <a:buNone/>
                      </a:pPr>
                      <a:r>
                        <a:rPr lang="zh-CN" altLang="en-US" b="1" dirty="0" smtClean="0">
                          <a:latin typeface="微软雅黑" panose="020B0503020204020204" charset="-122"/>
                          <a:ea typeface="微软雅黑" panose="020B0503020204020204" charset="-122"/>
                        </a:rPr>
                        <a:t>视听概</a:t>
                      </a:r>
                      <a:r>
                        <a:rPr lang="zh-CN" altLang="en-US" b="1" dirty="0">
                          <a:latin typeface="微软雅黑" panose="020B0503020204020204" charset="-122"/>
                          <a:ea typeface="微软雅黑" panose="020B0503020204020204" charset="-122"/>
                        </a:rPr>
                        <a:t>论</a:t>
                      </a:r>
                      <a:endParaRPr lang="zh-CN" altLang="en-US" b="1" dirty="0">
                        <a:latin typeface="微软雅黑" panose="020B0503020204020204" charset="-122"/>
                        <a:ea typeface="微软雅黑" panose="020B0503020204020204" charset="-122"/>
                      </a:endParaRPr>
                    </a:p>
                  </a:txBody>
                  <a:tcPr anchor="ctr" anchorCtr="0"/>
                </a:tc>
                <a:tc>
                  <a:txBody>
                    <a:bodyPr/>
                    <a:lstStyle/>
                    <a:p>
                      <a:pPr algn="ctr">
                        <a:buNone/>
                      </a:pPr>
                      <a:endParaRPr lang="en-US" altLang="zh-CN" b="1">
                        <a:latin typeface="黑体" panose="02010609060101010101" charset="-122"/>
                        <a:ea typeface="微软雅黑" panose="020B0503020204020204" charset="-122"/>
                      </a:endParaRPr>
                    </a:p>
                  </a:txBody>
                  <a:tcPr anchor="ctr" anchorCtr="0"/>
                </a:tc>
                <a:tc>
                  <a:txBody>
                    <a:bodyPr/>
                    <a:lstStyle/>
                    <a:p>
                      <a:pPr algn="ctr">
                        <a:buNone/>
                      </a:pPr>
                      <a:r>
                        <a:rPr lang="en-US" altLang="zh-CN" b="1" dirty="0">
                          <a:latin typeface="微软雅黑" panose="020B0503020204020204" charset="-122"/>
                          <a:ea typeface="微软雅黑" panose="020B0503020204020204" charset="-122"/>
                        </a:rPr>
                        <a:t>I</a:t>
                      </a:r>
                      <a:endParaRPr lang="en-US" altLang="zh-CN" b="1" dirty="0">
                        <a:latin typeface="微软雅黑" panose="020B0503020204020204" charset="-122"/>
                        <a:ea typeface="微软雅黑" panose="020B0503020204020204" charset="-122"/>
                      </a:endParaRPr>
                    </a:p>
                  </a:txBody>
                  <a:tcPr anchor="ctr" anchorCtr="0"/>
                </a:tc>
                <a:tc>
                  <a:txBody>
                    <a:bodyPr/>
                    <a:lstStyle/>
                    <a:p>
                      <a:pPr algn="ctr">
                        <a:buNone/>
                      </a:pPr>
                      <a:endParaRPr lang="zh-CN" altLang="en-US" b="1">
                        <a:latin typeface="黑体" panose="02010609060101010101" charset="-122"/>
                        <a:ea typeface="微软雅黑" panose="020B0503020204020204" charset="-122"/>
                      </a:endParaRPr>
                    </a:p>
                  </a:txBody>
                  <a:tcPr anchor="ctr" anchorCtr="0"/>
                </a:tc>
                <a:tc>
                  <a:txBody>
                    <a:bodyPr/>
                    <a:lstStyle/>
                    <a:p>
                      <a:pPr algn="ctr">
                        <a:buNone/>
                      </a:pPr>
                      <a:r>
                        <a:rPr lang="en-US" altLang="zh-CN" b="1">
                          <a:latin typeface="微软雅黑" panose="020B0503020204020204" charset="-122"/>
                          <a:ea typeface="微软雅黑" panose="020B0503020204020204" charset="-122"/>
                        </a:rPr>
                        <a:t>I</a:t>
                      </a:r>
                      <a:endParaRPr lang="en-US" altLang="zh-CN" b="1">
                        <a:latin typeface="微软雅黑" panose="020B0503020204020204" charset="-122"/>
                        <a:ea typeface="微软雅黑" panose="020B0503020204020204" charset="-122"/>
                      </a:endParaRPr>
                    </a:p>
                  </a:txBody>
                  <a:tcPr anchor="ctr" anchorCtr="0"/>
                </a:tc>
                <a:tc>
                  <a:txBody>
                    <a:bodyPr/>
                    <a:lstStyle/>
                    <a:p>
                      <a:pPr algn="ctr">
                        <a:buNone/>
                      </a:pPr>
                      <a:endParaRPr lang="zh-CN" altLang="en-US" b="1">
                        <a:latin typeface="黑体" panose="02010609060101010101" charset="-122"/>
                        <a:ea typeface="微软雅黑" panose="020B0503020204020204" charset="-122"/>
                      </a:endParaRPr>
                    </a:p>
                  </a:txBody>
                  <a:tcPr anchor="ctr" anchorCtr="0"/>
                </a:tc>
                <a:tc>
                  <a:txBody>
                    <a:bodyPr/>
                    <a:lstStyle/>
                    <a:p>
                      <a:pPr algn="ctr">
                        <a:buNone/>
                      </a:pPr>
                      <a:r>
                        <a:rPr lang="en-US" altLang="zh-CN" b="1">
                          <a:latin typeface="微软雅黑" panose="020B0503020204020204" charset="-122"/>
                          <a:ea typeface="微软雅黑" panose="020B0503020204020204" charset="-122"/>
                        </a:rPr>
                        <a:t>I</a:t>
                      </a:r>
                      <a:endParaRPr lang="en-US" altLang="zh-CN" b="1">
                        <a:latin typeface="微软雅黑" panose="020B0503020204020204" charset="-122"/>
                        <a:ea typeface="微软雅黑" panose="020B0503020204020204" charset="-122"/>
                      </a:endParaRPr>
                    </a:p>
                  </a:txBody>
                  <a:tcPr anchor="ctr" anchorCtr="0"/>
                </a:tc>
                <a:tc>
                  <a:txBody>
                    <a:bodyPr/>
                    <a:lstStyle/>
                    <a:p>
                      <a:pPr algn="ctr">
                        <a:buNone/>
                      </a:pPr>
                      <a:endParaRPr lang="zh-CN" altLang="en-US" b="1">
                        <a:latin typeface="黑体" panose="02010609060101010101" charset="-122"/>
                        <a:ea typeface="微软雅黑" panose="020B0503020204020204" charset="-122"/>
                      </a:endParaRPr>
                    </a:p>
                  </a:txBody>
                  <a:tcPr anchor="ctr" anchorCtr="0"/>
                </a:tc>
                <a:tc>
                  <a:txBody>
                    <a:bodyPr/>
                    <a:lstStyle/>
                    <a:p>
                      <a:pPr algn="ctr">
                        <a:buNone/>
                      </a:pPr>
                      <a:endParaRPr lang="zh-CN" altLang="en-US" b="1">
                        <a:latin typeface="黑体" panose="02010609060101010101" charset="-122"/>
                        <a:ea typeface="微软雅黑" panose="020B0503020204020204" charset="-122"/>
                      </a:endParaRPr>
                    </a:p>
                  </a:txBody>
                  <a:tcPr anchor="ctr" anchorCtr="0"/>
                </a:tc>
                <a:tc>
                  <a:txBody>
                    <a:bodyPr/>
                    <a:lstStyle/>
                    <a:p>
                      <a:pPr algn="ctr">
                        <a:buNone/>
                      </a:pPr>
                      <a:r>
                        <a:rPr lang="en-US" altLang="zh-CN" b="1">
                          <a:latin typeface="微软雅黑" panose="020B0503020204020204" charset="-122"/>
                          <a:ea typeface="微软雅黑" panose="020B0503020204020204" charset="-122"/>
                        </a:rPr>
                        <a:t>I</a:t>
                      </a:r>
                      <a:endParaRPr lang="en-US" altLang="zh-CN" b="1">
                        <a:latin typeface="微软雅黑" panose="020B0503020204020204" charset="-122"/>
                        <a:ea typeface="微软雅黑" panose="020B0503020204020204" charset="-122"/>
                      </a:endParaRPr>
                    </a:p>
                  </a:txBody>
                  <a:tcPr anchor="ctr" anchorCtr="0"/>
                </a:tc>
              </a:tr>
              <a:tr h="737138">
                <a:tc>
                  <a:txBody>
                    <a:bodyPr/>
                    <a:lstStyle/>
                    <a:p>
                      <a:pPr algn="ctr">
                        <a:buNone/>
                      </a:pPr>
                      <a:r>
                        <a:rPr lang="zh-CN" altLang="en-US" b="1" dirty="0">
                          <a:latin typeface="微软雅黑" panose="020B0503020204020204" charset="-122"/>
                          <a:ea typeface="微软雅黑" panose="020B0503020204020204" charset="-122"/>
                        </a:rPr>
                        <a:t>新闻理论</a:t>
                      </a:r>
                      <a:endParaRPr lang="zh-CN" altLang="en-US" b="1" dirty="0">
                        <a:latin typeface="微软雅黑" panose="020B0503020204020204" charset="-122"/>
                        <a:ea typeface="微软雅黑" panose="020B0503020204020204" charset="-122"/>
                      </a:endParaRPr>
                    </a:p>
                  </a:txBody>
                  <a:tcPr anchor="ctr" anchorCtr="0"/>
                </a:tc>
                <a:tc>
                  <a:txBody>
                    <a:bodyPr/>
                    <a:lstStyle/>
                    <a:p>
                      <a:pPr algn="ctr">
                        <a:buNone/>
                      </a:pPr>
                      <a:r>
                        <a:rPr lang="en-US" altLang="zh-CN" b="1">
                          <a:latin typeface="微软雅黑" panose="020B0503020204020204" charset="-122"/>
                          <a:ea typeface="微软雅黑" panose="020B0503020204020204" charset="-122"/>
                        </a:rPr>
                        <a:t>I</a:t>
                      </a:r>
                      <a:endParaRPr lang="en-US" altLang="zh-CN" b="1">
                        <a:latin typeface="微软雅黑" panose="020B0503020204020204" charset="-122"/>
                        <a:ea typeface="微软雅黑" panose="020B0503020204020204" charset="-122"/>
                      </a:endParaRPr>
                    </a:p>
                  </a:txBody>
                  <a:tcPr anchor="ctr" anchorCtr="0"/>
                </a:tc>
                <a:tc>
                  <a:txBody>
                    <a:bodyPr/>
                    <a:lstStyle/>
                    <a:p>
                      <a:pPr algn="ctr">
                        <a:buNone/>
                      </a:pPr>
                      <a:endParaRPr lang="en-US" altLang="zh-CN" b="1">
                        <a:latin typeface="黑体" panose="02010609060101010101" charset="-122"/>
                        <a:ea typeface="微软雅黑" panose="020B0503020204020204" charset="-122"/>
                      </a:endParaRPr>
                    </a:p>
                  </a:txBody>
                  <a:tcPr anchor="ctr" anchorCtr="0"/>
                </a:tc>
                <a:tc>
                  <a:txBody>
                    <a:bodyPr/>
                    <a:lstStyle/>
                    <a:p>
                      <a:pPr algn="ctr">
                        <a:buNone/>
                      </a:pPr>
                      <a:endParaRPr lang="zh-CN" altLang="en-US" b="1" dirty="0">
                        <a:latin typeface="黑体" panose="02010609060101010101" charset="-122"/>
                        <a:ea typeface="微软雅黑" panose="020B0503020204020204" charset="-122"/>
                      </a:endParaRPr>
                    </a:p>
                  </a:txBody>
                  <a:tcPr anchor="ctr" anchorCtr="0"/>
                </a:tc>
                <a:tc>
                  <a:txBody>
                    <a:bodyPr/>
                    <a:lstStyle/>
                    <a:p>
                      <a:pPr algn="ctr">
                        <a:buNone/>
                      </a:pPr>
                      <a:r>
                        <a:rPr lang="en-US" altLang="zh-CN" b="1" dirty="0">
                          <a:latin typeface="微软雅黑" panose="020B0503020204020204" charset="-122"/>
                          <a:ea typeface="微软雅黑" panose="020B0503020204020204" charset="-122"/>
                        </a:rPr>
                        <a:t>D</a:t>
                      </a:r>
                      <a:endParaRPr lang="en-US" altLang="zh-CN" b="1" dirty="0">
                        <a:latin typeface="微软雅黑" panose="020B0503020204020204" charset="-122"/>
                        <a:ea typeface="微软雅黑" panose="020B0503020204020204" charset="-122"/>
                      </a:endParaRPr>
                    </a:p>
                  </a:txBody>
                  <a:tcPr anchor="ctr" anchorCtr="0"/>
                </a:tc>
                <a:tc>
                  <a:txBody>
                    <a:bodyPr/>
                    <a:lstStyle/>
                    <a:p>
                      <a:pPr algn="ctr">
                        <a:buNone/>
                      </a:pPr>
                      <a:r>
                        <a:rPr lang="en-US" altLang="zh-CN" b="1">
                          <a:latin typeface="微软雅黑" panose="020B0503020204020204" charset="-122"/>
                          <a:ea typeface="微软雅黑" panose="020B0503020204020204" charset="-122"/>
                        </a:rPr>
                        <a:t>D</a:t>
                      </a:r>
                      <a:endParaRPr lang="en-US" altLang="zh-CN" b="1">
                        <a:latin typeface="微软雅黑" panose="020B0503020204020204" charset="-122"/>
                        <a:ea typeface="微软雅黑" panose="020B0503020204020204" charset="-122"/>
                      </a:endParaRPr>
                    </a:p>
                  </a:txBody>
                  <a:tcPr anchor="ctr" anchorCtr="0"/>
                </a:tc>
                <a:tc>
                  <a:txBody>
                    <a:bodyPr/>
                    <a:lstStyle/>
                    <a:p>
                      <a:pPr algn="ctr">
                        <a:buNone/>
                      </a:pPr>
                      <a:endParaRPr lang="zh-CN" altLang="en-US" b="1">
                        <a:latin typeface="黑体" panose="02010609060101010101" charset="-122"/>
                        <a:ea typeface="微软雅黑" panose="020B0503020204020204" charset="-122"/>
                      </a:endParaRPr>
                    </a:p>
                  </a:txBody>
                  <a:tcPr anchor="ctr" anchorCtr="0"/>
                </a:tc>
                <a:tc>
                  <a:txBody>
                    <a:bodyPr/>
                    <a:lstStyle/>
                    <a:p>
                      <a:pPr algn="ctr">
                        <a:buNone/>
                      </a:pPr>
                      <a:endParaRPr lang="zh-CN" altLang="en-US" b="1">
                        <a:latin typeface="黑体" panose="02010609060101010101" charset="-122"/>
                        <a:ea typeface="微软雅黑" panose="020B0503020204020204" charset="-122"/>
                      </a:endParaRPr>
                    </a:p>
                  </a:txBody>
                  <a:tcPr anchor="ctr" anchorCtr="0"/>
                </a:tc>
                <a:tc>
                  <a:txBody>
                    <a:bodyPr/>
                    <a:lstStyle/>
                    <a:p>
                      <a:pPr algn="ctr">
                        <a:buNone/>
                      </a:pPr>
                      <a:r>
                        <a:rPr lang="en-US" altLang="zh-CN" b="1">
                          <a:latin typeface="微软雅黑" panose="020B0503020204020204" charset="-122"/>
                          <a:ea typeface="微软雅黑" panose="020B0503020204020204" charset="-122"/>
                        </a:rPr>
                        <a:t>I</a:t>
                      </a:r>
                      <a:endParaRPr lang="en-US" altLang="zh-CN" b="1">
                        <a:latin typeface="微软雅黑" panose="020B0503020204020204" charset="-122"/>
                        <a:ea typeface="微软雅黑" panose="020B0503020204020204" charset="-122"/>
                      </a:endParaRPr>
                    </a:p>
                  </a:txBody>
                  <a:tcPr anchor="ctr" anchorCtr="0"/>
                </a:tc>
                <a:tc>
                  <a:txBody>
                    <a:bodyPr/>
                    <a:lstStyle/>
                    <a:p>
                      <a:pPr algn="ctr">
                        <a:buNone/>
                      </a:pPr>
                      <a:r>
                        <a:rPr lang="en-US" altLang="zh-CN" b="1">
                          <a:latin typeface="微软雅黑" panose="020B0503020204020204" charset="-122"/>
                          <a:ea typeface="微软雅黑" panose="020B0503020204020204" charset="-122"/>
                        </a:rPr>
                        <a:t>I</a:t>
                      </a:r>
                      <a:endParaRPr lang="en-US" altLang="zh-CN" b="1">
                        <a:latin typeface="微软雅黑" panose="020B0503020204020204" charset="-122"/>
                        <a:ea typeface="微软雅黑" panose="020B0503020204020204" charset="-122"/>
                      </a:endParaRPr>
                    </a:p>
                  </a:txBody>
                  <a:tcPr anchor="ctr" anchorCtr="0"/>
                </a:tc>
              </a:tr>
              <a:tr h="751299">
                <a:tc>
                  <a:txBody>
                    <a:bodyPr/>
                    <a:lstStyle/>
                    <a:p>
                      <a:pPr algn="ctr">
                        <a:buNone/>
                      </a:pPr>
                      <a:r>
                        <a:rPr lang="zh-CN" altLang="en-US" b="1">
                          <a:latin typeface="微软雅黑" panose="020B0503020204020204" charset="-122"/>
                          <a:ea typeface="微软雅黑" panose="020B0503020204020204" charset="-122"/>
                        </a:rPr>
                        <a:t>中国新闻史</a:t>
                      </a:r>
                      <a:endParaRPr lang="zh-CN" altLang="en-US" b="1">
                        <a:latin typeface="微软雅黑" panose="020B0503020204020204" charset="-122"/>
                        <a:ea typeface="微软雅黑" panose="020B0503020204020204" charset="-122"/>
                      </a:endParaRPr>
                    </a:p>
                  </a:txBody>
                  <a:tcPr anchor="ctr" anchorCtr="0"/>
                </a:tc>
                <a:tc>
                  <a:txBody>
                    <a:bodyPr/>
                    <a:lstStyle/>
                    <a:p>
                      <a:pPr algn="ctr">
                        <a:buNone/>
                      </a:pPr>
                      <a:r>
                        <a:rPr lang="en-US" altLang="zh-CN" b="1">
                          <a:latin typeface="微软雅黑" panose="020B0503020204020204" charset="-122"/>
                          <a:ea typeface="微软雅黑" panose="020B0503020204020204" charset="-122"/>
                        </a:rPr>
                        <a:t>I</a:t>
                      </a:r>
                      <a:endParaRPr lang="en-US" altLang="zh-CN" b="1">
                        <a:latin typeface="微软雅黑" panose="020B0503020204020204" charset="-122"/>
                        <a:ea typeface="微软雅黑" panose="020B0503020204020204" charset="-122"/>
                      </a:endParaRPr>
                    </a:p>
                  </a:txBody>
                  <a:tcPr anchor="ctr" anchorCtr="0"/>
                </a:tc>
                <a:tc>
                  <a:txBody>
                    <a:bodyPr/>
                    <a:lstStyle/>
                    <a:p>
                      <a:pPr algn="ctr">
                        <a:buNone/>
                      </a:pPr>
                      <a:endParaRPr lang="zh-CN" altLang="en-US" b="1">
                        <a:latin typeface="黑体" panose="02010609060101010101" charset="-122"/>
                        <a:ea typeface="微软雅黑" panose="020B0503020204020204" charset="-122"/>
                      </a:endParaRPr>
                    </a:p>
                  </a:txBody>
                  <a:tcPr anchor="ctr" anchorCtr="0"/>
                </a:tc>
                <a:tc>
                  <a:txBody>
                    <a:bodyPr/>
                    <a:lstStyle/>
                    <a:p>
                      <a:pPr algn="ctr">
                        <a:buNone/>
                      </a:pPr>
                      <a:endParaRPr lang="en-US" altLang="zh-CN" b="1" dirty="0">
                        <a:latin typeface="黑体" panose="02010609060101010101" charset="-122"/>
                        <a:ea typeface="微软雅黑" panose="020B0503020204020204" charset="-122"/>
                      </a:endParaRPr>
                    </a:p>
                  </a:txBody>
                  <a:tcPr anchor="ctr" anchorCtr="0"/>
                </a:tc>
                <a:tc>
                  <a:txBody>
                    <a:bodyPr/>
                    <a:lstStyle/>
                    <a:p>
                      <a:pPr algn="ctr">
                        <a:buNone/>
                      </a:pPr>
                      <a:r>
                        <a:rPr lang="en-US" altLang="zh-CN" b="1">
                          <a:latin typeface="微软雅黑" panose="020B0503020204020204" charset="-122"/>
                          <a:ea typeface="微软雅黑" panose="020B0503020204020204" charset="-122"/>
                        </a:rPr>
                        <a:t>I</a:t>
                      </a:r>
                      <a:endParaRPr lang="en-US" altLang="zh-CN" b="1">
                        <a:latin typeface="微软雅黑" panose="020B0503020204020204" charset="-122"/>
                        <a:ea typeface="微软雅黑" panose="020B0503020204020204" charset="-122"/>
                      </a:endParaRPr>
                    </a:p>
                  </a:txBody>
                  <a:tcPr anchor="ctr" anchorCtr="0"/>
                </a:tc>
                <a:tc>
                  <a:txBody>
                    <a:bodyPr/>
                    <a:lstStyle/>
                    <a:p>
                      <a:pPr algn="ctr">
                        <a:buNone/>
                      </a:pPr>
                      <a:r>
                        <a:rPr lang="en-US" altLang="zh-CN" b="1">
                          <a:latin typeface="微软雅黑" panose="020B0503020204020204" charset="-122"/>
                          <a:ea typeface="微软雅黑" panose="020B0503020204020204" charset="-122"/>
                        </a:rPr>
                        <a:t>D</a:t>
                      </a:r>
                      <a:endParaRPr lang="en-US" altLang="zh-CN" b="1">
                        <a:latin typeface="微软雅黑" panose="020B0503020204020204" charset="-122"/>
                        <a:ea typeface="微软雅黑" panose="020B0503020204020204" charset="-122"/>
                      </a:endParaRPr>
                    </a:p>
                  </a:txBody>
                  <a:tcPr anchor="ctr" anchorCtr="0"/>
                </a:tc>
                <a:tc>
                  <a:txBody>
                    <a:bodyPr/>
                    <a:lstStyle/>
                    <a:p>
                      <a:pPr algn="ctr">
                        <a:buNone/>
                      </a:pPr>
                      <a:endParaRPr lang="zh-CN" altLang="en-US" b="1">
                        <a:latin typeface="黑体" panose="02010609060101010101" charset="-122"/>
                        <a:ea typeface="微软雅黑" panose="020B0503020204020204" charset="-122"/>
                      </a:endParaRPr>
                    </a:p>
                  </a:txBody>
                  <a:tcPr anchor="ctr" anchorCtr="0"/>
                </a:tc>
                <a:tc>
                  <a:txBody>
                    <a:bodyPr/>
                    <a:lstStyle/>
                    <a:p>
                      <a:pPr algn="ctr">
                        <a:buNone/>
                      </a:pPr>
                      <a:endParaRPr lang="zh-CN" altLang="en-US" b="1">
                        <a:latin typeface="黑体" panose="02010609060101010101" charset="-122"/>
                        <a:ea typeface="微软雅黑" panose="020B0503020204020204" charset="-122"/>
                      </a:endParaRPr>
                    </a:p>
                  </a:txBody>
                  <a:tcPr anchor="ctr" anchorCtr="0"/>
                </a:tc>
                <a:tc>
                  <a:txBody>
                    <a:bodyPr/>
                    <a:lstStyle/>
                    <a:p>
                      <a:pPr algn="ctr">
                        <a:buNone/>
                      </a:pPr>
                      <a:endParaRPr lang="zh-CN" altLang="en-US" b="1">
                        <a:latin typeface="黑体" panose="02010609060101010101" charset="-122"/>
                        <a:ea typeface="微软雅黑" panose="020B0503020204020204" charset="-122"/>
                      </a:endParaRPr>
                    </a:p>
                  </a:txBody>
                  <a:tcPr anchor="ctr" anchorCtr="0"/>
                </a:tc>
                <a:tc>
                  <a:txBody>
                    <a:bodyPr/>
                    <a:lstStyle/>
                    <a:p>
                      <a:pPr algn="ctr">
                        <a:buNone/>
                      </a:pPr>
                      <a:endParaRPr lang="zh-CN" altLang="en-US" b="1">
                        <a:latin typeface="黑体" panose="02010609060101010101" charset="-122"/>
                        <a:ea typeface="微软雅黑" panose="020B0503020204020204" charset="-122"/>
                      </a:endParaRPr>
                    </a:p>
                  </a:txBody>
                  <a:tcPr anchor="ctr" anchorCtr="0"/>
                </a:tc>
              </a:tr>
              <a:tr h="751299">
                <a:tc>
                  <a:txBody>
                    <a:bodyPr/>
                    <a:lstStyle/>
                    <a:p>
                      <a:pPr algn="ctr">
                        <a:buNone/>
                      </a:pPr>
                      <a:r>
                        <a:rPr lang="zh-CN" altLang="en-US" b="1" dirty="0" smtClean="0">
                          <a:latin typeface="微软雅黑" panose="020B0503020204020204" charset="-122"/>
                          <a:ea typeface="微软雅黑" panose="020B0503020204020204" charset="-122"/>
                        </a:rPr>
                        <a:t>纪录片创作</a:t>
                      </a:r>
                      <a:endParaRPr lang="zh-CN" altLang="en-US" b="1" dirty="0" smtClean="0">
                        <a:latin typeface="微软雅黑" panose="020B0503020204020204" charset="-122"/>
                        <a:ea typeface="微软雅黑" panose="020B0503020204020204" charset="-122"/>
                      </a:endParaRPr>
                    </a:p>
                  </a:txBody>
                  <a:tcPr anchor="ctr" anchorCtr="0"/>
                </a:tc>
                <a:tc>
                  <a:txBody>
                    <a:bodyPr/>
                    <a:lstStyle/>
                    <a:p>
                      <a:pPr algn="ctr">
                        <a:buNone/>
                      </a:pPr>
                      <a:endParaRPr lang="en-US" altLang="zh-CN" b="1" dirty="0">
                        <a:latin typeface="黑体" panose="02010609060101010101" charset="-122"/>
                        <a:ea typeface="微软雅黑" panose="020B0503020204020204" charset="-122"/>
                      </a:endParaRPr>
                    </a:p>
                  </a:txBody>
                  <a:tcPr anchor="ctr" anchorCtr="0"/>
                </a:tc>
                <a:tc>
                  <a:txBody>
                    <a:bodyPr/>
                    <a:lstStyle/>
                    <a:p>
                      <a:pPr algn="ctr">
                        <a:buNone/>
                      </a:pPr>
                      <a:r>
                        <a:rPr lang="en-US" altLang="zh-CN" b="1" dirty="0">
                          <a:latin typeface="微软雅黑" panose="020B0503020204020204" charset="-122"/>
                          <a:ea typeface="微软雅黑" panose="020B0503020204020204" charset="-122"/>
                        </a:rPr>
                        <a:t>D</a:t>
                      </a:r>
                      <a:endParaRPr lang="en-US" altLang="zh-CN" b="1" dirty="0">
                        <a:latin typeface="微软雅黑" panose="020B0503020204020204" charset="-122"/>
                        <a:ea typeface="微软雅黑" panose="020B0503020204020204" charset="-122"/>
                      </a:endParaRPr>
                    </a:p>
                  </a:txBody>
                  <a:tcPr anchor="ctr" anchorCtr="0"/>
                </a:tc>
                <a:tc>
                  <a:txBody>
                    <a:bodyPr/>
                    <a:lstStyle/>
                    <a:p>
                      <a:pPr algn="ctr">
                        <a:buNone/>
                      </a:pPr>
                      <a:r>
                        <a:rPr lang="en-US" altLang="zh-CN" b="1" dirty="0">
                          <a:latin typeface="微软雅黑" panose="020B0503020204020204" charset="-122"/>
                          <a:ea typeface="微软雅黑" panose="020B0503020204020204" charset="-122"/>
                        </a:rPr>
                        <a:t>I</a:t>
                      </a:r>
                      <a:endParaRPr lang="en-US" altLang="zh-CN" b="1" dirty="0">
                        <a:latin typeface="微软雅黑" panose="020B0503020204020204" charset="-122"/>
                        <a:ea typeface="微软雅黑" panose="020B0503020204020204" charset="-122"/>
                      </a:endParaRPr>
                    </a:p>
                  </a:txBody>
                  <a:tcPr anchor="ctr" anchorCtr="0"/>
                </a:tc>
                <a:tc>
                  <a:txBody>
                    <a:bodyPr/>
                    <a:lstStyle/>
                    <a:p>
                      <a:pPr algn="ctr">
                        <a:buNone/>
                      </a:pPr>
                      <a:r>
                        <a:rPr lang="en-US" altLang="zh-CN" b="1" dirty="0">
                          <a:latin typeface="微软雅黑" panose="020B0503020204020204" charset="-122"/>
                          <a:ea typeface="微软雅黑" panose="020B0503020204020204" charset="-122"/>
                        </a:rPr>
                        <a:t>D</a:t>
                      </a:r>
                      <a:endParaRPr lang="en-US" altLang="zh-CN" b="1" dirty="0">
                        <a:latin typeface="微软雅黑" panose="020B0503020204020204" charset="-122"/>
                        <a:ea typeface="微软雅黑" panose="020B0503020204020204" charset="-122"/>
                      </a:endParaRPr>
                    </a:p>
                  </a:txBody>
                  <a:tcPr anchor="ctr" anchorCtr="0"/>
                </a:tc>
                <a:tc>
                  <a:txBody>
                    <a:bodyPr/>
                    <a:lstStyle/>
                    <a:p>
                      <a:pPr algn="ctr">
                        <a:buNone/>
                      </a:pPr>
                      <a:endParaRPr lang="zh-CN" altLang="en-US" b="1" dirty="0">
                        <a:latin typeface="黑体" panose="02010609060101010101" charset="-122"/>
                        <a:ea typeface="微软雅黑" panose="020B0503020204020204" charset="-122"/>
                      </a:endParaRPr>
                    </a:p>
                  </a:txBody>
                  <a:tcPr anchor="ctr" anchorCtr="0"/>
                </a:tc>
                <a:tc>
                  <a:txBody>
                    <a:bodyPr/>
                    <a:lstStyle/>
                    <a:p>
                      <a:pPr algn="ctr">
                        <a:buNone/>
                      </a:pPr>
                      <a:r>
                        <a:rPr lang="en-US" altLang="zh-CN" b="1" dirty="0">
                          <a:latin typeface="微软雅黑" panose="020B0503020204020204" charset="-122"/>
                          <a:ea typeface="微软雅黑" panose="020B0503020204020204" charset="-122"/>
                        </a:rPr>
                        <a:t>I</a:t>
                      </a:r>
                      <a:endParaRPr lang="en-US" altLang="zh-CN" b="1" dirty="0">
                        <a:latin typeface="微软雅黑" panose="020B0503020204020204" charset="-122"/>
                        <a:ea typeface="微软雅黑" panose="020B0503020204020204" charset="-122"/>
                      </a:endParaRPr>
                    </a:p>
                  </a:txBody>
                  <a:tcPr anchor="ctr" anchorCtr="0"/>
                </a:tc>
                <a:tc>
                  <a:txBody>
                    <a:bodyPr/>
                    <a:lstStyle/>
                    <a:p>
                      <a:pPr algn="ctr">
                        <a:buNone/>
                      </a:pPr>
                      <a:endParaRPr lang="zh-CN" altLang="en-US" b="1" dirty="0">
                        <a:latin typeface="黑体" panose="02010609060101010101" charset="-122"/>
                        <a:ea typeface="微软雅黑" panose="020B0503020204020204" charset="-122"/>
                      </a:endParaRPr>
                    </a:p>
                  </a:txBody>
                  <a:tcPr anchor="ctr" anchorCtr="0"/>
                </a:tc>
                <a:tc>
                  <a:txBody>
                    <a:bodyPr/>
                    <a:lstStyle/>
                    <a:p>
                      <a:pPr algn="ctr">
                        <a:buNone/>
                      </a:pPr>
                      <a:endParaRPr lang="zh-CN" altLang="en-US" b="1" dirty="0">
                        <a:latin typeface="黑体" panose="02010609060101010101" charset="-122"/>
                        <a:ea typeface="微软雅黑" panose="020B0503020204020204" charset="-122"/>
                      </a:endParaRPr>
                    </a:p>
                  </a:txBody>
                  <a:tcPr anchor="ctr" anchorCtr="0"/>
                </a:tc>
                <a:tc>
                  <a:txBody>
                    <a:bodyPr/>
                    <a:lstStyle/>
                    <a:p>
                      <a:pPr algn="ctr">
                        <a:buNone/>
                      </a:pPr>
                      <a:r>
                        <a:rPr lang="en-US" altLang="zh-CN" b="1" dirty="0">
                          <a:latin typeface="微软雅黑" panose="020B0503020204020204" charset="-122"/>
                          <a:ea typeface="微软雅黑" panose="020B0503020204020204" charset="-122"/>
                        </a:rPr>
                        <a:t>I</a:t>
                      </a:r>
                      <a:endParaRPr lang="en-US" altLang="zh-CN" b="1" dirty="0">
                        <a:latin typeface="微软雅黑" panose="020B0503020204020204" charset="-122"/>
                        <a:ea typeface="微软雅黑" panose="020B0503020204020204" charset="-122"/>
                      </a:endParaRPr>
                    </a:p>
                  </a:txBody>
                  <a:tcPr anchor="ctr" anchorCtr="0"/>
                </a:tc>
              </a:tr>
              <a:tr h="1073284">
                <a:tc>
                  <a:txBody>
                    <a:bodyPr/>
                    <a:lstStyle/>
                    <a:p>
                      <a:pPr algn="ctr">
                        <a:buNone/>
                      </a:pPr>
                      <a:r>
                        <a:rPr lang="zh-CN" altLang="en-US" b="1">
                          <a:latin typeface="微软雅黑" panose="020B0503020204020204" charset="-122"/>
                          <a:ea typeface="微软雅黑" panose="020B0503020204020204" charset="-122"/>
                        </a:rPr>
                        <a:t>新闻传播伦理与法规</a:t>
                      </a:r>
                      <a:endParaRPr lang="zh-CN" altLang="en-US" b="1">
                        <a:latin typeface="微软雅黑" panose="020B0503020204020204" charset="-122"/>
                        <a:ea typeface="微软雅黑" panose="020B0503020204020204" charset="-122"/>
                      </a:endParaRPr>
                    </a:p>
                  </a:txBody>
                  <a:tcPr anchor="ctr" anchorCtr="0"/>
                </a:tc>
                <a:tc>
                  <a:txBody>
                    <a:bodyPr/>
                    <a:lstStyle/>
                    <a:p>
                      <a:pPr algn="ctr">
                        <a:buNone/>
                      </a:pPr>
                      <a:r>
                        <a:rPr lang="en-US" altLang="zh-CN" b="1">
                          <a:latin typeface="微软雅黑" panose="020B0503020204020204" charset="-122"/>
                          <a:ea typeface="微软雅黑" panose="020B0503020204020204" charset="-122"/>
                        </a:rPr>
                        <a:t>I</a:t>
                      </a:r>
                      <a:endParaRPr lang="en-US" altLang="zh-CN" b="1">
                        <a:latin typeface="微软雅黑" panose="020B0503020204020204" charset="-122"/>
                        <a:ea typeface="微软雅黑" panose="020B0503020204020204" charset="-122"/>
                      </a:endParaRPr>
                    </a:p>
                  </a:txBody>
                  <a:tcPr anchor="ctr" anchorCtr="0"/>
                </a:tc>
                <a:tc>
                  <a:txBody>
                    <a:bodyPr/>
                    <a:lstStyle/>
                    <a:p>
                      <a:pPr algn="ctr">
                        <a:buNone/>
                      </a:pPr>
                      <a:r>
                        <a:rPr lang="en-US" altLang="zh-CN" b="1">
                          <a:latin typeface="微软雅黑" panose="020B0503020204020204" charset="-122"/>
                          <a:ea typeface="微软雅黑" panose="020B0503020204020204" charset="-122"/>
                        </a:rPr>
                        <a:t>I</a:t>
                      </a:r>
                      <a:endParaRPr lang="en-US" altLang="zh-CN" b="1">
                        <a:latin typeface="微软雅黑" panose="020B0503020204020204" charset="-122"/>
                        <a:ea typeface="微软雅黑" panose="020B0503020204020204" charset="-122"/>
                      </a:endParaRPr>
                    </a:p>
                  </a:txBody>
                  <a:tcPr anchor="ctr" anchorCtr="0"/>
                </a:tc>
                <a:tc>
                  <a:txBody>
                    <a:bodyPr/>
                    <a:lstStyle/>
                    <a:p>
                      <a:pPr algn="ctr">
                        <a:buNone/>
                      </a:pPr>
                      <a:endParaRPr lang="zh-CN" altLang="en-US" b="1" dirty="0">
                        <a:latin typeface="黑体" panose="02010609060101010101" charset="-122"/>
                        <a:ea typeface="微软雅黑" panose="020B0503020204020204" charset="-122"/>
                      </a:endParaRPr>
                    </a:p>
                  </a:txBody>
                  <a:tcPr anchor="ctr" anchorCtr="0"/>
                </a:tc>
                <a:tc>
                  <a:txBody>
                    <a:bodyPr/>
                    <a:lstStyle/>
                    <a:p>
                      <a:pPr algn="ctr">
                        <a:buNone/>
                      </a:pPr>
                      <a:endParaRPr lang="zh-CN" altLang="en-US" b="1" dirty="0">
                        <a:latin typeface="黑体" panose="02010609060101010101" charset="-122"/>
                        <a:ea typeface="微软雅黑" panose="020B0503020204020204" charset="-122"/>
                      </a:endParaRPr>
                    </a:p>
                  </a:txBody>
                  <a:tcPr anchor="ctr" anchorCtr="0"/>
                </a:tc>
                <a:tc>
                  <a:txBody>
                    <a:bodyPr/>
                    <a:lstStyle/>
                    <a:p>
                      <a:pPr algn="ctr">
                        <a:buNone/>
                      </a:pPr>
                      <a:r>
                        <a:rPr lang="en-US" altLang="zh-CN" b="1" dirty="0">
                          <a:latin typeface="微软雅黑" panose="020B0503020204020204" charset="-122"/>
                          <a:ea typeface="微软雅黑" panose="020B0503020204020204" charset="-122"/>
                        </a:rPr>
                        <a:t>D</a:t>
                      </a:r>
                      <a:endParaRPr lang="en-US" altLang="zh-CN" b="1" dirty="0">
                        <a:latin typeface="微软雅黑" panose="020B0503020204020204" charset="-122"/>
                        <a:ea typeface="微软雅黑" panose="020B0503020204020204" charset="-122"/>
                      </a:endParaRPr>
                    </a:p>
                  </a:txBody>
                  <a:tcPr anchor="ctr" anchorCtr="0"/>
                </a:tc>
                <a:tc>
                  <a:txBody>
                    <a:bodyPr/>
                    <a:lstStyle/>
                    <a:p>
                      <a:pPr algn="ctr">
                        <a:buNone/>
                      </a:pPr>
                      <a:endParaRPr lang="zh-CN" altLang="en-US" b="1" dirty="0">
                        <a:latin typeface="黑体" panose="02010609060101010101" charset="-122"/>
                        <a:ea typeface="微软雅黑" panose="020B0503020204020204" charset="-122"/>
                      </a:endParaRPr>
                    </a:p>
                  </a:txBody>
                  <a:tcPr anchor="ctr" anchorCtr="0"/>
                </a:tc>
                <a:tc>
                  <a:txBody>
                    <a:bodyPr/>
                    <a:lstStyle/>
                    <a:p>
                      <a:pPr algn="ctr">
                        <a:buNone/>
                      </a:pPr>
                      <a:r>
                        <a:rPr lang="en-US" altLang="zh-CN" b="1" dirty="0">
                          <a:latin typeface="微软雅黑" panose="020B0503020204020204" charset="-122"/>
                          <a:ea typeface="微软雅黑" panose="020B0503020204020204" charset="-122"/>
                        </a:rPr>
                        <a:t>D</a:t>
                      </a:r>
                      <a:endParaRPr lang="en-US" altLang="zh-CN" b="1" dirty="0">
                        <a:latin typeface="微软雅黑" panose="020B0503020204020204" charset="-122"/>
                        <a:ea typeface="微软雅黑" panose="020B0503020204020204" charset="-122"/>
                      </a:endParaRPr>
                    </a:p>
                  </a:txBody>
                  <a:tcPr anchor="ctr" anchorCtr="0"/>
                </a:tc>
                <a:tc>
                  <a:txBody>
                    <a:bodyPr/>
                    <a:lstStyle/>
                    <a:p>
                      <a:pPr algn="ctr">
                        <a:buNone/>
                      </a:pPr>
                      <a:endParaRPr lang="en-US" altLang="zh-CN" b="1" dirty="0">
                        <a:latin typeface="黑体" panose="02010609060101010101" charset="-122"/>
                        <a:ea typeface="微软雅黑" panose="020B0503020204020204" charset="-122"/>
                      </a:endParaRPr>
                    </a:p>
                  </a:txBody>
                  <a:tcPr anchor="ctr" anchorCtr="0"/>
                </a:tc>
                <a:tc>
                  <a:txBody>
                    <a:bodyPr/>
                    <a:lstStyle/>
                    <a:p>
                      <a:pPr algn="ctr">
                        <a:buNone/>
                      </a:pPr>
                      <a:endParaRPr lang="zh-CN" altLang="en-US" b="1" dirty="0">
                        <a:latin typeface="黑体" panose="02010609060101010101" charset="-122"/>
                        <a:ea typeface="微软雅黑" panose="020B0503020204020204" charset="-122"/>
                      </a:endParaRPr>
                    </a:p>
                  </a:txBody>
                  <a:tcPr anchor="ctr" anchorCtr="0"/>
                </a:tc>
              </a:tr>
            </a:tbl>
          </a:graphicData>
        </a:graphic>
      </p:graphicFrame>
      <p:sp>
        <p:nvSpPr>
          <p:cNvPr id="4" name="文本框 3"/>
          <p:cNvSpPr txBox="1"/>
          <p:nvPr/>
        </p:nvSpPr>
        <p:spPr>
          <a:xfrm>
            <a:off x="90685" y="6545877"/>
            <a:ext cx="4889500" cy="368300"/>
          </a:xfrm>
          <a:prstGeom prst="rect">
            <a:avLst/>
          </a:prstGeom>
          <a:noFill/>
        </p:spPr>
        <p:txBody>
          <a:bodyPr wrap="none" rtlCol="0">
            <a:spAutoFit/>
          </a:bodyPr>
          <a:lstStyle/>
          <a:p>
            <a:pPr algn="l"/>
            <a:r>
              <a:rPr lang="en-US" altLang="zh-CN" sz="1800" dirty="0">
                <a:latin typeface="微软雅黑" panose="020B0503020204020204" charset="-122"/>
                <a:ea typeface="微软雅黑" panose="020B0503020204020204" charset="-122"/>
              </a:rPr>
              <a:t> * introduced (I), developed (D),  mastered (M)</a:t>
            </a:r>
            <a:endParaRPr lang="en-US" altLang="zh-CN" sz="1800" dirty="0">
              <a:latin typeface="微软雅黑" panose="020B0503020204020204" charset="-122"/>
              <a:ea typeface="微软雅黑" panose="020B0503020204020204" charset="-122"/>
            </a:endParaRPr>
          </a:p>
        </p:txBody>
      </p:sp>
      <p:graphicFrame>
        <p:nvGraphicFramePr>
          <p:cNvPr id="6" name="表格 5"/>
          <p:cNvGraphicFramePr>
            <a:graphicFrameLocks noGrp="1"/>
          </p:cNvGraphicFramePr>
          <p:nvPr/>
        </p:nvGraphicFramePr>
        <p:xfrm>
          <a:off x="358" y="0"/>
          <a:ext cx="12192000" cy="585216"/>
        </p:xfrm>
        <a:graphic>
          <a:graphicData uri="http://schemas.openxmlformats.org/drawingml/2006/table">
            <a:tbl>
              <a:tblPr firstRow="1" bandRow="1">
                <a:tableStyleId>{5C22544A-7EE6-4342-B048-85BDC9FD1C3A}</a:tableStyleId>
              </a:tblPr>
              <a:tblGrid>
                <a:gridCol w="214092"/>
                <a:gridCol w="1691045"/>
                <a:gridCol w="1749289"/>
                <a:gridCol w="2491554"/>
                <a:gridCol w="6046020"/>
              </a:tblGrid>
              <a:tr h="585216">
                <a:tc>
                  <a:txBody>
                    <a:bodyPr/>
                    <a:lstStyle/>
                    <a:p>
                      <a:pPr algn="ctr"/>
                      <a:endParaRPr lang="zh-CN" altLang="en-US" sz="2000" dirty="0">
                        <a:solidFill>
                          <a:schemeClr val="accent5">
                            <a:lumMod val="75000"/>
                          </a:schemeClr>
                        </a:solidFill>
                        <a:latin typeface="微软雅黑" panose="020B0503020204020204" charset="-122"/>
                        <a:ea typeface="微软雅黑" panose="020B0503020204020204" charset="-122"/>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070D7F"/>
                    </a:solidFill>
                  </a:tcPr>
                </a:tc>
                <a:tc>
                  <a:txBody>
                    <a:bodyPr/>
                    <a:lstStyle/>
                    <a:p>
                      <a:pPr algn="ctr"/>
                      <a:r>
                        <a:rPr lang="zh-CN" altLang="en-US" sz="2200" b="1" dirty="0">
                          <a:solidFill>
                            <a:schemeClr val="bg1"/>
                          </a:solidFill>
                          <a:latin typeface="微软雅黑" panose="020B0503020204020204" charset="-122"/>
                          <a:ea typeface="微软雅黑" panose="020B0503020204020204" charset="-122"/>
                        </a:rPr>
                        <a:t>①专业介绍</a:t>
                      </a:r>
                      <a:endParaRPr lang="zh-CN" altLang="en-US" sz="2200" b="1" dirty="0">
                        <a:solidFill>
                          <a:schemeClr val="bg1"/>
                        </a:solidFill>
                        <a:latin typeface="微软雅黑" panose="020B0503020204020204" charset="-122"/>
                        <a:ea typeface="微软雅黑" panose="020B0503020204020204" charset="-122"/>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060B70"/>
                    </a:solidFill>
                  </a:tcPr>
                </a:tc>
                <a:tc>
                  <a:txBody>
                    <a:bodyPr/>
                    <a:lstStyle/>
                    <a:p>
                      <a:pPr algn="ctr"/>
                      <a:r>
                        <a:rPr lang="zh-CN" altLang="en-US" sz="2200" b="1" dirty="0">
                          <a:solidFill>
                            <a:schemeClr val="bg1"/>
                          </a:solidFill>
                          <a:latin typeface="微软雅黑" panose="020B0503020204020204" charset="-122"/>
                          <a:ea typeface="微软雅黑" panose="020B0503020204020204" charset="-122"/>
                        </a:rPr>
                        <a:t>②</a:t>
                      </a:r>
                      <a:r>
                        <a:rPr lang="zh-CN" altLang="en-US" sz="2200" dirty="0">
                          <a:solidFill>
                            <a:schemeClr val="bg1"/>
                          </a:solidFill>
                          <a:latin typeface="微软雅黑" panose="020B0503020204020204" charset="-122"/>
                          <a:ea typeface="微软雅黑" panose="020B0503020204020204" charset="-122"/>
                        </a:rPr>
                        <a:t>培养目标</a:t>
                      </a:r>
                      <a:endParaRPr lang="zh-CN" altLang="en-US" sz="2200" dirty="0">
                        <a:solidFill>
                          <a:schemeClr val="bg1"/>
                        </a:solidFill>
                        <a:latin typeface="微软雅黑" panose="020B0503020204020204" charset="-122"/>
                        <a:ea typeface="微软雅黑" panose="020B0503020204020204" charset="-122"/>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070D7F"/>
                    </a:solidFill>
                  </a:tcPr>
                </a:tc>
                <a:tc>
                  <a:txBody>
                    <a:bodyPr/>
                    <a:lstStyle/>
                    <a:p>
                      <a:pPr algn="ctr"/>
                      <a:r>
                        <a:rPr lang="zh-CN" altLang="en-US" sz="2200" b="1" kern="1200" dirty="0">
                          <a:solidFill>
                            <a:srgbClr val="060B70"/>
                          </a:solidFill>
                          <a:latin typeface="微软雅黑" panose="020B0503020204020204" charset="-122"/>
                          <a:ea typeface="微软雅黑" panose="020B0503020204020204" charset="-122"/>
                          <a:cs typeface="+mn-cs"/>
                        </a:rPr>
                        <a:t>③辅修课程设置</a:t>
                      </a:r>
                      <a:endParaRPr lang="zh-CN" altLang="en-US" sz="2200" b="1" kern="1200" dirty="0">
                        <a:solidFill>
                          <a:srgbClr val="060B70"/>
                        </a:solidFill>
                        <a:latin typeface="微软雅黑" panose="020B0503020204020204" charset="-122"/>
                        <a:ea typeface="微软雅黑" panose="020B0503020204020204" charset="-122"/>
                        <a:cs typeface="+mn-cs"/>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1"/>
                    </a:solidFill>
                  </a:tcPr>
                </a:tc>
                <a:tc>
                  <a:txBody>
                    <a:bodyPr/>
                    <a:lstStyle/>
                    <a:p>
                      <a:pPr algn="l"/>
                      <a:r>
                        <a:rPr lang="zh-CN" altLang="en-US" sz="2200" b="1" kern="1200" dirty="0">
                          <a:solidFill>
                            <a:schemeClr val="bg1"/>
                          </a:solidFill>
                          <a:latin typeface="微软雅黑" panose="020B0503020204020204" charset="-122"/>
                          <a:ea typeface="微软雅黑" panose="020B0503020204020204" charset="-122"/>
                          <a:cs typeface="+mn-cs"/>
                        </a:rPr>
                        <a:t>④辅修报名条件</a:t>
                      </a:r>
                      <a:r>
                        <a:rPr lang="en-US" altLang="zh-CN" sz="2000" dirty="0">
                          <a:latin typeface="微软雅黑" panose="020B0503020204020204" charset="-122"/>
                          <a:ea typeface="微软雅黑" panose="020B0503020204020204" charset="-122"/>
                        </a:rPr>
                        <a:t>      </a:t>
                      </a:r>
                      <a:endParaRPr lang="zh-CN" altLang="en-US" sz="2000" dirty="0">
                        <a:latin typeface="微软雅黑" panose="020B0503020204020204" charset="-122"/>
                        <a:ea typeface="微软雅黑" panose="020B0503020204020204" charset="-122"/>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070D7F"/>
                    </a:solidFill>
                  </a:tcPr>
                </a:tc>
              </a:tr>
            </a:tbl>
          </a:graphicData>
        </a:graphic>
      </p:graphicFrame>
    </p:spTree>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1047591" y="1133476"/>
            <a:ext cx="9443720" cy="2306955"/>
          </a:xfrm>
          <a:prstGeom prst="rect">
            <a:avLst/>
          </a:prstGeom>
          <a:noFill/>
        </p:spPr>
        <p:txBody>
          <a:bodyPr wrap="square" rtlCol="0" anchor="t">
            <a:spAutoFit/>
          </a:bodyPr>
          <a:lstStyle/>
          <a:p>
            <a:endParaRPr lang="zh-CN" altLang="en-US" sz="1800"/>
          </a:p>
          <a:p>
            <a:endParaRPr lang="zh-CN" altLang="en-US" sz="1800"/>
          </a:p>
          <a:p>
            <a:endParaRPr lang="zh-CN" altLang="en-US" sz="1800"/>
          </a:p>
          <a:p>
            <a:endParaRPr lang="zh-CN" altLang="en-US" sz="1800"/>
          </a:p>
          <a:p>
            <a:endParaRPr lang="zh-CN" altLang="en-US" sz="1800"/>
          </a:p>
          <a:p>
            <a:endParaRPr lang="zh-CN" altLang="en-US" sz="1800"/>
          </a:p>
          <a:p>
            <a:endParaRPr lang="zh-CN" altLang="en-US" sz="1800"/>
          </a:p>
          <a:p>
            <a:endParaRPr lang="zh-CN" altLang="en-US" sz="1800"/>
          </a:p>
        </p:txBody>
      </p:sp>
      <p:graphicFrame>
        <p:nvGraphicFramePr>
          <p:cNvPr id="3" name="表格 2"/>
          <p:cNvGraphicFramePr/>
          <p:nvPr/>
        </p:nvGraphicFramePr>
        <p:xfrm>
          <a:off x="123967" y="748065"/>
          <a:ext cx="12068030" cy="4057148"/>
        </p:xfrm>
        <a:graphic>
          <a:graphicData uri="http://schemas.openxmlformats.org/drawingml/2006/table">
            <a:tbl>
              <a:tblPr firstRow="1" bandRow="1">
                <a:tableStyleId>{5C22544A-7EE6-4342-B048-85BDC9FD1C3A}</a:tableStyleId>
              </a:tblPr>
              <a:tblGrid>
                <a:gridCol w="1946658"/>
                <a:gridCol w="1077662"/>
                <a:gridCol w="1113875"/>
                <a:gridCol w="1110369"/>
                <a:gridCol w="1181629"/>
                <a:gridCol w="1158461"/>
                <a:gridCol w="1374705"/>
                <a:gridCol w="919493"/>
                <a:gridCol w="1212577"/>
                <a:gridCol w="972601"/>
              </a:tblGrid>
              <a:tr h="1334795">
                <a:tc>
                  <a:txBody>
                    <a:bodyPr/>
                    <a:lstStyle/>
                    <a:p>
                      <a:pPr algn="ctr">
                        <a:buNone/>
                      </a:pPr>
                      <a:endParaRPr lang="zh-CN" altLang="en-US" dirty="0">
                        <a:latin typeface="微软雅黑" panose="020B0503020204020204" charset="-122"/>
                        <a:ea typeface="微软雅黑" panose="020B0503020204020204" charset="-122"/>
                      </a:endParaRPr>
                    </a:p>
                  </a:txBody>
                  <a:tcPr anchor="ctr" anchorCtr="0"/>
                </a:tc>
                <a:tc>
                  <a:txBody>
                    <a:bodyPr/>
                    <a:lstStyle/>
                    <a:p>
                      <a:pPr algn="ctr">
                        <a:buNone/>
                      </a:pPr>
                      <a:r>
                        <a:rPr lang="zh-CN" altLang="en-US" sz="1600" dirty="0">
                          <a:latin typeface="微软雅黑" panose="020B0503020204020204" charset="-122"/>
                          <a:ea typeface="微软雅黑" panose="020B0503020204020204" charset="-122"/>
                        </a:rPr>
                        <a:t>描述新闻传播学科</a:t>
                      </a:r>
                      <a:endParaRPr lang="zh-CN" altLang="en-US" sz="1600" dirty="0">
                        <a:latin typeface="微软雅黑" panose="020B0503020204020204" charset="-122"/>
                        <a:ea typeface="微软雅黑" panose="020B0503020204020204" charset="-122"/>
                      </a:endParaRPr>
                    </a:p>
                    <a:p>
                      <a:pPr algn="ctr">
                        <a:buNone/>
                      </a:pPr>
                      <a:r>
                        <a:rPr lang="zh-CN" altLang="en-US" sz="1600" dirty="0">
                          <a:latin typeface="微软雅黑" panose="020B0503020204020204" charset="-122"/>
                          <a:ea typeface="微软雅黑" panose="020B0503020204020204" charset="-122"/>
                        </a:rPr>
                        <a:t>核心问题</a:t>
                      </a:r>
                      <a:endParaRPr lang="zh-CN" altLang="en-US" sz="1600" dirty="0">
                        <a:latin typeface="微软雅黑" panose="020B0503020204020204" charset="-122"/>
                        <a:ea typeface="微软雅黑" panose="020B0503020204020204" charset="-122"/>
                      </a:endParaRPr>
                    </a:p>
                  </a:txBody>
                  <a:tcPr anchor="ctr" anchorCtr="0"/>
                </a:tc>
                <a:tc>
                  <a:txBody>
                    <a:bodyPr/>
                    <a:lstStyle/>
                    <a:p>
                      <a:pPr algn="ctr">
                        <a:buNone/>
                      </a:pPr>
                      <a:r>
                        <a:rPr lang="zh-CN" altLang="en-US" sz="1600" dirty="0">
                          <a:latin typeface="微软雅黑" panose="020B0503020204020204" charset="-122"/>
                          <a:ea typeface="微软雅黑" panose="020B0503020204020204" charset="-122"/>
                        </a:rPr>
                        <a:t>应用新闻传播理论和概念</a:t>
                      </a:r>
                      <a:endParaRPr lang="zh-CN" altLang="en-US" sz="1600" dirty="0">
                        <a:latin typeface="微软雅黑" panose="020B0503020204020204" charset="-122"/>
                        <a:ea typeface="微软雅黑" panose="020B0503020204020204" charset="-122"/>
                      </a:endParaRPr>
                    </a:p>
                  </a:txBody>
                  <a:tcPr anchor="ctr" anchorCtr="0"/>
                </a:tc>
                <a:tc>
                  <a:txBody>
                    <a:bodyPr/>
                    <a:lstStyle/>
                    <a:p>
                      <a:pPr algn="ctr">
                        <a:buNone/>
                      </a:pPr>
                      <a:r>
                        <a:rPr lang="zh-CN" altLang="en-US" sz="1600">
                          <a:latin typeface="微软雅黑" panose="020B0503020204020204" charset="-122"/>
                          <a:ea typeface="微软雅黑" panose="020B0503020204020204" charset="-122"/>
                        </a:rPr>
                        <a:t>参与沟通和信息传播</a:t>
                      </a:r>
                      <a:endParaRPr lang="zh-CN" altLang="en-US" sz="1600">
                        <a:latin typeface="微软雅黑" panose="020B0503020204020204" charset="-122"/>
                        <a:ea typeface="微软雅黑" panose="020B0503020204020204" charset="-122"/>
                      </a:endParaRPr>
                    </a:p>
                  </a:txBody>
                  <a:tcPr anchor="ctr" anchorCtr="0"/>
                </a:tc>
                <a:tc>
                  <a:txBody>
                    <a:bodyPr/>
                    <a:lstStyle/>
                    <a:p>
                      <a:pPr algn="ctr">
                        <a:buNone/>
                      </a:pPr>
                      <a:r>
                        <a:rPr lang="zh-CN" altLang="en-US" sz="1600" dirty="0">
                          <a:latin typeface="微软雅黑" panose="020B0503020204020204" charset="-122"/>
                          <a:ea typeface="微软雅黑" panose="020B0503020204020204" charset="-122"/>
                        </a:rPr>
                        <a:t>针对性的创造传播内容</a:t>
                      </a:r>
                      <a:endParaRPr lang="zh-CN" altLang="en-US" sz="1600" dirty="0">
                        <a:latin typeface="微软雅黑" panose="020B0503020204020204" charset="-122"/>
                        <a:ea typeface="微软雅黑" panose="020B0503020204020204" charset="-122"/>
                      </a:endParaRPr>
                    </a:p>
                  </a:txBody>
                  <a:tcPr anchor="ctr" anchorCtr="0"/>
                </a:tc>
                <a:tc>
                  <a:txBody>
                    <a:bodyPr/>
                    <a:lstStyle/>
                    <a:p>
                      <a:pPr algn="ctr">
                        <a:buNone/>
                      </a:pPr>
                      <a:r>
                        <a:rPr lang="zh-CN" altLang="en-US" sz="1600">
                          <a:latin typeface="微软雅黑" panose="020B0503020204020204" charset="-122"/>
                          <a:ea typeface="微软雅黑" panose="020B0503020204020204" charset="-122"/>
                        </a:rPr>
                        <a:t>批判性分析消息</a:t>
                      </a:r>
                      <a:endParaRPr lang="zh-CN" altLang="en-US" sz="1600">
                        <a:latin typeface="微软雅黑" panose="020B0503020204020204" charset="-122"/>
                        <a:ea typeface="微软雅黑" panose="020B0503020204020204" charset="-122"/>
                      </a:endParaRPr>
                    </a:p>
                  </a:txBody>
                  <a:tcPr anchor="ctr" anchorCtr="0"/>
                </a:tc>
                <a:tc>
                  <a:txBody>
                    <a:bodyPr/>
                    <a:lstStyle/>
                    <a:p>
                      <a:pPr algn="ctr">
                        <a:buNone/>
                      </a:pPr>
                      <a:r>
                        <a:rPr lang="zh-CN" altLang="en-US" sz="1600" dirty="0">
                          <a:latin typeface="微软雅黑" panose="020B0503020204020204" charset="-122"/>
                          <a:ea typeface="微软雅黑" panose="020B0503020204020204" charset="-122"/>
                        </a:rPr>
                        <a:t>传播目标的达成和赋能</a:t>
                      </a:r>
                      <a:endParaRPr lang="zh-CN" altLang="en-US" sz="1600" dirty="0">
                        <a:latin typeface="微软雅黑" panose="020B0503020204020204" charset="-122"/>
                        <a:ea typeface="微软雅黑" panose="020B0503020204020204" charset="-122"/>
                      </a:endParaRPr>
                    </a:p>
                  </a:txBody>
                  <a:tcPr anchor="ctr" anchorCtr="0"/>
                </a:tc>
                <a:tc>
                  <a:txBody>
                    <a:bodyPr/>
                    <a:lstStyle/>
                    <a:p>
                      <a:pPr algn="ctr">
                        <a:buNone/>
                      </a:pPr>
                      <a:r>
                        <a:rPr lang="zh-CN" altLang="en-US" sz="1600">
                          <a:latin typeface="微软雅黑" panose="020B0503020204020204" charset="-122"/>
                          <a:ea typeface="微软雅黑" panose="020B0503020204020204" charset="-122"/>
                        </a:rPr>
                        <a:t>传播的道德和伦理</a:t>
                      </a:r>
                      <a:endParaRPr lang="zh-CN" altLang="en-US" sz="1600">
                        <a:latin typeface="微软雅黑" panose="020B0503020204020204" charset="-122"/>
                        <a:ea typeface="微软雅黑" panose="020B0503020204020204" charset="-122"/>
                      </a:endParaRPr>
                    </a:p>
                  </a:txBody>
                  <a:tcPr anchor="ctr" anchorCtr="0"/>
                </a:tc>
                <a:tc>
                  <a:txBody>
                    <a:bodyPr/>
                    <a:lstStyle/>
                    <a:p>
                      <a:pPr algn="ctr">
                        <a:buNone/>
                      </a:pPr>
                      <a:r>
                        <a:rPr lang="zh-CN" altLang="en-US" sz="1600" dirty="0">
                          <a:latin typeface="微软雅黑" panose="020B0503020204020204" charset="-122"/>
                          <a:ea typeface="微软雅黑" panose="020B0503020204020204" charset="-122"/>
                        </a:rPr>
                        <a:t>利用传播</a:t>
                      </a:r>
                      <a:endParaRPr lang="zh-CN" altLang="en-US" sz="1600" dirty="0">
                        <a:latin typeface="微软雅黑" panose="020B0503020204020204" charset="-122"/>
                        <a:ea typeface="微软雅黑" panose="020B0503020204020204" charset="-122"/>
                      </a:endParaRPr>
                    </a:p>
                    <a:p>
                      <a:pPr algn="ctr">
                        <a:buNone/>
                      </a:pPr>
                      <a:r>
                        <a:rPr lang="zh-CN" altLang="en-US" sz="1600" dirty="0">
                          <a:latin typeface="微软雅黑" panose="020B0503020204020204" charset="-122"/>
                          <a:ea typeface="微软雅黑" panose="020B0503020204020204" charset="-122"/>
                        </a:rPr>
                        <a:t>消弭差异</a:t>
                      </a:r>
                      <a:endParaRPr lang="zh-CN" altLang="en-US" sz="1600" dirty="0">
                        <a:latin typeface="微软雅黑" panose="020B0503020204020204" charset="-122"/>
                        <a:ea typeface="微软雅黑" panose="020B0503020204020204" charset="-122"/>
                      </a:endParaRPr>
                    </a:p>
                  </a:txBody>
                  <a:tcPr anchor="ctr" anchorCtr="0"/>
                </a:tc>
                <a:tc>
                  <a:txBody>
                    <a:bodyPr/>
                    <a:lstStyle/>
                    <a:p>
                      <a:pPr algn="ctr">
                        <a:buNone/>
                      </a:pPr>
                      <a:r>
                        <a:rPr lang="zh-CN" altLang="en-US" sz="1600" dirty="0">
                          <a:latin typeface="微软雅黑" panose="020B0503020204020204" charset="-122"/>
                          <a:ea typeface="微软雅黑" panose="020B0503020204020204" charset="-122"/>
                        </a:rPr>
                        <a:t>影响公共话语</a:t>
                      </a:r>
                      <a:endParaRPr lang="zh-CN" altLang="en-US" sz="1600" dirty="0">
                        <a:latin typeface="微软雅黑" panose="020B0503020204020204" charset="-122"/>
                        <a:ea typeface="微软雅黑" panose="020B0503020204020204" charset="-122"/>
                      </a:endParaRPr>
                    </a:p>
                  </a:txBody>
                  <a:tcPr anchor="ctr" anchorCtr="0"/>
                </a:tc>
              </a:tr>
              <a:tr h="718735">
                <a:tc>
                  <a:txBody>
                    <a:bodyPr/>
                    <a:lstStyle/>
                    <a:p>
                      <a:pPr algn="ctr">
                        <a:buNone/>
                      </a:pPr>
                      <a:r>
                        <a:rPr lang="zh-CN" altLang="en-US" b="1">
                          <a:latin typeface="微软雅黑" panose="020B0503020204020204" charset="-122"/>
                          <a:ea typeface="微软雅黑" panose="020B0503020204020204" charset="-122"/>
                        </a:rPr>
                        <a:t>传媒经营与管理</a:t>
                      </a:r>
                      <a:endParaRPr lang="zh-CN" altLang="en-US" b="1">
                        <a:latin typeface="微软雅黑" panose="020B0503020204020204" charset="-122"/>
                        <a:ea typeface="微软雅黑" panose="020B0503020204020204" charset="-122"/>
                      </a:endParaRPr>
                    </a:p>
                  </a:txBody>
                  <a:tcPr anchor="ctr" anchorCtr="0"/>
                </a:tc>
                <a:tc>
                  <a:txBody>
                    <a:bodyPr/>
                    <a:lstStyle/>
                    <a:p>
                      <a:pPr algn="ctr">
                        <a:buNone/>
                      </a:pPr>
                      <a:r>
                        <a:rPr lang="en-US" altLang="zh-CN" b="1">
                          <a:latin typeface="微软雅黑" panose="020B0503020204020204" charset="-122"/>
                          <a:ea typeface="微软雅黑" panose="020B0503020204020204" charset="-122"/>
                        </a:rPr>
                        <a:t>I</a:t>
                      </a:r>
                      <a:endParaRPr lang="en-US" altLang="zh-CN" b="1">
                        <a:latin typeface="微软雅黑" panose="020B0503020204020204" charset="-122"/>
                        <a:ea typeface="微软雅黑" panose="020B0503020204020204" charset="-122"/>
                      </a:endParaRPr>
                    </a:p>
                  </a:txBody>
                  <a:tcPr anchor="ctr" anchorCtr="0"/>
                </a:tc>
                <a:tc>
                  <a:txBody>
                    <a:bodyPr/>
                    <a:lstStyle/>
                    <a:p>
                      <a:pPr algn="ctr">
                        <a:buNone/>
                      </a:pPr>
                      <a:r>
                        <a:rPr lang="en-US" altLang="zh-CN" b="1" dirty="0">
                          <a:latin typeface="微软雅黑" panose="020B0503020204020204" charset="-122"/>
                          <a:ea typeface="微软雅黑" panose="020B0503020204020204" charset="-122"/>
                        </a:rPr>
                        <a:t>D</a:t>
                      </a:r>
                      <a:endParaRPr lang="en-US" altLang="zh-CN" b="1" dirty="0">
                        <a:latin typeface="微软雅黑" panose="020B0503020204020204" charset="-122"/>
                        <a:ea typeface="微软雅黑" panose="020B0503020204020204" charset="-122"/>
                      </a:endParaRPr>
                    </a:p>
                  </a:txBody>
                  <a:tcPr anchor="ctr" anchorCtr="0"/>
                </a:tc>
                <a:tc>
                  <a:txBody>
                    <a:bodyPr/>
                    <a:lstStyle/>
                    <a:p>
                      <a:pPr algn="ctr">
                        <a:buNone/>
                      </a:pPr>
                      <a:r>
                        <a:rPr lang="en-US" altLang="zh-CN" b="1">
                          <a:latin typeface="微软雅黑" panose="020B0503020204020204" charset="-122"/>
                          <a:ea typeface="微软雅黑" panose="020B0503020204020204" charset="-122"/>
                        </a:rPr>
                        <a:t>D</a:t>
                      </a:r>
                      <a:endParaRPr lang="en-US" altLang="zh-CN" b="1">
                        <a:latin typeface="微软雅黑" panose="020B0503020204020204" charset="-122"/>
                        <a:ea typeface="微软雅黑" panose="020B0503020204020204" charset="-122"/>
                      </a:endParaRPr>
                    </a:p>
                  </a:txBody>
                  <a:tcPr anchor="ctr" anchorCtr="0"/>
                </a:tc>
                <a:tc>
                  <a:txBody>
                    <a:bodyPr/>
                    <a:lstStyle/>
                    <a:p>
                      <a:pPr algn="ctr">
                        <a:buNone/>
                      </a:pPr>
                      <a:endParaRPr lang="zh-CN" altLang="en-US" b="1">
                        <a:latin typeface="黑体" panose="02010609060101010101" charset="-122"/>
                        <a:ea typeface="微软雅黑" panose="020B0503020204020204" charset="-122"/>
                      </a:endParaRPr>
                    </a:p>
                  </a:txBody>
                  <a:tcPr anchor="ctr" anchorCtr="0"/>
                </a:tc>
                <a:tc>
                  <a:txBody>
                    <a:bodyPr/>
                    <a:lstStyle/>
                    <a:p>
                      <a:pPr algn="ctr">
                        <a:buNone/>
                      </a:pPr>
                      <a:endParaRPr lang="zh-CN" altLang="en-US" b="1">
                        <a:latin typeface="黑体" panose="02010609060101010101" charset="-122"/>
                        <a:ea typeface="微软雅黑" panose="020B0503020204020204" charset="-122"/>
                      </a:endParaRPr>
                    </a:p>
                  </a:txBody>
                  <a:tcPr anchor="ctr" anchorCtr="0"/>
                </a:tc>
                <a:tc>
                  <a:txBody>
                    <a:bodyPr/>
                    <a:lstStyle/>
                    <a:p>
                      <a:pPr algn="ctr">
                        <a:buNone/>
                      </a:pPr>
                      <a:endParaRPr lang="zh-CN" altLang="en-US" b="1">
                        <a:latin typeface="黑体" panose="02010609060101010101" charset="-122"/>
                        <a:ea typeface="微软雅黑" panose="020B0503020204020204" charset="-122"/>
                      </a:endParaRPr>
                    </a:p>
                  </a:txBody>
                  <a:tcPr anchor="ctr" anchorCtr="0"/>
                </a:tc>
                <a:tc>
                  <a:txBody>
                    <a:bodyPr/>
                    <a:lstStyle/>
                    <a:p>
                      <a:pPr algn="ctr">
                        <a:buNone/>
                      </a:pPr>
                      <a:endParaRPr lang="zh-CN" altLang="en-US" b="1" dirty="0">
                        <a:latin typeface="黑体" panose="02010609060101010101" charset="-122"/>
                        <a:ea typeface="微软雅黑" panose="020B0503020204020204" charset="-122"/>
                      </a:endParaRPr>
                    </a:p>
                  </a:txBody>
                  <a:tcPr anchor="ctr" anchorCtr="0"/>
                </a:tc>
                <a:tc>
                  <a:txBody>
                    <a:bodyPr/>
                    <a:lstStyle/>
                    <a:p>
                      <a:pPr algn="ctr">
                        <a:buNone/>
                      </a:pPr>
                      <a:r>
                        <a:rPr lang="en-US" altLang="zh-CN" b="1" dirty="0">
                          <a:latin typeface="微软雅黑" panose="020B0503020204020204" charset="-122"/>
                          <a:ea typeface="微软雅黑" panose="020B0503020204020204" charset="-122"/>
                        </a:rPr>
                        <a:t>D</a:t>
                      </a:r>
                      <a:endParaRPr lang="en-US" altLang="zh-CN" b="1" dirty="0">
                        <a:latin typeface="微软雅黑" panose="020B0503020204020204" charset="-122"/>
                        <a:ea typeface="微软雅黑" panose="020B0503020204020204" charset="-122"/>
                      </a:endParaRPr>
                    </a:p>
                  </a:txBody>
                  <a:tcPr anchor="ctr" anchorCtr="0"/>
                </a:tc>
                <a:tc>
                  <a:txBody>
                    <a:bodyPr/>
                    <a:lstStyle/>
                    <a:p>
                      <a:pPr algn="ctr">
                        <a:buNone/>
                      </a:pPr>
                      <a:endParaRPr lang="zh-CN" altLang="en-US" b="1">
                        <a:latin typeface="黑体" panose="02010609060101010101" charset="-122"/>
                        <a:ea typeface="微软雅黑" panose="020B0503020204020204" charset="-122"/>
                      </a:endParaRPr>
                    </a:p>
                  </a:txBody>
                  <a:tcPr anchor="ctr" anchorCtr="0"/>
                </a:tc>
              </a:tr>
              <a:tr h="705188">
                <a:tc>
                  <a:txBody>
                    <a:bodyPr/>
                    <a:lstStyle/>
                    <a:p>
                      <a:pPr algn="ctr">
                        <a:buNone/>
                      </a:pPr>
                      <a:r>
                        <a:rPr lang="zh-CN" altLang="en-US" b="1">
                          <a:latin typeface="微软雅黑" panose="020B0503020204020204" charset="-122"/>
                          <a:ea typeface="微软雅黑" panose="020B0503020204020204" charset="-122"/>
                        </a:rPr>
                        <a:t>新闻评论学</a:t>
                      </a:r>
                      <a:endParaRPr lang="zh-CN" altLang="en-US" b="1">
                        <a:latin typeface="微软雅黑" panose="020B0503020204020204" charset="-122"/>
                        <a:ea typeface="微软雅黑" panose="020B0503020204020204" charset="-122"/>
                      </a:endParaRPr>
                    </a:p>
                  </a:txBody>
                  <a:tcPr anchor="ctr" anchorCtr="0"/>
                </a:tc>
                <a:tc>
                  <a:txBody>
                    <a:bodyPr/>
                    <a:lstStyle/>
                    <a:p>
                      <a:pPr algn="ctr">
                        <a:buNone/>
                      </a:pPr>
                      <a:endParaRPr lang="zh-CN" altLang="en-US" b="1">
                        <a:latin typeface="黑体" panose="02010609060101010101" charset="-122"/>
                        <a:ea typeface="微软雅黑" panose="020B0503020204020204" charset="-122"/>
                      </a:endParaRPr>
                    </a:p>
                  </a:txBody>
                  <a:tcPr anchor="ctr" anchorCtr="0"/>
                </a:tc>
                <a:tc>
                  <a:txBody>
                    <a:bodyPr/>
                    <a:lstStyle/>
                    <a:p>
                      <a:pPr algn="ctr">
                        <a:buNone/>
                      </a:pPr>
                      <a:r>
                        <a:rPr lang="en-US" altLang="zh-CN" b="1">
                          <a:latin typeface="微软雅黑" panose="020B0503020204020204" charset="-122"/>
                          <a:ea typeface="微软雅黑" panose="020B0503020204020204" charset="-122"/>
                        </a:rPr>
                        <a:t>M</a:t>
                      </a:r>
                      <a:endParaRPr lang="en-US" altLang="zh-CN" b="1">
                        <a:latin typeface="微软雅黑" panose="020B0503020204020204" charset="-122"/>
                        <a:ea typeface="微软雅黑" panose="020B0503020204020204" charset="-122"/>
                      </a:endParaRPr>
                    </a:p>
                  </a:txBody>
                  <a:tcPr anchor="ctr" anchorCtr="0"/>
                </a:tc>
                <a:tc>
                  <a:txBody>
                    <a:bodyPr/>
                    <a:lstStyle/>
                    <a:p>
                      <a:pPr algn="ctr">
                        <a:buNone/>
                      </a:pPr>
                      <a:r>
                        <a:rPr lang="en-US" altLang="zh-CN" b="1">
                          <a:latin typeface="微软雅黑" panose="020B0503020204020204" charset="-122"/>
                          <a:ea typeface="微软雅黑" panose="020B0503020204020204" charset="-122"/>
                        </a:rPr>
                        <a:t>M</a:t>
                      </a:r>
                      <a:endParaRPr lang="en-US" altLang="zh-CN" b="1">
                        <a:latin typeface="微软雅黑" panose="020B0503020204020204" charset="-122"/>
                        <a:ea typeface="微软雅黑" panose="020B0503020204020204" charset="-122"/>
                      </a:endParaRPr>
                    </a:p>
                  </a:txBody>
                  <a:tcPr anchor="ctr" anchorCtr="0"/>
                </a:tc>
                <a:tc>
                  <a:txBody>
                    <a:bodyPr/>
                    <a:lstStyle/>
                    <a:p>
                      <a:pPr algn="ctr">
                        <a:buNone/>
                      </a:pPr>
                      <a:r>
                        <a:rPr lang="en-US" altLang="zh-CN" b="1">
                          <a:latin typeface="微软雅黑" panose="020B0503020204020204" charset="-122"/>
                          <a:ea typeface="微软雅黑" panose="020B0503020204020204" charset="-122"/>
                        </a:rPr>
                        <a:t>D</a:t>
                      </a:r>
                      <a:endParaRPr lang="en-US" altLang="zh-CN" b="1">
                        <a:latin typeface="微软雅黑" panose="020B0503020204020204" charset="-122"/>
                        <a:ea typeface="微软雅黑" panose="020B0503020204020204" charset="-122"/>
                      </a:endParaRPr>
                    </a:p>
                  </a:txBody>
                  <a:tcPr anchor="ctr" anchorCtr="0"/>
                </a:tc>
                <a:tc>
                  <a:txBody>
                    <a:bodyPr/>
                    <a:lstStyle/>
                    <a:p>
                      <a:pPr algn="ctr">
                        <a:buNone/>
                      </a:pPr>
                      <a:r>
                        <a:rPr lang="en-US" altLang="zh-CN" b="1">
                          <a:latin typeface="微软雅黑" panose="020B0503020204020204" charset="-122"/>
                          <a:ea typeface="微软雅黑" panose="020B0503020204020204" charset="-122"/>
                        </a:rPr>
                        <a:t>M</a:t>
                      </a:r>
                      <a:endParaRPr lang="en-US" altLang="zh-CN" b="1">
                        <a:latin typeface="微软雅黑" panose="020B0503020204020204" charset="-122"/>
                        <a:ea typeface="微软雅黑" panose="020B0503020204020204" charset="-122"/>
                      </a:endParaRPr>
                    </a:p>
                  </a:txBody>
                  <a:tcPr anchor="ctr" anchorCtr="0"/>
                </a:tc>
                <a:tc>
                  <a:txBody>
                    <a:bodyPr/>
                    <a:lstStyle/>
                    <a:p>
                      <a:pPr algn="ctr">
                        <a:buNone/>
                      </a:pPr>
                      <a:endParaRPr lang="zh-CN" altLang="en-US" b="1">
                        <a:latin typeface="黑体" panose="02010609060101010101" charset="-122"/>
                        <a:ea typeface="微软雅黑" panose="020B0503020204020204" charset="-122"/>
                      </a:endParaRPr>
                    </a:p>
                  </a:txBody>
                  <a:tcPr anchor="ctr" anchorCtr="0"/>
                </a:tc>
                <a:tc>
                  <a:txBody>
                    <a:bodyPr/>
                    <a:lstStyle/>
                    <a:p>
                      <a:pPr algn="ctr">
                        <a:buNone/>
                      </a:pPr>
                      <a:endParaRPr lang="zh-CN" altLang="en-US" b="1">
                        <a:latin typeface="黑体" panose="02010609060101010101" charset="-122"/>
                        <a:ea typeface="微软雅黑" panose="020B0503020204020204" charset="-122"/>
                      </a:endParaRPr>
                    </a:p>
                  </a:txBody>
                  <a:tcPr anchor="ctr" anchorCtr="0"/>
                </a:tc>
                <a:tc>
                  <a:txBody>
                    <a:bodyPr/>
                    <a:lstStyle/>
                    <a:p>
                      <a:pPr algn="ctr">
                        <a:buNone/>
                      </a:pPr>
                      <a:endParaRPr lang="zh-CN" altLang="en-US" b="1">
                        <a:latin typeface="黑体" panose="02010609060101010101" charset="-122"/>
                        <a:ea typeface="微软雅黑" panose="020B0503020204020204" charset="-122"/>
                      </a:endParaRPr>
                    </a:p>
                  </a:txBody>
                  <a:tcPr anchor="ctr" anchorCtr="0"/>
                </a:tc>
                <a:tc>
                  <a:txBody>
                    <a:bodyPr/>
                    <a:lstStyle/>
                    <a:p>
                      <a:pPr algn="ctr">
                        <a:buNone/>
                      </a:pPr>
                      <a:r>
                        <a:rPr lang="en-US" altLang="zh-CN" b="1">
                          <a:latin typeface="微软雅黑" panose="020B0503020204020204" charset="-122"/>
                          <a:ea typeface="微软雅黑" panose="020B0503020204020204" charset="-122"/>
                        </a:rPr>
                        <a:t>D</a:t>
                      </a:r>
                      <a:endParaRPr lang="en-US" altLang="zh-CN" b="1">
                        <a:latin typeface="微软雅黑" panose="020B0503020204020204" charset="-122"/>
                        <a:ea typeface="微软雅黑" panose="020B0503020204020204" charset="-122"/>
                      </a:endParaRPr>
                    </a:p>
                  </a:txBody>
                  <a:tcPr anchor="ctr" anchorCtr="0"/>
                </a:tc>
              </a:tr>
              <a:tr h="718735">
                <a:tc>
                  <a:txBody>
                    <a:bodyPr/>
                    <a:lstStyle/>
                    <a:p>
                      <a:pPr algn="ctr">
                        <a:buNone/>
                      </a:pPr>
                      <a:r>
                        <a:rPr lang="zh-CN" altLang="en-US" b="1" dirty="0">
                          <a:latin typeface="微软雅黑" panose="020B0503020204020204" charset="-122"/>
                          <a:ea typeface="微软雅黑" panose="020B0503020204020204" charset="-122"/>
                        </a:rPr>
                        <a:t>电</a:t>
                      </a:r>
                      <a:r>
                        <a:rPr lang="zh-CN" altLang="en-US" b="1" dirty="0" smtClean="0">
                          <a:latin typeface="微软雅黑" panose="020B0503020204020204" charset="-122"/>
                          <a:ea typeface="微软雅黑" panose="020B0503020204020204" charset="-122"/>
                        </a:rPr>
                        <a:t>视摄像</a:t>
                      </a:r>
                      <a:endParaRPr lang="zh-CN" altLang="en-US" b="1" dirty="0">
                        <a:latin typeface="微软雅黑" panose="020B0503020204020204" charset="-122"/>
                        <a:ea typeface="微软雅黑" panose="020B0503020204020204" charset="-122"/>
                      </a:endParaRPr>
                    </a:p>
                  </a:txBody>
                  <a:tcPr anchor="ctr" anchorCtr="0"/>
                </a:tc>
                <a:tc>
                  <a:txBody>
                    <a:bodyPr/>
                    <a:lstStyle/>
                    <a:p>
                      <a:pPr algn="ctr">
                        <a:buNone/>
                      </a:pPr>
                      <a:endParaRPr lang="zh-CN" altLang="en-US" b="1">
                        <a:latin typeface="黑体" panose="02010609060101010101" charset="-122"/>
                        <a:ea typeface="微软雅黑" panose="020B0503020204020204" charset="-122"/>
                      </a:endParaRPr>
                    </a:p>
                  </a:txBody>
                  <a:tcPr anchor="ctr" anchorCtr="0"/>
                </a:tc>
                <a:tc>
                  <a:txBody>
                    <a:bodyPr/>
                    <a:lstStyle/>
                    <a:p>
                      <a:pPr algn="ctr">
                        <a:buNone/>
                      </a:pPr>
                      <a:r>
                        <a:rPr lang="en-US" altLang="zh-CN" b="1">
                          <a:latin typeface="微软雅黑" panose="020B0503020204020204" charset="-122"/>
                          <a:ea typeface="微软雅黑" panose="020B0503020204020204" charset="-122"/>
                        </a:rPr>
                        <a:t>M</a:t>
                      </a:r>
                      <a:endParaRPr lang="en-US" altLang="zh-CN" b="1">
                        <a:latin typeface="微软雅黑" panose="020B0503020204020204" charset="-122"/>
                        <a:ea typeface="微软雅黑" panose="020B0503020204020204" charset="-122"/>
                      </a:endParaRPr>
                    </a:p>
                  </a:txBody>
                  <a:tcPr anchor="ctr" anchorCtr="0"/>
                </a:tc>
                <a:tc>
                  <a:txBody>
                    <a:bodyPr/>
                    <a:lstStyle/>
                    <a:p>
                      <a:pPr algn="ctr">
                        <a:buNone/>
                      </a:pPr>
                      <a:r>
                        <a:rPr lang="en-US" altLang="zh-CN" b="1" dirty="0">
                          <a:latin typeface="微软雅黑" panose="020B0503020204020204" charset="-122"/>
                          <a:ea typeface="微软雅黑" panose="020B0503020204020204" charset="-122"/>
                        </a:rPr>
                        <a:t>M</a:t>
                      </a:r>
                      <a:endParaRPr lang="en-US" altLang="zh-CN" b="1" dirty="0">
                        <a:latin typeface="微软雅黑" panose="020B0503020204020204" charset="-122"/>
                        <a:ea typeface="微软雅黑" panose="020B0503020204020204" charset="-122"/>
                      </a:endParaRPr>
                    </a:p>
                  </a:txBody>
                  <a:tcPr anchor="ctr" anchorCtr="0"/>
                </a:tc>
                <a:tc>
                  <a:txBody>
                    <a:bodyPr/>
                    <a:lstStyle/>
                    <a:p>
                      <a:pPr algn="ctr">
                        <a:buNone/>
                      </a:pPr>
                      <a:r>
                        <a:rPr lang="en-US" altLang="zh-CN" b="1">
                          <a:latin typeface="微软雅黑" panose="020B0503020204020204" charset="-122"/>
                          <a:ea typeface="微软雅黑" panose="020B0503020204020204" charset="-122"/>
                        </a:rPr>
                        <a:t>M</a:t>
                      </a:r>
                      <a:endParaRPr lang="en-US" altLang="zh-CN" b="1">
                        <a:latin typeface="微软雅黑" panose="020B0503020204020204" charset="-122"/>
                        <a:ea typeface="微软雅黑" panose="020B0503020204020204" charset="-122"/>
                      </a:endParaRPr>
                    </a:p>
                  </a:txBody>
                  <a:tcPr anchor="ctr" anchorCtr="0"/>
                </a:tc>
                <a:tc>
                  <a:txBody>
                    <a:bodyPr/>
                    <a:lstStyle/>
                    <a:p>
                      <a:pPr algn="ctr">
                        <a:buNone/>
                      </a:pPr>
                      <a:endParaRPr lang="zh-CN" altLang="en-US" b="1">
                        <a:latin typeface="黑体" panose="02010609060101010101" charset="-122"/>
                        <a:ea typeface="微软雅黑" panose="020B0503020204020204" charset="-122"/>
                      </a:endParaRPr>
                    </a:p>
                  </a:txBody>
                  <a:tcPr anchor="ctr" anchorCtr="0"/>
                </a:tc>
                <a:tc>
                  <a:txBody>
                    <a:bodyPr/>
                    <a:lstStyle/>
                    <a:p>
                      <a:pPr algn="ctr">
                        <a:buNone/>
                      </a:pPr>
                      <a:r>
                        <a:rPr lang="en-US" altLang="zh-CN" b="1">
                          <a:latin typeface="微软雅黑" panose="020B0503020204020204" charset="-122"/>
                          <a:ea typeface="微软雅黑" panose="020B0503020204020204" charset="-122"/>
                        </a:rPr>
                        <a:t>D</a:t>
                      </a:r>
                      <a:endParaRPr lang="en-US" altLang="zh-CN" b="1">
                        <a:latin typeface="微软雅黑" panose="020B0503020204020204" charset="-122"/>
                        <a:ea typeface="微软雅黑" panose="020B0503020204020204" charset="-122"/>
                      </a:endParaRPr>
                    </a:p>
                  </a:txBody>
                  <a:tcPr anchor="ctr" anchorCtr="0"/>
                </a:tc>
                <a:tc>
                  <a:txBody>
                    <a:bodyPr/>
                    <a:lstStyle/>
                    <a:p>
                      <a:pPr algn="ctr">
                        <a:buNone/>
                      </a:pPr>
                      <a:endParaRPr lang="zh-CN" altLang="en-US" b="1">
                        <a:latin typeface="黑体" panose="02010609060101010101" charset="-122"/>
                        <a:ea typeface="微软雅黑" panose="020B0503020204020204" charset="-122"/>
                      </a:endParaRPr>
                    </a:p>
                  </a:txBody>
                  <a:tcPr anchor="ctr" anchorCtr="0"/>
                </a:tc>
                <a:tc>
                  <a:txBody>
                    <a:bodyPr/>
                    <a:lstStyle/>
                    <a:p>
                      <a:pPr algn="ctr">
                        <a:buNone/>
                      </a:pPr>
                      <a:endParaRPr lang="zh-CN" altLang="en-US" b="1">
                        <a:latin typeface="黑体" panose="02010609060101010101" charset="-122"/>
                        <a:ea typeface="微软雅黑" panose="020B0503020204020204" charset="-122"/>
                      </a:endParaRPr>
                    </a:p>
                  </a:txBody>
                  <a:tcPr anchor="ctr" anchorCtr="0"/>
                </a:tc>
                <a:tc>
                  <a:txBody>
                    <a:bodyPr/>
                    <a:lstStyle/>
                    <a:p>
                      <a:pPr algn="ctr">
                        <a:buNone/>
                      </a:pPr>
                      <a:endParaRPr lang="zh-CN" altLang="en-US" b="1">
                        <a:latin typeface="黑体" panose="02010609060101010101" charset="-122"/>
                        <a:ea typeface="微软雅黑" panose="020B0503020204020204" charset="-122"/>
                      </a:endParaRPr>
                    </a:p>
                  </a:txBody>
                  <a:tcPr anchor="ctr" anchorCtr="0"/>
                </a:tc>
              </a:tr>
              <a:tr h="579695">
                <a:tc>
                  <a:txBody>
                    <a:bodyPr/>
                    <a:lstStyle/>
                    <a:p>
                      <a:pPr algn="ctr">
                        <a:buNone/>
                      </a:pPr>
                      <a:r>
                        <a:rPr lang="zh-CN" altLang="en-US" b="1" dirty="0" smtClean="0">
                          <a:latin typeface="微软雅黑" panose="020B0503020204020204" charset="-122"/>
                          <a:ea typeface="微软雅黑" panose="020B0503020204020204" charset="-122"/>
                        </a:rPr>
                        <a:t>新闻采访与写作 </a:t>
                      </a:r>
                      <a:endParaRPr lang="zh-CN" altLang="en-US" b="1" dirty="0" smtClean="0">
                        <a:latin typeface="微软雅黑" panose="020B0503020204020204" charset="-122"/>
                        <a:ea typeface="微软雅黑" panose="020B0503020204020204" charset="-122"/>
                      </a:endParaRPr>
                    </a:p>
                  </a:txBody>
                  <a:tcPr anchor="ctr" anchorCtr="0"/>
                </a:tc>
                <a:tc>
                  <a:txBody>
                    <a:bodyPr/>
                    <a:lstStyle/>
                    <a:p>
                      <a:pPr algn="ctr">
                        <a:buNone/>
                      </a:pPr>
                      <a:endParaRPr lang="zh-CN" altLang="en-US" b="1">
                        <a:latin typeface="黑体" panose="02010609060101010101" charset="-122"/>
                        <a:ea typeface="微软雅黑" panose="020B0503020204020204" charset="-122"/>
                      </a:endParaRPr>
                    </a:p>
                  </a:txBody>
                  <a:tcPr anchor="ctr" anchorCtr="0"/>
                </a:tc>
                <a:tc>
                  <a:txBody>
                    <a:bodyPr/>
                    <a:lstStyle/>
                    <a:p>
                      <a:pPr algn="ctr">
                        <a:buNone/>
                      </a:pPr>
                      <a:r>
                        <a:rPr lang="en-US" altLang="zh-CN" b="1">
                          <a:latin typeface="微软雅黑" panose="020B0503020204020204" charset="-122"/>
                          <a:ea typeface="微软雅黑" panose="020B0503020204020204" charset="-122"/>
                        </a:rPr>
                        <a:t>D</a:t>
                      </a:r>
                      <a:endParaRPr lang="en-US" altLang="zh-CN" b="1">
                        <a:latin typeface="微软雅黑" panose="020B0503020204020204" charset="-122"/>
                        <a:ea typeface="微软雅黑" panose="020B0503020204020204" charset="-122"/>
                      </a:endParaRPr>
                    </a:p>
                  </a:txBody>
                  <a:tcPr anchor="ctr" anchorCtr="0"/>
                </a:tc>
                <a:tc>
                  <a:txBody>
                    <a:bodyPr/>
                    <a:lstStyle/>
                    <a:p>
                      <a:pPr algn="ctr">
                        <a:buNone/>
                      </a:pPr>
                      <a:r>
                        <a:rPr lang="en-US" altLang="zh-CN" b="1">
                          <a:latin typeface="微软雅黑" panose="020B0503020204020204" charset="-122"/>
                          <a:ea typeface="微软雅黑" panose="020B0503020204020204" charset="-122"/>
                        </a:rPr>
                        <a:t>M</a:t>
                      </a:r>
                      <a:endParaRPr lang="en-US" altLang="zh-CN" b="1">
                        <a:latin typeface="微软雅黑" panose="020B0503020204020204" charset="-122"/>
                        <a:ea typeface="微软雅黑" panose="020B0503020204020204" charset="-122"/>
                      </a:endParaRPr>
                    </a:p>
                  </a:txBody>
                  <a:tcPr anchor="ctr" anchorCtr="0"/>
                </a:tc>
                <a:tc>
                  <a:txBody>
                    <a:bodyPr/>
                    <a:lstStyle/>
                    <a:p>
                      <a:pPr algn="ctr">
                        <a:buNone/>
                      </a:pPr>
                      <a:r>
                        <a:rPr lang="en-US" altLang="zh-CN" b="1" dirty="0">
                          <a:latin typeface="微软雅黑" panose="020B0503020204020204" charset="-122"/>
                          <a:ea typeface="微软雅黑" panose="020B0503020204020204" charset="-122"/>
                        </a:rPr>
                        <a:t>M</a:t>
                      </a:r>
                      <a:endParaRPr lang="en-US" altLang="zh-CN" b="1" dirty="0">
                        <a:latin typeface="微软雅黑" panose="020B0503020204020204" charset="-122"/>
                        <a:ea typeface="微软雅黑" panose="020B0503020204020204" charset="-122"/>
                      </a:endParaRPr>
                    </a:p>
                  </a:txBody>
                  <a:tcPr anchor="ctr" anchorCtr="0"/>
                </a:tc>
                <a:tc>
                  <a:txBody>
                    <a:bodyPr/>
                    <a:lstStyle/>
                    <a:p>
                      <a:pPr algn="ctr">
                        <a:buNone/>
                      </a:pPr>
                      <a:endParaRPr lang="zh-CN" altLang="en-US" b="1">
                        <a:latin typeface="黑体" panose="02010609060101010101" charset="-122"/>
                        <a:ea typeface="微软雅黑" panose="020B0503020204020204" charset="-122"/>
                      </a:endParaRPr>
                    </a:p>
                  </a:txBody>
                  <a:tcPr anchor="ctr" anchorCtr="0"/>
                </a:tc>
                <a:tc>
                  <a:txBody>
                    <a:bodyPr/>
                    <a:lstStyle/>
                    <a:p>
                      <a:pPr algn="ctr">
                        <a:buNone/>
                      </a:pPr>
                      <a:r>
                        <a:rPr lang="en-US" altLang="zh-CN" b="1">
                          <a:latin typeface="微软雅黑" panose="020B0503020204020204" charset="-122"/>
                          <a:ea typeface="微软雅黑" panose="020B0503020204020204" charset="-122"/>
                        </a:rPr>
                        <a:t>D</a:t>
                      </a:r>
                      <a:endParaRPr lang="en-US" altLang="zh-CN" b="1">
                        <a:latin typeface="微软雅黑" panose="020B0503020204020204" charset="-122"/>
                        <a:ea typeface="微软雅黑" panose="020B0503020204020204" charset="-122"/>
                      </a:endParaRPr>
                    </a:p>
                  </a:txBody>
                  <a:tcPr anchor="ctr" anchorCtr="0"/>
                </a:tc>
                <a:tc>
                  <a:txBody>
                    <a:bodyPr/>
                    <a:lstStyle/>
                    <a:p>
                      <a:pPr algn="ctr">
                        <a:buNone/>
                      </a:pPr>
                      <a:endParaRPr lang="zh-CN" altLang="en-US" b="1">
                        <a:latin typeface="黑体" panose="02010609060101010101" charset="-122"/>
                        <a:ea typeface="微软雅黑" panose="020B0503020204020204" charset="-122"/>
                      </a:endParaRPr>
                    </a:p>
                  </a:txBody>
                  <a:tcPr anchor="ctr" anchorCtr="0"/>
                </a:tc>
                <a:tc>
                  <a:txBody>
                    <a:bodyPr/>
                    <a:lstStyle/>
                    <a:p>
                      <a:pPr algn="ctr">
                        <a:buNone/>
                      </a:pPr>
                      <a:endParaRPr lang="en-US" altLang="zh-CN" b="1">
                        <a:latin typeface="黑体" panose="02010609060101010101" charset="-122"/>
                        <a:ea typeface="微软雅黑" panose="020B0503020204020204" charset="-122"/>
                      </a:endParaRPr>
                    </a:p>
                  </a:txBody>
                  <a:tcPr anchor="ctr" anchorCtr="0"/>
                </a:tc>
                <a:tc>
                  <a:txBody>
                    <a:bodyPr/>
                    <a:lstStyle/>
                    <a:p>
                      <a:pPr algn="ctr">
                        <a:buNone/>
                      </a:pPr>
                      <a:endParaRPr lang="zh-CN" altLang="en-US" b="1" dirty="0">
                        <a:latin typeface="黑体" panose="02010609060101010101" charset="-122"/>
                        <a:ea typeface="微软雅黑" panose="020B0503020204020204" charset="-122"/>
                      </a:endParaRPr>
                    </a:p>
                  </a:txBody>
                  <a:tcPr anchor="ctr" anchorCtr="0"/>
                </a:tc>
              </a:tr>
            </a:tbl>
          </a:graphicData>
        </a:graphic>
      </p:graphicFrame>
      <p:sp>
        <p:nvSpPr>
          <p:cNvPr id="4" name="文本框 3"/>
          <p:cNvSpPr txBox="1"/>
          <p:nvPr/>
        </p:nvSpPr>
        <p:spPr>
          <a:xfrm>
            <a:off x="0" y="6242685"/>
            <a:ext cx="4889500" cy="368300"/>
          </a:xfrm>
          <a:prstGeom prst="rect">
            <a:avLst/>
          </a:prstGeom>
          <a:noFill/>
        </p:spPr>
        <p:txBody>
          <a:bodyPr wrap="none" rtlCol="0">
            <a:spAutoFit/>
          </a:bodyPr>
          <a:lstStyle/>
          <a:p>
            <a:pPr algn="l"/>
            <a:r>
              <a:rPr lang="en-US" altLang="zh-CN" sz="1800" dirty="0">
                <a:latin typeface="微软雅黑" panose="020B0503020204020204" charset="-122"/>
                <a:ea typeface="微软雅黑" panose="020B0503020204020204" charset="-122"/>
              </a:rPr>
              <a:t> * introduced (I), developed (D),  mastered (M)</a:t>
            </a:r>
            <a:endParaRPr lang="en-US" altLang="zh-CN" sz="1800" dirty="0">
              <a:latin typeface="微软雅黑" panose="020B0503020204020204" charset="-122"/>
              <a:ea typeface="微软雅黑" panose="020B0503020204020204" charset="-122"/>
            </a:endParaRPr>
          </a:p>
        </p:txBody>
      </p:sp>
      <p:graphicFrame>
        <p:nvGraphicFramePr>
          <p:cNvPr id="6" name="表格 5"/>
          <p:cNvGraphicFramePr>
            <a:graphicFrameLocks noGrp="1"/>
          </p:cNvGraphicFramePr>
          <p:nvPr/>
        </p:nvGraphicFramePr>
        <p:xfrm>
          <a:off x="-1" y="-24593"/>
          <a:ext cx="12192000" cy="585216"/>
        </p:xfrm>
        <a:graphic>
          <a:graphicData uri="http://schemas.openxmlformats.org/drawingml/2006/table">
            <a:tbl>
              <a:tblPr firstRow="1" bandRow="1">
                <a:tableStyleId>{5C22544A-7EE6-4342-B048-85BDC9FD1C3A}</a:tableStyleId>
              </a:tblPr>
              <a:tblGrid>
                <a:gridCol w="214092"/>
                <a:gridCol w="1691045"/>
                <a:gridCol w="1749289"/>
                <a:gridCol w="2491554"/>
                <a:gridCol w="6046020"/>
              </a:tblGrid>
              <a:tr h="585216">
                <a:tc>
                  <a:txBody>
                    <a:bodyPr/>
                    <a:lstStyle/>
                    <a:p>
                      <a:pPr algn="ctr"/>
                      <a:endParaRPr lang="zh-CN" altLang="en-US" sz="2000" dirty="0">
                        <a:solidFill>
                          <a:schemeClr val="accent5">
                            <a:lumMod val="75000"/>
                          </a:schemeClr>
                        </a:solidFill>
                        <a:latin typeface="微软雅黑" panose="020B0503020204020204" charset="-122"/>
                        <a:ea typeface="微软雅黑" panose="020B0503020204020204" charset="-122"/>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070D7F"/>
                    </a:solidFill>
                  </a:tcPr>
                </a:tc>
                <a:tc>
                  <a:txBody>
                    <a:bodyPr/>
                    <a:lstStyle/>
                    <a:p>
                      <a:pPr algn="ctr"/>
                      <a:r>
                        <a:rPr lang="zh-CN" altLang="en-US" sz="2200" b="1" dirty="0">
                          <a:solidFill>
                            <a:schemeClr val="bg1"/>
                          </a:solidFill>
                          <a:latin typeface="微软雅黑" panose="020B0503020204020204" charset="-122"/>
                          <a:ea typeface="微软雅黑" panose="020B0503020204020204" charset="-122"/>
                        </a:rPr>
                        <a:t>①专业介绍</a:t>
                      </a:r>
                      <a:endParaRPr lang="zh-CN" altLang="en-US" sz="2200" b="1" dirty="0">
                        <a:solidFill>
                          <a:schemeClr val="bg1"/>
                        </a:solidFill>
                        <a:latin typeface="微软雅黑" panose="020B0503020204020204" charset="-122"/>
                        <a:ea typeface="微软雅黑" panose="020B0503020204020204" charset="-122"/>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060B70"/>
                    </a:solidFill>
                  </a:tcPr>
                </a:tc>
                <a:tc>
                  <a:txBody>
                    <a:bodyPr/>
                    <a:lstStyle/>
                    <a:p>
                      <a:pPr algn="ctr"/>
                      <a:r>
                        <a:rPr lang="zh-CN" altLang="en-US" sz="2200" b="1" dirty="0">
                          <a:solidFill>
                            <a:schemeClr val="bg1"/>
                          </a:solidFill>
                          <a:latin typeface="微软雅黑" panose="020B0503020204020204" charset="-122"/>
                          <a:ea typeface="微软雅黑" panose="020B0503020204020204" charset="-122"/>
                        </a:rPr>
                        <a:t>②</a:t>
                      </a:r>
                      <a:r>
                        <a:rPr lang="zh-CN" altLang="en-US" sz="2200" dirty="0">
                          <a:solidFill>
                            <a:schemeClr val="bg1"/>
                          </a:solidFill>
                          <a:latin typeface="微软雅黑" panose="020B0503020204020204" charset="-122"/>
                          <a:ea typeface="微软雅黑" panose="020B0503020204020204" charset="-122"/>
                        </a:rPr>
                        <a:t>培养目标</a:t>
                      </a:r>
                      <a:endParaRPr lang="zh-CN" altLang="en-US" sz="2200" dirty="0">
                        <a:solidFill>
                          <a:schemeClr val="bg1"/>
                        </a:solidFill>
                        <a:latin typeface="微软雅黑" panose="020B0503020204020204" charset="-122"/>
                        <a:ea typeface="微软雅黑" panose="020B0503020204020204" charset="-122"/>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070D7F"/>
                    </a:solidFill>
                  </a:tcPr>
                </a:tc>
                <a:tc>
                  <a:txBody>
                    <a:bodyPr/>
                    <a:lstStyle/>
                    <a:p>
                      <a:pPr algn="ctr"/>
                      <a:r>
                        <a:rPr lang="zh-CN" altLang="en-US" sz="2200" b="1" kern="1200" dirty="0">
                          <a:solidFill>
                            <a:srgbClr val="060B70"/>
                          </a:solidFill>
                          <a:latin typeface="微软雅黑" panose="020B0503020204020204" charset="-122"/>
                          <a:ea typeface="微软雅黑" panose="020B0503020204020204" charset="-122"/>
                          <a:cs typeface="+mn-cs"/>
                        </a:rPr>
                        <a:t>③辅修课程设置</a:t>
                      </a:r>
                      <a:endParaRPr lang="zh-CN" altLang="en-US" sz="2200" b="1" kern="1200" dirty="0">
                        <a:solidFill>
                          <a:srgbClr val="060B70"/>
                        </a:solidFill>
                        <a:latin typeface="微软雅黑" panose="020B0503020204020204" charset="-122"/>
                        <a:ea typeface="微软雅黑" panose="020B0503020204020204" charset="-122"/>
                        <a:cs typeface="+mn-cs"/>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1"/>
                    </a:solidFill>
                  </a:tcPr>
                </a:tc>
                <a:tc>
                  <a:txBody>
                    <a:bodyPr/>
                    <a:lstStyle/>
                    <a:p>
                      <a:pPr algn="l"/>
                      <a:r>
                        <a:rPr lang="zh-CN" altLang="en-US" sz="2200" b="1" kern="1200" dirty="0">
                          <a:solidFill>
                            <a:schemeClr val="bg1"/>
                          </a:solidFill>
                          <a:latin typeface="微软雅黑" panose="020B0503020204020204" charset="-122"/>
                          <a:ea typeface="微软雅黑" panose="020B0503020204020204" charset="-122"/>
                          <a:cs typeface="+mn-cs"/>
                        </a:rPr>
                        <a:t>④辅修报名条件</a:t>
                      </a:r>
                      <a:r>
                        <a:rPr lang="en-US" altLang="zh-CN" sz="2000" dirty="0">
                          <a:latin typeface="微软雅黑" panose="020B0503020204020204" charset="-122"/>
                          <a:ea typeface="微软雅黑" panose="020B0503020204020204" charset="-122"/>
                        </a:rPr>
                        <a:t>      </a:t>
                      </a:r>
                      <a:endParaRPr lang="zh-CN" altLang="en-US" sz="2000" dirty="0">
                        <a:latin typeface="微软雅黑" panose="020B0503020204020204" charset="-122"/>
                        <a:ea typeface="微软雅黑" panose="020B0503020204020204" charset="-122"/>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070D7F"/>
                    </a:solidFill>
                  </a:tcPr>
                </a:tc>
              </a:tr>
            </a:tbl>
          </a:graphicData>
        </a:graphic>
      </p:graphicFrame>
    </p:spTree>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417525" y="839385"/>
            <a:ext cx="6094740" cy="368300"/>
          </a:xfrm>
          <a:prstGeom prst="rect">
            <a:avLst/>
          </a:prstGeom>
          <a:noFill/>
        </p:spPr>
        <p:txBody>
          <a:bodyPr wrap="square">
            <a:spAutoFit/>
          </a:bodyPr>
          <a:lstStyle/>
          <a:p>
            <a:r>
              <a:rPr lang="zh-CN" altLang="en-US" sz="1800" b="1" dirty="0">
                <a:solidFill>
                  <a:schemeClr val="accent5">
                    <a:lumMod val="75000"/>
                  </a:schemeClr>
                </a:solidFill>
                <a:latin typeface="微软雅黑" panose="020B0503020204020204" charset="-122"/>
                <a:ea typeface="微软雅黑" panose="020B0503020204020204" charset="-122"/>
              </a:rPr>
              <a:t>校内实训：</a:t>
            </a:r>
            <a:endParaRPr lang="zh-CN" altLang="en-US" sz="1800" b="1" dirty="0">
              <a:solidFill>
                <a:schemeClr val="accent5">
                  <a:lumMod val="75000"/>
                </a:schemeClr>
              </a:solidFill>
              <a:latin typeface="微软雅黑" panose="020B0503020204020204" charset="-122"/>
              <a:ea typeface="微软雅黑" panose="020B0503020204020204" charset="-122"/>
            </a:endParaRPr>
          </a:p>
        </p:txBody>
      </p:sp>
      <p:graphicFrame>
        <p:nvGraphicFramePr>
          <p:cNvPr id="4" name="表格 3"/>
          <p:cNvGraphicFramePr>
            <a:graphicFrameLocks noGrp="1"/>
          </p:cNvGraphicFramePr>
          <p:nvPr/>
        </p:nvGraphicFramePr>
        <p:xfrm>
          <a:off x="0" y="0"/>
          <a:ext cx="12192000" cy="585216"/>
        </p:xfrm>
        <a:graphic>
          <a:graphicData uri="http://schemas.openxmlformats.org/drawingml/2006/table">
            <a:tbl>
              <a:tblPr firstRow="1" bandRow="1">
                <a:tableStyleId>{5C22544A-7EE6-4342-B048-85BDC9FD1C3A}</a:tableStyleId>
              </a:tblPr>
              <a:tblGrid>
                <a:gridCol w="214092"/>
                <a:gridCol w="1691045"/>
                <a:gridCol w="1749289"/>
                <a:gridCol w="2491554"/>
                <a:gridCol w="6046020"/>
              </a:tblGrid>
              <a:tr h="585216">
                <a:tc>
                  <a:txBody>
                    <a:bodyPr/>
                    <a:lstStyle/>
                    <a:p>
                      <a:pPr algn="ctr"/>
                      <a:endParaRPr lang="zh-CN" altLang="en-US" sz="2000" dirty="0">
                        <a:solidFill>
                          <a:schemeClr val="accent5">
                            <a:lumMod val="75000"/>
                          </a:schemeClr>
                        </a:solidFill>
                        <a:latin typeface="微软雅黑" panose="020B0503020204020204" charset="-122"/>
                        <a:ea typeface="微软雅黑" panose="020B0503020204020204" charset="-122"/>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070D7F"/>
                    </a:solidFill>
                  </a:tcPr>
                </a:tc>
                <a:tc>
                  <a:txBody>
                    <a:bodyPr/>
                    <a:lstStyle/>
                    <a:p>
                      <a:pPr algn="ctr"/>
                      <a:r>
                        <a:rPr lang="zh-CN" altLang="en-US" sz="2200" b="1" dirty="0">
                          <a:solidFill>
                            <a:schemeClr val="bg1"/>
                          </a:solidFill>
                          <a:latin typeface="微软雅黑" panose="020B0503020204020204" charset="-122"/>
                          <a:ea typeface="微软雅黑" panose="020B0503020204020204" charset="-122"/>
                        </a:rPr>
                        <a:t>①专业介绍</a:t>
                      </a:r>
                      <a:endParaRPr lang="zh-CN" altLang="en-US" sz="2200" b="1" dirty="0">
                        <a:solidFill>
                          <a:schemeClr val="bg1"/>
                        </a:solidFill>
                        <a:latin typeface="微软雅黑" panose="020B0503020204020204" charset="-122"/>
                        <a:ea typeface="微软雅黑" panose="020B0503020204020204" charset="-122"/>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060B70"/>
                    </a:solidFill>
                  </a:tcPr>
                </a:tc>
                <a:tc>
                  <a:txBody>
                    <a:bodyPr/>
                    <a:lstStyle/>
                    <a:p>
                      <a:pPr algn="ctr"/>
                      <a:r>
                        <a:rPr lang="zh-CN" altLang="en-US" sz="2200" b="1" dirty="0">
                          <a:solidFill>
                            <a:schemeClr val="bg1"/>
                          </a:solidFill>
                          <a:latin typeface="微软雅黑" panose="020B0503020204020204" charset="-122"/>
                          <a:ea typeface="微软雅黑" panose="020B0503020204020204" charset="-122"/>
                        </a:rPr>
                        <a:t>②</a:t>
                      </a:r>
                      <a:r>
                        <a:rPr lang="zh-CN" altLang="en-US" sz="2200" dirty="0">
                          <a:solidFill>
                            <a:schemeClr val="bg1"/>
                          </a:solidFill>
                          <a:latin typeface="微软雅黑" panose="020B0503020204020204" charset="-122"/>
                          <a:ea typeface="微软雅黑" panose="020B0503020204020204" charset="-122"/>
                        </a:rPr>
                        <a:t>培养目标</a:t>
                      </a:r>
                      <a:endParaRPr lang="zh-CN" altLang="en-US" sz="2200" dirty="0">
                        <a:solidFill>
                          <a:schemeClr val="bg1"/>
                        </a:solidFill>
                        <a:latin typeface="微软雅黑" panose="020B0503020204020204" charset="-122"/>
                        <a:ea typeface="微软雅黑" panose="020B0503020204020204" charset="-122"/>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070D7F"/>
                    </a:solidFill>
                  </a:tcPr>
                </a:tc>
                <a:tc>
                  <a:txBody>
                    <a:bodyPr/>
                    <a:lstStyle/>
                    <a:p>
                      <a:pPr algn="ctr"/>
                      <a:r>
                        <a:rPr lang="zh-CN" altLang="en-US" sz="2200" b="1" kern="1200" dirty="0">
                          <a:solidFill>
                            <a:srgbClr val="060B70"/>
                          </a:solidFill>
                          <a:latin typeface="微软雅黑" panose="020B0503020204020204" charset="-122"/>
                          <a:ea typeface="微软雅黑" panose="020B0503020204020204" charset="-122"/>
                          <a:cs typeface="+mn-cs"/>
                        </a:rPr>
                        <a:t>③辅修课程设置</a:t>
                      </a:r>
                      <a:endParaRPr lang="zh-CN" altLang="en-US" sz="2200" b="1" kern="1200" dirty="0">
                        <a:solidFill>
                          <a:srgbClr val="060B70"/>
                        </a:solidFill>
                        <a:latin typeface="微软雅黑" panose="020B0503020204020204" charset="-122"/>
                        <a:ea typeface="微软雅黑" panose="020B0503020204020204" charset="-122"/>
                        <a:cs typeface="+mn-cs"/>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1"/>
                    </a:solidFill>
                  </a:tcPr>
                </a:tc>
                <a:tc>
                  <a:txBody>
                    <a:bodyPr/>
                    <a:lstStyle/>
                    <a:p>
                      <a:pPr algn="l"/>
                      <a:r>
                        <a:rPr lang="zh-CN" altLang="en-US" sz="2200" b="1" kern="1200" dirty="0">
                          <a:solidFill>
                            <a:schemeClr val="bg1"/>
                          </a:solidFill>
                          <a:latin typeface="微软雅黑" panose="020B0503020204020204" charset="-122"/>
                          <a:ea typeface="微软雅黑" panose="020B0503020204020204" charset="-122"/>
                          <a:cs typeface="+mn-cs"/>
                        </a:rPr>
                        <a:t>④辅修报名条件</a:t>
                      </a:r>
                      <a:r>
                        <a:rPr lang="en-US" altLang="zh-CN" sz="2000" dirty="0">
                          <a:latin typeface="微软雅黑" panose="020B0503020204020204" charset="-122"/>
                          <a:ea typeface="微软雅黑" panose="020B0503020204020204" charset="-122"/>
                        </a:rPr>
                        <a:t>      </a:t>
                      </a:r>
                      <a:endParaRPr lang="zh-CN" altLang="en-US" sz="2000" dirty="0">
                        <a:latin typeface="微软雅黑" panose="020B0503020204020204" charset="-122"/>
                        <a:ea typeface="微软雅黑" panose="020B0503020204020204" charset="-122"/>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070D7F"/>
                    </a:solidFill>
                  </a:tcPr>
                </a:tc>
              </a:tr>
            </a:tbl>
          </a:graphicData>
        </a:graphic>
      </p:graphicFrame>
      <p:sp>
        <p:nvSpPr>
          <p:cNvPr id="6" name="文本框 5"/>
          <p:cNvSpPr txBox="1"/>
          <p:nvPr/>
        </p:nvSpPr>
        <p:spPr>
          <a:xfrm>
            <a:off x="629785" y="1208717"/>
            <a:ext cx="10131417" cy="1337945"/>
          </a:xfrm>
          <a:prstGeom prst="rect">
            <a:avLst/>
          </a:prstGeom>
          <a:noFill/>
        </p:spPr>
        <p:txBody>
          <a:bodyPr wrap="square">
            <a:spAutoFit/>
          </a:bodyPr>
          <a:lstStyle/>
          <a:p>
            <a:pPr>
              <a:lnSpc>
                <a:spcPct val="150000"/>
              </a:lnSpc>
            </a:pPr>
            <a:r>
              <a:rPr lang="zh-CN" altLang="en-US" sz="1800" dirty="0">
                <a:solidFill>
                  <a:schemeClr val="accent5">
                    <a:lumMod val="75000"/>
                  </a:schemeClr>
                </a:solidFill>
                <a:latin typeface="微软雅黑" panose="020B0503020204020204" charset="-122"/>
                <a:ea typeface="微软雅黑" panose="020B0503020204020204" charset="-122"/>
              </a:rPr>
              <a:t>通过平时作业训练、学生自办报纸电台等，让学生就某一方面技能进行全面训练，巩固所学知识，提高实践能力。学生通过在校内报刊、广播电视、校园新闻网等实战训练，熟悉新闻采编制作流程，为进一步提高专业技能奠定基础。</a:t>
            </a:r>
            <a:endParaRPr lang="zh-CN" altLang="en-US" sz="1800" dirty="0">
              <a:solidFill>
                <a:schemeClr val="accent5">
                  <a:lumMod val="75000"/>
                </a:schemeClr>
              </a:solidFill>
              <a:latin typeface="微软雅黑" panose="020B0503020204020204" charset="-122"/>
              <a:ea typeface="微软雅黑" panose="020B0503020204020204" charset="-122"/>
            </a:endParaRPr>
          </a:p>
        </p:txBody>
      </p:sp>
      <p:pic>
        <p:nvPicPr>
          <p:cNvPr id="7" name="图片 6"/>
          <p:cNvPicPr>
            <a:picLocks noChangeAspect="1"/>
          </p:cNvPicPr>
          <p:nvPr/>
        </p:nvPicPr>
        <p:blipFill>
          <a:blip r:embed="rId1"/>
          <a:stretch>
            <a:fillRect/>
          </a:stretch>
        </p:blipFill>
        <p:spPr>
          <a:xfrm>
            <a:off x="8176028" y="3293602"/>
            <a:ext cx="1867986" cy="2633186"/>
          </a:xfrm>
          <a:prstGeom prst="rect">
            <a:avLst/>
          </a:prstGeom>
        </p:spPr>
      </p:pic>
      <p:pic>
        <p:nvPicPr>
          <p:cNvPr id="8" name="图片 7"/>
          <p:cNvPicPr>
            <a:picLocks noChangeAspect="1"/>
          </p:cNvPicPr>
          <p:nvPr/>
        </p:nvPicPr>
        <p:blipFill>
          <a:blip r:embed="rId2"/>
          <a:stretch>
            <a:fillRect/>
          </a:stretch>
        </p:blipFill>
        <p:spPr>
          <a:xfrm>
            <a:off x="10110263" y="3256367"/>
            <a:ext cx="2086167" cy="2707656"/>
          </a:xfrm>
          <a:prstGeom prst="rect">
            <a:avLst/>
          </a:prstGeom>
        </p:spPr>
      </p:pic>
      <p:pic>
        <p:nvPicPr>
          <p:cNvPr id="9" name="图片 8"/>
          <p:cNvPicPr>
            <a:picLocks noChangeAspect="1"/>
          </p:cNvPicPr>
          <p:nvPr/>
        </p:nvPicPr>
        <p:blipFill rotWithShape="1">
          <a:blip r:embed="rId3"/>
          <a:srcRect l="25748" r="26173"/>
          <a:stretch>
            <a:fillRect/>
          </a:stretch>
        </p:blipFill>
        <p:spPr>
          <a:xfrm>
            <a:off x="6382720" y="3315610"/>
            <a:ext cx="1688362" cy="2633187"/>
          </a:xfrm>
          <a:prstGeom prst="rect">
            <a:avLst/>
          </a:prstGeom>
        </p:spPr>
      </p:pic>
      <p:pic>
        <p:nvPicPr>
          <p:cNvPr id="10" name="图片 9"/>
          <p:cNvPicPr>
            <a:picLocks noChangeAspect="1"/>
          </p:cNvPicPr>
          <p:nvPr/>
        </p:nvPicPr>
        <p:blipFill>
          <a:blip r:embed="rId4"/>
          <a:stretch>
            <a:fillRect/>
          </a:stretch>
        </p:blipFill>
        <p:spPr>
          <a:xfrm>
            <a:off x="279308" y="3089354"/>
            <a:ext cx="2200434" cy="2933912"/>
          </a:xfrm>
          <a:prstGeom prst="rect">
            <a:avLst/>
          </a:prstGeom>
          <a:ln>
            <a:noFill/>
          </a:ln>
          <a:effectLst>
            <a:outerShdw blurRad="292100" dist="139700" dir="2700000" algn="tl" rotWithShape="0">
              <a:srgbClr val="333333">
                <a:alpha val="65000"/>
              </a:srgbClr>
            </a:outerShdw>
          </a:effectLst>
        </p:spPr>
      </p:pic>
      <p:pic>
        <p:nvPicPr>
          <p:cNvPr id="11" name="图片 10"/>
          <p:cNvPicPr>
            <a:picLocks noChangeAspect="1"/>
          </p:cNvPicPr>
          <p:nvPr/>
        </p:nvPicPr>
        <p:blipFill>
          <a:blip r:embed="rId5"/>
          <a:stretch>
            <a:fillRect/>
          </a:stretch>
        </p:blipFill>
        <p:spPr>
          <a:xfrm>
            <a:off x="2766858" y="3315610"/>
            <a:ext cx="3510916" cy="2633187"/>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418104" y="1215602"/>
            <a:ext cx="11355792" cy="4754245"/>
          </a:xfrm>
          <a:prstGeom prst="rect">
            <a:avLst/>
          </a:prstGeom>
          <a:noFill/>
        </p:spPr>
        <p:txBody>
          <a:bodyPr wrap="square" rtlCol="0">
            <a:spAutoFit/>
          </a:bodyPr>
          <a:lstStyle/>
          <a:p>
            <a:pPr algn="l">
              <a:lnSpc>
                <a:spcPct val="150000"/>
              </a:lnSpc>
              <a:spcBef>
                <a:spcPts val="3600"/>
              </a:spcBef>
            </a:pPr>
            <a:r>
              <a:rPr lang="zh-CN" altLang="en-US" sz="2400" b="1" dirty="0">
                <a:solidFill>
                  <a:schemeClr val="accent5">
                    <a:lumMod val="75000"/>
                  </a:schemeClr>
                </a:solidFill>
                <a:latin typeface="微软雅黑" panose="020B0503020204020204" charset="-122"/>
                <a:ea typeface="微软雅黑" panose="020B0503020204020204" charset="-122"/>
              </a:rPr>
              <a:t>1、招生人数总计划：本年度我专业拟招收辅修专业学生</a:t>
            </a:r>
            <a:r>
              <a:rPr lang="zh-CN" altLang="en-US" sz="3200" b="1" dirty="0">
                <a:solidFill>
                  <a:srgbClr val="FF0000"/>
                </a:solidFill>
                <a:latin typeface="微软雅黑" panose="020B0503020204020204" charset="-122"/>
                <a:ea typeface="微软雅黑" panose="020B0503020204020204" charset="-122"/>
              </a:rPr>
              <a:t>25人</a:t>
            </a:r>
            <a:r>
              <a:rPr lang="zh-CN" altLang="en-US" sz="2400" b="1" dirty="0">
                <a:latin typeface="微软雅黑" panose="020B0503020204020204" charset="-122"/>
                <a:ea typeface="微软雅黑" panose="020B0503020204020204" charset="-122"/>
              </a:rPr>
              <a:t>；</a:t>
            </a:r>
            <a:endParaRPr lang="zh-CN" altLang="en-US" sz="2400" b="1" dirty="0">
              <a:latin typeface="微软雅黑" panose="020B0503020204020204" charset="-122"/>
              <a:ea typeface="微软雅黑" panose="020B0503020204020204" charset="-122"/>
            </a:endParaRPr>
          </a:p>
          <a:p>
            <a:pPr algn="l">
              <a:lnSpc>
                <a:spcPct val="150000"/>
              </a:lnSpc>
              <a:spcBef>
                <a:spcPts val="3600"/>
              </a:spcBef>
            </a:pPr>
            <a:r>
              <a:rPr lang="zh-CN" altLang="en-US" sz="2400" b="1" dirty="0">
                <a:solidFill>
                  <a:schemeClr val="accent5">
                    <a:lumMod val="75000"/>
                  </a:schemeClr>
                </a:solidFill>
                <a:latin typeface="微软雅黑" panose="020B0503020204020204" charset="-122"/>
                <a:ea typeface="微软雅黑" panose="020B0503020204020204" charset="-122"/>
              </a:rPr>
              <a:t>2、学生申报要求及资格审核：</a:t>
            </a:r>
            <a:endParaRPr lang="zh-CN" altLang="en-US" sz="2400" b="1" dirty="0">
              <a:solidFill>
                <a:schemeClr val="accent5">
                  <a:lumMod val="75000"/>
                </a:schemeClr>
              </a:solidFill>
              <a:latin typeface="微软雅黑" panose="020B0503020204020204" charset="-122"/>
              <a:ea typeface="微软雅黑" panose="020B0503020204020204" charset="-122"/>
            </a:endParaRPr>
          </a:p>
          <a:p>
            <a:pPr algn="l">
              <a:lnSpc>
                <a:spcPct val="150000"/>
              </a:lnSpc>
              <a:spcBef>
                <a:spcPts val="600"/>
              </a:spcBef>
            </a:pPr>
            <a:r>
              <a:rPr lang="zh-CN" altLang="en-US" sz="2400" b="1" dirty="0">
                <a:solidFill>
                  <a:schemeClr val="accent5">
                    <a:lumMod val="75000"/>
                  </a:schemeClr>
                </a:solidFill>
                <a:latin typeface="微软雅黑" panose="020B0503020204020204" charset="-122"/>
                <a:ea typeface="微软雅黑" panose="020B0503020204020204" charset="-122"/>
              </a:rPr>
              <a:t>   （1）</a:t>
            </a:r>
            <a:r>
              <a:rPr lang="zh-CN" altLang="en-US" sz="2400" b="1" dirty="0">
                <a:solidFill>
                  <a:srgbClr val="FF0000"/>
                </a:solidFill>
                <a:latin typeface="微软雅黑" panose="020B0503020204020204" charset="-122"/>
                <a:ea typeface="微软雅黑" panose="020B0503020204020204" charset="-122"/>
              </a:rPr>
              <a:t>没有不及格课程</a:t>
            </a:r>
            <a:r>
              <a:rPr lang="zh-CN" altLang="en-US" sz="2400" b="1" dirty="0">
                <a:latin typeface="微软雅黑" panose="020B0503020204020204" charset="-122"/>
                <a:ea typeface="微软雅黑" panose="020B0503020204020204" charset="-122"/>
              </a:rPr>
              <a:t>；</a:t>
            </a:r>
            <a:endParaRPr lang="zh-CN" altLang="en-US" sz="2400" b="1" dirty="0">
              <a:latin typeface="微软雅黑" panose="020B0503020204020204" charset="-122"/>
              <a:ea typeface="微软雅黑" panose="020B0503020204020204" charset="-122"/>
            </a:endParaRPr>
          </a:p>
          <a:p>
            <a:pPr algn="l">
              <a:lnSpc>
                <a:spcPct val="150000"/>
              </a:lnSpc>
              <a:spcBef>
                <a:spcPts val="600"/>
              </a:spcBef>
            </a:pPr>
            <a:r>
              <a:rPr lang="zh-CN" altLang="en-US" sz="2400" b="1" dirty="0">
                <a:latin typeface="微软雅黑" panose="020B0503020204020204" charset="-122"/>
                <a:ea typeface="微软雅黑" panose="020B0503020204020204" charset="-122"/>
              </a:rPr>
              <a:t>   </a:t>
            </a:r>
            <a:r>
              <a:rPr lang="zh-CN" altLang="en-US" sz="2400" b="1" dirty="0">
                <a:solidFill>
                  <a:schemeClr val="accent5">
                    <a:lumMod val="75000"/>
                  </a:schemeClr>
                </a:solidFill>
                <a:latin typeface="微软雅黑" panose="020B0503020204020204" charset="-122"/>
                <a:ea typeface="微软雅黑" panose="020B0503020204020204" charset="-122"/>
              </a:rPr>
              <a:t>（2）学分绩点：申报截至日之前的</a:t>
            </a:r>
            <a:r>
              <a:rPr lang="zh-CN" altLang="en-US" sz="2400" b="1" dirty="0">
                <a:solidFill>
                  <a:srgbClr val="FF0000"/>
                </a:solidFill>
                <a:latin typeface="微软雅黑" panose="020B0503020204020204" charset="-122"/>
                <a:ea typeface="微软雅黑" panose="020B0503020204020204" charset="-122"/>
              </a:rPr>
              <a:t>学分绩点须在2.8（含）</a:t>
            </a:r>
            <a:r>
              <a:rPr lang="zh-CN" altLang="en-US" sz="2400" b="1" dirty="0">
                <a:solidFill>
                  <a:schemeClr val="accent5">
                    <a:lumMod val="75000"/>
                  </a:schemeClr>
                </a:solidFill>
                <a:latin typeface="微软雅黑" panose="020B0503020204020204" charset="-122"/>
                <a:ea typeface="微软雅黑" panose="020B0503020204020204" charset="-122"/>
              </a:rPr>
              <a:t>以上方可申报本专业；</a:t>
            </a:r>
            <a:endParaRPr lang="zh-CN" altLang="en-US" sz="2400" b="1" dirty="0">
              <a:solidFill>
                <a:schemeClr val="accent5">
                  <a:lumMod val="75000"/>
                </a:schemeClr>
              </a:solidFill>
              <a:latin typeface="微软雅黑" panose="020B0503020204020204" charset="-122"/>
              <a:ea typeface="微软雅黑" panose="020B0503020204020204" charset="-122"/>
            </a:endParaRPr>
          </a:p>
          <a:p>
            <a:pPr algn="l">
              <a:lnSpc>
                <a:spcPct val="150000"/>
              </a:lnSpc>
              <a:spcBef>
                <a:spcPts val="600"/>
              </a:spcBef>
            </a:pPr>
            <a:r>
              <a:rPr lang="zh-CN" altLang="en-US" sz="2400" b="1" dirty="0">
                <a:solidFill>
                  <a:schemeClr val="accent5">
                    <a:lumMod val="75000"/>
                  </a:schemeClr>
                </a:solidFill>
                <a:latin typeface="微软雅黑" panose="020B0503020204020204" charset="-122"/>
                <a:ea typeface="微软雅黑" panose="020B0503020204020204" charset="-122"/>
              </a:rPr>
              <a:t>   （3）大学英语考试成绩</a:t>
            </a:r>
            <a:r>
              <a:rPr lang="zh-CN" altLang="en-US" sz="2400" b="1" dirty="0">
                <a:solidFill>
                  <a:srgbClr val="FF0000"/>
                </a:solidFill>
                <a:latin typeface="微软雅黑" panose="020B0503020204020204" charset="-122"/>
                <a:ea typeface="微软雅黑" panose="020B0503020204020204" charset="-122"/>
              </a:rPr>
              <a:t>80分（含）</a:t>
            </a:r>
            <a:r>
              <a:rPr lang="zh-CN" altLang="en-US" sz="2400" b="1" dirty="0">
                <a:solidFill>
                  <a:schemeClr val="accent5">
                    <a:lumMod val="75000"/>
                  </a:schemeClr>
                </a:solidFill>
                <a:latin typeface="微软雅黑" panose="020B0503020204020204" charset="-122"/>
                <a:ea typeface="微软雅黑" panose="020B0503020204020204" charset="-122"/>
              </a:rPr>
              <a:t>以上。</a:t>
            </a:r>
            <a:endParaRPr lang="zh-CN" altLang="en-US" sz="2400" b="1" dirty="0">
              <a:solidFill>
                <a:schemeClr val="accent5">
                  <a:lumMod val="75000"/>
                </a:schemeClr>
              </a:solidFill>
              <a:latin typeface="微软雅黑" panose="020B0503020204020204" charset="-122"/>
              <a:ea typeface="微软雅黑" panose="020B0503020204020204" charset="-122"/>
            </a:endParaRPr>
          </a:p>
          <a:p>
            <a:pPr algn="l">
              <a:lnSpc>
                <a:spcPct val="150000"/>
              </a:lnSpc>
              <a:spcBef>
                <a:spcPts val="3600"/>
              </a:spcBef>
            </a:pPr>
            <a:r>
              <a:rPr lang="zh-CN" altLang="en-US" sz="2400" b="1" dirty="0">
                <a:solidFill>
                  <a:schemeClr val="accent5">
                    <a:lumMod val="75000"/>
                  </a:schemeClr>
                </a:solidFill>
                <a:latin typeface="微软雅黑" panose="020B0503020204020204" charset="-122"/>
                <a:ea typeface="微软雅黑" panose="020B0503020204020204" charset="-122"/>
              </a:rPr>
              <a:t>3、授课校区：中国地质大学</a:t>
            </a:r>
            <a:r>
              <a:rPr lang="zh-CN" altLang="en-US" sz="2400" b="1" dirty="0">
                <a:solidFill>
                  <a:srgbClr val="FF0000"/>
                </a:solidFill>
                <a:latin typeface="微软雅黑" panose="020B0503020204020204" charset="-122"/>
                <a:ea typeface="微软雅黑" panose="020B0503020204020204" charset="-122"/>
              </a:rPr>
              <a:t>南望山校区</a:t>
            </a:r>
            <a:endParaRPr lang="zh-CN" altLang="en-US" sz="2400" b="1" dirty="0">
              <a:solidFill>
                <a:srgbClr val="FF0000"/>
              </a:solidFill>
              <a:latin typeface="微软雅黑" panose="020B0503020204020204" charset="-122"/>
              <a:ea typeface="微软雅黑" panose="020B0503020204020204" charset="-122"/>
            </a:endParaRPr>
          </a:p>
        </p:txBody>
      </p:sp>
      <p:graphicFrame>
        <p:nvGraphicFramePr>
          <p:cNvPr id="3" name="表格 2"/>
          <p:cNvGraphicFramePr>
            <a:graphicFrameLocks noGrp="1"/>
          </p:cNvGraphicFramePr>
          <p:nvPr/>
        </p:nvGraphicFramePr>
        <p:xfrm>
          <a:off x="0" y="0"/>
          <a:ext cx="12192000" cy="585216"/>
        </p:xfrm>
        <a:graphic>
          <a:graphicData uri="http://schemas.openxmlformats.org/drawingml/2006/table">
            <a:tbl>
              <a:tblPr firstRow="1" bandRow="1">
                <a:tableStyleId>{5C22544A-7EE6-4342-B048-85BDC9FD1C3A}</a:tableStyleId>
              </a:tblPr>
              <a:tblGrid>
                <a:gridCol w="214092"/>
                <a:gridCol w="1691045"/>
                <a:gridCol w="1749289"/>
                <a:gridCol w="2491554"/>
                <a:gridCol w="2378344"/>
                <a:gridCol w="3667676"/>
              </a:tblGrid>
              <a:tr h="585216">
                <a:tc>
                  <a:txBody>
                    <a:bodyPr/>
                    <a:lstStyle/>
                    <a:p>
                      <a:pPr algn="ctr"/>
                      <a:endParaRPr lang="zh-CN" altLang="en-US" sz="2000" dirty="0">
                        <a:solidFill>
                          <a:schemeClr val="accent5">
                            <a:lumMod val="75000"/>
                          </a:schemeClr>
                        </a:solidFill>
                        <a:latin typeface="微软雅黑" panose="020B0503020204020204" charset="-122"/>
                        <a:ea typeface="微软雅黑" panose="020B0503020204020204" charset="-122"/>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070D7F"/>
                    </a:solidFill>
                  </a:tcPr>
                </a:tc>
                <a:tc>
                  <a:txBody>
                    <a:bodyPr/>
                    <a:lstStyle/>
                    <a:p>
                      <a:pPr algn="ctr"/>
                      <a:r>
                        <a:rPr lang="zh-CN" altLang="en-US" sz="2200" b="1" dirty="0">
                          <a:solidFill>
                            <a:schemeClr val="bg1"/>
                          </a:solidFill>
                          <a:latin typeface="微软雅黑" panose="020B0503020204020204" charset="-122"/>
                          <a:ea typeface="微软雅黑" panose="020B0503020204020204" charset="-122"/>
                        </a:rPr>
                        <a:t>①专业介绍</a:t>
                      </a:r>
                      <a:endParaRPr lang="zh-CN" altLang="en-US" sz="2200" b="1" dirty="0">
                        <a:solidFill>
                          <a:schemeClr val="bg1"/>
                        </a:solidFill>
                        <a:latin typeface="微软雅黑" panose="020B0503020204020204" charset="-122"/>
                        <a:ea typeface="微软雅黑" panose="020B0503020204020204" charset="-122"/>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060B70"/>
                    </a:solidFill>
                  </a:tcPr>
                </a:tc>
                <a:tc>
                  <a:txBody>
                    <a:bodyPr/>
                    <a:lstStyle/>
                    <a:p>
                      <a:pPr algn="ctr"/>
                      <a:r>
                        <a:rPr lang="zh-CN" altLang="en-US" sz="2200" b="1" dirty="0">
                          <a:solidFill>
                            <a:schemeClr val="bg1"/>
                          </a:solidFill>
                          <a:latin typeface="微软雅黑" panose="020B0503020204020204" charset="-122"/>
                          <a:ea typeface="微软雅黑" panose="020B0503020204020204" charset="-122"/>
                        </a:rPr>
                        <a:t>②</a:t>
                      </a:r>
                      <a:r>
                        <a:rPr lang="zh-CN" altLang="en-US" sz="2200" dirty="0">
                          <a:solidFill>
                            <a:schemeClr val="bg1"/>
                          </a:solidFill>
                          <a:latin typeface="微软雅黑" panose="020B0503020204020204" charset="-122"/>
                          <a:ea typeface="微软雅黑" panose="020B0503020204020204" charset="-122"/>
                        </a:rPr>
                        <a:t>培养目标</a:t>
                      </a:r>
                      <a:endParaRPr lang="zh-CN" altLang="en-US" sz="2200" dirty="0">
                        <a:solidFill>
                          <a:schemeClr val="bg1"/>
                        </a:solidFill>
                        <a:latin typeface="微软雅黑" panose="020B0503020204020204" charset="-122"/>
                        <a:ea typeface="微软雅黑" panose="020B0503020204020204" charset="-122"/>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070D7F"/>
                    </a:solidFill>
                  </a:tcPr>
                </a:tc>
                <a:tc>
                  <a:txBody>
                    <a:bodyPr/>
                    <a:lstStyle/>
                    <a:p>
                      <a:pPr algn="ctr"/>
                      <a:r>
                        <a:rPr lang="zh-CN" altLang="en-US" sz="2200" b="1" kern="1200" dirty="0">
                          <a:solidFill>
                            <a:schemeClr val="bg1"/>
                          </a:solidFill>
                          <a:latin typeface="微软雅黑" panose="020B0503020204020204" charset="-122"/>
                          <a:ea typeface="微软雅黑" panose="020B0503020204020204" charset="-122"/>
                          <a:cs typeface="+mn-cs"/>
                        </a:rPr>
                        <a:t>③辅修课程设置</a:t>
                      </a:r>
                      <a:endParaRPr lang="zh-CN" altLang="en-US" sz="2200" b="1" kern="1200" dirty="0">
                        <a:solidFill>
                          <a:schemeClr val="bg1"/>
                        </a:solidFill>
                        <a:latin typeface="微软雅黑" panose="020B0503020204020204" charset="-122"/>
                        <a:ea typeface="微软雅黑" panose="020B0503020204020204" charset="-122"/>
                        <a:cs typeface="+mn-cs"/>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060B70"/>
                    </a:solidFill>
                  </a:tcPr>
                </a:tc>
                <a:tc>
                  <a:txBody>
                    <a:bodyPr/>
                    <a:lstStyle/>
                    <a:p>
                      <a:pPr algn="l"/>
                      <a:r>
                        <a:rPr lang="zh-CN" altLang="en-US" sz="2200" b="1" kern="1200" dirty="0">
                          <a:solidFill>
                            <a:srgbClr val="060B70"/>
                          </a:solidFill>
                          <a:latin typeface="微软雅黑" panose="020B0503020204020204" charset="-122"/>
                          <a:ea typeface="微软雅黑" panose="020B0503020204020204" charset="-122"/>
                          <a:cs typeface="+mn-cs"/>
                        </a:rPr>
                        <a:t>④辅修报名条件</a:t>
                      </a:r>
                      <a:r>
                        <a:rPr lang="en-US" altLang="zh-CN" sz="2000" dirty="0">
                          <a:solidFill>
                            <a:srgbClr val="060B70"/>
                          </a:solidFill>
                          <a:latin typeface="微软雅黑" panose="020B0503020204020204" charset="-122"/>
                          <a:ea typeface="微软雅黑" panose="020B0503020204020204" charset="-122"/>
                        </a:rPr>
                        <a:t>      </a:t>
                      </a:r>
                      <a:endParaRPr lang="zh-CN" altLang="en-US" sz="2000" dirty="0">
                        <a:solidFill>
                          <a:srgbClr val="060B70"/>
                        </a:solidFill>
                        <a:latin typeface="微软雅黑" panose="020B0503020204020204" charset="-122"/>
                        <a:ea typeface="微软雅黑" panose="020B0503020204020204" charset="-122"/>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1"/>
                    </a:solidFill>
                  </a:tcPr>
                </a:tc>
                <a:tc>
                  <a:txBody>
                    <a:bodyPr/>
                    <a:lstStyle/>
                    <a:p>
                      <a:pPr algn="l"/>
                      <a:endParaRPr lang="zh-CN" altLang="en-US" sz="2000" dirty="0">
                        <a:solidFill>
                          <a:srgbClr val="060B70"/>
                        </a:solidFill>
                        <a:ea typeface="微软雅黑" panose="020B0503020204020204" charset="-122"/>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070D7F"/>
                    </a:solidFill>
                  </a:tcPr>
                </a:tc>
              </a:tr>
            </a:tbl>
          </a:graphicData>
        </a:graphic>
      </p:graphicFrame>
    </p:spTree>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847_Home Again.mp3">
            <a:hlinkClick r:id="" action="ppaction://media"/>
          </p:cNvPr>
          <p:cNvPicPr>
            <a:picLocks noChangeAspect="1"/>
          </p:cNvPicPr>
          <p:nvPr>
            <a:audioFile r:link="rId1"/>
            <p:extLst>
              <p:ext uri="{DAA4B4D4-6D71-4841-9C94-3DE7FCFB9230}">
                <p14:media xmlns:p14="http://schemas.microsoft.com/office/powerpoint/2010/main" r:embed="rId2"/>
              </p:ext>
            </p:extLst>
          </p:nvPr>
        </p:nvPicPr>
        <p:blipFill>
          <a:blip r:embed="rId3"/>
          <a:stretch>
            <a:fillRect/>
          </a:stretch>
        </p:blipFill>
        <p:spPr>
          <a:xfrm>
            <a:off x="10417256" y="-3770133"/>
            <a:ext cx="609459" cy="609459"/>
          </a:xfrm>
          <a:prstGeom prst="rect">
            <a:avLst/>
          </a:prstGeom>
        </p:spPr>
      </p:pic>
      <p:sp>
        <p:nvSpPr>
          <p:cNvPr id="4" name="矩形 3"/>
          <p:cNvSpPr/>
          <p:nvPr/>
        </p:nvSpPr>
        <p:spPr>
          <a:xfrm>
            <a:off x="4408" y="1370828"/>
            <a:ext cx="12187592" cy="2253826"/>
          </a:xfrm>
          <a:prstGeom prst="rect">
            <a:avLst/>
          </a:prstGeom>
          <a:solidFill>
            <a:srgbClr val="060B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9" name="TextBox 3"/>
          <p:cNvSpPr txBox="1"/>
          <p:nvPr/>
        </p:nvSpPr>
        <p:spPr>
          <a:xfrm>
            <a:off x="2341004" y="2332773"/>
            <a:ext cx="7866862" cy="706755"/>
          </a:xfrm>
          <a:prstGeom prst="rect">
            <a:avLst/>
          </a:prstGeom>
          <a:noFill/>
        </p:spPr>
        <p:txBody>
          <a:bodyPr wrap="square" rtlCol="0" anchor="ctr">
            <a:spAutoFit/>
            <a:scene3d>
              <a:camera prst="orthographicFront"/>
              <a:lightRig rig="soft" dir="tl">
                <a:rot lat="0" lon="0" rev="0"/>
              </a:lightRig>
            </a:scene3d>
            <a:sp3d contourW="25400" prstMaterial="matte">
              <a:contourClr>
                <a:schemeClr val="accent2">
                  <a:tint val="20000"/>
                </a:schemeClr>
              </a:contourClr>
            </a:sp3d>
          </a:bodyPr>
          <a:lstStyle>
            <a:defPPr>
              <a:defRPr lang="zh-CN"/>
            </a:defPPr>
            <a:lvl1pPr>
              <a:defRPr sz="7200" spc="50">
                <a:ln w="11430"/>
                <a:solidFill>
                  <a:schemeClr val="tx1">
                    <a:lumMod val="65000"/>
                    <a:lumOff val="35000"/>
                  </a:schemeClr>
                </a:solidFill>
                <a:effectLst>
                  <a:outerShdw blurRad="38100" dist="38100" dir="2700000" algn="tl">
                    <a:srgbClr val="000000">
                      <a:alpha val="43137"/>
                    </a:srgbClr>
                  </a:outerShdw>
                </a:effectLst>
                <a:latin typeface="华康俪金黑W8(P)" pitchFamily="34" charset="-122"/>
                <a:ea typeface="华康俪金黑W8(P)" pitchFamily="34" charset="-122"/>
                <a:cs typeface="经典繁仿黑" pitchFamily="49" charset="-122"/>
              </a:defRPr>
            </a:lvl1pPr>
          </a:lstStyle>
          <a:p>
            <a:r>
              <a:rPr lang="en-US" altLang="zh-CN" sz="4000" b="1" dirty="0">
                <a:solidFill>
                  <a:schemeClr val="bg1">
                    <a:lumMod val="95000"/>
                  </a:schemeClr>
                </a:solidFill>
                <a:effectLst/>
                <a:latin typeface="微软雅黑" panose="020B0503020204020204" charset="-122"/>
                <a:ea typeface="微软雅黑" panose="020B0503020204020204" charset="-122"/>
                <a:sym typeface="微软雅黑" panose="020B0503020204020204" charset="-122"/>
              </a:rPr>
              <a:t>2024</a:t>
            </a:r>
            <a:r>
              <a:rPr lang="zh-CN" altLang="en-US" sz="4000" b="1" dirty="0">
                <a:solidFill>
                  <a:schemeClr val="bg1">
                    <a:lumMod val="95000"/>
                  </a:schemeClr>
                </a:solidFill>
                <a:effectLst/>
                <a:latin typeface="微软雅黑" panose="020B0503020204020204" charset="-122"/>
                <a:ea typeface="微软雅黑" panose="020B0503020204020204" charset="-122"/>
                <a:sym typeface="微软雅黑" panose="020B0503020204020204" charset="-122"/>
              </a:rPr>
              <a:t>年环境艺术辅修专业介绍</a:t>
            </a:r>
            <a:endParaRPr lang="zh-CN" altLang="en-US" sz="4000" b="1" dirty="0">
              <a:solidFill>
                <a:schemeClr val="bg1">
                  <a:lumMod val="95000"/>
                </a:schemeClr>
              </a:solidFill>
              <a:effectLst/>
              <a:latin typeface="微软雅黑" panose="020B0503020204020204" charset="-122"/>
              <a:ea typeface="微软雅黑" panose="020B0503020204020204" charset="-122"/>
              <a:sym typeface="微软雅黑" panose="020B0503020204020204" charset="-122"/>
            </a:endParaRPr>
          </a:p>
        </p:txBody>
      </p:sp>
      <p:sp>
        <p:nvSpPr>
          <p:cNvPr id="11" name="矩形 10"/>
          <p:cNvSpPr/>
          <p:nvPr/>
        </p:nvSpPr>
        <p:spPr>
          <a:xfrm>
            <a:off x="2843162" y="4002066"/>
            <a:ext cx="6047272" cy="460375"/>
          </a:xfrm>
          <a:prstGeom prst="rect">
            <a:avLst/>
          </a:prstGeom>
        </p:spPr>
        <p:txBody>
          <a:bodyPr wrap="square" anchor="ctr">
            <a:spAutoFit/>
          </a:bodyPr>
          <a:lstStyle/>
          <a:p>
            <a:pPr algn="ctr"/>
            <a:r>
              <a:rPr lang="zh-CN" altLang="en-US" sz="2400" dirty="0">
                <a:solidFill>
                  <a:schemeClr val="tx1">
                    <a:lumMod val="75000"/>
                    <a:lumOff val="25000"/>
                  </a:schemeClr>
                </a:solidFill>
                <a:latin typeface="微软雅黑" panose="020B0503020204020204" charset="-122"/>
                <a:ea typeface="微软雅黑" panose="020B0503020204020204" charset="-122"/>
              </a:rPr>
              <a:t>艺术与传媒学院</a:t>
            </a:r>
            <a:endParaRPr lang="zh-CN" altLang="en-US" sz="2400" dirty="0">
              <a:solidFill>
                <a:schemeClr val="tx1">
                  <a:lumMod val="75000"/>
                  <a:lumOff val="25000"/>
                </a:schemeClr>
              </a:solidFill>
              <a:latin typeface="微软雅黑" panose="020B0503020204020204" charset="-122"/>
              <a:ea typeface="微软雅黑" panose="020B0503020204020204" charset="-122"/>
              <a:cs typeface="经典繁仿黑" pitchFamily="49" charset="-122"/>
            </a:endParaRPr>
          </a:p>
        </p:txBody>
      </p:sp>
      <p:pic>
        <p:nvPicPr>
          <p:cNvPr id="12" name="图片 11"/>
          <p:cNvPicPr>
            <a:picLocks noChangeAspect="1"/>
          </p:cNvPicPr>
          <p:nvPr/>
        </p:nvPicPr>
        <p:blipFill>
          <a:blip r:embed="rId4">
            <a:extLst>
              <a:ext uri="{BEBA8EAE-BF5A-486C-A8C5-ECC9F3942E4B}">
                <a14:imgProps xmlns:a14="http://schemas.microsoft.com/office/drawing/2010/main">
                  <a14:imgLayer r:embed="rId5">
                    <a14:imgEffect>
                      <a14:brightnessContrast bright="20000" contrast="-20000"/>
                    </a14:imgEffect>
                    <a14:imgEffect>
                      <a14:sharpenSoften amount="50000"/>
                    </a14:imgEffect>
                  </a14:imgLayer>
                </a14:imgProps>
              </a:ext>
              <a:ext uri="{28A0092B-C50C-407E-A947-70E740481C1C}">
                <a14:useLocalDpi xmlns:a14="http://schemas.microsoft.com/office/drawing/2010/main" val="0"/>
              </a:ext>
            </a:extLst>
          </a:blip>
          <a:stretch>
            <a:fillRect/>
          </a:stretch>
        </p:blipFill>
        <p:spPr>
          <a:xfrm>
            <a:off x="35534" y="0"/>
            <a:ext cx="2980635" cy="990371"/>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audio>
              <p:cMediaNode vol="80000" numSld="999" showWhenStopped="0">
                <p:cTn id="2" repeatCount="indefinite" fill="remove" display="0">
                  <p:stCondLst>
                    <p:cond delay="indefinite"/>
                  </p:stCondLst>
                  <p:endCondLst>
                    <p:cond evt="onStopAudio" delay="0">
                      <p:tgtEl>
                        <p:sldTgt/>
                      </p:tgtEl>
                    </p:cond>
                  </p:endCondLst>
                </p:cTn>
                <p:tgtEl>
                  <p:spTgt spid="2"/>
                </p:tgtEl>
              </p:cMediaNode>
            </p:audio>
          </p:childTnLst>
        </p:cTn>
      </p:par>
    </p:tnLst>
  </p:timing>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7663" name="Rectangle 16"/>
          <p:cNvSpPr/>
          <p:nvPr/>
        </p:nvSpPr>
        <p:spPr>
          <a:xfrm>
            <a:off x="406189" y="166054"/>
            <a:ext cx="4591050" cy="1734185"/>
          </a:xfrm>
          <a:prstGeom prst="rect">
            <a:avLst/>
          </a:prstGeom>
          <a:noFill/>
          <a:ln w="9525">
            <a:noFill/>
          </a:ln>
        </p:spPr>
        <p:txBody>
          <a:bodyPr wrap="none" anchor="ctr">
            <a:spAutoFit/>
          </a:bodyPr>
          <a:p>
            <a:pPr eaLnBrk="0" hangingPunct="0">
              <a:lnSpc>
                <a:spcPct val="150000"/>
              </a:lnSpc>
            </a:pPr>
            <a:r>
              <a:rPr lang="es-ES" altLang="zh-CN" sz="2665" b="1" dirty="0">
                <a:solidFill>
                  <a:schemeClr val="accent5">
                    <a:lumMod val="75000"/>
                  </a:schemeClr>
                </a:solidFill>
                <a:latin typeface="微软雅黑" panose="020B0503020204020204" charset="-122"/>
                <a:ea typeface="微软雅黑" panose="020B0503020204020204" charset="-122"/>
              </a:rPr>
              <a:t>“</a:t>
            </a:r>
            <a:r>
              <a:rPr lang="zh-CN" altLang="es-ES" sz="2665" b="1" dirty="0">
                <a:solidFill>
                  <a:schemeClr val="accent5">
                    <a:lumMod val="75000"/>
                  </a:schemeClr>
                </a:solidFill>
                <a:latin typeface="微软雅黑" panose="020B0503020204020204" charset="-122"/>
                <a:ea typeface="微软雅黑" panose="020B0503020204020204" charset="-122"/>
              </a:rPr>
              <a:t>三位一体”模式下的</a:t>
            </a:r>
            <a:endParaRPr lang="zh-CN" altLang="es-ES" sz="2665" b="1" dirty="0">
              <a:solidFill>
                <a:schemeClr val="accent5">
                  <a:lumMod val="75000"/>
                </a:schemeClr>
              </a:solidFill>
              <a:latin typeface="微软雅黑" panose="020B0503020204020204" charset="-122"/>
              <a:ea typeface="微软雅黑" panose="020B0503020204020204" charset="-122"/>
            </a:endParaRPr>
          </a:p>
          <a:p>
            <a:pPr eaLnBrk="0" hangingPunct="0">
              <a:lnSpc>
                <a:spcPct val="150000"/>
              </a:lnSpc>
            </a:pPr>
            <a:r>
              <a:rPr lang="zh-CN" altLang="es-ES" sz="2665" b="1" dirty="0">
                <a:solidFill>
                  <a:schemeClr val="accent5">
                    <a:lumMod val="75000"/>
                  </a:schemeClr>
                </a:solidFill>
                <a:latin typeface="微软雅黑" panose="020B0503020204020204" charset="-122"/>
                <a:ea typeface="微软雅黑" panose="020B0503020204020204" charset="-122"/>
              </a:rPr>
              <a:t>环境设计专业课程体系组成图</a:t>
            </a:r>
            <a:endParaRPr lang="zh-CN" altLang="es-ES" sz="2665" b="1" dirty="0">
              <a:solidFill>
                <a:schemeClr val="accent5">
                  <a:lumMod val="75000"/>
                </a:schemeClr>
              </a:solidFill>
              <a:latin typeface="微软雅黑" panose="020B0503020204020204" charset="-122"/>
              <a:ea typeface="微软雅黑" panose="020B0503020204020204" charset="-122"/>
            </a:endParaRPr>
          </a:p>
          <a:p>
            <a:pPr eaLnBrk="0" hangingPunct="0"/>
            <a:endParaRPr lang="zh-CN" altLang="es-ES" sz="2665" b="1" dirty="0">
              <a:solidFill>
                <a:schemeClr val="accent5">
                  <a:lumMod val="75000"/>
                </a:schemeClr>
              </a:solidFill>
              <a:latin typeface="微软雅黑" panose="020B0503020204020204" charset="-122"/>
              <a:ea typeface="微软雅黑" panose="020B0503020204020204" charset="-122"/>
            </a:endParaRPr>
          </a:p>
        </p:txBody>
      </p:sp>
      <p:grpSp>
        <p:nvGrpSpPr>
          <p:cNvPr id="2" name="组合 1"/>
          <p:cNvGrpSpPr/>
          <p:nvPr/>
        </p:nvGrpSpPr>
        <p:grpSpPr>
          <a:xfrm>
            <a:off x="628650" y="1900555"/>
            <a:ext cx="7787578" cy="1930931"/>
            <a:chOff x="411" y="6889"/>
            <a:chExt cx="13490" cy="3634"/>
          </a:xfrm>
        </p:grpSpPr>
        <p:sp>
          <p:nvSpPr>
            <p:cNvPr id="23554" name="Text Box 14"/>
            <p:cNvSpPr txBox="1"/>
            <p:nvPr/>
          </p:nvSpPr>
          <p:spPr>
            <a:xfrm>
              <a:off x="411" y="6889"/>
              <a:ext cx="2020" cy="737"/>
            </a:xfrm>
            <a:prstGeom prst="rect">
              <a:avLst/>
            </a:prstGeom>
            <a:solidFill>
              <a:schemeClr val="accent1">
                <a:lumMod val="60000"/>
                <a:lumOff val="40000"/>
              </a:schemeClr>
            </a:solidFill>
            <a:ln w="9525" cap="flat" cmpd="sng">
              <a:noFill/>
              <a:prstDash val="solid"/>
              <a:miter/>
              <a:headEnd type="none" w="med" len="med"/>
              <a:tailEnd type="none" w="med" len="med"/>
            </a:ln>
          </p:spPr>
          <p:txBody>
            <a:bodyPr/>
            <a:p>
              <a:pPr algn="ctr" eaLnBrk="0" hangingPunct="0"/>
              <a:r>
                <a:rPr lang="zh-CN" altLang="es-ES" sz="2135" dirty="0">
                  <a:latin typeface="微软雅黑" panose="020B0503020204020204" charset="-122"/>
                  <a:ea typeface="微软雅黑" panose="020B0503020204020204" charset="-122"/>
                  <a:cs typeface="Times New Roman" panose="02020603050405020304" pitchFamily="18" charset="0"/>
                </a:rPr>
                <a:t>艺术</a:t>
              </a:r>
              <a:endParaRPr lang="zh-CN" altLang="es-ES" sz="2135" dirty="0">
                <a:latin typeface="微软雅黑" panose="020B0503020204020204" charset="-122"/>
                <a:ea typeface="微软雅黑" panose="020B0503020204020204" charset="-122"/>
                <a:cs typeface="Times New Roman" panose="02020603050405020304" pitchFamily="18" charset="0"/>
              </a:endParaRPr>
            </a:p>
          </p:txBody>
        </p:sp>
        <p:sp>
          <p:nvSpPr>
            <p:cNvPr id="23555" name="Text Box 13"/>
            <p:cNvSpPr txBox="1"/>
            <p:nvPr/>
          </p:nvSpPr>
          <p:spPr>
            <a:xfrm>
              <a:off x="451" y="8239"/>
              <a:ext cx="2027" cy="790"/>
            </a:xfrm>
            <a:prstGeom prst="rect">
              <a:avLst/>
            </a:prstGeom>
            <a:solidFill>
              <a:schemeClr val="accent1">
                <a:lumMod val="60000"/>
                <a:lumOff val="40000"/>
              </a:schemeClr>
            </a:solidFill>
            <a:ln w="9525" cap="flat" cmpd="sng">
              <a:noFill/>
              <a:prstDash val="solid"/>
              <a:miter/>
              <a:headEnd type="none" w="med" len="med"/>
              <a:tailEnd type="none" w="med" len="med"/>
            </a:ln>
          </p:spPr>
          <p:txBody>
            <a:bodyPr/>
            <a:p>
              <a:pPr algn="ctr" eaLnBrk="0" hangingPunct="0"/>
              <a:r>
                <a:rPr lang="zh-CN" altLang="es-ES" sz="2135" dirty="0">
                  <a:latin typeface="微软雅黑" panose="020B0503020204020204" charset="-122"/>
                  <a:ea typeface="微软雅黑" panose="020B0503020204020204" charset="-122"/>
                  <a:cs typeface="Times New Roman" panose="02020603050405020304" pitchFamily="18" charset="0"/>
                </a:rPr>
                <a:t>生态</a:t>
              </a:r>
              <a:endParaRPr lang="zh-CN" altLang="es-ES" sz="2135" dirty="0">
                <a:latin typeface="微软雅黑" panose="020B0503020204020204" charset="-122"/>
                <a:ea typeface="微软雅黑" panose="020B0503020204020204" charset="-122"/>
                <a:cs typeface="Times New Roman" panose="02020603050405020304" pitchFamily="18" charset="0"/>
              </a:endParaRPr>
            </a:p>
          </p:txBody>
        </p:sp>
        <p:sp>
          <p:nvSpPr>
            <p:cNvPr id="23556" name="Text Box 12"/>
            <p:cNvSpPr txBox="1"/>
            <p:nvPr/>
          </p:nvSpPr>
          <p:spPr>
            <a:xfrm>
              <a:off x="411" y="9639"/>
              <a:ext cx="2013" cy="827"/>
            </a:xfrm>
            <a:prstGeom prst="rect">
              <a:avLst/>
            </a:prstGeom>
            <a:solidFill>
              <a:schemeClr val="accent1">
                <a:lumMod val="60000"/>
                <a:lumOff val="40000"/>
              </a:schemeClr>
            </a:solidFill>
            <a:ln w="9525" cap="flat" cmpd="sng">
              <a:noFill/>
              <a:prstDash val="solid"/>
              <a:miter/>
              <a:headEnd type="none" w="med" len="med"/>
              <a:tailEnd type="none" w="med" len="med"/>
            </a:ln>
          </p:spPr>
          <p:txBody>
            <a:bodyPr/>
            <a:p>
              <a:pPr algn="ctr" eaLnBrk="0" hangingPunct="0"/>
              <a:r>
                <a:rPr lang="zh-CN" altLang="es-ES" sz="2135" dirty="0">
                  <a:latin typeface="微软雅黑" panose="020B0503020204020204" charset="-122"/>
                  <a:ea typeface="微软雅黑" panose="020B0503020204020204" charset="-122"/>
                  <a:cs typeface="Times New Roman" panose="02020603050405020304" pitchFamily="18" charset="0"/>
                </a:rPr>
                <a:t>人文</a:t>
              </a:r>
              <a:endParaRPr lang="zh-CN" altLang="es-ES" sz="2135" dirty="0">
                <a:latin typeface="微软雅黑" panose="020B0503020204020204" charset="-122"/>
                <a:ea typeface="微软雅黑" panose="020B0503020204020204" charset="-122"/>
                <a:cs typeface="Times New Roman" panose="02020603050405020304" pitchFamily="18" charset="0"/>
              </a:endParaRPr>
            </a:p>
          </p:txBody>
        </p:sp>
        <p:sp>
          <p:nvSpPr>
            <p:cNvPr id="23557" name="Text Box 11"/>
            <p:cNvSpPr txBox="1"/>
            <p:nvPr/>
          </p:nvSpPr>
          <p:spPr>
            <a:xfrm>
              <a:off x="4001" y="8246"/>
              <a:ext cx="5660" cy="790"/>
            </a:xfrm>
            <a:prstGeom prst="rect">
              <a:avLst/>
            </a:prstGeom>
            <a:solidFill>
              <a:schemeClr val="accent1">
                <a:lumMod val="60000"/>
                <a:lumOff val="40000"/>
              </a:schemeClr>
            </a:solidFill>
            <a:ln w="9525" cap="flat" cmpd="sng">
              <a:noFill/>
              <a:prstDash val="solid"/>
              <a:miter/>
              <a:headEnd type="none" w="med" len="med"/>
              <a:tailEnd type="none" w="med" len="med"/>
            </a:ln>
          </p:spPr>
          <p:txBody>
            <a:bodyPr/>
            <a:p>
              <a:pPr algn="ctr" eaLnBrk="0" hangingPunct="0"/>
              <a:r>
                <a:rPr lang="zh-CN" altLang="es-ES" sz="2135" dirty="0">
                  <a:latin typeface="微软雅黑" panose="020B0503020204020204" charset="-122"/>
                  <a:ea typeface="微软雅黑" panose="020B0503020204020204" charset="-122"/>
                  <a:cs typeface="微软雅黑" panose="020B0503020204020204" charset="-122"/>
                </a:rPr>
                <a:t>景观生态、环境修复</a:t>
              </a:r>
              <a:r>
                <a:rPr lang="en-US" altLang="zh-CN" sz="2135" dirty="0">
                  <a:latin typeface="微软雅黑" panose="020B0503020204020204" charset="-122"/>
                  <a:ea typeface="微软雅黑" panose="020B0503020204020204" charset="-122"/>
                  <a:cs typeface="微软雅黑" panose="020B0503020204020204" charset="-122"/>
                </a:rPr>
                <a:t>...</a:t>
              </a:r>
              <a:endParaRPr lang="es-ES" altLang="zh-CN" sz="2135" dirty="0">
                <a:latin typeface="微软雅黑" panose="020B0503020204020204" charset="-122"/>
                <a:ea typeface="微软雅黑" panose="020B0503020204020204" charset="-122"/>
                <a:cs typeface="微软雅黑" panose="020B0503020204020204" charset="-122"/>
              </a:endParaRPr>
            </a:p>
            <a:p>
              <a:pPr eaLnBrk="0" hangingPunct="0"/>
              <a:endParaRPr lang="es-ES" altLang="zh-CN" sz="2135" dirty="0">
                <a:latin typeface="微软雅黑" panose="020B0503020204020204" charset="-122"/>
                <a:ea typeface="微软雅黑" panose="020B0503020204020204" charset="-122"/>
                <a:cs typeface="微软雅黑" panose="020B0503020204020204" charset="-122"/>
              </a:endParaRPr>
            </a:p>
          </p:txBody>
        </p:sp>
        <p:sp>
          <p:nvSpPr>
            <p:cNvPr id="23558" name="Text Box 10"/>
            <p:cNvSpPr txBox="1"/>
            <p:nvPr/>
          </p:nvSpPr>
          <p:spPr>
            <a:xfrm>
              <a:off x="3974" y="6889"/>
              <a:ext cx="5687" cy="737"/>
            </a:xfrm>
            <a:prstGeom prst="rect">
              <a:avLst/>
            </a:prstGeom>
            <a:solidFill>
              <a:schemeClr val="accent1">
                <a:lumMod val="60000"/>
                <a:lumOff val="40000"/>
              </a:schemeClr>
            </a:solidFill>
            <a:ln w="9525" cap="flat" cmpd="sng">
              <a:noFill/>
              <a:prstDash val="solid"/>
              <a:miter/>
              <a:headEnd type="none" w="med" len="med"/>
              <a:tailEnd type="none" w="med" len="med"/>
            </a:ln>
          </p:spPr>
          <p:txBody>
            <a:bodyPr/>
            <a:p>
              <a:pPr algn="ctr" eaLnBrk="0" hangingPunct="0"/>
              <a:r>
                <a:rPr lang="zh-CN" altLang="es-ES" sz="2135" dirty="0">
                  <a:latin typeface="微软雅黑" panose="020B0503020204020204" charset="-122"/>
                  <a:ea typeface="微软雅黑" panose="020B0503020204020204" charset="-122"/>
                  <a:cs typeface="微软雅黑" panose="020B0503020204020204" charset="-122"/>
                </a:rPr>
                <a:t>造型基础、手绘表现</a:t>
              </a:r>
              <a:r>
                <a:rPr lang="en-US" altLang="zh-CN" sz="2135" dirty="0">
                  <a:latin typeface="微软雅黑" panose="020B0503020204020204" charset="-122"/>
                  <a:ea typeface="微软雅黑" panose="020B0503020204020204" charset="-122"/>
                  <a:cs typeface="微软雅黑" panose="020B0503020204020204" charset="-122"/>
                </a:rPr>
                <a:t>...</a:t>
              </a:r>
              <a:endParaRPr lang="en-US" altLang="zh-CN" sz="2135" dirty="0">
                <a:latin typeface="微软雅黑" panose="020B0503020204020204" charset="-122"/>
                <a:ea typeface="微软雅黑" panose="020B0503020204020204" charset="-122"/>
                <a:cs typeface="微软雅黑" panose="020B0503020204020204" charset="-122"/>
              </a:endParaRPr>
            </a:p>
          </p:txBody>
        </p:sp>
        <p:sp>
          <p:nvSpPr>
            <p:cNvPr id="23559" name="Text Box 9"/>
            <p:cNvSpPr txBox="1"/>
            <p:nvPr/>
          </p:nvSpPr>
          <p:spPr>
            <a:xfrm>
              <a:off x="4004" y="9716"/>
              <a:ext cx="5657" cy="807"/>
            </a:xfrm>
            <a:prstGeom prst="rect">
              <a:avLst/>
            </a:prstGeom>
            <a:solidFill>
              <a:schemeClr val="accent1">
                <a:lumMod val="60000"/>
                <a:lumOff val="40000"/>
              </a:schemeClr>
            </a:solidFill>
            <a:ln w="9525" cap="flat" cmpd="sng">
              <a:noFill/>
              <a:prstDash val="solid"/>
              <a:miter/>
              <a:headEnd type="none" w="med" len="med"/>
              <a:tailEnd type="none" w="med" len="med"/>
            </a:ln>
          </p:spPr>
          <p:txBody>
            <a:bodyPr/>
            <a:p>
              <a:pPr algn="ctr" eaLnBrk="0" hangingPunct="0"/>
              <a:r>
                <a:rPr lang="zh-CN" altLang="es-ES" sz="2135" dirty="0">
                  <a:latin typeface="微软雅黑" panose="020B0503020204020204" charset="-122"/>
                  <a:ea typeface="微软雅黑" panose="020B0503020204020204" charset="-122"/>
                  <a:cs typeface="微软雅黑" panose="020B0503020204020204" charset="-122"/>
                </a:rPr>
                <a:t>建筑园林史、环境心理</a:t>
              </a:r>
              <a:r>
                <a:rPr lang="en-US" altLang="zh-CN" sz="2135" dirty="0">
                  <a:latin typeface="微软雅黑" panose="020B0503020204020204" charset="-122"/>
                  <a:ea typeface="微软雅黑" panose="020B0503020204020204" charset="-122"/>
                  <a:cs typeface="微软雅黑" panose="020B0503020204020204" charset="-122"/>
                </a:rPr>
                <a:t>...</a:t>
              </a:r>
              <a:endParaRPr lang="en-US" altLang="zh-CN" sz="2135" dirty="0">
                <a:latin typeface="微软雅黑" panose="020B0503020204020204" charset="-122"/>
                <a:ea typeface="微软雅黑" panose="020B0503020204020204" charset="-122"/>
                <a:cs typeface="微软雅黑" panose="020B0503020204020204" charset="-122"/>
              </a:endParaRPr>
            </a:p>
          </p:txBody>
        </p:sp>
        <p:cxnSp>
          <p:nvCxnSpPr>
            <p:cNvPr id="23560" name="AutoShape 8"/>
            <p:cNvCxnSpPr/>
            <p:nvPr/>
          </p:nvCxnSpPr>
          <p:spPr>
            <a:xfrm>
              <a:off x="2464" y="8646"/>
              <a:ext cx="1540" cy="0"/>
            </a:xfrm>
            <a:prstGeom prst="straightConnector1">
              <a:avLst/>
            </a:prstGeom>
            <a:ln w="9525" cap="flat" cmpd="sng">
              <a:solidFill>
                <a:srgbClr val="000000"/>
              </a:solidFill>
              <a:prstDash val="solid"/>
              <a:headEnd type="none" w="med" len="med"/>
              <a:tailEnd type="triangle" w="med" len="med"/>
            </a:ln>
          </p:spPr>
        </p:cxnSp>
        <p:cxnSp>
          <p:nvCxnSpPr>
            <p:cNvPr id="23561" name="AutoShape 6"/>
            <p:cNvCxnSpPr/>
            <p:nvPr/>
          </p:nvCxnSpPr>
          <p:spPr>
            <a:xfrm>
              <a:off x="6817" y="7616"/>
              <a:ext cx="0" cy="607"/>
            </a:xfrm>
            <a:prstGeom prst="straightConnector1">
              <a:avLst/>
            </a:prstGeom>
            <a:ln w="9525" cap="flat" cmpd="sng">
              <a:solidFill>
                <a:srgbClr val="000000"/>
              </a:solidFill>
              <a:prstDash val="solid"/>
              <a:headEnd type="none" w="med" len="med"/>
              <a:tailEnd type="none" w="med" len="med"/>
            </a:ln>
          </p:spPr>
        </p:cxnSp>
        <p:sp>
          <p:nvSpPr>
            <p:cNvPr id="27658" name="AutoShape 5"/>
            <p:cNvSpPr/>
            <p:nvPr/>
          </p:nvSpPr>
          <p:spPr>
            <a:xfrm>
              <a:off x="9961" y="7459"/>
              <a:ext cx="190" cy="2640"/>
            </a:xfrm>
            <a:prstGeom prst="rightBrace">
              <a:avLst>
                <a:gd name="adj1" fmla="val 115790"/>
                <a:gd name="adj2" fmla="val 50000"/>
              </a:avLst>
            </a:prstGeom>
            <a:noFill/>
            <a:ln w="9525" cap="flat" cmpd="sng">
              <a:solidFill>
                <a:srgbClr val="000000"/>
              </a:solidFill>
              <a:prstDash val="solid"/>
              <a:headEnd type="none" w="med" len="med"/>
              <a:tailEnd type="none" w="med" len="med"/>
            </a:ln>
          </p:spPr>
          <p:txBody>
            <a:bodyPr/>
            <a:p>
              <a:endParaRPr lang="zh-CN" altLang="en-US" sz="2135" dirty="0">
                <a:latin typeface="微软雅黑" panose="020B0503020204020204" charset="-122"/>
                <a:ea typeface="微软雅黑" panose="020B0503020204020204" charset="-122"/>
              </a:endParaRPr>
            </a:p>
          </p:txBody>
        </p:sp>
        <p:sp>
          <p:nvSpPr>
            <p:cNvPr id="27659" name="Text Box 15"/>
            <p:cNvSpPr txBox="1"/>
            <p:nvPr/>
          </p:nvSpPr>
          <p:spPr>
            <a:xfrm>
              <a:off x="10521" y="7674"/>
              <a:ext cx="3380" cy="2041"/>
            </a:xfrm>
            <a:prstGeom prst="rect">
              <a:avLst/>
            </a:prstGeom>
            <a:solidFill>
              <a:schemeClr val="accent1">
                <a:lumMod val="60000"/>
                <a:lumOff val="40000"/>
              </a:schemeClr>
            </a:solidFill>
            <a:ln w="9525" cap="flat" cmpd="sng">
              <a:noFill/>
              <a:prstDash val="solid"/>
              <a:miter/>
              <a:headEnd type="none" w="med" len="med"/>
              <a:tailEnd type="none" w="med" len="med"/>
            </a:ln>
          </p:spPr>
          <p:txBody>
            <a:bodyPr/>
            <a:p>
              <a:pPr eaLnBrk="0" hangingPunct="0">
                <a:lnSpc>
                  <a:spcPct val="144000"/>
                </a:lnSpc>
              </a:pPr>
              <a:r>
                <a:rPr lang="en-US" altLang="es-ES" sz="2135" dirty="0">
                  <a:latin typeface="微软雅黑" panose="020B0503020204020204" charset="-122"/>
                  <a:ea typeface="微软雅黑" panose="020B0503020204020204" charset="-122"/>
                  <a:cs typeface="微软雅黑" panose="020B0503020204020204" charset="-122"/>
                </a:rPr>
                <a:t> </a:t>
              </a:r>
              <a:r>
                <a:rPr lang="es-ES" altLang="zh-CN" sz="2135" dirty="0">
                  <a:latin typeface="微软雅黑" panose="020B0503020204020204" charset="-122"/>
                  <a:ea typeface="微软雅黑" panose="020B0503020204020204" charset="-122"/>
                  <a:cs typeface="微软雅黑" panose="020B0503020204020204" charset="-122"/>
                </a:rPr>
                <a:t>“</a:t>
              </a:r>
              <a:r>
                <a:rPr lang="zh-CN" altLang="es-ES" sz="2135" dirty="0">
                  <a:latin typeface="微软雅黑" panose="020B0503020204020204" charset="-122"/>
                  <a:ea typeface="微软雅黑" panose="020B0503020204020204" charset="-122"/>
                  <a:cs typeface="微软雅黑" panose="020B0503020204020204" charset="-122"/>
                </a:rPr>
                <a:t>三位一体”</a:t>
              </a:r>
              <a:endParaRPr lang="zh-CN" altLang="es-ES" sz="2135" dirty="0">
                <a:latin typeface="微软雅黑" panose="020B0503020204020204" charset="-122"/>
                <a:ea typeface="微软雅黑" panose="020B0503020204020204" charset="-122"/>
                <a:cs typeface="微软雅黑" panose="020B0503020204020204" charset="-122"/>
              </a:endParaRPr>
            </a:p>
            <a:p>
              <a:pPr algn="ctr" eaLnBrk="0" hangingPunct="0">
                <a:lnSpc>
                  <a:spcPct val="144000"/>
                </a:lnSpc>
              </a:pPr>
              <a:r>
                <a:rPr lang="zh-CN" altLang="es-ES" sz="2135" dirty="0">
                  <a:latin typeface="微软雅黑" panose="020B0503020204020204" charset="-122"/>
                  <a:ea typeface="微软雅黑" panose="020B0503020204020204" charset="-122"/>
                  <a:cs typeface="微软雅黑" panose="020B0503020204020204" charset="-122"/>
                </a:rPr>
                <a:t>环境设计</a:t>
              </a:r>
              <a:endParaRPr lang="zh-CN" altLang="es-ES" sz="2135" dirty="0">
                <a:latin typeface="微软雅黑" panose="020B0503020204020204" charset="-122"/>
                <a:ea typeface="微软雅黑" panose="020B0503020204020204" charset="-122"/>
                <a:cs typeface="微软雅黑" panose="020B0503020204020204" charset="-122"/>
              </a:endParaRPr>
            </a:p>
          </p:txBody>
        </p:sp>
        <p:cxnSp>
          <p:nvCxnSpPr>
            <p:cNvPr id="23564" name="AutoShape 3"/>
            <p:cNvCxnSpPr/>
            <p:nvPr/>
          </p:nvCxnSpPr>
          <p:spPr>
            <a:xfrm>
              <a:off x="1404" y="9059"/>
              <a:ext cx="0" cy="560"/>
            </a:xfrm>
            <a:prstGeom prst="straightConnector1">
              <a:avLst/>
            </a:prstGeom>
            <a:ln w="9525" cap="flat" cmpd="sng">
              <a:solidFill>
                <a:srgbClr val="000000"/>
              </a:solidFill>
              <a:prstDash val="solid"/>
              <a:headEnd type="none" w="med" len="med"/>
              <a:tailEnd type="none" w="med" len="med"/>
            </a:ln>
          </p:spPr>
        </p:cxnSp>
        <p:cxnSp>
          <p:nvCxnSpPr>
            <p:cNvPr id="23565" name="AutoShape 2"/>
            <p:cNvCxnSpPr/>
            <p:nvPr/>
          </p:nvCxnSpPr>
          <p:spPr>
            <a:xfrm>
              <a:off x="1397" y="7673"/>
              <a:ext cx="0" cy="590"/>
            </a:xfrm>
            <a:prstGeom prst="straightConnector1">
              <a:avLst/>
            </a:prstGeom>
            <a:ln w="9525" cap="flat" cmpd="sng">
              <a:solidFill>
                <a:srgbClr val="000000"/>
              </a:solidFill>
              <a:prstDash val="solid"/>
              <a:headEnd type="none" w="med" len="med"/>
              <a:tailEnd type="none" w="med" len="med"/>
            </a:ln>
          </p:spPr>
        </p:cxnSp>
        <p:cxnSp>
          <p:nvCxnSpPr>
            <p:cNvPr id="23566" name="AutoShape 1"/>
            <p:cNvCxnSpPr/>
            <p:nvPr/>
          </p:nvCxnSpPr>
          <p:spPr>
            <a:xfrm>
              <a:off x="2411" y="10016"/>
              <a:ext cx="1540" cy="0"/>
            </a:xfrm>
            <a:prstGeom prst="straightConnector1">
              <a:avLst/>
            </a:prstGeom>
            <a:ln w="9525" cap="flat" cmpd="sng">
              <a:solidFill>
                <a:srgbClr val="000000"/>
              </a:solidFill>
              <a:prstDash val="solid"/>
              <a:headEnd type="none" w="med" len="med"/>
              <a:tailEnd type="triangle" w="med" len="med"/>
            </a:ln>
          </p:spPr>
        </p:cxnSp>
        <p:cxnSp>
          <p:nvCxnSpPr>
            <p:cNvPr id="23569" name="AutoShape 8"/>
            <p:cNvCxnSpPr/>
            <p:nvPr/>
          </p:nvCxnSpPr>
          <p:spPr>
            <a:xfrm>
              <a:off x="2424" y="7256"/>
              <a:ext cx="1540" cy="0"/>
            </a:xfrm>
            <a:prstGeom prst="straightConnector1">
              <a:avLst/>
            </a:prstGeom>
            <a:ln w="9525" cap="flat" cmpd="sng">
              <a:solidFill>
                <a:srgbClr val="000000"/>
              </a:solidFill>
              <a:prstDash val="solid"/>
              <a:headEnd type="none" w="med" len="med"/>
              <a:tailEnd type="triangle" w="med" len="med"/>
            </a:ln>
          </p:spPr>
        </p:cxnSp>
        <p:cxnSp>
          <p:nvCxnSpPr>
            <p:cNvPr id="23570" name="AutoShape 6"/>
            <p:cNvCxnSpPr/>
            <p:nvPr/>
          </p:nvCxnSpPr>
          <p:spPr>
            <a:xfrm>
              <a:off x="6801" y="9056"/>
              <a:ext cx="0" cy="607"/>
            </a:xfrm>
            <a:prstGeom prst="straightConnector1">
              <a:avLst/>
            </a:prstGeom>
            <a:ln w="9525" cap="flat" cmpd="sng">
              <a:solidFill>
                <a:srgbClr val="000000"/>
              </a:solidFill>
              <a:prstDash val="solid"/>
              <a:headEnd type="none" w="med" len="med"/>
              <a:tailEnd type="none" w="med" len="med"/>
            </a:ln>
          </p:spPr>
        </p:cxnSp>
      </p:grpSp>
      <p:pic>
        <p:nvPicPr>
          <p:cNvPr id="27667" name="Picture 4" descr="三位一体"/>
          <p:cNvPicPr>
            <a:picLocks noChangeAspect="1"/>
          </p:cNvPicPr>
          <p:nvPr/>
        </p:nvPicPr>
        <p:blipFill>
          <a:blip r:embed="rId1"/>
          <a:srcRect l="2702" t="2751"/>
          <a:stretch>
            <a:fillRect/>
          </a:stretch>
        </p:blipFill>
        <p:spPr>
          <a:xfrm>
            <a:off x="8779510" y="699770"/>
            <a:ext cx="3534410" cy="3242310"/>
          </a:xfrm>
          <a:prstGeom prst="rect">
            <a:avLst/>
          </a:prstGeom>
          <a:noFill/>
          <a:ln w="9525">
            <a:noFill/>
          </a:ln>
        </p:spPr>
      </p:pic>
      <p:grpSp>
        <p:nvGrpSpPr>
          <p:cNvPr id="3" name="组合 2"/>
          <p:cNvGrpSpPr/>
          <p:nvPr/>
        </p:nvGrpSpPr>
        <p:grpSpPr>
          <a:xfrm>
            <a:off x="628650" y="4401185"/>
            <a:ext cx="11029315" cy="2164080"/>
            <a:chOff x="990" y="7338"/>
            <a:chExt cx="15295" cy="3001"/>
          </a:xfrm>
        </p:grpSpPr>
        <p:pic>
          <p:nvPicPr>
            <p:cNvPr id="17412" name="图片 9" descr="QQ图片20150630230213.jpg"/>
            <p:cNvPicPr>
              <a:picLocks noChangeAspect="1"/>
            </p:cNvPicPr>
            <p:nvPr/>
          </p:nvPicPr>
          <p:blipFill>
            <a:blip r:embed="rId2"/>
            <a:stretch>
              <a:fillRect/>
            </a:stretch>
          </p:blipFill>
          <p:spPr>
            <a:xfrm>
              <a:off x="990" y="7338"/>
              <a:ext cx="4864" cy="2988"/>
            </a:xfrm>
            <a:prstGeom prst="rect">
              <a:avLst/>
            </a:prstGeom>
            <a:noFill/>
            <a:ln w="9525">
              <a:noFill/>
            </a:ln>
          </p:spPr>
        </p:pic>
        <p:pic>
          <p:nvPicPr>
            <p:cNvPr id="17413" name="Picture 6"/>
            <p:cNvPicPr>
              <a:picLocks noChangeAspect="1"/>
            </p:cNvPicPr>
            <p:nvPr/>
          </p:nvPicPr>
          <p:blipFill>
            <a:blip r:embed="rId3"/>
            <a:stretch>
              <a:fillRect/>
            </a:stretch>
          </p:blipFill>
          <p:spPr>
            <a:xfrm>
              <a:off x="6075" y="7351"/>
              <a:ext cx="5073" cy="2988"/>
            </a:xfrm>
            <a:prstGeom prst="rect">
              <a:avLst/>
            </a:prstGeom>
            <a:noFill/>
            <a:ln w="9525">
              <a:noFill/>
            </a:ln>
          </p:spPr>
        </p:pic>
        <p:pic>
          <p:nvPicPr>
            <p:cNvPr id="17410" name="图片 5" descr="10072211210e0c984b09f1e280.jpg"/>
            <p:cNvPicPr>
              <a:picLocks noChangeAspect="1"/>
            </p:cNvPicPr>
            <p:nvPr/>
          </p:nvPicPr>
          <p:blipFill>
            <a:blip r:embed="rId4"/>
            <a:srcRect t="8333" b="12872"/>
            <a:stretch>
              <a:fillRect/>
            </a:stretch>
          </p:blipFill>
          <p:spPr>
            <a:xfrm>
              <a:off x="11359" y="7338"/>
              <a:ext cx="4927" cy="3001"/>
            </a:xfrm>
            <a:prstGeom prst="rect">
              <a:avLst/>
            </a:prstGeom>
            <a:noFill/>
            <a:ln w="9525">
              <a:noFill/>
            </a:ln>
          </p:spPr>
        </p:pic>
      </p:grpSp>
    </p:spTree>
  </p:cSld>
  <p:clrMapOvr>
    <a:masterClrMapping/>
  </p:clrMapOvr>
  <p:timing>
    <p:tnLst>
      <p:par>
        <p:cTn id="1" dur="indefinite" restart="never" nodeType="tmRoot"/>
      </p:par>
    </p:tnLst>
  </p:timing>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4819" name="文本占位符 3"/>
          <p:cNvSpPr>
            <a:spLocks noGrp="1"/>
          </p:cNvSpPr>
          <p:nvPr>
            <p:ph type="body" sz="half" idx="4294967295"/>
          </p:nvPr>
        </p:nvSpPr>
        <p:spPr>
          <a:xfrm>
            <a:off x="518795" y="224155"/>
            <a:ext cx="10177780" cy="4445635"/>
          </a:xfrm>
        </p:spPr>
        <p:txBody>
          <a:bodyPr vert="horz" wrap="square" lIns="91440" tIns="45720" rIns="91440" bIns="45720" anchor="t"/>
          <a:lstStyle>
            <a:lvl1pPr lvl="0">
              <a:buClr>
                <a:schemeClr val="tx2"/>
              </a:buClr>
              <a:buSzTx/>
              <a:buFont typeface="Wingdings" panose="05000000000000000000" pitchFamily="2" charset="2"/>
              <a:defRPr sz="2400"/>
            </a:lvl1pPr>
            <a:lvl2pPr lvl="1">
              <a:buClr>
                <a:schemeClr val="tx2"/>
              </a:buClr>
              <a:buSzTx/>
              <a:buFont typeface="Wingdings" panose="05000000000000000000" pitchFamily="2" charset="2"/>
              <a:defRPr sz="2200"/>
            </a:lvl2pPr>
            <a:lvl3pPr lvl="2">
              <a:buClr>
                <a:schemeClr val="tx2"/>
              </a:buClr>
              <a:buSzTx/>
              <a:buFontTx/>
              <a:defRPr sz="2000"/>
            </a:lvl3pPr>
            <a:lvl4pPr lvl="3">
              <a:buClrTx/>
              <a:buSzTx/>
              <a:buFontTx/>
              <a:defRPr sz="1800"/>
            </a:lvl4pPr>
            <a:lvl5pPr lvl="4">
              <a:buClrTx/>
              <a:buSzTx/>
              <a:buFontTx/>
              <a:defRPr sz="1800"/>
            </a:lvl5pPr>
          </a:lstStyle>
          <a:p>
            <a:pPr marL="0" lvl="0" indent="0">
              <a:buNone/>
            </a:pPr>
            <a:r>
              <a:rPr lang="zh-CN" altLang="en-US" sz="3600" b="1" dirty="0">
                <a:solidFill>
                  <a:schemeClr val="accent5">
                    <a:lumMod val="75000"/>
                  </a:schemeClr>
                </a:solidFill>
                <a:latin typeface="微软雅黑" panose="020B0503020204020204" charset="-122"/>
                <a:ea typeface="微软雅黑" panose="020B0503020204020204" charset="-122"/>
                <a:cs typeface="微软雅黑" panose="020B0503020204020204" charset="-122"/>
              </a:rPr>
              <a:t>就业方向：</a:t>
            </a:r>
            <a:endParaRPr lang="zh-CN" altLang="en-US" sz="4000" dirty="0">
              <a:solidFill>
                <a:schemeClr val="accent5">
                  <a:lumMod val="75000"/>
                </a:schemeClr>
              </a:solidFill>
              <a:latin typeface="微软雅黑" panose="020B0503020204020204" charset="-122"/>
              <a:ea typeface="微软雅黑" panose="020B0503020204020204" charset="-122"/>
              <a:cs typeface="微软雅黑" panose="020B0503020204020204" charset="-122"/>
            </a:endParaRPr>
          </a:p>
          <a:p>
            <a:pPr marL="0" lvl="0" indent="0">
              <a:buNone/>
            </a:pPr>
            <a:r>
              <a:rPr lang="en-US" altLang="zh-CN" sz="1800" b="1" dirty="0">
                <a:solidFill>
                  <a:schemeClr val="accent5">
                    <a:lumMod val="75000"/>
                  </a:schemeClr>
                </a:solidFill>
                <a:latin typeface="微软雅黑" panose="020B0503020204020204" charset="-122"/>
                <a:ea typeface="微软雅黑" panose="020B0503020204020204" charset="-122"/>
                <a:cs typeface="微软雅黑" panose="020B0503020204020204" charset="-122"/>
              </a:rPr>
              <a:t>1</a:t>
            </a:r>
            <a:r>
              <a:rPr lang="zh-CN" altLang="en-US" sz="1800" b="1" dirty="0">
                <a:solidFill>
                  <a:schemeClr val="accent5">
                    <a:lumMod val="75000"/>
                  </a:schemeClr>
                </a:solidFill>
                <a:latin typeface="微软雅黑" panose="020B0503020204020204" charset="-122"/>
                <a:ea typeface="微软雅黑" panose="020B0503020204020204" charset="-122"/>
                <a:cs typeface="微软雅黑" panose="020B0503020204020204" charset="-122"/>
              </a:rPr>
              <a:t>、攻读硕士研究生</a:t>
            </a:r>
            <a:endParaRPr lang="zh-CN" altLang="en-US" sz="1800" dirty="0">
              <a:solidFill>
                <a:schemeClr val="accent5">
                  <a:lumMod val="75000"/>
                </a:schemeClr>
              </a:solidFill>
              <a:latin typeface="微软雅黑" panose="020B0503020204020204" charset="-122"/>
              <a:ea typeface="微软雅黑" panose="020B0503020204020204" charset="-122"/>
              <a:cs typeface="微软雅黑" panose="020B0503020204020204" charset="-122"/>
            </a:endParaRPr>
          </a:p>
          <a:p>
            <a:pPr marL="0" lvl="0" indent="0">
              <a:buNone/>
            </a:pPr>
            <a:r>
              <a:rPr lang="zh-CN" altLang="en-US" sz="1800" dirty="0">
                <a:solidFill>
                  <a:schemeClr val="accent5">
                    <a:lumMod val="75000"/>
                  </a:schemeClr>
                </a:solidFill>
                <a:latin typeface="微软雅黑" panose="020B0503020204020204" charset="-122"/>
                <a:ea typeface="微软雅黑" panose="020B0503020204020204" charset="-122"/>
                <a:sym typeface="+mn-ea"/>
              </a:rPr>
              <a:t>伦敦大学学院、米兰理工大学、辛辛那提大学、香港理工大学等</a:t>
            </a:r>
            <a:endParaRPr lang="zh-CN" altLang="en-US" sz="1800" dirty="0">
              <a:solidFill>
                <a:schemeClr val="accent5">
                  <a:lumMod val="75000"/>
                </a:schemeClr>
              </a:solidFill>
              <a:latin typeface="微软雅黑" panose="020B0503020204020204" charset="-122"/>
              <a:ea typeface="微软雅黑" panose="020B0503020204020204" charset="-122"/>
              <a:cs typeface="微软雅黑" panose="020B0503020204020204" charset="-122"/>
            </a:endParaRPr>
          </a:p>
          <a:p>
            <a:pPr marL="0" lvl="0" indent="0">
              <a:buNone/>
            </a:pPr>
            <a:r>
              <a:rPr lang="en-US" altLang="zh-CN" sz="1800" b="1" dirty="0">
                <a:solidFill>
                  <a:schemeClr val="accent5">
                    <a:lumMod val="75000"/>
                  </a:schemeClr>
                </a:solidFill>
                <a:latin typeface="微软雅黑" panose="020B0503020204020204" charset="-122"/>
                <a:ea typeface="微软雅黑" panose="020B0503020204020204" charset="-122"/>
                <a:cs typeface="微软雅黑" panose="020B0503020204020204" charset="-122"/>
              </a:rPr>
              <a:t>2</a:t>
            </a:r>
            <a:r>
              <a:rPr lang="zh-CN" altLang="en-US" sz="1800" b="1" dirty="0">
                <a:solidFill>
                  <a:schemeClr val="accent5">
                    <a:lumMod val="75000"/>
                  </a:schemeClr>
                </a:solidFill>
                <a:latin typeface="微软雅黑" panose="020B0503020204020204" charset="-122"/>
                <a:ea typeface="微软雅黑" panose="020B0503020204020204" charset="-122"/>
                <a:cs typeface="微软雅黑" panose="020B0503020204020204" charset="-122"/>
              </a:rPr>
              <a:t>、设计院（公司）</a:t>
            </a:r>
            <a:r>
              <a:rPr lang="en-US" altLang="zh-CN" sz="1800" b="1" dirty="0">
                <a:solidFill>
                  <a:schemeClr val="accent5">
                    <a:lumMod val="75000"/>
                  </a:schemeClr>
                </a:solidFill>
                <a:latin typeface="微软雅黑" panose="020B0503020204020204" charset="-122"/>
                <a:ea typeface="微软雅黑" panose="020B0503020204020204" charset="-122"/>
                <a:cs typeface="微软雅黑" panose="020B0503020204020204" charset="-122"/>
              </a:rPr>
              <a:t> </a:t>
            </a:r>
            <a:r>
              <a:rPr lang="zh-CN" altLang="en-US" sz="1800" dirty="0">
                <a:solidFill>
                  <a:schemeClr val="accent5">
                    <a:lumMod val="75000"/>
                  </a:schemeClr>
                </a:solidFill>
                <a:latin typeface="微软雅黑" panose="020B0503020204020204" charset="-122"/>
                <a:ea typeface="微软雅黑" panose="020B0503020204020204" charset="-122"/>
                <a:cs typeface="微软雅黑" panose="020B0503020204020204" charset="-122"/>
              </a:rPr>
              <a:t>从事景观设计、室内设计、建筑设计、城市设计等</a:t>
            </a:r>
            <a:endParaRPr lang="zh-CN" altLang="en-US" sz="1800" dirty="0">
              <a:solidFill>
                <a:schemeClr val="accent5">
                  <a:lumMod val="75000"/>
                </a:schemeClr>
              </a:solidFill>
              <a:latin typeface="微软雅黑" panose="020B0503020204020204" charset="-122"/>
              <a:ea typeface="微软雅黑" panose="020B0503020204020204" charset="-122"/>
              <a:cs typeface="微软雅黑" panose="020B0503020204020204" charset="-122"/>
            </a:endParaRPr>
          </a:p>
          <a:p>
            <a:pPr marL="0" lvl="0" indent="0">
              <a:buNone/>
            </a:pPr>
            <a:r>
              <a:rPr lang="zh-CN" altLang="en-US" sz="1800" dirty="0">
                <a:solidFill>
                  <a:schemeClr val="accent5">
                    <a:lumMod val="75000"/>
                  </a:schemeClr>
                </a:solidFill>
                <a:latin typeface="微软雅黑" panose="020B0503020204020204" charset="-122"/>
                <a:ea typeface="微软雅黑" panose="020B0503020204020204" charset="-122"/>
                <a:sym typeface="+mn-ea"/>
              </a:rPr>
              <a:t>英国</a:t>
            </a:r>
            <a:r>
              <a:rPr lang="en-US" altLang="zh-CN" sz="1800" dirty="0">
                <a:solidFill>
                  <a:schemeClr val="accent5">
                    <a:lumMod val="75000"/>
                  </a:schemeClr>
                </a:solidFill>
                <a:latin typeface="微软雅黑" panose="020B0503020204020204" charset="-122"/>
                <a:ea typeface="微软雅黑" panose="020B0503020204020204" charset="-122"/>
                <a:sym typeface="+mn-ea"/>
              </a:rPr>
              <a:t>ATKINS</a:t>
            </a:r>
            <a:r>
              <a:rPr lang="zh-CN" altLang="en-US" sz="1800" dirty="0">
                <a:solidFill>
                  <a:schemeClr val="accent5">
                    <a:lumMod val="75000"/>
                  </a:schemeClr>
                </a:solidFill>
                <a:latin typeface="微软雅黑" panose="020B0503020204020204" charset="-122"/>
                <a:ea typeface="微软雅黑" panose="020B0503020204020204" charset="-122"/>
                <a:sym typeface="+mn-ea"/>
              </a:rPr>
              <a:t>设计集团、中信建筑设计研究总院、北京市建筑设计院、同济设计院、湖北省城乡规划设计院</a:t>
            </a:r>
            <a:r>
              <a:rPr lang="en-US" altLang="zh-CN" sz="1800" dirty="0">
                <a:solidFill>
                  <a:schemeClr val="accent5">
                    <a:lumMod val="75000"/>
                  </a:schemeClr>
                </a:solidFill>
                <a:latin typeface="微软雅黑" panose="020B0503020204020204" charset="-122"/>
                <a:ea typeface="微软雅黑" panose="020B0503020204020204" charset="-122"/>
                <a:sym typeface="+mn-ea"/>
              </a:rPr>
              <a:t>...</a:t>
            </a:r>
            <a:endParaRPr lang="zh-CN" altLang="en-US" sz="1800" dirty="0">
              <a:solidFill>
                <a:schemeClr val="accent5">
                  <a:lumMod val="75000"/>
                </a:schemeClr>
              </a:solidFill>
              <a:latin typeface="微软雅黑" panose="020B0503020204020204" charset="-122"/>
              <a:ea typeface="微软雅黑" panose="020B0503020204020204" charset="-122"/>
              <a:cs typeface="微软雅黑" panose="020B0503020204020204" charset="-122"/>
            </a:endParaRPr>
          </a:p>
          <a:p>
            <a:pPr marL="0" lvl="0" indent="0">
              <a:buNone/>
            </a:pPr>
            <a:r>
              <a:rPr lang="en-US" altLang="zh-CN" sz="1800" b="1" dirty="0">
                <a:solidFill>
                  <a:schemeClr val="accent5">
                    <a:lumMod val="75000"/>
                  </a:schemeClr>
                </a:solidFill>
                <a:latin typeface="微软雅黑" panose="020B0503020204020204" charset="-122"/>
                <a:ea typeface="微软雅黑" panose="020B0503020204020204" charset="-122"/>
                <a:cs typeface="微软雅黑" panose="020B0503020204020204" charset="-122"/>
              </a:rPr>
              <a:t>3</a:t>
            </a:r>
            <a:r>
              <a:rPr lang="zh-CN" altLang="en-US" sz="1800" b="1" dirty="0">
                <a:solidFill>
                  <a:schemeClr val="accent5">
                    <a:lumMod val="75000"/>
                  </a:schemeClr>
                </a:solidFill>
                <a:latin typeface="微软雅黑" panose="020B0503020204020204" charset="-122"/>
                <a:ea typeface="微软雅黑" panose="020B0503020204020204" charset="-122"/>
                <a:cs typeface="微软雅黑" panose="020B0503020204020204" charset="-122"/>
              </a:rPr>
              <a:t>、地产公司</a:t>
            </a:r>
            <a:r>
              <a:rPr lang="en-US" altLang="zh-CN" sz="1800" b="1" dirty="0">
                <a:solidFill>
                  <a:schemeClr val="accent5">
                    <a:lumMod val="75000"/>
                  </a:schemeClr>
                </a:solidFill>
                <a:latin typeface="微软雅黑" panose="020B0503020204020204" charset="-122"/>
                <a:ea typeface="微软雅黑" panose="020B0503020204020204" charset="-122"/>
                <a:cs typeface="微软雅黑" panose="020B0503020204020204" charset="-122"/>
              </a:rPr>
              <a:t> </a:t>
            </a:r>
            <a:r>
              <a:rPr lang="zh-CN" altLang="en-US" sz="1800" dirty="0">
                <a:solidFill>
                  <a:schemeClr val="accent5">
                    <a:lumMod val="75000"/>
                  </a:schemeClr>
                </a:solidFill>
                <a:latin typeface="微软雅黑" panose="020B0503020204020204" charset="-122"/>
                <a:ea typeface="微软雅黑" panose="020B0503020204020204" charset="-122"/>
                <a:cs typeface="微软雅黑" panose="020B0503020204020204" charset="-122"/>
              </a:rPr>
              <a:t>从事设计、管理等</a:t>
            </a:r>
            <a:endParaRPr lang="zh-CN" altLang="en-US" sz="1800" dirty="0">
              <a:solidFill>
                <a:schemeClr val="accent5">
                  <a:lumMod val="75000"/>
                </a:schemeClr>
              </a:solidFill>
              <a:latin typeface="微软雅黑" panose="020B0503020204020204" charset="-122"/>
              <a:ea typeface="微软雅黑" panose="020B0503020204020204" charset="-122"/>
              <a:cs typeface="微软雅黑" panose="020B0503020204020204" charset="-122"/>
            </a:endParaRPr>
          </a:p>
          <a:p>
            <a:pPr marL="0" lvl="0" indent="0">
              <a:buNone/>
            </a:pPr>
            <a:r>
              <a:rPr lang="zh-CN" altLang="en-US" sz="1800" dirty="0">
                <a:solidFill>
                  <a:schemeClr val="accent5">
                    <a:lumMod val="75000"/>
                  </a:schemeClr>
                </a:solidFill>
                <a:latin typeface="微软雅黑" panose="020B0503020204020204" charset="-122"/>
                <a:ea typeface="微软雅黑" panose="020B0503020204020204" charset="-122"/>
                <a:cs typeface="微软雅黑" panose="020B0503020204020204" charset="-122"/>
              </a:rPr>
              <a:t>万科、恒大、华侨城、中海</a:t>
            </a:r>
            <a:r>
              <a:rPr lang="en-US" altLang="zh-CN" sz="1800" dirty="0">
                <a:solidFill>
                  <a:schemeClr val="accent5">
                    <a:lumMod val="75000"/>
                  </a:schemeClr>
                </a:solidFill>
                <a:latin typeface="微软雅黑" panose="020B0503020204020204" charset="-122"/>
                <a:ea typeface="微软雅黑" panose="020B0503020204020204" charset="-122"/>
                <a:cs typeface="微软雅黑" panose="020B0503020204020204" charset="-122"/>
              </a:rPr>
              <a:t>...</a:t>
            </a:r>
            <a:endParaRPr lang="zh-CN" altLang="en-US" sz="1800" dirty="0">
              <a:solidFill>
                <a:schemeClr val="accent5">
                  <a:lumMod val="75000"/>
                </a:schemeClr>
              </a:solidFill>
              <a:latin typeface="微软雅黑" panose="020B0503020204020204" charset="-122"/>
              <a:ea typeface="微软雅黑" panose="020B0503020204020204" charset="-122"/>
              <a:cs typeface="微软雅黑" panose="020B0503020204020204" charset="-122"/>
            </a:endParaRPr>
          </a:p>
          <a:p>
            <a:pPr marL="0" lvl="0" indent="0">
              <a:buNone/>
            </a:pPr>
            <a:r>
              <a:rPr lang="en-US" altLang="zh-CN" sz="1800" b="1" dirty="0">
                <a:solidFill>
                  <a:schemeClr val="accent5">
                    <a:lumMod val="75000"/>
                  </a:schemeClr>
                </a:solidFill>
                <a:latin typeface="微软雅黑" panose="020B0503020204020204" charset="-122"/>
                <a:ea typeface="微软雅黑" panose="020B0503020204020204" charset="-122"/>
                <a:cs typeface="微软雅黑" panose="020B0503020204020204" charset="-122"/>
              </a:rPr>
              <a:t>4</a:t>
            </a:r>
            <a:r>
              <a:rPr lang="zh-CN" altLang="en-US" sz="1800" b="1" dirty="0">
                <a:solidFill>
                  <a:schemeClr val="accent5">
                    <a:lumMod val="75000"/>
                  </a:schemeClr>
                </a:solidFill>
                <a:latin typeface="微软雅黑" panose="020B0503020204020204" charset="-122"/>
                <a:ea typeface="微软雅黑" panose="020B0503020204020204" charset="-122"/>
                <a:cs typeface="微软雅黑" panose="020B0503020204020204" charset="-122"/>
              </a:rPr>
              <a:t>、政府机关或事业单位</a:t>
            </a:r>
            <a:r>
              <a:rPr lang="zh-CN" altLang="en-US" sz="1800" dirty="0">
                <a:solidFill>
                  <a:schemeClr val="accent5">
                    <a:lumMod val="75000"/>
                  </a:schemeClr>
                </a:solidFill>
                <a:latin typeface="微软雅黑" panose="020B0503020204020204" charset="-122"/>
                <a:ea typeface="微软雅黑" panose="020B0503020204020204" charset="-122"/>
                <a:cs typeface="微软雅黑" panose="020B0503020204020204" charset="-122"/>
              </a:rPr>
              <a:t>  从事建筑、规划、园林的管理工作</a:t>
            </a:r>
            <a:endParaRPr lang="zh-CN" altLang="en-US" sz="1800" dirty="0">
              <a:solidFill>
                <a:schemeClr val="accent5">
                  <a:lumMod val="75000"/>
                </a:schemeClr>
              </a:solidFill>
              <a:latin typeface="微软雅黑" panose="020B0503020204020204" charset="-122"/>
              <a:ea typeface="微软雅黑" panose="020B0503020204020204" charset="-122"/>
              <a:cs typeface="微软雅黑" panose="020B0503020204020204" charset="-122"/>
            </a:endParaRPr>
          </a:p>
          <a:p>
            <a:pPr marL="0" lvl="0" indent="0">
              <a:buNone/>
            </a:pPr>
            <a:r>
              <a:rPr lang="en-US" altLang="zh-CN" sz="1800" b="1" dirty="0">
                <a:solidFill>
                  <a:schemeClr val="accent5">
                    <a:lumMod val="75000"/>
                  </a:schemeClr>
                </a:solidFill>
                <a:latin typeface="微软雅黑" panose="020B0503020204020204" charset="-122"/>
                <a:ea typeface="微软雅黑" panose="020B0503020204020204" charset="-122"/>
                <a:cs typeface="微软雅黑" panose="020B0503020204020204" charset="-122"/>
              </a:rPr>
              <a:t>5</a:t>
            </a:r>
            <a:r>
              <a:rPr lang="zh-CN" altLang="en-US" sz="1800" b="1" dirty="0">
                <a:solidFill>
                  <a:schemeClr val="accent5">
                    <a:lumMod val="75000"/>
                  </a:schemeClr>
                </a:solidFill>
                <a:latin typeface="微软雅黑" panose="020B0503020204020204" charset="-122"/>
                <a:ea typeface="微软雅黑" panose="020B0503020204020204" charset="-122"/>
                <a:cs typeface="微软雅黑" panose="020B0503020204020204" charset="-122"/>
              </a:rPr>
              <a:t>、高等学校</a:t>
            </a:r>
            <a:r>
              <a:rPr lang="zh-CN" altLang="en-US" sz="1800" dirty="0">
                <a:solidFill>
                  <a:schemeClr val="accent5">
                    <a:lumMod val="75000"/>
                  </a:schemeClr>
                </a:solidFill>
                <a:latin typeface="微软雅黑" panose="020B0503020204020204" charset="-122"/>
                <a:ea typeface="微软雅黑" panose="020B0503020204020204" charset="-122"/>
                <a:cs typeface="微软雅黑" panose="020B0503020204020204" charset="-122"/>
              </a:rPr>
              <a:t>  从事教学、管理工作</a:t>
            </a:r>
            <a:endParaRPr lang="zh-CN" altLang="en-US" sz="1800" dirty="0">
              <a:solidFill>
                <a:schemeClr val="accent5">
                  <a:lumMod val="75000"/>
                </a:schemeClr>
              </a:solidFill>
              <a:latin typeface="微软雅黑" panose="020B0503020204020204" charset="-122"/>
              <a:ea typeface="微软雅黑" panose="020B0503020204020204" charset="-122"/>
              <a:cs typeface="微软雅黑" panose="020B0503020204020204" charset="-122"/>
            </a:endParaRPr>
          </a:p>
          <a:p>
            <a:pPr marL="0" lvl="0" indent="0">
              <a:buNone/>
            </a:pPr>
            <a:endParaRPr lang="zh-CN" altLang="en-US" sz="1800" dirty="0">
              <a:solidFill>
                <a:schemeClr val="accent5">
                  <a:lumMod val="75000"/>
                </a:schemeClr>
              </a:solidFill>
              <a:latin typeface="微软雅黑" panose="020B0503020204020204" charset="-122"/>
              <a:ea typeface="微软雅黑" panose="020B0503020204020204" charset="-122"/>
              <a:cs typeface="微软雅黑" panose="020B0503020204020204" charset="-122"/>
            </a:endParaRPr>
          </a:p>
        </p:txBody>
      </p:sp>
      <p:pic>
        <p:nvPicPr>
          <p:cNvPr id="2" name="图片 1" descr="曹宇1"/>
          <p:cNvPicPr>
            <a:picLocks noChangeAspect="1"/>
          </p:cNvPicPr>
          <p:nvPr>
            <p:custDataLst>
              <p:tags r:id="rId1"/>
            </p:custDataLst>
          </p:nvPr>
        </p:nvPicPr>
        <p:blipFill>
          <a:blip r:embed="rId2"/>
          <a:stretch>
            <a:fillRect/>
          </a:stretch>
        </p:blipFill>
        <p:spPr>
          <a:xfrm>
            <a:off x="316653" y="4380018"/>
            <a:ext cx="3163993" cy="2241973"/>
          </a:xfrm>
          <a:prstGeom prst="rect">
            <a:avLst/>
          </a:prstGeom>
        </p:spPr>
      </p:pic>
      <p:pic>
        <p:nvPicPr>
          <p:cNvPr id="21509" name="Picture 4" descr="Urban Planning Exhibition Hall design  陈杰 "/>
          <p:cNvPicPr>
            <a:picLocks noChangeAspect="1"/>
          </p:cNvPicPr>
          <p:nvPr/>
        </p:nvPicPr>
        <p:blipFill>
          <a:blip r:embed="rId3"/>
          <a:stretch>
            <a:fillRect/>
          </a:stretch>
        </p:blipFill>
        <p:spPr>
          <a:xfrm>
            <a:off x="3594947" y="4380018"/>
            <a:ext cx="2053167" cy="2236047"/>
          </a:xfrm>
          <a:prstGeom prst="rect">
            <a:avLst/>
          </a:prstGeom>
          <a:noFill/>
          <a:ln w="9525">
            <a:noFill/>
          </a:ln>
        </p:spPr>
      </p:pic>
      <p:pic>
        <p:nvPicPr>
          <p:cNvPr id="20485" name="Picture 4" descr="地质三宝"/>
          <p:cNvPicPr>
            <a:picLocks noChangeAspect="1"/>
          </p:cNvPicPr>
          <p:nvPr/>
        </p:nvPicPr>
        <p:blipFill>
          <a:blip r:embed="rId4"/>
          <a:stretch>
            <a:fillRect/>
          </a:stretch>
        </p:blipFill>
        <p:spPr>
          <a:xfrm>
            <a:off x="5707380" y="4380018"/>
            <a:ext cx="3172460" cy="2244513"/>
          </a:xfrm>
          <a:prstGeom prst="rect">
            <a:avLst/>
          </a:prstGeom>
          <a:noFill/>
          <a:ln w="9525">
            <a:noFill/>
          </a:ln>
        </p:spPr>
      </p:pic>
      <p:pic>
        <p:nvPicPr>
          <p:cNvPr id="4" name="图片 3" descr="池漪2"/>
          <p:cNvPicPr>
            <a:picLocks noChangeAspect="1"/>
          </p:cNvPicPr>
          <p:nvPr/>
        </p:nvPicPr>
        <p:blipFill>
          <a:blip r:embed="rId5"/>
          <a:stretch>
            <a:fillRect/>
          </a:stretch>
        </p:blipFill>
        <p:spPr>
          <a:xfrm>
            <a:off x="8947573" y="4380018"/>
            <a:ext cx="2981113" cy="2236047"/>
          </a:xfrm>
          <a:prstGeom prst="rect">
            <a:avLst/>
          </a:prstGeom>
        </p:spPr>
      </p:pic>
    </p:spTree>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847_Home Again.mp3">
            <a:hlinkClick r:id="" action="ppaction://media"/>
          </p:cNvPr>
          <p:cNvPicPr>
            <a:picLocks noChangeAspect="1"/>
          </p:cNvPicPr>
          <p:nvPr>
            <a:audioFile r:link="rId1"/>
            <p:extLst>
              <p:ext uri="{DAA4B4D4-6D71-4841-9C94-3DE7FCFB9230}">
                <p14:media xmlns:p14="http://schemas.microsoft.com/office/powerpoint/2010/main" r:embed="rId2"/>
              </p:ext>
            </p:extLst>
          </p:nvPr>
        </p:nvPicPr>
        <p:blipFill>
          <a:blip r:embed="rId3"/>
          <a:stretch>
            <a:fillRect/>
          </a:stretch>
        </p:blipFill>
        <p:spPr>
          <a:xfrm>
            <a:off x="10417256" y="-3770133"/>
            <a:ext cx="609459" cy="609459"/>
          </a:xfrm>
          <a:prstGeom prst="rect">
            <a:avLst/>
          </a:prstGeom>
        </p:spPr>
      </p:pic>
      <p:sp>
        <p:nvSpPr>
          <p:cNvPr id="4" name="矩形 3"/>
          <p:cNvSpPr/>
          <p:nvPr/>
        </p:nvSpPr>
        <p:spPr>
          <a:xfrm>
            <a:off x="4408" y="1370828"/>
            <a:ext cx="12187592" cy="2253826"/>
          </a:xfrm>
          <a:prstGeom prst="rect">
            <a:avLst/>
          </a:prstGeom>
          <a:solidFill>
            <a:srgbClr val="060B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9" name="TextBox 3"/>
          <p:cNvSpPr txBox="1"/>
          <p:nvPr/>
        </p:nvSpPr>
        <p:spPr>
          <a:xfrm>
            <a:off x="2341245" y="2332673"/>
            <a:ext cx="8203565" cy="706755"/>
          </a:xfrm>
          <a:prstGeom prst="rect">
            <a:avLst/>
          </a:prstGeom>
          <a:noFill/>
        </p:spPr>
        <p:txBody>
          <a:bodyPr wrap="square" rtlCol="0" anchor="ctr">
            <a:spAutoFit/>
            <a:scene3d>
              <a:camera prst="orthographicFront"/>
              <a:lightRig rig="soft" dir="tl">
                <a:rot lat="0" lon="0" rev="0"/>
              </a:lightRig>
            </a:scene3d>
            <a:sp3d contourW="25400" prstMaterial="matte">
              <a:contourClr>
                <a:schemeClr val="accent2">
                  <a:tint val="20000"/>
                </a:schemeClr>
              </a:contourClr>
            </a:sp3d>
          </a:bodyPr>
          <a:lstStyle>
            <a:defPPr>
              <a:defRPr lang="zh-CN"/>
            </a:defPPr>
            <a:lvl1pPr>
              <a:defRPr sz="7200" spc="50">
                <a:ln w="11430"/>
                <a:solidFill>
                  <a:schemeClr val="tx1">
                    <a:lumMod val="65000"/>
                    <a:lumOff val="35000"/>
                  </a:schemeClr>
                </a:solidFill>
                <a:effectLst>
                  <a:outerShdw blurRad="38100" dist="38100" dir="2700000" algn="tl">
                    <a:srgbClr val="000000">
                      <a:alpha val="43137"/>
                    </a:srgbClr>
                  </a:outerShdw>
                </a:effectLst>
                <a:latin typeface="华康俪金黑W8(P)" pitchFamily="34" charset="-122"/>
                <a:ea typeface="华康俪金黑W8(P)" pitchFamily="34" charset="-122"/>
                <a:cs typeface="经典繁仿黑" pitchFamily="49" charset="-122"/>
              </a:defRPr>
            </a:lvl1pPr>
          </a:lstStyle>
          <a:p>
            <a:r>
              <a:rPr lang="en-US" altLang="zh-CN" sz="4000" b="1" dirty="0">
                <a:solidFill>
                  <a:schemeClr val="bg1">
                    <a:lumMod val="95000"/>
                  </a:schemeClr>
                </a:solidFill>
                <a:effectLst/>
                <a:latin typeface="微软雅黑" panose="020B0503020204020204" charset="-122"/>
                <a:ea typeface="微软雅黑" panose="020B0503020204020204" charset="-122"/>
                <a:sym typeface="微软雅黑" panose="020B0503020204020204" charset="-122"/>
              </a:rPr>
              <a:t>2024</a:t>
            </a:r>
            <a:r>
              <a:rPr lang="zh-CN" altLang="en-US" sz="4000" b="1" dirty="0">
                <a:solidFill>
                  <a:schemeClr val="bg1">
                    <a:lumMod val="95000"/>
                  </a:schemeClr>
                </a:solidFill>
                <a:effectLst/>
                <a:latin typeface="微软雅黑" panose="020B0503020204020204" charset="-122"/>
                <a:ea typeface="微软雅黑" panose="020B0503020204020204" charset="-122"/>
                <a:sym typeface="微软雅黑" panose="020B0503020204020204" charset="-122"/>
              </a:rPr>
              <a:t>年视觉传达设计辅修专业介绍</a:t>
            </a:r>
            <a:endParaRPr lang="zh-CN" altLang="en-US" sz="4000" b="1" dirty="0">
              <a:solidFill>
                <a:schemeClr val="bg1">
                  <a:lumMod val="95000"/>
                </a:schemeClr>
              </a:solidFill>
              <a:effectLst/>
              <a:latin typeface="微软雅黑" panose="020B0503020204020204" charset="-122"/>
              <a:ea typeface="微软雅黑" panose="020B0503020204020204" charset="-122"/>
              <a:sym typeface="微软雅黑" panose="020B0503020204020204" charset="-122"/>
            </a:endParaRPr>
          </a:p>
        </p:txBody>
      </p:sp>
      <p:sp>
        <p:nvSpPr>
          <p:cNvPr id="11" name="矩形 10"/>
          <p:cNvSpPr/>
          <p:nvPr/>
        </p:nvSpPr>
        <p:spPr>
          <a:xfrm>
            <a:off x="2843162" y="4002066"/>
            <a:ext cx="6047272" cy="460375"/>
          </a:xfrm>
          <a:prstGeom prst="rect">
            <a:avLst/>
          </a:prstGeom>
        </p:spPr>
        <p:txBody>
          <a:bodyPr wrap="square" anchor="ctr">
            <a:spAutoFit/>
          </a:bodyPr>
          <a:lstStyle/>
          <a:p>
            <a:pPr algn="ctr"/>
            <a:r>
              <a:rPr lang="zh-CN" altLang="en-US" sz="2400" dirty="0">
                <a:solidFill>
                  <a:schemeClr val="tx1">
                    <a:lumMod val="75000"/>
                    <a:lumOff val="25000"/>
                  </a:schemeClr>
                </a:solidFill>
                <a:latin typeface="微软雅黑" panose="020B0503020204020204" charset="-122"/>
                <a:ea typeface="微软雅黑" panose="020B0503020204020204" charset="-122"/>
              </a:rPr>
              <a:t>艺术与传媒学院</a:t>
            </a:r>
            <a:endParaRPr lang="zh-CN" altLang="en-US" sz="2400" dirty="0">
              <a:solidFill>
                <a:schemeClr val="tx1">
                  <a:lumMod val="75000"/>
                  <a:lumOff val="25000"/>
                </a:schemeClr>
              </a:solidFill>
              <a:latin typeface="微软雅黑" panose="020B0503020204020204" charset="-122"/>
              <a:ea typeface="微软雅黑" panose="020B0503020204020204" charset="-122"/>
              <a:cs typeface="经典繁仿黑" pitchFamily="49" charset="-122"/>
            </a:endParaRPr>
          </a:p>
        </p:txBody>
      </p:sp>
      <p:pic>
        <p:nvPicPr>
          <p:cNvPr id="12" name="图片 11"/>
          <p:cNvPicPr>
            <a:picLocks noChangeAspect="1"/>
          </p:cNvPicPr>
          <p:nvPr/>
        </p:nvPicPr>
        <p:blipFill>
          <a:blip r:embed="rId4">
            <a:extLst>
              <a:ext uri="{BEBA8EAE-BF5A-486C-A8C5-ECC9F3942E4B}">
                <a14:imgProps xmlns:a14="http://schemas.microsoft.com/office/drawing/2010/main">
                  <a14:imgLayer r:embed="rId5">
                    <a14:imgEffect>
                      <a14:brightnessContrast bright="20000" contrast="-20000"/>
                    </a14:imgEffect>
                    <a14:imgEffect>
                      <a14:sharpenSoften amount="50000"/>
                    </a14:imgEffect>
                  </a14:imgLayer>
                </a14:imgProps>
              </a:ext>
              <a:ext uri="{28A0092B-C50C-407E-A947-70E740481C1C}">
                <a14:useLocalDpi xmlns:a14="http://schemas.microsoft.com/office/drawing/2010/main" val="0"/>
              </a:ext>
            </a:extLst>
          </a:blip>
          <a:stretch>
            <a:fillRect/>
          </a:stretch>
        </p:blipFill>
        <p:spPr>
          <a:xfrm>
            <a:off x="35534" y="0"/>
            <a:ext cx="2980635" cy="990371"/>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audio>
              <p:cMediaNode vol="80000" numSld="999" showWhenStopped="0">
                <p:cTn id="2" repeatCount="indefinite" fill="remove" display="0">
                  <p:stCondLst>
                    <p:cond delay="indefinite"/>
                  </p:stCondLst>
                  <p:endCondLst>
                    <p:cond evt="onStopAudio" delay="0">
                      <p:tgtEl>
                        <p:sldTgt/>
                      </p:tgtEl>
                    </p:cond>
                  </p:endCondLst>
                </p:cTn>
                <p:tgtEl>
                  <p:spTgt spid="2"/>
                </p:tgtEl>
              </p:cMediaNode>
            </p:audio>
          </p:childTnLst>
        </p:cTn>
      </p:par>
    </p:tnLst>
  </p:timing>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637540" y="2588895"/>
            <a:ext cx="3606800" cy="1529715"/>
          </a:xfrm>
          <a:prstGeom prst="rect">
            <a:avLst/>
          </a:prstGeom>
          <a:noFill/>
        </p:spPr>
        <p:txBody>
          <a:bodyPr wrap="square" rtlCol="0" anchor="t">
            <a:spAutoFit/>
          </a:bodyPr>
          <a:lstStyle/>
          <a:p>
            <a:pPr lvl="0">
              <a:lnSpc>
                <a:spcPct val="130000"/>
              </a:lnSpc>
              <a:buClr>
                <a:srgbClr val="3B3B3B"/>
              </a:buClr>
              <a:buSzPct val="90000"/>
              <a:buNone/>
            </a:pPr>
            <a:r>
              <a:rPr lang="zh-CN" altLang="en-US" sz="1800" b="1" dirty="0">
                <a:solidFill>
                  <a:schemeClr val="accent5">
                    <a:lumMod val="75000"/>
                  </a:schemeClr>
                </a:solidFill>
                <a:latin typeface="微软雅黑" panose="020B0503020204020204" charset="-122"/>
                <a:ea typeface="微软雅黑" panose="020B0503020204020204" charset="-122"/>
                <a:sym typeface="+mn-ea"/>
              </a:rPr>
              <a:t>利用专业的前沿技术（技术），</a:t>
            </a:r>
            <a:endParaRPr lang="en-US" altLang="zh-CN" sz="1800" b="1" dirty="0">
              <a:solidFill>
                <a:schemeClr val="accent5">
                  <a:lumMod val="75000"/>
                </a:schemeClr>
              </a:solidFill>
              <a:latin typeface="微软雅黑" panose="020B0503020204020204" charset="-122"/>
              <a:ea typeface="微软雅黑" panose="020B0503020204020204" charset="-122"/>
            </a:endParaRPr>
          </a:p>
          <a:p>
            <a:pPr lvl="0">
              <a:lnSpc>
                <a:spcPct val="130000"/>
              </a:lnSpc>
              <a:buClr>
                <a:srgbClr val="3B3B3B"/>
              </a:buClr>
              <a:buSzPct val="90000"/>
              <a:buNone/>
            </a:pPr>
            <a:r>
              <a:rPr lang="zh-CN" altLang="en-US" sz="1800" b="1" dirty="0">
                <a:solidFill>
                  <a:schemeClr val="accent5">
                    <a:lumMod val="75000"/>
                  </a:schemeClr>
                </a:solidFill>
                <a:latin typeface="微软雅黑" panose="020B0503020204020204" charset="-122"/>
                <a:ea typeface="微软雅黑" panose="020B0503020204020204" charset="-122"/>
                <a:sym typeface="+mn-ea"/>
              </a:rPr>
              <a:t>发挥充分的艺术想象（创意），</a:t>
            </a:r>
            <a:endParaRPr lang="en-US" altLang="zh-CN" sz="1800" b="1" dirty="0">
              <a:solidFill>
                <a:schemeClr val="accent5">
                  <a:lumMod val="75000"/>
                </a:schemeClr>
              </a:solidFill>
              <a:latin typeface="微软雅黑" panose="020B0503020204020204" charset="-122"/>
              <a:ea typeface="微软雅黑" panose="020B0503020204020204" charset="-122"/>
            </a:endParaRPr>
          </a:p>
          <a:p>
            <a:pPr lvl="0">
              <a:lnSpc>
                <a:spcPct val="130000"/>
              </a:lnSpc>
              <a:buClr>
                <a:srgbClr val="3B3B3B"/>
              </a:buClr>
              <a:buSzPct val="90000"/>
              <a:buNone/>
            </a:pPr>
            <a:r>
              <a:rPr lang="zh-CN" altLang="en-US" sz="1800" b="1" dirty="0">
                <a:solidFill>
                  <a:schemeClr val="accent5">
                    <a:lumMod val="75000"/>
                  </a:schemeClr>
                </a:solidFill>
                <a:latin typeface="微软雅黑" panose="020B0503020204020204" charset="-122"/>
                <a:ea typeface="微软雅黑" panose="020B0503020204020204" charset="-122"/>
                <a:sym typeface="+mn-ea"/>
              </a:rPr>
              <a:t>表现丰富的视觉语言（艺术），</a:t>
            </a:r>
            <a:endParaRPr lang="en-US" altLang="zh-CN" sz="1800" b="1" dirty="0">
              <a:solidFill>
                <a:schemeClr val="accent5">
                  <a:lumMod val="75000"/>
                </a:schemeClr>
              </a:solidFill>
              <a:latin typeface="微软雅黑" panose="020B0503020204020204" charset="-122"/>
              <a:ea typeface="微软雅黑" panose="020B0503020204020204" charset="-122"/>
            </a:endParaRPr>
          </a:p>
          <a:p>
            <a:pPr lvl="0">
              <a:lnSpc>
                <a:spcPct val="130000"/>
              </a:lnSpc>
              <a:buClr>
                <a:srgbClr val="3B3B3B"/>
              </a:buClr>
              <a:buSzPct val="90000"/>
              <a:buNone/>
            </a:pPr>
            <a:r>
              <a:rPr lang="zh-CN" altLang="en-US" sz="1800" b="1" dirty="0">
                <a:solidFill>
                  <a:schemeClr val="accent5">
                    <a:lumMod val="75000"/>
                  </a:schemeClr>
                </a:solidFill>
                <a:latin typeface="微软雅黑" panose="020B0503020204020204" charset="-122"/>
                <a:ea typeface="微软雅黑" panose="020B0503020204020204" charset="-122"/>
                <a:sym typeface="+mn-ea"/>
              </a:rPr>
              <a:t>传达准确的多元信息（文化）</a:t>
            </a:r>
            <a:r>
              <a:rPr lang="zh-CN" altLang="en-US" sz="1400" b="1" dirty="0">
                <a:solidFill>
                  <a:schemeClr val="accent5">
                    <a:lumMod val="75000"/>
                  </a:schemeClr>
                </a:solidFill>
                <a:latin typeface="微软雅黑" panose="020B0503020204020204" charset="-122"/>
                <a:ea typeface="微软雅黑" panose="020B0503020204020204" charset="-122"/>
                <a:sym typeface="+mn-ea"/>
              </a:rPr>
              <a:t>。</a:t>
            </a:r>
            <a:endParaRPr lang="zh-CN" altLang="en-US" sz="1400" b="1" dirty="0">
              <a:solidFill>
                <a:schemeClr val="accent5">
                  <a:lumMod val="75000"/>
                </a:schemeClr>
              </a:solidFill>
              <a:latin typeface="微软雅黑" panose="020B0503020204020204" charset="-122"/>
              <a:ea typeface="微软雅黑" panose="020B0503020204020204" charset="-122"/>
              <a:sym typeface="+mn-ea"/>
            </a:endParaRPr>
          </a:p>
        </p:txBody>
      </p:sp>
      <p:sp>
        <p:nvSpPr>
          <p:cNvPr id="4" name="文本框 3"/>
          <p:cNvSpPr txBox="1"/>
          <p:nvPr/>
        </p:nvSpPr>
        <p:spPr>
          <a:xfrm>
            <a:off x="556895" y="291465"/>
            <a:ext cx="5772150" cy="1469390"/>
          </a:xfrm>
          <a:prstGeom prst="rect">
            <a:avLst/>
          </a:prstGeom>
          <a:noFill/>
        </p:spPr>
        <p:txBody>
          <a:bodyPr wrap="square" rtlCol="0">
            <a:spAutoFit/>
          </a:bodyPr>
          <a:lstStyle/>
          <a:p>
            <a:pPr>
              <a:lnSpc>
                <a:spcPct val="140000"/>
              </a:lnSpc>
            </a:pPr>
            <a:r>
              <a:rPr lang="zh-CN" altLang="en-US" sz="3600" b="1" dirty="0">
                <a:solidFill>
                  <a:schemeClr val="accent5">
                    <a:lumMod val="75000"/>
                  </a:schemeClr>
                </a:solidFill>
                <a:latin typeface="微软雅黑" panose="020B0503020204020204" charset="-122"/>
                <a:ea typeface="微软雅黑" panose="020B0503020204020204" charset="-122"/>
              </a:rPr>
              <a:t>视觉</a:t>
            </a:r>
            <a:r>
              <a:rPr lang="zh-CN" altLang="en-US" sz="3600" b="1" dirty="0" smtClean="0">
                <a:solidFill>
                  <a:schemeClr val="accent5">
                    <a:lumMod val="75000"/>
                  </a:schemeClr>
                </a:solidFill>
                <a:latin typeface="微软雅黑" panose="020B0503020204020204" charset="-122"/>
                <a:ea typeface="微软雅黑" panose="020B0503020204020204" charset="-122"/>
              </a:rPr>
              <a:t>传达设计专业</a:t>
            </a:r>
            <a:r>
              <a:rPr lang="en-US" altLang="zh-CN" sz="2800" b="1" dirty="0" smtClean="0">
                <a:solidFill>
                  <a:schemeClr val="accent5">
                    <a:lumMod val="75000"/>
                  </a:schemeClr>
                </a:solidFill>
                <a:latin typeface="微软雅黑" panose="020B0503020204020204" charset="-122"/>
                <a:ea typeface="微软雅黑" panose="020B0503020204020204" charset="-122"/>
              </a:rPr>
              <a:t> </a:t>
            </a:r>
            <a:endParaRPr lang="en-US" altLang="zh-CN" sz="2800" b="1" dirty="0" smtClean="0">
              <a:solidFill>
                <a:schemeClr val="accent5">
                  <a:lumMod val="75000"/>
                </a:schemeClr>
              </a:solidFill>
              <a:latin typeface="微软雅黑" panose="020B0503020204020204" charset="-122"/>
              <a:ea typeface="微软雅黑" panose="020B0503020204020204" charset="-122"/>
            </a:endParaRPr>
          </a:p>
          <a:p>
            <a:pPr>
              <a:lnSpc>
                <a:spcPct val="140000"/>
              </a:lnSpc>
            </a:pPr>
            <a:r>
              <a:rPr lang="zh-CN" altLang="en-US" sz="2800" b="1" dirty="0" smtClean="0">
                <a:solidFill>
                  <a:schemeClr val="accent5">
                    <a:lumMod val="75000"/>
                  </a:schemeClr>
                </a:solidFill>
                <a:latin typeface="微软雅黑" panose="020B0503020204020204" charset="-122"/>
                <a:ea typeface="微软雅黑" panose="020B0503020204020204" charset="-122"/>
              </a:rPr>
              <a:t>课程介绍</a:t>
            </a:r>
            <a:endParaRPr lang="zh-CN" altLang="en-US" sz="2800" b="1" dirty="0" smtClean="0">
              <a:solidFill>
                <a:schemeClr val="accent5">
                  <a:lumMod val="75000"/>
                </a:schemeClr>
              </a:solidFill>
              <a:latin typeface="微软雅黑" panose="020B0503020204020204" charset="-122"/>
              <a:ea typeface="微软雅黑" panose="020B0503020204020204" charset="-122"/>
            </a:endParaRPr>
          </a:p>
        </p:txBody>
      </p:sp>
      <p:pic>
        <p:nvPicPr>
          <p:cNvPr id="3" name="图片 2" descr="QQ图片20230601164516"/>
          <p:cNvPicPr>
            <a:picLocks noChangeAspect="1"/>
          </p:cNvPicPr>
          <p:nvPr/>
        </p:nvPicPr>
        <p:blipFill>
          <a:blip r:embed="rId1"/>
          <a:srcRect t="2369" r="3638" b="19851"/>
          <a:stretch>
            <a:fillRect/>
          </a:stretch>
        </p:blipFill>
        <p:spPr>
          <a:xfrm>
            <a:off x="4904105" y="159385"/>
            <a:ext cx="7009765" cy="6567805"/>
          </a:xfrm>
          <a:prstGeom prst="rect">
            <a:avLst/>
          </a:prstGeom>
        </p:spPr>
      </p:pic>
    </p:spTree>
  </p:cSld>
  <p:clrMapOvr>
    <a:masterClrMapping/>
  </p:clrMapOvr>
  <p:timing>
    <p:tnLst>
      <p:par>
        <p:cTn id="1" dur="indefinite" restart="never" nodeType="tmRoot"/>
      </p:par>
    </p:tnLst>
  </p:timing>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descr="QQ图片20230601164516"/>
          <p:cNvPicPr>
            <a:picLocks noChangeAspect="1"/>
          </p:cNvPicPr>
          <p:nvPr>
            <p:custDataLst>
              <p:tags r:id="rId1"/>
            </p:custDataLst>
          </p:nvPr>
        </p:nvPicPr>
        <p:blipFill>
          <a:blip r:embed="rId2"/>
          <a:srcRect l="4470" t="82094" r="9401" b="1189"/>
          <a:stretch>
            <a:fillRect/>
          </a:stretch>
        </p:blipFill>
        <p:spPr>
          <a:xfrm>
            <a:off x="692150" y="511810"/>
            <a:ext cx="11096625" cy="2499995"/>
          </a:xfrm>
          <a:prstGeom prst="rect">
            <a:avLst/>
          </a:prstGeom>
        </p:spPr>
      </p:pic>
      <p:sp>
        <p:nvSpPr>
          <p:cNvPr id="7" name="文本框 6"/>
          <p:cNvSpPr txBox="1"/>
          <p:nvPr/>
        </p:nvSpPr>
        <p:spPr>
          <a:xfrm>
            <a:off x="1254760" y="3373120"/>
            <a:ext cx="4064000" cy="2581910"/>
          </a:xfrm>
          <a:prstGeom prst="rect">
            <a:avLst/>
          </a:prstGeom>
          <a:noFill/>
        </p:spPr>
        <p:txBody>
          <a:bodyPr wrap="square" rtlCol="0">
            <a:spAutoFit/>
          </a:bodyPr>
          <a:p>
            <a:pPr>
              <a:buFont typeface="Wingdings" panose="05000000000000000000" charset="0"/>
            </a:pPr>
            <a:r>
              <a:rPr lang="zh-CN" altLang="en-US" b="1">
                <a:solidFill>
                  <a:schemeClr val="accent5">
                    <a:lumMod val="75000"/>
                  </a:schemeClr>
                </a:solidFill>
                <a:latin typeface="微软雅黑" panose="020B0503020204020204" charset="-122"/>
                <a:ea typeface="微软雅黑" panose="020B0503020204020204" charset="-122"/>
              </a:rPr>
              <a:t>具体开设课程：</a:t>
            </a:r>
            <a:endParaRPr lang="zh-CN" altLang="en-US" b="1">
              <a:solidFill>
                <a:schemeClr val="accent5">
                  <a:lumMod val="75000"/>
                </a:schemeClr>
              </a:solidFill>
              <a:latin typeface="微软雅黑" panose="020B0503020204020204" charset="-122"/>
              <a:ea typeface="微软雅黑" panose="020B0503020204020204" charset="-122"/>
            </a:endParaRPr>
          </a:p>
          <a:p>
            <a:pPr marL="285750" indent="-285750">
              <a:lnSpc>
                <a:spcPct val="140000"/>
              </a:lnSpc>
              <a:buFont typeface="Wingdings" panose="05000000000000000000" charset="0"/>
              <a:buChar char="l"/>
            </a:pPr>
            <a:r>
              <a:rPr lang="zh-CN" altLang="en-US">
                <a:solidFill>
                  <a:schemeClr val="accent5">
                    <a:lumMod val="75000"/>
                  </a:schemeClr>
                </a:solidFill>
                <a:latin typeface="微软雅黑" panose="020B0503020204020204" charset="-122"/>
                <a:ea typeface="微软雅黑" panose="020B0503020204020204" charset="-122"/>
              </a:rPr>
              <a:t>品牌设计</a:t>
            </a:r>
            <a:endParaRPr lang="zh-CN" altLang="en-US">
              <a:solidFill>
                <a:schemeClr val="accent5">
                  <a:lumMod val="75000"/>
                </a:schemeClr>
              </a:solidFill>
              <a:latin typeface="微软雅黑" panose="020B0503020204020204" charset="-122"/>
              <a:ea typeface="微软雅黑" panose="020B0503020204020204" charset="-122"/>
            </a:endParaRPr>
          </a:p>
          <a:p>
            <a:pPr marL="285750" indent="-285750">
              <a:lnSpc>
                <a:spcPct val="140000"/>
              </a:lnSpc>
              <a:buFont typeface="Wingdings" panose="05000000000000000000" charset="0"/>
              <a:buChar char="l"/>
            </a:pPr>
            <a:r>
              <a:rPr lang="zh-CN" altLang="en-US">
                <a:solidFill>
                  <a:schemeClr val="accent5">
                    <a:lumMod val="75000"/>
                  </a:schemeClr>
                </a:solidFill>
                <a:latin typeface="微软雅黑" panose="020B0503020204020204" charset="-122"/>
                <a:ea typeface="微软雅黑" panose="020B0503020204020204" charset="-122"/>
              </a:rPr>
              <a:t>视觉信息设计</a:t>
            </a:r>
            <a:endParaRPr lang="zh-CN" altLang="en-US">
              <a:solidFill>
                <a:schemeClr val="accent5">
                  <a:lumMod val="75000"/>
                </a:schemeClr>
              </a:solidFill>
              <a:latin typeface="微软雅黑" panose="020B0503020204020204" charset="-122"/>
              <a:ea typeface="微软雅黑" panose="020B0503020204020204" charset="-122"/>
            </a:endParaRPr>
          </a:p>
          <a:p>
            <a:pPr marL="285750" indent="-285750">
              <a:lnSpc>
                <a:spcPct val="140000"/>
              </a:lnSpc>
              <a:buFont typeface="Wingdings" panose="05000000000000000000" charset="0"/>
              <a:buChar char="l"/>
            </a:pPr>
            <a:r>
              <a:rPr lang="zh-CN" altLang="en-US">
                <a:solidFill>
                  <a:schemeClr val="accent5">
                    <a:lumMod val="75000"/>
                  </a:schemeClr>
                </a:solidFill>
                <a:latin typeface="微软雅黑" panose="020B0503020204020204" charset="-122"/>
                <a:ea typeface="微软雅黑" panose="020B0503020204020204" charset="-122"/>
              </a:rPr>
              <a:t>广告设计</a:t>
            </a:r>
            <a:endParaRPr lang="zh-CN" altLang="en-US">
              <a:solidFill>
                <a:schemeClr val="accent5">
                  <a:lumMod val="75000"/>
                </a:schemeClr>
              </a:solidFill>
              <a:latin typeface="微软雅黑" panose="020B0503020204020204" charset="-122"/>
              <a:ea typeface="微软雅黑" panose="020B0503020204020204" charset="-122"/>
            </a:endParaRPr>
          </a:p>
          <a:p>
            <a:pPr marL="285750" indent="-285750">
              <a:lnSpc>
                <a:spcPct val="140000"/>
              </a:lnSpc>
              <a:buFont typeface="Wingdings" panose="05000000000000000000" charset="0"/>
              <a:buChar char="l"/>
            </a:pPr>
            <a:r>
              <a:rPr lang="zh-CN" altLang="en-US">
                <a:solidFill>
                  <a:schemeClr val="accent5">
                    <a:lumMod val="75000"/>
                  </a:schemeClr>
                </a:solidFill>
                <a:latin typeface="微软雅黑" panose="020B0503020204020204" charset="-122"/>
                <a:ea typeface="微软雅黑" panose="020B0503020204020204" charset="-122"/>
              </a:rPr>
              <a:t>文字设计</a:t>
            </a:r>
            <a:endParaRPr lang="zh-CN" altLang="en-US">
              <a:solidFill>
                <a:schemeClr val="accent5">
                  <a:lumMod val="75000"/>
                </a:schemeClr>
              </a:solidFill>
              <a:latin typeface="微软雅黑" panose="020B0503020204020204" charset="-122"/>
              <a:ea typeface="微软雅黑" panose="020B0503020204020204" charset="-122"/>
            </a:endParaRPr>
          </a:p>
          <a:p>
            <a:pPr marL="285750" indent="-285750">
              <a:lnSpc>
                <a:spcPct val="140000"/>
              </a:lnSpc>
              <a:buFont typeface="Wingdings" panose="05000000000000000000" charset="0"/>
              <a:buChar char="l"/>
            </a:pPr>
            <a:r>
              <a:rPr lang="zh-CN" altLang="en-US">
                <a:solidFill>
                  <a:schemeClr val="accent5">
                    <a:lumMod val="75000"/>
                  </a:schemeClr>
                </a:solidFill>
                <a:latin typeface="微软雅黑" panose="020B0503020204020204" charset="-122"/>
                <a:ea typeface="微软雅黑" panose="020B0503020204020204" charset="-122"/>
              </a:rPr>
              <a:t>中外设计史</a:t>
            </a:r>
            <a:endParaRPr lang="zh-CN" altLang="en-US">
              <a:solidFill>
                <a:schemeClr val="accent5">
                  <a:lumMod val="75000"/>
                </a:schemeClr>
              </a:solidFill>
              <a:latin typeface="微软雅黑" panose="020B0503020204020204" charset="-122"/>
              <a:ea typeface="微软雅黑" panose="020B0503020204020204" charset="-122"/>
            </a:endParaRPr>
          </a:p>
          <a:p>
            <a:endParaRPr lang="zh-CN" altLang="en-US">
              <a:solidFill>
                <a:schemeClr val="accent5">
                  <a:lumMod val="75000"/>
                </a:schemeClr>
              </a:solidFill>
              <a:latin typeface="微软雅黑" panose="020B0503020204020204" charset="-122"/>
              <a:ea typeface="微软雅黑" panose="020B0503020204020204" charset="-122"/>
            </a:endParaRPr>
          </a:p>
        </p:txBody>
      </p:sp>
      <p:sp>
        <p:nvSpPr>
          <p:cNvPr id="8" name="文本框 7"/>
          <p:cNvSpPr txBox="1"/>
          <p:nvPr/>
        </p:nvSpPr>
        <p:spPr>
          <a:xfrm>
            <a:off x="5999480" y="3819525"/>
            <a:ext cx="4064000" cy="1807210"/>
          </a:xfrm>
          <a:prstGeom prst="rect">
            <a:avLst/>
          </a:prstGeom>
          <a:noFill/>
        </p:spPr>
        <p:txBody>
          <a:bodyPr wrap="square" rtlCol="0">
            <a:spAutoFit/>
          </a:bodyPr>
          <a:p>
            <a:pPr marL="285750" indent="-285750">
              <a:lnSpc>
                <a:spcPct val="130000"/>
              </a:lnSpc>
              <a:buFont typeface="Wingdings" panose="05000000000000000000" charset="0"/>
              <a:buChar char="l"/>
            </a:pPr>
            <a:r>
              <a:rPr lang="zh-CN" altLang="en-US">
                <a:solidFill>
                  <a:schemeClr val="accent5">
                    <a:lumMod val="75000"/>
                  </a:schemeClr>
                </a:solidFill>
                <a:latin typeface="微软雅黑" panose="020B0503020204020204" charset="-122"/>
                <a:ea typeface="微软雅黑" panose="020B0503020204020204" charset="-122"/>
                <a:sym typeface="+mn-ea"/>
              </a:rPr>
              <a:t>编排设计</a:t>
            </a:r>
            <a:endParaRPr lang="zh-CN" altLang="en-US">
              <a:solidFill>
                <a:schemeClr val="accent5">
                  <a:lumMod val="75000"/>
                </a:schemeClr>
              </a:solidFill>
              <a:latin typeface="微软雅黑" panose="020B0503020204020204" charset="-122"/>
              <a:ea typeface="微软雅黑" panose="020B0503020204020204" charset="-122"/>
            </a:endParaRPr>
          </a:p>
          <a:p>
            <a:pPr marL="285750" indent="-285750">
              <a:lnSpc>
                <a:spcPct val="130000"/>
              </a:lnSpc>
              <a:buFont typeface="Wingdings" panose="05000000000000000000" charset="0"/>
              <a:buChar char="l"/>
            </a:pPr>
            <a:r>
              <a:rPr lang="zh-CN" altLang="en-US">
                <a:solidFill>
                  <a:schemeClr val="accent5">
                    <a:lumMod val="75000"/>
                  </a:schemeClr>
                </a:solidFill>
                <a:latin typeface="微软雅黑" panose="020B0503020204020204" charset="-122"/>
                <a:ea typeface="微软雅黑" panose="020B0503020204020204" charset="-122"/>
                <a:sym typeface="+mn-ea"/>
              </a:rPr>
              <a:t>视频与栏目设计</a:t>
            </a:r>
            <a:endParaRPr lang="zh-CN" altLang="en-US">
              <a:solidFill>
                <a:schemeClr val="accent5">
                  <a:lumMod val="75000"/>
                </a:schemeClr>
              </a:solidFill>
              <a:latin typeface="微软雅黑" panose="020B0503020204020204" charset="-122"/>
              <a:ea typeface="微软雅黑" panose="020B0503020204020204" charset="-122"/>
            </a:endParaRPr>
          </a:p>
          <a:p>
            <a:pPr marL="285750" indent="-285750">
              <a:lnSpc>
                <a:spcPct val="130000"/>
              </a:lnSpc>
              <a:buFont typeface="Wingdings" panose="05000000000000000000" charset="0"/>
              <a:buChar char="l"/>
            </a:pPr>
            <a:r>
              <a:rPr lang="zh-CN" altLang="en-US">
                <a:solidFill>
                  <a:schemeClr val="accent5">
                    <a:lumMod val="75000"/>
                  </a:schemeClr>
                </a:solidFill>
                <a:latin typeface="微软雅黑" panose="020B0503020204020204" charset="-122"/>
                <a:ea typeface="微软雅黑" panose="020B0503020204020204" charset="-122"/>
                <a:sym typeface="+mn-ea"/>
              </a:rPr>
              <a:t>图形设计</a:t>
            </a:r>
            <a:endParaRPr lang="zh-CN" altLang="en-US">
              <a:solidFill>
                <a:schemeClr val="accent5">
                  <a:lumMod val="75000"/>
                </a:schemeClr>
              </a:solidFill>
              <a:latin typeface="微软雅黑" panose="020B0503020204020204" charset="-122"/>
              <a:ea typeface="微软雅黑" panose="020B0503020204020204" charset="-122"/>
            </a:endParaRPr>
          </a:p>
          <a:p>
            <a:pPr marL="285750" indent="-285750">
              <a:lnSpc>
                <a:spcPct val="130000"/>
              </a:lnSpc>
              <a:buFont typeface="Wingdings" panose="05000000000000000000" charset="0"/>
              <a:buChar char="l"/>
            </a:pPr>
            <a:r>
              <a:rPr lang="zh-CN" altLang="en-US">
                <a:solidFill>
                  <a:schemeClr val="accent5">
                    <a:lumMod val="75000"/>
                  </a:schemeClr>
                </a:solidFill>
                <a:latin typeface="微软雅黑" panose="020B0503020204020204" charset="-122"/>
                <a:ea typeface="微软雅黑" panose="020B0503020204020204" charset="-122"/>
                <a:sym typeface="+mn-ea"/>
              </a:rPr>
              <a:t>设计实践工作室</a:t>
            </a:r>
            <a:endParaRPr lang="zh-CN" altLang="en-US">
              <a:solidFill>
                <a:schemeClr val="accent5">
                  <a:lumMod val="75000"/>
                </a:schemeClr>
              </a:solidFill>
              <a:latin typeface="微软雅黑" panose="020B0503020204020204" charset="-122"/>
              <a:ea typeface="微软雅黑" panose="020B0503020204020204" charset="-122"/>
            </a:endParaRPr>
          </a:p>
          <a:p>
            <a:endParaRPr lang="zh-CN" altLang="en-US"/>
          </a:p>
        </p:txBody>
      </p:sp>
    </p:spTree>
  </p:cSld>
  <p:clrMapOvr>
    <a:masterClrMapping/>
  </p:clrMapOvr>
  <p:timing>
    <p:tnLst>
      <p:par>
        <p:cTn id="1" dur="indefinite" restart="never" nodeType="tmRoot"/>
      </p:par>
    </p:tnLst>
  </p:timing>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792480" y="720725"/>
            <a:ext cx="10597515" cy="4965065"/>
          </a:xfrm>
          <a:prstGeom prst="rect">
            <a:avLst/>
          </a:prstGeom>
          <a:noFill/>
        </p:spPr>
        <p:txBody>
          <a:bodyPr wrap="square" rtlCol="0" anchor="t">
            <a:spAutoFit/>
          </a:bodyPr>
          <a:lstStyle/>
          <a:p>
            <a:pPr algn="l">
              <a:lnSpc>
                <a:spcPct val="160000"/>
              </a:lnSpc>
              <a:buClrTx/>
              <a:buSzTx/>
              <a:buFontTx/>
            </a:pPr>
            <a:r>
              <a:rPr lang="zh-CN" altLang="en-US" sz="1800" b="1">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rPr>
              <a:t>《品牌设计》</a:t>
            </a:r>
            <a:r>
              <a:rPr lang="zh-CN" altLang="en-US" sz="1800">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rPr>
              <a:t>课程使学生了解品牌设计的相关知识，熟练掌握品牌设计的方法，并能够独立完成以VI为核心的视觉传达基本要素设计，为后期走向社会实践奠定基础。让学生在进行VI设计之前独立完成市场调研报告，在实践中掌握知识，完成专题设计。可以以真题的形式为某企业或某活动设计整套的CI手册，真题真做，达到实际应用的能力，为将来走向社会积累实战经验。</a:t>
            </a:r>
            <a:endParaRPr lang="zh-CN" altLang="en-US" sz="1800">
              <a:solidFill>
                <a:schemeClr val="accent5">
                  <a:lumMod val="75000"/>
                </a:schemeClr>
              </a:solidFill>
              <a:latin typeface="微软雅黑" panose="020B0503020204020204" charset="-122"/>
              <a:ea typeface="微软雅黑" panose="020B0503020204020204" charset="-122"/>
              <a:cs typeface="微软雅黑" panose="020B0503020204020204" charset="-122"/>
            </a:endParaRPr>
          </a:p>
          <a:p>
            <a:pPr algn="l">
              <a:lnSpc>
                <a:spcPct val="160000"/>
              </a:lnSpc>
              <a:buClrTx/>
              <a:buSzTx/>
              <a:buFontTx/>
            </a:pPr>
            <a:endParaRPr lang="zh-CN" altLang="en-US" sz="1800" dirty="0">
              <a:solidFill>
                <a:schemeClr val="accent5">
                  <a:lumMod val="75000"/>
                </a:schemeClr>
              </a:solidFill>
              <a:latin typeface="微软雅黑" panose="020B0503020204020204" charset="-122"/>
              <a:ea typeface="微软雅黑" panose="020B0503020204020204" charset="-122"/>
              <a:cs typeface="微软雅黑" panose="020B0503020204020204" charset="-122"/>
            </a:endParaRPr>
          </a:p>
          <a:p>
            <a:pPr algn="l">
              <a:lnSpc>
                <a:spcPct val="160000"/>
              </a:lnSpc>
              <a:buClrTx/>
              <a:buSzTx/>
              <a:buFontTx/>
            </a:pPr>
            <a:r>
              <a:rPr sz="1800" b="1">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rPr>
              <a:t>《视觉信息设计》</a:t>
            </a:r>
            <a:r>
              <a:rPr sz="1800">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rPr>
              <a:t>是视觉传达专业方向的专业主干课。信息设计是一门新兴的设计门类，是信息时代的产物，主要研究如何对信息进行形象、快捷、有效地传达。信息图形设计是视觉信息设计的核心，以视觉感知增强、视觉理解认知为目标，具有较高的跨界性和前沿性。课程将以从理论认知到实践操作的过程开展，同时运用大量的经典信息设计案例作为支撑。通过课程学习希望学生了解信息图形设计的基本要素，掌握信息图形设计的方法，结合信息图形要素表达优秀创意。同时，结合课题实践，更好的提高学生的信息分析逻辑能力、图形设计表达能力以及设计创作思维能力</a:t>
            </a:r>
            <a:r>
              <a:rPr sz="1800">
                <a:latin typeface="+mn-ea"/>
                <a:cs typeface="+mn-ea"/>
                <a:sym typeface="+mn-ea"/>
              </a:rPr>
              <a:t>。</a:t>
            </a:r>
            <a:endParaRPr lang="zh-CN" altLang="en-US" sz="1800">
              <a:solidFill>
                <a:schemeClr val="accent5">
                  <a:lumMod val="75000"/>
                </a:schemeClr>
              </a:solidFill>
              <a:latin typeface="微软雅黑" panose="020B0503020204020204" charset="-122"/>
              <a:ea typeface="微软雅黑" panose="020B0503020204020204" charset="-122"/>
              <a:sym typeface="+mn-ea"/>
            </a:endParaRPr>
          </a:p>
        </p:txBody>
      </p:sp>
    </p:spTree>
  </p:cSld>
  <p:clrMapOvr>
    <a:masterClrMapping/>
  </p:clrMapOvr>
  <p:timing>
    <p:tnLst>
      <p:par>
        <p:cTn id="1" dur="indefinite" restart="never" nodeType="tmRoot"/>
      </p:par>
    </p:tnLst>
  </p:timing>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792480" y="528955"/>
            <a:ext cx="10858500" cy="6043295"/>
          </a:xfrm>
          <a:prstGeom prst="rect">
            <a:avLst/>
          </a:prstGeom>
          <a:noFill/>
        </p:spPr>
        <p:txBody>
          <a:bodyPr wrap="square" rtlCol="0" anchor="t">
            <a:noAutofit/>
          </a:bodyPr>
          <a:lstStyle/>
          <a:p>
            <a:pPr algn="l">
              <a:lnSpc>
                <a:spcPct val="160000"/>
              </a:lnSpc>
              <a:buClrTx/>
              <a:buSzTx/>
              <a:buFontTx/>
            </a:pPr>
            <a:r>
              <a:rPr sz="1800" b="1">
                <a:solidFill>
                  <a:schemeClr val="accent5">
                    <a:lumMod val="75000"/>
                  </a:schemeClr>
                </a:solidFill>
                <a:latin typeface="微软雅黑" panose="020B0503020204020204" charset="-122"/>
                <a:ea typeface="微软雅黑" panose="020B0503020204020204" charset="-122"/>
                <a:sym typeface="+mn-ea"/>
              </a:rPr>
              <a:t>《广告设计》</a:t>
            </a:r>
            <a:r>
              <a:rPr sz="1800">
                <a:solidFill>
                  <a:schemeClr val="accent5">
                    <a:lumMod val="75000"/>
                  </a:schemeClr>
                </a:solidFill>
                <a:latin typeface="微软雅黑" panose="020B0503020204020204" charset="-122"/>
                <a:ea typeface="微软雅黑" panose="020B0503020204020204" charset="-122"/>
                <a:sym typeface="+mn-ea"/>
              </a:rPr>
              <a:t>是视觉传达专业的一门必修专业课程</a:t>
            </a:r>
            <a:r>
              <a:rPr lang="zh-CN" sz="1800">
                <a:solidFill>
                  <a:schemeClr val="accent5">
                    <a:lumMod val="75000"/>
                  </a:schemeClr>
                </a:solidFill>
                <a:latin typeface="微软雅黑" panose="020B0503020204020204" charset="-122"/>
                <a:ea typeface="微软雅黑" panose="020B0503020204020204" charset="-122"/>
                <a:sym typeface="+mn-ea"/>
              </a:rPr>
              <a:t>，</a:t>
            </a:r>
            <a:r>
              <a:rPr sz="1800">
                <a:solidFill>
                  <a:schemeClr val="accent5">
                    <a:lumMod val="75000"/>
                  </a:schemeClr>
                </a:solidFill>
                <a:latin typeface="微软雅黑" panose="020B0503020204020204" charset="-122"/>
                <a:ea typeface="微软雅黑" panose="020B0503020204020204" charset="-122"/>
                <a:sym typeface="+mn-ea"/>
              </a:rPr>
              <a:t>学习它的学生首先需要掌握一定的平面设计软件操作技能，同时有一定的字体设计和图形设计的基础</a:t>
            </a:r>
            <a:r>
              <a:rPr lang="zh-CN" sz="1800">
                <a:solidFill>
                  <a:schemeClr val="accent5">
                    <a:lumMod val="75000"/>
                  </a:schemeClr>
                </a:solidFill>
                <a:latin typeface="微软雅黑" panose="020B0503020204020204" charset="-122"/>
                <a:ea typeface="微软雅黑" panose="020B0503020204020204" charset="-122"/>
                <a:sym typeface="+mn-ea"/>
              </a:rPr>
              <a:t>，</a:t>
            </a:r>
            <a:r>
              <a:rPr sz="1800">
                <a:solidFill>
                  <a:schemeClr val="accent5">
                    <a:lumMod val="75000"/>
                  </a:schemeClr>
                </a:solidFill>
                <a:latin typeface="微软雅黑" panose="020B0503020204020204" charset="-122"/>
                <a:ea typeface="微软雅黑" panose="020B0503020204020204" charset="-122"/>
                <a:sym typeface="+mn-ea"/>
              </a:rPr>
              <a:t>它所学习的是一个广告从策划到创意，直至最终视觉呈现的过程。它是把视觉传达设计每一关键内容进行有效融和进行设计提高的课程，目的是在设计基础理论、设计技巧、综合知识与素养上进一步提高。根据市场需求，多方位考虑教学与实践相结合。广告设计在平面设计中具有重要地位。通过广告招贴的学习，使学生能够用通过视觉语言与人快速沟通，从而达到广告的目的。在学习中，力图摆脱僵化的思想模式，学习传统的观察方法和表现方法，对视觉的表现传达与广告的目的进行再认识或再创造，达到对学生创造意识的培养和创意思维的训练。</a:t>
            </a:r>
            <a:endParaRPr sz="1800">
              <a:solidFill>
                <a:schemeClr val="accent5">
                  <a:lumMod val="75000"/>
                </a:schemeClr>
              </a:solidFill>
              <a:latin typeface="微软雅黑" panose="020B0503020204020204" charset="-122"/>
              <a:ea typeface="微软雅黑" panose="020B0503020204020204" charset="-122"/>
            </a:endParaRPr>
          </a:p>
          <a:p>
            <a:pPr algn="l">
              <a:lnSpc>
                <a:spcPct val="160000"/>
              </a:lnSpc>
              <a:buClrTx/>
              <a:buSzTx/>
              <a:buFontTx/>
            </a:pPr>
            <a:endParaRPr sz="1800" b="1">
              <a:solidFill>
                <a:schemeClr val="accent5">
                  <a:lumMod val="75000"/>
                </a:schemeClr>
              </a:solidFill>
              <a:latin typeface="微软雅黑" panose="020B0503020204020204" charset="-122"/>
              <a:ea typeface="微软雅黑" panose="020B0503020204020204" charset="-122"/>
              <a:sym typeface="+mn-ea"/>
            </a:endParaRPr>
          </a:p>
          <a:p>
            <a:pPr algn="l">
              <a:lnSpc>
                <a:spcPct val="160000"/>
              </a:lnSpc>
              <a:buClrTx/>
              <a:buSzTx/>
              <a:buFontTx/>
            </a:pPr>
            <a:r>
              <a:rPr sz="1800" b="1">
                <a:solidFill>
                  <a:schemeClr val="accent5">
                    <a:lumMod val="75000"/>
                  </a:schemeClr>
                </a:solidFill>
                <a:latin typeface="微软雅黑" panose="020B0503020204020204" charset="-122"/>
                <a:ea typeface="微软雅黑" panose="020B0503020204020204" charset="-122"/>
                <a:sym typeface="+mn-ea"/>
              </a:rPr>
              <a:t>《文字设计》</a:t>
            </a:r>
            <a:r>
              <a:rPr sz="1800">
                <a:solidFill>
                  <a:schemeClr val="accent5">
                    <a:lumMod val="75000"/>
                  </a:schemeClr>
                </a:solidFill>
                <a:latin typeface="微软雅黑" panose="020B0503020204020204" charset="-122"/>
                <a:ea typeface="微软雅黑" panose="020B0503020204020204" charset="-122"/>
                <a:sym typeface="+mn-ea"/>
              </a:rPr>
              <a:t>是专业设计技能课程的重要组成部分，其主要内容是学习和掌握文字设计正确的思维和方法，并要求学生全面掌握和运用视觉要素的设计法则，用现代设计理论来探索文字的点画结构、空间排列以及文字形态的组合，并采用多种造型手段，设计出特定的空间上满足实用需要和符合视觉审美的文字。通过该课程的学习使学生能够熟练运用现代设计的形式语言进行文字设计，掌握基础印刷字体的书写技巧并能熟练地将字体设计应用在现代视觉传达设计领域中。</a:t>
            </a:r>
            <a:endParaRPr lang="zh-CN" altLang="en-US" sz="1800">
              <a:solidFill>
                <a:schemeClr val="accent5">
                  <a:lumMod val="75000"/>
                </a:schemeClr>
              </a:solidFill>
              <a:latin typeface="微软雅黑" panose="020B0503020204020204" charset="-122"/>
              <a:ea typeface="微软雅黑" panose="020B0503020204020204" charset="-122"/>
              <a:sym typeface="+mn-ea"/>
            </a:endParaRPr>
          </a:p>
        </p:txBody>
      </p:sp>
    </p:spTree>
  </p:cSld>
  <p:clrMapOvr>
    <a:masterClrMapping/>
  </p:clrMapOvr>
  <p:timing>
    <p:tnLst>
      <p:par>
        <p:cTn id="1" dur="indefinite" restart="never" nodeType="tmRoot"/>
      </p:par>
    </p:tnLst>
  </p:timing>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655320" y="775335"/>
            <a:ext cx="10995660" cy="5796915"/>
          </a:xfrm>
          <a:prstGeom prst="rect">
            <a:avLst/>
          </a:prstGeom>
          <a:noFill/>
        </p:spPr>
        <p:txBody>
          <a:bodyPr wrap="square" rtlCol="0" anchor="t">
            <a:noAutofit/>
          </a:bodyPr>
          <a:lstStyle/>
          <a:p>
            <a:pPr algn="l">
              <a:lnSpc>
                <a:spcPct val="160000"/>
              </a:lnSpc>
              <a:buClrTx/>
              <a:buSzTx/>
              <a:buFontTx/>
            </a:pPr>
            <a:r>
              <a:rPr sz="1800" b="1">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rPr>
              <a:t>《图形设计》</a:t>
            </a:r>
            <a:r>
              <a:rPr sz="1800">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rPr>
              <a:t>图形设计课程讲解了现代图形设计的现状以及对如何将民族的图形元素结合于现代的设计之中、图形语言如何拓展外延、如何与其他各门类的设计紧密结合的相关理论与实践知识。通过该课程的学习</a:t>
            </a:r>
            <a:r>
              <a:rPr lang="zh-CN" sz="1800">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rPr>
              <a:t>，</a:t>
            </a:r>
            <a:r>
              <a:rPr sz="1800">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rPr>
              <a:t>使学生能够熟练运用</a:t>
            </a:r>
            <a:r>
              <a:rPr lang="zh-CN" sz="1800">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rPr>
              <a:t>图形</a:t>
            </a:r>
            <a:r>
              <a:rPr sz="1800">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rPr>
              <a:t>设计的形式语言进行设计，掌握</a:t>
            </a:r>
            <a:r>
              <a:rPr lang="zh-CN" sz="1800">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rPr>
              <a:t>图形设计</a:t>
            </a:r>
            <a:r>
              <a:rPr sz="1800">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rPr>
              <a:t>技巧并能熟练地将</a:t>
            </a:r>
            <a:r>
              <a:rPr lang="zh-CN" sz="1800">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rPr>
              <a:t>其</a:t>
            </a:r>
            <a:r>
              <a:rPr sz="1800">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rPr>
              <a:t>应用</a:t>
            </a:r>
            <a:r>
              <a:rPr lang="zh-CN" sz="1800">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rPr>
              <a:t>于</a:t>
            </a:r>
            <a:r>
              <a:rPr sz="1800">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rPr>
              <a:t>现代视觉传达设计领域中。</a:t>
            </a:r>
            <a:endParaRPr sz="1800">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endParaRPr>
          </a:p>
          <a:p>
            <a:pPr algn="l">
              <a:lnSpc>
                <a:spcPct val="160000"/>
              </a:lnSpc>
              <a:buClrTx/>
              <a:buSzTx/>
              <a:buFontTx/>
            </a:pPr>
            <a:endParaRPr sz="1800">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endParaRPr>
          </a:p>
          <a:p>
            <a:pPr algn="l">
              <a:lnSpc>
                <a:spcPct val="160000"/>
              </a:lnSpc>
              <a:buClrTx/>
              <a:buSzTx/>
              <a:buFontTx/>
            </a:pPr>
            <a:r>
              <a:rPr sz="1800" b="1">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rPr>
              <a:t>《</a:t>
            </a:r>
            <a:r>
              <a:rPr lang="zh-CN" sz="1800" b="1">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rPr>
              <a:t>视频与栏目设计</a:t>
            </a:r>
            <a:r>
              <a:rPr sz="1800" b="1">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rPr>
              <a:t>》 </a:t>
            </a:r>
            <a:r>
              <a:rPr sz="1800">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rPr>
              <a:t>是应用特殊的软件将多种不同的素材</a:t>
            </a:r>
            <a:r>
              <a:rPr lang="zh-CN" sz="1800">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rPr>
              <a:t>按照设计思路</a:t>
            </a:r>
            <a:r>
              <a:rPr sz="1800">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rPr>
              <a:t>进行整理</a:t>
            </a:r>
            <a:r>
              <a:rPr lang="zh-CN" sz="1800">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rPr>
              <a:t>、编辑，完成其制作。视频与栏目设计</a:t>
            </a:r>
            <a:r>
              <a:rPr sz="1800">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rPr>
              <a:t>是影</a:t>
            </a:r>
            <a:r>
              <a:rPr lang="zh-CN" sz="1800">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rPr>
              <a:t>视</a:t>
            </a:r>
            <a:r>
              <a:rPr sz="1800">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rPr>
              <a:t>制作的重要</a:t>
            </a:r>
            <a:r>
              <a:rPr lang="zh-CN" sz="1800">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rPr>
              <a:t>组成部分</a:t>
            </a:r>
            <a:r>
              <a:rPr sz="1800">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rPr>
              <a:t>，本课程以“技术要点+实例”为主线，既向同学们讲授了理论，又通过实例的讲解，使同学们掌握实际的操作技术。</a:t>
            </a:r>
            <a:endParaRPr sz="1800">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endParaRPr>
          </a:p>
          <a:p>
            <a:pPr algn="l">
              <a:lnSpc>
                <a:spcPct val="160000"/>
              </a:lnSpc>
              <a:buClrTx/>
              <a:buSzTx/>
              <a:buFontTx/>
            </a:pPr>
            <a:endParaRPr sz="1800">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endParaRPr>
          </a:p>
          <a:p>
            <a:pPr algn="l">
              <a:lnSpc>
                <a:spcPct val="160000"/>
              </a:lnSpc>
              <a:buClrTx/>
              <a:buSzTx/>
              <a:buFontTx/>
            </a:pPr>
            <a:r>
              <a:rPr sz="1800" b="1">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rPr>
              <a:t>《图形设计》</a:t>
            </a:r>
            <a:r>
              <a:rPr sz="1800">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rPr>
              <a:t>图形设计课程讲解了现代图形设计的现状以及对如何将民族的图形元素结合于现代的设计之中、图形语言如何拓展外延、如何与其他各门类的设计紧密结合的相关理论与实践知识。通过该课程的学习</a:t>
            </a:r>
            <a:r>
              <a:rPr lang="zh-CN" sz="1800">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rPr>
              <a:t>，</a:t>
            </a:r>
            <a:r>
              <a:rPr sz="1800">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rPr>
              <a:t>使学生能够熟练运用</a:t>
            </a:r>
            <a:r>
              <a:rPr lang="zh-CN" sz="1800">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rPr>
              <a:t>图形</a:t>
            </a:r>
            <a:r>
              <a:rPr sz="1800">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rPr>
              <a:t>设计的形式语言进行设计，掌握</a:t>
            </a:r>
            <a:r>
              <a:rPr lang="zh-CN" sz="1800">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rPr>
              <a:t>图形设计</a:t>
            </a:r>
            <a:r>
              <a:rPr sz="1800">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rPr>
              <a:t>技巧并能熟练地将</a:t>
            </a:r>
            <a:r>
              <a:rPr lang="zh-CN" sz="1800">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rPr>
              <a:t>其</a:t>
            </a:r>
            <a:r>
              <a:rPr sz="1800">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rPr>
              <a:t>应用</a:t>
            </a:r>
            <a:r>
              <a:rPr lang="zh-CN" sz="1800">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rPr>
              <a:t>于</a:t>
            </a:r>
            <a:r>
              <a:rPr sz="1800">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rPr>
              <a:t>现代视觉传达设计领域中。</a:t>
            </a:r>
            <a:endParaRPr sz="1800">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endParaRPr>
          </a:p>
          <a:p>
            <a:pPr algn="l">
              <a:lnSpc>
                <a:spcPct val="160000"/>
              </a:lnSpc>
              <a:buClrTx/>
              <a:buSzTx/>
              <a:buFontTx/>
            </a:pPr>
            <a:endParaRPr sz="1800" b="1">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endParaRPr>
          </a:p>
          <a:p>
            <a:pPr algn="l">
              <a:lnSpc>
                <a:spcPct val="160000"/>
              </a:lnSpc>
              <a:buClrTx/>
              <a:buSzTx/>
              <a:buFontTx/>
            </a:pPr>
            <a:endParaRPr lang="zh-CN" altLang="en-US" sz="1800">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endParaRPr>
          </a:p>
        </p:txBody>
      </p:sp>
    </p:spTree>
  </p:cSld>
  <p:clrMapOvr>
    <a:masterClrMapping/>
  </p:clrMapOvr>
  <p:timing>
    <p:tnLst>
      <p:par>
        <p:cTn id="1" dur="indefinite" restart="never" nodeType="tmRoot"/>
      </p:par>
    </p:tnLst>
  </p:timing>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655320" y="459740"/>
            <a:ext cx="10995660" cy="6112510"/>
          </a:xfrm>
          <a:prstGeom prst="rect">
            <a:avLst/>
          </a:prstGeom>
          <a:noFill/>
        </p:spPr>
        <p:txBody>
          <a:bodyPr wrap="square" rtlCol="0" anchor="t">
            <a:noAutofit/>
          </a:bodyPr>
          <a:lstStyle/>
          <a:p>
            <a:pPr algn="l">
              <a:lnSpc>
                <a:spcPct val="160000"/>
              </a:lnSpc>
              <a:buClrTx/>
              <a:buSzTx/>
              <a:buFontTx/>
            </a:pPr>
            <a:r>
              <a:rPr sz="1800" b="1">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rPr>
              <a:t>《</a:t>
            </a:r>
            <a:r>
              <a:rPr lang="zh-CN" sz="1800" b="1">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rPr>
              <a:t>视频与栏目设计</a:t>
            </a:r>
            <a:r>
              <a:rPr sz="1800" b="1">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rPr>
              <a:t>》 </a:t>
            </a:r>
            <a:r>
              <a:rPr sz="1800">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rPr>
              <a:t>是应用特殊的软件将多种不同的素材</a:t>
            </a:r>
            <a:r>
              <a:rPr lang="zh-CN" sz="1800">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rPr>
              <a:t>按照设计思路</a:t>
            </a:r>
            <a:r>
              <a:rPr sz="1800">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rPr>
              <a:t>进行整理</a:t>
            </a:r>
            <a:r>
              <a:rPr lang="zh-CN" sz="1800">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rPr>
              <a:t>、编辑，完成其制作。视频与栏目设计</a:t>
            </a:r>
            <a:r>
              <a:rPr sz="1800">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rPr>
              <a:t>是影</a:t>
            </a:r>
            <a:r>
              <a:rPr lang="zh-CN" sz="1800">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rPr>
              <a:t>视</a:t>
            </a:r>
            <a:r>
              <a:rPr sz="1800">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rPr>
              <a:t>制作的重要</a:t>
            </a:r>
            <a:r>
              <a:rPr lang="zh-CN" sz="1800">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rPr>
              <a:t>组成部分</a:t>
            </a:r>
            <a:r>
              <a:rPr sz="1800">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rPr>
              <a:t>，本课程以“技术要点+实例”为主线，既向同学们讲授了理论，又通过实例的讲解，使同学们掌握实际的操作技术。</a:t>
            </a:r>
            <a:endParaRPr sz="1800">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endParaRPr>
          </a:p>
          <a:p>
            <a:pPr algn="l">
              <a:lnSpc>
                <a:spcPct val="160000"/>
              </a:lnSpc>
              <a:buClrTx/>
              <a:buSzTx/>
              <a:buFontTx/>
            </a:pPr>
            <a:endParaRPr sz="1800">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endParaRPr>
          </a:p>
          <a:p>
            <a:pPr algn="l">
              <a:lnSpc>
                <a:spcPct val="160000"/>
              </a:lnSpc>
              <a:buClrTx/>
              <a:buSzTx/>
              <a:buFontTx/>
            </a:pPr>
            <a:r>
              <a:rPr sz="1800" b="1">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rPr>
              <a:t>《中外设计史》</a:t>
            </a:r>
            <a:r>
              <a:rPr sz="1800">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rPr>
              <a:t>培养学生用艺术设计的眼光和思维，来审视中国石器时代至近代工业设计、西方史前时期的建筑设计至后现代的艺术设计。了解设计艺术活动古今中外的风格演变和发展态势。促使学生形成自己独特理念和设计观，在此基础上创造出符合时代和生活的设计。</a:t>
            </a:r>
            <a:endParaRPr sz="1800">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endParaRPr>
          </a:p>
          <a:p>
            <a:pPr algn="l">
              <a:lnSpc>
                <a:spcPct val="160000"/>
              </a:lnSpc>
              <a:buClrTx/>
              <a:buSzTx/>
              <a:buFontTx/>
            </a:pPr>
            <a:endParaRPr sz="1800">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endParaRPr>
          </a:p>
          <a:p>
            <a:pPr algn="l">
              <a:lnSpc>
                <a:spcPct val="160000"/>
              </a:lnSpc>
              <a:buClrTx/>
              <a:buSzTx/>
              <a:buFontTx/>
            </a:pPr>
            <a:r>
              <a:rPr lang="zh-CN" altLang="en-US" sz="1800" b="1">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rPr>
              <a:t>《设计实践工作室》</a:t>
            </a:r>
            <a:r>
              <a:rPr lang="zh-CN" altLang="en-US" sz="1800">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rPr>
              <a:t>是视觉传达专业学生在专业课后的综合性实践环节，其主要任务是培养学生应用现代的设计方法与相关的综合知识进行视觉传达设计。课程通过实践教学让学生更进一步地理解和掌握视觉传达设计系统知识和技能，使课堂讲学与课题实践结合起来，主要培养学生的创造能力、动手能力和表达能力，并引导学生参与产、学、研活动，积极投身于实践设计，教授学生着眼于实际，运用平时所学到的知识，严谨、务实地解决现实生活中所存在的问题。</a:t>
            </a:r>
            <a:endParaRPr lang="zh-CN" altLang="en-US" sz="1800" b="1">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endParaRPr>
          </a:p>
        </p:txBody>
      </p:sp>
    </p:spTree>
  </p:cSld>
  <p:clrMapOvr>
    <a:masterClrMapping/>
  </p:clrMapOvr>
  <p:timing>
    <p:tnLst>
      <p:par>
        <p:cTn id="1" dur="indefinite" restart="never" nodeType="tmRoot"/>
      </p:par>
    </p:tnLst>
  </p:timing>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847_Home Again.mp3">
            <a:hlinkClick r:id="" action="ppaction://media"/>
          </p:cNvPr>
          <p:cNvPicPr>
            <a:picLocks noChangeAspect="1"/>
          </p:cNvPicPr>
          <p:nvPr>
            <a:audioFile r:link="rId1"/>
            <p:extLst>
              <p:ext uri="{DAA4B4D4-6D71-4841-9C94-3DE7FCFB9230}">
                <p14:media xmlns:p14="http://schemas.microsoft.com/office/powerpoint/2010/main" r:embed="rId2"/>
              </p:ext>
            </p:extLst>
          </p:nvPr>
        </p:nvPicPr>
        <p:blipFill>
          <a:blip r:embed="rId3"/>
          <a:stretch>
            <a:fillRect/>
          </a:stretch>
        </p:blipFill>
        <p:spPr>
          <a:xfrm>
            <a:off x="10417256" y="-3770133"/>
            <a:ext cx="609459" cy="609459"/>
          </a:xfrm>
          <a:prstGeom prst="rect">
            <a:avLst/>
          </a:prstGeom>
        </p:spPr>
      </p:pic>
      <p:sp>
        <p:nvSpPr>
          <p:cNvPr id="4" name="矩形 3"/>
          <p:cNvSpPr/>
          <p:nvPr/>
        </p:nvSpPr>
        <p:spPr>
          <a:xfrm>
            <a:off x="4408" y="1370828"/>
            <a:ext cx="12187592" cy="2253826"/>
          </a:xfrm>
          <a:prstGeom prst="rect">
            <a:avLst/>
          </a:prstGeom>
          <a:solidFill>
            <a:srgbClr val="060B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9" name="TextBox 3"/>
          <p:cNvSpPr txBox="1"/>
          <p:nvPr/>
        </p:nvSpPr>
        <p:spPr>
          <a:xfrm>
            <a:off x="2341245" y="2332673"/>
            <a:ext cx="8203565" cy="706755"/>
          </a:xfrm>
          <a:prstGeom prst="rect">
            <a:avLst/>
          </a:prstGeom>
          <a:noFill/>
        </p:spPr>
        <p:txBody>
          <a:bodyPr wrap="square" rtlCol="0" anchor="ctr">
            <a:spAutoFit/>
            <a:scene3d>
              <a:camera prst="orthographicFront"/>
              <a:lightRig rig="soft" dir="tl">
                <a:rot lat="0" lon="0" rev="0"/>
              </a:lightRig>
            </a:scene3d>
            <a:sp3d contourW="25400" prstMaterial="matte">
              <a:contourClr>
                <a:schemeClr val="accent2">
                  <a:tint val="20000"/>
                </a:schemeClr>
              </a:contourClr>
            </a:sp3d>
          </a:bodyPr>
          <a:lstStyle>
            <a:defPPr>
              <a:defRPr lang="zh-CN"/>
            </a:defPPr>
            <a:lvl1pPr>
              <a:defRPr sz="7200" spc="50">
                <a:ln w="11430"/>
                <a:solidFill>
                  <a:schemeClr val="tx1">
                    <a:lumMod val="65000"/>
                    <a:lumOff val="35000"/>
                  </a:schemeClr>
                </a:solidFill>
                <a:effectLst>
                  <a:outerShdw blurRad="38100" dist="38100" dir="2700000" algn="tl">
                    <a:srgbClr val="000000">
                      <a:alpha val="43137"/>
                    </a:srgbClr>
                  </a:outerShdw>
                </a:effectLst>
                <a:latin typeface="华康俪金黑W8(P)" pitchFamily="34" charset="-122"/>
                <a:ea typeface="华康俪金黑W8(P)" pitchFamily="34" charset="-122"/>
                <a:cs typeface="经典繁仿黑" pitchFamily="49" charset="-122"/>
              </a:defRPr>
            </a:lvl1pPr>
          </a:lstStyle>
          <a:p>
            <a:r>
              <a:rPr lang="en-US" altLang="zh-CN" sz="4000" b="1" dirty="0">
                <a:solidFill>
                  <a:schemeClr val="bg1">
                    <a:lumMod val="95000"/>
                  </a:schemeClr>
                </a:solidFill>
                <a:effectLst/>
                <a:latin typeface="微软雅黑" panose="020B0503020204020204" charset="-122"/>
                <a:ea typeface="微软雅黑" panose="020B0503020204020204" charset="-122"/>
                <a:sym typeface="微软雅黑" panose="020B0503020204020204" charset="-122"/>
              </a:rPr>
              <a:t>2024</a:t>
            </a:r>
            <a:r>
              <a:rPr lang="zh-CN" altLang="en-US" sz="4000" b="1" dirty="0">
                <a:solidFill>
                  <a:schemeClr val="bg1">
                    <a:lumMod val="95000"/>
                  </a:schemeClr>
                </a:solidFill>
                <a:effectLst/>
                <a:latin typeface="微软雅黑" panose="020B0503020204020204" charset="-122"/>
                <a:ea typeface="微软雅黑" panose="020B0503020204020204" charset="-122"/>
                <a:sym typeface="微软雅黑" panose="020B0503020204020204" charset="-122"/>
              </a:rPr>
              <a:t>年数字媒体艺术辅修专业介绍</a:t>
            </a:r>
            <a:endParaRPr lang="zh-CN" altLang="en-US" sz="4000" b="1" dirty="0">
              <a:solidFill>
                <a:schemeClr val="bg1">
                  <a:lumMod val="95000"/>
                </a:schemeClr>
              </a:solidFill>
              <a:effectLst/>
              <a:latin typeface="微软雅黑" panose="020B0503020204020204" charset="-122"/>
              <a:ea typeface="微软雅黑" panose="020B0503020204020204" charset="-122"/>
              <a:sym typeface="微软雅黑" panose="020B0503020204020204" charset="-122"/>
            </a:endParaRPr>
          </a:p>
        </p:txBody>
      </p:sp>
      <p:sp>
        <p:nvSpPr>
          <p:cNvPr id="11" name="矩形 10"/>
          <p:cNvSpPr/>
          <p:nvPr/>
        </p:nvSpPr>
        <p:spPr>
          <a:xfrm>
            <a:off x="2843162" y="4002066"/>
            <a:ext cx="6047272" cy="460375"/>
          </a:xfrm>
          <a:prstGeom prst="rect">
            <a:avLst/>
          </a:prstGeom>
        </p:spPr>
        <p:txBody>
          <a:bodyPr wrap="square" anchor="ctr">
            <a:spAutoFit/>
          </a:bodyPr>
          <a:lstStyle/>
          <a:p>
            <a:pPr algn="ctr"/>
            <a:r>
              <a:rPr lang="zh-CN" altLang="en-US" sz="2400" dirty="0">
                <a:solidFill>
                  <a:schemeClr val="tx1">
                    <a:lumMod val="75000"/>
                    <a:lumOff val="25000"/>
                  </a:schemeClr>
                </a:solidFill>
                <a:latin typeface="微软雅黑" panose="020B0503020204020204" charset="-122"/>
                <a:ea typeface="微软雅黑" panose="020B0503020204020204" charset="-122"/>
              </a:rPr>
              <a:t>艺术与传媒学院</a:t>
            </a:r>
            <a:endParaRPr lang="zh-CN" altLang="en-US" sz="2400" dirty="0">
              <a:solidFill>
                <a:schemeClr val="tx1">
                  <a:lumMod val="75000"/>
                  <a:lumOff val="25000"/>
                </a:schemeClr>
              </a:solidFill>
              <a:latin typeface="微软雅黑" panose="020B0503020204020204" charset="-122"/>
              <a:ea typeface="微软雅黑" panose="020B0503020204020204" charset="-122"/>
              <a:cs typeface="经典繁仿黑" pitchFamily="49" charset="-122"/>
            </a:endParaRPr>
          </a:p>
        </p:txBody>
      </p:sp>
      <p:pic>
        <p:nvPicPr>
          <p:cNvPr id="12" name="图片 11"/>
          <p:cNvPicPr>
            <a:picLocks noChangeAspect="1"/>
          </p:cNvPicPr>
          <p:nvPr/>
        </p:nvPicPr>
        <p:blipFill>
          <a:blip r:embed="rId4">
            <a:extLst>
              <a:ext uri="{BEBA8EAE-BF5A-486C-A8C5-ECC9F3942E4B}">
                <a14:imgProps xmlns:a14="http://schemas.microsoft.com/office/drawing/2010/main">
                  <a14:imgLayer r:embed="rId5">
                    <a14:imgEffect>
                      <a14:brightnessContrast bright="20000" contrast="-20000"/>
                    </a14:imgEffect>
                    <a14:imgEffect>
                      <a14:sharpenSoften amount="50000"/>
                    </a14:imgEffect>
                  </a14:imgLayer>
                </a14:imgProps>
              </a:ext>
              <a:ext uri="{28A0092B-C50C-407E-A947-70E740481C1C}">
                <a14:useLocalDpi xmlns:a14="http://schemas.microsoft.com/office/drawing/2010/main" val="0"/>
              </a:ext>
            </a:extLst>
          </a:blip>
          <a:stretch>
            <a:fillRect/>
          </a:stretch>
        </p:blipFill>
        <p:spPr>
          <a:xfrm>
            <a:off x="35534" y="0"/>
            <a:ext cx="2980635" cy="990371"/>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audio>
              <p:cMediaNode vol="80000" numSld="999" showWhenStopped="0">
                <p:cTn id="2" repeatCount="indefinite" fill="remove" display="0">
                  <p:stCondLst>
                    <p:cond delay="indefinite"/>
                  </p:stCondLst>
                  <p:endCondLst>
                    <p:cond evt="onStopAudio" delay="0">
                      <p:tgtEl>
                        <p:sldTgt/>
                      </p:tgtEl>
                    </p:cond>
                  </p:endCondLst>
                </p:cTn>
                <p:tgtEl>
                  <p:spTgt spid="2"/>
                </p:tgtEl>
              </p:cMediaNode>
            </p:audio>
          </p:childTnLst>
        </p:cTn>
      </p:par>
    </p:tnLst>
  </p:timing>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1" name="文本框 10"/>
          <p:cNvSpPr txBox="1"/>
          <p:nvPr/>
        </p:nvSpPr>
        <p:spPr>
          <a:xfrm>
            <a:off x="738505" y="1151890"/>
            <a:ext cx="5875020" cy="5200650"/>
          </a:xfrm>
          <a:prstGeom prst="rect">
            <a:avLst/>
          </a:prstGeom>
          <a:noFill/>
        </p:spPr>
        <p:txBody>
          <a:bodyPr wrap="square" rtlCol="0" anchor="t">
            <a:spAutoFit/>
          </a:bodyPr>
          <a:p>
            <a:pPr indent="457200" algn="l" fontAlgn="auto">
              <a:lnSpc>
                <a:spcPct val="200000"/>
              </a:lnSpc>
            </a:pPr>
            <a:r>
              <a:rPr lang="zh-CN" sz="1800" dirty="0">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rPr>
              <a:t>作为人类创意与科技的结合，数字媒体产业已经变成当下崭新的</a:t>
            </a:r>
            <a:r>
              <a:rPr lang="zh-CN" altLang="en-US" sz="2800" dirty="0" smtClean="0">
                <a:solidFill>
                  <a:srgbClr val="FF0000"/>
                </a:solidFill>
                <a:latin typeface="微软雅黑" panose="020B0503020204020204" charset="-122"/>
                <a:ea typeface="微软雅黑" panose="020B0503020204020204" charset="-122"/>
                <a:sym typeface="+mn-ea"/>
              </a:rPr>
              <a:t>朝阳产业</a:t>
            </a:r>
            <a:r>
              <a:rPr lang="zh-CN" sz="1800" dirty="0">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rPr>
              <a:t>，数字媒体艺术专业则成为适应数字时代创意产业大发展的</a:t>
            </a:r>
            <a:r>
              <a:rPr lang="zh-CN" altLang="en-US" sz="2800" dirty="0" smtClean="0">
                <a:solidFill>
                  <a:srgbClr val="FF0000"/>
                </a:solidFill>
                <a:latin typeface="微软雅黑" panose="020B0503020204020204" charset="-122"/>
                <a:ea typeface="微软雅黑" panose="020B0503020204020204" charset="-122"/>
                <a:sym typeface="+mn-ea"/>
              </a:rPr>
              <a:t>交叉融合</a:t>
            </a:r>
            <a:r>
              <a:rPr lang="zh-CN" sz="1800" dirty="0">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rPr>
              <a:t>特色专业。</a:t>
            </a:r>
            <a:endParaRPr lang="zh-CN" sz="1800" dirty="0">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endParaRPr>
          </a:p>
          <a:p>
            <a:pPr indent="457200" algn="l" fontAlgn="auto">
              <a:lnSpc>
                <a:spcPct val="200000"/>
              </a:lnSpc>
            </a:pPr>
            <a:r>
              <a:rPr lang="zh-CN" sz="1800" dirty="0">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rPr>
              <a:t>数字媒体艺术专业</a:t>
            </a:r>
            <a:r>
              <a:rPr sz="1800" dirty="0">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rPr>
              <a:t>是</a:t>
            </a:r>
            <a:r>
              <a:rPr lang="zh-CN" altLang="en-US" sz="2800" dirty="0" smtClean="0">
                <a:solidFill>
                  <a:srgbClr val="FF0000"/>
                </a:solidFill>
                <a:latin typeface="微软雅黑" panose="020B0503020204020204" charset="-122"/>
                <a:ea typeface="微软雅黑" panose="020B0503020204020204" charset="-122"/>
                <a:sym typeface="+mn-ea"/>
              </a:rPr>
              <a:t>设计创意</a:t>
            </a:r>
            <a:r>
              <a:rPr sz="1800" dirty="0">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rPr>
              <a:t>和</a:t>
            </a:r>
            <a:r>
              <a:rPr lang="zh-CN" altLang="en-US" sz="2800" dirty="0" smtClean="0">
                <a:solidFill>
                  <a:srgbClr val="FF0000"/>
                </a:solidFill>
                <a:latin typeface="微软雅黑" panose="020B0503020204020204" charset="-122"/>
                <a:ea typeface="微软雅黑" panose="020B0503020204020204" charset="-122"/>
                <a:sym typeface="+mn-ea"/>
              </a:rPr>
              <a:t>数字技术</a:t>
            </a:r>
            <a:r>
              <a:rPr lang="zh-CN" sz="1800" dirty="0">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rPr>
              <a:t>相交叉的</a:t>
            </a:r>
            <a:r>
              <a:rPr lang="zh-CN" altLang="en-US" sz="2800" dirty="0" smtClean="0">
                <a:solidFill>
                  <a:srgbClr val="FF0000"/>
                </a:solidFill>
                <a:latin typeface="微软雅黑" panose="020B0503020204020204" charset="-122"/>
                <a:ea typeface="微软雅黑" panose="020B0503020204020204" charset="-122"/>
                <a:sym typeface="+mn-ea"/>
              </a:rPr>
              <a:t>艺工结合</a:t>
            </a:r>
            <a:r>
              <a:rPr lang="zh-CN" sz="1800" dirty="0">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rPr>
              <a:t>型专业</a:t>
            </a:r>
            <a:r>
              <a:rPr sz="1800" dirty="0">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rPr>
              <a:t>，培养</a:t>
            </a:r>
            <a:r>
              <a:rPr lang="zh-CN" sz="1800" dirty="0">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rPr>
              <a:t>具有较高艺术素养和科学文化素质，能够从事</a:t>
            </a:r>
            <a:r>
              <a:rPr sz="1800" dirty="0">
                <a:solidFill>
                  <a:schemeClr val="accent5">
                    <a:lumMod val="75000"/>
                  </a:schemeClr>
                </a:solidFill>
                <a:latin typeface="微软雅黑" panose="020B0503020204020204" charset="-122"/>
                <a:ea typeface="微软雅黑" panose="020B0503020204020204" charset="-122"/>
              </a:rPr>
              <a:t>信息与交互设计和</a:t>
            </a:r>
            <a:r>
              <a:rPr lang="zh-CN" sz="1800" dirty="0">
                <a:solidFill>
                  <a:schemeClr val="accent5">
                    <a:lumMod val="75000"/>
                  </a:schemeClr>
                </a:solidFill>
                <a:latin typeface="微软雅黑" panose="020B0503020204020204" charset="-122"/>
                <a:ea typeface="微软雅黑" panose="020B0503020204020204" charset="-122"/>
              </a:rPr>
              <a:t>创意</a:t>
            </a:r>
            <a:r>
              <a:rPr sz="1800" dirty="0">
                <a:solidFill>
                  <a:schemeClr val="accent5">
                    <a:lumMod val="75000"/>
                  </a:schemeClr>
                </a:solidFill>
                <a:latin typeface="微软雅黑" panose="020B0503020204020204" charset="-122"/>
                <a:ea typeface="微软雅黑" panose="020B0503020204020204" charset="-122"/>
              </a:rPr>
              <a:t>媒体设计</a:t>
            </a:r>
            <a:r>
              <a:rPr lang="zh-CN" sz="1800" dirty="0">
                <a:solidFill>
                  <a:schemeClr val="accent5">
                    <a:lumMod val="75000"/>
                  </a:schemeClr>
                </a:solidFill>
                <a:latin typeface="微软雅黑" panose="020B0503020204020204" charset="-122"/>
                <a:ea typeface="微软雅黑" panose="020B0503020204020204" charset="-122"/>
              </a:rPr>
              <a:t>的</a:t>
            </a:r>
            <a:r>
              <a:rPr sz="1800" dirty="0">
                <a:solidFill>
                  <a:schemeClr val="accent5">
                    <a:lumMod val="75000"/>
                  </a:schemeClr>
                </a:solidFill>
                <a:latin typeface="微软雅黑" panose="020B0503020204020204" charset="-122"/>
                <a:ea typeface="微软雅黑" panose="020B0503020204020204" charset="-122"/>
              </a:rPr>
              <a:t>复合型专业设计人才。</a:t>
            </a:r>
            <a:endParaRPr sz="1800" dirty="0">
              <a:solidFill>
                <a:schemeClr val="accent5">
                  <a:lumMod val="75000"/>
                </a:schemeClr>
              </a:solidFill>
              <a:latin typeface="微软雅黑" panose="020B0503020204020204" charset="-122"/>
              <a:ea typeface="微软雅黑" panose="020B0503020204020204" charset="-122"/>
            </a:endParaRPr>
          </a:p>
        </p:txBody>
      </p:sp>
      <p:sp>
        <p:nvSpPr>
          <p:cNvPr id="2" name="文本框 1"/>
          <p:cNvSpPr txBox="1"/>
          <p:nvPr/>
        </p:nvSpPr>
        <p:spPr>
          <a:xfrm>
            <a:off x="715645" y="578485"/>
            <a:ext cx="4541520" cy="521970"/>
          </a:xfrm>
          <a:prstGeom prst="rect">
            <a:avLst/>
          </a:prstGeom>
          <a:noFill/>
        </p:spPr>
        <p:txBody>
          <a:bodyPr wrap="square" rtlCol="0" anchor="t">
            <a:spAutoFit/>
          </a:bodyPr>
          <a:p>
            <a:pPr algn="l">
              <a:buClrTx/>
              <a:buSzTx/>
              <a:buFontTx/>
            </a:pPr>
            <a:r>
              <a:rPr lang="zh-CN" altLang="en-US" sz="2800" b="1" dirty="0" smtClean="0">
                <a:solidFill>
                  <a:schemeClr val="accent5">
                    <a:lumMod val="75000"/>
                  </a:schemeClr>
                </a:solidFill>
                <a:latin typeface="微软雅黑" panose="020B0503020204020204" charset="-122"/>
                <a:ea typeface="微软雅黑" panose="020B0503020204020204" charset="-122"/>
                <a:sym typeface="+mn-ea"/>
              </a:rPr>
              <a:t>数字媒体艺术专业介绍</a:t>
            </a:r>
            <a:endParaRPr lang="zh-CN" altLang="en-US" sz="2800" b="1" dirty="0" smtClean="0">
              <a:solidFill>
                <a:schemeClr val="accent5">
                  <a:lumMod val="75000"/>
                </a:schemeClr>
              </a:solidFill>
              <a:latin typeface="微软雅黑" panose="020B0503020204020204" charset="-122"/>
              <a:ea typeface="微软雅黑" panose="020B0503020204020204" charset="-122"/>
              <a:sym typeface="+mn-ea"/>
            </a:endParaRPr>
          </a:p>
        </p:txBody>
      </p:sp>
      <p:pic>
        <p:nvPicPr>
          <p:cNvPr id="90" name="图片 89"/>
          <p:cNvPicPr>
            <a:picLocks noChangeAspect="1"/>
          </p:cNvPicPr>
          <p:nvPr/>
        </p:nvPicPr>
        <p:blipFill>
          <a:blip r:embed="rId1"/>
          <a:srcRect l="6859" r="5414" b="3451"/>
          <a:stretch>
            <a:fillRect/>
          </a:stretch>
        </p:blipFill>
        <p:spPr>
          <a:xfrm>
            <a:off x="6984365" y="1651635"/>
            <a:ext cx="4108450" cy="3750310"/>
          </a:xfrm>
          <a:prstGeom prst="rect">
            <a:avLst/>
          </a:prstGeom>
        </p:spPr>
      </p:pic>
    </p:spTree>
    <p:custDataLst>
      <p:tags r:id="rId2"/>
    </p:custDataLst>
  </p:cSld>
  <p:clrMapOvr>
    <a:masterClrMapping/>
  </p:clrMapOvr>
  <p:timing>
    <p:tnLst>
      <p:par>
        <p:cTn id="1" dur="indefinite" restart="never" nodeType="tmRoot"/>
      </p:par>
    </p:tnLst>
  </p:timing>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 name="文本框 5"/>
          <p:cNvSpPr txBox="1"/>
          <p:nvPr/>
        </p:nvSpPr>
        <p:spPr>
          <a:xfrm>
            <a:off x="2030730" y="3398520"/>
            <a:ext cx="1554480" cy="368300"/>
          </a:xfrm>
          <a:prstGeom prst="rect">
            <a:avLst/>
          </a:prstGeom>
          <a:noFill/>
        </p:spPr>
        <p:txBody>
          <a:bodyPr wrap="none" rtlCol="0" anchor="t">
            <a:spAutoFit/>
          </a:bodyPr>
          <a:p>
            <a:r>
              <a:rPr lang="zh-CN" sz="1800" dirty="0">
                <a:latin typeface="微软雅黑" panose="020B0503020204020204" charset="-122"/>
                <a:ea typeface="微软雅黑" panose="020B0503020204020204" charset="-122"/>
                <a:cs typeface="微软雅黑" panose="020B0503020204020204" charset="-122"/>
                <a:sym typeface="+mn-ea"/>
              </a:rPr>
              <a:t>设计基础模块</a:t>
            </a:r>
            <a:endParaRPr lang="zh-CN" altLang="en-US" sz="1800" dirty="0">
              <a:latin typeface="微软雅黑" panose="020B0503020204020204" charset="-122"/>
              <a:ea typeface="微软雅黑" panose="020B0503020204020204" charset="-122"/>
              <a:cs typeface="微软雅黑" panose="020B0503020204020204" charset="-122"/>
              <a:sym typeface="+mn-ea"/>
            </a:endParaRPr>
          </a:p>
        </p:txBody>
      </p:sp>
      <p:sp>
        <p:nvSpPr>
          <p:cNvPr id="7" name="文本框 6"/>
          <p:cNvSpPr txBox="1"/>
          <p:nvPr/>
        </p:nvSpPr>
        <p:spPr>
          <a:xfrm>
            <a:off x="8641080" y="5784850"/>
            <a:ext cx="1554480" cy="506730"/>
          </a:xfrm>
          <a:prstGeom prst="rect">
            <a:avLst/>
          </a:prstGeom>
          <a:noFill/>
        </p:spPr>
        <p:txBody>
          <a:bodyPr wrap="none" rtlCol="0" anchor="t">
            <a:spAutoFit/>
          </a:bodyPr>
          <a:p>
            <a:pPr indent="0">
              <a:lnSpc>
                <a:spcPct val="150000"/>
              </a:lnSpc>
              <a:buFontTx/>
              <a:buNone/>
            </a:pPr>
            <a:r>
              <a:rPr lang="zh-CN" sz="1800" dirty="0">
                <a:latin typeface="微软雅黑" panose="020B0503020204020204" charset="-122"/>
                <a:ea typeface="微软雅黑" panose="020B0503020204020204" charset="-122"/>
                <a:cs typeface="微软雅黑" panose="020B0503020204020204" charset="-122"/>
                <a:sym typeface="+mn-ea"/>
              </a:rPr>
              <a:t>信息技术模块</a:t>
            </a:r>
            <a:endParaRPr lang="zh-CN" altLang="en-US" sz="1800" dirty="0">
              <a:latin typeface="微软雅黑" panose="020B0503020204020204" charset="-122"/>
              <a:ea typeface="微软雅黑" panose="020B0503020204020204" charset="-122"/>
              <a:cs typeface="微软雅黑" panose="020B0503020204020204" charset="-122"/>
              <a:sym typeface="+mn-ea"/>
            </a:endParaRPr>
          </a:p>
        </p:txBody>
      </p:sp>
      <p:sp>
        <p:nvSpPr>
          <p:cNvPr id="8" name="文本框 7"/>
          <p:cNvSpPr txBox="1"/>
          <p:nvPr/>
        </p:nvSpPr>
        <p:spPr>
          <a:xfrm>
            <a:off x="5318760" y="5923280"/>
            <a:ext cx="1720215" cy="368300"/>
          </a:xfrm>
          <a:prstGeom prst="rect">
            <a:avLst/>
          </a:prstGeom>
          <a:noFill/>
        </p:spPr>
        <p:txBody>
          <a:bodyPr wrap="none" rtlCol="0" anchor="t">
            <a:spAutoFit/>
          </a:bodyPr>
          <a:p>
            <a:r>
              <a:rPr lang="zh-CN" sz="1800" dirty="0">
                <a:latin typeface="微软雅黑" panose="020B0503020204020204" charset="-122"/>
                <a:ea typeface="微软雅黑" panose="020B0503020204020204" charset="-122"/>
                <a:cs typeface="微软雅黑" panose="020B0503020204020204" charset="-122"/>
                <a:sym typeface="+mn-ea"/>
              </a:rPr>
              <a:t>交互设计模块   </a:t>
            </a:r>
            <a:endParaRPr lang="zh-CN" altLang="en-US" sz="1800" dirty="0">
              <a:latin typeface="微软雅黑" panose="020B0503020204020204" charset="-122"/>
              <a:ea typeface="微软雅黑" panose="020B0503020204020204" charset="-122"/>
              <a:cs typeface="微软雅黑" panose="020B0503020204020204" charset="-122"/>
              <a:sym typeface="+mn-ea"/>
            </a:endParaRPr>
          </a:p>
        </p:txBody>
      </p:sp>
      <p:sp>
        <p:nvSpPr>
          <p:cNvPr id="9" name="文本框 8"/>
          <p:cNvSpPr txBox="1"/>
          <p:nvPr/>
        </p:nvSpPr>
        <p:spPr>
          <a:xfrm>
            <a:off x="2012315" y="5923280"/>
            <a:ext cx="1554480" cy="368300"/>
          </a:xfrm>
          <a:prstGeom prst="rect">
            <a:avLst/>
          </a:prstGeom>
          <a:noFill/>
        </p:spPr>
        <p:txBody>
          <a:bodyPr wrap="none" rtlCol="0" anchor="t">
            <a:spAutoFit/>
          </a:bodyPr>
          <a:p>
            <a:r>
              <a:rPr lang="zh-CN" sz="1800" dirty="0">
                <a:latin typeface="微软雅黑" panose="020B0503020204020204" charset="-122"/>
                <a:ea typeface="微软雅黑" panose="020B0503020204020204" charset="-122"/>
                <a:cs typeface="微软雅黑" panose="020B0503020204020204" charset="-122"/>
                <a:sym typeface="+mn-ea"/>
              </a:rPr>
              <a:t>数字特效模块</a:t>
            </a:r>
            <a:endParaRPr lang="zh-CN" altLang="en-US" sz="1800" dirty="0">
              <a:latin typeface="微软雅黑" panose="020B0503020204020204" charset="-122"/>
              <a:ea typeface="微软雅黑" panose="020B0503020204020204" charset="-122"/>
              <a:cs typeface="微软雅黑" panose="020B0503020204020204" charset="-122"/>
              <a:sym typeface="+mn-ea"/>
            </a:endParaRPr>
          </a:p>
        </p:txBody>
      </p:sp>
      <p:sp>
        <p:nvSpPr>
          <p:cNvPr id="10" name="文本框 9"/>
          <p:cNvSpPr txBox="1"/>
          <p:nvPr/>
        </p:nvSpPr>
        <p:spPr>
          <a:xfrm>
            <a:off x="8624570" y="3368040"/>
            <a:ext cx="1554480" cy="368300"/>
          </a:xfrm>
          <a:prstGeom prst="rect">
            <a:avLst/>
          </a:prstGeom>
          <a:noFill/>
        </p:spPr>
        <p:txBody>
          <a:bodyPr wrap="none" rtlCol="0" anchor="t">
            <a:spAutoFit/>
          </a:bodyPr>
          <a:p>
            <a:r>
              <a:rPr lang="zh-CN" sz="1800" dirty="0">
                <a:latin typeface="微软雅黑" panose="020B0503020204020204" charset="-122"/>
                <a:ea typeface="微软雅黑" panose="020B0503020204020204" charset="-122"/>
                <a:cs typeface="微软雅黑" panose="020B0503020204020204" charset="-122"/>
                <a:sym typeface="+mn-ea"/>
              </a:rPr>
              <a:t>动画创作模块</a:t>
            </a:r>
            <a:endParaRPr lang="zh-CN" altLang="en-US" sz="1800" dirty="0">
              <a:latin typeface="微软雅黑" panose="020B0503020204020204" charset="-122"/>
              <a:ea typeface="微软雅黑" panose="020B0503020204020204" charset="-122"/>
              <a:cs typeface="微软雅黑" panose="020B0503020204020204" charset="-122"/>
              <a:sym typeface="+mn-ea"/>
            </a:endParaRPr>
          </a:p>
        </p:txBody>
      </p:sp>
      <p:sp>
        <p:nvSpPr>
          <p:cNvPr id="12" name="文本框 11"/>
          <p:cNvSpPr txBox="1"/>
          <p:nvPr/>
        </p:nvSpPr>
        <p:spPr>
          <a:xfrm>
            <a:off x="5318760" y="3336925"/>
            <a:ext cx="1677035" cy="429895"/>
          </a:xfrm>
          <a:prstGeom prst="rect">
            <a:avLst/>
          </a:prstGeom>
          <a:noFill/>
        </p:spPr>
        <p:txBody>
          <a:bodyPr wrap="none" rtlCol="0" anchor="t">
            <a:spAutoFit/>
          </a:bodyPr>
          <a:p>
            <a:r>
              <a:rPr lang="zh-CN" sz="1800" dirty="0">
                <a:latin typeface="微软雅黑" panose="020B0503020204020204" charset="-122"/>
                <a:ea typeface="微软雅黑" panose="020B0503020204020204" charset="-122"/>
                <a:cs typeface="微软雅黑" panose="020B0503020204020204" charset="-122"/>
                <a:sym typeface="+mn-ea"/>
              </a:rPr>
              <a:t>影视艺术模块 </a:t>
            </a:r>
            <a:r>
              <a:rPr lang="zh-CN" sz="2200" dirty="0">
                <a:latin typeface="微软雅黑" panose="020B0503020204020204" charset="-122"/>
                <a:ea typeface="微软雅黑" panose="020B0503020204020204" charset="-122"/>
                <a:cs typeface="微软雅黑" panose="020B0503020204020204" charset="-122"/>
                <a:sym typeface="+mn-ea"/>
              </a:rPr>
              <a:t> </a:t>
            </a:r>
            <a:endParaRPr lang="zh-CN" altLang="en-US" sz="2200">
              <a:latin typeface="微软雅黑" panose="020B0503020204020204" charset="-122"/>
              <a:ea typeface="微软雅黑" panose="020B0503020204020204" charset="-122"/>
            </a:endParaRPr>
          </a:p>
        </p:txBody>
      </p:sp>
      <p:grpSp>
        <p:nvGrpSpPr>
          <p:cNvPr id="28" name="组合 27"/>
          <p:cNvGrpSpPr/>
          <p:nvPr/>
        </p:nvGrpSpPr>
        <p:grpSpPr>
          <a:xfrm rot="0">
            <a:off x="1781810" y="1242060"/>
            <a:ext cx="8627745" cy="2015490"/>
            <a:chOff x="3448" y="2466"/>
            <a:chExt cx="13587" cy="3174"/>
          </a:xfrm>
        </p:grpSpPr>
        <p:pic>
          <p:nvPicPr>
            <p:cNvPr id="13" name="图片 12"/>
            <p:cNvPicPr/>
            <p:nvPr/>
          </p:nvPicPr>
          <p:blipFill>
            <a:blip r:embed="rId1"/>
            <a:srcRect l="12976" r="4980"/>
            <a:stretch>
              <a:fillRect/>
            </a:stretch>
          </p:blipFill>
          <p:spPr>
            <a:xfrm>
              <a:off x="8655" y="2466"/>
              <a:ext cx="3174" cy="3175"/>
            </a:xfrm>
            <a:prstGeom prst="ellipse">
              <a:avLst/>
            </a:prstGeom>
          </p:spPr>
        </p:pic>
        <p:pic>
          <p:nvPicPr>
            <p:cNvPr id="14" name="图片 13"/>
            <p:cNvPicPr/>
            <p:nvPr/>
          </p:nvPicPr>
          <p:blipFill>
            <a:blip r:embed="rId2"/>
            <a:srcRect l="7034" r="4583"/>
            <a:stretch>
              <a:fillRect/>
            </a:stretch>
          </p:blipFill>
          <p:spPr>
            <a:xfrm>
              <a:off x="13861" y="2466"/>
              <a:ext cx="3174" cy="3175"/>
            </a:xfrm>
            <a:prstGeom prst="ellipse">
              <a:avLst/>
            </a:prstGeom>
          </p:spPr>
        </p:pic>
        <p:pic>
          <p:nvPicPr>
            <p:cNvPr id="24" name="图片 23"/>
            <p:cNvPicPr/>
            <p:nvPr/>
          </p:nvPicPr>
          <p:blipFill>
            <a:blip r:embed="rId3"/>
            <a:srcRect l="1288" r="1664"/>
            <a:stretch>
              <a:fillRect/>
            </a:stretch>
          </p:blipFill>
          <p:spPr>
            <a:xfrm>
              <a:off x="3448" y="2466"/>
              <a:ext cx="3175" cy="3175"/>
            </a:xfrm>
            <a:prstGeom prst="ellipse">
              <a:avLst/>
            </a:prstGeom>
          </p:spPr>
        </p:pic>
      </p:grpSp>
      <p:grpSp>
        <p:nvGrpSpPr>
          <p:cNvPr id="26" name="组合 25"/>
          <p:cNvGrpSpPr/>
          <p:nvPr/>
        </p:nvGrpSpPr>
        <p:grpSpPr>
          <a:xfrm rot="0">
            <a:off x="1799590" y="3821430"/>
            <a:ext cx="8662035" cy="2033270"/>
            <a:chOff x="3038" y="6665"/>
            <a:chExt cx="13641" cy="3202"/>
          </a:xfrm>
        </p:grpSpPr>
        <p:pic>
          <p:nvPicPr>
            <p:cNvPr id="22" name="图片 21" descr="jsj"/>
            <p:cNvPicPr/>
            <p:nvPr/>
          </p:nvPicPr>
          <p:blipFill>
            <a:blip r:embed="rId4"/>
            <a:srcRect l="27468" t="29949" r="27487" b="26193"/>
            <a:stretch>
              <a:fillRect/>
            </a:stretch>
          </p:blipFill>
          <p:spPr>
            <a:xfrm>
              <a:off x="13395" y="6665"/>
              <a:ext cx="3284" cy="3203"/>
            </a:xfrm>
            <a:prstGeom prst="rect">
              <a:avLst/>
            </a:prstGeom>
          </p:spPr>
        </p:pic>
        <p:pic>
          <p:nvPicPr>
            <p:cNvPr id="23" name="图片 22" descr="h"/>
            <p:cNvPicPr/>
            <p:nvPr/>
          </p:nvPicPr>
          <p:blipFill>
            <a:blip r:embed="rId5"/>
            <a:stretch>
              <a:fillRect/>
            </a:stretch>
          </p:blipFill>
          <p:spPr>
            <a:xfrm>
              <a:off x="3038" y="6679"/>
              <a:ext cx="3175" cy="3175"/>
            </a:xfrm>
            <a:prstGeom prst="rect">
              <a:avLst/>
            </a:prstGeom>
          </p:spPr>
        </p:pic>
        <p:pic>
          <p:nvPicPr>
            <p:cNvPr id="25" name="图片 24"/>
            <p:cNvPicPr>
              <a:picLocks noChangeAspect="1"/>
            </p:cNvPicPr>
            <p:nvPr/>
          </p:nvPicPr>
          <p:blipFill>
            <a:blip r:embed="rId6"/>
            <a:stretch>
              <a:fillRect/>
            </a:stretch>
          </p:blipFill>
          <p:spPr>
            <a:xfrm>
              <a:off x="8217" y="6679"/>
              <a:ext cx="3174" cy="3175"/>
            </a:xfrm>
            <a:prstGeom prst="ellipse">
              <a:avLst/>
            </a:prstGeom>
          </p:spPr>
        </p:pic>
      </p:grpSp>
      <p:sp>
        <p:nvSpPr>
          <p:cNvPr id="30" name="文本框 29"/>
          <p:cNvSpPr txBox="1"/>
          <p:nvPr/>
        </p:nvSpPr>
        <p:spPr>
          <a:xfrm>
            <a:off x="882650" y="350520"/>
            <a:ext cx="4541520" cy="521970"/>
          </a:xfrm>
          <a:prstGeom prst="rect">
            <a:avLst/>
          </a:prstGeom>
          <a:noFill/>
        </p:spPr>
        <p:txBody>
          <a:bodyPr wrap="square" rtlCol="0" anchor="t">
            <a:spAutoFit/>
          </a:bodyPr>
          <a:p>
            <a:r>
              <a:rPr lang="zh-CN" altLang="en-US" sz="2800" b="1">
                <a:solidFill>
                  <a:schemeClr val="accent1">
                    <a:lumMod val="50000"/>
                  </a:schemeClr>
                </a:solidFill>
                <a:latin typeface="微软雅黑" panose="020B0503020204020204" charset="-122"/>
                <a:ea typeface="微软雅黑" panose="020B0503020204020204" charset="-122"/>
                <a:sym typeface="+mn-ea"/>
              </a:rPr>
              <a:t>教学内容架构</a:t>
            </a:r>
            <a:endParaRPr lang="zh-CN" altLang="en-US" sz="2800" b="1">
              <a:solidFill>
                <a:schemeClr val="accent1">
                  <a:lumMod val="50000"/>
                </a:schemeClr>
              </a:solidFill>
              <a:latin typeface="微软雅黑" panose="020B0503020204020204" charset="-122"/>
              <a:ea typeface="微软雅黑" panose="020B0503020204020204" charset="-122"/>
              <a:sym typeface="+mn-ea"/>
            </a:endParaRPr>
          </a:p>
        </p:txBody>
      </p:sp>
    </p:spTree>
    <p:custDataLst>
      <p:tags r:id="rId7"/>
    </p:custDataLst>
  </p:cSld>
  <p:clrMapOvr>
    <a:masterClrMapping/>
  </p:clrMapOvr>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847_Home Again.mp3">
            <a:hlinkClick r:id="" action="ppaction://media"/>
          </p:cNvPr>
          <p:cNvPicPr>
            <a:picLocks noChangeAspect="1"/>
          </p:cNvPicPr>
          <p:nvPr>
            <a:audioFile r:link="rId1"/>
            <p:extLst>
              <p:ext uri="{DAA4B4D4-6D71-4841-9C94-3DE7FCFB9230}">
                <p14:media xmlns:p14="http://schemas.microsoft.com/office/powerpoint/2010/main" r:embed="rId2"/>
              </p:ext>
            </p:extLst>
          </p:nvPr>
        </p:nvPicPr>
        <p:blipFill>
          <a:blip r:embed="rId3"/>
          <a:stretch>
            <a:fillRect/>
          </a:stretch>
        </p:blipFill>
        <p:spPr>
          <a:xfrm>
            <a:off x="10417256" y="-3770133"/>
            <a:ext cx="609459" cy="609459"/>
          </a:xfrm>
          <a:prstGeom prst="rect">
            <a:avLst/>
          </a:prstGeom>
        </p:spPr>
      </p:pic>
      <p:sp>
        <p:nvSpPr>
          <p:cNvPr id="4" name="矩形 3"/>
          <p:cNvSpPr/>
          <p:nvPr/>
        </p:nvSpPr>
        <p:spPr>
          <a:xfrm>
            <a:off x="4408" y="1370828"/>
            <a:ext cx="12187592" cy="2253826"/>
          </a:xfrm>
          <a:prstGeom prst="rect">
            <a:avLst/>
          </a:prstGeom>
          <a:solidFill>
            <a:srgbClr val="060B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9" name="TextBox 3"/>
          <p:cNvSpPr txBox="1"/>
          <p:nvPr/>
        </p:nvSpPr>
        <p:spPr>
          <a:xfrm>
            <a:off x="2341245" y="2332673"/>
            <a:ext cx="8203565" cy="706755"/>
          </a:xfrm>
          <a:prstGeom prst="rect">
            <a:avLst/>
          </a:prstGeom>
          <a:noFill/>
        </p:spPr>
        <p:txBody>
          <a:bodyPr wrap="square" rtlCol="0" anchor="ctr">
            <a:spAutoFit/>
            <a:scene3d>
              <a:camera prst="orthographicFront"/>
              <a:lightRig rig="soft" dir="tl">
                <a:rot lat="0" lon="0" rev="0"/>
              </a:lightRig>
            </a:scene3d>
            <a:sp3d contourW="25400" prstMaterial="matte">
              <a:contourClr>
                <a:schemeClr val="accent2">
                  <a:tint val="20000"/>
                </a:schemeClr>
              </a:contourClr>
            </a:sp3d>
          </a:bodyPr>
          <a:lstStyle>
            <a:defPPr>
              <a:defRPr lang="zh-CN"/>
            </a:defPPr>
            <a:lvl1pPr>
              <a:defRPr sz="7200" spc="50">
                <a:ln w="11430"/>
                <a:solidFill>
                  <a:schemeClr val="tx1">
                    <a:lumMod val="65000"/>
                    <a:lumOff val="35000"/>
                  </a:schemeClr>
                </a:solidFill>
                <a:effectLst>
                  <a:outerShdw blurRad="38100" dist="38100" dir="2700000" algn="tl">
                    <a:srgbClr val="000000">
                      <a:alpha val="43137"/>
                    </a:srgbClr>
                  </a:outerShdw>
                </a:effectLst>
                <a:latin typeface="华康俪金黑W8(P)" pitchFamily="34" charset="-122"/>
                <a:ea typeface="华康俪金黑W8(P)" pitchFamily="34" charset="-122"/>
                <a:cs typeface="经典繁仿黑" pitchFamily="49" charset="-122"/>
              </a:defRPr>
            </a:lvl1pPr>
          </a:lstStyle>
          <a:p>
            <a:r>
              <a:rPr lang="en-US" altLang="zh-CN" sz="4000" b="1" dirty="0">
                <a:solidFill>
                  <a:schemeClr val="bg1">
                    <a:lumMod val="95000"/>
                  </a:schemeClr>
                </a:solidFill>
                <a:effectLst/>
                <a:latin typeface="微软雅黑" panose="020B0503020204020204" charset="-122"/>
                <a:ea typeface="微软雅黑" panose="020B0503020204020204" charset="-122"/>
                <a:sym typeface="微软雅黑" panose="020B0503020204020204" charset="-122"/>
              </a:rPr>
              <a:t>2024</a:t>
            </a:r>
            <a:r>
              <a:rPr lang="zh-CN" altLang="en-US" sz="4000" b="1" dirty="0">
                <a:solidFill>
                  <a:schemeClr val="bg1">
                    <a:lumMod val="95000"/>
                  </a:schemeClr>
                </a:solidFill>
                <a:effectLst/>
                <a:latin typeface="微软雅黑" panose="020B0503020204020204" charset="-122"/>
                <a:ea typeface="微软雅黑" panose="020B0503020204020204" charset="-122"/>
                <a:sym typeface="微软雅黑" panose="020B0503020204020204" charset="-122"/>
              </a:rPr>
              <a:t>年音乐学辅修专业介绍</a:t>
            </a:r>
            <a:endParaRPr lang="zh-CN" altLang="en-US" sz="4000" b="1" dirty="0">
              <a:solidFill>
                <a:schemeClr val="bg1">
                  <a:lumMod val="95000"/>
                </a:schemeClr>
              </a:solidFill>
              <a:effectLst/>
              <a:latin typeface="微软雅黑" panose="020B0503020204020204" charset="-122"/>
              <a:ea typeface="微软雅黑" panose="020B0503020204020204" charset="-122"/>
              <a:sym typeface="微软雅黑" panose="020B0503020204020204" charset="-122"/>
            </a:endParaRPr>
          </a:p>
        </p:txBody>
      </p:sp>
      <p:sp>
        <p:nvSpPr>
          <p:cNvPr id="11" name="矩形 10"/>
          <p:cNvSpPr/>
          <p:nvPr/>
        </p:nvSpPr>
        <p:spPr>
          <a:xfrm>
            <a:off x="2843162" y="4002066"/>
            <a:ext cx="6047272" cy="460375"/>
          </a:xfrm>
          <a:prstGeom prst="rect">
            <a:avLst/>
          </a:prstGeom>
        </p:spPr>
        <p:txBody>
          <a:bodyPr wrap="square" anchor="ctr">
            <a:spAutoFit/>
          </a:bodyPr>
          <a:lstStyle/>
          <a:p>
            <a:pPr algn="ctr"/>
            <a:r>
              <a:rPr lang="zh-CN" altLang="en-US" sz="2400" dirty="0">
                <a:solidFill>
                  <a:schemeClr val="tx1">
                    <a:lumMod val="75000"/>
                    <a:lumOff val="25000"/>
                  </a:schemeClr>
                </a:solidFill>
                <a:latin typeface="微软雅黑" panose="020B0503020204020204" charset="-122"/>
                <a:ea typeface="微软雅黑" panose="020B0503020204020204" charset="-122"/>
              </a:rPr>
              <a:t>艺术与传媒学院</a:t>
            </a:r>
            <a:endParaRPr lang="zh-CN" altLang="en-US" sz="2400" dirty="0">
              <a:solidFill>
                <a:schemeClr val="tx1">
                  <a:lumMod val="75000"/>
                  <a:lumOff val="25000"/>
                </a:schemeClr>
              </a:solidFill>
              <a:latin typeface="微软雅黑" panose="020B0503020204020204" charset="-122"/>
              <a:ea typeface="微软雅黑" panose="020B0503020204020204" charset="-122"/>
              <a:cs typeface="经典繁仿黑" pitchFamily="49" charset="-122"/>
            </a:endParaRPr>
          </a:p>
        </p:txBody>
      </p:sp>
      <p:pic>
        <p:nvPicPr>
          <p:cNvPr id="12" name="图片 11"/>
          <p:cNvPicPr>
            <a:picLocks noChangeAspect="1"/>
          </p:cNvPicPr>
          <p:nvPr/>
        </p:nvPicPr>
        <p:blipFill>
          <a:blip r:embed="rId4">
            <a:extLst>
              <a:ext uri="{BEBA8EAE-BF5A-486C-A8C5-ECC9F3942E4B}">
                <a14:imgProps xmlns:a14="http://schemas.microsoft.com/office/drawing/2010/main">
                  <a14:imgLayer r:embed="rId5">
                    <a14:imgEffect>
                      <a14:brightnessContrast bright="20000" contrast="-20000"/>
                    </a14:imgEffect>
                    <a14:imgEffect>
                      <a14:sharpenSoften amount="50000"/>
                    </a14:imgEffect>
                  </a14:imgLayer>
                </a14:imgProps>
              </a:ext>
              <a:ext uri="{28A0092B-C50C-407E-A947-70E740481C1C}">
                <a14:useLocalDpi xmlns:a14="http://schemas.microsoft.com/office/drawing/2010/main" val="0"/>
              </a:ext>
            </a:extLst>
          </a:blip>
          <a:stretch>
            <a:fillRect/>
          </a:stretch>
        </p:blipFill>
        <p:spPr>
          <a:xfrm>
            <a:off x="35534" y="0"/>
            <a:ext cx="2980635" cy="990371"/>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audio>
              <p:cMediaNode vol="80000" numSld="999" showWhenStopped="0">
                <p:cTn id="2" repeatCount="indefinite" fill="remove" display="0">
                  <p:stCondLst>
                    <p:cond delay="indefinite"/>
                  </p:stCondLst>
                  <p:endCondLst>
                    <p:cond evt="onStopAudio" delay="0">
                      <p:tgtEl>
                        <p:sldTgt/>
                      </p:tgtEl>
                    </p:cond>
                  </p:endCondLst>
                </p:cTn>
                <p:tgtEl>
                  <p:spTgt spid="2"/>
                </p:tgtEl>
              </p:cMediaNode>
            </p:audio>
          </p:childTnLst>
        </p:cTn>
      </p:par>
    </p:tnLst>
  </p:timing>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2" name="组合 38"/>
          <p:cNvGrpSpPr/>
          <p:nvPr/>
        </p:nvGrpSpPr>
        <p:grpSpPr>
          <a:xfrm>
            <a:off x="285241" y="132847"/>
            <a:ext cx="2257985" cy="615128"/>
            <a:chOff x="0" y="0"/>
            <a:chExt cx="2257984" cy="615127"/>
          </a:xfrm>
        </p:grpSpPr>
        <p:sp>
          <p:nvSpPr>
            <p:cNvPr id="39" name="矩形 39"/>
            <p:cNvSpPr/>
            <p:nvPr/>
          </p:nvSpPr>
          <p:spPr>
            <a:xfrm>
              <a:off x="-1" y="-1"/>
              <a:ext cx="2206036" cy="568455"/>
            </a:xfrm>
            <a:prstGeom prst="rect">
              <a:avLst/>
            </a:prstGeom>
            <a:solidFill>
              <a:schemeClr val="accent1"/>
            </a:solidFill>
            <a:ln w="12700" cap="flat">
              <a:noFill/>
              <a:miter lim="400000"/>
            </a:ln>
            <a:effectLst/>
          </p:spPr>
          <p:txBody>
            <a:bodyPr wrap="square" lIns="45718" tIns="45718" rIns="45718" bIns="45718" numCol="1" anchor="ctr">
              <a:noAutofit/>
            </a:bodyPr>
            <a:lstStyle/>
            <a:p>
              <a:pPr algn="ctr">
                <a:defRPr>
                  <a:solidFill>
                    <a:srgbClr val="FFFFFF"/>
                  </a:solidFill>
                  <a:latin typeface="+mj-lt"/>
                  <a:ea typeface="+mj-ea"/>
                  <a:cs typeface="+mj-cs"/>
                  <a:sym typeface="Century Gothic" panose="020B0502020202020204"/>
                </a:defRPr>
              </a:pPr>
            </a:p>
          </p:txBody>
        </p:sp>
        <p:sp>
          <p:nvSpPr>
            <p:cNvPr id="40" name="矩形 40"/>
            <p:cNvSpPr/>
            <p:nvPr/>
          </p:nvSpPr>
          <p:spPr>
            <a:xfrm>
              <a:off x="46707" y="53875"/>
              <a:ext cx="2211277" cy="561252"/>
            </a:xfrm>
            <a:prstGeom prst="rect">
              <a:avLst/>
            </a:prstGeom>
            <a:solidFill>
              <a:srgbClr val="0D21C0">
                <a:alpha val="28000"/>
              </a:srgbClr>
            </a:solidFill>
            <a:ln w="12700" cap="flat">
              <a:noFill/>
              <a:miter lim="400000"/>
            </a:ln>
            <a:effectLst/>
          </p:spPr>
          <p:txBody>
            <a:bodyPr wrap="square" lIns="45718" tIns="45718" rIns="45718" bIns="45718" numCol="1" anchor="ctr">
              <a:noAutofit/>
            </a:bodyPr>
            <a:lstStyle/>
            <a:p>
              <a:pPr algn="ctr">
                <a:defRPr>
                  <a:solidFill>
                    <a:srgbClr val="FFFFFF"/>
                  </a:solidFill>
                  <a:latin typeface="+mj-lt"/>
                  <a:ea typeface="+mj-ea"/>
                  <a:cs typeface="+mj-cs"/>
                  <a:sym typeface="Century Gothic" panose="020B0502020202020204"/>
                </a:defRPr>
              </a:pPr>
            </a:p>
          </p:txBody>
        </p:sp>
        <p:sp>
          <p:nvSpPr>
            <p:cNvPr id="41" name="文本框 41"/>
            <p:cNvSpPr txBox="1"/>
            <p:nvPr/>
          </p:nvSpPr>
          <p:spPr>
            <a:xfrm>
              <a:off x="217675" y="81558"/>
              <a:ext cx="1759668" cy="447037"/>
            </a:xfrm>
            <a:prstGeom prst="rect">
              <a:avLst/>
            </a:prstGeom>
            <a:noFill/>
            <a:ln w="12700" cap="flat">
              <a:noFill/>
              <a:miter lim="400000"/>
            </a:ln>
            <a:effectLst/>
          </p:spPr>
          <p:txBody>
            <a:bodyPr wrap="square" lIns="45718" tIns="45718" rIns="45718" bIns="45718" numCol="1" anchor="t">
              <a:spAutoFit/>
            </a:bodyPr>
            <a:lstStyle>
              <a:lvl1pPr algn="ctr">
                <a:defRPr sz="2000" b="1">
                  <a:solidFill>
                    <a:srgbClr val="FFFFFF"/>
                  </a:solidFill>
                  <a:latin typeface="微软雅黑" panose="020B0503020204020204" charset="-122"/>
                  <a:ea typeface="微软雅黑" panose="020B0503020204020204" charset="-122"/>
                  <a:cs typeface="微软雅黑" panose="020B0503020204020204" charset="-122"/>
                  <a:sym typeface="微软雅黑" panose="020B0503020204020204" charset="-122"/>
                </a:defRPr>
              </a:lvl1pPr>
            </a:lstStyle>
            <a:p>
              <a:r>
                <a:t>教学计划表</a:t>
              </a:r>
            </a:p>
          </p:txBody>
        </p:sp>
      </p:grpSp>
      <p:pic>
        <p:nvPicPr>
          <p:cNvPr id="43" name="图像" descr="图像"/>
          <p:cNvPicPr>
            <a:picLocks noChangeAspect="1"/>
          </p:cNvPicPr>
          <p:nvPr/>
        </p:nvPicPr>
        <p:blipFill>
          <a:blip r:embed="rId1"/>
          <a:stretch>
            <a:fillRect/>
          </a:stretch>
        </p:blipFill>
        <p:spPr>
          <a:xfrm>
            <a:off x="2735455" y="0"/>
            <a:ext cx="6721090" cy="6858000"/>
          </a:xfrm>
          <a:prstGeom prst="rect">
            <a:avLst/>
          </a:prstGeom>
          <a:ln w="12700">
            <a:miter lim="400000"/>
            <a:headEnd/>
            <a:tailEnd/>
          </a:ln>
        </p:spPr>
      </p:pic>
    </p:spTree>
  </p:cSld>
  <p:clrMapOvr>
    <a:masterClrMapping/>
  </p:clrMapOvr>
  <p:transition spd="med"/>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 name="图像" descr="图像"/>
          <p:cNvPicPr>
            <a:picLocks noChangeAspect="1"/>
          </p:cNvPicPr>
          <p:nvPr/>
        </p:nvPicPr>
        <p:blipFill>
          <a:blip r:embed="rId1"/>
          <a:stretch>
            <a:fillRect/>
          </a:stretch>
        </p:blipFill>
        <p:spPr>
          <a:xfrm>
            <a:off x="2783341" y="0"/>
            <a:ext cx="6625318" cy="6858000"/>
          </a:xfrm>
          <a:prstGeom prst="rect">
            <a:avLst/>
          </a:prstGeom>
          <a:ln w="12700">
            <a:miter lim="400000"/>
            <a:headEnd/>
            <a:tailEnd/>
          </a:ln>
        </p:spPr>
      </p:pic>
    </p:spTree>
  </p:cSld>
  <p:clrMapOvr>
    <a:masterClrMapping/>
  </p:clrMapOvr>
  <mc:AlternateContent xmlns:mc="http://schemas.openxmlformats.org/markup-compatibility/2006">
    <mc:Choice xmlns:p14="http://schemas.microsoft.com/office/powerpoint/2010/main" Requires="p14">
      <p:transition spd="slow" p14:dur="1200">
        <p:push/>
      </p:transition>
    </mc:Choice>
    <mc:Fallback>
      <p:transition spd="slow">
        <p:push/>
      </p:transition>
    </mc:Fallback>
  </mc:AlternateContent>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矩形 9"/>
          <p:cNvSpPr txBox="1"/>
          <p:nvPr/>
        </p:nvSpPr>
        <p:spPr>
          <a:xfrm>
            <a:off x="879034" y="6665"/>
            <a:ext cx="1831337" cy="599437"/>
          </a:xfrm>
          <a:prstGeom prst="rect">
            <a:avLst/>
          </a:prstGeom>
          <a:ln w="12700">
            <a:miter lim="400000"/>
          </a:ln>
        </p:spPr>
        <p:txBody>
          <a:bodyPr wrap="none" lIns="45718" tIns="45718" rIns="45718" bIns="45718">
            <a:spAutoFit/>
          </a:bodyPr>
          <a:lstStyle>
            <a:lvl1pPr>
              <a:defRPr sz="2800" spc="600">
                <a:solidFill>
                  <a:srgbClr val="FFFFFF"/>
                </a:solidFill>
                <a:latin typeface="微软雅黑" panose="020B0503020204020204" charset="-122"/>
                <a:ea typeface="微软雅黑" panose="020B0503020204020204" charset="-122"/>
                <a:cs typeface="微软雅黑" panose="020B0503020204020204" charset="-122"/>
                <a:sym typeface="微软雅黑" panose="020B0503020204020204" charset="-122"/>
              </a:defRPr>
            </a:lvl1pPr>
          </a:lstStyle>
          <a:p>
            <a:r>
              <a:t>主要内容</a:t>
            </a:r>
          </a:p>
        </p:txBody>
      </p:sp>
      <p:grpSp>
        <p:nvGrpSpPr>
          <p:cNvPr id="51" name="组合 21"/>
          <p:cNvGrpSpPr/>
          <p:nvPr/>
        </p:nvGrpSpPr>
        <p:grpSpPr>
          <a:xfrm>
            <a:off x="11324972" y="96496"/>
            <a:ext cx="419109" cy="330675"/>
            <a:chOff x="-1" y="0"/>
            <a:chExt cx="419108" cy="330674"/>
          </a:xfrm>
        </p:grpSpPr>
        <p:sp>
          <p:nvSpPr>
            <p:cNvPr id="48" name="Freeform 19"/>
            <p:cNvSpPr/>
            <p:nvPr/>
          </p:nvSpPr>
          <p:spPr>
            <a:xfrm>
              <a:off x="89716" y="164693"/>
              <a:ext cx="224935" cy="165982"/>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0" y="16250"/>
                    <a:pt x="0" y="16250"/>
                    <a:pt x="0" y="16250"/>
                  </a:cubicBezTo>
                  <a:cubicBezTo>
                    <a:pt x="2481" y="19420"/>
                    <a:pt x="6422" y="21600"/>
                    <a:pt x="10800" y="21600"/>
                  </a:cubicBezTo>
                  <a:cubicBezTo>
                    <a:pt x="15178" y="21600"/>
                    <a:pt x="19119" y="19420"/>
                    <a:pt x="21600" y="16250"/>
                  </a:cubicBezTo>
                  <a:cubicBezTo>
                    <a:pt x="21600" y="991"/>
                    <a:pt x="21600" y="991"/>
                    <a:pt x="21600" y="991"/>
                  </a:cubicBezTo>
                  <a:cubicBezTo>
                    <a:pt x="11530" y="7927"/>
                    <a:pt x="11530" y="7927"/>
                    <a:pt x="11530" y="7927"/>
                  </a:cubicBezTo>
                  <a:lnTo>
                    <a:pt x="0" y="0"/>
                  </a:lnTo>
                  <a:close/>
                </a:path>
              </a:pathLst>
            </a:custGeom>
            <a:solidFill>
              <a:srgbClr val="FFFFFF"/>
            </a:solidFill>
            <a:ln w="12700" cap="flat">
              <a:noFill/>
              <a:miter lim="400000"/>
            </a:ln>
            <a:effectLst/>
          </p:spPr>
          <p:txBody>
            <a:bodyPr wrap="square" lIns="45718" tIns="45718" rIns="45718" bIns="45718" numCol="1" anchor="t">
              <a:noAutofit/>
            </a:bodyPr>
            <a:lstStyle/>
            <a:p>
              <a:pPr>
                <a:defRPr>
                  <a:latin typeface="+mj-lt"/>
                  <a:ea typeface="+mj-ea"/>
                  <a:cs typeface="+mj-cs"/>
                  <a:sym typeface="Century Gothic" panose="020B0502020202020204"/>
                </a:defRPr>
              </a:pPr>
            </a:p>
          </p:txBody>
        </p:sp>
        <p:sp>
          <p:nvSpPr>
            <p:cNvPr id="49" name="Freeform 20"/>
            <p:cNvSpPr/>
            <p:nvPr/>
          </p:nvSpPr>
          <p:spPr>
            <a:xfrm>
              <a:off x="-2" y="0"/>
              <a:ext cx="419110" cy="210197"/>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lnTo>
                    <a:pt x="10800" y="0"/>
                  </a:lnTo>
                  <a:lnTo>
                    <a:pt x="0" y="10800"/>
                  </a:lnTo>
                  <a:lnTo>
                    <a:pt x="10800" y="21600"/>
                  </a:lnTo>
                  <a:lnTo>
                    <a:pt x="21600" y="10800"/>
                  </a:lnTo>
                  <a:close/>
                </a:path>
              </a:pathLst>
            </a:custGeom>
            <a:solidFill>
              <a:srgbClr val="FFFFFF"/>
            </a:solidFill>
            <a:ln w="12700" cap="flat">
              <a:noFill/>
              <a:miter lim="400000"/>
            </a:ln>
            <a:effectLst/>
          </p:spPr>
          <p:txBody>
            <a:bodyPr wrap="square" lIns="45718" tIns="45718" rIns="45718" bIns="45718" numCol="1" anchor="t">
              <a:noAutofit/>
            </a:bodyPr>
            <a:lstStyle/>
            <a:p>
              <a:pPr>
                <a:defRPr>
                  <a:latin typeface="+mj-lt"/>
                  <a:ea typeface="+mj-ea"/>
                  <a:cs typeface="+mj-cs"/>
                  <a:sym typeface="Century Gothic" panose="020B0502020202020204"/>
                </a:defRPr>
              </a:pPr>
            </a:p>
          </p:txBody>
        </p:sp>
        <p:sp>
          <p:nvSpPr>
            <p:cNvPr id="50" name="Freeform 21"/>
            <p:cNvSpPr/>
            <p:nvPr/>
          </p:nvSpPr>
          <p:spPr>
            <a:xfrm>
              <a:off x="341562" y="135215"/>
              <a:ext cx="47425" cy="141629"/>
            </a:xfrm>
            <a:custGeom>
              <a:avLst/>
              <a:gdLst/>
              <a:ahLst/>
              <a:cxnLst>
                <a:cxn ang="0">
                  <a:pos x="wd2" y="hd2"/>
                </a:cxn>
                <a:cxn ang="5400000">
                  <a:pos x="wd2" y="hd2"/>
                </a:cxn>
                <a:cxn ang="10800000">
                  <a:pos x="wd2" y="hd2"/>
                </a:cxn>
                <a:cxn ang="16200000">
                  <a:pos x="wd2" y="hd2"/>
                </a:cxn>
              </a:cxnLst>
              <a:rect l="0" t="0" r="r" b="b"/>
              <a:pathLst>
                <a:path w="21600" h="21600" extrusionOk="0">
                  <a:moveTo>
                    <a:pt x="16026" y="11381"/>
                  </a:moveTo>
                  <a:cubicBezTo>
                    <a:pt x="16026" y="0"/>
                    <a:pt x="16026" y="0"/>
                    <a:pt x="16026" y="0"/>
                  </a:cubicBezTo>
                  <a:cubicBezTo>
                    <a:pt x="5574" y="1626"/>
                    <a:pt x="5574" y="1626"/>
                    <a:pt x="5574" y="1626"/>
                  </a:cubicBezTo>
                  <a:cubicBezTo>
                    <a:pt x="5574" y="11381"/>
                    <a:pt x="5574" y="11381"/>
                    <a:pt x="5574" y="11381"/>
                  </a:cubicBezTo>
                  <a:cubicBezTo>
                    <a:pt x="2090" y="12077"/>
                    <a:pt x="0" y="13239"/>
                    <a:pt x="0" y="14632"/>
                  </a:cubicBezTo>
                  <a:cubicBezTo>
                    <a:pt x="0" y="16490"/>
                    <a:pt x="4877" y="21600"/>
                    <a:pt x="10452" y="21600"/>
                  </a:cubicBezTo>
                  <a:cubicBezTo>
                    <a:pt x="16723" y="21600"/>
                    <a:pt x="21600" y="16490"/>
                    <a:pt x="21600" y="14632"/>
                  </a:cubicBezTo>
                  <a:cubicBezTo>
                    <a:pt x="21600" y="13239"/>
                    <a:pt x="19510" y="12077"/>
                    <a:pt x="16026" y="11381"/>
                  </a:cubicBezTo>
                  <a:close/>
                </a:path>
              </a:pathLst>
            </a:custGeom>
            <a:solidFill>
              <a:srgbClr val="FFFFFF"/>
            </a:solidFill>
            <a:ln w="12700" cap="flat">
              <a:noFill/>
              <a:miter lim="400000"/>
            </a:ln>
            <a:effectLst/>
          </p:spPr>
          <p:txBody>
            <a:bodyPr wrap="square" lIns="45718" tIns="45718" rIns="45718" bIns="45718" numCol="1" anchor="t">
              <a:noAutofit/>
            </a:bodyPr>
            <a:lstStyle/>
            <a:p>
              <a:pPr>
                <a:defRPr>
                  <a:latin typeface="+mj-lt"/>
                  <a:ea typeface="+mj-ea"/>
                  <a:cs typeface="+mj-cs"/>
                  <a:sym typeface="Century Gothic" panose="020B0502020202020204"/>
                </a:defRPr>
              </a:pPr>
            </a:p>
          </p:txBody>
        </p:sp>
      </p:grpSp>
      <p:grpSp>
        <p:nvGrpSpPr>
          <p:cNvPr id="61" name="组合 25"/>
          <p:cNvGrpSpPr/>
          <p:nvPr/>
        </p:nvGrpSpPr>
        <p:grpSpPr>
          <a:xfrm>
            <a:off x="10627577" y="105341"/>
            <a:ext cx="397487" cy="333772"/>
            <a:chOff x="0" y="4"/>
            <a:chExt cx="397485" cy="333770"/>
          </a:xfrm>
        </p:grpSpPr>
        <p:sp>
          <p:nvSpPr>
            <p:cNvPr id="52" name="Freeform 22"/>
            <p:cNvSpPr/>
            <p:nvPr/>
          </p:nvSpPr>
          <p:spPr>
            <a:xfrm>
              <a:off x="42358" y="4"/>
              <a:ext cx="132278" cy="173775"/>
            </a:xfrm>
            <a:custGeom>
              <a:avLst/>
              <a:gdLst/>
              <a:ahLst/>
              <a:cxnLst>
                <a:cxn ang="0">
                  <a:pos x="wd2" y="hd2"/>
                </a:cxn>
                <a:cxn ang="5400000">
                  <a:pos x="wd2" y="hd2"/>
                </a:cxn>
                <a:cxn ang="10800000">
                  <a:pos x="wd2" y="hd2"/>
                </a:cxn>
                <a:cxn ang="16200000">
                  <a:pos x="wd2" y="hd2"/>
                </a:cxn>
              </a:cxnLst>
              <a:rect l="0" t="0" r="r" b="b"/>
              <a:pathLst>
                <a:path w="19636" h="19293" extrusionOk="0">
                  <a:moveTo>
                    <a:pt x="0" y="11211"/>
                  </a:moveTo>
                  <a:cubicBezTo>
                    <a:pt x="0" y="12240"/>
                    <a:pt x="785" y="13122"/>
                    <a:pt x="1964" y="13122"/>
                  </a:cubicBezTo>
                  <a:cubicBezTo>
                    <a:pt x="2553" y="16648"/>
                    <a:pt x="5891" y="19293"/>
                    <a:pt x="9622" y="19293"/>
                  </a:cubicBezTo>
                  <a:cubicBezTo>
                    <a:pt x="13549" y="19293"/>
                    <a:pt x="16691" y="16648"/>
                    <a:pt x="17476" y="13122"/>
                  </a:cubicBezTo>
                  <a:cubicBezTo>
                    <a:pt x="17476" y="13122"/>
                    <a:pt x="17476" y="13122"/>
                    <a:pt x="17476" y="13122"/>
                  </a:cubicBezTo>
                  <a:cubicBezTo>
                    <a:pt x="18654" y="13122"/>
                    <a:pt x="19636" y="12240"/>
                    <a:pt x="19636" y="11211"/>
                  </a:cubicBezTo>
                  <a:cubicBezTo>
                    <a:pt x="19636" y="10330"/>
                    <a:pt x="18851" y="9595"/>
                    <a:pt x="17869" y="9448"/>
                  </a:cubicBezTo>
                  <a:cubicBezTo>
                    <a:pt x="17869" y="9448"/>
                    <a:pt x="20029" y="4011"/>
                    <a:pt x="15513" y="2395"/>
                  </a:cubicBezTo>
                  <a:cubicBezTo>
                    <a:pt x="14924" y="-2307"/>
                    <a:pt x="4124" y="1366"/>
                    <a:pt x="4124" y="1366"/>
                  </a:cubicBezTo>
                  <a:cubicBezTo>
                    <a:pt x="-1571" y="3571"/>
                    <a:pt x="1178" y="9595"/>
                    <a:pt x="1178" y="9595"/>
                  </a:cubicBezTo>
                  <a:cubicBezTo>
                    <a:pt x="1178" y="9595"/>
                    <a:pt x="1178" y="9595"/>
                    <a:pt x="1178" y="9595"/>
                  </a:cubicBezTo>
                  <a:cubicBezTo>
                    <a:pt x="393" y="9889"/>
                    <a:pt x="0" y="10477"/>
                    <a:pt x="0" y="11211"/>
                  </a:cubicBezTo>
                  <a:close/>
                  <a:moveTo>
                    <a:pt x="1964" y="9742"/>
                  </a:moveTo>
                  <a:cubicBezTo>
                    <a:pt x="1964" y="9742"/>
                    <a:pt x="1964" y="9742"/>
                    <a:pt x="1964" y="9742"/>
                  </a:cubicBezTo>
                  <a:cubicBezTo>
                    <a:pt x="2160" y="9742"/>
                    <a:pt x="2160" y="9742"/>
                    <a:pt x="2160" y="9742"/>
                  </a:cubicBezTo>
                  <a:cubicBezTo>
                    <a:pt x="2160" y="9301"/>
                    <a:pt x="2160" y="9301"/>
                    <a:pt x="2160" y="9301"/>
                  </a:cubicBezTo>
                  <a:cubicBezTo>
                    <a:pt x="2749" y="6803"/>
                    <a:pt x="2749" y="6803"/>
                    <a:pt x="2749" y="6803"/>
                  </a:cubicBezTo>
                  <a:cubicBezTo>
                    <a:pt x="3142" y="6362"/>
                    <a:pt x="3534" y="6069"/>
                    <a:pt x="3534" y="6069"/>
                  </a:cubicBezTo>
                  <a:cubicBezTo>
                    <a:pt x="8444" y="6215"/>
                    <a:pt x="12371" y="4452"/>
                    <a:pt x="12371" y="4452"/>
                  </a:cubicBezTo>
                  <a:cubicBezTo>
                    <a:pt x="15709" y="2542"/>
                    <a:pt x="16691" y="9889"/>
                    <a:pt x="16691" y="9889"/>
                  </a:cubicBezTo>
                  <a:cubicBezTo>
                    <a:pt x="16887" y="9889"/>
                    <a:pt x="16887" y="9889"/>
                    <a:pt x="16887" y="9889"/>
                  </a:cubicBezTo>
                  <a:cubicBezTo>
                    <a:pt x="17280" y="9742"/>
                    <a:pt x="17280" y="9742"/>
                    <a:pt x="17280" y="9742"/>
                  </a:cubicBezTo>
                  <a:cubicBezTo>
                    <a:pt x="17476" y="9742"/>
                    <a:pt x="17476" y="9742"/>
                    <a:pt x="17476" y="9742"/>
                  </a:cubicBezTo>
                  <a:cubicBezTo>
                    <a:pt x="17869" y="9742"/>
                    <a:pt x="18262" y="9889"/>
                    <a:pt x="18458" y="10183"/>
                  </a:cubicBezTo>
                  <a:cubicBezTo>
                    <a:pt x="18851" y="10477"/>
                    <a:pt x="19047" y="10771"/>
                    <a:pt x="19047" y="11211"/>
                  </a:cubicBezTo>
                  <a:cubicBezTo>
                    <a:pt x="19047" y="11652"/>
                    <a:pt x="18851" y="12093"/>
                    <a:pt x="18458" y="12387"/>
                  </a:cubicBezTo>
                  <a:cubicBezTo>
                    <a:pt x="18262" y="12534"/>
                    <a:pt x="17869" y="12681"/>
                    <a:pt x="17476" y="12681"/>
                  </a:cubicBezTo>
                  <a:cubicBezTo>
                    <a:pt x="17476" y="12681"/>
                    <a:pt x="17476" y="12681"/>
                    <a:pt x="17476" y="12681"/>
                  </a:cubicBezTo>
                  <a:cubicBezTo>
                    <a:pt x="16887" y="12681"/>
                    <a:pt x="16887" y="12681"/>
                    <a:pt x="16887" y="12681"/>
                  </a:cubicBezTo>
                  <a:cubicBezTo>
                    <a:pt x="16887" y="13122"/>
                    <a:pt x="16887" y="13122"/>
                    <a:pt x="16887" y="13122"/>
                  </a:cubicBezTo>
                  <a:cubicBezTo>
                    <a:pt x="16494" y="14738"/>
                    <a:pt x="15709" y="16207"/>
                    <a:pt x="14334" y="17236"/>
                  </a:cubicBezTo>
                  <a:cubicBezTo>
                    <a:pt x="13745" y="17677"/>
                    <a:pt x="12960" y="18117"/>
                    <a:pt x="12174" y="18411"/>
                  </a:cubicBezTo>
                  <a:cubicBezTo>
                    <a:pt x="11389" y="18705"/>
                    <a:pt x="10604" y="18852"/>
                    <a:pt x="9622" y="18852"/>
                  </a:cubicBezTo>
                  <a:cubicBezTo>
                    <a:pt x="8836" y="18852"/>
                    <a:pt x="7854" y="18705"/>
                    <a:pt x="7069" y="18411"/>
                  </a:cubicBezTo>
                  <a:cubicBezTo>
                    <a:pt x="6284" y="18117"/>
                    <a:pt x="5694" y="17677"/>
                    <a:pt x="4909" y="17236"/>
                  </a:cubicBezTo>
                  <a:cubicBezTo>
                    <a:pt x="3731" y="16207"/>
                    <a:pt x="2749" y="14738"/>
                    <a:pt x="2356" y="13122"/>
                  </a:cubicBezTo>
                  <a:cubicBezTo>
                    <a:pt x="2356" y="12681"/>
                    <a:pt x="2356" y="12681"/>
                    <a:pt x="2356" y="12681"/>
                  </a:cubicBezTo>
                  <a:cubicBezTo>
                    <a:pt x="1964" y="12681"/>
                    <a:pt x="1964" y="12681"/>
                    <a:pt x="1964" y="12681"/>
                  </a:cubicBezTo>
                  <a:cubicBezTo>
                    <a:pt x="1178" y="12681"/>
                    <a:pt x="589" y="11946"/>
                    <a:pt x="589" y="11211"/>
                  </a:cubicBezTo>
                  <a:cubicBezTo>
                    <a:pt x="589" y="10771"/>
                    <a:pt x="589" y="10477"/>
                    <a:pt x="982" y="10183"/>
                  </a:cubicBezTo>
                  <a:cubicBezTo>
                    <a:pt x="1178" y="9889"/>
                    <a:pt x="1571" y="9742"/>
                    <a:pt x="1964" y="9742"/>
                  </a:cubicBezTo>
                  <a:close/>
                </a:path>
              </a:pathLst>
            </a:custGeom>
            <a:solidFill>
              <a:srgbClr val="FFFFFF"/>
            </a:solidFill>
            <a:ln w="12700" cap="flat">
              <a:noFill/>
              <a:miter lim="400000"/>
            </a:ln>
            <a:effectLst/>
          </p:spPr>
          <p:txBody>
            <a:bodyPr wrap="square" lIns="45718" tIns="45718" rIns="45718" bIns="45718" numCol="1" anchor="t">
              <a:noAutofit/>
            </a:bodyPr>
            <a:lstStyle/>
            <a:p>
              <a:pPr>
                <a:defRPr>
                  <a:latin typeface="+mj-lt"/>
                  <a:ea typeface="+mj-ea"/>
                  <a:cs typeface="+mj-cs"/>
                  <a:sym typeface="Century Gothic" panose="020B0502020202020204"/>
                </a:defRPr>
              </a:pPr>
            </a:p>
          </p:txBody>
        </p:sp>
        <p:sp>
          <p:nvSpPr>
            <p:cNvPr id="53" name="Freeform 23"/>
            <p:cNvSpPr/>
            <p:nvPr/>
          </p:nvSpPr>
          <p:spPr>
            <a:xfrm>
              <a:off x="63553" y="75657"/>
              <a:ext cx="85855" cy="30665"/>
            </a:xfrm>
            <a:custGeom>
              <a:avLst/>
              <a:gdLst/>
              <a:ahLst/>
              <a:cxnLst>
                <a:cxn ang="0">
                  <a:pos x="wd2" y="hd2"/>
                </a:cxn>
                <a:cxn ang="5400000">
                  <a:pos x="wd2" y="hd2"/>
                </a:cxn>
                <a:cxn ang="10800000">
                  <a:pos x="wd2" y="hd2"/>
                </a:cxn>
                <a:cxn ang="16200000">
                  <a:pos x="wd2" y="hd2"/>
                </a:cxn>
              </a:cxnLst>
              <a:rect l="0" t="0" r="r" b="b"/>
              <a:pathLst>
                <a:path w="21600" h="21600" extrusionOk="0">
                  <a:moveTo>
                    <a:pt x="1994" y="21600"/>
                  </a:moveTo>
                  <a:cubicBezTo>
                    <a:pt x="7643" y="21600"/>
                    <a:pt x="7643" y="21600"/>
                    <a:pt x="7643" y="21600"/>
                  </a:cubicBezTo>
                  <a:cubicBezTo>
                    <a:pt x="8640" y="21600"/>
                    <a:pt x="9637" y="18783"/>
                    <a:pt x="9637" y="15965"/>
                  </a:cubicBezTo>
                  <a:cubicBezTo>
                    <a:pt x="9637" y="10330"/>
                    <a:pt x="9637" y="10330"/>
                    <a:pt x="9637" y="10330"/>
                  </a:cubicBezTo>
                  <a:cubicBezTo>
                    <a:pt x="11963" y="10330"/>
                    <a:pt x="11963" y="10330"/>
                    <a:pt x="11963" y="10330"/>
                  </a:cubicBezTo>
                  <a:cubicBezTo>
                    <a:pt x="11963" y="15965"/>
                    <a:pt x="11963" y="15965"/>
                    <a:pt x="11963" y="15965"/>
                  </a:cubicBezTo>
                  <a:cubicBezTo>
                    <a:pt x="11963" y="18783"/>
                    <a:pt x="12628" y="21600"/>
                    <a:pt x="13957" y="21600"/>
                  </a:cubicBezTo>
                  <a:cubicBezTo>
                    <a:pt x="19606" y="21600"/>
                    <a:pt x="19606" y="21600"/>
                    <a:pt x="19606" y="21600"/>
                  </a:cubicBezTo>
                  <a:cubicBezTo>
                    <a:pt x="20603" y="21600"/>
                    <a:pt x="21600" y="18783"/>
                    <a:pt x="21600" y="15965"/>
                  </a:cubicBezTo>
                  <a:cubicBezTo>
                    <a:pt x="21600" y="5635"/>
                    <a:pt x="21600" y="5635"/>
                    <a:pt x="21600" y="5635"/>
                  </a:cubicBezTo>
                  <a:cubicBezTo>
                    <a:pt x="21600" y="1878"/>
                    <a:pt x="20603" y="0"/>
                    <a:pt x="19606" y="0"/>
                  </a:cubicBezTo>
                  <a:cubicBezTo>
                    <a:pt x="13957" y="0"/>
                    <a:pt x="13957" y="0"/>
                    <a:pt x="13957" y="0"/>
                  </a:cubicBezTo>
                  <a:cubicBezTo>
                    <a:pt x="12628" y="0"/>
                    <a:pt x="11963" y="1878"/>
                    <a:pt x="11963" y="5635"/>
                  </a:cubicBezTo>
                  <a:cubicBezTo>
                    <a:pt x="11963" y="8452"/>
                    <a:pt x="11963" y="8452"/>
                    <a:pt x="11963" y="8452"/>
                  </a:cubicBezTo>
                  <a:cubicBezTo>
                    <a:pt x="9637" y="8452"/>
                    <a:pt x="9637" y="8452"/>
                    <a:pt x="9637" y="8452"/>
                  </a:cubicBezTo>
                  <a:cubicBezTo>
                    <a:pt x="9637" y="5635"/>
                    <a:pt x="9637" y="5635"/>
                    <a:pt x="9637" y="5635"/>
                  </a:cubicBezTo>
                  <a:cubicBezTo>
                    <a:pt x="9637" y="1878"/>
                    <a:pt x="8640" y="0"/>
                    <a:pt x="7643" y="0"/>
                  </a:cubicBezTo>
                  <a:cubicBezTo>
                    <a:pt x="1994" y="0"/>
                    <a:pt x="1994" y="0"/>
                    <a:pt x="1994" y="0"/>
                  </a:cubicBezTo>
                  <a:cubicBezTo>
                    <a:pt x="997" y="0"/>
                    <a:pt x="0" y="1878"/>
                    <a:pt x="0" y="5635"/>
                  </a:cubicBezTo>
                  <a:cubicBezTo>
                    <a:pt x="0" y="15965"/>
                    <a:pt x="0" y="15965"/>
                    <a:pt x="0" y="15965"/>
                  </a:cubicBezTo>
                  <a:cubicBezTo>
                    <a:pt x="0" y="18783"/>
                    <a:pt x="997" y="21600"/>
                    <a:pt x="1994" y="21600"/>
                  </a:cubicBezTo>
                  <a:close/>
                  <a:moveTo>
                    <a:pt x="12295" y="5635"/>
                  </a:moveTo>
                  <a:cubicBezTo>
                    <a:pt x="12295" y="2817"/>
                    <a:pt x="12960" y="939"/>
                    <a:pt x="13957" y="939"/>
                  </a:cubicBezTo>
                  <a:cubicBezTo>
                    <a:pt x="19606" y="939"/>
                    <a:pt x="19606" y="939"/>
                    <a:pt x="19606" y="939"/>
                  </a:cubicBezTo>
                  <a:cubicBezTo>
                    <a:pt x="20271" y="939"/>
                    <a:pt x="20935" y="2817"/>
                    <a:pt x="20935" y="5635"/>
                  </a:cubicBezTo>
                  <a:cubicBezTo>
                    <a:pt x="20935" y="15965"/>
                    <a:pt x="20935" y="15965"/>
                    <a:pt x="20935" y="15965"/>
                  </a:cubicBezTo>
                  <a:cubicBezTo>
                    <a:pt x="20935" y="17843"/>
                    <a:pt x="20271" y="19722"/>
                    <a:pt x="19606" y="19722"/>
                  </a:cubicBezTo>
                  <a:cubicBezTo>
                    <a:pt x="13957" y="19722"/>
                    <a:pt x="13957" y="19722"/>
                    <a:pt x="13957" y="19722"/>
                  </a:cubicBezTo>
                  <a:cubicBezTo>
                    <a:pt x="12960" y="19722"/>
                    <a:pt x="12295" y="17843"/>
                    <a:pt x="12295" y="15965"/>
                  </a:cubicBezTo>
                  <a:lnTo>
                    <a:pt x="12295" y="5635"/>
                  </a:lnTo>
                  <a:close/>
                  <a:moveTo>
                    <a:pt x="332" y="5635"/>
                  </a:moveTo>
                  <a:cubicBezTo>
                    <a:pt x="332" y="2817"/>
                    <a:pt x="997" y="939"/>
                    <a:pt x="1994" y="939"/>
                  </a:cubicBezTo>
                  <a:cubicBezTo>
                    <a:pt x="7643" y="939"/>
                    <a:pt x="7643" y="939"/>
                    <a:pt x="7643" y="939"/>
                  </a:cubicBezTo>
                  <a:cubicBezTo>
                    <a:pt x="8640" y="939"/>
                    <a:pt x="9305" y="2817"/>
                    <a:pt x="9305" y="5635"/>
                  </a:cubicBezTo>
                  <a:cubicBezTo>
                    <a:pt x="9305" y="8452"/>
                    <a:pt x="9305" y="8452"/>
                    <a:pt x="9305" y="8452"/>
                  </a:cubicBezTo>
                  <a:cubicBezTo>
                    <a:pt x="9305" y="10330"/>
                    <a:pt x="9305" y="10330"/>
                    <a:pt x="9305" y="10330"/>
                  </a:cubicBezTo>
                  <a:cubicBezTo>
                    <a:pt x="9305" y="15965"/>
                    <a:pt x="9305" y="15965"/>
                    <a:pt x="9305" y="15965"/>
                  </a:cubicBezTo>
                  <a:cubicBezTo>
                    <a:pt x="9305" y="17843"/>
                    <a:pt x="8640" y="19722"/>
                    <a:pt x="7643" y="19722"/>
                  </a:cubicBezTo>
                  <a:cubicBezTo>
                    <a:pt x="1994" y="19722"/>
                    <a:pt x="1994" y="19722"/>
                    <a:pt x="1994" y="19722"/>
                  </a:cubicBezTo>
                  <a:cubicBezTo>
                    <a:pt x="997" y="19722"/>
                    <a:pt x="332" y="17843"/>
                    <a:pt x="332" y="15965"/>
                  </a:cubicBezTo>
                  <a:lnTo>
                    <a:pt x="332" y="5635"/>
                  </a:lnTo>
                  <a:close/>
                </a:path>
              </a:pathLst>
            </a:custGeom>
            <a:solidFill>
              <a:srgbClr val="FFFFFF"/>
            </a:solidFill>
            <a:ln w="12700" cap="flat">
              <a:noFill/>
              <a:miter lim="400000"/>
            </a:ln>
            <a:effectLst/>
          </p:spPr>
          <p:txBody>
            <a:bodyPr wrap="square" lIns="45718" tIns="45718" rIns="45718" bIns="45718" numCol="1" anchor="t">
              <a:noAutofit/>
            </a:bodyPr>
            <a:lstStyle/>
            <a:p>
              <a:pPr>
                <a:defRPr>
                  <a:latin typeface="+mj-lt"/>
                  <a:ea typeface="+mj-ea"/>
                  <a:cs typeface="+mj-cs"/>
                  <a:sym typeface="Century Gothic" panose="020B0502020202020204"/>
                </a:defRPr>
              </a:pPr>
            </a:p>
          </p:txBody>
        </p:sp>
        <p:sp>
          <p:nvSpPr>
            <p:cNvPr id="54" name="Freeform 24"/>
            <p:cNvSpPr/>
            <p:nvPr/>
          </p:nvSpPr>
          <p:spPr>
            <a:xfrm>
              <a:off x="170588" y="65065"/>
              <a:ext cx="226898" cy="263693"/>
            </a:xfrm>
            <a:custGeom>
              <a:avLst/>
              <a:gdLst/>
              <a:ahLst/>
              <a:cxnLst>
                <a:cxn ang="0">
                  <a:pos x="wd2" y="hd2"/>
                </a:cxn>
                <a:cxn ang="5400000">
                  <a:pos x="wd2" y="hd2"/>
                </a:cxn>
                <a:cxn ang="10800000">
                  <a:pos x="wd2" y="hd2"/>
                </a:cxn>
                <a:cxn ang="16200000">
                  <a:pos x="wd2" y="hd2"/>
                </a:cxn>
              </a:cxnLst>
              <a:rect l="0" t="0" r="r" b="b"/>
              <a:pathLst>
                <a:path w="21600" h="21600" extrusionOk="0">
                  <a:moveTo>
                    <a:pt x="17958" y="17910"/>
                  </a:moveTo>
                  <a:cubicBezTo>
                    <a:pt x="17958" y="0"/>
                    <a:pt x="17958" y="0"/>
                    <a:pt x="17958" y="0"/>
                  </a:cubicBezTo>
                  <a:cubicBezTo>
                    <a:pt x="251" y="0"/>
                    <a:pt x="251" y="0"/>
                    <a:pt x="251" y="0"/>
                  </a:cubicBezTo>
                  <a:cubicBezTo>
                    <a:pt x="251" y="543"/>
                    <a:pt x="126" y="977"/>
                    <a:pt x="0" y="1303"/>
                  </a:cubicBezTo>
                  <a:cubicBezTo>
                    <a:pt x="251" y="1411"/>
                    <a:pt x="502" y="1628"/>
                    <a:pt x="628" y="1845"/>
                  </a:cubicBezTo>
                  <a:cubicBezTo>
                    <a:pt x="15823" y="1845"/>
                    <a:pt x="15823" y="1845"/>
                    <a:pt x="15823" y="1845"/>
                  </a:cubicBezTo>
                  <a:cubicBezTo>
                    <a:pt x="15823" y="17910"/>
                    <a:pt x="15823" y="17910"/>
                    <a:pt x="15823" y="17910"/>
                  </a:cubicBezTo>
                  <a:cubicBezTo>
                    <a:pt x="5023" y="17910"/>
                    <a:pt x="5023" y="17910"/>
                    <a:pt x="5023" y="17910"/>
                  </a:cubicBezTo>
                  <a:cubicBezTo>
                    <a:pt x="5023" y="19104"/>
                    <a:pt x="5023" y="19104"/>
                    <a:pt x="5023" y="19104"/>
                  </a:cubicBezTo>
                  <a:cubicBezTo>
                    <a:pt x="4898" y="19104"/>
                    <a:pt x="4898" y="19104"/>
                    <a:pt x="4898" y="19104"/>
                  </a:cubicBezTo>
                  <a:cubicBezTo>
                    <a:pt x="4647" y="20189"/>
                    <a:pt x="3265" y="21057"/>
                    <a:pt x="1256" y="21600"/>
                  </a:cubicBezTo>
                  <a:cubicBezTo>
                    <a:pt x="21600" y="21600"/>
                    <a:pt x="21600" y="21600"/>
                    <a:pt x="21600" y="21600"/>
                  </a:cubicBezTo>
                  <a:cubicBezTo>
                    <a:pt x="21600" y="17910"/>
                    <a:pt x="21600" y="17910"/>
                    <a:pt x="21600" y="17910"/>
                  </a:cubicBezTo>
                  <a:lnTo>
                    <a:pt x="17958" y="17910"/>
                  </a:lnTo>
                  <a:close/>
                </a:path>
              </a:pathLst>
            </a:custGeom>
            <a:solidFill>
              <a:srgbClr val="FFFFFF"/>
            </a:solidFill>
            <a:ln w="12700" cap="flat">
              <a:noFill/>
              <a:miter lim="400000"/>
            </a:ln>
            <a:effectLst/>
          </p:spPr>
          <p:txBody>
            <a:bodyPr wrap="square" lIns="45718" tIns="45718" rIns="45718" bIns="45718" numCol="1" anchor="t">
              <a:noAutofit/>
            </a:bodyPr>
            <a:lstStyle/>
            <a:p>
              <a:pPr>
                <a:defRPr>
                  <a:latin typeface="+mj-lt"/>
                  <a:ea typeface="+mj-ea"/>
                  <a:cs typeface="+mj-cs"/>
                  <a:sym typeface="Century Gothic" panose="020B0502020202020204"/>
                </a:defRPr>
              </a:pPr>
            </a:p>
          </p:txBody>
        </p:sp>
        <p:sp>
          <p:nvSpPr>
            <p:cNvPr id="55" name="Freeform 25"/>
            <p:cNvSpPr/>
            <p:nvPr/>
          </p:nvSpPr>
          <p:spPr>
            <a:xfrm>
              <a:off x="0" y="172660"/>
              <a:ext cx="215192" cy="161116"/>
            </a:xfrm>
            <a:custGeom>
              <a:avLst/>
              <a:gdLst/>
              <a:ahLst/>
              <a:cxnLst>
                <a:cxn ang="0">
                  <a:pos x="wd2" y="hd2"/>
                </a:cxn>
                <a:cxn ang="5400000">
                  <a:pos x="wd2" y="hd2"/>
                </a:cxn>
                <a:cxn ang="10800000">
                  <a:pos x="wd2" y="hd2"/>
                </a:cxn>
                <a:cxn ang="16200000">
                  <a:pos x="wd2" y="hd2"/>
                </a:cxn>
              </a:cxnLst>
              <a:rect l="0" t="0" r="r" b="b"/>
              <a:pathLst>
                <a:path w="21600" h="21600" extrusionOk="0">
                  <a:moveTo>
                    <a:pt x="21600" y="16111"/>
                  </a:moveTo>
                  <a:cubicBezTo>
                    <a:pt x="21600" y="15934"/>
                    <a:pt x="21600" y="15934"/>
                    <a:pt x="21600" y="15934"/>
                  </a:cubicBezTo>
                  <a:cubicBezTo>
                    <a:pt x="21600" y="15934"/>
                    <a:pt x="21600" y="15934"/>
                    <a:pt x="21600" y="15934"/>
                  </a:cubicBezTo>
                  <a:cubicBezTo>
                    <a:pt x="21600" y="6905"/>
                    <a:pt x="21600" y="6905"/>
                    <a:pt x="21600" y="6905"/>
                  </a:cubicBezTo>
                  <a:cubicBezTo>
                    <a:pt x="21600" y="6905"/>
                    <a:pt x="21600" y="6905"/>
                    <a:pt x="21600" y="6905"/>
                  </a:cubicBezTo>
                  <a:cubicBezTo>
                    <a:pt x="21202" y="4072"/>
                    <a:pt x="19347" y="1593"/>
                    <a:pt x="16697" y="0"/>
                  </a:cubicBezTo>
                  <a:cubicBezTo>
                    <a:pt x="12059" y="10446"/>
                    <a:pt x="12059" y="10446"/>
                    <a:pt x="12059" y="10446"/>
                  </a:cubicBezTo>
                  <a:cubicBezTo>
                    <a:pt x="11529" y="5843"/>
                    <a:pt x="11529" y="5843"/>
                    <a:pt x="11529" y="5843"/>
                  </a:cubicBezTo>
                  <a:cubicBezTo>
                    <a:pt x="11926" y="5489"/>
                    <a:pt x="12191" y="4957"/>
                    <a:pt x="12191" y="4249"/>
                  </a:cubicBezTo>
                  <a:cubicBezTo>
                    <a:pt x="12191" y="3364"/>
                    <a:pt x="11529" y="2479"/>
                    <a:pt x="10866" y="2479"/>
                  </a:cubicBezTo>
                  <a:cubicBezTo>
                    <a:pt x="10071" y="2479"/>
                    <a:pt x="9409" y="3364"/>
                    <a:pt x="9409" y="4249"/>
                  </a:cubicBezTo>
                  <a:cubicBezTo>
                    <a:pt x="9409" y="4957"/>
                    <a:pt x="9674" y="5489"/>
                    <a:pt x="10071" y="5843"/>
                  </a:cubicBezTo>
                  <a:cubicBezTo>
                    <a:pt x="9541" y="10446"/>
                    <a:pt x="9541" y="10446"/>
                    <a:pt x="9541" y="10446"/>
                  </a:cubicBezTo>
                  <a:cubicBezTo>
                    <a:pt x="4903" y="0"/>
                    <a:pt x="4903" y="0"/>
                    <a:pt x="4903" y="0"/>
                  </a:cubicBezTo>
                  <a:cubicBezTo>
                    <a:pt x="2253" y="1593"/>
                    <a:pt x="530" y="4072"/>
                    <a:pt x="133" y="6905"/>
                  </a:cubicBezTo>
                  <a:cubicBezTo>
                    <a:pt x="0" y="6905"/>
                    <a:pt x="0" y="6905"/>
                    <a:pt x="0" y="6905"/>
                  </a:cubicBezTo>
                  <a:cubicBezTo>
                    <a:pt x="0" y="15934"/>
                    <a:pt x="0" y="15934"/>
                    <a:pt x="0" y="15934"/>
                  </a:cubicBezTo>
                  <a:cubicBezTo>
                    <a:pt x="0" y="15934"/>
                    <a:pt x="0" y="15934"/>
                    <a:pt x="0" y="15934"/>
                  </a:cubicBezTo>
                  <a:cubicBezTo>
                    <a:pt x="0" y="15934"/>
                    <a:pt x="0" y="15934"/>
                    <a:pt x="0" y="16111"/>
                  </a:cubicBezTo>
                  <a:cubicBezTo>
                    <a:pt x="0" y="19121"/>
                    <a:pt x="4903" y="21600"/>
                    <a:pt x="10866" y="21600"/>
                  </a:cubicBezTo>
                  <a:cubicBezTo>
                    <a:pt x="16829" y="21600"/>
                    <a:pt x="21600" y="19121"/>
                    <a:pt x="21600" y="16111"/>
                  </a:cubicBezTo>
                  <a:close/>
                </a:path>
              </a:pathLst>
            </a:custGeom>
            <a:solidFill>
              <a:srgbClr val="FFFFFF"/>
            </a:solidFill>
            <a:ln w="12700" cap="flat">
              <a:noFill/>
              <a:miter lim="400000"/>
            </a:ln>
            <a:effectLst/>
          </p:spPr>
          <p:txBody>
            <a:bodyPr wrap="square" lIns="45718" tIns="45718" rIns="45718" bIns="45718" numCol="1" anchor="t">
              <a:noAutofit/>
            </a:bodyPr>
            <a:lstStyle/>
            <a:p>
              <a:pPr>
                <a:defRPr>
                  <a:latin typeface="+mj-lt"/>
                  <a:ea typeface="+mj-ea"/>
                  <a:cs typeface="+mj-cs"/>
                  <a:sym typeface="Century Gothic" panose="020B0502020202020204"/>
                </a:defRPr>
              </a:pPr>
            </a:p>
          </p:txBody>
        </p:sp>
        <p:sp>
          <p:nvSpPr>
            <p:cNvPr id="56" name="Rectangle 26"/>
            <p:cNvSpPr/>
            <p:nvPr/>
          </p:nvSpPr>
          <p:spPr>
            <a:xfrm>
              <a:off x="199577" y="118025"/>
              <a:ext cx="118747" cy="14498"/>
            </a:xfrm>
            <a:prstGeom prst="rect">
              <a:avLst/>
            </a:prstGeom>
            <a:solidFill>
              <a:srgbClr val="FFFFFF"/>
            </a:solidFill>
            <a:ln w="12700" cap="flat">
              <a:noFill/>
              <a:miter lim="400000"/>
            </a:ln>
            <a:effectLst/>
          </p:spPr>
          <p:txBody>
            <a:bodyPr wrap="square" lIns="45718" tIns="45718" rIns="45718" bIns="45718" numCol="1" anchor="t">
              <a:noAutofit/>
            </a:bodyPr>
            <a:lstStyle/>
            <a:p>
              <a:pPr>
                <a:defRPr>
                  <a:latin typeface="+mj-lt"/>
                  <a:ea typeface="+mj-ea"/>
                  <a:cs typeface="+mj-cs"/>
                  <a:sym typeface="Century Gothic" panose="020B0502020202020204"/>
                </a:defRPr>
              </a:pPr>
            </a:p>
          </p:txBody>
        </p:sp>
        <p:sp>
          <p:nvSpPr>
            <p:cNvPr id="57" name="Rectangle 27"/>
            <p:cNvSpPr/>
            <p:nvPr/>
          </p:nvSpPr>
          <p:spPr>
            <a:xfrm>
              <a:off x="199577" y="148686"/>
              <a:ext cx="118747" cy="13383"/>
            </a:xfrm>
            <a:prstGeom prst="rect">
              <a:avLst/>
            </a:prstGeom>
            <a:solidFill>
              <a:srgbClr val="FFFFFF"/>
            </a:solidFill>
            <a:ln w="12700" cap="flat">
              <a:noFill/>
              <a:miter lim="400000"/>
            </a:ln>
            <a:effectLst/>
          </p:spPr>
          <p:txBody>
            <a:bodyPr wrap="square" lIns="45718" tIns="45718" rIns="45718" bIns="45718" numCol="1" anchor="t">
              <a:noAutofit/>
            </a:bodyPr>
            <a:lstStyle/>
            <a:p>
              <a:pPr>
                <a:defRPr>
                  <a:latin typeface="+mj-lt"/>
                  <a:ea typeface="+mj-ea"/>
                  <a:cs typeface="+mj-cs"/>
                  <a:sym typeface="Century Gothic" panose="020B0502020202020204"/>
                </a:defRPr>
              </a:pPr>
            </a:p>
          </p:txBody>
        </p:sp>
        <p:sp>
          <p:nvSpPr>
            <p:cNvPr id="58" name="Rectangle 28"/>
            <p:cNvSpPr/>
            <p:nvPr/>
          </p:nvSpPr>
          <p:spPr>
            <a:xfrm>
              <a:off x="232469" y="178792"/>
              <a:ext cx="85855" cy="15056"/>
            </a:xfrm>
            <a:prstGeom prst="rect">
              <a:avLst/>
            </a:prstGeom>
            <a:solidFill>
              <a:srgbClr val="FFFFFF"/>
            </a:solidFill>
            <a:ln w="12700" cap="flat">
              <a:noFill/>
              <a:miter lim="400000"/>
            </a:ln>
            <a:effectLst/>
          </p:spPr>
          <p:txBody>
            <a:bodyPr wrap="square" lIns="45718" tIns="45718" rIns="45718" bIns="45718" numCol="1" anchor="t">
              <a:noAutofit/>
            </a:bodyPr>
            <a:lstStyle/>
            <a:p>
              <a:pPr>
                <a:defRPr>
                  <a:latin typeface="+mj-lt"/>
                  <a:ea typeface="+mj-ea"/>
                  <a:cs typeface="+mj-cs"/>
                  <a:sym typeface="Century Gothic" panose="020B0502020202020204"/>
                </a:defRPr>
              </a:pPr>
            </a:p>
          </p:txBody>
        </p:sp>
        <p:sp>
          <p:nvSpPr>
            <p:cNvPr id="59" name="Rectangle 29"/>
            <p:cNvSpPr/>
            <p:nvPr/>
          </p:nvSpPr>
          <p:spPr>
            <a:xfrm>
              <a:off x="232469" y="209453"/>
              <a:ext cx="85855" cy="13383"/>
            </a:xfrm>
            <a:prstGeom prst="rect">
              <a:avLst/>
            </a:prstGeom>
            <a:solidFill>
              <a:srgbClr val="FFFFFF"/>
            </a:solidFill>
            <a:ln w="12700" cap="flat">
              <a:noFill/>
              <a:miter lim="400000"/>
            </a:ln>
            <a:effectLst/>
          </p:spPr>
          <p:txBody>
            <a:bodyPr wrap="square" lIns="45718" tIns="45718" rIns="45718" bIns="45718" numCol="1" anchor="t">
              <a:noAutofit/>
            </a:bodyPr>
            <a:lstStyle/>
            <a:p>
              <a:pPr>
                <a:defRPr>
                  <a:latin typeface="+mj-lt"/>
                  <a:ea typeface="+mj-ea"/>
                  <a:cs typeface="+mj-cs"/>
                  <a:sym typeface="Century Gothic" panose="020B0502020202020204"/>
                </a:defRPr>
              </a:pPr>
            </a:p>
          </p:txBody>
        </p:sp>
        <p:sp>
          <p:nvSpPr>
            <p:cNvPr id="60" name="Rectangle 30"/>
            <p:cNvSpPr/>
            <p:nvPr/>
          </p:nvSpPr>
          <p:spPr>
            <a:xfrm>
              <a:off x="232469" y="240114"/>
              <a:ext cx="85855" cy="12826"/>
            </a:xfrm>
            <a:prstGeom prst="rect">
              <a:avLst/>
            </a:prstGeom>
            <a:solidFill>
              <a:srgbClr val="FFFFFF"/>
            </a:solidFill>
            <a:ln w="12700" cap="flat">
              <a:noFill/>
              <a:miter lim="400000"/>
            </a:ln>
            <a:effectLst/>
          </p:spPr>
          <p:txBody>
            <a:bodyPr wrap="square" lIns="45718" tIns="45718" rIns="45718" bIns="45718" numCol="1" anchor="t">
              <a:noAutofit/>
            </a:bodyPr>
            <a:lstStyle/>
            <a:p>
              <a:pPr>
                <a:defRPr>
                  <a:latin typeface="+mj-lt"/>
                  <a:ea typeface="+mj-ea"/>
                  <a:cs typeface="+mj-cs"/>
                  <a:sym typeface="Century Gothic" panose="020B0502020202020204"/>
                </a:defRPr>
              </a:pPr>
            </a:p>
          </p:txBody>
        </p:sp>
      </p:grpSp>
      <p:grpSp>
        <p:nvGrpSpPr>
          <p:cNvPr id="64" name="组合 35"/>
          <p:cNvGrpSpPr/>
          <p:nvPr/>
        </p:nvGrpSpPr>
        <p:grpSpPr>
          <a:xfrm>
            <a:off x="10014136" y="101262"/>
            <a:ext cx="313537" cy="321134"/>
            <a:chOff x="0" y="0"/>
            <a:chExt cx="313536" cy="321133"/>
          </a:xfrm>
        </p:grpSpPr>
        <p:sp>
          <p:nvSpPr>
            <p:cNvPr id="62" name="Freeform 31"/>
            <p:cNvSpPr/>
            <p:nvPr/>
          </p:nvSpPr>
          <p:spPr>
            <a:xfrm>
              <a:off x="70911" y="22793"/>
              <a:ext cx="242626" cy="298340"/>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3667"/>
                  </a:lnTo>
                  <a:lnTo>
                    <a:pt x="1308" y="3667"/>
                  </a:lnTo>
                  <a:lnTo>
                    <a:pt x="1308" y="4107"/>
                  </a:lnTo>
                  <a:lnTo>
                    <a:pt x="0" y="4107"/>
                  </a:lnTo>
                  <a:lnTo>
                    <a:pt x="0" y="6271"/>
                  </a:lnTo>
                  <a:lnTo>
                    <a:pt x="1308" y="6271"/>
                  </a:lnTo>
                  <a:lnTo>
                    <a:pt x="1308" y="6711"/>
                  </a:lnTo>
                  <a:lnTo>
                    <a:pt x="0" y="6711"/>
                  </a:lnTo>
                  <a:lnTo>
                    <a:pt x="0" y="8911"/>
                  </a:lnTo>
                  <a:lnTo>
                    <a:pt x="1308" y="8911"/>
                  </a:lnTo>
                  <a:lnTo>
                    <a:pt x="1308" y="9315"/>
                  </a:lnTo>
                  <a:lnTo>
                    <a:pt x="0" y="9315"/>
                  </a:lnTo>
                  <a:lnTo>
                    <a:pt x="0" y="11515"/>
                  </a:lnTo>
                  <a:lnTo>
                    <a:pt x="1308" y="11515"/>
                  </a:lnTo>
                  <a:lnTo>
                    <a:pt x="1308" y="11955"/>
                  </a:lnTo>
                  <a:lnTo>
                    <a:pt x="0" y="11955"/>
                  </a:lnTo>
                  <a:lnTo>
                    <a:pt x="0" y="13495"/>
                  </a:lnTo>
                  <a:lnTo>
                    <a:pt x="1308" y="13495"/>
                  </a:lnTo>
                  <a:lnTo>
                    <a:pt x="1308" y="13935"/>
                  </a:lnTo>
                  <a:lnTo>
                    <a:pt x="0" y="13935"/>
                  </a:lnTo>
                  <a:lnTo>
                    <a:pt x="0" y="16136"/>
                  </a:lnTo>
                  <a:lnTo>
                    <a:pt x="1308" y="16136"/>
                  </a:lnTo>
                  <a:lnTo>
                    <a:pt x="1308" y="16649"/>
                  </a:lnTo>
                  <a:lnTo>
                    <a:pt x="0" y="16649"/>
                  </a:lnTo>
                  <a:lnTo>
                    <a:pt x="0" y="18740"/>
                  </a:lnTo>
                  <a:lnTo>
                    <a:pt x="1308" y="18740"/>
                  </a:lnTo>
                  <a:lnTo>
                    <a:pt x="1308" y="19180"/>
                  </a:lnTo>
                  <a:lnTo>
                    <a:pt x="0" y="19180"/>
                  </a:lnTo>
                  <a:lnTo>
                    <a:pt x="0" y="21600"/>
                  </a:lnTo>
                  <a:lnTo>
                    <a:pt x="21600" y="21600"/>
                  </a:lnTo>
                  <a:lnTo>
                    <a:pt x="0" y="0"/>
                  </a:lnTo>
                  <a:close/>
                  <a:moveTo>
                    <a:pt x="2886" y="6638"/>
                  </a:moveTo>
                  <a:lnTo>
                    <a:pt x="15512" y="19253"/>
                  </a:lnTo>
                  <a:lnTo>
                    <a:pt x="2886" y="19253"/>
                  </a:lnTo>
                  <a:lnTo>
                    <a:pt x="2886" y="6638"/>
                  </a:lnTo>
                  <a:close/>
                </a:path>
              </a:pathLst>
            </a:custGeom>
            <a:solidFill>
              <a:srgbClr val="FFFFFF"/>
            </a:solidFill>
            <a:ln w="12700" cap="flat">
              <a:noFill/>
              <a:miter lim="400000"/>
            </a:ln>
            <a:effectLst/>
          </p:spPr>
          <p:txBody>
            <a:bodyPr wrap="square" lIns="45718" tIns="45718" rIns="45718" bIns="45718" numCol="1" anchor="t">
              <a:noAutofit/>
            </a:bodyPr>
            <a:lstStyle/>
            <a:p>
              <a:pPr>
                <a:defRPr>
                  <a:latin typeface="+mj-lt"/>
                  <a:ea typeface="+mj-ea"/>
                  <a:cs typeface="+mj-cs"/>
                  <a:sym typeface="Century Gothic" panose="020B0502020202020204"/>
                </a:defRPr>
              </a:pPr>
            </a:p>
          </p:txBody>
        </p:sp>
        <p:sp>
          <p:nvSpPr>
            <p:cNvPr id="63" name="Freeform 32"/>
            <p:cNvSpPr/>
            <p:nvPr/>
          </p:nvSpPr>
          <p:spPr>
            <a:xfrm>
              <a:off x="0" y="-1"/>
              <a:ext cx="55213" cy="321133"/>
            </a:xfrm>
            <a:custGeom>
              <a:avLst/>
              <a:gdLst/>
              <a:ahLst/>
              <a:cxnLst>
                <a:cxn ang="0">
                  <a:pos x="wd2" y="hd2"/>
                </a:cxn>
                <a:cxn ang="5400000">
                  <a:pos x="wd2" y="hd2"/>
                </a:cxn>
                <a:cxn ang="10800000">
                  <a:pos x="wd2" y="hd2"/>
                </a:cxn>
                <a:cxn ang="16200000">
                  <a:pos x="wd2" y="hd2"/>
                </a:cxn>
              </a:cxnLst>
              <a:rect l="0" t="0" r="r" b="b"/>
              <a:pathLst>
                <a:path w="21600" h="21600" extrusionOk="0">
                  <a:moveTo>
                    <a:pt x="0" y="2760"/>
                  </a:moveTo>
                  <a:lnTo>
                    <a:pt x="9512" y="2760"/>
                  </a:lnTo>
                  <a:lnTo>
                    <a:pt x="9512" y="3237"/>
                  </a:lnTo>
                  <a:lnTo>
                    <a:pt x="0" y="3237"/>
                  </a:lnTo>
                  <a:lnTo>
                    <a:pt x="0" y="5656"/>
                  </a:lnTo>
                  <a:lnTo>
                    <a:pt x="9512" y="5656"/>
                  </a:lnTo>
                  <a:lnTo>
                    <a:pt x="9512" y="6167"/>
                  </a:lnTo>
                  <a:lnTo>
                    <a:pt x="0" y="6167"/>
                  </a:lnTo>
                  <a:lnTo>
                    <a:pt x="0" y="8517"/>
                  </a:lnTo>
                  <a:lnTo>
                    <a:pt x="9512" y="8517"/>
                  </a:lnTo>
                  <a:lnTo>
                    <a:pt x="9512" y="8994"/>
                  </a:lnTo>
                  <a:lnTo>
                    <a:pt x="0" y="8994"/>
                  </a:lnTo>
                  <a:lnTo>
                    <a:pt x="0" y="11413"/>
                  </a:lnTo>
                  <a:lnTo>
                    <a:pt x="9512" y="11413"/>
                  </a:lnTo>
                  <a:lnTo>
                    <a:pt x="9512" y="11890"/>
                  </a:lnTo>
                  <a:lnTo>
                    <a:pt x="0" y="11890"/>
                  </a:lnTo>
                  <a:lnTo>
                    <a:pt x="0" y="13594"/>
                  </a:lnTo>
                  <a:lnTo>
                    <a:pt x="9512" y="13594"/>
                  </a:lnTo>
                  <a:lnTo>
                    <a:pt x="9512" y="14071"/>
                  </a:lnTo>
                  <a:lnTo>
                    <a:pt x="0" y="14071"/>
                  </a:lnTo>
                  <a:lnTo>
                    <a:pt x="0" y="16524"/>
                  </a:lnTo>
                  <a:lnTo>
                    <a:pt x="9512" y="16524"/>
                  </a:lnTo>
                  <a:lnTo>
                    <a:pt x="9512" y="17001"/>
                  </a:lnTo>
                  <a:lnTo>
                    <a:pt x="0" y="17001"/>
                  </a:lnTo>
                  <a:lnTo>
                    <a:pt x="0" y="19351"/>
                  </a:lnTo>
                  <a:lnTo>
                    <a:pt x="9512" y="19351"/>
                  </a:lnTo>
                  <a:lnTo>
                    <a:pt x="9512" y="19828"/>
                  </a:lnTo>
                  <a:lnTo>
                    <a:pt x="0" y="19828"/>
                  </a:lnTo>
                  <a:lnTo>
                    <a:pt x="0" y="21600"/>
                  </a:lnTo>
                  <a:lnTo>
                    <a:pt x="21600" y="21600"/>
                  </a:lnTo>
                  <a:lnTo>
                    <a:pt x="21600" y="0"/>
                  </a:lnTo>
                  <a:lnTo>
                    <a:pt x="0" y="0"/>
                  </a:lnTo>
                  <a:lnTo>
                    <a:pt x="0" y="2760"/>
                  </a:lnTo>
                  <a:close/>
                </a:path>
              </a:pathLst>
            </a:custGeom>
            <a:solidFill>
              <a:srgbClr val="FFFFFF"/>
            </a:solidFill>
            <a:ln w="12700" cap="flat">
              <a:noFill/>
              <a:miter lim="400000"/>
            </a:ln>
            <a:effectLst/>
          </p:spPr>
          <p:txBody>
            <a:bodyPr wrap="square" lIns="45718" tIns="45718" rIns="45718" bIns="45718" numCol="1" anchor="t">
              <a:noAutofit/>
            </a:bodyPr>
            <a:lstStyle/>
            <a:p>
              <a:pPr>
                <a:defRPr>
                  <a:latin typeface="+mj-lt"/>
                  <a:ea typeface="+mj-ea"/>
                  <a:cs typeface="+mj-cs"/>
                  <a:sym typeface="Century Gothic" panose="020B0502020202020204"/>
                </a:defRPr>
              </a:pPr>
            </a:p>
          </p:txBody>
        </p:sp>
      </p:grpSp>
      <p:grpSp>
        <p:nvGrpSpPr>
          <p:cNvPr id="71" name="组合 38"/>
          <p:cNvGrpSpPr/>
          <p:nvPr/>
        </p:nvGrpSpPr>
        <p:grpSpPr>
          <a:xfrm>
            <a:off x="8669552" y="97608"/>
            <a:ext cx="431861" cy="327082"/>
            <a:chOff x="-1" y="0"/>
            <a:chExt cx="431860" cy="327080"/>
          </a:xfrm>
        </p:grpSpPr>
        <p:sp>
          <p:nvSpPr>
            <p:cNvPr id="65" name="Freeform 36"/>
            <p:cNvSpPr/>
            <p:nvPr/>
          </p:nvSpPr>
          <p:spPr>
            <a:xfrm>
              <a:off x="123569" y="218959"/>
              <a:ext cx="277395" cy="103437"/>
            </a:xfrm>
            <a:custGeom>
              <a:avLst/>
              <a:gdLst/>
              <a:ahLst/>
              <a:cxnLst>
                <a:cxn ang="0">
                  <a:pos x="wd2" y="hd2"/>
                </a:cxn>
                <a:cxn ang="5400000">
                  <a:pos x="wd2" y="hd2"/>
                </a:cxn>
                <a:cxn ang="10800000">
                  <a:pos x="wd2" y="hd2"/>
                </a:cxn>
                <a:cxn ang="16200000">
                  <a:pos x="wd2" y="hd2"/>
                </a:cxn>
              </a:cxnLst>
              <a:rect l="0" t="0" r="r" b="b"/>
              <a:pathLst>
                <a:path w="21600" h="21600" extrusionOk="0">
                  <a:moveTo>
                    <a:pt x="0" y="4050"/>
                  </a:moveTo>
                  <a:cubicBezTo>
                    <a:pt x="0" y="17550"/>
                    <a:pt x="0" y="17550"/>
                    <a:pt x="0" y="17550"/>
                  </a:cubicBezTo>
                  <a:cubicBezTo>
                    <a:pt x="0" y="19913"/>
                    <a:pt x="749" y="21600"/>
                    <a:pt x="1498" y="21600"/>
                  </a:cubicBezTo>
                  <a:cubicBezTo>
                    <a:pt x="21600" y="21600"/>
                    <a:pt x="21600" y="21600"/>
                    <a:pt x="21600" y="21600"/>
                  </a:cubicBezTo>
                  <a:cubicBezTo>
                    <a:pt x="21600" y="18225"/>
                    <a:pt x="21600" y="18225"/>
                    <a:pt x="21600" y="18225"/>
                  </a:cubicBezTo>
                  <a:cubicBezTo>
                    <a:pt x="20227" y="18225"/>
                    <a:pt x="20227" y="18225"/>
                    <a:pt x="20227" y="18225"/>
                  </a:cubicBezTo>
                  <a:cubicBezTo>
                    <a:pt x="20102" y="16538"/>
                    <a:pt x="19852" y="14513"/>
                    <a:pt x="19852" y="11475"/>
                  </a:cubicBezTo>
                  <a:cubicBezTo>
                    <a:pt x="19852" y="7762"/>
                    <a:pt x="20227" y="4725"/>
                    <a:pt x="20476" y="3375"/>
                  </a:cubicBezTo>
                  <a:cubicBezTo>
                    <a:pt x="21600" y="3375"/>
                    <a:pt x="21600" y="3375"/>
                    <a:pt x="21600" y="3375"/>
                  </a:cubicBezTo>
                  <a:cubicBezTo>
                    <a:pt x="21600" y="0"/>
                    <a:pt x="21600" y="0"/>
                    <a:pt x="21600" y="0"/>
                  </a:cubicBezTo>
                  <a:cubicBezTo>
                    <a:pt x="1498" y="0"/>
                    <a:pt x="1498" y="0"/>
                    <a:pt x="1498" y="0"/>
                  </a:cubicBezTo>
                  <a:cubicBezTo>
                    <a:pt x="749" y="0"/>
                    <a:pt x="0" y="1687"/>
                    <a:pt x="0" y="4050"/>
                  </a:cubicBezTo>
                  <a:close/>
                  <a:moveTo>
                    <a:pt x="18728" y="7087"/>
                  </a:moveTo>
                  <a:cubicBezTo>
                    <a:pt x="18728" y="8100"/>
                    <a:pt x="18603" y="9112"/>
                    <a:pt x="18603" y="10125"/>
                  </a:cubicBezTo>
                  <a:cubicBezTo>
                    <a:pt x="3121" y="10125"/>
                    <a:pt x="3121" y="10125"/>
                    <a:pt x="3121" y="10125"/>
                  </a:cubicBezTo>
                  <a:cubicBezTo>
                    <a:pt x="3121" y="11475"/>
                    <a:pt x="3121" y="11475"/>
                    <a:pt x="3121" y="11475"/>
                  </a:cubicBezTo>
                  <a:cubicBezTo>
                    <a:pt x="18603" y="11475"/>
                    <a:pt x="18603" y="11475"/>
                    <a:pt x="18603" y="11475"/>
                  </a:cubicBezTo>
                  <a:cubicBezTo>
                    <a:pt x="18603" y="12488"/>
                    <a:pt x="18603" y="13500"/>
                    <a:pt x="18728" y="14513"/>
                  </a:cubicBezTo>
                  <a:cubicBezTo>
                    <a:pt x="3246" y="14513"/>
                    <a:pt x="3246" y="14513"/>
                    <a:pt x="3246" y="14513"/>
                  </a:cubicBezTo>
                  <a:cubicBezTo>
                    <a:pt x="3246" y="15863"/>
                    <a:pt x="3246" y="15863"/>
                    <a:pt x="3246" y="15863"/>
                  </a:cubicBezTo>
                  <a:cubicBezTo>
                    <a:pt x="18728" y="15863"/>
                    <a:pt x="18728" y="15863"/>
                    <a:pt x="18728" y="15863"/>
                  </a:cubicBezTo>
                  <a:cubicBezTo>
                    <a:pt x="18853" y="16875"/>
                    <a:pt x="18853" y="17550"/>
                    <a:pt x="18978" y="18225"/>
                  </a:cubicBezTo>
                  <a:cubicBezTo>
                    <a:pt x="1498" y="18225"/>
                    <a:pt x="1498" y="18225"/>
                    <a:pt x="1498" y="18225"/>
                  </a:cubicBezTo>
                  <a:cubicBezTo>
                    <a:pt x="1373" y="18225"/>
                    <a:pt x="1249" y="17888"/>
                    <a:pt x="1249" y="17550"/>
                  </a:cubicBezTo>
                  <a:cubicBezTo>
                    <a:pt x="1249" y="4050"/>
                    <a:pt x="1249" y="4050"/>
                    <a:pt x="1249" y="4050"/>
                  </a:cubicBezTo>
                  <a:cubicBezTo>
                    <a:pt x="1249" y="3712"/>
                    <a:pt x="1373" y="3375"/>
                    <a:pt x="1498" y="3375"/>
                  </a:cubicBezTo>
                  <a:cubicBezTo>
                    <a:pt x="19103" y="3375"/>
                    <a:pt x="19103" y="3375"/>
                    <a:pt x="19103" y="3375"/>
                  </a:cubicBezTo>
                  <a:cubicBezTo>
                    <a:pt x="18978" y="4050"/>
                    <a:pt x="18978" y="4725"/>
                    <a:pt x="18853" y="5737"/>
                  </a:cubicBezTo>
                  <a:cubicBezTo>
                    <a:pt x="3246" y="5737"/>
                    <a:pt x="3246" y="5737"/>
                    <a:pt x="3246" y="5737"/>
                  </a:cubicBezTo>
                  <a:cubicBezTo>
                    <a:pt x="3246" y="7087"/>
                    <a:pt x="3246" y="7087"/>
                    <a:pt x="3246" y="7087"/>
                  </a:cubicBezTo>
                  <a:lnTo>
                    <a:pt x="18728" y="7087"/>
                  </a:lnTo>
                  <a:close/>
                </a:path>
              </a:pathLst>
            </a:custGeom>
            <a:solidFill>
              <a:srgbClr val="FFFFFF"/>
            </a:solidFill>
            <a:ln w="12700" cap="flat">
              <a:noFill/>
              <a:miter lim="400000"/>
            </a:ln>
            <a:effectLst/>
          </p:spPr>
          <p:txBody>
            <a:bodyPr wrap="square" lIns="45718" tIns="45718" rIns="45718" bIns="45718" numCol="1" anchor="t">
              <a:noAutofit/>
            </a:bodyPr>
            <a:lstStyle/>
            <a:p>
              <a:pPr>
                <a:defRPr>
                  <a:latin typeface="+mj-lt"/>
                  <a:ea typeface="+mj-ea"/>
                  <a:cs typeface="+mj-cs"/>
                  <a:sym typeface="Century Gothic" panose="020B0502020202020204"/>
                </a:defRPr>
              </a:pPr>
            </a:p>
          </p:txBody>
        </p:sp>
        <p:sp>
          <p:nvSpPr>
            <p:cNvPr id="66" name="Freeform 37"/>
            <p:cNvSpPr/>
            <p:nvPr/>
          </p:nvSpPr>
          <p:spPr>
            <a:xfrm>
              <a:off x="118868" y="101419"/>
              <a:ext cx="277394" cy="104783"/>
            </a:xfrm>
            <a:custGeom>
              <a:avLst/>
              <a:gdLst/>
              <a:ahLst/>
              <a:cxnLst>
                <a:cxn ang="0">
                  <a:pos x="wd2" y="hd2"/>
                </a:cxn>
                <a:cxn ang="5400000">
                  <a:pos x="wd2" y="hd2"/>
                </a:cxn>
                <a:cxn ang="10800000">
                  <a:pos x="wd2" y="hd2"/>
                </a:cxn>
                <a:cxn ang="16200000">
                  <a:pos x="wd2" y="hd2"/>
                </a:cxn>
              </a:cxnLst>
              <a:rect l="0" t="0" r="r" b="b"/>
              <a:pathLst>
                <a:path w="21600" h="21600" extrusionOk="0">
                  <a:moveTo>
                    <a:pt x="1498" y="21600"/>
                  </a:moveTo>
                  <a:cubicBezTo>
                    <a:pt x="21600" y="21600"/>
                    <a:pt x="21600" y="21600"/>
                    <a:pt x="21600" y="21600"/>
                  </a:cubicBezTo>
                  <a:cubicBezTo>
                    <a:pt x="21600" y="18277"/>
                    <a:pt x="21600" y="18277"/>
                    <a:pt x="21600" y="18277"/>
                  </a:cubicBezTo>
                  <a:cubicBezTo>
                    <a:pt x="20227" y="18277"/>
                    <a:pt x="20227" y="18277"/>
                    <a:pt x="20227" y="18277"/>
                  </a:cubicBezTo>
                  <a:cubicBezTo>
                    <a:pt x="20102" y="16615"/>
                    <a:pt x="19852" y="14289"/>
                    <a:pt x="19852" y="11631"/>
                  </a:cubicBezTo>
                  <a:cubicBezTo>
                    <a:pt x="19852" y="7643"/>
                    <a:pt x="20227" y="4985"/>
                    <a:pt x="20476" y="3323"/>
                  </a:cubicBezTo>
                  <a:cubicBezTo>
                    <a:pt x="21600" y="3323"/>
                    <a:pt x="21600" y="3323"/>
                    <a:pt x="21600" y="3323"/>
                  </a:cubicBezTo>
                  <a:cubicBezTo>
                    <a:pt x="21600" y="0"/>
                    <a:pt x="21600" y="0"/>
                    <a:pt x="21600" y="0"/>
                  </a:cubicBezTo>
                  <a:cubicBezTo>
                    <a:pt x="1498" y="0"/>
                    <a:pt x="1498" y="0"/>
                    <a:pt x="1498" y="0"/>
                  </a:cubicBezTo>
                  <a:cubicBezTo>
                    <a:pt x="749" y="0"/>
                    <a:pt x="0" y="1994"/>
                    <a:pt x="0" y="3988"/>
                  </a:cubicBezTo>
                  <a:cubicBezTo>
                    <a:pt x="0" y="17612"/>
                    <a:pt x="0" y="17612"/>
                    <a:pt x="0" y="17612"/>
                  </a:cubicBezTo>
                  <a:cubicBezTo>
                    <a:pt x="0" y="19606"/>
                    <a:pt x="749" y="21600"/>
                    <a:pt x="1498" y="21600"/>
                  </a:cubicBezTo>
                  <a:close/>
                  <a:moveTo>
                    <a:pt x="1249" y="3988"/>
                  </a:moveTo>
                  <a:cubicBezTo>
                    <a:pt x="1249" y="3655"/>
                    <a:pt x="1373" y="3323"/>
                    <a:pt x="1498" y="3323"/>
                  </a:cubicBezTo>
                  <a:cubicBezTo>
                    <a:pt x="19103" y="3323"/>
                    <a:pt x="19103" y="3323"/>
                    <a:pt x="19103" y="3323"/>
                  </a:cubicBezTo>
                  <a:cubicBezTo>
                    <a:pt x="19103" y="3988"/>
                    <a:pt x="18978" y="4985"/>
                    <a:pt x="18853" y="5649"/>
                  </a:cubicBezTo>
                  <a:cubicBezTo>
                    <a:pt x="3246" y="5649"/>
                    <a:pt x="3246" y="5649"/>
                    <a:pt x="3246" y="5649"/>
                  </a:cubicBezTo>
                  <a:cubicBezTo>
                    <a:pt x="3246" y="7311"/>
                    <a:pt x="3246" y="7311"/>
                    <a:pt x="3246" y="7311"/>
                  </a:cubicBezTo>
                  <a:cubicBezTo>
                    <a:pt x="18728" y="7311"/>
                    <a:pt x="18728" y="7311"/>
                    <a:pt x="18728" y="7311"/>
                  </a:cubicBezTo>
                  <a:cubicBezTo>
                    <a:pt x="18728" y="7975"/>
                    <a:pt x="18603" y="8972"/>
                    <a:pt x="18603" y="9969"/>
                  </a:cubicBezTo>
                  <a:cubicBezTo>
                    <a:pt x="3121" y="9969"/>
                    <a:pt x="3121" y="9969"/>
                    <a:pt x="3121" y="9969"/>
                  </a:cubicBezTo>
                  <a:cubicBezTo>
                    <a:pt x="3121" y="11631"/>
                    <a:pt x="3121" y="11631"/>
                    <a:pt x="3121" y="11631"/>
                  </a:cubicBezTo>
                  <a:cubicBezTo>
                    <a:pt x="18603" y="11631"/>
                    <a:pt x="18603" y="11631"/>
                    <a:pt x="18603" y="11631"/>
                  </a:cubicBezTo>
                  <a:cubicBezTo>
                    <a:pt x="18603" y="12628"/>
                    <a:pt x="18603" y="13292"/>
                    <a:pt x="18728" y="14289"/>
                  </a:cubicBezTo>
                  <a:cubicBezTo>
                    <a:pt x="3246" y="14289"/>
                    <a:pt x="3246" y="14289"/>
                    <a:pt x="3246" y="14289"/>
                  </a:cubicBezTo>
                  <a:cubicBezTo>
                    <a:pt x="3246" y="15951"/>
                    <a:pt x="3246" y="15951"/>
                    <a:pt x="3246" y="15951"/>
                  </a:cubicBezTo>
                  <a:cubicBezTo>
                    <a:pt x="18728" y="15951"/>
                    <a:pt x="18728" y="15951"/>
                    <a:pt x="18728" y="15951"/>
                  </a:cubicBezTo>
                  <a:cubicBezTo>
                    <a:pt x="18853" y="16615"/>
                    <a:pt x="18853" y="17612"/>
                    <a:pt x="18978" y="18277"/>
                  </a:cubicBezTo>
                  <a:cubicBezTo>
                    <a:pt x="1498" y="18277"/>
                    <a:pt x="1498" y="18277"/>
                    <a:pt x="1498" y="18277"/>
                  </a:cubicBezTo>
                  <a:cubicBezTo>
                    <a:pt x="1373" y="18277"/>
                    <a:pt x="1249" y="17945"/>
                    <a:pt x="1249" y="17612"/>
                  </a:cubicBezTo>
                  <a:lnTo>
                    <a:pt x="1249" y="3988"/>
                  </a:lnTo>
                  <a:close/>
                </a:path>
              </a:pathLst>
            </a:custGeom>
            <a:solidFill>
              <a:srgbClr val="FFFFFF"/>
            </a:solidFill>
            <a:ln w="12700" cap="flat">
              <a:noFill/>
              <a:miter lim="400000"/>
            </a:ln>
            <a:effectLst/>
          </p:spPr>
          <p:txBody>
            <a:bodyPr wrap="square" lIns="45718" tIns="45718" rIns="45718" bIns="45718" numCol="1" anchor="t">
              <a:noAutofit/>
            </a:bodyPr>
            <a:lstStyle/>
            <a:p>
              <a:pPr>
                <a:defRPr>
                  <a:latin typeface="+mj-lt"/>
                  <a:ea typeface="+mj-ea"/>
                  <a:cs typeface="+mj-cs"/>
                  <a:sym typeface="Century Gothic" panose="020B0502020202020204"/>
                </a:defRPr>
              </a:pPr>
            </a:p>
          </p:txBody>
        </p:sp>
        <p:sp>
          <p:nvSpPr>
            <p:cNvPr id="67" name="Freeform 38"/>
            <p:cNvSpPr/>
            <p:nvPr/>
          </p:nvSpPr>
          <p:spPr>
            <a:xfrm>
              <a:off x="-2" y="77239"/>
              <a:ext cx="118874" cy="249842"/>
            </a:xfrm>
            <a:custGeom>
              <a:avLst/>
              <a:gdLst/>
              <a:ahLst/>
              <a:cxnLst>
                <a:cxn ang="0">
                  <a:pos x="wd2" y="hd2"/>
                </a:cxn>
                <a:cxn ang="5400000">
                  <a:pos x="wd2" y="hd2"/>
                </a:cxn>
                <a:cxn ang="10800000">
                  <a:pos x="wd2" y="hd2"/>
                </a:cxn>
                <a:cxn ang="16200000">
                  <a:pos x="wd2" y="hd2"/>
                </a:cxn>
              </a:cxnLst>
              <a:rect l="0" t="0" r="r" b="b"/>
              <a:pathLst>
                <a:path w="21356" h="21483" extrusionOk="0">
                  <a:moveTo>
                    <a:pt x="18476" y="2077"/>
                  </a:moveTo>
                  <a:cubicBezTo>
                    <a:pt x="17324" y="2215"/>
                    <a:pt x="15596" y="2354"/>
                    <a:pt x="13580" y="2215"/>
                  </a:cubicBezTo>
                  <a:cubicBezTo>
                    <a:pt x="10700" y="1938"/>
                    <a:pt x="8684" y="1523"/>
                    <a:pt x="7532" y="1246"/>
                  </a:cubicBezTo>
                  <a:cubicBezTo>
                    <a:pt x="7820" y="138"/>
                    <a:pt x="7820" y="138"/>
                    <a:pt x="7820" y="138"/>
                  </a:cubicBezTo>
                  <a:cubicBezTo>
                    <a:pt x="5516" y="0"/>
                    <a:pt x="5516" y="0"/>
                    <a:pt x="5516" y="0"/>
                  </a:cubicBezTo>
                  <a:cubicBezTo>
                    <a:pt x="44" y="19246"/>
                    <a:pt x="44" y="19246"/>
                    <a:pt x="44" y="19246"/>
                  </a:cubicBezTo>
                  <a:cubicBezTo>
                    <a:pt x="-244" y="19938"/>
                    <a:pt x="908" y="20769"/>
                    <a:pt x="2636" y="20769"/>
                  </a:cubicBezTo>
                  <a:cubicBezTo>
                    <a:pt x="12716" y="21462"/>
                    <a:pt x="12716" y="21462"/>
                    <a:pt x="12716" y="21462"/>
                  </a:cubicBezTo>
                  <a:cubicBezTo>
                    <a:pt x="14444" y="21600"/>
                    <a:pt x="15884" y="21046"/>
                    <a:pt x="16172" y="20215"/>
                  </a:cubicBezTo>
                  <a:cubicBezTo>
                    <a:pt x="21356" y="1108"/>
                    <a:pt x="21356" y="1108"/>
                    <a:pt x="21356" y="1108"/>
                  </a:cubicBezTo>
                  <a:cubicBezTo>
                    <a:pt x="19052" y="969"/>
                    <a:pt x="19052" y="969"/>
                    <a:pt x="19052" y="969"/>
                  </a:cubicBezTo>
                  <a:lnTo>
                    <a:pt x="18476" y="2077"/>
                  </a:lnTo>
                  <a:close/>
                  <a:moveTo>
                    <a:pt x="13580" y="20077"/>
                  </a:moveTo>
                  <a:cubicBezTo>
                    <a:pt x="13580" y="20215"/>
                    <a:pt x="13292" y="20215"/>
                    <a:pt x="13004" y="20215"/>
                  </a:cubicBezTo>
                  <a:cubicBezTo>
                    <a:pt x="2924" y="19662"/>
                    <a:pt x="2924" y="19662"/>
                    <a:pt x="2924" y="19662"/>
                  </a:cubicBezTo>
                  <a:cubicBezTo>
                    <a:pt x="2636" y="19662"/>
                    <a:pt x="2636" y="19523"/>
                    <a:pt x="2636" y="19385"/>
                  </a:cubicBezTo>
                  <a:cubicBezTo>
                    <a:pt x="7244" y="2492"/>
                    <a:pt x="7244" y="2492"/>
                    <a:pt x="7244" y="2492"/>
                  </a:cubicBezTo>
                  <a:cubicBezTo>
                    <a:pt x="7820" y="2631"/>
                    <a:pt x="8396" y="2769"/>
                    <a:pt x="8972" y="2908"/>
                  </a:cubicBezTo>
                  <a:cubicBezTo>
                    <a:pt x="4652" y="17862"/>
                    <a:pt x="4652" y="17862"/>
                    <a:pt x="4652" y="17862"/>
                  </a:cubicBezTo>
                  <a:cubicBezTo>
                    <a:pt x="5804" y="17862"/>
                    <a:pt x="5804" y="17862"/>
                    <a:pt x="5804" y="17862"/>
                  </a:cubicBezTo>
                  <a:cubicBezTo>
                    <a:pt x="9836" y="3046"/>
                    <a:pt x="9836" y="3046"/>
                    <a:pt x="9836" y="3046"/>
                  </a:cubicBezTo>
                  <a:cubicBezTo>
                    <a:pt x="10700" y="3185"/>
                    <a:pt x="11276" y="3185"/>
                    <a:pt x="12140" y="3323"/>
                  </a:cubicBezTo>
                  <a:cubicBezTo>
                    <a:pt x="7820" y="18138"/>
                    <a:pt x="7820" y="18138"/>
                    <a:pt x="7820" y="18138"/>
                  </a:cubicBezTo>
                  <a:cubicBezTo>
                    <a:pt x="8972" y="18138"/>
                    <a:pt x="8972" y="18138"/>
                    <a:pt x="8972" y="18138"/>
                  </a:cubicBezTo>
                  <a:cubicBezTo>
                    <a:pt x="13292" y="3323"/>
                    <a:pt x="13292" y="3323"/>
                    <a:pt x="13292" y="3323"/>
                  </a:cubicBezTo>
                  <a:cubicBezTo>
                    <a:pt x="13868" y="3462"/>
                    <a:pt x="14444" y="3462"/>
                    <a:pt x="15308" y="3462"/>
                  </a:cubicBezTo>
                  <a:cubicBezTo>
                    <a:pt x="11276" y="18277"/>
                    <a:pt x="11276" y="18277"/>
                    <a:pt x="11276" y="18277"/>
                  </a:cubicBezTo>
                  <a:cubicBezTo>
                    <a:pt x="12140" y="18277"/>
                    <a:pt x="12140" y="18277"/>
                    <a:pt x="12140" y="18277"/>
                  </a:cubicBezTo>
                  <a:cubicBezTo>
                    <a:pt x="16460" y="3462"/>
                    <a:pt x="16460" y="3462"/>
                    <a:pt x="16460" y="3462"/>
                  </a:cubicBezTo>
                  <a:cubicBezTo>
                    <a:pt x="17036" y="3462"/>
                    <a:pt x="17612" y="3462"/>
                    <a:pt x="18188" y="3323"/>
                  </a:cubicBezTo>
                  <a:lnTo>
                    <a:pt x="13580" y="20077"/>
                  </a:lnTo>
                  <a:close/>
                </a:path>
              </a:pathLst>
            </a:custGeom>
            <a:solidFill>
              <a:srgbClr val="FFFFFF"/>
            </a:solidFill>
            <a:ln w="12700" cap="flat">
              <a:noFill/>
              <a:miter lim="400000"/>
            </a:ln>
            <a:effectLst/>
          </p:spPr>
          <p:txBody>
            <a:bodyPr wrap="square" lIns="45718" tIns="45718" rIns="45718" bIns="45718" numCol="1" anchor="t">
              <a:noAutofit/>
            </a:bodyPr>
            <a:lstStyle/>
            <a:p>
              <a:pPr>
                <a:defRPr>
                  <a:latin typeface="+mj-lt"/>
                  <a:ea typeface="+mj-ea"/>
                  <a:cs typeface="+mj-cs"/>
                  <a:sym typeface="Century Gothic" panose="020B0502020202020204"/>
                </a:defRPr>
              </a:pPr>
            </a:p>
          </p:txBody>
        </p:sp>
        <p:sp>
          <p:nvSpPr>
            <p:cNvPr id="68" name="Rectangle 39"/>
            <p:cNvSpPr/>
            <p:nvPr/>
          </p:nvSpPr>
          <p:spPr>
            <a:xfrm>
              <a:off x="200808" y="-1"/>
              <a:ext cx="231051" cy="18138"/>
            </a:xfrm>
            <a:prstGeom prst="rect">
              <a:avLst/>
            </a:prstGeom>
            <a:solidFill>
              <a:srgbClr val="FFFFFF"/>
            </a:solidFill>
            <a:ln w="12700" cap="flat">
              <a:noFill/>
              <a:miter lim="400000"/>
            </a:ln>
            <a:effectLst/>
          </p:spPr>
          <p:txBody>
            <a:bodyPr wrap="square" lIns="45718" tIns="45718" rIns="45718" bIns="45718" numCol="1" anchor="t">
              <a:noAutofit/>
            </a:bodyPr>
            <a:lstStyle/>
            <a:p>
              <a:pPr>
                <a:defRPr>
                  <a:latin typeface="+mj-lt"/>
                  <a:ea typeface="+mj-ea"/>
                  <a:cs typeface="+mj-cs"/>
                  <a:sym typeface="Century Gothic" panose="020B0502020202020204"/>
                </a:defRPr>
              </a:pPr>
            </a:p>
          </p:txBody>
        </p:sp>
        <p:sp>
          <p:nvSpPr>
            <p:cNvPr id="69" name="Freeform 40"/>
            <p:cNvSpPr/>
            <p:nvPr/>
          </p:nvSpPr>
          <p:spPr>
            <a:xfrm>
              <a:off x="405662" y="22836"/>
              <a:ext cx="24185" cy="93363"/>
            </a:xfrm>
            <a:custGeom>
              <a:avLst/>
              <a:gdLst/>
              <a:ahLst/>
              <a:cxnLst>
                <a:cxn ang="0">
                  <a:pos x="wd2" y="hd2"/>
                </a:cxn>
                <a:cxn ang="5400000">
                  <a:pos x="wd2" y="hd2"/>
                </a:cxn>
                <a:cxn ang="10800000">
                  <a:pos x="wd2" y="hd2"/>
                </a:cxn>
                <a:cxn ang="16200000">
                  <a:pos x="wd2" y="hd2"/>
                </a:cxn>
              </a:cxnLst>
              <a:rect l="0" t="0" r="r" b="b"/>
              <a:pathLst>
                <a:path w="21600" h="21600" extrusionOk="0">
                  <a:moveTo>
                    <a:pt x="14400" y="0"/>
                  </a:moveTo>
                  <a:cubicBezTo>
                    <a:pt x="7200" y="0"/>
                    <a:pt x="7200" y="0"/>
                    <a:pt x="7200" y="0"/>
                  </a:cubicBezTo>
                  <a:cubicBezTo>
                    <a:pt x="7200" y="14152"/>
                    <a:pt x="7200" y="14152"/>
                    <a:pt x="7200" y="14152"/>
                  </a:cubicBezTo>
                  <a:cubicBezTo>
                    <a:pt x="2880" y="15269"/>
                    <a:pt x="0" y="17503"/>
                    <a:pt x="0" y="18621"/>
                  </a:cubicBezTo>
                  <a:cubicBezTo>
                    <a:pt x="0" y="20110"/>
                    <a:pt x="4320" y="21600"/>
                    <a:pt x="10080" y="21600"/>
                  </a:cubicBezTo>
                  <a:cubicBezTo>
                    <a:pt x="15840" y="21600"/>
                    <a:pt x="21600" y="20110"/>
                    <a:pt x="21600" y="18621"/>
                  </a:cubicBezTo>
                  <a:cubicBezTo>
                    <a:pt x="21600" y="17503"/>
                    <a:pt x="18720" y="15269"/>
                    <a:pt x="14400" y="14152"/>
                  </a:cubicBezTo>
                  <a:lnTo>
                    <a:pt x="14400" y="0"/>
                  </a:lnTo>
                  <a:close/>
                </a:path>
              </a:pathLst>
            </a:custGeom>
            <a:solidFill>
              <a:srgbClr val="FFFFFF"/>
            </a:solidFill>
            <a:ln w="12700" cap="flat">
              <a:noFill/>
              <a:miter lim="400000"/>
            </a:ln>
            <a:effectLst/>
          </p:spPr>
          <p:txBody>
            <a:bodyPr wrap="square" lIns="45718" tIns="45718" rIns="45718" bIns="45718" numCol="1" anchor="t">
              <a:noAutofit/>
            </a:bodyPr>
            <a:lstStyle/>
            <a:p>
              <a:pPr>
                <a:defRPr>
                  <a:latin typeface="+mj-lt"/>
                  <a:ea typeface="+mj-ea"/>
                  <a:cs typeface="+mj-cs"/>
                  <a:sym typeface="Century Gothic" panose="020B0502020202020204"/>
                </a:defRPr>
              </a:pPr>
            </a:p>
          </p:txBody>
        </p:sp>
        <p:sp>
          <p:nvSpPr>
            <p:cNvPr id="70" name="Rectangle 41"/>
            <p:cNvSpPr/>
            <p:nvPr/>
          </p:nvSpPr>
          <p:spPr>
            <a:xfrm>
              <a:off x="224317" y="24179"/>
              <a:ext cx="178662" cy="71198"/>
            </a:xfrm>
            <a:prstGeom prst="rect">
              <a:avLst/>
            </a:prstGeom>
            <a:solidFill>
              <a:srgbClr val="FFFFFF"/>
            </a:solidFill>
            <a:ln w="12700" cap="flat">
              <a:noFill/>
              <a:miter lim="400000"/>
            </a:ln>
            <a:effectLst/>
          </p:spPr>
          <p:txBody>
            <a:bodyPr wrap="square" lIns="45718" tIns="45718" rIns="45718" bIns="45718" numCol="1" anchor="t">
              <a:noAutofit/>
            </a:bodyPr>
            <a:lstStyle/>
            <a:p>
              <a:pPr>
                <a:defRPr>
                  <a:latin typeface="+mj-lt"/>
                  <a:ea typeface="+mj-ea"/>
                  <a:cs typeface="+mj-cs"/>
                  <a:sym typeface="Century Gothic" panose="020B0502020202020204"/>
                </a:defRPr>
              </a:pPr>
            </a:p>
          </p:txBody>
        </p:sp>
      </p:grpSp>
      <p:grpSp>
        <p:nvGrpSpPr>
          <p:cNvPr id="75" name="组合 5"/>
          <p:cNvGrpSpPr/>
          <p:nvPr/>
        </p:nvGrpSpPr>
        <p:grpSpPr>
          <a:xfrm>
            <a:off x="363300" y="333567"/>
            <a:ext cx="2257984" cy="615128"/>
            <a:chOff x="0" y="0"/>
            <a:chExt cx="2257983" cy="615127"/>
          </a:xfrm>
        </p:grpSpPr>
        <p:sp>
          <p:nvSpPr>
            <p:cNvPr id="72" name="矩形 45"/>
            <p:cNvSpPr/>
            <p:nvPr/>
          </p:nvSpPr>
          <p:spPr>
            <a:xfrm>
              <a:off x="-1" y="-1"/>
              <a:ext cx="2206035" cy="568455"/>
            </a:xfrm>
            <a:prstGeom prst="rect">
              <a:avLst/>
            </a:prstGeom>
            <a:solidFill>
              <a:schemeClr val="accent1"/>
            </a:solidFill>
            <a:ln w="12700" cap="flat">
              <a:noFill/>
              <a:miter lim="400000"/>
            </a:ln>
            <a:effectLst/>
          </p:spPr>
          <p:txBody>
            <a:bodyPr wrap="square" lIns="45718" tIns="45718" rIns="45718" bIns="45718" numCol="1" anchor="ctr">
              <a:noAutofit/>
            </a:bodyPr>
            <a:lstStyle/>
            <a:p>
              <a:pPr algn="ctr">
                <a:defRPr>
                  <a:solidFill>
                    <a:srgbClr val="FFFFFF"/>
                  </a:solidFill>
                  <a:latin typeface="+mj-lt"/>
                  <a:ea typeface="+mj-ea"/>
                  <a:cs typeface="+mj-cs"/>
                  <a:sym typeface="Century Gothic" panose="020B0502020202020204"/>
                </a:defRPr>
              </a:pPr>
            </a:p>
          </p:txBody>
        </p:sp>
        <p:sp>
          <p:nvSpPr>
            <p:cNvPr id="73" name="矩形 63"/>
            <p:cNvSpPr/>
            <p:nvPr/>
          </p:nvSpPr>
          <p:spPr>
            <a:xfrm>
              <a:off x="46707" y="53875"/>
              <a:ext cx="2211276" cy="561252"/>
            </a:xfrm>
            <a:prstGeom prst="rect">
              <a:avLst/>
            </a:prstGeom>
            <a:solidFill>
              <a:srgbClr val="0D21C0">
                <a:alpha val="28000"/>
              </a:srgbClr>
            </a:solidFill>
            <a:ln w="12700" cap="flat">
              <a:noFill/>
              <a:miter lim="400000"/>
            </a:ln>
            <a:effectLst/>
          </p:spPr>
          <p:txBody>
            <a:bodyPr wrap="square" lIns="45718" tIns="45718" rIns="45718" bIns="45718" numCol="1" anchor="ctr">
              <a:noAutofit/>
            </a:bodyPr>
            <a:lstStyle/>
            <a:p>
              <a:pPr algn="ctr">
                <a:defRPr>
                  <a:solidFill>
                    <a:srgbClr val="FFFFFF"/>
                  </a:solidFill>
                  <a:latin typeface="+mj-lt"/>
                  <a:ea typeface="+mj-ea"/>
                  <a:cs typeface="+mj-cs"/>
                  <a:sym typeface="Century Gothic" panose="020B0502020202020204"/>
                </a:defRPr>
              </a:pPr>
            </a:p>
          </p:txBody>
        </p:sp>
        <p:sp>
          <p:nvSpPr>
            <p:cNvPr id="74" name="文本框 64"/>
            <p:cNvSpPr txBox="1"/>
            <p:nvPr/>
          </p:nvSpPr>
          <p:spPr>
            <a:xfrm>
              <a:off x="93343" y="81279"/>
              <a:ext cx="2061216" cy="434337"/>
            </a:xfrm>
            <a:prstGeom prst="rect">
              <a:avLst/>
            </a:prstGeom>
            <a:noFill/>
            <a:ln w="12700" cap="flat">
              <a:noFill/>
              <a:miter lim="400000"/>
            </a:ln>
            <a:effectLst/>
          </p:spPr>
          <p:txBody>
            <a:bodyPr wrap="square" lIns="45718" tIns="45718" rIns="45718" bIns="45718" numCol="1" anchor="t">
              <a:spAutoFit/>
            </a:bodyPr>
            <a:lstStyle/>
            <a:p>
              <a:pPr algn="ctr">
                <a:defRPr b="1">
                  <a:solidFill>
                    <a:srgbClr val="FFFFFF"/>
                  </a:solidFill>
                  <a:latin typeface="微软雅黑" panose="020B0503020204020204" charset="-122"/>
                  <a:ea typeface="微软雅黑" panose="020B0503020204020204" charset="-122"/>
                  <a:cs typeface="微软雅黑" panose="020B0503020204020204" charset="-122"/>
                  <a:sym typeface="微软雅黑" panose="020B0503020204020204" charset="-122"/>
                </a:defRPr>
              </a:pPr>
              <a:r>
                <a:t>课程分类统计表</a:t>
              </a:r>
              <a:r>
                <a:rPr sz="2000">
                  <a:latin typeface="+mj-lt"/>
                  <a:ea typeface="+mj-ea"/>
                  <a:cs typeface="+mj-cs"/>
                  <a:sym typeface="Century Gothic" panose="020B0502020202020204"/>
                </a:rPr>
                <a:t> </a:t>
              </a:r>
              <a:endParaRPr sz="2000">
                <a:latin typeface="+mj-lt"/>
                <a:ea typeface="+mj-ea"/>
                <a:cs typeface="+mj-cs"/>
                <a:sym typeface="Century Gothic" panose="020B0502020202020204"/>
              </a:endParaRPr>
            </a:p>
          </p:txBody>
        </p:sp>
      </p:grpSp>
      <p:sp>
        <p:nvSpPr>
          <p:cNvPr id="76" name="文本框 6"/>
          <p:cNvSpPr txBox="1"/>
          <p:nvPr/>
        </p:nvSpPr>
        <p:spPr>
          <a:xfrm>
            <a:off x="1618040" y="1623638"/>
            <a:ext cx="8490833" cy="1005837"/>
          </a:xfrm>
          <a:prstGeom prst="rect">
            <a:avLst/>
          </a:prstGeom>
          <a:ln w="12700">
            <a:miter lim="400000"/>
          </a:ln>
        </p:spPr>
        <p:txBody>
          <a:bodyPr lIns="45718" tIns="45718" rIns="45718" bIns="45718">
            <a:spAutoFit/>
          </a:bodyPr>
          <a:lstStyle/>
          <a:p>
            <a:pPr algn="ctr">
              <a:defRPr b="1">
                <a:latin typeface="+mj-lt"/>
                <a:ea typeface="+mj-ea"/>
                <a:cs typeface="+mj-cs"/>
                <a:sym typeface="Century Gothic" panose="020B0502020202020204"/>
              </a:defRPr>
            </a:pPr>
            <a:r>
              <a:t>Course Descriptions of Broadcasting and Telecommunications</a:t>
            </a:r>
            <a:r>
              <a:rPr>
                <a:latin typeface="微软雅黑" panose="020B0503020204020204" charset="-122"/>
                <a:ea typeface="微软雅黑" panose="020B0503020204020204" charset="-122"/>
                <a:cs typeface="微软雅黑" panose="020B0503020204020204" charset="-122"/>
                <a:sym typeface="微软雅黑" panose="020B0503020204020204" charset="-122"/>
              </a:rPr>
              <a:t>（</a:t>
            </a:r>
            <a:r>
              <a:t>Minor</a:t>
            </a:r>
            <a:r>
              <a:rPr>
                <a:latin typeface="微软雅黑" panose="020B0503020204020204" charset="-122"/>
                <a:ea typeface="微软雅黑" panose="020B0503020204020204" charset="-122"/>
                <a:cs typeface="微软雅黑" panose="020B0503020204020204" charset="-122"/>
                <a:sym typeface="微软雅黑" panose="020B0503020204020204" charset="-122"/>
              </a:rPr>
              <a:t>）</a:t>
            </a:r>
            <a:endParaRPr>
              <a:latin typeface="微软雅黑" panose="020B0503020204020204" charset="-122"/>
              <a:ea typeface="微软雅黑" panose="020B0503020204020204" charset="-122"/>
              <a:cs typeface="微软雅黑" panose="020B0503020204020204" charset="-122"/>
              <a:sym typeface="微软雅黑" panose="020B0503020204020204" charset="-122"/>
            </a:endParaRPr>
          </a:p>
          <a:p>
            <a:pPr algn="ctr">
              <a:defRPr b="1">
                <a:latin typeface="+mj-lt"/>
                <a:ea typeface="+mj-ea"/>
                <a:cs typeface="+mj-cs"/>
                <a:sym typeface="Century Gothic" panose="020B0502020202020204"/>
              </a:defRPr>
            </a:pPr>
            <a:r>
              <a:t> </a:t>
            </a:r>
          </a:p>
          <a:p>
            <a:pPr algn="ctr">
              <a:defRPr>
                <a:latin typeface="微软雅黑" panose="020B0503020204020204" charset="-122"/>
                <a:ea typeface="微软雅黑" panose="020B0503020204020204" charset="-122"/>
                <a:cs typeface="微软雅黑" panose="020B0503020204020204" charset="-122"/>
                <a:sym typeface="微软雅黑" panose="020B0503020204020204" charset="-122"/>
              </a:defRPr>
            </a:pPr>
            <a:r>
              <a:t>音乐学辅修专业课程分类统计</a:t>
            </a:r>
          </a:p>
        </p:txBody>
      </p:sp>
      <p:pic>
        <p:nvPicPr>
          <p:cNvPr id="77" name="图像" descr="图像"/>
          <p:cNvPicPr>
            <a:picLocks noChangeAspect="1"/>
          </p:cNvPicPr>
          <p:nvPr/>
        </p:nvPicPr>
        <p:blipFill>
          <a:blip r:embed="rId1"/>
          <a:stretch>
            <a:fillRect/>
          </a:stretch>
        </p:blipFill>
        <p:spPr>
          <a:xfrm>
            <a:off x="1618040" y="3009164"/>
            <a:ext cx="8490833" cy="2648370"/>
          </a:xfrm>
          <a:prstGeom prst="rect">
            <a:avLst/>
          </a:prstGeom>
          <a:ln w="12700">
            <a:miter lim="400000"/>
            <a:headEnd/>
            <a:tailEnd/>
          </a:ln>
        </p:spPr>
      </p:pic>
    </p:spTree>
  </p:cSld>
  <p:clrMapOvr>
    <a:masterClrMapping/>
  </p:clrMapOvr>
  <p:transition spd="med"/>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 name="图像" descr="图像"/>
          <p:cNvPicPr>
            <a:picLocks noChangeAspect="1"/>
          </p:cNvPicPr>
          <p:nvPr/>
        </p:nvPicPr>
        <p:blipFill>
          <a:blip r:embed="rId1"/>
          <a:stretch>
            <a:fillRect/>
          </a:stretch>
        </p:blipFill>
        <p:spPr>
          <a:xfrm>
            <a:off x="197899" y="0"/>
            <a:ext cx="3868786" cy="6858001"/>
          </a:xfrm>
          <a:prstGeom prst="rect">
            <a:avLst/>
          </a:prstGeom>
          <a:ln w="12700">
            <a:miter lim="400000"/>
            <a:headEnd/>
            <a:tailEnd/>
          </a:ln>
        </p:spPr>
      </p:pic>
      <p:pic>
        <p:nvPicPr>
          <p:cNvPr id="80" name="图像" descr="图像"/>
          <p:cNvPicPr>
            <a:picLocks noChangeAspect="1"/>
          </p:cNvPicPr>
          <p:nvPr/>
        </p:nvPicPr>
        <p:blipFill>
          <a:blip r:embed="rId2"/>
          <a:stretch>
            <a:fillRect/>
          </a:stretch>
        </p:blipFill>
        <p:spPr>
          <a:xfrm>
            <a:off x="4756243" y="0"/>
            <a:ext cx="3168982" cy="6858001"/>
          </a:xfrm>
          <a:prstGeom prst="rect">
            <a:avLst/>
          </a:prstGeom>
          <a:ln w="12700">
            <a:miter lim="400000"/>
            <a:headEnd/>
            <a:tailEnd/>
          </a:ln>
        </p:spPr>
      </p:pic>
      <p:pic>
        <p:nvPicPr>
          <p:cNvPr id="81" name="图像" descr="图像"/>
          <p:cNvPicPr>
            <a:picLocks noChangeAspect="1"/>
          </p:cNvPicPr>
          <p:nvPr/>
        </p:nvPicPr>
        <p:blipFill>
          <a:blip r:embed="rId3"/>
          <a:stretch>
            <a:fillRect/>
          </a:stretch>
        </p:blipFill>
        <p:spPr>
          <a:xfrm>
            <a:off x="8614782" y="0"/>
            <a:ext cx="3168983" cy="6858001"/>
          </a:xfrm>
          <a:prstGeom prst="rect">
            <a:avLst/>
          </a:prstGeom>
          <a:ln w="12700">
            <a:miter lim="400000"/>
            <a:headEnd/>
            <a:tailEnd/>
          </a:ln>
        </p:spPr>
      </p:pic>
    </p:spTree>
  </p:cSld>
  <p:clrMapOvr>
    <a:masterClrMapping/>
  </p:clrMapOvr>
  <p:transition spd="med"/>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 name="图像" descr="图像"/>
          <p:cNvPicPr>
            <a:picLocks noChangeAspect="1"/>
          </p:cNvPicPr>
          <p:nvPr/>
        </p:nvPicPr>
        <p:blipFill>
          <a:blip r:embed="rId1"/>
          <a:stretch>
            <a:fillRect/>
          </a:stretch>
        </p:blipFill>
        <p:spPr>
          <a:xfrm>
            <a:off x="1502754" y="-2"/>
            <a:ext cx="3168982" cy="6858002"/>
          </a:xfrm>
          <a:prstGeom prst="rect">
            <a:avLst/>
          </a:prstGeom>
          <a:ln w="12700">
            <a:miter lim="400000"/>
            <a:headEnd/>
            <a:tailEnd/>
          </a:ln>
        </p:spPr>
      </p:pic>
      <p:pic>
        <p:nvPicPr>
          <p:cNvPr id="84" name="图像" descr="图像"/>
          <p:cNvPicPr>
            <a:picLocks noChangeAspect="1"/>
          </p:cNvPicPr>
          <p:nvPr/>
        </p:nvPicPr>
        <p:blipFill>
          <a:blip r:embed="rId2"/>
          <a:stretch>
            <a:fillRect/>
          </a:stretch>
        </p:blipFill>
        <p:spPr>
          <a:xfrm>
            <a:off x="6004395" y="-2"/>
            <a:ext cx="5251218" cy="6858002"/>
          </a:xfrm>
          <a:prstGeom prst="rect">
            <a:avLst/>
          </a:prstGeom>
          <a:ln w="12700">
            <a:miter lim="400000"/>
            <a:headEnd/>
            <a:tailEnd/>
          </a:ln>
        </p:spPr>
      </p:pic>
    </p:spTree>
  </p:cSld>
  <p:clrMapOvr>
    <a:masterClrMapping/>
  </p:clrMapOvr>
  <p:transition spd="med"/>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 name="图像" descr="图像"/>
          <p:cNvPicPr>
            <a:picLocks noChangeAspect="1"/>
          </p:cNvPicPr>
          <p:nvPr/>
        </p:nvPicPr>
        <p:blipFill>
          <a:blip r:embed="rId1"/>
          <a:stretch>
            <a:fillRect/>
          </a:stretch>
        </p:blipFill>
        <p:spPr>
          <a:xfrm>
            <a:off x="-14707" y="0"/>
            <a:ext cx="3168983" cy="6858001"/>
          </a:xfrm>
          <a:prstGeom prst="rect">
            <a:avLst/>
          </a:prstGeom>
          <a:ln w="12700">
            <a:miter lim="400000"/>
            <a:headEnd/>
            <a:tailEnd/>
          </a:ln>
        </p:spPr>
      </p:pic>
      <p:pic>
        <p:nvPicPr>
          <p:cNvPr id="87" name="图像" descr="图像"/>
          <p:cNvPicPr>
            <a:picLocks noChangeAspect="1"/>
          </p:cNvPicPr>
          <p:nvPr/>
        </p:nvPicPr>
        <p:blipFill>
          <a:blip r:embed="rId2"/>
          <a:stretch>
            <a:fillRect/>
          </a:stretch>
        </p:blipFill>
        <p:spPr>
          <a:xfrm>
            <a:off x="3123496" y="-2"/>
            <a:ext cx="3168983" cy="6858002"/>
          </a:xfrm>
          <a:prstGeom prst="rect">
            <a:avLst/>
          </a:prstGeom>
          <a:ln w="12700">
            <a:miter lim="400000"/>
            <a:headEnd/>
            <a:tailEnd/>
          </a:ln>
        </p:spPr>
      </p:pic>
      <p:pic>
        <p:nvPicPr>
          <p:cNvPr id="88" name="图像" descr="图像"/>
          <p:cNvPicPr>
            <a:picLocks noChangeAspect="1"/>
          </p:cNvPicPr>
          <p:nvPr/>
        </p:nvPicPr>
        <p:blipFill>
          <a:blip r:embed="rId3"/>
          <a:stretch>
            <a:fillRect/>
          </a:stretch>
        </p:blipFill>
        <p:spPr>
          <a:xfrm>
            <a:off x="6390351" y="1052263"/>
            <a:ext cx="3168982" cy="4753473"/>
          </a:xfrm>
          <a:prstGeom prst="rect">
            <a:avLst/>
          </a:prstGeom>
          <a:ln w="12700">
            <a:miter lim="400000"/>
            <a:headEnd/>
            <a:tailEnd/>
          </a:ln>
        </p:spPr>
      </p:pic>
      <p:pic>
        <p:nvPicPr>
          <p:cNvPr id="89" name="图像" descr="图像"/>
          <p:cNvPicPr>
            <a:picLocks noChangeAspect="1"/>
          </p:cNvPicPr>
          <p:nvPr/>
        </p:nvPicPr>
        <p:blipFill>
          <a:blip r:embed="rId4"/>
          <a:stretch>
            <a:fillRect/>
          </a:stretch>
        </p:blipFill>
        <p:spPr>
          <a:xfrm>
            <a:off x="9657205" y="704218"/>
            <a:ext cx="2518138" cy="5449564"/>
          </a:xfrm>
          <a:prstGeom prst="rect">
            <a:avLst/>
          </a:prstGeom>
          <a:ln w="12700">
            <a:miter lim="400000"/>
            <a:headEnd/>
            <a:tailEnd/>
          </a:ln>
        </p:spPr>
      </p:pic>
    </p:spTree>
  </p:cSld>
  <p:clrMapOvr>
    <a:masterClrMapping/>
  </p:clrMapOvr>
  <p:transition spd="med"/>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 name="图像" descr="图像"/>
          <p:cNvPicPr>
            <a:picLocks noChangeAspect="1"/>
          </p:cNvPicPr>
          <p:nvPr/>
        </p:nvPicPr>
        <p:blipFill>
          <a:blip r:embed="rId1"/>
          <a:stretch>
            <a:fillRect/>
          </a:stretch>
        </p:blipFill>
        <p:spPr>
          <a:xfrm>
            <a:off x="2946917" y="0"/>
            <a:ext cx="6298166" cy="6858000"/>
          </a:xfrm>
          <a:prstGeom prst="rect">
            <a:avLst/>
          </a:prstGeom>
          <a:ln w="12700">
            <a:miter lim="400000"/>
            <a:headEnd/>
            <a:tailEnd/>
          </a:ln>
        </p:spPr>
      </p:pic>
    </p:spTree>
  </p:cSld>
  <p:clrMapOvr>
    <a:masterClrMapping/>
  </p:clrMapOvr>
  <p:transition spd="med"/>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 name="图像" descr="图像"/>
          <p:cNvPicPr>
            <a:picLocks noChangeAspect="1"/>
          </p:cNvPicPr>
          <p:nvPr/>
        </p:nvPicPr>
        <p:blipFill>
          <a:blip r:embed="rId1"/>
          <a:stretch>
            <a:fillRect/>
          </a:stretch>
        </p:blipFill>
        <p:spPr>
          <a:xfrm>
            <a:off x="3672361" y="0"/>
            <a:ext cx="4847279" cy="6858000"/>
          </a:xfrm>
          <a:prstGeom prst="rect">
            <a:avLst/>
          </a:prstGeom>
          <a:ln w="12700">
            <a:miter lim="400000"/>
            <a:headEnd/>
            <a:tailEnd/>
          </a:ln>
        </p:spPr>
      </p:pic>
    </p:spTree>
  </p:cSld>
  <p:clrMapOvr>
    <a:masterClrMapping/>
  </p:clrMapOvr>
  <p:transition spd="med"/>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 name="图像" descr="图像"/>
          <p:cNvPicPr>
            <a:picLocks noChangeAspect="1"/>
          </p:cNvPicPr>
          <p:nvPr/>
        </p:nvPicPr>
        <p:blipFill>
          <a:blip r:embed="rId1"/>
          <a:stretch>
            <a:fillRect/>
          </a:stretch>
        </p:blipFill>
        <p:spPr>
          <a:xfrm>
            <a:off x="3672361" y="0"/>
            <a:ext cx="4847279" cy="6858000"/>
          </a:xfrm>
          <a:prstGeom prst="rect">
            <a:avLst/>
          </a:prstGeom>
          <a:ln w="12700">
            <a:miter lim="400000"/>
            <a:headEnd/>
            <a:tailEnd/>
          </a:ln>
        </p:spPr>
      </p:pic>
    </p:spTree>
  </p:cSld>
  <p:clrMapOvr>
    <a:masterClrMapping/>
  </p:clrMapOvr>
  <p:transition spd="med"/>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 name="图像" descr="图像"/>
          <p:cNvPicPr>
            <a:picLocks noChangeAspect="1"/>
          </p:cNvPicPr>
          <p:nvPr/>
        </p:nvPicPr>
        <p:blipFill>
          <a:blip r:embed="rId1"/>
          <a:stretch>
            <a:fillRect/>
          </a:stretch>
        </p:blipFill>
        <p:spPr>
          <a:xfrm>
            <a:off x="3672361" y="0"/>
            <a:ext cx="4847279" cy="6858000"/>
          </a:xfrm>
          <a:prstGeom prst="rect">
            <a:avLst/>
          </a:prstGeom>
          <a:ln w="12700">
            <a:miter lim="400000"/>
            <a:headEnd/>
            <a:tailEnd/>
          </a:ln>
        </p:spPr>
      </p:pic>
      <p:sp>
        <p:nvSpPr>
          <p:cNvPr id="2" name="文本框 1"/>
          <p:cNvSpPr txBox="1"/>
          <p:nvPr>
            <p:custDataLst>
              <p:tags r:id="rId2"/>
            </p:custDataLst>
          </p:nvPr>
        </p:nvSpPr>
        <p:spPr>
          <a:xfrm>
            <a:off x="10528300" y="6431915"/>
            <a:ext cx="1565910" cy="368300"/>
          </a:xfrm>
          <a:prstGeom prst="rect">
            <a:avLst/>
          </a:prstGeom>
          <a:noFill/>
        </p:spPr>
        <p:txBody>
          <a:bodyPr wrap="square" rtlCol="0">
            <a:spAutoFit/>
          </a:bodyPr>
          <a:p>
            <a:pPr algn="r"/>
            <a:r>
              <a:rPr lang="zh-CN" altLang="en-US" b="1">
                <a:solidFill>
                  <a:schemeClr val="accent5">
                    <a:lumMod val="75000"/>
                  </a:schemeClr>
                </a:solidFill>
                <a:latin typeface="微软雅黑" panose="020B0503020204020204" charset="-122"/>
                <a:ea typeface="微软雅黑" panose="020B0503020204020204" charset="-122"/>
                <a:hlinkClick r:id="rId3" action="ppaction://hlinksldjump"/>
              </a:rPr>
              <a:t>返回目录</a:t>
            </a:r>
            <a:endParaRPr lang="zh-CN" altLang="en-US" b="1">
              <a:solidFill>
                <a:schemeClr val="accent5">
                  <a:lumMod val="75000"/>
                </a:schemeClr>
              </a:solidFill>
              <a:latin typeface="微软雅黑" panose="020B0503020204020204" charset="-122"/>
              <a:ea typeface="微软雅黑" panose="020B0503020204020204" charset="-122"/>
            </a:endParaRPr>
          </a:p>
        </p:txBody>
      </p:sp>
    </p:spTree>
  </p:cSld>
  <p:clrMapOvr>
    <a:masterClrMapping/>
  </p:clrMapOvr>
  <p:transition spd="med"/>
</p:sld>
</file>

<file path=ppt/slides/slide206.xml><?xml version="1.0" encoding="utf-8"?>
<p:sld xmlns:a="http://schemas.openxmlformats.org/drawingml/2006/main" xmlns:r="http://schemas.openxmlformats.org/officeDocument/2006/relationships" xmlns:p="http://schemas.openxmlformats.org/presentationml/2006/main">
  <p:cSld>
    <p:bg>
      <p:bgPr>
        <a:gradFill rotWithShape="0">
          <a:gsLst>
            <a:gs pos="0">
              <a:srgbClr val="006DB8"/>
            </a:gs>
            <a:gs pos="100000">
              <a:srgbClr val="254F8F"/>
            </a:gs>
          </a:gsLst>
          <a:lin ang="10800000"/>
          <a:tileRect/>
        </a:gradFill>
        <a:effectLst/>
      </p:bgPr>
    </p:bg>
    <p:spTree>
      <p:nvGrpSpPr>
        <p:cNvPr id="1" name=""/>
        <p:cNvGrpSpPr/>
        <p:nvPr/>
      </p:nvGrpSpPr>
      <p:grpSpPr/>
      <p:pic>
        <p:nvPicPr>
          <p:cNvPr id="7170" name="图片 1" descr="地大标识-新2021(06-25)"/>
          <p:cNvPicPr>
            <a:picLocks noChangeAspect="1"/>
          </p:cNvPicPr>
          <p:nvPr/>
        </p:nvPicPr>
        <p:blipFill>
          <a:blip r:embed="rId1"/>
          <a:stretch>
            <a:fillRect/>
          </a:stretch>
        </p:blipFill>
        <p:spPr>
          <a:xfrm>
            <a:off x="8899525" y="360363"/>
            <a:ext cx="2879725" cy="655637"/>
          </a:xfrm>
          <a:prstGeom prst="rect">
            <a:avLst/>
          </a:prstGeom>
          <a:noFill/>
          <a:ln w="9525">
            <a:noFill/>
          </a:ln>
        </p:spPr>
      </p:pic>
      <p:pic>
        <p:nvPicPr>
          <p:cNvPr id="7171" name="图片 10" descr="037 (2)"/>
          <p:cNvPicPr>
            <a:picLocks noChangeAspect="1"/>
          </p:cNvPicPr>
          <p:nvPr/>
        </p:nvPicPr>
        <p:blipFill>
          <a:blip r:embed="rId2"/>
          <a:stretch>
            <a:fillRect/>
          </a:stretch>
        </p:blipFill>
        <p:spPr>
          <a:xfrm>
            <a:off x="48895" y="1998663"/>
            <a:ext cx="12142788" cy="4859337"/>
          </a:xfrm>
          <a:prstGeom prst="rect">
            <a:avLst/>
          </a:prstGeom>
          <a:noFill/>
          <a:ln w="9525">
            <a:noFill/>
          </a:ln>
        </p:spPr>
      </p:pic>
      <p:sp>
        <p:nvSpPr>
          <p:cNvPr id="7172" name="文本框 2"/>
          <p:cNvSpPr txBox="1"/>
          <p:nvPr/>
        </p:nvSpPr>
        <p:spPr>
          <a:xfrm>
            <a:off x="1066165" y="3669665"/>
            <a:ext cx="10069195" cy="1219200"/>
          </a:xfrm>
          <a:prstGeom prst="rect">
            <a:avLst/>
          </a:prstGeom>
          <a:noFill/>
          <a:ln w="9525">
            <a:noFill/>
          </a:ln>
        </p:spPr>
        <p:txBody>
          <a:bodyPr wrap="square" anchor="t" anchorCtr="0">
            <a:noAutofit/>
          </a:bodyPr>
          <a:p>
            <a:pPr algn="ctr">
              <a:lnSpc>
                <a:spcPct val="120000"/>
              </a:lnSpc>
              <a:buClrTx/>
              <a:buSzTx/>
              <a:buFontTx/>
            </a:pPr>
            <a:r>
              <a:rPr lang="zh-CN" altLang="en-US" sz="4800" smtClean="0">
                <a:solidFill>
                  <a:schemeClr val="bg1"/>
                </a:solidFill>
                <a:latin typeface="微软雅黑" panose="020B0503020204020204" charset="-122"/>
                <a:ea typeface="微软雅黑" panose="020B0503020204020204" charset="-122"/>
                <a:sym typeface="+mn-ea"/>
              </a:rPr>
              <a:t>公</a:t>
            </a:r>
            <a:r>
              <a:rPr lang="en-US" altLang="zh-CN" sz="4800" smtClean="0">
                <a:solidFill>
                  <a:schemeClr val="bg1"/>
                </a:solidFill>
                <a:latin typeface="微软雅黑" panose="020B0503020204020204" charset="-122"/>
                <a:ea typeface="微软雅黑" panose="020B0503020204020204" charset="-122"/>
                <a:sym typeface="+mn-ea"/>
              </a:rPr>
              <a:t> </a:t>
            </a:r>
            <a:r>
              <a:rPr lang="zh-CN" altLang="en-US" sz="4800" smtClean="0">
                <a:solidFill>
                  <a:schemeClr val="bg1"/>
                </a:solidFill>
                <a:latin typeface="微软雅黑" panose="020B0503020204020204" charset="-122"/>
                <a:ea typeface="微软雅黑" panose="020B0503020204020204" charset="-122"/>
                <a:sym typeface="+mn-ea"/>
              </a:rPr>
              <a:t>共</a:t>
            </a:r>
            <a:r>
              <a:rPr lang="en-US" altLang="zh-CN" sz="4800" smtClean="0">
                <a:solidFill>
                  <a:schemeClr val="bg1"/>
                </a:solidFill>
                <a:latin typeface="微软雅黑" panose="020B0503020204020204" charset="-122"/>
                <a:ea typeface="微软雅黑" panose="020B0503020204020204" charset="-122"/>
                <a:sym typeface="+mn-ea"/>
              </a:rPr>
              <a:t> </a:t>
            </a:r>
            <a:r>
              <a:rPr lang="zh-CN" altLang="en-US" sz="4800" smtClean="0">
                <a:solidFill>
                  <a:schemeClr val="bg1"/>
                </a:solidFill>
                <a:latin typeface="微软雅黑" panose="020B0503020204020204" charset="-122"/>
                <a:ea typeface="微软雅黑" panose="020B0503020204020204" charset="-122"/>
                <a:sym typeface="+mn-ea"/>
              </a:rPr>
              <a:t>管</a:t>
            </a:r>
            <a:r>
              <a:rPr lang="en-US" altLang="zh-CN" sz="4800" smtClean="0">
                <a:solidFill>
                  <a:schemeClr val="bg1"/>
                </a:solidFill>
                <a:latin typeface="微软雅黑" panose="020B0503020204020204" charset="-122"/>
                <a:ea typeface="微软雅黑" panose="020B0503020204020204" charset="-122"/>
                <a:sym typeface="+mn-ea"/>
              </a:rPr>
              <a:t> </a:t>
            </a:r>
            <a:r>
              <a:rPr lang="zh-CN" altLang="en-US" sz="4800" smtClean="0">
                <a:solidFill>
                  <a:schemeClr val="bg1"/>
                </a:solidFill>
                <a:latin typeface="微软雅黑" panose="020B0503020204020204" charset="-122"/>
                <a:ea typeface="微软雅黑" panose="020B0503020204020204" charset="-122"/>
                <a:sym typeface="+mn-ea"/>
              </a:rPr>
              <a:t>理 学 院</a:t>
            </a:r>
            <a:endParaRPr lang="zh-CN" altLang="en-US" sz="4800" smtClean="0">
              <a:solidFill>
                <a:schemeClr val="bg1"/>
              </a:solidFill>
              <a:latin typeface="微软雅黑" panose="020B0503020204020204" charset="-122"/>
              <a:ea typeface="微软雅黑" panose="020B0503020204020204" charset="-122"/>
              <a:sym typeface="+mn-ea"/>
            </a:endParaRPr>
          </a:p>
        </p:txBody>
      </p:sp>
      <p:sp>
        <p:nvSpPr>
          <p:cNvPr id="7173" name="文本框 8"/>
          <p:cNvSpPr txBox="1"/>
          <p:nvPr/>
        </p:nvSpPr>
        <p:spPr>
          <a:xfrm>
            <a:off x="5273675" y="1699260"/>
            <a:ext cx="1841500" cy="1861185"/>
          </a:xfrm>
          <a:prstGeom prst="rect">
            <a:avLst/>
          </a:prstGeom>
          <a:noFill/>
          <a:ln w="9525">
            <a:noFill/>
          </a:ln>
        </p:spPr>
        <p:txBody>
          <a:bodyPr wrap="none" anchor="t" anchorCtr="0">
            <a:spAutoFit/>
          </a:bodyPr>
          <a:p>
            <a:r>
              <a:rPr lang="en-US" altLang="zh-CN" sz="11500">
                <a:solidFill>
                  <a:schemeClr val="bg1"/>
                </a:solidFill>
                <a:latin typeface="微软雅黑" panose="020B0503020204020204" charset="-122"/>
                <a:ea typeface="微软雅黑" panose="020B0503020204020204" charset="-122"/>
                <a:sym typeface="微软雅黑 Light" panose="020B0502040204020203" charset="-122"/>
              </a:rPr>
              <a:t>14</a:t>
            </a:r>
            <a:endParaRPr lang="en-US" altLang="zh-CN" sz="11500">
              <a:solidFill>
                <a:schemeClr val="bg1"/>
              </a:solidFill>
              <a:latin typeface="微软雅黑" panose="020B0503020204020204" charset="-122"/>
              <a:ea typeface="微软雅黑" panose="020B0503020204020204" charset="-122"/>
              <a:sym typeface="微软雅黑 Light" panose="020B0502040204020203" charset="-122"/>
            </a:endParaRPr>
          </a:p>
        </p:txBody>
      </p:sp>
    </p:spTree>
  </p:cSld>
  <p:clrMapOvr>
    <a:masterClrMapping/>
  </p:clrMapOvr>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933450" y="1587500"/>
            <a:ext cx="4265930" cy="2914015"/>
          </a:xfrm>
        </p:spPr>
        <p:txBody>
          <a:bodyPr/>
          <a:p>
            <a:pPr algn="ctr">
              <a:lnSpc>
                <a:spcPct val="120000"/>
              </a:lnSpc>
            </a:pPr>
            <a:r>
              <a:rPr lang="zh-CN" altLang="en-US" b="1">
                <a:ln>
                  <a:noFill/>
                </a:ln>
                <a:solidFill>
                  <a:schemeClr val="accent1">
                    <a:lumMod val="75000"/>
                  </a:schemeClr>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cs typeface="黑体" panose="02010609060101010101" charset="-122"/>
              </a:rPr>
              <a:t>公共管理学院</a:t>
            </a:r>
            <a:r>
              <a:rPr lang="en-US" altLang="zh-CN" b="1">
                <a:ln>
                  <a:noFill/>
                </a:ln>
                <a:solidFill>
                  <a:schemeClr val="accent1">
                    <a:lumMod val="75000"/>
                  </a:schemeClr>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cs typeface="黑体" panose="02010609060101010101" charset="-122"/>
              </a:rPr>
              <a:t> </a:t>
            </a:r>
            <a:br>
              <a:rPr lang="en-US" altLang="zh-CN" b="1">
                <a:ln>
                  <a:noFill/>
                </a:ln>
                <a:solidFill>
                  <a:schemeClr val="accent1">
                    <a:lumMod val="75000"/>
                  </a:schemeClr>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cs typeface="黑体" panose="02010609060101010101" charset="-122"/>
              </a:rPr>
            </a:br>
            <a:r>
              <a:rPr lang="zh-CN" altLang="en-US" b="1">
                <a:ln>
                  <a:noFill/>
                </a:ln>
                <a:solidFill>
                  <a:schemeClr val="accent1">
                    <a:lumMod val="75000"/>
                  </a:schemeClr>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cs typeface="黑体" panose="02010609060101010101" charset="-122"/>
              </a:rPr>
              <a:t>辅修专业介绍</a:t>
            </a:r>
            <a:endParaRPr lang="zh-CN" altLang="en-US" b="1">
              <a:ln>
                <a:noFill/>
              </a:ln>
              <a:solidFill>
                <a:schemeClr val="accent1">
                  <a:lumMod val="75000"/>
                </a:schemeClr>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cs typeface="黑体" panose="02010609060101010101" charset="-122"/>
            </a:endParaRPr>
          </a:p>
        </p:txBody>
      </p:sp>
      <p:sp>
        <p:nvSpPr>
          <p:cNvPr id="4" name="文本框 3"/>
          <p:cNvSpPr txBox="1"/>
          <p:nvPr/>
        </p:nvSpPr>
        <p:spPr>
          <a:xfrm>
            <a:off x="6842125" y="1403350"/>
            <a:ext cx="4766310" cy="3709035"/>
          </a:xfrm>
          <a:prstGeom prst="rect">
            <a:avLst/>
          </a:prstGeom>
          <a:noFill/>
        </p:spPr>
        <p:txBody>
          <a:bodyPr wrap="square" rtlCol="0">
            <a:spAutoFit/>
          </a:bodyPr>
          <a:p>
            <a:pPr marL="457200" lvl="0" indent="-457200" algn="l" fontAlgn="auto">
              <a:lnSpc>
                <a:spcPct val="120000"/>
              </a:lnSpc>
              <a:buClrTx/>
              <a:buSzTx/>
              <a:buFont typeface="Wingdings" panose="05000000000000000000" charset="0"/>
              <a:buChar char="l"/>
            </a:pPr>
            <a:r>
              <a:rPr lang="zh-CN" altLang="en-US" sz="2800" b="1">
                <a:ln>
                  <a:noFill/>
                </a:ln>
                <a:solidFill>
                  <a:schemeClr val="accent1">
                    <a:lumMod val="75000"/>
                  </a:schemeClr>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cs typeface="黑体" panose="02010609060101010101" charset="-122"/>
                <a:sym typeface="+mn-ea"/>
              </a:rPr>
              <a:t>法学</a:t>
            </a:r>
            <a:endParaRPr lang="zh-CN" altLang="en-US" sz="2800" b="1">
              <a:ln>
                <a:noFill/>
              </a:ln>
              <a:solidFill>
                <a:schemeClr val="accent1">
                  <a:lumMod val="75000"/>
                </a:schemeClr>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cs typeface="黑体" panose="02010609060101010101" charset="-122"/>
              <a:sym typeface="+mn-ea"/>
            </a:endParaRPr>
          </a:p>
          <a:p>
            <a:pPr marL="457200" lvl="0" indent="-457200" algn="l" fontAlgn="auto">
              <a:lnSpc>
                <a:spcPct val="120000"/>
              </a:lnSpc>
              <a:buClrTx/>
              <a:buSzTx/>
              <a:buFont typeface="Wingdings" panose="05000000000000000000" charset="0"/>
              <a:buChar char="l"/>
            </a:pPr>
            <a:endParaRPr lang="zh-CN" altLang="en-US" sz="2800" b="1">
              <a:ln>
                <a:noFill/>
              </a:ln>
              <a:solidFill>
                <a:schemeClr val="accent1">
                  <a:lumMod val="75000"/>
                </a:schemeClr>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cs typeface="黑体" panose="02010609060101010101" charset="-122"/>
              <a:sym typeface="+mn-ea"/>
            </a:endParaRPr>
          </a:p>
          <a:p>
            <a:pPr marL="457200" lvl="0" indent="-457200" algn="l" fontAlgn="auto">
              <a:lnSpc>
                <a:spcPct val="120000"/>
              </a:lnSpc>
              <a:buClrTx/>
              <a:buSzTx/>
              <a:buFont typeface="Wingdings" panose="05000000000000000000" charset="0"/>
              <a:buChar char="l"/>
            </a:pPr>
            <a:r>
              <a:rPr lang="zh-CN" altLang="en-US" sz="2800" b="1">
                <a:ln>
                  <a:noFill/>
                </a:ln>
                <a:solidFill>
                  <a:schemeClr val="accent1">
                    <a:lumMod val="75000"/>
                  </a:schemeClr>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cs typeface="黑体" panose="02010609060101010101" charset="-122"/>
                <a:sym typeface="+mn-ea"/>
              </a:rPr>
              <a:t>行政管理</a:t>
            </a:r>
            <a:endParaRPr lang="zh-CN" altLang="en-US" sz="2800" b="1">
              <a:ln>
                <a:noFill/>
              </a:ln>
              <a:solidFill>
                <a:schemeClr val="accent1">
                  <a:lumMod val="75000"/>
                </a:schemeClr>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cs typeface="黑体" panose="02010609060101010101" charset="-122"/>
              <a:sym typeface="+mn-ea"/>
            </a:endParaRPr>
          </a:p>
          <a:p>
            <a:pPr lvl="0" algn="l" fontAlgn="auto">
              <a:lnSpc>
                <a:spcPct val="120000"/>
              </a:lnSpc>
              <a:buClrTx/>
              <a:buSzTx/>
              <a:buFont typeface="Wingdings" panose="05000000000000000000" charset="0"/>
            </a:pPr>
            <a:r>
              <a:rPr lang="en-US" altLang="zh-CN" sz="2800" b="1">
                <a:ln>
                  <a:noFill/>
                </a:ln>
                <a:solidFill>
                  <a:schemeClr val="accent1">
                    <a:lumMod val="75000"/>
                  </a:schemeClr>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cs typeface="黑体" panose="02010609060101010101" charset="-122"/>
                <a:sym typeface="+mn-ea"/>
              </a:rPr>
              <a:t>    </a:t>
            </a:r>
            <a:r>
              <a:rPr lang="zh-CN" altLang="en-US" sz="2800" b="1">
                <a:ln>
                  <a:noFill/>
                </a:ln>
                <a:solidFill>
                  <a:schemeClr val="accent1">
                    <a:lumMod val="75000"/>
                  </a:schemeClr>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cs typeface="黑体" panose="02010609060101010101" charset="-122"/>
                <a:sym typeface="+mn-ea"/>
              </a:rPr>
              <a:t>公共事业管理</a:t>
            </a:r>
            <a:endParaRPr lang="zh-CN" altLang="en-US" sz="2800" b="1">
              <a:ln>
                <a:noFill/>
              </a:ln>
              <a:solidFill>
                <a:schemeClr val="accent1">
                  <a:lumMod val="75000"/>
                </a:schemeClr>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cs typeface="黑体" panose="02010609060101010101" charset="-122"/>
              <a:sym typeface="+mn-ea"/>
            </a:endParaRPr>
          </a:p>
          <a:p>
            <a:pPr marL="457200" lvl="0" indent="-457200" algn="l" fontAlgn="auto">
              <a:lnSpc>
                <a:spcPct val="120000"/>
              </a:lnSpc>
              <a:buClrTx/>
              <a:buSzTx/>
              <a:buFont typeface="Wingdings" panose="05000000000000000000" charset="0"/>
              <a:buChar char="l"/>
            </a:pPr>
            <a:endParaRPr lang="zh-CN" altLang="en-US" sz="2800" b="1">
              <a:ln>
                <a:noFill/>
              </a:ln>
              <a:solidFill>
                <a:schemeClr val="accent1">
                  <a:lumMod val="75000"/>
                </a:schemeClr>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cs typeface="黑体" panose="02010609060101010101" charset="-122"/>
              <a:sym typeface="+mn-ea"/>
            </a:endParaRPr>
          </a:p>
          <a:p>
            <a:pPr marL="457200" lvl="0" indent="-457200" algn="l" fontAlgn="auto">
              <a:lnSpc>
                <a:spcPct val="120000"/>
              </a:lnSpc>
              <a:buClrTx/>
              <a:buSzTx/>
              <a:buFont typeface="Wingdings" panose="05000000000000000000" charset="0"/>
              <a:buChar char="l"/>
            </a:pPr>
            <a:r>
              <a:rPr lang="zh-CN" altLang="en-US" sz="2800" b="1">
                <a:ln>
                  <a:noFill/>
                </a:ln>
                <a:solidFill>
                  <a:schemeClr val="accent1">
                    <a:lumMod val="75000"/>
                  </a:schemeClr>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cs typeface="黑体" panose="02010609060101010101" charset="-122"/>
                <a:sym typeface="+mn-ea"/>
              </a:rPr>
              <a:t>土地资源管理</a:t>
            </a:r>
            <a:endParaRPr lang="zh-CN" altLang="en-US" sz="2800" b="1">
              <a:ln>
                <a:noFill/>
              </a:ln>
              <a:solidFill>
                <a:schemeClr val="accent1">
                  <a:lumMod val="75000"/>
                </a:schemeClr>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cs typeface="黑体" panose="02010609060101010101" charset="-122"/>
              <a:sym typeface="+mn-ea"/>
            </a:endParaRPr>
          </a:p>
          <a:p>
            <a:pPr lvl="0" algn="l" fontAlgn="auto">
              <a:lnSpc>
                <a:spcPct val="120000"/>
              </a:lnSpc>
              <a:buClrTx/>
              <a:buSzTx/>
              <a:buFont typeface="Wingdings" panose="05000000000000000000" charset="0"/>
            </a:pPr>
            <a:r>
              <a:rPr lang="en-US" altLang="zh-CN" sz="2800" b="1">
                <a:ln>
                  <a:noFill/>
                </a:ln>
                <a:solidFill>
                  <a:schemeClr val="accent1">
                    <a:lumMod val="75000"/>
                  </a:schemeClr>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cs typeface="黑体" panose="02010609060101010101" charset="-122"/>
                <a:sym typeface="+mn-ea"/>
              </a:rPr>
              <a:t>    </a:t>
            </a:r>
            <a:r>
              <a:rPr lang="zh-CN" altLang="en-US" sz="2800" b="1">
                <a:ln>
                  <a:noFill/>
                </a:ln>
                <a:solidFill>
                  <a:schemeClr val="accent1">
                    <a:lumMod val="75000"/>
                  </a:schemeClr>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cs typeface="黑体" panose="02010609060101010101" charset="-122"/>
                <a:sym typeface="+mn-ea"/>
              </a:rPr>
              <a:t>土地政治工程</a:t>
            </a:r>
            <a:endParaRPr lang="zh-CN" altLang="en-US" sz="2800" b="1">
              <a:ln>
                <a:noFill/>
              </a:ln>
              <a:solidFill>
                <a:schemeClr val="accent1">
                  <a:lumMod val="75000"/>
                </a:schemeClr>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cs typeface="黑体" panose="02010609060101010101" charset="-122"/>
              <a:sym typeface="+mn-ea"/>
            </a:endParaRPr>
          </a:p>
        </p:txBody>
      </p:sp>
      <p:sp>
        <p:nvSpPr>
          <p:cNvPr id="36" name="任意多边形 35"/>
          <p:cNvSpPr/>
          <p:nvPr>
            <p:custDataLst>
              <p:tags r:id="rId1"/>
            </p:custDataLst>
          </p:nvPr>
        </p:nvSpPr>
        <p:spPr>
          <a:xfrm>
            <a:off x="-1" y="1910307"/>
            <a:ext cx="481758" cy="2435181"/>
          </a:xfrm>
          <a:custGeom>
            <a:avLst/>
            <a:gdLst>
              <a:gd name="connsiteX0" fmla="*/ 0 w 481758"/>
              <a:gd name="connsiteY0" fmla="*/ 0 h 2435181"/>
              <a:gd name="connsiteX1" fmla="*/ 385150 w 481758"/>
              <a:gd name="connsiteY1" fmla="*/ 0 h 2435181"/>
              <a:gd name="connsiteX2" fmla="*/ 481758 w 481758"/>
              <a:gd name="connsiteY2" fmla="*/ 96608 h 2435181"/>
              <a:gd name="connsiteX3" fmla="*/ 481758 w 481758"/>
              <a:gd name="connsiteY3" fmla="*/ 2338573 h 2435181"/>
              <a:gd name="connsiteX4" fmla="*/ 385150 w 481758"/>
              <a:gd name="connsiteY4" fmla="*/ 2435181 h 2435181"/>
              <a:gd name="connsiteX5" fmla="*/ 0 w 481758"/>
              <a:gd name="connsiteY5" fmla="*/ 2435181 h 24351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1758" h="2435181">
                <a:moveTo>
                  <a:pt x="0" y="0"/>
                </a:moveTo>
                <a:lnTo>
                  <a:pt x="385150" y="0"/>
                </a:lnTo>
                <a:cubicBezTo>
                  <a:pt x="438505" y="0"/>
                  <a:pt x="481758" y="43253"/>
                  <a:pt x="481758" y="96608"/>
                </a:cubicBezTo>
                <a:lnTo>
                  <a:pt x="481758" y="2338573"/>
                </a:lnTo>
                <a:cubicBezTo>
                  <a:pt x="481758" y="2391928"/>
                  <a:pt x="438505" y="2435181"/>
                  <a:pt x="385150" y="2435181"/>
                </a:cubicBezTo>
                <a:lnTo>
                  <a:pt x="0" y="2435181"/>
                </a:ln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8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additive="base">
                                        <p:cTn id="7" dur="500" fill="hold"/>
                                        <p:tgtEl>
                                          <p:spTgt spid="36"/>
                                        </p:tgtEl>
                                        <p:attrNameLst>
                                          <p:attrName>ppt_x</p:attrName>
                                        </p:attrNameLst>
                                      </p:cBhvr>
                                      <p:tavLst>
                                        <p:tav tm="0">
                                          <p:val>
                                            <p:strVal val="0-#ppt_w/2"/>
                                          </p:val>
                                        </p:tav>
                                        <p:tav tm="100000">
                                          <p:val>
                                            <p:strVal val="#ppt_x"/>
                                          </p:val>
                                        </p:tav>
                                      </p:tavLst>
                                    </p:anim>
                                    <p:anim calcmode="lin" valueType="num">
                                      <p:cBhvr additive="base">
                                        <p:cTn id="8" dur="500" fill="hold"/>
                                        <p:tgtEl>
                                          <p:spTgt spid="3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bldLvl="0" animBg="1"/>
    </p:bldLst>
  </p:timing>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图片 3" descr="图片1_副本"/>
          <p:cNvPicPr>
            <a:picLocks noChangeAspect="1"/>
          </p:cNvPicPr>
          <p:nvPr/>
        </p:nvPicPr>
        <p:blipFill>
          <a:blip r:embed="rId1"/>
          <a:stretch>
            <a:fillRect/>
          </a:stretch>
        </p:blipFill>
        <p:spPr>
          <a:xfrm>
            <a:off x="0" y="0"/>
            <a:ext cx="12187238" cy="6858000"/>
          </a:xfrm>
          <a:prstGeom prst="rect">
            <a:avLst/>
          </a:prstGeom>
          <a:noFill/>
          <a:ln w="9525">
            <a:noFill/>
          </a:ln>
        </p:spPr>
      </p:pic>
      <p:sp>
        <p:nvSpPr>
          <p:cNvPr id="14" name="矩形 13"/>
          <p:cNvSpPr/>
          <p:nvPr/>
        </p:nvSpPr>
        <p:spPr>
          <a:xfrm>
            <a:off x="-31750" y="-25400"/>
            <a:ext cx="12336463" cy="7267575"/>
          </a:xfrm>
          <a:prstGeom prst="rect">
            <a:avLst/>
          </a:prstGeom>
          <a:solidFill>
            <a:schemeClr val="bg1">
              <a:alpha val="60000"/>
            </a:schemeClr>
          </a:solidFill>
          <a:ln>
            <a:solidFill>
              <a:schemeClr val="bg1"/>
            </a:solidFill>
          </a:ln>
        </p:spPr>
        <p:style>
          <a:lnRef idx="2">
            <a:schemeClr val="accent6"/>
          </a:lnRef>
          <a:fillRef idx="1">
            <a:schemeClr val="lt1"/>
          </a:fillRef>
          <a:effectRef idx="0">
            <a:schemeClr val="accent6"/>
          </a:effectRef>
          <a:fontRef idx="minor">
            <a:schemeClr val="dk1"/>
          </a:fontRef>
        </p:style>
        <p:txBody>
          <a:bodyPr anchor="ctr"/>
          <a:lstStyle/>
          <a:p>
            <a:pPr marL="0" marR="0" lvl="0" indent="0" algn="ctr" defTabSz="4572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1">
              <a:ln>
                <a:noFill/>
              </a:ln>
              <a:solidFill>
                <a:schemeClr val="dk1"/>
              </a:solidFill>
              <a:effectLst/>
              <a:uLnTx/>
              <a:uFillTx/>
              <a:latin typeface="+mn-lt"/>
              <a:ea typeface="+mn-ea"/>
              <a:cs typeface="+mn-cs"/>
            </a:endParaRPr>
          </a:p>
        </p:txBody>
      </p:sp>
      <p:sp>
        <p:nvSpPr>
          <p:cNvPr id="8" name="任意多边形: 形状 1"/>
          <p:cNvSpPr/>
          <p:nvPr/>
        </p:nvSpPr>
        <p:spPr>
          <a:xfrm>
            <a:off x="0" y="0"/>
            <a:ext cx="12192000" cy="6858000"/>
          </a:xfrm>
          <a:custGeom>
            <a:avLst/>
            <a:gdLst>
              <a:gd name="connsiteX0" fmla="*/ 373694 w 12192000"/>
              <a:gd name="connsiteY0" fmla="*/ 254634 h 6857999"/>
              <a:gd name="connsiteX1" fmla="*/ 289383 w 12192000"/>
              <a:gd name="connsiteY1" fmla="*/ 338945 h 6857999"/>
              <a:gd name="connsiteX2" fmla="*/ 289383 w 12192000"/>
              <a:gd name="connsiteY2" fmla="*/ 6519056 h 6857999"/>
              <a:gd name="connsiteX3" fmla="*/ 373694 w 12192000"/>
              <a:gd name="connsiteY3" fmla="*/ 6603367 h 6857999"/>
              <a:gd name="connsiteX4" fmla="*/ 11818307 w 12192000"/>
              <a:gd name="connsiteY4" fmla="*/ 6603367 h 6857999"/>
              <a:gd name="connsiteX5" fmla="*/ 11902618 w 12192000"/>
              <a:gd name="connsiteY5" fmla="*/ 6519056 h 6857999"/>
              <a:gd name="connsiteX6" fmla="*/ 11902618 w 12192000"/>
              <a:gd name="connsiteY6" fmla="*/ 338945 h 6857999"/>
              <a:gd name="connsiteX7" fmla="*/ 11818307 w 12192000"/>
              <a:gd name="connsiteY7" fmla="*/ 254634 h 6857999"/>
              <a:gd name="connsiteX8" fmla="*/ 0 w 12192000"/>
              <a:gd name="connsiteY8" fmla="*/ 0 h 6857999"/>
              <a:gd name="connsiteX9" fmla="*/ 12192000 w 12192000"/>
              <a:gd name="connsiteY9" fmla="*/ 0 h 6857999"/>
              <a:gd name="connsiteX10" fmla="*/ 12192000 w 12192000"/>
              <a:gd name="connsiteY10" fmla="*/ 6857999 h 6857999"/>
              <a:gd name="connsiteX11" fmla="*/ 0 w 12192000"/>
              <a:gd name="connsiteY11" fmla="*/ 6857999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192000" h="6857999">
                <a:moveTo>
                  <a:pt x="373694" y="254634"/>
                </a:moveTo>
                <a:cubicBezTo>
                  <a:pt x="327130" y="254634"/>
                  <a:pt x="289383" y="292381"/>
                  <a:pt x="289383" y="338945"/>
                </a:cubicBezTo>
                <a:lnTo>
                  <a:pt x="289383" y="6519056"/>
                </a:lnTo>
                <a:cubicBezTo>
                  <a:pt x="289383" y="6565620"/>
                  <a:pt x="327130" y="6603367"/>
                  <a:pt x="373694" y="6603367"/>
                </a:cubicBezTo>
                <a:lnTo>
                  <a:pt x="11818307" y="6603367"/>
                </a:lnTo>
                <a:cubicBezTo>
                  <a:pt x="11864871" y="6603367"/>
                  <a:pt x="11902618" y="6565620"/>
                  <a:pt x="11902618" y="6519056"/>
                </a:cubicBezTo>
                <a:lnTo>
                  <a:pt x="11902618" y="338945"/>
                </a:lnTo>
                <a:cubicBezTo>
                  <a:pt x="11902618" y="292381"/>
                  <a:pt x="11864871" y="254634"/>
                  <a:pt x="11818307" y="254634"/>
                </a:cubicBezTo>
                <a:close/>
                <a:moveTo>
                  <a:pt x="0" y="0"/>
                </a:moveTo>
                <a:lnTo>
                  <a:pt x="12192000" y="0"/>
                </a:lnTo>
                <a:lnTo>
                  <a:pt x="12192000" y="6857999"/>
                </a:lnTo>
                <a:lnTo>
                  <a:pt x="0" y="6857999"/>
                </a:lnTo>
                <a:close/>
              </a:path>
            </a:pathLst>
          </a:custGeom>
          <a:solidFill>
            <a:srgbClr val="0B3D7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1">
              <a:ln>
                <a:noFill/>
              </a:ln>
              <a:solidFill>
                <a:schemeClr val="lt1"/>
              </a:solidFill>
              <a:effectLst/>
              <a:uLnTx/>
              <a:uFillTx/>
              <a:latin typeface="+mn-lt"/>
              <a:ea typeface="+mn-ea"/>
              <a:cs typeface="+mn-cs"/>
            </a:endParaRPr>
          </a:p>
        </p:txBody>
      </p:sp>
      <p:sp>
        <p:nvSpPr>
          <p:cNvPr id="31749" name="Freeform 14"/>
          <p:cNvSpPr>
            <a:spLocks noEditPoints="1"/>
          </p:cNvSpPr>
          <p:nvPr/>
        </p:nvSpPr>
        <p:spPr>
          <a:xfrm>
            <a:off x="4292600" y="1152525"/>
            <a:ext cx="3349625" cy="874713"/>
          </a:xfrm>
          <a:custGeom>
            <a:avLst/>
            <a:gdLst/>
            <a:ahLst/>
            <a:cxnLst>
              <a:cxn ang="0">
                <a:pos x="3229054" y="258386"/>
              </a:cxn>
              <a:cxn ang="0">
                <a:pos x="3205693" y="237867"/>
              </a:cxn>
              <a:cxn ang="0">
                <a:pos x="3075325" y="175551"/>
              </a:cxn>
              <a:cxn ang="0">
                <a:pos x="3236589" y="294104"/>
              </a:cxn>
              <a:cxn ang="0">
                <a:pos x="3189868" y="544131"/>
              </a:cxn>
              <a:cxn ang="0">
                <a:pos x="3183839" y="511453"/>
              </a:cxn>
              <a:cxn ang="0">
                <a:pos x="3103961" y="485614"/>
              </a:cxn>
              <a:cxn ang="0">
                <a:pos x="2460411" y="302464"/>
              </a:cxn>
              <a:cxn ang="0">
                <a:pos x="2452121" y="205189"/>
              </a:cxn>
              <a:cxn ang="0">
                <a:pos x="2494321" y="147432"/>
              </a:cxn>
              <a:cxn ang="0">
                <a:pos x="2254686" y="460535"/>
              </a:cxn>
              <a:cxn ang="0">
                <a:pos x="2413689" y="446856"/>
              </a:cxn>
              <a:cxn ang="0">
                <a:pos x="2429514" y="232548"/>
              </a:cxn>
              <a:cxn ang="0">
                <a:pos x="2403139" y="400498"/>
              </a:cxn>
              <a:cxn ang="0">
                <a:pos x="2446093" y="387579"/>
              </a:cxn>
              <a:cxn ang="0">
                <a:pos x="1240379" y="307783"/>
              </a:cxn>
              <a:cxn ang="0">
                <a:pos x="1012046" y="273585"/>
              </a:cxn>
              <a:cxn ang="0">
                <a:pos x="1124329" y="596568"/>
              </a:cxn>
              <a:cxn ang="0">
                <a:pos x="1113025" y="491694"/>
              </a:cxn>
              <a:cxn ang="0">
                <a:pos x="1511664" y="192270"/>
              </a:cxn>
              <a:cxn ang="0">
                <a:pos x="1460421" y="478014"/>
              </a:cxn>
              <a:cxn ang="0">
                <a:pos x="1653336" y="260666"/>
              </a:cxn>
              <a:cxn ang="0">
                <a:pos x="1504129" y="288784"/>
              </a:cxn>
              <a:cxn ang="0">
                <a:pos x="1475493" y="302464"/>
              </a:cxn>
              <a:cxn ang="0">
                <a:pos x="1454393" y="379220"/>
              </a:cxn>
              <a:cxn ang="0">
                <a:pos x="1523721" y="428617"/>
              </a:cxn>
              <a:cxn ang="0">
                <a:pos x="1593804" y="389099"/>
              </a:cxn>
              <a:cxn ang="0">
                <a:pos x="1561400" y="250787"/>
              </a:cxn>
              <a:cxn ang="0">
                <a:pos x="2076089" y="427857"/>
              </a:cxn>
              <a:cxn ang="0">
                <a:pos x="2037657" y="196829"/>
              </a:cxn>
              <a:cxn ang="0">
                <a:pos x="1858307" y="221908"/>
              </a:cxn>
              <a:cxn ang="0">
                <a:pos x="1875639" y="487894"/>
              </a:cxn>
              <a:cxn ang="0">
                <a:pos x="2023339" y="300184"/>
              </a:cxn>
              <a:cxn ang="0">
                <a:pos x="1880161" y="218108"/>
              </a:cxn>
              <a:cxn ang="0">
                <a:pos x="2697786" y="452936"/>
              </a:cxn>
              <a:cxn ang="0">
                <a:pos x="2898236" y="300184"/>
              </a:cxn>
              <a:cxn ang="0">
                <a:pos x="446114" y="760"/>
              </a:cxn>
              <a:cxn ang="0">
                <a:pos x="850029" y="460535"/>
              </a:cxn>
              <a:cxn ang="0">
                <a:pos x="333079" y="23559"/>
              </a:cxn>
              <a:cxn ang="0">
                <a:pos x="826668" y="444576"/>
              </a:cxn>
              <a:cxn ang="0">
                <a:pos x="743021" y="682443"/>
              </a:cxn>
              <a:cxn ang="0">
                <a:pos x="553121" y="53957"/>
              </a:cxn>
              <a:cxn ang="0">
                <a:pos x="290879" y="804797"/>
              </a:cxn>
              <a:cxn ang="0">
                <a:pos x="728704" y="699922"/>
              </a:cxn>
              <a:cxn ang="0">
                <a:pos x="765629" y="468895"/>
              </a:cxn>
              <a:cxn ang="0">
                <a:pos x="749050" y="503853"/>
              </a:cxn>
              <a:cxn ang="0">
                <a:pos x="439332" y="335902"/>
              </a:cxn>
              <a:cxn ang="0">
                <a:pos x="207986" y="386059"/>
              </a:cxn>
              <a:cxn ang="0">
                <a:pos x="479271" y="659645"/>
              </a:cxn>
              <a:cxn ang="0">
                <a:pos x="568946" y="173271"/>
              </a:cxn>
              <a:cxn ang="0">
                <a:pos x="173321" y="657365"/>
              </a:cxn>
              <a:cxn ang="0">
                <a:pos x="483039" y="731841"/>
              </a:cxn>
              <a:cxn ang="0">
                <a:pos x="367743" y="737160"/>
              </a:cxn>
              <a:cxn ang="0">
                <a:pos x="160511" y="673324"/>
              </a:cxn>
              <a:cxn ang="0">
                <a:pos x="3327771" y="725001"/>
              </a:cxn>
              <a:cxn ang="0">
                <a:pos x="2916321" y="683203"/>
              </a:cxn>
              <a:cxn ang="0">
                <a:pos x="2756564" y="775158"/>
              </a:cxn>
              <a:cxn ang="0">
                <a:pos x="2650311" y="698402"/>
              </a:cxn>
              <a:cxn ang="0">
                <a:pos x="2495075" y="772119"/>
              </a:cxn>
              <a:cxn ang="0">
                <a:pos x="2326275" y="772119"/>
              </a:cxn>
              <a:cxn ang="0">
                <a:pos x="1983400" y="767559"/>
              </a:cxn>
              <a:cxn ang="0">
                <a:pos x="1869611" y="736400"/>
              </a:cxn>
              <a:cxn ang="0">
                <a:pos x="1220032" y="683203"/>
              </a:cxn>
            </a:cxnLst>
            <a:rect l="0" t="0" r="0" b="0"/>
            <a:pathLst>
              <a:path w="4445" h="1151">
                <a:moveTo>
                  <a:pt x="4355" y="614"/>
                </a:moveTo>
                <a:lnTo>
                  <a:pt x="4357" y="615"/>
                </a:lnTo>
                <a:lnTo>
                  <a:pt x="4370" y="619"/>
                </a:lnTo>
                <a:lnTo>
                  <a:pt x="4370" y="618"/>
                </a:lnTo>
                <a:lnTo>
                  <a:pt x="4372" y="617"/>
                </a:lnTo>
                <a:lnTo>
                  <a:pt x="4373" y="615"/>
                </a:lnTo>
                <a:lnTo>
                  <a:pt x="4376" y="615"/>
                </a:lnTo>
                <a:lnTo>
                  <a:pt x="4380" y="613"/>
                </a:lnTo>
                <a:lnTo>
                  <a:pt x="4381" y="612"/>
                </a:lnTo>
                <a:lnTo>
                  <a:pt x="4383" y="612"/>
                </a:lnTo>
                <a:lnTo>
                  <a:pt x="4385" y="612"/>
                </a:lnTo>
                <a:lnTo>
                  <a:pt x="4386" y="612"/>
                </a:lnTo>
                <a:lnTo>
                  <a:pt x="4388" y="612"/>
                </a:lnTo>
                <a:lnTo>
                  <a:pt x="4396" y="607"/>
                </a:lnTo>
                <a:lnTo>
                  <a:pt x="4399" y="606"/>
                </a:lnTo>
                <a:lnTo>
                  <a:pt x="4401" y="603"/>
                </a:lnTo>
                <a:lnTo>
                  <a:pt x="4403" y="601"/>
                </a:lnTo>
                <a:lnTo>
                  <a:pt x="4404" y="599"/>
                </a:lnTo>
                <a:lnTo>
                  <a:pt x="4407" y="586"/>
                </a:lnTo>
                <a:lnTo>
                  <a:pt x="4408" y="585"/>
                </a:lnTo>
                <a:lnTo>
                  <a:pt x="4409" y="583"/>
                </a:lnTo>
                <a:lnTo>
                  <a:pt x="4410" y="581"/>
                </a:lnTo>
                <a:lnTo>
                  <a:pt x="4412" y="578"/>
                </a:lnTo>
                <a:lnTo>
                  <a:pt x="4413" y="577"/>
                </a:lnTo>
                <a:lnTo>
                  <a:pt x="4404" y="574"/>
                </a:lnTo>
                <a:lnTo>
                  <a:pt x="4404" y="571"/>
                </a:lnTo>
                <a:lnTo>
                  <a:pt x="4392" y="566"/>
                </a:lnTo>
                <a:lnTo>
                  <a:pt x="4389" y="564"/>
                </a:lnTo>
                <a:lnTo>
                  <a:pt x="4387" y="561"/>
                </a:lnTo>
                <a:lnTo>
                  <a:pt x="4385" y="559"/>
                </a:lnTo>
                <a:lnTo>
                  <a:pt x="4383" y="558"/>
                </a:lnTo>
                <a:lnTo>
                  <a:pt x="4382" y="555"/>
                </a:lnTo>
                <a:lnTo>
                  <a:pt x="4380" y="553"/>
                </a:lnTo>
                <a:lnTo>
                  <a:pt x="4377" y="551"/>
                </a:lnTo>
                <a:lnTo>
                  <a:pt x="4376" y="550"/>
                </a:lnTo>
                <a:lnTo>
                  <a:pt x="4373" y="550"/>
                </a:lnTo>
                <a:lnTo>
                  <a:pt x="4372" y="549"/>
                </a:lnTo>
                <a:lnTo>
                  <a:pt x="4371" y="549"/>
                </a:lnTo>
                <a:lnTo>
                  <a:pt x="4370" y="550"/>
                </a:lnTo>
                <a:lnTo>
                  <a:pt x="4366" y="549"/>
                </a:lnTo>
                <a:lnTo>
                  <a:pt x="4364" y="548"/>
                </a:lnTo>
                <a:lnTo>
                  <a:pt x="4361" y="548"/>
                </a:lnTo>
                <a:lnTo>
                  <a:pt x="4359" y="548"/>
                </a:lnTo>
                <a:lnTo>
                  <a:pt x="4359" y="545"/>
                </a:lnTo>
                <a:lnTo>
                  <a:pt x="4357" y="547"/>
                </a:lnTo>
                <a:lnTo>
                  <a:pt x="4355" y="547"/>
                </a:lnTo>
                <a:lnTo>
                  <a:pt x="4354" y="547"/>
                </a:lnTo>
                <a:lnTo>
                  <a:pt x="4353" y="545"/>
                </a:lnTo>
                <a:lnTo>
                  <a:pt x="4337" y="544"/>
                </a:lnTo>
                <a:lnTo>
                  <a:pt x="4335" y="543"/>
                </a:lnTo>
                <a:lnTo>
                  <a:pt x="4333" y="542"/>
                </a:lnTo>
                <a:lnTo>
                  <a:pt x="4330" y="542"/>
                </a:lnTo>
                <a:lnTo>
                  <a:pt x="4328" y="542"/>
                </a:lnTo>
                <a:lnTo>
                  <a:pt x="4325" y="542"/>
                </a:lnTo>
                <a:lnTo>
                  <a:pt x="4323" y="542"/>
                </a:lnTo>
                <a:lnTo>
                  <a:pt x="4321" y="540"/>
                </a:lnTo>
                <a:lnTo>
                  <a:pt x="4318" y="542"/>
                </a:lnTo>
                <a:lnTo>
                  <a:pt x="4316" y="542"/>
                </a:lnTo>
                <a:lnTo>
                  <a:pt x="4314" y="542"/>
                </a:lnTo>
                <a:lnTo>
                  <a:pt x="4313" y="543"/>
                </a:lnTo>
                <a:lnTo>
                  <a:pt x="4312" y="544"/>
                </a:lnTo>
                <a:lnTo>
                  <a:pt x="4308" y="542"/>
                </a:lnTo>
                <a:lnTo>
                  <a:pt x="4306" y="540"/>
                </a:lnTo>
                <a:lnTo>
                  <a:pt x="4303" y="540"/>
                </a:lnTo>
                <a:lnTo>
                  <a:pt x="4302" y="539"/>
                </a:lnTo>
                <a:lnTo>
                  <a:pt x="4287" y="539"/>
                </a:lnTo>
                <a:lnTo>
                  <a:pt x="4286" y="539"/>
                </a:lnTo>
                <a:lnTo>
                  <a:pt x="4285" y="539"/>
                </a:lnTo>
                <a:lnTo>
                  <a:pt x="4282" y="539"/>
                </a:lnTo>
                <a:lnTo>
                  <a:pt x="4281" y="539"/>
                </a:lnTo>
                <a:lnTo>
                  <a:pt x="4279" y="538"/>
                </a:lnTo>
                <a:lnTo>
                  <a:pt x="4276" y="538"/>
                </a:lnTo>
                <a:lnTo>
                  <a:pt x="4275" y="537"/>
                </a:lnTo>
                <a:lnTo>
                  <a:pt x="4274" y="537"/>
                </a:lnTo>
                <a:lnTo>
                  <a:pt x="4273" y="537"/>
                </a:lnTo>
                <a:lnTo>
                  <a:pt x="4271" y="535"/>
                </a:lnTo>
                <a:lnTo>
                  <a:pt x="4271" y="539"/>
                </a:lnTo>
                <a:lnTo>
                  <a:pt x="4269" y="539"/>
                </a:lnTo>
                <a:lnTo>
                  <a:pt x="4268" y="538"/>
                </a:lnTo>
                <a:lnTo>
                  <a:pt x="4265" y="537"/>
                </a:lnTo>
                <a:lnTo>
                  <a:pt x="4264" y="535"/>
                </a:lnTo>
                <a:lnTo>
                  <a:pt x="4260" y="542"/>
                </a:lnTo>
                <a:lnTo>
                  <a:pt x="4260" y="543"/>
                </a:lnTo>
                <a:lnTo>
                  <a:pt x="4260" y="544"/>
                </a:lnTo>
                <a:lnTo>
                  <a:pt x="4259" y="545"/>
                </a:lnTo>
                <a:lnTo>
                  <a:pt x="4234" y="545"/>
                </a:lnTo>
                <a:lnTo>
                  <a:pt x="4232" y="545"/>
                </a:lnTo>
                <a:lnTo>
                  <a:pt x="4231" y="545"/>
                </a:lnTo>
                <a:lnTo>
                  <a:pt x="4230" y="544"/>
                </a:lnTo>
                <a:lnTo>
                  <a:pt x="4228" y="544"/>
                </a:lnTo>
                <a:lnTo>
                  <a:pt x="4228" y="543"/>
                </a:lnTo>
                <a:lnTo>
                  <a:pt x="4227" y="543"/>
                </a:lnTo>
                <a:lnTo>
                  <a:pt x="4227" y="542"/>
                </a:lnTo>
                <a:lnTo>
                  <a:pt x="4226" y="540"/>
                </a:lnTo>
                <a:lnTo>
                  <a:pt x="4226" y="539"/>
                </a:lnTo>
                <a:lnTo>
                  <a:pt x="4227" y="538"/>
                </a:lnTo>
                <a:lnTo>
                  <a:pt x="4227" y="537"/>
                </a:lnTo>
                <a:lnTo>
                  <a:pt x="4227" y="535"/>
                </a:lnTo>
                <a:lnTo>
                  <a:pt x="4228" y="534"/>
                </a:lnTo>
                <a:lnTo>
                  <a:pt x="4228" y="533"/>
                </a:lnTo>
                <a:lnTo>
                  <a:pt x="4230" y="532"/>
                </a:lnTo>
                <a:lnTo>
                  <a:pt x="4231" y="531"/>
                </a:lnTo>
                <a:lnTo>
                  <a:pt x="4232" y="531"/>
                </a:lnTo>
                <a:lnTo>
                  <a:pt x="4232" y="529"/>
                </a:lnTo>
                <a:lnTo>
                  <a:pt x="4233" y="528"/>
                </a:lnTo>
                <a:lnTo>
                  <a:pt x="4233" y="527"/>
                </a:lnTo>
                <a:lnTo>
                  <a:pt x="4233" y="526"/>
                </a:lnTo>
                <a:lnTo>
                  <a:pt x="4233" y="524"/>
                </a:lnTo>
                <a:lnTo>
                  <a:pt x="4234" y="524"/>
                </a:lnTo>
                <a:lnTo>
                  <a:pt x="4236" y="524"/>
                </a:lnTo>
                <a:lnTo>
                  <a:pt x="4239" y="520"/>
                </a:lnTo>
                <a:lnTo>
                  <a:pt x="4239" y="518"/>
                </a:lnTo>
                <a:lnTo>
                  <a:pt x="4242" y="518"/>
                </a:lnTo>
                <a:lnTo>
                  <a:pt x="4264" y="496"/>
                </a:lnTo>
                <a:lnTo>
                  <a:pt x="4265" y="494"/>
                </a:lnTo>
                <a:lnTo>
                  <a:pt x="4268" y="492"/>
                </a:lnTo>
                <a:lnTo>
                  <a:pt x="4269" y="491"/>
                </a:lnTo>
                <a:lnTo>
                  <a:pt x="4271" y="490"/>
                </a:lnTo>
                <a:lnTo>
                  <a:pt x="4273" y="489"/>
                </a:lnTo>
                <a:lnTo>
                  <a:pt x="4274" y="489"/>
                </a:lnTo>
                <a:lnTo>
                  <a:pt x="4274" y="488"/>
                </a:lnTo>
                <a:lnTo>
                  <a:pt x="4275" y="488"/>
                </a:lnTo>
                <a:lnTo>
                  <a:pt x="4275" y="486"/>
                </a:lnTo>
                <a:lnTo>
                  <a:pt x="4276" y="485"/>
                </a:lnTo>
                <a:lnTo>
                  <a:pt x="4276" y="484"/>
                </a:lnTo>
                <a:lnTo>
                  <a:pt x="4276" y="481"/>
                </a:lnTo>
                <a:lnTo>
                  <a:pt x="4278" y="480"/>
                </a:lnTo>
                <a:lnTo>
                  <a:pt x="4279" y="480"/>
                </a:lnTo>
                <a:lnTo>
                  <a:pt x="4279" y="479"/>
                </a:lnTo>
                <a:lnTo>
                  <a:pt x="4278" y="479"/>
                </a:lnTo>
                <a:lnTo>
                  <a:pt x="4278" y="478"/>
                </a:lnTo>
                <a:lnTo>
                  <a:pt x="4279" y="478"/>
                </a:lnTo>
                <a:lnTo>
                  <a:pt x="4279" y="477"/>
                </a:lnTo>
                <a:lnTo>
                  <a:pt x="4281" y="473"/>
                </a:lnTo>
                <a:lnTo>
                  <a:pt x="4284" y="470"/>
                </a:lnTo>
                <a:lnTo>
                  <a:pt x="4282" y="467"/>
                </a:lnTo>
                <a:lnTo>
                  <a:pt x="4281" y="463"/>
                </a:lnTo>
                <a:lnTo>
                  <a:pt x="4281" y="461"/>
                </a:lnTo>
                <a:lnTo>
                  <a:pt x="4281" y="458"/>
                </a:lnTo>
                <a:lnTo>
                  <a:pt x="4281" y="457"/>
                </a:lnTo>
                <a:lnTo>
                  <a:pt x="4282" y="456"/>
                </a:lnTo>
                <a:lnTo>
                  <a:pt x="4284" y="454"/>
                </a:lnTo>
                <a:lnTo>
                  <a:pt x="4279" y="451"/>
                </a:lnTo>
                <a:lnTo>
                  <a:pt x="4278" y="451"/>
                </a:lnTo>
                <a:lnTo>
                  <a:pt x="4273" y="448"/>
                </a:lnTo>
                <a:lnTo>
                  <a:pt x="4300" y="438"/>
                </a:lnTo>
                <a:lnTo>
                  <a:pt x="4312" y="432"/>
                </a:lnTo>
                <a:lnTo>
                  <a:pt x="4314" y="432"/>
                </a:lnTo>
                <a:lnTo>
                  <a:pt x="4316" y="431"/>
                </a:lnTo>
                <a:lnTo>
                  <a:pt x="4318" y="431"/>
                </a:lnTo>
                <a:lnTo>
                  <a:pt x="4321" y="431"/>
                </a:lnTo>
                <a:lnTo>
                  <a:pt x="4321" y="432"/>
                </a:lnTo>
                <a:lnTo>
                  <a:pt x="4321" y="434"/>
                </a:lnTo>
                <a:lnTo>
                  <a:pt x="4322" y="434"/>
                </a:lnTo>
                <a:lnTo>
                  <a:pt x="4322" y="435"/>
                </a:lnTo>
                <a:lnTo>
                  <a:pt x="4323" y="434"/>
                </a:lnTo>
                <a:lnTo>
                  <a:pt x="4324" y="432"/>
                </a:lnTo>
                <a:lnTo>
                  <a:pt x="4328" y="429"/>
                </a:lnTo>
                <a:lnTo>
                  <a:pt x="4333" y="426"/>
                </a:lnTo>
                <a:lnTo>
                  <a:pt x="4333" y="431"/>
                </a:lnTo>
                <a:lnTo>
                  <a:pt x="4334" y="431"/>
                </a:lnTo>
                <a:lnTo>
                  <a:pt x="4337" y="429"/>
                </a:lnTo>
                <a:lnTo>
                  <a:pt x="4337" y="432"/>
                </a:lnTo>
                <a:lnTo>
                  <a:pt x="4335" y="432"/>
                </a:lnTo>
                <a:lnTo>
                  <a:pt x="4335" y="434"/>
                </a:lnTo>
                <a:lnTo>
                  <a:pt x="4334" y="434"/>
                </a:lnTo>
                <a:lnTo>
                  <a:pt x="4334" y="435"/>
                </a:lnTo>
                <a:lnTo>
                  <a:pt x="4351" y="431"/>
                </a:lnTo>
                <a:lnTo>
                  <a:pt x="4354" y="429"/>
                </a:lnTo>
                <a:lnTo>
                  <a:pt x="4357" y="427"/>
                </a:lnTo>
                <a:lnTo>
                  <a:pt x="4360" y="426"/>
                </a:lnTo>
                <a:lnTo>
                  <a:pt x="4364" y="426"/>
                </a:lnTo>
                <a:lnTo>
                  <a:pt x="4365" y="425"/>
                </a:lnTo>
                <a:lnTo>
                  <a:pt x="4367" y="424"/>
                </a:lnTo>
                <a:lnTo>
                  <a:pt x="4370" y="423"/>
                </a:lnTo>
                <a:lnTo>
                  <a:pt x="4373" y="420"/>
                </a:lnTo>
                <a:lnTo>
                  <a:pt x="4375" y="420"/>
                </a:lnTo>
                <a:lnTo>
                  <a:pt x="4376" y="419"/>
                </a:lnTo>
                <a:lnTo>
                  <a:pt x="4394" y="407"/>
                </a:lnTo>
                <a:lnTo>
                  <a:pt x="4401" y="405"/>
                </a:lnTo>
                <a:lnTo>
                  <a:pt x="4403" y="403"/>
                </a:lnTo>
                <a:lnTo>
                  <a:pt x="4404" y="402"/>
                </a:lnTo>
                <a:lnTo>
                  <a:pt x="4407" y="399"/>
                </a:lnTo>
                <a:lnTo>
                  <a:pt x="4408" y="398"/>
                </a:lnTo>
                <a:lnTo>
                  <a:pt x="4409" y="395"/>
                </a:lnTo>
                <a:lnTo>
                  <a:pt x="4410" y="394"/>
                </a:lnTo>
                <a:lnTo>
                  <a:pt x="4412" y="393"/>
                </a:lnTo>
                <a:lnTo>
                  <a:pt x="4413" y="392"/>
                </a:lnTo>
                <a:lnTo>
                  <a:pt x="4419" y="376"/>
                </a:lnTo>
                <a:lnTo>
                  <a:pt x="4420" y="364"/>
                </a:lnTo>
                <a:lnTo>
                  <a:pt x="4401" y="344"/>
                </a:lnTo>
                <a:lnTo>
                  <a:pt x="4399" y="343"/>
                </a:lnTo>
                <a:lnTo>
                  <a:pt x="4398" y="343"/>
                </a:lnTo>
                <a:lnTo>
                  <a:pt x="4398" y="341"/>
                </a:lnTo>
                <a:lnTo>
                  <a:pt x="4376" y="337"/>
                </a:lnTo>
                <a:lnTo>
                  <a:pt x="4372" y="335"/>
                </a:lnTo>
                <a:lnTo>
                  <a:pt x="4370" y="335"/>
                </a:lnTo>
                <a:lnTo>
                  <a:pt x="4367" y="335"/>
                </a:lnTo>
                <a:lnTo>
                  <a:pt x="4365" y="335"/>
                </a:lnTo>
                <a:lnTo>
                  <a:pt x="4362" y="335"/>
                </a:lnTo>
                <a:lnTo>
                  <a:pt x="4360" y="335"/>
                </a:lnTo>
                <a:lnTo>
                  <a:pt x="4359" y="334"/>
                </a:lnTo>
                <a:lnTo>
                  <a:pt x="4357" y="334"/>
                </a:lnTo>
                <a:lnTo>
                  <a:pt x="4328" y="334"/>
                </a:lnTo>
                <a:lnTo>
                  <a:pt x="4309" y="337"/>
                </a:lnTo>
                <a:lnTo>
                  <a:pt x="4309" y="335"/>
                </a:lnTo>
                <a:lnTo>
                  <a:pt x="4308" y="335"/>
                </a:lnTo>
                <a:lnTo>
                  <a:pt x="4308" y="337"/>
                </a:lnTo>
                <a:lnTo>
                  <a:pt x="4308" y="338"/>
                </a:lnTo>
                <a:lnTo>
                  <a:pt x="4305" y="337"/>
                </a:lnTo>
                <a:lnTo>
                  <a:pt x="4303" y="337"/>
                </a:lnTo>
                <a:lnTo>
                  <a:pt x="4302" y="337"/>
                </a:lnTo>
                <a:lnTo>
                  <a:pt x="4301" y="337"/>
                </a:lnTo>
                <a:lnTo>
                  <a:pt x="4300" y="338"/>
                </a:lnTo>
                <a:lnTo>
                  <a:pt x="4285" y="340"/>
                </a:lnTo>
                <a:lnTo>
                  <a:pt x="4284" y="340"/>
                </a:lnTo>
                <a:lnTo>
                  <a:pt x="4282" y="340"/>
                </a:lnTo>
                <a:lnTo>
                  <a:pt x="4281" y="341"/>
                </a:lnTo>
                <a:lnTo>
                  <a:pt x="4280" y="341"/>
                </a:lnTo>
                <a:lnTo>
                  <a:pt x="4279" y="341"/>
                </a:lnTo>
                <a:lnTo>
                  <a:pt x="4259" y="345"/>
                </a:lnTo>
                <a:lnTo>
                  <a:pt x="4259" y="346"/>
                </a:lnTo>
                <a:lnTo>
                  <a:pt x="4258" y="346"/>
                </a:lnTo>
                <a:lnTo>
                  <a:pt x="4258" y="348"/>
                </a:lnTo>
                <a:lnTo>
                  <a:pt x="4257" y="348"/>
                </a:lnTo>
                <a:lnTo>
                  <a:pt x="4254" y="350"/>
                </a:lnTo>
                <a:lnTo>
                  <a:pt x="4250" y="350"/>
                </a:lnTo>
                <a:lnTo>
                  <a:pt x="4244" y="351"/>
                </a:lnTo>
                <a:lnTo>
                  <a:pt x="4244" y="354"/>
                </a:lnTo>
                <a:lnTo>
                  <a:pt x="4244" y="355"/>
                </a:lnTo>
                <a:lnTo>
                  <a:pt x="4243" y="355"/>
                </a:lnTo>
                <a:lnTo>
                  <a:pt x="4242" y="355"/>
                </a:lnTo>
                <a:lnTo>
                  <a:pt x="4242" y="356"/>
                </a:lnTo>
                <a:lnTo>
                  <a:pt x="4241" y="356"/>
                </a:lnTo>
                <a:lnTo>
                  <a:pt x="4239" y="356"/>
                </a:lnTo>
                <a:lnTo>
                  <a:pt x="4238" y="356"/>
                </a:lnTo>
                <a:lnTo>
                  <a:pt x="4237" y="356"/>
                </a:lnTo>
                <a:lnTo>
                  <a:pt x="4236" y="357"/>
                </a:lnTo>
                <a:lnTo>
                  <a:pt x="4234" y="357"/>
                </a:lnTo>
                <a:lnTo>
                  <a:pt x="4232" y="360"/>
                </a:lnTo>
                <a:lnTo>
                  <a:pt x="4228" y="360"/>
                </a:lnTo>
                <a:lnTo>
                  <a:pt x="4225" y="360"/>
                </a:lnTo>
                <a:lnTo>
                  <a:pt x="4222" y="361"/>
                </a:lnTo>
                <a:lnTo>
                  <a:pt x="4220" y="361"/>
                </a:lnTo>
                <a:lnTo>
                  <a:pt x="4195" y="371"/>
                </a:lnTo>
                <a:lnTo>
                  <a:pt x="4189" y="371"/>
                </a:lnTo>
                <a:lnTo>
                  <a:pt x="4189" y="372"/>
                </a:lnTo>
                <a:lnTo>
                  <a:pt x="4189" y="373"/>
                </a:lnTo>
                <a:lnTo>
                  <a:pt x="4188" y="373"/>
                </a:lnTo>
                <a:lnTo>
                  <a:pt x="4188" y="375"/>
                </a:lnTo>
                <a:lnTo>
                  <a:pt x="4187" y="376"/>
                </a:lnTo>
                <a:lnTo>
                  <a:pt x="4185" y="376"/>
                </a:lnTo>
                <a:lnTo>
                  <a:pt x="4184" y="376"/>
                </a:lnTo>
                <a:lnTo>
                  <a:pt x="4183" y="376"/>
                </a:lnTo>
                <a:lnTo>
                  <a:pt x="4180" y="376"/>
                </a:lnTo>
                <a:lnTo>
                  <a:pt x="4174" y="380"/>
                </a:lnTo>
                <a:lnTo>
                  <a:pt x="4173" y="380"/>
                </a:lnTo>
                <a:lnTo>
                  <a:pt x="4172" y="381"/>
                </a:lnTo>
                <a:lnTo>
                  <a:pt x="4171" y="381"/>
                </a:lnTo>
                <a:lnTo>
                  <a:pt x="4169" y="381"/>
                </a:lnTo>
                <a:lnTo>
                  <a:pt x="4167" y="381"/>
                </a:lnTo>
                <a:lnTo>
                  <a:pt x="4164" y="381"/>
                </a:lnTo>
                <a:lnTo>
                  <a:pt x="4162" y="381"/>
                </a:lnTo>
                <a:lnTo>
                  <a:pt x="4161" y="381"/>
                </a:lnTo>
                <a:lnTo>
                  <a:pt x="4159" y="382"/>
                </a:lnTo>
                <a:lnTo>
                  <a:pt x="4159" y="383"/>
                </a:lnTo>
                <a:lnTo>
                  <a:pt x="4157" y="384"/>
                </a:lnTo>
                <a:lnTo>
                  <a:pt x="4156" y="386"/>
                </a:lnTo>
                <a:lnTo>
                  <a:pt x="4155" y="387"/>
                </a:lnTo>
                <a:lnTo>
                  <a:pt x="4153" y="387"/>
                </a:lnTo>
                <a:lnTo>
                  <a:pt x="4152" y="387"/>
                </a:lnTo>
                <a:lnTo>
                  <a:pt x="4148" y="389"/>
                </a:lnTo>
                <a:lnTo>
                  <a:pt x="4140" y="392"/>
                </a:lnTo>
                <a:lnTo>
                  <a:pt x="4134" y="397"/>
                </a:lnTo>
                <a:lnTo>
                  <a:pt x="4129" y="399"/>
                </a:lnTo>
                <a:lnTo>
                  <a:pt x="4127" y="399"/>
                </a:lnTo>
                <a:lnTo>
                  <a:pt x="4125" y="399"/>
                </a:lnTo>
                <a:lnTo>
                  <a:pt x="4123" y="400"/>
                </a:lnTo>
                <a:lnTo>
                  <a:pt x="4121" y="402"/>
                </a:lnTo>
                <a:lnTo>
                  <a:pt x="4118" y="403"/>
                </a:lnTo>
                <a:lnTo>
                  <a:pt x="4118" y="404"/>
                </a:lnTo>
                <a:lnTo>
                  <a:pt x="4116" y="404"/>
                </a:lnTo>
                <a:lnTo>
                  <a:pt x="4115" y="405"/>
                </a:lnTo>
                <a:lnTo>
                  <a:pt x="4114" y="405"/>
                </a:lnTo>
                <a:lnTo>
                  <a:pt x="4113" y="405"/>
                </a:lnTo>
                <a:lnTo>
                  <a:pt x="4107" y="411"/>
                </a:lnTo>
                <a:lnTo>
                  <a:pt x="4104" y="414"/>
                </a:lnTo>
                <a:lnTo>
                  <a:pt x="4102" y="415"/>
                </a:lnTo>
                <a:lnTo>
                  <a:pt x="4100" y="418"/>
                </a:lnTo>
                <a:lnTo>
                  <a:pt x="4098" y="419"/>
                </a:lnTo>
                <a:lnTo>
                  <a:pt x="4097" y="419"/>
                </a:lnTo>
                <a:lnTo>
                  <a:pt x="4094" y="420"/>
                </a:lnTo>
                <a:lnTo>
                  <a:pt x="4093" y="421"/>
                </a:lnTo>
                <a:lnTo>
                  <a:pt x="4092" y="421"/>
                </a:lnTo>
                <a:lnTo>
                  <a:pt x="4092" y="423"/>
                </a:lnTo>
                <a:lnTo>
                  <a:pt x="4093" y="423"/>
                </a:lnTo>
                <a:lnTo>
                  <a:pt x="4094" y="424"/>
                </a:lnTo>
                <a:lnTo>
                  <a:pt x="4088" y="425"/>
                </a:lnTo>
                <a:lnTo>
                  <a:pt x="4084" y="425"/>
                </a:lnTo>
                <a:lnTo>
                  <a:pt x="4066" y="432"/>
                </a:lnTo>
                <a:lnTo>
                  <a:pt x="4066" y="434"/>
                </a:lnTo>
                <a:lnTo>
                  <a:pt x="4066" y="435"/>
                </a:lnTo>
                <a:lnTo>
                  <a:pt x="4056" y="437"/>
                </a:lnTo>
                <a:lnTo>
                  <a:pt x="4054" y="437"/>
                </a:lnTo>
                <a:lnTo>
                  <a:pt x="4048" y="438"/>
                </a:lnTo>
                <a:lnTo>
                  <a:pt x="4046" y="440"/>
                </a:lnTo>
                <a:lnTo>
                  <a:pt x="4045" y="441"/>
                </a:lnTo>
                <a:lnTo>
                  <a:pt x="4044" y="441"/>
                </a:lnTo>
                <a:lnTo>
                  <a:pt x="4043" y="441"/>
                </a:lnTo>
                <a:lnTo>
                  <a:pt x="4041" y="441"/>
                </a:lnTo>
                <a:lnTo>
                  <a:pt x="4040" y="441"/>
                </a:lnTo>
                <a:lnTo>
                  <a:pt x="4039" y="441"/>
                </a:lnTo>
                <a:lnTo>
                  <a:pt x="4024" y="437"/>
                </a:lnTo>
                <a:lnTo>
                  <a:pt x="4027" y="426"/>
                </a:lnTo>
                <a:lnTo>
                  <a:pt x="4027" y="425"/>
                </a:lnTo>
                <a:lnTo>
                  <a:pt x="4032" y="421"/>
                </a:lnTo>
                <a:lnTo>
                  <a:pt x="4033" y="419"/>
                </a:lnTo>
                <a:lnTo>
                  <a:pt x="4034" y="418"/>
                </a:lnTo>
                <a:lnTo>
                  <a:pt x="4035" y="416"/>
                </a:lnTo>
                <a:lnTo>
                  <a:pt x="4036" y="415"/>
                </a:lnTo>
                <a:lnTo>
                  <a:pt x="4038" y="415"/>
                </a:lnTo>
                <a:lnTo>
                  <a:pt x="4039" y="415"/>
                </a:lnTo>
                <a:lnTo>
                  <a:pt x="4040" y="415"/>
                </a:lnTo>
                <a:lnTo>
                  <a:pt x="4041" y="415"/>
                </a:lnTo>
                <a:lnTo>
                  <a:pt x="4041" y="414"/>
                </a:lnTo>
                <a:lnTo>
                  <a:pt x="4043" y="411"/>
                </a:lnTo>
                <a:lnTo>
                  <a:pt x="4044" y="410"/>
                </a:lnTo>
                <a:lnTo>
                  <a:pt x="4045" y="408"/>
                </a:lnTo>
                <a:lnTo>
                  <a:pt x="4048" y="405"/>
                </a:lnTo>
                <a:lnTo>
                  <a:pt x="4050" y="404"/>
                </a:lnTo>
                <a:lnTo>
                  <a:pt x="4052" y="403"/>
                </a:lnTo>
                <a:lnTo>
                  <a:pt x="4054" y="402"/>
                </a:lnTo>
                <a:lnTo>
                  <a:pt x="4056" y="400"/>
                </a:lnTo>
                <a:lnTo>
                  <a:pt x="4057" y="399"/>
                </a:lnTo>
                <a:lnTo>
                  <a:pt x="4060" y="397"/>
                </a:lnTo>
                <a:lnTo>
                  <a:pt x="4061" y="397"/>
                </a:lnTo>
                <a:lnTo>
                  <a:pt x="4064" y="395"/>
                </a:lnTo>
                <a:lnTo>
                  <a:pt x="4066" y="394"/>
                </a:lnTo>
                <a:lnTo>
                  <a:pt x="4067" y="393"/>
                </a:lnTo>
                <a:lnTo>
                  <a:pt x="4068" y="392"/>
                </a:lnTo>
                <a:lnTo>
                  <a:pt x="4070" y="392"/>
                </a:lnTo>
                <a:lnTo>
                  <a:pt x="4072" y="387"/>
                </a:lnTo>
                <a:lnTo>
                  <a:pt x="4073" y="387"/>
                </a:lnTo>
                <a:lnTo>
                  <a:pt x="4075" y="386"/>
                </a:lnTo>
                <a:lnTo>
                  <a:pt x="4076" y="386"/>
                </a:lnTo>
                <a:lnTo>
                  <a:pt x="4097" y="370"/>
                </a:lnTo>
                <a:lnTo>
                  <a:pt x="4099" y="367"/>
                </a:lnTo>
                <a:lnTo>
                  <a:pt x="4103" y="366"/>
                </a:lnTo>
                <a:lnTo>
                  <a:pt x="4105" y="364"/>
                </a:lnTo>
                <a:lnTo>
                  <a:pt x="4108" y="362"/>
                </a:lnTo>
                <a:lnTo>
                  <a:pt x="4109" y="361"/>
                </a:lnTo>
                <a:lnTo>
                  <a:pt x="4111" y="360"/>
                </a:lnTo>
                <a:lnTo>
                  <a:pt x="4111" y="359"/>
                </a:lnTo>
                <a:lnTo>
                  <a:pt x="4113" y="357"/>
                </a:lnTo>
                <a:lnTo>
                  <a:pt x="4124" y="354"/>
                </a:lnTo>
                <a:lnTo>
                  <a:pt x="4125" y="352"/>
                </a:lnTo>
                <a:lnTo>
                  <a:pt x="4126" y="352"/>
                </a:lnTo>
                <a:lnTo>
                  <a:pt x="4129" y="352"/>
                </a:lnTo>
                <a:lnTo>
                  <a:pt x="4130" y="352"/>
                </a:lnTo>
                <a:lnTo>
                  <a:pt x="4131" y="352"/>
                </a:lnTo>
                <a:lnTo>
                  <a:pt x="4132" y="352"/>
                </a:lnTo>
                <a:lnTo>
                  <a:pt x="4134" y="354"/>
                </a:lnTo>
                <a:lnTo>
                  <a:pt x="4161" y="356"/>
                </a:lnTo>
                <a:lnTo>
                  <a:pt x="4167" y="354"/>
                </a:lnTo>
                <a:lnTo>
                  <a:pt x="4168" y="351"/>
                </a:lnTo>
                <a:lnTo>
                  <a:pt x="4169" y="350"/>
                </a:lnTo>
                <a:lnTo>
                  <a:pt x="4172" y="348"/>
                </a:lnTo>
                <a:lnTo>
                  <a:pt x="4173" y="346"/>
                </a:lnTo>
                <a:lnTo>
                  <a:pt x="4174" y="344"/>
                </a:lnTo>
                <a:lnTo>
                  <a:pt x="4174" y="343"/>
                </a:lnTo>
                <a:lnTo>
                  <a:pt x="4177" y="340"/>
                </a:lnTo>
                <a:lnTo>
                  <a:pt x="4177" y="339"/>
                </a:lnTo>
                <a:lnTo>
                  <a:pt x="4178" y="338"/>
                </a:lnTo>
                <a:lnTo>
                  <a:pt x="4179" y="337"/>
                </a:lnTo>
                <a:lnTo>
                  <a:pt x="4182" y="337"/>
                </a:lnTo>
                <a:lnTo>
                  <a:pt x="4183" y="335"/>
                </a:lnTo>
                <a:lnTo>
                  <a:pt x="4185" y="334"/>
                </a:lnTo>
                <a:lnTo>
                  <a:pt x="4188" y="333"/>
                </a:lnTo>
                <a:lnTo>
                  <a:pt x="4191" y="332"/>
                </a:lnTo>
                <a:lnTo>
                  <a:pt x="4194" y="330"/>
                </a:lnTo>
                <a:lnTo>
                  <a:pt x="4196" y="330"/>
                </a:lnTo>
                <a:lnTo>
                  <a:pt x="4199" y="330"/>
                </a:lnTo>
                <a:lnTo>
                  <a:pt x="4201" y="330"/>
                </a:lnTo>
                <a:lnTo>
                  <a:pt x="4214" y="330"/>
                </a:lnTo>
                <a:lnTo>
                  <a:pt x="4215" y="330"/>
                </a:lnTo>
                <a:lnTo>
                  <a:pt x="4216" y="330"/>
                </a:lnTo>
                <a:lnTo>
                  <a:pt x="4217" y="330"/>
                </a:lnTo>
                <a:lnTo>
                  <a:pt x="4220" y="332"/>
                </a:lnTo>
                <a:lnTo>
                  <a:pt x="4221" y="332"/>
                </a:lnTo>
                <a:lnTo>
                  <a:pt x="4221" y="334"/>
                </a:lnTo>
                <a:lnTo>
                  <a:pt x="4228" y="334"/>
                </a:lnTo>
                <a:lnTo>
                  <a:pt x="4230" y="333"/>
                </a:lnTo>
                <a:lnTo>
                  <a:pt x="4231" y="333"/>
                </a:lnTo>
                <a:lnTo>
                  <a:pt x="4232" y="332"/>
                </a:lnTo>
                <a:lnTo>
                  <a:pt x="4236" y="328"/>
                </a:lnTo>
                <a:lnTo>
                  <a:pt x="4236" y="330"/>
                </a:lnTo>
                <a:lnTo>
                  <a:pt x="4237" y="328"/>
                </a:lnTo>
                <a:lnTo>
                  <a:pt x="4238" y="327"/>
                </a:lnTo>
                <a:lnTo>
                  <a:pt x="4238" y="325"/>
                </a:lnTo>
                <a:lnTo>
                  <a:pt x="4239" y="325"/>
                </a:lnTo>
                <a:lnTo>
                  <a:pt x="4247" y="318"/>
                </a:lnTo>
                <a:lnTo>
                  <a:pt x="4248" y="318"/>
                </a:lnTo>
                <a:lnTo>
                  <a:pt x="4250" y="317"/>
                </a:lnTo>
                <a:lnTo>
                  <a:pt x="4252" y="317"/>
                </a:lnTo>
                <a:lnTo>
                  <a:pt x="4253" y="316"/>
                </a:lnTo>
                <a:lnTo>
                  <a:pt x="4254" y="316"/>
                </a:lnTo>
                <a:lnTo>
                  <a:pt x="4254" y="314"/>
                </a:lnTo>
                <a:lnTo>
                  <a:pt x="4254" y="313"/>
                </a:lnTo>
                <a:lnTo>
                  <a:pt x="4254" y="312"/>
                </a:lnTo>
                <a:lnTo>
                  <a:pt x="4253" y="312"/>
                </a:lnTo>
                <a:lnTo>
                  <a:pt x="4257" y="309"/>
                </a:lnTo>
                <a:lnTo>
                  <a:pt x="4259" y="312"/>
                </a:lnTo>
                <a:lnTo>
                  <a:pt x="4259" y="309"/>
                </a:lnTo>
                <a:lnTo>
                  <a:pt x="4259" y="308"/>
                </a:lnTo>
                <a:lnTo>
                  <a:pt x="4260" y="307"/>
                </a:lnTo>
                <a:lnTo>
                  <a:pt x="4260" y="306"/>
                </a:lnTo>
                <a:lnTo>
                  <a:pt x="4263" y="305"/>
                </a:lnTo>
                <a:lnTo>
                  <a:pt x="4266" y="298"/>
                </a:lnTo>
                <a:lnTo>
                  <a:pt x="4266" y="297"/>
                </a:lnTo>
                <a:lnTo>
                  <a:pt x="4268" y="297"/>
                </a:lnTo>
                <a:lnTo>
                  <a:pt x="4269" y="297"/>
                </a:lnTo>
                <a:lnTo>
                  <a:pt x="4269" y="298"/>
                </a:lnTo>
                <a:lnTo>
                  <a:pt x="4306" y="282"/>
                </a:lnTo>
                <a:lnTo>
                  <a:pt x="4308" y="280"/>
                </a:lnTo>
                <a:lnTo>
                  <a:pt x="4316" y="282"/>
                </a:lnTo>
                <a:lnTo>
                  <a:pt x="4316" y="280"/>
                </a:lnTo>
                <a:lnTo>
                  <a:pt x="4321" y="280"/>
                </a:lnTo>
                <a:lnTo>
                  <a:pt x="4322" y="279"/>
                </a:lnTo>
                <a:lnTo>
                  <a:pt x="4324" y="278"/>
                </a:lnTo>
                <a:lnTo>
                  <a:pt x="4327" y="276"/>
                </a:lnTo>
                <a:lnTo>
                  <a:pt x="4329" y="276"/>
                </a:lnTo>
                <a:lnTo>
                  <a:pt x="4330" y="276"/>
                </a:lnTo>
                <a:lnTo>
                  <a:pt x="4332" y="276"/>
                </a:lnTo>
                <a:lnTo>
                  <a:pt x="4334" y="276"/>
                </a:lnTo>
                <a:lnTo>
                  <a:pt x="4335" y="276"/>
                </a:lnTo>
                <a:lnTo>
                  <a:pt x="4337" y="278"/>
                </a:lnTo>
                <a:lnTo>
                  <a:pt x="4337" y="279"/>
                </a:lnTo>
                <a:lnTo>
                  <a:pt x="4335" y="279"/>
                </a:lnTo>
                <a:lnTo>
                  <a:pt x="4335" y="280"/>
                </a:lnTo>
                <a:lnTo>
                  <a:pt x="4337" y="280"/>
                </a:lnTo>
                <a:lnTo>
                  <a:pt x="4338" y="280"/>
                </a:lnTo>
                <a:lnTo>
                  <a:pt x="4339" y="280"/>
                </a:lnTo>
                <a:lnTo>
                  <a:pt x="4340" y="280"/>
                </a:lnTo>
                <a:lnTo>
                  <a:pt x="4341" y="280"/>
                </a:lnTo>
                <a:lnTo>
                  <a:pt x="4344" y="280"/>
                </a:lnTo>
                <a:lnTo>
                  <a:pt x="4345" y="279"/>
                </a:lnTo>
                <a:lnTo>
                  <a:pt x="4346" y="279"/>
                </a:lnTo>
                <a:lnTo>
                  <a:pt x="4349" y="279"/>
                </a:lnTo>
                <a:lnTo>
                  <a:pt x="4350" y="279"/>
                </a:lnTo>
                <a:lnTo>
                  <a:pt x="4355" y="278"/>
                </a:lnTo>
                <a:lnTo>
                  <a:pt x="4359" y="278"/>
                </a:lnTo>
                <a:lnTo>
                  <a:pt x="4360" y="278"/>
                </a:lnTo>
                <a:lnTo>
                  <a:pt x="4362" y="276"/>
                </a:lnTo>
                <a:lnTo>
                  <a:pt x="4364" y="276"/>
                </a:lnTo>
                <a:lnTo>
                  <a:pt x="4365" y="276"/>
                </a:lnTo>
                <a:lnTo>
                  <a:pt x="4366" y="276"/>
                </a:lnTo>
                <a:lnTo>
                  <a:pt x="4367" y="275"/>
                </a:lnTo>
                <a:lnTo>
                  <a:pt x="4369" y="275"/>
                </a:lnTo>
                <a:lnTo>
                  <a:pt x="4370" y="275"/>
                </a:lnTo>
                <a:lnTo>
                  <a:pt x="4371" y="274"/>
                </a:lnTo>
                <a:lnTo>
                  <a:pt x="4372" y="274"/>
                </a:lnTo>
                <a:lnTo>
                  <a:pt x="4376" y="273"/>
                </a:lnTo>
                <a:lnTo>
                  <a:pt x="4378" y="271"/>
                </a:lnTo>
                <a:lnTo>
                  <a:pt x="4381" y="270"/>
                </a:lnTo>
                <a:lnTo>
                  <a:pt x="4383" y="269"/>
                </a:lnTo>
                <a:lnTo>
                  <a:pt x="4386" y="268"/>
                </a:lnTo>
                <a:lnTo>
                  <a:pt x="4389" y="265"/>
                </a:lnTo>
                <a:lnTo>
                  <a:pt x="4391" y="264"/>
                </a:lnTo>
                <a:lnTo>
                  <a:pt x="4392" y="263"/>
                </a:lnTo>
                <a:lnTo>
                  <a:pt x="4393" y="262"/>
                </a:lnTo>
                <a:lnTo>
                  <a:pt x="4394" y="260"/>
                </a:lnTo>
                <a:lnTo>
                  <a:pt x="4396" y="259"/>
                </a:lnTo>
                <a:lnTo>
                  <a:pt x="4397" y="258"/>
                </a:lnTo>
                <a:lnTo>
                  <a:pt x="4398" y="255"/>
                </a:lnTo>
                <a:lnTo>
                  <a:pt x="4398" y="254"/>
                </a:lnTo>
                <a:lnTo>
                  <a:pt x="4398" y="253"/>
                </a:lnTo>
                <a:lnTo>
                  <a:pt x="4401" y="254"/>
                </a:lnTo>
                <a:lnTo>
                  <a:pt x="4401" y="253"/>
                </a:lnTo>
                <a:lnTo>
                  <a:pt x="4402" y="250"/>
                </a:lnTo>
                <a:lnTo>
                  <a:pt x="4402" y="248"/>
                </a:lnTo>
                <a:lnTo>
                  <a:pt x="4402" y="247"/>
                </a:lnTo>
                <a:lnTo>
                  <a:pt x="4404" y="247"/>
                </a:lnTo>
                <a:lnTo>
                  <a:pt x="4404" y="241"/>
                </a:lnTo>
                <a:lnTo>
                  <a:pt x="4407" y="241"/>
                </a:lnTo>
                <a:lnTo>
                  <a:pt x="4407" y="237"/>
                </a:lnTo>
                <a:lnTo>
                  <a:pt x="4408" y="231"/>
                </a:lnTo>
                <a:lnTo>
                  <a:pt x="4408" y="227"/>
                </a:lnTo>
                <a:lnTo>
                  <a:pt x="4409" y="225"/>
                </a:lnTo>
                <a:lnTo>
                  <a:pt x="4409" y="223"/>
                </a:lnTo>
                <a:lnTo>
                  <a:pt x="4410" y="221"/>
                </a:lnTo>
                <a:lnTo>
                  <a:pt x="4410" y="211"/>
                </a:lnTo>
                <a:lnTo>
                  <a:pt x="4409" y="207"/>
                </a:lnTo>
                <a:lnTo>
                  <a:pt x="4408" y="204"/>
                </a:lnTo>
                <a:lnTo>
                  <a:pt x="4405" y="196"/>
                </a:lnTo>
                <a:lnTo>
                  <a:pt x="4402" y="189"/>
                </a:lnTo>
                <a:lnTo>
                  <a:pt x="4399" y="187"/>
                </a:lnTo>
                <a:lnTo>
                  <a:pt x="4398" y="183"/>
                </a:lnTo>
                <a:lnTo>
                  <a:pt x="4397" y="180"/>
                </a:lnTo>
                <a:lnTo>
                  <a:pt x="4397" y="179"/>
                </a:lnTo>
                <a:lnTo>
                  <a:pt x="4396" y="177"/>
                </a:lnTo>
                <a:lnTo>
                  <a:pt x="4394" y="176"/>
                </a:lnTo>
                <a:lnTo>
                  <a:pt x="4392" y="173"/>
                </a:lnTo>
                <a:lnTo>
                  <a:pt x="4391" y="171"/>
                </a:lnTo>
                <a:lnTo>
                  <a:pt x="4388" y="169"/>
                </a:lnTo>
                <a:lnTo>
                  <a:pt x="4386" y="167"/>
                </a:lnTo>
                <a:lnTo>
                  <a:pt x="4383" y="167"/>
                </a:lnTo>
                <a:lnTo>
                  <a:pt x="4382" y="166"/>
                </a:lnTo>
                <a:lnTo>
                  <a:pt x="4378" y="164"/>
                </a:lnTo>
                <a:lnTo>
                  <a:pt x="4376" y="163"/>
                </a:lnTo>
                <a:lnTo>
                  <a:pt x="4373" y="163"/>
                </a:lnTo>
                <a:lnTo>
                  <a:pt x="4357" y="160"/>
                </a:lnTo>
                <a:lnTo>
                  <a:pt x="4355" y="160"/>
                </a:lnTo>
                <a:lnTo>
                  <a:pt x="4354" y="161"/>
                </a:lnTo>
                <a:lnTo>
                  <a:pt x="4351" y="162"/>
                </a:lnTo>
                <a:lnTo>
                  <a:pt x="4350" y="162"/>
                </a:lnTo>
                <a:lnTo>
                  <a:pt x="4349" y="163"/>
                </a:lnTo>
                <a:lnTo>
                  <a:pt x="4339" y="167"/>
                </a:lnTo>
                <a:lnTo>
                  <a:pt x="4337" y="169"/>
                </a:lnTo>
                <a:lnTo>
                  <a:pt x="4328" y="176"/>
                </a:lnTo>
                <a:lnTo>
                  <a:pt x="4328" y="177"/>
                </a:lnTo>
                <a:lnTo>
                  <a:pt x="4327" y="177"/>
                </a:lnTo>
                <a:lnTo>
                  <a:pt x="4318" y="185"/>
                </a:lnTo>
                <a:lnTo>
                  <a:pt x="4317" y="187"/>
                </a:lnTo>
                <a:lnTo>
                  <a:pt x="4316" y="189"/>
                </a:lnTo>
                <a:lnTo>
                  <a:pt x="4314" y="190"/>
                </a:lnTo>
                <a:lnTo>
                  <a:pt x="4313" y="192"/>
                </a:lnTo>
                <a:lnTo>
                  <a:pt x="4313" y="193"/>
                </a:lnTo>
                <a:lnTo>
                  <a:pt x="4312" y="194"/>
                </a:lnTo>
                <a:lnTo>
                  <a:pt x="4312" y="195"/>
                </a:lnTo>
                <a:lnTo>
                  <a:pt x="4309" y="193"/>
                </a:lnTo>
                <a:lnTo>
                  <a:pt x="4309" y="194"/>
                </a:lnTo>
                <a:lnTo>
                  <a:pt x="4309" y="195"/>
                </a:lnTo>
                <a:lnTo>
                  <a:pt x="4308" y="198"/>
                </a:lnTo>
                <a:lnTo>
                  <a:pt x="4308" y="199"/>
                </a:lnTo>
                <a:lnTo>
                  <a:pt x="4307" y="200"/>
                </a:lnTo>
                <a:lnTo>
                  <a:pt x="4306" y="200"/>
                </a:lnTo>
                <a:lnTo>
                  <a:pt x="4305" y="201"/>
                </a:lnTo>
                <a:lnTo>
                  <a:pt x="4303" y="201"/>
                </a:lnTo>
                <a:lnTo>
                  <a:pt x="4294" y="214"/>
                </a:lnTo>
                <a:lnTo>
                  <a:pt x="4269" y="235"/>
                </a:lnTo>
                <a:lnTo>
                  <a:pt x="4265" y="237"/>
                </a:lnTo>
                <a:lnTo>
                  <a:pt x="4263" y="239"/>
                </a:lnTo>
                <a:lnTo>
                  <a:pt x="4259" y="241"/>
                </a:lnTo>
                <a:lnTo>
                  <a:pt x="4257" y="241"/>
                </a:lnTo>
                <a:lnTo>
                  <a:pt x="4257" y="231"/>
                </a:lnTo>
                <a:lnTo>
                  <a:pt x="4254" y="227"/>
                </a:lnTo>
                <a:lnTo>
                  <a:pt x="4253" y="225"/>
                </a:lnTo>
                <a:lnTo>
                  <a:pt x="4253" y="223"/>
                </a:lnTo>
                <a:lnTo>
                  <a:pt x="4252" y="222"/>
                </a:lnTo>
                <a:lnTo>
                  <a:pt x="4250" y="221"/>
                </a:lnTo>
                <a:lnTo>
                  <a:pt x="4230" y="214"/>
                </a:lnTo>
                <a:lnTo>
                  <a:pt x="4228" y="214"/>
                </a:lnTo>
                <a:lnTo>
                  <a:pt x="4226" y="211"/>
                </a:lnTo>
                <a:lnTo>
                  <a:pt x="4220" y="212"/>
                </a:lnTo>
                <a:lnTo>
                  <a:pt x="4217" y="214"/>
                </a:lnTo>
                <a:lnTo>
                  <a:pt x="4216" y="215"/>
                </a:lnTo>
                <a:lnTo>
                  <a:pt x="4214" y="216"/>
                </a:lnTo>
                <a:lnTo>
                  <a:pt x="4212" y="217"/>
                </a:lnTo>
                <a:lnTo>
                  <a:pt x="4210" y="217"/>
                </a:lnTo>
                <a:lnTo>
                  <a:pt x="4210" y="219"/>
                </a:lnTo>
                <a:lnTo>
                  <a:pt x="4207" y="219"/>
                </a:lnTo>
                <a:lnTo>
                  <a:pt x="4206" y="219"/>
                </a:lnTo>
                <a:lnTo>
                  <a:pt x="4206" y="220"/>
                </a:lnTo>
                <a:lnTo>
                  <a:pt x="4206" y="221"/>
                </a:lnTo>
                <a:lnTo>
                  <a:pt x="4207" y="221"/>
                </a:lnTo>
                <a:lnTo>
                  <a:pt x="4207" y="222"/>
                </a:lnTo>
                <a:lnTo>
                  <a:pt x="4206" y="222"/>
                </a:lnTo>
                <a:lnTo>
                  <a:pt x="4205" y="222"/>
                </a:lnTo>
                <a:lnTo>
                  <a:pt x="4167" y="241"/>
                </a:lnTo>
                <a:lnTo>
                  <a:pt x="4163" y="242"/>
                </a:lnTo>
                <a:lnTo>
                  <a:pt x="4159" y="243"/>
                </a:lnTo>
                <a:lnTo>
                  <a:pt x="4157" y="244"/>
                </a:lnTo>
                <a:lnTo>
                  <a:pt x="4153" y="247"/>
                </a:lnTo>
                <a:lnTo>
                  <a:pt x="4141" y="254"/>
                </a:lnTo>
                <a:lnTo>
                  <a:pt x="4141" y="257"/>
                </a:lnTo>
                <a:lnTo>
                  <a:pt x="4137" y="258"/>
                </a:lnTo>
                <a:lnTo>
                  <a:pt x="4125" y="254"/>
                </a:lnTo>
                <a:lnTo>
                  <a:pt x="4124" y="253"/>
                </a:lnTo>
                <a:lnTo>
                  <a:pt x="4124" y="241"/>
                </a:lnTo>
                <a:lnTo>
                  <a:pt x="4121" y="238"/>
                </a:lnTo>
                <a:lnTo>
                  <a:pt x="4120" y="235"/>
                </a:lnTo>
                <a:lnTo>
                  <a:pt x="4118" y="232"/>
                </a:lnTo>
                <a:lnTo>
                  <a:pt x="4118" y="228"/>
                </a:lnTo>
                <a:lnTo>
                  <a:pt x="4118" y="231"/>
                </a:lnTo>
                <a:lnTo>
                  <a:pt x="4115" y="230"/>
                </a:lnTo>
                <a:lnTo>
                  <a:pt x="4114" y="228"/>
                </a:lnTo>
                <a:lnTo>
                  <a:pt x="4111" y="226"/>
                </a:lnTo>
                <a:lnTo>
                  <a:pt x="4109" y="225"/>
                </a:lnTo>
                <a:lnTo>
                  <a:pt x="4107" y="225"/>
                </a:lnTo>
                <a:lnTo>
                  <a:pt x="4107" y="223"/>
                </a:lnTo>
                <a:lnTo>
                  <a:pt x="4107" y="225"/>
                </a:lnTo>
                <a:lnTo>
                  <a:pt x="4105" y="225"/>
                </a:lnTo>
                <a:lnTo>
                  <a:pt x="4105" y="227"/>
                </a:lnTo>
                <a:lnTo>
                  <a:pt x="4098" y="227"/>
                </a:lnTo>
                <a:lnTo>
                  <a:pt x="4094" y="231"/>
                </a:lnTo>
                <a:lnTo>
                  <a:pt x="4094" y="230"/>
                </a:lnTo>
                <a:lnTo>
                  <a:pt x="4093" y="230"/>
                </a:lnTo>
                <a:lnTo>
                  <a:pt x="4092" y="231"/>
                </a:lnTo>
                <a:lnTo>
                  <a:pt x="4089" y="231"/>
                </a:lnTo>
                <a:lnTo>
                  <a:pt x="4086" y="231"/>
                </a:lnTo>
                <a:lnTo>
                  <a:pt x="4083" y="231"/>
                </a:lnTo>
                <a:lnTo>
                  <a:pt x="4081" y="231"/>
                </a:lnTo>
                <a:lnTo>
                  <a:pt x="4080" y="230"/>
                </a:lnTo>
                <a:lnTo>
                  <a:pt x="4078" y="230"/>
                </a:lnTo>
                <a:lnTo>
                  <a:pt x="4077" y="230"/>
                </a:lnTo>
                <a:lnTo>
                  <a:pt x="4076" y="228"/>
                </a:lnTo>
                <a:lnTo>
                  <a:pt x="4076" y="231"/>
                </a:lnTo>
                <a:lnTo>
                  <a:pt x="4072" y="231"/>
                </a:lnTo>
                <a:lnTo>
                  <a:pt x="4067" y="231"/>
                </a:lnTo>
                <a:lnTo>
                  <a:pt x="4065" y="231"/>
                </a:lnTo>
                <a:lnTo>
                  <a:pt x="4064" y="232"/>
                </a:lnTo>
                <a:lnTo>
                  <a:pt x="4060" y="233"/>
                </a:lnTo>
                <a:lnTo>
                  <a:pt x="4059" y="233"/>
                </a:lnTo>
                <a:lnTo>
                  <a:pt x="4057" y="235"/>
                </a:lnTo>
                <a:lnTo>
                  <a:pt x="4051" y="238"/>
                </a:lnTo>
                <a:lnTo>
                  <a:pt x="4049" y="241"/>
                </a:lnTo>
                <a:lnTo>
                  <a:pt x="4049" y="250"/>
                </a:lnTo>
                <a:lnTo>
                  <a:pt x="4043" y="257"/>
                </a:lnTo>
                <a:lnTo>
                  <a:pt x="4044" y="263"/>
                </a:lnTo>
                <a:lnTo>
                  <a:pt x="4044" y="265"/>
                </a:lnTo>
                <a:lnTo>
                  <a:pt x="4045" y="268"/>
                </a:lnTo>
                <a:lnTo>
                  <a:pt x="4046" y="270"/>
                </a:lnTo>
                <a:lnTo>
                  <a:pt x="4048" y="274"/>
                </a:lnTo>
                <a:lnTo>
                  <a:pt x="4049" y="276"/>
                </a:lnTo>
                <a:lnTo>
                  <a:pt x="4051" y="279"/>
                </a:lnTo>
                <a:lnTo>
                  <a:pt x="4052" y="280"/>
                </a:lnTo>
                <a:lnTo>
                  <a:pt x="4052" y="281"/>
                </a:lnTo>
                <a:lnTo>
                  <a:pt x="4054" y="282"/>
                </a:lnTo>
                <a:lnTo>
                  <a:pt x="4076" y="312"/>
                </a:lnTo>
                <a:lnTo>
                  <a:pt x="4088" y="324"/>
                </a:lnTo>
                <a:lnTo>
                  <a:pt x="4088" y="325"/>
                </a:lnTo>
                <a:lnTo>
                  <a:pt x="4100" y="337"/>
                </a:lnTo>
                <a:lnTo>
                  <a:pt x="4105" y="338"/>
                </a:lnTo>
                <a:lnTo>
                  <a:pt x="4105" y="339"/>
                </a:lnTo>
                <a:lnTo>
                  <a:pt x="4105" y="340"/>
                </a:lnTo>
                <a:lnTo>
                  <a:pt x="4107" y="340"/>
                </a:lnTo>
                <a:lnTo>
                  <a:pt x="4109" y="340"/>
                </a:lnTo>
                <a:lnTo>
                  <a:pt x="4110" y="341"/>
                </a:lnTo>
                <a:lnTo>
                  <a:pt x="4111" y="343"/>
                </a:lnTo>
                <a:lnTo>
                  <a:pt x="4113" y="344"/>
                </a:lnTo>
                <a:lnTo>
                  <a:pt x="4113" y="345"/>
                </a:lnTo>
                <a:lnTo>
                  <a:pt x="4111" y="346"/>
                </a:lnTo>
                <a:lnTo>
                  <a:pt x="4111" y="348"/>
                </a:lnTo>
                <a:lnTo>
                  <a:pt x="4110" y="349"/>
                </a:lnTo>
                <a:lnTo>
                  <a:pt x="4109" y="349"/>
                </a:lnTo>
                <a:lnTo>
                  <a:pt x="4109" y="350"/>
                </a:lnTo>
                <a:lnTo>
                  <a:pt x="4107" y="351"/>
                </a:lnTo>
                <a:lnTo>
                  <a:pt x="4104" y="352"/>
                </a:lnTo>
                <a:lnTo>
                  <a:pt x="4102" y="354"/>
                </a:lnTo>
                <a:lnTo>
                  <a:pt x="4100" y="355"/>
                </a:lnTo>
                <a:lnTo>
                  <a:pt x="4100" y="356"/>
                </a:lnTo>
                <a:lnTo>
                  <a:pt x="4094" y="360"/>
                </a:lnTo>
                <a:lnTo>
                  <a:pt x="4092" y="361"/>
                </a:lnTo>
                <a:lnTo>
                  <a:pt x="4091" y="361"/>
                </a:lnTo>
                <a:lnTo>
                  <a:pt x="4089" y="361"/>
                </a:lnTo>
                <a:lnTo>
                  <a:pt x="4087" y="362"/>
                </a:lnTo>
                <a:lnTo>
                  <a:pt x="4086" y="364"/>
                </a:lnTo>
                <a:lnTo>
                  <a:pt x="4082" y="367"/>
                </a:lnTo>
                <a:lnTo>
                  <a:pt x="4078" y="370"/>
                </a:lnTo>
                <a:lnTo>
                  <a:pt x="4064" y="381"/>
                </a:lnTo>
                <a:lnTo>
                  <a:pt x="4062" y="381"/>
                </a:lnTo>
                <a:lnTo>
                  <a:pt x="4057" y="386"/>
                </a:lnTo>
                <a:lnTo>
                  <a:pt x="4056" y="386"/>
                </a:lnTo>
                <a:lnTo>
                  <a:pt x="4035" y="399"/>
                </a:lnTo>
                <a:lnTo>
                  <a:pt x="4032" y="403"/>
                </a:lnTo>
                <a:lnTo>
                  <a:pt x="4029" y="403"/>
                </a:lnTo>
                <a:lnTo>
                  <a:pt x="4024" y="407"/>
                </a:lnTo>
                <a:lnTo>
                  <a:pt x="4022" y="409"/>
                </a:lnTo>
                <a:lnTo>
                  <a:pt x="4019" y="411"/>
                </a:lnTo>
                <a:lnTo>
                  <a:pt x="4017" y="414"/>
                </a:lnTo>
                <a:lnTo>
                  <a:pt x="4014" y="415"/>
                </a:lnTo>
                <a:lnTo>
                  <a:pt x="4011" y="419"/>
                </a:lnTo>
                <a:lnTo>
                  <a:pt x="4008" y="421"/>
                </a:lnTo>
                <a:lnTo>
                  <a:pt x="4006" y="424"/>
                </a:lnTo>
                <a:lnTo>
                  <a:pt x="4003" y="426"/>
                </a:lnTo>
                <a:lnTo>
                  <a:pt x="4002" y="427"/>
                </a:lnTo>
                <a:lnTo>
                  <a:pt x="4001" y="430"/>
                </a:lnTo>
                <a:lnTo>
                  <a:pt x="4000" y="431"/>
                </a:lnTo>
                <a:lnTo>
                  <a:pt x="3998" y="434"/>
                </a:lnTo>
                <a:lnTo>
                  <a:pt x="3998" y="435"/>
                </a:lnTo>
                <a:lnTo>
                  <a:pt x="3996" y="437"/>
                </a:lnTo>
                <a:lnTo>
                  <a:pt x="3980" y="461"/>
                </a:lnTo>
                <a:lnTo>
                  <a:pt x="3980" y="464"/>
                </a:lnTo>
                <a:lnTo>
                  <a:pt x="3977" y="468"/>
                </a:lnTo>
                <a:lnTo>
                  <a:pt x="3977" y="469"/>
                </a:lnTo>
                <a:lnTo>
                  <a:pt x="3976" y="472"/>
                </a:lnTo>
                <a:lnTo>
                  <a:pt x="3976" y="474"/>
                </a:lnTo>
                <a:lnTo>
                  <a:pt x="3976" y="477"/>
                </a:lnTo>
                <a:lnTo>
                  <a:pt x="3977" y="494"/>
                </a:lnTo>
                <a:lnTo>
                  <a:pt x="3979" y="496"/>
                </a:lnTo>
                <a:lnTo>
                  <a:pt x="3979" y="497"/>
                </a:lnTo>
                <a:lnTo>
                  <a:pt x="3979" y="499"/>
                </a:lnTo>
                <a:lnTo>
                  <a:pt x="3980" y="500"/>
                </a:lnTo>
                <a:lnTo>
                  <a:pt x="3979" y="500"/>
                </a:lnTo>
                <a:lnTo>
                  <a:pt x="3979" y="501"/>
                </a:lnTo>
                <a:lnTo>
                  <a:pt x="3979" y="502"/>
                </a:lnTo>
                <a:lnTo>
                  <a:pt x="3980" y="504"/>
                </a:lnTo>
                <a:lnTo>
                  <a:pt x="3981" y="505"/>
                </a:lnTo>
                <a:lnTo>
                  <a:pt x="3981" y="506"/>
                </a:lnTo>
                <a:lnTo>
                  <a:pt x="3984" y="508"/>
                </a:lnTo>
                <a:lnTo>
                  <a:pt x="3990" y="512"/>
                </a:lnTo>
                <a:lnTo>
                  <a:pt x="3992" y="513"/>
                </a:lnTo>
                <a:lnTo>
                  <a:pt x="3995" y="516"/>
                </a:lnTo>
                <a:lnTo>
                  <a:pt x="3996" y="517"/>
                </a:lnTo>
                <a:lnTo>
                  <a:pt x="3998" y="518"/>
                </a:lnTo>
                <a:lnTo>
                  <a:pt x="4001" y="517"/>
                </a:lnTo>
                <a:lnTo>
                  <a:pt x="4003" y="517"/>
                </a:lnTo>
                <a:lnTo>
                  <a:pt x="4007" y="516"/>
                </a:lnTo>
                <a:lnTo>
                  <a:pt x="4008" y="516"/>
                </a:lnTo>
                <a:lnTo>
                  <a:pt x="4009" y="515"/>
                </a:lnTo>
                <a:lnTo>
                  <a:pt x="4012" y="513"/>
                </a:lnTo>
                <a:lnTo>
                  <a:pt x="4013" y="512"/>
                </a:lnTo>
                <a:lnTo>
                  <a:pt x="4016" y="511"/>
                </a:lnTo>
                <a:lnTo>
                  <a:pt x="4017" y="508"/>
                </a:lnTo>
                <a:lnTo>
                  <a:pt x="4018" y="508"/>
                </a:lnTo>
                <a:lnTo>
                  <a:pt x="4020" y="506"/>
                </a:lnTo>
                <a:lnTo>
                  <a:pt x="4023" y="506"/>
                </a:lnTo>
                <a:lnTo>
                  <a:pt x="4025" y="505"/>
                </a:lnTo>
                <a:lnTo>
                  <a:pt x="4027" y="504"/>
                </a:lnTo>
                <a:lnTo>
                  <a:pt x="4029" y="504"/>
                </a:lnTo>
                <a:lnTo>
                  <a:pt x="4030" y="504"/>
                </a:lnTo>
                <a:lnTo>
                  <a:pt x="4032" y="504"/>
                </a:lnTo>
                <a:lnTo>
                  <a:pt x="4033" y="504"/>
                </a:lnTo>
                <a:lnTo>
                  <a:pt x="4038" y="504"/>
                </a:lnTo>
                <a:lnTo>
                  <a:pt x="4039" y="502"/>
                </a:lnTo>
                <a:lnTo>
                  <a:pt x="4056" y="499"/>
                </a:lnTo>
                <a:lnTo>
                  <a:pt x="4060" y="496"/>
                </a:lnTo>
                <a:lnTo>
                  <a:pt x="4062" y="494"/>
                </a:lnTo>
                <a:lnTo>
                  <a:pt x="4065" y="492"/>
                </a:lnTo>
                <a:lnTo>
                  <a:pt x="4067" y="490"/>
                </a:lnTo>
                <a:lnTo>
                  <a:pt x="4070" y="488"/>
                </a:lnTo>
                <a:lnTo>
                  <a:pt x="4076" y="488"/>
                </a:lnTo>
                <a:lnTo>
                  <a:pt x="4091" y="477"/>
                </a:lnTo>
                <a:lnTo>
                  <a:pt x="4103" y="463"/>
                </a:lnTo>
                <a:lnTo>
                  <a:pt x="4103" y="461"/>
                </a:lnTo>
                <a:lnTo>
                  <a:pt x="4109" y="457"/>
                </a:lnTo>
                <a:lnTo>
                  <a:pt x="4113" y="454"/>
                </a:lnTo>
                <a:lnTo>
                  <a:pt x="4116" y="452"/>
                </a:lnTo>
                <a:lnTo>
                  <a:pt x="4119" y="451"/>
                </a:lnTo>
                <a:lnTo>
                  <a:pt x="4121" y="448"/>
                </a:lnTo>
                <a:lnTo>
                  <a:pt x="4136" y="441"/>
                </a:lnTo>
                <a:lnTo>
                  <a:pt x="4137" y="440"/>
                </a:lnTo>
                <a:lnTo>
                  <a:pt x="4139" y="438"/>
                </a:lnTo>
                <a:lnTo>
                  <a:pt x="4139" y="437"/>
                </a:lnTo>
                <a:lnTo>
                  <a:pt x="4141" y="436"/>
                </a:lnTo>
                <a:lnTo>
                  <a:pt x="4142" y="435"/>
                </a:lnTo>
                <a:lnTo>
                  <a:pt x="4143" y="435"/>
                </a:lnTo>
                <a:lnTo>
                  <a:pt x="4146" y="435"/>
                </a:lnTo>
                <a:lnTo>
                  <a:pt x="4152" y="435"/>
                </a:lnTo>
                <a:lnTo>
                  <a:pt x="4152" y="432"/>
                </a:lnTo>
                <a:lnTo>
                  <a:pt x="4161" y="429"/>
                </a:lnTo>
                <a:lnTo>
                  <a:pt x="4162" y="429"/>
                </a:lnTo>
                <a:lnTo>
                  <a:pt x="4164" y="429"/>
                </a:lnTo>
                <a:lnTo>
                  <a:pt x="4166" y="429"/>
                </a:lnTo>
                <a:lnTo>
                  <a:pt x="4167" y="429"/>
                </a:lnTo>
                <a:lnTo>
                  <a:pt x="4168" y="427"/>
                </a:lnTo>
                <a:lnTo>
                  <a:pt x="4169" y="427"/>
                </a:lnTo>
                <a:lnTo>
                  <a:pt x="4171" y="427"/>
                </a:lnTo>
                <a:lnTo>
                  <a:pt x="4172" y="426"/>
                </a:lnTo>
                <a:lnTo>
                  <a:pt x="4177" y="424"/>
                </a:lnTo>
                <a:lnTo>
                  <a:pt x="4178" y="424"/>
                </a:lnTo>
                <a:lnTo>
                  <a:pt x="4180" y="423"/>
                </a:lnTo>
                <a:lnTo>
                  <a:pt x="4182" y="423"/>
                </a:lnTo>
                <a:lnTo>
                  <a:pt x="4184" y="423"/>
                </a:lnTo>
                <a:lnTo>
                  <a:pt x="4187" y="421"/>
                </a:lnTo>
                <a:lnTo>
                  <a:pt x="4189" y="420"/>
                </a:lnTo>
                <a:lnTo>
                  <a:pt x="4190" y="420"/>
                </a:lnTo>
                <a:lnTo>
                  <a:pt x="4193" y="419"/>
                </a:lnTo>
                <a:lnTo>
                  <a:pt x="4193" y="418"/>
                </a:lnTo>
                <a:lnTo>
                  <a:pt x="4194" y="418"/>
                </a:lnTo>
                <a:lnTo>
                  <a:pt x="4195" y="418"/>
                </a:lnTo>
                <a:lnTo>
                  <a:pt x="4196" y="416"/>
                </a:lnTo>
                <a:lnTo>
                  <a:pt x="4199" y="416"/>
                </a:lnTo>
                <a:lnTo>
                  <a:pt x="4201" y="416"/>
                </a:lnTo>
                <a:lnTo>
                  <a:pt x="4204" y="415"/>
                </a:lnTo>
                <a:lnTo>
                  <a:pt x="4204" y="413"/>
                </a:lnTo>
                <a:lnTo>
                  <a:pt x="4220" y="407"/>
                </a:lnTo>
                <a:lnTo>
                  <a:pt x="4221" y="407"/>
                </a:lnTo>
                <a:lnTo>
                  <a:pt x="4242" y="399"/>
                </a:lnTo>
                <a:lnTo>
                  <a:pt x="4246" y="397"/>
                </a:lnTo>
                <a:lnTo>
                  <a:pt x="4249" y="395"/>
                </a:lnTo>
                <a:lnTo>
                  <a:pt x="4250" y="394"/>
                </a:lnTo>
                <a:lnTo>
                  <a:pt x="4252" y="393"/>
                </a:lnTo>
                <a:lnTo>
                  <a:pt x="4254" y="392"/>
                </a:lnTo>
                <a:lnTo>
                  <a:pt x="4257" y="392"/>
                </a:lnTo>
                <a:lnTo>
                  <a:pt x="4271" y="381"/>
                </a:lnTo>
                <a:lnTo>
                  <a:pt x="4271" y="383"/>
                </a:lnTo>
                <a:lnTo>
                  <a:pt x="4271" y="386"/>
                </a:lnTo>
                <a:lnTo>
                  <a:pt x="4273" y="387"/>
                </a:lnTo>
                <a:lnTo>
                  <a:pt x="4274" y="387"/>
                </a:lnTo>
                <a:lnTo>
                  <a:pt x="4274" y="388"/>
                </a:lnTo>
                <a:lnTo>
                  <a:pt x="4275" y="388"/>
                </a:lnTo>
                <a:lnTo>
                  <a:pt x="4276" y="388"/>
                </a:lnTo>
                <a:lnTo>
                  <a:pt x="4278" y="388"/>
                </a:lnTo>
                <a:lnTo>
                  <a:pt x="4279" y="387"/>
                </a:lnTo>
                <a:lnTo>
                  <a:pt x="4285" y="386"/>
                </a:lnTo>
                <a:lnTo>
                  <a:pt x="4287" y="384"/>
                </a:lnTo>
                <a:lnTo>
                  <a:pt x="4290" y="384"/>
                </a:lnTo>
                <a:lnTo>
                  <a:pt x="4292" y="384"/>
                </a:lnTo>
                <a:lnTo>
                  <a:pt x="4296" y="386"/>
                </a:lnTo>
                <a:lnTo>
                  <a:pt x="4295" y="386"/>
                </a:lnTo>
                <a:lnTo>
                  <a:pt x="4295" y="387"/>
                </a:lnTo>
                <a:lnTo>
                  <a:pt x="4294" y="387"/>
                </a:lnTo>
                <a:lnTo>
                  <a:pt x="4294" y="386"/>
                </a:lnTo>
                <a:lnTo>
                  <a:pt x="4292" y="387"/>
                </a:lnTo>
                <a:lnTo>
                  <a:pt x="4292" y="388"/>
                </a:lnTo>
                <a:lnTo>
                  <a:pt x="4291" y="389"/>
                </a:lnTo>
                <a:lnTo>
                  <a:pt x="4291" y="391"/>
                </a:lnTo>
                <a:lnTo>
                  <a:pt x="4290" y="391"/>
                </a:lnTo>
                <a:lnTo>
                  <a:pt x="4289" y="393"/>
                </a:lnTo>
                <a:lnTo>
                  <a:pt x="4286" y="394"/>
                </a:lnTo>
                <a:lnTo>
                  <a:pt x="4286" y="395"/>
                </a:lnTo>
                <a:lnTo>
                  <a:pt x="4285" y="395"/>
                </a:lnTo>
                <a:lnTo>
                  <a:pt x="4281" y="398"/>
                </a:lnTo>
                <a:lnTo>
                  <a:pt x="4279" y="399"/>
                </a:lnTo>
                <a:lnTo>
                  <a:pt x="4276" y="399"/>
                </a:lnTo>
                <a:lnTo>
                  <a:pt x="4273" y="400"/>
                </a:lnTo>
                <a:lnTo>
                  <a:pt x="4270" y="403"/>
                </a:lnTo>
                <a:lnTo>
                  <a:pt x="4266" y="405"/>
                </a:lnTo>
                <a:lnTo>
                  <a:pt x="4266" y="413"/>
                </a:lnTo>
                <a:lnTo>
                  <a:pt x="4264" y="415"/>
                </a:lnTo>
                <a:lnTo>
                  <a:pt x="4263" y="415"/>
                </a:lnTo>
                <a:lnTo>
                  <a:pt x="4263" y="414"/>
                </a:lnTo>
                <a:lnTo>
                  <a:pt x="4263" y="413"/>
                </a:lnTo>
                <a:lnTo>
                  <a:pt x="4263" y="411"/>
                </a:lnTo>
                <a:lnTo>
                  <a:pt x="4264" y="409"/>
                </a:lnTo>
                <a:lnTo>
                  <a:pt x="4264" y="407"/>
                </a:lnTo>
                <a:lnTo>
                  <a:pt x="4248" y="411"/>
                </a:lnTo>
                <a:lnTo>
                  <a:pt x="4247" y="411"/>
                </a:lnTo>
                <a:lnTo>
                  <a:pt x="4246" y="411"/>
                </a:lnTo>
                <a:lnTo>
                  <a:pt x="4246" y="413"/>
                </a:lnTo>
                <a:lnTo>
                  <a:pt x="4244" y="413"/>
                </a:lnTo>
                <a:lnTo>
                  <a:pt x="4243" y="413"/>
                </a:lnTo>
                <a:lnTo>
                  <a:pt x="4242" y="413"/>
                </a:lnTo>
                <a:lnTo>
                  <a:pt x="4238" y="418"/>
                </a:lnTo>
                <a:lnTo>
                  <a:pt x="4221" y="424"/>
                </a:lnTo>
                <a:lnTo>
                  <a:pt x="4220" y="425"/>
                </a:lnTo>
                <a:lnTo>
                  <a:pt x="4218" y="425"/>
                </a:lnTo>
                <a:lnTo>
                  <a:pt x="4217" y="425"/>
                </a:lnTo>
                <a:lnTo>
                  <a:pt x="4215" y="425"/>
                </a:lnTo>
                <a:lnTo>
                  <a:pt x="4212" y="425"/>
                </a:lnTo>
                <a:lnTo>
                  <a:pt x="4211" y="425"/>
                </a:lnTo>
                <a:lnTo>
                  <a:pt x="4209" y="425"/>
                </a:lnTo>
                <a:lnTo>
                  <a:pt x="4207" y="426"/>
                </a:lnTo>
                <a:lnTo>
                  <a:pt x="4206" y="427"/>
                </a:lnTo>
                <a:lnTo>
                  <a:pt x="4205" y="429"/>
                </a:lnTo>
                <a:lnTo>
                  <a:pt x="4204" y="426"/>
                </a:lnTo>
                <a:lnTo>
                  <a:pt x="4204" y="429"/>
                </a:lnTo>
                <a:lnTo>
                  <a:pt x="4201" y="431"/>
                </a:lnTo>
                <a:lnTo>
                  <a:pt x="4187" y="438"/>
                </a:lnTo>
                <a:lnTo>
                  <a:pt x="4184" y="440"/>
                </a:lnTo>
                <a:lnTo>
                  <a:pt x="4182" y="441"/>
                </a:lnTo>
                <a:lnTo>
                  <a:pt x="4179" y="442"/>
                </a:lnTo>
                <a:lnTo>
                  <a:pt x="4177" y="442"/>
                </a:lnTo>
                <a:lnTo>
                  <a:pt x="4175" y="443"/>
                </a:lnTo>
                <a:lnTo>
                  <a:pt x="4174" y="445"/>
                </a:lnTo>
                <a:lnTo>
                  <a:pt x="4173" y="446"/>
                </a:lnTo>
                <a:lnTo>
                  <a:pt x="4172" y="446"/>
                </a:lnTo>
                <a:lnTo>
                  <a:pt x="4171" y="446"/>
                </a:lnTo>
                <a:lnTo>
                  <a:pt x="4169" y="446"/>
                </a:lnTo>
                <a:lnTo>
                  <a:pt x="4168" y="446"/>
                </a:lnTo>
                <a:lnTo>
                  <a:pt x="4168" y="445"/>
                </a:lnTo>
                <a:lnTo>
                  <a:pt x="4167" y="445"/>
                </a:lnTo>
                <a:lnTo>
                  <a:pt x="4166" y="445"/>
                </a:lnTo>
                <a:lnTo>
                  <a:pt x="4166" y="446"/>
                </a:lnTo>
                <a:lnTo>
                  <a:pt x="4164" y="446"/>
                </a:lnTo>
                <a:lnTo>
                  <a:pt x="4152" y="463"/>
                </a:lnTo>
                <a:lnTo>
                  <a:pt x="4143" y="479"/>
                </a:lnTo>
                <a:lnTo>
                  <a:pt x="4142" y="480"/>
                </a:lnTo>
                <a:lnTo>
                  <a:pt x="4141" y="483"/>
                </a:lnTo>
                <a:lnTo>
                  <a:pt x="4140" y="485"/>
                </a:lnTo>
                <a:lnTo>
                  <a:pt x="4140" y="488"/>
                </a:lnTo>
                <a:lnTo>
                  <a:pt x="4140" y="490"/>
                </a:lnTo>
                <a:lnTo>
                  <a:pt x="4140" y="494"/>
                </a:lnTo>
                <a:lnTo>
                  <a:pt x="4141" y="495"/>
                </a:lnTo>
                <a:lnTo>
                  <a:pt x="4141" y="499"/>
                </a:lnTo>
                <a:lnTo>
                  <a:pt x="4153" y="512"/>
                </a:lnTo>
                <a:lnTo>
                  <a:pt x="4180" y="524"/>
                </a:lnTo>
                <a:lnTo>
                  <a:pt x="4179" y="527"/>
                </a:lnTo>
                <a:lnTo>
                  <a:pt x="4178" y="528"/>
                </a:lnTo>
                <a:lnTo>
                  <a:pt x="4178" y="531"/>
                </a:lnTo>
                <a:lnTo>
                  <a:pt x="4177" y="532"/>
                </a:lnTo>
                <a:lnTo>
                  <a:pt x="4177" y="533"/>
                </a:lnTo>
                <a:lnTo>
                  <a:pt x="4175" y="534"/>
                </a:lnTo>
                <a:lnTo>
                  <a:pt x="4175" y="535"/>
                </a:lnTo>
                <a:lnTo>
                  <a:pt x="4175" y="537"/>
                </a:lnTo>
                <a:lnTo>
                  <a:pt x="4174" y="538"/>
                </a:lnTo>
                <a:lnTo>
                  <a:pt x="4171" y="548"/>
                </a:lnTo>
                <a:lnTo>
                  <a:pt x="4169" y="550"/>
                </a:lnTo>
                <a:lnTo>
                  <a:pt x="4169" y="553"/>
                </a:lnTo>
                <a:lnTo>
                  <a:pt x="4169" y="555"/>
                </a:lnTo>
                <a:lnTo>
                  <a:pt x="4169" y="558"/>
                </a:lnTo>
                <a:lnTo>
                  <a:pt x="4169" y="559"/>
                </a:lnTo>
                <a:lnTo>
                  <a:pt x="4169" y="560"/>
                </a:lnTo>
                <a:lnTo>
                  <a:pt x="4169" y="561"/>
                </a:lnTo>
                <a:lnTo>
                  <a:pt x="4171" y="561"/>
                </a:lnTo>
                <a:lnTo>
                  <a:pt x="4167" y="563"/>
                </a:lnTo>
                <a:lnTo>
                  <a:pt x="4166" y="564"/>
                </a:lnTo>
                <a:lnTo>
                  <a:pt x="4163" y="565"/>
                </a:lnTo>
                <a:lnTo>
                  <a:pt x="4162" y="566"/>
                </a:lnTo>
                <a:lnTo>
                  <a:pt x="4161" y="566"/>
                </a:lnTo>
                <a:lnTo>
                  <a:pt x="4129" y="580"/>
                </a:lnTo>
                <a:lnTo>
                  <a:pt x="4127" y="580"/>
                </a:lnTo>
                <a:lnTo>
                  <a:pt x="4113" y="586"/>
                </a:lnTo>
                <a:lnTo>
                  <a:pt x="4110" y="586"/>
                </a:lnTo>
                <a:lnTo>
                  <a:pt x="4109" y="587"/>
                </a:lnTo>
                <a:lnTo>
                  <a:pt x="4076" y="607"/>
                </a:lnTo>
                <a:lnTo>
                  <a:pt x="4076" y="603"/>
                </a:lnTo>
                <a:lnTo>
                  <a:pt x="4073" y="604"/>
                </a:lnTo>
                <a:lnTo>
                  <a:pt x="4072" y="606"/>
                </a:lnTo>
                <a:lnTo>
                  <a:pt x="4070" y="607"/>
                </a:lnTo>
                <a:lnTo>
                  <a:pt x="4070" y="608"/>
                </a:lnTo>
                <a:lnTo>
                  <a:pt x="4071" y="608"/>
                </a:lnTo>
                <a:lnTo>
                  <a:pt x="4072" y="607"/>
                </a:lnTo>
                <a:lnTo>
                  <a:pt x="4073" y="607"/>
                </a:lnTo>
                <a:lnTo>
                  <a:pt x="4075" y="607"/>
                </a:lnTo>
                <a:lnTo>
                  <a:pt x="4076" y="607"/>
                </a:lnTo>
                <a:lnTo>
                  <a:pt x="4076" y="608"/>
                </a:lnTo>
                <a:lnTo>
                  <a:pt x="4077" y="608"/>
                </a:lnTo>
                <a:lnTo>
                  <a:pt x="4077" y="609"/>
                </a:lnTo>
                <a:lnTo>
                  <a:pt x="4076" y="609"/>
                </a:lnTo>
                <a:lnTo>
                  <a:pt x="4076" y="612"/>
                </a:lnTo>
                <a:lnTo>
                  <a:pt x="4073" y="613"/>
                </a:lnTo>
                <a:lnTo>
                  <a:pt x="4064" y="623"/>
                </a:lnTo>
                <a:lnTo>
                  <a:pt x="4056" y="642"/>
                </a:lnTo>
                <a:lnTo>
                  <a:pt x="4056" y="645"/>
                </a:lnTo>
                <a:lnTo>
                  <a:pt x="4055" y="647"/>
                </a:lnTo>
                <a:lnTo>
                  <a:pt x="4055" y="649"/>
                </a:lnTo>
                <a:lnTo>
                  <a:pt x="4055" y="650"/>
                </a:lnTo>
                <a:lnTo>
                  <a:pt x="4055" y="652"/>
                </a:lnTo>
                <a:lnTo>
                  <a:pt x="4055" y="653"/>
                </a:lnTo>
                <a:lnTo>
                  <a:pt x="4055" y="655"/>
                </a:lnTo>
                <a:lnTo>
                  <a:pt x="4055" y="656"/>
                </a:lnTo>
                <a:lnTo>
                  <a:pt x="4056" y="656"/>
                </a:lnTo>
                <a:lnTo>
                  <a:pt x="4057" y="658"/>
                </a:lnTo>
                <a:lnTo>
                  <a:pt x="4057" y="662"/>
                </a:lnTo>
                <a:lnTo>
                  <a:pt x="4057" y="664"/>
                </a:lnTo>
                <a:lnTo>
                  <a:pt x="4056" y="667"/>
                </a:lnTo>
                <a:lnTo>
                  <a:pt x="4056" y="671"/>
                </a:lnTo>
                <a:lnTo>
                  <a:pt x="4056" y="680"/>
                </a:lnTo>
                <a:lnTo>
                  <a:pt x="4064" y="698"/>
                </a:lnTo>
                <a:lnTo>
                  <a:pt x="4064" y="699"/>
                </a:lnTo>
                <a:lnTo>
                  <a:pt x="4064" y="700"/>
                </a:lnTo>
                <a:lnTo>
                  <a:pt x="4064" y="701"/>
                </a:lnTo>
                <a:lnTo>
                  <a:pt x="4065" y="703"/>
                </a:lnTo>
                <a:lnTo>
                  <a:pt x="4066" y="704"/>
                </a:lnTo>
                <a:lnTo>
                  <a:pt x="4067" y="704"/>
                </a:lnTo>
                <a:lnTo>
                  <a:pt x="4068" y="706"/>
                </a:lnTo>
                <a:lnTo>
                  <a:pt x="4070" y="709"/>
                </a:lnTo>
                <a:lnTo>
                  <a:pt x="4071" y="711"/>
                </a:lnTo>
                <a:lnTo>
                  <a:pt x="4072" y="712"/>
                </a:lnTo>
                <a:lnTo>
                  <a:pt x="4072" y="711"/>
                </a:lnTo>
                <a:lnTo>
                  <a:pt x="4073" y="710"/>
                </a:lnTo>
                <a:lnTo>
                  <a:pt x="4084" y="722"/>
                </a:lnTo>
                <a:lnTo>
                  <a:pt x="4107" y="733"/>
                </a:lnTo>
                <a:lnTo>
                  <a:pt x="4107" y="736"/>
                </a:lnTo>
                <a:lnTo>
                  <a:pt x="4137" y="739"/>
                </a:lnTo>
                <a:lnTo>
                  <a:pt x="4141" y="739"/>
                </a:lnTo>
                <a:lnTo>
                  <a:pt x="4145" y="741"/>
                </a:lnTo>
                <a:lnTo>
                  <a:pt x="4147" y="741"/>
                </a:lnTo>
                <a:lnTo>
                  <a:pt x="4150" y="742"/>
                </a:lnTo>
                <a:lnTo>
                  <a:pt x="4158" y="739"/>
                </a:lnTo>
                <a:lnTo>
                  <a:pt x="4158" y="741"/>
                </a:lnTo>
                <a:lnTo>
                  <a:pt x="4159" y="741"/>
                </a:lnTo>
                <a:lnTo>
                  <a:pt x="4161" y="739"/>
                </a:lnTo>
                <a:lnTo>
                  <a:pt x="4161" y="741"/>
                </a:lnTo>
                <a:lnTo>
                  <a:pt x="4162" y="741"/>
                </a:lnTo>
                <a:lnTo>
                  <a:pt x="4163" y="741"/>
                </a:lnTo>
                <a:lnTo>
                  <a:pt x="4164" y="739"/>
                </a:lnTo>
                <a:lnTo>
                  <a:pt x="4167" y="739"/>
                </a:lnTo>
                <a:lnTo>
                  <a:pt x="4195" y="736"/>
                </a:lnTo>
                <a:lnTo>
                  <a:pt x="4211" y="730"/>
                </a:lnTo>
                <a:lnTo>
                  <a:pt x="4216" y="726"/>
                </a:lnTo>
                <a:lnTo>
                  <a:pt x="4218" y="725"/>
                </a:lnTo>
                <a:lnTo>
                  <a:pt x="4220" y="723"/>
                </a:lnTo>
                <a:lnTo>
                  <a:pt x="4222" y="722"/>
                </a:lnTo>
                <a:lnTo>
                  <a:pt x="4225" y="721"/>
                </a:lnTo>
                <a:lnTo>
                  <a:pt x="4227" y="720"/>
                </a:lnTo>
                <a:lnTo>
                  <a:pt x="4228" y="720"/>
                </a:lnTo>
                <a:lnTo>
                  <a:pt x="4230" y="720"/>
                </a:lnTo>
                <a:lnTo>
                  <a:pt x="4232" y="720"/>
                </a:lnTo>
                <a:lnTo>
                  <a:pt x="4232" y="717"/>
                </a:lnTo>
                <a:lnTo>
                  <a:pt x="4233" y="717"/>
                </a:lnTo>
                <a:lnTo>
                  <a:pt x="4233" y="716"/>
                </a:lnTo>
                <a:lnTo>
                  <a:pt x="4232" y="715"/>
                </a:lnTo>
                <a:lnTo>
                  <a:pt x="4232" y="714"/>
                </a:lnTo>
                <a:lnTo>
                  <a:pt x="4239" y="710"/>
                </a:lnTo>
                <a:lnTo>
                  <a:pt x="4242" y="707"/>
                </a:lnTo>
                <a:lnTo>
                  <a:pt x="4254" y="698"/>
                </a:lnTo>
                <a:lnTo>
                  <a:pt x="4258" y="695"/>
                </a:lnTo>
                <a:lnTo>
                  <a:pt x="4260" y="693"/>
                </a:lnTo>
                <a:lnTo>
                  <a:pt x="4263" y="692"/>
                </a:lnTo>
                <a:lnTo>
                  <a:pt x="4264" y="689"/>
                </a:lnTo>
                <a:lnTo>
                  <a:pt x="4265" y="687"/>
                </a:lnTo>
                <a:lnTo>
                  <a:pt x="4265" y="685"/>
                </a:lnTo>
                <a:lnTo>
                  <a:pt x="4265" y="684"/>
                </a:lnTo>
                <a:lnTo>
                  <a:pt x="4264" y="682"/>
                </a:lnTo>
                <a:lnTo>
                  <a:pt x="4269" y="682"/>
                </a:lnTo>
                <a:lnTo>
                  <a:pt x="4278" y="678"/>
                </a:lnTo>
                <a:lnTo>
                  <a:pt x="4285" y="662"/>
                </a:lnTo>
                <a:lnTo>
                  <a:pt x="4287" y="662"/>
                </a:lnTo>
                <a:lnTo>
                  <a:pt x="4287" y="661"/>
                </a:lnTo>
                <a:lnTo>
                  <a:pt x="4287" y="658"/>
                </a:lnTo>
                <a:lnTo>
                  <a:pt x="4287" y="656"/>
                </a:lnTo>
                <a:lnTo>
                  <a:pt x="4289" y="655"/>
                </a:lnTo>
                <a:lnTo>
                  <a:pt x="4289" y="653"/>
                </a:lnTo>
                <a:lnTo>
                  <a:pt x="4290" y="651"/>
                </a:lnTo>
                <a:lnTo>
                  <a:pt x="4290" y="649"/>
                </a:lnTo>
                <a:lnTo>
                  <a:pt x="4291" y="647"/>
                </a:lnTo>
                <a:lnTo>
                  <a:pt x="4294" y="642"/>
                </a:lnTo>
                <a:lnTo>
                  <a:pt x="4291" y="635"/>
                </a:lnTo>
                <a:lnTo>
                  <a:pt x="4291" y="633"/>
                </a:lnTo>
                <a:lnTo>
                  <a:pt x="4290" y="631"/>
                </a:lnTo>
                <a:lnTo>
                  <a:pt x="4290" y="629"/>
                </a:lnTo>
                <a:lnTo>
                  <a:pt x="4290" y="628"/>
                </a:lnTo>
                <a:lnTo>
                  <a:pt x="4289" y="628"/>
                </a:lnTo>
                <a:lnTo>
                  <a:pt x="4289" y="626"/>
                </a:lnTo>
                <a:lnTo>
                  <a:pt x="4289" y="623"/>
                </a:lnTo>
                <a:lnTo>
                  <a:pt x="4289" y="620"/>
                </a:lnTo>
                <a:lnTo>
                  <a:pt x="4287" y="617"/>
                </a:lnTo>
                <a:lnTo>
                  <a:pt x="4287" y="613"/>
                </a:lnTo>
                <a:lnTo>
                  <a:pt x="4287" y="612"/>
                </a:lnTo>
                <a:lnTo>
                  <a:pt x="4285" y="612"/>
                </a:lnTo>
                <a:lnTo>
                  <a:pt x="4287" y="609"/>
                </a:lnTo>
                <a:lnTo>
                  <a:pt x="4286" y="609"/>
                </a:lnTo>
                <a:lnTo>
                  <a:pt x="4285" y="608"/>
                </a:lnTo>
                <a:lnTo>
                  <a:pt x="4285" y="607"/>
                </a:lnTo>
                <a:lnTo>
                  <a:pt x="4284" y="603"/>
                </a:lnTo>
                <a:lnTo>
                  <a:pt x="4282" y="602"/>
                </a:lnTo>
                <a:lnTo>
                  <a:pt x="4282" y="599"/>
                </a:lnTo>
                <a:lnTo>
                  <a:pt x="4281" y="597"/>
                </a:lnTo>
                <a:lnTo>
                  <a:pt x="4281" y="594"/>
                </a:lnTo>
                <a:lnTo>
                  <a:pt x="4303" y="594"/>
                </a:lnTo>
                <a:lnTo>
                  <a:pt x="4312" y="597"/>
                </a:lnTo>
                <a:lnTo>
                  <a:pt x="4316" y="597"/>
                </a:lnTo>
                <a:lnTo>
                  <a:pt x="4324" y="603"/>
                </a:lnTo>
                <a:lnTo>
                  <a:pt x="4324" y="601"/>
                </a:lnTo>
                <a:lnTo>
                  <a:pt x="4324" y="602"/>
                </a:lnTo>
                <a:lnTo>
                  <a:pt x="4325" y="603"/>
                </a:lnTo>
                <a:lnTo>
                  <a:pt x="4328" y="604"/>
                </a:lnTo>
                <a:lnTo>
                  <a:pt x="4328" y="606"/>
                </a:lnTo>
                <a:lnTo>
                  <a:pt x="4329" y="606"/>
                </a:lnTo>
                <a:lnTo>
                  <a:pt x="4330" y="607"/>
                </a:lnTo>
                <a:lnTo>
                  <a:pt x="4332" y="607"/>
                </a:lnTo>
                <a:lnTo>
                  <a:pt x="4334" y="607"/>
                </a:lnTo>
                <a:lnTo>
                  <a:pt x="4335" y="608"/>
                </a:lnTo>
                <a:lnTo>
                  <a:pt x="4339" y="608"/>
                </a:lnTo>
                <a:lnTo>
                  <a:pt x="4343" y="609"/>
                </a:lnTo>
                <a:lnTo>
                  <a:pt x="4343" y="610"/>
                </a:lnTo>
                <a:lnTo>
                  <a:pt x="4344" y="610"/>
                </a:lnTo>
                <a:lnTo>
                  <a:pt x="4345" y="609"/>
                </a:lnTo>
                <a:lnTo>
                  <a:pt x="4346" y="613"/>
                </a:lnTo>
                <a:lnTo>
                  <a:pt x="4350" y="613"/>
                </a:lnTo>
                <a:lnTo>
                  <a:pt x="4353" y="613"/>
                </a:lnTo>
                <a:lnTo>
                  <a:pt x="4355" y="614"/>
                </a:lnTo>
                <a:close/>
                <a:moveTo>
                  <a:pt x="4290" y="237"/>
                </a:moveTo>
                <a:lnTo>
                  <a:pt x="4291" y="235"/>
                </a:lnTo>
                <a:lnTo>
                  <a:pt x="4294" y="232"/>
                </a:lnTo>
                <a:lnTo>
                  <a:pt x="4295" y="230"/>
                </a:lnTo>
                <a:lnTo>
                  <a:pt x="4296" y="228"/>
                </a:lnTo>
                <a:lnTo>
                  <a:pt x="4298" y="226"/>
                </a:lnTo>
                <a:lnTo>
                  <a:pt x="4300" y="225"/>
                </a:lnTo>
                <a:lnTo>
                  <a:pt x="4301" y="223"/>
                </a:lnTo>
                <a:lnTo>
                  <a:pt x="4302" y="222"/>
                </a:lnTo>
                <a:lnTo>
                  <a:pt x="4303" y="220"/>
                </a:lnTo>
                <a:lnTo>
                  <a:pt x="4305" y="220"/>
                </a:lnTo>
                <a:lnTo>
                  <a:pt x="4306" y="219"/>
                </a:lnTo>
                <a:lnTo>
                  <a:pt x="4307" y="217"/>
                </a:lnTo>
                <a:lnTo>
                  <a:pt x="4308" y="217"/>
                </a:lnTo>
                <a:lnTo>
                  <a:pt x="4309" y="216"/>
                </a:lnTo>
                <a:lnTo>
                  <a:pt x="4309" y="219"/>
                </a:lnTo>
                <a:lnTo>
                  <a:pt x="4309" y="220"/>
                </a:lnTo>
                <a:lnTo>
                  <a:pt x="4308" y="221"/>
                </a:lnTo>
                <a:lnTo>
                  <a:pt x="4307" y="222"/>
                </a:lnTo>
                <a:lnTo>
                  <a:pt x="4306" y="223"/>
                </a:lnTo>
                <a:lnTo>
                  <a:pt x="4305" y="225"/>
                </a:lnTo>
                <a:lnTo>
                  <a:pt x="4303" y="226"/>
                </a:lnTo>
                <a:lnTo>
                  <a:pt x="4302" y="226"/>
                </a:lnTo>
                <a:lnTo>
                  <a:pt x="4301" y="227"/>
                </a:lnTo>
                <a:lnTo>
                  <a:pt x="4300" y="227"/>
                </a:lnTo>
                <a:lnTo>
                  <a:pt x="4302" y="228"/>
                </a:lnTo>
                <a:lnTo>
                  <a:pt x="4301" y="228"/>
                </a:lnTo>
                <a:lnTo>
                  <a:pt x="4300" y="230"/>
                </a:lnTo>
                <a:lnTo>
                  <a:pt x="4298" y="230"/>
                </a:lnTo>
                <a:lnTo>
                  <a:pt x="4297" y="231"/>
                </a:lnTo>
                <a:lnTo>
                  <a:pt x="4296" y="232"/>
                </a:lnTo>
                <a:lnTo>
                  <a:pt x="4295" y="235"/>
                </a:lnTo>
                <a:lnTo>
                  <a:pt x="4294" y="236"/>
                </a:lnTo>
                <a:lnTo>
                  <a:pt x="4292" y="237"/>
                </a:lnTo>
                <a:lnTo>
                  <a:pt x="4290" y="237"/>
                </a:lnTo>
                <a:lnTo>
                  <a:pt x="4290" y="238"/>
                </a:lnTo>
                <a:lnTo>
                  <a:pt x="4289" y="238"/>
                </a:lnTo>
                <a:lnTo>
                  <a:pt x="4287" y="238"/>
                </a:lnTo>
                <a:lnTo>
                  <a:pt x="4290" y="237"/>
                </a:lnTo>
                <a:close/>
                <a:moveTo>
                  <a:pt x="4285" y="241"/>
                </a:moveTo>
                <a:lnTo>
                  <a:pt x="4287" y="241"/>
                </a:lnTo>
                <a:lnTo>
                  <a:pt x="4286" y="242"/>
                </a:lnTo>
                <a:lnTo>
                  <a:pt x="4285" y="242"/>
                </a:lnTo>
                <a:lnTo>
                  <a:pt x="4284" y="242"/>
                </a:lnTo>
                <a:lnTo>
                  <a:pt x="4284" y="243"/>
                </a:lnTo>
                <a:lnTo>
                  <a:pt x="4285" y="241"/>
                </a:lnTo>
                <a:close/>
                <a:moveTo>
                  <a:pt x="4169" y="300"/>
                </a:moveTo>
                <a:lnTo>
                  <a:pt x="4171" y="300"/>
                </a:lnTo>
                <a:lnTo>
                  <a:pt x="4172" y="298"/>
                </a:lnTo>
                <a:lnTo>
                  <a:pt x="4172" y="295"/>
                </a:lnTo>
                <a:lnTo>
                  <a:pt x="4173" y="292"/>
                </a:lnTo>
                <a:lnTo>
                  <a:pt x="4173" y="290"/>
                </a:lnTo>
                <a:lnTo>
                  <a:pt x="4174" y="289"/>
                </a:lnTo>
                <a:lnTo>
                  <a:pt x="4177" y="285"/>
                </a:lnTo>
                <a:lnTo>
                  <a:pt x="4178" y="282"/>
                </a:lnTo>
                <a:lnTo>
                  <a:pt x="4178" y="281"/>
                </a:lnTo>
                <a:lnTo>
                  <a:pt x="4179" y="279"/>
                </a:lnTo>
                <a:lnTo>
                  <a:pt x="4180" y="279"/>
                </a:lnTo>
                <a:lnTo>
                  <a:pt x="4180" y="278"/>
                </a:lnTo>
                <a:lnTo>
                  <a:pt x="4182" y="276"/>
                </a:lnTo>
                <a:lnTo>
                  <a:pt x="4183" y="276"/>
                </a:lnTo>
                <a:lnTo>
                  <a:pt x="4183" y="275"/>
                </a:lnTo>
                <a:lnTo>
                  <a:pt x="4193" y="264"/>
                </a:lnTo>
                <a:lnTo>
                  <a:pt x="4193" y="263"/>
                </a:lnTo>
                <a:lnTo>
                  <a:pt x="4199" y="254"/>
                </a:lnTo>
                <a:lnTo>
                  <a:pt x="4201" y="250"/>
                </a:lnTo>
                <a:lnTo>
                  <a:pt x="4201" y="260"/>
                </a:lnTo>
                <a:lnTo>
                  <a:pt x="4200" y="263"/>
                </a:lnTo>
                <a:lnTo>
                  <a:pt x="4199" y="264"/>
                </a:lnTo>
                <a:lnTo>
                  <a:pt x="4199" y="265"/>
                </a:lnTo>
                <a:lnTo>
                  <a:pt x="4199" y="266"/>
                </a:lnTo>
                <a:lnTo>
                  <a:pt x="4196" y="273"/>
                </a:lnTo>
                <a:lnTo>
                  <a:pt x="4196" y="280"/>
                </a:lnTo>
                <a:lnTo>
                  <a:pt x="4195" y="286"/>
                </a:lnTo>
                <a:lnTo>
                  <a:pt x="4196" y="286"/>
                </a:lnTo>
                <a:lnTo>
                  <a:pt x="4196" y="287"/>
                </a:lnTo>
                <a:lnTo>
                  <a:pt x="4196" y="289"/>
                </a:lnTo>
                <a:lnTo>
                  <a:pt x="4196" y="290"/>
                </a:lnTo>
                <a:lnTo>
                  <a:pt x="4196" y="291"/>
                </a:lnTo>
                <a:lnTo>
                  <a:pt x="4196" y="292"/>
                </a:lnTo>
                <a:lnTo>
                  <a:pt x="4196" y="295"/>
                </a:lnTo>
                <a:lnTo>
                  <a:pt x="4196" y="296"/>
                </a:lnTo>
                <a:lnTo>
                  <a:pt x="4195" y="298"/>
                </a:lnTo>
                <a:lnTo>
                  <a:pt x="4195" y="300"/>
                </a:lnTo>
                <a:lnTo>
                  <a:pt x="4194" y="300"/>
                </a:lnTo>
                <a:lnTo>
                  <a:pt x="4194" y="301"/>
                </a:lnTo>
                <a:lnTo>
                  <a:pt x="4193" y="301"/>
                </a:lnTo>
                <a:lnTo>
                  <a:pt x="4191" y="302"/>
                </a:lnTo>
                <a:lnTo>
                  <a:pt x="4178" y="309"/>
                </a:lnTo>
                <a:lnTo>
                  <a:pt x="4177" y="302"/>
                </a:lnTo>
                <a:lnTo>
                  <a:pt x="4172" y="302"/>
                </a:lnTo>
                <a:lnTo>
                  <a:pt x="4173" y="302"/>
                </a:lnTo>
                <a:lnTo>
                  <a:pt x="4173" y="301"/>
                </a:lnTo>
                <a:lnTo>
                  <a:pt x="4172" y="300"/>
                </a:lnTo>
                <a:lnTo>
                  <a:pt x="4171" y="302"/>
                </a:lnTo>
                <a:lnTo>
                  <a:pt x="4169" y="301"/>
                </a:lnTo>
                <a:lnTo>
                  <a:pt x="4169" y="300"/>
                </a:lnTo>
                <a:close/>
                <a:moveTo>
                  <a:pt x="4266" y="432"/>
                </a:moveTo>
                <a:lnTo>
                  <a:pt x="4266" y="434"/>
                </a:lnTo>
                <a:lnTo>
                  <a:pt x="4268" y="434"/>
                </a:lnTo>
                <a:lnTo>
                  <a:pt x="4268" y="435"/>
                </a:lnTo>
                <a:lnTo>
                  <a:pt x="4266" y="435"/>
                </a:lnTo>
                <a:lnTo>
                  <a:pt x="4265" y="435"/>
                </a:lnTo>
                <a:lnTo>
                  <a:pt x="4264" y="435"/>
                </a:lnTo>
                <a:lnTo>
                  <a:pt x="4266" y="432"/>
                </a:lnTo>
                <a:close/>
                <a:moveTo>
                  <a:pt x="4265" y="443"/>
                </a:moveTo>
                <a:lnTo>
                  <a:pt x="4265" y="442"/>
                </a:lnTo>
                <a:lnTo>
                  <a:pt x="4266" y="441"/>
                </a:lnTo>
                <a:lnTo>
                  <a:pt x="4269" y="441"/>
                </a:lnTo>
                <a:lnTo>
                  <a:pt x="4269" y="445"/>
                </a:lnTo>
                <a:lnTo>
                  <a:pt x="4264" y="445"/>
                </a:lnTo>
                <a:lnTo>
                  <a:pt x="4265" y="443"/>
                </a:lnTo>
                <a:close/>
                <a:moveTo>
                  <a:pt x="4115" y="620"/>
                </a:moveTo>
                <a:lnTo>
                  <a:pt x="4115" y="621"/>
                </a:lnTo>
                <a:lnTo>
                  <a:pt x="4114" y="623"/>
                </a:lnTo>
                <a:lnTo>
                  <a:pt x="4114" y="624"/>
                </a:lnTo>
                <a:lnTo>
                  <a:pt x="4113" y="625"/>
                </a:lnTo>
                <a:lnTo>
                  <a:pt x="4109" y="629"/>
                </a:lnTo>
                <a:lnTo>
                  <a:pt x="4115" y="620"/>
                </a:lnTo>
                <a:close/>
                <a:moveTo>
                  <a:pt x="4092" y="658"/>
                </a:moveTo>
                <a:lnTo>
                  <a:pt x="4092" y="655"/>
                </a:lnTo>
                <a:lnTo>
                  <a:pt x="4094" y="656"/>
                </a:lnTo>
                <a:lnTo>
                  <a:pt x="4092" y="658"/>
                </a:lnTo>
                <a:close/>
                <a:moveTo>
                  <a:pt x="4234" y="656"/>
                </a:moveTo>
                <a:lnTo>
                  <a:pt x="4234" y="658"/>
                </a:lnTo>
                <a:lnTo>
                  <a:pt x="4234" y="661"/>
                </a:lnTo>
                <a:lnTo>
                  <a:pt x="4226" y="673"/>
                </a:lnTo>
                <a:lnTo>
                  <a:pt x="4225" y="673"/>
                </a:lnTo>
                <a:lnTo>
                  <a:pt x="4223" y="673"/>
                </a:lnTo>
                <a:lnTo>
                  <a:pt x="4223" y="674"/>
                </a:lnTo>
                <a:lnTo>
                  <a:pt x="4222" y="677"/>
                </a:lnTo>
                <a:lnTo>
                  <a:pt x="4221" y="678"/>
                </a:lnTo>
                <a:lnTo>
                  <a:pt x="4218" y="680"/>
                </a:lnTo>
                <a:lnTo>
                  <a:pt x="4217" y="682"/>
                </a:lnTo>
                <a:lnTo>
                  <a:pt x="4216" y="682"/>
                </a:lnTo>
                <a:lnTo>
                  <a:pt x="4216" y="683"/>
                </a:lnTo>
                <a:lnTo>
                  <a:pt x="4215" y="683"/>
                </a:lnTo>
                <a:lnTo>
                  <a:pt x="4214" y="685"/>
                </a:lnTo>
                <a:lnTo>
                  <a:pt x="4212" y="685"/>
                </a:lnTo>
                <a:lnTo>
                  <a:pt x="4212" y="687"/>
                </a:lnTo>
                <a:lnTo>
                  <a:pt x="4210" y="688"/>
                </a:lnTo>
                <a:lnTo>
                  <a:pt x="4209" y="689"/>
                </a:lnTo>
                <a:lnTo>
                  <a:pt x="4207" y="689"/>
                </a:lnTo>
                <a:lnTo>
                  <a:pt x="4206" y="690"/>
                </a:lnTo>
                <a:lnTo>
                  <a:pt x="4205" y="692"/>
                </a:lnTo>
                <a:lnTo>
                  <a:pt x="4204" y="692"/>
                </a:lnTo>
                <a:lnTo>
                  <a:pt x="4202" y="693"/>
                </a:lnTo>
                <a:lnTo>
                  <a:pt x="4200" y="693"/>
                </a:lnTo>
                <a:lnTo>
                  <a:pt x="4199" y="694"/>
                </a:lnTo>
                <a:lnTo>
                  <a:pt x="4195" y="696"/>
                </a:lnTo>
                <a:lnTo>
                  <a:pt x="4189" y="700"/>
                </a:lnTo>
                <a:lnTo>
                  <a:pt x="4188" y="700"/>
                </a:lnTo>
                <a:lnTo>
                  <a:pt x="4188" y="701"/>
                </a:lnTo>
                <a:lnTo>
                  <a:pt x="4187" y="701"/>
                </a:lnTo>
                <a:lnTo>
                  <a:pt x="4184" y="701"/>
                </a:lnTo>
                <a:lnTo>
                  <a:pt x="4183" y="703"/>
                </a:lnTo>
                <a:lnTo>
                  <a:pt x="4182" y="701"/>
                </a:lnTo>
                <a:lnTo>
                  <a:pt x="4182" y="703"/>
                </a:lnTo>
                <a:lnTo>
                  <a:pt x="4180" y="703"/>
                </a:lnTo>
                <a:lnTo>
                  <a:pt x="4180" y="704"/>
                </a:lnTo>
                <a:lnTo>
                  <a:pt x="4131" y="706"/>
                </a:lnTo>
                <a:lnTo>
                  <a:pt x="4131" y="704"/>
                </a:lnTo>
                <a:lnTo>
                  <a:pt x="4130" y="704"/>
                </a:lnTo>
                <a:lnTo>
                  <a:pt x="4129" y="703"/>
                </a:lnTo>
                <a:lnTo>
                  <a:pt x="4110" y="690"/>
                </a:lnTo>
                <a:lnTo>
                  <a:pt x="4109" y="688"/>
                </a:lnTo>
                <a:lnTo>
                  <a:pt x="4108" y="687"/>
                </a:lnTo>
                <a:lnTo>
                  <a:pt x="4108" y="685"/>
                </a:lnTo>
                <a:lnTo>
                  <a:pt x="4109" y="684"/>
                </a:lnTo>
                <a:lnTo>
                  <a:pt x="4107" y="684"/>
                </a:lnTo>
                <a:lnTo>
                  <a:pt x="4105" y="683"/>
                </a:lnTo>
                <a:lnTo>
                  <a:pt x="4104" y="682"/>
                </a:lnTo>
                <a:lnTo>
                  <a:pt x="4103" y="680"/>
                </a:lnTo>
                <a:lnTo>
                  <a:pt x="4103" y="679"/>
                </a:lnTo>
                <a:lnTo>
                  <a:pt x="4103" y="678"/>
                </a:lnTo>
                <a:lnTo>
                  <a:pt x="4102" y="677"/>
                </a:lnTo>
                <a:lnTo>
                  <a:pt x="4100" y="676"/>
                </a:lnTo>
                <a:lnTo>
                  <a:pt x="4099" y="674"/>
                </a:lnTo>
                <a:lnTo>
                  <a:pt x="4100" y="674"/>
                </a:lnTo>
                <a:lnTo>
                  <a:pt x="4098" y="673"/>
                </a:lnTo>
                <a:lnTo>
                  <a:pt x="4098" y="664"/>
                </a:lnTo>
                <a:lnTo>
                  <a:pt x="4098" y="658"/>
                </a:lnTo>
                <a:lnTo>
                  <a:pt x="4099" y="653"/>
                </a:lnTo>
                <a:lnTo>
                  <a:pt x="4099" y="649"/>
                </a:lnTo>
                <a:lnTo>
                  <a:pt x="4100" y="645"/>
                </a:lnTo>
                <a:lnTo>
                  <a:pt x="4100" y="641"/>
                </a:lnTo>
                <a:lnTo>
                  <a:pt x="4102" y="639"/>
                </a:lnTo>
                <a:lnTo>
                  <a:pt x="4103" y="636"/>
                </a:lnTo>
                <a:lnTo>
                  <a:pt x="4105" y="635"/>
                </a:lnTo>
                <a:lnTo>
                  <a:pt x="4105" y="634"/>
                </a:lnTo>
                <a:lnTo>
                  <a:pt x="4105" y="633"/>
                </a:lnTo>
                <a:lnTo>
                  <a:pt x="4105" y="631"/>
                </a:lnTo>
                <a:lnTo>
                  <a:pt x="4110" y="631"/>
                </a:lnTo>
                <a:lnTo>
                  <a:pt x="4110" y="629"/>
                </a:lnTo>
                <a:lnTo>
                  <a:pt x="4113" y="629"/>
                </a:lnTo>
                <a:lnTo>
                  <a:pt x="4114" y="629"/>
                </a:lnTo>
                <a:lnTo>
                  <a:pt x="4115" y="629"/>
                </a:lnTo>
                <a:lnTo>
                  <a:pt x="4116" y="629"/>
                </a:lnTo>
                <a:lnTo>
                  <a:pt x="4118" y="628"/>
                </a:lnTo>
                <a:lnTo>
                  <a:pt x="4119" y="628"/>
                </a:lnTo>
                <a:lnTo>
                  <a:pt x="4120" y="628"/>
                </a:lnTo>
                <a:lnTo>
                  <a:pt x="4120" y="626"/>
                </a:lnTo>
                <a:lnTo>
                  <a:pt x="4121" y="626"/>
                </a:lnTo>
                <a:lnTo>
                  <a:pt x="4121" y="620"/>
                </a:lnTo>
                <a:lnTo>
                  <a:pt x="4123" y="620"/>
                </a:lnTo>
                <a:lnTo>
                  <a:pt x="4124" y="620"/>
                </a:lnTo>
                <a:lnTo>
                  <a:pt x="4125" y="620"/>
                </a:lnTo>
                <a:lnTo>
                  <a:pt x="4125" y="619"/>
                </a:lnTo>
                <a:lnTo>
                  <a:pt x="4126" y="619"/>
                </a:lnTo>
                <a:lnTo>
                  <a:pt x="4126" y="618"/>
                </a:lnTo>
                <a:lnTo>
                  <a:pt x="4127" y="617"/>
                </a:lnTo>
                <a:lnTo>
                  <a:pt x="4125" y="618"/>
                </a:lnTo>
                <a:lnTo>
                  <a:pt x="4124" y="618"/>
                </a:lnTo>
                <a:lnTo>
                  <a:pt x="4123" y="618"/>
                </a:lnTo>
                <a:lnTo>
                  <a:pt x="4121" y="619"/>
                </a:lnTo>
                <a:lnTo>
                  <a:pt x="4120" y="619"/>
                </a:lnTo>
                <a:lnTo>
                  <a:pt x="4119" y="619"/>
                </a:lnTo>
                <a:lnTo>
                  <a:pt x="4118" y="619"/>
                </a:lnTo>
                <a:lnTo>
                  <a:pt x="4118" y="617"/>
                </a:lnTo>
                <a:lnTo>
                  <a:pt x="4119" y="615"/>
                </a:lnTo>
                <a:lnTo>
                  <a:pt x="4119" y="613"/>
                </a:lnTo>
                <a:lnTo>
                  <a:pt x="4125" y="612"/>
                </a:lnTo>
                <a:lnTo>
                  <a:pt x="4124" y="613"/>
                </a:lnTo>
                <a:lnTo>
                  <a:pt x="4124" y="614"/>
                </a:lnTo>
                <a:lnTo>
                  <a:pt x="4123" y="614"/>
                </a:lnTo>
                <a:lnTo>
                  <a:pt x="4121" y="615"/>
                </a:lnTo>
                <a:lnTo>
                  <a:pt x="4123" y="614"/>
                </a:lnTo>
                <a:lnTo>
                  <a:pt x="4124" y="614"/>
                </a:lnTo>
                <a:lnTo>
                  <a:pt x="4125" y="614"/>
                </a:lnTo>
                <a:lnTo>
                  <a:pt x="4125" y="613"/>
                </a:lnTo>
                <a:lnTo>
                  <a:pt x="4126" y="613"/>
                </a:lnTo>
                <a:lnTo>
                  <a:pt x="4126" y="612"/>
                </a:lnTo>
                <a:lnTo>
                  <a:pt x="4127" y="612"/>
                </a:lnTo>
                <a:lnTo>
                  <a:pt x="4127" y="610"/>
                </a:lnTo>
                <a:lnTo>
                  <a:pt x="4127" y="609"/>
                </a:lnTo>
                <a:lnTo>
                  <a:pt x="4129" y="609"/>
                </a:lnTo>
                <a:lnTo>
                  <a:pt x="4130" y="609"/>
                </a:lnTo>
                <a:lnTo>
                  <a:pt x="4131" y="609"/>
                </a:lnTo>
                <a:lnTo>
                  <a:pt x="4131" y="608"/>
                </a:lnTo>
                <a:lnTo>
                  <a:pt x="4132" y="608"/>
                </a:lnTo>
                <a:lnTo>
                  <a:pt x="4132" y="607"/>
                </a:lnTo>
                <a:lnTo>
                  <a:pt x="4134" y="607"/>
                </a:lnTo>
                <a:lnTo>
                  <a:pt x="4137" y="607"/>
                </a:lnTo>
                <a:lnTo>
                  <a:pt x="4137" y="613"/>
                </a:lnTo>
                <a:lnTo>
                  <a:pt x="4139" y="610"/>
                </a:lnTo>
                <a:lnTo>
                  <a:pt x="4139" y="609"/>
                </a:lnTo>
                <a:lnTo>
                  <a:pt x="4140" y="608"/>
                </a:lnTo>
                <a:lnTo>
                  <a:pt x="4140" y="607"/>
                </a:lnTo>
                <a:lnTo>
                  <a:pt x="4141" y="612"/>
                </a:lnTo>
                <a:lnTo>
                  <a:pt x="4141" y="609"/>
                </a:lnTo>
                <a:lnTo>
                  <a:pt x="4148" y="612"/>
                </a:lnTo>
                <a:lnTo>
                  <a:pt x="4178" y="599"/>
                </a:lnTo>
                <a:lnTo>
                  <a:pt x="4189" y="597"/>
                </a:lnTo>
                <a:lnTo>
                  <a:pt x="4190" y="598"/>
                </a:lnTo>
                <a:lnTo>
                  <a:pt x="4191" y="598"/>
                </a:lnTo>
                <a:lnTo>
                  <a:pt x="4193" y="599"/>
                </a:lnTo>
                <a:lnTo>
                  <a:pt x="4195" y="599"/>
                </a:lnTo>
                <a:lnTo>
                  <a:pt x="4196" y="599"/>
                </a:lnTo>
                <a:lnTo>
                  <a:pt x="4199" y="601"/>
                </a:lnTo>
                <a:lnTo>
                  <a:pt x="4200" y="601"/>
                </a:lnTo>
                <a:lnTo>
                  <a:pt x="4201" y="601"/>
                </a:lnTo>
                <a:lnTo>
                  <a:pt x="4202" y="601"/>
                </a:lnTo>
                <a:lnTo>
                  <a:pt x="4205" y="601"/>
                </a:lnTo>
                <a:lnTo>
                  <a:pt x="4207" y="602"/>
                </a:lnTo>
                <a:lnTo>
                  <a:pt x="4209" y="603"/>
                </a:lnTo>
                <a:lnTo>
                  <a:pt x="4210" y="604"/>
                </a:lnTo>
                <a:lnTo>
                  <a:pt x="4211" y="606"/>
                </a:lnTo>
                <a:lnTo>
                  <a:pt x="4215" y="608"/>
                </a:lnTo>
                <a:lnTo>
                  <a:pt x="4217" y="612"/>
                </a:lnTo>
                <a:lnTo>
                  <a:pt x="4220" y="614"/>
                </a:lnTo>
                <a:lnTo>
                  <a:pt x="4221" y="617"/>
                </a:lnTo>
                <a:lnTo>
                  <a:pt x="4226" y="621"/>
                </a:lnTo>
                <a:lnTo>
                  <a:pt x="4230" y="626"/>
                </a:lnTo>
                <a:lnTo>
                  <a:pt x="4232" y="631"/>
                </a:lnTo>
                <a:lnTo>
                  <a:pt x="4233" y="636"/>
                </a:lnTo>
                <a:lnTo>
                  <a:pt x="4233" y="639"/>
                </a:lnTo>
                <a:lnTo>
                  <a:pt x="4233" y="641"/>
                </a:lnTo>
                <a:lnTo>
                  <a:pt x="4233" y="642"/>
                </a:lnTo>
                <a:lnTo>
                  <a:pt x="4234" y="645"/>
                </a:lnTo>
                <a:lnTo>
                  <a:pt x="4234" y="646"/>
                </a:lnTo>
                <a:lnTo>
                  <a:pt x="4234" y="647"/>
                </a:lnTo>
                <a:lnTo>
                  <a:pt x="4234" y="649"/>
                </a:lnTo>
                <a:lnTo>
                  <a:pt x="4234" y="651"/>
                </a:lnTo>
                <a:lnTo>
                  <a:pt x="4234" y="652"/>
                </a:lnTo>
                <a:lnTo>
                  <a:pt x="4234" y="656"/>
                </a:lnTo>
                <a:close/>
                <a:moveTo>
                  <a:pt x="4119" y="635"/>
                </a:moveTo>
                <a:lnTo>
                  <a:pt x="4125" y="635"/>
                </a:lnTo>
                <a:lnTo>
                  <a:pt x="4124" y="635"/>
                </a:lnTo>
                <a:lnTo>
                  <a:pt x="4124" y="636"/>
                </a:lnTo>
                <a:lnTo>
                  <a:pt x="4123" y="636"/>
                </a:lnTo>
                <a:lnTo>
                  <a:pt x="4121" y="636"/>
                </a:lnTo>
                <a:lnTo>
                  <a:pt x="4119" y="635"/>
                </a:lnTo>
                <a:close/>
                <a:moveTo>
                  <a:pt x="4119" y="639"/>
                </a:moveTo>
                <a:lnTo>
                  <a:pt x="4121" y="636"/>
                </a:lnTo>
                <a:lnTo>
                  <a:pt x="4121" y="637"/>
                </a:lnTo>
                <a:lnTo>
                  <a:pt x="4121" y="639"/>
                </a:lnTo>
                <a:lnTo>
                  <a:pt x="4120" y="639"/>
                </a:lnTo>
                <a:lnTo>
                  <a:pt x="4119" y="639"/>
                </a:lnTo>
                <a:lnTo>
                  <a:pt x="4120" y="639"/>
                </a:lnTo>
                <a:lnTo>
                  <a:pt x="4120" y="640"/>
                </a:lnTo>
                <a:lnTo>
                  <a:pt x="4119" y="641"/>
                </a:lnTo>
                <a:lnTo>
                  <a:pt x="4118" y="642"/>
                </a:lnTo>
                <a:lnTo>
                  <a:pt x="4116" y="641"/>
                </a:lnTo>
                <a:lnTo>
                  <a:pt x="4115" y="641"/>
                </a:lnTo>
                <a:lnTo>
                  <a:pt x="4115" y="639"/>
                </a:lnTo>
                <a:lnTo>
                  <a:pt x="4116" y="639"/>
                </a:lnTo>
                <a:lnTo>
                  <a:pt x="4118" y="639"/>
                </a:lnTo>
                <a:lnTo>
                  <a:pt x="4119" y="639"/>
                </a:lnTo>
                <a:close/>
                <a:moveTo>
                  <a:pt x="4110" y="649"/>
                </a:moveTo>
                <a:lnTo>
                  <a:pt x="4113" y="649"/>
                </a:lnTo>
                <a:lnTo>
                  <a:pt x="4111" y="651"/>
                </a:lnTo>
                <a:lnTo>
                  <a:pt x="4110" y="653"/>
                </a:lnTo>
                <a:lnTo>
                  <a:pt x="4110" y="655"/>
                </a:lnTo>
                <a:lnTo>
                  <a:pt x="4109" y="656"/>
                </a:lnTo>
                <a:lnTo>
                  <a:pt x="4108" y="657"/>
                </a:lnTo>
                <a:lnTo>
                  <a:pt x="4108" y="658"/>
                </a:lnTo>
                <a:lnTo>
                  <a:pt x="4108" y="660"/>
                </a:lnTo>
                <a:lnTo>
                  <a:pt x="4107" y="661"/>
                </a:lnTo>
                <a:lnTo>
                  <a:pt x="4107" y="657"/>
                </a:lnTo>
                <a:lnTo>
                  <a:pt x="4105" y="655"/>
                </a:lnTo>
                <a:lnTo>
                  <a:pt x="4107" y="652"/>
                </a:lnTo>
                <a:lnTo>
                  <a:pt x="4107" y="651"/>
                </a:lnTo>
                <a:lnTo>
                  <a:pt x="4108" y="650"/>
                </a:lnTo>
                <a:lnTo>
                  <a:pt x="4109" y="650"/>
                </a:lnTo>
                <a:lnTo>
                  <a:pt x="4110" y="649"/>
                </a:lnTo>
                <a:close/>
                <a:moveTo>
                  <a:pt x="4302" y="447"/>
                </a:moveTo>
                <a:lnTo>
                  <a:pt x="4303" y="448"/>
                </a:lnTo>
                <a:lnTo>
                  <a:pt x="4306" y="451"/>
                </a:lnTo>
                <a:lnTo>
                  <a:pt x="4305" y="451"/>
                </a:lnTo>
                <a:lnTo>
                  <a:pt x="4303" y="450"/>
                </a:lnTo>
                <a:lnTo>
                  <a:pt x="4301" y="450"/>
                </a:lnTo>
                <a:lnTo>
                  <a:pt x="4301" y="448"/>
                </a:lnTo>
                <a:lnTo>
                  <a:pt x="4300" y="448"/>
                </a:lnTo>
                <a:lnTo>
                  <a:pt x="4297" y="448"/>
                </a:lnTo>
                <a:lnTo>
                  <a:pt x="4297" y="446"/>
                </a:lnTo>
                <a:lnTo>
                  <a:pt x="4300" y="446"/>
                </a:lnTo>
                <a:lnTo>
                  <a:pt x="4301" y="447"/>
                </a:lnTo>
                <a:lnTo>
                  <a:pt x="4302" y="447"/>
                </a:lnTo>
                <a:close/>
                <a:moveTo>
                  <a:pt x="4324" y="445"/>
                </a:moveTo>
                <a:lnTo>
                  <a:pt x="4324" y="443"/>
                </a:lnTo>
                <a:lnTo>
                  <a:pt x="4314" y="445"/>
                </a:lnTo>
                <a:lnTo>
                  <a:pt x="4316" y="445"/>
                </a:lnTo>
                <a:lnTo>
                  <a:pt x="4317" y="443"/>
                </a:lnTo>
                <a:lnTo>
                  <a:pt x="4318" y="443"/>
                </a:lnTo>
                <a:lnTo>
                  <a:pt x="4314" y="438"/>
                </a:lnTo>
                <a:lnTo>
                  <a:pt x="4314" y="440"/>
                </a:lnTo>
                <a:lnTo>
                  <a:pt x="4316" y="440"/>
                </a:lnTo>
                <a:lnTo>
                  <a:pt x="4317" y="438"/>
                </a:lnTo>
                <a:lnTo>
                  <a:pt x="4318" y="437"/>
                </a:lnTo>
                <a:lnTo>
                  <a:pt x="4328" y="441"/>
                </a:lnTo>
                <a:lnTo>
                  <a:pt x="4324" y="445"/>
                </a:lnTo>
                <a:close/>
                <a:moveTo>
                  <a:pt x="4332" y="435"/>
                </a:moveTo>
                <a:lnTo>
                  <a:pt x="4333" y="436"/>
                </a:lnTo>
                <a:lnTo>
                  <a:pt x="4334" y="437"/>
                </a:lnTo>
                <a:lnTo>
                  <a:pt x="4333" y="437"/>
                </a:lnTo>
                <a:lnTo>
                  <a:pt x="4330" y="443"/>
                </a:lnTo>
                <a:lnTo>
                  <a:pt x="4330" y="435"/>
                </a:lnTo>
                <a:lnTo>
                  <a:pt x="4332" y="435"/>
                </a:lnTo>
                <a:close/>
                <a:moveTo>
                  <a:pt x="4262" y="316"/>
                </a:moveTo>
                <a:lnTo>
                  <a:pt x="4262" y="316"/>
                </a:lnTo>
                <a:lnTo>
                  <a:pt x="4262" y="317"/>
                </a:lnTo>
                <a:lnTo>
                  <a:pt x="4263" y="318"/>
                </a:lnTo>
                <a:lnTo>
                  <a:pt x="4260" y="316"/>
                </a:lnTo>
                <a:lnTo>
                  <a:pt x="4263" y="312"/>
                </a:lnTo>
                <a:lnTo>
                  <a:pt x="4266" y="314"/>
                </a:lnTo>
                <a:lnTo>
                  <a:pt x="4265" y="314"/>
                </a:lnTo>
                <a:lnTo>
                  <a:pt x="4264" y="314"/>
                </a:lnTo>
                <a:lnTo>
                  <a:pt x="4263" y="314"/>
                </a:lnTo>
                <a:lnTo>
                  <a:pt x="4262" y="316"/>
                </a:lnTo>
                <a:close/>
                <a:moveTo>
                  <a:pt x="4070" y="610"/>
                </a:moveTo>
                <a:lnTo>
                  <a:pt x="4070" y="610"/>
                </a:lnTo>
                <a:lnTo>
                  <a:pt x="4068" y="610"/>
                </a:lnTo>
                <a:lnTo>
                  <a:pt x="4070" y="609"/>
                </a:lnTo>
                <a:lnTo>
                  <a:pt x="4071" y="609"/>
                </a:lnTo>
                <a:lnTo>
                  <a:pt x="4072" y="609"/>
                </a:lnTo>
                <a:lnTo>
                  <a:pt x="4071" y="609"/>
                </a:lnTo>
                <a:lnTo>
                  <a:pt x="4070" y="610"/>
                </a:lnTo>
                <a:close/>
                <a:moveTo>
                  <a:pt x="3310" y="749"/>
                </a:moveTo>
                <a:lnTo>
                  <a:pt x="3328" y="763"/>
                </a:lnTo>
                <a:lnTo>
                  <a:pt x="3340" y="769"/>
                </a:lnTo>
                <a:lnTo>
                  <a:pt x="3343" y="770"/>
                </a:lnTo>
                <a:lnTo>
                  <a:pt x="3345" y="770"/>
                </a:lnTo>
                <a:lnTo>
                  <a:pt x="3346" y="770"/>
                </a:lnTo>
                <a:lnTo>
                  <a:pt x="3349" y="771"/>
                </a:lnTo>
                <a:lnTo>
                  <a:pt x="3348" y="771"/>
                </a:lnTo>
                <a:lnTo>
                  <a:pt x="3349" y="771"/>
                </a:lnTo>
                <a:lnTo>
                  <a:pt x="3351" y="773"/>
                </a:lnTo>
                <a:lnTo>
                  <a:pt x="3371" y="773"/>
                </a:lnTo>
                <a:lnTo>
                  <a:pt x="3374" y="773"/>
                </a:lnTo>
                <a:lnTo>
                  <a:pt x="3375" y="773"/>
                </a:lnTo>
                <a:lnTo>
                  <a:pt x="3377" y="771"/>
                </a:lnTo>
                <a:lnTo>
                  <a:pt x="3380" y="771"/>
                </a:lnTo>
                <a:lnTo>
                  <a:pt x="3388" y="759"/>
                </a:lnTo>
                <a:lnTo>
                  <a:pt x="3390" y="750"/>
                </a:lnTo>
                <a:lnTo>
                  <a:pt x="3390" y="746"/>
                </a:lnTo>
                <a:lnTo>
                  <a:pt x="3388" y="735"/>
                </a:lnTo>
                <a:lnTo>
                  <a:pt x="3387" y="733"/>
                </a:lnTo>
                <a:lnTo>
                  <a:pt x="3387" y="731"/>
                </a:lnTo>
                <a:lnTo>
                  <a:pt x="3386" y="730"/>
                </a:lnTo>
                <a:lnTo>
                  <a:pt x="3383" y="727"/>
                </a:lnTo>
                <a:lnTo>
                  <a:pt x="3376" y="717"/>
                </a:lnTo>
                <a:lnTo>
                  <a:pt x="3376" y="715"/>
                </a:lnTo>
                <a:lnTo>
                  <a:pt x="3356" y="698"/>
                </a:lnTo>
                <a:lnTo>
                  <a:pt x="3355" y="696"/>
                </a:lnTo>
                <a:lnTo>
                  <a:pt x="3355" y="695"/>
                </a:lnTo>
                <a:lnTo>
                  <a:pt x="3327" y="679"/>
                </a:lnTo>
                <a:lnTo>
                  <a:pt x="3327" y="672"/>
                </a:lnTo>
                <a:lnTo>
                  <a:pt x="3327" y="671"/>
                </a:lnTo>
                <a:lnTo>
                  <a:pt x="3328" y="668"/>
                </a:lnTo>
                <a:lnTo>
                  <a:pt x="3329" y="667"/>
                </a:lnTo>
                <a:lnTo>
                  <a:pt x="3331" y="663"/>
                </a:lnTo>
                <a:lnTo>
                  <a:pt x="3333" y="653"/>
                </a:lnTo>
                <a:lnTo>
                  <a:pt x="3333" y="626"/>
                </a:lnTo>
                <a:lnTo>
                  <a:pt x="3334" y="619"/>
                </a:lnTo>
                <a:lnTo>
                  <a:pt x="3333" y="569"/>
                </a:lnTo>
                <a:lnTo>
                  <a:pt x="3334" y="543"/>
                </a:lnTo>
                <a:lnTo>
                  <a:pt x="3334" y="542"/>
                </a:lnTo>
                <a:lnTo>
                  <a:pt x="3334" y="540"/>
                </a:lnTo>
                <a:lnTo>
                  <a:pt x="3335" y="540"/>
                </a:lnTo>
                <a:lnTo>
                  <a:pt x="3335" y="539"/>
                </a:lnTo>
                <a:lnTo>
                  <a:pt x="3335" y="538"/>
                </a:lnTo>
                <a:lnTo>
                  <a:pt x="3337" y="537"/>
                </a:lnTo>
                <a:lnTo>
                  <a:pt x="3337" y="534"/>
                </a:lnTo>
                <a:lnTo>
                  <a:pt x="3337" y="533"/>
                </a:lnTo>
                <a:lnTo>
                  <a:pt x="3335" y="533"/>
                </a:lnTo>
                <a:lnTo>
                  <a:pt x="3334" y="533"/>
                </a:lnTo>
                <a:lnTo>
                  <a:pt x="3335" y="533"/>
                </a:lnTo>
                <a:lnTo>
                  <a:pt x="3335" y="532"/>
                </a:lnTo>
                <a:lnTo>
                  <a:pt x="3337" y="532"/>
                </a:lnTo>
                <a:lnTo>
                  <a:pt x="3339" y="531"/>
                </a:lnTo>
                <a:lnTo>
                  <a:pt x="3339" y="523"/>
                </a:lnTo>
                <a:lnTo>
                  <a:pt x="3340" y="523"/>
                </a:lnTo>
                <a:lnTo>
                  <a:pt x="3340" y="521"/>
                </a:lnTo>
                <a:lnTo>
                  <a:pt x="3340" y="520"/>
                </a:lnTo>
                <a:lnTo>
                  <a:pt x="3340" y="516"/>
                </a:lnTo>
                <a:lnTo>
                  <a:pt x="3340" y="513"/>
                </a:lnTo>
                <a:lnTo>
                  <a:pt x="3340" y="511"/>
                </a:lnTo>
                <a:lnTo>
                  <a:pt x="3342" y="508"/>
                </a:lnTo>
                <a:lnTo>
                  <a:pt x="3342" y="507"/>
                </a:lnTo>
                <a:lnTo>
                  <a:pt x="3342" y="506"/>
                </a:lnTo>
                <a:lnTo>
                  <a:pt x="3343" y="505"/>
                </a:lnTo>
                <a:lnTo>
                  <a:pt x="3343" y="502"/>
                </a:lnTo>
                <a:lnTo>
                  <a:pt x="3343" y="500"/>
                </a:lnTo>
                <a:lnTo>
                  <a:pt x="3344" y="499"/>
                </a:lnTo>
                <a:lnTo>
                  <a:pt x="3345" y="497"/>
                </a:lnTo>
                <a:lnTo>
                  <a:pt x="3345" y="496"/>
                </a:lnTo>
                <a:lnTo>
                  <a:pt x="3346" y="491"/>
                </a:lnTo>
                <a:lnTo>
                  <a:pt x="3349" y="490"/>
                </a:lnTo>
                <a:lnTo>
                  <a:pt x="3350" y="488"/>
                </a:lnTo>
                <a:lnTo>
                  <a:pt x="3351" y="485"/>
                </a:lnTo>
                <a:lnTo>
                  <a:pt x="3353" y="484"/>
                </a:lnTo>
                <a:lnTo>
                  <a:pt x="3359" y="474"/>
                </a:lnTo>
                <a:lnTo>
                  <a:pt x="3361" y="472"/>
                </a:lnTo>
                <a:lnTo>
                  <a:pt x="3361" y="469"/>
                </a:lnTo>
                <a:lnTo>
                  <a:pt x="3361" y="467"/>
                </a:lnTo>
                <a:lnTo>
                  <a:pt x="3362" y="464"/>
                </a:lnTo>
                <a:lnTo>
                  <a:pt x="3364" y="463"/>
                </a:lnTo>
                <a:lnTo>
                  <a:pt x="3364" y="459"/>
                </a:lnTo>
                <a:lnTo>
                  <a:pt x="3365" y="456"/>
                </a:lnTo>
                <a:lnTo>
                  <a:pt x="3365" y="454"/>
                </a:lnTo>
                <a:lnTo>
                  <a:pt x="3365" y="452"/>
                </a:lnTo>
                <a:lnTo>
                  <a:pt x="3365" y="448"/>
                </a:lnTo>
                <a:lnTo>
                  <a:pt x="3365" y="446"/>
                </a:lnTo>
                <a:lnTo>
                  <a:pt x="3365" y="442"/>
                </a:lnTo>
                <a:lnTo>
                  <a:pt x="3365" y="441"/>
                </a:lnTo>
                <a:lnTo>
                  <a:pt x="3365" y="440"/>
                </a:lnTo>
                <a:lnTo>
                  <a:pt x="3364" y="437"/>
                </a:lnTo>
                <a:lnTo>
                  <a:pt x="3364" y="436"/>
                </a:lnTo>
                <a:lnTo>
                  <a:pt x="3364" y="435"/>
                </a:lnTo>
                <a:lnTo>
                  <a:pt x="3361" y="432"/>
                </a:lnTo>
                <a:lnTo>
                  <a:pt x="3361" y="414"/>
                </a:lnTo>
                <a:lnTo>
                  <a:pt x="3360" y="413"/>
                </a:lnTo>
                <a:lnTo>
                  <a:pt x="3359" y="413"/>
                </a:lnTo>
                <a:lnTo>
                  <a:pt x="3356" y="413"/>
                </a:lnTo>
                <a:lnTo>
                  <a:pt x="3355" y="408"/>
                </a:lnTo>
                <a:lnTo>
                  <a:pt x="3354" y="405"/>
                </a:lnTo>
                <a:lnTo>
                  <a:pt x="3354" y="404"/>
                </a:lnTo>
                <a:lnTo>
                  <a:pt x="3353" y="403"/>
                </a:lnTo>
                <a:lnTo>
                  <a:pt x="3353" y="402"/>
                </a:lnTo>
                <a:lnTo>
                  <a:pt x="3351" y="400"/>
                </a:lnTo>
                <a:lnTo>
                  <a:pt x="3337" y="387"/>
                </a:lnTo>
                <a:lnTo>
                  <a:pt x="3321" y="378"/>
                </a:lnTo>
                <a:lnTo>
                  <a:pt x="3321" y="377"/>
                </a:lnTo>
                <a:lnTo>
                  <a:pt x="3319" y="377"/>
                </a:lnTo>
                <a:lnTo>
                  <a:pt x="3318" y="376"/>
                </a:lnTo>
                <a:lnTo>
                  <a:pt x="3303" y="376"/>
                </a:lnTo>
                <a:lnTo>
                  <a:pt x="3299" y="377"/>
                </a:lnTo>
                <a:lnTo>
                  <a:pt x="3294" y="380"/>
                </a:lnTo>
                <a:lnTo>
                  <a:pt x="3290" y="382"/>
                </a:lnTo>
                <a:lnTo>
                  <a:pt x="3285" y="384"/>
                </a:lnTo>
                <a:lnTo>
                  <a:pt x="3284" y="387"/>
                </a:lnTo>
                <a:lnTo>
                  <a:pt x="3281" y="387"/>
                </a:lnTo>
                <a:lnTo>
                  <a:pt x="3280" y="387"/>
                </a:lnTo>
                <a:lnTo>
                  <a:pt x="3279" y="388"/>
                </a:lnTo>
                <a:lnTo>
                  <a:pt x="3278" y="389"/>
                </a:lnTo>
                <a:lnTo>
                  <a:pt x="3278" y="391"/>
                </a:lnTo>
                <a:lnTo>
                  <a:pt x="3273" y="393"/>
                </a:lnTo>
                <a:lnTo>
                  <a:pt x="3271" y="394"/>
                </a:lnTo>
                <a:lnTo>
                  <a:pt x="3270" y="394"/>
                </a:lnTo>
                <a:lnTo>
                  <a:pt x="3269" y="395"/>
                </a:lnTo>
                <a:lnTo>
                  <a:pt x="3268" y="395"/>
                </a:lnTo>
                <a:lnTo>
                  <a:pt x="3267" y="397"/>
                </a:lnTo>
                <a:lnTo>
                  <a:pt x="3265" y="398"/>
                </a:lnTo>
                <a:lnTo>
                  <a:pt x="3264" y="398"/>
                </a:lnTo>
                <a:lnTo>
                  <a:pt x="3263" y="399"/>
                </a:lnTo>
                <a:lnTo>
                  <a:pt x="3262" y="399"/>
                </a:lnTo>
                <a:lnTo>
                  <a:pt x="3260" y="400"/>
                </a:lnTo>
                <a:lnTo>
                  <a:pt x="3263" y="400"/>
                </a:lnTo>
                <a:lnTo>
                  <a:pt x="3259" y="403"/>
                </a:lnTo>
                <a:lnTo>
                  <a:pt x="3257" y="404"/>
                </a:lnTo>
                <a:lnTo>
                  <a:pt x="3255" y="405"/>
                </a:lnTo>
                <a:lnTo>
                  <a:pt x="3254" y="407"/>
                </a:lnTo>
                <a:lnTo>
                  <a:pt x="3253" y="407"/>
                </a:lnTo>
                <a:lnTo>
                  <a:pt x="3252" y="408"/>
                </a:lnTo>
                <a:lnTo>
                  <a:pt x="3251" y="409"/>
                </a:lnTo>
                <a:lnTo>
                  <a:pt x="3248" y="413"/>
                </a:lnTo>
                <a:lnTo>
                  <a:pt x="3246" y="413"/>
                </a:lnTo>
                <a:lnTo>
                  <a:pt x="3246" y="414"/>
                </a:lnTo>
                <a:lnTo>
                  <a:pt x="3217" y="448"/>
                </a:lnTo>
                <a:lnTo>
                  <a:pt x="3214" y="452"/>
                </a:lnTo>
                <a:lnTo>
                  <a:pt x="3214" y="454"/>
                </a:lnTo>
                <a:lnTo>
                  <a:pt x="3210" y="458"/>
                </a:lnTo>
                <a:lnTo>
                  <a:pt x="3210" y="459"/>
                </a:lnTo>
                <a:lnTo>
                  <a:pt x="3208" y="458"/>
                </a:lnTo>
                <a:lnTo>
                  <a:pt x="3208" y="459"/>
                </a:lnTo>
                <a:lnTo>
                  <a:pt x="3206" y="459"/>
                </a:lnTo>
                <a:lnTo>
                  <a:pt x="3206" y="461"/>
                </a:lnTo>
                <a:lnTo>
                  <a:pt x="3205" y="462"/>
                </a:lnTo>
                <a:lnTo>
                  <a:pt x="3177" y="494"/>
                </a:lnTo>
                <a:lnTo>
                  <a:pt x="3174" y="481"/>
                </a:lnTo>
                <a:lnTo>
                  <a:pt x="3174" y="474"/>
                </a:lnTo>
                <a:lnTo>
                  <a:pt x="3177" y="472"/>
                </a:lnTo>
                <a:lnTo>
                  <a:pt x="3179" y="454"/>
                </a:lnTo>
                <a:lnTo>
                  <a:pt x="3179" y="452"/>
                </a:lnTo>
                <a:lnTo>
                  <a:pt x="3180" y="451"/>
                </a:lnTo>
                <a:lnTo>
                  <a:pt x="3180" y="450"/>
                </a:lnTo>
                <a:lnTo>
                  <a:pt x="3180" y="448"/>
                </a:lnTo>
                <a:lnTo>
                  <a:pt x="3184" y="436"/>
                </a:lnTo>
                <a:lnTo>
                  <a:pt x="3189" y="436"/>
                </a:lnTo>
                <a:lnTo>
                  <a:pt x="3192" y="432"/>
                </a:lnTo>
                <a:lnTo>
                  <a:pt x="3201" y="426"/>
                </a:lnTo>
                <a:lnTo>
                  <a:pt x="3200" y="426"/>
                </a:lnTo>
                <a:lnTo>
                  <a:pt x="3200" y="425"/>
                </a:lnTo>
                <a:lnTo>
                  <a:pt x="3201" y="425"/>
                </a:lnTo>
                <a:lnTo>
                  <a:pt x="3203" y="424"/>
                </a:lnTo>
                <a:lnTo>
                  <a:pt x="3210" y="416"/>
                </a:lnTo>
                <a:lnTo>
                  <a:pt x="3211" y="416"/>
                </a:lnTo>
                <a:lnTo>
                  <a:pt x="3211" y="414"/>
                </a:lnTo>
                <a:lnTo>
                  <a:pt x="3217" y="410"/>
                </a:lnTo>
                <a:lnTo>
                  <a:pt x="3219" y="410"/>
                </a:lnTo>
                <a:lnTo>
                  <a:pt x="3219" y="409"/>
                </a:lnTo>
                <a:lnTo>
                  <a:pt x="3219" y="408"/>
                </a:lnTo>
                <a:lnTo>
                  <a:pt x="3219" y="407"/>
                </a:lnTo>
                <a:lnTo>
                  <a:pt x="3220" y="407"/>
                </a:lnTo>
                <a:lnTo>
                  <a:pt x="3220" y="405"/>
                </a:lnTo>
                <a:lnTo>
                  <a:pt x="3220" y="404"/>
                </a:lnTo>
                <a:lnTo>
                  <a:pt x="3227" y="397"/>
                </a:lnTo>
                <a:lnTo>
                  <a:pt x="3227" y="395"/>
                </a:lnTo>
                <a:lnTo>
                  <a:pt x="3226" y="394"/>
                </a:lnTo>
                <a:lnTo>
                  <a:pt x="3226" y="393"/>
                </a:lnTo>
                <a:lnTo>
                  <a:pt x="3226" y="391"/>
                </a:lnTo>
                <a:lnTo>
                  <a:pt x="3230" y="394"/>
                </a:lnTo>
                <a:lnTo>
                  <a:pt x="3230" y="393"/>
                </a:lnTo>
                <a:lnTo>
                  <a:pt x="3231" y="393"/>
                </a:lnTo>
                <a:lnTo>
                  <a:pt x="3232" y="392"/>
                </a:lnTo>
                <a:lnTo>
                  <a:pt x="3233" y="391"/>
                </a:lnTo>
                <a:lnTo>
                  <a:pt x="3232" y="388"/>
                </a:lnTo>
                <a:lnTo>
                  <a:pt x="3230" y="388"/>
                </a:lnTo>
                <a:lnTo>
                  <a:pt x="3230" y="389"/>
                </a:lnTo>
                <a:lnTo>
                  <a:pt x="3231" y="389"/>
                </a:lnTo>
                <a:lnTo>
                  <a:pt x="3231" y="391"/>
                </a:lnTo>
                <a:lnTo>
                  <a:pt x="3230" y="391"/>
                </a:lnTo>
                <a:lnTo>
                  <a:pt x="3228" y="391"/>
                </a:lnTo>
                <a:lnTo>
                  <a:pt x="3227" y="391"/>
                </a:lnTo>
                <a:lnTo>
                  <a:pt x="3227" y="389"/>
                </a:lnTo>
                <a:lnTo>
                  <a:pt x="3228" y="389"/>
                </a:lnTo>
                <a:lnTo>
                  <a:pt x="3228" y="388"/>
                </a:lnTo>
                <a:lnTo>
                  <a:pt x="3230" y="388"/>
                </a:lnTo>
                <a:lnTo>
                  <a:pt x="3230" y="384"/>
                </a:lnTo>
                <a:lnTo>
                  <a:pt x="3233" y="382"/>
                </a:lnTo>
                <a:lnTo>
                  <a:pt x="3235" y="381"/>
                </a:lnTo>
                <a:lnTo>
                  <a:pt x="3236" y="380"/>
                </a:lnTo>
                <a:lnTo>
                  <a:pt x="3237" y="377"/>
                </a:lnTo>
                <a:lnTo>
                  <a:pt x="3241" y="376"/>
                </a:lnTo>
                <a:lnTo>
                  <a:pt x="3242" y="371"/>
                </a:lnTo>
                <a:lnTo>
                  <a:pt x="3242" y="373"/>
                </a:lnTo>
                <a:lnTo>
                  <a:pt x="3248" y="367"/>
                </a:lnTo>
                <a:lnTo>
                  <a:pt x="3249" y="365"/>
                </a:lnTo>
                <a:lnTo>
                  <a:pt x="3249" y="364"/>
                </a:lnTo>
                <a:lnTo>
                  <a:pt x="3251" y="364"/>
                </a:lnTo>
                <a:lnTo>
                  <a:pt x="3251" y="362"/>
                </a:lnTo>
                <a:lnTo>
                  <a:pt x="3249" y="362"/>
                </a:lnTo>
                <a:lnTo>
                  <a:pt x="3248" y="362"/>
                </a:lnTo>
                <a:lnTo>
                  <a:pt x="3246" y="367"/>
                </a:lnTo>
                <a:lnTo>
                  <a:pt x="3246" y="366"/>
                </a:lnTo>
                <a:lnTo>
                  <a:pt x="3244" y="365"/>
                </a:lnTo>
                <a:lnTo>
                  <a:pt x="3244" y="364"/>
                </a:lnTo>
                <a:lnTo>
                  <a:pt x="3244" y="362"/>
                </a:lnTo>
                <a:lnTo>
                  <a:pt x="3246" y="361"/>
                </a:lnTo>
                <a:lnTo>
                  <a:pt x="3247" y="361"/>
                </a:lnTo>
                <a:lnTo>
                  <a:pt x="3248" y="361"/>
                </a:lnTo>
                <a:lnTo>
                  <a:pt x="3248" y="360"/>
                </a:lnTo>
                <a:lnTo>
                  <a:pt x="3247" y="359"/>
                </a:lnTo>
                <a:lnTo>
                  <a:pt x="3247" y="357"/>
                </a:lnTo>
                <a:lnTo>
                  <a:pt x="3248" y="356"/>
                </a:lnTo>
                <a:lnTo>
                  <a:pt x="3249" y="356"/>
                </a:lnTo>
                <a:lnTo>
                  <a:pt x="3251" y="355"/>
                </a:lnTo>
                <a:lnTo>
                  <a:pt x="3253" y="355"/>
                </a:lnTo>
                <a:lnTo>
                  <a:pt x="3253" y="352"/>
                </a:lnTo>
                <a:lnTo>
                  <a:pt x="3255" y="351"/>
                </a:lnTo>
                <a:lnTo>
                  <a:pt x="3255" y="350"/>
                </a:lnTo>
                <a:lnTo>
                  <a:pt x="3257" y="349"/>
                </a:lnTo>
                <a:lnTo>
                  <a:pt x="3259" y="348"/>
                </a:lnTo>
                <a:lnTo>
                  <a:pt x="3262" y="345"/>
                </a:lnTo>
                <a:lnTo>
                  <a:pt x="3264" y="343"/>
                </a:lnTo>
                <a:lnTo>
                  <a:pt x="3265" y="341"/>
                </a:lnTo>
                <a:lnTo>
                  <a:pt x="3267" y="339"/>
                </a:lnTo>
                <a:lnTo>
                  <a:pt x="3267" y="337"/>
                </a:lnTo>
                <a:lnTo>
                  <a:pt x="3273" y="337"/>
                </a:lnTo>
                <a:lnTo>
                  <a:pt x="3273" y="335"/>
                </a:lnTo>
                <a:lnTo>
                  <a:pt x="3274" y="334"/>
                </a:lnTo>
                <a:lnTo>
                  <a:pt x="3275" y="334"/>
                </a:lnTo>
                <a:lnTo>
                  <a:pt x="3276" y="334"/>
                </a:lnTo>
                <a:lnTo>
                  <a:pt x="3275" y="334"/>
                </a:lnTo>
                <a:lnTo>
                  <a:pt x="3275" y="335"/>
                </a:lnTo>
                <a:lnTo>
                  <a:pt x="3275" y="337"/>
                </a:lnTo>
                <a:lnTo>
                  <a:pt x="3274" y="337"/>
                </a:lnTo>
                <a:lnTo>
                  <a:pt x="3273" y="337"/>
                </a:lnTo>
                <a:lnTo>
                  <a:pt x="3273" y="339"/>
                </a:lnTo>
                <a:lnTo>
                  <a:pt x="3271" y="339"/>
                </a:lnTo>
                <a:lnTo>
                  <a:pt x="3271" y="341"/>
                </a:lnTo>
                <a:lnTo>
                  <a:pt x="3275" y="341"/>
                </a:lnTo>
                <a:lnTo>
                  <a:pt x="3276" y="338"/>
                </a:lnTo>
                <a:lnTo>
                  <a:pt x="3278" y="337"/>
                </a:lnTo>
                <a:lnTo>
                  <a:pt x="3279" y="335"/>
                </a:lnTo>
                <a:lnTo>
                  <a:pt x="3279" y="334"/>
                </a:lnTo>
                <a:lnTo>
                  <a:pt x="3281" y="333"/>
                </a:lnTo>
                <a:lnTo>
                  <a:pt x="3289" y="327"/>
                </a:lnTo>
                <a:lnTo>
                  <a:pt x="3294" y="323"/>
                </a:lnTo>
                <a:lnTo>
                  <a:pt x="3295" y="322"/>
                </a:lnTo>
                <a:lnTo>
                  <a:pt x="3296" y="321"/>
                </a:lnTo>
                <a:lnTo>
                  <a:pt x="3297" y="319"/>
                </a:lnTo>
                <a:lnTo>
                  <a:pt x="3299" y="318"/>
                </a:lnTo>
                <a:lnTo>
                  <a:pt x="3301" y="317"/>
                </a:lnTo>
                <a:lnTo>
                  <a:pt x="3302" y="316"/>
                </a:lnTo>
                <a:lnTo>
                  <a:pt x="3303" y="316"/>
                </a:lnTo>
                <a:lnTo>
                  <a:pt x="3297" y="323"/>
                </a:lnTo>
                <a:lnTo>
                  <a:pt x="3296" y="325"/>
                </a:lnTo>
                <a:lnTo>
                  <a:pt x="3300" y="327"/>
                </a:lnTo>
                <a:lnTo>
                  <a:pt x="3300" y="325"/>
                </a:lnTo>
                <a:lnTo>
                  <a:pt x="3301" y="324"/>
                </a:lnTo>
                <a:lnTo>
                  <a:pt x="3302" y="323"/>
                </a:lnTo>
                <a:lnTo>
                  <a:pt x="3321" y="309"/>
                </a:lnTo>
                <a:lnTo>
                  <a:pt x="3321" y="308"/>
                </a:lnTo>
                <a:lnTo>
                  <a:pt x="3322" y="307"/>
                </a:lnTo>
                <a:lnTo>
                  <a:pt x="3322" y="306"/>
                </a:lnTo>
                <a:lnTo>
                  <a:pt x="3323" y="305"/>
                </a:lnTo>
                <a:lnTo>
                  <a:pt x="3324" y="302"/>
                </a:lnTo>
                <a:lnTo>
                  <a:pt x="3324" y="301"/>
                </a:lnTo>
                <a:lnTo>
                  <a:pt x="3324" y="300"/>
                </a:lnTo>
                <a:lnTo>
                  <a:pt x="3328" y="296"/>
                </a:lnTo>
                <a:lnTo>
                  <a:pt x="3327" y="295"/>
                </a:lnTo>
                <a:lnTo>
                  <a:pt x="3327" y="293"/>
                </a:lnTo>
                <a:lnTo>
                  <a:pt x="3326" y="293"/>
                </a:lnTo>
                <a:lnTo>
                  <a:pt x="3324" y="293"/>
                </a:lnTo>
                <a:lnTo>
                  <a:pt x="3324" y="297"/>
                </a:lnTo>
                <a:lnTo>
                  <a:pt x="3321" y="297"/>
                </a:lnTo>
                <a:lnTo>
                  <a:pt x="3321" y="295"/>
                </a:lnTo>
                <a:lnTo>
                  <a:pt x="3322" y="292"/>
                </a:lnTo>
                <a:lnTo>
                  <a:pt x="3322" y="291"/>
                </a:lnTo>
                <a:lnTo>
                  <a:pt x="3323" y="289"/>
                </a:lnTo>
                <a:lnTo>
                  <a:pt x="3323" y="286"/>
                </a:lnTo>
                <a:lnTo>
                  <a:pt x="3323" y="285"/>
                </a:lnTo>
                <a:lnTo>
                  <a:pt x="3322" y="281"/>
                </a:lnTo>
                <a:lnTo>
                  <a:pt x="3321" y="278"/>
                </a:lnTo>
                <a:lnTo>
                  <a:pt x="3313" y="271"/>
                </a:lnTo>
                <a:lnTo>
                  <a:pt x="3312" y="270"/>
                </a:lnTo>
                <a:lnTo>
                  <a:pt x="3311" y="269"/>
                </a:lnTo>
                <a:lnTo>
                  <a:pt x="3311" y="268"/>
                </a:lnTo>
                <a:lnTo>
                  <a:pt x="3310" y="266"/>
                </a:lnTo>
                <a:lnTo>
                  <a:pt x="3310" y="264"/>
                </a:lnTo>
                <a:lnTo>
                  <a:pt x="3310" y="258"/>
                </a:lnTo>
                <a:lnTo>
                  <a:pt x="3308" y="258"/>
                </a:lnTo>
                <a:lnTo>
                  <a:pt x="3307" y="258"/>
                </a:lnTo>
                <a:lnTo>
                  <a:pt x="3306" y="257"/>
                </a:lnTo>
                <a:lnTo>
                  <a:pt x="3305" y="257"/>
                </a:lnTo>
                <a:lnTo>
                  <a:pt x="3303" y="255"/>
                </a:lnTo>
                <a:lnTo>
                  <a:pt x="3302" y="255"/>
                </a:lnTo>
                <a:lnTo>
                  <a:pt x="3297" y="258"/>
                </a:lnTo>
                <a:lnTo>
                  <a:pt x="3296" y="259"/>
                </a:lnTo>
                <a:lnTo>
                  <a:pt x="3295" y="260"/>
                </a:lnTo>
                <a:lnTo>
                  <a:pt x="3292" y="262"/>
                </a:lnTo>
                <a:lnTo>
                  <a:pt x="3291" y="263"/>
                </a:lnTo>
                <a:lnTo>
                  <a:pt x="3290" y="263"/>
                </a:lnTo>
                <a:lnTo>
                  <a:pt x="3289" y="264"/>
                </a:lnTo>
                <a:lnTo>
                  <a:pt x="3278" y="262"/>
                </a:lnTo>
                <a:lnTo>
                  <a:pt x="3271" y="262"/>
                </a:lnTo>
                <a:lnTo>
                  <a:pt x="3254" y="270"/>
                </a:lnTo>
                <a:lnTo>
                  <a:pt x="3253" y="271"/>
                </a:lnTo>
                <a:lnTo>
                  <a:pt x="3246" y="274"/>
                </a:lnTo>
                <a:lnTo>
                  <a:pt x="3244" y="275"/>
                </a:lnTo>
                <a:lnTo>
                  <a:pt x="3243" y="276"/>
                </a:lnTo>
                <a:lnTo>
                  <a:pt x="3241" y="278"/>
                </a:lnTo>
                <a:lnTo>
                  <a:pt x="3241" y="280"/>
                </a:lnTo>
                <a:lnTo>
                  <a:pt x="3238" y="280"/>
                </a:lnTo>
                <a:lnTo>
                  <a:pt x="3238" y="281"/>
                </a:lnTo>
                <a:lnTo>
                  <a:pt x="3237" y="281"/>
                </a:lnTo>
                <a:lnTo>
                  <a:pt x="3236" y="281"/>
                </a:lnTo>
                <a:lnTo>
                  <a:pt x="3232" y="284"/>
                </a:lnTo>
                <a:lnTo>
                  <a:pt x="3233" y="284"/>
                </a:lnTo>
                <a:lnTo>
                  <a:pt x="3233" y="285"/>
                </a:lnTo>
                <a:lnTo>
                  <a:pt x="3233" y="286"/>
                </a:lnTo>
                <a:lnTo>
                  <a:pt x="3233" y="287"/>
                </a:lnTo>
                <a:lnTo>
                  <a:pt x="3232" y="286"/>
                </a:lnTo>
                <a:lnTo>
                  <a:pt x="3230" y="286"/>
                </a:lnTo>
                <a:lnTo>
                  <a:pt x="3226" y="290"/>
                </a:lnTo>
                <a:lnTo>
                  <a:pt x="3217" y="300"/>
                </a:lnTo>
                <a:lnTo>
                  <a:pt x="3217" y="296"/>
                </a:lnTo>
                <a:lnTo>
                  <a:pt x="3215" y="297"/>
                </a:lnTo>
                <a:lnTo>
                  <a:pt x="3212" y="300"/>
                </a:lnTo>
                <a:lnTo>
                  <a:pt x="3211" y="302"/>
                </a:lnTo>
                <a:lnTo>
                  <a:pt x="3211" y="306"/>
                </a:lnTo>
                <a:lnTo>
                  <a:pt x="3210" y="303"/>
                </a:lnTo>
                <a:lnTo>
                  <a:pt x="3183" y="335"/>
                </a:lnTo>
                <a:lnTo>
                  <a:pt x="3180" y="338"/>
                </a:lnTo>
                <a:lnTo>
                  <a:pt x="3178" y="340"/>
                </a:lnTo>
                <a:lnTo>
                  <a:pt x="3177" y="343"/>
                </a:lnTo>
                <a:lnTo>
                  <a:pt x="3174" y="345"/>
                </a:lnTo>
                <a:lnTo>
                  <a:pt x="3174" y="346"/>
                </a:lnTo>
                <a:lnTo>
                  <a:pt x="3176" y="346"/>
                </a:lnTo>
                <a:lnTo>
                  <a:pt x="3177" y="348"/>
                </a:lnTo>
                <a:lnTo>
                  <a:pt x="3171" y="354"/>
                </a:lnTo>
                <a:lnTo>
                  <a:pt x="3171" y="356"/>
                </a:lnTo>
                <a:lnTo>
                  <a:pt x="3168" y="356"/>
                </a:lnTo>
                <a:lnTo>
                  <a:pt x="3168" y="359"/>
                </a:lnTo>
                <a:lnTo>
                  <a:pt x="3168" y="361"/>
                </a:lnTo>
                <a:lnTo>
                  <a:pt x="3167" y="362"/>
                </a:lnTo>
                <a:lnTo>
                  <a:pt x="3167" y="365"/>
                </a:lnTo>
                <a:lnTo>
                  <a:pt x="3166" y="366"/>
                </a:lnTo>
                <a:lnTo>
                  <a:pt x="3164" y="367"/>
                </a:lnTo>
                <a:lnTo>
                  <a:pt x="3164" y="368"/>
                </a:lnTo>
                <a:lnTo>
                  <a:pt x="3162" y="373"/>
                </a:lnTo>
                <a:lnTo>
                  <a:pt x="3161" y="375"/>
                </a:lnTo>
                <a:lnTo>
                  <a:pt x="3160" y="375"/>
                </a:lnTo>
                <a:lnTo>
                  <a:pt x="3158" y="375"/>
                </a:lnTo>
                <a:lnTo>
                  <a:pt x="3158" y="378"/>
                </a:lnTo>
                <a:lnTo>
                  <a:pt x="3156" y="382"/>
                </a:lnTo>
                <a:lnTo>
                  <a:pt x="3150" y="403"/>
                </a:lnTo>
                <a:lnTo>
                  <a:pt x="3148" y="407"/>
                </a:lnTo>
                <a:lnTo>
                  <a:pt x="3136" y="419"/>
                </a:lnTo>
                <a:lnTo>
                  <a:pt x="3121" y="436"/>
                </a:lnTo>
                <a:lnTo>
                  <a:pt x="3119" y="440"/>
                </a:lnTo>
                <a:lnTo>
                  <a:pt x="3117" y="441"/>
                </a:lnTo>
                <a:lnTo>
                  <a:pt x="3115" y="443"/>
                </a:lnTo>
                <a:lnTo>
                  <a:pt x="3113" y="443"/>
                </a:lnTo>
                <a:lnTo>
                  <a:pt x="3112" y="443"/>
                </a:lnTo>
                <a:lnTo>
                  <a:pt x="3113" y="445"/>
                </a:lnTo>
                <a:lnTo>
                  <a:pt x="3113" y="446"/>
                </a:lnTo>
                <a:lnTo>
                  <a:pt x="3109" y="446"/>
                </a:lnTo>
                <a:lnTo>
                  <a:pt x="3109" y="430"/>
                </a:lnTo>
                <a:lnTo>
                  <a:pt x="3109" y="427"/>
                </a:lnTo>
                <a:lnTo>
                  <a:pt x="3109" y="425"/>
                </a:lnTo>
                <a:lnTo>
                  <a:pt x="3110" y="419"/>
                </a:lnTo>
                <a:lnTo>
                  <a:pt x="3109" y="416"/>
                </a:lnTo>
                <a:lnTo>
                  <a:pt x="3109" y="414"/>
                </a:lnTo>
                <a:lnTo>
                  <a:pt x="3109" y="413"/>
                </a:lnTo>
                <a:lnTo>
                  <a:pt x="3109" y="410"/>
                </a:lnTo>
                <a:lnTo>
                  <a:pt x="3109" y="400"/>
                </a:lnTo>
                <a:lnTo>
                  <a:pt x="3101" y="378"/>
                </a:lnTo>
                <a:lnTo>
                  <a:pt x="3091" y="361"/>
                </a:lnTo>
                <a:lnTo>
                  <a:pt x="3073" y="341"/>
                </a:lnTo>
                <a:lnTo>
                  <a:pt x="3075" y="341"/>
                </a:lnTo>
                <a:lnTo>
                  <a:pt x="3075" y="340"/>
                </a:lnTo>
                <a:lnTo>
                  <a:pt x="3076" y="340"/>
                </a:lnTo>
                <a:lnTo>
                  <a:pt x="3076" y="339"/>
                </a:lnTo>
                <a:lnTo>
                  <a:pt x="3076" y="338"/>
                </a:lnTo>
                <a:lnTo>
                  <a:pt x="3076" y="337"/>
                </a:lnTo>
                <a:lnTo>
                  <a:pt x="3085" y="337"/>
                </a:lnTo>
                <a:lnTo>
                  <a:pt x="3091" y="335"/>
                </a:lnTo>
                <a:lnTo>
                  <a:pt x="3107" y="327"/>
                </a:lnTo>
                <a:lnTo>
                  <a:pt x="3115" y="325"/>
                </a:lnTo>
                <a:lnTo>
                  <a:pt x="3124" y="322"/>
                </a:lnTo>
                <a:lnTo>
                  <a:pt x="3126" y="321"/>
                </a:lnTo>
                <a:lnTo>
                  <a:pt x="3129" y="319"/>
                </a:lnTo>
                <a:lnTo>
                  <a:pt x="3131" y="318"/>
                </a:lnTo>
                <a:lnTo>
                  <a:pt x="3132" y="317"/>
                </a:lnTo>
                <a:lnTo>
                  <a:pt x="3134" y="316"/>
                </a:lnTo>
                <a:lnTo>
                  <a:pt x="3135" y="314"/>
                </a:lnTo>
                <a:lnTo>
                  <a:pt x="3136" y="313"/>
                </a:lnTo>
                <a:lnTo>
                  <a:pt x="3135" y="313"/>
                </a:lnTo>
                <a:lnTo>
                  <a:pt x="3134" y="313"/>
                </a:lnTo>
                <a:lnTo>
                  <a:pt x="3134" y="312"/>
                </a:lnTo>
                <a:lnTo>
                  <a:pt x="3136" y="312"/>
                </a:lnTo>
                <a:lnTo>
                  <a:pt x="3136" y="313"/>
                </a:lnTo>
                <a:lnTo>
                  <a:pt x="3137" y="313"/>
                </a:lnTo>
                <a:lnTo>
                  <a:pt x="3140" y="312"/>
                </a:lnTo>
                <a:lnTo>
                  <a:pt x="3142" y="311"/>
                </a:lnTo>
                <a:lnTo>
                  <a:pt x="3145" y="311"/>
                </a:lnTo>
                <a:lnTo>
                  <a:pt x="3146" y="309"/>
                </a:lnTo>
                <a:lnTo>
                  <a:pt x="3147" y="308"/>
                </a:lnTo>
                <a:lnTo>
                  <a:pt x="3150" y="308"/>
                </a:lnTo>
                <a:lnTo>
                  <a:pt x="3151" y="307"/>
                </a:lnTo>
                <a:lnTo>
                  <a:pt x="3152" y="307"/>
                </a:lnTo>
                <a:lnTo>
                  <a:pt x="3153" y="303"/>
                </a:lnTo>
                <a:lnTo>
                  <a:pt x="3155" y="302"/>
                </a:lnTo>
                <a:lnTo>
                  <a:pt x="3156" y="301"/>
                </a:lnTo>
                <a:lnTo>
                  <a:pt x="3168" y="296"/>
                </a:lnTo>
                <a:lnTo>
                  <a:pt x="3171" y="295"/>
                </a:lnTo>
                <a:lnTo>
                  <a:pt x="3172" y="293"/>
                </a:lnTo>
                <a:lnTo>
                  <a:pt x="3174" y="293"/>
                </a:lnTo>
                <a:lnTo>
                  <a:pt x="3177" y="293"/>
                </a:lnTo>
                <a:lnTo>
                  <a:pt x="3177" y="291"/>
                </a:lnTo>
                <a:lnTo>
                  <a:pt x="3179" y="289"/>
                </a:lnTo>
                <a:lnTo>
                  <a:pt x="3180" y="287"/>
                </a:lnTo>
                <a:lnTo>
                  <a:pt x="3182" y="287"/>
                </a:lnTo>
                <a:lnTo>
                  <a:pt x="3183" y="286"/>
                </a:lnTo>
                <a:lnTo>
                  <a:pt x="3184" y="286"/>
                </a:lnTo>
                <a:lnTo>
                  <a:pt x="3185" y="286"/>
                </a:lnTo>
                <a:lnTo>
                  <a:pt x="3187" y="286"/>
                </a:lnTo>
                <a:lnTo>
                  <a:pt x="3187" y="285"/>
                </a:lnTo>
                <a:lnTo>
                  <a:pt x="3187" y="284"/>
                </a:lnTo>
                <a:lnTo>
                  <a:pt x="3193" y="280"/>
                </a:lnTo>
                <a:lnTo>
                  <a:pt x="3198" y="280"/>
                </a:lnTo>
                <a:lnTo>
                  <a:pt x="3198" y="278"/>
                </a:lnTo>
                <a:lnTo>
                  <a:pt x="3199" y="276"/>
                </a:lnTo>
                <a:lnTo>
                  <a:pt x="3200" y="276"/>
                </a:lnTo>
                <a:lnTo>
                  <a:pt x="3201" y="276"/>
                </a:lnTo>
                <a:lnTo>
                  <a:pt x="3203" y="278"/>
                </a:lnTo>
                <a:lnTo>
                  <a:pt x="3199" y="278"/>
                </a:lnTo>
                <a:lnTo>
                  <a:pt x="3199" y="279"/>
                </a:lnTo>
                <a:lnTo>
                  <a:pt x="3198" y="279"/>
                </a:lnTo>
                <a:lnTo>
                  <a:pt x="3198" y="280"/>
                </a:lnTo>
                <a:lnTo>
                  <a:pt x="3194" y="281"/>
                </a:lnTo>
                <a:lnTo>
                  <a:pt x="3193" y="281"/>
                </a:lnTo>
                <a:lnTo>
                  <a:pt x="3192" y="282"/>
                </a:lnTo>
                <a:lnTo>
                  <a:pt x="3190" y="285"/>
                </a:lnTo>
                <a:lnTo>
                  <a:pt x="3189" y="286"/>
                </a:lnTo>
                <a:lnTo>
                  <a:pt x="3189" y="287"/>
                </a:lnTo>
                <a:lnTo>
                  <a:pt x="3198" y="284"/>
                </a:lnTo>
                <a:lnTo>
                  <a:pt x="3199" y="286"/>
                </a:lnTo>
                <a:lnTo>
                  <a:pt x="3199" y="284"/>
                </a:lnTo>
                <a:lnTo>
                  <a:pt x="3200" y="281"/>
                </a:lnTo>
                <a:lnTo>
                  <a:pt x="3203" y="280"/>
                </a:lnTo>
                <a:lnTo>
                  <a:pt x="3205" y="278"/>
                </a:lnTo>
                <a:lnTo>
                  <a:pt x="3208" y="278"/>
                </a:lnTo>
                <a:lnTo>
                  <a:pt x="3208" y="275"/>
                </a:lnTo>
                <a:lnTo>
                  <a:pt x="3214" y="275"/>
                </a:lnTo>
                <a:lnTo>
                  <a:pt x="3215" y="275"/>
                </a:lnTo>
                <a:lnTo>
                  <a:pt x="3215" y="274"/>
                </a:lnTo>
                <a:lnTo>
                  <a:pt x="3216" y="273"/>
                </a:lnTo>
                <a:lnTo>
                  <a:pt x="3216" y="271"/>
                </a:lnTo>
                <a:lnTo>
                  <a:pt x="3216" y="273"/>
                </a:lnTo>
                <a:lnTo>
                  <a:pt x="3219" y="273"/>
                </a:lnTo>
                <a:lnTo>
                  <a:pt x="3220" y="271"/>
                </a:lnTo>
                <a:lnTo>
                  <a:pt x="3222" y="270"/>
                </a:lnTo>
                <a:lnTo>
                  <a:pt x="3226" y="264"/>
                </a:lnTo>
                <a:lnTo>
                  <a:pt x="3236" y="255"/>
                </a:lnTo>
                <a:lnTo>
                  <a:pt x="3238" y="255"/>
                </a:lnTo>
                <a:lnTo>
                  <a:pt x="3239" y="255"/>
                </a:lnTo>
                <a:lnTo>
                  <a:pt x="3241" y="254"/>
                </a:lnTo>
                <a:lnTo>
                  <a:pt x="3242" y="253"/>
                </a:lnTo>
                <a:lnTo>
                  <a:pt x="3244" y="252"/>
                </a:lnTo>
                <a:lnTo>
                  <a:pt x="3251" y="246"/>
                </a:lnTo>
                <a:lnTo>
                  <a:pt x="3252" y="246"/>
                </a:lnTo>
                <a:lnTo>
                  <a:pt x="3254" y="244"/>
                </a:lnTo>
                <a:lnTo>
                  <a:pt x="3255" y="244"/>
                </a:lnTo>
                <a:lnTo>
                  <a:pt x="3257" y="244"/>
                </a:lnTo>
                <a:lnTo>
                  <a:pt x="3259" y="239"/>
                </a:lnTo>
                <a:lnTo>
                  <a:pt x="3260" y="239"/>
                </a:lnTo>
                <a:lnTo>
                  <a:pt x="3267" y="236"/>
                </a:lnTo>
                <a:lnTo>
                  <a:pt x="3270" y="235"/>
                </a:lnTo>
                <a:lnTo>
                  <a:pt x="3273" y="233"/>
                </a:lnTo>
                <a:lnTo>
                  <a:pt x="3275" y="231"/>
                </a:lnTo>
                <a:lnTo>
                  <a:pt x="3278" y="230"/>
                </a:lnTo>
                <a:lnTo>
                  <a:pt x="3283" y="227"/>
                </a:lnTo>
                <a:lnTo>
                  <a:pt x="3285" y="226"/>
                </a:lnTo>
                <a:lnTo>
                  <a:pt x="3286" y="226"/>
                </a:lnTo>
                <a:lnTo>
                  <a:pt x="3290" y="225"/>
                </a:lnTo>
                <a:lnTo>
                  <a:pt x="3294" y="223"/>
                </a:lnTo>
                <a:lnTo>
                  <a:pt x="3295" y="222"/>
                </a:lnTo>
                <a:lnTo>
                  <a:pt x="3296" y="222"/>
                </a:lnTo>
                <a:lnTo>
                  <a:pt x="3294" y="220"/>
                </a:lnTo>
                <a:lnTo>
                  <a:pt x="3303" y="212"/>
                </a:lnTo>
                <a:lnTo>
                  <a:pt x="3305" y="211"/>
                </a:lnTo>
                <a:lnTo>
                  <a:pt x="3306" y="210"/>
                </a:lnTo>
                <a:lnTo>
                  <a:pt x="3306" y="209"/>
                </a:lnTo>
                <a:lnTo>
                  <a:pt x="3307" y="207"/>
                </a:lnTo>
                <a:lnTo>
                  <a:pt x="3308" y="207"/>
                </a:lnTo>
                <a:lnTo>
                  <a:pt x="3308" y="206"/>
                </a:lnTo>
                <a:lnTo>
                  <a:pt x="3310" y="206"/>
                </a:lnTo>
                <a:lnTo>
                  <a:pt x="3311" y="205"/>
                </a:lnTo>
                <a:lnTo>
                  <a:pt x="3311" y="203"/>
                </a:lnTo>
                <a:lnTo>
                  <a:pt x="3312" y="201"/>
                </a:lnTo>
                <a:lnTo>
                  <a:pt x="3312" y="199"/>
                </a:lnTo>
                <a:lnTo>
                  <a:pt x="3312" y="198"/>
                </a:lnTo>
                <a:lnTo>
                  <a:pt x="3311" y="196"/>
                </a:lnTo>
                <a:lnTo>
                  <a:pt x="3311" y="195"/>
                </a:lnTo>
                <a:lnTo>
                  <a:pt x="3310" y="194"/>
                </a:lnTo>
                <a:lnTo>
                  <a:pt x="3308" y="183"/>
                </a:lnTo>
                <a:lnTo>
                  <a:pt x="3306" y="180"/>
                </a:lnTo>
                <a:lnTo>
                  <a:pt x="3306" y="179"/>
                </a:lnTo>
                <a:lnTo>
                  <a:pt x="3306" y="178"/>
                </a:lnTo>
                <a:lnTo>
                  <a:pt x="3306" y="177"/>
                </a:lnTo>
                <a:lnTo>
                  <a:pt x="3305" y="176"/>
                </a:lnTo>
                <a:lnTo>
                  <a:pt x="3303" y="177"/>
                </a:lnTo>
                <a:lnTo>
                  <a:pt x="3294" y="158"/>
                </a:lnTo>
                <a:lnTo>
                  <a:pt x="3292" y="157"/>
                </a:lnTo>
                <a:lnTo>
                  <a:pt x="3291" y="155"/>
                </a:lnTo>
                <a:lnTo>
                  <a:pt x="3290" y="153"/>
                </a:lnTo>
                <a:lnTo>
                  <a:pt x="3289" y="152"/>
                </a:lnTo>
                <a:lnTo>
                  <a:pt x="3279" y="147"/>
                </a:lnTo>
                <a:lnTo>
                  <a:pt x="3276" y="145"/>
                </a:lnTo>
                <a:lnTo>
                  <a:pt x="3274" y="144"/>
                </a:lnTo>
                <a:lnTo>
                  <a:pt x="3271" y="142"/>
                </a:lnTo>
                <a:lnTo>
                  <a:pt x="3270" y="141"/>
                </a:lnTo>
                <a:lnTo>
                  <a:pt x="3268" y="140"/>
                </a:lnTo>
                <a:lnTo>
                  <a:pt x="3265" y="140"/>
                </a:lnTo>
                <a:lnTo>
                  <a:pt x="3264" y="139"/>
                </a:lnTo>
                <a:lnTo>
                  <a:pt x="3263" y="139"/>
                </a:lnTo>
                <a:lnTo>
                  <a:pt x="3263" y="137"/>
                </a:lnTo>
                <a:lnTo>
                  <a:pt x="3233" y="137"/>
                </a:lnTo>
                <a:lnTo>
                  <a:pt x="3227" y="144"/>
                </a:lnTo>
                <a:lnTo>
                  <a:pt x="3226" y="147"/>
                </a:lnTo>
                <a:lnTo>
                  <a:pt x="3225" y="151"/>
                </a:lnTo>
                <a:lnTo>
                  <a:pt x="3225" y="155"/>
                </a:lnTo>
                <a:lnTo>
                  <a:pt x="3225" y="158"/>
                </a:lnTo>
                <a:lnTo>
                  <a:pt x="3224" y="161"/>
                </a:lnTo>
                <a:lnTo>
                  <a:pt x="3225" y="164"/>
                </a:lnTo>
                <a:lnTo>
                  <a:pt x="3225" y="167"/>
                </a:lnTo>
                <a:lnTo>
                  <a:pt x="3226" y="168"/>
                </a:lnTo>
                <a:lnTo>
                  <a:pt x="3230" y="174"/>
                </a:lnTo>
                <a:lnTo>
                  <a:pt x="3230" y="179"/>
                </a:lnTo>
                <a:lnTo>
                  <a:pt x="3227" y="179"/>
                </a:lnTo>
                <a:lnTo>
                  <a:pt x="3203" y="215"/>
                </a:lnTo>
                <a:lnTo>
                  <a:pt x="3203" y="214"/>
                </a:lnTo>
                <a:lnTo>
                  <a:pt x="3201" y="215"/>
                </a:lnTo>
                <a:lnTo>
                  <a:pt x="3201" y="216"/>
                </a:lnTo>
                <a:lnTo>
                  <a:pt x="3199" y="216"/>
                </a:lnTo>
                <a:lnTo>
                  <a:pt x="3199" y="217"/>
                </a:lnTo>
                <a:lnTo>
                  <a:pt x="3199" y="219"/>
                </a:lnTo>
                <a:lnTo>
                  <a:pt x="3198" y="219"/>
                </a:lnTo>
                <a:lnTo>
                  <a:pt x="3198" y="220"/>
                </a:lnTo>
                <a:lnTo>
                  <a:pt x="3195" y="221"/>
                </a:lnTo>
                <a:lnTo>
                  <a:pt x="3194" y="222"/>
                </a:lnTo>
                <a:lnTo>
                  <a:pt x="3192" y="225"/>
                </a:lnTo>
                <a:lnTo>
                  <a:pt x="3192" y="226"/>
                </a:lnTo>
                <a:lnTo>
                  <a:pt x="3189" y="228"/>
                </a:lnTo>
                <a:lnTo>
                  <a:pt x="3187" y="228"/>
                </a:lnTo>
                <a:lnTo>
                  <a:pt x="3184" y="230"/>
                </a:lnTo>
                <a:lnTo>
                  <a:pt x="3183" y="230"/>
                </a:lnTo>
                <a:lnTo>
                  <a:pt x="3183" y="231"/>
                </a:lnTo>
                <a:lnTo>
                  <a:pt x="3183" y="232"/>
                </a:lnTo>
                <a:lnTo>
                  <a:pt x="3183" y="233"/>
                </a:lnTo>
                <a:lnTo>
                  <a:pt x="3183" y="235"/>
                </a:lnTo>
                <a:lnTo>
                  <a:pt x="3167" y="248"/>
                </a:lnTo>
                <a:lnTo>
                  <a:pt x="3164" y="248"/>
                </a:lnTo>
                <a:lnTo>
                  <a:pt x="3156" y="254"/>
                </a:lnTo>
                <a:lnTo>
                  <a:pt x="3156" y="255"/>
                </a:lnTo>
                <a:lnTo>
                  <a:pt x="3155" y="257"/>
                </a:lnTo>
                <a:lnTo>
                  <a:pt x="3153" y="258"/>
                </a:lnTo>
                <a:lnTo>
                  <a:pt x="3144" y="264"/>
                </a:lnTo>
                <a:lnTo>
                  <a:pt x="3142" y="265"/>
                </a:lnTo>
                <a:lnTo>
                  <a:pt x="3141" y="266"/>
                </a:lnTo>
                <a:lnTo>
                  <a:pt x="3140" y="268"/>
                </a:lnTo>
                <a:lnTo>
                  <a:pt x="3139" y="269"/>
                </a:lnTo>
                <a:lnTo>
                  <a:pt x="3137" y="269"/>
                </a:lnTo>
                <a:lnTo>
                  <a:pt x="3136" y="270"/>
                </a:lnTo>
                <a:lnTo>
                  <a:pt x="3136" y="271"/>
                </a:lnTo>
                <a:lnTo>
                  <a:pt x="3134" y="271"/>
                </a:lnTo>
                <a:lnTo>
                  <a:pt x="3132" y="273"/>
                </a:lnTo>
                <a:lnTo>
                  <a:pt x="3131" y="273"/>
                </a:lnTo>
                <a:lnTo>
                  <a:pt x="3131" y="274"/>
                </a:lnTo>
                <a:lnTo>
                  <a:pt x="3107" y="291"/>
                </a:lnTo>
                <a:lnTo>
                  <a:pt x="3105" y="292"/>
                </a:lnTo>
                <a:lnTo>
                  <a:pt x="3104" y="293"/>
                </a:lnTo>
                <a:lnTo>
                  <a:pt x="3104" y="296"/>
                </a:lnTo>
                <a:lnTo>
                  <a:pt x="3104" y="295"/>
                </a:lnTo>
                <a:lnTo>
                  <a:pt x="3103" y="295"/>
                </a:lnTo>
                <a:lnTo>
                  <a:pt x="3102" y="295"/>
                </a:lnTo>
                <a:lnTo>
                  <a:pt x="3101" y="296"/>
                </a:lnTo>
                <a:lnTo>
                  <a:pt x="3055" y="323"/>
                </a:lnTo>
                <a:lnTo>
                  <a:pt x="3039" y="325"/>
                </a:lnTo>
                <a:lnTo>
                  <a:pt x="3029" y="322"/>
                </a:lnTo>
                <a:lnTo>
                  <a:pt x="3023" y="322"/>
                </a:lnTo>
                <a:lnTo>
                  <a:pt x="3018" y="321"/>
                </a:lnTo>
                <a:lnTo>
                  <a:pt x="3014" y="321"/>
                </a:lnTo>
                <a:lnTo>
                  <a:pt x="3012" y="321"/>
                </a:lnTo>
                <a:lnTo>
                  <a:pt x="3008" y="321"/>
                </a:lnTo>
                <a:lnTo>
                  <a:pt x="3006" y="321"/>
                </a:lnTo>
                <a:lnTo>
                  <a:pt x="3002" y="321"/>
                </a:lnTo>
                <a:lnTo>
                  <a:pt x="3001" y="321"/>
                </a:lnTo>
                <a:lnTo>
                  <a:pt x="2998" y="322"/>
                </a:lnTo>
                <a:lnTo>
                  <a:pt x="2997" y="322"/>
                </a:lnTo>
                <a:lnTo>
                  <a:pt x="2996" y="322"/>
                </a:lnTo>
                <a:lnTo>
                  <a:pt x="2994" y="322"/>
                </a:lnTo>
                <a:lnTo>
                  <a:pt x="2994" y="323"/>
                </a:lnTo>
                <a:lnTo>
                  <a:pt x="2981" y="327"/>
                </a:lnTo>
                <a:lnTo>
                  <a:pt x="2981" y="329"/>
                </a:lnTo>
                <a:lnTo>
                  <a:pt x="2974" y="333"/>
                </a:lnTo>
                <a:lnTo>
                  <a:pt x="2973" y="334"/>
                </a:lnTo>
                <a:lnTo>
                  <a:pt x="2971" y="334"/>
                </a:lnTo>
                <a:lnTo>
                  <a:pt x="2970" y="335"/>
                </a:lnTo>
                <a:lnTo>
                  <a:pt x="2969" y="335"/>
                </a:lnTo>
                <a:lnTo>
                  <a:pt x="2962" y="335"/>
                </a:lnTo>
                <a:lnTo>
                  <a:pt x="2963" y="335"/>
                </a:lnTo>
                <a:lnTo>
                  <a:pt x="2963" y="337"/>
                </a:lnTo>
                <a:lnTo>
                  <a:pt x="2964" y="337"/>
                </a:lnTo>
                <a:lnTo>
                  <a:pt x="2965" y="337"/>
                </a:lnTo>
                <a:lnTo>
                  <a:pt x="2965" y="339"/>
                </a:lnTo>
                <a:lnTo>
                  <a:pt x="2955" y="348"/>
                </a:lnTo>
                <a:lnTo>
                  <a:pt x="2955" y="349"/>
                </a:lnTo>
                <a:lnTo>
                  <a:pt x="2955" y="350"/>
                </a:lnTo>
                <a:lnTo>
                  <a:pt x="2957" y="350"/>
                </a:lnTo>
                <a:lnTo>
                  <a:pt x="2957" y="351"/>
                </a:lnTo>
                <a:lnTo>
                  <a:pt x="2958" y="352"/>
                </a:lnTo>
                <a:lnTo>
                  <a:pt x="2959" y="352"/>
                </a:lnTo>
                <a:lnTo>
                  <a:pt x="2962" y="352"/>
                </a:lnTo>
                <a:lnTo>
                  <a:pt x="2963" y="354"/>
                </a:lnTo>
                <a:lnTo>
                  <a:pt x="2963" y="351"/>
                </a:lnTo>
                <a:lnTo>
                  <a:pt x="2964" y="351"/>
                </a:lnTo>
                <a:lnTo>
                  <a:pt x="2965" y="351"/>
                </a:lnTo>
                <a:lnTo>
                  <a:pt x="2968" y="351"/>
                </a:lnTo>
                <a:lnTo>
                  <a:pt x="2969" y="350"/>
                </a:lnTo>
                <a:lnTo>
                  <a:pt x="2970" y="350"/>
                </a:lnTo>
                <a:lnTo>
                  <a:pt x="2971" y="350"/>
                </a:lnTo>
                <a:lnTo>
                  <a:pt x="2973" y="350"/>
                </a:lnTo>
                <a:lnTo>
                  <a:pt x="2974" y="350"/>
                </a:lnTo>
                <a:lnTo>
                  <a:pt x="2975" y="349"/>
                </a:lnTo>
                <a:lnTo>
                  <a:pt x="2976" y="349"/>
                </a:lnTo>
                <a:lnTo>
                  <a:pt x="2980" y="349"/>
                </a:lnTo>
                <a:lnTo>
                  <a:pt x="2987" y="351"/>
                </a:lnTo>
                <a:lnTo>
                  <a:pt x="2990" y="349"/>
                </a:lnTo>
                <a:lnTo>
                  <a:pt x="2992" y="349"/>
                </a:lnTo>
                <a:lnTo>
                  <a:pt x="3012" y="351"/>
                </a:lnTo>
                <a:lnTo>
                  <a:pt x="3016" y="352"/>
                </a:lnTo>
                <a:lnTo>
                  <a:pt x="3019" y="355"/>
                </a:lnTo>
                <a:lnTo>
                  <a:pt x="3021" y="356"/>
                </a:lnTo>
                <a:lnTo>
                  <a:pt x="3022" y="356"/>
                </a:lnTo>
                <a:lnTo>
                  <a:pt x="3024" y="359"/>
                </a:lnTo>
                <a:lnTo>
                  <a:pt x="3027" y="360"/>
                </a:lnTo>
                <a:lnTo>
                  <a:pt x="3027" y="361"/>
                </a:lnTo>
                <a:lnTo>
                  <a:pt x="3028" y="361"/>
                </a:lnTo>
                <a:lnTo>
                  <a:pt x="3028" y="362"/>
                </a:lnTo>
                <a:lnTo>
                  <a:pt x="3029" y="364"/>
                </a:lnTo>
                <a:lnTo>
                  <a:pt x="3030" y="365"/>
                </a:lnTo>
                <a:lnTo>
                  <a:pt x="3030" y="370"/>
                </a:lnTo>
                <a:lnTo>
                  <a:pt x="3032" y="372"/>
                </a:lnTo>
                <a:lnTo>
                  <a:pt x="3032" y="375"/>
                </a:lnTo>
                <a:lnTo>
                  <a:pt x="3032" y="377"/>
                </a:lnTo>
                <a:lnTo>
                  <a:pt x="3033" y="380"/>
                </a:lnTo>
                <a:lnTo>
                  <a:pt x="3034" y="381"/>
                </a:lnTo>
                <a:lnTo>
                  <a:pt x="3035" y="382"/>
                </a:lnTo>
                <a:lnTo>
                  <a:pt x="3035" y="383"/>
                </a:lnTo>
                <a:lnTo>
                  <a:pt x="3037" y="383"/>
                </a:lnTo>
                <a:lnTo>
                  <a:pt x="3037" y="384"/>
                </a:lnTo>
                <a:lnTo>
                  <a:pt x="3038" y="388"/>
                </a:lnTo>
                <a:lnTo>
                  <a:pt x="3038" y="389"/>
                </a:lnTo>
                <a:lnTo>
                  <a:pt x="3038" y="392"/>
                </a:lnTo>
                <a:lnTo>
                  <a:pt x="3038" y="393"/>
                </a:lnTo>
                <a:lnTo>
                  <a:pt x="3038" y="395"/>
                </a:lnTo>
                <a:lnTo>
                  <a:pt x="3038" y="398"/>
                </a:lnTo>
                <a:lnTo>
                  <a:pt x="3037" y="400"/>
                </a:lnTo>
                <a:lnTo>
                  <a:pt x="3037" y="413"/>
                </a:lnTo>
                <a:lnTo>
                  <a:pt x="3037" y="415"/>
                </a:lnTo>
                <a:lnTo>
                  <a:pt x="3035" y="420"/>
                </a:lnTo>
                <a:lnTo>
                  <a:pt x="3035" y="425"/>
                </a:lnTo>
                <a:lnTo>
                  <a:pt x="3035" y="430"/>
                </a:lnTo>
                <a:lnTo>
                  <a:pt x="3035" y="446"/>
                </a:lnTo>
                <a:lnTo>
                  <a:pt x="3034" y="447"/>
                </a:lnTo>
                <a:lnTo>
                  <a:pt x="3033" y="448"/>
                </a:lnTo>
                <a:lnTo>
                  <a:pt x="3033" y="450"/>
                </a:lnTo>
                <a:lnTo>
                  <a:pt x="3033" y="452"/>
                </a:lnTo>
                <a:lnTo>
                  <a:pt x="3024" y="505"/>
                </a:lnTo>
                <a:lnTo>
                  <a:pt x="3025" y="506"/>
                </a:lnTo>
                <a:lnTo>
                  <a:pt x="3027" y="507"/>
                </a:lnTo>
                <a:lnTo>
                  <a:pt x="3027" y="508"/>
                </a:lnTo>
                <a:lnTo>
                  <a:pt x="3027" y="510"/>
                </a:lnTo>
                <a:lnTo>
                  <a:pt x="3024" y="510"/>
                </a:lnTo>
                <a:lnTo>
                  <a:pt x="3024" y="511"/>
                </a:lnTo>
                <a:lnTo>
                  <a:pt x="3025" y="512"/>
                </a:lnTo>
                <a:lnTo>
                  <a:pt x="3025" y="515"/>
                </a:lnTo>
                <a:lnTo>
                  <a:pt x="3025" y="516"/>
                </a:lnTo>
                <a:lnTo>
                  <a:pt x="3024" y="517"/>
                </a:lnTo>
                <a:lnTo>
                  <a:pt x="3024" y="518"/>
                </a:lnTo>
                <a:lnTo>
                  <a:pt x="3023" y="520"/>
                </a:lnTo>
                <a:lnTo>
                  <a:pt x="3023" y="529"/>
                </a:lnTo>
                <a:lnTo>
                  <a:pt x="3022" y="532"/>
                </a:lnTo>
                <a:lnTo>
                  <a:pt x="3022" y="534"/>
                </a:lnTo>
                <a:lnTo>
                  <a:pt x="3021" y="537"/>
                </a:lnTo>
                <a:lnTo>
                  <a:pt x="3021" y="538"/>
                </a:lnTo>
                <a:lnTo>
                  <a:pt x="3021" y="539"/>
                </a:lnTo>
                <a:lnTo>
                  <a:pt x="3021" y="542"/>
                </a:lnTo>
                <a:lnTo>
                  <a:pt x="3019" y="559"/>
                </a:lnTo>
                <a:lnTo>
                  <a:pt x="3014" y="566"/>
                </a:lnTo>
                <a:lnTo>
                  <a:pt x="3012" y="577"/>
                </a:lnTo>
                <a:lnTo>
                  <a:pt x="3011" y="578"/>
                </a:lnTo>
                <a:lnTo>
                  <a:pt x="3008" y="586"/>
                </a:lnTo>
                <a:lnTo>
                  <a:pt x="3001" y="598"/>
                </a:lnTo>
                <a:lnTo>
                  <a:pt x="2994" y="604"/>
                </a:lnTo>
                <a:lnTo>
                  <a:pt x="2992" y="606"/>
                </a:lnTo>
                <a:lnTo>
                  <a:pt x="2991" y="607"/>
                </a:lnTo>
                <a:lnTo>
                  <a:pt x="2990" y="609"/>
                </a:lnTo>
                <a:lnTo>
                  <a:pt x="2989" y="612"/>
                </a:lnTo>
                <a:lnTo>
                  <a:pt x="2989" y="614"/>
                </a:lnTo>
                <a:lnTo>
                  <a:pt x="2987" y="617"/>
                </a:lnTo>
                <a:lnTo>
                  <a:pt x="2987" y="620"/>
                </a:lnTo>
                <a:lnTo>
                  <a:pt x="2987" y="624"/>
                </a:lnTo>
                <a:lnTo>
                  <a:pt x="2986" y="624"/>
                </a:lnTo>
                <a:lnTo>
                  <a:pt x="2986" y="625"/>
                </a:lnTo>
                <a:lnTo>
                  <a:pt x="2986" y="626"/>
                </a:lnTo>
                <a:lnTo>
                  <a:pt x="2990" y="647"/>
                </a:lnTo>
                <a:lnTo>
                  <a:pt x="2990" y="650"/>
                </a:lnTo>
                <a:lnTo>
                  <a:pt x="2990" y="651"/>
                </a:lnTo>
                <a:lnTo>
                  <a:pt x="2991" y="651"/>
                </a:lnTo>
                <a:lnTo>
                  <a:pt x="2992" y="652"/>
                </a:lnTo>
                <a:lnTo>
                  <a:pt x="2992" y="660"/>
                </a:lnTo>
                <a:lnTo>
                  <a:pt x="3001" y="673"/>
                </a:lnTo>
                <a:lnTo>
                  <a:pt x="3035" y="682"/>
                </a:lnTo>
                <a:lnTo>
                  <a:pt x="3037" y="683"/>
                </a:lnTo>
                <a:lnTo>
                  <a:pt x="3039" y="683"/>
                </a:lnTo>
                <a:lnTo>
                  <a:pt x="3040" y="684"/>
                </a:lnTo>
                <a:lnTo>
                  <a:pt x="3043" y="684"/>
                </a:lnTo>
                <a:lnTo>
                  <a:pt x="3044" y="684"/>
                </a:lnTo>
                <a:lnTo>
                  <a:pt x="3046" y="684"/>
                </a:lnTo>
                <a:lnTo>
                  <a:pt x="3048" y="684"/>
                </a:lnTo>
                <a:lnTo>
                  <a:pt x="3049" y="684"/>
                </a:lnTo>
                <a:lnTo>
                  <a:pt x="3049" y="682"/>
                </a:lnTo>
                <a:lnTo>
                  <a:pt x="3051" y="680"/>
                </a:lnTo>
                <a:lnTo>
                  <a:pt x="3053" y="680"/>
                </a:lnTo>
                <a:lnTo>
                  <a:pt x="3054" y="679"/>
                </a:lnTo>
                <a:lnTo>
                  <a:pt x="3055" y="679"/>
                </a:lnTo>
                <a:lnTo>
                  <a:pt x="3060" y="676"/>
                </a:lnTo>
                <a:lnTo>
                  <a:pt x="3062" y="673"/>
                </a:lnTo>
                <a:lnTo>
                  <a:pt x="3064" y="669"/>
                </a:lnTo>
                <a:lnTo>
                  <a:pt x="3066" y="667"/>
                </a:lnTo>
                <a:lnTo>
                  <a:pt x="3067" y="666"/>
                </a:lnTo>
                <a:lnTo>
                  <a:pt x="3069" y="663"/>
                </a:lnTo>
                <a:lnTo>
                  <a:pt x="3070" y="661"/>
                </a:lnTo>
                <a:lnTo>
                  <a:pt x="3070" y="660"/>
                </a:lnTo>
                <a:lnTo>
                  <a:pt x="3070" y="658"/>
                </a:lnTo>
                <a:lnTo>
                  <a:pt x="3069" y="656"/>
                </a:lnTo>
                <a:lnTo>
                  <a:pt x="3069" y="655"/>
                </a:lnTo>
                <a:lnTo>
                  <a:pt x="3070" y="653"/>
                </a:lnTo>
                <a:lnTo>
                  <a:pt x="3070" y="652"/>
                </a:lnTo>
                <a:lnTo>
                  <a:pt x="3070" y="650"/>
                </a:lnTo>
                <a:lnTo>
                  <a:pt x="3069" y="649"/>
                </a:lnTo>
                <a:lnTo>
                  <a:pt x="3070" y="647"/>
                </a:lnTo>
                <a:lnTo>
                  <a:pt x="3070" y="646"/>
                </a:lnTo>
                <a:lnTo>
                  <a:pt x="3069" y="642"/>
                </a:lnTo>
                <a:lnTo>
                  <a:pt x="3072" y="636"/>
                </a:lnTo>
                <a:lnTo>
                  <a:pt x="3072" y="634"/>
                </a:lnTo>
                <a:lnTo>
                  <a:pt x="3078" y="624"/>
                </a:lnTo>
                <a:lnTo>
                  <a:pt x="3077" y="624"/>
                </a:lnTo>
                <a:lnTo>
                  <a:pt x="3076" y="623"/>
                </a:lnTo>
                <a:lnTo>
                  <a:pt x="3075" y="623"/>
                </a:lnTo>
                <a:lnTo>
                  <a:pt x="3073" y="623"/>
                </a:lnTo>
                <a:lnTo>
                  <a:pt x="3077" y="621"/>
                </a:lnTo>
                <a:lnTo>
                  <a:pt x="3076" y="620"/>
                </a:lnTo>
                <a:lnTo>
                  <a:pt x="3076" y="619"/>
                </a:lnTo>
                <a:lnTo>
                  <a:pt x="3082" y="598"/>
                </a:lnTo>
                <a:lnTo>
                  <a:pt x="3085" y="597"/>
                </a:lnTo>
                <a:lnTo>
                  <a:pt x="3085" y="592"/>
                </a:lnTo>
                <a:lnTo>
                  <a:pt x="3087" y="592"/>
                </a:lnTo>
                <a:lnTo>
                  <a:pt x="3086" y="591"/>
                </a:lnTo>
                <a:lnTo>
                  <a:pt x="3087" y="590"/>
                </a:lnTo>
                <a:lnTo>
                  <a:pt x="3087" y="588"/>
                </a:lnTo>
                <a:lnTo>
                  <a:pt x="3088" y="587"/>
                </a:lnTo>
                <a:lnTo>
                  <a:pt x="3088" y="586"/>
                </a:lnTo>
                <a:lnTo>
                  <a:pt x="3089" y="585"/>
                </a:lnTo>
                <a:lnTo>
                  <a:pt x="3091" y="582"/>
                </a:lnTo>
                <a:lnTo>
                  <a:pt x="3093" y="580"/>
                </a:lnTo>
                <a:lnTo>
                  <a:pt x="3094" y="578"/>
                </a:lnTo>
                <a:lnTo>
                  <a:pt x="3096" y="577"/>
                </a:lnTo>
                <a:lnTo>
                  <a:pt x="3097" y="575"/>
                </a:lnTo>
                <a:lnTo>
                  <a:pt x="3099" y="575"/>
                </a:lnTo>
                <a:lnTo>
                  <a:pt x="3101" y="572"/>
                </a:lnTo>
                <a:lnTo>
                  <a:pt x="3102" y="569"/>
                </a:lnTo>
                <a:lnTo>
                  <a:pt x="3103" y="566"/>
                </a:lnTo>
                <a:lnTo>
                  <a:pt x="3103" y="565"/>
                </a:lnTo>
                <a:lnTo>
                  <a:pt x="3107" y="551"/>
                </a:lnTo>
                <a:lnTo>
                  <a:pt x="3105" y="550"/>
                </a:lnTo>
                <a:lnTo>
                  <a:pt x="3107" y="549"/>
                </a:lnTo>
                <a:lnTo>
                  <a:pt x="3109" y="549"/>
                </a:lnTo>
                <a:lnTo>
                  <a:pt x="3108" y="547"/>
                </a:lnTo>
                <a:lnTo>
                  <a:pt x="3108" y="545"/>
                </a:lnTo>
                <a:lnTo>
                  <a:pt x="3109" y="544"/>
                </a:lnTo>
                <a:lnTo>
                  <a:pt x="3112" y="543"/>
                </a:lnTo>
                <a:lnTo>
                  <a:pt x="3112" y="542"/>
                </a:lnTo>
                <a:lnTo>
                  <a:pt x="3112" y="540"/>
                </a:lnTo>
                <a:lnTo>
                  <a:pt x="3113" y="539"/>
                </a:lnTo>
                <a:lnTo>
                  <a:pt x="3113" y="537"/>
                </a:lnTo>
                <a:lnTo>
                  <a:pt x="3113" y="535"/>
                </a:lnTo>
                <a:lnTo>
                  <a:pt x="3119" y="523"/>
                </a:lnTo>
                <a:lnTo>
                  <a:pt x="3120" y="523"/>
                </a:lnTo>
                <a:lnTo>
                  <a:pt x="3121" y="523"/>
                </a:lnTo>
                <a:lnTo>
                  <a:pt x="3123" y="524"/>
                </a:lnTo>
                <a:lnTo>
                  <a:pt x="3124" y="523"/>
                </a:lnTo>
                <a:lnTo>
                  <a:pt x="3125" y="523"/>
                </a:lnTo>
                <a:lnTo>
                  <a:pt x="3115" y="549"/>
                </a:lnTo>
                <a:lnTo>
                  <a:pt x="3113" y="578"/>
                </a:lnTo>
                <a:lnTo>
                  <a:pt x="3112" y="583"/>
                </a:lnTo>
                <a:lnTo>
                  <a:pt x="3112" y="587"/>
                </a:lnTo>
                <a:lnTo>
                  <a:pt x="3110" y="591"/>
                </a:lnTo>
                <a:lnTo>
                  <a:pt x="3110" y="594"/>
                </a:lnTo>
                <a:lnTo>
                  <a:pt x="3110" y="597"/>
                </a:lnTo>
                <a:lnTo>
                  <a:pt x="3110" y="599"/>
                </a:lnTo>
                <a:lnTo>
                  <a:pt x="3110" y="602"/>
                </a:lnTo>
                <a:lnTo>
                  <a:pt x="3110" y="604"/>
                </a:lnTo>
                <a:lnTo>
                  <a:pt x="3112" y="606"/>
                </a:lnTo>
                <a:lnTo>
                  <a:pt x="3112" y="608"/>
                </a:lnTo>
                <a:lnTo>
                  <a:pt x="3113" y="609"/>
                </a:lnTo>
                <a:lnTo>
                  <a:pt x="3114" y="609"/>
                </a:lnTo>
                <a:lnTo>
                  <a:pt x="3115" y="610"/>
                </a:lnTo>
                <a:lnTo>
                  <a:pt x="3118" y="610"/>
                </a:lnTo>
                <a:lnTo>
                  <a:pt x="3119" y="610"/>
                </a:lnTo>
                <a:lnTo>
                  <a:pt x="3121" y="610"/>
                </a:lnTo>
                <a:lnTo>
                  <a:pt x="3121" y="609"/>
                </a:lnTo>
                <a:lnTo>
                  <a:pt x="3123" y="608"/>
                </a:lnTo>
                <a:lnTo>
                  <a:pt x="3124" y="608"/>
                </a:lnTo>
                <a:lnTo>
                  <a:pt x="3125" y="608"/>
                </a:lnTo>
                <a:lnTo>
                  <a:pt x="3131" y="624"/>
                </a:lnTo>
                <a:lnTo>
                  <a:pt x="3132" y="624"/>
                </a:lnTo>
                <a:lnTo>
                  <a:pt x="3134" y="624"/>
                </a:lnTo>
                <a:lnTo>
                  <a:pt x="3135" y="623"/>
                </a:lnTo>
                <a:lnTo>
                  <a:pt x="3137" y="623"/>
                </a:lnTo>
                <a:lnTo>
                  <a:pt x="3136" y="639"/>
                </a:lnTo>
                <a:lnTo>
                  <a:pt x="3137" y="642"/>
                </a:lnTo>
                <a:lnTo>
                  <a:pt x="3139" y="642"/>
                </a:lnTo>
                <a:lnTo>
                  <a:pt x="3140" y="641"/>
                </a:lnTo>
                <a:lnTo>
                  <a:pt x="3141" y="641"/>
                </a:lnTo>
                <a:lnTo>
                  <a:pt x="3142" y="640"/>
                </a:lnTo>
                <a:lnTo>
                  <a:pt x="3144" y="639"/>
                </a:lnTo>
                <a:lnTo>
                  <a:pt x="3145" y="637"/>
                </a:lnTo>
                <a:lnTo>
                  <a:pt x="3145" y="636"/>
                </a:lnTo>
                <a:lnTo>
                  <a:pt x="3146" y="635"/>
                </a:lnTo>
                <a:lnTo>
                  <a:pt x="3146" y="634"/>
                </a:lnTo>
                <a:lnTo>
                  <a:pt x="3147" y="634"/>
                </a:lnTo>
                <a:lnTo>
                  <a:pt x="3148" y="634"/>
                </a:lnTo>
                <a:lnTo>
                  <a:pt x="3151" y="635"/>
                </a:lnTo>
                <a:lnTo>
                  <a:pt x="3152" y="635"/>
                </a:lnTo>
                <a:lnTo>
                  <a:pt x="3152" y="636"/>
                </a:lnTo>
                <a:lnTo>
                  <a:pt x="3156" y="633"/>
                </a:lnTo>
                <a:lnTo>
                  <a:pt x="3158" y="635"/>
                </a:lnTo>
                <a:lnTo>
                  <a:pt x="3160" y="637"/>
                </a:lnTo>
                <a:lnTo>
                  <a:pt x="3162" y="639"/>
                </a:lnTo>
                <a:lnTo>
                  <a:pt x="3164" y="640"/>
                </a:lnTo>
                <a:lnTo>
                  <a:pt x="3166" y="637"/>
                </a:lnTo>
                <a:lnTo>
                  <a:pt x="3167" y="635"/>
                </a:lnTo>
                <a:lnTo>
                  <a:pt x="3168" y="631"/>
                </a:lnTo>
                <a:lnTo>
                  <a:pt x="3168" y="630"/>
                </a:lnTo>
                <a:lnTo>
                  <a:pt x="3162" y="614"/>
                </a:lnTo>
                <a:lnTo>
                  <a:pt x="3164" y="608"/>
                </a:lnTo>
                <a:lnTo>
                  <a:pt x="3167" y="608"/>
                </a:lnTo>
                <a:lnTo>
                  <a:pt x="3167" y="592"/>
                </a:lnTo>
                <a:lnTo>
                  <a:pt x="3173" y="583"/>
                </a:lnTo>
                <a:lnTo>
                  <a:pt x="3173" y="580"/>
                </a:lnTo>
                <a:lnTo>
                  <a:pt x="3173" y="578"/>
                </a:lnTo>
                <a:lnTo>
                  <a:pt x="3173" y="577"/>
                </a:lnTo>
                <a:lnTo>
                  <a:pt x="3174" y="577"/>
                </a:lnTo>
                <a:lnTo>
                  <a:pt x="3174" y="576"/>
                </a:lnTo>
                <a:lnTo>
                  <a:pt x="3176" y="575"/>
                </a:lnTo>
                <a:lnTo>
                  <a:pt x="3177" y="575"/>
                </a:lnTo>
                <a:lnTo>
                  <a:pt x="3177" y="571"/>
                </a:lnTo>
                <a:lnTo>
                  <a:pt x="3179" y="571"/>
                </a:lnTo>
                <a:lnTo>
                  <a:pt x="3183" y="561"/>
                </a:lnTo>
                <a:lnTo>
                  <a:pt x="3184" y="561"/>
                </a:lnTo>
                <a:lnTo>
                  <a:pt x="3189" y="551"/>
                </a:lnTo>
                <a:lnTo>
                  <a:pt x="3194" y="544"/>
                </a:lnTo>
                <a:lnTo>
                  <a:pt x="3194" y="543"/>
                </a:lnTo>
                <a:lnTo>
                  <a:pt x="3195" y="543"/>
                </a:lnTo>
                <a:lnTo>
                  <a:pt x="3194" y="544"/>
                </a:lnTo>
                <a:lnTo>
                  <a:pt x="3195" y="544"/>
                </a:lnTo>
                <a:lnTo>
                  <a:pt x="3195" y="543"/>
                </a:lnTo>
                <a:lnTo>
                  <a:pt x="3196" y="543"/>
                </a:lnTo>
                <a:lnTo>
                  <a:pt x="3198" y="542"/>
                </a:lnTo>
                <a:lnTo>
                  <a:pt x="3203" y="531"/>
                </a:lnTo>
                <a:lnTo>
                  <a:pt x="3203" y="529"/>
                </a:lnTo>
                <a:lnTo>
                  <a:pt x="3205" y="527"/>
                </a:lnTo>
                <a:lnTo>
                  <a:pt x="3208" y="523"/>
                </a:lnTo>
                <a:lnTo>
                  <a:pt x="3208" y="524"/>
                </a:lnTo>
                <a:lnTo>
                  <a:pt x="3209" y="526"/>
                </a:lnTo>
                <a:lnTo>
                  <a:pt x="3210" y="527"/>
                </a:lnTo>
                <a:lnTo>
                  <a:pt x="3205" y="527"/>
                </a:lnTo>
                <a:lnTo>
                  <a:pt x="3206" y="528"/>
                </a:lnTo>
                <a:lnTo>
                  <a:pt x="3206" y="529"/>
                </a:lnTo>
                <a:lnTo>
                  <a:pt x="3208" y="531"/>
                </a:lnTo>
                <a:lnTo>
                  <a:pt x="3210" y="565"/>
                </a:lnTo>
                <a:lnTo>
                  <a:pt x="3208" y="565"/>
                </a:lnTo>
                <a:lnTo>
                  <a:pt x="3208" y="566"/>
                </a:lnTo>
                <a:lnTo>
                  <a:pt x="3208" y="567"/>
                </a:lnTo>
                <a:lnTo>
                  <a:pt x="3208" y="569"/>
                </a:lnTo>
                <a:lnTo>
                  <a:pt x="3206" y="571"/>
                </a:lnTo>
                <a:lnTo>
                  <a:pt x="3206" y="572"/>
                </a:lnTo>
                <a:lnTo>
                  <a:pt x="3206" y="574"/>
                </a:lnTo>
                <a:lnTo>
                  <a:pt x="3206" y="575"/>
                </a:lnTo>
                <a:lnTo>
                  <a:pt x="3206" y="576"/>
                </a:lnTo>
                <a:lnTo>
                  <a:pt x="3205" y="576"/>
                </a:lnTo>
                <a:lnTo>
                  <a:pt x="3205" y="577"/>
                </a:lnTo>
                <a:lnTo>
                  <a:pt x="3205" y="578"/>
                </a:lnTo>
                <a:lnTo>
                  <a:pt x="3205" y="580"/>
                </a:lnTo>
                <a:lnTo>
                  <a:pt x="3205" y="581"/>
                </a:lnTo>
                <a:lnTo>
                  <a:pt x="3204" y="582"/>
                </a:lnTo>
                <a:lnTo>
                  <a:pt x="3203" y="585"/>
                </a:lnTo>
                <a:lnTo>
                  <a:pt x="3203" y="588"/>
                </a:lnTo>
                <a:lnTo>
                  <a:pt x="3201" y="594"/>
                </a:lnTo>
                <a:lnTo>
                  <a:pt x="3193" y="612"/>
                </a:lnTo>
                <a:lnTo>
                  <a:pt x="3192" y="613"/>
                </a:lnTo>
                <a:lnTo>
                  <a:pt x="3192" y="614"/>
                </a:lnTo>
                <a:lnTo>
                  <a:pt x="3192" y="615"/>
                </a:lnTo>
                <a:lnTo>
                  <a:pt x="3192" y="617"/>
                </a:lnTo>
                <a:lnTo>
                  <a:pt x="3184" y="630"/>
                </a:lnTo>
                <a:lnTo>
                  <a:pt x="3171" y="652"/>
                </a:lnTo>
                <a:lnTo>
                  <a:pt x="3168" y="653"/>
                </a:lnTo>
                <a:lnTo>
                  <a:pt x="3167" y="655"/>
                </a:lnTo>
                <a:lnTo>
                  <a:pt x="3166" y="656"/>
                </a:lnTo>
                <a:lnTo>
                  <a:pt x="3164" y="656"/>
                </a:lnTo>
                <a:lnTo>
                  <a:pt x="3167" y="658"/>
                </a:lnTo>
                <a:lnTo>
                  <a:pt x="3164" y="658"/>
                </a:lnTo>
                <a:lnTo>
                  <a:pt x="3162" y="660"/>
                </a:lnTo>
                <a:lnTo>
                  <a:pt x="3160" y="662"/>
                </a:lnTo>
                <a:lnTo>
                  <a:pt x="3157" y="663"/>
                </a:lnTo>
                <a:lnTo>
                  <a:pt x="3156" y="666"/>
                </a:lnTo>
                <a:lnTo>
                  <a:pt x="3137" y="682"/>
                </a:lnTo>
                <a:lnTo>
                  <a:pt x="3136" y="683"/>
                </a:lnTo>
                <a:lnTo>
                  <a:pt x="3135" y="683"/>
                </a:lnTo>
                <a:lnTo>
                  <a:pt x="3135" y="684"/>
                </a:lnTo>
                <a:lnTo>
                  <a:pt x="3134" y="684"/>
                </a:lnTo>
                <a:lnTo>
                  <a:pt x="3131" y="688"/>
                </a:lnTo>
                <a:lnTo>
                  <a:pt x="3128" y="689"/>
                </a:lnTo>
                <a:lnTo>
                  <a:pt x="3125" y="689"/>
                </a:lnTo>
                <a:lnTo>
                  <a:pt x="3123" y="690"/>
                </a:lnTo>
                <a:lnTo>
                  <a:pt x="3121" y="692"/>
                </a:lnTo>
                <a:lnTo>
                  <a:pt x="3099" y="701"/>
                </a:lnTo>
                <a:lnTo>
                  <a:pt x="3097" y="701"/>
                </a:lnTo>
                <a:lnTo>
                  <a:pt x="3085" y="706"/>
                </a:lnTo>
                <a:lnTo>
                  <a:pt x="3085" y="707"/>
                </a:lnTo>
                <a:lnTo>
                  <a:pt x="3083" y="706"/>
                </a:lnTo>
                <a:lnTo>
                  <a:pt x="3083" y="707"/>
                </a:lnTo>
                <a:lnTo>
                  <a:pt x="3082" y="707"/>
                </a:lnTo>
                <a:lnTo>
                  <a:pt x="3081" y="707"/>
                </a:lnTo>
                <a:lnTo>
                  <a:pt x="3080" y="709"/>
                </a:lnTo>
                <a:lnTo>
                  <a:pt x="3078" y="709"/>
                </a:lnTo>
                <a:lnTo>
                  <a:pt x="3078" y="711"/>
                </a:lnTo>
                <a:lnTo>
                  <a:pt x="3064" y="714"/>
                </a:lnTo>
                <a:lnTo>
                  <a:pt x="3041" y="720"/>
                </a:lnTo>
                <a:lnTo>
                  <a:pt x="3041" y="722"/>
                </a:lnTo>
                <a:lnTo>
                  <a:pt x="3040" y="721"/>
                </a:lnTo>
                <a:lnTo>
                  <a:pt x="3039" y="721"/>
                </a:lnTo>
                <a:lnTo>
                  <a:pt x="3039" y="726"/>
                </a:lnTo>
                <a:lnTo>
                  <a:pt x="3037" y="723"/>
                </a:lnTo>
                <a:lnTo>
                  <a:pt x="3035" y="726"/>
                </a:lnTo>
                <a:lnTo>
                  <a:pt x="3035" y="731"/>
                </a:lnTo>
                <a:lnTo>
                  <a:pt x="3027" y="733"/>
                </a:lnTo>
                <a:lnTo>
                  <a:pt x="3045" y="733"/>
                </a:lnTo>
                <a:lnTo>
                  <a:pt x="3046" y="735"/>
                </a:lnTo>
                <a:lnTo>
                  <a:pt x="3046" y="733"/>
                </a:lnTo>
                <a:lnTo>
                  <a:pt x="3048" y="733"/>
                </a:lnTo>
                <a:lnTo>
                  <a:pt x="3050" y="735"/>
                </a:lnTo>
                <a:lnTo>
                  <a:pt x="3051" y="735"/>
                </a:lnTo>
                <a:lnTo>
                  <a:pt x="3053" y="736"/>
                </a:lnTo>
                <a:lnTo>
                  <a:pt x="3054" y="736"/>
                </a:lnTo>
                <a:lnTo>
                  <a:pt x="3055" y="736"/>
                </a:lnTo>
                <a:lnTo>
                  <a:pt x="3056" y="736"/>
                </a:lnTo>
                <a:lnTo>
                  <a:pt x="3057" y="735"/>
                </a:lnTo>
                <a:lnTo>
                  <a:pt x="3060" y="735"/>
                </a:lnTo>
                <a:lnTo>
                  <a:pt x="3062" y="735"/>
                </a:lnTo>
                <a:lnTo>
                  <a:pt x="3065" y="735"/>
                </a:lnTo>
                <a:lnTo>
                  <a:pt x="3067" y="735"/>
                </a:lnTo>
                <a:lnTo>
                  <a:pt x="3070" y="735"/>
                </a:lnTo>
                <a:lnTo>
                  <a:pt x="3071" y="735"/>
                </a:lnTo>
                <a:lnTo>
                  <a:pt x="3073" y="733"/>
                </a:lnTo>
                <a:lnTo>
                  <a:pt x="3075" y="733"/>
                </a:lnTo>
                <a:lnTo>
                  <a:pt x="3076" y="733"/>
                </a:lnTo>
                <a:lnTo>
                  <a:pt x="3085" y="733"/>
                </a:lnTo>
                <a:lnTo>
                  <a:pt x="3085" y="732"/>
                </a:lnTo>
                <a:lnTo>
                  <a:pt x="3086" y="731"/>
                </a:lnTo>
                <a:lnTo>
                  <a:pt x="3087" y="731"/>
                </a:lnTo>
                <a:lnTo>
                  <a:pt x="3088" y="731"/>
                </a:lnTo>
                <a:lnTo>
                  <a:pt x="3121" y="733"/>
                </a:lnTo>
                <a:lnTo>
                  <a:pt x="3123" y="733"/>
                </a:lnTo>
                <a:lnTo>
                  <a:pt x="3125" y="733"/>
                </a:lnTo>
                <a:lnTo>
                  <a:pt x="3126" y="735"/>
                </a:lnTo>
                <a:lnTo>
                  <a:pt x="3128" y="735"/>
                </a:lnTo>
                <a:lnTo>
                  <a:pt x="3134" y="735"/>
                </a:lnTo>
                <a:lnTo>
                  <a:pt x="3134" y="739"/>
                </a:lnTo>
                <a:lnTo>
                  <a:pt x="3130" y="739"/>
                </a:lnTo>
                <a:lnTo>
                  <a:pt x="3130" y="741"/>
                </a:lnTo>
                <a:lnTo>
                  <a:pt x="3130" y="743"/>
                </a:lnTo>
                <a:lnTo>
                  <a:pt x="3130" y="744"/>
                </a:lnTo>
                <a:lnTo>
                  <a:pt x="3131" y="746"/>
                </a:lnTo>
                <a:lnTo>
                  <a:pt x="3144" y="746"/>
                </a:lnTo>
                <a:lnTo>
                  <a:pt x="3145" y="746"/>
                </a:lnTo>
                <a:lnTo>
                  <a:pt x="3145" y="747"/>
                </a:lnTo>
                <a:lnTo>
                  <a:pt x="3146" y="747"/>
                </a:lnTo>
                <a:lnTo>
                  <a:pt x="3147" y="748"/>
                </a:lnTo>
                <a:lnTo>
                  <a:pt x="3148" y="748"/>
                </a:lnTo>
                <a:lnTo>
                  <a:pt x="3150" y="748"/>
                </a:lnTo>
                <a:lnTo>
                  <a:pt x="3150" y="747"/>
                </a:lnTo>
                <a:lnTo>
                  <a:pt x="3160" y="743"/>
                </a:lnTo>
                <a:lnTo>
                  <a:pt x="3162" y="741"/>
                </a:lnTo>
                <a:lnTo>
                  <a:pt x="3164" y="739"/>
                </a:lnTo>
                <a:lnTo>
                  <a:pt x="3166" y="738"/>
                </a:lnTo>
                <a:lnTo>
                  <a:pt x="3168" y="737"/>
                </a:lnTo>
                <a:lnTo>
                  <a:pt x="3169" y="736"/>
                </a:lnTo>
                <a:lnTo>
                  <a:pt x="3171" y="735"/>
                </a:lnTo>
                <a:lnTo>
                  <a:pt x="3172" y="735"/>
                </a:lnTo>
                <a:lnTo>
                  <a:pt x="3173" y="733"/>
                </a:lnTo>
                <a:lnTo>
                  <a:pt x="3174" y="733"/>
                </a:lnTo>
                <a:lnTo>
                  <a:pt x="3176" y="731"/>
                </a:lnTo>
                <a:lnTo>
                  <a:pt x="3177" y="731"/>
                </a:lnTo>
                <a:lnTo>
                  <a:pt x="3178" y="731"/>
                </a:lnTo>
                <a:lnTo>
                  <a:pt x="3179" y="731"/>
                </a:lnTo>
                <a:lnTo>
                  <a:pt x="3179" y="730"/>
                </a:lnTo>
                <a:lnTo>
                  <a:pt x="3180" y="728"/>
                </a:lnTo>
                <a:lnTo>
                  <a:pt x="3182" y="727"/>
                </a:lnTo>
                <a:lnTo>
                  <a:pt x="3183" y="727"/>
                </a:lnTo>
                <a:lnTo>
                  <a:pt x="3184" y="726"/>
                </a:lnTo>
                <a:lnTo>
                  <a:pt x="3187" y="725"/>
                </a:lnTo>
                <a:lnTo>
                  <a:pt x="3189" y="723"/>
                </a:lnTo>
                <a:lnTo>
                  <a:pt x="3192" y="721"/>
                </a:lnTo>
                <a:lnTo>
                  <a:pt x="3192" y="720"/>
                </a:lnTo>
                <a:lnTo>
                  <a:pt x="3193" y="717"/>
                </a:lnTo>
                <a:lnTo>
                  <a:pt x="3194" y="715"/>
                </a:lnTo>
                <a:lnTo>
                  <a:pt x="3195" y="712"/>
                </a:lnTo>
                <a:lnTo>
                  <a:pt x="3196" y="711"/>
                </a:lnTo>
                <a:lnTo>
                  <a:pt x="3196" y="710"/>
                </a:lnTo>
                <a:lnTo>
                  <a:pt x="3198" y="709"/>
                </a:lnTo>
                <a:lnTo>
                  <a:pt x="3199" y="707"/>
                </a:lnTo>
                <a:lnTo>
                  <a:pt x="3201" y="706"/>
                </a:lnTo>
                <a:lnTo>
                  <a:pt x="3204" y="705"/>
                </a:lnTo>
                <a:lnTo>
                  <a:pt x="3205" y="703"/>
                </a:lnTo>
                <a:lnTo>
                  <a:pt x="3208" y="701"/>
                </a:lnTo>
                <a:lnTo>
                  <a:pt x="3209" y="700"/>
                </a:lnTo>
                <a:lnTo>
                  <a:pt x="3210" y="699"/>
                </a:lnTo>
                <a:lnTo>
                  <a:pt x="3211" y="699"/>
                </a:lnTo>
                <a:lnTo>
                  <a:pt x="3211" y="698"/>
                </a:lnTo>
                <a:lnTo>
                  <a:pt x="3220" y="692"/>
                </a:lnTo>
                <a:lnTo>
                  <a:pt x="3232" y="672"/>
                </a:lnTo>
                <a:lnTo>
                  <a:pt x="3232" y="671"/>
                </a:lnTo>
                <a:lnTo>
                  <a:pt x="3233" y="669"/>
                </a:lnTo>
                <a:lnTo>
                  <a:pt x="3233" y="668"/>
                </a:lnTo>
                <a:lnTo>
                  <a:pt x="3233" y="666"/>
                </a:lnTo>
                <a:lnTo>
                  <a:pt x="3253" y="676"/>
                </a:lnTo>
                <a:lnTo>
                  <a:pt x="3254" y="679"/>
                </a:lnTo>
                <a:lnTo>
                  <a:pt x="3257" y="682"/>
                </a:lnTo>
                <a:lnTo>
                  <a:pt x="3263" y="682"/>
                </a:lnTo>
                <a:lnTo>
                  <a:pt x="3269" y="685"/>
                </a:lnTo>
                <a:lnTo>
                  <a:pt x="3268" y="687"/>
                </a:lnTo>
                <a:lnTo>
                  <a:pt x="3268" y="688"/>
                </a:lnTo>
                <a:lnTo>
                  <a:pt x="3267" y="689"/>
                </a:lnTo>
                <a:lnTo>
                  <a:pt x="3267" y="692"/>
                </a:lnTo>
                <a:lnTo>
                  <a:pt x="3267" y="690"/>
                </a:lnTo>
                <a:lnTo>
                  <a:pt x="3268" y="690"/>
                </a:lnTo>
                <a:lnTo>
                  <a:pt x="3268" y="689"/>
                </a:lnTo>
                <a:lnTo>
                  <a:pt x="3269" y="689"/>
                </a:lnTo>
                <a:lnTo>
                  <a:pt x="3271" y="689"/>
                </a:lnTo>
                <a:lnTo>
                  <a:pt x="3271" y="690"/>
                </a:lnTo>
                <a:lnTo>
                  <a:pt x="3271" y="692"/>
                </a:lnTo>
                <a:lnTo>
                  <a:pt x="3271" y="693"/>
                </a:lnTo>
                <a:lnTo>
                  <a:pt x="3273" y="693"/>
                </a:lnTo>
                <a:lnTo>
                  <a:pt x="3273" y="701"/>
                </a:lnTo>
                <a:lnTo>
                  <a:pt x="3274" y="703"/>
                </a:lnTo>
                <a:lnTo>
                  <a:pt x="3275" y="705"/>
                </a:lnTo>
                <a:lnTo>
                  <a:pt x="3276" y="706"/>
                </a:lnTo>
                <a:lnTo>
                  <a:pt x="3278" y="707"/>
                </a:lnTo>
                <a:lnTo>
                  <a:pt x="3279" y="707"/>
                </a:lnTo>
                <a:lnTo>
                  <a:pt x="3279" y="709"/>
                </a:lnTo>
                <a:lnTo>
                  <a:pt x="3280" y="709"/>
                </a:lnTo>
                <a:lnTo>
                  <a:pt x="3280" y="710"/>
                </a:lnTo>
                <a:lnTo>
                  <a:pt x="3281" y="711"/>
                </a:lnTo>
                <a:lnTo>
                  <a:pt x="3297" y="730"/>
                </a:lnTo>
                <a:lnTo>
                  <a:pt x="3310" y="749"/>
                </a:lnTo>
                <a:close/>
                <a:moveTo>
                  <a:pt x="3316" y="303"/>
                </a:moveTo>
                <a:lnTo>
                  <a:pt x="3318" y="301"/>
                </a:lnTo>
                <a:lnTo>
                  <a:pt x="3318" y="302"/>
                </a:lnTo>
                <a:lnTo>
                  <a:pt x="3318" y="303"/>
                </a:lnTo>
                <a:lnTo>
                  <a:pt x="3317" y="306"/>
                </a:lnTo>
                <a:lnTo>
                  <a:pt x="3316" y="307"/>
                </a:lnTo>
                <a:lnTo>
                  <a:pt x="3316" y="303"/>
                </a:lnTo>
                <a:close/>
                <a:moveTo>
                  <a:pt x="3284" y="325"/>
                </a:moveTo>
                <a:lnTo>
                  <a:pt x="3285" y="327"/>
                </a:lnTo>
                <a:lnTo>
                  <a:pt x="3285" y="325"/>
                </a:lnTo>
                <a:lnTo>
                  <a:pt x="3285" y="324"/>
                </a:lnTo>
                <a:lnTo>
                  <a:pt x="3285" y="323"/>
                </a:lnTo>
                <a:lnTo>
                  <a:pt x="3286" y="322"/>
                </a:lnTo>
                <a:lnTo>
                  <a:pt x="3287" y="322"/>
                </a:lnTo>
                <a:lnTo>
                  <a:pt x="3287" y="323"/>
                </a:lnTo>
                <a:lnTo>
                  <a:pt x="3287" y="325"/>
                </a:lnTo>
                <a:lnTo>
                  <a:pt x="3287" y="327"/>
                </a:lnTo>
                <a:lnTo>
                  <a:pt x="3286" y="327"/>
                </a:lnTo>
                <a:lnTo>
                  <a:pt x="3286" y="328"/>
                </a:lnTo>
                <a:lnTo>
                  <a:pt x="3285" y="328"/>
                </a:lnTo>
                <a:lnTo>
                  <a:pt x="3285" y="327"/>
                </a:lnTo>
                <a:lnTo>
                  <a:pt x="3284" y="329"/>
                </a:lnTo>
                <a:lnTo>
                  <a:pt x="3284" y="325"/>
                </a:lnTo>
                <a:close/>
                <a:moveTo>
                  <a:pt x="3224" y="303"/>
                </a:moveTo>
                <a:lnTo>
                  <a:pt x="3226" y="301"/>
                </a:lnTo>
                <a:lnTo>
                  <a:pt x="3227" y="301"/>
                </a:lnTo>
                <a:lnTo>
                  <a:pt x="3228" y="300"/>
                </a:lnTo>
                <a:lnTo>
                  <a:pt x="3230" y="300"/>
                </a:lnTo>
                <a:lnTo>
                  <a:pt x="3233" y="300"/>
                </a:lnTo>
                <a:lnTo>
                  <a:pt x="3230" y="303"/>
                </a:lnTo>
                <a:lnTo>
                  <a:pt x="3226" y="309"/>
                </a:lnTo>
                <a:lnTo>
                  <a:pt x="3224" y="307"/>
                </a:lnTo>
                <a:lnTo>
                  <a:pt x="3224" y="308"/>
                </a:lnTo>
                <a:lnTo>
                  <a:pt x="3225" y="308"/>
                </a:lnTo>
                <a:lnTo>
                  <a:pt x="3225" y="307"/>
                </a:lnTo>
                <a:lnTo>
                  <a:pt x="3224" y="307"/>
                </a:lnTo>
                <a:lnTo>
                  <a:pt x="3224" y="306"/>
                </a:lnTo>
                <a:lnTo>
                  <a:pt x="3224" y="303"/>
                </a:lnTo>
                <a:close/>
                <a:moveTo>
                  <a:pt x="3211" y="338"/>
                </a:moveTo>
                <a:lnTo>
                  <a:pt x="3212" y="337"/>
                </a:lnTo>
                <a:lnTo>
                  <a:pt x="3212" y="335"/>
                </a:lnTo>
                <a:lnTo>
                  <a:pt x="3214" y="335"/>
                </a:lnTo>
                <a:lnTo>
                  <a:pt x="3214" y="332"/>
                </a:lnTo>
                <a:lnTo>
                  <a:pt x="3215" y="332"/>
                </a:lnTo>
                <a:lnTo>
                  <a:pt x="3215" y="330"/>
                </a:lnTo>
                <a:lnTo>
                  <a:pt x="3216" y="330"/>
                </a:lnTo>
                <a:lnTo>
                  <a:pt x="3217" y="330"/>
                </a:lnTo>
                <a:lnTo>
                  <a:pt x="3217" y="329"/>
                </a:lnTo>
                <a:lnTo>
                  <a:pt x="3217" y="328"/>
                </a:lnTo>
                <a:lnTo>
                  <a:pt x="3217" y="327"/>
                </a:lnTo>
                <a:lnTo>
                  <a:pt x="3222" y="327"/>
                </a:lnTo>
                <a:lnTo>
                  <a:pt x="3222" y="325"/>
                </a:lnTo>
                <a:lnTo>
                  <a:pt x="3222" y="324"/>
                </a:lnTo>
                <a:lnTo>
                  <a:pt x="3222" y="323"/>
                </a:lnTo>
                <a:lnTo>
                  <a:pt x="3224" y="323"/>
                </a:lnTo>
                <a:lnTo>
                  <a:pt x="3227" y="317"/>
                </a:lnTo>
                <a:lnTo>
                  <a:pt x="3227" y="318"/>
                </a:lnTo>
                <a:lnTo>
                  <a:pt x="3228" y="318"/>
                </a:lnTo>
                <a:lnTo>
                  <a:pt x="3228" y="317"/>
                </a:lnTo>
                <a:lnTo>
                  <a:pt x="3230" y="317"/>
                </a:lnTo>
                <a:lnTo>
                  <a:pt x="3231" y="316"/>
                </a:lnTo>
                <a:lnTo>
                  <a:pt x="3232" y="314"/>
                </a:lnTo>
                <a:lnTo>
                  <a:pt x="3235" y="313"/>
                </a:lnTo>
                <a:lnTo>
                  <a:pt x="3236" y="312"/>
                </a:lnTo>
                <a:lnTo>
                  <a:pt x="3237" y="309"/>
                </a:lnTo>
                <a:lnTo>
                  <a:pt x="3238" y="308"/>
                </a:lnTo>
                <a:lnTo>
                  <a:pt x="3239" y="307"/>
                </a:lnTo>
                <a:lnTo>
                  <a:pt x="3241" y="306"/>
                </a:lnTo>
                <a:lnTo>
                  <a:pt x="3242" y="306"/>
                </a:lnTo>
                <a:lnTo>
                  <a:pt x="3253" y="296"/>
                </a:lnTo>
                <a:lnTo>
                  <a:pt x="3254" y="295"/>
                </a:lnTo>
                <a:lnTo>
                  <a:pt x="3255" y="293"/>
                </a:lnTo>
                <a:lnTo>
                  <a:pt x="3258" y="292"/>
                </a:lnTo>
                <a:lnTo>
                  <a:pt x="3259" y="291"/>
                </a:lnTo>
                <a:lnTo>
                  <a:pt x="3267" y="286"/>
                </a:lnTo>
                <a:lnTo>
                  <a:pt x="3269" y="287"/>
                </a:lnTo>
                <a:lnTo>
                  <a:pt x="3268" y="289"/>
                </a:lnTo>
                <a:lnTo>
                  <a:pt x="3267" y="290"/>
                </a:lnTo>
                <a:lnTo>
                  <a:pt x="3264" y="291"/>
                </a:lnTo>
                <a:lnTo>
                  <a:pt x="3263" y="293"/>
                </a:lnTo>
                <a:lnTo>
                  <a:pt x="3262" y="293"/>
                </a:lnTo>
                <a:lnTo>
                  <a:pt x="3262" y="295"/>
                </a:lnTo>
                <a:lnTo>
                  <a:pt x="3259" y="295"/>
                </a:lnTo>
                <a:lnTo>
                  <a:pt x="3257" y="296"/>
                </a:lnTo>
                <a:lnTo>
                  <a:pt x="3254" y="297"/>
                </a:lnTo>
                <a:lnTo>
                  <a:pt x="3246" y="309"/>
                </a:lnTo>
                <a:lnTo>
                  <a:pt x="3246" y="311"/>
                </a:lnTo>
                <a:lnTo>
                  <a:pt x="3244" y="312"/>
                </a:lnTo>
                <a:lnTo>
                  <a:pt x="3244" y="313"/>
                </a:lnTo>
                <a:lnTo>
                  <a:pt x="3244" y="312"/>
                </a:lnTo>
                <a:lnTo>
                  <a:pt x="3243" y="312"/>
                </a:lnTo>
                <a:lnTo>
                  <a:pt x="3242" y="312"/>
                </a:lnTo>
                <a:lnTo>
                  <a:pt x="3242" y="313"/>
                </a:lnTo>
                <a:lnTo>
                  <a:pt x="3236" y="322"/>
                </a:lnTo>
                <a:lnTo>
                  <a:pt x="3235" y="322"/>
                </a:lnTo>
                <a:lnTo>
                  <a:pt x="3233" y="322"/>
                </a:lnTo>
                <a:lnTo>
                  <a:pt x="3232" y="322"/>
                </a:lnTo>
                <a:lnTo>
                  <a:pt x="3230" y="323"/>
                </a:lnTo>
                <a:lnTo>
                  <a:pt x="3216" y="335"/>
                </a:lnTo>
                <a:lnTo>
                  <a:pt x="3216" y="337"/>
                </a:lnTo>
                <a:lnTo>
                  <a:pt x="3215" y="338"/>
                </a:lnTo>
                <a:lnTo>
                  <a:pt x="3214" y="338"/>
                </a:lnTo>
                <a:lnTo>
                  <a:pt x="3212" y="339"/>
                </a:lnTo>
                <a:lnTo>
                  <a:pt x="3211" y="339"/>
                </a:lnTo>
                <a:lnTo>
                  <a:pt x="3211" y="338"/>
                </a:lnTo>
                <a:close/>
                <a:moveTo>
                  <a:pt x="3210" y="414"/>
                </a:moveTo>
                <a:lnTo>
                  <a:pt x="3205" y="416"/>
                </a:lnTo>
                <a:lnTo>
                  <a:pt x="3204" y="416"/>
                </a:lnTo>
                <a:lnTo>
                  <a:pt x="3205" y="415"/>
                </a:lnTo>
                <a:lnTo>
                  <a:pt x="3205" y="414"/>
                </a:lnTo>
                <a:lnTo>
                  <a:pt x="3210" y="410"/>
                </a:lnTo>
                <a:lnTo>
                  <a:pt x="3210" y="414"/>
                </a:lnTo>
                <a:close/>
                <a:moveTo>
                  <a:pt x="3208" y="365"/>
                </a:moveTo>
                <a:lnTo>
                  <a:pt x="3208" y="368"/>
                </a:lnTo>
                <a:lnTo>
                  <a:pt x="3203" y="368"/>
                </a:lnTo>
                <a:lnTo>
                  <a:pt x="3204" y="368"/>
                </a:lnTo>
                <a:lnTo>
                  <a:pt x="3205" y="367"/>
                </a:lnTo>
                <a:lnTo>
                  <a:pt x="3205" y="366"/>
                </a:lnTo>
                <a:lnTo>
                  <a:pt x="3205" y="365"/>
                </a:lnTo>
                <a:lnTo>
                  <a:pt x="3208" y="365"/>
                </a:lnTo>
                <a:lnTo>
                  <a:pt x="3208" y="362"/>
                </a:lnTo>
                <a:lnTo>
                  <a:pt x="3209" y="364"/>
                </a:lnTo>
                <a:lnTo>
                  <a:pt x="3210" y="365"/>
                </a:lnTo>
                <a:lnTo>
                  <a:pt x="3208" y="365"/>
                </a:lnTo>
                <a:close/>
                <a:moveTo>
                  <a:pt x="3199" y="355"/>
                </a:moveTo>
                <a:lnTo>
                  <a:pt x="3200" y="354"/>
                </a:lnTo>
                <a:lnTo>
                  <a:pt x="3201" y="354"/>
                </a:lnTo>
                <a:lnTo>
                  <a:pt x="3201" y="352"/>
                </a:lnTo>
                <a:lnTo>
                  <a:pt x="3203" y="351"/>
                </a:lnTo>
                <a:lnTo>
                  <a:pt x="3203" y="350"/>
                </a:lnTo>
                <a:lnTo>
                  <a:pt x="3204" y="349"/>
                </a:lnTo>
                <a:lnTo>
                  <a:pt x="3205" y="348"/>
                </a:lnTo>
                <a:lnTo>
                  <a:pt x="3205" y="345"/>
                </a:lnTo>
                <a:lnTo>
                  <a:pt x="3206" y="344"/>
                </a:lnTo>
                <a:lnTo>
                  <a:pt x="3208" y="343"/>
                </a:lnTo>
                <a:lnTo>
                  <a:pt x="3209" y="341"/>
                </a:lnTo>
                <a:lnTo>
                  <a:pt x="3211" y="341"/>
                </a:lnTo>
                <a:lnTo>
                  <a:pt x="3210" y="354"/>
                </a:lnTo>
                <a:lnTo>
                  <a:pt x="3208" y="354"/>
                </a:lnTo>
                <a:lnTo>
                  <a:pt x="3205" y="354"/>
                </a:lnTo>
                <a:lnTo>
                  <a:pt x="3204" y="355"/>
                </a:lnTo>
                <a:lnTo>
                  <a:pt x="3203" y="356"/>
                </a:lnTo>
                <a:lnTo>
                  <a:pt x="3201" y="359"/>
                </a:lnTo>
                <a:lnTo>
                  <a:pt x="3200" y="359"/>
                </a:lnTo>
                <a:lnTo>
                  <a:pt x="3200" y="360"/>
                </a:lnTo>
                <a:lnTo>
                  <a:pt x="3199" y="360"/>
                </a:lnTo>
                <a:lnTo>
                  <a:pt x="3199" y="359"/>
                </a:lnTo>
                <a:lnTo>
                  <a:pt x="3199" y="355"/>
                </a:lnTo>
                <a:close/>
                <a:moveTo>
                  <a:pt x="3187" y="432"/>
                </a:moveTo>
                <a:lnTo>
                  <a:pt x="3187" y="429"/>
                </a:lnTo>
                <a:lnTo>
                  <a:pt x="3188" y="429"/>
                </a:lnTo>
                <a:lnTo>
                  <a:pt x="3188" y="430"/>
                </a:lnTo>
                <a:lnTo>
                  <a:pt x="3189" y="431"/>
                </a:lnTo>
                <a:lnTo>
                  <a:pt x="3189" y="432"/>
                </a:lnTo>
                <a:lnTo>
                  <a:pt x="3187" y="432"/>
                </a:lnTo>
                <a:lnTo>
                  <a:pt x="3187" y="435"/>
                </a:lnTo>
                <a:lnTo>
                  <a:pt x="3184" y="435"/>
                </a:lnTo>
                <a:lnTo>
                  <a:pt x="3183" y="432"/>
                </a:lnTo>
                <a:lnTo>
                  <a:pt x="3187" y="432"/>
                </a:lnTo>
                <a:close/>
                <a:moveTo>
                  <a:pt x="3091" y="329"/>
                </a:moveTo>
                <a:lnTo>
                  <a:pt x="3093" y="327"/>
                </a:lnTo>
                <a:lnTo>
                  <a:pt x="3094" y="327"/>
                </a:lnTo>
                <a:lnTo>
                  <a:pt x="3092" y="329"/>
                </a:lnTo>
                <a:lnTo>
                  <a:pt x="3091" y="330"/>
                </a:lnTo>
                <a:lnTo>
                  <a:pt x="3089" y="330"/>
                </a:lnTo>
                <a:lnTo>
                  <a:pt x="3088" y="329"/>
                </a:lnTo>
                <a:lnTo>
                  <a:pt x="3091" y="329"/>
                </a:lnTo>
                <a:close/>
                <a:moveTo>
                  <a:pt x="3176" y="558"/>
                </a:moveTo>
                <a:lnTo>
                  <a:pt x="3176" y="558"/>
                </a:lnTo>
                <a:lnTo>
                  <a:pt x="3176" y="559"/>
                </a:lnTo>
                <a:lnTo>
                  <a:pt x="3174" y="560"/>
                </a:lnTo>
                <a:lnTo>
                  <a:pt x="3173" y="561"/>
                </a:lnTo>
                <a:lnTo>
                  <a:pt x="3173" y="559"/>
                </a:lnTo>
                <a:lnTo>
                  <a:pt x="3174" y="558"/>
                </a:lnTo>
                <a:lnTo>
                  <a:pt x="3174" y="556"/>
                </a:lnTo>
                <a:lnTo>
                  <a:pt x="3174" y="555"/>
                </a:lnTo>
                <a:lnTo>
                  <a:pt x="3176" y="555"/>
                </a:lnTo>
                <a:lnTo>
                  <a:pt x="3176" y="556"/>
                </a:lnTo>
                <a:lnTo>
                  <a:pt x="3176" y="558"/>
                </a:lnTo>
                <a:close/>
                <a:moveTo>
                  <a:pt x="3208" y="515"/>
                </a:moveTo>
                <a:lnTo>
                  <a:pt x="3208" y="515"/>
                </a:lnTo>
                <a:lnTo>
                  <a:pt x="3208" y="516"/>
                </a:lnTo>
                <a:lnTo>
                  <a:pt x="3206" y="517"/>
                </a:lnTo>
                <a:lnTo>
                  <a:pt x="3206" y="518"/>
                </a:lnTo>
                <a:lnTo>
                  <a:pt x="3205" y="518"/>
                </a:lnTo>
                <a:lnTo>
                  <a:pt x="3205" y="520"/>
                </a:lnTo>
                <a:lnTo>
                  <a:pt x="3204" y="520"/>
                </a:lnTo>
                <a:lnTo>
                  <a:pt x="3203" y="520"/>
                </a:lnTo>
                <a:lnTo>
                  <a:pt x="3203" y="521"/>
                </a:lnTo>
                <a:lnTo>
                  <a:pt x="3201" y="522"/>
                </a:lnTo>
                <a:lnTo>
                  <a:pt x="3201" y="524"/>
                </a:lnTo>
                <a:lnTo>
                  <a:pt x="3201" y="527"/>
                </a:lnTo>
                <a:lnTo>
                  <a:pt x="3199" y="529"/>
                </a:lnTo>
                <a:lnTo>
                  <a:pt x="3196" y="532"/>
                </a:lnTo>
                <a:lnTo>
                  <a:pt x="3195" y="534"/>
                </a:lnTo>
                <a:lnTo>
                  <a:pt x="3193" y="537"/>
                </a:lnTo>
                <a:lnTo>
                  <a:pt x="3183" y="555"/>
                </a:lnTo>
                <a:lnTo>
                  <a:pt x="3183" y="556"/>
                </a:lnTo>
                <a:lnTo>
                  <a:pt x="3180" y="559"/>
                </a:lnTo>
                <a:lnTo>
                  <a:pt x="3179" y="561"/>
                </a:lnTo>
                <a:lnTo>
                  <a:pt x="3179" y="563"/>
                </a:lnTo>
                <a:lnTo>
                  <a:pt x="3179" y="564"/>
                </a:lnTo>
                <a:lnTo>
                  <a:pt x="3179" y="565"/>
                </a:lnTo>
                <a:lnTo>
                  <a:pt x="3177" y="565"/>
                </a:lnTo>
                <a:lnTo>
                  <a:pt x="3177" y="564"/>
                </a:lnTo>
                <a:lnTo>
                  <a:pt x="3177" y="563"/>
                </a:lnTo>
                <a:lnTo>
                  <a:pt x="3177" y="561"/>
                </a:lnTo>
                <a:lnTo>
                  <a:pt x="3178" y="560"/>
                </a:lnTo>
                <a:lnTo>
                  <a:pt x="3179" y="559"/>
                </a:lnTo>
                <a:lnTo>
                  <a:pt x="3179" y="558"/>
                </a:lnTo>
                <a:lnTo>
                  <a:pt x="3180" y="556"/>
                </a:lnTo>
                <a:lnTo>
                  <a:pt x="3183" y="555"/>
                </a:lnTo>
                <a:lnTo>
                  <a:pt x="3183" y="551"/>
                </a:lnTo>
                <a:lnTo>
                  <a:pt x="3180" y="551"/>
                </a:lnTo>
                <a:lnTo>
                  <a:pt x="3179" y="551"/>
                </a:lnTo>
                <a:lnTo>
                  <a:pt x="3178" y="551"/>
                </a:lnTo>
                <a:lnTo>
                  <a:pt x="3177" y="551"/>
                </a:lnTo>
                <a:lnTo>
                  <a:pt x="3177" y="550"/>
                </a:lnTo>
                <a:lnTo>
                  <a:pt x="3177" y="549"/>
                </a:lnTo>
                <a:lnTo>
                  <a:pt x="3179" y="551"/>
                </a:lnTo>
                <a:lnTo>
                  <a:pt x="3179" y="547"/>
                </a:lnTo>
                <a:lnTo>
                  <a:pt x="3179" y="545"/>
                </a:lnTo>
                <a:lnTo>
                  <a:pt x="3180" y="544"/>
                </a:lnTo>
                <a:lnTo>
                  <a:pt x="3180" y="543"/>
                </a:lnTo>
                <a:lnTo>
                  <a:pt x="3180" y="542"/>
                </a:lnTo>
                <a:lnTo>
                  <a:pt x="3183" y="539"/>
                </a:lnTo>
                <a:lnTo>
                  <a:pt x="3183" y="537"/>
                </a:lnTo>
                <a:lnTo>
                  <a:pt x="3184" y="537"/>
                </a:lnTo>
                <a:lnTo>
                  <a:pt x="3185" y="537"/>
                </a:lnTo>
                <a:lnTo>
                  <a:pt x="3187" y="529"/>
                </a:lnTo>
                <a:lnTo>
                  <a:pt x="3188" y="528"/>
                </a:lnTo>
                <a:lnTo>
                  <a:pt x="3189" y="527"/>
                </a:lnTo>
                <a:lnTo>
                  <a:pt x="3190" y="527"/>
                </a:lnTo>
                <a:lnTo>
                  <a:pt x="3192" y="526"/>
                </a:lnTo>
                <a:lnTo>
                  <a:pt x="3193" y="526"/>
                </a:lnTo>
                <a:lnTo>
                  <a:pt x="3194" y="524"/>
                </a:lnTo>
                <a:lnTo>
                  <a:pt x="3195" y="524"/>
                </a:lnTo>
                <a:lnTo>
                  <a:pt x="3208" y="513"/>
                </a:lnTo>
                <a:lnTo>
                  <a:pt x="3208" y="515"/>
                </a:lnTo>
                <a:close/>
                <a:moveTo>
                  <a:pt x="3238" y="500"/>
                </a:moveTo>
                <a:lnTo>
                  <a:pt x="3237" y="500"/>
                </a:lnTo>
                <a:lnTo>
                  <a:pt x="3235" y="497"/>
                </a:lnTo>
                <a:lnTo>
                  <a:pt x="3232" y="497"/>
                </a:lnTo>
                <a:lnTo>
                  <a:pt x="3232" y="491"/>
                </a:lnTo>
                <a:lnTo>
                  <a:pt x="3232" y="490"/>
                </a:lnTo>
                <a:lnTo>
                  <a:pt x="3233" y="489"/>
                </a:lnTo>
                <a:lnTo>
                  <a:pt x="3235" y="486"/>
                </a:lnTo>
                <a:lnTo>
                  <a:pt x="3236" y="485"/>
                </a:lnTo>
                <a:lnTo>
                  <a:pt x="3237" y="483"/>
                </a:lnTo>
                <a:lnTo>
                  <a:pt x="3238" y="481"/>
                </a:lnTo>
                <a:lnTo>
                  <a:pt x="3241" y="479"/>
                </a:lnTo>
                <a:lnTo>
                  <a:pt x="3239" y="479"/>
                </a:lnTo>
                <a:lnTo>
                  <a:pt x="3238" y="478"/>
                </a:lnTo>
                <a:lnTo>
                  <a:pt x="3238" y="477"/>
                </a:lnTo>
                <a:lnTo>
                  <a:pt x="3238" y="475"/>
                </a:lnTo>
                <a:lnTo>
                  <a:pt x="3242" y="472"/>
                </a:lnTo>
                <a:lnTo>
                  <a:pt x="3242" y="468"/>
                </a:lnTo>
                <a:lnTo>
                  <a:pt x="3241" y="468"/>
                </a:lnTo>
                <a:lnTo>
                  <a:pt x="3238" y="469"/>
                </a:lnTo>
                <a:lnTo>
                  <a:pt x="3237" y="472"/>
                </a:lnTo>
                <a:lnTo>
                  <a:pt x="3237" y="473"/>
                </a:lnTo>
                <a:lnTo>
                  <a:pt x="3236" y="475"/>
                </a:lnTo>
                <a:lnTo>
                  <a:pt x="3236" y="477"/>
                </a:lnTo>
                <a:lnTo>
                  <a:pt x="3236" y="478"/>
                </a:lnTo>
                <a:lnTo>
                  <a:pt x="3237" y="478"/>
                </a:lnTo>
                <a:lnTo>
                  <a:pt x="3237" y="479"/>
                </a:lnTo>
                <a:lnTo>
                  <a:pt x="3238" y="479"/>
                </a:lnTo>
                <a:lnTo>
                  <a:pt x="3238" y="481"/>
                </a:lnTo>
                <a:lnTo>
                  <a:pt x="3236" y="481"/>
                </a:lnTo>
                <a:lnTo>
                  <a:pt x="3232" y="485"/>
                </a:lnTo>
                <a:lnTo>
                  <a:pt x="3232" y="481"/>
                </a:lnTo>
                <a:lnTo>
                  <a:pt x="3227" y="484"/>
                </a:lnTo>
                <a:lnTo>
                  <a:pt x="3227" y="496"/>
                </a:lnTo>
                <a:lnTo>
                  <a:pt x="3227" y="495"/>
                </a:lnTo>
                <a:lnTo>
                  <a:pt x="3226" y="495"/>
                </a:lnTo>
                <a:lnTo>
                  <a:pt x="3226" y="494"/>
                </a:lnTo>
                <a:lnTo>
                  <a:pt x="3226" y="491"/>
                </a:lnTo>
                <a:lnTo>
                  <a:pt x="3224" y="491"/>
                </a:lnTo>
                <a:lnTo>
                  <a:pt x="3224" y="492"/>
                </a:lnTo>
                <a:lnTo>
                  <a:pt x="3224" y="494"/>
                </a:lnTo>
                <a:lnTo>
                  <a:pt x="3220" y="494"/>
                </a:lnTo>
                <a:lnTo>
                  <a:pt x="3220" y="491"/>
                </a:lnTo>
                <a:lnTo>
                  <a:pt x="3221" y="490"/>
                </a:lnTo>
                <a:lnTo>
                  <a:pt x="3222" y="489"/>
                </a:lnTo>
                <a:lnTo>
                  <a:pt x="3224" y="488"/>
                </a:lnTo>
                <a:lnTo>
                  <a:pt x="3224" y="481"/>
                </a:lnTo>
                <a:lnTo>
                  <a:pt x="3224" y="480"/>
                </a:lnTo>
                <a:lnTo>
                  <a:pt x="3225" y="480"/>
                </a:lnTo>
                <a:lnTo>
                  <a:pt x="3225" y="479"/>
                </a:lnTo>
                <a:lnTo>
                  <a:pt x="3225" y="478"/>
                </a:lnTo>
                <a:lnTo>
                  <a:pt x="3226" y="478"/>
                </a:lnTo>
                <a:lnTo>
                  <a:pt x="3226" y="475"/>
                </a:lnTo>
                <a:lnTo>
                  <a:pt x="3230" y="475"/>
                </a:lnTo>
                <a:lnTo>
                  <a:pt x="3233" y="469"/>
                </a:lnTo>
                <a:lnTo>
                  <a:pt x="3233" y="466"/>
                </a:lnTo>
                <a:lnTo>
                  <a:pt x="3232" y="466"/>
                </a:lnTo>
                <a:lnTo>
                  <a:pt x="3232" y="464"/>
                </a:lnTo>
                <a:lnTo>
                  <a:pt x="3232" y="463"/>
                </a:lnTo>
                <a:lnTo>
                  <a:pt x="3233" y="464"/>
                </a:lnTo>
                <a:lnTo>
                  <a:pt x="3235" y="464"/>
                </a:lnTo>
                <a:lnTo>
                  <a:pt x="3236" y="464"/>
                </a:lnTo>
                <a:lnTo>
                  <a:pt x="3237" y="463"/>
                </a:lnTo>
                <a:lnTo>
                  <a:pt x="3238" y="462"/>
                </a:lnTo>
                <a:lnTo>
                  <a:pt x="3236" y="458"/>
                </a:lnTo>
                <a:lnTo>
                  <a:pt x="3233" y="458"/>
                </a:lnTo>
                <a:lnTo>
                  <a:pt x="3241" y="448"/>
                </a:lnTo>
                <a:lnTo>
                  <a:pt x="3242" y="443"/>
                </a:lnTo>
                <a:lnTo>
                  <a:pt x="3246" y="438"/>
                </a:lnTo>
                <a:lnTo>
                  <a:pt x="3246" y="436"/>
                </a:lnTo>
                <a:lnTo>
                  <a:pt x="3248" y="432"/>
                </a:lnTo>
                <a:lnTo>
                  <a:pt x="3249" y="432"/>
                </a:lnTo>
                <a:lnTo>
                  <a:pt x="3251" y="432"/>
                </a:lnTo>
                <a:lnTo>
                  <a:pt x="3252" y="431"/>
                </a:lnTo>
                <a:lnTo>
                  <a:pt x="3253" y="431"/>
                </a:lnTo>
                <a:lnTo>
                  <a:pt x="3254" y="430"/>
                </a:lnTo>
                <a:lnTo>
                  <a:pt x="3254" y="429"/>
                </a:lnTo>
                <a:lnTo>
                  <a:pt x="3255" y="427"/>
                </a:lnTo>
                <a:lnTo>
                  <a:pt x="3257" y="426"/>
                </a:lnTo>
                <a:lnTo>
                  <a:pt x="3259" y="425"/>
                </a:lnTo>
                <a:lnTo>
                  <a:pt x="3260" y="424"/>
                </a:lnTo>
                <a:lnTo>
                  <a:pt x="3260" y="425"/>
                </a:lnTo>
                <a:lnTo>
                  <a:pt x="3260" y="426"/>
                </a:lnTo>
                <a:lnTo>
                  <a:pt x="3260" y="427"/>
                </a:lnTo>
                <a:lnTo>
                  <a:pt x="3259" y="429"/>
                </a:lnTo>
                <a:lnTo>
                  <a:pt x="3259" y="430"/>
                </a:lnTo>
                <a:lnTo>
                  <a:pt x="3258" y="430"/>
                </a:lnTo>
                <a:lnTo>
                  <a:pt x="3257" y="430"/>
                </a:lnTo>
                <a:lnTo>
                  <a:pt x="3254" y="432"/>
                </a:lnTo>
                <a:lnTo>
                  <a:pt x="3254" y="434"/>
                </a:lnTo>
                <a:lnTo>
                  <a:pt x="3253" y="434"/>
                </a:lnTo>
                <a:lnTo>
                  <a:pt x="3253" y="435"/>
                </a:lnTo>
                <a:lnTo>
                  <a:pt x="3253" y="438"/>
                </a:lnTo>
                <a:lnTo>
                  <a:pt x="3257" y="438"/>
                </a:lnTo>
                <a:lnTo>
                  <a:pt x="3257" y="435"/>
                </a:lnTo>
                <a:lnTo>
                  <a:pt x="3257" y="434"/>
                </a:lnTo>
                <a:lnTo>
                  <a:pt x="3258" y="434"/>
                </a:lnTo>
                <a:lnTo>
                  <a:pt x="3259" y="434"/>
                </a:lnTo>
                <a:lnTo>
                  <a:pt x="3260" y="434"/>
                </a:lnTo>
                <a:lnTo>
                  <a:pt x="3262" y="434"/>
                </a:lnTo>
                <a:lnTo>
                  <a:pt x="3260" y="432"/>
                </a:lnTo>
                <a:lnTo>
                  <a:pt x="3263" y="435"/>
                </a:lnTo>
                <a:lnTo>
                  <a:pt x="3265" y="438"/>
                </a:lnTo>
                <a:lnTo>
                  <a:pt x="3265" y="450"/>
                </a:lnTo>
                <a:lnTo>
                  <a:pt x="3269" y="463"/>
                </a:lnTo>
                <a:lnTo>
                  <a:pt x="3269" y="496"/>
                </a:lnTo>
                <a:lnTo>
                  <a:pt x="3265" y="496"/>
                </a:lnTo>
                <a:lnTo>
                  <a:pt x="3267" y="500"/>
                </a:lnTo>
                <a:lnTo>
                  <a:pt x="3269" y="501"/>
                </a:lnTo>
                <a:lnTo>
                  <a:pt x="3269" y="507"/>
                </a:lnTo>
                <a:lnTo>
                  <a:pt x="3269" y="510"/>
                </a:lnTo>
                <a:lnTo>
                  <a:pt x="3269" y="511"/>
                </a:lnTo>
                <a:lnTo>
                  <a:pt x="3270" y="512"/>
                </a:lnTo>
                <a:lnTo>
                  <a:pt x="3270" y="513"/>
                </a:lnTo>
                <a:lnTo>
                  <a:pt x="3270" y="515"/>
                </a:lnTo>
                <a:lnTo>
                  <a:pt x="3270" y="516"/>
                </a:lnTo>
                <a:lnTo>
                  <a:pt x="3270" y="517"/>
                </a:lnTo>
                <a:lnTo>
                  <a:pt x="3270" y="518"/>
                </a:lnTo>
                <a:lnTo>
                  <a:pt x="3269" y="518"/>
                </a:lnTo>
                <a:lnTo>
                  <a:pt x="3269" y="520"/>
                </a:lnTo>
                <a:lnTo>
                  <a:pt x="3270" y="528"/>
                </a:lnTo>
                <a:lnTo>
                  <a:pt x="3270" y="537"/>
                </a:lnTo>
                <a:lnTo>
                  <a:pt x="3270" y="545"/>
                </a:lnTo>
                <a:lnTo>
                  <a:pt x="3269" y="555"/>
                </a:lnTo>
                <a:lnTo>
                  <a:pt x="3269" y="556"/>
                </a:lnTo>
                <a:lnTo>
                  <a:pt x="3267" y="565"/>
                </a:lnTo>
                <a:lnTo>
                  <a:pt x="3265" y="561"/>
                </a:lnTo>
                <a:lnTo>
                  <a:pt x="3265" y="569"/>
                </a:lnTo>
                <a:lnTo>
                  <a:pt x="3267" y="566"/>
                </a:lnTo>
                <a:lnTo>
                  <a:pt x="3267" y="576"/>
                </a:lnTo>
                <a:lnTo>
                  <a:pt x="3267" y="575"/>
                </a:lnTo>
                <a:lnTo>
                  <a:pt x="3265" y="575"/>
                </a:lnTo>
                <a:lnTo>
                  <a:pt x="3265" y="585"/>
                </a:lnTo>
                <a:lnTo>
                  <a:pt x="3265" y="586"/>
                </a:lnTo>
                <a:lnTo>
                  <a:pt x="3265" y="587"/>
                </a:lnTo>
                <a:lnTo>
                  <a:pt x="3267" y="588"/>
                </a:lnTo>
                <a:lnTo>
                  <a:pt x="3269" y="591"/>
                </a:lnTo>
                <a:lnTo>
                  <a:pt x="3268" y="593"/>
                </a:lnTo>
                <a:lnTo>
                  <a:pt x="3267" y="597"/>
                </a:lnTo>
                <a:lnTo>
                  <a:pt x="3268" y="601"/>
                </a:lnTo>
                <a:lnTo>
                  <a:pt x="3269" y="604"/>
                </a:lnTo>
                <a:lnTo>
                  <a:pt x="3269" y="619"/>
                </a:lnTo>
                <a:lnTo>
                  <a:pt x="3265" y="615"/>
                </a:lnTo>
                <a:lnTo>
                  <a:pt x="3263" y="613"/>
                </a:lnTo>
                <a:lnTo>
                  <a:pt x="3259" y="610"/>
                </a:lnTo>
                <a:lnTo>
                  <a:pt x="3257" y="608"/>
                </a:lnTo>
                <a:lnTo>
                  <a:pt x="3259" y="608"/>
                </a:lnTo>
                <a:lnTo>
                  <a:pt x="3259" y="607"/>
                </a:lnTo>
                <a:lnTo>
                  <a:pt x="3259" y="606"/>
                </a:lnTo>
                <a:lnTo>
                  <a:pt x="3259" y="604"/>
                </a:lnTo>
                <a:lnTo>
                  <a:pt x="3260" y="602"/>
                </a:lnTo>
                <a:lnTo>
                  <a:pt x="3260" y="601"/>
                </a:lnTo>
                <a:lnTo>
                  <a:pt x="3260" y="598"/>
                </a:lnTo>
                <a:lnTo>
                  <a:pt x="3260" y="597"/>
                </a:lnTo>
                <a:lnTo>
                  <a:pt x="3262" y="594"/>
                </a:lnTo>
                <a:lnTo>
                  <a:pt x="3262" y="592"/>
                </a:lnTo>
                <a:lnTo>
                  <a:pt x="3262" y="590"/>
                </a:lnTo>
                <a:lnTo>
                  <a:pt x="3263" y="586"/>
                </a:lnTo>
                <a:lnTo>
                  <a:pt x="3263" y="585"/>
                </a:lnTo>
                <a:lnTo>
                  <a:pt x="3262" y="583"/>
                </a:lnTo>
                <a:lnTo>
                  <a:pt x="3262" y="582"/>
                </a:lnTo>
                <a:lnTo>
                  <a:pt x="3260" y="581"/>
                </a:lnTo>
                <a:lnTo>
                  <a:pt x="3259" y="571"/>
                </a:lnTo>
                <a:lnTo>
                  <a:pt x="3258" y="565"/>
                </a:lnTo>
                <a:lnTo>
                  <a:pt x="3258" y="563"/>
                </a:lnTo>
                <a:lnTo>
                  <a:pt x="3258" y="560"/>
                </a:lnTo>
                <a:lnTo>
                  <a:pt x="3258" y="558"/>
                </a:lnTo>
                <a:lnTo>
                  <a:pt x="3258" y="555"/>
                </a:lnTo>
                <a:lnTo>
                  <a:pt x="3257" y="551"/>
                </a:lnTo>
                <a:lnTo>
                  <a:pt x="3257" y="527"/>
                </a:lnTo>
                <a:lnTo>
                  <a:pt x="3255" y="526"/>
                </a:lnTo>
                <a:lnTo>
                  <a:pt x="3254" y="524"/>
                </a:lnTo>
                <a:lnTo>
                  <a:pt x="3254" y="522"/>
                </a:lnTo>
                <a:lnTo>
                  <a:pt x="3254" y="521"/>
                </a:lnTo>
                <a:lnTo>
                  <a:pt x="3253" y="518"/>
                </a:lnTo>
                <a:lnTo>
                  <a:pt x="3253" y="516"/>
                </a:lnTo>
                <a:lnTo>
                  <a:pt x="3253" y="513"/>
                </a:lnTo>
                <a:lnTo>
                  <a:pt x="3252" y="513"/>
                </a:lnTo>
                <a:lnTo>
                  <a:pt x="3251" y="513"/>
                </a:lnTo>
                <a:lnTo>
                  <a:pt x="3249" y="512"/>
                </a:lnTo>
                <a:lnTo>
                  <a:pt x="3247" y="511"/>
                </a:lnTo>
                <a:lnTo>
                  <a:pt x="3247" y="510"/>
                </a:lnTo>
                <a:lnTo>
                  <a:pt x="3246" y="510"/>
                </a:lnTo>
                <a:lnTo>
                  <a:pt x="3244" y="508"/>
                </a:lnTo>
                <a:lnTo>
                  <a:pt x="3244" y="507"/>
                </a:lnTo>
                <a:lnTo>
                  <a:pt x="3243" y="506"/>
                </a:lnTo>
                <a:lnTo>
                  <a:pt x="3242" y="505"/>
                </a:lnTo>
                <a:lnTo>
                  <a:pt x="3241" y="504"/>
                </a:lnTo>
                <a:lnTo>
                  <a:pt x="3239" y="502"/>
                </a:lnTo>
                <a:lnTo>
                  <a:pt x="3238" y="500"/>
                </a:lnTo>
                <a:close/>
                <a:moveTo>
                  <a:pt x="3271" y="645"/>
                </a:moveTo>
                <a:lnTo>
                  <a:pt x="3271" y="646"/>
                </a:lnTo>
                <a:lnTo>
                  <a:pt x="3270" y="649"/>
                </a:lnTo>
                <a:lnTo>
                  <a:pt x="3270" y="650"/>
                </a:lnTo>
                <a:lnTo>
                  <a:pt x="3269" y="651"/>
                </a:lnTo>
                <a:lnTo>
                  <a:pt x="3269" y="652"/>
                </a:lnTo>
                <a:lnTo>
                  <a:pt x="3268" y="652"/>
                </a:lnTo>
                <a:lnTo>
                  <a:pt x="3268" y="653"/>
                </a:lnTo>
                <a:lnTo>
                  <a:pt x="3267" y="653"/>
                </a:lnTo>
                <a:lnTo>
                  <a:pt x="3267" y="655"/>
                </a:lnTo>
                <a:lnTo>
                  <a:pt x="3265" y="655"/>
                </a:lnTo>
                <a:lnTo>
                  <a:pt x="3265" y="656"/>
                </a:lnTo>
                <a:lnTo>
                  <a:pt x="3260" y="653"/>
                </a:lnTo>
                <a:lnTo>
                  <a:pt x="3259" y="653"/>
                </a:lnTo>
                <a:lnTo>
                  <a:pt x="3246" y="652"/>
                </a:lnTo>
                <a:lnTo>
                  <a:pt x="3244" y="652"/>
                </a:lnTo>
                <a:lnTo>
                  <a:pt x="3244" y="651"/>
                </a:lnTo>
                <a:lnTo>
                  <a:pt x="3243" y="651"/>
                </a:lnTo>
                <a:lnTo>
                  <a:pt x="3242" y="652"/>
                </a:lnTo>
                <a:lnTo>
                  <a:pt x="3241" y="650"/>
                </a:lnTo>
                <a:lnTo>
                  <a:pt x="3241" y="646"/>
                </a:lnTo>
                <a:lnTo>
                  <a:pt x="3239" y="646"/>
                </a:lnTo>
                <a:lnTo>
                  <a:pt x="3239" y="645"/>
                </a:lnTo>
                <a:lnTo>
                  <a:pt x="3241" y="645"/>
                </a:lnTo>
                <a:lnTo>
                  <a:pt x="3241" y="646"/>
                </a:lnTo>
                <a:lnTo>
                  <a:pt x="3242" y="646"/>
                </a:lnTo>
                <a:lnTo>
                  <a:pt x="3246" y="639"/>
                </a:lnTo>
                <a:lnTo>
                  <a:pt x="3247" y="635"/>
                </a:lnTo>
                <a:lnTo>
                  <a:pt x="3248" y="633"/>
                </a:lnTo>
                <a:lnTo>
                  <a:pt x="3248" y="630"/>
                </a:lnTo>
                <a:lnTo>
                  <a:pt x="3248" y="628"/>
                </a:lnTo>
                <a:lnTo>
                  <a:pt x="3248" y="625"/>
                </a:lnTo>
                <a:lnTo>
                  <a:pt x="3248" y="624"/>
                </a:lnTo>
                <a:lnTo>
                  <a:pt x="3247" y="621"/>
                </a:lnTo>
                <a:lnTo>
                  <a:pt x="3246" y="620"/>
                </a:lnTo>
                <a:lnTo>
                  <a:pt x="3248" y="618"/>
                </a:lnTo>
                <a:lnTo>
                  <a:pt x="3249" y="617"/>
                </a:lnTo>
                <a:lnTo>
                  <a:pt x="3251" y="615"/>
                </a:lnTo>
                <a:lnTo>
                  <a:pt x="3252" y="614"/>
                </a:lnTo>
                <a:lnTo>
                  <a:pt x="3253" y="614"/>
                </a:lnTo>
                <a:lnTo>
                  <a:pt x="3254" y="614"/>
                </a:lnTo>
                <a:lnTo>
                  <a:pt x="3255" y="614"/>
                </a:lnTo>
                <a:lnTo>
                  <a:pt x="3257" y="614"/>
                </a:lnTo>
                <a:lnTo>
                  <a:pt x="3263" y="620"/>
                </a:lnTo>
                <a:lnTo>
                  <a:pt x="3267" y="628"/>
                </a:lnTo>
                <a:lnTo>
                  <a:pt x="3268" y="630"/>
                </a:lnTo>
                <a:lnTo>
                  <a:pt x="3268" y="631"/>
                </a:lnTo>
                <a:lnTo>
                  <a:pt x="3269" y="633"/>
                </a:lnTo>
                <a:lnTo>
                  <a:pt x="3270" y="635"/>
                </a:lnTo>
                <a:lnTo>
                  <a:pt x="3270" y="636"/>
                </a:lnTo>
                <a:lnTo>
                  <a:pt x="3270" y="637"/>
                </a:lnTo>
                <a:lnTo>
                  <a:pt x="3270" y="639"/>
                </a:lnTo>
                <a:lnTo>
                  <a:pt x="3270" y="640"/>
                </a:lnTo>
                <a:lnTo>
                  <a:pt x="3271" y="640"/>
                </a:lnTo>
                <a:lnTo>
                  <a:pt x="3271" y="641"/>
                </a:lnTo>
                <a:lnTo>
                  <a:pt x="3271" y="642"/>
                </a:lnTo>
                <a:lnTo>
                  <a:pt x="3271" y="645"/>
                </a:lnTo>
                <a:close/>
                <a:moveTo>
                  <a:pt x="3285" y="707"/>
                </a:moveTo>
                <a:lnTo>
                  <a:pt x="3285" y="707"/>
                </a:lnTo>
                <a:lnTo>
                  <a:pt x="3284" y="707"/>
                </a:lnTo>
                <a:lnTo>
                  <a:pt x="3284" y="706"/>
                </a:lnTo>
                <a:lnTo>
                  <a:pt x="3285" y="706"/>
                </a:lnTo>
                <a:lnTo>
                  <a:pt x="3285" y="707"/>
                </a:lnTo>
                <a:close/>
                <a:moveTo>
                  <a:pt x="3260" y="446"/>
                </a:moveTo>
                <a:lnTo>
                  <a:pt x="3257" y="446"/>
                </a:lnTo>
                <a:lnTo>
                  <a:pt x="3257" y="442"/>
                </a:lnTo>
                <a:lnTo>
                  <a:pt x="3258" y="442"/>
                </a:lnTo>
                <a:lnTo>
                  <a:pt x="3259" y="442"/>
                </a:lnTo>
                <a:lnTo>
                  <a:pt x="3259" y="443"/>
                </a:lnTo>
                <a:lnTo>
                  <a:pt x="3260" y="443"/>
                </a:lnTo>
                <a:lnTo>
                  <a:pt x="3260" y="445"/>
                </a:lnTo>
                <a:lnTo>
                  <a:pt x="3260" y="446"/>
                </a:lnTo>
                <a:close/>
                <a:moveTo>
                  <a:pt x="3267" y="520"/>
                </a:moveTo>
                <a:lnTo>
                  <a:pt x="3265" y="520"/>
                </a:lnTo>
                <a:lnTo>
                  <a:pt x="3265" y="518"/>
                </a:lnTo>
                <a:lnTo>
                  <a:pt x="3265" y="517"/>
                </a:lnTo>
                <a:lnTo>
                  <a:pt x="3267" y="516"/>
                </a:lnTo>
                <a:lnTo>
                  <a:pt x="3267" y="517"/>
                </a:lnTo>
                <a:lnTo>
                  <a:pt x="3267" y="518"/>
                </a:lnTo>
                <a:lnTo>
                  <a:pt x="3267" y="520"/>
                </a:lnTo>
                <a:close/>
                <a:moveTo>
                  <a:pt x="3241" y="450"/>
                </a:moveTo>
                <a:lnTo>
                  <a:pt x="3241" y="448"/>
                </a:lnTo>
                <a:lnTo>
                  <a:pt x="3244" y="446"/>
                </a:lnTo>
                <a:lnTo>
                  <a:pt x="3242" y="443"/>
                </a:lnTo>
                <a:lnTo>
                  <a:pt x="3246" y="443"/>
                </a:lnTo>
                <a:lnTo>
                  <a:pt x="3246" y="448"/>
                </a:lnTo>
                <a:lnTo>
                  <a:pt x="3242" y="452"/>
                </a:lnTo>
                <a:lnTo>
                  <a:pt x="3242" y="453"/>
                </a:lnTo>
                <a:lnTo>
                  <a:pt x="3242" y="454"/>
                </a:lnTo>
                <a:lnTo>
                  <a:pt x="3241" y="456"/>
                </a:lnTo>
                <a:lnTo>
                  <a:pt x="3238" y="454"/>
                </a:lnTo>
                <a:lnTo>
                  <a:pt x="3241" y="450"/>
                </a:lnTo>
                <a:close/>
                <a:moveTo>
                  <a:pt x="3271" y="343"/>
                </a:moveTo>
                <a:lnTo>
                  <a:pt x="3271" y="341"/>
                </a:lnTo>
                <a:lnTo>
                  <a:pt x="3273" y="343"/>
                </a:lnTo>
                <a:lnTo>
                  <a:pt x="3271" y="343"/>
                </a:lnTo>
                <a:close/>
                <a:moveTo>
                  <a:pt x="3253" y="356"/>
                </a:moveTo>
                <a:lnTo>
                  <a:pt x="3253" y="355"/>
                </a:lnTo>
                <a:lnTo>
                  <a:pt x="3254" y="355"/>
                </a:lnTo>
                <a:lnTo>
                  <a:pt x="3255" y="356"/>
                </a:lnTo>
                <a:lnTo>
                  <a:pt x="3257" y="356"/>
                </a:lnTo>
                <a:lnTo>
                  <a:pt x="3258" y="355"/>
                </a:lnTo>
                <a:lnTo>
                  <a:pt x="3259" y="355"/>
                </a:lnTo>
                <a:lnTo>
                  <a:pt x="3254" y="361"/>
                </a:lnTo>
                <a:lnTo>
                  <a:pt x="3253" y="359"/>
                </a:lnTo>
                <a:lnTo>
                  <a:pt x="3253" y="357"/>
                </a:lnTo>
                <a:lnTo>
                  <a:pt x="3253" y="356"/>
                </a:lnTo>
                <a:close/>
                <a:moveTo>
                  <a:pt x="3251" y="361"/>
                </a:moveTo>
                <a:lnTo>
                  <a:pt x="3253" y="359"/>
                </a:lnTo>
                <a:lnTo>
                  <a:pt x="3253" y="362"/>
                </a:lnTo>
                <a:lnTo>
                  <a:pt x="3251" y="361"/>
                </a:lnTo>
                <a:close/>
                <a:moveTo>
                  <a:pt x="3241" y="378"/>
                </a:moveTo>
                <a:lnTo>
                  <a:pt x="3241" y="376"/>
                </a:lnTo>
                <a:lnTo>
                  <a:pt x="3242" y="378"/>
                </a:lnTo>
                <a:lnTo>
                  <a:pt x="3242" y="380"/>
                </a:lnTo>
                <a:lnTo>
                  <a:pt x="3242" y="381"/>
                </a:lnTo>
                <a:lnTo>
                  <a:pt x="3241" y="381"/>
                </a:lnTo>
                <a:lnTo>
                  <a:pt x="3241" y="382"/>
                </a:lnTo>
                <a:lnTo>
                  <a:pt x="3242" y="382"/>
                </a:lnTo>
                <a:lnTo>
                  <a:pt x="3242" y="383"/>
                </a:lnTo>
                <a:lnTo>
                  <a:pt x="3241" y="384"/>
                </a:lnTo>
                <a:lnTo>
                  <a:pt x="3239" y="387"/>
                </a:lnTo>
                <a:lnTo>
                  <a:pt x="3238" y="388"/>
                </a:lnTo>
                <a:lnTo>
                  <a:pt x="3236" y="389"/>
                </a:lnTo>
                <a:lnTo>
                  <a:pt x="3235" y="389"/>
                </a:lnTo>
                <a:lnTo>
                  <a:pt x="3233" y="389"/>
                </a:lnTo>
                <a:lnTo>
                  <a:pt x="3232" y="388"/>
                </a:lnTo>
                <a:lnTo>
                  <a:pt x="3233" y="387"/>
                </a:lnTo>
                <a:lnTo>
                  <a:pt x="3233" y="384"/>
                </a:lnTo>
                <a:lnTo>
                  <a:pt x="3236" y="384"/>
                </a:lnTo>
                <a:lnTo>
                  <a:pt x="3241" y="378"/>
                </a:lnTo>
                <a:close/>
                <a:moveTo>
                  <a:pt x="1638" y="425"/>
                </a:moveTo>
                <a:lnTo>
                  <a:pt x="1634" y="426"/>
                </a:lnTo>
                <a:lnTo>
                  <a:pt x="1633" y="426"/>
                </a:lnTo>
                <a:lnTo>
                  <a:pt x="1633" y="427"/>
                </a:lnTo>
                <a:lnTo>
                  <a:pt x="1633" y="429"/>
                </a:lnTo>
                <a:lnTo>
                  <a:pt x="1632" y="429"/>
                </a:lnTo>
                <a:lnTo>
                  <a:pt x="1630" y="430"/>
                </a:lnTo>
                <a:lnTo>
                  <a:pt x="1628" y="431"/>
                </a:lnTo>
                <a:lnTo>
                  <a:pt x="1627" y="432"/>
                </a:lnTo>
                <a:lnTo>
                  <a:pt x="1626" y="432"/>
                </a:lnTo>
                <a:lnTo>
                  <a:pt x="1620" y="435"/>
                </a:lnTo>
                <a:lnTo>
                  <a:pt x="1620" y="432"/>
                </a:lnTo>
                <a:lnTo>
                  <a:pt x="1620" y="431"/>
                </a:lnTo>
                <a:lnTo>
                  <a:pt x="1621" y="430"/>
                </a:lnTo>
                <a:lnTo>
                  <a:pt x="1622" y="429"/>
                </a:lnTo>
                <a:lnTo>
                  <a:pt x="1622" y="430"/>
                </a:lnTo>
                <a:lnTo>
                  <a:pt x="1623" y="430"/>
                </a:lnTo>
                <a:lnTo>
                  <a:pt x="1625" y="429"/>
                </a:lnTo>
                <a:lnTo>
                  <a:pt x="1626" y="429"/>
                </a:lnTo>
                <a:lnTo>
                  <a:pt x="1628" y="426"/>
                </a:lnTo>
                <a:lnTo>
                  <a:pt x="1630" y="426"/>
                </a:lnTo>
                <a:lnTo>
                  <a:pt x="1630" y="425"/>
                </a:lnTo>
                <a:lnTo>
                  <a:pt x="1632" y="425"/>
                </a:lnTo>
                <a:lnTo>
                  <a:pt x="1630" y="424"/>
                </a:lnTo>
                <a:lnTo>
                  <a:pt x="1632" y="420"/>
                </a:lnTo>
                <a:lnTo>
                  <a:pt x="1632" y="419"/>
                </a:lnTo>
                <a:lnTo>
                  <a:pt x="1632" y="420"/>
                </a:lnTo>
                <a:lnTo>
                  <a:pt x="1632" y="421"/>
                </a:lnTo>
                <a:lnTo>
                  <a:pt x="1632" y="423"/>
                </a:lnTo>
                <a:lnTo>
                  <a:pt x="1633" y="423"/>
                </a:lnTo>
                <a:lnTo>
                  <a:pt x="1634" y="423"/>
                </a:lnTo>
                <a:lnTo>
                  <a:pt x="1636" y="424"/>
                </a:lnTo>
                <a:lnTo>
                  <a:pt x="1636" y="423"/>
                </a:lnTo>
                <a:lnTo>
                  <a:pt x="1636" y="421"/>
                </a:lnTo>
                <a:lnTo>
                  <a:pt x="1634" y="420"/>
                </a:lnTo>
                <a:lnTo>
                  <a:pt x="1634" y="419"/>
                </a:lnTo>
                <a:lnTo>
                  <a:pt x="1636" y="419"/>
                </a:lnTo>
                <a:lnTo>
                  <a:pt x="1636" y="418"/>
                </a:lnTo>
                <a:lnTo>
                  <a:pt x="1637" y="416"/>
                </a:lnTo>
                <a:lnTo>
                  <a:pt x="1637" y="415"/>
                </a:lnTo>
                <a:lnTo>
                  <a:pt x="1638" y="414"/>
                </a:lnTo>
                <a:lnTo>
                  <a:pt x="1639" y="414"/>
                </a:lnTo>
                <a:lnTo>
                  <a:pt x="1641" y="413"/>
                </a:lnTo>
                <a:lnTo>
                  <a:pt x="1642" y="413"/>
                </a:lnTo>
                <a:lnTo>
                  <a:pt x="1644" y="413"/>
                </a:lnTo>
                <a:lnTo>
                  <a:pt x="1648" y="411"/>
                </a:lnTo>
                <a:lnTo>
                  <a:pt x="1648" y="409"/>
                </a:lnTo>
                <a:lnTo>
                  <a:pt x="1648" y="408"/>
                </a:lnTo>
                <a:lnTo>
                  <a:pt x="1648" y="407"/>
                </a:lnTo>
                <a:lnTo>
                  <a:pt x="1647" y="405"/>
                </a:lnTo>
                <a:lnTo>
                  <a:pt x="1646" y="405"/>
                </a:lnTo>
                <a:lnTo>
                  <a:pt x="1646" y="404"/>
                </a:lnTo>
                <a:lnTo>
                  <a:pt x="1643" y="404"/>
                </a:lnTo>
                <a:lnTo>
                  <a:pt x="1642" y="403"/>
                </a:lnTo>
                <a:lnTo>
                  <a:pt x="1642" y="402"/>
                </a:lnTo>
                <a:lnTo>
                  <a:pt x="1643" y="400"/>
                </a:lnTo>
                <a:lnTo>
                  <a:pt x="1644" y="400"/>
                </a:lnTo>
                <a:lnTo>
                  <a:pt x="1646" y="400"/>
                </a:lnTo>
                <a:lnTo>
                  <a:pt x="1647" y="402"/>
                </a:lnTo>
                <a:lnTo>
                  <a:pt x="1660" y="399"/>
                </a:lnTo>
                <a:lnTo>
                  <a:pt x="1660" y="398"/>
                </a:lnTo>
                <a:lnTo>
                  <a:pt x="1662" y="398"/>
                </a:lnTo>
                <a:lnTo>
                  <a:pt x="1663" y="399"/>
                </a:lnTo>
                <a:lnTo>
                  <a:pt x="1674" y="393"/>
                </a:lnTo>
                <a:lnTo>
                  <a:pt x="1684" y="383"/>
                </a:lnTo>
                <a:lnTo>
                  <a:pt x="1690" y="371"/>
                </a:lnTo>
                <a:lnTo>
                  <a:pt x="1691" y="370"/>
                </a:lnTo>
                <a:lnTo>
                  <a:pt x="1697" y="361"/>
                </a:lnTo>
                <a:lnTo>
                  <a:pt x="1697" y="354"/>
                </a:lnTo>
                <a:lnTo>
                  <a:pt x="1700" y="354"/>
                </a:lnTo>
                <a:lnTo>
                  <a:pt x="1697" y="350"/>
                </a:lnTo>
                <a:lnTo>
                  <a:pt x="1697" y="348"/>
                </a:lnTo>
                <a:lnTo>
                  <a:pt x="1700" y="341"/>
                </a:lnTo>
                <a:lnTo>
                  <a:pt x="1700" y="334"/>
                </a:lnTo>
                <a:lnTo>
                  <a:pt x="1697" y="328"/>
                </a:lnTo>
                <a:lnTo>
                  <a:pt x="1697" y="322"/>
                </a:lnTo>
                <a:lnTo>
                  <a:pt x="1694" y="303"/>
                </a:lnTo>
                <a:lnTo>
                  <a:pt x="1691" y="303"/>
                </a:lnTo>
                <a:lnTo>
                  <a:pt x="1691" y="302"/>
                </a:lnTo>
                <a:lnTo>
                  <a:pt x="1691" y="301"/>
                </a:lnTo>
                <a:lnTo>
                  <a:pt x="1691" y="300"/>
                </a:lnTo>
                <a:lnTo>
                  <a:pt x="1690" y="300"/>
                </a:lnTo>
                <a:lnTo>
                  <a:pt x="1690" y="298"/>
                </a:lnTo>
                <a:lnTo>
                  <a:pt x="1690" y="297"/>
                </a:lnTo>
                <a:lnTo>
                  <a:pt x="1689" y="296"/>
                </a:lnTo>
                <a:lnTo>
                  <a:pt x="1689" y="293"/>
                </a:lnTo>
                <a:lnTo>
                  <a:pt x="1687" y="293"/>
                </a:lnTo>
                <a:lnTo>
                  <a:pt x="1687" y="292"/>
                </a:lnTo>
                <a:lnTo>
                  <a:pt x="1686" y="291"/>
                </a:lnTo>
                <a:lnTo>
                  <a:pt x="1686" y="290"/>
                </a:lnTo>
                <a:lnTo>
                  <a:pt x="1685" y="287"/>
                </a:lnTo>
                <a:lnTo>
                  <a:pt x="1684" y="287"/>
                </a:lnTo>
                <a:lnTo>
                  <a:pt x="1684" y="286"/>
                </a:lnTo>
                <a:lnTo>
                  <a:pt x="1682" y="284"/>
                </a:lnTo>
                <a:lnTo>
                  <a:pt x="1681" y="282"/>
                </a:lnTo>
                <a:lnTo>
                  <a:pt x="1679" y="280"/>
                </a:lnTo>
                <a:lnTo>
                  <a:pt x="1678" y="278"/>
                </a:lnTo>
                <a:lnTo>
                  <a:pt x="1675" y="278"/>
                </a:lnTo>
                <a:lnTo>
                  <a:pt x="1674" y="276"/>
                </a:lnTo>
                <a:lnTo>
                  <a:pt x="1673" y="275"/>
                </a:lnTo>
                <a:lnTo>
                  <a:pt x="1671" y="275"/>
                </a:lnTo>
                <a:lnTo>
                  <a:pt x="1671" y="273"/>
                </a:lnTo>
                <a:lnTo>
                  <a:pt x="1654" y="266"/>
                </a:lnTo>
                <a:lnTo>
                  <a:pt x="1620" y="269"/>
                </a:lnTo>
                <a:lnTo>
                  <a:pt x="1620" y="268"/>
                </a:lnTo>
                <a:lnTo>
                  <a:pt x="1619" y="268"/>
                </a:lnTo>
                <a:lnTo>
                  <a:pt x="1617" y="268"/>
                </a:lnTo>
                <a:lnTo>
                  <a:pt x="1617" y="269"/>
                </a:lnTo>
                <a:lnTo>
                  <a:pt x="1616" y="269"/>
                </a:lnTo>
                <a:lnTo>
                  <a:pt x="1615" y="270"/>
                </a:lnTo>
                <a:lnTo>
                  <a:pt x="1607" y="270"/>
                </a:lnTo>
                <a:lnTo>
                  <a:pt x="1606" y="271"/>
                </a:lnTo>
                <a:lnTo>
                  <a:pt x="1605" y="271"/>
                </a:lnTo>
                <a:lnTo>
                  <a:pt x="1604" y="273"/>
                </a:lnTo>
                <a:lnTo>
                  <a:pt x="1600" y="273"/>
                </a:lnTo>
                <a:lnTo>
                  <a:pt x="1596" y="273"/>
                </a:lnTo>
                <a:lnTo>
                  <a:pt x="1594" y="273"/>
                </a:lnTo>
                <a:lnTo>
                  <a:pt x="1593" y="273"/>
                </a:lnTo>
                <a:lnTo>
                  <a:pt x="1590" y="271"/>
                </a:lnTo>
                <a:lnTo>
                  <a:pt x="1589" y="271"/>
                </a:lnTo>
                <a:lnTo>
                  <a:pt x="1588" y="271"/>
                </a:lnTo>
                <a:lnTo>
                  <a:pt x="1588" y="270"/>
                </a:lnTo>
                <a:lnTo>
                  <a:pt x="1589" y="269"/>
                </a:lnTo>
                <a:lnTo>
                  <a:pt x="1590" y="269"/>
                </a:lnTo>
                <a:lnTo>
                  <a:pt x="1591" y="268"/>
                </a:lnTo>
                <a:lnTo>
                  <a:pt x="1594" y="268"/>
                </a:lnTo>
                <a:lnTo>
                  <a:pt x="1596" y="266"/>
                </a:lnTo>
                <a:lnTo>
                  <a:pt x="1599" y="266"/>
                </a:lnTo>
                <a:lnTo>
                  <a:pt x="1598" y="266"/>
                </a:lnTo>
                <a:lnTo>
                  <a:pt x="1596" y="265"/>
                </a:lnTo>
                <a:lnTo>
                  <a:pt x="1595" y="264"/>
                </a:lnTo>
                <a:lnTo>
                  <a:pt x="1594" y="263"/>
                </a:lnTo>
                <a:lnTo>
                  <a:pt x="1593" y="263"/>
                </a:lnTo>
                <a:lnTo>
                  <a:pt x="1589" y="263"/>
                </a:lnTo>
                <a:lnTo>
                  <a:pt x="1585" y="257"/>
                </a:lnTo>
                <a:lnTo>
                  <a:pt x="1587" y="255"/>
                </a:lnTo>
                <a:lnTo>
                  <a:pt x="1588" y="255"/>
                </a:lnTo>
                <a:lnTo>
                  <a:pt x="1589" y="254"/>
                </a:lnTo>
                <a:lnTo>
                  <a:pt x="1591" y="254"/>
                </a:lnTo>
                <a:lnTo>
                  <a:pt x="1589" y="253"/>
                </a:lnTo>
                <a:lnTo>
                  <a:pt x="1590" y="252"/>
                </a:lnTo>
                <a:lnTo>
                  <a:pt x="1591" y="253"/>
                </a:lnTo>
                <a:lnTo>
                  <a:pt x="1591" y="250"/>
                </a:lnTo>
                <a:lnTo>
                  <a:pt x="1593" y="250"/>
                </a:lnTo>
                <a:lnTo>
                  <a:pt x="1593" y="243"/>
                </a:lnTo>
                <a:lnTo>
                  <a:pt x="1587" y="244"/>
                </a:lnTo>
                <a:lnTo>
                  <a:pt x="1587" y="238"/>
                </a:lnTo>
                <a:lnTo>
                  <a:pt x="1588" y="239"/>
                </a:lnTo>
                <a:lnTo>
                  <a:pt x="1589" y="239"/>
                </a:lnTo>
                <a:lnTo>
                  <a:pt x="1591" y="241"/>
                </a:lnTo>
                <a:lnTo>
                  <a:pt x="1593" y="241"/>
                </a:lnTo>
                <a:lnTo>
                  <a:pt x="1589" y="217"/>
                </a:lnTo>
                <a:lnTo>
                  <a:pt x="1589" y="216"/>
                </a:lnTo>
                <a:lnTo>
                  <a:pt x="1589" y="215"/>
                </a:lnTo>
                <a:lnTo>
                  <a:pt x="1588" y="214"/>
                </a:lnTo>
                <a:lnTo>
                  <a:pt x="1587" y="214"/>
                </a:lnTo>
                <a:lnTo>
                  <a:pt x="1579" y="192"/>
                </a:lnTo>
                <a:lnTo>
                  <a:pt x="1578" y="189"/>
                </a:lnTo>
                <a:lnTo>
                  <a:pt x="1578" y="187"/>
                </a:lnTo>
                <a:lnTo>
                  <a:pt x="1577" y="185"/>
                </a:lnTo>
                <a:lnTo>
                  <a:pt x="1574" y="183"/>
                </a:lnTo>
                <a:lnTo>
                  <a:pt x="1573" y="176"/>
                </a:lnTo>
                <a:lnTo>
                  <a:pt x="1572" y="173"/>
                </a:lnTo>
                <a:lnTo>
                  <a:pt x="1571" y="172"/>
                </a:lnTo>
                <a:lnTo>
                  <a:pt x="1571" y="171"/>
                </a:lnTo>
                <a:lnTo>
                  <a:pt x="1571" y="169"/>
                </a:lnTo>
                <a:lnTo>
                  <a:pt x="1568" y="166"/>
                </a:lnTo>
                <a:lnTo>
                  <a:pt x="1567" y="164"/>
                </a:lnTo>
                <a:lnTo>
                  <a:pt x="1567" y="162"/>
                </a:lnTo>
                <a:lnTo>
                  <a:pt x="1567" y="161"/>
                </a:lnTo>
                <a:lnTo>
                  <a:pt x="1567" y="157"/>
                </a:lnTo>
                <a:lnTo>
                  <a:pt x="1561" y="140"/>
                </a:lnTo>
                <a:lnTo>
                  <a:pt x="1559" y="140"/>
                </a:lnTo>
                <a:lnTo>
                  <a:pt x="1559" y="139"/>
                </a:lnTo>
                <a:lnTo>
                  <a:pt x="1558" y="139"/>
                </a:lnTo>
                <a:lnTo>
                  <a:pt x="1558" y="137"/>
                </a:lnTo>
                <a:lnTo>
                  <a:pt x="1552" y="128"/>
                </a:lnTo>
                <a:lnTo>
                  <a:pt x="1548" y="125"/>
                </a:lnTo>
                <a:lnTo>
                  <a:pt x="1546" y="123"/>
                </a:lnTo>
                <a:lnTo>
                  <a:pt x="1543" y="121"/>
                </a:lnTo>
                <a:lnTo>
                  <a:pt x="1542" y="121"/>
                </a:lnTo>
                <a:lnTo>
                  <a:pt x="1541" y="121"/>
                </a:lnTo>
                <a:lnTo>
                  <a:pt x="1540" y="121"/>
                </a:lnTo>
                <a:lnTo>
                  <a:pt x="1539" y="121"/>
                </a:lnTo>
                <a:lnTo>
                  <a:pt x="1537" y="120"/>
                </a:lnTo>
                <a:lnTo>
                  <a:pt x="1536" y="120"/>
                </a:lnTo>
                <a:lnTo>
                  <a:pt x="1535" y="120"/>
                </a:lnTo>
                <a:lnTo>
                  <a:pt x="1531" y="118"/>
                </a:lnTo>
                <a:lnTo>
                  <a:pt x="1531" y="115"/>
                </a:lnTo>
                <a:lnTo>
                  <a:pt x="1530" y="115"/>
                </a:lnTo>
                <a:lnTo>
                  <a:pt x="1529" y="114"/>
                </a:lnTo>
                <a:lnTo>
                  <a:pt x="1527" y="114"/>
                </a:lnTo>
                <a:lnTo>
                  <a:pt x="1527" y="115"/>
                </a:lnTo>
                <a:lnTo>
                  <a:pt x="1519" y="120"/>
                </a:lnTo>
                <a:lnTo>
                  <a:pt x="1519" y="121"/>
                </a:lnTo>
                <a:lnTo>
                  <a:pt x="1516" y="124"/>
                </a:lnTo>
                <a:lnTo>
                  <a:pt x="1515" y="126"/>
                </a:lnTo>
                <a:lnTo>
                  <a:pt x="1513" y="128"/>
                </a:lnTo>
                <a:lnTo>
                  <a:pt x="1512" y="130"/>
                </a:lnTo>
                <a:lnTo>
                  <a:pt x="1512" y="133"/>
                </a:lnTo>
                <a:lnTo>
                  <a:pt x="1510" y="135"/>
                </a:lnTo>
                <a:lnTo>
                  <a:pt x="1510" y="137"/>
                </a:lnTo>
                <a:lnTo>
                  <a:pt x="1512" y="140"/>
                </a:lnTo>
                <a:lnTo>
                  <a:pt x="1512" y="142"/>
                </a:lnTo>
                <a:lnTo>
                  <a:pt x="1512" y="145"/>
                </a:lnTo>
                <a:lnTo>
                  <a:pt x="1512" y="146"/>
                </a:lnTo>
                <a:lnTo>
                  <a:pt x="1513" y="147"/>
                </a:lnTo>
                <a:lnTo>
                  <a:pt x="1512" y="153"/>
                </a:lnTo>
                <a:lnTo>
                  <a:pt x="1512" y="169"/>
                </a:lnTo>
                <a:lnTo>
                  <a:pt x="1510" y="169"/>
                </a:lnTo>
                <a:lnTo>
                  <a:pt x="1509" y="171"/>
                </a:lnTo>
                <a:lnTo>
                  <a:pt x="1508" y="172"/>
                </a:lnTo>
                <a:lnTo>
                  <a:pt x="1507" y="173"/>
                </a:lnTo>
                <a:lnTo>
                  <a:pt x="1507" y="177"/>
                </a:lnTo>
                <a:lnTo>
                  <a:pt x="1500" y="199"/>
                </a:lnTo>
                <a:lnTo>
                  <a:pt x="1497" y="228"/>
                </a:lnTo>
                <a:lnTo>
                  <a:pt x="1497" y="233"/>
                </a:lnTo>
                <a:lnTo>
                  <a:pt x="1494" y="235"/>
                </a:lnTo>
                <a:lnTo>
                  <a:pt x="1496" y="235"/>
                </a:lnTo>
                <a:lnTo>
                  <a:pt x="1496" y="236"/>
                </a:lnTo>
                <a:lnTo>
                  <a:pt x="1494" y="237"/>
                </a:lnTo>
                <a:lnTo>
                  <a:pt x="1493" y="244"/>
                </a:lnTo>
                <a:lnTo>
                  <a:pt x="1493" y="249"/>
                </a:lnTo>
                <a:lnTo>
                  <a:pt x="1491" y="249"/>
                </a:lnTo>
                <a:lnTo>
                  <a:pt x="1491" y="259"/>
                </a:lnTo>
                <a:lnTo>
                  <a:pt x="1488" y="266"/>
                </a:lnTo>
                <a:lnTo>
                  <a:pt x="1487" y="270"/>
                </a:lnTo>
                <a:lnTo>
                  <a:pt x="1487" y="274"/>
                </a:lnTo>
                <a:lnTo>
                  <a:pt x="1486" y="276"/>
                </a:lnTo>
                <a:lnTo>
                  <a:pt x="1486" y="279"/>
                </a:lnTo>
                <a:lnTo>
                  <a:pt x="1484" y="280"/>
                </a:lnTo>
                <a:lnTo>
                  <a:pt x="1482" y="301"/>
                </a:lnTo>
                <a:lnTo>
                  <a:pt x="1478" y="316"/>
                </a:lnTo>
                <a:lnTo>
                  <a:pt x="1470" y="322"/>
                </a:lnTo>
                <a:lnTo>
                  <a:pt x="1454" y="330"/>
                </a:lnTo>
                <a:lnTo>
                  <a:pt x="1454" y="334"/>
                </a:lnTo>
                <a:lnTo>
                  <a:pt x="1433" y="344"/>
                </a:lnTo>
                <a:lnTo>
                  <a:pt x="1398" y="367"/>
                </a:lnTo>
                <a:lnTo>
                  <a:pt x="1396" y="370"/>
                </a:lnTo>
                <a:lnTo>
                  <a:pt x="1382" y="380"/>
                </a:lnTo>
                <a:lnTo>
                  <a:pt x="1382" y="381"/>
                </a:lnTo>
                <a:lnTo>
                  <a:pt x="1377" y="383"/>
                </a:lnTo>
                <a:lnTo>
                  <a:pt x="1375" y="383"/>
                </a:lnTo>
                <a:lnTo>
                  <a:pt x="1371" y="381"/>
                </a:lnTo>
                <a:lnTo>
                  <a:pt x="1349" y="361"/>
                </a:lnTo>
                <a:lnTo>
                  <a:pt x="1347" y="361"/>
                </a:lnTo>
                <a:lnTo>
                  <a:pt x="1345" y="360"/>
                </a:lnTo>
                <a:lnTo>
                  <a:pt x="1344" y="360"/>
                </a:lnTo>
                <a:lnTo>
                  <a:pt x="1343" y="360"/>
                </a:lnTo>
                <a:lnTo>
                  <a:pt x="1341" y="360"/>
                </a:lnTo>
                <a:lnTo>
                  <a:pt x="1339" y="360"/>
                </a:lnTo>
                <a:lnTo>
                  <a:pt x="1338" y="360"/>
                </a:lnTo>
                <a:lnTo>
                  <a:pt x="1338" y="359"/>
                </a:lnTo>
                <a:lnTo>
                  <a:pt x="1337" y="357"/>
                </a:lnTo>
                <a:lnTo>
                  <a:pt x="1337" y="356"/>
                </a:lnTo>
                <a:lnTo>
                  <a:pt x="1336" y="356"/>
                </a:lnTo>
                <a:lnTo>
                  <a:pt x="1336" y="355"/>
                </a:lnTo>
                <a:lnTo>
                  <a:pt x="1334" y="354"/>
                </a:lnTo>
                <a:lnTo>
                  <a:pt x="1334" y="355"/>
                </a:lnTo>
                <a:lnTo>
                  <a:pt x="1334" y="356"/>
                </a:lnTo>
                <a:lnTo>
                  <a:pt x="1333" y="357"/>
                </a:lnTo>
                <a:lnTo>
                  <a:pt x="1334" y="359"/>
                </a:lnTo>
                <a:lnTo>
                  <a:pt x="1334" y="360"/>
                </a:lnTo>
                <a:lnTo>
                  <a:pt x="1334" y="361"/>
                </a:lnTo>
                <a:lnTo>
                  <a:pt x="1337" y="364"/>
                </a:lnTo>
                <a:lnTo>
                  <a:pt x="1328" y="371"/>
                </a:lnTo>
                <a:lnTo>
                  <a:pt x="1328" y="372"/>
                </a:lnTo>
                <a:lnTo>
                  <a:pt x="1327" y="373"/>
                </a:lnTo>
                <a:lnTo>
                  <a:pt x="1327" y="375"/>
                </a:lnTo>
                <a:lnTo>
                  <a:pt x="1327" y="376"/>
                </a:lnTo>
                <a:lnTo>
                  <a:pt x="1326" y="377"/>
                </a:lnTo>
                <a:lnTo>
                  <a:pt x="1326" y="378"/>
                </a:lnTo>
                <a:lnTo>
                  <a:pt x="1325" y="380"/>
                </a:lnTo>
                <a:lnTo>
                  <a:pt x="1322" y="381"/>
                </a:lnTo>
                <a:lnTo>
                  <a:pt x="1321" y="383"/>
                </a:lnTo>
                <a:lnTo>
                  <a:pt x="1320" y="386"/>
                </a:lnTo>
                <a:lnTo>
                  <a:pt x="1320" y="388"/>
                </a:lnTo>
                <a:lnTo>
                  <a:pt x="1318" y="392"/>
                </a:lnTo>
                <a:lnTo>
                  <a:pt x="1318" y="394"/>
                </a:lnTo>
                <a:lnTo>
                  <a:pt x="1320" y="398"/>
                </a:lnTo>
                <a:lnTo>
                  <a:pt x="1320" y="402"/>
                </a:lnTo>
                <a:lnTo>
                  <a:pt x="1321" y="402"/>
                </a:lnTo>
                <a:lnTo>
                  <a:pt x="1321" y="403"/>
                </a:lnTo>
                <a:lnTo>
                  <a:pt x="1321" y="404"/>
                </a:lnTo>
                <a:lnTo>
                  <a:pt x="1322" y="405"/>
                </a:lnTo>
                <a:lnTo>
                  <a:pt x="1322" y="418"/>
                </a:lnTo>
                <a:lnTo>
                  <a:pt x="1337" y="446"/>
                </a:lnTo>
                <a:lnTo>
                  <a:pt x="1353" y="464"/>
                </a:lnTo>
                <a:lnTo>
                  <a:pt x="1363" y="473"/>
                </a:lnTo>
                <a:lnTo>
                  <a:pt x="1366" y="475"/>
                </a:lnTo>
                <a:lnTo>
                  <a:pt x="1368" y="477"/>
                </a:lnTo>
                <a:lnTo>
                  <a:pt x="1370" y="478"/>
                </a:lnTo>
                <a:lnTo>
                  <a:pt x="1371" y="478"/>
                </a:lnTo>
                <a:lnTo>
                  <a:pt x="1371" y="479"/>
                </a:lnTo>
                <a:lnTo>
                  <a:pt x="1373" y="479"/>
                </a:lnTo>
                <a:lnTo>
                  <a:pt x="1375" y="480"/>
                </a:lnTo>
                <a:lnTo>
                  <a:pt x="1379" y="483"/>
                </a:lnTo>
                <a:lnTo>
                  <a:pt x="1382" y="484"/>
                </a:lnTo>
                <a:lnTo>
                  <a:pt x="1387" y="486"/>
                </a:lnTo>
                <a:lnTo>
                  <a:pt x="1392" y="489"/>
                </a:lnTo>
                <a:lnTo>
                  <a:pt x="1400" y="492"/>
                </a:lnTo>
                <a:lnTo>
                  <a:pt x="1402" y="492"/>
                </a:lnTo>
                <a:lnTo>
                  <a:pt x="1403" y="494"/>
                </a:lnTo>
                <a:lnTo>
                  <a:pt x="1405" y="494"/>
                </a:lnTo>
                <a:lnTo>
                  <a:pt x="1406" y="494"/>
                </a:lnTo>
                <a:lnTo>
                  <a:pt x="1407" y="494"/>
                </a:lnTo>
                <a:lnTo>
                  <a:pt x="1413" y="494"/>
                </a:lnTo>
                <a:lnTo>
                  <a:pt x="1429" y="496"/>
                </a:lnTo>
                <a:lnTo>
                  <a:pt x="1435" y="496"/>
                </a:lnTo>
                <a:lnTo>
                  <a:pt x="1432" y="512"/>
                </a:lnTo>
                <a:lnTo>
                  <a:pt x="1429" y="513"/>
                </a:lnTo>
                <a:lnTo>
                  <a:pt x="1429" y="516"/>
                </a:lnTo>
                <a:lnTo>
                  <a:pt x="1429" y="517"/>
                </a:lnTo>
                <a:lnTo>
                  <a:pt x="1429" y="520"/>
                </a:lnTo>
                <a:lnTo>
                  <a:pt x="1430" y="522"/>
                </a:lnTo>
                <a:lnTo>
                  <a:pt x="1430" y="526"/>
                </a:lnTo>
                <a:lnTo>
                  <a:pt x="1432" y="528"/>
                </a:lnTo>
                <a:lnTo>
                  <a:pt x="1432" y="532"/>
                </a:lnTo>
                <a:lnTo>
                  <a:pt x="1433" y="535"/>
                </a:lnTo>
                <a:lnTo>
                  <a:pt x="1438" y="539"/>
                </a:lnTo>
                <a:lnTo>
                  <a:pt x="1445" y="544"/>
                </a:lnTo>
                <a:lnTo>
                  <a:pt x="1449" y="545"/>
                </a:lnTo>
                <a:lnTo>
                  <a:pt x="1451" y="545"/>
                </a:lnTo>
                <a:lnTo>
                  <a:pt x="1452" y="547"/>
                </a:lnTo>
                <a:lnTo>
                  <a:pt x="1455" y="548"/>
                </a:lnTo>
                <a:lnTo>
                  <a:pt x="1456" y="548"/>
                </a:lnTo>
                <a:lnTo>
                  <a:pt x="1459" y="548"/>
                </a:lnTo>
                <a:lnTo>
                  <a:pt x="1459" y="549"/>
                </a:lnTo>
                <a:lnTo>
                  <a:pt x="1460" y="549"/>
                </a:lnTo>
                <a:lnTo>
                  <a:pt x="1462" y="549"/>
                </a:lnTo>
                <a:lnTo>
                  <a:pt x="1464" y="550"/>
                </a:lnTo>
                <a:lnTo>
                  <a:pt x="1464" y="561"/>
                </a:lnTo>
                <a:lnTo>
                  <a:pt x="1467" y="593"/>
                </a:lnTo>
                <a:lnTo>
                  <a:pt x="1467" y="623"/>
                </a:lnTo>
                <a:lnTo>
                  <a:pt x="1468" y="624"/>
                </a:lnTo>
                <a:lnTo>
                  <a:pt x="1468" y="625"/>
                </a:lnTo>
                <a:lnTo>
                  <a:pt x="1468" y="626"/>
                </a:lnTo>
                <a:lnTo>
                  <a:pt x="1468" y="628"/>
                </a:lnTo>
                <a:lnTo>
                  <a:pt x="1468" y="629"/>
                </a:lnTo>
                <a:lnTo>
                  <a:pt x="1468" y="630"/>
                </a:lnTo>
                <a:lnTo>
                  <a:pt x="1467" y="631"/>
                </a:lnTo>
                <a:lnTo>
                  <a:pt x="1467" y="633"/>
                </a:lnTo>
                <a:lnTo>
                  <a:pt x="1467" y="635"/>
                </a:lnTo>
                <a:lnTo>
                  <a:pt x="1467" y="636"/>
                </a:lnTo>
                <a:lnTo>
                  <a:pt x="1467" y="637"/>
                </a:lnTo>
                <a:lnTo>
                  <a:pt x="1467" y="639"/>
                </a:lnTo>
                <a:lnTo>
                  <a:pt x="1466" y="640"/>
                </a:lnTo>
                <a:lnTo>
                  <a:pt x="1466" y="642"/>
                </a:lnTo>
                <a:lnTo>
                  <a:pt x="1466" y="649"/>
                </a:lnTo>
                <a:lnTo>
                  <a:pt x="1460" y="649"/>
                </a:lnTo>
                <a:lnTo>
                  <a:pt x="1460" y="650"/>
                </a:lnTo>
                <a:lnTo>
                  <a:pt x="1460" y="652"/>
                </a:lnTo>
                <a:lnTo>
                  <a:pt x="1459" y="655"/>
                </a:lnTo>
                <a:lnTo>
                  <a:pt x="1459" y="656"/>
                </a:lnTo>
                <a:lnTo>
                  <a:pt x="1459" y="657"/>
                </a:lnTo>
                <a:lnTo>
                  <a:pt x="1457" y="658"/>
                </a:lnTo>
                <a:lnTo>
                  <a:pt x="1457" y="661"/>
                </a:lnTo>
                <a:lnTo>
                  <a:pt x="1456" y="663"/>
                </a:lnTo>
                <a:lnTo>
                  <a:pt x="1455" y="666"/>
                </a:lnTo>
                <a:lnTo>
                  <a:pt x="1454" y="666"/>
                </a:lnTo>
                <a:lnTo>
                  <a:pt x="1454" y="667"/>
                </a:lnTo>
                <a:lnTo>
                  <a:pt x="1451" y="668"/>
                </a:lnTo>
                <a:lnTo>
                  <a:pt x="1451" y="674"/>
                </a:lnTo>
                <a:lnTo>
                  <a:pt x="1452" y="674"/>
                </a:lnTo>
                <a:lnTo>
                  <a:pt x="1452" y="673"/>
                </a:lnTo>
                <a:lnTo>
                  <a:pt x="1454" y="673"/>
                </a:lnTo>
                <a:lnTo>
                  <a:pt x="1454" y="672"/>
                </a:lnTo>
                <a:lnTo>
                  <a:pt x="1454" y="671"/>
                </a:lnTo>
                <a:lnTo>
                  <a:pt x="1456" y="678"/>
                </a:lnTo>
                <a:lnTo>
                  <a:pt x="1455" y="678"/>
                </a:lnTo>
                <a:lnTo>
                  <a:pt x="1454" y="677"/>
                </a:lnTo>
                <a:lnTo>
                  <a:pt x="1452" y="676"/>
                </a:lnTo>
                <a:lnTo>
                  <a:pt x="1451" y="674"/>
                </a:lnTo>
                <a:lnTo>
                  <a:pt x="1451" y="677"/>
                </a:lnTo>
                <a:lnTo>
                  <a:pt x="1451" y="680"/>
                </a:lnTo>
                <a:lnTo>
                  <a:pt x="1450" y="682"/>
                </a:lnTo>
                <a:lnTo>
                  <a:pt x="1451" y="684"/>
                </a:lnTo>
                <a:lnTo>
                  <a:pt x="1451" y="687"/>
                </a:lnTo>
                <a:lnTo>
                  <a:pt x="1451" y="688"/>
                </a:lnTo>
                <a:lnTo>
                  <a:pt x="1452" y="689"/>
                </a:lnTo>
                <a:lnTo>
                  <a:pt x="1454" y="690"/>
                </a:lnTo>
                <a:lnTo>
                  <a:pt x="1454" y="696"/>
                </a:lnTo>
                <a:lnTo>
                  <a:pt x="1452" y="698"/>
                </a:lnTo>
                <a:lnTo>
                  <a:pt x="1452" y="700"/>
                </a:lnTo>
                <a:lnTo>
                  <a:pt x="1451" y="701"/>
                </a:lnTo>
                <a:lnTo>
                  <a:pt x="1451" y="703"/>
                </a:lnTo>
                <a:lnTo>
                  <a:pt x="1452" y="703"/>
                </a:lnTo>
                <a:lnTo>
                  <a:pt x="1452" y="704"/>
                </a:lnTo>
                <a:lnTo>
                  <a:pt x="1454" y="705"/>
                </a:lnTo>
                <a:lnTo>
                  <a:pt x="1454" y="706"/>
                </a:lnTo>
                <a:lnTo>
                  <a:pt x="1454" y="709"/>
                </a:lnTo>
                <a:lnTo>
                  <a:pt x="1454" y="711"/>
                </a:lnTo>
                <a:lnTo>
                  <a:pt x="1455" y="714"/>
                </a:lnTo>
                <a:lnTo>
                  <a:pt x="1456" y="716"/>
                </a:lnTo>
                <a:lnTo>
                  <a:pt x="1457" y="723"/>
                </a:lnTo>
                <a:lnTo>
                  <a:pt x="1460" y="727"/>
                </a:lnTo>
                <a:lnTo>
                  <a:pt x="1461" y="730"/>
                </a:lnTo>
                <a:lnTo>
                  <a:pt x="1461" y="732"/>
                </a:lnTo>
                <a:lnTo>
                  <a:pt x="1462" y="736"/>
                </a:lnTo>
                <a:lnTo>
                  <a:pt x="1462" y="735"/>
                </a:lnTo>
                <a:lnTo>
                  <a:pt x="1462" y="736"/>
                </a:lnTo>
                <a:lnTo>
                  <a:pt x="1464" y="737"/>
                </a:lnTo>
                <a:lnTo>
                  <a:pt x="1464" y="738"/>
                </a:lnTo>
                <a:lnTo>
                  <a:pt x="1467" y="749"/>
                </a:lnTo>
                <a:lnTo>
                  <a:pt x="1468" y="752"/>
                </a:lnTo>
                <a:lnTo>
                  <a:pt x="1468" y="753"/>
                </a:lnTo>
                <a:lnTo>
                  <a:pt x="1470" y="754"/>
                </a:lnTo>
                <a:lnTo>
                  <a:pt x="1471" y="755"/>
                </a:lnTo>
                <a:lnTo>
                  <a:pt x="1472" y="757"/>
                </a:lnTo>
                <a:lnTo>
                  <a:pt x="1473" y="757"/>
                </a:lnTo>
                <a:lnTo>
                  <a:pt x="1475" y="758"/>
                </a:lnTo>
                <a:lnTo>
                  <a:pt x="1475" y="757"/>
                </a:lnTo>
                <a:lnTo>
                  <a:pt x="1476" y="757"/>
                </a:lnTo>
                <a:lnTo>
                  <a:pt x="1477" y="757"/>
                </a:lnTo>
                <a:lnTo>
                  <a:pt x="1477" y="758"/>
                </a:lnTo>
                <a:lnTo>
                  <a:pt x="1478" y="759"/>
                </a:lnTo>
                <a:lnTo>
                  <a:pt x="1478" y="760"/>
                </a:lnTo>
                <a:lnTo>
                  <a:pt x="1478" y="762"/>
                </a:lnTo>
                <a:lnTo>
                  <a:pt x="1478" y="769"/>
                </a:lnTo>
                <a:lnTo>
                  <a:pt x="1480" y="769"/>
                </a:lnTo>
                <a:lnTo>
                  <a:pt x="1480" y="770"/>
                </a:lnTo>
                <a:lnTo>
                  <a:pt x="1478" y="771"/>
                </a:lnTo>
                <a:lnTo>
                  <a:pt x="1480" y="771"/>
                </a:lnTo>
                <a:lnTo>
                  <a:pt x="1481" y="771"/>
                </a:lnTo>
                <a:lnTo>
                  <a:pt x="1482" y="771"/>
                </a:lnTo>
                <a:lnTo>
                  <a:pt x="1483" y="770"/>
                </a:lnTo>
                <a:lnTo>
                  <a:pt x="1484" y="769"/>
                </a:lnTo>
                <a:lnTo>
                  <a:pt x="1484" y="770"/>
                </a:lnTo>
                <a:lnTo>
                  <a:pt x="1486" y="771"/>
                </a:lnTo>
                <a:lnTo>
                  <a:pt x="1486" y="774"/>
                </a:lnTo>
                <a:lnTo>
                  <a:pt x="1486" y="775"/>
                </a:lnTo>
                <a:lnTo>
                  <a:pt x="1488" y="784"/>
                </a:lnTo>
                <a:lnTo>
                  <a:pt x="1489" y="784"/>
                </a:lnTo>
                <a:lnTo>
                  <a:pt x="1491" y="784"/>
                </a:lnTo>
                <a:lnTo>
                  <a:pt x="1492" y="785"/>
                </a:lnTo>
                <a:lnTo>
                  <a:pt x="1493" y="785"/>
                </a:lnTo>
                <a:lnTo>
                  <a:pt x="1494" y="785"/>
                </a:lnTo>
                <a:lnTo>
                  <a:pt x="1494" y="793"/>
                </a:lnTo>
                <a:lnTo>
                  <a:pt x="1497" y="796"/>
                </a:lnTo>
                <a:lnTo>
                  <a:pt x="1498" y="795"/>
                </a:lnTo>
                <a:lnTo>
                  <a:pt x="1499" y="795"/>
                </a:lnTo>
                <a:lnTo>
                  <a:pt x="1499" y="793"/>
                </a:lnTo>
                <a:lnTo>
                  <a:pt x="1500" y="791"/>
                </a:lnTo>
                <a:lnTo>
                  <a:pt x="1507" y="791"/>
                </a:lnTo>
                <a:lnTo>
                  <a:pt x="1509" y="790"/>
                </a:lnTo>
                <a:lnTo>
                  <a:pt x="1519" y="787"/>
                </a:lnTo>
                <a:lnTo>
                  <a:pt x="1519" y="784"/>
                </a:lnTo>
                <a:lnTo>
                  <a:pt x="1524" y="784"/>
                </a:lnTo>
                <a:lnTo>
                  <a:pt x="1530" y="781"/>
                </a:lnTo>
                <a:lnTo>
                  <a:pt x="1531" y="780"/>
                </a:lnTo>
                <a:lnTo>
                  <a:pt x="1532" y="780"/>
                </a:lnTo>
                <a:lnTo>
                  <a:pt x="1534" y="780"/>
                </a:lnTo>
                <a:lnTo>
                  <a:pt x="1535" y="780"/>
                </a:lnTo>
                <a:lnTo>
                  <a:pt x="1535" y="775"/>
                </a:lnTo>
                <a:lnTo>
                  <a:pt x="1537" y="775"/>
                </a:lnTo>
                <a:lnTo>
                  <a:pt x="1537" y="774"/>
                </a:lnTo>
                <a:lnTo>
                  <a:pt x="1539" y="773"/>
                </a:lnTo>
                <a:lnTo>
                  <a:pt x="1539" y="771"/>
                </a:lnTo>
                <a:lnTo>
                  <a:pt x="1540" y="771"/>
                </a:lnTo>
                <a:lnTo>
                  <a:pt x="1540" y="770"/>
                </a:lnTo>
                <a:lnTo>
                  <a:pt x="1540" y="769"/>
                </a:lnTo>
                <a:lnTo>
                  <a:pt x="1540" y="768"/>
                </a:lnTo>
                <a:lnTo>
                  <a:pt x="1537" y="768"/>
                </a:lnTo>
                <a:lnTo>
                  <a:pt x="1537" y="764"/>
                </a:lnTo>
                <a:lnTo>
                  <a:pt x="1537" y="762"/>
                </a:lnTo>
                <a:lnTo>
                  <a:pt x="1536" y="759"/>
                </a:lnTo>
                <a:lnTo>
                  <a:pt x="1535" y="755"/>
                </a:lnTo>
                <a:lnTo>
                  <a:pt x="1536" y="753"/>
                </a:lnTo>
                <a:lnTo>
                  <a:pt x="1537" y="750"/>
                </a:lnTo>
                <a:lnTo>
                  <a:pt x="1537" y="748"/>
                </a:lnTo>
                <a:lnTo>
                  <a:pt x="1537" y="746"/>
                </a:lnTo>
                <a:lnTo>
                  <a:pt x="1537" y="743"/>
                </a:lnTo>
                <a:lnTo>
                  <a:pt x="1537" y="741"/>
                </a:lnTo>
                <a:lnTo>
                  <a:pt x="1536" y="739"/>
                </a:lnTo>
                <a:lnTo>
                  <a:pt x="1536" y="738"/>
                </a:lnTo>
                <a:lnTo>
                  <a:pt x="1536" y="737"/>
                </a:lnTo>
                <a:lnTo>
                  <a:pt x="1537" y="737"/>
                </a:lnTo>
                <a:lnTo>
                  <a:pt x="1537" y="736"/>
                </a:lnTo>
                <a:lnTo>
                  <a:pt x="1537" y="733"/>
                </a:lnTo>
                <a:lnTo>
                  <a:pt x="1536" y="731"/>
                </a:lnTo>
                <a:lnTo>
                  <a:pt x="1535" y="728"/>
                </a:lnTo>
                <a:lnTo>
                  <a:pt x="1534" y="726"/>
                </a:lnTo>
                <a:lnTo>
                  <a:pt x="1534" y="700"/>
                </a:lnTo>
                <a:lnTo>
                  <a:pt x="1535" y="690"/>
                </a:lnTo>
                <a:lnTo>
                  <a:pt x="1536" y="688"/>
                </a:lnTo>
                <a:lnTo>
                  <a:pt x="1536" y="685"/>
                </a:lnTo>
                <a:lnTo>
                  <a:pt x="1537" y="683"/>
                </a:lnTo>
                <a:lnTo>
                  <a:pt x="1537" y="682"/>
                </a:lnTo>
                <a:lnTo>
                  <a:pt x="1537" y="668"/>
                </a:lnTo>
                <a:lnTo>
                  <a:pt x="1535" y="656"/>
                </a:lnTo>
                <a:lnTo>
                  <a:pt x="1535" y="593"/>
                </a:lnTo>
                <a:lnTo>
                  <a:pt x="1535" y="592"/>
                </a:lnTo>
                <a:lnTo>
                  <a:pt x="1535" y="591"/>
                </a:lnTo>
                <a:lnTo>
                  <a:pt x="1534" y="591"/>
                </a:lnTo>
                <a:lnTo>
                  <a:pt x="1534" y="590"/>
                </a:lnTo>
                <a:lnTo>
                  <a:pt x="1534" y="581"/>
                </a:lnTo>
                <a:lnTo>
                  <a:pt x="1535" y="581"/>
                </a:lnTo>
                <a:lnTo>
                  <a:pt x="1534" y="570"/>
                </a:lnTo>
                <a:lnTo>
                  <a:pt x="1534" y="558"/>
                </a:lnTo>
                <a:lnTo>
                  <a:pt x="1532" y="558"/>
                </a:lnTo>
                <a:lnTo>
                  <a:pt x="1531" y="558"/>
                </a:lnTo>
                <a:lnTo>
                  <a:pt x="1531" y="556"/>
                </a:lnTo>
                <a:lnTo>
                  <a:pt x="1530" y="556"/>
                </a:lnTo>
                <a:lnTo>
                  <a:pt x="1530" y="555"/>
                </a:lnTo>
                <a:lnTo>
                  <a:pt x="1534" y="554"/>
                </a:lnTo>
                <a:lnTo>
                  <a:pt x="1534" y="539"/>
                </a:lnTo>
                <a:lnTo>
                  <a:pt x="1537" y="528"/>
                </a:lnTo>
                <a:lnTo>
                  <a:pt x="1540" y="531"/>
                </a:lnTo>
                <a:lnTo>
                  <a:pt x="1550" y="526"/>
                </a:lnTo>
                <a:lnTo>
                  <a:pt x="1556" y="520"/>
                </a:lnTo>
                <a:lnTo>
                  <a:pt x="1557" y="520"/>
                </a:lnTo>
                <a:lnTo>
                  <a:pt x="1558" y="520"/>
                </a:lnTo>
                <a:lnTo>
                  <a:pt x="1558" y="518"/>
                </a:lnTo>
                <a:lnTo>
                  <a:pt x="1574" y="496"/>
                </a:lnTo>
                <a:lnTo>
                  <a:pt x="1575" y="494"/>
                </a:lnTo>
                <a:lnTo>
                  <a:pt x="1577" y="491"/>
                </a:lnTo>
                <a:lnTo>
                  <a:pt x="1577" y="490"/>
                </a:lnTo>
                <a:lnTo>
                  <a:pt x="1578" y="488"/>
                </a:lnTo>
                <a:lnTo>
                  <a:pt x="1578" y="486"/>
                </a:lnTo>
                <a:lnTo>
                  <a:pt x="1578" y="485"/>
                </a:lnTo>
                <a:lnTo>
                  <a:pt x="1579" y="484"/>
                </a:lnTo>
                <a:lnTo>
                  <a:pt x="1579" y="483"/>
                </a:lnTo>
                <a:lnTo>
                  <a:pt x="1580" y="483"/>
                </a:lnTo>
                <a:lnTo>
                  <a:pt x="1580" y="477"/>
                </a:lnTo>
                <a:lnTo>
                  <a:pt x="1585" y="474"/>
                </a:lnTo>
                <a:lnTo>
                  <a:pt x="1583" y="473"/>
                </a:lnTo>
                <a:lnTo>
                  <a:pt x="1587" y="464"/>
                </a:lnTo>
                <a:lnTo>
                  <a:pt x="1588" y="463"/>
                </a:lnTo>
                <a:lnTo>
                  <a:pt x="1589" y="463"/>
                </a:lnTo>
                <a:lnTo>
                  <a:pt x="1591" y="463"/>
                </a:lnTo>
                <a:lnTo>
                  <a:pt x="1593" y="463"/>
                </a:lnTo>
                <a:lnTo>
                  <a:pt x="1591" y="461"/>
                </a:lnTo>
                <a:lnTo>
                  <a:pt x="1593" y="461"/>
                </a:lnTo>
                <a:lnTo>
                  <a:pt x="1594" y="461"/>
                </a:lnTo>
                <a:lnTo>
                  <a:pt x="1595" y="461"/>
                </a:lnTo>
                <a:lnTo>
                  <a:pt x="1595" y="459"/>
                </a:lnTo>
                <a:lnTo>
                  <a:pt x="1595" y="458"/>
                </a:lnTo>
                <a:lnTo>
                  <a:pt x="1595" y="451"/>
                </a:lnTo>
                <a:lnTo>
                  <a:pt x="1605" y="451"/>
                </a:lnTo>
                <a:lnTo>
                  <a:pt x="1609" y="450"/>
                </a:lnTo>
                <a:lnTo>
                  <a:pt x="1611" y="448"/>
                </a:lnTo>
                <a:lnTo>
                  <a:pt x="1615" y="447"/>
                </a:lnTo>
                <a:lnTo>
                  <a:pt x="1617" y="445"/>
                </a:lnTo>
                <a:lnTo>
                  <a:pt x="1641" y="426"/>
                </a:lnTo>
                <a:lnTo>
                  <a:pt x="1638" y="425"/>
                </a:lnTo>
                <a:close/>
                <a:moveTo>
                  <a:pt x="1467" y="451"/>
                </a:moveTo>
                <a:lnTo>
                  <a:pt x="1457" y="457"/>
                </a:lnTo>
                <a:lnTo>
                  <a:pt x="1451" y="464"/>
                </a:lnTo>
                <a:lnTo>
                  <a:pt x="1450" y="464"/>
                </a:lnTo>
                <a:lnTo>
                  <a:pt x="1448" y="467"/>
                </a:lnTo>
                <a:lnTo>
                  <a:pt x="1448" y="464"/>
                </a:lnTo>
                <a:lnTo>
                  <a:pt x="1448" y="462"/>
                </a:lnTo>
                <a:lnTo>
                  <a:pt x="1446" y="461"/>
                </a:lnTo>
                <a:lnTo>
                  <a:pt x="1446" y="459"/>
                </a:lnTo>
                <a:lnTo>
                  <a:pt x="1446" y="458"/>
                </a:lnTo>
                <a:lnTo>
                  <a:pt x="1445" y="458"/>
                </a:lnTo>
                <a:lnTo>
                  <a:pt x="1445" y="448"/>
                </a:lnTo>
                <a:lnTo>
                  <a:pt x="1445" y="447"/>
                </a:lnTo>
                <a:lnTo>
                  <a:pt x="1445" y="445"/>
                </a:lnTo>
                <a:lnTo>
                  <a:pt x="1445" y="442"/>
                </a:lnTo>
                <a:lnTo>
                  <a:pt x="1445" y="438"/>
                </a:lnTo>
                <a:lnTo>
                  <a:pt x="1446" y="437"/>
                </a:lnTo>
                <a:lnTo>
                  <a:pt x="1448" y="437"/>
                </a:lnTo>
                <a:lnTo>
                  <a:pt x="1445" y="429"/>
                </a:lnTo>
                <a:lnTo>
                  <a:pt x="1448" y="429"/>
                </a:lnTo>
                <a:lnTo>
                  <a:pt x="1445" y="421"/>
                </a:lnTo>
                <a:lnTo>
                  <a:pt x="1445" y="416"/>
                </a:lnTo>
                <a:lnTo>
                  <a:pt x="1446" y="413"/>
                </a:lnTo>
                <a:lnTo>
                  <a:pt x="1446" y="409"/>
                </a:lnTo>
                <a:lnTo>
                  <a:pt x="1448" y="407"/>
                </a:lnTo>
                <a:lnTo>
                  <a:pt x="1451" y="403"/>
                </a:lnTo>
                <a:lnTo>
                  <a:pt x="1448" y="403"/>
                </a:lnTo>
                <a:lnTo>
                  <a:pt x="1450" y="402"/>
                </a:lnTo>
                <a:lnTo>
                  <a:pt x="1451" y="393"/>
                </a:lnTo>
                <a:lnTo>
                  <a:pt x="1452" y="393"/>
                </a:lnTo>
                <a:lnTo>
                  <a:pt x="1454" y="393"/>
                </a:lnTo>
                <a:lnTo>
                  <a:pt x="1455" y="392"/>
                </a:lnTo>
                <a:lnTo>
                  <a:pt x="1456" y="392"/>
                </a:lnTo>
                <a:lnTo>
                  <a:pt x="1460" y="387"/>
                </a:lnTo>
                <a:lnTo>
                  <a:pt x="1461" y="386"/>
                </a:lnTo>
                <a:lnTo>
                  <a:pt x="1462" y="383"/>
                </a:lnTo>
                <a:lnTo>
                  <a:pt x="1464" y="382"/>
                </a:lnTo>
                <a:lnTo>
                  <a:pt x="1465" y="381"/>
                </a:lnTo>
                <a:lnTo>
                  <a:pt x="1465" y="380"/>
                </a:lnTo>
                <a:lnTo>
                  <a:pt x="1464" y="380"/>
                </a:lnTo>
                <a:lnTo>
                  <a:pt x="1472" y="371"/>
                </a:lnTo>
                <a:lnTo>
                  <a:pt x="1472" y="381"/>
                </a:lnTo>
                <a:lnTo>
                  <a:pt x="1472" y="382"/>
                </a:lnTo>
                <a:lnTo>
                  <a:pt x="1472" y="384"/>
                </a:lnTo>
                <a:lnTo>
                  <a:pt x="1472" y="386"/>
                </a:lnTo>
                <a:lnTo>
                  <a:pt x="1471" y="387"/>
                </a:lnTo>
                <a:lnTo>
                  <a:pt x="1471" y="388"/>
                </a:lnTo>
                <a:lnTo>
                  <a:pt x="1470" y="389"/>
                </a:lnTo>
                <a:lnTo>
                  <a:pt x="1467" y="451"/>
                </a:lnTo>
                <a:close/>
                <a:moveTo>
                  <a:pt x="1481" y="663"/>
                </a:moveTo>
                <a:lnTo>
                  <a:pt x="1481" y="664"/>
                </a:lnTo>
                <a:lnTo>
                  <a:pt x="1481" y="667"/>
                </a:lnTo>
                <a:lnTo>
                  <a:pt x="1480" y="666"/>
                </a:lnTo>
                <a:lnTo>
                  <a:pt x="1478" y="666"/>
                </a:lnTo>
                <a:lnTo>
                  <a:pt x="1477" y="664"/>
                </a:lnTo>
                <a:lnTo>
                  <a:pt x="1476" y="662"/>
                </a:lnTo>
                <a:lnTo>
                  <a:pt x="1470" y="656"/>
                </a:lnTo>
                <a:lnTo>
                  <a:pt x="1468" y="655"/>
                </a:lnTo>
                <a:lnTo>
                  <a:pt x="1470" y="655"/>
                </a:lnTo>
                <a:lnTo>
                  <a:pt x="1471" y="655"/>
                </a:lnTo>
                <a:lnTo>
                  <a:pt x="1472" y="655"/>
                </a:lnTo>
                <a:lnTo>
                  <a:pt x="1473" y="653"/>
                </a:lnTo>
                <a:lnTo>
                  <a:pt x="1473" y="652"/>
                </a:lnTo>
                <a:lnTo>
                  <a:pt x="1473" y="651"/>
                </a:lnTo>
                <a:lnTo>
                  <a:pt x="1475" y="651"/>
                </a:lnTo>
                <a:lnTo>
                  <a:pt x="1475" y="650"/>
                </a:lnTo>
                <a:lnTo>
                  <a:pt x="1476" y="649"/>
                </a:lnTo>
                <a:lnTo>
                  <a:pt x="1477" y="647"/>
                </a:lnTo>
                <a:lnTo>
                  <a:pt x="1478" y="647"/>
                </a:lnTo>
                <a:lnTo>
                  <a:pt x="1480" y="647"/>
                </a:lnTo>
                <a:lnTo>
                  <a:pt x="1481" y="647"/>
                </a:lnTo>
                <a:lnTo>
                  <a:pt x="1481" y="649"/>
                </a:lnTo>
                <a:lnTo>
                  <a:pt x="1481" y="650"/>
                </a:lnTo>
                <a:lnTo>
                  <a:pt x="1481" y="652"/>
                </a:lnTo>
                <a:lnTo>
                  <a:pt x="1481" y="655"/>
                </a:lnTo>
                <a:lnTo>
                  <a:pt x="1481" y="656"/>
                </a:lnTo>
                <a:lnTo>
                  <a:pt x="1480" y="658"/>
                </a:lnTo>
                <a:lnTo>
                  <a:pt x="1480" y="661"/>
                </a:lnTo>
                <a:lnTo>
                  <a:pt x="1481" y="662"/>
                </a:lnTo>
                <a:lnTo>
                  <a:pt x="1482" y="664"/>
                </a:lnTo>
                <a:lnTo>
                  <a:pt x="1481" y="663"/>
                </a:lnTo>
                <a:close/>
                <a:moveTo>
                  <a:pt x="1556" y="380"/>
                </a:moveTo>
                <a:lnTo>
                  <a:pt x="1556" y="382"/>
                </a:lnTo>
                <a:lnTo>
                  <a:pt x="1556" y="386"/>
                </a:lnTo>
                <a:lnTo>
                  <a:pt x="1555" y="388"/>
                </a:lnTo>
                <a:lnTo>
                  <a:pt x="1555" y="392"/>
                </a:lnTo>
                <a:lnTo>
                  <a:pt x="1550" y="397"/>
                </a:lnTo>
                <a:lnTo>
                  <a:pt x="1550" y="398"/>
                </a:lnTo>
                <a:lnTo>
                  <a:pt x="1550" y="399"/>
                </a:lnTo>
                <a:lnTo>
                  <a:pt x="1548" y="399"/>
                </a:lnTo>
                <a:lnTo>
                  <a:pt x="1547" y="399"/>
                </a:lnTo>
                <a:lnTo>
                  <a:pt x="1550" y="386"/>
                </a:lnTo>
                <a:lnTo>
                  <a:pt x="1551" y="386"/>
                </a:lnTo>
                <a:lnTo>
                  <a:pt x="1551" y="384"/>
                </a:lnTo>
                <a:lnTo>
                  <a:pt x="1551" y="383"/>
                </a:lnTo>
                <a:lnTo>
                  <a:pt x="1552" y="383"/>
                </a:lnTo>
                <a:lnTo>
                  <a:pt x="1552" y="381"/>
                </a:lnTo>
                <a:lnTo>
                  <a:pt x="1552" y="380"/>
                </a:lnTo>
                <a:lnTo>
                  <a:pt x="1552" y="378"/>
                </a:lnTo>
                <a:lnTo>
                  <a:pt x="1552" y="377"/>
                </a:lnTo>
                <a:lnTo>
                  <a:pt x="1552" y="376"/>
                </a:lnTo>
                <a:lnTo>
                  <a:pt x="1555" y="376"/>
                </a:lnTo>
                <a:lnTo>
                  <a:pt x="1555" y="370"/>
                </a:lnTo>
                <a:lnTo>
                  <a:pt x="1555" y="366"/>
                </a:lnTo>
                <a:lnTo>
                  <a:pt x="1556" y="364"/>
                </a:lnTo>
                <a:lnTo>
                  <a:pt x="1556" y="361"/>
                </a:lnTo>
                <a:lnTo>
                  <a:pt x="1556" y="359"/>
                </a:lnTo>
                <a:lnTo>
                  <a:pt x="1556" y="357"/>
                </a:lnTo>
                <a:lnTo>
                  <a:pt x="1557" y="356"/>
                </a:lnTo>
                <a:lnTo>
                  <a:pt x="1557" y="355"/>
                </a:lnTo>
                <a:lnTo>
                  <a:pt x="1557" y="354"/>
                </a:lnTo>
                <a:lnTo>
                  <a:pt x="1558" y="354"/>
                </a:lnTo>
                <a:lnTo>
                  <a:pt x="1556" y="380"/>
                </a:lnTo>
                <a:close/>
                <a:moveTo>
                  <a:pt x="1596" y="343"/>
                </a:moveTo>
                <a:lnTo>
                  <a:pt x="1596" y="343"/>
                </a:lnTo>
                <a:lnTo>
                  <a:pt x="1596" y="341"/>
                </a:lnTo>
                <a:lnTo>
                  <a:pt x="1598" y="341"/>
                </a:lnTo>
                <a:lnTo>
                  <a:pt x="1596" y="341"/>
                </a:lnTo>
                <a:lnTo>
                  <a:pt x="1596" y="340"/>
                </a:lnTo>
                <a:lnTo>
                  <a:pt x="1595" y="339"/>
                </a:lnTo>
                <a:lnTo>
                  <a:pt x="1595" y="337"/>
                </a:lnTo>
                <a:lnTo>
                  <a:pt x="1595" y="335"/>
                </a:lnTo>
                <a:lnTo>
                  <a:pt x="1595" y="334"/>
                </a:lnTo>
                <a:lnTo>
                  <a:pt x="1595" y="332"/>
                </a:lnTo>
                <a:lnTo>
                  <a:pt x="1593" y="332"/>
                </a:lnTo>
                <a:lnTo>
                  <a:pt x="1598" y="328"/>
                </a:lnTo>
                <a:lnTo>
                  <a:pt x="1598" y="329"/>
                </a:lnTo>
                <a:lnTo>
                  <a:pt x="1598" y="330"/>
                </a:lnTo>
                <a:lnTo>
                  <a:pt x="1598" y="332"/>
                </a:lnTo>
                <a:lnTo>
                  <a:pt x="1598" y="334"/>
                </a:lnTo>
                <a:lnTo>
                  <a:pt x="1595" y="334"/>
                </a:lnTo>
                <a:lnTo>
                  <a:pt x="1596" y="334"/>
                </a:lnTo>
                <a:lnTo>
                  <a:pt x="1599" y="334"/>
                </a:lnTo>
                <a:lnTo>
                  <a:pt x="1599" y="335"/>
                </a:lnTo>
                <a:lnTo>
                  <a:pt x="1599" y="337"/>
                </a:lnTo>
                <a:lnTo>
                  <a:pt x="1599" y="345"/>
                </a:lnTo>
                <a:lnTo>
                  <a:pt x="1598" y="344"/>
                </a:lnTo>
                <a:lnTo>
                  <a:pt x="1596" y="343"/>
                </a:lnTo>
                <a:close/>
                <a:moveTo>
                  <a:pt x="1606" y="440"/>
                </a:moveTo>
                <a:lnTo>
                  <a:pt x="1607" y="441"/>
                </a:lnTo>
                <a:lnTo>
                  <a:pt x="1605" y="441"/>
                </a:lnTo>
                <a:lnTo>
                  <a:pt x="1603" y="441"/>
                </a:lnTo>
                <a:lnTo>
                  <a:pt x="1601" y="442"/>
                </a:lnTo>
                <a:lnTo>
                  <a:pt x="1601" y="443"/>
                </a:lnTo>
                <a:lnTo>
                  <a:pt x="1599" y="443"/>
                </a:lnTo>
                <a:lnTo>
                  <a:pt x="1598" y="443"/>
                </a:lnTo>
                <a:lnTo>
                  <a:pt x="1598" y="445"/>
                </a:lnTo>
                <a:lnTo>
                  <a:pt x="1598" y="441"/>
                </a:lnTo>
                <a:lnTo>
                  <a:pt x="1599" y="441"/>
                </a:lnTo>
                <a:lnTo>
                  <a:pt x="1600" y="441"/>
                </a:lnTo>
                <a:lnTo>
                  <a:pt x="1601" y="440"/>
                </a:lnTo>
                <a:lnTo>
                  <a:pt x="1603" y="440"/>
                </a:lnTo>
                <a:lnTo>
                  <a:pt x="1603" y="438"/>
                </a:lnTo>
                <a:lnTo>
                  <a:pt x="1604" y="437"/>
                </a:lnTo>
                <a:lnTo>
                  <a:pt x="1605" y="437"/>
                </a:lnTo>
                <a:lnTo>
                  <a:pt x="1605" y="436"/>
                </a:lnTo>
                <a:lnTo>
                  <a:pt x="1605" y="435"/>
                </a:lnTo>
                <a:lnTo>
                  <a:pt x="1607" y="437"/>
                </a:lnTo>
                <a:lnTo>
                  <a:pt x="1606" y="437"/>
                </a:lnTo>
                <a:lnTo>
                  <a:pt x="1606" y="438"/>
                </a:lnTo>
                <a:lnTo>
                  <a:pt x="1606" y="440"/>
                </a:lnTo>
                <a:close/>
                <a:moveTo>
                  <a:pt x="1615" y="437"/>
                </a:moveTo>
                <a:lnTo>
                  <a:pt x="1615" y="437"/>
                </a:lnTo>
                <a:lnTo>
                  <a:pt x="1614" y="436"/>
                </a:lnTo>
                <a:lnTo>
                  <a:pt x="1612" y="436"/>
                </a:lnTo>
                <a:lnTo>
                  <a:pt x="1611" y="435"/>
                </a:lnTo>
                <a:lnTo>
                  <a:pt x="1614" y="435"/>
                </a:lnTo>
                <a:lnTo>
                  <a:pt x="1615" y="435"/>
                </a:lnTo>
                <a:lnTo>
                  <a:pt x="1616" y="436"/>
                </a:lnTo>
                <a:lnTo>
                  <a:pt x="1617" y="437"/>
                </a:lnTo>
                <a:lnTo>
                  <a:pt x="1615" y="437"/>
                </a:lnTo>
                <a:close/>
                <a:moveTo>
                  <a:pt x="1617" y="429"/>
                </a:moveTo>
                <a:lnTo>
                  <a:pt x="1615" y="429"/>
                </a:lnTo>
                <a:lnTo>
                  <a:pt x="1617" y="426"/>
                </a:lnTo>
                <a:lnTo>
                  <a:pt x="1617" y="429"/>
                </a:lnTo>
                <a:close/>
                <a:moveTo>
                  <a:pt x="1619" y="335"/>
                </a:moveTo>
                <a:lnTo>
                  <a:pt x="1619" y="337"/>
                </a:lnTo>
                <a:lnTo>
                  <a:pt x="1617" y="337"/>
                </a:lnTo>
                <a:lnTo>
                  <a:pt x="1617" y="338"/>
                </a:lnTo>
                <a:lnTo>
                  <a:pt x="1615" y="340"/>
                </a:lnTo>
                <a:lnTo>
                  <a:pt x="1607" y="351"/>
                </a:lnTo>
                <a:lnTo>
                  <a:pt x="1604" y="348"/>
                </a:lnTo>
                <a:lnTo>
                  <a:pt x="1603" y="345"/>
                </a:lnTo>
                <a:lnTo>
                  <a:pt x="1601" y="343"/>
                </a:lnTo>
                <a:lnTo>
                  <a:pt x="1601" y="340"/>
                </a:lnTo>
                <a:lnTo>
                  <a:pt x="1601" y="338"/>
                </a:lnTo>
                <a:lnTo>
                  <a:pt x="1601" y="325"/>
                </a:lnTo>
                <a:lnTo>
                  <a:pt x="1605" y="322"/>
                </a:lnTo>
                <a:lnTo>
                  <a:pt x="1609" y="322"/>
                </a:lnTo>
                <a:lnTo>
                  <a:pt x="1612" y="322"/>
                </a:lnTo>
                <a:lnTo>
                  <a:pt x="1616" y="323"/>
                </a:lnTo>
                <a:lnTo>
                  <a:pt x="1620" y="324"/>
                </a:lnTo>
                <a:lnTo>
                  <a:pt x="1620" y="334"/>
                </a:lnTo>
                <a:lnTo>
                  <a:pt x="1617" y="334"/>
                </a:lnTo>
                <a:lnTo>
                  <a:pt x="1619" y="335"/>
                </a:lnTo>
                <a:close/>
                <a:moveTo>
                  <a:pt x="1475" y="758"/>
                </a:moveTo>
                <a:lnTo>
                  <a:pt x="1475" y="758"/>
                </a:lnTo>
                <a:lnTo>
                  <a:pt x="1476" y="758"/>
                </a:lnTo>
                <a:lnTo>
                  <a:pt x="1475" y="758"/>
                </a:lnTo>
                <a:close/>
                <a:moveTo>
                  <a:pt x="2208" y="279"/>
                </a:moveTo>
                <a:lnTo>
                  <a:pt x="2216" y="263"/>
                </a:lnTo>
                <a:lnTo>
                  <a:pt x="2217" y="260"/>
                </a:lnTo>
                <a:lnTo>
                  <a:pt x="2216" y="259"/>
                </a:lnTo>
                <a:lnTo>
                  <a:pt x="2217" y="259"/>
                </a:lnTo>
                <a:lnTo>
                  <a:pt x="2216" y="225"/>
                </a:lnTo>
                <a:lnTo>
                  <a:pt x="2195" y="199"/>
                </a:lnTo>
                <a:lnTo>
                  <a:pt x="2194" y="198"/>
                </a:lnTo>
                <a:lnTo>
                  <a:pt x="2193" y="198"/>
                </a:lnTo>
                <a:lnTo>
                  <a:pt x="2192" y="198"/>
                </a:lnTo>
                <a:lnTo>
                  <a:pt x="2192" y="199"/>
                </a:lnTo>
                <a:lnTo>
                  <a:pt x="2190" y="196"/>
                </a:lnTo>
                <a:lnTo>
                  <a:pt x="2188" y="195"/>
                </a:lnTo>
                <a:lnTo>
                  <a:pt x="2185" y="193"/>
                </a:lnTo>
                <a:lnTo>
                  <a:pt x="2183" y="192"/>
                </a:lnTo>
                <a:lnTo>
                  <a:pt x="2181" y="190"/>
                </a:lnTo>
                <a:lnTo>
                  <a:pt x="2177" y="190"/>
                </a:lnTo>
                <a:lnTo>
                  <a:pt x="2173" y="189"/>
                </a:lnTo>
                <a:lnTo>
                  <a:pt x="2168" y="189"/>
                </a:lnTo>
                <a:lnTo>
                  <a:pt x="2165" y="187"/>
                </a:lnTo>
                <a:lnTo>
                  <a:pt x="2156" y="187"/>
                </a:lnTo>
                <a:lnTo>
                  <a:pt x="2140" y="185"/>
                </a:lnTo>
                <a:lnTo>
                  <a:pt x="2138" y="185"/>
                </a:lnTo>
                <a:lnTo>
                  <a:pt x="2136" y="185"/>
                </a:lnTo>
                <a:lnTo>
                  <a:pt x="2135" y="187"/>
                </a:lnTo>
                <a:lnTo>
                  <a:pt x="2135" y="188"/>
                </a:lnTo>
                <a:lnTo>
                  <a:pt x="2134" y="188"/>
                </a:lnTo>
                <a:lnTo>
                  <a:pt x="2133" y="189"/>
                </a:lnTo>
                <a:lnTo>
                  <a:pt x="2131" y="192"/>
                </a:lnTo>
                <a:lnTo>
                  <a:pt x="2124" y="192"/>
                </a:lnTo>
                <a:lnTo>
                  <a:pt x="2122" y="193"/>
                </a:lnTo>
                <a:lnTo>
                  <a:pt x="2117" y="193"/>
                </a:lnTo>
                <a:lnTo>
                  <a:pt x="2117" y="194"/>
                </a:lnTo>
                <a:lnTo>
                  <a:pt x="2115" y="194"/>
                </a:lnTo>
                <a:lnTo>
                  <a:pt x="2114" y="194"/>
                </a:lnTo>
                <a:lnTo>
                  <a:pt x="2113" y="195"/>
                </a:lnTo>
                <a:lnTo>
                  <a:pt x="2112" y="195"/>
                </a:lnTo>
                <a:lnTo>
                  <a:pt x="2110" y="195"/>
                </a:lnTo>
                <a:lnTo>
                  <a:pt x="2109" y="195"/>
                </a:lnTo>
                <a:lnTo>
                  <a:pt x="2107" y="195"/>
                </a:lnTo>
                <a:lnTo>
                  <a:pt x="2103" y="195"/>
                </a:lnTo>
                <a:lnTo>
                  <a:pt x="2099" y="196"/>
                </a:lnTo>
                <a:lnTo>
                  <a:pt x="2099" y="199"/>
                </a:lnTo>
                <a:lnTo>
                  <a:pt x="2096" y="199"/>
                </a:lnTo>
                <a:lnTo>
                  <a:pt x="2093" y="199"/>
                </a:lnTo>
                <a:lnTo>
                  <a:pt x="2092" y="200"/>
                </a:lnTo>
                <a:lnTo>
                  <a:pt x="2091" y="201"/>
                </a:lnTo>
                <a:lnTo>
                  <a:pt x="2085" y="203"/>
                </a:lnTo>
                <a:lnTo>
                  <a:pt x="2083" y="204"/>
                </a:lnTo>
                <a:lnTo>
                  <a:pt x="2081" y="204"/>
                </a:lnTo>
                <a:lnTo>
                  <a:pt x="2078" y="205"/>
                </a:lnTo>
                <a:lnTo>
                  <a:pt x="2076" y="206"/>
                </a:lnTo>
                <a:lnTo>
                  <a:pt x="2072" y="209"/>
                </a:lnTo>
                <a:lnTo>
                  <a:pt x="2070" y="210"/>
                </a:lnTo>
                <a:lnTo>
                  <a:pt x="2066" y="212"/>
                </a:lnTo>
                <a:lnTo>
                  <a:pt x="2062" y="215"/>
                </a:lnTo>
                <a:lnTo>
                  <a:pt x="2061" y="216"/>
                </a:lnTo>
                <a:lnTo>
                  <a:pt x="2060" y="217"/>
                </a:lnTo>
                <a:lnTo>
                  <a:pt x="2059" y="219"/>
                </a:lnTo>
                <a:lnTo>
                  <a:pt x="2056" y="220"/>
                </a:lnTo>
                <a:lnTo>
                  <a:pt x="2055" y="220"/>
                </a:lnTo>
                <a:lnTo>
                  <a:pt x="2054" y="220"/>
                </a:lnTo>
                <a:lnTo>
                  <a:pt x="2051" y="221"/>
                </a:lnTo>
                <a:lnTo>
                  <a:pt x="2050" y="221"/>
                </a:lnTo>
                <a:lnTo>
                  <a:pt x="2011" y="249"/>
                </a:lnTo>
                <a:lnTo>
                  <a:pt x="2008" y="250"/>
                </a:lnTo>
                <a:lnTo>
                  <a:pt x="2008" y="252"/>
                </a:lnTo>
                <a:lnTo>
                  <a:pt x="2007" y="252"/>
                </a:lnTo>
                <a:lnTo>
                  <a:pt x="2007" y="253"/>
                </a:lnTo>
                <a:lnTo>
                  <a:pt x="2006" y="253"/>
                </a:lnTo>
                <a:lnTo>
                  <a:pt x="2005" y="254"/>
                </a:lnTo>
                <a:lnTo>
                  <a:pt x="2003" y="254"/>
                </a:lnTo>
                <a:lnTo>
                  <a:pt x="2002" y="254"/>
                </a:lnTo>
                <a:lnTo>
                  <a:pt x="2002" y="257"/>
                </a:lnTo>
                <a:lnTo>
                  <a:pt x="1999" y="259"/>
                </a:lnTo>
                <a:lnTo>
                  <a:pt x="1996" y="260"/>
                </a:lnTo>
                <a:lnTo>
                  <a:pt x="1995" y="260"/>
                </a:lnTo>
                <a:lnTo>
                  <a:pt x="1995" y="263"/>
                </a:lnTo>
                <a:lnTo>
                  <a:pt x="1986" y="269"/>
                </a:lnTo>
                <a:lnTo>
                  <a:pt x="1967" y="287"/>
                </a:lnTo>
                <a:lnTo>
                  <a:pt x="1962" y="292"/>
                </a:lnTo>
                <a:lnTo>
                  <a:pt x="1960" y="293"/>
                </a:lnTo>
                <a:lnTo>
                  <a:pt x="1959" y="295"/>
                </a:lnTo>
                <a:lnTo>
                  <a:pt x="1959" y="296"/>
                </a:lnTo>
                <a:lnTo>
                  <a:pt x="1959" y="297"/>
                </a:lnTo>
                <a:lnTo>
                  <a:pt x="1959" y="298"/>
                </a:lnTo>
                <a:lnTo>
                  <a:pt x="1949" y="308"/>
                </a:lnTo>
                <a:lnTo>
                  <a:pt x="1941" y="322"/>
                </a:lnTo>
                <a:lnTo>
                  <a:pt x="1941" y="325"/>
                </a:lnTo>
                <a:lnTo>
                  <a:pt x="1931" y="341"/>
                </a:lnTo>
                <a:lnTo>
                  <a:pt x="1928" y="344"/>
                </a:lnTo>
                <a:lnTo>
                  <a:pt x="1928" y="345"/>
                </a:lnTo>
                <a:lnTo>
                  <a:pt x="1926" y="351"/>
                </a:lnTo>
                <a:lnTo>
                  <a:pt x="1925" y="351"/>
                </a:lnTo>
                <a:lnTo>
                  <a:pt x="1922" y="360"/>
                </a:lnTo>
                <a:lnTo>
                  <a:pt x="1922" y="361"/>
                </a:lnTo>
                <a:lnTo>
                  <a:pt x="1921" y="361"/>
                </a:lnTo>
                <a:lnTo>
                  <a:pt x="1921" y="362"/>
                </a:lnTo>
                <a:lnTo>
                  <a:pt x="1920" y="364"/>
                </a:lnTo>
                <a:lnTo>
                  <a:pt x="1920" y="365"/>
                </a:lnTo>
                <a:lnTo>
                  <a:pt x="1919" y="365"/>
                </a:lnTo>
                <a:lnTo>
                  <a:pt x="1921" y="365"/>
                </a:lnTo>
                <a:lnTo>
                  <a:pt x="1912" y="387"/>
                </a:lnTo>
                <a:lnTo>
                  <a:pt x="1912" y="386"/>
                </a:lnTo>
                <a:lnTo>
                  <a:pt x="1911" y="386"/>
                </a:lnTo>
                <a:lnTo>
                  <a:pt x="1911" y="387"/>
                </a:lnTo>
                <a:lnTo>
                  <a:pt x="1910" y="388"/>
                </a:lnTo>
                <a:lnTo>
                  <a:pt x="1910" y="389"/>
                </a:lnTo>
                <a:lnTo>
                  <a:pt x="1910" y="391"/>
                </a:lnTo>
                <a:lnTo>
                  <a:pt x="1909" y="399"/>
                </a:lnTo>
                <a:lnTo>
                  <a:pt x="1906" y="399"/>
                </a:lnTo>
                <a:lnTo>
                  <a:pt x="1906" y="400"/>
                </a:lnTo>
                <a:lnTo>
                  <a:pt x="1906" y="402"/>
                </a:lnTo>
                <a:lnTo>
                  <a:pt x="1905" y="403"/>
                </a:lnTo>
                <a:lnTo>
                  <a:pt x="1905" y="404"/>
                </a:lnTo>
                <a:lnTo>
                  <a:pt x="1904" y="405"/>
                </a:lnTo>
                <a:lnTo>
                  <a:pt x="1904" y="407"/>
                </a:lnTo>
                <a:lnTo>
                  <a:pt x="1904" y="408"/>
                </a:lnTo>
                <a:lnTo>
                  <a:pt x="1904" y="409"/>
                </a:lnTo>
                <a:lnTo>
                  <a:pt x="1903" y="409"/>
                </a:lnTo>
                <a:lnTo>
                  <a:pt x="1903" y="410"/>
                </a:lnTo>
                <a:lnTo>
                  <a:pt x="1901" y="411"/>
                </a:lnTo>
                <a:lnTo>
                  <a:pt x="1892" y="441"/>
                </a:lnTo>
                <a:lnTo>
                  <a:pt x="1892" y="442"/>
                </a:lnTo>
                <a:lnTo>
                  <a:pt x="1892" y="443"/>
                </a:lnTo>
                <a:lnTo>
                  <a:pt x="1890" y="443"/>
                </a:lnTo>
                <a:lnTo>
                  <a:pt x="1890" y="445"/>
                </a:lnTo>
                <a:lnTo>
                  <a:pt x="1889" y="443"/>
                </a:lnTo>
                <a:lnTo>
                  <a:pt x="1888" y="443"/>
                </a:lnTo>
                <a:lnTo>
                  <a:pt x="1888" y="442"/>
                </a:lnTo>
                <a:lnTo>
                  <a:pt x="1888" y="441"/>
                </a:lnTo>
                <a:lnTo>
                  <a:pt x="1888" y="440"/>
                </a:lnTo>
                <a:lnTo>
                  <a:pt x="1889" y="438"/>
                </a:lnTo>
                <a:lnTo>
                  <a:pt x="1889" y="437"/>
                </a:lnTo>
                <a:lnTo>
                  <a:pt x="1889" y="436"/>
                </a:lnTo>
                <a:lnTo>
                  <a:pt x="1888" y="435"/>
                </a:lnTo>
                <a:lnTo>
                  <a:pt x="1888" y="411"/>
                </a:lnTo>
                <a:lnTo>
                  <a:pt x="1888" y="410"/>
                </a:lnTo>
                <a:lnTo>
                  <a:pt x="1889" y="409"/>
                </a:lnTo>
                <a:lnTo>
                  <a:pt x="1888" y="409"/>
                </a:lnTo>
                <a:lnTo>
                  <a:pt x="1888" y="391"/>
                </a:lnTo>
                <a:lnTo>
                  <a:pt x="1888" y="341"/>
                </a:lnTo>
                <a:lnTo>
                  <a:pt x="1887" y="337"/>
                </a:lnTo>
                <a:lnTo>
                  <a:pt x="1885" y="333"/>
                </a:lnTo>
                <a:lnTo>
                  <a:pt x="1885" y="329"/>
                </a:lnTo>
                <a:lnTo>
                  <a:pt x="1884" y="325"/>
                </a:lnTo>
                <a:lnTo>
                  <a:pt x="1884" y="322"/>
                </a:lnTo>
                <a:lnTo>
                  <a:pt x="1883" y="318"/>
                </a:lnTo>
                <a:lnTo>
                  <a:pt x="1883" y="316"/>
                </a:lnTo>
                <a:lnTo>
                  <a:pt x="1883" y="313"/>
                </a:lnTo>
                <a:lnTo>
                  <a:pt x="1882" y="311"/>
                </a:lnTo>
                <a:lnTo>
                  <a:pt x="1882" y="308"/>
                </a:lnTo>
                <a:lnTo>
                  <a:pt x="1880" y="307"/>
                </a:lnTo>
                <a:lnTo>
                  <a:pt x="1880" y="305"/>
                </a:lnTo>
                <a:lnTo>
                  <a:pt x="1880" y="303"/>
                </a:lnTo>
                <a:lnTo>
                  <a:pt x="1879" y="303"/>
                </a:lnTo>
                <a:lnTo>
                  <a:pt x="1879" y="302"/>
                </a:lnTo>
                <a:lnTo>
                  <a:pt x="1869" y="298"/>
                </a:lnTo>
                <a:lnTo>
                  <a:pt x="1867" y="301"/>
                </a:lnTo>
                <a:lnTo>
                  <a:pt x="1864" y="301"/>
                </a:lnTo>
                <a:lnTo>
                  <a:pt x="1861" y="302"/>
                </a:lnTo>
                <a:lnTo>
                  <a:pt x="1858" y="303"/>
                </a:lnTo>
                <a:lnTo>
                  <a:pt x="1857" y="306"/>
                </a:lnTo>
                <a:lnTo>
                  <a:pt x="1857" y="316"/>
                </a:lnTo>
                <a:lnTo>
                  <a:pt x="1858" y="321"/>
                </a:lnTo>
                <a:lnTo>
                  <a:pt x="1858" y="337"/>
                </a:lnTo>
                <a:lnTo>
                  <a:pt x="1855" y="351"/>
                </a:lnTo>
                <a:lnTo>
                  <a:pt x="1853" y="354"/>
                </a:lnTo>
                <a:lnTo>
                  <a:pt x="1853" y="356"/>
                </a:lnTo>
                <a:lnTo>
                  <a:pt x="1852" y="359"/>
                </a:lnTo>
                <a:lnTo>
                  <a:pt x="1852" y="360"/>
                </a:lnTo>
                <a:lnTo>
                  <a:pt x="1852" y="361"/>
                </a:lnTo>
                <a:lnTo>
                  <a:pt x="1852" y="364"/>
                </a:lnTo>
                <a:lnTo>
                  <a:pt x="1852" y="365"/>
                </a:lnTo>
                <a:lnTo>
                  <a:pt x="1853" y="365"/>
                </a:lnTo>
                <a:lnTo>
                  <a:pt x="1851" y="365"/>
                </a:lnTo>
                <a:lnTo>
                  <a:pt x="1847" y="380"/>
                </a:lnTo>
                <a:lnTo>
                  <a:pt x="1842" y="387"/>
                </a:lnTo>
                <a:lnTo>
                  <a:pt x="1842" y="391"/>
                </a:lnTo>
                <a:lnTo>
                  <a:pt x="1842" y="397"/>
                </a:lnTo>
                <a:lnTo>
                  <a:pt x="1841" y="398"/>
                </a:lnTo>
                <a:lnTo>
                  <a:pt x="1841" y="399"/>
                </a:lnTo>
                <a:lnTo>
                  <a:pt x="1840" y="402"/>
                </a:lnTo>
                <a:lnTo>
                  <a:pt x="1840" y="403"/>
                </a:lnTo>
                <a:lnTo>
                  <a:pt x="1839" y="421"/>
                </a:lnTo>
                <a:lnTo>
                  <a:pt x="1837" y="421"/>
                </a:lnTo>
                <a:lnTo>
                  <a:pt x="1836" y="421"/>
                </a:lnTo>
                <a:lnTo>
                  <a:pt x="1836" y="423"/>
                </a:lnTo>
                <a:lnTo>
                  <a:pt x="1836" y="424"/>
                </a:lnTo>
                <a:lnTo>
                  <a:pt x="1836" y="425"/>
                </a:lnTo>
                <a:lnTo>
                  <a:pt x="1836" y="427"/>
                </a:lnTo>
                <a:lnTo>
                  <a:pt x="1836" y="429"/>
                </a:lnTo>
                <a:lnTo>
                  <a:pt x="1836" y="431"/>
                </a:lnTo>
                <a:lnTo>
                  <a:pt x="1835" y="432"/>
                </a:lnTo>
                <a:lnTo>
                  <a:pt x="1835" y="434"/>
                </a:lnTo>
                <a:lnTo>
                  <a:pt x="1835" y="435"/>
                </a:lnTo>
                <a:lnTo>
                  <a:pt x="1835" y="451"/>
                </a:lnTo>
                <a:lnTo>
                  <a:pt x="1830" y="480"/>
                </a:lnTo>
                <a:lnTo>
                  <a:pt x="1830" y="481"/>
                </a:lnTo>
                <a:lnTo>
                  <a:pt x="1830" y="483"/>
                </a:lnTo>
                <a:lnTo>
                  <a:pt x="1830" y="484"/>
                </a:lnTo>
                <a:lnTo>
                  <a:pt x="1829" y="484"/>
                </a:lnTo>
                <a:lnTo>
                  <a:pt x="1829" y="485"/>
                </a:lnTo>
                <a:lnTo>
                  <a:pt x="1829" y="486"/>
                </a:lnTo>
                <a:lnTo>
                  <a:pt x="1829" y="492"/>
                </a:lnTo>
                <a:lnTo>
                  <a:pt x="1829" y="516"/>
                </a:lnTo>
                <a:lnTo>
                  <a:pt x="1829" y="522"/>
                </a:lnTo>
                <a:lnTo>
                  <a:pt x="1829" y="528"/>
                </a:lnTo>
                <a:lnTo>
                  <a:pt x="1829" y="533"/>
                </a:lnTo>
                <a:lnTo>
                  <a:pt x="1829" y="539"/>
                </a:lnTo>
                <a:lnTo>
                  <a:pt x="1829" y="543"/>
                </a:lnTo>
                <a:lnTo>
                  <a:pt x="1829" y="548"/>
                </a:lnTo>
                <a:lnTo>
                  <a:pt x="1829" y="551"/>
                </a:lnTo>
                <a:lnTo>
                  <a:pt x="1829" y="555"/>
                </a:lnTo>
                <a:lnTo>
                  <a:pt x="1829" y="559"/>
                </a:lnTo>
                <a:lnTo>
                  <a:pt x="1829" y="561"/>
                </a:lnTo>
                <a:lnTo>
                  <a:pt x="1829" y="564"/>
                </a:lnTo>
                <a:lnTo>
                  <a:pt x="1829" y="566"/>
                </a:lnTo>
                <a:lnTo>
                  <a:pt x="1830" y="569"/>
                </a:lnTo>
                <a:lnTo>
                  <a:pt x="1830" y="570"/>
                </a:lnTo>
                <a:lnTo>
                  <a:pt x="1830" y="571"/>
                </a:lnTo>
                <a:lnTo>
                  <a:pt x="1830" y="574"/>
                </a:lnTo>
                <a:lnTo>
                  <a:pt x="1831" y="576"/>
                </a:lnTo>
                <a:lnTo>
                  <a:pt x="1831" y="578"/>
                </a:lnTo>
                <a:lnTo>
                  <a:pt x="1833" y="580"/>
                </a:lnTo>
                <a:lnTo>
                  <a:pt x="1840" y="594"/>
                </a:lnTo>
                <a:lnTo>
                  <a:pt x="1840" y="597"/>
                </a:lnTo>
                <a:lnTo>
                  <a:pt x="1839" y="603"/>
                </a:lnTo>
                <a:lnTo>
                  <a:pt x="1848" y="617"/>
                </a:lnTo>
                <a:lnTo>
                  <a:pt x="1850" y="619"/>
                </a:lnTo>
                <a:lnTo>
                  <a:pt x="1851" y="620"/>
                </a:lnTo>
                <a:lnTo>
                  <a:pt x="1852" y="620"/>
                </a:lnTo>
                <a:lnTo>
                  <a:pt x="1853" y="620"/>
                </a:lnTo>
                <a:lnTo>
                  <a:pt x="1853" y="623"/>
                </a:lnTo>
                <a:lnTo>
                  <a:pt x="1878" y="635"/>
                </a:lnTo>
                <a:lnTo>
                  <a:pt x="1879" y="636"/>
                </a:lnTo>
                <a:lnTo>
                  <a:pt x="1880" y="636"/>
                </a:lnTo>
                <a:lnTo>
                  <a:pt x="1882" y="637"/>
                </a:lnTo>
                <a:lnTo>
                  <a:pt x="1884" y="639"/>
                </a:lnTo>
                <a:lnTo>
                  <a:pt x="1887" y="639"/>
                </a:lnTo>
                <a:lnTo>
                  <a:pt x="1889" y="640"/>
                </a:lnTo>
                <a:lnTo>
                  <a:pt x="1890" y="640"/>
                </a:lnTo>
                <a:lnTo>
                  <a:pt x="1893" y="640"/>
                </a:lnTo>
                <a:lnTo>
                  <a:pt x="1894" y="640"/>
                </a:lnTo>
                <a:lnTo>
                  <a:pt x="1894" y="641"/>
                </a:lnTo>
                <a:lnTo>
                  <a:pt x="1898" y="641"/>
                </a:lnTo>
                <a:lnTo>
                  <a:pt x="1901" y="641"/>
                </a:lnTo>
                <a:lnTo>
                  <a:pt x="1904" y="642"/>
                </a:lnTo>
                <a:lnTo>
                  <a:pt x="1906" y="642"/>
                </a:lnTo>
                <a:lnTo>
                  <a:pt x="1906" y="641"/>
                </a:lnTo>
                <a:lnTo>
                  <a:pt x="1908" y="641"/>
                </a:lnTo>
                <a:lnTo>
                  <a:pt x="1909" y="641"/>
                </a:lnTo>
                <a:lnTo>
                  <a:pt x="1922" y="633"/>
                </a:lnTo>
                <a:lnTo>
                  <a:pt x="1924" y="631"/>
                </a:lnTo>
                <a:lnTo>
                  <a:pt x="1926" y="631"/>
                </a:lnTo>
                <a:lnTo>
                  <a:pt x="1928" y="630"/>
                </a:lnTo>
                <a:lnTo>
                  <a:pt x="1932" y="630"/>
                </a:lnTo>
                <a:lnTo>
                  <a:pt x="1935" y="629"/>
                </a:lnTo>
                <a:lnTo>
                  <a:pt x="1938" y="629"/>
                </a:lnTo>
                <a:lnTo>
                  <a:pt x="1942" y="629"/>
                </a:lnTo>
                <a:lnTo>
                  <a:pt x="1947" y="629"/>
                </a:lnTo>
                <a:lnTo>
                  <a:pt x="1947" y="630"/>
                </a:lnTo>
                <a:lnTo>
                  <a:pt x="1948" y="631"/>
                </a:lnTo>
                <a:lnTo>
                  <a:pt x="1949" y="631"/>
                </a:lnTo>
                <a:lnTo>
                  <a:pt x="1949" y="629"/>
                </a:lnTo>
                <a:lnTo>
                  <a:pt x="1959" y="631"/>
                </a:lnTo>
                <a:lnTo>
                  <a:pt x="1960" y="631"/>
                </a:lnTo>
                <a:lnTo>
                  <a:pt x="1960" y="630"/>
                </a:lnTo>
                <a:lnTo>
                  <a:pt x="1962" y="630"/>
                </a:lnTo>
                <a:lnTo>
                  <a:pt x="1962" y="629"/>
                </a:lnTo>
                <a:lnTo>
                  <a:pt x="1974" y="631"/>
                </a:lnTo>
                <a:lnTo>
                  <a:pt x="1974" y="629"/>
                </a:lnTo>
                <a:lnTo>
                  <a:pt x="2094" y="623"/>
                </a:lnTo>
                <a:lnTo>
                  <a:pt x="2097" y="623"/>
                </a:lnTo>
                <a:lnTo>
                  <a:pt x="2098" y="623"/>
                </a:lnTo>
                <a:lnTo>
                  <a:pt x="2099" y="624"/>
                </a:lnTo>
                <a:lnTo>
                  <a:pt x="2102" y="625"/>
                </a:lnTo>
                <a:lnTo>
                  <a:pt x="2103" y="626"/>
                </a:lnTo>
                <a:lnTo>
                  <a:pt x="2104" y="628"/>
                </a:lnTo>
                <a:lnTo>
                  <a:pt x="2104" y="629"/>
                </a:lnTo>
                <a:lnTo>
                  <a:pt x="2107" y="630"/>
                </a:lnTo>
                <a:lnTo>
                  <a:pt x="2107" y="631"/>
                </a:lnTo>
                <a:lnTo>
                  <a:pt x="2108" y="631"/>
                </a:lnTo>
                <a:lnTo>
                  <a:pt x="2109" y="633"/>
                </a:lnTo>
                <a:lnTo>
                  <a:pt x="2107" y="636"/>
                </a:lnTo>
                <a:lnTo>
                  <a:pt x="2108" y="637"/>
                </a:lnTo>
                <a:lnTo>
                  <a:pt x="2109" y="639"/>
                </a:lnTo>
                <a:lnTo>
                  <a:pt x="2109" y="641"/>
                </a:lnTo>
                <a:lnTo>
                  <a:pt x="2109" y="642"/>
                </a:lnTo>
                <a:lnTo>
                  <a:pt x="2113" y="645"/>
                </a:lnTo>
                <a:lnTo>
                  <a:pt x="2115" y="647"/>
                </a:lnTo>
                <a:lnTo>
                  <a:pt x="2115" y="655"/>
                </a:lnTo>
                <a:lnTo>
                  <a:pt x="2115" y="657"/>
                </a:lnTo>
                <a:lnTo>
                  <a:pt x="2115" y="658"/>
                </a:lnTo>
                <a:lnTo>
                  <a:pt x="2115" y="661"/>
                </a:lnTo>
                <a:lnTo>
                  <a:pt x="2115" y="662"/>
                </a:lnTo>
                <a:lnTo>
                  <a:pt x="2115" y="663"/>
                </a:lnTo>
                <a:lnTo>
                  <a:pt x="2115" y="664"/>
                </a:lnTo>
                <a:lnTo>
                  <a:pt x="2115" y="666"/>
                </a:lnTo>
                <a:lnTo>
                  <a:pt x="2113" y="668"/>
                </a:lnTo>
                <a:lnTo>
                  <a:pt x="2114" y="669"/>
                </a:lnTo>
                <a:lnTo>
                  <a:pt x="2115" y="671"/>
                </a:lnTo>
                <a:lnTo>
                  <a:pt x="2115" y="673"/>
                </a:lnTo>
                <a:lnTo>
                  <a:pt x="2115" y="674"/>
                </a:lnTo>
                <a:lnTo>
                  <a:pt x="2115" y="677"/>
                </a:lnTo>
                <a:lnTo>
                  <a:pt x="2115" y="678"/>
                </a:lnTo>
                <a:lnTo>
                  <a:pt x="2117" y="680"/>
                </a:lnTo>
                <a:lnTo>
                  <a:pt x="2118" y="682"/>
                </a:lnTo>
                <a:lnTo>
                  <a:pt x="2119" y="683"/>
                </a:lnTo>
                <a:lnTo>
                  <a:pt x="2122" y="685"/>
                </a:lnTo>
                <a:lnTo>
                  <a:pt x="2123" y="687"/>
                </a:lnTo>
                <a:lnTo>
                  <a:pt x="2125" y="688"/>
                </a:lnTo>
                <a:lnTo>
                  <a:pt x="2128" y="688"/>
                </a:lnTo>
                <a:lnTo>
                  <a:pt x="2131" y="693"/>
                </a:lnTo>
                <a:lnTo>
                  <a:pt x="2133" y="693"/>
                </a:lnTo>
                <a:lnTo>
                  <a:pt x="2135" y="694"/>
                </a:lnTo>
                <a:lnTo>
                  <a:pt x="2138" y="695"/>
                </a:lnTo>
                <a:lnTo>
                  <a:pt x="2140" y="696"/>
                </a:lnTo>
                <a:lnTo>
                  <a:pt x="2141" y="696"/>
                </a:lnTo>
                <a:lnTo>
                  <a:pt x="2142" y="696"/>
                </a:lnTo>
                <a:lnTo>
                  <a:pt x="2144" y="696"/>
                </a:lnTo>
                <a:lnTo>
                  <a:pt x="2146" y="696"/>
                </a:lnTo>
                <a:lnTo>
                  <a:pt x="2147" y="696"/>
                </a:lnTo>
                <a:lnTo>
                  <a:pt x="2149" y="696"/>
                </a:lnTo>
                <a:lnTo>
                  <a:pt x="2151" y="695"/>
                </a:lnTo>
                <a:lnTo>
                  <a:pt x="2152" y="694"/>
                </a:lnTo>
                <a:lnTo>
                  <a:pt x="2154" y="693"/>
                </a:lnTo>
                <a:lnTo>
                  <a:pt x="2156" y="690"/>
                </a:lnTo>
                <a:lnTo>
                  <a:pt x="2157" y="689"/>
                </a:lnTo>
                <a:lnTo>
                  <a:pt x="2158" y="688"/>
                </a:lnTo>
                <a:lnTo>
                  <a:pt x="2161" y="684"/>
                </a:lnTo>
                <a:lnTo>
                  <a:pt x="2162" y="684"/>
                </a:lnTo>
                <a:lnTo>
                  <a:pt x="2163" y="684"/>
                </a:lnTo>
                <a:lnTo>
                  <a:pt x="2163" y="683"/>
                </a:lnTo>
                <a:lnTo>
                  <a:pt x="2165" y="683"/>
                </a:lnTo>
                <a:lnTo>
                  <a:pt x="2167" y="682"/>
                </a:lnTo>
                <a:lnTo>
                  <a:pt x="2166" y="682"/>
                </a:lnTo>
                <a:lnTo>
                  <a:pt x="2166" y="680"/>
                </a:lnTo>
                <a:lnTo>
                  <a:pt x="2167" y="680"/>
                </a:lnTo>
                <a:lnTo>
                  <a:pt x="2168" y="680"/>
                </a:lnTo>
                <a:lnTo>
                  <a:pt x="2169" y="680"/>
                </a:lnTo>
                <a:lnTo>
                  <a:pt x="2171" y="680"/>
                </a:lnTo>
                <a:lnTo>
                  <a:pt x="2177" y="673"/>
                </a:lnTo>
                <a:lnTo>
                  <a:pt x="2178" y="672"/>
                </a:lnTo>
                <a:lnTo>
                  <a:pt x="2179" y="672"/>
                </a:lnTo>
                <a:lnTo>
                  <a:pt x="2181" y="672"/>
                </a:lnTo>
                <a:lnTo>
                  <a:pt x="2182" y="671"/>
                </a:lnTo>
                <a:lnTo>
                  <a:pt x="2182" y="669"/>
                </a:lnTo>
                <a:lnTo>
                  <a:pt x="2183" y="669"/>
                </a:lnTo>
                <a:lnTo>
                  <a:pt x="2183" y="668"/>
                </a:lnTo>
                <a:lnTo>
                  <a:pt x="2183" y="667"/>
                </a:lnTo>
                <a:lnTo>
                  <a:pt x="2187" y="667"/>
                </a:lnTo>
                <a:lnTo>
                  <a:pt x="2189" y="645"/>
                </a:lnTo>
                <a:lnTo>
                  <a:pt x="2192" y="642"/>
                </a:lnTo>
                <a:lnTo>
                  <a:pt x="2192" y="603"/>
                </a:lnTo>
                <a:lnTo>
                  <a:pt x="2192" y="598"/>
                </a:lnTo>
                <a:lnTo>
                  <a:pt x="2192" y="594"/>
                </a:lnTo>
                <a:lnTo>
                  <a:pt x="2192" y="592"/>
                </a:lnTo>
                <a:lnTo>
                  <a:pt x="2192" y="588"/>
                </a:lnTo>
                <a:lnTo>
                  <a:pt x="2193" y="583"/>
                </a:lnTo>
                <a:lnTo>
                  <a:pt x="2193" y="581"/>
                </a:lnTo>
                <a:lnTo>
                  <a:pt x="2192" y="580"/>
                </a:lnTo>
                <a:lnTo>
                  <a:pt x="2193" y="577"/>
                </a:lnTo>
                <a:lnTo>
                  <a:pt x="2193" y="575"/>
                </a:lnTo>
                <a:lnTo>
                  <a:pt x="2189" y="551"/>
                </a:lnTo>
                <a:lnTo>
                  <a:pt x="2190" y="549"/>
                </a:lnTo>
                <a:lnTo>
                  <a:pt x="2192" y="548"/>
                </a:lnTo>
                <a:lnTo>
                  <a:pt x="2193" y="545"/>
                </a:lnTo>
                <a:lnTo>
                  <a:pt x="2193" y="544"/>
                </a:lnTo>
                <a:lnTo>
                  <a:pt x="2194" y="543"/>
                </a:lnTo>
                <a:lnTo>
                  <a:pt x="2194" y="540"/>
                </a:lnTo>
                <a:lnTo>
                  <a:pt x="2194" y="539"/>
                </a:lnTo>
                <a:lnTo>
                  <a:pt x="2193" y="538"/>
                </a:lnTo>
                <a:lnTo>
                  <a:pt x="2193" y="535"/>
                </a:lnTo>
                <a:lnTo>
                  <a:pt x="2192" y="534"/>
                </a:lnTo>
                <a:lnTo>
                  <a:pt x="2193" y="533"/>
                </a:lnTo>
                <a:lnTo>
                  <a:pt x="2193" y="532"/>
                </a:lnTo>
                <a:lnTo>
                  <a:pt x="2194" y="531"/>
                </a:lnTo>
                <a:lnTo>
                  <a:pt x="2194" y="529"/>
                </a:lnTo>
                <a:lnTo>
                  <a:pt x="2194" y="528"/>
                </a:lnTo>
                <a:lnTo>
                  <a:pt x="2194" y="527"/>
                </a:lnTo>
                <a:lnTo>
                  <a:pt x="2194" y="526"/>
                </a:lnTo>
                <a:lnTo>
                  <a:pt x="2193" y="524"/>
                </a:lnTo>
                <a:lnTo>
                  <a:pt x="2194" y="523"/>
                </a:lnTo>
                <a:lnTo>
                  <a:pt x="2195" y="522"/>
                </a:lnTo>
                <a:lnTo>
                  <a:pt x="2197" y="521"/>
                </a:lnTo>
                <a:lnTo>
                  <a:pt x="2197" y="520"/>
                </a:lnTo>
                <a:lnTo>
                  <a:pt x="2197" y="518"/>
                </a:lnTo>
                <a:lnTo>
                  <a:pt x="2197" y="517"/>
                </a:lnTo>
                <a:lnTo>
                  <a:pt x="2197" y="516"/>
                </a:lnTo>
                <a:lnTo>
                  <a:pt x="2197" y="515"/>
                </a:lnTo>
                <a:lnTo>
                  <a:pt x="2195" y="513"/>
                </a:lnTo>
                <a:lnTo>
                  <a:pt x="2195" y="504"/>
                </a:lnTo>
                <a:lnTo>
                  <a:pt x="2198" y="504"/>
                </a:lnTo>
                <a:lnTo>
                  <a:pt x="2198" y="502"/>
                </a:lnTo>
                <a:lnTo>
                  <a:pt x="2198" y="501"/>
                </a:lnTo>
                <a:lnTo>
                  <a:pt x="2197" y="500"/>
                </a:lnTo>
                <a:lnTo>
                  <a:pt x="2197" y="499"/>
                </a:lnTo>
                <a:lnTo>
                  <a:pt x="2197" y="497"/>
                </a:lnTo>
                <a:lnTo>
                  <a:pt x="2195" y="497"/>
                </a:lnTo>
                <a:lnTo>
                  <a:pt x="2195" y="499"/>
                </a:lnTo>
                <a:lnTo>
                  <a:pt x="2194" y="495"/>
                </a:lnTo>
                <a:lnTo>
                  <a:pt x="2194" y="492"/>
                </a:lnTo>
                <a:lnTo>
                  <a:pt x="2194" y="490"/>
                </a:lnTo>
                <a:lnTo>
                  <a:pt x="2194" y="488"/>
                </a:lnTo>
                <a:lnTo>
                  <a:pt x="2194" y="486"/>
                </a:lnTo>
                <a:lnTo>
                  <a:pt x="2195" y="484"/>
                </a:lnTo>
                <a:lnTo>
                  <a:pt x="2198" y="480"/>
                </a:lnTo>
                <a:lnTo>
                  <a:pt x="2198" y="458"/>
                </a:lnTo>
                <a:lnTo>
                  <a:pt x="2199" y="457"/>
                </a:lnTo>
                <a:lnTo>
                  <a:pt x="2199" y="454"/>
                </a:lnTo>
                <a:lnTo>
                  <a:pt x="2199" y="453"/>
                </a:lnTo>
                <a:lnTo>
                  <a:pt x="2198" y="452"/>
                </a:lnTo>
                <a:lnTo>
                  <a:pt x="2198" y="451"/>
                </a:lnTo>
                <a:lnTo>
                  <a:pt x="2197" y="450"/>
                </a:lnTo>
                <a:lnTo>
                  <a:pt x="2197" y="448"/>
                </a:lnTo>
                <a:lnTo>
                  <a:pt x="2197" y="447"/>
                </a:lnTo>
                <a:lnTo>
                  <a:pt x="2198" y="446"/>
                </a:lnTo>
                <a:lnTo>
                  <a:pt x="2195" y="446"/>
                </a:lnTo>
                <a:lnTo>
                  <a:pt x="2195" y="445"/>
                </a:lnTo>
                <a:lnTo>
                  <a:pt x="2195" y="443"/>
                </a:lnTo>
                <a:lnTo>
                  <a:pt x="2197" y="442"/>
                </a:lnTo>
                <a:lnTo>
                  <a:pt x="2198" y="441"/>
                </a:lnTo>
                <a:lnTo>
                  <a:pt x="2193" y="438"/>
                </a:lnTo>
                <a:lnTo>
                  <a:pt x="2193" y="435"/>
                </a:lnTo>
                <a:lnTo>
                  <a:pt x="2194" y="435"/>
                </a:lnTo>
                <a:lnTo>
                  <a:pt x="2195" y="434"/>
                </a:lnTo>
                <a:lnTo>
                  <a:pt x="2197" y="432"/>
                </a:lnTo>
                <a:lnTo>
                  <a:pt x="2198" y="431"/>
                </a:lnTo>
                <a:lnTo>
                  <a:pt x="2198" y="430"/>
                </a:lnTo>
                <a:lnTo>
                  <a:pt x="2198" y="429"/>
                </a:lnTo>
                <a:lnTo>
                  <a:pt x="2199" y="429"/>
                </a:lnTo>
                <a:lnTo>
                  <a:pt x="2198" y="426"/>
                </a:lnTo>
                <a:lnTo>
                  <a:pt x="2195" y="423"/>
                </a:lnTo>
                <a:lnTo>
                  <a:pt x="2194" y="420"/>
                </a:lnTo>
                <a:lnTo>
                  <a:pt x="2193" y="418"/>
                </a:lnTo>
                <a:lnTo>
                  <a:pt x="2193" y="413"/>
                </a:lnTo>
                <a:lnTo>
                  <a:pt x="2194" y="409"/>
                </a:lnTo>
                <a:lnTo>
                  <a:pt x="2194" y="408"/>
                </a:lnTo>
                <a:lnTo>
                  <a:pt x="2194" y="405"/>
                </a:lnTo>
                <a:lnTo>
                  <a:pt x="2194" y="404"/>
                </a:lnTo>
                <a:lnTo>
                  <a:pt x="2194" y="403"/>
                </a:lnTo>
                <a:lnTo>
                  <a:pt x="2194" y="399"/>
                </a:lnTo>
                <a:lnTo>
                  <a:pt x="2194" y="397"/>
                </a:lnTo>
                <a:lnTo>
                  <a:pt x="2194" y="394"/>
                </a:lnTo>
                <a:lnTo>
                  <a:pt x="2194" y="393"/>
                </a:lnTo>
                <a:lnTo>
                  <a:pt x="2193" y="392"/>
                </a:lnTo>
                <a:lnTo>
                  <a:pt x="2193" y="391"/>
                </a:lnTo>
                <a:lnTo>
                  <a:pt x="2193" y="389"/>
                </a:lnTo>
                <a:lnTo>
                  <a:pt x="2193" y="387"/>
                </a:lnTo>
                <a:lnTo>
                  <a:pt x="2193" y="386"/>
                </a:lnTo>
                <a:lnTo>
                  <a:pt x="2192" y="384"/>
                </a:lnTo>
                <a:lnTo>
                  <a:pt x="2192" y="383"/>
                </a:lnTo>
                <a:lnTo>
                  <a:pt x="2192" y="382"/>
                </a:lnTo>
                <a:lnTo>
                  <a:pt x="2193" y="381"/>
                </a:lnTo>
                <a:lnTo>
                  <a:pt x="2193" y="380"/>
                </a:lnTo>
                <a:lnTo>
                  <a:pt x="2193" y="373"/>
                </a:lnTo>
                <a:lnTo>
                  <a:pt x="2195" y="364"/>
                </a:lnTo>
                <a:lnTo>
                  <a:pt x="2193" y="350"/>
                </a:lnTo>
                <a:lnTo>
                  <a:pt x="2195" y="344"/>
                </a:lnTo>
                <a:lnTo>
                  <a:pt x="2194" y="343"/>
                </a:lnTo>
                <a:lnTo>
                  <a:pt x="2193" y="341"/>
                </a:lnTo>
                <a:lnTo>
                  <a:pt x="2193" y="340"/>
                </a:lnTo>
                <a:lnTo>
                  <a:pt x="2194" y="334"/>
                </a:lnTo>
                <a:lnTo>
                  <a:pt x="2195" y="332"/>
                </a:lnTo>
                <a:lnTo>
                  <a:pt x="2195" y="329"/>
                </a:lnTo>
                <a:lnTo>
                  <a:pt x="2197" y="325"/>
                </a:lnTo>
                <a:lnTo>
                  <a:pt x="2197" y="324"/>
                </a:lnTo>
                <a:lnTo>
                  <a:pt x="2198" y="324"/>
                </a:lnTo>
                <a:lnTo>
                  <a:pt x="2198" y="318"/>
                </a:lnTo>
                <a:lnTo>
                  <a:pt x="2201" y="306"/>
                </a:lnTo>
                <a:lnTo>
                  <a:pt x="2203" y="303"/>
                </a:lnTo>
                <a:lnTo>
                  <a:pt x="2204" y="302"/>
                </a:lnTo>
                <a:lnTo>
                  <a:pt x="2204" y="296"/>
                </a:lnTo>
                <a:lnTo>
                  <a:pt x="2204" y="293"/>
                </a:lnTo>
                <a:lnTo>
                  <a:pt x="2205" y="290"/>
                </a:lnTo>
                <a:lnTo>
                  <a:pt x="2205" y="289"/>
                </a:lnTo>
                <a:lnTo>
                  <a:pt x="2205" y="287"/>
                </a:lnTo>
                <a:lnTo>
                  <a:pt x="2206" y="282"/>
                </a:lnTo>
                <a:lnTo>
                  <a:pt x="2208" y="279"/>
                </a:lnTo>
                <a:close/>
                <a:moveTo>
                  <a:pt x="2090" y="244"/>
                </a:moveTo>
                <a:lnTo>
                  <a:pt x="2091" y="244"/>
                </a:lnTo>
                <a:lnTo>
                  <a:pt x="2092" y="244"/>
                </a:lnTo>
                <a:lnTo>
                  <a:pt x="2093" y="243"/>
                </a:lnTo>
                <a:lnTo>
                  <a:pt x="2094" y="243"/>
                </a:lnTo>
                <a:lnTo>
                  <a:pt x="2117" y="241"/>
                </a:lnTo>
                <a:lnTo>
                  <a:pt x="2117" y="244"/>
                </a:lnTo>
                <a:lnTo>
                  <a:pt x="2118" y="246"/>
                </a:lnTo>
                <a:lnTo>
                  <a:pt x="2119" y="247"/>
                </a:lnTo>
                <a:lnTo>
                  <a:pt x="2119" y="248"/>
                </a:lnTo>
                <a:lnTo>
                  <a:pt x="2119" y="249"/>
                </a:lnTo>
                <a:lnTo>
                  <a:pt x="2122" y="260"/>
                </a:lnTo>
                <a:lnTo>
                  <a:pt x="2122" y="279"/>
                </a:lnTo>
                <a:lnTo>
                  <a:pt x="2117" y="273"/>
                </a:lnTo>
                <a:lnTo>
                  <a:pt x="2117" y="271"/>
                </a:lnTo>
                <a:lnTo>
                  <a:pt x="2115" y="270"/>
                </a:lnTo>
                <a:lnTo>
                  <a:pt x="2115" y="269"/>
                </a:lnTo>
                <a:lnTo>
                  <a:pt x="2114" y="268"/>
                </a:lnTo>
                <a:lnTo>
                  <a:pt x="2114" y="266"/>
                </a:lnTo>
                <a:lnTo>
                  <a:pt x="2115" y="266"/>
                </a:lnTo>
                <a:lnTo>
                  <a:pt x="2103" y="254"/>
                </a:lnTo>
                <a:lnTo>
                  <a:pt x="2088" y="244"/>
                </a:lnTo>
                <a:lnTo>
                  <a:pt x="2090" y="244"/>
                </a:lnTo>
                <a:close/>
                <a:moveTo>
                  <a:pt x="2042" y="262"/>
                </a:moveTo>
                <a:lnTo>
                  <a:pt x="2043" y="262"/>
                </a:lnTo>
                <a:lnTo>
                  <a:pt x="2044" y="260"/>
                </a:lnTo>
                <a:lnTo>
                  <a:pt x="2045" y="260"/>
                </a:lnTo>
                <a:lnTo>
                  <a:pt x="2047" y="260"/>
                </a:lnTo>
                <a:lnTo>
                  <a:pt x="2050" y="260"/>
                </a:lnTo>
                <a:lnTo>
                  <a:pt x="2048" y="263"/>
                </a:lnTo>
                <a:lnTo>
                  <a:pt x="2047" y="263"/>
                </a:lnTo>
                <a:lnTo>
                  <a:pt x="2047" y="264"/>
                </a:lnTo>
                <a:lnTo>
                  <a:pt x="2045" y="264"/>
                </a:lnTo>
                <a:lnTo>
                  <a:pt x="2044" y="264"/>
                </a:lnTo>
                <a:lnTo>
                  <a:pt x="2043" y="264"/>
                </a:lnTo>
                <a:lnTo>
                  <a:pt x="2043" y="263"/>
                </a:lnTo>
                <a:lnTo>
                  <a:pt x="2042" y="263"/>
                </a:lnTo>
                <a:lnTo>
                  <a:pt x="2042" y="262"/>
                </a:lnTo>
                <a:close/>
                <a:moveTo>
                  <a:pt x="2016" y="319"/>
                </a:moveTo>
                <a:lnTo>
                  <a:pt x="2015" y="321"/>
                </a:lnTo>
                <a:lnTo>
                  <a:pt x="2013" y="321"/>
                </a:lnTo>
                <a:lnTo>
                  <a:pt x="2013" y="322"/>
                </a:lnTo>
                <a:lnTo>
                  <a:pt x="2011" y="322"/>
                </a:lnTo>
                <a:lnTo>
                  <a:pt x="1996" y="332"/>
                </a:lnTo>
                <a:lnTo>
                  <a:pt x="2001" y="334"/>
                </a:lnTo>
                <a:lnTo>
                  <a:pt x="1995" y="334"/>
                </a:lnTo>
                <a:lnTo>
                  <a:pt x="1992" y="337"/>
                </a:lnTo>
                <a:lnTo>
                  <a:pt x="1991" y="337"/>
                </a:lnTo>
                <a:lnTo>
                  <a:pt x="1991" y="338"/>
                </a:lnTo>
                <a:lnTo>
                  <a:pt x="1990" y="338"/>
                </a:lnTo>
                <a:lnTo>
                  <a:pt x="1989" y="339"/>
                </a:lnTo>
                <a:lnTo>
                  <a:pt x="1987" y="339"/>
                </a:lnTo>
                <a:lnTo>
                  <a:pt x="1986" y="340"/>
                </a:lnTo>
                <a:lnTo>
                  <a:pt x="1985" y="340"/>
                </a:lnTo>
                <a:lnTo>
                  <a:pt x="1984" y="340"/>
                </a:lnTo>
                <a:lnTo>
                  <a:pt x="1984" y="341"/>
                </a:lnTo>
                <a:lnTo>
                  <a:pt x="1984" y="343"/>
                </a:lnTo>
                <a:lnTo>
                  <a:pt x="1984" y="344"/>
                </a:lnTo>
                <a:lnTo>
                  <a:pt x="1984" y="345"/>
                </a:lnTo>
                <a:lnTo>
                  <a:pt x="1983" y="345"/>
                </a:lnTo>
                <a:lnTo>
                  <a:pt x="1971" y="354"/>
                </a:lnTo>
                <a:lnTo>
                  <a:pt x="1970" y="354"/>
                </a:lnTo>
                <a:lnTo>
                  <a:pt x="1965" y="357"/>
                </a:lnTo>
                <a:lnTo>
                  <a:pt x="1964" y="359"/>
                </a:lnTo>
                <a:lnTo>
                  <a:pt x="1963" y="360"/>
                </a:lnTo>
                <a:lnTo>
                  <a:pt x="1962" y="360"/>
                </a:lnTo>
                <a:lnTo>
                  <a:pt x="1959" y="360"/>
                </a:lnTo>
                <a:lnTo>
                  <a:pt x="1959" y="359"/>
                </a:lnTo>
                <a:lnTo>
                  <a:pt x="1958" y="357"/>
                </a:lnTo>
                <a:lnTo>
                  <a:pt x="1958" y="356"/>
                </a:lnTo>
                <a:lnTo>
                  <a:pt x="1962" y="356"/>
                </a:lnTo>
                <a:lnTo>
                  <a:pt x="1970" y="340"/>
                </a:lnTo>
                <a:lnTo>
                  <a:pt x="1971" y="340"/>
                </a:lnTo>
                <a:lnTo>
                  <a:pt x="1976" y="332"/>
                </a:lnTo>
                <a:lnTo>
                  <a:pt x="1978" y="332"/>
                </a:lnTo>
                <a:lnTo>
                  <a:pt x="1978" y="330"/>
                </a:lnTo>
                <a:lnTo>
                  <a:pt x="1979" y="330"/>
                </a:lnTo>
                <a:lnTo>
                  <a:pt x="1980" y="332"/>
                </a:lnTo>
                <a:lnTo>
                  <a:pt x="1980" y="330"/>
                </a:lnTo>
                <a:lnTo>
                  <a:pt x="1980" y="329"/>
                </a:lnTo>
                <a:lnTo>
                  <a:pt x="1981" y="328"/>
                </a:lnTo>
                <a:lnTo>
                  <a:pt x="1980" y="328"/>
                </a:lnTo>
                <a:lnTo>
                  <a:pt x="1981" y="327"/>
                </a:lnTo>
                <a:lnTo>
                  <a:pt x="1983" y="325"/>
                </a:lnTo>
                <a:lnTo>
                  <a:pt x="1984" y="324"/>
                </a:lnTo>
                <a:lnTo>
                  <a:pt x="1990" y="318"/>
                </a:lnTo>
                <a:lnTo>
                  <a:pt x="1991" y="316"/>
                </a:lnTo>
                <a:lnTo>
                  <a:pt x="1992" y="314"/>
                </a:lnTo>
                <a:lnTo>
                  <a:pt x="1994" y="314"/>
                </a:lnTo>
                <a:lnTo>
                  <a:pt x="1995" y="314"/>
                </a:lnTo>
                <a:lnTo>
                  <a:pt x="1999" y="309"/>
                </a:lnTo>
                <a:lnTo>
                  <a:pt x="2008" y="302"/>
                </a:lnTo>
                <a:lnTo>
                  <a:pt x="2013" y="298"/>
                </a:lnTo>
                <a:lnTo>
                  <a:pt x="2017" y="298"/>
                </a:lnTo>
                <a:lnTo>
                  <a:pt x="2015" y="296"/>
                </a:lnTo>
                <a:lnTo>
                  <a:pt x="2017" y="295"/>
                </a:lnTo>
                <a:lnTo>
                  <a:pt x="2019" y="293"/>
                </a:lnTo>
                <a:lnTo>
                  <a:pt x="2021" y="292"/>
                </a:lnTo>
                <a:lnTo>
                  <a:pt x="2023" y="290"/>
                </a:lnTo>
                <a:lnTo>
                  <a:pt x="2023" y="306"/>
                </a:lnTo>
                <a:lnTo>
                  <a:pt x="2024" y="305"/>
                </a:lnTo>
                <a:lnTo>
                  <a:pt x="2024" y="306"/>
                </a:lnTo>
                <a:lnTo>
                  <a:pt x="2024" y="307"/>
                </a:lnTo>
                <a:lnTo>
                  <a:pt x="2024" y="308"/>
                </a:lnTo>
                <a:lnTo>
                  <a:pt x="2026" y="311"/>
                </a:lnTo>
                <a:lnTo>
                  <a:pt x="2026" y="313"/>
                </a:lnTo>
                <a:lnTo>
                  <a:pt x="2026" y="314"/>
                </a:lnTo>
                <a:lnTo>
                  <a:pt x="2026" y="316"/>
                </a:lnTo>
                <a:lnTo>
                  <a:pt x="2024" y="316"/>
                </a:lnTo>
                <a:lnTo>
                  <a:pt x="2023" y="316"/>
                </a:lnTo>
                <a:lnTo>
                  <a:pt x="2022" y="317"/>
                </a:lnTo>
                <a:lnTo>
                  <a:pt x="2021" y="317"/>
                </a:lnTo>
                <a:lnTo>
                  <a:pt x="2019" y="318"/>
                </a:lnTo>
                <a:lnTo>
                  <a:pt x="2018" y="318"/>
                </a:lnTo>
                <a:lnTo>
                  <a:pt x="2016" y="319"/>
                </a:lnTo>
                <a:close/>
                <a:moveTo>
                  <a:pt x="2017" y="360"/>
                </a:moveTo>
                <a:lnTo>
                  <a:pt x="2017" y="361"/>
                </a:lnTo>
                <a:lnTo>
                  <a:pt x="2015" y="361"/>
                </a:lnTo>
                <a:lnTo>
                  <a:pt x="2016" y="360"/>
                </a:lnTo>
                <a:lnTo>
                  <a:pt x="2017" y="360"/>
                </a:lnTo>
                <a:close/>
                <a:moveTo>
                  <a:pt x="1968" y="332"/>
                </a:moveTo>
                <a:lnTo>
                  <a:pt x="1970" y="332"/>
                </a:lnTo>
                <a:lnTo>
                  <a:pt x="1968" y="330"/>
                </a:lnTo>
                <a:lnTo>
                  <a:pt x="1971" y="330"/>
                </a:lnTo>
                <a:lnTo>
                  <a:pt x="1970" y="332"/>
                </a:lnTo>
                <a:lnTo>
                  <a:pt x="1968" y="334"/>
                </a:lnTo>
                <a:lnTo>
                  <a:pt x="1968" y="335"/>
                </a:lnTo>
                <a:lnTo>
                  <a:pt x="1967" y="335"/>
                </a:lnTo>
                <a:lnTo>
                  <a:pt x="1965" y="335"/>
                </a:lnTo>
                <a:lnTo>
                  <a:pt x="1965" y="337"/>
                </a:lnTo>
                <a:lnTo>
                  <a:pt x="1968" y="332"/>
                </a:lnTo>
                <a:close/>
                <a:moveTo>
                  <a:pt x="1962" y="341"/>
                </a:moveTo>
                <a:lnTo>
                  <a:pt x="1964" y="338"/>
                </a:lnTo>
                <a:lnTo>
                  <a:pt x="1964" y="341"/>
                </a:lnTo>
                <a:lnTo>
                  <a:pt x="1962" y="341"/>
                </a:lnTo>
                <a:lnTo>
                  <a:pt x="1962" y="344"/>
                </a:lnTo>
                <a:lnTo>
                  <a:pt x="1959" y="341"/>
                </a:lnTo>
                <a:lnTo>
                  <a:pt x="1962" y="341"/>
                </a:lnTo>
                <a:close/>
                <a:moveTo>
                  <a:pt x="1948" y="365"/>
                </a:moveTo>
                <a:lnTo>
                  <a:pt x="1949" y="364"/>
                </a:lnTo>
                <a:lnTo>
                  <a:pt x="1951" y="362"/>
                </a:lnTo>
                <a:lnTo>
                  <a:pt x="1951" y="360"/>
                </a:lnTo>
                <a:lnTo>
                  <a:pt x="1952" y="357"/>
                </a:lnTo>
                <a:lnTo>
                  <a:pt x="1953" y="356"/>
                </a:lnTo>
                <a:lnTo>
                  <a:pt x="1954" y="352"/>
                </a:lnTo>
                <a:lnTo>
                  <a:pt x="1955" y="350"/>
                </a:lnTo>
                <a:lnTo>
                  <a:pt x="1959" y="344"/>
                </a:lnTo>
                <a:lnTo>
                  <a:pt x="1960" y="344"/>
                </a:lnTo>
                <a:lnTo>
                  <a:pt x="1962" y="345"/>
                </a:lnTo>
                <a:lnTo>
                  <a:pt x="1962" y="346"/>
                </a:lnTo>
                <a:lnTo>
                  <a:pt x="1962" y="348"/>
                </a:lnTo>
                <a:lnTo>
                  <a:pt x="1955" y="357"/>
                </a:lnTo>
                <a:lnTo>
                  <a:pt x="1955" y="361"/>
                </a:lnTo>
                <a:lnTo>
                  <a:pt x="1955" y="362"/>
                </a:lnTo>
                <a:lnTo>
                  <a:pt x="1954" y="364"/>
                </a:lnTo>
                <a:lnTo>
                  <a:pt x="1954" y="365"/>
                </a:lnTo>
                <a:lnTo>
                  <a:pt x="1953" y="365"/>
                </a:lnTo>
                <a:lnTo>
                  <a:pt x="1953" y="366"/>
                </a:lnTo>
                <a:lnTo>
                  <a:pt x="1952" y="366"/>
                </a:lnTo>
                <a:lnTo>
                  <a:pt x="1951" y="366"/>
                </a:lnTo>
                <a:lnTo>
                  <a:pt x="1949" y="366"/>
                </a:lnTo>
                <a:lnTo>
                  <a:pt x="1948" y="366"/>
                </a:lnTo>
                <a:lnTo>
                  <a:pt x="1947" y="365"/>
                </a:lnTo>
                <a:lnTo>
                  <a:pt x="1948" y="365"/>
                </a:lnTo>
                <a:close/>
                <a:moveTo>
                  <a:pt x="1974" y="389"/>
                </a:moveTo>
                <a:lnTo>
                  <a:pt x="1986" y="386"/>
                </a:lnTo>
                <a:lnTo>
                  <a:pt x="1989" y="384"/>
                </a:lnTo>
                <a:lnTo>
                  <a:pt x="1990" y="383"/>
                </a:lnTo>
                <a:lnTo>
                  <a:pt x="1991" y="382"/>
                </a:lnTo>
                <a:lnTo>
                  <a:pt x="1992" y="382"/>
                </a:lnTo>
                <a:lnTo>
                  <a:pt x="1994" y="381"/>
                </a:lnTo>
                <a:lnTo>
                  <a:pt x="1995" y="381"/>
                </a:lnTo>
                <a:lnTo>
                  <a:pt x="1996" y="380"/>
                </a:lnTo>
                <a:lnTo>
                  <a:pt x="1995" y="377"/>
                </a:lnTo>
                <a:lnTo>
                  <a:pt x="1996" y="377"/>
                </a:lnTo>
                <a:lnTo>
                  <a:pt x="1997" y="376"/>
                </a:lnTo>
                <a:lnTo>
                  <a:pt x="1999" y="376"/>
                </a:lnTo>
                <a:lnTo>
                  <a:pt x="1999" y="375"/>
                </a:lnTo>
                <a:lnTo>
                  <a:pt x="2000" y="375"/>
                </a:lnTo>
                <a:lnTo>
                  <a:pt x="2000" y="373"/>
                </a:lnTo>
                <a:lnTo>
                  <a:pt x="2000" y="372"/>
                </a:lnTo>
                <a:lnTo>
                  <a:pt x="2001" y="371"/>
                </a:lnTo>
                <a:lnTo>
                  <a:pt x="2002" y="371"/>
                </a:lnTo>
                <a:lnTo>
                  <a:pt x="2003" y="372"/>
                </a:lnTo>
                <a:lnTo>
                  <a:pt x="2005" y="372"/>
                </a:lnTo>
                <a:lnTo>
                  <a:pt x="2005" y="373"/>
                </a:lnTo>
                <a:lnTo>
                  <a:pt x="2007" y="367"/>
                </a:lnTo>
                <a:lnTo>
                  <a:pt x="2013" y="361"/>
                </a:lnTo>
                <a:lnTo>
                  <a:pt x="2013" y="364"/>
                </a:lnTo>
                <a:lnTo>
                  <a:pt x="2013" y="365"/>
                </a:lnTo>
                <a:lnTo>
                  <a:pt x="2013" y="366"/>
                </a:lnTo>
                <a:lnTo>
                  <a:pt x="2015" y="367"/>
                </a:lnTo>
                <a:lnTo>
                  <a:pt x="2017" y="367"/>
                </a:lnTo>
                <a:lnTo>
                  <a:pt x="2019" y="364"/>
                </a:lnTo>
                <a:lnTo>
                  <a:pt x="2019" y="361"/>
                </a:lnTo>
                <a:lnTo>
                  <a:pt x="2021" y="361"/>
                </a:lnTo>
                <a:lnTo>
                  <a:pt x="2022" y="360"/>
                </a:lnTo>
                <a:lnTo>
                  <a:pt x="2023" y="360"/>
                </a:lnTo>
                <a:lnTo>
                  <a:pt x="2022" y="360"/>
                </a:lnTo>
                <a:lnTo>
                  <a:pt x="2022" y="359"/>
                </a:lnTo>
                <a:lnTo>
                  <a:pt x="2022" y="357"/>
                </a:lnTo>
                <a:lnTo>
                  <a:pt x="2023" y="356"/>
                </a:lnTo>
                <a:lnTo>
                  <a:pt x="2022" y="356"/>
                </a:lnTo>
                <a:lnTo>
                  <a:pt x="2021" y="356"/>
                </a:lnTo>
                <a:lnTo>
                  <a:pt x="2019" y="356"/>
                </a:lnTo>
                <a:lnTo>
                  <a:pt x="2021" y="354"/>
                </a:lnTo>
                <a:lnTo>
                  <a:pt x="2023" y="356"/>
                </a:lnTo>
                <a:lnTo>
                  <a:pt x="2024" y="355"/>
                </a:lnTo>
                <a:lnTo>
                  <a:pt x="2026" y="354"/>
                </a:lnTo>
                <a:lnTo>
                  <a:pt x="2027" y="354"/>
                </a:lnTo>
                <a:lnTo>
                  <a:pt x="2028" y="351"/>
                </a:lnTo>
                <a:lnTo>
                  <a:pt x="2029" y="350"/>
                </a:lnTo>
                <a:lnTo>
                  <a:pt x="2029" y="349"/>
                </a:lnTo>
                <a:lnTo>
                  <a:pt x="2029" y="348"/>
                </a:lnTo>
                <a:lnTo>
                  <a:pt x="2033" y="345"/>
                </a:lnTo>
                <a:lnTo>
                  <a:pt x="2034" y="346"/>
                </a:lnTo>
                <a:lnTo>
                  <a:pt x="2034" y="348"/>
                </a:lnTo>
                <a:lnTo>
                  <a:pt x="2035" y="348"/>
                </a:lnTo>
                <a:lnTo>
                  <a:pt x="2035" y="349"/>
                </a:lnTo>
                <a:lnTo>
                  <a:pt x="2035" y="350"/>
                </a:lnTo>
                <a:lnTo>
                  <a:pt x="2035" y="351"/>
                </a:lnTo>
                <a:lnTo>
                  <a:pt x="2038" y="357"/>
                </a:lnTo>
                <a:lnTo>
                  <a:pt x="2038" y="361"/>
                </a:lnTo>
                <a:lnTo>
                  <a:pt x="2038" y="364"/>
                </a:lnTo>
                <a:lnTo>
                  <a:pt x="2038" y="365"/>
                </a:lnTo>
                <a:lnTo>
                  <a:pt x="2039" y="366"/>
                </a:lnTo>
                <a:lnTo>
                  <a:pt x="2039" y="367"/>
                </a:lnTo>
                <a:lnTo>
                  <a:pt x="2035" y="370"/>
                </a:lnTo>
                <a:lnTo>
                  <a:pt x="2037" y="371"/>
                </a:lnTo>
                <a:lnTo>
                  <a:pt x="2039" y="373"/>
                </a:lnTo>
                <a:lnTo>
                  <a:pt x="2040" y="376"/>
                </a:lnTo>
                <a:lnTo>
                  <a:pt x="2042" y="380"/>
                </a:lnTo>
                <a:lnTo>
                  <a:pt x="2043" y="391"/>
                </a:lnTo>
                <a:lnTo>
                  <a:pt x="2044" y="392"/>
                </a:lnTo>
                <a:lnTo>
                  <a:pt x="2042" y="392"/>
                </a:lnTo>
                <a:lnTo>
                  <a:pt x="2039" y="393"/>
                </a:lnTo>
                <a:lnTo>
                  <a:pt x="2039" y="392"/>
                </a:lnTo>
                <a:lnTo>
                  <a:pt x="2038" y="391"/>
                </a:lnTo>
                <a:lnTo>
                  <a:pt x="2035" y="387"/>
                </a:lnTo>
                <a:lnTo>
                  <a:pt x="2035" y="391"/>
                </a:lnTo>
                <a:lnTo>
                  <a:pt x="2035" y="395"/>
                </a:lnTo>
                <a:lnTo>
                  <a:pt x="2035" y="397"/>
                </a:lnTo>
                <a:lnTo>
                  <a:pt x="2035" y="399"/>
                </a:lnTo>
                <a:lnTo>
                  <a:pt x="2035" y="403"/>
                </a:lnTo>
                <a:lnTo>
                  <a:pt x="2037" y="407"/>
                </a:lnTo>
                <a:lnTo>
                  <a:pt x="2038" y="409"/>
                </a:lnTo>
                <a:lnTo>
                  <a:pt x="2038" y="410"/>
                </a:lnTo>
                <a:lnTo>
                  <a:pt x="2039" y="410"/>
                </a:lnTo>
                <a:lnTo>
                  <a:pt x="2040" y="411"/>
                </a:lnTo>
                <a:lnTo>
                  <a:pt x="2040" y="413"/>
                </a:lnTo>
                <a:lnTo>
                  <a:pt x="2042" y="413"/>
                </a:lnTo>
                <a:lnTo>
                  <a:pt x="2039" y="426"/>
                </a:lnTo>
                <a:lnTo>
                  <a:pt x="2039" y="427"/>
                </a:lnTo>
                <a:lnTo>
                  <a:pt x="2038" y="427"/>
                </a:lnTo>
                <a:lnTo>
                  <a:pt x="2038" y="429"/>
                </a:lnTo>
                <a:lnTo>
                  <a:pt x="2033" y="425"/>
                </a:lnTo>
                <a:lnTo>
                  <a:pt x="2029" y="431"/>
                </a:lnTo>
                <a:lnTo>
                  <a:pt x="2027" y="431"/>
                </a:lnTo>
                <a:lnTo>
                  <a:pt x="2027" y="429"/>
                </a:lnTo>
                <a:lnTo>
                  <a:pt x="2026" y="429"/>
                </a:lnTo>
                <a:lnTo>
                  <a:pt x="2026" y="426"/>
                </a:lnTo>
                <a:lnTo>
                  <a:pt x="2017" y="425"/>
                </a:lnTo>
                <a:lnTo>
                  <a:pt x="1987" y="431"/>
                </a:lnTo>
                <a:lnTo>
                  <a:pt x="1986" y="434"/>
                </a:lnTo>
                <a:lnTo>
                  <a:pt x="1985" y="435"/>
                </a:lnTo>
                <a:lnTo>
                  <a:pt x="1985" y="436"/>
                </a:lnTo>
                <a:lnTo>
                  <a:pt x="1985" y="438"/>
                </a:lnTo>
                <a:lnTo>
                  <a:pt x="1984" y="441"/>
                </a:lnTo>
                <a:lnTo>
                  <a:pt x="1983" y="441"/>
                </a:lnTo>
                <a:lnTo>
                  <a:pt x="1981" y="442"/>
                </a:lnTo>
                <a:lnTo>
                  <a:pt x="1980" y="443"/>
                </a:lnTo>
                <a:lnTo>
                  <a:pt x="1944" y="470"/>
                </a:lnTo>
                <a:lnTo>
                  <a:pt x="1943" y="468"/>
                </a:lnTo>
                <a:lnTo>
                  <a:pt x="1941" y="470"/>
                </a:lnTo>
                <a:lnTo>
                  <a:pt x="1941" y="464"/>
                </a:lnTo>
                <a:lnTo>
                  <a:pt x="1940" y="467"/>
                </a:lnTo>
                <a:lnTo>
                  <a:pt x="1938" y="467"/>
                </a:lnTo>
                <a:lnTo>
                  <a:pt x="1937" y="467"/>
                </a:lnTo>
                <a:lnTo>
                  <a:pt x="1937" y="466"/>
                </a:lnTo>
                <a:lnTo>
                  <a:pt x="1937" y="464"/>
                </a:lnTo>
                <a:lnTo>
                  <a:pt x="1937" y="461"/>
                </a:lnTo>
                <a:lnTo>
                  <a:pt x="1935" y="461"/>
                </a:lnTo>
                <a:lnTo>
                  <a:pt x="1935" y="462"/>
                </a:lnTo>
                <a:lnTo>
                  <a:pt x="1935" y="463"/>
                </a:lnTo>
                <a:lnTo>
                  <a:pt x="1935" y="464"/>
                </a:lnTo>
                <a:lnTo>
                  <a:pt x="1933" y="467"/>
                </a:lnTo>
                <a:lnTo>
                  <a:pt x="1933" y="468"/>
                </a:lnTo>
                <a:lnTo>
                  <a:pt x="1932" y="468"/>
                </a:lnTo>
                <a:lnTo>
                  <a:pt x="1932" y="467"/>
                </a:lnTo>
                <a:lnTo>
                  <a:pt x="1932" y="466"/>
                </a:lnTo>
                <a:lnTo>
                  <a:pt x="1932" y="464"/>
                </a:lnTo>
                <a:lnTo>
                  <a:pt x="1932" y="463"/>
                </a:lnTo>
                <a:lnTo>
                  <a:pt x="1933" y="463"/>
                </a:lnTo>
                <a:lnTo>
                  <a:pt x="1935" y="461"/>
                </a:lnTo>
                <a:lnTo>
                  <a:pt x="1937" y="451"/>
                </a:lnTo>
                <a:lnTo>
                  <a:pt x="1937" y="450"/>
                </a:lnTo>
                <a:lnTo>
                  <a:pt x="1938" y="450"/>
                </a:lnTo>
                <a:lnTo>
                  <a:pt x="1938" y="451"/>
                </a:lnTo>
                <a:lnTo>
                  <a:pt x="1940" y="452"/>
                </a:lnTo>
                <a:lnTo>
                  <a:pt x="1940" y="453"/>
                </a:lnTo>
                <a:lnTo>
                  <a:pt x="1940" y="454"/>
                </a:lnTo>
                <a:lnTo>
                  <a:pt x="1938" y="454"/>
                </a:lnTo>
                <a:lnTo>
                  <a:pt x="1937" y="456"/>
                </a:lnTo>
                <a:lnTo>
                  <a:pt x="1937" y="457"/>
                </a:lnTo>
                <a:lnTo>
                  <a:pt x="1937" y="458"/>
                </a:lnTo>
                <a:lnTo>
                  <a:pt x="1937" y="461"/>
                </a:lnTo>
                <a:lnTo>
                  <a:pt x="1938" y="459"/>
                </a:lnTo>
                <a:lnTo>
                  <a:pt x="1940" y="459"/>
                </a:lnTo>
                <a:lnTo>
                  <a:pt x="1941" y="461"/>
                </a:lnTo>
                <a:lnTo>
                  <a:pt x="1943" y="452"/>
                </a:lnTo>
                <a:lnTo>
                  <a:pt x="1942" y="451"/>
                </a:lnTo>
                <a:lnTo>
                  <a:pt x="1942" y="450"/>
                </a:lnTo>
                <a:lnTo>
                  <a:pt x="1941" y="447"/>
                </a:lnTo>
                <a:lnTo>
                  <a:pt x="1941" y="445"/>
                </a:lnTo>
                <a:lnTo>
                  <a:pt x="1944" y="445"/>
                </a:lnTo>
                <a:lnTo>
                  <a:pt x="1947" y="424"/>
                </a:lnTo>
                <a:lnTo>
                  <a:pt x="1943" y="425"/>
                </a:lnTo>
                <a:lnTo>
                  <a:pt x="1942" y="426"/>
                </a:lnTo>
                <a:lnTo>
                  <a:pt x="1943" y="426"/>
                </a:lnTo>
                <a:lnTo>
                  <a:pt x="1944" y="426"/>
                </a:lnTo>
                <a:lnTo>
                  <a:pt x="1944" y="427"/>
                </a:lnTo>
                <a:lnTo>
                  <a:pt x="1944" y="429"/>
                </a:lnTo>
                <a:lnTo>
                  <a:pt x="1943" y="429"/>
                </a:lnTo>
                <a:lnTo>
                  <a:pt x="1943" y="430"/>
                </a:lnTo>
                <a:lnTo>
                  <a:pt x="1943" y="431"/>
                </a:lnTo>
                <a:lnTo>
                  <a:pt x="1941" y="435"/>
                </a:lnTo>
                <a:lnTo>
                  <a:pt x="1944" y="435"/>
                </a:lnTo>
                <a:lnTo>
                  <a:pt x="1944" y="438"/>
                </a:lnTo>
                <a:lnTo>
                  <a:pt x="1941" y="437"/>
                </a:lnTo>
                <a:lnTo>
                  <a:pt x="1943" y="441"/>
                </a:lnTo>
                <a:lnTo>
                  <a:pt x="1940" y="437"/>
                </a:lnTo>
                <a:lnTo>
                  <a:pt x="1940" y="438"/>
                </a:lnTo>
                <a:lnTo>
                  <a:pt x="1938" y="437"/>
                </a:lnTo>
                <a:lnTo>
                  <a:pt x="1938" y="435"/>
                </a:lnTo>
                <a:lnTo>
                  <a:pt x="1938" y="432"/>
                </a:lnTo>
                <a:lnTo>
                  <a:pt x="1940" y="431"/>
                </a:lnTo>
                <a:lnTo>
                  <a:pt x="1937" y="429"/>
                </a:lnTo>
                <a:lnTo>
                  <a:pt x="1940" y="418"/>
                </a:lnTo>
                <a:lnTo>
                  <a:pt x="1940" y="413"/>
                </a:lnTo>
                <a:lnTo>
                  <a:pt x="1941" y="415"/>
                </a:lnTo>
                <a:lnTo>
                  <a:pt x="1941" y="413"/>
                </a:lnTo>
                <a:lnTo>
                  <a:pt x="1943" y="415"/>
                </a:lnTo>
                <a:lnTo>
                  <a:pt x="1941" y="415"/>
                </a:lnTo>
                <a:lnTo>
                  <a:pt x="1941" y="416"/>
                </a:lnTo>
                <a:lnTo>
                  <a:pt x="1942" y="416"/>
                </a:lnTo>
                <a:lnTo>
                  <a:pt x="1943" y="418"/>
                </a:lnTo>
                <a:lnTo>
                  <a:pt x="1944" y="413"/>
                </a:lnTo>
                <a:lnTo>
                  <a:pt x="1943" y="413"/>
                </a:lnTo>
                <a:lnTo>
                  <a:pt x="1942" y="413"/>
                </a:lnTo>
                <a:lnTo>
                  <a:pt x="1942" y="411"/>
                </a:lnTo>
                <a:lnTo>
                  <a:pt x="1942" y="410"/>
                </a:lnTo>
                <a:lnTo>
                  <a:pt x="1941" y="409"/>
                </a:lnTo>
                <a:lnTo>
                  <a:pt x="1941" y="407"/>
                </a:lnTo>
                <a:lnTo>
                  <a:pt x="1941" y="405"/>
                </a:lnTo>
                <a:lnTo>
                  <a:pt x="1940" y="405"/>
                </a:lnTo>
                <a:lnTo>
                  <a:pt x="1940" y="402"/>
                </a:lnTo>
                <a:lnTo>
                  <a:pt x="1941" y="403"/>
                </a:lnTo>
                <a:lnTo>
                  <a:pt x="1941" y="404"/>
                </a:lnTo>
                <a:lnTo>
                  <a:pt x="1941" y="405"/>
                </a:lnTo>
                <a:lnTo>
                  <a:pt x="1944" y="407"/>
                </a:lnTo>
                <a:lnTo>
                  <a:pt x="1944" y="405"/>
                </a:lnTo>
                <a:lnTo>
                  <a:pt x="1946" y="405"/>
                </a:lnTo>
                <a:lnTo>
                  <a:pt x="1946" y="404"/>
                </a:lnTo>
                <a:lnTo>
                  <a:pt x="1947" y="403"/>
                </a:lnTo>
                <a:lnTo>
                  <a:pt x="1947" y="405"/>
                </a:lnTo>
                <a:lnTo>
                  <a:pt x="1949" y="407"/>
                </a:lnTo>
                <a:lnTo>
                  <a:pt x="1949" y="403"/>
                </a:lnTo>
                <a:lnTo>
                  <a:pt x="1949" y="402"/>
                </a:lnTo>
                <a:lnTo>
                  <a:pt x="1951" y="402"/>
                </a:lnTo>
                <a:lnTo>
                  <a:pt x="1951" y="400"/>
                </a:lnTo>
                <a:lnTo>
                  <a:pt x="1952" y="399"/>
                </a:lnTo>
                <a:lnTo>
                  <a:pt x="1955" y="399"/>
                </a:lnTo>
                <a:lnTo>
                  <a:pt x="1958" y="398"/>
                </a:lnTo>
                <a:lnTo>
                  <a:pt x="1960" y="397"/>
                </a:lnTo>
                <a:lnTo>
                  <a:pt x="1962" y="395"/>
                </a:lnTo>
                <a:lnTo>
                  <a:pt x="1964" y="394"/>
                </a:lnTo>
                <a:lnTo>
                  <a:pt x="1968" y="393"/>
                </a:lnTo>
                <a:lnTo>
                  <a:pt x="1970" y="392"/>
                </a:lnTo>
                <a:lnTo>
                  <a:pt x="1971" y="392"/>
                </a:lnTo>
                <a:lnTo>
                  <a:pt x="1974" y="392"/>
                </a:lnTo>
                <a:lnTo>
                  <a:pt x="1974" y="391"/>
                </a:lnTo>
                <a:lnTo>
                  <a:pt x="1974" y="389"/>
                </a:lnTo>
                <a:close/>
                <a:moveTo>
                  <a:pt x="1989" y="513"/>
                </a:moveTo>
                <a:lnTo>
                  <a:pt x="1989" y="513"/>
                </a:lnTo>
                <a:lnTo>
                  <a:pt x="1989" y="512"/>
                </a:lnTo>
                <a:lnTo>
                  <a:pt x="1990" y="512"/>
                </a:lnTo>
                <a:lnTo>
                  <a:pt x="1990" y="511"/>
                </a:lnTo>
                <a:lnTo>
                  <a:pt x="1990" y="510"/>
                </a:lnTo>
                <a:lnTo>
                  <a:pt x="1990" y="508"/>
                </a:lnTo>
                <a:lnTo>
                  <a:pt x="1990" y="507"/>
                </a:lnTo>
                <a:lnTo>
                  <a:pt x="1990" y="506"/>
                </a:lnTo>
                <a:lnTo>
                  <a:pt x="1995" y="504"/>
                </a:lnTo>
                <a:lnTo>
                  <a:pt x="1995" y="500"/>
                </a:lnTo>
                <a:lnTo>
                  <a:pt x="1996" y="499"/>
                </a:lnTo>
                <a:lnTo>
                  <a:pt x="1999" y="496"/>
                </a:lnTo>
                <a:lnTo>
                  <a:pt x="2001" y="495"/>
                </a:lnTo>
                <a:lnTo>
                  <a:pt x="2002" y="494"/>
                </a:lnTo>
                <a:lnTo>
                  <a:pt x="2002" y="492"/>
                </a:lnTo>
                <a:lnTo>
                  <a:pt x="2002" y="489"/>
                </a:lnTo>
                <a:lnTo>
                  <a:pt x="2011" y="477"/>
                </a:lnTo>
                <a:lnTo>
                  <a:pt x="2012" y="475"/>
                </a:lnTo>
                <a:lnTo>
                  <a:pt x="2012" y="474"/>
                </a:lnTo>
                <a:lnTo>
                  <a:pt x="2013" y="473"/>
                </a:lnTo>
                <a:lnTo>
                  <a:pt x="2013" y="472"/>
                </a:lnTo>
                <a:lnTo>
                  <a:pt x="2015" y="470"/>
                </a:lnTo>
                <a:lnTo>
                  <a:pt x="2007" y="470"/>
                </a:lnTo>
                <a:lnTo>
                  <a:pt x="2005" y="477"/>
                </a:lnTo>
                <a:lnTo>
                  <a:pt x="2005" y="474"/>
                </a:lnTo>
                <a:lnTo>
                  <a:pt x="2002" y="479"/>
                </a:lnTo>
                <a:lnTo>
                  <a:pt x="2002" y="477"/>
                </a:lnTo>
                <a:lnTo>
                  <a:pt x="2002" y="475"/>
                </a:lnTo>
                <a:lnTo>
                  <a:pt x="2002" y="474"/>
                </a:lnTo>
                <a:lnTo>
                  <a:pt x="2003" y="474"/>
                </a:lnTo>
                <a:lnTo>
                  <a:pt x="2005" y="474"/>
                </a:lnTo>
                <a:lnTo>
                  <a:pt x="2005" y="472"/>
                </a:lnTo>
                <a:lnTo>
                  <a:pt x="2005" y="470"/>
                </a:lnTo>
                <a:lnTo>
                  <a:pt x="2006" y="469"/>
                </a:lnTo>
                <a:lnTo>
                  <a:pt x="2007" y="468"/>
                </a:lnTo>
                <a:lnTo>
                  <a:pt x="2007" y="470"/>
                </a:lnTo>
                <a:lnTo>
                  <a:pt x="2008" y="464"/>
                </a:lnTo>
                <a:lnTo>
                  <a:pt x="2011" y="464"/>
                </a:lnTo>
                <a:lnTo>
                  <a:pt x="2013" y="467"/>
                </a:lnTo>
                <a:lnTo>
                  <a:pt x="2013" y="468"/>
                </a:lnTo>
                <a:lnTo>
                  <a:pt x="2021" y="461"/>
                </a:lnTo>
                <a:lnTo>
                  <a:pt x="2026" y="461"/>
                </a:lnTo>
                <a:lnTo>
                  <a:pt x="2023" y="463"/>
                </a:lnTo>
                <a:lnTo>
                  <a:pt x="2022" y="467"/>
                </a:lnTo>
                <a:lnTo>
                  <a:pt x="2019" y="469"/>
                </a:lnTo>
                <a:lnTo>
                  <a:pt x="2019" y="473"/>
                </a:lnTo>
                <a:lnTo>
                  <a:pt x="2019" y="474"/>
                </a:lnTo>
                <a:lnTo>
                  <a:pt x="2015" y="480"/>
                </a:lnTo>
                <a:lnTo>
                  <a:pt x="2015" y="481"/>
                </a:lnTo>
                <a:lnTo>
                  <a:pt x="2015" y="483"/>
                </a:lnTo>
                <a:lnTo>
                  <a:pt x="2013" y="483"/>
                </a:lnTo>
                <a:lnTo>
                  <a:pt x="2013" y="484"/>
                </a:lnTo>
                <a:lnTo>
                  <a:pt x="2015" y="486"/>
                </a:lnTo>
                <a:lnTo>
                  <a:pt x="2013" y="486"/>
                </a:lnTo>
                <a:lnTo>
                  <a:pt x="2012" y="488"/>
                </a:lnTo>
                <a:lnTo>
                  <a:pt x="2011" y="490"/>
                </a:lnTo>
                <a:lnTo>
                  <a:pt x="2008" y="492"/>
                </a:lnTo>
                <a:lnTo>
                  <a:pt x="1990" y="516"/>
                </a:lnTo>
                <a:lnTo>
                  <a:pt x="1987" y="513"/>
                </a:lnTo>
                <a:lnTo>
                  <a:pt x="1989" y="513"/>
                </a:lnTo>
                <a:close/>
                <a:moveTo>
                  <a:pt x="2023" y="454"/>
                </a:moveTo>
                <a:lnTo>
                  <a:pt x="2026" y="457"/>
                </a:lnTo>
                <a:lnTo>
                  <a:pt x="2026" y="458"/>
                </a:lnTo>
                <a:lnTo>
                  <a:pt x="2024" y="458"/>
                </a:lnTo>
                <a:lnTo>
                  <a:pt x="2023" y="457"/>
                </a:lnTo>
                <a:lnTo>
                  <a:pt x="2023" y="454"/>
                </a:lnTo>
                <a:close/>
                <a:moveTo>
                  <a:pt x="1928" y="458"/>
                </a:moveTo>
                <a:lnTo>
                  <a:pt x="1928" y="457"/>
                </a:lnTo>
                <a:lnTo>
                  <a:pt x="1928" y="452"/>
                </a:lnTo>
                <a:lnTo>
                  <a:pt x="1931" y="461"/>
                </a:lnTo>
                <a:lnTo>
                  <a:pt x="1930" y="461"/>
                </a:lnTo>
                <a:lnTo>
                  <a:pt x="1928" y="459"/>
                </a:lnTo>
                <a:lnTo>
                  <a:pt x="1928" y="458"/>
                </a:lnTo>
                <a:close/>
                <a:moveTo>
                  <a:pt x="1931" y="448"/>
                </a:moveTo>
                <a:lnTo>
                  <a:pt x="1931" y="447"/>
                </a:lnTo>
                <a:lnTo>
                  <a:pt x="1931" y="445"/>
                </a:lnTo>
                <a:lnTo>
                  <a:pt x="1932" y="442"/>
                </a:lnTo>
                <a:lnTo>
                  <a:pt x="1933" y="441"/>
                </a:lnTo>
                <a:lnTo>
                  <a:pt x="1933" y="442"/>
                </a:lnTo>
                <a:lnTo>
                  <a:pt x="1935" y="443"/>
                </a:lnTo>
                <a:lnTo>
                  <a:pt x="1936" y="445"/>
                </a:lnTo>
                <a:lnTo>
                  <a:pt x="1937" y="445"/>
                </a:lnTo>
                <a:lnTo>
                  <a:pt x="1935" y="446"/>
                </a:lnTo>
                <a:lnTo>
                  <a:pt x="1935" y="448"/>
                </a:lnTo>
                <a:lnTo>
                  <a:pt x="1931" y="448"/>
                </a:lnTo>
                <a:close/>
                <a:moveTo>
                  <a:pt x="1925" y="492"/>
                </a:moveTo>
                <a:lnTo>
                  <a:pt x="1925" y="492"/>
                </a:lnTo>
                <a:lnTo>
                  <a:pt x="1925" y="494"/>
                </a:lnTo>
                <a:lnTo>
                  <a:pt x="1921" y="494"/>
                </a:lnTo>
                <a:lnTo>
                  <a:pt x="1922" y="492"/>
                </a:lnTo>
                <a:lnTo>
                  <a:pt x="1924" y="492"/>
                </a:lnTo>
                <a:lnTo>
                  <a:pt x="1925" y="492"/>
                </a:lnTo>
                <a:close/>
                <a:moveTo>
                  <a:pt x="1909" y="531"/>
                </a:moveTo>
                <a:lnTo>
                  <a:pt x="1909" y="533"/>
                </a:lnTo>
                <a:lnTo>
                  <a:pt x="1908" y="533"/>
                </a:lnTo>
                <a:lnTo>
                  <a:pt x="1906" y="533"/>
                </a:lnTo>
                <a:lnTo>
                  <a:pt x="1906" y="532"/>
                </a:lnTo>
                <a:lnTo>
                  <a:pt x="1906" y="531"/>
                </a:lnTo>
                <a:lnTo>
                  <a:pt x="1908" y="529"/>
                </a:lnTo>
                <a:lnTo>
                  <a:pt x="1909" y="531"/>
                </a:lnTo>
                <a:close/>
                <a:moveTo>
                  <a:pt x="1952" y="594"/>
                </a:moveTo>
                <a:lnTo>
                  <a:pt x="1944" y="594"/>
                </a:lnTo>
                <a:lnTo>
                  <a:pt x="1944" y="597"/>
                </a:lnTo>
                <a:lnTo>
                  <a:pt x="1943" y="597"/>
                </a:lnTo>
                <a:lnTo>
                  <a:pt x="1937" y="603"/>
                </a:lnTo>
                <a:lnTo>
                  <a:pt x="1937" y="604"/>
                </a:lnTo>
                <a:lnTo>
                  <a:pt x="1938" y="604"/>
                </a:lnTo>
                <a:lnTo>
                  <a:pt x="1938" y="606"/>
                </a:lnTo>
                <a:lnTo>
                  <a:pt x="1937" y="606"/>
                </a:lnTo>
                <a:lnTo>
                  <a:pt x="1931" y="607"/>
                </a:lnTo>
                <a:lnTo>
                  <a:pt x="1930" y="603"/>
                </a:lnTo>
                <a:lnTo>
                  <a:pt x="1928" y="601"/>
                </a:lnTo>
                <a:lnTo>
                  <a:pt x="1926" y="594"/>
                </a:lnTo>
                <a:lnTo>
                  <a:pt x="1925" y="591"/>
                </a:lnTo>
                <a:lnTo>
                  <a:pt x="1924" y="588"/>
                </a:lnTo>
                <a:lnTo>
                  <a:pt x="1922" y="586"/>
                </a:lnTo>
                <a:lnTo>
                  <a:pt x="1922" y="583"/>
                </a:lnTo>
                <a:lnTo>
                  <a:pt x="1921" y="581"/>
                </a:lnTo>
                <a:lnTo>
                  <a:pt x="1921" y="580"/>
                </a:lnTo>
                <a:lnTo>
                  <a:pt x="1921" y="578"/>
                </a:lnTo>
                <a:lnTo>
                  <a:pt x="1921" y="577"/>
                </a:lnTo>
                <a:lnTo>
                  <a:pt x="1919" y="574"/>
                </a:lnTo>
                <a:lnTo>
                  <a:pt x="1921" y="571"/>
                </a:lnTo>
                <a:lnTo>
                  <a:pt x="1921" y="570"/>
                </a:lnTo>
                <a:lnTo>
                  <a:pt x="1920" y="569"/>
                </a:lnTo>
                <a:lnTo>
                  <a:pt x="1919" y="567"/>
                </a:lnTo>
                <a:lnTo>
                  <a:pt x="1917" y="566"/>
                </a:lnTo>
                <a:lnTo>
                  <a:pt x="1919" y="565"/>
                </a:lnTo>
                <a:lnTo>
                  <a:pt x="1919" y="566"/>
                </a:lnTo>
                <a:lnTo>
                  <a:pt x="1919" y="564"/>
                </a:lnTo>
                <a:lnTo>
                  <a:pt x="1917" y="563"/>
                </a:lnTo>
                <a:lnTo>
                  <a:pt x="1916" y="561"/>
                </a:lnTo>
                <a:lnTo>
                  <a:pt x="1916" y="560"/>
                </a:lnTo>
                <a:lnTo>
                  <a:pt x="1915" y="559"/>
                </a:lnTo>
                <a:lnTo>
                  <a:pt x="1915" y="558"/>
                </a:lnTo>
                <a:lnTo>
                  <a:pt x="1915" y="555"/>
                </a:lnTo>
                <a:lnTo>
                  <a:pt x="1915" y="544"/>
                </a:lnTo>
                <a:lnTo>
                  <a:pt x="1919" y="544"/>
                </a:lnTo>
                <a:lnTo>
                  <a:pt x="1919" y="538"/>
                </a:lnTo>
                <a:lnTo>
                  <a:pt x="1919" y="539"/>
                </a:lnTo>
                <a:lnTo>
                  <a:pt x="1917" y="539"/>
                </a:lnTo>
                <a:lnTo>
                  <a:pt x="1916" y="539"/>
                </a:lnTo>
                <a:lnTo>
                  <a:pt x="1916" y="538"/>
                </a:lnTo>
                <a:lnTo>
                  <a:pt x="1916" y="535"/>
                </a:lnTo>
                <a:lnTo>
                  <a:pt x="1915" y="533"/>
                </a:lnTo>
                <a:lnTo>
                  <a:pt x="1915" y="532"/>
                </a:lnTo>
                <a:lnTo>
                  <a:pt x="1915" y="528"/>
                </a:lnTo>
                <a:lnTo>
                  <a:pt x="1916" y="528"/>
                </a:lnTo>
                <a:lnTo>
                  <a:pt x="1916" y="524"/>
                </a:lnTo>
                <a:lnTo>
                  <a:pt x="1916" y="523"/>
                </a:lnTo>
                <a:lnTo>
                  <a:pt x="1917" y="522"/>
                </a:lnTo>
                <a:lnTo>
                  <a:pt x="1919" y="520"/>
                </a:lnTo>
                <a:lnTo>
                  <a:pt x="1920" y="518"/>
                </a:lnTo>
                <a:lnTo>
                  <a:pt x="1921" y="518"/>
                </a:lnTo>
                <a:lnTo>
                  <a:pt x="1921" y="516"/>
                </a:lnTo>
                <a:lnTo>
                  <a:pt x="1920" y="511"/>
                </a:lnTo>
                <a:lnTo>
                  <a:pt x="1919" y="507"/>
                </a:lnTo>
                <a:lnTo>
                  <a:pt x="1919" y="504"/>
                </a:lnTo>
                <a:lnTo>
                  <a:pt x="1919" y="500"/>
                </a:lnTo>
                <a:lnTo>
                  <a:pt x="1920" y="501"/>
                </a:lnTo>
                <a:lnTo>
                  <a:pt x="1921" y="501"/>
                </a:lnTo>
                <a:lnTo>
                  <a:pt x="1921" y="502"/>
                </a:lnTo>
                <a:lnTo>
                  <a:pt x="1921" y="504"/>
                </a:lnTo>
                <a:lnTo>
                  <a:pt x="1921" y="505"/>
                </a:lnTo>
                <a:lnTo>
                  <a:pt x="1921" y="506"/>
                </a:lnTo>
                <a:lnTo>
                  <a:pt x="1922" y="506"/>
                </a:lnTo>
                <a:lnTo>
                  <a:pt x="1922" y="505"/>
                </a:lnTo>
                <a:lnTo>
                  <a:pt x="1922" y="504"/>
                </a:lnTo>
                <a:lnTo>
                  <a:pt x="1922" y="502"/>
                </a:lnTo>
                <a:lnTo>
                  <a:pt x="1924" y="501"/>
                </a:lnTo>
                <a:lnTo>
                  <a:pt x="1924" y="500"/>
                </a:lnTo>
                <a:lnTo>
                  <a:pt x="1925" y="497"/>
                </a:lnTo>
                <a:lnTo>
                  <a:pt x="1926" y="496"/>
                </a:lnTo>
                <a:lnTo>
                  <a:pt x="1927" y="497"/>
                </a:lnTo>
                <a:lnTo>
                  <a:pt x="1928" y="497"/>
                </a:lnTo>
                <a:lnTo>
                  <a:pt x="1930" y="499"/>
                </a:lnTo>
                <a:lnTo>
                  <a:pt x="1933" y="500"/>
                </a:lnTo>
                <a:lnTo>
                  <a:pt x="1935" y="499"/>
                </a:lnTo>
                <a:lnTo>
                  <a:pt x="1935" y="497"/>
                </a:lnTo>
                <a:lnTo>
                  <a:pt x="1936" y="497"/>
                </a:lnTo>
                <a:lnTo>
                  <a:pt x="1937" y="497"/>
                </a:lnTo>
                <a:lnTo>
                  <a:pt x="1938" y="497"/>
                </a:lnTo>
                <a:lnTo>
                  <a:pt x="1940" y="497"/>
                </a:lnTo>
                <a:lnTo>
                  <a:pt x="1942" y="497"/>
                </a:lnTo>
                <a:lnTo>
                  <a:pt x="1943" y="499"/>
                </a:lnTo>
                <a:lnTo>
                  <a:pt x="1944" y="499"/>
                </a:lnTo>
                <a:lnTo>
                  <a:pt x="1946" y="499"/>
                </a:lnTo>
                <a:lnTo>
                  <a:pt x="1947" y="499"/>
                </a:lnTo>
                <a:lnTo>
                  <a:pt x="1947" y="500"/>
                </a:lnTo>
                <a:lnTo>
                  <a:pt x="1949" y="492"/>
                </a:lnTo>
                <a:lnTo>
                  <a:pt x="1952" y="489"/>
                </a:lnTo>
                <a:lnTo>
                  <a:pt x="1953" y="489"/>
                </a:lnTo>
                <a:lnTo>
                  <a:pt x="1959" y="480"/>
                </a:lnTo>
                <a:lnTo>
                  <a:pt x="1959" y="479"/>
                </a:lnTo>
                <a:lnTo>
                  <a:pt x="1962" y="479"/>
                </a:lnTo>
                <a:lnTo>
                  <a:pt x="1964" y="477"/>
                </a:lnTo>
                <a:lnTo>
                  <a:pt x="1968" y="477"/>
                </a:lnTo>
                <a:lnTo>
                  <a:pt x="1958" y="492"/>
                </a:lnTo>
                <a:lnTo>
                  <a:pt x="1947" y="512"/>
                </a:lnTo>
                <a:lnTo>
                  <a:pt x="1944" y="513"/>
                </a:lnTo>
                <a:lnTo>
                  <a:pt x="1943" y="533"/>
                </a:lnTo>
                <a:lnTo>
                  <a:pt x="1943" y="538"/>
                </a:lnTo>
                <a:lnTo>
                  <a:pt x="1940" y="542"/>
                </a:lnTo>
                <a:lnTo>
                  <a:pt x="1938" y="544"/>
                </a:lnTo>
                <a:lnTo>
                  <a:pt x="1938" y="545"/>
                </a:lnTo>
                <a:lnTo>
                  <a:pt x="1938" y="547"/>
                </a:lnTo>
                <a:lnTo>
                  <a:pt x="1937" y="550"/>
                </a:lnTo>
                <a:lnTo>
                  <a:pt x="1936" y="551"/>
                </a:lnTo>
                <a:lnTo>
                  <a:pt x="1935" y="554"/>
                </a:lnTo>
                <a:lnTo>
                  <a:pt x="1935" y="556"/>
                </a:lnTo>
                <a:lnTo>
                  <a:pt x="1935" y="559"/>
                </a:lnTo>
                <a:lnTo>
                  <a:pt x="1936" y="561"/>
                </a:lnTo>
                <a:lnTo>
                  <a:pt x="1937" y="564"/>
                </a:lnTo>
                <a:lnTo>
                  <a:pt x="1938" y="565"/>
                </a:lnTo>
                <a:lnTo>
                  <a:pt x="1940" y="567"/>
                </a:lnTo>
                <a:lnTo>
                  <a:pt x="1941" y="569"/>
                </a:lnTo>
                <a:lnTo>
                  <a:pt x="1943" y="570"/>
                </a:lnTo>
                <a:lnTo>
                  <a:pt x="1949" y="574"/>
                </a:lnTo>
                <a:lnTo>
                  <a:pt x="1951" y="574"/>
                </a:lnTo>
                <a:lnTo>
                  <a:pt x="1951" y="575"/>
                </a:lnTo>
                <a:lnTo>
                  <a:pt x="1952" y="575"/>
                </a:lnTo>
                <a:lnTo>
                  <a:pt x="1953" y="575"/>
                </a:lnTo>
                <a:lnTo>
                  <a:pt x="1954" y="575"/>
                </a:lnTo>
                <a:lnTo>
                  <a:pt x="1955" y="575"/>
                </a:lnTo>
                <a:lnTo>
                  <a:pt x="1958" y="575"/>
                </a:lnTo>
                <a:lnTo>
                  <a:pt x="1962" y="575"/>
                </a:lnTo>
                <a:lnTo>
                  <a:pt x="1976" y="566"/>
                </a:lnTo>
                <a:lnTo>
                  <a:pt x="1980" y="564"/>
                </a:lnTo>
                <a:lnTo>
                  <a:pt x="1981" y="563"/>
                </a:lnTo>
                <a:lnTo>
                  <a:pt x="1983" y="563"/>
                </a:lnTo>
                <a:lnTo>
                  <a:pt x="1984" y="561"/>
                </a:lnTo>
                <a:lnTo>
                  <a:pt x="2021" y="532"/>
                </a:lnTo>
                <a:lnTo>
                  <a:pt x="2023" y="532"/>
                </a:lnTo>
                <a:lnTo>
                  <a:pt x="2023" y="531"/>
                </a:lnTo>
                <a:lnTo>
                  <a:pt x="2024" y="529"/>
                </a:lnTo>
                <a:lnTo>
                  <a:pt x="2026" y="528"/>
                </a:lnTo>
                <a:lnTo>
                  <a:pt x="2026" y="527"/>
                </a:lnTo>
                <a:lnTo>
                  <a:pt x="2027" y="526"/>
                </a:lnTo>
                <a:lnTo>
                  <a:pt x="2028" y="524"/>
                </a:lnTo>
                <a:lnTo>
                  <a:pt x="2029" y="522"/>
                </a:lnTo>
                <a:lnTo>
                  <a:pt x="2029" y="521"/>
                </a:lnTo>
                <a:lnTo>
                  <a:pt x="2031" y="518"/>
                </a:lnTo>
                <a:lnTo>
                  <a:pt x="2031" y="516"/>
                </a:lnTo>
                <a:lnTo>
                  <a:pt x="2042" y="500"/>
                </a:lnTo>
                <a:lnTo>
                  <a:pt x="2043" y="492"/>
                </a:lnTo>
                <a:lnTo>
                  <a:pt x="2044" y="492"/>
                </a:lnTo>
                <a:lnTo>
                  <a:pt x="2044" y="491"/>
                </a:lnTo>
                <a:lnTo>
                  <a:pt x="2045" y="490"/>
                </a:lnTo>
                <a:lnTo>
                  <a:pt x="2045" y="489"/>
                </a:lnTo>
                <a:lnTo>
                  <a:pt x="2045" y="488"/>
                </a:lnTo>
                <a:lnTo>
                  <a:pt x="2045" y="486"/>
                </a:lnTo>
                <a:lnTo>
                  <a:pt x="2047" y="486"/>
                </a:lnTo>
                <a:lnTo>
                  <a:pt x="2047" y="485"/>
                </a:lnTo>
                <a:lnTo>
                  <a:pt x="2048" y="485"/>
                </a:lnTo>
                <a:lnTo>
                  <a:pt x="2048" y="484"/>
                </a:lnTo>
                <a:lnTo>
                  <a:pt x="2048" y="483"/>
                </a:lnTo>
                <a:lnTo>
                  <a:pt x="2048" y="481"/>
                </a:lnTo>
                <a:lnTo>
                  <a:pt x="2048" y="480"/>
                </a:lnTo>
                <a:lnTo>
                  <a:pt x="2048" y="473"/>
                </a:lnTo>
                <a:lnTo>
                  <a:pt x="2047" y="470"/>
                </a:lnTo>
                <a:lnTo>
                  <a:pt x="2047" y="469"/>
                </a:lnTo>
                <a:lnTo>
                  <a:pt x="2045" y="469"/>
                </a:lnTo>
                <a:lnTo>
                  <a:pt x="2045" y="452"/>
                </a:lnTo>
                <a:lnTo>
                  <a:pt x="2044" y="441"/>
                </a:lnTo>
                <a:lnTo>
                  <a:pt x="2044" y="431"/>
                </a:lnTo>
                <a:lnTo>
                  <a:pt x="2045" y="431"/>
                </a:lnTo>
                <a:lnTo>
                  <a:pt x="2045" y="430"/>
                </a:lnTo>
                <a:lnTo>
                  <a:pt x="2045" y="429"/>
                </a:lnTo>
                <a:lnTo>
                  <a:pt x="2045" y="427"/>
                </a:lnTo>
                <a:lnTo>
                  <a:pt x="2045" y="426"/>
                </a:lnTo>
                <a:lnTo>
                  <a:pt x="2045" y="425"/>
                </a:lnTo>
                <a:lnTo>
                  <a:pt x="2045" y="424"/>
                </a:lnTo>
                <a:lnTo>
                  <a:pt x="2045" y="421"/>
                </a:lnTo>
                <a:lnTo>
                  <a:pt x="2045" y="419"/>
                </a:lnTo>
                <a:lnTo>
                  <a:pt x="2045" y="416"/>
                </a:lnTo>
                <a:lnTo>
                  <a:pt x="2045" y="413"/>
                </a:lnTo>
                <a:lnTo>
                  <a:pt x="2044" y="405"/>
                </a:lnTo>
                <a:lnTo>
                  <a:pt x="2039" y="409"/>
                </a:lnTo>
                <a:lnTo>
                  <a:pt x="2039" y="407"/>
                </a:lnTo>
                <a:lnTo>
                  <a:pt x="2040" y="405"/>
                </a:lnTo>
                <a:lnTo>
                  <a:pt x="2040" y="403"/>
                </a:lnTo>
                <a:lnTo>
                  <a:pt x="2042" y="402"/>
                </a:lnTo>
                <a:lnTo>
                  <a:pt x="2042" y="400"/>
                </a:lnTo>
                <a:lnTo>
                  <a:pt x="2040" y="399"/>
                </a:lnTo>
                <a:lnTo>
                  <a:pt x="2040" y="398"/>
                </a:lnTo>
                <a:lnTo>
                  <a:pt x="2040" y="399"/>
                </a:lnTo>
                <a:lnTo>
                  <a:pt x="2042" y="399"/>
                </a:lnTo>
                <a:lnTo>
                  <a:pt x="2045" y="397"/>
                </a:lnTo>
                <a:lnTo>
                  <a:pt x="2044" y="403"/>
                </a:lnTo>
                <a:lnTo>
                  <a:pt x="2048" y="415"/>
                </a:lnTo>
                <a:lnTo>
                  <a:pt x="2056" y="458"/>
                </a:lnTo>
                <a:lnTo>
                  <a:pt x="2058" y="464"/>
                </a:lnTo>
                <a:lnTo>
                  <a:pt x="2059" y="466"/>
                </a:lnTo>
                <a:lnTo>
                  <a:pt x="2059" y="467"/>
                </a:lnTo>
                <a:lnTo>
                  <a:pt x="2060" y="468"/>
                </a:lnTo>
                <a:lnTo>
                  <a:pt x="2060" y="470"/>
                </a:lnTo>
                <a:lnTo>
                  <a:pt x="2062" y="477"/>
                </a:lnTo>
                <a:lnTo>
                  <a:pt x="2062" y="478"/>
                </a:lnTo>
                <a:lnTo>
                  <a:pt x="2064" y="480"/>
                </a:lnTo>
                <a:lnTo>
                  <a:pt x="2064" y="483"/>
                </a:lnTo>
                <a:lnTo>
                  <a:pt x="2065" y="485"/>
                </a:lnTo>
                <a:lnTo>
                  <a:pt x="2065" y="486"/>
                </a:lnTo>
                <a:lnTo>
                  <a:pt x="2065" y="489"/>
                </a:lnTo>
                <a:lnTo>
                  <a:pt x="2065" y="490"/>
                </a:lnTo>
                <a:lnTo>
                  <a:pt x="2065" y="491"/>
                </a:lnTo>
                <a:lnTo>
                  <a:pt x="2065" y="492"/>
                </a:lnTo>
                <a:lnTo>
                  <a:pt x="2065" y="495"/>
                </a:lnTo>
                <a:lnTo>
                  <a:pt x="2065" y="496"/>
                </a:lnTo>
                <a:lnTo>
                  <a:pt x="2064" y="499"/>
                </a:lnTo>
                <a:lnTo>
                  <a:pt x="2064" y="500"/>
                </a:lnTo>
                <a:lnTo>
                  <a:pt x="2064" y="501"/>
                </a:lnTo>
                <a:lnTo>
                  <a:pt x="2062" y="504"/>
                </a:lnTo>
                <a:lnTo>
                  <a:pt x="2061" y="505"/>
                </a:lnTo>
                <a:lnTo>
                  <a:pt x="2060" y="506"/>
                </a:lnTo>
                <a:lnTo>
                  <a:pt x="2060" y="508"/>
                </a:lnTo>
                <a:lnTo>
                  <a:pt x="2060" y="510"/>
                </a:lnTo>
                <a:lnTo>
                  <a:pt x="2053" y="520"/>
                </a:lnTo>
                <a:lnTo>
                  <a:pt x="2053" y="522"/>
                </a:lnTo>
                <a:lnTo>
                  <a:pt x="2048" y="528"/>
                </a:lnTo>
                <a:lnTo>
                  <a:pt x="2045" y="531"/>
                </a:lnTo>
                <a:lnTo>
                  <a:pt x="2042" y="531"/>
                </a:lnTo>
                <a:lnTo>
                  <a:pt x="2038" y="528"/>
                </a:lnTo>
                <a:lnTo>
                  <a:pt x="2038" y="529"/>
                </a:lnTo>
                <a:lnTo>
                  <a:pt x="2038" y="531"/>
                </a:lnTo>
                <a:lnTo>
                  <a:pt x="2039" y="532"/>
                </a:lnTo>
                <a:lnTo>
                  <a:pt x="2039" y="533"/>
                </a:lnTo>
                <a:lnTo>
                  <a:pt x="2039" y="534"/>
                </a:lnTo>
                <a:lnTo>
                  <a:pt x="2039" y="535"/>
                </a:lnTo>
                <a:lnTo>
                  <a:pt x="2038" y="535"/>
                </a:lnTo>
                <a:lnTo>
                  <a:pt x="2039" y="538"/>
                </a:lnTo>
                <a:lnTo>
                  <a:pt x="2033" y="544"/>
                </a:lnTo>
                <a:lnTo>
                  <a:pt x="2032" y="545"/>
                </a:lnTo>
                <a:lnTo>
                  <a:pt x="2031" y="548"/>
                </a:lnTo>
                <a:lnTo>
                  <a:pt x="2028" y="550"/>
                </a:lnTo>
                <a:lnTo>
                  <a:pt x="2026" y="554"/>
                </a:lnTo>
                <a:lnTo>
                  <a:pt x="2027" y="558"/>
                </a:lnTo>
                <a:lnTo>
                  <a:pt x="2023" y="560"/>
                </a:lnTo>
                <a:lnTo>
                  <a:pt x="2022" y="559"/>
                </a:lnTo>
                <a:lnTo>
                  <a:pt x="2021" y="559"/>
                </a:lnTo>
                <a:lnTo>
                  <a:pt x="2019" y="559"/>
                </a:lnTo>
                <a:lnTo>
                  <a:pt x="2019" y="558"/>
                </a:lnTo>
                <a:lnTo>
                  <a:pt x="2018" y="558"/>
                </a:lnTo>
                <a:lnTo>
                  <a:pt x="2018" y="559"/>
                </a:lnTo>
                <a:lnTo>
                  <a:pt x="2018" y="560"/>
                </a:lnTo>
                <a:lnTo>
                  <a:pt x="2018" y="561"/>
                </a:lnTo>
                <a:lnTo>
                  <a:pt x="2019" y="561"/>
                </a:lnTo>
                <a:lnTo>
                  <a:pt x="2019" y="563"/>
                </a:lnTo>
                <a:lnTo>
                  <a:pt x="2018" y="563"/>
                </a:lnTo>
                <a:lnTo>
                  <a:pt x="2018" y="561"/>
                </a:lnTo>
                <a:lnTo>
                  <a:pt x="2017" y="560"/>
                </a:lnTo>
                <a:lnTo>
                  <a:pt x="2013" y="564"/>
                </a:lnTo>
                <a:lnTo>
                  <a:pt x="2011" y="567"/>
                </a:lnTo>
                <a:lnTo>
                  <a:pt x="2011" y="570"/>
                </a:lnTo>
                <a:lnTo>
                  <a:pt x="2013" y="570"/>
                </a:lnTo>
                <a:lnTo>
                  <a:pt x="2015" y="566"/>
                </a:lnTo>
                <a:lnTo>
                  <a:pt x="2019" y="566"/>
                </a:lnTo>
                <a:lnTo>
                  <a:pt x="2018" y="565"/>
                </a:lnTo>
                <a:lnTo>
                  <a:pt x="2018" y="564"/>
                </a:lnTo>
                <a:lnTo>
                  <a:pt x="2019" y="564"/>
                </a:lnTo>
                <a:lnTo>
                  <a:pt x="2021" y="564"/>
                </a:lnTo>
                <a:lnTo>
                  <a:pt x="2021" y="565"/>
                </a:lnTo>
                <a:lnTo>
                  <a:pt x="2022" y="565"/>
                </a:lnTo>
                <a:lnTo>
                  <a:pt x="2022" y="564"/>
                </a:lnTo>
                <a:lnTo>
                  <a:pt x="2023" y="564"/>
                </a:lnTo>
                <a:lnTo>
                  <a:pt x="2024" y="563"/>
                </a:lnTo>
                <a:lnTo>
                  <a:pt x="2026" y="563"/>
                </a:lnTo>
                <a:lnTo>
                  <a:pt x="2027" y="563"/>
                </a:lnTo>
                <a:lnTo>
                  <a:pt x="2027" y="564"/>
                </a:lnTo>
                <a:lnTo>
                  <a:pt x="2027" y="563"/>
                </a:lnTo>
                <a:lnTo>
                  <a:pt x="2028" y="561"/>
                </a:lnTo>
                <a:lnTo>
                  <a:pt x="2029" y="560"/>
                </a:lnTo>
                <a:lnTo>
                  <a:pt x="2031" y="560"/>
                </a:lnTo>
                <a:lnTo>
                  <a:pt x="2031" y="559"/>
                </a:lnTo>
                <a:lnTo>
                  <a:pt x="2029" y="559"/>
                </a:lnTo>
                <a:lnTo>
                  <a:pt x="2028" y="559"/>
                </a:lnTo>
                <a:lnTo>
                  <a:pt x="2028" y="558"/>
                </a:lnTo>
                <a:lnTo>
                  <a:pt x="2028" y="556"/>
                </a:lnTo>
                <a:lnTo>
                  <a:pt x="2027" y="556"/>
                </a:lnTo>
                <a:lnTo>
                  <a:pt x="2027" y="555"/>
                </a:lnTo>
                <a:lnTo>
                  <a:pt x="2027" y="554"/>
                </a:lnTo>
                <a:lnTo>
                  <a:pt x="2029" y="555"/>
                </a:lnTo>
                <a:lnTo>
                  <a:pt x="2035" y="560"/>
                </a:lnTo>
                <a:lnTo>
                  <a:pt x="2039" y="555"/>
                </a:lnTo>
                <a:lnTo>
                  <a:pt x="2048" y="558"/>
                </a:lnTo>
                <a:lnTo>
                  <a:pt x="2047" y="556"/>
                </a:lnTo>
                <a:lnTo>
                  <a:pt x="2047" y="555"/>
                </a:lnTo>
                <a:lnTo>
                  <a:pt x="2047" y="554"/>
                </a:lnTo>
                <a:lnTo>
                  <a:pt x="2048" y="554"/>
                </a:lnTo>
                <a:lnTo>
                  <a:pt x="2049" y="554"/>
                </a:lnTo>
                <a:lnTo>
                  <a:pt x="2050" y="554"/>
                </a:lnTo>
                <a:lnTo>
                  <a:pt x="2050" y="548"/>
                </a:lnTo>
                <a:lnTo>
                  <a:pt x="2054" y="545"/>
                </a:lnTo>
                <a:lnTo>
                  <a:pt x="2056" y="544"/>
                </a:lnTo>
                <a:lnTo>
                  <a:pt x="2076" y="531"/>
                </a:lnTo>
                <a:lnTo>
                  <a:pt x="2078" y="529"/>
                </a:lnTo>
                <a:lnTo>
                  <a:pt x="2080" y="528"/>
                </a:lnTo>
                <a:lnTo>
                  <a:pt x="2081" y="528"/>
                </a:lnTo>
                <a:lnTo>
                  <a:pt x="2082" y="528"/>
                </a:lnTo>
                <a:lnTo>
                  <a:pt x="2085" y="532"/>
                </a:lnTo>
                <a:lnTo>
                  <a:pt x="2085" y="535"/>
                </a:lnTo>
                <a:lnTo>
                  <a:pt x="2085" y="537"/>
                </a:lnTo>
                <a:lnTo>
                  <a:pt x="2085" y="538"/>
                </a:lnTo>
                <a:lnTo>
                  <a:pt x="2086" y="540"/>
                </a:lnTo>
                <a:lnTo>
                  <a:pt x="2087" y="542"/>
                </a:lnTo>
                <a:lnTo>
                  <a:pt x="2087" y="544"/>
                </a:lnTo>
                <a:lnTo>
                  <a:pt x="2087" y="545"/>
                </a:lnTo>
                <a:lnTo>
                  <a:pt x="2088" y="547"/>
                </a:lnTo>
                <a:lnTo>
                  <a:pt x="2088" y="550"/>
                </a:lnTo>
                <a:lnTo>
                  <a:pt x="2090" y="551"/>
                </a:lnTo>
                <a:lnTo>
                  <a:pt x="2091" y="554"/>
                </a:lnTo>
                <a:lnTo>
                  <a:pt x="2090" y="554"/>
                </a:lnTo>
                <a:lnTo>
                  <a:pt x="2088" y="554"/>
                </a:lnTo>
                <a:lnTo>
                  <a:pt x="2087" y="554"/>
                </a:lnTo>
                <a:lnTo>
                  <a:pt x="2086" y="554"/>
                </a:lnTo>
                <a:lnTo>
                  <a:pt x="2086" y="553"/>
                </a:lnTo>
                <a:lnTo>
                  <a:pt x="2085" y="553"/>
                </a:lnTo>
                <a:lnTo>
                  <a:pt x="2085" y="551"/>
                </a:lnTo>
                <a:lnTo>
                  <a:pt x="2082" y="551"/>
                </a:lnTo>
                <a:lnTo>
                  <a:pt x="2069" y="548"/>
                </a:lnTo>
                <a:lnTo>
                  <a:pt x="2072" y="551"/>
                </a:lnTo>
                <a:lnTo>
                  <a:pt x="2074" y="551"/>
                </a:lnTo>
                <a:lnTo>
                  <a:pt x="2074" y="554"/>
                </a:lnTo>
                <a:lnTo>
                  <a:pt x="2076" y="554"/>
                </a:lnTo>
                <a:lnTo>
                  <a:pt x="2077" y="555"/>
                </a:lnTo>
                <a:lnTo>
                  <a:pt x="2078" y="555"/>
                </a:lnTo>
                <a:lnTo>
                  <a:pt x="2080" y="556"/>
                </a:lnTo>
                <a:lnTo>
                  <a:pt x="2081" y="556"/>
                </a:lnTo>
                <a:lnTo>
                  <a:pt x="2082" y="558"/>
                </a:lnTo>
                <a:lnTo>
                  <a:pt x="2083" y="559"/>
                </a:lnTo>
                <a:lnTo>
                  <a:pt x="2085" y="559"/>
                </a:lnTo>
                <a:lnTo>
                  <a:pt x="2085" y="560"/>
                </a:lnTo>
                <a:lnTo>
                  <a:pt x="2083" y="560"/>
                </a:lnTo>
                <a:lnTo>
                  <a:pt x="2082" y="560"/>
                </a:lnTo>
                <a:lnTo>
                  <a:pt x="2081" y="559"/>
                </a:lnTo>
                <a:lnTo>
                  <a:pt x="2080" y="558"/>
                </a:lnTo>
                <a:lnTo>
                  <a:pt x="2078" y="558"/>
                </a:lnTo>
                <a:lnTo>
                  <a:pt x="2076" y="558"/>
                </a:lnTo>
                <a:lnTo>
                  <a:pt x="2075" y="556"/>
                </a:lnTo>
                <a:lnTo>
                  <a:pt x="2074" y="556"/>
                </a:lnTo>
                <a:lnTo>
                  <a:pt x="2074" y="554"/>
                </a:lnTo>
                <a:lnTo>
                  <a:pt x="2072" y="553"/>
                </a:lnTo>
                <a:lnTo>
                  <a:pt x="2072" y="551"/>
                </a:lnTo>
                <a:lnTo>
                  <a:pt x="2069" y="551"/>
                </a:lnTo>
                <a:lnTo>
                  <a:pt x="2069" y="554"/>
                </a:lnTo>
                <a:lnTo>
                  <a:pt x="2070" y="554"/>
                </a:lnTo>
                <a:lnTo>
                  <a:pt x="2070" y="555"/>
                </a:lnTo>
                <a:lnTo>
                  <a:pt x="2070" y="556"/>
                </a:lnTo>
                <a:lnTo>
                  <a:pt x="2069" y="556"/>
                </a:lnTo>
                <a:lnTo>
                  <a:pt x="2069" y="555"/>
                </a:lnTo>
                <a:lnTo>
                  <a:pt x="2069" y="554"/>
                </a:lnTo>
                <a:lnTo>
                  <a:pt x="2066" y="553"/>
                </a:lnTo>
                <a:lnTo>
                  <a:pt x="2065" y="553"/>
                </a:lnTo>
                <a:lnTo>
                  <a:pt x="2064" y="553"/>
                </a:lnTo>
                <a:lnTo>
                  <a:pt x="2072" y="561"/>
                </a:lnTo>
                <a:lnTo>
                  <a:pt x="2076" y="561"/>
                </a:lnTo>
                <a:lnTo>
                  <a:pt x="2074" y="566"/>
                </a:lnTo>
                <a:lnTo>
                  <a:pt x="2070" y="566"/>
                </a:lnTo>
                <a:lnTo>
                  <a:pt x="2070" y="567"/>
                </a:lnTo>
                <a:lnTo>
                  <a:pt x="2069" y="567"/>
                </a:lnTo>
                <a:lnTo>
                  <a:pt x="2069" y="566"/>
                </a:lnTo>
                <a:lnTo>
                  <a:pt x="2067" y="566"/>
                </a:lnTo>
                <a:lnTo>
                  <a:pt x="2067" y="565"/>
                </a:lnTo>
                <a:lnTo>
                  <a:pt x="2066" y="564"/>
                </a:lnTo>
                <a:lnTo>
                  <a:pt x="2064" y="560"/>
                </a:lnTo>
                <a:lnTo>
                  <a:pt x="2062" y="558"/>
                </a:lnTo>
                <a:lnTo>
                  <a:pt x="2062" y="564"/>
                </a:lnTo>
                <a:lnTo>
                  <a:pt x="2064" y="566"/>
                </a:lnTo>
                <a:lnTo>
                  <a:pt x="2066" y="566"/>
                </a:lnTo>
                <a:lnTo>
                  <a:pt x="2069" y="567"/>
                </a:lnTo>
                <a:lnTo>
                  <a:pt x="2066" y="567"/>
                </a:lnTo>
                <a:lnTo>
                  <a:pt x="2065" y="569"/>
                </a:lnTo>
                <a:lnTo>
                  <a:pt x="2062" y="570"/>
                </a:lnTo>
                <a:lnTo>
                  <a:pt x="2061" y="570"/>
                </a:lnTo>
                <a:lnTo>
                  <a:pt x="2060" y="571"/>
                </a:lnTo>
                <a:lnTo>
                  <a:pt x="2050" y="571"/>
                </a:lnTo>
                <a:lnTo>
                  <a:pt x="2048" y="574"/>
                </a:lnTo>
                <a:lnTo>
                  <a:pt x="2045" y="574"/>
                </a:lnTo>
                <a:lnTo>
                  <a:pt x="2042" y="571"/>
                </a:lnTo>
                <a:lnTo>
                  <a:pt x="2044" y="575"/>
                </a:lnTo>
                <a:lnTo>
                  <a:pt x="2040" y="575"/>
                </a:lnTo>
                <a:lnTo>
                  <a:pt x="2039" y="576"/>
                </a:lnTo>
                <a:lnTo>
                  <a:pt x="2038" y="576"/>
                </a:lnTo>
                <a:lnTo>
                  <a:pt x="2038" y="577"/>
                </a:lnTo>
                <a:lnTo>
                  <a:pt x="2029" y="577"/>
                </a:lnTo>
                <a:lnTo>
                  <a:pt x="2029" y="578"/>
                </a:lnTo>
                <a:lnTo>
                  <a:pt x="2028" y="578"/>
                </a:lnTo>
                <a:lnTo>
                  <a:pt x="2027" y="580"/>
                </a:lnTo>
                <a:lnTo>
                  <a:pt x="2005" y="583"/>
                </a:lnTo>
                <a:lnTo>
                  <a:pt x="1996" y="583"/>
                </a:lnTo>
                <a:lnTo>
                  <a:pt x="2005" y="571"/>
                </a:lnTo>
                <a:lnTo>
                  <a:pt x="1990" y="583"/>
                </a:lnTo>
                <a:lnTo>
                  <a:pt x="1991" y="585"/>
                </a:lnTo>
                <a:lnTo>
                  <a:pt x="1991" y="586"/>
                </a:lnTo>
                <a:lnTo>
                  <a:pt x="1992" y="587"/>
                </a:lnTo>
                <a:lnTo>
                  <a:pt x="1991" y="586"/>
                </a:lnTo>
                <a:lnTo>
                  <a:pt x="1990" y="586"/>
                </a:lnTo>
                <a:lnTo>
                  <a:pt x="1989" y="586"/>
                </a:lnTo>
                <a:lnTo>
                  <a:pt x="1987" y="586"/>
                </a:lnTo>
                <a:lnTo>
                  <a:pt x="1987" y="587"/>
                </a:lnTo>
                <a:lnTo>
                  <a:pt x="1986" y="587"/>
                </a:lnTo>
                <a:lnTo>
                  <a:pt x="1986" y="588"/>
                </a:lnTo>
                <a:lnTo>
                  <a:pt x="1985" y="588"/>
                </a:lnTo>
                <a:lnTo>
                  <a:pt x="1984" y="590"/>
                </a:lnTo>
                <a:lnTo>
                  <a:pt x="1983" y="591"/>
                </a:lnTo>
                <a:lnTo>
                  <a:pt x="1981" y="591"/>
                </a:lnTo>
                <a:lnTo>
                  <a:pt x="1979" y="591"/>
                </a:lnTo>
                <a:lnTo>
                  <a:pt x="1978" y="591"/>
                </a:lnTo>
                <a:lnTo>
                  <a:pt x="1974" y="591"/>
                </a:lnTo>
                <a:lnTo>
                  <a:pt x="1953" y="594"/>
                </a:lnTo>
                <a:lnTo>
                  <a:pt x="1952" y="594"/>
                </a:lnTo>
                <a:close/>
                <a:moveTo>
                  <a:pt x="2126" y="394"/>
                </a:moveTo>
                <a:lnTo>
                  <a:pt x="2126" y="398"/>
                </a:lnTo>
                <a:lnTo>
                  <a:pt x="2128" y="400"/>
                </a:lnTo>
                <a:lnTo>
                  <a:pt x="2128" y="404"/>
                </a:lnTo>
                <a:lnTo>
                  <a:pt x="2128" y="407"/>
                </a:lnTo>
                <a:lnTo>
                  <a:pt x="2129" y="408"/>
                </a:lnTo>
                <a:lnTo>
                  <a:pt x="2129" y="410"/>
                </a:lnTo>
                <a:lnTo>
                  <a:pt x="2130" y="411"/>
                </a:lnTo>
                <a:lnTo>
                  <a:pt x="2131" y="492"/>
                </a:lnTo>
                <a:lnTo>
                  <a:pt x="2131" y="496"/>
                </a:lnTo>
                <a:lnTo>
                  <a:pt x="2131" y="497"/>
                </a:lnTo>
                <a:lnTo>
                  <a:pt x="2130" y="497"/>
                </a:lnTo>
                <a:lnTo>
                  <a:pt x="2130" y="499"/>
                </a:lnTo>
                <a:lnTo>
                  <a:pt x="2130" y="500"/>
                </a:lnTo>
                <a:lnTo>
                  <a:pt x="2131" y="500"/>
                </a:lnTo>
                <a:lnTo>
                  <a:pt x="2131" y="501"/>
                </a:lnTo>
                <a:lnTo>
                  <a:pt x="2131" y="502"/>
                </a:lnTo>
                <a:lnTo>
                  <a:pt x="2131" y="504"/>
                </a:lnTo>
                <a:lnTo>
                  <a:pt x="2130" y="504"/>
                </a:lnTo>
                <a:lnTo>
                  <a:pt x="2130" y="539"/>
                </a:lnTo>
                <a:lnTo>
                  <a:pt x="2119" y="518"/>
                </a:lnTo>
                <a:lnTo>
                  <a:pt x="2118" y="516"/>
                </a:lnTo>
                <a:lnTo>
                  <a:pt x="2117" y="513"/>
                </a:lnTo>
                <a:lnTo>
                  <a:pt x="2117" y="512"/>
                </a:lnTo>
                <a:lnTo>
                  <a:pt x="2115" y="512"/>
                </a:lnTo>
                <a:lnTo>
                  <a:pt x="2115" y="510"/>
                </a:lnTo>
                <a:lnTo>
                  <a:pt x="2115" y="508"/>
                </a:lnTo>
                <a:lnTo>
                  <a:pt x="2114" y="507"/>
                </a:lnTo>
                <a:lnTo>
                  <a:pt x="2114" y="506"/>
                </a:lnTo>
                <a:lnTo>
                  <a:pt x="2113" y="504"/>
                </a:lnTo>
                <a:lnTo>
                  <a:pt x="2109" y="500"/>
                </a:lnTo>
                <a:lnTo>
                  <a:pt x="2108" y="492"/>
                </a:lnTo>
                <a:lnTo>
                  <a:pt x="2106" y="479"/>
                </a:lnTo>
                <a:lnTo>
                  <a:pt x="2106" y="477"/>
                </a:lnTo>
                <a:lnTo>
                  <a:pt x="2107" y="468"/>
                </a:lnTo>
                <a:lnTo>
                  <a:pt x="2106" y="464"/>
                </a:lnTo>
                <a:lnTo>
                  <a:pt x="2106" y="463"/>
                </a:lnTo>
                <a:lnTo>
                  <a:pt x="2107" y="462"/>
                </a:lnTo>
                <a:lnTo>
                  <a:pt x="2107" y="461"/>
                </a:lnTo>
                <a:lnTo>
                  <a:pt x="2107" y="457"/>
                </a:lnTo>
                <a:lnTo>
                  <a:pt x="2108" y="454"/>
                </a:lnTo>
                <a:lnTo>
                  <a:pt x="2108" y="452"/>
                </a:lnTo>
                <a:lnTo>
                  <a:pt x="2109" y="451"/>
                </a:lnTo>
                <a:lnTo>
                  <a:pt x="2113" y="451"/>
                </a:lnTo>
                <a:lnTo>
                  <a:pt x="2114" y="448"/>
                </a:lnTo>
                <a:lnTo>
                  <a:pt x="2114" y="447"/>
                </a:lnTo>
                <a:lnTo>
                  <a:pt x="2115" y="446"/>
                </a:lnTo>
                <a:lnTo>
                  <a:pt x="2117" y="445"/>
                </a:lnTo>
                <a:lnTo>
                  <a:pt x="2117" y="438"/>
                </a:lnTo>
                <a:lnTo>
                  <a:pt x="2113" y="441"/>
                </a:lnTo>
                <a:lnTo>
                  <a:pt x="2115" y="437"/>
                </a:lnTo>
                <a:lnTo>
                  <a:pt x="2119" y="432"/>
                </a:lnTo>
                <a:lnTo>
                  <a:pt x="2119" y="431"/>
                </a:lnTo>
                <a:lnTo>
                  <a:pt x="2118" y="431"/>
                </a:lnTo>
                <a:lnTo>
                  <a:pt x="2118" y="430"/>
                </a:lnTo>
                <a:lnTo>
                  <a:pt x="2118" y="429"/>
                </a:lnTo>
                <a:lnTo>
                  <a:pt x="2119" y="429"/>
                </a:lnTo>
                <a:lnTo>
                  <a:pt x="2119" y="427"/>
                </a:lnTo>
                <a:lnTo>
                  <a:pt x="2119" y="426"/>
                </a:lnTo>
                <a:lnTo>
                  <a:pt x="2115" y="425"/>
                </a:lnTo>
                <a:lnTo>
                  <a:pt x="2115" y="423"/>
                </a:lnTo>
                <a:lnTo>
                  <a:pt x="2115" y="419"/>
                </a:lnTo>
                <a:lnTo>
                  <a:pt x="2117" y="416"/>
                </a:lnTo>
                <a:lnTo>
                  <a:pt x="2117" y="413"/>
                </a:lnTo>
                <a:lnTo>
                  <a:pt x="2117" y="410"/>
                </a:lnTo>
                <a:lnTo>
                  <a:pt x="2118" y="408"/>
                </a:lnTo>
                <a:lnTo>
                  <a:pt x="2118" y="405"/>
                </a:lnTo>
                <a:lnTo>
                  <a:pt x="2119" y="403"/>
                </a:lnTo>
                <a:lnTo>
                  <a:pt x="2117" y="402"/>
                </a:lnTo>
                <a:lnTo>
                  <a:pt x="2115" y="402"/>
                </a:lnTo>
                <a:lnTo>
                  <a:pt x="2115" y="400"/>
                </a:lnTo>
                <a:lnTo>
                  <a:pt x="2115" y="399"/>
                </a:lnTo>
                <a:lnTo>
                  <a:pt x="2117" y="399"/>
                </a:lnTo>
                <a:lnTo>
                  <a:pt x="2117" y="397"/>
                </a:lnTo>
                <a:lnTo>
                  <a:pt x="2118" y="394"/>
                </a:lnTo>
                <a:lnTo>
                  <a:pt x="2118" y="393"/>
                </a:lnTo>
                <a:lnTo>
                  <a:pt x="2119" y="393"/>
                </a:lnTo>
                <a:lnTo>
                  <a:pt x="2119" y="392"/>
                </a:lnTo>
                <a:lnTo>
                  <a:pt x="2120" y="392"/>
                </a:lnTo>
                <a:lnTo>
                  <a:pt x="2120" y="391"/>
                </a:lnTo>
                <a:lnTo>
                  <a:pt x="2120" y="389"/>
                </a:lnTo>
                <a:lnTo>
                  <a:pt x="2120" y="388"/>
                </a:lnTo>
                <a:lnTo>
                  <a:pt x="2120" y="387"/>
                </a:lnTo>
                <a:lnTo>
                  <a:pt x="2122" y="386"/>
                </a:lnTo>
                <a:lnTo>
                  <a:pt x="2122" y="381"/>
                </a:lnTo>
                <a:lnTo>
                  <a:pt x="2122" y="380"/>
                </a:lnTo>
                <a:lnTo>
                  <a:pt x="2122" y="377"/>
                </a:lnTo>
                <a:lnTo>
                  <a:pt x="2122" y="376"/>
                </a:lnTo>
                <a:lnTo>
                  <a:pt x="2122" y="375"/>
                </a:lnTo>
                <a:lnTo>
                  <a:pt x="2120" y="373"/>
                </a:lnTo>
                <a:lnTo>
                  <a:pt x="2119" y="372"/>
                </a:lnTo>
                <a:lnTo>
                  <a:pt x="2117" y="372"/>
                </a:lnTo>
                <a:lnTo>
                  <a:pt x="2115" y="371"/>
                </a:lnTo>
                <a:lnTo>
                  <a:pt x="2115" y="365"/>
                </a:lnTo>
                <a:lnTo>
                  <a:pt x="2115" y="364"/>
                </a:lnTo>
                <a:lnTo>
                  <a:pt x="2117" y="364"/>
                </a:lnTo>
                <a:lnTo>
                  <a:pt x="2119" y="361"/>
                </a:lnTo>
                <a:lnTo>
                  <a:pt x="2119" y="360"/>
                </a:lnTo>
                <a:lnTo>
                  <a:pt x="2119" y="357"/>
                </a:lnTo>
                <a:lnTo>
                  <a:pt x="2118" y="355"/>
                </a:lnTo>
                <a:lnTo>
                  <a:pt x="2118" y="352"/>
                </a:lnTo>
                <a:lnTo>
                  <a:pt x="2117" y="350"/>
                </a:lnTo>
                <a:lnTo>
                  <a:pt x="2117" y="349"/>
                </a:lnTo>
                <a:lnTo>
                  <a:pt x="2115" y="349"/>
                </a:lnTo>
                <a:lnTo>
                  <a:pt x="2115" y="348"/>
                </a:lnTo>
                <a:lnTo>
                  <a:pt x="2114" y="346"/>
                </a:lnTo>
                <a:lnTo>
                  <a:pt x="2113" y="344"/>
                </a:lnTo>
                <a:lnTo>
                  <a:pt x="2114" y="340"/>
                </a:lnTo>
                <a:lnTo>
                  <a:pt x="2114" y="337"/>
                </a:lnTo>
                <a:lnTo>
                  <a:pt x="2115" y="335"/>
                </a:lnTo>
                <a:lnTo>
                  <a:pt x="2117" y="334"/>
                </a:lnTo>
                <a:lnTo>
                  <a:pt x="2113" y="325"/>
                </a:lnTo>
                <a:lnTo>
                  <a:pt x="2113" y="321"/>
                </a:lnTo>
                <a:lnTo>
                  <a:pt x="2112" y="312"/>
                </a:lnTo>
                <a:lnTo>
                  <a:pt x="2110" y="312"/>
                </a:lnTo>
                <a:lnTo>
                  <a:pt x="2109" y="311"/>
                </a:lnTo>
                <a:lnTo>
                  <a:pt x="2109" y="309"/>
                </a:lnTo>
                <a:lnTo>
                  <a:pt x="2109" y="308"/>
                </a:lnTo>
                <a:lnTo>
                  <a:pt x="2112" y="307"/>
                </a:lnTo>
                <a:lnTo>
                  <a:pt x="2113" y="305"/>
                </a:lnTo>
                <a:lnTo>
                  <a:pt x="2115" y="302"/>
                </a:lnTo>
                <a:lnTo>
                  <a:pt x="2117" y="301"/>
                </a:lnTo>
                <a:lnTo>
                  <a:pt x="2118" y="300"/>
                </a:lnTo>
                <a:lnTo>
                  <a:pt x="2119" y="300"/>
                </a:lnTo>
                <a:lnTo>
                  <a:pt x="2119" y="298"/>
                </a:lnTo>
                <a:lnTo>
                  <a:pt x="2120" y="298"/>
                </a:lnTo>
                <a:lnTo>
                  <a:pt x="2120" y="300"/>
                </a:lnTo>
                <a:lnTo>
                  <a:pt x="2122" y="300"/>
                </a:lnTo>
                <a:lnTo>
                  <a:pt x="2122" y="301"/>
                </a:lnTo>
                <a:lnTo>
                  <a:pt x="2122" y="303"/>
                </a:lnTo>
                <a:lnTo>
                  <a:pt x="2122" y="312"/>
                </a:lnTo>
                <a:lnTo>
                  <a:pt x="2122" y="314"/>
                </a:lnTo>
                <a:lnTo>
                  <a:pt x="2123" y="317"/>
                </a:lnTo>
                <a:lnTo>
                  <a:pt x="2123" y="318"/>
                </a:lnTo>
                <a:lnTo>
                  <a:pt x="2123" y="321"/>
                </a:lnTo>
                <a:lnTo>
                  <a:pt x="2123" y="322"/>
                </a:lnTo>
                <a:lnTo>
                  <a:pt x="2123" y="323"/>
                </a:lnTo>
                <a:lnTo>
                  <a:pt x="2122" y="324"/>
                </a:lnTo>
                <a:lnTo>
                  <a:pt x="2122" y="325"/>
                </a:lnTo>
                <a:lnTo>
                  <a:pt x="2122" y="329"/>
                </a:lnTo>
                <a:lnTo>
                  <a:pt x="2122" y="333"/>
                </a:lnTo>
                <a:lnTo>
                  <a:pt x="2122" y="337"/>
                </a:lnTo>
                <a:lnTo>
                  <a:pt x="2122" y="340"/>
                </a:lnTo>
                <a:lnTo>
                  <a:pt x="2122" y="343"/>
                </a:lnTo>
                <a:lnTo>
                  <a:pt x="2122" y="345"/>
                </a:lnTo>
                <a:lnTo>
                  <a:pt x="2122" y="348"/>
                </a:lnTo>
                <a:lnTo>
                  <a:pt x="2122" y="350"/>
                </a:lnTo>
                <a:lnTo>
                  <a:pt x="2122" y="352"/>
                </a:lnTo>
                <a:lnTo>
                  <a:pt x="2122" y="354"/>
                </a:lnTo>
                <a:lnTo>
                  <a:pt x="2123" y="355"/>
                </a:lnTo>
                <a:lnTo>
                  <a:pt x="2123" y="356"/>
                </a:lnTo>
                <a:lnTo>
                  <a:pt x="2123" y="357"/>
                </a:lnTo>
                <a:lnTo>
                  <a:pt x="2123" y="359"/>
                </a:lnTo>
                <a:lnTo>
                  <a:pt x="2123" y="360"/>
                </a:lnTo>
                <a:lnTo>
                  <a:pt x="2124" y="360"/>
                </a:lnTo>
                <a:lnTo>
                  <a:pt x="2125" y="373"/>
                </a:lnTo>
                <a:lnTo>
                  <a:pt x="2125" y="386"/>
                </a:lnTo>
                <a:lnTo>
                  <a:pt x="2125" y="388"/>
                </a:lnTo>
                <a:lnTo>
                  <a:pt x="2126" y="391"/>
                </a:lnTo>
                <a:lnTo>
                  <a:pt x="2126" y="394"/>
                </a:lnTo>
                <a:close/>
                <a:moveTo>
                  <a:pt x="2081" y="295"/>
                </a:moveTo>
                <a:lnTo>
                  <a:pt x="2081" y="297"/>
                </a:lnTo>
                <a:lnTo>
                  <a:pt x="2081" y="298"/>
                </a:lnTo>
                <a:lnTo>
                  <a:pt x="2081" y="300"/>
                </a:lnTo>
                <a:lnTo>
                  <a:pt x="2082" y="301"/>
                </a:lnTo>
                <a:lnTo>
                  <a:pt x="2082" y="302"/>
                </a:lnTo>
                <a:lnTo>
                  <a:pt x="2082" y="309"/>
                </a:lnTo>
                <a:lnTo>
                  <a:pt x="2085" y="324"/>
                </a:lnTo>
                <a:lnTo>
                  <a:pt x="2085" y="325"/>
                </a:lnTo>
                <a:lnTo>
                  <a:pt x="2085" y="327"/>
                </a:lnTo>
                <a:lnTo>
                  <a:pt x="2085" y="328"/>
                </a:lnTo>
                <a:lnTo>
                  <a:pt x="2086" y="329"/>
                </a:lnTo>
                <a:lnTo>
                  <a:pt x="2087" y="330"/>
                </a:lnTo>
                <a:lnTo>
                  <a:pt x="2087" y="341"/>
                </a:lnTo>
                <a:lnTo>
                  <a:pt x="2087" y="344"/>
                </a:lnTo>
                <a:lnTo>
                  <a:pt x="2087" y="345"/>
                </a:lnTo>
                <a:lnTo>
                  <a:pt x="2088" y="348"/>
                </a:lnTo>
                <a:lnTo>
                  <a:pt x="2088" y="349"/>
                </a:lnTo>
                <a:lnTo>
                  <a:pt x="2088" y="350"/>
                </a:lnTo>
                <a:lnTo>
                  <a:pt x="2088" y="351"/>
                </a:lnTo>
                <a:lnTo>
                  <a:pt x="2088" y="352"/>
                </a:lnTo>
                <a:lnTo>
                  <a:pt x="2088" y="354"/>
                </a:lnTo>
                <a:lnTo>
                  <a:pt x="2093" y="377"/>
                </a:lnTo>
                <a:lnTo>
                  <a:pt x="2091" y="377"/>
                </a:lnTo>
                <a:lnTo>
                  <a:pt x="2091" y="378"/>
                </a:lnTo>
                <a:lnTo>
                  <a:pt x="2091" y="380"/>
                </a:lnTo>
                <a:lnTo>
                  <a:pt x="2091" y="381"/>
                </a:lnTo>
                <a:lnTo>
                  <a:pt x="2091" y="382"/>
                </a:lnTo>
                <a:lnTo>
                  <a:pt x="2090" y="383"/>
                </a:lnTo>
                <a:lnTo>
                  <a:pt x="2090" y="384"/>
                </a:lnTo>
                <a:lnTo>
                  <a:pt x="2088" y="386"/>
                </a:lnTo>
                <a:lnTo>
                  <a:pt x="2090" y="391"/>
                </a:lnTo>
                <a:lnTo>
                  <a:pt x="2091" y="399"/>
                </a:lnTo>
                <a:lnTo>
                  <a:pt x="2090" y="399"/>
                </a:lnTo>
                <a:lnTo>
                  <a:pt x="2088" y="400"/>
                </a:lnTo>
                <a:lnTo>
                  <a:pt x="2088" y="402"/>
                </a:lnTo>
                <a:lnTo>
                  <a:pt x="2087" y="435"/>
                </a:lnTo>
                <a:lnTo>
                  <a:pt x="2085" y="432"/>
                </a:lnTo>
                <a:lnTo>
                  <a:pt x="2083" y="430"/>
                </a:lnTo>
                <a:lnTo>
                  <a:pt x="2083" y="427"/>
                </a:lnTo>
                <a:lnTo>
                  <a:pt x="2082" y="425"/>
                </a:lnTo>
                <a:lnTo>
                  <a:pt x="2082" y="424"/>
                </a:lnTo>
                <a:lnTo>
                  <a:pt x="2078" y="415"/>
                </a:lnTo>
                <a:lnTo>
                  <a:pt x="2077" y="411"/>
                </a:lnTo>
                <a:lnTo>
                  <a:pt x="2076" y="408"/>
                </a:lnTo>
                <a:lnTo>
                  <a:pt x="2075" y="405"/>
                </a:lnTo>
                <a:lnTo>
                  <a:pt x="2075" y="404"/>
                </a:lnTo>
                <a:lnTo>
                  <a:pt x="2074" y="403"/>
                </a:lnTo>
                <a:lnTo>
                  <a:pt x="2076" y="402"/>
                </a:lnTo>
                <a:lnTo>
                  <a:pt x="2072" y="391"/>
                </a:lnTo>
                <a:lnTo>
                  <a:pt x="2072" y="389"/>
                </a:lnTo>
                <a:lnTo>
                  <a:pt x="2072" y="381"/>
                </a:lnTo>
                <a:lnTo>
                  <a:pt x="2072" y="380"/>
                </a:lnTo>
                <a:lnTo>
                  <a:pt x="2072" y="378"/>
                </a:lnTo>
                <a:lnTo>
                  <a:pt x="2072" y="377"/>
                </a:lnTo>
                <a:lnTo>
                  <a:pt x="2071" y="376"/>
                </a:lnTo>
                <a:lnTo>
                  <a:pt x="2070" y="376"/>
                </a:lnTo>
                <a:lnTo>
                  <a:pt x="2070" y="365"/>
                </a:lnTo>
                <a:lnTo>
                  <a:pt x="2066" y="348"/>
                </a:lnTo>
                <a:lnTo>
                  <a:pt x="2066" y="345"/>
                </a:lnTo>
                <a:lnTo>
                  <a:pt x="2066" y="344"/>
                </a:lnTo>
                <a:lnTo>
                  <a:pt x="2066" y="343"/>
                </a:lnTo>
                <a:lnTo>
                  <a:pt x="2065" y="343"/>
                </a:lnTo>
                <a:lnTo>
                  <a:pt x="2065" y="341"/>
                </a:lnTo>
                <a:lnTo>
                  <a:pt x="2064" y="340"/>
                </a:lnTo>
                <a:lnTo>
                  <a:pt x="2065" y="338"/>
                </a:lnTo>
                <a:lnTo>
                  <a:pt x="2066" y="337"/>
                </a:lnTo>
                <a:lnTo>
                  <a:pt x="2069" y="335"/>
                </a:lnTo>
                <a:lnTo>
                  <a:pt x="2070" y="334"/>
                </a:lnTo>
                <a:lnTo>
                  <a:pt x="2070" y="333"/>
                </a:lnTo>
                <a:lnTo>
                  <a:pt x="2071" y="332"/>
                </a:lnTo>
                <a:lnTo>
                  <a:pt x="2071" y="330"/>
                </a:lnTo>
                <a:lnTo>
                  <a:pt x="2072" y="330"/>
                </a:lnTo>
                <a:lnTo>
                  <a:pt x="2074" y="328"/>
                </a:lnTo>
                <a:lnTo>
                  <a:pt x="2064" y="322"/>
                </a:lnTo>
                <a:lnTo>
                  <a:pt x="2062" y="318"/>
                </a:lnTo>
                <a:lnTo>
                  <a:pt x="2058" y="321"/>
                </a:lnTo>
                <a:lnTo>
                  <a:pt x="2056" y="308"/>
                </a:lnTo>
                <a:lnTo>
                  <a:pt x="2054" y="306"/>
                </a:lnTo>
                <a:lnTo>
                  <a:pt x="2049" y="287"/>
                </a:lnTo>
                <a:lnTo>
                  <a:pt x="2045" y="276"/>
                </a:lnTo>
                <a:lnTo>
                  <a:pt x="2045" y="274"/>
                </a:lnTo>
                <a:lnTo>
                  <a:pt x="2045" y="273"/>
                </a:lnTo>
                <a:lnTo>
                  <a:pt x="2045" y="270"/>
                </a:lnTo>
                <a:lnTo>
                  <a:pt x="2045" y="268"/>
                </a:lnTo>
                <a:lnTo>
                  <a:pt x="2045" y="266"/>
                </a:lnTo>
                <a:lnTo>
                  <a:pt x="2048" y="266"/>
                </a:lnTo>
                <a:lnTo>
                  <a:pt x="2050" y="264"/>
                </a:lnTo>
                <a:lnTo>
                  <a:pt x="2050" y="263"/>
                </a:lnTo>
                <a:lnTo>
                  <a:pt x="2051" y="263"/>
                </a:lnTo>
                <a:lnTo>
                  <a:pt x="2053" y="263"/>
                </a:lnTo>
                <a:lnTo>
                  <a:pt x="2053" y="254"/>
                </a:lnTo>
                <a:lnTo>
                  <a:pt x="2058" y="254"/>
                </a:lnTo>
                <a:lnTo>
                  <a:pt x="2056" y="250"/>
                </a:lnTo>
                <a:lnTo>
                  <a:pt x="2062" y="249"/>
                </a:lnTo>
                <a:lnTo>
                  <a:pt x="2062" y="260"/>
                </a:lnTo>
                <a:lnTo>
                  <a:pt x="2069" y="260"/>
                </a:lnTo>
                <a:lnTo>
                  <a:pt x="2072" y="259"/>
                </a:lnTo>
                <a:lnTo>
                  <a:pt x="2071" y="258"/>
                </a:lnTo>
                <a:lnTo>
                  <a:pt x="2071" y="257"/>
                </a:lnTo>
                <a:lnTo>
                  <a:pt x="2070" y="255"/>
                </a:lnTo>
                <a:lnTo>
                  <a:pt x="2070" y="254"/>
                </a:lnTo>
                <a:lnTo>
                  <a:pt x="2076" y="250"/>
                </a:lnTo>
                <a:lnTo>
                  <a:pt x="2077" y="249"/>
                </a:lnTo>
                <a:lnTo>
                  <a:pt x="2078" y="249"/>
                </a:lnTo>
                <a:lnTo>
                  <a:pt x="2077" y="249"/>
                </a:lnTo>
                <a:lnTo>
                  <a:pt x="2077" y="250"/>
                </a:lnTo>
                <a:lnTo>
                  <a:pt x="2078" y="250"/>
                </a:lnTo>
                <a:lnTo>
                  <a:pt x="2080" y="249"/>
                </a:lnTo>
                <a:lnTo>
                  <a:pt x="2081" y="248"/>
                </a:lnTo>
                <a:lnTo>
                  <a:pt x="2081" y="247"/>
                </a:lnTo>
                <a:lnTo>
                  <a:pt x="2082" y="247"/>
                </a:lnTo>
                <a:lnTo>
                  <a:pt x="2087" y="247"/>
                </a:lnTo>
                <a:lnTo>
                  <a:pt x="2082" y="250"/>
                </a:lnTo>
                <a:lnTo>
                  <a:pt x="2081" y="266"/>
                </a:lnTo>
                <a:lnTo>
                  <a:pt x="2080" y="268"/>
                </a:lnTo>
                <a:lnTo>
                  <a:pt x="2080" y="269"/>
                </a:lnTo>
                <a:lnTo>
                  <a:pt x="2080" y="271"/>
                </a:lnTo>
                <a:lnTo>
                  <a:pt x="2080" y="273"/>
                </a:lnTo>
                <a:lnTo>
                  <a:pt x="2080" y="274"/>
                </a:lnTo>
                <a:lnTo>
                  <a:pt x="2081" y="275"/>
                </a:lnTo>
                <a:lnTo>
                  <a:pt x="2078" y="276"/>
                </a:lnTo>
                <a:lnTo>
                  <a:pt x="2078" y="279"/>
                </a:lnTo>
                <a:lnTo>
                  <a:pt x="2078" y="280"/>
                </a:lnTo>
                <a:lnTo>
                  <a:pt x="2081" y="285"/>
                </a:lnTo>
                <a:lnTo>
                  <a:pt x="2081" y="287"/>
                </a:lnTo>
                <a:lnTo>
                  <a:pt x="2081" y="289"/>
                </a:lnTo>
                <a:lnTo>
                  <a:pt x="2081" y="291"/>
                </a:lnTo>
                <a:lnTo>
                  <a:pt x="2081" y="292"/>
                </a:lnTo>
                <a:lnTo>
                  <a:pt x="2081" y="295"/>
                </a:lnTo>
                <a:close/>
                <a:moveTo>
                  <a:pt x="1944" y="427"/>
                </a:moveTo>
                <a:lnTo>
                  <a:pt x="1944" y="427"/>
                </a:lnTo>
                <a:lnTo>
                  <a:pt x="1943" y="429"/>
                </a:lnTo>
                <a:lnTo>
                  <a:pt x="1944" y="427"/>
                </a:lnTo>
                <a:close/>
                <a:moveTo>
                  <a:pt x="2060" y="561"/>
                </a:moveTo>
                <a:lnTo>
                  <a:pt x="2062" y="564"/>
                </a:lnTo>
                <a:lnTo>
                  <a:pt x="2062" y="566"/>
                </a:lnTo>
                <a:lnTo>
                  <a:pt x="2061" y="566"/>
                </a:lnTo>
                <a:lnTo>
                  <a:pt x="2060" y="566"/>
                </a:lnTo>
                <a:lnTo>
                  <a:pt x="2059" y="565"/>
                </a:lnTo>
                <a:lnTo>
                  <a:pt x="2059" y="564"/>
                </a:lnTo>
                <a:lnTo>
                  <a:pt x="2059" y="563"/>
                </a:lnTo>
                <a:lnTo>
                  <a:pt x="2059" y="564"/>
                </a:lnTo>
                <a:lnTo>
                  <a:pt x="2060" y="564"/>
                </a:lnTo>
                <a:lnTo>
                  <a:pt x="2060" y="561"/>
                </a:lnTo>
                <a:close/>
                <a:moveTo>
                  <a:pt x="2062" y="566"/>
                </a:moveTo>
                <a:lnTo>
                  <a:pt x="2064" y="566"/>
                </a:lnTo>
                <a:lnTo>
                  <a:pt x="2065" y="566"/>
                </a:lnTo>
                <a:lnTo>
                  <a:pt x="2065" y="567"/>
                </a:lnTo>
                <a:lnTo>
                  <a:pt x="2064" y="567"/>
                </a:lnTo>
                <a:lnTo>
                  <a:pt x="2062" y="567"/>
                </a:lnTo>
                <a:lnTo>
                  <a:pt x="2062" y="566"/>
                </a:lnTo>
                <a:close/>
                <a:moveTo>
                  <a:pt x="1947" y="418"/>
                </a:moveTo>
                <a:lnTo>
                  <a:pt x="1947" y="424"/>
                </a:lnTo>
                <a:lnTo>
                  <a:pt x="1946" y="423"/>
                </a:lnTo>
                <a:lnTo>
                  <a:pt x="1944" y="421"/>
                </a:lnTo>
                <a:lnTo>
                  <a:pt x="1944" y="420"/>
                </a:lnTo>
                <a:lnTo>
                  <a:pt x="1944" y="419"/>
                </a:lnTo>
                <a:lnTo>
                  <a:pt x="1946" y="416"/>
                </a:lnTo>
                <a:lnTo>
                  <a:pt x="1947" y="418"/>
                </a:lnTo>
                <a:close/>
                <a:moveTo>
                  <a:pt x="2026" y="373"/>
                </a:moveTo>
                <a:lnTo>
                  <a:pt x="2026" y="373"/>
                </a:lnTo>
                <a:lnTo>
                  <a:pt x="2027" y="371"/>
                </a:lnTo>
                <a:lnTo>
                  <a:pt x="2028" y="371"/>
                </a:lnTo>
                <a:lnTo>
                  <a:pt x="2029" y="371"/>
                </a:lnTo>
                <a:lnTo>
                  <a:pt x="2029" y="372"/>
                </a:lnTo>
                <a:lnTo>
                  <a:pt x="2029" y="373"/>
                </a:lnTo>
                <a:lnTo>
                  <a:pt x="2028" y="373"/>
                </a:lnTo>
                <a:lnTo>
                  <a:pt x="2028" y="375"/>
                </a:lnTo>
                <a:lnTo>
                  <a:pt x="2027" y="375"/>
                </a:lnTo>
                <a:lnTo>
                  <a:pt x="2026" y="373"/>
                </a:lnTo>
                <a:close/>
                <a:moveTo>
                  <a:pt x="2012" y="375"/>
                </a:moveTo>
                <a:lnTo>
                  <a:pt x="2012" y="375"/>
                </a:lnTo>
                <a:lnTo>
                  <a:pt x="2012" y="373"/>
                </a:lnTo>
                <a:lnTo>
                  <a:pt x="2013" y="373"/>
                </a:lnTo>
                <a:lnTo>
                  <a:pt x="2015" y="376"/>
                </a:lnTo>
                <a:lnTo>
                  <a:pt x="2013" y="376"/>
                </a:lnTo>
                <a:lnTo>
                  <a:pt x="2012" y="375"/>
                </a:lnTo>
                <a:close/>
                <a:moveTo>
                  <a:pt x="2035" y="381"/>
                </a:moveTo>
                <a:lnTo>
                  <a:pt x="2035" y="380"/>
                </a:lnTo>
                <a:lnTo>
                  <a:pt x="2037" y="381"/>
                </a:lnTo>
                <a:lnTo>
                  <a:pt x="2038" y="381"/>
                </a:lnTo>
                <a:lnTo>
                  <a:pt x="2039" y="381"/>
                </a:lnTo>
                <a:lnTo>
                  <a:pt x="2039" y="382"/>
                </a:lnTo>
                <a:lnTo>
                  <a:pt x="2038" y="383"/>
                </a:lnTo>
                <a:lnTo>
                  <a:pt x="2038" y="384"/>
                </a:lnTo>
                <a:lnTo>
                  <a:pt x="2038" y="386"/>
                </a:lnTo>
                <a:lnTo>
                  <a:pt x="2037" y="383"/>
                </a:lnTo>
                <a:lnTo>
                  <a:pt x="2037" y="382"/>
                </a:lnTo>
                <a:lnTo>
                  <a:pt x="2035" y="381"/>
                </a:lnTo>
                <a:close/>
                <a:moveTo>
                  <a:pt x="1940" y="435"/>
                </a:moveTo>
                <a:lnTo>
                  <a:pt x="1941" y="435"/>
                </a:lnTo>
                <a:lnTo>
                  <a:pt x="1941" y="437"/>
                </a:lnTo>
                <a:lnTo>
                  <a:pt x="1941" y="436"/>
                </a:lnTo>
                <a:lnTo>
                  <a:pt x="1940" y="436"/>
                </a:lnTo>
                <a:lnTo>
                  <a:pt x="1940" y="435"/>
                </a:lnTo>
                <a:close/>
                <a:moveTo>
                  <a:pt x="2017" y="371"/>
                </a:moveTo>
                <a:lnTo>
                  <a:pt x="2017" y="367"/>
                </a:lnTo>
                <a:lnTo>
                  <a:pt x="2018" y="367"/>
                </a:lnTo>
                <a:lnTo>
                  <a:pt x="2019" y="367"/>
                </a:lnTo>
                <a:lnTo>
                  <a:pt x="2019" y="368"/>
                </a:lnTo>
                <a:lnTo>
                  <a:pt x="2019" y="370"/>
                </a:lnTo>
                <a:lnTo>
                  <a:pt x="2019" y="371"/>
                </a:lnTo>
                <a:lnTo>
                  <a:pt x="2018" y="372"/>
                </a:lnTo>
                <a:lnTo>
                  <a:pt x="2017" y="373"/>
                </a:lnTo>
                <a:lnTo>
                  <a:pt x="2016" y="373"/>
                </a:lnTo>
                <a:lnTo>
                  <a:pt x="2015" y="373"/>
                </a:lnTo>
                <a:lnTo>
                  <a:pt x="2015" y="372"/>
                </a:lnTo>
                <a:lnTo>
                  <a:pt x="2016" y="371"/>
                </a:lnTo>
                <a:lnTo>
                  <a:pt x="2017" y="371"/>
                </a:lnTo>
                <a:close/>
                <a:moveTo>
                  <a:pt x="2830" y="628"/>
                </a:moveTo>
                <a:lnTo>
                  <a:pt x="2830" y="628"/>
                </a:lnTo>
                <a:lnTo>
                  <a:pt x="2831" y="628"/>
                </a:lnTo>
                <a:lnTo>
                  <a:pt x="2831" y="626"/>
                </a:lnTo>
                <a:lnTo>
                  <a:pt x="2831" y="625"/>
                </a:lnTo>
                <a:lnTo>
                  <a:pt x="2832" y="624"/>
                </a:lnTo>
                <a:lnTo>
                  <a:pt x="2832" y="623"/>
                </a:lnTo>
                <a:lnTo>
                  <a:pt x="2832" y="621"/>
                </a:lnTo>
                <a:lnTo>
                  <a:pt x="2832" y="619"/>
                </a:lnTo>
                <a:lnTo>
                  <a:pt x="2832" y="618"/>
                </a:lnTo>
                <a:lnTo>
                  <a:pt x="2832" y="617"/>
                </a:lnTo>
                <a:lnTo>
                  <a:pt x="2832" y="615"/>
                </a:lnTo>
                <a:lnTo>
                  <a:pt x="2835" y="613"/>
                </a:lnTo>
                <a:lnTo>
                  <a:pt x="2835" y="609"/>
                </a:lnTo>
                <a:lnTo>
                  <a:pt x="2836" y="606"/>
                </a:lnTo>
                <a:lnTo>
                  <a:pt x="2837" y="602"/>
                </a:lnTo>
                <a:lnTo>
                  <a:pt x="2837" y="598"/>
                </a:lnTo>
                <a:lnTo>
                  <a:pt x="2837" y="597"/>
                </a:lnTo>
                <a:lnTo>
                  <a:pt x="2837" y="596"/>
                </a:lnTo>
                <a:lnTo>
                  <a:pt x="2837" y="594"/>
                </a:lnTo>
                <a:lnTo>
                  <a:pt x="2837" y="592"/>
                </a:lnTo>
                <a:lnTo>
                  <a:pt x="2837" y="591"/>
                </a:lnTo>
                <a:lnTo>
                  <a:pt x="2832" y="586"/>
                </a:lnTo>
                <a:lnTo>
                  <a:pt x="2831" y="585"/>
                </a:lnTo>
                <a:lnTo>
                  <a:pt x="2830" y="583"/>
                </a:lnTo>
                <a:lnTo>
                  <a:pt x="2829" y="583"/>
                </a:lnTo>
                <a:lnTo>
                  <a:pt x="2811" y="571"/>
                </a:lnTo>
                <a:lnTo>
                  <a:pt x="2783" y="558"/>
                </a:lnTo>
                <a:lnTo>
                  <a:pt x="2781" y="556"/>
                </a:lnTo>
                <a:lnTo>
                  <a:pt x="2780" y="556"/>
                </a:lnTo>
                <a:lnTo>
                  <a:pt x="2778" y="556"/>
                </a:lnTo>
                <a:lnTo>
                  <a:pt x="2777" y="558"/>
                </a:lnTo>
                <a:lnTo>
                  <a:pt x="2771" y="558"/>
                </a:lnTo>
                <a:lnTo>
                  <a:pt x="2770" y="558"/>
                </a:lnTo>
                <a:lnTo>
                  <a:pt x="2768" y="559"/>
                </a:lnTo>
                <a:lnTo>
                  <a:pt x="2767" y="558"/>
                </a:lnTo>
                <a:lnTo>
                  <a:pt x="2765" y="555"/>
                </a:lnTo>
                <a:lnTo>
                  <a:pt x="2765" y="556"/>
                </a:lnTo>
                <a:lnTo>
                  <a:pt x="2764" y="556"/>
                </a:lnTo>
                <a:lnTo>
                  <a:pt x="2762" y="558"/>
                </a:lnTo>
                <a:lnTo>
                  <a:pt x="2761" y="558"/>
                </a:lnTo>
                <a:lnTo>
                  <a:pt x="2760" y="558"/>
                </a:lnTo>
                <a:lnTo>
                  <a:pt x="2757" y="558"/>
                </a:lnTo>
                <a:lnTo>
                  <a:pt x="2756" y="558"/>
                </a:lnTo>
                <a:lnTo>
                  <a:pt x="2756" y="559"/>
                </a:lnTo>
                <a:lnTo>
                  <a:pt x="2756" y="560"/>
                </a:lnTo>
                <a:lnTo>
                  <a:pt x="2756" y="561"/>
                </a:lnTo>
                <a:lnTo>
                  <a:pt x="2756" y="563"/>
                </a:lnTo>
                <a:lnTo>
                  <a:pt x="2755" y="563"/>
                </a:lnTo>
                <a:lnTo>
                  <a:pt x="2755" y="564"/>
                </a:lnTo>
                <a:lnTo>
                  <a:pt x="2754" y="564"/>
                </a:lnTo>
                <a:lnTo>
                  <a:pt x="2754" y="565"/>
                </a:lnTo>
                <a:lnTo>
                  <a:pt x="2752" y="566"/>
                </a:lnTo>
                <a:lnTo>
                  <a:pt x="2751" y="567"/>
                </a:lnTo>
                <a:lnTo>
                  <a:pt x="2750" y="569"/>
                </a:lnTo>
                <a:lnTo>
                  <a:pt x="2750" y="570"/>
                </a:lnTo>
                <a:lnTo>
                  <a:pt x="2750" y="571"/>
                </a:lnTo>
                <a:lnTo>
                  <a:pt x="2749" y="570"/>
                </a:lnTo>
                <a:lnTo>
                  <a:pt x="2746" y="577"/>
                </a:lnTo>
                <a:lnTo>
                  <a:pt x="2743" y="577"/>
                </a:lnTo>
                <a:lnTo>
                  <a:pt x="2741" y="577"/>
                </a:lnTo>
                <a:lnTo>
                  <a:pt x="2740" y="578"/>
                </a:lnTo>
                <a:lnTo>
                  <a:pt x="2738" y="580"/>
                </a:lnTo>
                <a:lnTo>
                  <a:pt x="2736" y="580"/>
                </a:lnTo>
                <a:lnTo>
                  <a:pt x="2736" y="581"/>
                </a:lnTo>
                <a:lnTo>
                  <a:pt x="2736" y="583"/>
                </a:lnTo>
                <a:lnTo>
                  <a:pt x="2734" y="583"/>
                </a:lnTo>
                <a:lnTo>
                  <a:pt x="2734" y="581"/>
                </a:lnTo>
                <a:lnTo>
                  <a:pt x="2732" y="580"/>
                </a:lnTo>
                <a:lnTo>
                  <a:pt x="2728" y="583"/>
                </a:lnTo>
                <a:lnTo>
                  <a:pt x="2725" y="583"/>
                </a:lnTo>
                <a:lnTo>
                  <a:pt x="2725" y="582"/>
                </a:lnTo>
                <a:lnTo>
                  <a:pt x="2724" y="582"/>
                </a:lnTo>
                <a:lnTo>
                  <a:pt x="2723" y="581"/>
                </a:lnTo>
                <a:lnTo>
                  <a:pt x="2722" y="580"/>
                </a:lnTo>
                <a:lnTo>
                  <a:pt x="2722" y="577"/>
                </a:lnTo>
                <a:lnTo>
                  <a:pt x="2718" y="583"/>
                </a:lnTo>
                <a:lnTo>
                  <a:pt x="2718" y="585"/>
                </a:lnTo>
                <a:lnTo>
                  <a:pt x="2718" y="587"/>
                </a:lnTo>
                <a:lnTo>
                  <a:pt x="2719" y="588"/>
                </a:lnTo>
                <a:lnTo>
                  <a:pt x="2719" y="590"/>
                </a:lnTo>
                <a:lnTo>
                  <a:pt x="2695" y="590"/>
                </a:lnTo>
                <a:lnTo>
                  <a:pt x="2693" y="590"/>
                </a:lnTo>
                <a:lnTo>
                  <a:pt x="2691" y="590"/>
                </a:lnTo>
                <a:lnTo>
                  <a:pt x="2690" y="588"/>
                </a:lnTo>
                <a:lnTo>
                  <a:pt x="2689" y="588"/>
                </a:lnTo>
                <a:lnTo>
                  <a:pt x="2686" y="587"/>
                </a:lnTo>
                <a:lnTo>
                  <a:pt x="2685" y="587"/>
                </a:lnTo>
                <a:lnTo>
                  <a:pt x="2684" y="586"/>
                </a:lnTo>
                <a:lnTo>
                  <a:pt x="2682" y="586"/>
                </a:lnTo>
                <a:lnTo>
                  <a:pt x="2679" y="586"/>
                </a:lnTo>
                <a:lnTo>
                  <a:pt x="2676" y="583"/>
                </a:lnTo>
                <a:lnTo>
                  <a:pt x="2663" y="581"/>
                </a:lnTo>
                <a:lnTo>
                  <a:pt x="2661" y="580"/>
                </a:lnTo>
                <a:lnTo>
                  <a:pt x="2660" y="580"/>
                </a:lnTo>
                <a:lnTo>
                  <a:pt x="2658" y="580"/>
                </a:lnTo>
                <a:lnTo>
                  <a:pt x="2657" y="580"/>
                </a:lnTo>
                <a:lnTo>
                  <a:pt x="2654" y="580"/>
                </a:lnTo>
                <a:lnTo>
                  <a:pt x="2626" y="567"/>
                </a:lnTo>
                <a:lnTo>
                  <a:pt x="2623" y="567"/>
                </a:lnTo>
                <a:lnTo>
                  <a:pt x="2622" y="567"/>
                </a:lnTo>
                <a:lnTo>
                  <a:pt x="2621" y="566"/>
                </a:lnTo>
                <a:lnTo>
                  <a:pt x="2618" y="566"/>
                </a:lnTo>
                <a:lnTo>
                  <a:pt x="2617" y="565"/>
                </a:lnTo>
                <a:lnTo>
                  <a:pt x="2616" y="565"/>
                </a:lnTo>
                <a:lnTo>
                  <a:pt x="2615" y="564"/>
                </a:lnTo>
                <a:lnTo>
                  <a:pt x="2613" y="564"/>
                </a:lnTo>
                <a:lnTo>
                  <a:pt x="2613" y="563"/>
                </a:lnTo>
                <a:lnTo>
                  <a:pt x="2611" y="561"/>
                </a:lnTo>
                <a:lnTo>
                  <a:pt x="2611" y="560"/>
                </a:lnTo>
                <a:lnTo>
                  <a:pt x="2610" y="560"/>
                </a:lnTo>
                <a:lnTo>
                  <a:pt x="2609" y="559"/>
                </a:lnTo>
                <a:lnTo>
                  <a:pt x="2607" y="558"/>
                </a:lnTo>
                <a:lnTo>
                  <a:pt x="2601" y="551"/>
                </a:lnTo>
                <a:lnTo>
                  <a:pt x="2599" y="549"/>
                </a:lnTo>
                <a:lnTo>
                  <a:pt x="2597" y="545"/>
                </a:lnTo>
                <a:lnTo>
                  <a:pt x="2595" y="544"/>
                </a:lnTo>
                <a:lnTo>
                  <a:pt x="2595" y="542"/>
                </a:lnTo>
                <a:lnTo>
                  <a:pt x="2590" y="533"/>
                </a:lnTo>
                <a:lnTo>
                  <a:pt x="2590" y="516"/>
                </a:lnTo>
                <a:lnTo>
                  <a:pt x="2590" y="515"/>
                </a:lnTo>
                <a:lnTo>
                  <a:pt x="2589" y="513"/>
                </a:lnTo>
                <a:lnTo>
                  <a:pt x="2589" y="512"/>
                </a:lnTo>
                <a:lnTo>
                  <a:pt x="2590" y="512"/>
                </a:lnTo>
                <a:lnTo>
                  <a:pt x="2590" y="511"/>
                </a:lnTo>
                <a:lnTo>
                  <a:pt x="2590" y="510"/>
                </a:lnTo>
                <a:lnTo>
                  <a:pt x="2590" y="502"/>
                </a:lnTo>
                <a:lnTo>
                  <a:pt x="2590" y="500"/>
                </a:lnTo>
                <a:lnTo>
                  <a:pt x="2590" y="497"/>
                </a:lnTo>
                <a:lnTo>
                  <a:pt x="2591" y="492"/>
                </a:lnTo>
                <a:lnTo>
                  <a:pt x="2591" y="491"/>
                </a:lnTo>
                <a:lnTo>
                  <a:pt x="2591" y="489"/>
                </a:lnTo>
                <a:lnTo>
                  <a:pt x="2593" y="486"/>
                </a:lnTo>
                <a:lnTo>
                  <a:pt x="2594" y="485"/>
                </a:lnTo>
                <a:lnTo>
                  <a:pt x="2595" y="485"/>
                </a:lnTo>
                <a:lnTo>
                  <a:pt x="2596" y="484"/>
                </a:lnTo>
                <a:lnTo>
                  <a:pt x="2599" y="484"/>
                </a:lnTo>
                <a:lnTo>
                  <a:pt x="2601" y="484"/>
                </a:lnTo>
                <a:lnTo>
                  <a:pt x="2602" y="484"/>
                </a:lnTo>
                <a:lnTo>
                  <a:pt x="2607" y="489"/>
                </a:lnTo>
                <a:lnTo>
                  <a:pt x="2609" y="490"/>
                </a:lnTo>
                <a:lnTo>
                  <a:pt x="2610" y="492"/>
                </a:lnTo>
                <a:lnTo>
                  <a:pt x="2612" y="494"/>
                </a:lnTo>
                <a:lnTo>
                  <a:pt x="2613" y="496"/>
                </a:lnTo>
                <a:lnTo>
                  <a:pt x="2613" y="500"/>
                </a:lnTo>
                <a:lnTo>
                  <a:pt x="2622" y="522"/>
                </a:lnTo>
                <a:lnTo>
                  <a:pt x="2623" y="522"/>
                </a:lnTo>
                <a:lnTo>
                  <a:pt x="2626" y="524"/>
                </a:lnTo>
                <a:lnTo>
                  <a:pt x="2627" y="527"/>
                </a:lnTo>
                <a:lnTo>
                  <a:pt x="2629" y="528"/>
                </a:lnTo>
                <a:lnTo>
                  <a:pt x="2632" y="531"/>
                </a:lnTo>
                <a:lnTo>
                  <a:pt x="2634" y="531"/>
                </a:lnTo>
                <a:lnTo>
                  <a:pt x="2638" y="532"/>
                </a:lnTo>
                <a:lnTo>
                  <a:pt x="2641" y="533"/>
                </a:lnTo>
                <a:lnTo>
                  <a:pt x="2642" y="534"/>
                </a:lnTo>
                <a:lnTo>
                  <a:pt x="2643" y="535"/>
                </a:lnTo>
                <a:lnTo>
                  <a:pt x="2644" y="537"/>
                </a:lnTo>
                <a:lnTo>
                  <a:pt x="2645" y="538"/>
                </a:lnTo>
                <a:lnTo>
                  <a:pt x="2645" y="539"/>
                </a:lnTo>
                <a:lnTo>
                  <a:pt x="2652" y="538"/>
                </a:lnTo>
                <a:lnTo>
                  <a:pt x="2652" y="542"/>
                </a:lnTo>
                <a:lnTo>
                  <a:pt x="2653" y="542"/>
                </a:lnTo>
                <a:lnTo>
                  <a:pt x="2653" y="543"/>
                </a:lnTo>
                <a:lnTo>
                  <a:pt x="2652" y="544"/>
                </a:lnTo>
                <a:lnTo>
                  <a:pt x="2653" y="545"/>
                </a:lnTo>
                <a:lnTo>
                  <a:pt x="2654" y="547"/>
                </a:lnTo>
                <a:lnTo>
                  <a:pt x="2657" y="548"/>
                </a:lnTo>
                <a:lnTo>
                  <a:pt x="2660" y="542"/>
                </a:lnTo>
                <a:lnTo>
                  <a:pt x="2660" y="538"/>
                </a:lnTo>
                <a:lnTo>
                  <a:pt x="2661" y="537"/>
                </a:lnTo>
                <a:lnTo>
                  <a:pt x="2663" y="535"/>
                </a:lnTo>
                <a:lnTo>
                  <a:pt x="2664" y="535"/>
                </a:lnTo>
                <a:lnTo>
                  <a:pt x="2669" y="533"/>
                </a:lnTo>
                <a:lnTo>
                  <a:pt x="2675" y="524"/>
                </a:lnTo>
                <a:lnTo>
                  <a:pt x="2676" y="510"/>
                </a:lnTo>
                <a:lnTo>
                  <a:pt x="2676" y="492"/>
                </a:lnTo>
                <a:lnTo>
                  <a:pt x="2687" y="492"/>
                </a:lnTo>
                <a:lnTo>
                  <a:pt x="2687" y="494"/>
                </a:lnTo>
                <a:lnTo>
                  <a:pt x="2701" y="490"/>
                </a:lnTo>
                <a:lnTo>
                  <a:pt x="2702" y="490"/>
                </a:lnTo>
                <a:lnTo>
                  <a:pt x="2703" y="490"/>
                </a:lnTo>
                <a:lnTo>
                  <a:pt x="2704" y="489"/>
                </a:lnTo>
                <a:lnTo>
                  <a:pt x="2706" y="489"/>
                </a:lnTo>
                <a:lnTo>
                  <a:pt x="2709" y="489"/>
                </a:lnTo>
                <a:lnTo>
                  <a:pt x="2730" y="468"/>
                </a:lnTo>
                <a:lnTo>
                  <a:pt x="2738" y="458"/>
                </a:lnTo>
                <a:lnTo>
                  <a:pt x="2739" y="457"/>
                </a:lnTo>
                <a:lnTo>
                  <a:pt x="2740" y="454"/>
                </a:lnTo>
                <a:lnTo>
                  <a:pt x="2740" y="453"/>
                </a:lnTo>
                <a:lnTo>
                  <a:pt x="2740" y="452"/>
                </a:lnTo>
                <a:lnTo>
                  <a:pt x="2740" y="450"/>
                </a:lnTo>
                <a:lnTo>
                  <a:pt x="2740" y="448"/>
                </a:lnTo>
                <a:lnTo>
                  <a:pt x="2740" y="447"/>
                </a:lnTo>
                <a:lnTo>
                  <a:pt x="2740" y="446"/>
                </a:lnTo>
                <a:lnTo>
                  <a:pt x="2741" y="446"/>
                </a:lnTo>
                <a:lnTo>
                  <a:pt x="2743" y="445"/>
                </a:lnTo>
                <a:lnTo>
                  <a:pt x="2744" y="442"/>
                </a:lnTo>
                <a:lnTo>
                  <a:pt x="2744" y="441"/>
                </a:lnTo>
                <a:lnTo>
                  <a:pt x="2745" y="440"/>
                </a:lnTo>
                <a:lnTo>
                  <a:pt x="2746" y="437"/>
                </a:lnTo>
                <a:lnTo>
                  <a:pt x="2748" y="435"/>
                </a:lnTo>
                <a:lnTo>
                  <a:pt x="2749" y="432"/>
                </a:lnTo>
                <a:lnTo>
                  <a:pt x="2746" y="432"/>
                </a:lnTo>
                <a:lnTo>
                  <a:pt x="2746" y="431"/>
                </a:lnTo>
                <a:lnTo>
                  <a:pt x="2745" y="431"/>
                </a:lnTo>
                <a:lnTo>
                  <a:pt x="2745" y="430"/>
                </a:lnTo>
                <a:lnTo>
                  <a:pt x="2746" y="430"/>
                </a:lnTo>
                <a:lnTo>
                  <a:pt x="2748" y="429"/>
                </a:lnTo>
                <a:lnTo>
                  <a:pt x="2750" y="426"/>
                </a:lnTo>
                <a:lnTo>
                  <a:pt x="2751" y="425"/>
                </a:lnTo>
                <a:lnTo>
                  <a:pt x="2752" y="423"/>
                </a:lnTo>
                <a:lnTo>
                  <a:pt x="2754" y="421"/>
                </a:lnTo>
                <a:lnTo>
                  <a:pt x="2754" y="420"/>
                </a:lnTo>
                <a:lnTo>
                  <a:pt x="2755" y="419"/>
                </a:lnTo>
                <a:lnTo>
                  <a:pt x="2756" y="411"/>
                </a:lnTo>
                <a:lnTo>
                  <a:pt x="2756" y="409"/>
                </a:lnTo>
                <a:lnTo>
                  <a:pt x="2756" y="408"/>
                </a:lnTo>
                <a:lnTo>
                  <a:pt x="2756" y="407"/>
                </a:lnTo>
                <a:lnTo>
                  <a:pt x="2756" y="405"/>
                </a:lnTo>
                <a:lnTo>
                  <a:pt x="2757" y="404"/>
                </a:lnTo>
                <a:lnTo>
                  <a:pt x="2759" y="403"/>
                </a:lnTo>
                <a:lnTo>
                  <a:pt x="2757" y="403"/>
                </a:lnTo>
                <a:lnTo>
                  <a:pt x="2757" y="402"/>
                </a:lnTo>
                <a:lnTo>
                  <a:pt x="2759" y="402"/>
                </a:lnTo>
                <a:lnTo>
                  <a:pt x="2761" y="361"/>
                </a:lnTo>
                <a:lnTo>
                  <a:pt x="2756" y="341"/>
                </a:lnTo>
                <a:lnTo>
                  <a:pt x="2749" y="332"/>
                </a:lnTo>
                <a:lnTo>
                  <a:pt x="2745" y="330"/>
                </a:lnTo>
                <a:lnTo>
                  <a:pt x="2743" y="330"/>
                </a:lnTo>
                <a:lnTo>
                  <a:pt x="2740" y="329"/>
                </a:lnTo>
                <a:lnTo>
                  <a:pt x="2738" y="329"/>
                </a:lnTo>
                <a:lnTo>
                  <a:pt x="2735" y="328"/>
                </a:lnTo>
                <a:lnTo>
                  <a:pt x="2733" y="328"/>
                </a:lnTo>
                <a:lnTo>
                  <a:pt x="2732" y="328"/>
                </a:lnTo>
                <a:lnTo>
                  <a:pt x="2730" y="328"/>
                </a:lnTo>
                <a:lnTo>
                  <a:pt x="2725" y="328"/>
                </a:lnTo>
                <a:lnTo>
                  <a:pt x="2723" y="329"/>
                </a:lnTo>
                <a:lnTo>
                  <a:pt x="2720" y="329"/>
                </a:lnTo>
                <a:lnTo>
                  <a:pt x="2718" y="329"/>
                </a:lnTo>
                <a:lnTo>
                  <a:pt x="2716" y="330"/>
                </a:lnTo>
                <a:lnTo>
                  <a:pt x="2706" y="332"/>
                </a:lnTo>
                <a:lnTo>
                  <a:pt x="2703" y="332"/>
                </a:lnTo>
                <a:lnTo>
                  <a:pt x="2698" y="334"/>
                </a:lnTo>
                <a:lnTo>
                  <a:pt x="2695" y="337"/>
                </a:lnTo>
                <a:lnTo>
                  <a:pt x="2691" y="338"/>
                </a:lnTo>
                <a:lnTo>
                  <a:pt x="2689" y="340"/>
                </a:lnTo>
                <a:lnTo>
                  <a:pt x="2687" y="337"/>
                </a:lnTo>
                <a:lnTo>
                  <a:pt x="2687" y="335"/>
                </a:lnTo>
                <a:lnTo>
                  <a:pt x="2689" y="333"/>
                </a:lnTo>
                <a:lnTo>
                  <a:pt x="2689" y="332"/>
                </a:lnTo>
                <a:lnTo>
                  <a:pt x="2689" y="330"/>
                </a:lnTo>
                <a:lnTo>
                  <a:pt x="2693" y="316"/>
                </a:lnTo>
                <a:lnTo>
                  <a:pt x="2695" y="303"/>
                </a:lnTo>
                <a:lnTo>
                  <a:pt x="2697" y="302"/>
                </a:lnTo>
                <a:lnTo>
                  <a:pt x="2701" y="282"/>
                </a:lnTo>
                <a:lnTo>
                  <a:pt x="2702" y="280"/>
                </a:lnTo>
                <a:lnTo>
                  <a:pt x="2703" y="278"/>
                </a:lnTo>
                <a:lnTo>
                  <a:pt x="2704" y="275"/>
                </a:lnTo>
                <a:lnTo>
                  <a:pt x="2704" y="273"/>
                </a:lnTo>
                <a:lnTo>
                  <a:pt x="2706" y="270"/>
                </a:lnTo>
                <a:lnTo>
                  <a:pt x="2706" y="268"/>
                </a:lnTo>
                <a:lnTo>
                  <a:pt x="2706" y="265"/>
                </a:lnTo>
                <a:lnTo>
                  <a:pt x="2706" y="263"/>
                </a:lnTo>
                <a:lnTo>
                  <a:pt x="2706" y="262"/>
                </a:lnTo>
                <a:lnTo>
                  <a:pt x="2704" y="259"/>
                </a:lnTo>
                <a:lnTo>
                  <a:pt x="2704" y="257"/>
                </a:lnTo>
                <a:lnTo>
                  <a:pt x="2703" y="254"/>
                </a:lnTo>
                <a:lnTo>
                  <a:pt x="2702" y="250"/>
                </a:lnTo>
                <a:lnTo>
                  <a:pt x="2700" y="247"/>
                </a:lnTo>
                <a:lnTo>
                  <a:pt x="2697" y="244"/>
                </a:lnTo>
                <a:lnTo>
                  <a:pt x="2696" y="243"/>
                </a:lnTo>
                <a:lnTo>
                  <a:pt x="2693" y="243"/>
                </a:lnTo>
                <a:lnTo>
                  <a:pt x="2692" y="242"/>
                </a:lnTo>
                <a:lnTo>
                  <a:pt x="2691" y="241"/>
                </a:lnTo>
                <a:lnTo>
                  <a:pt x="2690" y="241"/>
                </a:lnTo>
                <a:lnTo>
                  <a:pt x="2689" y="241"/>
                </a:lnTo>
                <a:lnTo>
                  <a:pt x="2687" y="241"/>
                </a:lnTo>
                <a:lnTo>
                  <a:pt x="2685" y="241"/>
                </a:lnTo>
                <a:lnTo>
                  <a:pt x="2682" y="242"/>
                </a:lnTo>
                <a:lnTo>
                  <a:pt x="2680" y="242"/>
                </a:lnTo>
                <a:lnTo>
                  <a:pt x="2677" y="243"/>
                </a:lnTo>
                <a:lnTo>
                  <a:pt x="2676" y="243"/>
                </a:lnTo>
                <a:lnTo>
                  <a:pt x="2674" y="244"/>
                </a:lnTo>
                <a:lnTo>
                  <a:pt x="2673" y="244"/>
                </a:lnTo>
                <a:lnTo>
                  <a:pt x="2671" y="244"/>
                </a:lnTo>
                <a:lnTo>
                  <a:pt x="2670" y="244"/>
                </a:lnTo>
                <a:lnTo>
                  <a:pt x="2669" y="247"/>
                </a:lnTo>
                <a:lnTo>
                  <a:pt x="2666" y="249"/>
                </a:lnTo>
                <a:lnTo>
                  <a:pt x="2665" y="250"/>
                </a:lnTo>
                <a:lnTo>
                  <a:pt x="2665" y="252"/>
                </a:lnTo>
                <a:lnTo>
                  <a:pt x="2665" y="254"/>
                </a:lnTo>
                <a:lnTo>
                  <a:pt x="2664" y="257"/>
                </a:lnTo>
                <a:lnTo>
                  <a:pt x="2663" y="259"/>
                </a:lnTo>
                <a:lnTo>
                  <a:pt x="2657" y="273"/>
                </a:lnTo>
                <a:lnTo>
                  <a:pt x="2650" y="295"/>
                </a:lnTo>
                <a:lnTo>
                  <a:pt x="2650" y="296"/>
                </a:lnTo>
                <a:lnTo>
                  <a:pt x="2649" y="300"/>
                </a:lnTo>
                <a:lnTo>
                  <a:pt x="2649" y="302"/>
                </a:lnTo>
                <a:lnTo>
                  <a:pt x="2648" y="306"/>
                </a:lnTo>
                <a:lnTo>
                  <a:pt x="2642" y="325"/>
                </a:lnTo>
                <a:lnTo>
                  <a:pt x="2643" y="325"/>
                </a:lnTo>
                <a:lnTo>
                  <a:pt x="2644" y="325"/>
                </a:lnTo>
                <a:lnTo>
                  <a:pt x="2644" y="327"/>
                </a:lnTo>
                <a:lnTo>
                  <a:pt x="2643" y="327"/>
                </a:lnTo>
                <a:lnTo>
                  <a:pt x="2643" y="328"/>
                </a:lnTo>
                <a:lnTo>
                  <a:pt x="2642" y="328"/>
                </a:lnTo>
                <a:lnTo>
                  <a:pt x="2639" y="338"/>
                </a:lnTo>
                <a:lnTo>
                  <a:pt x="2639" y="339"/>
                </a:lnTo>
                <a:lnTo>
                  <a:pt x="2639" y="341"/>
                </a:lnTo>
                <a:lnTo>
                  <a:pt x="2639" y="343"/>
                </a:lnTo>
                <a:lnTo>
                  <a:pt x="2639" y="344"/>
                </a:lnTo>
                <a:lnTo>
                  <a:pt x="2639" y="345"/>
                </a:lnTo>
                <a:lnTo>
                  <a:pt x="2638" y="346"/>
                </a:lnTo>
                <a:lnTo>
                  <a:pt x="2638" y="348"/>
                </a:lnTo>
                <a:lnTo>
                  <a:pt x="2636" y="367"/>
                </a:lnTo>
                <a:lnTo>
                  <a:pt x="2634" y="367"/>
                </a:lnTo>
                <a:lnTo>
                  <a:pt x="2634" y="368"/>
                </a:lnTo>
                <a:lnTo>
                  <a:pt x="2633" y="370"/>
                </a:lnTo>
                <a:lnTo>
                  <a:pt x="2633" y="371"/>
                </a:lnTo>
                <a:lnTo>
                  <a:pt x="2633" y="376"/>
                </a:lnTo>
                <a:lnTo>
                  <a:pt x="2632" y="377"/>
                </a:lnTo>
                <a:lnTo>
                  <a:pt x="2632" y="380"/>
                </a:lnTo>
                <a:lnTo>
                  <a:pt x="2632" y="383"/>
                </a:lnTo>
                <a:lnTo>
                  <a:pt x="2632" y="386"/>
                </a:lnTo>
                <a:lnTo>
                  <a:pt x="2631" y="386"/>
                </a:lnTo>
                <a:lnTo>
                  <a:pt x="2629" y="388"/>
                </a:lnTo>
                <a:lnTo>
                  <a:pt x="2629" y="389"/>
                </a:lnTo>
                <a:lnTo>
                  <a:pt x="2629" y="392"/>
                </a:lnTo>
                <a:lnTo>
                  <a:pt x="2597" y="421"/>
                </a:lnTo>
                <a:lnTo>
                  <a:pt x="2597" y="424"/>
                </a:lnTo>
                <a:lnTo>
                  <a:pt x="2590" y="429"/>
                </a:lnTo>
                <a:lnTo>
                  <a:pt x="2588" y="430"/>
                </a:lnTo>
                <a:lnTo>
                  <a:pt x="2585" y="431"/>
                </a:lnTo>
                <a:lnTo>
                  <a:pt x="2583" y="432"/>
                </a:lnTo>
                <a:lnTo>
                  <a:pt x="2580" y="432"/>
                </a:lnTo>
                <a:lnTo>
                  <a:pt x="2579" y="432"/>
                </a:lnTo>
                <a:lnTo>
                  <a:pt x="2578" y="434"/>
                </a:lnTo>
                <a:lnTo>
                  <a:pt x="2578" y="435"/>
                </a:lnTo>
                <a:lnTo>
                  <a:pt x="2575" y="435"/>
                </a:lnTo>
                <a:lnTo>
                  <a:pt x="2573" y="435"/>
                </a:lnTo>
                <a:lnTo>
                  <a:pt x="2572" y="436"/>
                </a:lnTo>
                <a:lnTo>
                  <a:pt x="2570" y="437"/>
                </a:lnTo>
                <a:lnTo>
                  <a:pt x="2554" y="454"/>
                </a:lnTo>
                <a:lnTo>
                  <a:pt x="2550" y="463"/>
                </a:lnTo>
                <a:lnTo>
                  <a:pt x="2548" y="464"/>
                </a:lnTo>
                <a:lnTo>
                  <a:pt x="2547" y="467"/>
                </a:lnTo>
                <a:lnTo>
                  <a:pt x="2546" y="469"/>
                </a:lnTo>
                <a:lnTo>
                  <a:pt x="2546" y="472"/>
                </a:lnTo>
                <a:lnTo>
                  <a:pt x="2546" y="473"/>
                </a:lnTo>
                <a:lnTo>
                  <a:pt x="2546" y="477"/>
                </a:lnTo>
                <a:lnTo>
                  <a:pt x="2543" y="483"/>
                </a:lnTo>
                <a:lnTo>
                  <a:pt x="2541" y="484"/>
                </a:lnTo>
                <a:lnTo>
                  <a:pt x="2540" y="486"/>
                </a:lnTo>
                <a:lnTo>
                  <a:pt x="2538" y="488"/>
                </a:lnTo>
                <a:lnTo>
                  <a:pt x="2537" y="489"/>
                </a:lnTo>
                <a:lnTo>
                  <a:pt x="2536" y="490"/>
                </a:lnTo>
                <a:lnTo>
                  <a:pt x="2535" y="491"/>
                </a:lnTo>
                <a:lnTo>
                  <a:pt x="2534" y="492"/>
                </a:lnTo>
                <a:lnTo>
                  <a:pt x="2534" y="494"/>
                </a:lnTo>
                <a:lnTo>
                  <a:pt x="2525" y="502"/>
                </a:lnTo>
                <a:lnTo>
                  <a:pt x="2525" y="504"/>
                </a:lnTo>
                <a:lnTo>
                  <a:pt x="2522" y="504"/>
                </a:lnTo>
                <a:lnTo>
                  <a:pt x="2521" y="508"/>
                </a:lnTo>
                <a:lnTo>
                  <a:pt x="2521" y="510"/>
                </a:lnTo>
                <a:lnTo>
                  <a:pt x="2519" y="510"/>
                </a:lnTo>
                <a:lnTo>
                  <a:pt x="2513" y="518"/>
                </a:lnTo>
                <a:lnTo>
                  <a:pt x="2504" y="526"/>
                </a:lnTo>
                <a:lnTo>
                  <a:pt x="2492" y="542"/>
                </a:lnTo>
                <a:lnTo>
                  <a:pt x="2490" y="542"/>
                </a:lnTo>
                <a:lnTo>
                  <a:pt x="2490" y="543"/>
                </a:lnTo>
                <a:lnTo>
                  <a:pt x="2490" y="544"/>
                </a:lnTo>
                <a:lnTo>
                  <a:pt x="2489" y="544"/>
                </a:lnTo>
                <a:lnTo>
                  <a:pt x="2489" y="545"/>
                </a:lnTo>
                <a:lnTo>
                  <a:pt x="2489" y="544"/>
                </a:lnTo>
                <a:lnTo>
                  <a:pt x="2488" y="544"/>
                </a:lnTo>
                <a:lnTo>
                  <a:pt x="2487" y="544"/>
                </a:lnTo>
                <a:lnTo>
                  <a:pt x="2486" y="544"/>
                </a:lnTo>
                <a:lnTo>
                  <a:pt x="2488" y="542"/>
                </a:lnTo>
                <a:lnTo>
                  <a:pt x="2488" y="473"/>
                </a:lnTo>
                <a:lnTo>
                  <a:pt x="2489" y="470"/>
                </a:lnTo>
                <a:lnTo>
                  <a:pt x="2489" y="469"/>
                </a:lnTo>
                <a:lnTo>
                  <a:pt x="2489" y="468"/>
                </a:lnTo>
                <a:lnTo>
                  <a:pt x="2489" y="467"/>
                </a:lnTo>
                <a:lnTo>
                  <a:pt x="2490" y="466"/>
                </a:lnTo>
                <a:lnTo>
                  <a:pt x="2490" y="463"/>
                </a:lnTo>
                <a:lnTo>
                  <a:pt x="2495" y="458"/>
                </a:lnTo>
                <a:lnTo>
                  <a:pt x="2500" y="454"/>
                </a:lnTo>
                <a:lnTo>
                  <a:pt x="2503" y="454"/>
                </a:lnTo>
                <a:lnTo>
                  <a:pt x="2504" y="453"/>
                </a:lnTo>
                <a:lnTo>
                  <a:pt x="2506" y="452"/>
                </a:lnTo>
                <a:lnTo>
                  <a:pt x="2509" y="451"/>
                </a:lnTo>
                <a:lnTo>
                  <a:pt x="2519" y="443"/>
                </a:lnTo>
                <a:lnTo>
                  <a:pt x="2522" y="438"/>
                </a:lnTo>
                <a:lnTo>
                  <a:pt x="2531" y="426"/>
                </a:lnTo>
                <a:lnTo>
                  <a:pt x="2537" y="413"/>
                </a:lnTo>
                <a:lnTo>
                  <a:pt x="2540" y="411"/>
                </a:lnTo>
                <a:lnTo>
                  <a:pt x="2540" y="407"/>
                </a:lnTo>
                <a:lnTo>
                  <a:pt x="2540" y="405"/>
                </a:lnTo>
                <a:lnTo>
                  <a:pt x="2540" y="403"/>
                </a:lnTo>
                <a:lnTo>
                  <a:pt x="2538" y="399"/>
                </a:lnTo>
                <a:lnTo>
                  <a:pt x="2538" y="397"/>
                </a:lnTo>
                <a:lnTo>
                  <a:pt x="2537" y="395"/>
                </a:lnTo>
                <a:lnTo>
                  <a:pt x="2536" y="393"/>
                </a:lnTo>
                <a:lnTo>
                  <a:pt x="2536" y="391"/>
                </a:lnTo>
                <a:lnTo>
                  <a:pt x="2535" y="388"/>
                </a:lnTo>
                <a:lnTo>
                  <a:pt x="2535" y="386"/>
                </a:lnTo>
                <a:lnTo>
                  <a:pt x="2534" y="386"/>
                </a:lnTo>
                <a:lnTo>
                  <a:pt x="2534" y="376"/>
                </a:lnTo>
                <a:lnTo>
                  <a:pt x="2531" y="376"/>
                </a:lnTo>
                <a:lnTo>
                  <a:pt x="2531" y="373"/>
                </a:lnTo>
                <a:lnTo>
                  <a:pt x="2531" y="371"/>
                </a:lnTo>
                <a:lnTo>
                  <a:pt x="2531" y="368"/>
                </a:lnTo>
                <a:lnTo>
                  <a:pt x="2531" y="367"/>
                </a:lnTo>
                <a:lnTo>
                  <a:pt x="2531" y="365"/>
                </a:lnTo>
                <a:lnTo>
                  <a:pt x="2530" y="364"/>
                </a:lnTo>
                <a:lnTo>
                  <a:pt x="2530" y="362"/>
                </a:lnTo>
                <a:lnTo>
                  <a:pt x="2529" y="361"/>
                </a:lnTo>
                <a:lnTo>
                  <a:pt x="2529" y="303"/>
                </a:lnTo>
                <a:lnTo>
                  <a:pt x="2529" y="302"/>
                </a:lnTo>
                <a:lnTo>
                  <a:pt x="2529" y="301"/>
                </a:lnTo>
                <a:lnTo>
                  <a:pt x="2527" y="301"/>
                </a:lnTo>
                <a:lnTo>
                  <a:pt x="2527" y="300"/>
                </a:lnTo>
                <a:lnTo>
                  <a:pt x="2527" y="301"/>
                </a:lnTo>
                <a:lnTo>
                  <a:pt x="2527" y="297"/>
                </a:lnTo>
                <a:lnTo>
                  <a:pt x="2527" y="295"/>
                </a:lnTo>
                <a:lnTo>
                  <a:pt x="2527" y="291"/>
                </a:lnTo>
                <a:lnTo>
                  <a:pt x="2526" y="286"/>
                </a:lnTo>
                <a:lnTo>
                  <a:pt x="2526" y="285"/>
                </a:lnTo>
                <a:lnTo>
                  <a:pt x="2526" y="284"/>
                </a:lnTo>
                <a:lnTo>
                  <a:pt x="2526" y="281"/>
                </a:lnTo>
                <a:lnTo>
                  <a:pt x="2526" y="279"/>
                </a:lnTo>
                <a:lnTo>
                  <a:pt x="2525" y="278"/>
                </a:lnTo>
                <a:lnTo>
                  <a:pt x="2525" y="276"/>
                </a:lnTo>
                <a:lnTo>
                  <a:pt x="2524" y="275"/>
                </a:lnTo>
                <a:lnTo>
                  <a:pt x="2522" y="273"/>
                </a:lnTo>
                <a:lnTo>
                  <a:pt x="2522" y="271"/>
                </a:lnTo>
                <a:lnTo>
                  <a:pt x="2521" y="268"/>
                </a:lnTo>
                <a:lnTo>
                  <a:pt x="2520" y="265"/>
                </a:lnTo>
                <a:lnTo>
                  <a:pt x="2520" y="264"/>
                </a:lnTo>
                <a:lnTo>
                  <a:pt x="2520" y="262"/>
                </a:lnTo>
                <a:lnTo>
                  <a:pt x="2519" y="259"/>
                </a:lnTo>
                <a:lnTo>
                  <a:pt x="2518" y="253"/>
                </a:lnTo>
                <a:lnTo>
                  <a:pt x="2516" y="250"/>
                </a:lnTo>
                <a:lnTo>
                  <a:pt x="2516" y="249"/>
                </a:lnTo>
                <a:lnTo>
                  <a:pt x="2516" y="247"/>
                </a:lnTo>
                <a:lnTo>
                  <a:pt x="2515" y="244"/>
                </a:lnTo>
                <a:lnTo>
                  <a:pt x="2514" y="242"/>
                </a:lnTo>
                <a:lnTo>
                  <a:pt x="2513" y="239"/>
                </a:lnTo>
                <a:lnTo>
                  <a:pt x="2511" y="237"/>
                </a:lnTo>
                <a:lnTo>
                  <a:pt x="2510" y="236"/>
                </a:lnTo>
                <a:lnTo>
                  <a:pt x="2509" y="235"/>
                </a:lnTo>
                <a:lnTo>
                  <a:pt x="2504" y="233"/>
                </a:lnTo>
                <a:lnTo>
                  <a:pt x="2502" y="233"/>
                </a:lnTo>
                <a:lnTo>
                  <a:pt x="2499" y="233"/>
                </a:lnTo>
                <a:lnTo>
                  <a:pt x="2498" y="233"/>
                </a:lnTo>
                <a:lnTo>
                  <a:pt x="2488" y="243"/>
                </a:lnTo>
                <a:lnTo>
                  <a:pt x="2487" y="244"/>
                </a:lnTo>
                <a:lnTo>
                  <a:pt x="2486" y="247"/>
                </a:lnTo>
                <a:lnTo>
                  <a:pt x="2484" y="248"/>
                </a:lnTo>
                <a:lnTo>
                  <a:pt x="2483" y="249"/>
                </a:lnTo>
                <a:lnTo>
                  <a:pt x="2482" y="250"/>
                </a:lnTo>
                <a:lnTo>
                  <a:pt x="2481" y="252"/>
                </a:lnTo>
                <a:lnTo>
                  <a:pt x="2481" y="253"/>
                </a:lnTo>
                <a:lnTo>
                  <a:pt x="2479" y="254"/>
                </a:lnTo>
                <a:lnTo>
                  <a:pt x="2473" y="275"/>
                </a:lnTo>
                <a:lnTo>
                  <a:pt x="2472" y="285"/>
                </a:lnTo>
                <a:lnTo>
                  <a:pt x="2471" y="285"/>
                </a:lnTo>
                <a:lnTo>
                  <a:pt x="2470" y="286"/>
                </a:lnTo>
                <a:lnTo>
                  <a:pt x="2468" y="286"/>
                </a:lnTo>
                <a:lnTo>
                  <a:pt x="2467" y="286"/>
                </a:lnTo>
                <a:lnTo>
                  <a:pt x="2470" y="290"/>
                </a:lnTo>
                <a:lnTo>
                  <a:pt x="2466" y="292"/>
                </a:lnTo>
                <a:lnTo>
                  <a:pt x="2467" y="298"/>
                </a:lnTo>
                <a:lnTo>
                  <a:pt x="2466" y="298"/>
                </a:lnTo>
                <a:lnTo>
                  <a:pt x="2465" y="300"/>
                </a:lnTo>
                <a:lnTo>
                  <a:pt x="2463" y="301"/>
                </a:lnTo>
                <a:lnTo>
                  <a:pt x="2463" y="302"/>
                </a:lnTo>
                <a:lnTo>
                  <a:pt x="2465" y="303"/>
                </a:lnTo>
                <a:lnTo>
                  <a:pt x="2466" y="303"/>
                </a:lnTo>
                <a:lnTo>
                  <a:pt x="2463" y="303"/>
                </a:lnTo>
                <a:lnTo>
                  <a:pt x="2462" y="305"/>
                </a:lnTo>
                <a:lnTo>
                  <a:pt x="2462" y="306"/>
                </a:lnTo>
                <a:lnTo>
                  <a:pt x="2462" y="308"/>
                </a:lnTo>
                <a:lnTo>
                  <a:pt x="2463" y="309"/>
                </a:lnTo>
                <a:lnTo>
                  <a:pt x="2462" y="309"/>
                </a:lnTo>
                <a:lnTo>
                  <a:pt x="2461" y="308"/>
                </a:lnTo>
                <a:lnTo>
                  <a:pt x="2460" y="308"/>
                </a:lnTo>
                <a:lnTo>
                  <a:pt x="2460" y="309"/>
                </a:lnTo>
                <a:lnTo>
                  <a:pt x="2460" y="311"/>
                </a:lnTo>
                <a:lnTo>
                  <a:pt x="2461" y="312"/>
                </a:lnTo>
                <a:lnTo>
                  <a:pt x="2460" y="314"/>
                </a:lnTo>
                <a:lnTo>
                  <a:pt x="2459" y="314"/>
                </a:lnTo>
                <a:lnTo>
                  <a:pt x="2457" y="313"/>
                </a:lnTo>
                <a:lnTo>
                  <a:pt x="2457" y="312"/>
                </a:lnTo>
                <a:lnTo>
                  <a:pt x="2457" y="313"/>
                </a:lnTo>
                <a:lnTo>
                  <a:pt x="2457" y="314"/>
                </a:lnTo>
                <a:lnTo>
                  <a:pt x="2456" y="316"/>
                </a:lnTo>
                <a:lnTo>
                  <a:pt x="2456" y="317"/>
                </a:lnTo>
                <a:lnTo>
                  <a:pt x="2456" y="318"/>
                </a:lnTo>
                <a:lnTo>
                  <a:pt x="2455" y="318"/>
                </a:lnTo>
                <a:lnTo>
                  <a:pt x="2456" y="318"/>
                </a:lnTo>
                <a:lnTo>
                  <a:pt x="2455" y="318"/>
                </a:lnTo>
                <a:lnTo>
                  <a:pt x="2455" y="319"/>
                </a:lnTo>
                <a:lnTo>
                  <a:pt x="2454" y="319"/>
                </a:lnTo>
                <a:lnTo>
                  <a:pt x="2452" y="321"/>
                </a:lnTo>
                <a:lnTo>
                  <a:pt x="2457" y="325"/>
                </a:lnTo>
                <a:lnTo>
                  <a:pt x="2452" y="325"/>
                </a:lnTo>
                <a:lnTo>
                  <a:pt x="2452" y="327"/>
                </a:lnTo>
                <a:lnTo>
                  <a:pt x="2452" y="328"/>
                </a:lnTo>
                <a:lnTo>
                  <a:pt x="2451" y="329"/>
                </a:lnTo>
                <a:lnTo>
                  <a:pt x="2451" y="330"/>
                </a:lnTo>
                <a:lnTo>
                  <a:pt x="2451" y="341"/>
                </a:lnTo>
                <a:lnTo>
                  <a:pt x="2449" y="351"/>
                </a:lnTo>
                <a:lnTo>
                  <a:pt x="2449" y="345"/>
                </a:lnTo>
                <a:lnTo>
                  <a:pt x="2445" y="350"/>
                </a:lnTo>
                <a:lnTo>
                  <a:pt x="2445" y="351"/>
                </a:lnTo>
                <a:lnTo>
                  <a:pt x="2445" y="352"/>
                </a:lnTo>
                <a:lnTo>
                  <a:pt x="2445" y="354"/>
                </a:lnTo>
                <a:lnTo>
                  <a:pt x="2446" y="355"/>
                </a:lnTo>
                <a:lnTo>
                  <a:pt x="2447" y="355"/>
                </a:lnTo>
                <a:lnTo>
                  <a:pt x="2449" y="356"/>
                </a:lnTo>
                <a:lnTo>
                  <a:pt x="2447" y="361"/>
                </a:lnTo>
                <a:lnTo>
                  <a:pt x="2446" y="361"/>
                </a:lnTo>
                <a:lnTo>
                  <a:pt x="2445" y="361"/>
                </a:lnTo>
                <a:lnTo>
                  <a:pt x="2443" y="364"/>
                </a:lnTo>
                <a:lnTo>
                  <a:pt x="2441" y="364"/>
                </a:lnTo>
                <a:lnTo>
                  <a:pt x="2443" y="380"/>
                </a:lnTo>
                <a:lnTo>
                  <a:pt x="2441" y="386"/>
                </a:lnTo>
                <a:lnTo>
                  <a:pt x="2439" y="399"/>
                </a:lnTo>
                <a:lnTo>
                  <a:pt x="2436" y="399"/>
                </a:lnTo>
                <a:lnTo>
                  <a:pt x="2436" y="400"/>
                </a:lnTo>
                <a:lnTo>
                  <a:pt x="2436" y="402"/>
                </a:lnTo>
                <a:lnTo>
                  <a:pt x="2436" y="403"/>
                </a:lnTo>
                <a:lnTo>
                  <a:pt x="2436" y="404"/>
                </a:lnTo>
                <a:lnTo>
                  <a:pt x="2435" y="405"/>
                </a:lnTo>
                <a:lnTo>
                  <a:pt x="2435" y="407"/>
                </a:lnTo>
                <a:lnTo>
                  <a:pt x="2435" y="409"/>
                </a:lnTo>
                <a:lnTo>
                  <a:pt x="2436" y="411"/>
                </a:lnTo>
                <a:lnTo>
                  <a:pt x="2433" y="415"/>
                </a:lnTo>
                <a:lnTo>
                  <a:pt x="2433" y="419"/>
                </a:lnTo>
                <a:lnTo>
                  <a:pt x="2424" y="426"/>
                </a:lnTo>
                <a:lnTo>
                  <a:pt x="2415" y="431"/>
                </a:lnTo>
                <a:lnTo>
                  <a:pt x="2414" y="432"/>
                </a:lnTo>
                <a:lnTo>
                  <a:pt x="2413" y="432"/>
                </a:lnTo>
                <a:lnTo>
                  <a:pt x="2413" y="434"/>
                </a:lnTo>
                <a:lnTo>
                  <a:pt x="2412" y="434"/>
                </a:lnTo>
                <a:lnTo>
                  <a:pt x="2411" y="434"/>
                </a:lnTo>
                <a:lnTo>
                  <a:pt x="2411" y="432"/>
                </a:lnTo>
                <a:lnTo>
                  <a:pt x="2409" y="435"/>
                </a:lnTo>
                <a:lnTo>
                  <a:pt x="2408" y="435"/>
                </a:lnTo>
                <a:lnTo>
                  <a:pt x="2408" y="436"/>
                </a:lnTo>
                <a:lnTo>
                  <a:pt x="2408" y="437"/>
                </a:lnTo>
                <a:lnTo>
                  <a:pt x="2407" y="437"/>
                </a:lnTo>
                <a:lnTo>
                  <a:pt x="2406" y="438"/>
                </a:lnTo>
                <a:lnTo>
                  <a:pt x="2404" y="438"/>
                </a:lnTo>
                <a:lnTo>
                  <a:pt x="2403" y="438"/>
                </a:lnTo>
                <a:lnTo>
                  <a:pt x="2402" y="440"/>
                </a:lnTo>
                <a:lnTo>
                  <a:pt x="2401" y="438"/>
                </a:lnTo>
                <a:lnTo>
                  <a:pt x="2399" y="438"/>
                </a:lnTo>
                <a:lnTo>
                  <a:pt x="2398" y="438"/>
                </a:lnTo>
                <a:lnTo>
                  <a:pt x="2397" y="440"/>
                </a:lnTo>
                <a:lnTo>
                  <a:pt x="2396" y="441"/>
                </a:lnTo>
                <a:lnTo>
                  <a:pt x="2395" y="441"/>
                </a:lnTo>
                <a:lnTo>
                  <a:pt x="2395" y="442"/>
                </a:lnTo>
                <a:lnTo>
                  <a:pt x="2392" y="442"/>
                </a:lnTo>
                <a:lnTo>
                  <a:pt x="2391" y="442"/>
                </a:lnTo>
                <a:lnTo>
                  <a:pt x="2390" y="442"/>
                </a:lnTo>
                <a:lnTo>
                  <a:pt x="2390" y="443"/>
                </a:lnTo>
                <a:lnTo>
                  <a:pt x="2388" y="443"/>
                </a:lnTo>
                <a:lnTo>
                  <a:pt x="2387" y="443"/>
                </a:lnTo>
                <a:lnTo>
                  <a:pt x="2385" y="445"/>
                </a:lnTo>
                <a:lnTo>
                  <a:pt x="2383" y="446"/>
                </a:lnTo>
                <a:lnTo>
                  <a:pt x="2382" y="446"/>
                </a:lnTo>
                <a:lnTo>
                  <a:pt x="2381" y="446"/>
                </a:lnTo>
                <a:lnTo>
                  <a:pt x="2380" y="446"/>
                </a:lnTo>
                <a:lnTo>
                  <a:pt x="2379" y="447"/>
                </a:lnTo>
                <a:lnTo>
                  <a:pt x="2377" y="447"/>
                </a:lnTo>
                <a:lnTo>
                  <a:pt x="2377" y="448"/>
                </a:lnTo>
                <a:lnTo>
                  <a:pt x="2377" y="451"/>
                </a:lnTo>
                <a:lnTo>
                  <a:pt x="2371" y="451"/>
                </a:lnTo>
                <a:lnTo>
                  <a:pt x="2369" y="454"/>
                </a:lnTo>
                <a:lnTo>
                  <a:pt x="2368" y="458"/>
                </a:lnTo>
                <a:lnTo>
                  <a:pt x="2368" y="461"/>
                </a:lnTo>
                <a:lnTo>
                  <a:pt x="2368" y="463"/>
                </a:lnTo>
                <a:lnTo>
                  <a:pt x="2369" y="467"/>
                </a:lnTo>
                <a:lnTo>
                  <a:pt x="2370" y="469"/>
                </a:lnTo>
                <a:lnTo>
                  <a:pt x="2371" y="472"/>
                </a:lnTo>
                <a:lnTo>
                  <a:pt x="2372" y="472"/>
                </a:lnTo>
                <a:lnTo>
                  <a:pt x="2374" y="473"/>
                </a:lnTo>
                <a:lnTo>
                  <a:pt x="2375" y="474"/>
                </a:lnTo>
                <a:lnTo>
                  <a:pt x="2377" y="477"/>
                </a:lnTo>
                <a:lnTo>
                  <a:pt x="2379" y="478"/>
                </a:lnTo>
                <a:lnTo>
                  <a:pt x="2379" y="480"/>
                </a:lnTo>
                <a:lnTo>
                  <a:pt x="2380" y="483"/>
                </a:lnTo>
                <a:lnTo>
                  <a:pt x="2381" y="483"/>
                </a:lnTo>
                <a:lnTo>
                  <a:pt x="2383" y="483"/>
                </a:lnTo>
                <a:lnTo>
                  <a:pt x="2386" y="484"/>
                </a:lnTo>
                <a:lnTo>
                  <a:pt x="2390" y="484"/>
                </a:lnTo>
                <a:lnTo>
                  <a:pt x="2393" y="486"/>
                </a:lnTo>
                <a:lnTo>
                  <a:pt x="2418" y="490"/>
                </a:lnTo>
                <a:lnTo>
                  <a:pt x="2418" y="494"/>
                </a:lnTo>
                <a:lnTo>
                  <a:pt x="2419" y="496"/>
                </a:lnTo>
                <a:lnTo>
                  <a:pt x="2419" y="499"/>
                </a:lnTo>
                <a:lnTo>
                  <a:pt x="2420" y="500"/>
                </a:lnTo>
                <a:lnTo>
                  <a:pt x="2420" y="502"/>
                </a:lnTo>
                <a:lnTo>
                  <a:pt x="2422" y="504"/>
                </a:lnTo>
                <a:lnTo>
                  <a:pt x="2423" y="504"/>
                </a:lnTo>
                <a:lnTo>
                  <a:pt x="2423" y="518"/>
                </a:lnTo>
                <a:lnTo>
                  <a:pt x="2424" y="520"/>
                </a:lnTo>
                <a:lnTo>
                  <a:pt x="2425" y="520"/>
                </a:lnTo>
                <a:lnTo>
                  <a:pt x="2427" y="520"/>
                </a:lnTo>
                <a:lnTo>
                  <a:pt x="2427" y="528"/>
                </a:lnTo>
                <a:lnTo>
                  <a:pt x="2427" y="529"/>
                </a:lnTo>
                <a:lnTo>
                  <a:pt x="2425" y="529"/>
                </a:lnTo>
                <a:lnTo>
                  <a:pt x="2425" y="531"/>
                </a:lnTo>
                <a:lnTo>
                  <a:pt x="2424" y="531"/>
                </a:lnTo>
                <a:lnTo>
                  <a:pt x="2423" y="531"/>
                </a:lnTo>
                <a:lnTo>
                  <a:pt x="2422" y="531"/>
                </a:lnTo>
                <a:lnTo>
                  <a:pt x="2420" y="531"/>
                </a:lnTo>
                <a:lnTo>
                  <a:pt x="2418" y="532"/>
                </a:lnTo>
                <a:lnTo>
                  <a:pt x="2415" y="542"/>
                </a:lnTo>
                <a:lnTo>
                  <a:pt x="2415" y="558"/>
                </a:lnTo>
                <a:lnTo>
                  <a:pt x="2414" y="555"/>
                </a:lnTo>
                <a:lnTo>
                  <a:pt x="2414" y="556"/>
                </a:lnTo>
                <a:lnTo>
                  <a:pt x="2414" y="558"/>
                </a:lnTo>
                <a:lnTo>
                  <a:pt x="2414" y="560"/>
                </a:lnTo>
                <a:lnTo>
                  <a:pt x="2414" y="561"/>
                </a:lnTo>
                <a:lnTo>
                  <a:pt x="2413" y="561"/>
                </a:lnTo>
                <a:lnTo>
                  <a:pt x="2413" y="563"/>
                </a:lnTo>
                <a:lnTo>
                  <a:pt x="2413" y="564"/>
                </a:lnTo>
                <a:lnTo>
                  <a:pt x="2413" y="565"/>
                </a:lnTo>
                <a:lnTo>
                  <a:pt x="2412" y="565"/>
                </a:lnTo>
                <a:lnTo>
                  <a:pt x="2412" y="566"/>
                </a:lnTo>
                <a:lnTo>
                  <a:pt x="2414" y="548"/>
                </a:lnTo>
                <a:lnTo>
                  <a:pt x="2412" y="548"/>
                </a:lnTo>
                <a:lnTo>
                  <a:pt x="2411" y="571"/>
                </a:lnTo>
                <a:lnTo>
                  <a:pt x="2412" y="570"/>
                </a:lnTo>
                <a:lnTo>
                  <a:pt x="2412" y="597"/>
                </a:lnTo>
                <a:lnTo>
                  <a:pt x="2408" y="593"/>
                </a:lnTo>
                <a:lnTo>
                  <a:pt x="2408" y="601"/>
                </a:lnTo>
                <a:lnTo>
                  <a:pt x="2412" y="603"/>
                </a:lnTo>
                <a:lnTo>
                  <a:pt x="2412" y="607"/>
                </a:lnTo>
                <a:lnTo>
                  <a:pt x="2411" y="608"/>
                </a:lnTo>
                <a:lnTo>
                  <a:pt x="2411" y="609"/>
                </a:lnTo>
                <a:lnTo>
                  <a:pt x="2411" y="610"/>
                </a:lnTo>
                <a:lnTo>
                  <a:pt x="2411" y="612"/>
                </a:lnTo>
                <a:lnTo>
                  <a:pt x="2414" y="619"/>
                </a:lnTo>
                <a:lnTo>
                  <a:pt x="2433" y="641"/>
                </a:lnTo>
                <a:lnTo>
                  <a:pt x="2436" y="647"/>
                </a:lnTo>
                <a:lnTo>
                  <a:pt x="2443" y="653"/>
                </a:lnTo>
                <a:lnTo>
                  <a:pt x="2466" y="655"/>
                </a:lnTo>
                <a:lnTo>
                  <a:pt x="2473" y="655"/>
                </a:lnTo>
                <a:lnTo>
                  <a:pt x="2476" y="655"/>
                </a:lnTo>
                <a:lnTo>
                  <a:pt x="2478" y="653"/>
                </a:lnTo>
                <a:lnTo>
                  <a:pt x="2479" y="652"/>
                </a:lnTo>
                <a:lnTo>
                  <a:pt x="2482" y="651"/>
                </a:lnTo>
                <a:lnTo>
                  <a:pt x="2483" y="649"/>
                </a:lnTo>
                <a:lnTo>
                  <a:pt x="2486" y="647"/>
                </a:lnTo>
                <a:lnTo>
                  <a:pt x="2488" y="645"/>
                </a:lnTo>
                <a:lnTo>
                  <a:pt x="2490" y="642"/>
                </a:lnTo>
                <a:lnTo>
                  <a:pt x="2489" y="642"/>
                </a:lnTo>
                <a:lnTo>
                  <a:pt x="2488" y="642"/>
                </a:lnTo>
                <a:lnTo>
                  <a:pt x="2488" y="641"/>
                </a:lnTo>
                <a:lnTo>
                  <a:pt x="2488" y="639"/>
                </a:lnTo>
                <a:lnTo>
                  <a:pt x="2490" y="639"/>
                </a:lnTo>
                <a:lnTo>
                  <a:pt x="2490" y="629"/>
                </a:lnTo>
                <a:lnTo>
                  <a:pt x="2492" y="620"/>
                </a:lnTo>
                <a:lnTo>
                  <a:pt x="2492" y="619"/>
                </a:lnTo>
                <a:lnTo>
                  <a:pt x="2494" y="617"/>
                </a:lnTo>
                <a:lnTo>
                  <a:pt x="2495" y="613"/>
                </a:lnTo>
                <a:lnTo>
                  <a:pt x="2498" y="610"/>
                </a:lnTo>
                <a:lnTo>
                  <a:pt x="2498" y="609"/>
                </a:lnTo>
                <a:lnTo>
                  <a:pt x="2499" y="608"/>
                </a:lnTo>
                <a:lnTo>
                  <a:pt x="2500" y="607"/>
                </a:lnTo>
                <a:lnTo>
                  <a:pt x="2502" y="604"/>
                </a:lnTo>
                <a:lnTo>
                  <a:pt x="2503" y="604"/>
                </a:lnTo>
                <a:lnTo>
                  <a:pt x="2504" y="603"/>
                </a:lnTo>
                <a:lnTo>
                  <a:pt x="2505" y="599"/>
                </a:lnTo>
                <a:lnTo>
                  <a:pt x="2505" y="597"/>
                </a:lnTo>
                <a:lnTo>
                  <a:pt x="2506" y="594"/>
                </a:lnTo>
                <a:lnTo>
                  <a:pt x="2509" y="593"/>
                </a:lnTo>
                <a:lnTo>
                  <a:pt x="2509" y="592"/>
                </a:lnTo>
                <a:lnTo>
                  <a:pt x="2510" y="591"/>
                </a:lnTo>
                <a:lnTo>
                  <a:pt x="2511" y="590"/>
                </a:lnTo>
                <a:lnTo>
                  <a:pt x="2511" y="588"/>
                </a:lnTo>
                <a:lnTo>
                  <a:pt x="2513" y="587"/>
                </a:lnTo>
                <a:lnTo>
                  <a:pt x="2514" y="585"/>
                </a:lnTo>
                <a:lnTo>
                  <a:pt x="2515" y="583"/>
                </a:lnTo>
                <a:lnTo>
                  <a:pt x="2529" y="564"/>
                </a:lnTo>
                <a:lnTo>
                  <a:pt x="2529" y="563"/>
                </a:lnTo>
                <a:lnTo>
                  <a:pt x="2530" y="563"/>
                </a:lnTo>
                <a:lnTo>
                  <a:pt x="2531" y="561"/>
                </a:lnTo>
                <a:lnTo>
                  <a:pt x="2534" y="561"/>
                </a:lnTo>
                <a:lnTo>
                  <a:pt x="2532" y="561"/>
                </a:lnTo>
                <a:lnTo>
                  <a:pt x="2531" y="563"/>
                </a:lnTo>
                <a:lnTo>
                  <a:pt x="2531" y="564"/>
                </a:lnTo>
                <a:lnTo>
                  <a:pt x="2531" y="566"/>
                </a:lnTo>
                <a:lnTo>
                  <a:pt x="2532" y="565"/>
                </a:lnTo>
                <a:lnTo>
                  <a:pt x="2535" y="564"/>
                </a:lnTo>
                <a:lnTo>
                  <a:pt x="2536" y="563"/>
                </a:lnTo>
                <a:lnTo>
                  <a:pt x="2537" y="561"/>
                </a:lnTo>
                <a:lnTo>
                  <a:pt x="2536" y="556"/>
                </a:lnTo>
                <a:lnTo>
                  <a:pt x="2536" y="555"/>
                </a:lnTo>
                <a:lnTo>
                  <a:pt x="2536" y="554"/>
                </a:lnTo>
                <a:lnTo>
                  <a:pt x="2537" y="554"/>
                </a:lnTo>
                <a:lnTo>
                  <a:pt x="2538" y="555"/>
                </a:lnTo>
                <a:lnTo>
                  <a:pt x="2538" y="556"/>
                </a:lnTo>
                <a:lnTo>
                  <a:pt x="2540" y="558"/>
                </a:lnTo>
                <a:lnTo>
                  <a:pt x="2540" y="556"/>
                </a:lnTo>
                <a:lnTo>
                  <a:pt x="2541" y="556"/>
                </a:lnTo>
                <a:lnTo>
                  <a:pt x="2542" y="555"/>
                </a:lnTo>
                <a:lnTo>
                  <a:pt x="2543" y="555"/>
                </a:lnTo>
                <a:lnTo>
                  <a:pt x="2545" y="559"/>
                </a:lnTo>
                <a:lnTo>
                  <a:pt x="2546" y="563"/>
                </a:lnTo>
                <a:lnTo>
                  <a:pt x="2547" y="566"/>
                </a:lnTo>
                <a:lnTo>
                  <a:pt x="2550" y="570"/>
                </a:lnTo>
                <a:lnTo>
                  <a:pt x="2564" y="594"/>
                </a:lnTo>
                <a:lnTo>
                  <a:pt x="2577" y="612"/>
                </a:lnTo>
                <a:lnTo>
                  <a:pt x="2578" y="613"/>
                </a:lnTo>
                <a:lnTo>
                  <a:pt x="2580" y="615"/>
                </a:lnTo>
                <a:lnTo>
                  <a:pt x="2582" y="615"/>
                </a:lnTo>
                <a:lnTo>
                  <a:pt x="2583" y="617"/>
                </a:lnTo>
                <a:lnTo>
                  <a:pt x="2585" y="619"/>
                </a:lnTo>
                <a:lnTo>
                  <a:pt x="2589" y="620"/>
                </a:lnTo>
                <a:lnTo>
                  <a:pt x="2593" y="621"/>
                </a:lnTo>
                <a:lnTo>
                  <a:pt x="2596" y="624"/>
                </a:lnTo>
                <a:lnTo>
                  <a:pt x="2601" y="625"/>
                </a:lnTo>
                <a:lnTo>
                  <a:pt x="2602" y="628"/>
                </a:lnTo>
                <a:lnTo>
                  <a:pt x="2605" y="630"/>
                </a:lnTo>
                <a:lnTo>
                  <a:pt x="2607" y="631"/>
                </a:lnTo>
                <a:lnTo>
                  <a:pt x="2609" y="633"/>
                </a:lnTo>
                <a:lnTo>
                  <a:pt x="2609" y="635"/>
                </a:lnTo>
                <a:lnTo>
                  <a:pt x="2611" y="635"/>
                </a:lnTo>
                <a:lnTo>
                  <a:pt x="2612" y="635"/>
                </a:lnTo>
                <a:lnTo>
                  <a:pt x="2613" y="636"/>
                </a:lnTo>
                <a:lnTo>
                  <a:pt x="2615" y="636"/>
                </a:lnTo>
                <a:lnTo>
                  <a:pt x="2616" y="636"/>
                </a:lnTo>
                <a:lnTo>
                  <a:pt x="2617" y="636"/>
                </a:lnTo>
                <a:lnTo>
                  <a:pt x="2638" y="641"/>
                </a:lnTo>
                <a:lnTo>
                  <a:pt x="2639" y="642"/>
                </a:lnTo>
                <a:lnTo>
                  <a:pt x="2641" y="642"/>
                </a:lnTo>
                <a:lnTo>
                  <a:pt x="2642" y="642"/>
                </a:lnTo>
                <a:lnTo>
                  <a:pt x="2644" y="642"/>
                </a:lnTo>
                <a:lnTo>
                  <a:pt x="2645" y="642"/>
                </a:lnTo>
                <a:lnTo>
                  <a:pt x="2676" y="653"/>
                </a:lnTo>
                <a:lnTo>
                  <a:pt x="2680" y="653"/>
                </a:lnTo>
                <a:lnTo>
                  <a:pt x="2681" y="653"/>
                </a:lnTo>
                <a:lnTo>
                  <a:pt x="2684" y="653"/>
                </a:lnTo>
                <a:lnTo>
                  <a:pt x="2689" y="653"/>
                </a:lnTo>
                <a:lnTo>
                  <a:pt x="2693" y="653"/>
                </a:lnTo>
                <a:lnTo>
                  <a:pt x="2693" y="656"/>
                </a:lnTo>
                <a:lnTo>
                  <a:pt x="2695" y="656"/>
                </a:lnTo>
                <a:lnTo>
                  <a:pt x="2695" y="655"/>
                </a:lnTo>
                <a:lnTo>
                  <a:pt x="2698" y="656"/>
                </a:lnTo>
                <a:lnTo>
                  <a:pt x="2701" y="656"/>
                </a:lnTo>
                <a:lnTo>
                  <a:pt x="2704" y="656"/>
                </a:lnTo>
                <a:lnTo>
                  <a:pt x="2708" y="656"/>
                </a:lnTo>
                <a:lnTo>
                  <a:pt x="2709" y="658"/>
                </a:lnTo>
                <a:lnTo>
                  <a:pt x="2711" y="660"/>
                </a:lnTo>
                <a:lnTo>
                  <a:pt x="2712" y="661"/>
                </a:lnTo>
                <a:lnTo>
                  <a:pt x="2713" y="661"/>
                </a:lnTo>
                <a:lnTo>
                  <a:pt x="2714" y="662"/>
                </a:lnTo>
                <a:lnTo>
                  <a:pt x="2716" y="662"/>
                </a:lnTo>
                <a:lnTo>
                  <a:pt x="2717" y="661"/>
                </a:lnTo>
                <a:lnTo>
                  <a:pt x="2718" y="661"/>
                </a:lnTo>
                <a:lnTo>
                  <a:pt x="2719" y="661"/>
                </a:lnTo>
                <a:lnTo>
                  <a:pt x="2720" y="661"/>
                </a:lnTo>
                <a:lnTo>
                  <a:pt x="2722" y="662"/>
                </a:lnTo>
                <a:lnTo>
                  <a:pt x="2724" y="662"/>
                </a:lnTo>
                <a:lnTo>
                  <a:pt x="2725" y="661"/>
                </a:lnTo>
                <a:lnTo>
                  <a:pt x="2736" y="656"/>
                </a:lnTo>
                <a:lnTo>
                  <a:pt x="2740" y="662"/>
                </a:lnTo>
                <a:lnTo>
                  <a:pt x="2743" y="658"/>
                </a:lnTo>
                <a:lnTo>
                  <a:pt x="2746" y="661"/>
                </a:lnTo>
                <a:lnTo>
                  <a:pt x="2749" y="660"/>
                </a:lnTo>
                <a:lnTo>
                  <a:pt x="2750" y="658"/>
                </a:lnTo>
                <a:lnTo>
                  <a:pt x="2752" y="658"/>
                </a:lnTo>
                <a:lnTo>
                  <a:pt x="2755" y="658"/>
                </a:lnTo>
                <a:lnTo>
                  <a:pt x="2770" y="656"/>
                </a:lnTo>
                <a:lnTo>
                  <a:pt x="2770" y="658"/>
                </a:lnTo>
                <a:lnTo>
                  <a:pt x="2796" y="653"/>
                </a:lnTo>
                <a:lnTo>
                  <a:pt x="2799" y="649"/>
                </a:lnTo>
                <a:lnTo>
                  <a:pt x="2802" y="649"/>
                </a:lnTo>
                <a:lnTo>
                  <a:pt x="2803" y="650"/>
                </a:lnTo>
                <a:lnTo>
                  <a:pt x="2804" y="651"/>
                </a:lnTo>
                <a:lnTo>
                  <a:pt x="2805" y="650"/>
                </a:lnTo>
                <a:lnTo>
                  <a:pt x="2807" y="649"/>
                </a:lnTo>
                <a:lnTo>
                  <a:pt x="2809" y="647"/>
                </a:lnTo>
                <a:lnTo>
                  <a:pt x="2810" y="647"/>
                </a:lnTo>
                <a:lnTo>
                  <a:pt x="2811" y="647"/>
                </a:lnTo>
                <a:lnTo>
                  <a:pt x="2814" y="647"/>
                </a:lnTo>
                <a:lnTo>
                  <a:pt x="2820" y="641"/>
                </a:lnTo>
                <a:lnTo>
                  <a:pt x="2820" y="635"/>
                </a:lnTo>
                <a:lnTo>
                  <a:pt x="2821" y="635"/>
                </a:lnTo>
                <a:lnTo>
                  <a:pt x="2823" y="634"/>
                </a:lnTo>
                <a:lnTo>
                  <a:pt x="2824" y="634"/>
                </a:lnTo>
                <a:lnTo>
                  <a:pt x="2824" y="633"/>
                </a:lnTo>
                <a:lnTo>
                  <a:pt x="2825" y="633"/>
                </a:lnTo>
                <a:lnTo>
                  <a:pt x="2826" y="633"/>
                </a:lnTo>
                <a:lnTo>
                  <a:pt x="2827" y="633"/>
                </a:lnTo>
                <a:lnTo>
                  <a:pt x="2827" y="631"/>
                </a:lnTo>
                <a:lnTo>
                  <a:pt x="2829" y="631"/>
                </a:lnTo>
                <a:lnTo>
                  <a:pt x="2829" y="630"/>
                </a:lnTo>
                <a:lnTo>
                  <a:pt x="2830" y="629"/>
                </a:lnTo>
                <a:lnTo>
                  <a:pt x="2830" y="628"/>
                </a:lnTo>
                <a:close/>
                <a:moveTo>
                  <a:pt x="2673" y="432"/>
                </a:moveTo>
                <a:lnTo>
                  <a:pt x="2670" y="432"/>
                </a:lnTo>
                <a:lnTo>
                  <a:pt x="2669" y="407"/>
                </a:lnTo>
                <a:lnTo>
                  <a:pt x="2669" y="408"/>
                </a:lnTo>
                <a:lnTo>
                  <a:pt x="2670" y="408"/>
                </a:lnTo>
                <a:lnTo>
                  <a:pt x="2670" y="409"/>
                </a:lnTo>
                <a:lnTo>
                  <a:pt x="2670" y="410"/>
                </a:lnTo>
                <a:lnTo>
                  <a:pt x="2670" y="413"/>
                </a:lnTo>
                <a:lnTo>
                  <a:pt x="2673" y="421"/>
                </a:lnTo>
                <a:lnTo>
                  <a:pt x="2673" y="432"/>
                </a:lnTo>
                <a:close/>
                <a:moveTo>
                  <a:pt x="2685" y="392"/>
                </a:moveTo>
                <a:lnTo>
                  <a:pt x="2685" y="389"/>
                </a:lnTo>
                <a:lnTo>
                  <a:pt x="2686" y="388"/>
                </a:lnTo>
                <a:lnTo>
                  <a:pt x="2687" y="387"/>
                </a:lnTo>
                <a:lnTo>
                  <a:pt x="2689" y="384"/>
                </a:lnTo>
                <a:lnTo>
                  <a:pt x="2691" y="383"/>
                </a:lnTo>
                <a:lnTo>
                  <a:pt x="2703" y="380"/>
                </a:lnTo>
                <a:lnTo>
                  <a:pt x="2706" y="380"/>
                </a:lnTo>
                <a:lnTo>
                  <a:pt x="2706" y="381"/>
                </a:lnTo>
                <a:lnTo>
                  <a:pt x="2703" y="386"/>
                </a:lnTo>
                <a:lnTo>
                  <a:pt x="2706" y="383"/>
                </a:lnTo>
                <a:lnTo>
                  <a:pt x="2708" y="383"/>
                </a:lnTo>
                <a:lnTo>
                  <a:pt x="2708" y="399"/>
                </a:lnTo>
                <a:lnTo>
                  <a:pt x="2707" y="400"/>
                </a:lnTo>
                <a:lnTo>
                  <a:pt x="2706" y="400"/>
                </a:lnTo>
                <a:lnTo>
                  <a:pt x="2707" y="402"/>
                </a:lnTo>
                <a:lnTo>
                  <a:pt x="2706" y="402"/>
                </a:lnTo>
                <a:lnTo>
                  <a:pt x="2701" y="418"/>
                </a:lnTo>
                <a:lnTo>
                  <a:pt x="2701" y="419"/>
                </a:lnTo>
                <a:lnTo>
                  <a:pt x="2700" y="420"/>
                </a:lnTo>
                <a:lnTo>
                  <a:pt x="2698" y="421"/>
                </a:lnTo>
                <a:lnTo>
                  <a:pt x="2698" y="423"/>
                </a:lnTo>
                <a:lnTo>
                  <a:pt x="2697" y="423"/>
                </a:lnTo>
                <a:lnTo>
                  <a:pt x="2696" y="423"/>
                </a:lnTo>
                <a:lnTo>
                  <a:pt x="2695" y="424"/>
                </a:lnTo>
                <a:lnTo>
                  <a:pt x="2697" y="426"/>
                </a:lnTo>
                <a:lnTo>
                  <a:pt x="2691" y="432"/>
                </a:lnTo>
                <a:lnTo>
                  <a:pt x="2690" y="432"/>
                </a:lnTo>
                <a:lnTo>
                  <a:pt x="2690" y="431"/>
                </a:lnTo>
                <a:lnTo>
                  <a:pt x="2689" y="431"/>
                </a:lnTo>
                <a:lnTo>
                  <a:pt x="2689" y="430"/>
                </a:lnTo>
                <a:lnTo>
                  <a:pt x="2689" y="429"/>
                </a:lnTo>
                <a:lnTo>
                  <a:pt x="2689" y="427"/>
                </a:lnTo>
                <a:lnTo>
                  <a:pt x="2687" y="424"/>
                </a:lnTo>
                <a:lnTo>
                  <a:pt x="2687" y="423"/>
                </a:lnTo>
                <a:lnTo>
                  <a:pt x="2686" y="420"/>
                </a:lnTo>
                <a:lnTo>
                  <a:pt x="2686" y="419"/>
                </a:lnTo>
                <a:lnTo>
                  <a:pt x="2686" y="416"/>
                </a:lnTo>
                <a:lnTo>
                  <a:pt x="2685" y="411"/>
                </a:lnTo>
                <a:lnTo>
                  <a:pt x="2685" y="397"/>
                </a:lnTo>
                <a:lnTo>
                  <a:pt x="2685" y="395"/>
                </a:lnTo>
                <a:lnTo>
                  <a:pt x="2685" y="393"/>
                </a:lnTo>
                <a:lnTo>
                  <a:pt x="2685" y="392"/>
                </a:lnTo>
                <a:close/>
                <a:moveTo>
                  <a:pt x="2682" y="413"/>
                </a:moveTo>
                <a:lnTo>
                  <a:pt x="2681" y="431"/>
                </a:lnTo>
                <a:lnTo>
                  <a:pt x="2680" y="431"/>
                </a:lnTo>
                <a:lnTo>
                  <a:pt x="2679" y="431"/>
                </a:lnTo>
                <a:lnTo>
                  <a:pt x="2679" y="430"/>
                </a:lnTo>
                <a:lnTo>
                  <a:pt x="2679" y="429"/>
                </a:lnTo>
                <a:lnTo>
                  <a:pt x="2679" y="427"/>
                </a:lnTo>
                <a:lnTo>
                  <a:pt x="2679" y="426"/>
                </a:lnTo>
                <a:lnTo>
                  <a:pt x="2673" y="403"/>
                </a:lnTo>
                <a:lnTo>
                  <a:pt x="2674" y="404"/>
                </a:lnTo>
                <a:lnTo>
                  <a:pt x="2675" y="404"/>
                </a:lnTo>
                <a:lnTo>
                  <a:pt x="2675" y="405"/>
                </a:lnTo>
                <a:lnTo>
                  <a:pt x="2676" y="405"/>
                </a:lnTo>
                <a:lnTo>
                  <a:pt x="2679" y="413"/>
                </a:lnTo>
                <a:lnTo>
                  <a:pt x="2682" y="413"/>
                </a:lnTo>
                <a:close/>
                <a:moveTo>
                  <a:pt x="2675" y="403"/>
                </a:moveTo>
                <a:lnTo>
                  <a:pt x="2675" y="402"/>
                </a:lnTo>
                <a:lnTo>
                  <a:pt x="2676" y="399"/>
                </a:lnTo>
                <a:lnTo>
                  <a:pt x="2676" y="403"/>
                </a:lnTo>
                <a:lnTo>
                  <a:pt x="2676" y="404"/>
                </a:lnTo>
                <a:lnTo>
                  <a:pt x="2675" y="404"/>
                </a:lnTo>
                <a:lnTo>
                  <a:pt x="2675" y="403"/>
                </a:lnTo>
                <a:close/>
                <a:moveTo>
                  <a:pt x="2663" y="346"/>
                </a:moveTo>
                <a:lnTo>
                  <a:pt x="2664" y="345"/>
                </a:lnTo>
                <a:lnTo>
                  <a:pt x="2664" y="344"/>
                </a:lnTo>
                <a:lnTo>
                  <a:pt x="2664" y="343"/>
                </a:lnTo>
                <a:lnTo>
                  <a:pt x="2664" y="341"/>
                </a:lnTo>
                <a:lnTo>
                  <a:pt x="2665" y="339"/>
                </a:lnTo>
                <a:lnTo>
                  <a:pt x="2665" y="338"/>
                </a:lnTo>
                <a:lnTo>
                  <a:pt x="2665" y="337"/>
                </a:lnTo>
                <a:lnTo>
                  <a:pt x="2666" y="337"/>
                </a:lnTo>
                <a:lnTo>
                  <a:pt x="2669" y="321"/>
                </a:lnTo>
                <a:lnTo>
                  <a:pt x="2670" y="318"/>
                </a:lnTo>
                <a:lnTo>
                  <a:pt x="2670" y="316"/>
                </a:lnTo>
                <a:lnTo>
                  <a:pt x="2671" y="313"/>
                </a:lnTo>
                <a:lnTo>
                  <a:pt x="2671" y="311"/>
                </a:lnTo>
                <a:lnTo>
                  <a:pt x="2673" y="309"/>
                </a:lnTo>
                <a:lnTo>
                  <a:pt x="2673" y="307"/>
                </a:lnTo>
                <a:lnTo>
                  <a:pt x="2673" y="306"/>
                </a:lnTo>
                <a:lnTo>
                  <a:pt x="2673" y="303"/>
                </a:lnTo>
                <a:lnTo>
                  <a:pt x="2673" y="302"/>
                </a:lnTo>
                <a:lnTo>
                  <a:pt x="2676" y="298"/>
                </a:lnTo>
                <a:lnTo>
                  <a:pt x="2677" y="300"/>
                </a:lnTo>
                <a:lnTo>
                  <a:pt x="2677" y="301"/>
                </a:lnTo>
                <a:lnTo>
                  <a:pt x="2679" y="302"/>
                </a:lnTo>
                <a:lnTo>
                  <a:pt x="2679" y="303"/>
                </a:lnTo>
                <a:lnTo>
                  <a:pt x="2679" y="305"/>
                </a:lnTo>
                <a:lnTo>
                  <a:pt x="2677" y="305"/>
                </a:lnTo>
                <a:lnTo>
                  <a:pt x="2676" y="303"/>
                </a:lnTo>
                <a:lnTo>
                  <a:pt x="2676" y="312"/>
                </a:lnTo>
                <a:lnTo>
                  <a:pt x="2675" y="312"/>
                </a:lnTo>
                <a:lnTo>
                  <a:pt x="2670" y="340"/>
                </a:lnTo>
                <a:lnTo>
                  <a:pt x="2669" y="344"/>
                </a:lnTo>
                <a:lnTo>
                  <a:pt x="2666" y="345"/>
                </a:lnTo>
                <a:lnTo>
                  <a:pt x="2665" y="346"/>
                </a:lnTo>
                <a:lnTo>
                  <a:pt x="2664" y="348"/>
                </a:lnTo>
                <a:lnTo>
                  <a:pt x="2663" y="348"/>
                </a:lnTo>
                <a:lnTo>
                  <a:pt x="2663" y="346"/>
                </a:lnTo>
                <a:close/>
                <a:moveTo>
                  <a:pt x="2478" y="289"/>
                </a:moveTo>
                <a:lnTo>
                  <a:pt x="2478" y="287"/>
                </a:lnTo>
                <a:lnTo>
                  <a:pt x="2479" y="287"/>
                </a:lnTo>
                <a:lnTo>
                  <a:pt x="2479" y="286"/>
                </a:lnTo>
                <a:lnTo>
                  <a:pt x="2479" y="292"/>
                </a:lnTo>
                <a:lnTo>
                  <a:pt x="2478" y="291"/>
                </a:lnTo>
                <a:lnTo>
                  <a:pt x="2478" y="290"/>
                </a:lnTo>
                <a:lnTo>
                  <a:pt x="2478" y="289"/>
                </a:lnTo>
                <a:close/>
                <a:moveTo>
                  <a:pt x="2466" y="322"/>
                </a:moveTo>
                <a:lnTo>
                  <a:pt x="2467" y="318"/>
                </a:lnTo>
                <a:lnTo>
                  <a:pt x="2467" y="316"/>
                </a:lnTo>
                <a:lnTo>
                  <a:pt x="2468" y="314"/>
                </a:lnTo>
                <a:lnTo>
                  <a:pt x="2470" y="312"/>
                </a:lnTo>
                <a:lnTo>
                  <a:pt x="2470" y="309"/>
                </a:lnTo>
                <a:lnTo>
                  <a:pt x="2470" y="308"/>
                </a:lnTo>
                <a:lnTo>
                  <a:pt x="2471" y="306"/>
                </a:lnTo>
                <a:lnTo>
                  <a:pt x="2471" y="305"/>
                </a:lnTo>
                <a:lnTo>
                  <a:pt x="2472" y="303"/>
                </a:lnTo>
                <a:lnTo>
                  <a:pt x="2472" y="302"/>
                </a:lnTo>
                <a:lnTo>
                  <a:pt x="2473" y="298"/>
                </a:lnTo>
                <a:lnTo>
                  <a:pt x="2476" y="298"/>
                </a:lnTo>
                <a:lnTo>
                  <a:pt x="2476" y="296"/>
                </a:lnTo>
                <a:lnTo>
                  <a:pt x="2478" y="292"/>
                </a:lnTo>
                <a:lnTo>
                  <a:pt x="2478" y="295"/>
                </a:lnTo>
                <a:lnTo>
                  <a:pt x="2476" y="302"/>
                </a:lnTo>
                <a:lnTo>
                  <a:pt x="2475" y="303"/>
                </a:lnTo>
                <a:lnTo>
                  <a:pt x="2473" y="303"/>
                </a:lnTo>
                <a:lnTo>
                  <a:pt x="2473" y="306"/>
                </a:lnTo>
                <a:lnTo>
                  <a:pt x="2470" y="314"/>
                </a:lnTo>
                <a:lnTo>
                  <a:pt x="2470" y="316"/>
                </a:lnTo>
                <a:lnTo>
                  <a:pt x="2467" y="316"/>
                </a:lnTo>
                <a:lnTo>
                  <a:pt x="2468" y="317"/>
                </a:lnTo>
                <a:lnTo>
                  <a:pt x="2468" y="318"/>
                </a:lnTo>
                <a:lnTo>
                  <a:pt x="2468" y="319"/>
                </a:lnTo>
                <a:lnTo>
                  <a:pt x="2467" y="321"/>
                </a:lnTo>
                <a:lnTo>
                  <a:pt x="2466" y="322"/>
                </a:lnTo>
                <a:close/>
                <a:moveTo>
                  <a:pt x="2484" y="328"/>
                </a:moveTo>
                <a:lnTo>
                  <a:pt x="2484" y="329"/>
                </a:lnTo>
                <a:lnTo>
                  <a:pt x="2484" y="330"/>
                </a:lnTo>
                <a:lnTo>
                  <a:pt x="2483" y="330"/>
                </a:lnTo>
                <a:lnTo>
                  <a:pt x="2482" y="332"/>
                </a:lnTo>
                <a:lnTo>
                  <a:pt x="2482" y="333"/>
                </a:lnTo>
                <a:lnTo>
                  <a:pt x="2482" y="334"/>
                </a:lnTo>
                <a:lnTo>
                  <a:pt x="2478" y="334"/>
                </a:lnTo>
                <a:lnTo>
                  <a:pt x="2478" y="335"/>
                </a:lnTo>
                <a:lnTo>
                  <a:pt x="2478" y="338"/>
                </a:lnTo>
                <a:lnTo>
                  <a:pt x="2478" y="340"/>
                </a:lnTo>
                <a:lnTo>
                  <a:pt x="2479" y="341"/>
                </a:lnTo>
                <a:lnTo>
                  <a:pt x="2478" y="345"/>
                </a:lnTo>
                <a:lnTo>
                  <a:pt x="2477" y="346"/>
                </a:lnTo>
                <a:lnTo>
                  <a:pt x="2477" y="348"/>
                </a:lnTo>
                <a:lnTo>
                  <a:pt x="2476" y="348"/>
                </a:lnTo>
                <a:lnTo>
                  <a:pt x="2473" y="348"/>
                </a:lnTo>
                <a:lnTo>
                  <a:pt x="2473" y="350"/>
                </a:lnTo>
                <a:lnTo>
                  <a:pt x="2475" y="350"/>
                </a:lnTo>
                <a:lnTo>
                  <a:pt x="2475" y="351"/>
                </a:lnTo>
                <a:lnTo>
                  <a:pt x="2476" y="352"/>
                </a:lnTo>
                <a:lnTo>
                  <a:pt x="2476" y="354"/>
                </a:lnTo>
                <a:lnTo>
                  <a:pt x="2476" y="356"/>
                </a:lnTo>
                <a:lnTo>
                  <a:pt x="2472" y="356"/>
                </a:lnTo>
                <a:lnTo>
                  <a:pt x="2473" y="360"/>
                </a:lnTo>
                <a:lnTo>
                  <a:pt x="2473" y="361"/>
                </a:lnTo>
                <a:lnTo>
                  <a:pt x="2472" y="362"/>
                </a:lnTo>
                <a:lnTo>
                  <a:pt x="2471" y="362"/>
                </a:lnTo>
                <a:lnTo>
                  <a:pt x="2471" y="364"/>
                </a:lnTo>
                <a:lnTo>
                  <a:pt x="2470" y="364"/>
                </a:lnTo>
                <a:lnTo>
                  <a:pt x="2471" y="364"/>
                </a:lnTo>
                <a:lnTo>
                  <a:pt x="2471" y="365"/>
                </a:lnTo>
                <a:lnTo>
                  <a:pt x="2472" y="366"/>
                </a:lnTo>
                <a:lnTo>
                  <a:pt x="2471" y="367"/>
                </a:lnTo>
                <a:lnTo>
                  <a:pt x="2471" y="368"/>
                </a:lnTo>
                <a:lnTo>
                  <a:pt x="2471" y="370"/>
                </a:lnTo>
                <a:lnTo>
                  <a:pt x="2470" y="371"/>
                </a:lnTo>
                <a:lnTo>
                  <a:pt x="2470" y="372"/>
                </a:lnTo>
                <a:lnTo>
                  <a:pt x="2471" y="372"/>
                </a:lnTo>
                <a:lnTo>
                  <a:pt x="2471" y="373"/>
                </a:lnTo>
                <a:lnTo>
                  <a:pt x="2470" y="373"/>
                </a:lnTo>
                <a:lnTo>
                  <a:pt x="2468" y="375"/>
                </a:lnTo>
                <a:lnTo>
                  <a:pt x="2467" y="375"/>
                </a:lnTo>
                <a:lnTo>
                  <a:pt x="2466" y="376"/>
                </a:lnTo>
                <a:lnTo>
                  <a:pt x="2467" y="367"/>
                </a:lnTo>
                <a:lnTo>
                  <a:pt x="2468" y="364"/>
                </a:lnTo>
                <a:lnTo>
                  <a:pt x="2468" y="361"/>
                </a:lnTo>
                <a:lnTo>
                  <a:pt x="2468" y="360"/>
                </a:lnTo>
                <a:lnTo>
                  <a:pt x="2468" y="359"/>
                </a:lnTo>
                <a:lnTo>
                  <a:pt x="2470" y="359"/>
                </a:lnTo>
                <a:lnTo>
                  <a:pt x="2470" y="357"/>
                </a:lnTo>
                <a:lnTo>
                  <a:pt x="2470" y="359"/>
                </a:lnTo>
                <a:lnTo>
                  <a:pt x="2470" y="360"/>
                </a:lnTo>
                <a:lnTo>
                  <a:pt x="2472" y="348"/>
                </a:lnTo>
                <a:lnTo>
                  <a:pt x="2472" y="344"/>
                </a:lnTo>
                <a:lnTo>
                  <a:pt x="2473" y="341"/>
                </a:lnTo>
                <a:lnTo>
                  <a:pt x="2472" y="340"/>
                </a:lnTo>
                <a:lnTo>
                  <a:pt x="2473" y="340"/>
                </a:lnTo>
                <a:lnTo>
                  <a:pt x="2476" y="338"/>
                </a:lnTo>
                <a:lnTo>
                  <a:pt x="2473" y="334"/>
                </a:lnTo>
                <a:lnTo>
                  <a:pt x="2473" y="332"/>
                </a:lnTo>
                <a:lnTo>
                  <a:pt x="2473" y="330"/>
                </a:lnTo>
                <a:lnTo>
                  <a:pt x="2475" y="330"/>
                </a:lnTo>
                <a:lnTo>
                  <a:pt x="2476" y="330"/>
                </a:lnTo>
                <a:lnTo>
                  <a:pt x="2476" y="327"/>
                </a:lnTo>
                <a:lnTo>
                  <a:pt x="2476" y="323"/>
                </a:lnTo>
                <a:lnTo>
                  <a:pt x="2477" y="322"/>
                </a:lnTo>
                <a:lnTo>
                  <a:pt x="2478" y="321"/>
                </a:lnTo>
                <a:lnTo>
                  <a:pt x="2479" y="309"/>
                </a:lnTo>
                <a:lnTo>
                  <a:pt x="2481" y="311"/>
                </a:lnTo>
                <a:lnTo>
                  <a:pt x="2482" y="312"/>
                </a:lnTo>
                <a:lnTo>
                  <a:pt x="2482" y="311"/>
                </a:lnTo>
                <a:lnTo>
                  <a:pt x="2482" y="309"/>
                </a:lnTo>
                <a:lnTo>
                  <a:pt x="2481" y="309"/>
                </a:lnTo>
                <a:lnTo>
                  <a:pt x="2481" y="308"/>
                </a:lnTo>
                <a:lnTo>
                  <a:pt x="2482" y="308"/>
                </a:lnTo>
                <a:lnTo>
                  <a:pt x="2486" y="289"/>
                </a:lnTo>
                <a:lnTo>
                  <a:pt x="2492" y="282"/>
                </a:lnTo>
                <a:lnTo>
                  <a:pt x="2495" y="286"/>
                </a:lnTo>
                <a:lnTo>
                  <a:pt x="2495" y="287"/>
                </a:lnTo>
                <a:lnTo>
                  <a:pt x="2495" y="290"/>
                </a:lnTo>
                <a:lnTo>
                  <a:pt x="2495" y="291"/>
                </a:lnTo>
                <a:lnTo>
                  <a:pt x="2495" y="292"/>
                </a:lnTo>
                <a:lnTo>
                  <a:pt x="2494" y="292"/>
                </a:lnTo>
                <a:lnTo>
                  <a:pt x="2495" y="295"/>
                </a:lnTo>
                <a:lnTo>
                  <a:pt x="2495" y="296"/>
                </a:lnTo>
                <a:lnTo>
                  <a:pt x="2495" y="297"/>
                </a:lnTo>
                <a:lnTo>
                  <a:pt x="2495" y="298"/>
                </a:lnTo>
                <a:lnTo>
                  <a:pt x="2494" y="300"/>
                </a:lnTo>
                <a:lnTo>
                  <a:pt x="2494" y="301"/>
                </a:lnTo>
                <a:lnTo>
                  <a:pt x="2494" y="302"/>
                </a:lnTo>
                <a:lnTo>
                  <a:pt x="2494" y="308"/>
                </a:lnTo>
                <a:lnTo>
                  <a:pt x="2494" y="309"/>
                </a:lnTo>
                <a:lnTo>
                  <a:pt x="2495" y="311"/>
                </a:lnTo>
                <a:lnTo>
                  <a:pt x="2495" y="312"/>
                </a:lnTo>
                <a:lnTo>
                  <a:pt x="2495" y="313"/>
                </a:lnTo>
                <a:lnTo>
                  <a:pt x="2495" y="314"/>
                </a:lnTo>
                <a:lnTo>
                  <a:pt x="2495" y="316"/>
                </a:lnTo>
                <a:lnTo>
                  <a:pt x="2494" y="318"/>
                </a:lnTo>
                <a:lnTo>
                  <a:pt x="2494" y="321"/>
                </a:lnTo>
                <a:lnTo>
                  <a:pt x="2490" y="316"/>
                </a:lnTo>
                <a:lnTo>
                  <a:pt x="2486" y="324"/>
                </a:lnTo>
                <a:lnTo>
                  <a:pt x="2486" y="328"/>
                </a:lnTo>
                <a:lnTo>
                  <a:pt x="2484" y="328"/>
                </a:lnTo>
                <a:close/>
                <a:moveTo>
                  <a:pt x="2749" y="567"/>
                </a:moveTo>
                <a:lnTo>
                  <a:pt x="2749" y="570"/>
                </a:lnTo>
                <a:lnTo>
                  <a:pt x="2743" y="558"/>
                </a:lnTo>
                <a:lnTo>
                  <a:pt x="2745" y="560"/>
                </a:lnTo>
                <a:lnTo>
                  <a:pt x="2745" y="561"/>
                </a:lnTo>
                <a:lnTo>
                  <a:pt x="2745" y="563"/>
                </a:lnTo>
                <a:lnTo>
                  <a:pt x="2746" y="564"/>
                </a:lnTo>
                <a:lnTo>
                  <a:pt x="2748" y="565"/>
                </a:lnTo>
                <a:lnTo>
                  <a:pt x="2749" y="565"/>
                </a:lnTo>
                <a:lnTo>
                  <a:pt x="2751" y="566"/>
                </a:lnTo>
                <a:lnTo>
                  <a:pt x="2750" y="566"/>
                </a:lnTo>
                <a:lnTo>
                  <a:pt x="2749" y="566"/>
                </a:lnTo>
                <a:lnTo>
                  <a:pt x="2749" y="567"/>
                </a:lnTo>
                <a:close/>
                <a:moveTo>
                  <a:pt x="2740" y="554"/>
                </a:moveTo>
                <a:lnTo>
                  <a:pt x="2743" y="558"/>
                </a:lnTo>
                <a:lnTo>
                  <a:pt x="2740" y="558"/>
                </a:lnTo>
                <a:lnTo>
                  <a:pt x="2740" y="556"/>
                </a:lnTo>
                <a:lnTo>
                  <a:pt x="2739" y="555"/>
                </a:lnTo>
                <a:lnTo>
                  <a:pt x="2739" y="554"/>
                </a:lnTo>
                <a:lnTo>
                  <a:pt x="2739" y="553"/>
                </a:lnTo>
                <a:lnTo>
                  <a:pt x="2740" y="553"/>
                </a:lnTo>
                <a:lnTo>
                  <a:pt x="2740" y="554"/>
                </a:lnTo>
                <a:close/>
                <a:moveTo>
                  <a:pt x="2413" y="543"/>
                </a:moveTo>
                <a:lnTo>
                  <a:pt x="2413" y="544"/>
                </a:lnTo>
                <a:lnTo>
                  <a:pt x="2412" y="544"/>
                </a:lnTo>
                <a:lnTo>
                  <a:pt x="2412" y="542"/>
                </a:lnTo>
                <a:lnTo>
                  <a:pt x="2412" y="539"/>
                </a:lnTo>
                <a:lnTo>
                  <a:pt x="2413" y="538"/>
                </a:lnTo>
                <a:lnTo>
                  <a:pt x="2413" y="537"/>
                </a:lnTo>
                <a:lnTo>
                  <a:pt x="2413" y="535"/>
                </a:lnTo>
                <a:lnTo>
                  <a:pt x="2414" y="534"/>
                </a:lnTo>
                <a:lnTo>
                  <a:pt x="2415" y="534"/>
                </a:lnTo>
                <a:lnTo>
                  <a:pt x="2415" y="533"/>
                </a:lnTo>
                <a:lnTo>
                  <a:pt x="2415" y="534"/>
                </a:lnTo>
                <a:lnTo>
                  <a:pt x="2415" y="535"/>
                </a:lnTo>
                <a:lnTo>
                  <a:pt x="2415" y="537"/>
                </a:lnTo>
                <a:lnTo>
                  <a:pt x="2415" y="538"/>
                </a:lnTo>
                <a:lnTo>
                  <a:pt x="2415" y="539"/>
                </a:lnTo>
                <a:lnTo>
                  <a:pt x="2415" y="540"/>
                </a:lnTo>
                <a:lnTo>
                  <a:pt x="2414" y="542"/>
                </a:lnTo>
                <a:lnTo>
                  <a:pt x="2414" y="543"/>
                </a:lnTo>
                <a:lnTo>
                  <a:pt x="2413" y="543"/>
                </a:lnTo>
                <a:close/>
                <a:moveTo>
                  <a:pt x="2423" y="522"/>
                </a:moveTo>
                <a:lnTo>
                  <a:pt x="2423" y="522"/>
                </a:lnTo>
                <a:lnTo>
                  <a:pt x="2424" y="520"/>
                </a:lnTo>
                <a:lnTo>
                  <a:pt x="2424" y="523"/>
                </a:lnTo>
                <a:lnTo>
                  <a:pt x="2424" y="522"/>
                </a:lnTo>
                <a:lnTo>
                  <a:pt x="2423" y="522"/>
                </a:lnTo>
                <a:close/>
                <a:moveTo>
                  <a:pt x="2409" y="591"/>
                </a:moveTo>
                <a:lnTo>
                  <a:pt x="2409" y="591"/>
                </a:lnTo>
                <a:lnTo>
                  <a:pt x="2409" y="592"/>
                </a:lnTo>
                <a:lnTo>
                  <a:pt x="2411" y="593"/>
                </a:lnTo>
                <a:lnTo>
                  <a:pt x="2409" y="592"/>
                </a:lnTo>
                <a:lnTo>
                  <a:pt x="2408" y="591"/>
                </a:lnTo>
                <a:lnTo>
                  <a:pt x="2408" y="590"/>
                </a:lnTo>
                <a:lnTo>
                  <a:pt x="2411" y="590"/>
                </a:lnTo>
                <a:lnTo>
                  <a:pt x="2409" y="590"/>
                </a:lnTo>
                <a:lnTo>
                  <a:pt x="2409" y="591"/>
                </a:lnTo>
                <a:close/>
                <a:moveTo>
                  <a:pt x="3858" y="609"/>
                </a:moveTo>
                <a:lnTo>
                  <a:pt x="3861" y="625"/>
                </a:lnTo>
                <a:lnTo>
                  <a:pt x="3858" y="629"/>
                </a:lnTo>
                <a:lnTo>
                  <a:pt x="3858" y="635"/>
                </a:lnTo>
                <a:lnTo>
                  <a:pt x="3857" y="636"/>
                </a:lnTo>
                <a:lnTo>
                  <a:pt x="3857" y="637"/>
                </a:lnTo>
                <a:lnTo>
                  <a:pt x="3856" y="639"/>
                </a:lnTo>
                <a:lnTo>
                  <a:pt x="3853" y="641"/>
                </a:lnTo>
                <a:lnTo>
                  <a:pt x="3850" y="644"/>
                </a:lnTo>
                <a:lnTo>
                  <a:pt x="3847" y="646"/>
                </a:lnTo>
                <a:lnTo>
                  <a:pt x="3843" y="647"/>
                </a:lnTo>
                <a:lnTo>
                  <a:pt x="3841" y="649"/>
                </a:lnTo>
                <a:lnTo>
                  <a:pt x="3838" y="650"/>
                </a:lnTo>
                <a:lnTo>
                  <a:pt x="3836" y="651"/>
                </a:lnTo>
                <a:lnTo>
                  <a:pt x="3834" y="651"/>
                </a:lnTo>
                <a:lnTo>
                  <a:pt x="3834" y="653"/>
                </a:lnTo>
                <a:lnTo>
                  <a:pt x="3831" y="651"/>
                </a:lnTo>
                <a:lnTo>
                  <a:pt x="3829" y="651"/>
                </a:lnTo>
                <a:lnTo>
                  <a:pt x="3827" y="651"/>
                </a:lnTo>
                <a:lnTo>
                  <a:pt x="3826" y="651"/>
                </a:lnTo>
                <a:lnTo>
                  <a:pt x="3825" y="651"/>
                </a:lnTo>
                <a:lnTo>
                  <a:pt x="3824" y="651"/>
                </a:lnTo>
                <a:lnTo>
                  <a:pt x="3822" y="651"/>
                </a:lnTo>
                <a:lnTo>
                  <a:pt x="3821" y="650"/>
                </a:lnTo>
                <a:lnTo>
                  <a:pt x="3820" y="650"/>
                </a:lnTo>
                <a:lnTo>
                  <a:pt x="3819" y="650"/>
                </a:lnTo>
                <a:lnTo>
                  <a:pt x="3818" y="649"/>
                </a:lnTo>
                <a:lnTo>
                  <a:pt x="3800" y="642"/>
                </a:lnTo>
                <a:lnTo>
                  <a:pt x="3799" y="642"/>
                </a:lnTo>
                <a:lnTo>
                  <a:pt x="3794" y="639"/>
                </a:lnTo>
                <a:lnTo>
                  <a:pt x="3793" y="639"/>
                </a:lnTo>
                <a:lnTo>
                  <a:pt x="3766" y="617"/>
                </a:lnTo>
                <a:lnTo>
                  <a:pt x="3747" y="594"/>
                </a:lnTo>
                <a:lnTo>
                  <a:pt x="3746" y="594"/>
                </a:lnTo>
                <a:lnTo>
                  <a:pt x="3745" y="593"/>
                </a:lnTo>
                <a:lnTo>
                  <a:pt x="3745" y="591"/>
                </a:lnTo>
                <a:lnTo>
                  <a:pt x="3718" y="554"/>
                </a:lnTo>
                <a:lnTo>
                  <a:pt x="3698" y="531"/>
                </a:lnTo>
                <a:lnTo>
                  <a:pt x="3696" y="532"/>
                </a:lnTo>
                <a:lnTo>
                  <a:pt x="3670" y="580"/>
                </a:lnTo>
                <a:lnTo>
                  <a:pt x="3669" y="580"/>
                </a:lnTo>
                <a:lnTo>
                  <a:pt x="3669" y="581"/>
                </a:lnTo>
                <a:lnTo>
                  <a:pt x="3667" y="581"/>
                </a:lnTo>
                <a:lnTo>
                  <a:pt x="3666" y="582"/>
                </a:lnTo>
                <a:lnTo>
                  <a:pt x="3666" y="583"/>
                </a:lnTo>
                <a:lnTo>
                  <a:pt x="3664" y="586"/>
                </a:lnTo>
                <a:lnTo>
                  <a:pt x="3661" y="590"/>
                </a:lnTo>
                <a:lnTo>
                  <a:pt x="3660" y="591"/>
                </a:lnTo>
                <a:lnTo>
                  <a:pt x="3659" y="593"/>
                </a:lnTo>
                <a:lnTo>
                  <a:pt x="3659" y="594"/>
                </a:lnTo>
                <a:lnTo>
                  <a:pt x="3658" y="594"/>
                </a:lnTo>
                <a:lnTo>
                  <a:pt x="3658" y="596"/>
                </a:lnTo>
                <a:lnTo>
                  <a:pt x="3656" y="597"/>
                </a:lnTo>
                <a:lnTo>
                  <a:pt x="3649" y="607"/>
                </a:lnTo>
                <a:lnTo>
                  <a:pt x="3648" y="609"/>
                </a:lnTo>
                <a:lnTo>
                  <a:pt x="3647" y="610"/>
                </a:lnTo>
                <a:lnTo>
                  <a:pt x="3647" y="612"/>
                </a:lnTo>
                <a:lnTo>
                  <a:pt x="3647" y="613"/>
                </a:lnTo>
                <a:lnTo>
                  <a:pt x="3645" y="614"/>
                </a:lnTo>
                <a:lnTo>
                  <a:pt x="3645" y="615"/>
                </a:lnTo>
                <a:lnTo>
                  <a:pt x="3638" y="623"/>
                </a:lnTo>
                <a:lnTo>
                  <a:pt x="3620" y="641"/>
                </a:lnTo>
                <a:lnTo>
                  <a:pt x="3618" y="647"/>
                </a:lnTo>
                <a:lnTo>
                  <a:pt x="3617" y="646"/>
                </a:lnTo>
                <a:lnTo>
                  <a:pt x="3616" y="646"/>
                </a:lnTo>
                <a:lnTo>
                  <a:pt x="3615" y="646"/>
                </a:lnTo>
                <a:lnTo>
                  <a:pt x="3613" y="647"/>
                </a:lnTo>
                <a:lnTo>
                  <a:pt x="3612" y="647"/>
                </a:lnTo>
                <a:lnTo>
                  <a:pt x="3612" y="649"/>
                </a:lnTo>
                <a:lnTo>
                  <a:pt x="3588" y="661"/>
                </a:lnTo>
                <a:lnTo>
                  <a:pt x="3581" y="662"/>
                </a:lnTo>
                <a:lnTo>
                  <a:pt x="3580" y="663"/>
                </a:lnTo>
                <a:lnTo>
                  <a:pt x="3578" y="664"/>
                </a:lnTo>
                <a:lnTo>
                  <a:pt x="3575" y="666"/>
                </a:lnTo>
                <a:lnTo>
                  <a:pt x="3573" y="667"/>
                </a:lnTo>
                <a:lnTo>
                  <a:pt x="3572" y="667"/>
                </a:lnTo>
                <a:lnTo>
                  <a:pt x="3569" y="668"/>
                </a:lnTo>
                <a:lnTo>
                  <a:pt x="3568" y="668"/>
                </a:lnTo>
                <a:lnTo>
                  <a:pt x="3565" y="669"/>
                </a:lnTo>
                <a:lnTo>
                  <a:pt x="3564" y="669"/>
                </a:lnTo>
                <a:lnTo>
                  <a:pt x="3562" y="669"/>
                </a:lnTo>
                <a:lnTo>
                  <a:pt x="3558" y="671"/>
                </a:lnTo>
                <a:lnTo>
                  <a:pt x="3558" y="667"/>
                </a:lnTo>
                <a:lnTo>
                  <a:pt x="3538" y="668"/>
                </a:lnTo>
                <a:lnTo>
                  <a:pt x="3526" y="664"/>
                </a:lnTo>
                <a:lnTo>
                  <a:pt x="3511" y="664"/>
                </a:lnTo>
                <a:lnTo>
                  <a:pt x="3510" y="663"/>
                </a:lnTo>
                <a:lnTo>
                  <a:pt x="3510" y="662"/>
                </a:lnTo>
                <a:lnTo>
                  <a:pt x="3508" y="661"/>
                </a:lnTo>
                <a:lnTo>
                  <a:pt x="3506" y="661"/>
                </a:lnTo>
                <a:lnTo>
                  <a:pt x="3505" y="661"/>
                </a:lnTo>
                <a:lnTo>
                  <a:pt x="3501" y="661"/>
                </a:lnTo>
                <a:lnTo>
                  <a:pt x="3501" y="656"/>
                </a:lnTo>
                <a:lnTo>
                  <a:pt x="3516" y="649"/>
                </a:lnTo>
                <a:lnTo>
                  <a:pt x="3532" y="636"/>
                </a:lnTo>
                <a:lnTo>
                  <a:pt x="3533" y="636"/>
                </a:lnTo>
                <a:lnTo>
                  <a:pt x="3557" y="617"/>
                </a:lnTo>
                <a:lnTo>
                  <a:pt x="3557" y="618"/>
                </a:lnTo>
                <a:lnTo>
                  <a:pt x="3558" y="619"/>
                </a:lnTo>
                <a:lnTo>
                  <a:pt x="3579" y="597"/>
                </a:lnTo>
                <a:lnTo>
                  <a:pt x="3579" y="596"/>
                </a:lnTo>
                <a:lnTo>
                  <a:pt x="3580" y="596"/>
                </a:lnTo>
                <a:lnTo>
                  <a:pt x="3580" y="594"/>
                </a:lnTo>
                <a:lnTo>
                  <a:pt x="3580" y="593"/>
                </a:lnTo>
                <a:lnTo>
                  <a:pt x="3581" y="593"/>
                </a:lnTo>
                <a:lnTo>
                  <a:pt x="3581" y="592"/>
                </a:lnTo>
                <a:lnTo>
                  <a:pt x="3581" y="591"/>
                </a:lnTo>
                <a:lnTo>
                  <a:pt x="3583" y="593"/>
                </a:lnTo>
                <a:lnTo>
                  <a:pt x="3583" y="592"/>
                </a:lnTo>
                <a:lnTo>
                  <a:pt x="3584" y="591"/>
                </a:lnTo>
                <a:lnTo>
                  <a:pt x="3585" y="590"/>
                </a:lnTo>
                <a:lnTo>
                  <a:pt x="3589" y="586"/>
                </a:lnTo>
                <a:lnTo>
                  <a:pt x="3600" y="570"/>
                </a:lnTo>
                <a:lnTo>
                  <a:pt x="3602" y="570"/>
                </a:lnTo>
                <a:lnTo>
                  <a:pt x="3616" y="544"/>
                </a:lnTo>
                <a:lnTo>
                  <a:pt x="3618" y="542"/>
                </a:lnTo>
                <a:lnTo>
                  <a:pt x="3631" y="520"/>
                </a:lnTo>
                <a:lnTo>
                  <a:pt x="3631" y="518"/>
                </a:lnTo>
                <a:lnTo>
                  <a:pt x="3634" y="510"/>
                </a:lnTo>
                <a:lnTo>
                  <a:pt x="3640" y="492"/>
                </a:lnTo>
                <a:lnTo>
                  <a:pt x="3643" y="489"/>
                </a:lnTo>
                <a:lnTo>
                  <a:pt x="3628" y="494"/>
                </a:lnTo>
                <a:lnTo>
                  <a:pt x="3626" y="494"/>
                </a:lnTo>
                <a:lnTo>
                  <a:pt x="3623" y="495"/>
                </a:lnTo>
                <a:lnTo>
                  <a:pt x="3622" y="495"/>
                </a:lnTo>
                <a:lnTo>
                  <a:pt x="3622" y="496"/>
                </a:lnTo>
                <a:lnTo>
                  <a:pt x="3620" y="497"/>
                </a:lnTo>
                <a:lnTo>
                  <a:pt x="3618" y="497"/>
                </a:lnTo>
                <a:lnTo>
                  <a:pt x="3616" y="497"/>
                </a:lnTo>
                <a:lnTo>
                  <a:pt x="3613" y="499"/>
                </a:lnTo>
                <a:lnTo>
                  <a:pt x="3610" y="500"/>
                </a:lnTo>
                <a:lnTo>
                  <a:pt x="3591" y="506"/>
                </a:lnTo>
                <a:lnTo>
                  <a:pt x="3583" y="506"/>
                </a:lnTo>
                <a:lnTo>
                  <a:pt x="3575" y="504"/>
                </a:lnTo>
                <a:lnTo>
                  <a:pt x="3573" y="504"/>
                </a:lnTo>
                <a:lnTo>
                  <a:pt x="3558" y="502"/>
                </a:lnTo>
                <a:lnTo>
                  <a:pt x="3545" y="496"/>
                </a:lnTo>
                <a:lnTo>
                  <a:pt x="3542" y="495"/>
                </a:lnTo>
                <a:lnTo>
                  <a:pt x="3541" y="495"/>
                </a:lnTo>
                <a:lnTo>
                  <a:pt x="3540" y="494"/>
                </a:lnTo>
                <a:lnTo>
                  <a:pt x="3538" y="494"/>
                </a:lnTo>
                <a:lnTo>
                  <a:pt x="3532" y="490"/>
                </a:lnTo>
                <a:lnTo>
                  <a:pt x="3531" y="490"/>
                </a:lnTo>
                <a:lnTo>
                  <a:pt x="3530" y="490"/>
                </a:lnTo>
                <a:lnTo>
                  <a:pt x="3527" y="489"/>
                </a:lnTo>
                <a:lnTo>
                  <a:pt x="3526" y="486"/>
                </a:lnTo>
                <a:lnTo>
                  <a:pt x="3524" y="484"/>
                </a:lnTo>
                <a:lnTo>
                  <a:pt x="3522" y="481"/>
                </a:lnTo>
                <a:lnTo>
                  <a:pt x="3521" y="479"/>
                </a:lnTo>
                <a:lnTo>
                  <a:pt x="3520" y="477"/>
                </a:lnTo>
                <a:lnTo>
                  <a:pt x="3519" y="473"/>
                </a:lnTo>
                <a:lnTo>
                  <a:pt x="3520" y="470"/>
                </a:lnTo>
                <a:lnTo>
                  <a:pt x="3520" y="468"/>
                </a:lnTo>
                <a:lnTo>
                  <a:pt x="3520" y="467"/>
                </a:lnTo>
                <a:lnTo>
                  <a:pt x="3519" y="464"/>
                </a:lnTo>
                <a:lnTo>
                  <a:pt x="3520" y="462"/>
                </a:lnTo>
                <a:lnTo>
                  <a:pt x="3520" y="461"/>
                </a:lnTo>
                <a:lnTo>
                  <a:pt x="3521" y="458"/>
                </a:lnTo>
                <a:lnTo>
                  <a:pt x="3521" y="457"/>
                </a:lnTo>
                <a:lnTo>
                  <a:pt x="3522" y="456"/>
                </a:lnTo>
                <a:lnTo>
                  <a:pt x="3524" y="454"/>
                </a:lnTo>
                <a:lnTo>
                  <a:pt x="3526" y="452"/>
                </a:lnTo>
                <a:lnTo>
                  <a:pt x="3525" y="452"/>
                </a:lnTo>
                <a:lnTo>
                  <a:pt x="3525" y="451"/>
                </a:lnTo>
                <a:lnTo>
                  <a:pt x="3524" y="451"/>
                </a:lnTo>
                <a:lnTo>
                  <a:pt x="3538" y="446"/>
                </a:lnTo>
                <a:lnTo>
                  <a:pt x="3540" y="446"/>
                </a:lnTo>
                <a:lnTo>
                  <a:pt x="3540" y="445"/>
                </a:lnTo>
                <a:lnTo>
                  <a:pt x="3554" y="445"/>
                </a:lnTo>
                <a:lnTo>
                  <a:pt x="3585" y="437"/>
                </a:lnTo>
                <a:lnTo>
                  <a:pt x="3586" y="437"/>
                </a:lnTo>
                <a:lnTo>
                  <a:pt x="3586" y="436"/>
                </a:lnTo>
                <a:lnTo>
                  <a:pt x="3586" y="435"/>
                </a:lnTo>
                <a:lnTo>
                  <a:pt x="3588" y="435"/>
                </a:lnTo>
                <a:lnTo>
                  <a:pt x="3586" y="435"/>
                </a:lnTo>
                <a:lnTo>
                  <a:pt x="3588" y="435"/>
                </a:lnTo>
                <a:lnTo>
                  <a:pt x="3589" y="435"/>
                </a:lnTo>
                <a:lnTo>
                  <a:pt x="3590" y="435"/>
                </a:lnTo>
                <a:lnTo>
                  <a:pt x="3590" y="434"/>
                </a:lnTo>
                <a:lnTo>
                  <a:pt x="3591" y="434"/>
                </a:lnTo>
                <a:lnTo>
                  <a:pt x="3591" y="432"/>
                </a:lnTo>
                <a:lnTo>
                  <a:pt x="3597" y="429"/>
                </a:lnTo>
                <a:lnTo>
                  <a:pt x="3599" y="429"/>
                </a:lnTo>
                <a:lnTo>
                  <a:pt x="3600" y="429"/>
                </a:lnTo>
                <a:lnTo>
                  <a:pt x="3601" y="427"/>
                </a:lnTo>
                <a:lnTo>
                  <a:pt x="3602" y="426"/>
                </a:lnTo>
                <a:lnTo>
                  <a:pt x="3606" y="425"/>
                </a:lnTo>
                <a:lnTo>
                  <a:pt x="3620" y="418"/>
                </a:lnTo>
                <a:lnTo>
                  <a:pt x="3621" y="416"/>
                </a:lnTo>
                <a:lnTo>
                  <a:pt x="3622" y="416"/>
                </a:lnTo>
                <a:lnTo>
                  <a:pt x="3623" y="416"/>
                </a:lnTo>
                <a:lnTo>
                  <a:pt x="3624" y="415"/>
                </a:lnTo>
                <a:lnTo>
                  <a:pt x="3626" y="414"/>
                </a:lnTo>
                <a:lnTo>
                  <a:pt x="3626" y="413"/>
                </a:lnTo>
                <a:lnTo>
                  <a:pt x="3632" y="411"/>
                </a:lnTo>
                <a:lnTo>
                  <a:pt x="3633" y="410"/>
                </a:lnTo>
                <a:lnTo>
                  <a:pt x="3634" y="409"/>
                </a:lnTo>
                <a:lnTo>
                  <a:pt x="3636" y="409"/>
                </a:lnTo>
                <a:lnTo>
                  <a:pt x="3637" y="409"/>
                </a:lnTo>
                <a:lnTo>
                  <a:pt x="3655" y="402"/>
                </a:lnTo>
                <a:lnTo>
                  <a:pt x="3653" y="399"/>
                </a:lnTo>
                <a:lnTo>
                  <a:pt x="3654" y="399"/>
                </a:lnTo>
                <a:lnTo>
                  <a:pt x="3655" y="399"/>
                </a:lnTo>
                <a:lnTo>
                  <a:pt x="3656" y="398"/>
                </a:lnTo>
                <a:lnTo>
                  <a:pt x="3658" y="398"/>
                </a:lnTo>
                <a:lnTo>
                  <a:pt x="3660" y="395"/>
                </a:lnTo>
                <a:lnTo>
                  <a:pt x="3661" y="394"/>
                </a:lnTo>
                <a:lnTo>
                  <a:pt x="3663" y="393"/>
                </a:lnTo>
                <a:lnTo>
                  <a:pt x="3664" y="392"/>
                </a:lnTo>
                <a:lnTo>
                  <a:pt x="3664" y="391"/>
                </a:lnTo>
                <a:lnTo>
                  <a:pt x="3665" y="391"/>
                </a:lnTo>
                <a:lnTo>
                  <a:pt x="3665" y="389"/>
                </a:lnTo>
                <a:lnTo>
                  <a:pt x="3665" y="388"/>
                </a:lnTo>
                <a:lnTo>
                  <a:pt x="3665" y="386"/>
                </a:lnTo>
                <a:lnTo>
                  <a:pt x="3667" y="377"/>
                </a:lnTo>
                <a:lnTo>
                  <a:pt x="3670" y="373"/>
                </a:lnTo>
                <a:lnTo>
                  <a:pt x="3670" y="367"/>
                </a:lnTo>
                <a:lnTo>
                  <a:pt x="3675" y="356"/>
                </a:lnTo>
                <a:lnTo>
                  <a:pt x="3675" y="345"/>
                </a:lnTo>
                <a:lnTo>
                  <a:pt x="3680" y="324"/>
                </a:lnTo>
                <a:lnTo>
                  <a:pt x="3680" y="321"/>
                </a:lnTo>
                <a:lnTo>
                  <a:pt x="3680" y="318"/>
                </a:lnTo>
                <a:lnTo>
                  <a:pt x="3681" y="316"/>
                </a:lnTo>
                <a:lnTo>
                  <a:pt x="3681" y="314"/>
                </a:lnTo>
                <a:lnTo>
                  <a:pt x="3681" y="312"/>
                </a:lnTo>
                <a:lnTo>
                  <a:pt x="3686" y="285"/>
                </a:lnTo>
                <a:lnTo>
                  <a:pt x="3686" y="282"/>
                </a:lnTo>
                <a:lnTo>
                  <a:pt x="3685" y="281"/>
                </a:lnTo>
                <a:lnTo>
                  <a:pt x="3683" y="280"/>
                </a:lnTo>
                <a:lnTo>
                  <a:pt x="3683" y="279"/>
                </a:lnTo>
                <a:lnTo>
                  <a:pt x="3683" y="276"/>
                </a:lnTo>
                <a:lnTo>
                  <a:pt x="3683" y="274"/>
                </a:lnTo>
                <a:lnTo>
                  <a:pt x="3683" y="270"/>
                </a:lnTo>
                <a:lnTo>
                  <a:pt x="3685" y="266"/>
                </a:lnTo>
                <a:lnTo>
                  <a:pt x="3686" y="263"/>
                </a:lnTo>
                <a:lnTo>
                  <a:pt x="3690" y="254"/>
                </a:lnTo>
                <a:lnTo>
                  <a:pt x="3691" y="254"/>
                </a:lnTo>
                <a:lnTo>
                  <a:pt x="3692" y="254"/>
                </a:lnTo>
                <a:lnTo>
                  <a:pt x="3693" y="254"/>
                </a:lnTo>
                <a:lnTo>
                  <a:pt x="3695" y="253"/>
                </a:lnTo>
                <a:lnTo>
                  <a:pt x="3697" y="252"/>
                </a:lnTo>
                <a:lnTo>
                  <a:pt x="3698" y="250"/>
                </a:lnTo>
                <a:lnTo>
                  <a:pt x="3699" y="249"/>
                </a:lnTo>
                <a:lnTo>
                  <a:pt x="3701" y="247"/>
                </a:lnTo>
                <a:lnTo>
                  <a:pt x="3701" y="246"/>
                </a:lnTo>
                <a:lnTo>
                  <a:pt x="3702" y="244"/>
                </a:lnTo>
                <a:lnTo>
                  <a:pt x="3704" y="244"/>
                </a:lnTo>
                <a:lnTo>
                  <a:pt x="3711" y="243"/>
                </a:lnTo>
                <a:lnTo>
                  <a:pt x="3712" y="243"/>
                </a:lnTo>
                <a:lnTo>
                  <a:pt x="3714" y="243"/>
                </a:lnTo>
                <a:lnTo>
                  <a:pt x="3718" y="243"/>
                </a:lnTo>
                <a:lnTo>
                  <a:pt x="3720" y="244"/>
                </a:lnTo>
                <a:lnTo>
                  <a:pt x="3722" y="244"/>
                </a:lnTo>
                <a:lnTo>
                  <a:pt x="3723" y="244"/>
                </a:lnTo>
                <a:lnTo>
                  <a:pt x="3724" y="246"/>
                </a:lnTo>
                <a:lnTo>
                  <a:pt x="3725" y="246"/>
                </a:lnTo>
                <a:lnTo>
                  <a:pt x="3728" y="247"/>
                </a:lnTo>
                <a:lnTo>
                  <a:pt x="3730" y="248"/>
                </a:lnTo>
                <a:lnTo>
                  <a:pt x="3731" y="249"/>
                </a:lnTo>
                <a:lnTo>
                  <a:pt x="3735" y="250"/>
                </a:lnTo>
                <a:lnTo>
                  <a:pt x="3743" y="259"/>
                </a:lnTo>
                <a:lnTo>
                  <a:pt x="3743" y="263"/>
                </a:lnTo>
                <a:lnTo>
                  <a:pt x="3745" y="260"/>
                </a:lnTo>
                <a:lnTo>
                  <a:pt x="3745" y="262"/>
                </a:lnTo>
                <a:lnTo>
                  <a:pt x="3746" y="264"/>
                </a:lnTo>
                <a:lnTo>
                  <a:pt x="3747" y="266"/>
                </a:lnTo>
                <a:lnTo>
                  <a:pt x="3749" y="269"/>
                </a:lnTo>
                <a:lnTo>
                  <a:pt x="3750" y="271"/>
                </a:lnTo>
                <a:lnTo>
                  <a:pt x="3750" y="273"/>
                </a:lnTo>
                <a:lnTo>
                  <a:pt x="3751" y="274"/>
                </a:lnTo>
                <a:lnTo>
                  <a:pt x="3751" y="276"/>
                </a:lnTo>
                <a:lnTo>
                  <a:pt x="3751" y="279"/>
                </a:lnTo>
                <a:lnTo>
                  <a:pt x="3751" y="281"/>
                </a:lnTo>
                <a:lnTo>
                  <a:pt x="3751" y="285"/>
                </a:lnTo>
                <a:lnTo>
                  <a:pt x="3751" y="292"/>
                </a:lnTo>
                <a:lnTo>
                  <a:pt x="3750" y="292"/>
                </a:lnTo>
                <a:lnTo>
                  <a:pt x="3749" y="292"/>
                </a:lnTo>
                <a:lnTo>
                  <a:pt x="3749" y="293"/>
                </a:lnTo>
                <a:lnTo>
                  <a:pt x="3749" y="295"/>
                </a:lnTo>
                <a:lnTo>
                  <a:pt x="3749" y="312"/>
                </a:lnTo>
                <a:lnTo>
                  <a:pt x="3747" y="316"/>
                </a:lnTo>
                <a:lnTo>
                  <a:pt x="3747" y="325"/>
                </a:lnTo>
                <a:lnTo>
                  <a:pt x="3746" y="329"/>
                </a:lnTo>
                <a:lnTo>
                  <a:pt x="3745" y="333"/>
                </a:lnTo>
                <a:lnTo>
                  <a:pt x="3745" y="338"/>
                </a:lnTo>
                <a:lnTo>
                  <a:pt x="3745" y="344"/>
                </a:lnTo>
                <a:lnTo>
                  <a:pt x="3743" y="357"/>
                </a:lnTo>
                <a:lnTo>
                  <a:pt x="3745" y="357"/>
                </a:lnTo>
                <a:lnTo>
                  <a:pt x="3756" y="351"/>
                </a:lnTo>
                <a:lnTo>
                  <a:pt x="3763" y="350"/>
                </a:lnTo>
                <a:lnTo>
                  <a:pt x="3790" y="350"/>
                </a:lnTo>
                <a:lnTo>
                  <a:pt x="3806" y="356"/>
                </a:lnTo>
                <a:lnTo>
                  <a:pt x="3810" y="357"/>
                </a:lnTo>
                <a:lnTo>
                  <a:pt x="3813" y="360"/>
                </a:lnTo>
                <a:lnTo>
                  <a:pt x="3821" y="361"/>
                </a:lnTo>
                <a:lnTo>
                  <a:pt x="3847" y="371"/>
                </a:lnTo>
                <a:lnTo>
                  <a:pt x="3856" y="380"/>
                </a:lnTo>
                <a:lnTo>
                  <a:pt x="3856" y="389"/>
                </a:lnTo>
                <a:lnTo>
                  <a:pt x="3854" y="391"/>
                </a:lnTo>
                <a:lnTo>
                  <a:pt x="3853" y="391"/>
                </a:lnTo>
                <a:lnTo>
                  <a:pt x="3851" y="392"/>
                </a:lnTo>
                <a:lnTo>
                  <a:pt x="3850" y="393"/>
                </a:lnTo>
                <a:lnTo>
                  <a:pt x="3848" y="393"/>
                </a:lnTo>
                <a:lnTo>
                  <a:pt x="3847" y="394"/>
                </a:lnTo>
                <a:lnTo>
                  <a:pt x="3846" y="395"/>
                </a:lnTo>
                <a:lnTo>
                  <a:pt x="3843" y="397"/>
                </a:lnTo>
                <a:lnTo>
                  <a:pt x="3842" y="399"/>
                </a:lnTo>
                <a:lnTo>
                  <a:pt x="3840" y="400"/>
                </a:lnTo>
                <a:lnTo>
                  <a:pt x="3837" y="403"/>
                </a:lnTo>
                <a:lnTo>
                  <a:pt x="3836" y="405"/>
                </a:lnTo>
                <a:lnTo>
                  <a:pt x="3835" y="405"/>
                </a:lnTo>
                <a:lnTo>
                  <a:pt x="3834" y="407"/>
                </a:lnTo>
                <a:lnTo>
                  <a:pt x="3834" y="408"/>
                </a:lnTo>
                <a:lnTo>
                  <a:pt x="3834" y="409"/>
                </a:lnTo>
                <a:lnTo>
                  <a:pt x="3829" y="413"/>
                </a:lnTo>
                <a:lnTo>
                  <a:pt x="3827" y="418"/>
                </a:lnTo>
                <a:lnTo>
                  <a:pt x="3813" y="419"/>
                </a:lnTo>
                <a:lnTo>
                  <a:pt x="3810" y="419"/>
                </a:lnTo>
                <a:lnTo>
                  <a:pt x="3810" y="421"/>
                </a:lnTo>
                <a:lnTo>
                  <a:pt x="3797" y="424"/>
                </a:lnTo>
                <a:lnTo>
                  <a:pt x="3794" y="424"/>
                </a:lnTo>
                <a:lnTo>
                  <a:pt x="3793" y="424"/>
                </a:lnTo>
                <a:lnTo>
                  <a:pt x="3792" y="425"/>
                </a:lnTo>
                <a:lnTo>
                  <a:pt x="3790" y="425"/>
                </a:lnTo>
                <a:lnTo>
                  <a:pt x="3790" y="426"/>
                </a:lnTo>
                <a:lnTo>
                  <a:pt x="3788" y="426"/>
                </a:lnTo>
                <a:lnTo>
                  <a:pt x="3786" y="427"/>
                </a:lnTo>
                <a:lnTo>
                  <a:pt x="3783" y="429"/>
                </a:lnTo>
                <a:lnTo>
                  <a:pt x="3782" y="431"/>
                </a:lnTo>
                <a:lnTo>
                  <a:pt x="3781" y="431"/>
                </a:lnTo>
                <a:lnTo>
                  <a:pt x="3779" y="431"/>
                </a:lnTo>
                <a:lnTo>
                  <a:pt x="3779" y="432"/>
                </a:lnTo>
                <a:lnTo>
                  <a:pt x="3778" y="432"/>
                </a:lnTo>
                <a:lnTo>
                  <a:pt x="3754" y="443"/>
                </a:lnTo>
                <a:lnTo>
                  <a:pt x="3751" y="445"/>
                </a:lnTo>
                <a:lnTo>
                  <a:pt x="3747" y="445"/>
                </a:lnTo>
                <a:lnTo>
                  <a:pt x="3745" y="446"/>
                </a:lnTo>
                <a:lnTo>
                  <a:pt x="3741" y="446"/>
                </a:lnTo>
                <a:lnTo>
                  <a:pt x="3724" y="451"/>
                </a:lnTo>
                <a:lnTo>
                  <a:pt x="3724" y="457"/>
                </a:lnTo>
                <a:lnTo>
                  <a:pt x="3723" y="458"/>
                </a:lnTo>
                <a:lnTo>
                  <a:pt x="3720" y="468"/>
                </a:lnTo>
                <a:lnTo>
                  <a:pt x="3717" y="479"/>
                </a:lnTo>
                <a:lnTo>
                  <a:pt x="3717" y="483"/>
                </a:lnTo>
                <a:lnTo>
                  <a:pt x="3711" y="504"/>
                </a:lnTo>
                <a:lnTo>
                  <a:pt x="3711" y="505"/>
                </a:lnTo>
                <a:lnTo>
                  <a:pt x="3712" y="505"/>
                </a:lnTo>
                <a:lnTo>
                  <a:pt x="3713" y="506"/>
                </a:lnTo>
                <a:lnTo>
                  <a:pt x="3714" y="506"/>
                </a:lnTo>
                <a:lnTo>
                  <a:pt x="3715" y="506"/>
                </a:lnTo>
                <a:lnTo>
                  <a:pt x="3717" y="506"/>
                </a:lnTo>
                <a:lnTo>
                  <a:pt x="3718" y="506"/>
                </a:lnTo>
                <a:lnTo>
                  <a:pt x="3719" y="507"/>
                </a:lnTo>
                <a:lnTo>
                  <a:pt x="3720" y="507"/>
                </a:lnTo>
                <a:lnTo>
                  <a:pt x="3722" y="508"/>
                </a:lnTo>
                <a:lnTo>
                  <a:pt x="3723" y="508"/>
                </a:lnTo>
                <a:lnTo>
                  <a:pt x="3724" y="508"/>
                </a:lnTo>
                <a:lnTo>
                  <a:pt x="3727" y="508"/>
                </a:lnTo>
                <a:lnTo>
                  <a:pt x="3729" y="510"/>
                </a:lnTo>
                <a:lnTo>
                  <a:pt x="3729" y="508"/>
                </a:lnTo>
                <a:lnTo>
                  <a:pt x="3731" y="508"/>
                </a:lnTo>
                <a:lnTo>
                  <a:pt x="3733" y="508"/>
                </a:lnTo>
                <a:lnTo>
                  <a:pt x="3733" y="510"/>
                </a:lnTo>
                <a:lnTo>
                  <a:pt x="3739" y="510"/>
                </a:lnTo>
                <a:lnTo>
                  <a:pt x="3745" y="513"/>
                </a:lnTo>
                <a:lnTo>
                  <a:pt x="3760" y="518"/>
                </a:lnTo>
                <a:lnTo>
                  <a:pt x="3778" y="526"/>
                </a:lnTo>
                <a:lnTo>
                  <a:pt x="3779" y="527"/>
                </a:lnTo>
                <a:lnTo>
                  <a:pt x="3781" y="528"/>
                </a:lnTo>
                <a:lnTo>
                  <a:pt x="3783" y="529"/>
                </a:lnTo>
                <a:lnTo>
                  <a:pt x="3786" y="531"/>
                </a:lnTo>
                <a:lnTo>
                  <a:pt x="3784" y="531"/>
                </a:lnTo>
                <a:lnTo>
                  <a:pt x="3786" y="531"/>
                </a:lnTo>
                <a:lnTo>
                  <a:pt x="3788" y="532"/>
                </a:lnTo>
                <a:lnTo>
                  <a:pt x="3790" y="533"/>
                </a:lnTo>
                <a:lnTo>
                  <a:pt x="3793" y="534"/>
                </a:lnTo>
                <a:lnTo>
                  <a:pt x="3795" y="537"/>
                </a:lnTo>
                <a:lnTo>
                  <a:pt x="3798" y="539"/>
                </a:lnTo>
                <a:lnTo>
                  <a:pt x="3802" y="543"/>
                </a:lnTo>
                <a:lnTo>
                  <a:pt x="3804" y="545"/>
                </a:lnTo>
                <a:lnTo>
                  <a:pt x="3822" y="560"/>
                </a:lnTo>
                <a:lnTo>
                  <a:pt x="3825" y="560"/>
                </a:lnTo>
                <a:lnTo>
                  <a:pt x="3826" y="561"/>
                </a:lnTo>
                <a:lnTo>
                  <a:pt x="3827" y="563"/>
                </a:lnTo>
                <a:lnTo>
                  <a:pt x="3829" y="564"/>
                </a:lnTo>
                <a:lnTo>
                  <a:pt x="3827" y="566"/>
                </a:lnTo>
                <a:lnTo>
                  <a:pt x="3834" y="570"/>
                </a:lnTo>
                <a:lnTo>
                  <a:pt x="3846" y="581"/>
                </a:lnTo>
                <a:lnTo>
                  <a:pt x="3846" y="582"/>
                </a:lnTo>
                <a:lnTo>
                  <a:pt x="3847" y="583"/>
                </a:lnTo>
                <a:lnTo>
                  <a:pt x="3848" y="585"/>
                </a:lnTo>
                <a:lnTo>
                  <a:pt x="3848" y="586"/>
                </a:lnTo>
                <a:lnTo>
                  <a:pt x="3848" y="587"/>
                </a:lnTo>
                <a:lnTo>
                  <a:pt x="3850" y="587"/>
                </a:lnTo>
                <a:lnTo>
                  <a:pt x="3850" y="588"/>
                </a:lnTo>
                <a:lnTo>
                  <a:pt x="3850" y="590"/>
                </a:lnTo>
                <a:lnTo>
                  <a:pt x="3858" y="607"/>
                </a:lnTo>
                <a:lnTo>
                  <a:pt x="3858" y="609"/>
                </a:lnTo>
                <a:close/>
                <a:moveTo>
                  <a:pt x="3184" y="291"/>
                </a:moveTo>
                <a:lnTo>
                  <a:pt x="3183" y="291"/>
                </a:lnTo>
                <a:lnTo>
                  <a:pt x="3183" y="292"/>
                </a:lnTo>
                <a:lnTo>
                  <a:pt x="3183" y="293"/>
                </a:lnTo>
                <a:lnTo>
                  <a:pt x="3182" y="293"/>
                </a:lnTo>
                <a:lnTo>
                  <a:pt x="3182" y="292"/>
                </a:lnTo>
                <a:lnTo>
                  <a:pt x="3180" y="291"/>
                </a:lnTo>
                <a:lnTo>
                  <a:pt x="3182" y="291"/>
                </a:lnTo>
                <a:lnTo>
                  <a:pt x="3183" y="291"/>
                </a:lnTo>
                <a:lnTo>
                  <a:pt x="3184" y="290"/>
                </a:lnTo>
                <a:lnTo>
                  <a:pt x="3187" y="289"/>
                </a:lnTo>
                <a:lnTo>
                  <a:pt x="3188" y="287"/>
                </a:lnTo>
                <a:lnTo>
                  <a:pt x="3188" y="289"/>
                </a:lnTo>
                <a:lnTo>
                  <a:pt x="3189" y="290"/>
                </a:lnTo>
                <a:lnTo>
                  <a:pt x="3188" y="290"/>
                </a:lnTo>
                <a:lnTo>
                  <a:pt x="3187" y="290"/>
                </a:lnTo>
                <a:lnTo>
                  <a:pt x="3184" y="291"/>
                </a:lnTo>
                <a:close/>
                <a:moveTo>
                  <a:pt x="3259" y="354"/>
                </a:moveTo>
                <a:lnTo>
                  <a:pt x="3259" y="354"/>
                </a:lnTo>
                <a:lnTo>
                  <a:pt x="3260" y="354"/>
                </a:lnTo>
                <a:lnTo>
                  <a:pt x="3259" y="355"/>
                </a:lnTo>
                <a:lnTo>
                  <a:pt x="3259" y="354"/>
                </a:lnTo>
                <a:close/>
                <a:moveTo>
                  <a:pt x="3209" y="424"/>
                </a:moveTo>
                <a:lnTo>
                  <a:pt x="3209" y="425"/>
                </a:lnTo>
                <a:lnTo>
                  <a:pt x="3208" y="425"/>
                </a:lnTo>
                <a:lnTo>
                  <a:pt x="3208" y="424"/>
                </a:lnTo>
                <a:lnTo>
                  <a:pt x="3206" y="424"/>
                </a:lnTo>
                <a:lnTo>
                  <a:pt x="3206" y="423"/>
                </a:lnTo>
                <a:lnTo>
                  <a:pt x="3208" y="423"/>
                </a:lnTo>
                <a:lnTo>
                  <a:pt x="3209" y="424"/>
                </a:lnTo>
                <a:close/>
                <a:moveTo>
                  <a:pt x="3029" y="730"/>
                </a:moveTo>
                <a:lnTo>
                  <a:pt x="3029" y="728"/>
                </a:lnTo>
                <a:lnTo>
                  <a:pt x="3029" y="727"/>
                </a:lnTo>
                <a:lnTo>
                  <a:pt x="3030" y="727"/>
                </a:lnTo>
                <a:lnTo>
                  <a:pt x="3032" y="727"/>
                </a:lnTo>
                <a:lnTo>
                  <a:pt x="3033" y="730"/>
                </a:lnTo>
                <a:lnTo>
                  <a:pt x="3030" y="730"/>
                </a:lnTo>
                <a:lnTo>
                  <a:pt x="3029" y="730"/>
                </a:lnTo>
                <a:close/>
                <a:moveTo>
                  <a:pt x="1128" y="547"/>
                </a:moveTo>
                <a:lnTo>
                  <a:pt x="1127" y="533"/>
                </a:lnTo>
                <a:lnTo>
                  <a:pt x="1125" y="518"/>
                </a:lnTo>
                <a:lnTo>
                  <a:pt x="1124" y="504"/>
                </a:lnTo>
                <a:lnTo>
                  <a:pt x="1123" y="490"/>
                </a:lnTo>
                <a:lnTo>
                  <a:pt x="1120" y="475"/>
                </a:lnTo>
                <a:lnTo>
                  <a:pt x="1118" y="462"/>
                </a:lnTo>
                <a:lnTo>
                  <a:pt x="1115" y="448"/>
                </a:lnTo>
                <a:lnTo>
                  <a:pt x="1112" y="435"/>
                </a:lnTo>
                <a:lnTo>
                  <a:pt x="1108" y="421"/>
                </a:lnTo>
                <a:lnTo>
                  <a:pt x="1106" y="408"/>
                </a:lnTo>
                <a:lnTo>
                  <a:pt x="1101" y="394"/>
                </a:lnTo>
                <a:lnTo>
                  <a:pt x="1097" y="382"/>
                </a:lnTo>
                <a:lnTo>
                  <a:pt x="1092" y="368"/>
                </a:lnTo>
                <a:lnTo>
                  <a:pt x="1087" y="356"/>
                </a:lnTo>
                <a:lnTo>
                  <a:pt x="1081" y="343"/>
                </a:lnTo>
                <a:lnTo>
                  <a:pt x="1076" y="330"/>
                </a:lnTo>
                <a:lnTo>
                  <a:pt x="1070" y="318"/>
                </a:lnTo>
                <a:lnTo>
                  <a:pt x="1064" y="306"/>
                </a:lnTo>
                <a:lnTo>
                  <a:pt x="1056" y="293"/>
                </a:lnTo>
                <a:lnTo>
                  <a:pt x="1050" y="282"/>
                </a:lnTo>
                <a:lnTo>
                  <a:pt x="1043" y="270"/>
                </a:lnTo>
                <a:lnTo>
                  <a:pt x="1034" y="259"/>
                </a:lnTo>
                <a:lnTo>
                  <a:pt x="1027" y="247"/>
                </a:lnTo>
                <a:lnTo>
                  <a:pt x="1018" y="236"/>
                </a:lnTo>
                <a:lnTo>
                  <a:pt x="1010" y="225"/>
                </a:lnTo>
                <a:lnTo>
                  <a:pt x="1001" y="212"/>
                </a:lnTo>
                <a:lnTo>
                  <a:pt x="991" y="201"/>
                </a:lnTo>
                <a:lnTo>
                  <a:pt x="983" y="192"/>
                </a:lnTo>
                <a:lnTo>
                  <a:pt x="973" y="180"/>
                </a:lnTo>
                <a:lnTo>
                  <a:pt x="963" y="169"/>
                </a:lnTo>
                <a:lnTo>
                  <a:pt x="952" y="160"/>
                </a:lnTo>
                <a:lnTo>
                  <a:pt x="947" y="153"/>
                </a:lnTo>
                <a:lnTo>
                  <a:pt x="941" y="149"/>
                </a:lnTo>
                <a:lnTo>
                  <a:pt x="931" y="139"/>
                </a:lnTo>
                <a:lnTo>
                  <a:pt x="925" y="135"/>
                </a:lnTo>
                <a:lnTo>
                  <a:pt x="920" y="130"/>
                </a:lnTo>
                <a:lnTo>
                  <a:pt x="909" y="120"/>
                </a:lnTo>
                <a:lnTo>
                  <a:pt x="903" y="117"/>
                </a:lnTo>
                <a:lnTo>
                  <a:pt x="898" y="112"/>
                </a:lnTo>
                <a:lnTo>
                  <a:pt x="887" y="103"/>
                </a:lnTo>
                <a:lnTo>
                  <a:pt x="881" y="99"/>
                </a:lnTo>
                <a:lnTo>
                  <a:pt x="876" y="96"/>
                </a:lnTo>
                <a:lnTo>
                  <a:pt x="863" y="87"/>
                </a:lnTo>
                <a:lnTo>
                  <a:pt x="857" y="83"/>
                </a:lnTo>
                <a:lnTo>
                  <a:pt x="852" y="80"/>
                </a:lnTo>
                <a:lnTo>
                  <a:pt x="840" y="74"/>
                </a:lnTo>
                <a:lnTo>
                  <a:pt x="829" y="66"/>
                </a:lnTo>
                <a:lnTo>
                  <a:pt x="817" y="60"/>
                </a:lnTo>
                <a:lnTo>
                  <a:pt x="810" y="56"/>
                </a:lnTo>
                <a:lnTo>
                  <a:pt x="804" y="54"/>
                </a:lnTo>
                <a:lnTo>
                  <a:pt x="792" y="48"/>
                </a:lnTo>
                <a:lnTo>
                  <a:pt x="780" y="43"/>
                </a:lnTo>
                <a:lnTo>
                  <a:pt x="767" y="37"/>
                </a:lnTo>
                <a:lnTo>
                  <a:pt x="760" y="34"/>
                </a:lnTo>
                <a:lnTo>
                  <a:pt x="754" y="32"/>
                </a:lnTo>
                <a:lnTo>
                  <a:pt x="742" y="28"/>
                </a:lnTo>
                <a:lnTo>
                  <a:pt x="728" y="23"/>
                </a:lnTo>
                <a:lnTo>
                  <a:pt x="716" y="20"/>
                </a:lnTo>
                <a:lnTo>
                  <a:pt x="702" y="16"/>
                </a:lnTo>
                <a:lnTo>
                  <a:pt x="689" y="13"/>
                </a:lnTo>
                <a:lnTo>
                  <a:pt x="675" y="11"/>
                </a:lnTo>
                <a:lnTo>
                  <a:pt x="662" y="8"/>
                </a:lnTo>
                <a:lnTo>
                  <a:pt x="648" y="6"/>
                </a:lnTo>
                <a:lnTo>
                  <a:pt x="635" y="4"/>
                </a:lnTo>
                <a:lnTo>
                  <a:pt x="620" y="2"/>
                </a:lnTo>
                <a:lnTo>
                  <a:pt x="606" y="1"/>
                </a:lnTo>
                <a:lnTo>
                  <a:pt x="592" y="1"/>
                </a:lnTo>
                <a:lnTo>
                  <a:pt x="578" y="0"/>
                </a:lnTo>
                <a:lnTo>
                  <a:pt x="563" y="0"/>
                </a:lnTo>
                <a:lnTo>
                  <a:pt x="549" y="0"/>
                </a:lnTo>
                <a:lnTo>
                  <a:pt x="534" y="1"/>
                </a:lnTo>
                <a:lnTo>
                  <a:pt x="520" y="1"/>
                </a:lnTo>
                <a:lnTo>
                  <a:pt x="506" y="2"/>
                </a:lnTo>
                <a:lnTo>
                  <a:pt x="492" y="4"/>
                </a:lnTo>
                <a:lnTo>
                  <a:pt x="478" y="6"/>
                </a:lnTo>
                <a:lnTo>
                  <a:pt x="464" y="8"/>
                </a:lnTo>
                <a:lnTo>
                  <a:pt x="450" y="11"/>
                </a:lnTo>
                <a:lnTo>
                  <a:pt x="437" y="13"/>
                </a:lnTo>
                <a:lnTo>
                  <a:pt x="424" y="16"/>
                </a:lnTo>
                <a:lnTo>
                  <a:pt x="411" y="20"/>
                </a:lnTo>
                <a:lnTo>
                  <a:pt x="397" y="23"/>
                </a:lnTo>
                <a:lnTo>
                  <a:pt x="385" y="28"/>
                </a:lnTo>
                <a:lnTo>
                  <a:pt x="371" y="32"/>
                </a:lnTo>
                <a:lnTo>
                  <a:pt x="359" y="37"/>
                </a:lnTo>
                <a:lnTo>
                  <a:pt x="347" y="43"/>
                </a:lnTo>
                <a:lnTo>
                  <a:pt x="335" y="48"/>
                </a:lnTo>
                <a:lnTo>
                  <a:pt x="322" y="54"/>
                </a:lnTo>
                <a:lnTo>
                  <a:pt x="310" y="60"/>
                </a:lnTo>
                <a:lnTo>
                  <a:pt x="298" y="66"/>
                </a:lnTo>
                <a:lnTo>
                  <a:pt x="285" y="74"/>
                </a:lnTo>
                <a:lnTo>
                  <a:pt x="274" y="80"/>
                </a:lnTo>
                <a:lnTo>
                  <a:pt x="262" y="87"/>
                </a:lnTo>
                <a:lnTo>
                  <a:pt x="251" y="96"/>
                </a:lnTo>
                <a:lnTo>
                  <a:pt x="240" y="103"/>
                </a:lnTo>
                <a:lnTo>
                  <a:pt x="229" y="112"/>
                </a:lnTo>
                <a:lnTo>
                  <a:pt x="218" y="120"/>
                </a:lnTo>
                <a:lnTo>
                  <a:pt x="207" y="130"/>
                </a:lnTo>
                <a:lnTo>
                  <a:pt x="196" y="139"/>
                </a:lnTo>
                <a:lnTo>
                  <a:pt x="185" y="149"/>
                </a:lnTo>
                <a:lnTo>
                  <a:pt x="175" y="160"/>
                </a:lnTo>
                <a:lnTo>
                  <a:pt x="164" y="169"/>
                </a:lnTo>
                <a:lnTo>
                  <a:pt x="154" y="180"/>
                </a:lnTo>
                <a:lnTo>
                  <a:pt x="144" y="190"/>
                </a:lnTo>
                <a:lnTo>
                  <a:pt x="134" y="201"/>
                </a:lnTo>
                <a:lnTo>
                  <a:pt x="125" y="212"/>
                </a:lnTo>
                <a:lnTo>
                  <a:pt x="117" y="223"/>
                </a:lnTo>
                <a:lnTo>
                  <a:pt x="108" y="235"/>
                </a:lnTo>
                <a:lnTo>
                  <a:pt x="100" y="246"/>
                </a:lnTo>
                <a:lnTo>
                  <a:pt x="92" y="258"/>
                </a:lnTo>
                <a:lnTo>
                  <a:pt x="85" y="269"/>
                </a:lnTo>
                <a:lnTo>
                  <a:pt x="78" y="281"/>
                </a:lnTo>
                <a:lnTo>
                  <a:pt x="70" y="293"/>
                </a:lnTo>
                <a:lnTo>
                  <a:pt x="64" y="306"/>
                </a:lnTo>
                <a:lnTo>
                  <a:pt x="58" y="317"/>
                </a:lnTo>
                <a:lnTo>
                  <a:pt x="52" y="330"/>
                </a:lnTo>
                <a:lnTo>
                  <a:pt x="46" y="343"/>
                </a:lnTo>
                <a:lnTo>
                  <a:pt x="41" y="355"/>
                </a:lnTo>
                <a:lnTo>
                  <a:pt x="36" y="367"/>
                </a:lnTo>
                <a:lnTo>
                  <a:pt x="31" y="381"/>
                </a:lnTo>
                <a:lnTo>
                  <a:pt x="27" y="393"/>
                </a:lnTo>
                <a:lnTo>
                  <a:pt x="23" y="407"/>
                </a:lnTo>
                <a:lnTo>
                  <a:pt x="18" y="420"/>
                </a:lnTo>
                <a:lnTo>
                  <a:pt x="16" y="434"/>
                </a:lnTo>
                <a:lnTo>
                  <a:pt x="12" y="447"/>
                </a:lnTo>
                <a:lnTo>
                  <a:pt x="10" y="462"/>
                </a:lnTo>
                <a:lnTo>
                  <a:pt x="7" y="475"/>
                </a:lnTo>
                <a:lnTo>
                  <a:pt x="5" y="489"/>
                </a:lnTo>
                <a:lnTo>
                  <a:pt x="4" y="504"/>
                </a:lnTo>
                <a:lnTo>
                  <a:pt x="3" y="518"/>
                </a:lnTo>
                <a:lnTo>
                  <a:pt x="1" y="532"/>
                </a:lnTo>
                <a:lnTo>
                  <a:pt x="0" y="547"/>
                </a:lnTo>
                <a:lnTo>
                  <a:pt x="0" y="561"/>
                </a:lnTo>
                <a:lnTo>
                  <a:pt x="0" y="577"/>
                </a:lnTo>
                <a:lnTo>
                  <a:pt x="0" y="592"/>
                </a:lnTo>
                <a:lnTo>
                  <a:pt x="0" y="607"/>
                </a:lnTo>
                <a:lnTo>
                  <a:pt x="1" y="620"/>
                </a:lnTo>
                <a:lnTo>
                  <a:pt x="3" y="635"/>
                </a:lnTo>
                <a:lnTo>
                  <a:pt x="4" y="650"/>
                </a:lnTo>
                <a:lnTo>
                  <a:pt x="5" y="664"/>
                </a:lnTo>
                <a:lnTo>
                  <a:pt x="7" y="678"/>
                </a:lnTo>
                <a:lnTo>
                  <a:pt x="9" y="685"/>
                </a:lnTo>
                <a:lnTo>
                  <a:pt x="10" y="692"/>
                </a:lnTo>
                <a:lnTo>
                  <a:pt x="12" y="706"/>
                </a:lnTo>
                <a:lnTo>
                  <a:pt x="16" y="720"/>
                </a:lnTo>
                <a:lnTo>
                  <a:pt x="17" y="726"/>
                </a:lnTo>
                <a:lnTo>
                  <a:pt x="18" y="733"/>
                </a:lnTo>
                <a:lnTo>
                  <a:pt x="23" y="747"/>
                </a:lnTo>
                <a:lnTo>
                  <a:pt x="27" y="759"/>
                </a:lnTo>
                <a:lnTo>
                  <a:pt x="31" y="773"/>
                </a:lnTo>
                <a:lnTo>
                  <a:pt x="36" y="785"/>
                </a:lnTo>
                <a:lnTo>
                  <a:pt x="41" y="798"/>
                </a:lnTo>
                <a:lnTo>
                  <a:pt x="46" y="811"/>
                </a:lnTo>
                <a:lnTo>
                  <a:pt x="52" y="823"/>
                </a:lnTo>
                <a:lnTo>
                  <a:pt x="58" y="835"/>
                </a:lnTo>
                <a:lnTo>
                  <a:pt x="64" y="848"/>
                </a:lnTo>
                <a:lnTo>
                  <a:pt x="70" y="860"/>
                </a:lnTo>
                <a:lnTo>
                  <a:pt x="78" y="872"/>
                </a:lnTo>
                <a:lnTo>
                  <a:pt x="85" y="884"/>
                </a:lnTo>
                <a:lnTo>
                  <a:pt x="92" y="895"/>
                </a:lnTo>
                <a:lnTo>
                  <a:pt x="100" y="908"/>
                </a:lnTo>
                <a:lnTo>
                  <a:pt x="108" y="919"/>
                </a:lnTo>
                <a:lnTo>
                  <a:pt x="117" y="930"/>
                </a:lnTo>
                <a:lnTo>
                  <a:pt x="125" y="941"/>
                </a:lnTo>
                <a:lnTo>
                  <a:pt x="134" y="952"/>
                </a:lnTo>
                <a:lnTo>
                  <a:pt x="139" y="957"/>
                </a:lnTo>
                <a:lnTo>
                  <a:pt x="144" y="963"/>
                </a:lnTo>
                <a:lnTo>
                  <a:pt x="154" y="974"/>
                </a:lnTo>
                <a:lnTo>
                  <a:pt x="164" y="984"/>
                </a:lnTo>
                <a:lnTo>
                  <a:pt x="175" y="994"/>
                </a:lnTo>
                <a:lnTo>
                  <a:pt x="185" y="1005"/>
                </a:lnTo>
                <a:lnTo>
                  <a:pt x="196" y="1013"/>
                </a:lnTo>
                <a:lnTo>
                  <a:pt x="207" y="1023"/>
                </a:lnTo>
                <a:lnTo>
                  <a:pt x="218" y="1032"/>
                </a:lnTo>
                <a:lnTo>
                  <a:pt x="229" y="1040"/>
                </a:lnTo>
                <a:lnTo>
                  <a:pt x="240" y="1049"/>
                </a:lnTo>
                <a:lnTo>
                  <a:pt x="251" y="1058"/>
                </a:lnTo>
                <a:lnTo>
                  <a:pt x="262" y="1065"/>
                </a:lnTo>
                <a:lnTo>
                  <a:pt x="274" y="1072"/>
                </a:lnTo>
                <a:lnTo>
                  <a:pt x="285" y="1079"/>
                </a:lnTo>
                <a:lnTo>
                  <a:pt x="298" y="1086"/>
                </a:lnTo>
                <a:lnTo>
                  <a:pt x="310" y="1092"/>
                </a:lnTo>
                <a:lnTo>
                  <a:pt x="322" y="1098"/>
                </a:lnTo>
                <a:lnTo>
                  <a:pt x="335" y="1104"/>
                </a:lnTo>
                <a:lnTo>
                  <a:pt x="347" y="1109"/>
                </a:lnTo>
                <a:lnTo>
                  <a:pt x="359" y="1114"/>
                </a:lnTo>
                <a:lnTo>
                  <a:pt x="371" y="1119"/>
                </a:lnTo>
                <a:lnTo>
                  <a:pt x="385" y="1124"/>
                </a:lnTo>
                <a:lnTo>
                  <a:pt x="397" y="1128"/>
                </a:lnTo>
                <a:lnTo>
                  <a:pt x="411" y="1131"/>
                </a:lnTo>
                <a:lnTo>
                  <a:pt x="424" y="1135"/>
                </a:lnTo>
                <a:lnTo>
                  <a:pt x="437" y="1138"/>
                </a:lnTo>
                <a:lnTo>
                  <a:pt x="450" y="1141"/>
                </a:lnTo>
                <a:lnTo>
                  <a:pt x="464" y="1142"/>
                </a:lnTo>
                <a:lnTo>
                  <a:pt x="478" y="1145"/>
                </a:lnTo>
                <a:lnTo>
                  <a:pt x="492" y="1147"/>
                </a:lnTo>
                <a:lnTo>
                  <a:pt x="506" y="1149"/>
                </a:lnTo>
                <a:lnTo>
                  <a:pt x="520" y="1150"/>
                </a:lnTo>
                <a:lnTo>
                  <a:pt x="534" y="1151"/>
                </a:lnTo>
                <a:lnTo>
                  <a:pt x="549" y="1151"/>
                </a:lnTo>
                <a:lnTo>
                  <a:pt x="563" y="1151"/>
                </a:lnTo>
                <a:lnTo>
                  <a:pt x="567" y="1151"/>
                </a:lnTo>
                <a:lnTo>
                  <a:pt x="571" y="1151"/>
                </a:lnTo>
                <a:lnTo>
                  <a:pt x="578" y="1151"/>
                </a:lnTo>
                <a:lnTo>
                  <a:pt x="584" y="1151"/>
                </a:lnTo>
                <a:lnTo>
                  <a:pt x="592" y="1151"/>
                </a:lnTo>
                <a:lnTo>
                  <a:pt x="606" y="1150"/>
                </a:lnTo>
                <a:lnTo>
                  <a:pt x="620" y="1149"/>
                </a:lnTo>
                <a:lnTo>
                  <a:pt x="635" y="1147"/>
                </a:lnTo>
                <a:lnTo>
                  <a:pt x="648" y="1145"/>
                </a:lnTo>
                <a:lnTo>
                  <a:pt x="662" y="1142"/>
                </a:lnTo>
                <a:lnTo>
                  <a:pt x="675" y="1141"/>
                </a:lnTo>
                <a:lnTo>
                  <a:pt x="689" y="1138"/>
                </a:lnTo>
                <a:lnTo>
                  <a:pt x="702" y="1135"/>
                </a:lnTo>
                <a:lnTo>
                  <a:pt x="716" y="1131"/>
                </a:lnTo>
                <a:lnTo>
                  <a:pt x="728" y="1128"/>
                </a:lnTo>
                <a:lnTo>
                  <a:pt x="742" y="1124"/>
                </a:lnTo>
                <a:lnTo>
                  <a:pt x="754" y="1119"/>
                </a:lnTo>
                <a:lnTo>
                  <a:pt x="760" y="1117"/>
                </a:lnTo>
                <a:lnTo>
                  <a:pt x="767" y="1114"/>
                </a:lnTo>
                <a:lnTo>
                  <a:pt x="770" y="1113"/>
                </a:lnTo>
                <a:lnTo>
                  <a:pt x="774" y="1112"/>
                </a:lnTo>
                <a:lnTo>
                  <a:pt x="780" y="1109"/>
                </a:lnTo>
                <a:lnTo>
                  <a:pt x="792" y="1104"/>
                </a:lnTo>
                <a:lnTo>
                  <a:pt x="804" y="1098"/>
                </a:lnTo>
                <a:lnTo>
                  <a:pt x="807" y="1097"/>
                </a:lnTo>
                <a:lnTo>
                  <a:pt x="810" y="1096"/>
                </a:lnTo>
                <a:lnTo>
                  <a:pt x="817" y="1092"/>
                </a:lnTo>
                <a:lnTo>
                  <a:pt x="823" y="1088"/>
                </a:lnTo>
                <a:lnTo>
                  <a:pt x="829" y="1086"/>
                </a:lnTo>
                <a:lnTo>
                  <a:pt x="840" y="1079"/>
                </a:lnTo>
                <a:lnTo>
                  <a:pt x="846" y="1076"/>
                </a:lnTo>
                <a:lnTo>
                  <a:pt x="852" y="1072"/>
                </a:lnTo>
                <a:lnTo>
                  <a:pt x="857" y="1069"/>
                </a:lnTo>
                <a:lnTo>
                  <a:pt x="863" y="1065"/>
                </a:lnTo>
                <a:lnTo>
                  <a:pt x="867" y="1063"/>
                </a:lnTo>
                <a:lnTo>
                  <a:pt x="870" y="1061"/>
                </a:lnTo>
                <a:lnTo>
                  <a:pt x="876" y="1058"/>
                </a:lnTo>
                <a:lnTo>
                  <a:pt x="881" y="1053"/>
                </a:lnTo>
                <a:lnTo>
                  <a:pt x="887" y="1049"/>
                </a:lnTo>
                <a:lnTo>
                  <a:pt x="892" y="1045"/>
                </a:lnTo>
                <a:lnTo>
                  <a:pt x="895" y="1043"/>
                </a:lnTo>
                <a:lnTo>
                  <a:pt x="898" y="1040"/>
                </a:lnTo>
                <a:lnTo>
                  <a:pt x="900" y="1038"/>
                </a:lnTo>
                <a:lnTo>
                  <a:pt x="903" y="1037"/>
                </a:lnTo>
                <a:lnTo>
                  <a:pt x="909" y="1032"/>
                </a:lnTo>
                <a:lnTo>
                  <a:pt x="911" y="1029"/>
                </a:lnTo>
                <a:lnTo>
                  <a:pt x="914" y="1028"/>
                </a:lnTo>
                <a:lnTo>
                  <a:pt x="920" y="1023"/>
                </a:lnTo>
                <a:lnTo>
                  <a:pt x="925" y="1018"/>
                </a:lnTo>
                <a:lnTo>
                  <a:pt x="927" y="1016"/>
                </a:lnTo>
                <a:lnTo>
                  <a:pt x="931" y="1013"/>
                </a:lnTo>
                <a:lnTo>
                  <a:pt x="936" y="1009"/>
                </a:lnTo>
                <a:lnTo>
                  <a:pt x="938" y="1006"/>
                </a:lnTo>
                <a:lnTo>
                  <a:pt x="941" y="1005"/>
                </a:lnTo>
                <a:lnTo>
                  <a:pt x="947" y="1000"/>
                </a:lnTo>
                <a:lnTo>
                  <a:pt x="952" y="994"/>
                </a:lnTo>
                <a:lnTo>
                  <a:pt x="963" y="984"/>
                </a:lnTo>
                <a:lnTo>
                  <a:pt x="968" y="979"/>
                </a:lnTo>
                <a:lnTo>
                  <a:pt x="973" y="973"/>
                </a:lnTo>
                <a:lnTo>
                  <a:pt x="975" y="970"/>
                </a:lnTo>
                <a:lnTo>
                  <a:pt x="978" y="968"/>
                </a:lnTo>
                <a:lnTo>
                  <a:pt x="983" y="963"/>
                </a:lnTo>
                <a:lnTo>
                  <a:pt x="991" y="952"/>
                </a:lnTo>
                <a:lnTo>
                  <a:pt x="1001" y="941"/>
                </a:lnTo>
                <a:lnTo>
                  <a:pt x="1004" y="937"/>
                </a:lnTo>
                <a:lnTo>
                  <a:pt x="1006" y="935"/>
                </a:lnTo>
                <a:lnTo>
                  <a:pt x="1010" y="930"/>
                </a:lnTo>
                <a:lnTo>
                  <a:pt x="1012" y="926"/>
                </a:lnTo>
                <a:lnTo>
                  <a:pt x="1015" y="924"/>
                </a:lnTo>
                <a:lnTo>
                  <a:pt x="1018" y="918"/>
                </a:lnTo>
                <a:lnTo>
                  <a:pt x="1027" y="907"/>
                </a:lnTo>
                <a:lnTo>
                  <a:pt x="1034" y="895"/>
                </a:lnTo>
                <a:lnTo>
                  <a:pt x="1037" y="892"/>
                </a:lnTo>
                <a:lnTo>
                  <a:pt x="1039" y="889"/>
                </a:lnTo>
                <a:lnTo>
                  <a:pt x="1043" y="883"/>
                </a:lnTo>
                <a:lnTo>
                  <a:pt x="1047" y="877"/>
                </a:lnTo>
                <a:lnTo>
                  <a:pt x="1050" y="871"/>
                </a:lnTo>
                <a:lnTo>
                  <a:pt x="1056" y="859"/>
                </a:lnTo>
                <a:lnTo>
                  <a:pt x="1064" y="848"/>
                </a:lnTo>
                <a:lnTo>
                  <a:pt x="1070" y="835"/>
                </a:lnTo>
                <a:lnTo>
                  <a:pt x="1076" y="823"/>
                </a:lnTo>
                <a:lnTo>
                  <a:pt x="1081" y="809"/>
                </a:lnTo>
                <a:lnTo>
                  <a:pt x="1087" y="797"/>
                </a:lnTo>
                <a:lnTo>
                  <a:pt x="1088" y="793"/>
                </a:lnTo>
                <a:lnTo>
                  <a:pt x="1090" y="791"/>
                </a:lnTo>
                <a:lnTo>
                  <a:pt x="1092" y="785"/>
                </a:lnTo>
                <a:lnTo>
                  <a:pt x="1093" y="781"/>
                </a:lnTo>
                <a:lnTo>
                  <a:pt x="1095" y="778"/>
                </a:lnTo>
                <a:lnTo>
                  <a:pt x="1097" y="771"/>
                </a:lnTo>
                <a:lnTo>
                  <a:pt x="1101" y="758"/>
                </a:lnTo>
                <a:lnTo>
                  <a:pt x="1106" y="746"/>
                </a:lnTo>
                <a:lnTo>
                  <a:pt x="1108" y="732"/>
                </a:lnTo>
                <a:lnTo>
                  <a:pt x="1112" y="719"/>
                </a:lnTo>
                <a:lnTo>
                  <a:pt x="1115" y="705"/>
                </a:lnTo>
                <a:lnTo>
                  <a:pt x="1118" y="692"/>
                </a:lnTo>
                <a:lnTo>
                  <a:pt x="1119" y="684"/>
                </a:lnTo>
                <a:lnTo>
                  <a:pt x="1120" y="677"/>
                </a:lnTo>
                <a:lnTo>
                  <a:pt x="1120" y="674"/>
                </a:lnTo>
                <a:lnTo>
                  <a:pt x="1122" y="671"/>
                </a:lnTo>
                <a:lnTo>
                  <a:pt x="1123" y="663"/>
                </a:lnTo>
                <a:lnTo>
                  <a:pt x="1124" y="650"/>
                </a:lnTo>
                <a:lnTo>
                  <a:pt x="1125" y="635"/>
                </a:lnTo>
                <a:lnTo>
                  <a:pt x="1127" y="620"/>
                </a:lnTo>
                <a:lnTo>
                  <a:pt x="1128" y="606"/>
                </a:lnTo>
                <a:lnTo>
                  <a:pt x="1128" y="592"/>
                </a:lnTo>
                <a:lnTo>
                  <a:pt x="1129" y="577"/>
                </a:lnTo>
                <a:lnTo>
                  <a:pt x="1128" y="561"/>
                </a:lnTo>
                <a:lnTo>
                  <a:pt x="1128" y="547"/>
                </a:lnTo>
                <a:close/>
                <a:moveTo>
                  <a:pt x="1112" y="591"/>
                </a:moveTo>
                <a:lnTo>
                  <a:pt x="1112" y="606"/>
                </a:lnTo>
                <a:lnTo>
                  <a:pt x="1111" y="620"/>
                </a:lnTo>
                <a:lnTo>
                  <a:pt x="1109" y="634"/>
                </a:lnTo>
                <a:lnTo>
                  <a:pt x="1108" y="647"/>
                </a:lnTo>
                <a:lnTo>
                  <a:pt x="1107" y="662"/>
                </a:lnTo>
                <a:lnTo>
                  <a:pt x="1106" y="668"/>
                </a:lnTo>
                <a:lnTo>
                  <a:pt x="1104" y="676"/>
                </a:lnTo>
                <a:lnTo>
                  <a:pt x="1102" y="689"/>
                </a:lnTo>
                <a:lnTo>
                  <a:pt x="1099" y="703"/>
                </a:lnTo>
                <a:lnTo>
                  <a:pt x="1098" y="706"/>
                </a:lnTo>
                <a:lnTo>
                  <a:pt x="1098" y="709"/>
                </a:lnTo>
                <a:lnTo>
                  <a:pt x="1097" y="716"/>
                </a:lnTo>
                <a:lnTo>
                  <a:pt x="1093" y="728"/>
                </a:lnTo>
                <a:lnTo>
                  <a:pt x="1090" y="742"/>
                </a:lnTo>
                <a:lnTo>
                  <a:pt x="1086" y="754"/>
                </a:lnTo>
                <a:lnTo>
                  <a:pt x="1085" y="758"/>
                </a:lnTo>
                <a:lnTo>
                  <a:pt x="1084" y="762"/>
                </a:lnTo>
                <a:lnTo>
                  <a:pt x="1081" y="768"/>
                </a:lnTo>
                <a:lnTo>
                  <a:pt x="1077" y="780"/>
                </a:lnTo>
                <a:lnTo>
                  <a:pt x="1072" y="792"/>
                </a:lnTo>
                <a:lnTo>
                  <a:pt x="1071" y="796"/>
                </a:lnTo>
                <a:lnTo>
                  <a:pt x="1070" y="798"/>
                </a:lnTo>
                <a:lnTo>
                  <a:pt x="1066" y="805"/>
                </a:lnTo>
                <a:lnTo>
                  <a:pt x="1064" y="811"/>
                </a:lnTo>
                <a:lnTo>
                  <a:pt x="1061" y="817"/>
                </a:lnTo>
                <a:lnTo>
                  <a:pt x="1055" y="829"/>
                </a:lnTo>
                <a:lnTo>
                  <a:pt x="1053" y="835"/>
                </a:lnTo>
                <a:lnTo>
                  <a:pt x="1052" y="838"/>
                </a:lnTo>
                <a:lnTo>
                  <a:pt x="1049" y="840"/>
                </a:lnTo>
                <a:lnTo>
                  <a:pt x="1047" y="846"/>
                </a:lnTo>
                <a:lnTo>
                  <a:pt x="1043" y="852"/>
                </a:lnTo>
                <a:lnTo>
                  <a:pt x="1039" y="859"/>
                </a:lnTo>
                <a:lnTo>
                  <a:pt x="1037" y="864"/>
                </a:lnTo>
                <a:lnTo>
                  <a:pt x="1029" y="876"/>
                </a:lnTo>
                <a:lnTo>
                  <a:pt x="1026" y="881"/>
                </a:lnTo>
                <a:lnTo>
                  <a:pt x="1022" y="887"/>
                </a:lnTo>
                <a:lnTo>
                  <a:pt x="1018" y="892"/>
                </a:lnTo>
                <a:lnTo>
                  <a:pt x="1015" y="898"/>
                </a:lnTo>
                <a:lnTo>
                  <a:pt x="1012" y="900"/>
                </a:lnTo>
                <a:lnTo>
                  <a:pt x="1010" y="903"/>
                </a:lnTo>
                <a:lnTo>
                  <a:pt x="1006" y="909"/>
                </a:lnTo>
                <a:lnTo>
                  <a:pt x="1002" y="914"/>
                </a:lnTo>
                <a:lnTo>
                  <a:pt x="997" y="920"/>
                </a:lnTo>
                <a:lnTo>
                  <a:pt x="994" y="925"/>
                </a:lnTo>
                <a:lnTo>
                  <a:pt x="989" y="931"/>
                </a:lnTo>
                <a:lnTo>
                  <a:pt x="986" y="934"/>
                </a:lnTo>
                <a:lnTo>
                  <a:pt x="985" y="936"/>
                </a:lnTo>
                <a:lnTo>
                  <a:pt x="980" y="941"/>
                </a:lnTo>
                <a:lnTo>
                  <a:pt x="978" y="943"/>
                </a:lnTo>
                <a:lnTo>
                  <a:pt x="975" y="946"/>
                </a:lnTo>
                <a:lnTo>
                  <a:pt x="972" y="952"/>
                </a:lnTo>
                <a:lnTo>
                  <a:pt x="967" y="957"/>
                </a:lnTo>
                <a:lnTo>
                  <a:pt x="962" y="962"/>
                </a:lnTo>
                <a:lnTo>
                  <a:pt x="957" y="967"/>
                </a:lnTo>
                <a:lnTo>
                  <a:pt x="952" y="973"/>
                </a:lnTo>
                <a:lnTo>
                  <a:pt x="942" y="983"/>
                </a:lnTo>
                <a:lnTo>
                  <a:pt x="936" y="988"/>
                </a:lnTo>
                <a:lnTo>
                  <a:pt x="931" y="993"/>
                </a:lnTo>
                <a:lnTo>
                  <a:pt x="926" y="996"/>
                </a:lnTo>
                <a:lnTo>
                  <a:pt x="924" y="999"/>
                </a:lnTo>
                <a:lnTo>
                  <a:pt x="921" y="1001"/>
                </a:lnTo>
                <a:lnTo>
                  <a:pt x="915" y="1006"/>
                </a:lnTo>
                <a:lnTo>
                  <a:pt x="913" y="1009"/>
                </a:lnTo>
                <a:lnTo>
                  <a:pt x="910" y="1011"/>
                </a:lnTo>
                <a:lnTo>
                  <a:pt x="905" y="1015"/>
                </a:lnTo>
                <a:lnTo>
                  <a:pt x="899" y="1020"/>
                </a:lnTo>
                <a:lnTo>
                  <a:pt x="894" y="1023"/>
                </a:lnTo>
                <a:lnTo>
                  <a:pt x="889" y="1028"/>
                </a:lnTo>
                <a:lnTo>
                  <a:pt x="883" y="1032"/>
                </a:lnTo>
                <a:lnTo>
                  <a:pt x="881" y="1034"/>
                </a:lnTo>
                <a:lnTo>
                  <a:pt x="878" y="1036"/>
                </a:lnTo>
                <a:lnTo>
                  <a:pt x="867" y="1044"/>
                </a:lnTo>
                <a:lnTo>
                  <a:pt x="865" y="1045"/>
                </a:lnTo>
                <a:lnTo>
                  <a:pt x="861" y="1048"/>
                </a:lnTo>
                <a:lnTo>
                  <a:pt x="856" y="1052"/>
                </a:lnTo>
                <a:lnTo>
                  <a:pt x="852" y="1053"/>
                </a:lnTo>
                <a:lnTo>
                  <a:pt x="850" y="1055"/>
                </a:lnTo>
                <a:lnTo>
                  <a:pt x="845" y="1059"/>
                </a:lnTo>
                <a:lnTo>
                  <a:pt x="833" y="1065"/>
                </a:lnTo>
                <a:lnTo>
                  <a:pt x="822" y="1072"/>
                </a:lnTo>
                <a:lnTo>
                  <a:pt x="809" y="1079"/>
                </a:lnTo>
                <a:lnTo>
                  <a:pt x="798" y="1085"/>
                </a:lnTo>
                <a:lnTo>
                  <a:pt x="786" y="1090"/>
                </a:lnTo>
                <a:lnTo>
                  <a:pt x="774" y="1095"/>
                </a:lnTo>
                <a:lnTo>
                  <a:pt x="761" y="1099"/>
                </a:lnTo>
                <a:lnTo>
                  <a:pt x="749" y="1104"/>
                </a:lnTo>
                <a:lnTo>
                  <a:pt x="737" y="1109"/>
                </a:lnTo>
                <a:lnTo>
                  <a:pt x="724" y="1113"/>
                </a:lnTo>
                <a:lnTo>
                  <a:pt x="712" y="1117"/>
                </a:lnTo>
                <a:lnTo>
                  <a:pt x="699" y="1120"/>
                </a:lnTo>
                <a:lnTo>
                  <a:pt x="695" y="1120"/>
                </a:lnTo>
                <a:lnTo>
                  <a:pt x="692" y="1122"/>
                </a:lnTo>
                <a:lnTo>
                  <a:pt x="686" y="1123"/>
                </a:lnTo>
                <a:lnTo>
                  <a:pt x="679" y="1124"/>
                </a:lnTo>
                <a:lnTo>
                  <a:pt x="673" y="1125"/>
                </a:lnTo>
                <a:lnTo>
                  <a:pt x="659" y="1128"/>
                </a:lnTo>
                <a:lnTo>
                  <a:pt x="646" y="1130"/>
                </a:lnTo>
                <a:lnTo>
                  <a:pt x="640" y="1131"/>
                </a:lnTo>
                <a:lnTo>
                  <a:pt x="632" y="1131"/>
                </a:lnTo>
                <a:lnTo>
                  <a:pt x="630" y="1133"/>
                </a:lnTo>
                <a:lnTo>
                  <a:pt x="626" y="1133"/>
                </a:lnTo>
                <a:lnTo>
                  <a:pt x="619" y="1134"/>
                </a:lnTo>
                <a:lnTo>
                  <a:pt x="613" y="1134"/>
                </a:lnTo>
                <a:lnTo>
                  <a:pt x="605" y="1135"/>
                </a:lnTo>
                <a:lnTo>
                  <a:pt x="598" y="1135"/>
                </a:lnTo>
                <a:lnTo>
                  <a:pt x="592" y="1135"/>
                </a:lnTo>
                <a:lnTo>
                  <a:pt x="588" y="1135"/>
                </a:lnTo>
                <a:lnTo>
                  <a:pt x="584" y="1135"/>
                </a:lnTo>
                <a:lnTo>
                  <a:pt x="577" y="1136"/>
                </a:lnTo>
                <a:lnTo>
                  <a:pt x="573" y="1136"/>
                </a:lnTo>
                <a:lnTo>
                  <a:pt x="571" y="1136"/>
                </a:lnTo>
                <a:lnTo>
                  <a:pt x="563" y="1136"/>
                </a:lnTo>
                <a:lnTo>
                  <a:pt x="549" y="1136"/>
                </a:lnTo>
                <a:lnTo>
                  <a:pt x="535" y="1135"/>
                </a:lnTo>
                <a:lnTo>
                  <a:pt x="522" y="1135"/>
                </a:lnTo>
                <a:lnTo>
                  <a:pt x="508" y="1134"/>
                </a:lnTo>
                <a:lnTo>
                  <a:pt x="494" y="1131"/>
                </a:lnTo>
                <a:lnTo>
                  <a:pt x="481" y="1130"/>
                </a:lnTo>
                <a:lnTo>
                  <a:pt x="467" y="1128"/>
                </a:lnTo>
                <a:lnTo>
                  <a:pt x="454" y="1125"/>
                </a:lnTo>
                <a:lnTo>
                  <a:pt x="442" y="1123"/>
                </a:lnTo>
                <a:lnTo>
                  <a:pt x="428" y="1120"/>
                </a:lnTo>
                <a:lnTo>
                  <a:pt x="416" y="1117"/>
                </a:lnTo>
                <a:lnTo>
                  <a:pt x="402" y="1113"/>
                </a:lnTo>
                <a:lnTo>
                  <a:pt x="390" y="1109"/>
                </a:lnTo>
                <a:lnTo>
                  <a:pt x="378" y="1104"/>
                </a:lnTo>
                <a:lnTo>
                  <a:pt x="365" y="1099"/>
                </a:lnTo>
                <a:lnTo>
                  <a:pt x="353" y="1095"/>
                </a:lnTo>
                <a:lnTo>
                  <a:pt x="341" y="1090"/>
                </a:lnTo>
                <a:lnTo>
                  <a:pt x="328" y="1085"/>
                </a:lnTo>
                <a:lnTo>
                  <a:pt x="317" y="1079"/>
                </a:lnTo>
                <a:lnTo>
                  <a:pt x="305" y="1072"/>
                </a:lnTo>
                <a:lnTo>
                  <a:pt x="294" y="1065"/>
                </a:lnTo>
                <a:lnTo>
                  <a:pt x="283" y="1059"/>
                </a:lnTo>
                <a:lnTo>
                  <a:pt x="271" y="1052"/>
                </a:lnTo>
                <a:lnTo>
                  <a:pt x="260" y="1044"/>
                </a:lnTo>
                <a:lnTo>
                  <a:pt x="248" y="1036"/>
                </a:lnTo>
                <a:lnTo>
                  <a:pt x="237" y="1028"/>
                </a:lnTo>
                <a:lnTo>
                  <a:pt x="228" y="1020"/>
                </a:lnTo>
                <a:lnTo>
                  <a:pt x="217" y="1011"/>
                </a:lnTo>
                <a:lnTo>
                  <a:pt x="205" y="1001"/>
                </a:lnTo>
                <a:lnTo>
                  <a:pt x="196" y="993"/>
                </a:lnTo>
                <a:lnTo>
                  <a:pt x="185" y="983"/>
                </a:lnTo>
                <a:lnTo>
                  <a:pt x="175" y="973"/>
                </a:lnTo>
                <a:lnTo>
                  <a:pt x="165" y="962"/>
                </a:lnTo>
                <a:lnTo>
                  <a:pt x="155" y="952"/>
                </a:lnTo>
                <a:lnTo>
                  <a:pt x="146" y="941"/>
                </a:lnTo>
                <a:lnTo>
                  <a:pt x="138" y="930"/>
                </a:lnTo>
                <a:lnTo>
                  <a:pt x="129" y="919"/>
                </a:lnTo>
                <a:lnTo>
                  <a:pt x="121" y="909"/>
                </a:lnTo>
                <a:lnTo>
                  <a:pt x="112" y="898"/>
                </a:lnTo>
                <a:lnTo>
                  <a:pt x="105" y="887"/>
                </a:lnTo>
                <a:lnTo>
                  <a:pt x="97" y="875"/>
                </a:lnTo>
                <a:lnTo>
                  <a:pt x="90" y="864"/>
                </a:lnTo>
                <a:lnTo>
                  <a:pt x="84" y="851"/>
                </a:lnTo>
                <a:lnTo>
                  <a:pt x="78" y="840"/>
                </a:lnTo>
                <a:lnTo>
                  <a:pt x="71" y="828"/>
                </a:lnTo>
                <a:lnTo>
                  <a:pt x="65" y="816"/>
                </a:lnTo>
                <a:lnTo>
                  <a:pt x="59" y="803"/>
                </a:lnTo>
                <a:lnTo>
                  <a:pt x="54" y="792"/>
                </a:lnTo>
                <a:lnTo>
                  <a:pt x="49" y="779"/>
                </a:lnTo>
                <a:lnTo>
                  <a:pt x="46" y="766"/>
                </a:lnTo>
                <a:lnTo>
                  <a:pt x="41" y="754"/>
                </a:lnTo>
                <a:lnTo>
                  <a:pt x="37" y="741"/>
                </a:lnTo>
                <a:lnTo>
                  <a:pt x="33" y="728"/>
                </a:lnTo>
                <a:lnTo>
                  <a:pt x="30" y="715"/>
                </a:lnTo>
                <a:lnTo>
                  <a:pt x="27" y="701"/>
                </a:lnTo>
                <a:lnTo>
                  <a:pt x="25" y="688"/>
                </a:lnTo>
                <a:lnTo>
                  <a:pt x="22" y="674"/>
                </a:lnTo>
                <a:lnTo>
                  <a:pt x="20" y="661"/>
                </a:lnTo>
                <a:lnTo>
                  <a:pt x="18" y="647"/>
                </a:lnTo>
                <a:lnTo>
                  <a:pt x="17" y="634"/>
                </a:lnTo>
                <a:lnTo>
                  <a:pt x="16" y="619"/>
                </a:lnTo>
                <a:lnTo>
                  <a:pt x="15" y="606"/>
                </a:lnTo>
                <a:lnTo>
                  <a:pt x="15" y="591"/>
                </a:lnTo>
                <a:lnTo>
                  <a:pt x="15" y="583"/>
                </a:lnTo>
                <a:lnTo>
                  <a:pt x="15" y="577"/>
                </a:lnTo>
                <a:lnTo>
                  <a:pt x="15" y="563"/>
                </a:lnTo>
                <a:lnTo>
                  <a:pt x="15" y="548"/>
                </a:lnTo>
                <a:lnTo>
                  <a:pt x="16" y="533"/>
                </a:lnTo>
                <a:lnTo>
                  <a:pt x="17" y="520"/>
                </a:lnTo>
                <a:lnTo>
                  <a:pt x="18" y="506"/>
                </a:lnTo>
                <a:lnTo>
                  <a:pt x="20" y="491"/>
                </a:lnTo>
                <a:lnTo>
                  <a:pt x="22" y="478"/>
                </a:lnTo>
                <a:lnTo>
                  <a:pt x="25" y="464"/>
                </a:lnTo>
                <a:lnTo>
                  <a:pt x="27" y="451"/>
                </a:lnTo>
                <a:lnTo>
                  <a:pt x="30" y="438"/>
                </a:lnTo>
                <a:lnTo>
                  <a:pt x="33" y="425"/>
                </a:lnTo>
                <a:lnTo>
                  <a:pt x="37" y="413"/>
                </a:lnTo>
                <a:lnTo>
                  <a:pt x="41" y="399"/>
                </a:lnTo>
                <a:lnTo>
                  <a:pt x="46" y="387"/>
                </a:lnTo>
                <a:lnTo>
                  <a:pt x="49" y="375"/>
                </a:lnTo>
                <a:lnTo>
                  <a:pt x="54" y="362"/>
                </a:lnTo>
                <a:lnTo>
                  <a:pt x="59" y="349"/>
                </a:lnTo>
                <a:lnTo>
                  <a:pt x="65" y="337"/>
                </a:lnTo>
                <a:lnTo>
                  <a:pt x="71" y="325"/>
                </a:lnTo>
                <a:lnTo>
                  <a:pt x="78" y="313"/>
                </a:lnTo>
                <a:lnTo>
                  <a:pt x="84" y="301"/>
                </a:lnTo>
                <a:lnTo>
                  <a:pt x="90" y="290"/>
                </a:lnTo>
                <a:lnTo>
                  <a:pt x="97" y="279"/>
                </a:lnTo>
                <a:lnTo>
                  <a:pt x="105" y="268"/>
                </a:lnTo>
                <a:lnTo>
                  <a:pt x="112" y="255"/>
                </a:lnTo>
                <a:lnTo>
                  <a:pt x="121" y="244"/>
                </a:lnTo>
                <a:lnTo>
                  <a:pt x="129" y="233"/>
                </a:lnTo>
                <a:lnTo>
                  <a:pt x="138" y="223"/>
                </a:lnTo>
                <a:lnTo>
                  <a:pt x="146" y="212"/>
                </a:lnTo>
                <a:lnTo>
                  <a:pt x="155" y="201"/>
                </a:lnTo>
                <a:lnTo>
                  <a:pt x="165" y="192"/>
                </a:lnTo>
                <a:lnTo>
                  <a:pt x="175" y="180"/>
                </a:lnTo>
                <a:lnTo>
                  <a:pt x="185" y="171"/>
                </a:lnTo>
                <a:lnTo>
                  <a:pt x="196" y="161"/>
                </a:lnTo>
                <a:lnTo>
                  <a:pt x="205" y="152"/>
                </a:lnTo>
                <a:lnTo>
                  <a:pt x="217" y="142"/>
                </a:lnTo>
                <a:lnTo>
                  <a:pt x="228" y="134"/>
                </a:lnTo>
                <a:lnTo>
                  <a:pt x="237" y="125"/>
                </a:lnTo>
                <a:lnTo>
                  <a:pt x="248" y="117"/>
                </a:lnTo>
                <a:lnTo>
                  <a:pt x="260" y="109"/>
                </a:lnTo>
                <a:lnTo>
                  <a:pt x="271" y="102"/>
                </a:lnTo>
                <a:lnTo>
                  <a:pt x="283" y="94"/>
                </a:lnTo>
                <a:lnTo>
                  <a:pt x="294" y="87"/>
                </a:lnTo>
                <a:lnTo>
                  <a:pt x="305" y="81"/>
                </a:lnTo>
                <a:lnTo>
                  <a:pt x="317" y="75"/>
                </a:lnTo>
                <a:lnTo>
                  <a:pt x="328" y="69"/>
                </a:lnTo>
                <a:lnTo>
                  <a:pt x="341" y="64"/>
                </a:lnTo>
                <a:lnTo>
                  <a:pt x="353" y="58"/>
                </a:lnTo>
                <a:lnTo>
                  <a:pt x="365" y="53"/>
                </a:lnTo>
                <a:lnTo>
                  <a:pt x="378" y="49"/>
                </a:lnTo>
                <a:lnTo>
                  <a:pt x="390" y="44"/>
                </a:lnTo>
                <a:lnTo>
                  <a:pt x="402" y="40"/>
                </a:lnTo>
                <a:lnTo>
                  <a:pt x="416" y="37"/>
                </a:lnTo>
                <a:lnTo>
                  <a:pt x="428" y="33"/>
                </a:lnTo>
                <a:lnTo>
                  <a:pt x="442" y="31"/>
                </a:lnTo>
                <a:lnTo>
                  <a:pt x="454" y="27"/>
                </a:lnTo>
                <a:lnTo>
                  <a:pt x="467" y="24"/>
                </a:lnTo>
                <a:lnTo>
                  <a:pt x="481" y="23"/>
                </a:lnTo>
                <a:lnTo>
                  <a:pt x="494" y="21"/>
                </a:lnTo>
                <a:lnTo>
                  <a:pt x="508" y="20"/>
                </a:lnTo>
                <a:lnTo>
                  <a:pt x="522" y="18"/>
                </a:lnTo>
                <a:lnTo>
                  <a:pt x="535" y="18"/>
                </a:lnTo>
                <a:lnTo>
                  <a:pt x="549" y="17"/>
                </a:lnTo>
                <a:lnTo>
                  <a:pt x="563" y="17"/>
                </a:lnTo>
                <a:lnTo>
                  <a:pt x="577" y="17"/>
                </a:lnTo>
                <a:lnTo>
                  <a:pt x="592" y="18"/>
                </a:lnTo>
                <a:lnTo>
                  <a:pt x="598" y="18"/>
                </a:lnTo>
                <a:lnTo>
                  <a:pt x="605" y="18"/>
                </a:lnTo>
                <a:lnTo>
                  <a:pt x="619" y="20"/>
                </a:lnTo>
                <a:lnTo>
                  <a:pt x="626" y="21"/>
                </a:lnTo>
                <a:lnTo>
                  <a:pt x="632" y="21"/>
                </a:lnTo>
                <a:lnTo>
                  <a:pt x="646" y="23"/>
                </a:lnTo>
                <a:lnTo>
                  <a:pt x="659" y="24"/>
                </a:lnTo>
                <a:lnTo>
                  <a:pt x="673" y="27"/>
                </a:lnTo>
                <a:lnTo>
                  <a:pt x="686" y="31"/>
                </a:lnTo>
                <a:lnTo>
                  <a:pt x="699" y="33"/>
                </a:lnTo>
                <a:lnTo>
                  <a:pt x="712" y="37"/>
                </a:lnTo>
                <a:lnTo>
                  <a:pt x="724" y="40"/>
                </a:lnTo>
                <a:lnTo>
                  <a:pt x="737" y="44"/>
                </a:lnTo>
                <a:lnTo>
                  <a:pt x="749" y="49"/>
                </a:lnTo>
                <a:lnTo>
                  <a:pt x="761" y="53"/>
                </a:lnTo>
                <a:lnTo>
                  <a:pt x="774" y="58"/>
                </a:lnTo>
                <a:lnTo>
                  <a:pt x="786" y="64"/>
                </a:lnTo>
                <a:lnTo>
                  <a:pt x="798" y="69"/>
                </a:lnTo>
                <a:lnTo>
                  <a:pt x="809" y="75"/>
                </a:lnTo>
                <a:lnTo>
                  <a:pt x="822" y="81"/>
                </a:lnTo>
                <a:lnTo>
                  <a:pt x="833" y="87"/>
                </a:lnTo>
                <a:lnTo>
                  <a:pt x="845" y="94"/>
                </a:lnTo>
                <a:lnTo>
                  <a:pt x="850" y="98"/>
                </a:lnTo>
                <a:lnTo>
                  <a:pt x="856" y="102"/>
                </a:lnTo>
                <a:lnTo>
                  <a:pt x="867" y="109"/>
                </a:lnTo>
                <a:lnTo>
                  <a:pt x="878" y="117"/>
                </a:lnTo>
                <a:lnTo>
                  <a:pt x="889" y="125"/>
                </a:lnTo>
                <a:lnTo>
                  <a:pt x="899" y="134"/>
                </a:lnTo>
                <a:lnTo>
                  <a:pt x="910" y="142"/>
                </a:lnTo>
                <a:lnTo>
                  <a:pt x="915" y="147"/>
                </a:lnTo>
                <a:lnTo>
                  <a:pt x="921" y="152"/>
                </a:lnTo>
                <a:lnTo>
                  <a:pt x="931" y="161"/>
                </a:lnTo>
                <a:lnTo>
                  <a:pt x="942" y="171"/>
                </a:lnTo>
                <a:lnTo>
                  <a:pt x="952" y="180"/>
                </a:lnTo>
                <a:lnTo>
                  <a:pt x="962" y="192"/>
                </a:lnTo>
                <a:lnTo>
                  <a:pt x="972" y="201"/>
                </a:lnTo>
                <a:lnTo>
                  <a:pt x="980" y="211"/>
                </a:lnTo>
                <a:lnTo>
                  <a:pt x="989" y="222"/>
                </a:lnTo>
                <a:lnTo>
                  <a:pt x="997" y="233"/>
                </a:lnTo>
                <a:lnTo>
                  <a:pt x="1006" y="244"/>
                </a:lnTo>
                <a:lnTo>
                  <a:pt x="1015" y="255"/>
                </a:lnTo>
                <a:lnTo>
                  <a:pt x="1022" y="266"/>
                </a:lnTo>
                <a:lnTo>
                  <a:pt x="1029" y="278"/>
                </a:lnTo>
                <a:lnTo>
                  <a:pt x="1037" y="289"/>
                </a:lnTo>
                <a:lnTo>
                  <a:pt x="1043" y="301"/>
                </a:lnTo>
                <a:lnTo>
                  <a:pt x="1049" y="312"/>
                </a:lnTo>
                <a:lnTo>
                  <a:pt x="1055" y="324"/>
                </a:lnTo>
                <a:lnTo>
                  <a:pt x="1061" y="337"/>
                </a:lnTo>
                <a:lnTo>
                  <a:pt x="1066" y="349"/>
                </a:lnTo>
                <a:lnTo>
                  <a:pt x="1072" y="361"/>
                </a:lnTo>
                <a:lnTo>
                  <a:pt x="1077" y="373"/>
                </a:lnTo>
                <a:lnTo>
                  <a:pt x="1081" y="386"/>
                </a:lnTo>
                <a:lnTo>
                  <a:pt x="1086" y="398"/>
                </a:lnTo>
                <a:lnTo>
                  <a:pt x="1090" y="411"/>
                </a:lnTo>
                <a:lnTo>
                  <a:pt x="1093" y="424"/>
                </a:lnTo>
                <a:lnTo>
                  <a:pt x="1097" y="437"/>
                </a:lnTo>
                <a:lnTo>
                  <a:pt x="1099" y="451"/>
                </a:lnTo>
                <a:lnTo>
                  <a:pt x="1102" y="464"/>
                </a:lnTo>
                <a:lnTo>
                  <a:pt x="1104" y="478"/>
                </a:lnTo>
                <a:lnTo>
                  <a:pt x="1107" y="491"/>
                </a:lnTo>
                <a:lnTo>
                  <a:pt x="1108" y="505"/>
                </a:lnTo>
                <a:lnTo>
                  <a:pt x="1109" y="520"/>
                </a:lnTo>
                <a:lnTo>
                  <a:pt x="1111" y="533"/>
                </a:lnTo>
                <a:lnTo>
                  <a:pt x="1112" y="548"/>
                </a:lnTo>
                <a:lnTo>
                  <a:pt x="1112" y="563"/>
                </a:lnTo>
                <a:lnTo>
                  <a:pt x="1112" y="577"/>
                </a:lnTo>
                <a:lnTo>
                  <a:pt x="1112" y="591"/>
                </a:lnTo>
                <a:close/>
                <a:moveTo>
                  <a:pt x="927" y="215"/>
                </a:moveTo>
                <a:lnTo>
                  <a:pt x="911" y="196"/>
                </a:lnTo>
                <a:lnTo>
                  <a:pt x="922" y="185"/>
                </a:lnTo>
                <a:lnTo>
                  <a:pt x="936" y="200"/>
                </a:lnTo>
                <a:lnTo>
                  <a:pt x="938" y="190"/>
                </a:lnTo>
                <a:lnTo>
                  <a:pt x="956" y="210"/>
                </a:lnTo>
                <a:lnTo>
                  <a:pt x="953" y="221"/>
                </a:lnTo>
                <a:lnTo>
                  <a:pt x="963" y="232"/>
                </a:lnTo>
                <a:lnTo>
                  <a:pt x="964" y="219"/>
                </a:lnTo>
                <a:lnTo>
                  <a:pt x="984" y="243"/>
                </a:lnTo>
                <a:lnTo>
                  <a:pt x="984" y="257"/>
                </a:lnTo>
                <a:lnTo>
                  <a:pt x="994" y="270"/>
                </a:lnTo>
                <a:lnTo>
                  <a:pt x="1001" y="265"/>
                </a:lnTo>
                <a:lnTo>
                  <a:pt x="1020" y="287"/>
                </a:lnTo>
                <a:lnTo>
                  <a:pt x="1010" y="293"/>
                </a:lnTo>
                <a:lnTo>
                  <a:pt x="1020" y="307"/>
                </a:lnTo>
                <a:lnTo>
                  <a:pt x="1006" y="316"/>
                </a:lnTo>
                <a:lnTo>
                  <a:pt x="991" y="295"/>
                </a:lnTo>
                <a:lnTo>
                  <a:pt x="997" y="290"/>
                </a:lnTo>
                <a:lnTo>
                  <a:pt x="932" y="210"/>
                </a:lnTo>
                <a:lnTo>
                  <a:pt x="927" y="215"/>
                </a:lnTo>
                <a:close/>
                <a:moveTo>
                  <a:pt x="1018" y="451"/>
                </a:moveTo>
                <a:lnTo>
                  <a:pt x="1020" y="448"/>
                </a:lnTo>
                <a:lnTo>
                  <a:pt x="1022" y="445"/>
                </a:lnTo>
                <a:lnTo>
                  <a:pt x="1024" y="442"/>
                </a:lnTo>
                <a:lnTo>
                  <a:pt x="1028" y="440"/>
                </a:lnTo>
                <a:lnTo>
                  <a:pt x="1032" y="447"/>
                </a:lnTo>
                <a:lnTo>
                  <a:pt x="1029" y="450"/>
                </a:lnTo>
                <a:lnTo>
                  <a:pt x="1027" y="451"/>
                </a:lnTo>
                <a:lnTo>
                  <a:pt x="1026" y="452"/>
                </a:lnTo>
                <a:lnTo>
                  <a:pt x="1024" y="454"/>
                </a:lnTo>
                <a:lnTo>
                  <a:pt x="1023" y="457"/>
                </a:lnTo>
                <a:lnTo>
                  <a:pt x="1023" y="459"/>
                </a:lnTo>
                <a:lnTo>
                  <a:pt x="1023" y="462"/>
                </a:lnTo>
                <a:lnTo>
                  <a:pt x="1024" y="464"/>
                </a:lnTo>
                <a:lnTo>
                  <a:pt x="1024" y="466"/>
                </a:lnTo>
                <a:lnTo>
                  <a:pt x="1024" y="467"/>
                </a:lnTo>
                <a:lnTo>
                  <a:pt x="1026" y="468"/>
                </a:lnTo>
                <a:lnTo>
                  <a:pt x="1026" y="469"/>
                </a:lnTo>
                <a:lnTo>
                  <a:pt x="1027" y="470"/>
                </a:lnTo>
                <a:lnTo>
                  <a:pt x="1027" y="472"/>
                </a:lnTo>
                <a:lnTo>
                  <a:pt x="1028" y="473"/>
                </a:lnTo>
                <a:lnTo>
                  <a:pt x="1031" y="474"/>
                </a:lnTo>
                <a:lnTo>
                  <a:pt x="1032" y="475"/>
                </a:lnTo>
                <a:lnTo>
                  <a:pt x="1033" y="475"/>
                </a:lnTo>
                <a:lnTo>
                  <a:pt x="1034" y="475"/>
                </a:lnTo>
                <a:lnTo>
                  <a:pt x="1036" y="475"/>
                </a:lnTo>
                <a:lnTo>
                  <a:pt x="1037" y="475"/>
                </a:lnTo>
                <a:lnTo>
                  <a:pt x="1038" y="475"/>
                </a:lnTo>
                <a:lnTo>
                  <a:pt x="1039" y="475"/>
                </a:lnTo>
                <a:lnTo>
                  <a:pt x="1040" y="474"/>
                </a:lnTo>
                <a:lnTo>
                  <a:pt x="1042" y="474"/>
                </a:lnTo>
                <a:lnTo>
                  <a:pt x="1043" y="473"/>
                </a:lnTo>
                <a:lnTo>
                  <a:pt x="1043" y="472"/>
                </a:lnTo>
                <a:lnTo>
                  <a:pt x="1044" y="470"/>
                </a:lnTo>
                <a:lnTo>
                  <a:pt x="1045" y="468"/>
                </a:lnTo>
                <a:lnTo>
                  <a:pt x="1045" y="464"/>
                </a:lnTo>
                <a:lnTo>
                  <a:pt x="1047" y="462"/>
                </a:lnTo>
                <a:lnTo>
                  <a:pt x="1047" y="459"/>
                </a:lnTo>
                <a:lnTo>
                  <a:pt x="1047" y="454"/>
                </a:lnTo>
                <a:lnTo>
                  <a:pt x="1047" y="453"/>
                </a:lnTo>
                <a:lnTo>
                  <a:pt x="1047" y="451"/>
                </a:lnTo>
                <a:lnTo>
                  <a:pt x="1047" y="448"/>
                </a:lnTo>
                <a:lnTo>
                  <a:pt x="1048" y="446"/>
                </a:lnTo>
                <a:lnTo>
                  <a:pt x="1048" y="443"/>
                </a:lnTo>
                <a:lnTo>
                  <a:pt x="1049" y="441"/>
                </a:lnTo>
                <a:lnTo>
                  <a:pt x="1050" y="438"/>
                </a:lnTo>
                <a:lnTo>
                  <a:pt x="1052" y="436"/>
                </a:lnTo>
                <a:lnTo>
                  <a:pt x="1061" y="430"/>
                </a:lnTo>
                <a:lnTo>
                  <a:pt x="1063" y="430"/>
                </a:lnTo>
                <a:lnTo>
                  <a:pt x="1065" y="430"/>
                </a:lnTo>
                <a:lnTo>
                  <a:pt x="1069" y="430"/>
                </a:lnTo>
                <a:lnTo>
                  <a:pt x="1071" y="431"/>
                </a:lnTo>
                <a:lnTo>
                  <a:pt x="1072" y="431"/>
                </a:lnTo>
                <a:lnTo>
                  <a:pt x="1075" y="432"/>
                </a:lnTo>
                <a:lnTo>
                  <a:pt x="1077" y="434"/>
                </a:lnTo>
                <a:lnTo>
                  <a:pt x="1079" y="436"/>
                </a:lnTo>
                <a:lnTo>
                  <a:pt x="1081" y="437"/>
                </a:lnTo>
                <a:lnTo>
                  <a:pt x="1082" y="440"/>
                </a:lnTo>
                <a:lnTo>
                  <a:pt x="1084" y="442"/>
                </a:lnTo>
                <a:lnTo>
                  <a:pt x="1085" y="446"/>
                </a:lnTo>
                <a:lnTo>
                  <a:pt x="1086" y="450"/>
                </a:lnTo>
                <a:lnTo>
                  <a:pt x="1085" y="468"/>
                </a:lnTo>
                <a:lnTo>
                  <a:pt x="1084" y="470"/>
                </a:lnTo>
                <a:lnTo>
                  <a:pt x="1082" y="472"/>
                </a:lnTo>
                <a:lnTo>
                  <a:pt x="1081" y="473"/>
                </a:lnTo>
                <a:lnTo>
                  <a:pt x="1080" y="474"/>
                </a:lnTo>
                <a:lnTo>
                  <a:pt x="1079" y="475"/>
                </a:lnTo>
                <a:lnTo>
                  <a:pt x="1077" y="477"/>
                </a:lnTo>
                <a:lnTo>
                  <a:pt x="1075" y="478"/>
                </a:lnTo>
                <a:lnTo>
                  <a:pt x="1070" y="470"/>
                </a:lnTo>
                <a:lnTo>
                  <a:pt x="1072" y="469"/>
                </a:lnTo>
                <a:lnTo>
                  <a:pt x="1074" y="468"/>
                </a:lnTo>
                <a:lnTo>
                  <a:pt x="1076" y="466"/>
                </a:lnTo>
                <a:lnTo>
                  <a:pt x="1079" y="463"/>
                </a:lnTo>
                <a:lnTo>
                  <a:pt x="1080" y="462"/>
                </a:lnTo>
                <a:lnTo>
                  <a:pt x="1080" y="461"/>
                </a:lnTo>
                <a:lnTo>
                  <a:pt x="1080" y="459"/>
                </a:lnTo>
                <a:lnTo>
                  <a:pt x="1080" y="458"/>
                </a:lnTo>
                <a:lnTo>
                  <a:pt x="1080" y="456"/>
                </a:lnTo>
                <a:lnTo>
                  <a:pt x="1080" y="454"/>
                </a:lnTo>
                <a:lnTo>
                  <a:pt x="1080" y="453"/>
                </a:lnTo>
                <a:lnTo>
                  <a:pt x="1079" y="451"/>
                </a:lnTo>
                <a:lnTo>
                  <a:pt x="1079" y="448"/>
                </a:lnTo>
                <a:lnTo>
                  <a:pt x="1077" y="446"/>
                </a:lnTo>
                <a:lnTo>
                  <a:pt x="1075" y="442"/>
                </a:lnTo>
                <a:lnTo>
                  <a:pt x="1074" y="440"/>
                </a:lnTo>
                <a:lnTo>
                  <a:pt x="1071" y="438"/>
                </a:lnTo>
                <a:lnTo>
                  <a:pt x="1070" y="438"/>
                </a:lnTo>
                <a:lnTo>
                  <a:pt x="1068" y="437"/>
                </a:lnTo>
                <a:lnTo>
                  <a:pt x="1065" y="438"/>
                </a:lnTo>
                <a:lnTo>
                  <a:pt x="1063" y="438"/>
                </a:lnTo>
                <a:lnTo>
                  <a:pt x="1061" y="440"/>
                </a:lnTo>
                <a:lnTo>
                  <a:pt x="1058" y="443"/>
                </a:lnTo>
                <a:lnTo>
                  <a:pt x="1054" y="457"/>
                </a:lnTo>
                <a:lnTo>
                  <a:pt x="1054" y="461"/>
                </a:lnTo>
                <a:lnTo>
                  <a:pt x="1054" y="464"/>
                </a:lnTo>
                <a:lnTo>
                  <a:pt x="1053" y="469"/>
                </a:lnTo>
                <a:lnTo>
                  <a:pt x="1052" y="473"/>
                </a:lnTo>
                <a:lnTo>
                  <a:pt x="1050" y="478"/>
                </a:lnTo>
                <a:lnTo>
                  <a:pt x="1049" y="479"/>
                </a:lnTo>
                <a:lnTo>
                  <a:pt x="1048" y="480"/>
                </a:lnTo>
                <a:lnTo>
                  <a:pt x="1044" y="483"/>
                </a:lnTo>
                <a:lnTo>
                  <a:pt x="1042" y="483"/>
                </a:lnTo>
                <a:lnTo>
                  <a:pt x="1040" y="484"/>
                </a:lnTo>
                <a:lnTo>
                  <a:pt x="1039" y="484"/>
                </a:lnTo>
                <a:lnTo>
                  <a:pt x="1038" y="484"/>
                </a:lnTo>
                <a:lnTo>
                  <a:pt x="1037" y="484"/>
                </a:lnTo>
                <a:lnTo>
                  <a:pt x="1034" y="484"/>
                </a:lnTo>
                <a:lnTo>
                  <a:pt x="1033" y="484"/>
                </a:lnTo>
                <a:lnTo>
                  <a:pt x="1029" y="483"/>
                </a:lnTo>
                <a:lnTo>
                  <a:pt x="1028" y="483"/>
                </a:lnTo>
                <a:lnTo>
                  <a:pt x="1026" y="481"/>
                </a:lnTo>
                <a:lnTo>
                  <a:pt x="1017" y="467"/>
                </a:lnTo>
                <a:lnTo>
                  <a:pt x="1016" y="462"/>
                </a:lnTo>
                <a:lnTo>
                  <a:pt x="1016" y="458"/>
                </a:lnTo>
                <a:lnTo>
                  <a:pt x="1017" y="454"/>
                </a:lnTo>
                <a:lnTo>
                  <a:pt x="1018" y="451"/>
                </a:lnTo>
                <a:close/>
                <a:moveTo>
                  <a:pt x="1093" y="497"/>
                </a:moveTo>
                <a:lnTo>
                  <a:pt x="1097" y="540"/>
                </a:lnTo>
                <a:lnTo>
                  <a:pt x="1028" y="547"/>
                </a:lnTo>
                <a:lnTo>
                  <a:pt x="1026" y="501"/>
                </a:lnTo>
                <a:lnTo>
                  <a:pt x="1033" y="501"/>
                </a:lnTo>
                <a:lnTo>
                  <a:pt x="1036" y="537"/>
                </a:lnTo>
                <a:lnTo>
                  <a:pt x="1058" y="534"/>
                </a:lnTo>
                <a:lnTo>
                  <a:pt x="1055" y="508"/>
                </a:lnTo>
                <a:lnTo>
                  <a:pt x="1061" y="508"/>
                </a:lnTo>
                <a:lnTo>
                  <a:pt x="1063" y="534"/>
                </a:lnTo>
                <a:lnTo>
                  <a:pt x="1091" y="533"/>
                </a:lnTo>
                <a:lnTo>
                  <a:pt x="1086" y="497"/>
                </a:lnTo>
                <a:lnTo>
                  <a:pt x="1093" y="497"/>
                </a:lnTo>
                <a:close/>
                <a:moveTo>
                  <a:pt x="1097" y="582"/>
                </a:moveTo>
                <a:lnTo>
                  <a:pt x="1097" y="585"/>
                </a:lnTo>
                <a:lnTo>
                  <a:pt x="1097" y="586"/>
                </a:lnTo>
                <a:lnTo>
                  <a:pt x="1097" y="588"/>
                </a:lnTo>
                <a:lnTo>
                  <a:pt x="1097" y="590"/>
                </a:lnTo>
                <a:lnTo>
                  <a:pt x="1097" y="591"/>
                </a:lnTo>
                <a:lnTo>
                  <a:pt x="1097" y="592"/>
                </a:lnTo>
                <a:lnTo>
                  <a:pt x="1096" y="594"/>
                </a:lnTo>
                <a:lnTo>
                  <a:pt x="1095" y="596"/>
                </a:lnTo>
                <a:lnTo>
                  <a:pt x="1095" y="598"/>
                </a:lnTo>
                <a:lnTo>
                  <a:pt x="1093" y="601"/>
                </a:lnTo>
                <a:lnTo>
                  <a:pt x="1092" y="601"/>
                </a:lnTo>
                <a:lnTo>
                  <a:pt x="1092" y="602"/>
                </a:lnTo>
                <a:lnTo>
                  <a:pt x="1091" y="603"/>
                </a:lnTo>
                <a:lnTo>
                  <a:pt x="1090" y="604"/>
                </a:lnTo>
                <a:lnTo>
                  <a:pt x="1088" y="606"/>
                </a:lnTo>
                <a:lnTo>
                  <a:pt x="1086" y="607"/>
                </a:lnTo>
                <a:lnTo>
                  <a:pt x="1063" y="614"/>
                </a:lnTo>
                <a:lnTo>
                  <a:pt x="1058" y="614"/>
                </a:lnTo>
                <a:lnTo>
                  <a:pt x="1053" y="613"/>
                </a:lnTo>
                <a:lnTo>
                  <a:pt x="1049" y="612"/>
                </a:lnTo>
                <a:lnTo>
                  <a:pt x="1047" y="610"/>
                </a:lnTo>
                <a:lnTo>
                  <a:pt x="1045" y="610"/>
                </a:lnTo>
                <a:lnTo>
                  <a:pt x="1042" y="608"/>
                </a:lnTo>
                <a:lnTo>
                  <a:pt x="1040" y="608"/>
                </a:lnTo>
                <a:lnTo>
                  <a:pt x="1039" y="607"/>
                </a:lnTo>
                <a:lnTo>
                  <a:pt x="1038" y="606"/>
                </a:lnTo>
                <a:lnTo>
                  <a:pt x="1037" y="606"/>
                </a:lnTo>
                <a:lnTo>
                  <a:pt x="1036" y="603"/>
                </a:lnTo>
                <a:lnTo>
                  <a:pt x="1028" y="585"/>
                </a:lnTo>
                <a:lnTo>
                  <a:pt x="1033" y="565"/>
                </a:lnTo>
                <a:lnTo>
                  <a:pt x="1038" y="563"/>
                </a:lnTo>
                <a:lnTo>
                  <a:pt x="1039" y="561"/>
                </a:lnTo>
                <a:lnTo>
                  <a:pt x="1042" y="560"/>
                </a:lnTo>
                <a:lnTo>
                  <a:pt x="1045" y="559"/>
                </a:lnTo>
                <a:lnTo>
                  <a:pt x="1047" y="558"/>
                </a:lnTo>
                <a:lnTo>
                  <a:pt x="1048" y="558"/>
                </a:lnTo>
                <a:lnTo>
                  <a:pt x="1050" y="567"/>
                </a:lnTo>
                <a:lnTo>
                  <a:pt x="1047" y="569"/>
                </a:lnTo>
                <a:lnTo>
                  <a:pt x="1043" y="570"/>
                </a:lnTo>
                <a:lnTo>
                  <a:pt x="1040" y="571"/>
                </a:lnTo>
                <a:lnTo>
                  <a:pt x="1038" y="574"/>
                </a:lnTo>
                <a:lnTo>
                  <a:pt x="1036" y="576"/>
                </a:lnTo>
                <a:lnTo>
                  <a:pt x="1034" y="578"/>
                </a:lnTo>
                <a:lnTo>
                  <a:pt x="1034" y="580"/>
                </a:lnTo>
                <a:lnTo>
                  <a:pt x="1034" y="581"/>
                </a:lnTo>
                <a:lnTo>
                  <a:pt x="1033" y="585"/>
                </a:lnTo>
                <a:lnTo>
                  <a:pt x="1043" y="599"/>
                </a:lnTo>
                <a:lnTo>
                  <a:pt x="1045" y="601"/>
                </a:lnTo>
                <a:lnTo>
                  <a:pt x="1048" y="602"/>
                </a:lnTo>
                <a:lnTo>
                  <a:pt x="1050" y="603"/>
                </a:lnTo>
                <a:lnTo>
                  <a:pt x="1052" y="603"/>
                </a:lnTo>
                <a:lnTo>
                  <a:pt x="1053" y="604"/>
                </a:lnTo>
                <a:lnTo>
                  <a:pt x="1055" y="604"/>
                </a:lnTo>
                <a:lnTo>
                  <a:pt x="1058" y="606"/>
                </a:lnTo>
                <a:lnTo>
                  <a:pt x="1060" y="606"/>
                </a:lnTo>
                <a:lnTo>
                  <a:pt x="1063" y="606"/>
                </a:lnTo>
                <a:lnTo>
                  <a:pt x="1085" y="599"/>
                </a:lnTo>
                <a:lnTo>
                  <a:pt x="1086" y="597"/>
                </a:lnTo>
                <a:lnTo>
                  <a:pt x="1087" y="594"/>
                </a:lnTo>
                <a:lnTo>
                  <a:pt x="1088" y="593"/>
                </a:lnTo>
                <a:lnTo>
                  <a:pt x="1090" y="591"/>
                </a:lnTo>
                <a:lnTo>
                  <a:pt x="1091" y="590"/>
                </a:lnTo>
                <a:lnTo>
                  <a:pt x="1092" y="587"/>
                </a:lnTo>
                <a:lnTo>
                  <a:pt x="1092" y="586"/>
                </a:lnTo>
                <a:lnTo>
                  <a:pt x="1092" y="585"/>
                </a:lnTo>
                <a:lnTo>
                  <a:pt x="1092" y="581"/>
                </a:lnTo>
                <a:lnTo>
                  <a:pt x="1092" y="580"/>
                </a:lnTo>
                <a:lnTo>
                  <a:pt x="1091" y="578"/>
                </a:lnTo>
                <a:lnTo>
                  <a:pt x="1090" y="576"/>
                </a:lnTo>
                <a:lnTo>
                  <a:pt x="1088" y="574"/>
                </a:lnTo>
                <a:lnTo>
                  <a:pt x="1086" y="571"/>
                </a:lnTo>
                <a:lnTo>
                  <a:pt x="1084" y="570"/>
                </a:lnTo>
                <a:lnTo>
                  <a:pt x="1081" y="569"/>
                </a:lnTo>
                <a:lnTo>
                  <a:pt x="1077" y="567"/>
                </a:lnTo>
                <a:lnTo>
                  <a:pt x="1079" y="558"/>
                </a:lnTo>
                <a:lnTo>
                  <a:pt x="1084" y="560"/>
                </a:lnTo>
                <a:lnTo>
                  <a:pt x="1087" y="563"/>
                </a:lnTo>
                <a:lnTo>
                  <a:pt x="1090" y="565"/>
                </a:lnTo>
                <a:lnTo>
                  <a:pt x="1091" y="566"/>
                </a:lnTo>
                <a:lnTo>
                  <a:pt x="1093" y="569"/>
                </a:lnTo>
                <a:lnTo>
                  <a:pt x="1093" y="570"/>
                </a:lnTo>
                <a:lnTo>
                  <a:pt x="1095" y="571"/>
                </a:lnTo>
                <a:lnTo>
                  <a:pt x="1096" y="576"/>
                </a:lnTo>
                <a:lnTo>
                  <a:pt x="1097" y="577"/>
                </a:lnTo>
                <a:lnTo>
                  <a:pt x="1097" y="580"/>
                </a:lnTo>
                <a:lnTo>
                  <a:pt x="1097" y="582"/>
                </a:lnTo>
                <a:close/>
                <a:moveTo>
                  <a:pt x="1024" y="624"/>
                </a:moveTo>
                <a:lnTo>
                  <a:pt x="1092" y="631"/>
                </a:lnTo>
                <a:lnTo>
                  <a:pt x="1092" y="644"/>
                </a:lnTo>
                <a:lnTo>
                  <a:pt x="1048" y="661"/>
                </a:lnTo>
                <a:lnTo>
                  <a:pt x="1047" y="661"/>
                </a:lnTo>
                <a:lnTo>
                  <a:pt x="1044" y="662"/>
                </a:lnTo>
                <a:lnTo>
                  <a:pt x="1039" y="663"/>
                </a:lnTo>
                <a:lnTo>
                  <a:pt x="1037" y="664"/>
                </a:lnTo>
                <a:lnTo>
                  <a:pt x="1034" y="666"/>
                </a:lnTo>
                <a:lnTo>
                  <a:pt x="1031" y="667"/>
                </a:lnTo>
                <a:lnTo>
                  <a:pt x="1028" y="668"/>
                </a:lnTo>
                <a:lnTo>
                  <a:pt x="1028" y="671"/>
                </a:lnTo>
                <a:lnTo>
                  <a:pt x="1039" y="671"/>
                </a:lnTo>
                <a:lnTo>
                  <a:pt x="1040" y="671"/>
                </a:lnTo>
                <a:lnTo>
                  <a:pt x="1044" y="671"/>
                </a:lnTo>
                <a:lnTo>
                  <a:pt x="1047" y="671"/>
                </a:lnTo>
                <a:lnTo>
                  <a:pt x="1050" y="672"/>
                </a:lnTo>
                <a:lnTo>
                  <a:pt x="1088" y="676"/>
                </a:lnTo>
                <a:lnTo>
                  <a:pt x="1086" y="683"/>
                </a:lnTo>
                <a:lnTo>
                  <a:pt x="1020" y="676"/>
                </a:lnTo>
                <a:lnTo>
                  <a:pt x="1021" y="662"/>
                </a:lnTo>
                <a:lnTo>
                  <a:pt x="1084" y="640"/>
                </a:lnTo>
                <a:lnTo>
                  <a:pt x="1084" y="637"/>
                </a:lnTo>
                <a:lnTo>
                  <a:pt x="1076" y="637"/>
                </a:lnTo>
                <a:lnTo>
                  <a:pt x="1071" y="637"/>
                </a:lnTo>
                <a:lnTo>
                  <a:pt x="1068" y="636"/>
                </a:lnTo>
                <a:lnTo>
                  <a:pt x="1065" y="636"/>
                </a:lnTo>
                <a:lnTo>
                  <a:pt x="1061" y="636"/>
                </a:lnTo>
                <a:lnTo>
                  <a:pt x="1024" y="631"/>
                </a:lnTo>
                <a:lnTo>
                  <a:pt x="1024" y="624"/>
                </a:lnTo>
                <a:close/>
                <a:moveTo>
                  <a:pt x="1075" y="703"/>
                </a:moveTo>
                <a:lnTo>
                  <a:pt x="1084" y="703"/>
                </a:lnTo>
                <a:lnTo>
                  <a:pt x="1074" y="748"/>
                </a:lnTo>
                <a:lnTo>
                  <a:pt x="1006" y="731"/>
                </a:lnTo>
                <a:lnTo>
                  <a:pt x="1017" y="687"/>
                </a:lnTo>
                <a:lnTo>
                  <a:pt x="1023" y="689"/>
                </a:lnTo>
                <a:lnTo>
                  <a:pt x="1016" y="726"/>
                </a:lnTo>
                <a:lnTo>
                  <a:pt x="1036" y="730"/>
                </a:lnTo>
                <a:lnTo>
                  <a:pt x="1043" y="703"/>
                </a:lnTo>
                <a:lnTo>
                  <a:pt x="1048" y="705"/>
                </a:lnTo>
                <a:lnTo>
                  <a:pt x="1043" y="731"/>
                </a:lnTo>
                <a:lnTo>
                  <a:pt x="1069" y="738"/>
                </a:lnTo>
                <a:lnTo>
                  <a:pt x="1075" y="703"/>
                </a:lnTo>
                <a:close/>
                <a:moveTo>
                  <a:pt x="999" y="746"/>
                </a:moveTo>
                <a:lnTo>
                  <a:pt x="1061" y="770"/>
                </a:lnTo>
                <a:lnTo>
                  <a:pt x="1059" y="780"/>
                </a:lnTo>
                <a:lnTo>
                  <a:pt x="996" y="754"/>
                </a:lnTo>
                <a:lnTo>
                  <a:pt x="999" y="746"/>
                </a:lnTo>
                <a:close/>
                <a:moveTo>
                  <a:pt x="1045" y="806"/>
                </a:moveTo>
                <a:lnTo>
                  <a:pt x="1047" y="809"/>
                </a:lnTo>
                <a:lnTo>
                  <a:pt x="1047" y="812"/>
                </a:lnTo>
                <a:lnTo>
                  <a:pt x="1045" y="813"/>
                </a:lnTo>
                <a:lnTo>
                  <a:pt x="1045" y="816"/>
                </a:lnTo>
                <a:lnTo>
                  <a:pt x="1044" y="818"/>
                </a:lnTo>
                <a:lnTo>
                  <a:pt x="1044" y="821"/>
                </a:lnTo>
                <a:lnTo>
                  <a:pt x="1043" y="822"/>
                </a:lnTo>
                <a:lnTo>
                  <a:pt x="1042" y="824"/>
                </a:lnTo>
                <a:lnTo>
                  <a:pt x="1040" y="824"/>
                </a:lnTo>
                <a:lnTo>
                  <a:pt x="1040" y="825"/>
                </a:lnTo>
                <a:lnTo>
                  <a:pt x="1039" y="827"/>
                </a:lnTo>
                <a:lnTo>
                  <a:pt x="1038" y="828"/>
                </a:lnTo>
                <a:lnTo>
                  <a:pt x="1037" y="830"/>
                </a:lnTo>
                <a:lnTo>
                  <a:pt x="1036" y="832"/>
                </a:lnTo>
                <a:lnTo>
                  <a:pt x="1034" y="833"/>
                </a:lnTo>
                <a:lnTo>
                  <a:pt x="1033" y="833"/>
                </a:lnTo>
                <a:lnTo>
                  <a:pt x="1032" y="834"/>
                </a:lnTo>
                <a:lnTo>
                  <a:pt x="1028" y="835"/>
                </a:lnTo>
                <a:lnTo>
                  <a:pt x="1027" y="836"/>
                </a:lnTo>
                <a:lnTo>
                  <a:pt x="1026" y="836"/>
                </a:lnTo>
                <a:lnTo>
                  <a:pt x="1024" y="836"/>
                </a:lnTo>
                <a:lnTo>
                  <a:pt x="1023" y="838"/>
                </a:lnTo>
                <a:lnTo>
                  <a:pt x="997" y="832"/>
                </a:lnTo>
                <a:lnTo>
                  <a:pt x="979" y="811"/>
                </a:lnTo>
                <a:lnTo>
                  <a:pt x="978" y="808"/>
                </a:lnTo>
                <a:lnTo>
                  <a:pt x="977" y="806"/>
                </a:lnTo>
                <a:lnTo>
                  <a:pt x="977" y="805"/>
                </a:lnTo>
                <a:lnTo>
                  <a:pt x="977" y="802"/>
                </a:lnTo>
                <a:lnTo>
                  <a:pt x="977" y="800"/>
                </a:lnTo>
                <a:lnTo>
                  <a:pt x="977" y="796"/>
                </a:lnTo>
                <a:lnTo>
                  <a:pt x="977" y="793"/>
                </a:lnTo>
                <a:lnTo>
                  <a:pt x="978" y="791"/>
                </a:lnTo>
                <a:lnTo>
                  <a:pt x="979" y="789"/>
                </a:lnTo>
                <a:lnTo>
                  <a:pt x="994" y="776"/>
                </a:lnTo>
                <a:lnTo>
                  <a:pt x="997" y="775"/>
                </a:lnTo>
                <a:lnTo>
                  <a:pt x="1002" y="775"/>
                </a:lnTo>
                <a:lnTo>
                  <a:pt x="1005" y="775"/>
                </a:lnTo>
                <a:lnTo>
                  <a:pt x="1006" y="775"/>
                </a:lnTo>
                <a:lnTo>
                  <a:pt x="1008" y="775"/>
                </a:lnTo>
                <a:lnTo>
                  <a:pt x="1006" y="785"/>
                </a:lnTo>
                <a:lnTo>
                  <a:pt x="1004" y="782"/>
                </a:lnTo>
                <a:lnTo>
                  <a:pt x="1000" y="782"/>
                </a:lnTo>
                <a:lnTo>
                  <a:pt x="997" y="782"/>
                </a:lnTo>
                <a:lnTo>
                  <a:pt x="995" y="784"/>
                </a:lnTo>
                <a:lnTo>
                  <a:pt x="992" y="784"/>
                </a:lnTo>
                <a:lnTo>
                  <a:pt x="990" y="786"/>
                </a:lnTo>
                <a:lnTo>
                  <a:pt x="988" y="789"/>
                </a:lnTo>
                <a:lnTo>
                  <a:pt x="986" y="791"/>
                </a:lnTo>
                <a:lnTo>
                  <a:pt x="985" y="793"/>
                </a:lnTo>
                <a:lnTo>
                  <a:pt x="984" y="796"/>
                </a:lnTo>
                <a:lnTo>
                  <a:pt x="984" y="798"/>
                </a:lnTo>
                <a:lnTo>
                  <a:pt x="984" y="801"/>
                </a:lnTo>
                <a:lnTo>
                  <a:pt x="984" y="803"/>
                </a:lnTo>
                <a:lnTo>
                  <a:pt x="984" y="805"/>
                </a:lnTo>
                <a:lnTo>
                  <a:pt x="984" y="806"/>
                </a:lnTo>
                <a:lnTo>
                  <a:pt x="985" y="807"/>
                </a:lnTo>
                <a:lnTo>
                  <a:pt x="986" y="809"/>
                </a:lnTo>
                <a:lnTo>
                  <a:pt x="1002" y="824"/>
                </a:lnTo>
                <a:lnTo>
                  <a:pt x="1024" y="830"/>
                </a:lnTo>
                <a:lnTo>
                  <a:pt x="1024" y="829"/>
                </a:lnTo>
                <a:lnTo>
                  <a:pt x="1026" y="829"/>
                </a:lnTo>
                <a:lnTo>
                  <a:pt x="1027" y="828"/>
                </a:lnTo>
                <a:lnTo>
                  <a:pt x="1028" y="828"/>
                </a:lnTo>
                <a:lnTo>
                  <a:pt x="1029" y="827"/>
                </a:lnTo>
                <a:lnTo>
                  <a:pt x="1031" y="825"/>
                </a:lnTo>
                <a:lnTo>
                  <a:pt x="1033" y="824"/>
                </a:lnTo>
                <a:lnTo>
                  <a:pt x="1034" y="822"/>
                </a:lnTo>
                <a:lnTo>
                  <a:pt x="1036" y="821"/>
                </a:lnTo>
                <a:lnTo>
                  <a:pt x="1037" y="817"/>
                </a:lnTo>
                <a:lnTo>
                  <a:pt x="1037" y="816"/>
                </a:lnTo>
                <a:lnTo>
                  <a:pt x="1038" y="813"/>
                </a:lnTo>
                <a:lnTo>
                  <a:pt x="1038" y="812"/>
                </a:lnTo>
                <a:lnTo>
                  <a:pt x="1038" y="811"/>
                </a:lnTo>
                <a:lnTo>
                  <a:pt x="1038" y="807"/>
                </a:lnTo>
                <a:lnTo>
                  <a:pt x="1037" y="805"/>
                </a:lnTo>
                <a:lnTo>
                  <a:pt x="1036" y="802"/>
                </a:lnTo>
                <a:lnTo>
                  <a:pt x="1034" y="801"/>
                </a:lnTo>
                <a:lnTo>
                  <a:pt x="1033" y="798"/>
                </a:lnTo>
                <a:lnTo>
                  <a:pt x="1032" y="797"/>
                </a:lnTo>
                <a:lnTo>
                  <a:pt x="1031" y="796"/>
                </a:lnTo>
                <a:lnTo>
                  <a:pt x="1037" y="790"/>
                </a:lnTo>
                <a:lnTo>
                  <a:pt x="1039" y="791"/>
                </a:lnTo>
                <a:lnTo>
                  <a:pt x="1040" y="793"/>
                </a:lnTo>
                <a:lnTo>
                  <a:pt x="1042" y="795"/>
                </a:lnTo>
                <a:lnTo>
                  <a:pt x="1043" y="797"/>
                </a:lnTo>
                <a:lnTo>
                  <a:pt x="1044" y="800"/>
                </a:lnTo>
                <a:lnTo>
                  <a:pt x="1045" y="801"/>
                </a:lnTo>
                <a:lnTo>
                  <a:pt x="1045" y="806"/>
                </a:lnTo>
                <a:close/>
                <a:moveTo>
                  <a:pt x="1010" y="865"/>
                </a:moveTo>
                <a:lnTo>
                  <a:pt x="1010" y="868"/>
                </a:lnTo>
                <a:lnTo>
                  <a:pt x="1006" y="886"/>
                </a:lnTo>
                <a:lnTo>
                  <a:pt x="991" y="897"/>
                </a:lnTo>
                <a:lnTo>
                  <a:pt x="990" y="897"/>
                </a:lnTo>
                <a:lnTo>
                  <a:pt x="988" y="897"/>
                </a:lnTo>
                <a:lnTo>
                  <a:pt x="986" y="898"/>
                </a:lnTo>
                <a:lnTo>
                  <a:pt x="986" y="897"/>
                </a:lnTo>
                <a:lnTo>
                  <a:pt x="985" y="897"/>
                </a:lnTo>
                <a:lnTo>
                  <a:pt x="984" y="897"/>
                </a:lnTo>
                <a:lnTo>
                  <a:pt x="983" y="897"/>
                </a:lnTo>
                <a:lnTo>
                  <a:pt x="981" y="897"/>
                </a:lnTo>
                <a:lnTo>
                  <a:pt x="979" y="897"/>
                </a:lnTo>
                <a:lnTo>
                  <a:pt x="980" y="889"/>
                </a:lnTo>
                <a:lnTo>
                  <a:pt x="981" y="889"/>
                </a:lnTo>
                <a:lnTo>
                  <a:pt x="983" y="889"/>
                </a:lnTo>
                <a:lnTo>
                  <a:pt x="984" y="889"/>
                </a:lnTo>
                <a:lnTo>
                  <a:pt x="985" y="889"/>
                </a:lnTo>
                <a:lnTo>
                  <a:pt x="988" y="889"/>
                </a:lnTo>
                <a:lnTo>
                  <a:pt x="990" y="889"/>
                </a:lnTo>
                <a:lnTo>
                  <a:pt x="991" y="889"/>
                </a:lnTo>
                <a:lnTo>
                  <a:pt x="994" y="888"/>
                </a:lnTo>
                <a:lnTo>
                  <a:pt x="996" y="886"/>
                </a:lnTo>
                <a:lnTo>
                  <a:pt x="999" y="884"/>
                </a:lnTo>
                <a:lnTo>
                  <a:pt x="1001" y="881"/>
                </a:lnTo>
                <a:lnTo>
                  <a:pt x="1001" y="879"/>
                </a:lnTo>
                <a:lnTo>
                  <a:pt x="1002" y="876"/>
                </a:lnTo>
                <a:lnTo>
                  <a:pt x="1004" y="872"/>
                </a:lnTo>
                <a:lnTo>
                  <a:pt x="1005" y="868"/>
                </a:lnTo>
                <a:lnTo>
                  <a:pt x="999" y="862"/>
                </a:lnTo>
                <a:lnTo>
                  <a:pt x="997" y="861"/>
                </a:lnTo>
                <a:lnTo>
                  <a:pt x="996" y="860"/>
                </a:lnTo>
                <a:lnTo>
                  <a:pt x="995" y="860"/>
                </a:lnTo>
                <a:lnTo>
                  <a:pt x="994" y="860"/>
                </a:lnTo>
                <a:lnTo>
                  <a:pt x="992" y="860"/>
                </a:lnTo>
                <a:lnTo>
                  <a:pt x="991" y="860"/>
                </a:lnTo>
                <a:lnTo>
                  <a:pt x="990" y="861"/>
                </a:lnTo>
                <a:lnTo>
                  <a:pt x="989" y="860"/>
                </a:lnTo>
                <a:lnTo>
                  <a:pt x="988" y="861"/>
                </a:lnTo>
                <a:lnTo>
                  <a:pt x="986" y="861"/>
                </a:lnTo>
                <a:lnTo>
                  <a:pt x="985" y="862"/>
                </a:lnTo>
                <a:lnTo>
                  <a:pt x="984" y="862"/>
                </a:lnTo>
                <a:lnTo>
                  <a:pt x="983" y="864"/>
                </a:lnTo>
                <a:lnTo>
                  <a:pt x="980" y="865"/>
                </a:lnTo>
                <a:lnTo>
                  <a:pt x="979" y="866"/>
                </a:lnTo>
                <a:lnTo>
                  <a:pt x="977" y="868"/>
                </a:lnTo>
                <a:lnTo>
                  <a:pt x="961" y="877"/>
                </a:lnTo>
                <a:lnTo>
                  <a:pt x="959" y="878"/>
                </a:lnTo>
                <a:lnTo>
                  <a:pt x="958" y="878"/>
                </a:lnTo>
                <a:lnTo>
                  <a:pt x="957" y="878"/>
                </a:lnTo>
                <a:lnTo>
                  <a:pt x="957" y="877"/>
                </a:lnTo>
                <a:lnTo>
                  <a:pt x="956" y="877"/>
                </a:lnTo>
                <a:lnTo>
                  <a:pt x="954" y="877"/>
                </a:lnTo>
                <a:lnTo>
                  <a:pt x="953" y="876"/>
                </a:lnTo>
                <a:lnTo>
                  <a:pt x="952" y="875"/>
                </a:lnTo>
                <a:lnTo>
                  <a:pt x="949" y="873"/>
                </a:lnTo>
                <a:lnTo>
                  <a:pt x="948" y="873"/>
                </a:lnTo>
                <a:lnTo>
                  <a:pt x="946" y="872"/>
                </a:lnTo>
                <a:lnTo>
                  <a:pt x="945" y="871"/>
                </a:lnTo>
                <a:lnTo>
                  <a:pt x="945" y="870"/>
                </a:lnTo>
                <a:lnTo>
                  <a:pt x="943" y="868"/>
                </a:lnTo>
                <a:lnTo>
                  <a:pt x="943" y="866"/>
                </a:lnTo>
                <a:lnTo>
                  <a:pt x="942" y="865"/>
                </a:lnTo>
                <a:lnTo>
                  <a:pt x="942" y="862"/>
                </a:lnTo>
                <a:lnTo>
                  <a:pt x="946" y="845"/>
                </a:lnTo>
                <a:lnTo>
                  <a:pt x="949" y="841"/>
                </a:lnTo>
                <a:lnTo>
                  <a:pt x="952" y="839"/>
                </a:lnTo>
                <a:lnTo>
                  <a:pt x="954" y="836"/>
                </a:lnTo>
                <a:lnTo>
                  <a:pt x="958" y="835"/>
                </a:lnTo>
                <a:lnTo>
                  <a:pt x="962" y="834"/>
                </a:lnTo>
                <a:lnTo>
                  <a:pt x="964" y="834"/>
                </a:lnTo>
                <a:lnTo>
                  <a:pt x="968" y="834"/>
                </a:lnTo>
                <a:lnTo>
                  <a:pt x="972" y="835"/>
                </a:lnTo>
                <a:lnTo>
                  <a:pt x="970" y="844"/>
                </a:lnTo>
                <a:lnTo>
                  <a:pt x="967" y="843"/>
                </a:lnTo>
                <a:lnTo>
                  <a:pt x="964" y="843"/>
                </a:lnTo>
                <a:lnTo>
                  <a:pt x="962" y="843"/>
                </a:lnTo>
                <a:lnTo>
                  <a:pt x="959" y="843"/>
                </a:lnTo>
                <a:lnTo>
                  <a:pt x="957" y="844"/>
                </a:lnTo>
                <a:lnTo>
                  <a:pt x="954" y="845"/>
                </a:lnTo>
                <a:lnTo>
                  <a:pt x="953" y="846"/>
                </a:lnTo>
                <a:lnTo>
                  <a:pt x="952" y="849"/>
                </a:lnTo>
                <a:lnTo>
                  <a:pt x="951" y="851"/>
                </a:lnTo>
                <a:lnTo>
                  <a:pt x="951" y="854"/>
                </a:lnTo>
                <a:lnTo>
                  <a:pt x="949" y="856"/>
                </a:lnTo>
                <a:lnTo>
                  <a:pt x="949" y="861"/>
                </a:lnTo>
                <a:lnTo>
                  <a:pt x="951" y="864"/>
                </a:lnTo>
                <a:lnTo>
                  <a:pt x="952" y="865"/>
                </a:lnTo>
                <a:lnTo>
                  <a:pt x="953" y="868"/>
                </a:lnTo>
                <a:lnTo>
                  <a:pt x="956" y="868"/>
                </a:lnTo>
                <a:lnTo>
                  <a:pt x="958" y="870"/>
                </a:lnTo>
                <a:lnTo>
                  <a:pt x="959" y="870"/>
                </a:lnTo>
                <a:lnTo>
                  <a:pt x="963" y="870"/>
                </a:lnTo>
                <a:lnTo>
                  <a:pt x="964" y="868"/>
                </a:lnTo>
                <a:lnTo>
                  <a:pt x="967" y="867"/>
                </a:lnTo>
                <a:lnTo>
                  <a:pt x="969" y="865"/>
                </a:lnTo>
                <a:lnTo>
                  <a:pt x="972" y="862"/>
                </a:lnTo>
                <a:lnTo>
                  <a:pt x="991" y="851"/>
                </a:lnTo>
                <a:lnTo>
                  <a:pt x="992" y="850"/>
                </a:lnTo>
                <a:lnTo>
                  <a:pt x="994" y="850"/>
                </a:lnTo>
                <a:lnTo>
                  <a:pt x="995" y="851"/>
                </a:lnTo>
                <a:lnTo>
                  <a:pt x="996" y="851"/>
                </a:lnTo>
                <a:lnTo>
                  <a:pt x="999" y="852"/>
                </a:lnTo>
                <a:lnTo>
                  <a:pt x="1000" y="852"/>
                </a:lnTo>
                <a:lnTo>
                  <a:pt x="1002" y="855"/>
                </a:lnTo>
                <a:lnTo>
                  <a:pt x="1004" y="855"/>
                </a:lnTo>
                <a:lnTo>
                  <a:pt x="1006" y="856"/>
                </a:lnTo>
                <a:lnTo>
                  <a:pt x="1007" y="857"/>
                </a:lnTo>
                <a:lnTo>
                  <a:pt x="1008" y="859"/>
                </a:lnTo>
                <a:lnTo>
                  <a:pt x="1008" y="861"/>
                </a:lnTo>
                <a:lnTo>
                  <a:pt x="1010" y="862"/>
                </a:lnTo>
                <a:lnTo>
                  <a:pt x="1010" y="864"/>
                </a:lnTo>
                <a:lnTo>
                  <a:pt x="1010" y="865"/>
                </a:lnTo>
                <a:close/>
                <a:moveTo>
                  <a:pt x="181" y="284"/>
                </a:moveTo>
                <a:lnTo>
                  <a:pt x="196" y="295"/>
                </a:lnTo>
                <a:lnTo>
                  <a:pt x="208" y="276"/>
                </a:lnTo>
                <a:lnTo>
                  <a:pt x="196" y="265"/>
                </a:lnTo>
                <a:lnTo>
                  <a:pt x="237" y="215"/>
                </a:lnTo>
                <a:lnTo>
                  <a:pt x="204" y="187"/>
                </a:lnTo>
                <a:lnTo>
                  <a:pt x="160" y="238"/>
                </a:lnTo>
                <a:lnTo>
                  <a:pt x="149" y="231"/>
                </a:lnTo>
                <a:lnTo>
                  <a:pt x="135" y="248"/>
                </a:lnTo>
                <a:lnTo>
                  <a:pt x="145" y="257"/>
                </a:lnTo>
                <a:lnTo>
                  <a:pt x="107" y="305"/>
                </a:lnTo>
                <a:lnTo>
                  <a:pt x="144" y="333"/>
                </a:lnTo>
                <a:lnTo>
                  <a:pt x="181" y="284"/>
                </a:lnTo>
                <a:close/>
                <a:moveTo>
                  <a:pt x="197" y="211"/>
                </a:moveTo>
                <a:lnTo>
                  <a:pt x="213" y="225"/>
                </a:lnTo>
                <a:lnTo>
                  <a:pt x="186" y="259"/>
                </a:lnTo>
                <a:lnTo>
                  <a:pt x="167" y="243"/>
                </a:lnTo>
                <a:lnTo>
                  <a:pt x="197" y="211"/>
                </a:lnTo>
                <a:close/>
                <a:moveTo>
                  <a:pt x="155" y="263"/>
                </a:moveTo>
                <a:lnTo>
                  <a:pt x="171" y="276"/>
                </a:lnTo>
                <a:lnTo>
                  <a:pt x="149" y="307"/>
                </a:lnTo>
                <a:lnTo>
                  <a:pt x="133" y="291"/>
                </a:lnTo>
                <a:lnTo>
                  <a:pt x="155" y="263"/>
                </a:lnTo>
                <a:close/>
                <a:moveTo>
                  <a:pt x="400" y="82"/>
                </a:moveTo>
                <a:lnTo>
                  <a:pt x="397" y="72"/>
                </a:lnTo>
                <a:lnTo>
                  <a:pt x="412" y="71"/>
                </a:lnTo>
                <a:lnTo>
                  <a:pt x="408" y="51"/>
                </a:lnTo>
                <a:lnTo>
                  <a:pt x="434" y="48"/>
                </a:lnTo>
                <a:lnTo>
                  <a:pt x="438" y="67"/>
                </a:lnTo>
                <a:lnTo>
                  <a:pt x="446" y="67"/>
                </a:lnTo>
                <a:lnTo>
                  <a:pt x="446" y="75"/>
                </a:lnTo>
                <a:lnTo>
                  <a:pt x="438" y="76"/>
                </a:lnTo>
                <a:lnTo>
                  <a:pt x="443" y="110"/>
                </a:lnTo>
                <a:lnTo>
                  <a:pt x="454" y="107"/>
                </a:lnTo>
                <a:lnTo>
                  <a:pt x="455" y="117"/>
                </a:lnTo>
                <a:lnTo>
                  <a:pt x="411" y="124"/>
                </a:lnTo>
                <a:lnTo>
                  <a:pt x="408" y="117"/>
                </a:lnTo>
                <a:lnTo>
                  <a:pt x="417" y="114"/>
                </a:lnTo>
                <a:lnTo>
                  <a:pt x="415" y="80"/>
                </a:lnTo>
                <a:lnTo>
                  <a:pt x="400" y="82"/>
                </a:lnTo>
                <a:close/>
                <a:moveTo>
                  <a:pt x="390" y="134"/>
                </a:moveTo>
                <a:lnTo>
                  <a:pt x="355" y="69"/>
                </a:lnTo>
                <a:lnTo>
                  <a:pt x="288" y="109"/>
                </a:lnTo>
                <a:lnTo>
                  <a:pt x="224" y="152"/>
                </a:lnTo>
                <a:lnTo>
                  <a:pt x="272" y="211"/>
                </a:lnTo>
                <a:lnTo>
                  <a:pt x="390" y="134"/>
                </a:lnTo>
                <a:close/>
                <a:moveTo>
                  <a:pt x="339" y="90"/>
                </a:moveTo>
                <a:lnTo>
                  <a:pt x="367" y="134"/>
                </a:lnTo>
                <a:lnTo>
                  <a:pt x="322" y="160"/>
                </a:lnTo>
                <a:lnTo>
                  <a:pt x="283" y="189"/>
                </a:lnTo>
                <a:lnTo>
                  <a:pt x="252" y="145"/>
                </a:lnTo>
                <a:lnTo>
                  <a:pt x="339" y="90"/>
                </a:lnTo>
                <a:close/>
                <a:moveTo>
                  <a:pt x="284" y="179"/>
                </a:moveTo>
                <a:lnTo>
                  <a:pt x="357" y="134"/>
                </a:lnTo>
                <a:lnTo>
                  <a:pt x="354" y="126"/>
                </a:lnTo>
                <a:lnTo>
                  <a:pt x="344" y="131"/>
                </a:lnTo>
                <a:lnTo>
                  <a:pt x="341" y="126"/>
                </a:lnTo>
                <a:lnTo>
                  <a:pt x="351" y="120"/>
                </a:lnTo>
                <a:lnTo>
                  <a:pt x="344" y="113"/>
                </a:lnTo>
                <a:lnTo>
                  <a:pt x="322" y="126"/>
                </a:lnTo>
                <a:lnTo>
                  <a:pt x="319" y="120"/>
                </a:lnTo>
                <a:lnTo>
                  <a:pt x="341" y="107"/>
                </a:lnTo>
                <a:lnTo>
                  <a:pt x="337" y="99"/>
                </a:lnTo>
                <a:lnTo>
                  <a:pt x="262" y="149"/>
                </a:lnTo>
                <a:lnTo>
                  <a:pt x="266" y="155"/>
                </a:lnTo>
                <a:lnTo>
                  <a:pt x="290" y="139"/>
                </a:lnTo>
                <a:lnTo>
                  <a:pt x="294" y="145"/>
                </a:lnTo>
                <a:lnTo>
                  <a:pt x="272" y="160"/>
                </a:lnTo>
                <a:lnTo>
                  <a:pt x="276" y="166"/>
                </a:lnTo>
                <a:lnTo>
                  <a:pt x="299" y="152"/>
                </a:lnTo>
                <a:lnTo>
                  <a:pt x="305" y="158"/>
                </a:lnTo>
                <a:lnTo>
                  <a:pt x="280" y="173"/>
                </a:lnTo>
                <a:lnTo>
                  <a:pt x="284" y="179"/>
                </a:lnTo>
                <a:close/>
                <a:moveTo>
                  <a:pt x="336" y="130"/>
                </a:moveTo>
                <a:lnTo>
                  <a:pt x="339" y="135"/>
                </a:lnTo>
                <a:lnTo>
                  <a:pt x="332" y="141"/>
                </a:lnTo>
                <a:lnTo>
                  <a:pt x="328" y="134"/>
                </a:lnTo>
                <a:lnTo>
                  <a:pt x="336" y="130"/>
                </a:lnTo>
                <a:close/>
                <a:moveTo>
                  <a:pt x="464" y="72"/>
                </a:moveTo>
                <a:lnTo>
                  <a:pt x="458" y="72"/>
                </a:lnTo>
                <a:lnTo>
                  <a:pt x="458" y="65"/>
                </a:lnTo>
                <a:lnTo>
                  <a:pt x="461" y="65"/>
                </a:lnTo>
                <a:lnTo>
                  <a:pt x="461" y="51"/>
                </a:lnTo>
                <a:lnTo>
                  <a:pt x="485" y="51"/>
                </a:lnTo>
                <a:lnTo>
                  <a:pt x="487" y="61"/>
                </a:lnTo>
                <a:lnTo>
                  <a:pt x="499" y="59"/>
                </a:lnTo>
                <a:lnTo>
                  <a:pt x="498" y="34"/>
                </a:lnTo>
                <a:lnTo>
                  <a:pt x="522" y="34"/>
                </a:lnTo>
                <a:lnTo>
                  <a:pt x="522" y="55"/>
                </a:lnTo>
                <a:lnTo>
                  <a:pt x="560" y="50"/>
                </a:lnTo>
                <a:lnTo>
                  <a:pt x="560" y="80"/>
                </a:lnTo>
                <a:lnTo>
                  <a:pt x="534" y="80"/>
                </a:lnTo>
                <a:lnTo>
                  <a:pt x="533" y="71"/>
                </a:lnTo>
                <a:lnTo>
                  <a:pt x="538" y="71"/>
                </a:lnTo>
                <a:lnTo>
                  <a:pt x="538" y="61"/>
                </a:lnTo>
                <a:lnTo>
                  <a:pt x="522" y="63"/>
                </a:lnTo>
                <a:lnTo>
                  <a:pt x="523" y="83"/>
                </a:lnTo>
                <a:lnTo>
                  <a:pt x="499" y="86"/>
                </a:lnTo>
                <a:lnTo>
                  <a:pt x="499" y="67"/>
                </a:lnTo>
                <a:lnTo>
                  <a:pt x="487" y="69"/>
                </a:lnTo>
                <a:lnTo>
                  <a:pt x="488" y="99"/>
                </a:lnTo>
                <a:lnTo>
                  <a:pt x="538" y="99"/>
                </a:lnTo>
                <a:lnTo>
                  <a:pt x="538" y="88"/>
                </a:lnTo>
                <a:lnTo>
                  <a:pt x="563" y="88"/>
                </a:lnTo>
                <a:lnTo>
                  <a:pt x="563" y="107"/>
                </a:lnTo>
                <a:lnTo>
                  <a:pt x="465" y="110"/>
                </a:lnTo>
                <a:lnTo>
                  <a:pt x="464" y="72"/>
                </a:lnTo>
                <a:close/>
                <a:moveTo>
                  <a:pt x="584" y="101"/>
                </a:moveTo>
                <a:lnTo>
                  <a:pt x="582" y="101"/>
                </a:lnTo>
                <a:lnTo>
                  <a:pt x="593" y="90"/>
                </a:lnTo>
                <a:lnTo>
                  <a:pt x="597" y="67"/>
                </a:lnTo>
                <a:lnTo>
                  <a:pt x="597" y="37"/>
                </a:lnTo>
                <a:lnTo>
                  <a:pt x="665" y="44"/>
                </a:lnTo>
                <a:lnTo>
                  <a:pt x="737" y="63"/>
                </a:lnTo>
                <a:lnTo>
                  <a:pt x="734" y="71"/>
                </a:lnTo>
                <a:lnTo>
                  <a:pt x="680" y="58"/>
                </a:lnTo>
                <a:lnTo>
                  <a:pt x="678" y="65"/>
                </a:lnTo>
                <a:lnTo>
                  <a:pt x="731" y="75"/>
                </a:lnTo>
                <a:lnTo>
                  <a:pt x="729" y="82"/>
                </a:lnTo>
                <a:lnTo>
                  <a:pt x="678" y="71"/>
                </a:lnTo>
                <a:lnTo>
                  <a:pt x="676" y="76"/>
                </a:lnTo>
                <a:lnTo>
                  <a:pt x="721" y="88"/>
                </a:lnTo>
                <a:lnTo>
                  <a:pt x="716" y="107"/>
                </a:lnTo>
                <a:lnTo>
                  <a:pt x="696" y="103"/>
                </a:lnTo>
                <a:lnTo>
                  <a:pt x="699" y="90"/>
                </a:lnTo>
                <a:lnTo>
                  <a:pt x="676" y="86"/>
                </a:lnTo>
                <a:lnTo>
                  <a:pt x="678" y="91"/>
                </a:lnTo>
                <a:lnTo>
                  <a:pt x="679" y="94"/>
                </a:lnTo>
                <a:lnTo>
                  <a:pt x="680" y="98"/>
                </a:lnTo>
                <a:lnTo>
                  <a:pt x="683" y="102"/>
                </a:lnTo>
                <a:lnTo>
                  <a:pt x="684" y="106"/>
                </a:lnTo>
                <a:lnTo>
                  <a:pt x="685" y="107"/>
                </a:lnTo>
                <a:lnTo>
                  <a:pt x="686" y="108"/>
                </a:lnTo>
                <a:lnTo>
                  <a:pt x="690" y="110"/>
                </a:lnTo>
                <a:lnTo>
                  <a:pt x="692" y="113"/>
                </a:lnTo>
                <a:lnTo>
                  <a:pt x="721" y="124"/>
                </a:lnTo>
                <a:lnTo>
                  <a:pt x="718" y="130"/>
                </a:lnTo>
                <a:lnTo>
                  <a:pt x="695" y="121"/>
                </a:lnTo>
                <a:lnTo>
                  <a:pt x="691" y="120"/>
                </a:lnTo>
                <a:lnTo>
                  <a:pt x="689" y="120"/>
                </a:lnTo>
                <a:lnTo>
                  <a:pt x="684" y="118"/>
                </a:lnTo>
                <a:lnTo>
                  <a:pt x="681" y="117"/>
                </a:lnTo>
                <a:lnTo>
                  <a:pt x="679" y="115"/>
                </a:lnTo>
                <a:lnTo>
                  <a:pt x="675" y="113"/>
                </a:lnTo>
                <a:lnTo>
                  <a:pt x="673" y="112"/>
                </a:lnTo>
                <a:lnTo>
                  <a:pt x="672" y="110"/>
                </a:lnTo>
                <a:lnTo>
                  <a:pt x="670" y="109"/>
                </a:lnTo>
                <a:lnTo>
                  <a:pt x="668" y="108"/>
                </a:lnTo>
                <a:lnTo>
                  <a:pt x="667" y="106"/>
                </a:lnTo>
                <a:lnTo>
                  <a:pt x="665" y="104"/>
                </a:lnTo>
                <a:lnTo>
                  <a:pt x="664" y="101"/>
                </a:lnTo>
                <a:lnTo>
                  <a:pt x="636" y="109"/>
                </a:lnTo>
                <a:lnTo>
                  <a:pt x="605" y="109"/>
                </a:lnTo>
                <a:lnTo>
                  <a:pt x="605" y="106"/>
                </a:lnTo>
                <a:lnTo>
                  <a:pt x="627" y="99"/>
                </a:lnTo>
                <a:lnTo>
                  <a:pt x="629" y="98"/>
                </a:lnTo>
                <a:lnTo>
                  <a:pt x="630" y="98"/>
                </a:lnTo>
                <a:lnTo>
                  <a:pt x="633" y="98"/>
                </a:lnTo>
                <a:lnTo>
                  <a:pt x="636" y="97"/>
                </a:lnTo>
                <a:lnTo>
                  <a:pt x="637" y="97"/>
                </a:lnTo>
                <a:lnTo>
                  <a:pt x="638" y="97"/>
                </a:lnTo>
                <a:lnTo>
                  <a:pt x="640" y="96"/>
                </a:lnTo>
                <a:lnTo>
                  <a:pt x="641" y="96"/>
                </a:lnTo>
                <a:lnTo>
                  <a:pt x="643" y="94"/>
                </a:lnTo>
                <a:lnTo>
                  <a:pt x="645" y="94"/>
                </a:lnTo>
                <a:lnTo>
                  <a:pt x="646" y="93"/>
                </a:lnTo>
                <a:lnTo>
                  <a:pt x="647" y="93"/>
                </a:lnTo>
                <a:lnTo>
                  <a:pt x="648" y="92"/>
                </a:lnTo>
                <a:lnTo>
                  <a:pt x="649" y="91"/>
                </a:lnTo>
                <a:lnTo>
                  <a:pt x="651" y="91"/>
                </a:lnTo>
                <a:lnTo>
                  <a:pt x="652" y="90"/>
                </a:lnTo>
                <a:lnTo>
                  <a:pt x="652" y="88"/>
                </a:lnTo>
                <a:lnTo>
                  <a:pt x="653" y="88"/>
                </a:lnTo>
                <a:lnTo>
                  <a:pt x="653" y="87"/>
                </a:lnTo>
                <a:lnTo>
                  <a:pt x="654" y="87"/>
                </a:lnTo>
                <a:lnTo>
                  <a:pt x="654" y="85"/>
                </a:lnTo>
                <a:lnTo>
                  <a:pt x="656" y="83"/>
                </a:lnTo>
                <a:lnTo>
                  <a:pt x="656" y="82"/>
                </a:lnTo>
                <a:lnTo>
                  <a:pt x="657" y="82"/>
                </a:lnTo>
                <a:lnTo>
                  <a:pt x="640" y="80"/>
                </a:lnTo>
                <a:lnTo>
                  <a:pt x="640" y="90"/>
                </a:lnTo>
                <a:lnTo>
                  <a:pt x="620" y="90"/>
                </a:lnTo>
                <a:lnTo>
                  <a:pt x="620" y="71"/>
                </a:lnTo>
                <a:lnTo>
                  <a:pt x="658" y="72"/>
                </a:lnTo>
                <a:lnTo>
                  <a:pt x="658" y="67"/>
                </a:lnTo>
                <a:lnTo>
                  <a:pt x="620" y="63"/>
                </a:lnTo>
                <a:lnTo>
                  <a:pt x="620" y="55"/>
                </a:lnTo>
                <a:lnTo>
                  <a:pt x="658" y="59"/>
                </a:lnTo>
                <a:lnTo>
                  <a:pt x="660" y="51"/>
                </a:lnTo>
                <a:lnTo>
                  <a:pt x="614" y="47"/>
                </a:lnTo>
                <a:lnTo>
                  <a:pt x="610" y="88"/>
                </a:lnTo>
                <a:lnTo>
                  <a:pt x="610" y="90"/>
                </a:lnTo>
                <a:lnTo>
                  <a:pt x="609" y="91"/>
                </a:lnTo>
                <a:lnTo>
                  <a:pt x="608" y="92"/>
                </a:lnTo>
                <a:lnTo>
                  <a:pt x="606" y="93"/>
                </a:lnTo>
                <a:lnTo>
                  <a:pt x="605" y="93"/>
                </a:lnTo>
                <a:lnTo>
                  <a:pt x="604" y="94"/>
                </a:lnTo>
                <a:lnTo>
                  <a:pt x="603" y="96"/>
                </a:lnTo>
                <a:lnTo>
                  <a:pt x="600" y="97"/>
                </a:lnTo>
                <a:lnTo>
                  <a:pt x="599" y="97"/>
                </a:lnTo>
                <a:lnTo>
                  <a:pt x="597" y="98"/>
                </a:lnTo>
                <a:lnTo>
                  <a:pt x="594" y="99"/>
                </a:lnTo>
                <a:lnTo>
                  <a:pt x="592" y="99"/>
                </a:lnTo>
                <a:lnTo>
                  <a:pt x="589" y="99"/>
                </a:lnTo>
                <a:lnTo>
                  <a:pt x="587" y="101"/>
                </a:lnTo>
                <a:lnTo>
                  <a:pt x="584" y="101"/>
                </a:lnTo>
                <a:close/>
                <a:moveTo>
                  <a:pt x="742" y="133"/>
                </a:moveTo>
                <a:lnTo>
                  <a:pt x="742" y="133"/>
                </a:lnTo>
                <a:lnTo>
                  <a:pt x="742" y="131"/>
                </a:lnTo>
                <a:lnTo>
                  <a:pt x="781" y="135"/>
                </a:lnTo>
                <a:lnTo>
                  <a:pt x="815" y="131"/>
                </a:lnTo>
                <a:lnTo>
                  <a:pt x="763" y="101"/>
                </a:lnTo>
                <a:lnTo>
                  <a:pt x="766" y="92"/>
                </a:lnTo>
                <a:lnTo>
                  <a:pt x="820" y="124"/>
                </a:lnTo>
                <a:lnTo>
                  <a:pt x="831" y="106"/>
                </a:lnTo>
                <a:lnTo>
                  <a:pt x="854" y="120"/>
                </a:lnTo>
                <a:lnTo>
                  <a:pt x="842" y="137"/>
                </a:lnTo>
                <a:lnTo>
                  <a:pt x="889" y="172"/>
                </a:lnTo>
                <a:lnTo>
                  <a:pt x="885" y="179"/>
                </a:lnTo>
                <a:lnTo>
                  <a:pt x="836" y="147"/>
                </a:lnTo>
                <a:lnTo>
                  <a:pt x="850" y="173"/>
                </a:lnTo>
                <a:lnTo>
                  <a:pt x="851" y="177"/>
                </a:lnTo>
                <a:lnTo>
                  <a:pt x="852" y="178"/>
                </a:lnTo>
                <a:lnTo>
                  <a:pt x="854" y="179"/>
                </a:lnTo>
                <a:lnTo>
                  <a:pt x="856" y="182"/>
                </a:lnTo>
                <a:lnTo>
                  <a:pt x="857" y="184"/>
                </a:lnTo>
                <a:lnTo>
                  <a:pt x="861" y="189"/>
                </a:lnTo>
                <a:lnTo>
                  <a:pt x="862" y="192"/>
                </a:lnTo>
                <a:lnTo>
                  <a:pt x="862" y="193"/>
                </a:lnTo>
                <a:lnTo>
                  <a:pt x="863" y="193"/>
                </a:lnTo>
                <a:lnTo>
                  <a:pt x="863" y="194"/>
                </a:lnTo>
                <a:lnTo>
                  <a:pt x="877" y="210"/>
                </a:lnTo>
                <a:lnTo>
                  <a:pt x="870" y="215"/>
                </a:lnTo>
                <a:lnTo>
                  <a:pt x="846" y="190"/>
                </a:lnTo>
                <a:lnTo>
                  <a:pt x="842" y="187"/>
                </a:lnTo>
                <a:lnTo>
                  <a:pt x="839" y="183"/>
                </a:lnTo>
                <a:lnTo>
                  <a:pt x="835" y="178"/>
                </a:lnTo>
                <a:lnTo>
                  <a:pt x="833" y="173"/>
                </a:lnTo>
                <a:lnTo>
                  <a:pt x="829" y="168"/>
                </a:lnTo>
                <a:lnTo>
                  <a:pt x="826" y="162"/>
                </a:lnTo>
                <a:lnTo>
                  <a:pt x="823" y="156"/>
                </a:lnTo>
                <a:lnTo>
                  <a:pt x="820" y="149"/>
                </a:lnTo>
                <a:lnTo>
                  <a:pt x="782" y="149"/>
                </a:lnTo>
                <a:lnTo>
                  <a:pt x="777" y="147"/>
                </a:lnTo>
                <a:lnTo>
                  <a:pt x="772" y="146"/>
                </a:lnTo>
                <a:lnTo>
                  <a:pt x="767" y="145"/>
                </a:lnTo>
                <a:lnTo>
                  <a:pt x="764" y="144"/>
                </a:lnTo>
                <a:lnTo>
                  <a:pt x="760" y="142"/>
                </a:lnTo>
                <a:lnTo>
                  <a:pt x="756" y="141"/>
                </a:lnTo>
                <a:lnTo>
                  <a:pt x="754" y="140"/>
                </a:lnTo>
                <a:lnTo>
                  <a:pt x="752" y="139"/>
                </a:lnTo>
                <a:lnTo>
                  <a:pt x="749" y="137"/>
                </a:lnTo>
                <a:lnTo>
                  <a:pt x="747" y="136"/>
                </a:lnTo>
                <a:lnTo>
                  <a:pt x="745" y="135"/>
                </a:lnTo>
                <a:lnTo>
                  <a:pt x="744" y="135"/>
                </a:lnTo>
                <a:lnTo>
                  <a:pt x="743" y="134"/>
                </a:lnTo>
                <a:lnTo>
                  <a:pt x="742" y="133"/>
                </a:lnTo>
                <a:close/>
                <a:moveTo>
                  <a:pt x="933" y="265"/>
                </a:moveTo>
                <a:lnTo>
                  <a:pt x="893" y="219"/>
                </a:lnTo>
                <a:lnTo>
                  <a:pt x="899" y="214"/>
                </a:lnTo>
                <a:lnTo>
                  <a:pt x="938" y="259"/>
                </a:lnTo>
                <a:lnTo>
                  <a:pt x="953" y="259"/>
                </a:lnTo>
                <a:lnTo>
                  <a:pt x="927" y="228"/>
                </a:lnTo>
                <a:lnTo>
                  <a:pt x="933" y="222"/>
                </a:lnTo>
                <a:lnTo>
                  <a:pt x="948" y="238"/>
                </a:lnTo>
                <a:lnTo>
                  <a:pt x="984" y="286"/>
                </a:lnTo>
                <a:lnTo>
                  <a:pt x="959" y="284"/>
                </a:lnTo>
                <a:lnTo>
                  <a:pt x="991" y="328"/>
                </a:lnTo>
                <a:lnTo>
                  <a:pt x="986" y="333"/>
                </a:lnTo>
                <a:lnTo>
                  <a:pt x="953" y="290"/>
                </a:lnTo>
                <a:lnTo>
                  <a:pt x="941" y="298"/>
                </a:lnTo>
                <a:lnTo>
                  <a:pt x="899" y="249"/>
                </a:lnTo>
                <a:lnTo>
                  <a:pt x="906" y="243"/>
                </a:lnTo>
                <a:lnTo>
                  <a:pt x="927" y="269"/>
                </a:lnTo>
                <a:lnTo>
                  <a:pt x="933" y="265"/>
                </a:lnTo>
                <a:close/>
                <a:moveTo>
                  <a:pt x="410" y="1037"/>
                </a:moveTo>
                <a:lnTo>
                  <a:pt x="411" y="1042"/>
                </a:lnTo>
                <a:lnTo>
                  <a:pt x="401" y="1039"/>
                </a:lnTo>
                <a:lnTo>
                  <a:pt x="401" y="1037"/>
                </a:lnTo>
                <a:lnTo>
                  <a:pt x="401" y="1034"/>
                </a:lnTo>
                <a:lnTo>
                  <a:pt x="400" y="1032"/>
                </a:lnTo>
                <a:lnTo>
                  <a:pt x="399" y="1029"/>
                </a:lnTo>
                <a:lnTo>
                  <a:pt x="397" y="1027"/>
                </a:lnTo>
                <a:lnTo>
                  <a:pt x="396" y="1026"/>
                </a:lnTo>
                <a:lnTo>
                  <a:pt x="394" y="1023"/>
                </a:lnTo>
                <a:lnTo>
                  <a:pt x="392" y="1022"/>
                </a:lnTo>
                <a:lnTo>
                  <a:pt x="381" y="1022"/>
                </a:lnTo>
                <a:lnTo>
                  <a:pt x="375" y="1028"/>
                </a:lnTo>
                <a:lnTo>
                  <a:pt x="375" y="1029"/>
                </a:lnTo>
                <a:lnTo>
                  <a:pt x="374" y="1032"/>
                </a:lnTo>
                <a:lnTo>
                  <a:pt x="375" y="1034"/>
                </a:lnTo>
                <a:lnTo>
                  <a:pt x="375" y="1037"/>
                </a:lnTo>
                <a:lnTo>
                  <a:pt x="378" y="1040"/>
                </a:lnTo>
                <a:lnTo>
                  <a:pt x="379" y="1043"/>
                </a:lnTo>
                <a:lnTo>
                  <a:pt x="381" y="1045"/>
                </a:lnTo>
                <a:lnTo>
                  <a:pt x="385" y="1047"/>
                </a:lnTo>
                <a:lnTo>
                  <a:pt x="386" y="1049"/>
                </a:lnTo>
                <a:lnTo>
                  <a:pt x="390" y="1052"/>
                </a:lnTo>
                <a:lnTo>
                  <a:pt x="394" y="1055"/>
                </a:lnTo>
                <a:lnTo>
                  <a:pt x="396" y="1058"/>
                </a:lnTo>
                <a:lnTo>
                  <a:pt x="400" y="1063"/>
                </a:lnTo>
                <a:lnTo>
                  <a:pt x="399" y="1065"/>
                </a:lnTo>
                <a:lnTo>
                  <a:pt x="399" y="1069"/>
                </a:lnTo>
                <a:lnTo>
                  <a:pt x="397" y="1072"/>
                </a:lnTo>
                <a:lnTo>
                  <a:pt x="397" y="1074"/>
                </a:lnTo>
                <a:lnTo>
                  <a:pt x="397" y="1075"/>
                </a:lnTo>
                <a:lnTo>
                  <a:pt x="386" y="1087"/>
                </a:lnTo>
                <a:lnTo>
                  <a:pt x="370" y="1085"/>
                </a:lnTo>
                <a:lnTo>
                  <a:pt x="355" y="1074"/>
                </a:lnTo>
                <a:lnTo>
                  <a:pt x="354" y="1070"/>
                </a:lnTo>
                <a:lnTo>
                  <a:pt x="353" y="1066"/>
                </a:lnTo>
                <a:lnTo>
                  <a:pt x="352" y="1063"/>
                </a:lnTo>
                <a:lnTo>
                  <a:pt x="352" y="1060"/>
                </a:lnTo>
                <a:lnTo>
                  <a:pt x="360" y="1060"/>
                </a:lnTo>
                <a:lnTo>
                  <a:pt x="360" y="1063"/>
                </a:lnTo>
                <a:lnTo>
                  <a:pt x="362" y="1065"/>
                </a:lnTo>
                <a:lnTo>
                  <a:pt x="362" y="1067"/>
                </a:lnTo>
                <a:lnTo>
                  <a:pt x="363" y="1071"/>
                </a:lnTo>
                <a:lnTo>
                  <a:pt x="364" y="1074"/>
                </a:lnTo>
                <a:lnTo>
                  <a:pt x="365" y="1075"/>
                </a:lnTo>
                <a:lnTo>
                  <a:pt x="369" y="1077"/>
                </a:lnTo>
                <a:lnTo>
                  <a:pt x="371" y="1079"/>
                </a:lnTo>
                <a:lnTo>
                  <a:pt x="375" y="1080"/>
                </a:lnTo>
                <a:lnTo>
                  <a:pt x="378" y="1080"/>
                </a:lnTo>
                <a:lnTo>
                  <a:pt x="381" y="1080"/>
                </a:lnTo>
                <a:lnTo>
                  <a:pt x="385" y="1079"/>
                </a:lnTo>
                <a:lnTo>
                  <a:pt x="386" y="1077"/>
                </a:lnTo>
                <a:lnTo>
                  <a:pt x="387" y="1077"/>
                </a:lnTo>
                <a:lnTo>
                  <a:pt x="389" y="1076"/>
                </a:lnTo>
                <a:lnTo>
                  <a:pt x="390" y="1074"/>
                </a:lnTo>
                <a:lnTo>
                  <a:pt x="391" y="1071"/>
                </a:lnTo>
                <a:lnTo>
                  <a:pt x="391" y="1070"/>
                </a:lnTo>
                <a:lnTo>
                  <a:pt x="391" y="1069"/>
                </a:lnTo>
                <a:lnTo>
                  <a:pt x="391" y="1066"/>
                </a:lnTo>
                <a:lnTo>
                  <a:pt x="390" y="1065"/>
                </a:lnTo>
                <a:lnTo>
                  <a:pt x="390" y="1064"/>
                </a:lnTo>
                <a:lnTo>
                  <a:pt x="389" y="1063"/>
                </a:lnTo>
                <a:lnTo>
                  <a:pt x="389" y="1061"/>
                </a:lnTo>
                <a:lnTo>
                  <a:pt x="386" y="1059"/>
                </a:lnTo>
                <a:lnTo>
                  <a:pt x="384" y="1056"/>
                </a:lnTo>
                <a:lnTo>
                  <a:pt x="381" y="1054"/>
                </a:lnTo>
                <a:lnTo>
                  <a:pt x="367" y="1037"/>
                </a:lnTo>
                <a:lnTo>
                  <a:pt x="368" y="1026"/>
                </a:lnTo>
                <a:lnTo>
                  <a:pt x="379" y="1015"/>
                </a:lnTo>
                <a:lnTo>
                  <a:pt x="384" y="1015"/>
                </a:lnTo>
                <a:lnTo>
                  <a:pt x="387" y="1015"/>
                </a:lnTo>
                <a:lnTo>
                  <a:pt x="391" y="1016"/>
                </a:lnTo>
                <a:lnTo>
                  <a:pt x="394" y="1016"/>
                </a:lnTo>
                <a:lnTo>
                  <a:pt x="396" y="1017"/>
                </a:lnTo>
                <a:lnTo>
                  <a:pt x="397" y="1018"/>
                </a:lnTo>
                <a:lnTo>
                  <a:pt x="400" y="1018"/>
                </a:lnTo>
                <a:lnTo>
                  <a:pt x="401" y="1020"/>
                </a:lnTo>
                <a:lnTo>
                  <a:pt x="402" y="1021"/>
                </a:lnTo>
                <a:lnTo>
                  <a:pt x="403" y="1022"/>
                </a:lnTo>
                <a:lnTo>
                  <a:pt x="405" y="1023"/>
                </a:lnTo>
                <a:lnTo>
                  <a:pt x="406" y="1026"/>
                </a:lnTo>
                <a:lnTo>
                  <a:pt x="407" y="1027"/>
                </a:lnTo>
                <a:lnTo>
                  <a:pt x="407" y="1028"/>
                </a:lnTo>
                <a:lnTo>
                  <a:pt x="408" y="1031"/>
                </a:lnTo>
                <a:lnTo>
                  <a:pt x="410" y="1032"/>
                </a:lnTo>
                <a:lnTo>
                  <a:pt x="410" y="1037"/>
                </a:lnTo>
                <a:close/>
                <a:moveTo>
                  <a:pt x="428" y="1033"/>
                </a:moveTo>
                <a:lnTo>
                  <a:pt x="438" y="1036"/>
                </a:lnTo>
                <a:lnTo>
                  <a:pt x="419" y="1104"/>
                </a:lnTo>
                <a:lnTo>
                  <a:pt x="412" y="1102"/>
                </a:lnTo>
                <a:lnTo>
                  <a:pt x="428" y="1033"/>
                </a:lnTo>
                <a:close/>
                <a:moveTo>
                  <a:pt x="262" y="974"/>
                </a:moveTo>
                <a:lnTo>
                  <a:pt x="284" y="991"/>
                </a:lnTo>
                <a:lnTo>
                  <a:pt x="280" y="997"/>
                </a:lnTo>
                <a:lnTo>
                  <a:pt x="260" y="980"/>
                </a:lnTo>
                <a:lnTo>
                  <a:pt x="245" y="1004"/>
                </a:lnTo>
                <a:lnTo>
                  <a:pt x="272" y="1024"/>
                </a:lnTo>
                <a:lnTo>
                  <a:pt x="268" y="1029"/>
                </a:lnTo>
                <a:lnTo>
                  <a:pt x="234" y="1004"/>
                </a:lnTo>
                <a:lnTo>
                  <a:pt x="273" y="946"/>
                </a:lnTo>
                <a:lnTo>
                  <a:pt x="308" y="973"/>
                </a:lnTo>
                <a:lnTo>
                  <a:pt x="305" y="978"/>
                </a:lnTo>
                <a:lnTo>
                  <a:pt x="276" y="956"/>
                </a:lnTo>
                <a:lnTo>
                  <a:pt x="262" y="974"/>
                </a:lnTo>
                <a:close/>
                <a:moveTo>
                  <a:pt x="266" y="938"/>
                </a:moveTo>
                <a:lnTo>
                  <a:pt x="205" y="977"/>
                </a:lnTo>
                <a:lnTo>
                  <a:pt x="197" y="970"/>
                </a:lnTo>
                <a:lnTo>
                  <a:pt x="226" y="902"/>
                </a:lnTo>
                <a:lnTo>
                  <a:pt x="231" y="908"/>
                </a:lnTo>
                <a:lnTo>
                  <a:pt x="215" y="946"/>
                </a:lnTo>
                <a:lnTo>
                  <a:pt x="214" y="948"/>
                </a:lnTo>
                <a:lnTo>
                  <a:pt x="213" y="952"/>
                </a:lnTo>
                <a:lnTo>
                  <a:pt x="212" y="954"/>
                </a:lnTo>
                <a:lnTo>
                  <a:pt x="209" y="957"/>
                </a:lnTo>
                <a:lnTo>
                  <a:pt x="205" y="967"/>
                </a:lnTo>
                <a:lnTo>
                  <a:pt x="205" y="969"/>
                </a:lnTo>
                <a:lnTo>
                  <a:pt x="261" y="932"/>
                </a:lnTo>
                <a:lnTo>
                  <a:pt x="266" y="938"/>
                </a:lnTo>
                <a:close/>
                <a:moveTo>
                  <a:pt x="352" y="1009"/>
                </a:moveTo>
                <a:lnTo>
                  <a:pt x="351" y="1007"/>
                </a:lnTo>
                <a:lnTo>
                  <a:pt x="351" y="1006"/>
                </a:lnTo>
                <a:lnTo>
                  <a:pt x="349" y="1004"/>
                </a:lnTo>
                <a:lnTo>
                  <a:pt x="348" y="1002"/>
                </a:lnTo>
                <a:lnTo>
                  <a:pt x="347" y="1001"/>
                </a:lnTo>
                <a:lnTo>
                  <a:pt x="346" y="999"/>
                </a:lnTo>
                <a:lnTo>
                  <a:pt x="343" y="997"/>
                </a:lnTo>
                <a:lnTo>
                  <a:pt x="342" y="996"/>
                </a:lnTo>
                <a:lnTo>
                  <a:pt x="339" y="995"/>
                </a:lnTo>
                <a:lnTo>
                  <a:pt x="337" y="994"/>
                </a:lnTo>
                <a:lnTo>
                  <a:pt x="317" y="981"/>
                </a:lnTo>
                <a:lnTo>
                  <a:pt x="287" y="1045"/>
                </a:lnTo>
                <a:lnTo>
                  <a:pt x="294" y="1049"/>
                </a:lnTo>
                <a:lnTo>
                  <a:pt x="308" y="1020"/>
                </a:lnTo>
                <a:lnTo>
                  <a:pt x="330" y="1029"/>
                </a:lnTo>
                <a:lnTo>
                  <a:pt x="330" y="1036"/>
                </a:lnTo>
                <a:lnTo>
                  <a:pt x="321" y="1064"/>
                </a:lnTo>
                <a:lnTo>
                  <a:pt x="330" y="1067"/>
                </a:lnTo>
                <a:lnTo>
                  <a:pt x="339" y="1043"/>
                </a:lnTo>
                <a:lnTo>
                  <a:pt x="339" y="1029"/>
                </a:lnTo>
                <a:lnTo>
                  <a:pt x="341" y="1029"/>
                </a:lnTo>
                <a:lnTo>
                  <a:pt x="342" y="1028"/>
                </a:lnTo>
                <a:lnTo>
                  <a:pt x="344" y="1028"/>
                </a:lnTo>
                <a:lnTo>
                  <a:pt x="346" y="1027"/>
                </a:lnTo>
                <a:lnTo>
                  <a:pt x="347" y="1026"/>
                </a:lnTo>
                <a:lnTo>
                  <a:pt x="348" y="1024"/>
                </a:lnTo>
                <a:lnTo>
                  <a:pt x="348" y="1023"/>
                </a:lnTo>
                <a:lnTo>
                  <a:pt x="351" y="1020"/>
                </a:lnTo>
                <a:lnTo>
                  <a:pt x="351" y="1018"/>
                </a:lnTo>
                <a:lnTo>
                  <a:pt x="352" y="1016"/>
                </a:lnTo>
                <a:lnTo>
                  <a:pt x="352" y="1015"/>
                </a:lnTo>
                <a:lnTo>
                  <a:pt x="352" y="1012"/>
                </a:lnTo>
                <a:lnTo>
                  <a:pt x="352" y="1011"/>
                </a:lnTo>
                <a:lnTo>
                  <a:pt x="352" y="1009"/>
                </a:lnTo>
                <a:close/>
                <a:moveTo>
                  <a:pt x="343" y="1012"/>
                </a:moveTo>
                <a:lnTo>
                  <a:pt x="343" y="1013"/>
                </a:lnTo>
                <a:lnTo>
                  <a:pt x="343" y="1015"/>
                </a:lnTo>
                <a:lnTo>
                  <a:pt x="342" y="1016"/>
                </a:lnTo>
                <a:lnTo>
                  <a:pt x="342" y="1018"/>
                </a:lnTo>
                <a:lnTo>
                  <a:pt x="341" y="1020"/>
                </a:lnTo>
                <a:lnTo>
                  <a:pt x="339" y="1020"/>
                </a:lnTo>
                <a:lnTo>
                  <a:pt x="339" y="1021"/>
                </a:lnTo>
                <a:lnTo>
                  <a:pt x="338" y="1022"/>
                </a:lnTo>
                <a:lnTo>
                  <a:pt x="337" y="1022"/>
                </a:lnTo>
                <a:lnTo>
                  <a:pt x="337" y="1023"/>
                </a:lnTo>
                <a:lnTo>
                  <a:pt x="336" y="1023"/>
                </a:lnTo>
                <a:lnTo>
                  <a:pt x="335" y="1023"/>
                </a:lnTo>
                <a:lnTo>
                  <a:pt x="333" y="1023"/>
                </a:lnTo>
                <a:lnTo>
                  <a:pt x="332" y="1023"/>
                </a:lnTo>
                <a:lnTo>
                  <a:pt x="331" y="1023"/>
                </a:lnTo>
                <a:lnTo>
                  <a:pt x="330" y="1023"/>
                </a:lnTo>
                <a:lnTo>
                  <a:pt x="327" y="1023"/>
                </a:lnTo>
                <a:lnTo>
                  <a:pt x="327" y="1022"/>
                </a:lnTo>
                <a:lnTo>
                  <a:pt x="326" y="1022"/>
                </a:lnTo>
                <a:lnTo>
                  <a:pt x="325" y="1022"/>
                </a:lnTo>
                <a:lnTo>
                  <a:pt x="324" y="1021"/>
                </a:lnTo>
                <a:lnTo>
                  <a:pt x="322" y="1020"/>
                </a:lnTo>
                <a:lnTo>
                  <a:pt x="310" y="1015"/>
                </a:lnTo>
                <a:lnTo>
                  <a:pt x="321" y="991"/>
                </a:lnTo>
                <a:lnTo>
                  <a:pt x="333" y="1000"/>
                </a:lnTo>
                <a:lnTo>
                  <a:pt x="335" y="1000"/>
                </a:lnTo>
                <a:lnTo>
                  <a:pt x="336" y="1000"/>
                </a:lnTo>
                <a:lnTo>
                  <a:pt x="338" y="1002"/>
                </a:lnTo>
                <a:lnTo>
                  <a:pt x="339" y="1004"/>
                </a:lnTo>
                <a:lnTo>
                  <a:pt x="341" y="1005"/>
                </a:lnTo>
                <a:lnTo>
                  <a:pt x="342" y="1007"/>
                </a:lnTo>
                <a:lnTo>
                  <a:pt x="343" y="1009"/>
                </a:lnTo>
                <a:lnTo>
                  <a:pt x="343" y="1010"/>
                </a:lnTo>
                <a:lnTo>
                  <a:pt x="343" y="1011"/>
                </a:lnTo>
                <a:lnTo>
                  <a:pt x="343" y="1012"/>
                </a:lnTo>
                <a:close/>
                <a:moveTo>
                  <a:pt x="446" y="1039"/>
                </a:moveTo>
                <a:lnTo>
                  <a:pt x="496" y="1045"/>
                </a:lnTo>
                <a:lnTo>
                  <a:pt x="496" y="1053"/>
                </a:lnTo>
                <a:lnTo>
                  <a:pt x="474" y="1049"/>
                </a:lnTo>
                <a:lnTo>
                  <a:pt x="467" y="1113"/>
                </a:lnTo>
                <a:lnTo>
                  <a:pt x="458" y="1112"/>
                </a:lnTo>
                <a:lnTo>
                  <a:pt x="467" y="1049"/>
                </a:lnTo>
                <a:lnTo>
                  <a:pt x="445" y="1045"/>
                </a:lnTo>
                <a:lnTo>
                  <a:pt x="446" y="1039"/>
                </a:lnTo>
                <a:close/>
                <a:moveTo>
                  <a:pt x="549" y="1053"/>
                </a:moveTo>
                <a:lnTo>
                  <a:pt x="556" y="1053"/>
                </a:lnTo>
                <a:lnTo>
                  <a:pt x="530" y="1092"/>
                </a:lnTo>
                <a:lnTo>
                  <a:pt x="529" y="1122"/>
                </a:lnTo>
                <a:lnTo>
                  <a:pt x="519" y="1122"/>
                </a:lnTo>
                <a:lnTo>
                  <a:pt x="523" y="1091"/>
                </a:lnTo>
                <a:lnTo>
                  <a:pt x="503" y="1049"/>
                </a:lnTo>
                <a:lnTo>
                  <a:pt x="512" y="1049"/>
                </a:lnTo>
                <a:lnTo>
                  <a:pt x="525" y="1079"/>
                </a:lnTo>
                <a:lnTo>
                  <a:pt x="526" y="1081"/>
                </a:lnTo>
                <a:lnTo>
                  <a:pt x="526" y="1085"/>
                </a:lnTo>
                <a:lnTo>
                  <a:pt x="528" y="1083"/>
                </a:lnTo>
                <a:lnTo>
                  <a:pt x="529" y="1083"/>
                </a:lnTo>
                <a:lnTo>
                  <a:pt x="529" y="1082"/>
                </a:lnTo>
                <a:lnTo>
                  <a:pt x="529" y="1081"/>
                </a:lnTo>
                <a:lnTo>
                  <a:pt x="530" y="1081"/>
                </a:lnTo>
                <a:lnTo>
                  <a:pt x="530" y="1080"/>
                </a:lnTo>
                <a:lnTo>
                  <a:pt x="530" y="1079"/>
                </a:lnTo>
                <a:lnTo>
                  <a:pt x="549" y="1053"/>
                </a:lnTo>
                <a:close/>
                <a:moveTo>
                  <a:pt x="922" y="970"/>
                </a:moveTo>
                <a:lnTo>
                  <a:pt x="927" y="977"/>
                </a:lnTo>
                <a:lnTo>
                  <a:pt x="895" y="1005"/>
                </a:lnTo>
                <a:lnTo>
                  <a:pt x="850" y="952"/>
                </a:lnTo>
                <a:lnTo>
                  <a:pt x="882" y="924"/>
                </a:lnTo>
                <a:lnTo>
                  <a:pt x="885" y="929"/>
                </a:lnTo>
                <a:lnTo>
                  <a:pt x="861" y="952"/>
                </a:lnTo>
                <a:lnTo>
                  <a:pt x="874" y="969"/>
                </a:lnTo>
                <a:lnTo>
                  <a:pt x="895" y="952"/>
                </a:lnTo>
                <a:lnTo>
                  <a:pt x="899" y="956"/>
                </a:lnTo>
                <a:lnTo>
                  <a:pt x="879" y="974"/>
                </a:lnTo>
                <a:lnTo>
                  <a:pt x="895" y="995"/>
                </a:lnTo>
                <a:lnTo>
                  <a:pt x="922" y="970"/>
                </a:lnTo>
                <a:close/>
                <a:moveTo>
                  <a:pt x="967" y="921"/>
                </a:moveTo>
                <a:lnTo>
                  <a:pt x="965" y="918"/>
                </a:lnTo>
                <a:lnTo>
                  <a:pt x="965" y="915"/>
                </a:lnTo>
                <a:lnTo>
                  <a:pt x="964" y="911"/>
                </a:lnTo>
                <a:lnTo>
                  <a:pt x="963" y="908"/>
                </a:lnTo>
                <a:lnTo>
                  <a:pt x="961" y="905"/>
                </a:lnTo>
                <a:lnTo>
                  <a:pt x="958" y="902"/>
                </a:lnTo>
                <a:lnTo>
                  <a:pt x="956" y="899"/>
                </a:lnTo>
                <a:lnTo>
                  <a:pt x="952" y="897"/>
                </a:lnTo>
                <a:lnTo>
                  <a:pt x="930" y="886"/>
                </a:lnTo>
                <a:lnTo>
                  <a:pt x="926" y="884"/>
                </a:lnTo>
                <a:lnTo>
                  <a:pt x="924" y="884"/>
                </a:lnTo>
                <a:lnTo>
                  <a:pt x="921" y="886"/>
                </a:lnTo>
                <a:lnTo>
                  <a:pt x="917" y="887"/>
                </a:lnTo>
                <a:lnTo>
                  <a:pt x="915" y="888"/>
                </a:lnTo>
                <a:lnTo>
                  <a:pt x="913" y="889"/>
                </a:lnTo>
                <a:lnTo>
                  <a:pt x="910" y="892"/>
                </a:lnTo>
                <a:lnTo>
                  <a:pt x="908" y="894"/>
                </a:lnTo>
                <a:lnTo>
                  <a:pt x="900" y="914"/>
                </a:lnTo>
                <a:lnTo>
                  <a:pt x="901" y="918"/>
                </a:lnTo>
                <a:lnTo>
                  <a:pt x="903" y="921"/>
                </a:lnTo>
                <a:lnTo>
                  <a:pt x="904" y="925"/>
                </a:lnTo>
                <a:lnTo>
                  <a:pt x="906" y="929"/>
                </a:lnTo>
                <a:lnTo>
                  <a:pt x="908" y="931"/>
                </a:lnTo>
                <a:lnTo>
                  <a:pt x="910" y="935"/>
                </a:lnTo>
                <a:lnTo>
                  <a:pt x="913" y="937"/>
                </a:lnTo>
                <a:lnTo>
                  <a:pt x="915" y="941"/>
                </a:lnTo>
                <a:lnTo>
                  <a:pt x="917" y="943"/>
                </a:lnTo>
                <a:lnTo>
                  <a:pt x="921" y="945"/>
                </a:lnTo>
                <a:lnTo>
                  <a:pt x="924" y="947"/>
                </a:lnTo>
                <a:lnTo>
                  <a:pt x="926" y="948"/>
                </a:lnTo>
                <a:lnTo>
                  <a:pt x="930" y="950"/>
                </a:lnTo>
                <a:lnTo>
                  <a:pt x="932" y="951"/>
                </a:lnTo>
                <a:lnTo>
                  <a:pt x="936" y="951"/>
                </a:lnTo>
                <a:lnTo>
                  <a:pt x="938" y="952"/>
                </a:lnTo>
                <a:lnTo>
                  <a:pt x="942" y="951"/>
                </a:lnTo>
                <a:lnTo>
                  <a:pt x="945" y="951"/>
                </a:lnTo>
                <a:lnTo>
                  <a:pt x="948" y="950"/>
                </a:lnTo>
                <a:lnTo>
                  <a:pt x="949" y="950"/>
                </a:lnTo>
                <a:lnTo>
                  <a:pt x="951" y="950"/>
                </a:lnTo>
                <a:lnTo>
                  <a:pt x="953" y="947"/>
                </a:lnTo>
                <a:lnTo>
                  <a:pt x="954" y="947"/>
                </a:lnTo>
                <a:lnTo>
                  <a:pt x="956" y="946"/>
                </a:lnTo>
                <a:lnTo>
                  <a:pt x="957" y="945"/>
                </a:lnTo>
                <a:lnTo>
                  <a:pt x="958" y="945"/>
                </a:lnTo>
                <a:lnTo>
                  <a:pt x="961" y="942"/>
                </a:lnTo>
                <a:lnTo>
                  <a:pt x="962" y="940"/>
                </a:lnTo>
                <a:lnTo>
                  <a:pt x="964" y="936"/>
                </a:lnTo>
                <a:lnTo>
                  <a:pt x="964" y="934"/>
                </a:lnTo>
                <a:lnTo>
                  <a:pt x="965" y="931"/>
                </a:lnTo>
                <a:lnTo>
                  <a:pt x="965" y="929"/>
                </a:lnTo>
                <a:lnTo>
                  <a:pt x="967" y="926"/>
                </a:lnTo>
                <a:lnTo>
                  <a:pt x="967" y="924"/>
                </a:lnTo>
                <a:lnTo>
                  <a:pt x="967" y="921"/>
                </a:lnTo>
                <a:close/>
                <a:moveTo>
                  <a:pt x="956" y="938"/>
                </a:moveTo>
                <a:lnTo>
                  <a:pt x="953" y="940"/>
                </a:lnTo>
                <a:lnTo>
                  <a:pt x="951" y="941"/>
                </a:lnTo>
                <a:lnTo>
                  <a:pt x="948" y="942"/>
                </a:lnTo>
                <a:lnTo>
                  <a:pt x="947" y="942"/>
                </a:lnTo>
                <a:lnTo>
                  <a:pt x="943" y="943"/>
                </a:lnTo>
                <a:lnTo>
                  <a:pt x="942" y="943"/>
                </a:lnTo>
                <a:lnTo>
                  <a:pt x="941" y="945"/>
                </a:lnTo>
                <a:lnTo>
                  <a:pt x="920" y="932"/>
                </a:lnTo>
                <a:lnTo>
                  <a:pt x="908" y="915"/>
                </a:lnTo>
                <a:lnTo>
                  <a:pt x="911" y="898"/>
                </a:lnTo>
                <a:lnTo>
                  <a:pt x="914" y="897"/>
                </a:lnTo>
                <a:lnTo>
                  <a:pt x="916" y="895"/>
                </a:lnTo>
                <a:lnTo>
                  <a:pt x="917" y="894"/>
                </a:lnTo>
                <a:lnTo>
                  <a:pt x="920" y="894"/>
                </a:lnTo>
                <a:lnTo>
                  <a:pt x="921" y="893"/>
                </a:lnTo>
                <a:lnTo>
                  <a:pt x="922" y="893"/>
                </a:lnTo>
                <a:lnTo>
                  <a:pt x="925" y="893"/>
                </a:lnTo>
                <a:lnTo>
                  <a:pt x="926" y="893"/>
                </a:lnTo>
                <a:lnTo>
                  <a:pt x="946" y="902"/>
                </a:lnTo>
                <a:lnTo>
                  <a:pt x="959" y="919"/>
                </a:lnTo>
                <a:lnTo>
                  <a:pt x="956" y="938"/>
                </a:lnTo>
                <a:close/>
                <a:moveTo>
                  <a:pt x="733" y="1028"/>
                </a:moveTo>
                <a:lnTo>
                  <a:pt x="700" y="1039"/>
                </a:lnTo>
                <a:lnTo>
                  <a:pt x="707" y="1063"/>
                </a:lnTo>
                <a:lnTo>
                  <a:pt x="731" y="1053"/>
                </a:lnTo>
                <a:lnTo>
                  <a:pt x="733" y="1060"/>
                </a:lnTo>
                <a:lnTo>
                  <a:pt x="710" y="1067"/>
                </a:lnTo>
                <a:lnTo>
                  <a:pt x="718" y="1099"/>
                </a:lnTo>
                <a:lnTo>
                  <a:pt x="711" y="1104"/>
                </a:lnTo>
                <a:lnTo>
                  <a:pt x="689" y="1036"/>
                </a:lnTo>
                <a:lnTo>
                  <a:pt x="731" y="1022"/>
                </a:lnTo>
                <a:lnTo>
                  <a:pt x="733" y="1028"/>
                </a:lnTo>
                <a:close/>
                <a:moveTo>
                  <a:pt x="685" y="1077"/>
                </a:moveTo>
                <a:lnTo>
                  <a:pt x="685" y="1076"/>
                </a:lnTo>
                <a:lnTo>
                  <a:pt x="685" y="1074"/>
                </a:lnTo>
                <a:lnTo>
                  <a:pt x="684" y="1071"/>
                </a:lnTo>
                <a:lnTo>
                  <a:pt x="684" y="1070"/>
                </a:lnTo>
                <a:lnTo>
                  <a:pt x="670" y="1047"/>
                </a:lnTo>
                <a:lnTo>
                  <a:pt x="670" y="1045"/>
                </a:lnTo>
                <a:lnTo>
                  <a:pt x="669" y="1045"/>
                </a:lnTo>
                <a:lnTo>
                  <a:pt x="667" y="1044"/>
                </a:lnTo>
                <a:lnTo>
                  <a:pt x="664" y="1043"/>
                </a:lnTo>
                <a:lnTo>
                  <a:pt x="663" y="1042"/>
                </a:lnTo>
                <a:lnTo>
                  <a:pt x="662" y="1042"/>
                </a:lnTo>
                <a:lnTo>
                  <a:pt x="659" y="1040"/>
                </a:lnTo>
                <a:lnTo>
                  <a:pt x="656" y="1040"/>
                </a:lnTo>
                <a:lnTo>
                  <a:pt x="652" y="1040"/>
                </a:lnTo>
                <a:lnTo>
                  <a:pt x="649" y="1042"/>
                </a:lnTo>
                <a:lnTo>
                  <a:pt x="632" y="1054"/>
                </a:lnTo>
                <a:lnTo>
                  <a:pt x="631" y="1056"/>
                </a:lnTo>
                <a:lnTo>
                  <a:pt x="630" y="1060"/>
                </a:lnTo>
                <a:lnTo>
                  <a:pt x="629" y="1063"/>
                </a:lnTo>
                <a:lnTo>
                  <a:pt x="627" y="1066"/>
                </a:lnTo>
                <a:lnTo>
                  <a:pt x="627" y="1070"/>
                </a:lnTo>
                <a:lnTo>
                  <a:pt x="627" y="1074"/>
                </a:lnTo>
                <a:lnTo>
                  <a:pt x="629" y="1079"/>
                </a:lnTo>
                <a:lnTo>
                  <a:pt x="629" y="1083"/>
                </a:lnTo>
                <a:lnTo>
                  <a:pt x="642" y="1107"/>
                </a:lnTo>
                <a:lnTo>
                  <a:pt x="645" y="1109"/>
                </a:lnTo>
                <a:lnTo>
                  <a:pt x="647" y="1110"/>
                </a:lnTo>
                <a:lnTo>
                  <a:pt x="651" y="1112"/>
                </a:lnTo>
                <a:lnTo>
                  <a:pt x="653" y="1113"/>
                </a:lnTo>
                <a:lnTo>
                  <a:pt x="656" y="1113"/>
                </a:lnTo>
                <a:lnTo>
                  <a:pt x="659" y="1113"/>
                </a:lnTo>
                <a:lnTo>
                  <a:pt x="662" y="1113"/>
                </a:lnTo>
                <a:lnTo>
                  <a:pt x="665" y="1113"/>
                </a:lnTo>
                <a:lnTo>
                  <a:pt x="681" y="1099"/>
                </a:lnTo>
                <a:lnTo>
                  <a:pt x="684" y="1097"/>
                </a:lnTo>
                <a:lnTo>
                  <a:pt x="685" y="1093"/>
                </a:lnTo>
                <a:lnTo>
                  <a:pt x="685" y="1091"/>
                </a:lnTo>
                <a:lnTo>
                  <a:pt x="685" y="1090"/>
                </a:lnTo>
                <a:lnTo>
                  <a:pt x="686" y="1086"/>
                </a:lnTo>
                <a:lnTo>
                  <a:pt x="685" y="1082"/>
                </a:lnTo>
                <a:lnTo>
                  <a:pt x="685" y="1077"/>
                </a:lnTo>
                <a:close/>
                <a:moveTo>
                  <a:pt x="676" y="1095"/>
                </a:moveTo>
                <a:lnTo>
                  <a:pt x="664" y="1106"/>
                </a:lnTo>
                <a:lnTo>
                  <a:pt x="662" y="1107"/>
                </a:lnTo>
                <a:lnTo>
                  <a:pt x="660" y="1107"/>
                </a:lnTo>
                <a:lnTo>
                  <a:pt x="660" y="1106"/>
                </a:lnTo>
                <a:lnTo>
                  <a:pt x="659" y="1106"/>
                </a:lnTo>
                <a:lnTo>
                  <a:pt x="657" y="1106"/>
                </a:lnTo>
                <a:lnTo>
                  <a:pt x="656" y="1106"/>
                </a:lnTo>
                <a:lnTo>
                  <a:pt x="653" y="1104"/>
                </a:lnTo>
                <a:lnTo>
                  <a:pt x="651" y="1103"/>
                </a:lnTo>
                <a:lnTo>
                  <a:pt x="649" y="1103"/>
                </a:lnTo>
                <a:lnTo>
                  <a:pt x="649" y="1102"/>
                </a:lnTo>
                <a:lnTo>
                  <a:pt x="647" y="1101"/>
                </a:lnTo>
                <a:lnTo>
                  <a:pt x="645" y="1098"/>
                </a:lnTo>
                <a:lnTo>
                  <a:pt x="643" y="1096"/>
                </a:lnTo>
                <a:lnTo>
                  <a:pt x="642" y="1093"/>
                </a:lnTo>
                <a:lnTo>
                  <a:pt x="641" y="1091"/>
                </a:lnTo>
                <a:lnTo>
                  <a:pt x="640" y="1088"/>
                </a:lnTo>
                <a:lnTo>
                  <a:pt x="638" y="1085"/>
                </a:lnTo>
                <a:lnTo>
                  <a:pt x="638" y="1081"/>
                </a:lnTo>
                <a:lnTo>
                  <a:pt x="638" y="1060"/>
                </a:lnTo>
                <a:lnTo>
                  <a:pt x="638" y="1058"/>
                </a:lnTo>
                <a:lnTo>
                  <a:pt x="640" y="1055"/>
                </a:lnTo>
                <a:lnTo>
                  <a:pt x="641" y="1053"/>
                </a:lnTo>
                <a:lnTo>
                  <a:pt x="643" y="1052"/>
                </a:lnTo>
                <a:lnTo>
                  <a:pt x="645" y="1050"/>
                </a:lnTo>
                <a:lnTo>
                  <a:pt x="647" y="1049"/>
                </a:lnTo>
                <a:lnTo>
                  <a:pt x="648" y="1049"/>
                </a:lnTo>
                <a:lnTo>
                  <a:pt x="651" y="1049"/>
                </a:lnTo>
                <a:lnTo>
                  <a:pt x="665" y="1050"/>
                </a:lnTo>
                <a:lnTo>
                  <a:pt x="676" y="1074"/>
                </a:lnTo>
                <a:lnTo>
                  <a:pt x="676" y="1095"/>
                </a:lnTo>
                <a:close/>
                <a:moveTo>
                  <a:pt x="855" y="991"/>
                </a:moveTo>
                <a:lnTo>
                  <a:pt x="874" y="1020"/>
                </a:lnTo>
                <a:lnTo>
                  <a:pt x="870" y="1024"/>
                </a:lnTo>
                <a:lnTo>
                  <a:pt x="863" y="1015"/>
                </a:lnTo>
                <a:lnTo>
                  <a:pt x="863" y="1017"/>
                </a:lnTo>
                <a:lnTo>
                  <a:pt x="863" y="1021"/>
                </a:lnTo>
                <a:lnTo>
                  <a:pt x="863" y="1024"/>
                </a:lnTo>
                <a:lnTo>
                  <a:pt x="862" y="1028"/>
                </a:lnTo>
                <a:lnTo>
                  <a:pt x="861" y="1029"/>
                </a:lnTo>
                <a:lnTo>
                  <a:pt x="860" y="1031"/>
                </a:lnTo>
                <a:lnTo>
                  <a:pt x="860" y="1032"/>
                </a:lnTo>
                <a:lnTo>
                  <a:pt x="858" y="1033"/>
                </a:lnTo>
                <a:lnTo>
                  <a:pt x="857" y="1034"/>
                </a:lnTo>
                <a:lnTo>
                  <a:pt x="856" y="1036"/>
                </a:lnTo>
                <a:lnTo>
                  <a:pt x="855" y="1037"/>
                </a:lnTo>
                <a:lnTo>
                  <a:pt x="852" y="1039"/>
                </a:lnTo>
                <a:lnTo>
                  <a:pt x="850" y="1040"/>
                </a:lnTo>
                <a:lnTo>
                  <a:pt x="847" y="1042"/>
                </a:lnTo>
                <a:lnTo>
                  <a:pt x="844" y="1042"/>
                </a:lnTo>
                <a:lnTo>
                  <a:pt x="841" y="1042"/>
                </a:lnTo>
                <a:lnTo>
                  <a:pt x="840" y="1042"/>
                </a:lnTo>
                <a:lnTo>
                  <a:pt x="838" y="1042"/>
                </a:lnTo>
                <a:lnTo>
                  <a:pt x="835" y="1042"/>
                </a:lnTo>
                <a:lnTo>
                  <a:pt x="831" y="1042"/>
                </a:lnTo>
                <a:lnTo>
                  <a:pt x="810" y="1024"/>
                </a:lnTo>
                <a:lnTo>
                  <a:pt x="809" y="1020"/>
                </a:lnTo>
                <a:lnTo>
                  <a:pt x="807" y="1015"/>
                </a:lnTo>
                <a:lnTo>
                  <a:pt x="806" y="1011"/>
                </a:lnTo>
                <a:lnTo>
                  <a:pt x="804" y="1007"/>
                </a:lnTo>
                <a:lnTo>
                  <a:pt x="804" y="1005"/>
                </a:lnTo>
                <a:lnTo>
                  <a:pt x="804" y="1004"/>
                </a:lnTo>
                <a:lnTo>
                  <a:pt x="803" y="1001"/>
                </a:lnTo>
                <a:lnTo>
                  <a:pt x="803" y="997"/>
                </a:lnTo>
                <a:lnTo>
                  <a:pt x="803" y="995"/>
                </a:lnTo>
                <a:lnTo>
                  <a:pt x="804" y="993"/>
                </a:lnTo>
                <a:lnTo>
                  <a:pt x="804" y="989"/>
                </a:lnTo>
                <a:lnTo>
                  <a:pt x="806" y="986"/>
                </a:lnTo>
                <a:lnTo>
                  <a:pt x="807" y="984"/>
                </a:lnTo>
                <a:lnTo>
                  <a:pt x="808" y="981"/>
                </a:lnTo>
                <a:lnTo>
                  <a:pt x="810" y="979"/>
                </a:lnTo>
                <a:lnTo>
                  <a:pt x="812" y="978"/>
                </a:lnTo>
                <a:lnTo>
                  <a:pt x="815" y="977"/>
                </a:lnTo>
                <a:lnTo>
                  <a:pt x="831" y="970"/>
                </a:lnTo>
                <a:lnTo>
                  <a:pt x="846" y="978"/>
                </a:lnTo>
                <a:lnTo>
                  <a:pt x="840" y="984"/>
                </a:lnTo>
                <a:lnTo>
                  <a:pt x="838" y="981"/>
                </a:lnTo>
                <a:lnTo>
                  <a:pt x="834" y="980"/>
                </a:lnTo>
                <a:lnTo>
                  <a:pt x="831" y="979"/>
                </a:lnTo>
                <a:lnTo>
                  <a:pt x="829" y="979"/>
                </a:lnTo>
                <a:lnTo>
                  <a:pt x="825" y="979"/>
                </a:lnTo>
                <a:lnTo>
                  <a:pt x="823" y="979"/>
                </a:lnTo>
                <a:lnTo>
                  <a:pt x="820" y="980"/>
                </a:lnTo>
                <a:lnTo>
                  <a:pt x="819" y="981"/>
                </a:lnTo>
                <a:lnTo>
                  <a:pt x="810" y="997"/>
                </a:lnTo>
                <a:lnTo>
                  <a:pt x="819" y="1018"/>
                </a:lnTo>
                <a:lnTo>
                  <a:pt x="836" y="1033"/>
                </a:lnTo>
                <a:lnTo>
                  <a:pt x="851" y="1032"/>
                </a:lnTo>
                <a:lnTo>
                  <a:pt x="858" y="1016"/>
                </a:lnTo>
                <a:lnTo>
                  <a:pt x="858" y="1013"/>
                </a:lnTo>
                <a:lnTo>
                  <a:pt x="857" y="1012"/>
                </a:lnTo>
                <a:lnTo>
                  <a:pt x="857" y="1010"/>
                </a:lnTo>
                <a:lnTo>
                  <a:pt x="856" y="1007"/>
                </a:lnTo>
                <a:lnTo>
                  <a:pt x="855" y="1004"/>
                </a:lnTo>
                <a:lnTo>
                  <a:pt x="854" y="1002"/>
                </a:lnTo>
                <a:lnTo>
                  <a:pt x="854" y="1001"/>
                </a:lnTo>
                <a:lnTo>
                  <a:pt x="839" y="1012"/>
                </a:lnTo>
                <a:lnTo>
                  <a:pt x="835" y="1007"/>
                </a:lnTo>
                <a:lnTo>
                  <a:pt x="855" y="991"/>
                </a:lnTo>
                <a:close/>
                <a:moveTo>
                  <a:pt x="807" y="967"/>
                </a:moveTo>
                <a:lnTo>
                  <a:pt x="809" y="965"/>
                </a:lnTo>
                <a:lnTo>
                  <a:pt x="814" y="962"/>
                </a:lnTo>
                <a:lnTo>
                  <a:pt x="823" y="956"/>
                </a:lnTo>
                <a:lnTo>
                  <a:pt x="828" y="952"/>
                </a:lnTo>
                <a:lnTo>
                  <a:pt x="831" y="950"/>
                </a:lnTo>
                <a:lnTo>
                  <a:pt x="836" y="946"/>
                </a:lnTo>
                <a:lnTo>
                  <a:pt x="841" y="942"/>
                </a:lnTo>
                <a:lnTo>
                  <a:pt x="850" y="935"/>
                </a:lnTo>
                <a:lnTo>
                  <a:pt x="858" y="927"/>
                </a:lnTo>
                <a:lnTo>
                  <a:pt x="867" y="920"/>
                </a:lnTo>
                <a:lnTo>
                  <a:pt x="871" y="916"/>
                </a:lnTo>
                <a:lnTo>
                  <a:pt x="873" y="914"/>
                </a:lnTo>
                <a:lnTo>
                  <a:pt x="876" y="913"/>
                </a:lnTo>
                <a:lnTo>
                  <a:pt x="879" y="908"/>
                </a:lnTo>
                <a:lnTo>
                  <a:pt x="884" y="904"/>
                </a:lnTo>
                <a:lnTo>
                  <a:pt x="892" y="895"/>
                </a:lnTo>
                <a:lnTo>
                  <a:pt x="900" y="887"/>
                </a:lnTo>
                <a:lnTo>
                  <a:pt x="901" y="884"/>
                </a:lnTo>
                <a:lnTo>
                  <a:pt x="904" y="883"/>
                </a:lnTo>
                <a:lnTo>
                  <a:pt x="908" y="878"/>
                </a:lnTo>
                <a:lnTo>
                  <a:pt x="911" y="875"/>
                </a:lnTo>
                <a:lnTo>
                  <a:pt x="915" y="870"/>
                </a:lnTo>
                <a:lnTo>
                  <a:pt x="919" y="865"/>
                </a:lnTo>
                <a:lnTo>
                  <a:pt x="922" y="861"/>
                </a:lnTo>
                <a:lnTo>
                  <a:pt x="929" y="852"/>
                </a:lnTo>
                <a:lnTo>
                  <a:pt x="936" y="843"/>
                </a:lnTo>
                <a:lnTo>
                  <a:pt x="942" y="834"/>
                </a:lnTo>
                <a:lnTo>
                  <a:pt x="948" y="824"/>
                </a:lnTo>
                <a:lnTo>
                  <a:pt x="954" y="816"/>
                </a:lnTo>
                <a:lnTo>
                  <a:pt x="957" y="811"/>
                </a:lnTo>
                <a:lnTo>
                  <a:pt x="959" y="806"/>
                </a:lnTo>
                <a:lnTo>
                  <a:pt x="962" y="801"/>
                </a:lnTo>
                <a:lnTo>
                  <a:pt x="965" y="796"/>
                </a:lnTo>
                <a:lnTo>
                  <a:pt x="970" y="786"/>
                </a:lnTo>
                <a:lnTo>
                  <a:pt x="972" y="784"/>
                </a:lnTo>
                <a:lnTo>
                  <a:pt x="973" y="781"/>
                </a:lnTo>
                <a:lnTo>
                  <a:pt x="975" y="776"/>
                </a:lnTo>
                <a:lnTo>
                  <a:pt x="979" y="766"/>
                </a:lnTo>
                <a:lnTo>
                  <a:pt x="984" y="757"/>
                </a:lnTo>
                <a:lnTo>
                  <a:pt x="988" y="747"/>
                </a:lnTo>
                <a:lnTo>
                  <a:pt x="991" y="737"/>
                </a:lnTo>
                <a:lnTo>
                  <a:pt x="995" y="726"/>
                </a:lnTo>
                <a:lnTo>
                  <a:pt x="999" y="716"/>
                </a:lnTo>
                <a:lnTo>
                  <a:pt x="1001" y="705"/>
                </a:lnTo>
                <a:lnTo>
                  <a:pt x="1004" y="694"/>
                </a:lnTo>
                <a:lnTo>
                  <a:pt x="1005" y="689"/>
                </a:lnTo>
                <a:lnTo>
                  <a:pt x="1006" y="684"/>
                </a:lnTo>
                <a:lnTo>
                  <a:pt x="1008" y="673"/>
                </a:lnTo>
                <a:lnTo>
                  <a:pt x="1010" y="667"/>
                </a:lnTo>
                <a:lnTo>
                  <a:pt x="1010" y="664"/>
                </a:lnTo>
                <a:lnTo>
                  <a:pt x="1011" y="662"/>
                </a:lnTo>
                <a:lnTo>
                  <a:pt x="1012" y="651"/>
                </a:lnTo>
                <a:lnTo>
                  <a:pt x="1013" y="640"/>
                </a:lnTo>
                <a:lnTo>
                  <a:pt x="1015" y="629"/>
                </a:lnTo>
                <a:lnTo>
                  <a:pt x="1016" y="617"/>
                </a:lnTo>
                <a:lnTo>
                  <a:pt x="1016" y="612"/>
                </a:lnTo>
                <a:lnTo>
                  <a:pt x="1017" y="606"/>
                </a:lnTo>
                <a:lnTo>
                  <a:pt x="1017" y="599"/>
                </a:lnTo>
                <a:lnTo>
                  <a:pt x="1017" y="594"/>
                </a:lnTo>
                <a:lnTo>
                  <a:pt x="1017" y="582"/>
                </a:lnTo>
                <a:lnTo>
                  <a:pt x="1017" y="571"/>
                </a:lnTo>
                <a:lnTo>
                  <a:pt x="1017" y="559"/>
                </a:lnTo>
                <a:lnTo>
                  <a:pt x="1016" y="548"/>
                </a:lnTo>
                <a:lnTo>
                  <a:pt x="1015" y="537"/>
                </a:lnTo>
                <a:lnTo>
                  <a:pt x="1013" y="524"/>
                </a:lnTo>
                <a:lnTo>
                  <a:pt x="1012" y="513"/>
                </a:lnTo>
                <a:lnTo>
                  <a:pt x="1011" y="502"/>
                </a:lnTo>
                <a:lnTo>
                  <a:pt x="1008" y="491"/>
                </a:lnTo>
                <a:lnTo>
                  <a:pt x="1006" y="480"/>
                </a:lnTo>
                <a:lnTo>
                  <a:pt x="1004" y="469"/>
                </a:lnTo>
                <a:lnTo>
                  <a:pt x="1001" y="459"/>
                </a:lnTo>
                <a:lnTo>
                  <a:pt x="999" y="448"/>
                </a:lnTo>
                <a:lnTo>
                  <a:pt x="995" y="438"/>
                </a:lnTo>
                <a:lnTo>
                  <a:pt x="991" y="427"/>
                </a:lnTo>
                <a:lnTo>
                  <a:pt x="988" y="418"/>
                </a:lnTo>
                <a:lnTo>
                  <a:pt x="984" y="408"/>
                </a:lnTo>
                <a:lnTo>
                  <a:pt x="979" y="397"/>
                </a:lnTo>
                <a:lnTo>
                  <a:pt x="975" y="387"/>
                </a:lnTo>
                <a:lnTo>
                  <a:pt x="970" y="377"/>
                </a:lnTo>
                <a:lnTo>
                  <a:pt x="965" y="367"/>
                </a:lnTo>
                <a:lnTo>
                  <a:pt x="959" y="357"/>
                </a:lnTo>
                <a:lnTo>
                  <a:pt x="954" y="349"/>
                </a:lnTo>
                <a:lnTo>
                  <a:pt x="948" y="339"/>
                </a:lnTo>
                <a:lnTo>
                  <a:pt x="942" y="330"/>
                </a:lnTo>
                <a:lnTo>
                  <a:pt x="936" y="321"/>
                </a:lnTo>
                <a:lnTo>
                  <a:pt x="929" y="312"/>
                </a:lnTo>
                <a:lnTo>
                  <a:pt x="922" y="302"/>
                </a:lnTo>
                <a:lnTo>
                  <a:pt x="915" y="293"/>
                </a:lnTo>
                <a:lnTo>
                  <a:pt x="908" y="285"/>
                </a:lnTo>
                <a:lnTo>
                  <a:pt x="900" y="276"/>
                </a:lnTo>
                <a:lnTo>
                  <a:pt x="892" y="268"/>
                </a:lnTo>
                <a:lnTo>
                  <a:pt x="884" y="259"/>
                </a:lnTo>
                <a:lnTo>
                  <a:pt x="876" y="250"/>
                </a:lnTo>
                <a:lnTo>
                  <a:pt x="867" y="243"/>
                </a:lnTo>
                <a:lnTo>
                  <a:pt x="858" y="235"/>
                </a:lnTo>
                <a:lnTo>
                  <a:pt x="850" y="227"/>
                </a:lnTo>
                <a:lnTo>
                  <a:pt x="841" y="220"/>
                </a:lnTo>
                <a:lnTo>
                  <a:pt x="831" y="214"/>
                </a:lnTo>
                <a:lnTo>
                  <a:pt x="823" y="207"/>
                </a:lnTo>
                <a:lnTo>
                  <a:pt x="814" y="200"/>
                </a:lnTo>
                <a:lnTo>
                  <a:pt x="804" y="194"/>
                </a:lnTo>
                <a:lnTo>
                  <a:pt x="796" y="189"/>
                </a:lnTo>
                <a:lnTo>
                  <a:pt x="786" y="183"/>
                </a:lnTo>
                <a:lnTo>
                  <a:pt x="776" y="178"/>
                </a:lnTo>
                <a:lnTo>
                  <a:pt x="766" y="173"/>
                </a:lnTo>
                <a:lnTo>
                  <a:pt x="756" y="168"/>
                </a:lnTo>
                <a:lnTo>
                  <a:pt x="747" y="163"/>
                </a:lnTo>
                <a:lnTo>
                  <a:pt x="737" y="160"/>
                </a:lnTo>
                <a:lnTo>
                  <a:pt x="727" y="155"/>
                </a:lnTo>
                <a:lnTo>
                  <a:pt x="717" y="151"/>
                </a:lnTo>
                <a:lnTo>
                  <a:pt x="707" y="147"/>
                </a:lnTo>
                <a:lnTo>
                  <a:pt x="696" y="145"/>
                </a:lnTo>
                <a:lnTo>
                  <a:pt x="686" y="141"/>
                </a:lnTo>
                <a:lnTo>
                  <a:pt x="675" y="139"/>
                </a:lnTo>
                <a:lnTo>
                  <a:pt x="664" y="136"/>
                </a:lnTo>
                <a:lnTo>
                  <a:pt x="653" y="134"/>
                </a:lnTo>
                <a:lnTo>
                  <a:pt x="643" y="133"/>
                </a:lnTo>
                <a:lnTo>
                  <a:pt x="632" y="130"/>
                </a:lnTo>
                <a:lnTo>
                  <a:pt x="620" y="129"/>
                </a:lnTo>
                <a:lnTo>
                  <a:pt x="609" y="128"/>
                </a:lnTo>
                <a:lnTo>
                  <a:pt x="598" y="126"/>
                </a:lnTo>
                <a:lnTo>
                  <a:pt x="587" y="126"/>
                </a:lnTo>
                <a:lnTo>
                  <a:pt x="574" y="126"/>
                </a:lnTo>
                <a:lnTo>
                  <a:pt x="563" y="126"/>
                </a:lnTo>
                <a:lnTo>
                  <a:pt x="551" y="126"/>
                </a:lnTo>
                <a:lnTo>
                  <a:pt x="540" y="126"/>
                </a:lnTo>
                <a:lnTo>
                  <a:pt x="529" y="126"/>
                </a:lnTo>
                <a:lnTo>
                  <a:pt x="518" y="128"/>
                </a:lnTo>
                <a:lnTo>
                  <a:pt x="507" y="129"/>
                </a:lnTo>
                <a:lnTo>
                  <a:pt x="496" y="130"/>
                </a:lnTo>
                <a:lnTo>
                  <a:pt x="485" y="133"/>
                </a:lnTo>
                <a:lnTo>
                  <a:pt x="474" y="134"/>
                </a:lnTo>
                <a:lnTo>
                  <a:pt x="462" y="136"/>
                </a:lnTo>
                <a:lnTo>
                  <a:pt x="451" y="139"/>
                </a:lnTo>
                <a:lnTo>
                  <a:pt x="442" y="141"/>
                </a:lnTo>
                <a:lnTo>
                  <a:pt x="431" y="145"/>
                </a:lnTo>
                <a:lnTo>
                  <a:pt x="421" y="147"/>
                </a:lnTo>
                <a:lnTo>
                  <a:pt x="411" y="151"/>
                </a:lnTo>
                <a:lnTo>
                  <a:pt x="400" y="155"/>
                </a:lnTo>
                <a:lnTo>
                  <a:pt x="390" y="160"/>
                </a:lnTo>
                <a:lnTo>
                  <a:pt x="380" y="163"/>
                </a:lnTo>
                <a:lnTo>
                  <a:pt x="370" y="168"/>
                </a:lnTo>
                <a:lnTo>
                  <a:pt x="360" y="173"/>
                </a:lnTo>
                <a:lnTo>
                  <a:pt x="352" y="178"/>
                </a:lnTo>
                <a:lnTo>
                  <a:pt x="342" y="183"/>
                </a:lnTo>
                <a:lnTo>
                  <a:pt x="332" y="189"/>
                </a:lnTo>
                <a:lnTo>
                  <a:pt x="324" y="194"/>
                </a:lnTo>
                <a:lnTo>
                  <a:pt x="314" y="200"/>
                </a:lnTo>
                <a:lnTo>
                  <a:pt x="305" y="207"/>
                </a:lnTo>
                <a:lnTo>
                  <a:pt x="295" y="214"/>
                </a:lnTo>
                <a:lnTo>
                  <a:pt x="287" y="220"/>
                </a:lnTo>
                <a:lnTo>
                  <a:pt x="278" y="227"/>
                </a:lnTo>
                <a:lnTo>
                  <a:pt x="269" y="235"/>
                </a:lnTo>
                <a:lnTo>
                  <a:pt x="261" y="243"/>
                </a:lnTo>
                <a:lnTo>
                  <a:pt x="252" y="250"/>
                </a:lnTo>
                <a:lnTo>
                  <a:pt x="245" y="259"/>
                </a:lnTo>
                <a:lnTo>
                  <a:pt x="228" y="276"/>
                </a:lnTo>
                <a:lnTo>
                  <a:pt x="220" y="285"/>
                </a:lnTo>
                <a:lnTo>
                  <a:pt x="213" y="293"/>
                </a:lnTo>
                <a:lnTo>
                  <a:pt x="199" y="312"/>
                </a:lnTo>
                <a:lnTo>
                  <a:pt x="192" y="321"/>
                </a:lnTo>
                <a:lnTo>
                  <a:pt x="186" y="330"/>
                </a:lnTo>
                <a:lnTo>
                  <a:pt x="173" y="349"/>
                </a:lnTo>
                <a:lnTo>
                  <a:pt x="169" y="357"/>
                </a:lnTo>
                <a:lnTo>
                  <a:pt x="162" y="367"/>
                </a:lnTo>
                <a:lnTo>
                  <a:pt x="157" y="377"/>
                </a:lnTo>
                <a:lnTo>
                  <a:pt x="153" y="387"/>
                </a:lnTo>
                <a:lnTo>
                  <a:pt x="149" y="397"/>
                </a:lnTo>
                <a:lnTo>
                  <a:pt x="144" y="408"/>
                </a:lnTo>
                <a:lnTo>
                  <a:pt x="140" y="418"/>
                </a:lnTo>
                <a:lnTo>
                  <a:pt x="137" y="427"/>
                </a:lnTo>
                <a:lnTo>
                  <a:pt x="133" y="438"/>
                </a:lnTo>
                <a:lnTo>
                  <a:pt x="129" y="448"/>
                </a:lnTo>
                <a:lnTo>
                  <a:pt x="124" y="469"/>
                </a:lnTo>
                <a:lnTo>
                  <a:pt x="119" y="491"/>
                </a:lnTo>
                <a:lnTo>
                  <a:pt x="116" y="513"/>
                </a:lnTo>
                <a:lnTo>
                  <a:pt x="114" y="524"/>
                </a:lnTo>
                <a:lnTo>
                  <a:pt x="113" y="537"/>
                </a:lnTo>
                <a:lnTo>
                  <a:pt x="112" y="548"/>
                </a:lnTo>
                <a:lnTo>
                  <a:pt x="112" y="559"/>
                </a:lnTo>
                <a:lnTo>
                  <a:pt x="111" y="571"/>
                </a:lnTo>
                <a:lnTo>
                  <a:pt x="111" y="582"/>
                </a:lnTo>
                <a:lnTo>
                  <a:pt x="111" y="594"/>
                </a:lnTo>
                <a:lnTo>
                  <a:pt x="112" y="606"/>
                </a:lnTo>
                <a:lnTo>
                  <a:pt x="112" y="617"/>
                </a:lnTo>
                <a:lnTo>
                  <a:pt x="113" y="629"/>
                </a:lnTo>
                <a:lnTo>
                  <a:pt x="114" y="640"/>
                </a:lnTo>
                <a:lnTo>
                  <a:pt x="116" y="651"/>
                </a:lnTo>
                <a:lnTo>
                  <a:pt x="117" y="662"/>
                </a:lnTo>
                <a:lnTo>
                  <a:pt x="119" y="673"/>
                </a:lnTo>
                <a:lnTo>
                  <a:pt x="122" y="684"/>
                </a:lnTo>
                <a:lnTo>
                  <a:pt x="124" y="694"/>
                </a:lnTo>
                <a:lnTo>
                  <a:pt x="127" y="705"/>
                </a:lnTo>
                <a:lnTo>
                  <a:pt x="129" y="716"/>
                </a:lnTo>
                <a:lnTo>
                  <a:pt x="133" y="726"/>
                </a:lnTo>
                <a:lnTo>
                  <a:pt x="137" y="737"/>
                </a:lnTo>
                <a:lnTo>
                  <a:pt x="140" y="747"/>
                </a:lnTo>
                <a:lnTo>
                  <a:pt x="144" y="757"/>
                </a:lnTo>
                <a:lnTo>
                  <a:pt x="149" y="766"/>
                </a:lnTo>
                <a:lnTo>
                  <a:pt x="153" y="776"/>
                </a:lnTo>
                <a:lnTo>
                  <a:pt x="157" y="786"/>
                </a:lnTo>
                <a:lnTo>
                  <a:pt x="162" y="796"/>
                </a:lnTo>
                <a:lnTo>
                  <a:pt x="169" y="806"/>
                </a:lnTo>
                <a:lnTo>
                  <a:pt x="173" y="816"/>
                </a:lnTo>
                <a:lnTo>
                  <a:pt x="180" y="824"/>
                </a:lnTo>
                <a:lnTo>
                  <a:pt x="186" y="834"/>
                </a:lnTo>
                <a:lnTo>
                  <a:pt x="192" y="843"/>
                </a:lnTo>
                <a:lnTo>
                  <a:pt x="199" y="852"/>
                </a:lnTo>
                <a:lnTo>
                  <a:pt x="205" y="861"/>
                </a:lnTo>
                <a:lnTo>
                  <a:pt x="213" y="870"/>
                </a:lnTo>
                <a:lnTo>
                  <a:pt x="220" y="878"/>
                </a:lnTo>
                <a:lnTo>
                  <a:pt x="228" y="887"/>
                </a:lnTo>
                <a:lnTo>
                  <a:pt x="236" y="895"/>
                </a:lnTo>
                <a:lnTo>
                  <a:pt x="245" y="904"/>
                </a:lnTo>
                <a:lnTo>
                  <a:pt x="252" y="913"/>
                </a:lnTo>
                <a:lnTo>
                  <a:pt x="261" y="920"/>
                </a:lnTo>
                <a:lnTo>
                  <a:pt x="269" y="927"/>
                </a:lnTo>
                <a:lnTo>
                  <a:pt x="278" y="935"/>
                </a:lnTo>
                <a:lnTo>
                  <a:pt x="287" y="942"/>
                </a:lnTo>
                <a:lnTo>
                  <a:pt x="295" y="950"/>
                </a:lnTo>
                <a:lnTo>
                  <a:pt x="305" y="956"/>
                </a:lnTo>
                <a:lnTo>
                  <a:pt x="314" y="962"/>
                </a:lnTo>
                <a:lnTo>
                  <a:pt x="324" y="968"/>
                </a:lnTo>
                <a:lnTo>
                  <a:pt x="332" y="974"/>
                </a:lnTo>
                <a:lnTo>
                  <a:pt x="342" y="980"/>
                </a:lnTo>
                <a:lnTo>
                  <a:pt x="352" y="985"/>
                </a:lnTo>
                <a:lnTo>
                  <a:pt x="360" y="990"/>
                </a:lnTo>
                <a:lnTo>
                  <a:pt x="370" y="995"/>
                </a:lnTo>
                <a:lnTo>
                  <a:pt x="380" y="1000"/>
                </a:lnTo>
                <a:lnTo>
                  <a:pt x="390" y="1004"/>
                </a:lnTo>
                <a:lnTo>
                  <a:pt x="400" y="1007"/>
                </a:lnTo>
                <a:lnTo>
                  <a:pt x="411" y="1012"/>
                </a:lnTo>
                <a:lnTo>
                  <a:pt x="421" y="1015"/>
                </a:lnTo>
                <a:lnTo>
                  <a:pt x="431" y="1018"/>
                </a:lnTo>
                <a:lnTo>
                  <a:pt x="442" y="1021"/>
                </a:lnTo>
                <a:lnTo>
                  <a:pt x="451" y="1024"/>
                </a:lnTo>
                <a:lnTo>
                  <a:pt x="462" y="1027"/>
                </a:lnTo>
                <a:lnTo>
                  <a:pt x="474" y="1029"/>
                </a:lnTo>
                <a:lnTo>
                  <a:pt x="485" y="1031"/>
                </a:lnTo>
                <a:lnTo>
                  <a:pt x="496" y="1032"/>
                </a:lnTo>
                <a:lnTo>
                  <a:pt x="507" y="1034"/>
                </a:lnTo>
                <a:lnTo>
                  <a:pt x="518" y="1036"/>
                </a:lnTo>
                <a:lnTo>
                  <a:pt x="529" y="1036"/>
                </a:lnTo>
                <a:lnTo>
                  <a:pt x="540" y="1037"/>
                </a:lnTo>
                <a:lnTo>
                  <a:pt x="551" y="1037"/>
                </a:lnTo>
                <a:lnTo>
                  <a:pt x="563" y="1037"/>
                </a:lnTo>
                <a:lnTo>
                  <a:pt x="566" y="1037"/>
                </a:lnTo>
                <a:lnTo>
                  <a:pt x="569" y="1037"/>
                </a:lnTo>
                <a:lnTo>
                  <a:pt x="574" y="1037"/>
                </a:lnTo>
                <a:lnTo>
                  <a:pt x="581" y="1037"/>
                </a:lnTo>
                <a:lnTo>
                  <a:pt x="587" y="1037"/>
                </a:lnTo>
                <a:lnTo>
                  <a:pt x="598" y="1036"/>
                </a:lnTo>
                <a:lnTo>
                  <a:pt x="609" y="1036"/>
                </a:lnTo>
                <a:lnTo>
                  <a:pt x="620" y="1034"/>
                </a:lnTo>
                <a:lnTo>
                  <a:pt x="632" y="1032"/>
                </a:lnTo>
                <a:lnTo>
                  <a:pt x="635" y="1032"/>
                </a:lnTo>
                <a:lnTo>
                  <a:pt x="637" y="1032"/>
                </a:lnTo>
                <a:lnTo>
                  <a:pt x="643" y="1031"/>
                </a:lnTo>
                <a:lnTo>
                  <a:pt x="653" y="1029"/>
                </a:lnTo>
                <a:lnTo>
                  <a:pt x="659" y="1028"/>
                </a:lnTo>
                <a:lnTo>
                  <a:pt x="664" y="1027"/>
                </a:lnTo>
                <a:lnTo>
                  <a:pt x="670" y="1026"/>
                </a:lnTo>
                <a:lnTo>
                  <a:pt x="673" y="1024"/>
                </a:lnTo>
                <a:lnTo>
                  <a:pt x="675" y="1024"/>
                </a:lnTo>
                <a:lnTo>
                  <a:pt x="686" y="1021"/>
                </a:lnTo>
                <a:lnTo>
                  <a:pt x="696" y="1018"/>
                </a:lnTo>
                <a:lnTo>
                  <a:pt x="707" y="1015"/>
                </a:lnTo>
                <a:lnTo>
                  <a:pt x="717" y="1012"/>
                </a:lnTo>
                <a:lnTo>
                  <a:pt x="722" y="1010"/>
                </a:lnTo>
                <a:lnTo>
                  <a:pt x="727" y="1007"/>
                </a:lnTo>
                <a:lnTo>
                  <a:pt x="732" y="1006"/>
                </a:lnTo>
                <a:lnTo>
                  <a:pt x="737" y="1004"/>
                </a:lnTo>
                <a:lnTo>
                  <a:pt x="747" y="1000"/>
                </a:lnTo>
                <a:lnTo>
                  <a:pt x="756" y="995"/>
                </a:lnTo>
                <a:lnTo>
                  <a:pt x="761" y="993"/>
                </a:lnTo>
                <a:lnTo>
                  <a:pt x="766" y="990"/>
                </a:lnTo>
                <a:lnTo>
                  <a:pt x="776" y="985"/>
                </a:lnTo>
                <a:lnTo>
                  <a:pt x="786" y="980"/>
                </a:lnTo>
                <a:lnTo>
                  <a:pt x="796" y="974"/>
                </a:lnTo>
                <a:lnTo>
                  <a:pt x="804" y="968"/>
                </a:lnTo>
                <a:lnTo>
                  <a:pt x="807" y="967"/>
                </a:lnTo>
                <a:close/>
                <a:moveTo>
                  <a:pt x="1000" y="601"/>
                </a:moveTo>
                <a:lnTo>
                  <a:pt x="1000" y="608"/>
                </a:lnTo>
                <a:lnTo>
                  <a:pt x="1000" y="615"/>
                </a:lnTo>
                <a:lnTo>
                  <a:pt x="1000" y="619"/>
                </a:lnTo>
                <a:lnTo>
                  <a:pt x="999" y="620"/>
                </a:lnTo>
                <a:lnTo>
                  <a:pt x="999" y="621"/>
                </a:lnTo>
                <a:lnTo>
                  <a:pt x="997" y="636"/>
                </a:lnTo>
                <a:lnTo>
                  <a:pt x="997" y="642"/>
                </a:lnTo>
                <a:lnTo>
                  <a:pt x="996" y="650"/>
                </a:lnTo>
                <a:lnTo>
                  <a:pt x="995" y="656"/>
                </a:lnTo>
                <a:lnTo>
                  <a:pt x="994" y="663"/>
                </a:lnTo>
                <a:lnTo>
                  <a:pt x="991" y="677"/>
                </a:lnTo>
                <a:lnTo>
                  <a:pt x="990" y="679"/>
                </a:lnTo>
                <a:lnTo>
                  <a:pt x="990" y="682"/>
                </a:lnTo>
                <a:lnTo>
                  <a:pt x="990" y="683"/>
                </a:lnTo>
                <a:lnTo>
                  <a:pt x="989" y="690"/>
                </a:lnTo>
                <a:lnTo>
                  <a:pt x="985" y="703"/>
                </a:lnTo>
                <a:lnTo>
                  <a:pt x="981" y="716"/>
                </a:lnTo>
                <a:lnTo>
                  <a:pt x="979" y="722"/>
                </a:lnTo>
                <a:lnTo>
                  <a:pt x="977" y="728"/>
                </a:lnTo>
                <a:lnTo>
                  <a:pt x="972" y="741"/>
                </a:lnTo>
                <a:lnTo>
                  <a:pt x="969" y="747"/>
                </a:lnTo>
                <a:lnTo>
                  <a:pt x="967" y="753"/>
                </a:lnTo>
                <a:lnTo>
                  <a:pt x="964" y="759"/>
                </a:lnTo>
                <a:lnTo>
                  <a:pt x="962" y="765"/>
                </a:lnTo>
                <a:lnTo>
                  <a:pt x="956" y="778"/>
                </a:lnTo>
                <a:lnTo>
                  <a:pt x="952" y="784"/>
                </a:lnTo>
                <a:lnTo>
                  <a:pt x="951" y="786"/>
                </a:lnTo>
                <a:lnTo>
                  <a:pt x="949" y="787"/>
                </a:lnTo>
                <a:lnTo>
                  <a:pt x="949" y="790"/>
                </a:lnTo>
                <a:lnTo>
                  <a:pt x="946" y="795"/>
                </a:lnTo>
                <a:lnTo>
                  <a:pt x="942" y="801"/>
                </a:lnTo>
                <a:lnTo>
                  <a:pt x="873" y="763"/>
                </a:lnTo>
                <a:lnTo>
                  <a:pt x="878" y="753"/>
                </a:lnTo>
                <a:lnTo>
                  <a:pt x="879" y="748"/>
                </a:lnTo>
                <a:lnTo>
                  <a:pt x="881" y="747"/>
                </a:lnTo>
                <a:lnTo>
                  <a:pt x="881" y="746"/>
                </a:lnTo>
                <a:lnTo>
                  <a:pt x="882" y="743"/>
                </a:lnTo>
                <a:lnTo>
                  <a:pt x="883" y="741"/>
                </a:lnTo>
                <a:lnTo>
                  <a:pt x="883" y="739"/>
                </a:lnTo>
                <a:lnTo>
                  <a:pt x="883" y="738"/>
                </a:lnTo>
                <a:lnTo>
                  <a:pt x="885" y="733"/>
                </a:lnTo>
                <a:lnTo>
                  <a:pt x="889" y="722"/>
                </a:lnTo>
                <a:lnTo>
                  <a:pt x="893" y="712"/>
                </a:lnTo>
                <a:lnTo>
                  <a:pt x="893" y="710"/>
                </a:lnTo>
                <a:lnTo>
                  <a:pt x="894" y="707"/>
                </a:lnTo>
                <a:lnTo>
                  <a:pt x="895" y="703"/>
                </a:lnTo>
                <a:lnTo>
                  <a:pt x="897" y="696"/>
                </a:lnTo>
                <a:lnTo>
                  <a:pt x="898" y="692"/>
                </a:lnTo>
                <a:lnTo>
                  <a:pt x="901" y="680"/>
                </a:lnTo>
                <a:lnTo>
                  <a:pt x="901" y="679"/>
                </a:lnTo>
                <a:lnTo>
                  <a:pt x="901" y="678"/>
                </a:lnTo>
                <a:lnTo>
                  <a:pt x="901" y="676"/>
                </a:lnTo>
                <a:lnTo>
                  <a:pt x="903" y="671"/>
                </a:lnTo>
                <a:lnTo>
                  <a:pt x="905" y="660"/>
                </a:lnTo>
                <a:lnTo>
                  <a:pt x="906" y="649"/>
                </a:lnTo>
                <a:lnTo>
                  <a:pt x="909" y="637"/>
                </a:lnTo>
                <a:lnTo>
                  <a:pt x="909" y="633"/>
                </a:lnTo>
                <a:lnTo>
                  <a:pt x="909" y="630"/>
                </a:lnTo>
                <a:lnTo>
                  <a:pt x="910" y="626"/>
                </a:lnTo>
                <a:lnTo>
                  <a:pt x="910" y="617"/>
                </a:lnTo>
                <a:lnTo>
                  <a:pt x="911" y="610"/>
                </a:lnTo>
                <a:lnTo>
                  <a:pt x="911" y="609"/>
                </a:lnTo>
                <a:lnTo>
                  <a:pt x="911" y="608"/>
                </a:lnTo>
                <a:lnTo>
                  <a:pt x="911" y="606"/>
                </a:lnTo>
                <a:lnTo>
                  <a:pt x="911" y="594"/>
                </a:lnTo>
                <a:lnTo>
                  <a:pt x="1001" y="594"/>
                </a:lnTo>
                <a:lnTo>
                  <a:pt x="1000" y="601"/>
                </a:lnTo>
                <a:close/>
                <a:moveTo>
                  <a:pt x="894" y="543"/>
                </a:moveTo>
                <a:lnTo>
                  <a:pt x="894" y="545"/>
                </a:lnTo>
                <a:lnTo>
                  <a:pt x="895" y="550"/>
                </a:lnTo>
                <a:lnTo>
                  <a:pt x="895" y="559"/>
                </a:lnTo>
                <a:lnTo>
                  <a:pt x="897" y="569"/>
                </a:lnTo>
                <a:lnTo>
                  <a:pt x="897" y="578"/>
                </a:lnTo>
                <a:lnTo>
                  <a:pt x="862" y="578"/>
                </a:lnTo>
                <a:lnTo>
                  <a:pt x="862" y="570"/>
                </a:lnTo>
                <a:lnTo>
                  <a:pt x="861" y="561"/>
                </a:lnTo>
                <a:lnTo>
                  <a:pt x="860" y="553"/>
                </a:lnTo>
                <a:lnTo>
                  <a:pt x="858" y="543"/>
                </a:lnTo>
                <a:lnTo>
                  <a:pt x="857" y="534"/>
                </a:lnTo>
                <a:lnTo>
                  <a:pt x="856" y="526"/>
                </a:lnTo>
                <a:lnTo>
                  <a:pt x="854" y="517"/>
                </a:lnTo>
                <a:lnTo>
                  <a:pt x="851" y="508"/>
                </a:lnTo>
                <a:lnTo>
                  <a:pt x="849" y="500"/>
                </a:lnTo>
                <a:lnTo>
                  <a:pt x="846" y="491"/>
                </a:lnTo>
                <a:lnTo>
                  <a:pt x="844" y="483"/>
                </a:lnTo>
                <a:lnTo>
                  <a:pt x="840" y="474"/>
                </a:lnTo>
                <a:lnTo>
                  <a:pt x="836" y="466"/>
                </a:lnTo>
                <a:lnTo>
                  <a:pt x="833" y="457"/>
                </a:lnTo>
                <a:lnTo>
                  <a:pt x="828" y="448"/>
                </a:lnTo>
                <a:lnTo>
                  <a:pt x="824" y="440"/>
                </a:lnTo>
                <a:lnTo>
                  <a:pt x="862" y="423"/>
                </a:lnTo>
                <a:lnTo>
                  <a:pt x="866" y="432"/>
                </a:lnTo>
                <a:lnTo>
                  <a:pt x="870" y="442"/>
                </a:lnTo>
                <a:lnTo>
                  <a:pt x="873" y="452"/>
                </a:lnTo>
                <a:lnTo>
                  <a:pt x="877" y="462"/>
                </a:lnTo>
                <a:lnTo>
                  <a:pt x="878" y="467"/>
                </a:lnTo>
                <a:lnTo>
                  <a:pt x="878" y="469"/>
                </a:lnTo>
                <a:lnTo>
                  <a:pt x="879" y="472"/>
                </a:lnTo>
                <a:lnTo>
                  <a:pt x="882" y="481"/>
                </a:lnTo>
                <a:lnTo>
                  <a:pt x="884" y="491"/>
                </a:lnTo>
                <a:lnTo>
                  <a:pt x="887" y="501"/>
                </a:lnTo>
                <a:lnTo>
                  <a:pt x="889" y="511"/>
                </a:lnTo>
                <a:lnTo>
                  <a:pt x="890" y="516"/>
                </a:lnTo>
                <a:lnTo>
                  <a:pt x="890" y="518"/>
                </a:lnTo>
                <a:lnTo>
                  <a:pt x="890" y="521"/>
                </a:lnTo>
                <a:lnTo>
                  <a:pt x="893" y="531"/>
                </a:lnTo>
                <a:lnTo>
                  <a:pt x="894" y="540"/>
                </a:lnTo>
                <a:lnTo>
                  <a:pt x="894" y="542"/>
                </a:lnTo>
                <a:lnTo>
                  <a:pt x="894" y="543"/>
                </a:lnTo>
                <a:close/>
                <a:moveTo>
                  <a:pt x="815" y="426"/>
                </a:moveTo>
                <a:lnTo>
                  <a:pt x="775" y="377"/>
                </a:lnTo>
                <a:lnTo>
                  <a:pt x="763" y="364"/>
                </a:lnTo>
                <a:lnTo>
                  <a:pt x="758" y="354"/>
                </a:lnTo>
                <a:lnTo>
                  <a:pt x="754" y="344"/>
                </a:lnTo>
                <a:lnTo>
                  <a:pt x="749" y="334"/>
                </a:lnTo>
                <a:lnTo>
                  <a:pt x="744" y="325"/>
                </a:lnTo>
                <a:lnTo>
                  <a:pt x="739" y="316"/>
                </a:lnTo>
                <a:lnTo>
                  <a:pt x="734" y="307"/>
                </a:lnTo>
                <a:lnTo>
                  <a:pt x="728" y="297"/>
                </a:lnTo>
                <a:lnTo>
                  <a:pt x="723" y="289"/>
                </a:lnTo>
                <a:lnTo>
                  <a:pt x="717" y="280"/>
                </a:lnTo>
                <a:lnTo>
                  <a:pt x="712" y="271"/>
                </a:lnTo>
                <a:lnTo>
                  <a:pt x="706" y="264"/>
                </a:lnTo>
                <a:lnTo>
                  <a:pt x="700" y="255"/>
                </a:lnTo>
                <a:lnTo>
                  <a:pt x="692" y="248"/>
                </a:lnTo>
                <a:lnTo>
                  <a:pt x="686" y="239"/>
                </a:lnTo>
                <a:lnTo>
                  <a:pt x="679" y="232"/>
                </a:lnTo>
                <a:lnTo>
                  <a:pt x="673" y="225"/>
                </a:lnTo>
                <a:lnTo>
                  <a:pt x="716" y="211"/>
                </a:lnTo>
                <a:lnTo>
                  <a:pt x="727" y="221"/>
                </a:lnTo>
                <a:lnTo>
                  <a:pt x="737" y="230"/>
                </a:lnTo>
                <a:lnTo>
                  <a:pt x="747" y="239"/>
                </a:lnTo>
                <a:lnTo>
                  <a:pt x="756" y="250"/>
                </a:lnTo>
                <a:lnTo>
                  <a:pt x="766" y="260"/>
                </a:lnTo>
                <a:lnTo>
                  <a:pt x="771" y="266"/>
                </a:lnTo>
                <a:lnTo>
                  <a:pt x="775" y="273"/>
                </a:lnTo>
                <a:lnTo>
                  <a:pt x="780" y="278"/>
                </a:lnTo>
                <a:lnTo>
                  <a:pt x="785" y="284"/>
                </a:lnTo>
                <a:lnTo>
                  <a:pt x="793" y="296"/>
                </a:lnTo>
                <a:lnTo>
                  <a:pt x="798" y="302"/>
                </a:lnTo>
                <a:lnTo>
                  <a:pt x="802" y="308"/>
                </a:lnTo>
                <a:lnTo>
                  <a:pt x="810" y="321"/>
                </a:lnTo>
                <a:lnTo>
                  <a:pt x="819" y="334"/>
                </a:lnTo>
                <a:lnTo>
                  <a:pt x="826" y="348"/>
                </a:lnTo>
                <a:lnTo>
                  <a:pt x="835" y="362"/>
                </a:lnTo>
                <a:lnTo>
                  <a:pt x="839" y="370"/>
                </a:lnTo>
                <a:lnTo>
                  <a:pt x="842" y="377"/>
                </a:lnTo>
                <a:lnTo>
                  <a:pt x="846" y="384"/>
                </a:lnTo>
                <a:lnTo>
                  <a:pt x="850" y="392"/>
                </a:lnTo>
                <a:lnTo>
                  <a:pt x="857" y="408"/>
                </a:lnTo>
                <a:lnTo>
                  <a:pt x="815" y="426"/>
                </a:lnTo>
                <a:close/>
                <a:moveTo>
                  <a:pt x="676" y="253"/>
                </a:moveTo>
                <a:lnTo>
                  <a:pt x="683" y="262"/>
                </a:lnTo>
                <a:lnTo>
                  <a:pt x="689" y="269"/>
                </a:lnTo>
                <a:lnTo>
                  <a:pt x="691" y="273"/>
                </a:lnTo>
                <a:lnTo>
                  <a:pt x="692" y="275"/>
                </a:lnTo>
                <a:lnTo>
                  <a:pt x="694" y="275"/>
                </a:lnTo>
                <a:lnTo>
                  <a:pt x="694" y="276"/>
                </a:lnTo>
                <a:lnTo>
                  <a:pt x="695" y="278"/>
                </a:lnTo>
                <a:lnTo>
                  <a:pt x="695" y="279"/>
                </a:lnTo>
                <a:lnTo>
                  <a:pt x="696" y="280"/>
                </a:lnTo>
                <a:lnTo>
                  <a:pt x="700" y="284"/>
                </a:lnTo>
                <a:lnTo>
                  <a:pt x="702" y="287"/>
                </a:lnTo>
                <a:lnTo>
                  <a:pt x="705" y="291"/>
                </a:lnTo>
                <a:lnTo>
                  <a:pt x="710" y="298"/>
                </a:lnTo>
                <a:lnTo>
                  <a:pt x="715" y="306"/>
                </a:lnTo>
                <a:lnTo>
                  <a:pt x="718" y="312"/>
                </a:lnTo>
                <a:lnTo>
                  <a:pt x="722" y="318"/>
                </a:lnTo>
                <a:lnTo>
                  <a:pt x="723" y="319"/>
                </a:lnTo>
                <a:lnTo>
                  <a:pt x="724" y="322"/>
                </a:lnTo>
                <a:lnTo>
                  <a:pt x="727" y="324"/>
                </a:lnTo>
                <a:lnTo>
                  <a:pt x="729" y="330"/>
                </a:lnTo>
                <a:lnTo>
                  <a:pt x="733" y="337"/>
                </a:lnTo>
                <a:lnTo>
                  <a:pt x="737" y="343"/>
                </a:lnTo>
                <a:lnTo>
                  <a:pt x="727" y="337"/>
                </a:lnTo>
                <a:lnTo>
                  <a:pt x="717" y="330"/>
                </a:lnTo>
                <a:lnTo>
                  <a:pt x="707" y="324"/>
                </a:lnTo>
                <a:lnTo>
                  <a:pt x="697" y="319"/>
                </a:lnTo>
                <a:lnTo>
                  <a:pt x="688" y="314"/>
                </a:lnTo>
                <a:lnTo>
                  <a:pt x="678" y="309"/>
                </a:lnTo>
                <a:lnTo>
                  <a:pt x="667" y="306"/>
                </a:lnTo>
                <a:lnTo>
                  <a:pt x="662" y="303"/>
                </a:lnTo>
                <a:lnTo>
                  <a:pt x="657" y="302"/>
                </a:lnTo>
                <a:lnTo>
                  <a:pt x="646" y="298"/>
                </a:lnTo>
                <a:lnTo>
                  <a:pt x="636" y="296"/>
                </a:lnTo>
                <a:lnTo>
                  <a:pt x="625" y="293"/>
                </a:lnTo>
                <a:lnTo>
                  <a:pt x="614" y="291"/>
                </a:lnTo>
                <a:lnTo>
                  <a:pt x="604" y="290"/>
                </a:lnTo>
                <a:lnTo>
                  <a:pt x="593" y="289"/>
                </a:lnTo>
                <a:lnTo>
                  <a:pt x="587" y="289"/>
                </a:lnTo>
                <a:lnTo>
                  <a:pt x="582" y="287"/>
                </a:lnTo>
                <a:lnTo>
                  <a:pt x="576" y="287"/>
                </a:lnTo>
                <a:lnTo>
                  <a:pt x="571" y="287"/>
                </a:lnTo>
                <a:lnTo>
                  <a:pt x="571" y="238"/>
                </a:lnTo>
                <a:lnTo>
                  <a:pt x="657" y="228"/>
                </a:lnTo>
                <a:lnTo>
                  <a:pt x="659" y="233"/>
                </a:lnTo>
                <a:lnTo>
                  <a:pt x="663" y="237"/>
                </a:lnTo>
                <a:lnTo>
                  <a:pt x="670" y="246"/>
                </a:lnTo>
                <a:lnTo>
                  <a:pt x="676" y="253"/>
                </a:lnTo>
                <a:close/>
                <a:moveTo>
                  <a:pt x="578" y="303"/>
                </a:moveTo>
                <a:lnTo>
                  <a:pt x="592" y="305"/>
                </a:lnTo>
                <a:lnTo>
                  <a:pt x="606" y="306"/>
                </a:lnTo>
                <a:lnTo>
                  <a:pt x="613" y="307"/>
                </a:lnTo>
                <a:lnTo>
                  <a:pt x="620" y="308"/>
                </a:lnTo>
                <a:lnTo>
                  <a:pt x="633" y="311"/>
                </a:lnTo>
                <a:lnTo>
                  <a:pt x="640" y="313"/>
                </a:lnTo>
                <a:lnTo>
                  <a:pt x="646" y="314"/>
                </a:lnTo>
                <a:lnTo>
                  <a:pt x="653" y="317"/>
                </a:lnTo>
                <a:lnTo>
                  <a:pt x="659" y="319"/>
                </a:lnTo>
                <a:lnTo>
                  <a:pt x="665" y="322"/>
                </a:lnTo>
                <a:lnTo>
                  <a:pt x="673" y="324"/>
                </a:lnTo>
                <a:lnTo>
                  <a:pt x="679" y="327"/>
                </a:lnTo>
                <a:lnTo>
                  <a:pt x="685" y="330"/>
                </a:lnTo>
                <a:lnTo>
                  <a:pt x="697" y="337"/>
                </a:lnTo>
                <a:lnTo>
                  <a:pt x="708" y="343"/>
                </a:lnTo>
                <a:lnTo>
                  <a:pt x="715" y="346"/>
                </a:lnTo>
                <a:lnTo>
                  <a:pt x="721" y="351"/>
                </a:lnTo>
                <a:lnTo>
                  <a:pt x="727" y="355"/>
                </a:lnTo>
                <a:lnTo>
                  <a:pt x="732" y="359"/>
                </a:lnTo>
                <a:lnTo>
                  <a:pt x="738" y="364"/>
                </a:lnTo>
                <a:lnTo>
                  <a:pt x="744" y="368"/>
                </a:lnTo>
                <a:lnTo>
                  <a:pt x="749" y="373"/>
                </a:lnTo>
                <a:lnTo>
                  <a:pt x="755" y="378"/>
                </a:lnTo>
                <a:lnTo>
                  <a:pt x="760" y="383"/>
                </a:lnTo>
                <a:lnTo>
                  <a:pt x="766" y="388"/>
                </a:lnTo>
                <a:lnTo>
                  <a:pt x="775" y="398"/>
                </a:lnTo>
                <a:lnTo>
                  <a:pt x="783" y="408"/>
                </a:lnTo>
                <a:lnTo>
                  <a:pt x="787" y="413"/>
                </a:lnTo>
                <a:lnTo>
                  <a:pt x="792" y="418"/>
                </a:lnTo>
                <a:lnTo>
                  <a:pt x="799" y="429"/>
                </a:lnTo>
                <a:lnTo>
                  <a:pt x="807" y="440"/>
                </a:lnTo>
                <a:lnTo>
                  <a:pt x="813" y="451"/>
                </a:lnTo>
                <a:lnTo>
                  <a:pt x="819" y="462"/>
                </a:lnTo>
                <a:lnTo>
                  <a:pt x="824" y="474"/>
                </a:lnTo>
                <a:lnTo>
                  <a:pt x="829" y="485"/>
                </a:lnTo>
                <a:lnTo>
                  <a:pt x="834" y="497"/>
                </a:lnTo>
                <a:lnTo>
                  <a:pt x="838" y="510"/>
                </a:lnTo>
                <a:lnTo>
                  <a:pt x="839" y="516"/>
                </a:lnTo>
                <a:lnTo>
                  <a:pt x="840" y="523"/>
                </a:lnTo>
                <a:lnTo>
                  <a:pt x="842" y="535"/>
                </a:lnTo>
                <a:lnTo>
                  <a:pt x="845" y="549"/>
                </a:lnTo>
                <a:lnTo>
                  <a:pt x="846" y="563"/>
                </a:lnTo>
                <a:lnTo>
                  <a:pt x="847" y="577"/>
                </a:lnTo>
                <a:lnTo>
                  <a:pt x="839" y="577"/>
                </a:lnTo>
                <a:lnTo>
                  <a:pt x="583" y="540"/>
                </a:lnTo>
                <a:lnTo>
                  <a:pt x="583" y="446"/>
                </a:lnTo>
                <a:lnTo>
                  <a:pt x="583" y="442"/>
                </a:lnTo>
                <a:lnTo>
                  <a:pt x="584" y="438"/>
                </a:lnTo>
                <a:lnTo>
                  <a:pt x="585" y="436"/>
                </a:lnTo>
                <a:lnTo>
                  <a:pt x="588" y="432"/>
                </a:lnTo>
                <a:lnTo>
                  <a:pt x="590" y="430"/>
                </a:lnTo>
                <a:lnTo>
                  <a:pt x="594" y="427"/>
                </a:lnTo>
                <a:lnTo>
                  <a:pt x="598" y="426"/>
                </a:lnTo>
                <a:lnTo>
                  <a:pt x="603" y="424"/>
                </a:lnTo>
                <a:lnTo>
                  <a:pt x="608" y="423"/>
                </a:lnTo>
                <a:lnTo>
                  <a:pt x="614" y="421"/>
                </a:lnTo>
                <a:lnTo>
                  <a:pt x="620" y="420"/>
                </a:lnTo>
                <a:lnTo>
                  <a:pt x="627" y="419"/>
                </a:lnTo>
                <a:lnTo>
                  <a:pt x="636" y="418"/>
                </a:lnTo>
                <a:lnTo>
                  <a:pt x="645" y="418"/>
                </a:lnTo>
                <a:lnTo>
                  <a:pt x="654" y="416"/>
                </a:lnTo>
                <a:lnTo>
                  <a:pt x="664" y="418"/>
                </a:lnTo>
                <a:lnTo>
                  <a:pt x="676" y="416"/>
                </a:lnTo>
                <a:lnTo>
                  <a:pt x="689" y="416"/>
                </a:lnTo>
                <a:lnTo>
                  <a:pt x="702" y="418"/>
                </a:lnTo>
                <a:lnTo>
                  <a:pt x="716" y="418"/>
                </a:lnTo>
                <a:lnTo>
                  <a:pt x="729" y="418"/>
                </a:lnTo>
                <a:lnTo>
                  <a:pt x="744" y="418"/>
                </a:lnTo>
                <a:lnTo>
                  <a:pt x="758" y="419"/>
                </a:lnTo>
                <a:lnTo>
                  <a:pt x="774" y="419"/>
                </a:lnTo>
                <a:lnTo>
                  <a:pt x="748" y="399"/>
                </a:lnTo>
                <a:lnTo>
                  <a:pt x="738" y="394"/>
                </a:lnTo>
                <a:lnTo>
                  <a:pt x="734" y="392"/>
                </a:lnTo>
                <a:lnTo>
                  <a:pt x="729" y="389"/>
                </a:lnTo>
                <a:lnTo>
                  <a:pt x="720" y="386"/>
                </a:lnTo>
                <a:lnTo>
                  <a:pt x="715" y="383"/>
                </a:lnTo>
                <a:lnTo>
                  <a:pt x="710" y="381"/>
                </a:lnTo>
                <a:lnTo>
                  <a:pt x="699" y="377"/>
                </a:lnTo>
                <a:lnTo>
                  <a:pt x="694" y="376"/>
                </a:lnTo>
                <a:lnTo>
                  <a:pt x="688" y="375"/>
                </a:lnTo>
                <a:lnTo>
                  <a:pt x="676" y="371"/>
                </a:lnTo>
                <a:lnTo>
                  <a:pt x="672" y="370"/>
                </a:lnTo>
                <a:lnTo>
                  <a:pt x="665" y="368"/>
                </a:lnTo>
                <a:lnTo>
                  <a:pt x="653" y="366"/>
                </a:lnTo>
                <a:lnTo>
                  <a:pt x="647" y="365"/>
                </a:lnTo>
                <a:lnTo>
                  <a:pt x="641" y="364"/>
                </a:lnTo>
                <a:lnTo>
                  <a:pt x="627" y="362"/>
                </a:lnTo>
                <a:lnTo>
                  <a:pt x="615" y="360"/>
                </a:lnTo>
                <a:lnTo>
                  <a:pt x="601" y="359"/>
                </a:lnTo>
                <a:lnTo>
                  <a:pt x="594" y="359"/>
                </a:lnTo>
                <a:lnTo>
                  <a:pt x="587" y="359"/>
                </a:lnTo>
                <a:lnTo>
                  <a:pt x="572" y="357"/>
                </a:lnTo>
                <a:lnTo>
                  <a:pt x="557" y="357"/>
                </a:lnTo>
                <a:lnTo>
                  <a:pt x="549" y="357"/>
                </a:lnTo>
                <a:lnTo>
                  <a:pt x="539" y="359"/>
                </a:lnTo>
                <a:lnTo>
                  <a:pt x="529" y="359"/>
                </a:lnTo>
                <a:lnTo>
                  <a:pt x="519" y="359"/>
                </a:lnTo>
                <a:lnTo>
                  <a:pt x="509" y="360"/>
                </a:lnTo>
                <a:lnTo>
                  <a:pt x="499" y="360"/>
                </a:lnTo>
                <a:lnTo>
                  <a:pt x="490" y="361"/>
                </a:lnTo>
                <a:lnTo>
                  <a:pt x="478" y="362"/>
                </a:lnTo>
                <a:lnTo>
                  <a:pt x="469" y="364"/>
                </a:lnTo>
                <a:lnTo>
                  <a:pt x="458" y="365"/>
                </a:lnTo>
                <a:lnTo>
                  <a:pt x="448" y="367"/>
                </a:lnTo>
                <a:lnTo>
                  <a:pt x="437" y="368"/>
                </a:lnTo>
                <a:lnTo>
                  <a:pt x="426" y="370"/>
                </a:lnTo>
                <a:lnTo>
                  <a:pt x="415" y="372"/>
                </a:lnTo>
                <a:lnTo>
                  <a:pt x="403" y="375"/>
                </a:lnTo>
                <a:lnTo>
                  <a:pt x="392" y="377"/>
                </a:lnTo>
                <a:lnTo>
                  <a:pt x="392" y="413"/>
                </a:lnTo>
                <a:lnTo>
                  <a:pt x="399" y="413"/>
                </a:lnTo>
                <a:lnTo>
                  <a:pt x="406" y="413"/>
                </a:lnTo>
                <a:lnTo>
                  <a:pt x="412" y="413"/>
                </a:lnTo>
                <a:lnTo>
                  <a:pt x="419" y="413"/>
                </a:lnTo>
                <a:lnTo>
                  <a:pt x="426" y="413"/>
                </a:lnTo>
                <a:lnTo>
                  <a:pt x="432" y="414"/>
                </a:lnTo>
                <a:lnTo>
                  <a:pt x="437" y="414"/>
                </a:lnTo>
                <a:lnTo>
                  <a:pt x="443" y="414"/>
                </a:lnTo>
                <a:lnTo>
                  <a:pt x="448" y="414"/>
                </a:lnTo>
                <a:lnTo>
                  <a:pt x="454" y="414"/>
                </a:lnTo>
                <a:lnTo>
                  <a:pt x="459" y="414"/>
                </a:lnTo>
                <a:lnTo>
                  <a:pt x="464" y="414"/>
                </a:lnTo>
                <a:lnTo>
                  <a:pt x="472" y="415"/>
                </a:lnTo>
                <a:lnTo>
                  <a:pt x="476" y="415"/>
                </a:lnTo>
                <a:lnTo>
                  <a:pt x="481" y="415"/>
                </a:lnTo>
                <a:lnTo>
                  <a:pt x="483" y="415"/>
                </a:lnTo>
                <a:lnTo>
                  <a:pt x="487" y="415"/>
                </a:lnTo>
                <a:lnTo>
                  <a:pt x="491" y="415"/>
                </a:lnTo>
                <a:lnTo>
                  <a:pt x="494" y="415"/>
                </a:lnTo>
                <a:lnTo>
                  <a:pt x="497" y="415"/>
                </a:lnTo>
                <a:lnTo>
                  <a:pt x="499" y="415"/>
                </a:lnTo>
                <a:lnTo>
                  <a:pt x="502" y="415"/>
                </a:lnTo>
                <a:lnTo>
                  <a:pt x="504" y="416"/>
                </a:lnTo>
                <a:lnTo>
                  <a:pt x="507" y="416"/>
                </a:lnTo>
                <a:lnTo>
                  <a:pt x="509" y="416"/>
                </a:lnTo>
                <a:lnTo>
                  <a:pt x="510" y="416"/>
                </a:lnTo>
                <a:lnTo>
                  <a:pt x="512" y="416"/>
                </a:lnTo>
                <a:lnTo>
                  <a:pt x="513" y="416"/>
                </a:lnTo>
                <a:lnTo>
                  <a:pt x="514" y="416"/>
                </a:lnTo>
                <a:lnTo>
                  <a:pt x="515" y="416"/>
                </a:lnTo>
                <a:lnTo>
                  <a:pt x="515" y="418"/>
                </a:lnTo>
                <a:lnTo>
                  <a:pt x="519" y="418"/>
                </a:lnTo>
                <a:lnTo>
                  <a:pt x="522" y="418"/>
                </a:lnTo>
                <a:lnTo>
                  <a:pt x="524" y="419"/>
                </a:lnTo>
                <a:lnTo>
                  <a:pt x="526" y="419"/>
                </a:lnTo>
                <a:lnTo>
                  <a:pt x="529" y="420"/>
                </a:lnTo>
                <a:lnTo>
                  <a:pt x="531" y="421"/>
                </a:lnTo>
                <a:lnTo>
                  <a:pt x="533" y="421"/>
                </a:lnTo>
                <a:lnTo>
                  <a:pt x="534" y="423"/>
                </a:lnTo>
                <a:lnTo>
                  <a:pt x="535" y="424"/>
                </a:lnTo>
                <a:lnTo>
                  <a:pt x="536" y="424"/>
                </a:lnTo>
                <a:lnTo>
                  <a:pt x="538" y="426"/>
                </a:lnTo>
                <a:lnTo>
                  <a:pt x="540" y="429"/>
                </a:lnTo>
                <a:lnTo>
                  <a:pt x="540" y="430"/>
                </a:lnTo>
                <a:lnTo>
                  <a:pt x="541" y="431"/>
                </a:lnTo>
                <a:lnTo>
                  <a:pt x="541" y="432"/>
                </a:lnTo>
                <a:lnTo>
                  <a:pt x="542" y="434"/>
                </a:lnTo>
                <a:lnTo>
                  <a:pt x="542" y="436"/>
                </a:lnTo>
                <a:lnTo>
                  <a:pt x="542" y="437"/>
                </a:lnTo>
                <a:lnTo>
                  <a:pt x="542" y="440"/>
                </a:lnTo>
                <a:lnTo>
                  <a:pt x="542" y="441"/>
                </a:lnTo>
                <a:lnTo>
                  <a:pt x="544" y="446"/>
                </a:lnTo>
                <a:lnTo>
                  <a:pt x="544" y="540"/>
                </a:lnTo>
                <a:lnTo>
                  <a:pt x="279" y="578"/>
                </a:lnTo>
                <a:lnTo>
                  <a:pt x="279" y="564"/>
                </a:lnTo>
                <a:lnTo>
                  <a:pt x="282" y="550"/>
                </a:lnTo>
                <a:lnTo>
                  <a:pt x="283" y="537"/>
                </a:lnTo>
                <a:lnTo>
                  <a:pt x="285" y="524"/>
                </a:lnTo>
                <a:lnTo>
                  <a:pt x="289" y="511"/>
                </a:lnTo>
                <a:lnTo>
                  <a:pt x="290" y="505"/>
                </a:lnTo>
                <a:lnTo>
                  <a:pt x="293" y="499"/>
                </a:lnTo>
                <a:lnTo>
                  <a:pt x="298" y="486"/>
                </a:lnTo>
                <a:lnTo>
                  <a:pt x="303" y="474"/>
                </a:lnTo>
                <a:lnTo>
                  <a:pt x="308" y="462"/>
                </a:lnTo>
                <a:lnTo>
                  <a:pt x="314" y="451"/>
                </a:lnTo>
                <a:lnTo>
                  <a:pt x="317" y="445"/>
                </a:lnTo>
                <a:lnTo>
                  <a:pt x="321" y="440"/>
                </a:lnTo>
                <a:lnTo>
                  <a:pt x="328" y="429"/>
                </a:lnTo>
                <a:lnTo>
                  <a:pt x="336" y="419"/>
                </a:lnTo>
                <a:lnTo>
                  <a:pt x="344" y="408"/>
                </a:lnTo>
                <a:lnTo>
                  <a:pt x="353" y="398"/>
                </a:lnTo>
                <a:lnTo>
                  <a:pt x="363" y="388"/>
                </a:lnTo>
                <a:lnTo>
                  <a:pt x="378" y="375"/>
                </a:lnTo>
                <a:lnTo>
                  <a:pt x="378" y="373"/>
                </a:lnTo>
                <a:lnTo>
                  <a:pt x="387" y="365"/>
                </a:lnTo>
                <a:lnTo>
                  <a:pt x="397" y="356"/>
                </a:lnTo>
                <a:lnTo>
                  <a:pt x="408" y="349"/>
                </a:lnTo>
                <a:lnTo>
                  <a:pt x="419" y="343"/>
                </a:lnTo>
                <a:lnTo>
                  <a:pt x="431" y="337"/>
                </a:lnTo>
                <a:lnTo>
                  <a:pt x="442" y="330"/>
                </a:lnTo>
                <a:lnTo>
                  <a:pt x="453" y="324"/>
                </a:lnTo>
                <a:lnTo>
                  <a:pt x="465" y="321"/>
                </a:lnTo>
                <a:lnTo>
                  <a:pt x="476" y="316"/>
                </a:lnTo>
                <a:lnTo>
                  <a:pt x="488" y="312"/>
                </a:lnTo>
                <a:lnTo>
                  <a:pt x="501" y="309"/>
                </a:lnTo>
                <a:lnTo>
                  <a:pt x="513" y="307"/>
                </a:lnTo>
                <a:lnTo>
                  <a:pt x="525" y="306"/>
                </a:lnTo>
                <a:lnTo>
                  <a:pt x="538" y="303"/>
                </a:lnTo>
                <a:lnTo>
                  <a:pt x="550" y="303"/>
                </a:lnTo>
                <a:lnTo>
                  <a:pt x="563" y="303"/>
                </a:lnTo>
                <a:lnTo>
                  <a:pt x="571" y="303"/>
                </a:lnTo>
                <a:lnTo>
                  <a:pt x="578" y="303"/>
                </a:lnTo>
                <a:close/>
                <a:moveTo>
                  <a:pt x="801" y="586"/>
                </a:moveTo>
                <a:lnTo>
                  <a:pt x="583" y="586"/>
                </a:lnTo>
                <a:lnTo>
                  <a:pt x="583" y="558"/>
                </a:lnTo>
                <a:lnTo>
                  <a:pt x="801" y="586"/>
                </a:lnTo>
                <a:close/>
                <a:moveTo>
                  <a:pt x="544" y="586"/>
                </a:moveTo>
                <a:lnTo>
                  <a:pt x="544" y="617"/>
                </a:lnTo>
                <a:lnTo>
                  <a:pt x="321" y="586"/>
                </a:lnTo>
                <a:lnTo>
                  <a:pt x="544" y="586"/>
                </a:lnTo>
                <a:close/>
                <a:moveTo>
                  <a:pt x="556" y="287"/>
                </a:moveTo>
                <a:lnTo>
                  <a:pt x="545" y="289"/>
                </a:lnTo>
                <a:lnTo>
                  <a:pt x="534" y="289"/>
                </a:lnTo>
                <a:lnTo>
                  <a:pt x="523" y="291"/>
                </a:lnTo>
                <a:lnTo>
                  <a:pt x="512" y="292"/>
                </a:lnTo>
                <a:lnTo>
                  <a:pt x="501" y="295"/>
                </a:lnTo>
                <a:lnTo>
                  <a:pt x="490" y="297"/>
                </a:lnTo>
                <a:lnTo>
                  <a:pt x="480" y="300"/>
                </a:lnTo>
                <a:lnTo>
                  <a:pt x="470" y="303"/>
                </a:lnTo>
                <a:lnTo>
                  <a:pt x="459" y="307"/>
                </a:lnTo>
                <a:lnTo>
                  <a:pt x="449" y="311"/>
                </a:lnTo>
                <a:lnTo>
                  <a:pt x="439" y="316"/>
                </a:lnTo>
                <a:lnTo>
                  <a:pt x="429" y="321"/>
                </a:lnTo>
                <a:lnTo>
                  <a:pt x="419" y="325"/>
                </a:lnTo>
                <a:lnTo>
                  <a:pt x="411" y="330"/>
                </a:lnTo>
                <a:lnTo>
                  <a:pt x="401" y="337"/>
                </a:lnTo>
                <a:lnTo>
                  <a:pt x="392" y="343"/>
                </a:lnTo>
                <a:lnTo>
                  <a:pt x="400" y="327"/>
                </a:lnTo>
                <a:lnTo>
                  <a:pt x="410" y="311"/>
                </a:lnTo>
                <a:lnTo>
                  <a:pt x="413" y="303"/>
                </a:lnTo>
                <a:lnTo>
                  <a:pt x="418" y="295"/>
                </a:lnTo>
                <a:lnTo>
                  <a:pt x="428" y="281"/>
                </a:lnTo>
                <a:lnTo>
                  <a:pt x="438" y="266"/>
                </a:lnTo>
                <a:lnTo>
                  <a:pt x="448" y="253"/>
                </a:lnTo>
                <a:lnTo>
                  <a:pt x="459" y="241"/>
                </a:lnTo>
                <a:lnTo>
                  <a:pt x="470" y="228"/>
                </a:lnTo>
                <a:lnTo>
                  <a:pt x="556" y="238"/>
                </a:lnTo>
                <a:lnTo>
                  <a:pt x="556" y="287"/>
                </a:lnTo>
                <a:close/>
                <a:moveTo>
                  <a:pt x="448" y="232"/>
                </a:moveTo>
                <a:lnTo>
                  <a:pt x="440" y="239"/>
                </a:lnTo>
                <a:lnTo>
                  <a:pt x="434" y="247"/>
                </a:lnTo>
                <a:lnTo>
                  <a:pt x="428" y="254"/>
                </a:lnTo>
                <a:lnTo>
                  <a:pt x="422" y="262"/>
                </a:lnTo>
                <a:lnTo>
                  <a:pt x="417" y="270"/>
                </a:lnTo>
                <a:lnTo>
                  <a:pt x="411" y="279"/>
                </a:lnTo>
                <a:lnTo>
                  <a:pt x="406" y="287"/>
                </a:lnTo>
                <a:lnTo>
                  <a:pt x="400" y="296"/>
                </a:lnTo>
                <a:lnTo>
                  <a:pt x="395" y="305"/>
                </a:lnTo>
                <a:lnTo>
                  <a:pt x="390" y="314"/>
                </a:lnTo>
                <a:lnTo>
                  <a:pt x="385" y="323"/>
                </a:lnTo>
                <a:lnTo>
                  <a:pt x="380" y="333"/>
                </a:lnTo>
                <a:lnTo>
                  <a:pt x="375" y="343"/>
                </a:lnTo>
                <a:lnTo>
                  <a:pt x="370" y="354"/>
                </a:lnTo>
                <a:lnTo>
                  <a:pt x="367" y="364"/>
                </a:lnTo>
                <a:lnTo>
                  <a:pt x="352" y="377"/>
                </a:lnTo>
                <a:lnTo>
                  <a:pt x="312" y="426"/>
                </a:lnTo>
                <a:lnTo>
                  <a:pt x="269" y="408"/>
                </a:lnTo>
                <a:lnTo>
                  <a:pt x="277" y="393"/>
                </a:lnTo>
                <a:lnTo>
                  <a:pt x="283" y="381"/>
                </a:lnTo>
                <a:lnTo>
                  <a:pt x="290" y="367"/>
                </a:lnTo>
                <a:lnTo>
                  <a:pt x="298" y="354"/>
                </a:lnTo>
                <a:lnTo>
                  <a:pt x="305" y="340"/>
                </a:lnTo>
                <a:lnTo>
                  <a:pt x="314" y="328"/>
                </a:lnTo>
                <a:lnTo>
                  <a:pt x="322" y="316"/>
                </a:lnTo>
                <a:lnTo>
                  <a:pt x="331" y="303"/>
                </a:lnTo>
                <a:lnTo>
                  <a:pt x="339" y="291"/>
                </a:lnTo>
                <a:lnTo>
                  <a:pt x="349" y="279"/>
                </a:lnTo>
                <a:lnTo>
                  <a:pt x="359" y="268"/>
                </a:lnTo>
                <a:lnTo>
                  <a:pt x="369" y="255"/>
                </a:lnTo>
                <a:lnTo>
                  <a:pt x="379" y="244"/>
                </a:lnTo>
                <a:lnTo>
                  <a:pt x="390" y="233"/>
                </a:lnTo>
                <a:lnTo>
                  <a:pt x="401" y="222"/>
                </a:lnTo>
                <a:lnTo>
                  <a:pt x="412" y="211"/>
                </a:lnTo>
                <a:lnTo>
                  <a:pt x="454" y="225"/>
                </a:lnTo>
                <a:lnTo>
                  <a:pt x="448" y="232"/>
                </a:lnTo>
                <a:close/>
                <a:moveTo>
                  <a:pt x="305" y="440"/>
                </a:moveTo>
                <a:lnTo>
                  <a:pt x="300" y="448"/>
                </a:lnTo>
                <a:lnTo>
                  <a:pt x="295" y="457"/>
                </a:lnTo>
                <a:lnTo>
                  <a:pt x="292" y="466"/>
                </a:lnTo>
                <a:lnTo>
                  <a:pt x="288" y="474"/>
                </a:lnTo>
                <a:lnTo>
                  <a:pt x="284" y="481"/>
                </a:lnTo>
                <a:lnTo>
                  <a:pt x="280" y="491"/>
                </a:lnTo>
                <a:lnTo>
                  <a:pt x="278" y="500"/>
                </a:lnTo>
                <a:lnTo>
                  <a:pt x="276" y="508"/>
                </a:lnTo>
                <a:lnTo>
                  <a:pt x="273" y="517"/>
                </a:lnTo>
                <a:lnTo>
                  <a:pt x="271" y="526"/>
                </a:lnTo>
                <a:lnTo>
                  <a:pt x="269" y="534"/>
                </a:lnTo>
                <a:lnTo>
                  <a:pt x="267" y="544"/>
                </a:lnTo>
                <a:lnTo>
                  <a:pt x="266" y="553"/>
                </a:lnTo>
                <a:lnTo>
                  <a:pt x="266" y="563"/>
                </a:lnTo>
                <a:lnTo>
                  <a:pt x="264" y="571"/>
                </a:lnTo>
                <a:lnTo>
                  <a:pt x="264" y="581"/>
                </a:lnTo>
                <a:lnTo>
                  <a:pt x="228" y="581"/>
                </a:lnTo>
                <a:lnTo>
                  <a:pt x="228" y="570"/>
                </a:lnTo>
                <a:lnTo>
                  <a:pt x="229" y="560"/>
                </a:lnTo>
                <a:lnTo>
                  <a:pt x="229" y="550"/>
                </a:lnTo>
                <a:lnTo>
                  <a:pt x="231" y="540"/>
                </a:lnTo>
                <a:lnTo>
                  <a:pt x="234" y="521"/>
                </a:lnTo>
                <a:lnTo>
                  <a:pt x="235" y="511"/>
                </a:lnTo>
                <a:lnTo>
                  <a:pt x="237" y="501"/>
                </a:lnTo>
                <a:lnTo>
                  <a:pt x="240" y="490"/>
                </a:lnTo>
                <a:lnTo>
                  <a:pt x="242" y="480"/>
                </a:lnTo>
                <a:lnTo>
                  <a:pt x="246" y="470"/>
                </a:lnTo>
                <a:lnTo>
                  <a:pt x="248" y="461"/>
                </a:lnTo>
                <a:lnTo>
                  <a:pt x="256" y="441"/>
                </a:lnTo>
                <a:lnTo>
                  <a:pt x="264" y="421"/>
                </a:lnTo>
                <a:lnTo>
                  <a:pt x="305" y="440"/>
                </a:lnTo>
                <a:close/>
                <a:moveTo>
                  <a:pt x="264" y="596"/>
                </a:moveTo>
                <a:lnTo>
                  <a:pt x="264" y="606"/>
                </a:lnTo>
                <a:lnTo>
                  <a:pt x="264" y="615"/>
                </a:lnTo>
                <a:lnTo>
                  <a:pt x="266" y="624"/>
                </a:lnTo>
                <a:lnTo>
                  <a:pt x="267" y="634"/>
                </a:lnTo>
                <a:lnTo>
                  <a:pt x="268" y="644"/>
                </a:lnTo>
                <a:lnTo>
                  <a:pt x="269" y="652"/>
                </a:lnTo>
                <a:lnTo>
                  <a:pt x="272" y="662"/>
                </a:lnTo>
                <a:lnTo>
                  <a:pt x="274" y="672"/>
                </a:lnTo>
                <a:lnTo>
                  <a:pt x="277" y="680"/>
                </a:lnTo>
                <a:lnTo>
                  <a:pt x="280" y="689"/>
                </a:lnTo>
                <a:lnTo>
                  <a:pt x="283" y="699"/>
                </a:lnTo>
                <a:lnTo>
                  <a:pt x="287" y="707"/>
                </a:lnTo>
                <a:lnTo>
                  <a:pt x="290" y="716"/>
                </a:lnTo>
                <a:lnTo>
                  <a:pt x="295" y="725"/>
                </a:lnTo>
                <a:lnTo>
                  <a:pt x="300" y="733"/>
                </a:lnTo>
                <a:lnTo>
                  <a:pt x="305" y="742"/>
                </a:lnTo>
                <a:lnTo>
                  <a:pt x="268" y="758"/>
                </a:lnTo>
                <a:lnTo>
                  <a:pt x="263" y="747"/>
                </a:lnTo>
                <a:lnTo>
                  <a:pt x="258" y="737"/>
                </a:lnTo>
                <a:lnTo>
                  <a:pt x="255" y="727"/>
                </a:lnTo>
                <a:lnTo>
                  <a:pt x="251" y="716"/>
                </a:lnTo>
                <a:lnTo>
                  <a:pt x="247" y="706"/>
                </a:lnTo>
                <a:lnTo>
                  <a:pt x="245" y="696"/>
                </a:lnTo>
                <a:lnTo>
                  <a:pt x="241" y="687"/>
                </a:lnTo>
                <a:lnTo>
                  <a:pt x="239" y="676"/>
                </a:lnTo>
                <a:lnTo>
                  <a:pt x="236" y="666"/>
                </a:lnTo>
                <a:lnTo>
                  <a:pt x="234" y="656"/>
                </a:lnTo>
                <a:lnTo>
                  <a:pt x="232" y="646"/>
                </a:lnTo>
                <a:lnTo>
                  <a:pt x="231" y="636"/>
                </a:lnTo>
                <a:lnTo>
                  <a:pt x="230" y="625"/>
                </a:lnTo>
                <a:lnTo>
                  <a:pt x="229" y="615"/>
                </a:lnTo>
                <a:lnTo>
                  <a:pt x="228" y="606"/>
                </a:lnTo>
                <a:lnTo>
                  <a:pt x="228" y="596"/>
                </a:lnTo>
                <a:lnTo>
                  <a:pt x="264" y="596"/>
                </a:lnTo>
                <a:close/>
                <a:moveTo>
                  <a:pt x="312" y="755"/>
                </a:moveTo>
                <a:lnTo>
                  <a:pt x="352" y="806"/>
                </a:lnTo>
                <a:lnTo>
                  <a:pt x="389" y="835"/>
                </a:lnTo>
                <a:lnTo>
                  <a:pt x="395" y="849"/>
                </a:lnTo>
                <a:lnTo>
                  <a:pt x="399" y="856"/>
                </a:lnTo>
                <a:lnTo>
                  <a:pt x="402" y="862"/>
                </a:lnTo>
                <a:lnTo>
                  <a:pt x="407" y="868"/>
                </a:lnTo>
                <a:lnTo>
                  <a:pt x="411" y="875"/>
                </a:lnTo>
                <a:lnTo>
                  <a:pt x="419" y="888"/>
                </a:lnTo>
                <a:lnTo>
                  <a:pt x="428" y="899"/>
                </a:lnTo>
                <a:lnTo>
                  <a:pt x="437" y="911"/>
                </a:lnTo>
                <a:lnTo>
                  <a:pt x="442" y="918"/>
                </a:lnTo>
                <a:lnTo>
                  <a:pt x="446" y="924"/>
                </a:lnTo>
                <a:lnTo>
                  <a:pt x="458" y="935"/>
                </a:lnTo>
                <a:lnTo>
                  <a:pt x="412" y="950"/>
                </a:lnTo>
                <a:lnTo>
                  <a:pt x="402" y="941"/>
                </a:lnTo>
                <a:lnTo>
                  <a:pt x="391" y="931"/>
                </a:lnTo>
                <a:lnTo>
                  <a:pt x="381" y="921"/>
                </a:lnTo>
                <a:lnTo>
                  <a:pt x="371" y="911"/>
                </a:lnTo>
                <a:lnTo>
                  <a:pt x="362" y="902"/>
                </a:lnTo>
                <a:lnTo>
                  <a:pt x="353" y="892"/>
                </a:lnTo>
                <a:lnTo>
                  <a:pt x="344" y="881"/>
                </a:lnTo>
                <a:lnTo>
                  <a:pt x="336" y="870"/>
                </a:lnTo>
                <a:lnTo>
                  <a:pt x="327" y="859"/>
                </a:lnTo>
                <a:lnTo>
                  <a:pt x="319" y="846"/>
                </a:lnTo>
                <a:lnTo>
                  <a:pt x="310" y="834"/>
                </a:lnTo>
                <a:lnTo>
                  <a:pt x="303" y="823"/>
                </a:lnTo>
                <a:lnTo>
                  <a:pt x="295" y="809"/>
                </a:lnTo>
                <a:lnTo>
                  <a:pt x="288" y="797"/>
                </a:lnTo>
                <a:lnTo>
                  <a:pt x="280" y="784"/>
                </a:lnTo>
                <a:lnTo>
                  <a:pt x="273" y="770"/>
                </a:lnTo>
                <a:lnTo>
                  <a:pt x="312" y="755"/>
                </a:lnTo>
                <a:close/>
                <a:moveTo>
                  <a:pt x="451" y="904"/>
                </a:moveTo>
                <a:lnTo>
                  <a:pt x="444" y="895"/>
                </a:lnTo>
                <a:lnTo>
                  <a:pt x="437" y="886"/>
                </a:lnTo>
                <a:lnTo>
                  <a:pt x="429" y="876"/>
                </a:lnTo>
                <a:lnTo>
                  <a:pt x="422" y="865"/>
                </a:lnTo>
                <a:lnTo>
                  <a:pt x="416" y="855"/>
                </a:lnTo>
                <a:lnTo>
                  <a:pt x="424" y="859"/>
                </a:lnTo>
                <a:lnTo>
                  <a:pt x="433" y="864"/>
                </a:lnTo>
                <a:lnTo>
                  <a:pt x="442" y="867"/>
                </a:lnTo>
                <a:lnTo>
                  <a:pt x="450" y="871"/>
                </a:lnTo>
                <a:lnTo>
                  <a:pt x="459" y="875"/>
                </a:lnTo>
                <a:lnTo>
                  <a:pt x="467" y="877"/>
                </a:lnTo>
                <a:lnTo>
                  <a:pt x="476" y="881"/>
                </a:lnTo>
                <a:lnTo>
                  <a:pt x="486" y="883"/>
                </a:lnTo>
                <a:lnTo>
                  <a:pt x="494" y="884"/>
                </a:lnTo>
                <a:lnTo>
                  <a:pt x="503" y="887"/>
                </a:lnTo>
                <a:lnTo>
                  <a:pt x="512" y="888"/>
                </a:lnTo>
                <a:lnTo>
                  <a:pt x="520" y="891"/>
                </a:lnTo>
                <a:lnTo>
                  <a:pt x="529" y="891"/>
                </a:lnTo>
                <a:lnTo>
                  <a:pt x="538" y="892"/>
                </a:lnTo>
                <a:lnTo>
                  <a:pt x="547" y="892"/>
                </a:lnTo>
                <a:lnTo>
                  <a:pt x="556" y="893"/>
                </a:lnTo>
                <a:lnTo>
                  <a:pt x="556" y="921"/>
                </a:lnTo>
                <a:lnTo>
                  <a:pt x="474" y="931"/>
                </a:lnTo>
                <a:lnTo>
                  <a:pt x="466" y="922"/>
                </a:lnTo>
                <a:lnTo>
                  <a:pt x="459" y="914"/>
                </a:lnTo>
                <a:lnTo>
                  <a:pt x="451" y="904"/>
                </a:lnTo>
                <a:close/>
                <a:moveTo>
                  <a:pt x="549" y="877"/>
                </a:moveTo>
                <a:lnTo>
                  <a:pt x="541" y="877"/>
                </a:lnTo>
                <a:lnTo>
                  <a:pt x="535" y="876"/>
                </a:lnTo>
                <a:lnTo>
                  <a:pt x="528" y="876"/>
                </a:lnTo>
                <a:lnTo>
                  <a:pt x="520" y="875"/>
                </a:lnTo>
                <a:lnTo>
                  <a:pt x="514" y="873"/>
                </a:lnTo>
                <a:lnTo>
                  <a:pt x="507" y="872"/>
                </a:lnTo>
                <a:lnTo>
                  <a:pt x="501" y="871"/>
                </a:lnTo>
                <a:lnTo>
                  <a:pt x="493" y="868"/>
                </a:lnTo>
                <a:lnTo>
                  <a:pt x="481" y="866"/>
                </a:lnTo>
                <a:lnTo>
                  <a:pt x="467" y="861"/>
                </a:lnTo>
                <a:lnTo>
                  <a:pt x="455" y="856"/>
                </a:lnTo>
                <a:lnTo>
                  <a:pt x="449" y="854"/>
                </a:lnTo>
                <a:lnTo>
                  <a:pt x="443" y="851"/>
                </a:lnTo>
                <a:lnTo>
                  <a:pt x="431" y="845"/>
                </a:lnTo>
                <a:lnTo>
                  <a:pt x="418" y="838"/>
                </a:lnTo>
                <a:lnTo>
                  <a:pt x="407" y="830"/>
                </a:lnTo>
                <a:lnTo>
                  <a:pt x="395" y="822"/>
                </a:lnTo>
                <a:lnTo>
                  <a:pt x="384" y="813"/>
                </a:lnTo>
                <a:lnTo>
                  <a:pt x="379" y="808"/>
                </a:lnTo>
                <a:lnTo>
                  <a:pt x="373" y="803"/>
                </a:lnTo>
                <a:lnTo>
                  <a:pt x="368" y="798"/>
                </a:lnTo>
                <a:lnTo>
                  <a:pt x="363" y="793"/>
                </a:lnTo>
                <a:lnTo>
                  <a:pt x="358" y="789"/>
                </a:lnTo>
                <a:lnTo>
                  <a:pt x="353" y="782"/>
                </a:lnTo>
                <a:lnTo>
                  <a:pt x="348" y="778"/>
                </a:lnTo>
                <a:lnTo>
                  <a:pt x="343" y="773"/>
                </a:lnTo>
                <a:lnTo>
                  <a:pt x="335" y="762"/>
                </a:lnTo>
                <a:lnTo>
                  <a:pt x="331" y="755"/>
                </a:lnTo>
                <a:lnTo>
                  <a:pt x="327" y="750"/>
                </a:lnTo>
                <a:lnTo>
                  <a:pt x="324" y="744"/>
                </a:lnTo>
                <a:lnTo>
                  <a:pt x="320" y="739"/>
                </a:lnTo>
                <a:lnTo>
                  <a:pt x="316" y="733"/>
                </a:lnTo>
                <a:lnTo>
                  <a:pt x="312" y="727"/>
                </a:lnTo>
                <a:lnTo>
                  <a:pt x="310" y="721"/>
                </a:lnTo>
                <a:lnTo>
                  <a:pt x="306" y="716"/>
                </a:lnTo>
                <a:lnTo>
                  <a:pt x="301" y="704"/>
                </a:lnTo>
                <a:lnTo>
                  <a:pt x="299" y="698"/>
                </a:lnTo>
                <a:lnTo>
                  <a:pt x="296" y="692"/>
                </a:lnTo>
                <a:lnTo>
                  <a:pt x="292" y="678"/>
                </a:lnTo>
                <a:lnTo>
                  <a:pt x="290" y="672"/>
                </a:lnTo>
                <a:lnTo>
                  <a:pt x="288" y="666"/>
                </a:lnTo>
                <a:lnTo>
                  <a:pt x="287" y="660"/>
                </a:lnTo>
                <a:lnTo>
                  <a:pt x="285" y="652"/>
                </a:lnTo>
                <a:lnTo>
                  <a:pt x="284" y="646"/>
                </a:lnTo>
                <a:lnTo>
                  <a:pt x="283" y="639"/>
                </a:lnTo>
                <a:lnTo>
                  <a:pt x="282" y="633"/>
                </a:lnTo>
                <a:lnTo>
                  <a:pt x="280" y="625"/>
                </a:lnTo>
                <a:lnTo>
                  <a:pt x="279" y="612"/>
                </a:lnTo>
                <a:lnTo>
                  <a:pt x="279" y="604"/>
                </a:lnTo>
                <a:lnTo>
                  <a:pt x="279" y="598"/>
                </a:lnTo>
                <a:lnTo>
                  <a:pt x="544" y="631"/>
                </a:lnTo>
                <a:lnTo>
                  <a:pt x="544" y="861"/>
                </a:lnTo>
                <a:lnTo>
                  <a:pt x="583" y="861"/>
                </a:lnTo>
                <a:lnTo>
                  <a:pt x="583" y="631"/>
                </a:lnTo>
                <a:lnTo>
                  <a:pt x="847" y="596"/>
                </a:lnTo>
                <a:lnTo>
                  <a:pt x="847" y="603"/>
                </a:lnTo>
                <a:lnTo>
                  <a:pt x="847" y="610"/>
                </a:lnTo>
                <a:lnTo>
                  <a:pt x="846" y="617"/>
                </a:lnTo>
                <a:lnTo>
                  <a:pt x="846" y="624"/>
                </a:lnTo>
                <a:lnTo>
                  <a:pt x="845" y="628"/>
                </a:lnTo>
                <a:lnTo>
                  <a:pt x="845" y="631"/>
                </a:lnTo>
                <a:lnTo>
                  <a:pt x="844" y="637"/>
                </a:lnTo>
                <a:lnTo>
                  <a:pt x="842" y="645"/>
                </a:lnTo>
                <a:lnTo>
                  <a:pt x="841" y="651"/>
                </a:lnTo>
                <a:lnTo>
                  <a:pt x="841" y="655"/>
                </a:lnTo>
                <a:lnTo>
                  <a:pt x="840" y="656"/>
                </a:lnTo>
                <a:lnTo>
                  <a:pt x="840" y="658"/>
                </a:lnTo>
                <a:lnTo>
                  <a:pt x="839" y="664"/>
                </a:lnTo>
                <a:lnTo>
                  <a:pt x="836" y="671"/>
                </a:lnTo>
                <a:lnTo>
                  <a:pt x="835" y="674"/>
                </a:lnTo>
                <a:lnTo>
                  <a:pt x="835" y="678"/>
                </a:lnTo>
                <a:lnTo>
                  <a:pt x="833" y="684"/>
                </a:lnTo>
                <a:lnTo>
                  <a:pt x="830" y="690"/>
                </a:lnTo>
                <a:lnTo>
                  <a:pt x="830" y="692"/>
                </a:lnTo>
                <a:lnTo>
                  <a:pt x="829" y="694"/>
                </a:lnTo>
                <a:lnTo>
                  <a:pt x="828" y="696"/>
                </a:lnTo>
                <a:lnTo>
                  <a:pt x="825" y="703"/>
                </a:lnTo>
                <a:lnTo>
                  <a:pt x="823" y="709"/>
                </a:lnTo>
                <a:lnTo>
                  <a:pt x="820" y="715"/>
                </a:lnTo>
                <a:lnTo>
                  <a:pt x="817" y="721"/>
                </a:lnTo>
                <a:lnTo>
                  <a:pt x="814" y="727"/>
                </a:lnTo>
                <a:lnTo>
                  <a:pt x="810" y="733"/>
                </a:lnTo>
                <a:lnTo>
                  <a:pt x="807" y="738"/>
                </a:lnTo>
                <a:lnTo>
                  <a:pt x="803" y="744"/>
                </a:lnTo>
                <a:lnTo>
                  <a:pt x="799" y="750"/>
                </a:lnTo>
                <a:lnTo>
                  <a:pt x="797" y="753"/>
                </a:lnTo>
                <a:lnTo>
                  <a:pt x="796" y="755"/>
                </a:lnTo>
                <a:lnTo>
                  <a:pt x="792" y="762"/>
                </a:lnTo>
                <a:lnTo>
                  <a:pt x="783" y="773"/>
                </a:lnTo>
                <a:lnTo>
                  <a:pt x="782" y="774"/>
                </a:lnTo>
                <a:lnTo>
                  <a:pt x="781" y="775"/>
                </a:lnTo>
                <a:lnTo>
                  <a:pt x="779" y="778"/>
                </a:lnTo>
                <a:lnTo>
                  <a:pt x="774" y="782"/>
                </a:lnTo>
                <a:lnTo>
                  <a:pt x="771" y="786"/>
                </a:lnTo>
                <a:lnTo>
                  <a:pt x="769" y="789"/>
                </a:lnTo>
                <a:lnTo>
                  <a:pt x="764" y="793"/>
                </a:lnTo>
                <a:lnTo>
                  <a:pt x="759" y="798"/>
                </a:lnTo>
                <a:lnTo>
                  <a:pt x="753" y="803"/>
                </a:lnTo>
                <a:lnTo>
                  <a:pt x="748" y="808"/>
                </a:lnTo>
                <a:lnTo>
                  <a:pt x="742" y="813"/>
                </a:lnTo>
                <a:lnTo>
                  <a:pt x="731" y="822"/>
                </a:lnTo>
                <a:lnTo>
                  <a:pt x="729" y="823"/>
                </a:lnTo>
                <a:lnTo>
                  <a:pt x="728" y="824"/>
                </a:lnTo>
                <a:lnTo>
                  <a:pt x="726" y="825"/>
                </a:lnTo>
                <a:lnTo>
                  <a:pt x="720" y="830"/>
                </a:lnTo>
                <a:lnTo>
                  <a:pt x="708" y="838"/>
                </a:lnTo>
                <a:lnTo>
                  <a:pt x="702" y="841"/>
                </a:lnTo>
                <a:lnTo>
                  <a:pt x="696" y="845"/>
                </a:lnTo>
                <a:lnTo>
                  <a:pt x="690" y="848"/>
                </a:lnTo>
                <a:lnTo>
                  <a:pt x="688" y="849"/>
                </a:lnTo>
                <a:lnTo>
                  <a:pt x="684" y="851"/>
                </a:lnTo>
                <a:lnTo>
                  <a:pt x="678" y="854"/>
                </a:lnTo>
                <a:lnTo>
                  <a:pt x="672" y="856"/>
                </a:lnTo>
                <a:lnTo>
                  <a:pt x="665" y="859"/>
                </a:lnTo>
                <a:lnTo>
                  <a:pt x="659" y="861"/>
                </a:lnTo>
                <a:lnTo>
                  <a:pt x="652" y="864"/>
                </a:lnTo>
                <a:lnTo>
                  <a:pt x="646" y="866"/>
                </a:lnTo>
                <a:lnTo>
                  <a:pt x="640" y="867"/>
                </a:lnTo>
                <a:lnTo>
                  <a:pt x="636" y="868"/>
                </a:lnTo>
                <a:lnTo>
                  <a:pt x="635" y="868"/>
                </a:lnTo>
                <a:lnTo>
                  <a:pt x="632" y="868"/>
                </a:lnTo>
                <a:lnTo>
                  <a:pt x="626" y="871"/>
                </a:lnTo>
                <a:lnTo>
                  <a:pt x="622" y="871"/>
                </a:lnTo>
                <a:lnTo>
                  <a:pt x="620" y="872"/>
                </a:lnTo>
                <a:lnTo>
                  <a:pt x="613" y="873"/>
                </a:lnTo>
                <a:lnTo>
                  <a:pt x="605" y="875"/>
                </a:lnTo>
                <a:lnTo>
                  <a:pt x="599" y="876"/>
                </a:lnTo>
                <a:lnTo>
                  <a:pt x="592" y="876"/>
                </a:lnTo>
                <a:lnTo>
                  <a:pt x="584" y="877"/>
                </a:lnTo>
                <a:lnTo>
                  <a:pt x="578" y="877"/>
                </a:lnTo>
                <a:lnTo>
                  <a:pt x="571" y="877"/>
                </a:lnTo>
                <a:lnTo>
                  <a:pt x="567" y="877"/>
                </a:lnTo>
                <a:lnTo>
                  <a:pt x="565" y="877"/>
                </a:lnTo>
                <a:lnTo>
                  <a:pt x="563" y="877"/>
                </a:lnTo>
                <a:lnTo>
                  <a:pt x="556" y="877"/>
                </a:lnTo>
                <a:lnTo>
                  <a:pt x="549" y="877"/>
                </a:lnTo>
                <a:close/>
                <a:moveTo>
                  <a:pt x="571" y="893"/>
                </a:moveTo>
                <a:lnTo>
                  <a:pt x="579" y="892"/>
                </a:lnTo>
                <a:lnTo>
                  <a:pt x="584" y="892"/>
                </a:lnTo>
                <a:lnTo>
                  <a:pt x="587" y="892"/>
                </a:lnTo>
                <a:lnTo>
                  <a:pt x="589" y="892"/>
                </a:lnTo>
                <a:lnTo>
                  <a:pt x="590" y="892"/>
                </a:lnTo>
                <a:lnTo>
                  <a:pt x="593" y="892"/>
                </a:lnTo>
                <a:lnTo>
                  <a:pt x="598" y="891"/>
                </a:lnTo>
                <a:lnTo>
                  <a:pt x="606" y="891"/>
                </a:lnTo>
                <a:lnTo>
                  <a:pt x="615" y="888"/>
                </a:lnTo>
                <a:lnTo>
                  <a:pt x="619" y="888"/>
                </a:lnTo>
                <a:lnTo>
                  <a:pt x="624" y="887"/>
                </a:lnTo>
                <a:lnTo>
                  <a:pt x="632" y="886"/>
                </a:lnTo>
                <a:lnTo>
                  <a:pt x="637" y="884"/>
                </a:lnTo>
                <a:lnTo>
                  <a:pt x="641" y="883"/>
                </a:lnTo>
                <a:lnTo>
                  <a:pt x="649" y="881"/>
                </a:lnTo>
                <a:lnTo>
                  <a:pt x="653" y="879"/>
                </a:lnTo>
                <a:lnTo>
                  <a:pt x="654" y="879"/>
                </a:lnTo>
                <a:lnTo>
                  <a:pt x="656" y="878"/>
                </a:lnTo>
                <a:lnTo>
                  <a:pt x="658" y="878"/>
                </a:lnTo>
                <a:lnTo>
                  <a:pt x="662" y="877"/>
                </a:lnTo>
                <a:lnTo>
                  <a:pt x="667" y="875"/>
                </a:lnTo>
                <a:lnTo>
                  <a:pt x="674" y="872"/>
                </a:lnTo>
                <a:lnTo>
                  <a:pt x="683" y="868"/>
                </a:lnTo>
                <a:lnTo>
                  <a:pt x="686" y="867"/>
                </a:lnTo>
                <a:lnTo>
                  <a:pt x="691" y="865"/>
                </a:lnTo>
                <a:lnTo>
                  <a:pt x="699" y="861"/>
                </a:lnTo>
                <a:lnTo>
                  <a:pt x="707" y="856"/>
                </a:lnTo>
                <a:lnTo>
                  <a:pt x="704" y="862"/>
                </a:lnTo>
                <a:lnTo>
                  <a:pt x="700" y="870"/>
                </a:lnTo>
                <a:lnTo>
                  <a:pt x="696" y="875"/>
                </a:lnTo>
                <a:lnTo>
                  <a:pt x="692" y="881"/>
                </a:lnTo>
                <a:lnTo>
                  <a:pt x="689" y="887"/>
                </a:lnTo>
                <a:lnTo>
                  <a:pt x="685" y="892"/>
                </a:lnTo>
                <a:lnTo>
                  <a:pt x="681" y="897"/>
                </a:lnTo>
                <a:lnTo>
                  <a:pt x="678" y="902"/>
                </a:lnTo>
                <a:lnTo>
                  <a:pt x="674" y="907"/>
                </a:lnTo>
                <a:lnTo>
                  <a:pt x="672" y="910"/>
                </a:lnTo>
                <a:lnTo>
                  <a:pt x="668" y="914"/>
                </a:lnTo>
                <a:lnTo>
                  <a:pt x="664" y="918"/>
                </a:lnTo>
                <a:lnTo>
                  <a:pt x="662" y="921"/>
                </a:lnTo>
                <a:lnTo>
                  <a:pt x="658" y="925"/>
                </a:lnTo>
                <a:lnTo>
                  <a:pt x="656" y="927"/>
                </a:lnTo>
                <a:lnTo>
                  <a:pt x="653" y="931"/>
                </a:lnTo>
                <a:lnTo>
                  <a:pt x="571" y="921"/>
                </a:lnTo>
                <a:lnTo>
                  <a:pt x="571" y="893"/>
                </a:lnTo>
                <a:close/>
                <a:moveTo>
                  <a:pt x="679" y="924"/>
                </a:moveTo>
                <a:lnTo>
                  <a:pt x="688" y="913"/>
                </a:lnTo>
                <a:lnTo>
                  <a:pt x="690" y="910"/>
                </a:lnTo>
                <a:lnTo>
                  <a:pt x="690" y="909"/>
                </a:lnTo>
                <a:lnTo>
                  <a:pt x="690" y="908"/>
                </a:lnTo>
                <a:lnTo>
                  <a:pt x="691" y="907"/>
                </a:lnTo>
                <a:lnTo>
                  <a:pt x="696" y="902"/>
                </a:lnTo>
                <a:lnTo>
                  <a:pt x="704" y="889"/>
                </a:lnTo>
                <a:lnTo>
                  <a:pt x="712" y="877"/>
                </a:lnTo>
                <a:lnTo>
                  <a:pt x="720" y="865"/>
                </a:lnTo>
                <a:lnTo>
                  <a:pt x="723" y="859"/>
                </a:lnTo>
                <a:lnTo>
                  <a:pt x="727" y="852"/>
                </a:lnTo>
                <a:lnTo>
                  <a:pt x="734" y="839"/>
                </a:lnTo>
                <a:lnTo>
                  <a:pt x="775" y="806"/>
                </a:lnTo>
                <a:lnTo>
                  <a:pt x="815" y="755"/>
                </a:lnTo>
                <a:lnTo>
                  <a:pt x="854" y="770"/>
                </a:lnTo>
                <a:lnTo>
                  <a:pt x="851" y="774"/>
                </a:lnTo>
                <a:lnTo>
                  <a:pt x="850" y="776"/>
                </a:lnTo>
                <a:lnTo>
                  <a:pt x="847" y="782"/>
                </a:lnTo>
                <a:lnTo>
                  <a:pt x="844" y="789"/>
                </a:lnTo>
                <a:lnTo>
                  <a:pt x="841" y="795"/>
                </a:lnTo>
                <a:lnTo>
                  <a:pt x="835" y="807"/>
                </a:lnTo>
                <a:lnTo>
                  <a:pt x="829" y="819"/>
                </a:lnTo>
                <a:lnTo>
                  <a:pt x="825" y="824"/>
                </a:lnTo>
                <a:lnTo>
                  <a:pt x="822" y="830"/>
                </a:lnTo>
                <a:lnTo>
                  <a:pt x="814" y="843"/>
                </a:lnTo>
                <a:lnTo>
                  <a:pt x="806" y="854"/>
                </a:lnTo>
                <a:lnTo>
                  <a:pt x="798" y="865"/>
                </a:lnTo>
                <a:lnTo>
                  <a:pt x="796" y="868"/>
                </a:lnTo>
                <a:lnTo>
                  <a:pt x="794" y="870"/>
                </a:lnTo>
                <a:lnTo>
                  <a:pt x="793" y="871"/>
                </a:lnTo>
                <a:lnTo>
                  <a:pt x="790" y="876"/>
                </a:lnTo>
                <a:lnTo>
                  <a:pt x="785" y="882"/>
                </a:lnTo>
                <a:lnTo>
                  <a:pt x="781" y="887"/>
                </a:lnTo>
                <a:lnTo>
                  <a:pt x="771" y="898"/>
                </a:lnTo>
                <a:lnTo>
                  <a:pt x="761" y="909"/>
                </a:lnTo>
                <a:lnTo>
                  <a:pt x="752" y="920"/>
                </a:lnTo>
                <a:lnTo>
                  <a:pt x="742" y="931"/>
                </a:lnTo>
                <a:lnTo>
                  <a:pt x="731" y="941"/>
                </a:lnTo>
                <a:lnTo>
                  <a:pt x="721" y="952"/>
                </a:lnTo>
                <a:lnTo>
                  <a:pt x="670" y="935"/>
                </a:lnTo>
                <a:lnTo>
                  <a:pt x="679" y="924"/>
                </a:lnTo>
                <a:close/>
                <a:moveTo>
                  <a:pt x="822" y="742"/>
                </a:moveTo>
                <a:lnTo>
                  <a:pt x="826" y="733"/>
                </a:lnTo>
                <a:lnTo>
                  <a:pt x="829" y="730"/>
                </a:lnTo>
                <a:lnTo>
                  <a:pt x="831" y="725"/>
                </a:lnTo>
                <a:lnTo>
                  <a:pt x="835" y="716"/>
                </a:lnTo>
                <a:lnTo>
                  <a:pt x="840" y="707"/>
                </a:lnTo>
                <a:lnTo>
                  <a:pt x="842" y="698"/>
                </a:lnTo>
                <a:lnTo>
                  <a:pt x="845" y="694"/>
                </a:lnTo>
                <a:lnTo>
                  <a:pt x="846" y="689"/>
                </a:lnTo>
                <a:lnTo>
                  <a:pt x="847" y="684"/>
                </a:lnTo>
                <a:lnTo>
                  <a:pt x="850" y="680"/>
                </a:lnTo>
                <a:lnTo>
                  <a:pt x="852" y="671"/>
                </a:lnTo>
                <a:lnTo>
                  <a:pt x="854" y="666"/>
                </a:lnTo>
                <a:lnTo>
                  <a:pt x="855" y="662"/>
                </a:lnTo>
                <a:lnTo>
                  <a:pt x="856" y="652"/>
                </a:lnTo>
                <a:lnTo>
                  <a:pt x="857" y="647"/>
                </a:lnTo>
                <a:lnTo>
                  <a:pt x="858" y="642"/>
                </a:lnTo>
                <a:lnTo>
                  <a:pt x="858" y="637"/>
                </a:lnTo>
                <a:lnTo>
                  <a:pt x="860" y="633"/>
                </a:lnTo>
                <a:lnTo>
                  <a:pt x="860" y="631"/>
                </a:lnTo>
                <a:lnTo>
                  <a:pt x="860" y="630"/>
                </a:lnTo>
                <a:lnTo>
                  <a:pt x="860" y="628"/>
                </a:lnTo>
                <a:lnTo>
                  <a:pt x="861" y="624"/>
                </a:lnTo>
                <a:lnTo>
                  <a:pt x="861" y="621"/>
                </a:lnTo>
                <a:lnTo>
                  <a:pt x="861" y="620"/>
                </a:lnTo>
                <a:lnTo>
                  <a:pt x="861" y="619"/>
                </a:lnTo>
                <a:lnTo>
                  <a:pt x="861" y="614"/>
                </a:lnTo>
                <a:lnTo>
                  <a:pt x="862" y="604"/>
                </a:lnTo>
                <a:lnTo>
                  <a:pt x="862" y="601"/>
                </a:lnTo>
                <a:lnTo>
                  <a:pt x="862" y="599"/>
                </a:lnTo>
                <a:lnTo>
                  <a:pt x="862" y="594"/>
                </a:lnTo>
                <a:lnTo>
                  <a:pt x="897" y="594"/>
                </a:lnTo>
                <a:lnTo>
                  <a:pt x="897" y="599"/>
                </a:lnTo>
                <a:lnTo>
                  <a:pt x="897" y="601"/>
                </a:lnTo>
                <a:lnTo>
                  <a:pt x="897" y="602"/>
                </a:lnTo>
                <a:lnTo>
                  <a:pt x="897" y="604"/>
                </a:lnTo>
                <a:lnTo>
                  <a:pt x="895" y="614"/>
                </a:lnTo>
                <a:lnTo>
                  <a:pt x="895" y="625"/>
                </a:lnTo>
                <a:lnTo>
                  <a:pt x="894" y="635"/>
                </a:lnTo>
                <a:lnTo>
                  <a:pt x="893" y="646"/>
                </a:lnTo>
                <a:lnTo>
                  <a:pt x="890" y="656"/>
                </a:lnTo>
                <a:lnTo>
                  <a:pt x="889" y="666"/>
                </a:lnTo>
                <a:lnTo>
                  <a:pt x="887" y="677"/>
                </a:lnTo>
                <a:lnTo>
                  <a:pt x="884" y="687"/>
                </a:lnTo>
                <a:lnTo>
                  <a:pt x="882" y="696"/>
                </a:lnTo>
                <a:lnTo>
                  <a:pt x="879" y="707"/>
                </a:lnTo>
                <a:lnTo>
                  <a:pt x="876" y="717"/>
                </a:lnTo>
                <a:lnTo>
                  <a:pt x="872" y="727"/>
                </a:lnTo>
                <a:lnTo>
                  <a:pt x="868" y="737"/>
                </a:lnTo>
                <a:lnTo>
                  <a:pt x="867" y="739"/>
                </a:lnTo>
                <a:lnTo>
                  <a:pt x="867" y="741"/>
                </a:lnTo>
                <a:lnTo>
                  <a:pt x="867" y="742"/>
                </a:lnTo>
                <a:lnTo>
                  <a:pt x="865" y="747"/>
                </a:lnTo>
                <a:lnTo>
                  <a:pt x="861" y="758"/>
                </a:lnTo>
                <a:lnTo>
                  <a:pt x="822" y="742"/>
                </a:lnTo>
                <a:close/>
                <a:moveTo>
                  <a:pt x="949" y="373"/>
                </a:moveTo>
                <a:lnTo>
                  <a:pt x="956" y="386"/>
                </a:lnTo>
                <a:lnTo>
                  <a:pt x="962" y="397"/>
                </a:lnTo>
                <a:lnTo>
                  <a:pt x="967" y="409"/>
                </a:lnTo>
                <a:lnTo>
                  <a:pt x="972" y="421"/>
                </a:lnTo>
                <a:lnTo>
                  <a:pt x="977" y="434"/>
                </a:lnTo>
                <a:lnTo>
                  <a:pt x="980" y="447"/>
                </a:lnTo>
                <a:lnTo>
                  <a:pt x="984" y="459"/>
                </a:lnTo>
                <a:lnTo>
                  <a:pt x="988" y="472"/>
                </a:lnTo>
                <a:lnTo>
                  <a:pt x="991" y="485"/>
                </a:lnTo>
                <a:lnTo>
                  <a:pt x="994" y="497"/>
                </a:lnTo>
                <a:lnTo>
                  <a:pt x="996" y="511"/>
                </a:lnTo>
                <a:lnTo>
                  <a:pt x="997" y="524"/>
                </a:lnTo>
                <a:lnTo>
                  <a:pt x="999" y="538"/>
                </a:lnTo>
                <a:lnTo>
                  <a:pt x="1000" y="551"/>
                </a:lnTo>
                <a:lnTo>
                  <a:pt x="1000" y="565"/>
                </a:lnTo>
                <a:lnTo>
                  <a:pt x="1001" y="578"/>
                </a:lnTo>
                <a:lnTo>
                  <a:pt x="911" y="578"/>
                </a:lnTo>
                <a:lnTo>
                  <a:pt x="911" y="574"/>
                </a:lnTo>
                <a:lnTo>
                  <a:pt x="911" y="569"/>
                </a:lnTo>
                <a:lnTo>
                  <a:pt x="910" y="559"/>
                </a:lnTo>
                <a:lnTo>
                  <a:pt x="910" y="554"/>
                </a:lnTo>
                <a:lnTo>
                  <a:pt x="910" y="549"/>
                </a:lnTo>
                <a:lnTo>
                  <a:pt x="909" y="544"/>
                </a:lnTo>
                <a:lnTo>
                  <a:pt x="909" y="539"/>
                </a:lnTo>
                <a:lnTo>
                  <a:pt x="908" y="529"/>
                </a:lnTo>
                <a:lnTo>
                  <a:pt x="905" y="520"/>
                </a:lnTo>
                <a:lnTo>
                  <a:pt x="904" y="510"/>
                </a:lnTo>
                <a:lnTo>
                  <a:pt x="901" y="500"/>
                </a:lnTo>
                <a:lnTo>
                  <a:pt x="899" y="489"/>
                </a:lnTo>
                <a:lnTo>
                  <a:pt x="897" y="479"/>
                </a:lnTo>
                <a:lnTo>
                  <a:pt x="894" y="468"/>
                </a:lnTo>
                <a:lnTo>
                  <a:pt x="892" y="458"/>
                </a:lnTo>
                <a:lnTo>
                  <a:pt x="888" y="447"/>
                </a:lnTo>
                <a:lnTo>
                  <a:pt x="884" y="437"/>
                </a:lnTo>
                <a:lnTo>
                  <a:pt x="883" y="431"/>
                </a:lnTo>
                <a:lnTo>
                  <a:pt x="881" y="426"/>
                </a:lnTo>
                <a:lnTo>
                  <a:pt x="877" y="415"/>
                </a:lnTo>
                <a:lnTo>
                  <a:pt x="949" y="373"/>
                </a:lnTo>
                <a:close/>
                <a:moveTo>
                  <a:pt x="760" y="189"/>
                </a:moveTo>
                <a:lnTo>
                  <a:pt x="775" y="196"/>
                </a:lnTo>
                <a:lnTo>
                  <a:pt x="782" y="200"/>
                </a:lnTo>
                <a:lnTo>
                  <a:pt x="790" y="205"/>
                </a:lnTo>
                <a:lnTo>
                  <a:pt x="797" y="210"/>
                </a:lnTo>
                <a:lnTo>
                  <a:pt x="804" y="214"/>
                </a:lnTo>
                <a:lnTo>
                  <a:pt x="812" y="219"/>
                </a:lnTo>
                <a:lnTo>
                  <a:pt x="819" y="225"/>
                </a:lnTo>
                <a:lnTo>
                  <a:pt x="833" y="235"/>
                </a:lnTo>
                <a:lnTo>
                  <a:pt x="839" y="241"/>
                </a:lnTo>
                <a:lnTo>
                  <a:pt x="846" y="246"/>
                </a:lnTo>
                <a:lnTo>
                  <a:pt x="854" y="252"/>
                </a:lnTo>
                <a:lnTo>
                  <a:pt x="860" y="258"/>
                </a:lnTo>
                <a:lnTo>
                  <a:pt x="867" y="264"/>
                </a:lnTo>
                <a:lnTo>
                  <a:pt x="873" y="270"/>
                </a:lnTo>
                <a:lnTo>
                  <a:pt x="882" y="280"/>
                </a:lnTo>
                <a:lnTo>
                  <a:pt x="890" y="289"/>
                </a:lnTo>
                <a:lnTo>
                  <a:pt x="899" y="300"/>
                </a:lnTo>
                <a:lnTo>
                  <a:pt x="908" y="309"/>
                </a:lnTo>
                <a:lnTo>
                  <a:pt x="916" y="322"/>
                </a:lnTo>
                <a:lnTo>
                  <a:pt x="925" y="334"/>
                </a:lnTo>
                <a:lnTo>
                  <a:pt x="933" y="346"/>
                </a:lnTo>
                <a:lnTo>
                  <a:pt x="942" y="360"/>
                </a:lnTo>
                <a:lnTo>
                  <a:pt x="870" y="402"/>
                </a:lnTo>
                <a:lnTo>
                  <a:pt x="865" y="389"/>
                </a:lnTo>
                <a:lnTo>
                  <a:pt x="858" y="377"/>
                </a:lnTo>
                <a:lnTo>
                  <a:pt x="852" y="365"/>
                </a:lnTo>
                <a:lnTo>
                  <a:pt x="845" y="352"/>
                </a:lnTo>
                <a:lnTo>
                  <a:pt x="838" y="339"/>
                </a:lnTo>
                <a:lnTo>
                  <a:pt x="830" y="327"/>
                </a:lnTo>
                <a:lnTo>
                  <a:pt x="823" y="314"/>
                </a:lnTo>
                <a:lnTo>
                  <a:pt x="814" y="302"/>
                </a:lnTo>
                <a:lnTo>
                  <a:pt x="806" y="290"/>
                </a:lnTo>
                <a:lnTo>
                  <a:pt x="796" y="278"/>
                </a:lnTo>
                <a:lnTo>
                  <a:pt x="787" y="265"/>
                </a:lnTo>
                <a:lnTo>
                  <a:pt x="777" y="253"/>
                </a:lnTo>
                <a:lnTo>
                  <a:pt x="766" y="241"/>
                </a:lnTo>
                <a:lnTo>
                  <a:pt x="755" y="228"/>
                </a:lnTo>
                <a:lnTo>
                  <a:pt x="744" y="216"/>
                </a:lnTo>
                <a:lnTo>
                  <a:pt x="733" y="204"/>
                </a:lnTo>
                <a:lnTo>
                  <a:pt x="760" y="189"/>
                </a:lnTo>
                <a:close/>
                <a:moveTo>
                  <a:pt x="394" y="176"/>
                </a:moveTo>
                <a:lnTo>
                  <a:pt x="405" y="172"/>
                </a:lnTo>
                <a:lnTo>
                  <a:pt x="416" y="167"/>
                </a:lnTo>
                <a:lnTo>
                  <a:pt x="427" y="163"/>
                </a:lnTo>
                <a:lnTo>
                  <a:pt x="438" y="160"/>
                </a:lnTo>
                <a:lnTo>
                  <a:pt x="449" y="156"/>
                </a:lnTo>
                <a:lnTo>
                  <a:pt x="460" y="153"/>
                </a:lnTo>
                <a:lnTo>
                  <a:pt x="471" y="151"/>
                </a:lnTo>
                <a:lnTo>
                  <a:pt x="482" y="149"/>
                </a:lnTo>
                <a:lnTo>
                  <a:pt x="494" y="146"/>
                </a:lnTo>
                <a:lnTo>
                  <a:pt x="506" y="145"/>
                </a:lnTo>
                <a:lnTo>
                  <a:pt x="517" y="144"/>
                </a:lnTo>
                <a:lnTo>
                  <a:pt x="529" y="142"/>
                </a:lnTo>
                <a:lnTo>
                  <a:pt x="540" y="141"/>
                </a:lnTo>
                <a:lnTo>
                  <a:pt x="551" y="141"/>
                </a:lnTo>
                <a:lnTo>
                  <a:pt x="563" y="141"/>
                </a:lnTo>
                <a:lnTo>
                  <a:pt x="574" y="141"/>
                </a:lnTo>
                <a:lnTo>
                  <a:pt x="587" y="141"/>
                </a:lnTo>
                <a:lnTo>
                  <a:pt x="598" y="142"/>
                </a:lnTo>
                <a:lnTo>
                  <a:pt x="609" y="144"/>
                </a:lnTo>
                <a:lnTo>
                  <a:pt x="621" y="145"/>
                </a:lnTo>
                <a:lnTo>
                  <a:pt x="632" y="146"/>
                </a:lnTo>
                <a:lnTo>
                  <a:pt x="643" y="149"/>
                </a:lnTo>
                <a:lnTo>
                  <a:pt x="654" y="151"/>
                </a:lnTo>
                <a:lnTo>
                  <a:pt x="667" y="153"/>
                </a:lnTo>
                <a:lnTo>
                  <a:pt x="672" y="155"/>
                </a:lnTo>
                <a:lnTo>
                  <a:pt x="678" y="156"/>
                </a:lnTo>
                <a:lnTo>
                  <a:pt x="689" y="160"/>
                </a:lnTo>
                <a:lnTo>
                  <a:pt x="700" y="163"/>
                </a:lnTo>
                <a:lnTo>
                  <a:pt x="711" y="167"/>
                </a:lnTo>
                <a:lnTo>
                  <a:pt x="722" y="172"/>
                </a:lnTo>
                <a:lnTo>
                  <a:pt x="733" y="176"/>
                </a:lnTo>
                <a:lnTo>
                  <a:pt x="744" y="180"/>
                </a:lnTo>
                <a:lnTo>
                  <a:pt x="740" y="183"/>
                </a:lnTo>
                <a:lnTo>
                  <a:pt x="736" y="185"/>
                </a:lnTo>
                <a:lnTo>
                  <a:pt x="732" y="188"/>
                </a:lnTo>
                <a:lnTo>
                  <a:pt x="729" y="189"/>
                </a:lnTo>
                <a:lnTo>
                  <a:pt x="728" y="190"/>
                </a:lnTo>
                <a:lnTo>
                  <a:pt x="723" y="193"/>
                </a:lnTo>
                <a:lnTo>
                  <a:pt x="720" y="194"/>
                </a:lnTo>
                <a:lnTo>
                  <a:pt x="718" y="195"/>
                </a:lnTo>
                <a:lnTo>
                  <a:pt x="717" y="195"/>
                </a:lnTo>
                <a:lnTo>
                  <a:pt x="715" y="196"/>
                </a:lnTo>
                <a:lnTo>
                  <a:pt x="710" y="199"/>
                </a:lnTo>
                <a:lnTo>
                  <a:pt x="707" y="199"/>
                </a:lnTo>
                <a:lnTo>
                  <a:pt x="706" y="200"/>
                </a:lnTo>
                <a:lnTo>
                  <a:pt x="705" y="200"/>
                </a:lnTo>
                <a:lnTo>
                  <a:pt x="700" y="203"/>
                </a:lnTo>
                <a:lnTo>
                  <a:pt x="695" y="204"/>
                </a:lnTo>
                <a:lnTo>
                  <a:pt x="690" y="205"/>
                </a:lnTo>
                <a:lnTo>
                  <a:pt x="685" y="207"/>
                </a:lnTo>
                <a:lnTo>
                  <a:pt x="680" y="209"/>
                </a:lnTo>
                <a:lnTo>
                  <a:pt x="674" y="210"/>
                </a:lnTo>
                <a:lnTo>
                  <a:pt x="672" y="211"/>
                </a:lnTo>
                <a:lnTo>
                  <a:pt x="669" y="211"/>
                </a:lnTo>
                <a:lnTo>
                  <a:pt x="663" y="212"/>
                </a:lnTo>
                <a:lnTo>
                  <a:pt x="659" y="212"/>
                </a:lnTo>
                <a:lnTo>
                  <a:pt x="657" y="214"/>
                </a:lnTo>
                <a:lnTo>
                  <a:pt x="651" y="215"/>
                </a:lnTo>
                <a:lnTo>
                  <a:pt x="648" y="215"/>
                </a:lnTo>
                <a:lnTo>
                  <a:pt x="647" y="216"/>
                </a:lnTo>
                <a:lnTo>
                  <a:pt x="645" y="216"/>
                </a:lnTo>
                <a:lnTo>
                  <a:pt x="638" y="217"/>
                </a:lnTo>
                <a:lnTo>
                  <a:pt x="637" y="217"/>
                </a:lnTo>
                <a:lnTo>
                  <a:pt x="636" y="217"/>
                </a:lnTo>
                <a:lnTo>
                  <a:pt x="632" y="217"/>
                </a:lnTo>
                <a:lnTo>
                  <a:pt x="626" y="219"/>
                </a:lnTo>
                <a:lnTo>
                  <a:pt x="620" y="220"/>
                </a:lnTo>
                <a:lnTo>
                  <a:pt x="613" y="220"/>
                </a:lnTo>
                <a:lnTo>
                  <a:pt x="606" y="221"/>
                </a:lnTo>
                <a:lnTo>
                  <a:pt x="599" y="221"/>
                </a:lnTo>
                <a:lnTo>
                  <a:pt x="593" y="221"/>
                </a:lnTo>
                <a:lnTo>
                  <a:pt x="585" y="222"/>
                </a:lnTo>
                <a:lnTo>
                  <a:pt x="582" y="222"/>
                </a:lnTo>
                <a:lnTo>
                  <a:pt x="578" y="222"/>
                </a:lnTo>
                <a:lnTo>
                  <a:pt x="571" y="222"/>
                </a:lnTo>
                <a:lnTo>
                  <a:pt x="563" y="222"/>
                </a:lnTo>
                <a:lnTo>
                  <a:pt x="552" y="222"/>
                </a:lnTo>
                <a:lnTo>
                  <a:pt x="540" y="222"/>
                </a:lnTo>
                <a:lnTo>
                  <a:pt x="529" y="222"/>
                </a:lnTo>
                <a:lnTo>
                  <a:pt x="518" y="221"/>
                </a:lnTo>
                <a:lnTo>
                  <a:pt x="507" y="220"/>
                </a:lnTo>
                <a:lnTo>
                  <a:pt x="496" y="217"/>
                </a:lnTo>
                <a:lnTo>
                  <a:pt x="483" y="216"/>
                </a:lnTo>
                <a:lnTo>
                  <a:pt x="472" y="214"/>
                </a:lnTo>
                <a:lnTo>
                  <a:pt x="461" y="210"/>
                </a:lnTo>
                <a:lnTo>
                  <a:pt x="450" y="207"/>
                </a:lnTo>
                <a:lnTo>
                  <a:pt x="439" y="204"/>
                </a:lnTo>
                <a:lnTo>
                  <a:pt x="428" y="200"/>
                </a:lnTo>
                <a:lnTo>
                  <a:pt x="416" y="195"/>
                </a:lnTo>
                <a:lnTo>
                  <a:pt x="405" y="192"/>
                </a:lnTo>
                <a:lnTo>
                  <a:pt x="394" y="187"/>
                </a:lnTo>
                <a:lnTo>
                  <a:pt x="383" y="180"/>
                </a:lnTo>
                <a:lnTo>
                  <a:pt x="394" y="176"/>
                </a:lnTo>
                <a:close/>
                <a:moveTo>
                  <a:pt x="194" y="348"/>
                </a:moveTo>
                <a:lnTo>
                  <a:pt x="197" y="341"/>
                </a:lnTo>
                <a:lnTo>
                  <a:pt x="201" y="337"/>
                </a:lnTo>
                <a:lnTo>
                  <a:pt x="204" y="332"/>
                </a:lnTo>
                <a:lnTo>
                  <a:pt x="208" y="325"/>
                </a:lnTo>
                <a:lnTo>
                  <a:pt x="212" y="321"/>
                </a:lnTo>
                <a:lnTo>
                  <a:pt x="217" y="314"/>
                </a:lnTo>
                <a:lnTo>
                  <a:pt x="220" y="309"/>
                </a:lnTo>
                <a:lnTo>
                  <a:pt x="225" y="303"/>
                </a:lnTo>
                <a:lnTo>
                  <a:pt x="235" y="293"/>
                </a:lnTo>
                <a:lnTo>
                  <a:pt x="245" y="281"/>
                </a:lnTo>
                <a:lnTo>
                  <a:pt x="250" y="276"/>
                </a:lnTo>
                <a:lnTo>
                  <a:pt x="255" y="270"/>
                </a:lnTo>
                <a:lnTo>
                  <a:pt x="267" y="259"/>
                </a:lnTo>
                <a:lnTo>
                  <a:pt x="273" y="253"/>
                </a:lnTo>
                <a:lnTo>
                  <a:pt x="279" y="248"/>
                </a:lnTo>
                <a:lnTo>
                  <a:pt x="287" y="242"/>
                </a:lnTo>
                <a:lnTo>
                  <a:pt x="293" y="237"/>
                </a:lnTo>
                <a:lnTo>
                  <a:pt x="300" y="231"/>
                </a:lnTo>
                <a:lnTo>
                  <a:pt x="306" y="226"/>
                </a:lnTo>
                <a:lnTo>
                  <a:pt x="321" y="216"/>
                </a:lnTo>
                <a:lnTo>
                  <a:pt x="336" y="206"/>
                </a:lnTo>
                <a:lnTo>
                  <a:pt x="351" y="198"/>
                </a:lnTo>
                <a:lnTo>
                  <a:pt x="358" y="193"/>
                </a:lnTo>
                <a:lnTo>
                  <a:pt x="367" y="189"/>
                </a:lnTo>
                <a:lnTo>
                  <a:pt x="370" y="190"/>
                </a:lnTo>
                <a:lnTo>
                  <a:pt x="374" y="193"/>
                </a:lnTo>
                <a:lnTo>
                  <a:pt x="381" y="198"/>
                </a:lnTo>
                <a:lnTo>
                  <a:pt x="389" y="200"/>
                </a:lnTo>
                <a:lnTo>
                  <a:pt x="395" y="204"/>
                </a:lnTo>
                <a:lnTo>
                  <a:pt x="384" y="216"/>
                </a:lnTo>
                <a:lnTo>
                  <a:pt x="373" y="228"/>
                </a:lnTo>
                <a:lnTo>
                  <a:pt x="362" y="241"/>
                </a:lnTo>
                <a:lnTo>
                  <a:pt x="351" y="253"/>
                </a:lnTo>
                <a:lnTo>
                  <a:pt x="341" y="265"/>
                </a:lnTo>
                <a:lnTo>
                  <a:pt x="331" y="278"/>
                </a:lnTo>
                <a:lnTo>
                  <a:pt x="322" y="290"/>
                </a:lnTo>
                <a:lnTo>
                  <a:pt x="314" y="302"/>
                </a:lnTo>
                <a:lnTo>
                  <a:pt x="305" y="314"/>
                </a:lnTo>
                <a:lnTo>
                  <a:pt x="296" y="327"/>
                </a:lnTo>
                <a:lnTo>
                  <a:pt x="289" y="339"/>
                </a:lnTo>
                <a:lnTo>
                  <a:pt x="282" y="351"/>
                </a:lnTo>
                <a:lnTo>
                  <a:pt x="276" y="364"/>
                </a:lnTo>
                <a:lnTo>
                  <a:pt x="268" y="376"/>
                </a:lnTo>
                <a:lnTo>
                  <a:pt x="262" y="387"/>
                </a:lnTo>
                <a:lnTo>
                  <a:pt x="257" y="399"/>
                </a:lnTo>
                <a:lnTo>
                  <a:pt x="188" y="357"/>
                </a:lnTo>
                <a:lnTo>
                  <a:pt x="194" y="348"/>
                </a:lnTo>
                <a:close/>
                <a:moveTo>
                  <a:pt x="128" y="564"/>
                </a:moveTo>
                <a:lnTo>
                  <a:pt x="128" y="550"/>
                </a:lnTo>
                <a:lnTo>
                  <a:pt x="129" y="537"/>
                </a:lnTo>
                <a:lnTo>
                  <a:pt x="130" y="523"/>
                </a:lnTo>
                <a:lnTo>
                  <a:pt x="133" y="510"/>
                </a:lnTo>
                <a:lnTo>
                  <a:pt x="135" y="496"/>
                </a:lnTo>
                <a:lnTo>
                  <a:pt x="138" y="483"/>
                </a:lnTo>
                <a:lnTo>
                  <a:pt x="140" y="469"/>
                </a:lnTo>
                <a:lnTo>
                  <a:pt x="144" y="457"/>
                </a:lnTo>
                <a:lnTo>
                  <a:pt x="148" y="445"/>
                </a:lnTo>
                <a:lnTo>
                  <a:pt x="153" y="431"/>
                </a:lnTo>
                <a:lnTo>
                  <a:pt x="157" y="419"/>
                </a:lnTo>
                <a:lnTo>
                  <a:pt x="162" y="407"/>
                </a:lnTo>
                <a:lnTo>
                  <a:pt x="167" y="395"/>
                </a:lnTo>
                <a:lnTo>
                  <a:pt x="173" y="383"/>
                </a:lnTo>
                <a:lnTo>
                  <a:pt x="181" y="371"/>
                </a:lnTo>
                <a:lnTo>
                  <a:pt x="250" y="413"/>
                </a:lnTo>
                <a:lnTo>
                  <a:pt x="246" y="424"/>
                </a:lnTo>
                <a:lnTo>
                  <a:pt x="241" y="434"/>
                </a:lnTo>
                <a:lnTo>
                  <a:pt x="237" y="445"/>
                </a:lnTo>
                <a:lnTo>
                  <a:pt x="234" y="454"/>
                </a:lnTo>
                <a:lnTo>
                  <a:pt x="231" y="466"/>
                </a:lnTo>
                <a:lnTo>
                  <a:pt x="228" y="475"/>
                </a:lnTo>
                <a:lnTo>
                  <a:pt x="225" y="486"/>
                </a:lnTo>
                <a:lnTo>
                  <a:pt x="223" y="496"/>
                </a:lnTo>
                <a:lnTo>
                  <a:pt x="220" y="506"/>
                </a:lnTo>
                <a:lnTo>
                  <a:pt x="219" y="517"/>
                </a:lnTo>
                <a:lnTo>
                  <a:pt x="218" y="527"/>
                </a:lnTo>
                <a:lnTo>
                  <a:pt x="217" y="538"/>
                </a:lnTo>
                <a:lnTo>
                  <a:pt x="215" y="548"/>
                </a:lnTo>
                <a:lnTo>
                  <a:pt x="214" y="558"/>
                </a:lnTo>
                <a:lnTo>
                  <a:pt x="213" y="569"/>
                </a:lnTo>
                <a:lnTo>
                  <a:pt x="213" y="578"/>
                </a:lnTo>
                <a:lnTo>
                  <a:pt x="128" y="578"/>
                </a:lnTo>
                <a:lnTo>
                  <a:pt x="128" y="564"/>
                </a:lnTo>
                <a:close/>
                <a:moveTo>
                  <a:pt x="186" y="803"/>
                </a:moveTo>
                <a:lnTo>
                  <a:pt x="178" y="791"/>
                </a:lnTo>
                <a:lnTo>
                  <a:pt x="172" y="779"/>
                </a:lnTo>
                <a:lnTo>
                  <a:pt x="166" y="766"/>
                </a:lnTo>
                <a:lnTo>
                  <a:pt x="161" y="754"/>
                </a:lnTo>
                <a:lnTo>
                  <a:pt x="159" y="747"/>
                </a:lnTo>
                <a:lnTo>
                  <a:pt x="156" y="741"/>
                </a:lnTo>
                <a:lnTo>
                  <a:pt x="151" y="728"/>
                </a:lnTo>
                <a:lnTo>
                  <a:pt x="146" y="715"/>
                </a:lnTo>
                <a:lnTo>
                  <a:pt x="143" y="703"/>
                </a:lnTo>
                <a:lnTo>
                  <a:pt x="141" y="695"/>
                </a:lnTo>
                <a:lnTo>
                  <a:pt x="139" y="689"/>
                </a:lnTo>
                <a:lnTo>
                  <a:pt x="137" y="676"/>
                </a:lnTo>
                <a:lnTo>
                  <a:pt x="134" y="662"/>
                </a:lnTo>
                <a:lnTo>
                  <a:pt x="132" y="649"/>
                </a:lnTo>
                <a:lnTo>
                  <a:pt x="130" y="635"/>
                </a:lnTo>
                <a:lnTo>
                  <a:pt x="129" y="621"/>
                </a:lnTo>
                <a:lnTo>
                  <a:pt x="128" y="608"/>
                </a:lnTo>
                <a:lnTo>
                  <a:pt x="128" y="594"/>
                </a:lnTo>
                <a:lnTo>
                  <a:pt x="213" y="596"/>
                </a:lnTo>
                <a:lnTo>
                  <a:pt x="213" y="606"/>
                </a:lnTo>
                <a:lnTo>
                  <a:pt x="214" y="617"/>
                </a:lnTo>
                <a:lnTo>
                  <a:pt x="215" y="626"/>
                </a:lnTo>
                <a:lnTo>
                  <a:pt x="217" y="637"/>
                </a:lnTo>
                <a:lnTo>
                  <a:pt x="218" y="647"/>
                </a:lnTo>
                <a:lnTo>
                  <a:pt x="220" y="657"/>
                </a:lnTo>
                <a:lnTo>
                  <a:pt x="221" y="668"/>
                </a:lnTo>
                <a:lnTo>
                  <a:pt x="224" y="678"/>
                </a:lnTo>
                <a:lnTo>
                  <a:pt x="226" y="689"/>
                </a:lnTo>
                <a:lnTo>
                  <a:pt x="230" y="700"/>
                </a:lnTo>
                <a:lnTo>
                  <a:pt x="232" y="710"/>
                </a:lnTo>
                <a:lnTo>
                  <a:pt x="236" y="721"/>
                </a:lnTo>
                <a:lnTo>
                  <a:pt x="240" y="731"/>
                </a:lnTo>
                <a:lnTo>
                  <a:pt x="245" y="742"/>
                </a:lnTo>
                <a:lnTo>
                  <a:pt x="248" y="753"/>
                </a:lnTo>
                <a:lnTo>
                  <a:pt x="253" y="763"/>
                </a:lnTo>
                <a:lnTo>
                  <a:pt x="186" y="803"/>
                </a:lnTo>
                <a:close/>
                <a:moveTo>
                  <a:pt x="367" y="974"/>
                </a:moveTo>
                <a:lnTo>
                  <a:pt x="358" y="970"/>
                </a:lnTo>
                <a:lnTo>
                  <a:pt x="351" y="965"/>
                </a:lnTo>
                <a:lnTo>
                  <a:pt x="342" y="961"/>
                </a:lnTo>
                <a:lnTo>
                  <a:pt x="335" y="956"/>
                </a:lnTo>
                <a:lnTo>
                  <a:pt x="327" y="952"/>
                </a:lnTo>
                <a:lnTo>
                  <a:pt x="320" y="947"/>
                </a:lnTo>
                <a:lnTo>
                  <a:pt x="312" y="942"/>
                </a:lnTo>
                <a:lnTo>
                  <a:pt x="305" y="937"/>
                </a:lnTo>
                <a:lnTo>
                  <a:pt x="299" y="931"/>
                </a:lnTo>
                <a:lnTo>
                  <a:pt x="292" y="926"/>
                </a:lnTo>
                <a:lnTo>
                  <a:pt x="285" y="920"/>
                </a:lnTo>
                <a:lnTo>
                  <a:pt x="279" y="915"/>
                </a:lnTo>
                <a:lnTo>
                  <a:pt x="273" y="910"/>
                </a:lnTo>
                <a:lnTo>
                  <a:pt x="267" y="904"/>
                </a:lnTo>
                <a:lnTo>
                  <a:pt x="261" y="898"/>
                </a:lnTo>
                <a:lnTo>
                  <a:pt x="255" y="893"/>
                </a:lnTo>
                <a:lnTo>
                  <a:pt x="246" y="883"/>
                </a:lnTo>
                <a:lnTo>
                  <a:pt x="237" y="875"/>
                </a:lnTo>
                <a:lnTo>
                  <a:pt x="230" y="865"/>
                </a:lnTo>
                <a:lnTo>
                  <a:pt x="221" y="855"/>
                </a:lnTo>
                <a:lnTo>
                  <a:pt x="214" y="846"/>
                </a:lnTo>
                <a:lnTo>
                  <a:pt x="208" y="836"/>
                </a:lnTo>
                <a:lnTo>
                  <a:pt x="201" y="827"/>
                </a:lnTo>
                <a:lnTo>
                  <a:pt x="196" y="817"/>
                </a:lnTo>
                <a:lnTo>
                  <a:pt x="261" y="779"/>
                </a:lnTo>
                <a:lnTo>
                  <a:pt x="267" y="791"/>
                </a:lnTo>
                <a:lnTo>
                  <a:pt x="273" y="803"/>
                </a:lnTo>
                <a:lnTo>
                  <a:pt x="280" y="816"/>
                </a:lnTo>
                <a:lnTo>
                  <a:pt x="288" y="828"/>
                </a:lnTo>
                <a:lnTo>
                  <a:pt x="295" y="840"/>
                </a:lnTo>
                <a:lnTo>
                  <a:pt x="304" y="851"/>
                </a:lnTo>
                <a:lnTo>
                  <a:pt x="311" y="864"/>
                </a:lnTo>
                <a:lnTo>
                  <a:pt x="320" y="875"/>
                </a:lnTo>
                <a:lnTo>
                  <a:pt x="328" y="886"/>
                </a:lnTo>
                <a:lnTo>
                  <a:pt x="338" y="897"/>
                </a:lnTo>
                <a:lnTo>
                  <a:pt x="347" y="907"/>
                </a:lnTo>
                <a:lnTo>
                  <a:pt x="357" y="918"/>
                </a:lnTo>
                <a:lnTo>
                  <a:pt x="367" y="927"/>
                </a:lnTo>
                <a:lnTo>
                  <a:pt x="376" y="937"/>
                </a:lnTo>
                <a:lnTo>
                  <a:pt x="386" y="947"/>
                </a:lnTo>
                <a:lnTo>
                  <a:pt x="397" y="957"/>
                </a:lnTo>
                <a:lnTo>
                  <a:pt x="367" y="974"/>
                </a:lnTo>
                <a:close/>
                <a:moveTo>
                  <a:pt x="736" y="986"/>
                </a:moveTo>
                <a:lnTo>
                  <a:pt x="731" y="989"/>
                </a:lnTo>
                <a:lnTo>
                  <a:pt x="726" y="991"/>
                </a:lnTo>
                <a:lnTo>
                  <a:pt x="713" y="995"/>
                </a:lnTo>
                <a:lnTo>
                  <a:pt x="708" y="997"/>
                </a:lnTo>
                <a:lnTo>
                  <a:pt x="706" y="999"/>
                </a:lnTo>
                <a:lnTo>
                  <a:pt x="702" y="1000"/>
                </a:lnTo>
                <a:lnTo>
                  <a:pt x="700" y="1000"/>
                </a:lnTo>
                <a:lnTo>
                  <a:pt x="697" y="1001"/>
                </a:lnTo>
                <a:lnTo>
                  <a:pt x="691" y="1004"/>
                </a:lnTo>
                <a:lnTo>
                  <a:pt x="686" y="1005"/>
                </a:lnTo>
                <a:lnTo>
                  <a:pt x="680" y="1006"/>
                </a:lnTo>
                <a:lnTo>
                  <a:pt x="669" y="1010"/>
                </a:lnTo>
                <a:lnTo>
                  <a:pt x="663" y="1011"/>
                </a:lnTo>
                <a:lnTo>
                  <a:pt x="658" y="1012"/>
                </a:lnTo>
                <a:lnTo>
                  <a:pt x="646" y="1015"/>
                </a:lnTo>
                <a:lnTo>
                  <a:pt x="640" y="1016"/>
                </a:lnTo>
                <a:lnTo>
                  <a:pt x="635" y="1016"/>
                </a:lnTo>
                <a:lnTo>
                  <a:pt x="622" y="1018"/>
                </a:lnTo>
                <a:lnTo>
                  <a:pt x="616" y="1018"/>
                </a:lnTo>
                <a:lnTo>
                  <a:pt x="611" y="1020"/>
                </a:lnTo>
                <a:lnTo>
                  <a:pt x="599" y="1021"/>
                </a:lnTo>
                <a:lnTo>
                  <a:pt x="597" y="1021"/>
                </a:lnTo>
                <a:lnTo>
                  <a:pt x="593" y="1021"/>
                </a:lnTo>
                <a:lnTo>
                  <a:pt x="587" y="1022"/>
                </a:lnTo>
                <a:lnTo>
                  <a:pt x="576" y="1022"/>
                </a:lnTo>
                <a:lnTo>
                  <a:pt x="572" y="1022"/>
                </a:lnTo>
                <a:lnTo>
                  <a:pt x="571" y="1022"/>
                </a:lnTo>
                <a:lnTo>
                  <a:pt x="569" y="1022"/>
                </a:lnTo>
                <a:lnTo>
                  <a:pt x="563" y="1022"/>
                </a:lnTo>
                <a:lnTo>
                  <a:pt x="551" y="1022"/>
                </a:lnTo>
                <a:lnTo>
                  <a:pt x="539" y="1022"/>
                </a:lnTo>
                <a:lnTo>
                  <a:pt x="526" y="1021"/>
                </a:lnTo>
                <a:lnTo>
                  <a:pt x="515" y="1020"/>
                </a:lnTo>
                <a:lnTo>
                  <a:pt x="503" y="1018"/>
                </a:lnTo>
                <a:lnTo>
                  <a:pt x="492" y="1016"/>
                </a:lnTo>
                <a:lnTo>
                  <a:pt x="480" y="1015"/>
                </a:lnTo>
                <a:lnTo>
                  <a:pt x="469" y="1012"/>
                </a:lnTo>
                <a:lnTo>
                  <a:pt x="458" y="1010"/>
                </a:lnTo>
                <a:lnTo>
                  <a:pt x="446" y="1006"/>
                </a:lnTo>
                <a:lnTo>
                  <a:pt x="435" y="1004"/>
                </a:lnTo>
                <a:lnTo>
                  <a:pt x="424" y="1000"/>
                </a:lnTo>
                <a:lnTo>
                  <a:pt x="415" y="995"/>
                </a:lnTo>
                <a:lnTo>
                  <a:pt x="403" y="991"/>
                </a:lnTo>
                <a:lnTo>
                  <a:pt x="392" y="986"/>
                </a:lnTo>
                <a:lnTo>
                  <a:pt x="383" y="981"/>
                </a:lnTo>
                <a:lnTo>
                  <a:pt x="392" y="977"/>
                </a:lnTo>
                <a:lnTo>
                  <a:pt x="402" y="972"/>
                </a:lnTo>
                <a:lnTo>
                  <a:pt x="412" y="967"/>
                </a:lnTo>
                <a:lnTo>
                  <a:pt x="422" y="962"/>
                </a:lnTo>
                <a:lnTo>
                  <a:pt x="433" y="958"/>
                </a:lnTo>
                <a:lnTo>
                  <a:pt x="443" y="954"/>
                </a:lnTo>
                <a:lnTo>
                  <a:pt x="454" y="951"/>
                </a:lnTo>
                <a:lnTo>
                  <a:pt x="466" y="948"/>
                </a:lnTo>
                <a:lnTo>
                  <a:pt x="477" y="946"/>
                </a:lnTo>
                <a:lnTo>
                  <a:pt x="488" y="943"/>
                </a:lnTo>
                <a:lnTo>
                  <a:pt x="501" y="942"/>
                </a:lnTo>
                <a:lnTo>
                  <a:pt x="513" y="940"/>
                </a:lnTo>
                <a:lnTo>
                  <a:pt x="525" y="938"/>
                </a:lnTo>
                <a:lnTo>
                  <a:pt x="539" y="938"/>
                </a:lnTo>
                <a:lnTo>
                  <a:pt x="551" y="938"/>
                </a:lnTo>
                <a:lnTo>
                  <a:pt x="565" y="938"/>
                </a:lnTo>
                <a:lnTo>
                  <a:pt x="576" y="938"/>
                </a:lnTo>
                <a:lnTo>
                  <a:pt x="585" y="938"/>
                </a:lnTo>
                <a:lnTo>
                  <a:pt x="597" y="938"/>
                </a:lnTo>
                <a:lnTo>
                  <a:pt x="606" y="940"/>
                </a:lnTo>
                <a:lnTo>
                  <a:pt x="616" y="941"/>
                </a:lnTo>
                <a:lnTo>
                  <a:pt x="626" y="942"/>
                </a:lnTo>
                <a:lnTo>
                  <a:pt x="636" y="943"/>
                </a:lnTo>
                <a:lnTo>
                  <a:pt x="646" y="946"/>
                </a:lnTo>
                <a:lnTo>
                  <a:pt x="654" y="947"/>
                </a:lnTo>
                <a:lnTo>
                  <a:pt x="664" y="950"/>
                </a:lnTo>
                <a:lnTo>
                  <a:pt x="673" y="952"/>
                </a:lnTo>
                <a:lnTo>
                  <a:pt x="683" y="954"/>
                </a:lnTo>
                <a:lnTo>
                  <a:pt x="691" y="957"/>
                </a:lnTo>
                <a:lnTo>
                  <a:pt x="700" y="961"/>
                </a:lnTo>
                <a:lnTo>
                  <a:pt x="708" y="963"/>
                </a:lnTo>
                <a:lnTo>
                  <a:pt x="716" y="967"/>
                </a:lnTo>
                <a:lnTo>
                  <a:pt x="721" y="967"/>
                </a:lnTo>
                <a:lnTo>
                  <a:pt x="748" y="981"/>
                </a:lnTo>
                <a:lnTo>
                  <a:pt x="736" y="986"/>
                </a:lnTo>
                <a:close/>
                <a:moveTo>
                  <a:pt x="796" y="954"/>
                </a:moveTo>
                <a:lnTo>
                  <a:pt x="787" y="959"/>
                </a:lnTo>
                <a:lnTo>
                  <a:pt x="780" y="963"/>
                </a:lnTo>
                <a:lnTo>
                  <a:pt x="776" y="965"/>
                </a:lnTo>
                <a:lnTo>
                  <a:pt x="772" y="968"/>
                </a:lnTo>
                <a:lnTo>
                  <a:pt x="767" y="970"/>
                </a:lnTo>
                <a:lnTo>
                  <a:pt x="764" y="973"/>
                </a:lnTo>
                <a:lnTo>
                  <a:pt x="737" y="957"/>
                </a:lnTo>
                <a:lnTo>
                  <a:pt x="747" y="947"/>
                </a:lnTo>
                <a:lnTo>
                  <a:pt x="758" y="936"/>
                </a:lnTo>
                <a:lnTo>
                  <a:pt x="767" y="926"/>
                </a:lnTo>
                <a:lnTo>
                  <a:pt x="772" y="920"/>
                </a:lnTo>
                <a:lnTo>
                  <a:pt x="774" y="918"/>
                </a:lnTo>
                <a:lnTo>
                  <a:pt x="776" y="915"/>
                </a:lnTo>
                <a:lnTo>
                  <a:pt x="781" y="910"/>
                </a:lnTo>
                <a:lnTo>
                  <a:pt x="786" y="904"/>
                </a:lnTo>
                <a:lnTo>
                  <a:pt x="790" y="899"/>
                </a:lnTo>
                <a:lnTo>
                  <a:pt x="794" y="893"/>
                </a:lnTo>
                <a:lnTo>
                  <a:pt x="799" y="888"/>
                </a:lnTo>
                <a:lnTo>
                  <a:pt x="801" y="887"/>
                </a:lnTo>
                <a:lnTo>
                  <a:pt x="801" y="886"/>
                </a:lnTo>
                <a:lnTo>
                  <a:pt x="803" y="882"/>
                </a:lnTo>
                <a:lnTo>
                  <a:pt x="812" y="872"/>
                </a:lnTo>
                <a:lnTo>
                  <a:pt x="815" y="866"/>
                </a:lnTo>
                <a:lnTo>
                  <a:pt x="820" y="860"/>
                </a:lnTo>
                <a:lnTo>
                  <a:pt x="824" y="855"/>
                </a:lnTo>
                <a:lnTo>
                  <a:pt x="828" y="849"/>
                </a:lnTo>
                <a:lnTo>
                  <a:pt x="835" y="838"/>
                </a:lnTo>
                <a:lnTo>
                  <a:pt x="842" y="825"/>
                </a:lnTo>
                <a:lnTo>
                  <a:pt x="849" y="814"/>
                </a:lnTo>
                <a:lnTo>
                  <a:pt x="856" y="802"/>
                </a:lnTo>
                <a:lnTo>
                  <a:pt x="862" y="790"/>
                </a:lnTo>
                <a:lnTo>
                  <a:pt x="863" y="787"/>
                </a:lnTo>
                <a:lnTo>
                  <a:pt x="865" y="785"/>
                </a:lnTo>
                <a:lnTo>
                  <a:pt x="868" y="779"/>
                </a:lnTo>
                <a:lnTo>
                  <a:pt x="936" y="814"/>
                </a:lnTo>
                <a:lnTo>
                  <a:pt x="927" y="825"/>
                </a:lnTo>
                <a:lnTo>
                  <a:pt x="924" y="832"/>
                </a:lnTo>
                <a:lnTo>
                  <a:pt x="920" y="836"/>
                </a:lnTo>
                <a:lnTo>
                  <a:pt x="911" y="848"/>
                </a:lnTo>
                <a:lnTo>
                  <a:pt x="904" y="857"/>
                </a:lnTo>
                <a:lnTo>
                  <a:pt x="897" y="867"/>
                </a:lnTo>
                <a:lnTo>
                  <a:pt x="889" y="876"/>
                </a:lnTo>
                <a:lnTo>
                  <a:pt x="881" y="884"/>
                </a:lnTo>
                <a:lnTo>
                  <a:pt x="873" y="893"/>
                </a:lnTo>
                <a:lnTo>
                  <a:pt x="871" y="895"/>
                </a:lnTo>
                <a:lnTo>
                  <a:pt x="867" y="898"/>
                </a:lnTo>
                <a:lnTo>
                  <a:pt x="862" y="904"/>
                </a:lnTo>
                <a:lnTo>
                  <a:pt x="858" y="907"/>
                </a:lnTo>
                <a:lnTo>
                  <a:pt x="857" y="908"/>
                </a:lnTo>
                <a:lnTo>
                  <a:pt x="856" y="909"/>
                </a:lnTo>
                <a:lnTo>
                  <a:pt x="852" y="911"/>
                </a:lnTo>
                <a:lnTo>
                  <a:pt x="851" y="913"/>
                </a:lnTo>
                <a:lnTo>
                  <a:pt x="850" y="914"/>
                </a:lnTo>
                <a:lnTo>
                  <a:pt x="849" y="915"/>
                </a:lnTo>
                <a:lnTo>
                  <a:pt x="846" y="918"/>
                </a:lnTo>
                <a:lnTo>
                  <a:pt x="844" y="920"/>
                </a:lnTo>
                <a:lnTo>
                  <a:pt x="838" y="925"/>
                </a:lnTo>
                <a:lnTo>
                  <a:pt x="830" y="930"/>
                </a:lnTo>
                <a:lnTo>
                  <a:pt x="824" y="935"/>
                </a:lnTo>
                <a:lnTo>
                  <a:pt x="817" y="940"/>
                </a:lnTo>
                <a:lnTo>
                  <a:pt x="813" y="942"/>
                </a:lnTo>
                <a:lnTo>
                  <a:pt x="813" y="943"/>
                </a:lnTo>
                <a:lnTo>
                  <a:pt x="812" y="943"/>
                </a:lnTo>
                <a:lnTo>
                  <a:pt x="809" y="945"/>
                </a:lnTo>
                <a:lnTo>
                  <a:pt x="803" y="950"/>
                </a:lnTo>
                <a:lnTo>
                  <a:pt x="796" y="954"/>
                </a:lnTo>
                <a:close/>
                <a:moveTo>
                  <a:pt x="619" y="1002"/>
                </a:moveTo>
                <a:lnTo>
                  <a:pt x="617" y="1004"/>
                </a:lnTo>
                <a:lnTo>
                  <a:pt x="642" y="1004"/>
                </a:lnTo>
                <a:lnTo>
                  <a:pt x="642" y="1011"/>
                </a:lnTo>
                <a:lnTo>
                  <a:pt x="609" y="1011"/>
                </a:lnTo>
                <a:lnTo>
                  <a:pt x="609" y="1005"/>
                </a:lnTo>
                <a:lnTo>
                  <a:pt x="614" y="997"/>
                </a:lnTo>
                <a:lnTo>
                  <a:pt x="615" y="995"/>
                </a:lnTo>
                <a:lnTo>
                  <a:pt x="616" y="994"/>
                </a:lnTo>
                <a:lnTo>
                  <a:pt x="617" y="993"/>
                </a:lnTo>
                <a:lnTo>
                  <a:pt x="619" y="990"/>
                </a:lnTo>
                <a:lnTo>
                  <a:pt x="620" y="989"/>
                </a:lnTo>
                <a:lnTo>
                  <a:pt x="622" y="988"/>
                </a:lnTo>
                <a:lnTo>
                  <a:pt x="625" y="985"/>
                </a:lnTo>
                <a:lnTo>
                  <a:pt x="627" y="981"/>
                </a:lnTo>
                <a:lnTo>
                  <a:pt x="630" y="978"/>
                </a:lnTo>
                <a:lnTo>
                  <a:pt x="632" y="974"/>
                </a:lnTo>
                <a:lnTo>
                  <a:pt x="633" y="973"/>
                </a:lnTo>
                <a:lnTo>
                  <a:pt x="635" y="972"/>
                </a:lnTo>
                <a:lnTo>
                  <a:pt x="635" y="969"/>
                </a:lnTo>
                <a:lnTo>
                  <a:pt x="636" y="967"/>
                </a:lnTo>
                <a:lnTo>
                  <a:pt x="636" y="965"/>
                </a:lnTo>
                <a:lnTo>
                  <a:pt x="635" y="963"/>
                </a:lnTo>
                <a:lnTo>
                  <a:pt x="635" y="962"/>
                </a:lnTo>
                <a:lnTo>
                  <a:pt x="633" y="961"/>
                </a:lnTo>
                <a:lnTo>
                  <a:pt x="632" y="959"/>
                </a:lnTo>
                <a:lnTo>
                  <a:pt x="631" y="958"/>
                </a:lnTo>
                <a:lnTo>
                  <a:pt x="630" y="957"/>
                </a:lnTo>
                <a:lnTo>
                  <a:pt x="629" y="956"/>
                </a:lnTo>
                <a:lnTo>
                  <a:pt x="627" y="956"/>
                </a:lnTo>
                <a:lnTo>
                  <a:pt x="625" y="956"/>
                </a:lnTo>
                <a:lnTo>
                  <a:pt x="624" y="956"/>
                </a:lnTo>
                <a:lnTo>
                  <a:pt x="621" y="957"/>
                </a:lnTo>
                <a:lnTo>
                  <a:pt x="620" y="959"/>
                </a:lnTo>
                <a:lnTo>
                  <a:pt x="619" y="961"/>
                </a:lnTo>
                <a:lnTo>
                  <a:pt x="617" y="962"/>
                </a:lnTo>
                <a:lnTo>
                  <a:pt x="617" y="964"/>
                </a:lnTo>
                <a:lnTo>
                  <a:pt x="616" y="967"/>
                </a:lnTo>
                <a:lnTo>
                  <a:pt x="610" y="967"/>
                </a:lnTo>
                <a:lnTo>
                  <a:pt x="611" y="964"/>
                </a:lnTo>
                <a:lnTo>
                  <a:pt x="611" y="961"/>
                </a:lnTo>
                <a:lnTo>
                  <a:pt x="613" y="957"/>
                </a:lnTo>
                <a:lnTo>
                  <a:pt x="614" y="953"/>
                </a:lnTo>
                <a:lnTo>
                  <a:pt x="616" y="952"/>
                </a:lnTo>
                <a:lnTo>
                  <a:pt x="617" y="952"/>
                </a:lnTo>
                <a:lnTo>
                  <a:pt x="621" y="951"/>
                </a:lnTo>
                <a:lnTo>
                  <a:pt x="625" y="950"/>
                </a:lnTo>
                <a:lnTo>
                  <a:pt x="627" y="950"/>
                </a:lnTo>
                <a:lnTo>
                  <a:pt x="629" y="950"/>
                </a:lnTo>
                <a:lnTo>
                  <a:pt x="630" y="950"/>
                </a:lnTo>
                <a:lnTo>
                  <a:pt x="631" y="951"/>
                </a:lnTo>
                <a:lnTo>
                  <a:pt x="635" y="952"/>
                </a:lnTo>
                <a:lnTo>
                  <a:pt x="636" y="952"/>
                </a:lnTo>
                <a:lnTo>
                  <a:pt x="638" y="953"/>
                </a:lnTo>
                <a:lnTo>
                  <a:pt x="638" y="954"/>
                </a:lnTo>
                <a:lnTo>
                  <a:pt x="638" y="956"/>
                </a:lnTo>
                <a:lnTo>
                  <a:pt x="640" y="957"/>
                </a:lnTo>
                <a:lnTo>
                  <a:pt x="641" y="961"/>
                </a:lnTo>
                <a:lnTo>
                  <a:pt x="641" y="962"/>
                </a:lnTo>
                <a:lnTo>
                  <a:pt x="641" y="963"/>
                </a:lnTo>
                <a:lnTo>
                  <a:pt x="641" y="964"/>
                </a:lnTo>
                <a:lnTo>
                  <a:pt x="642" y="965"/>
                </a:lnTo>
                <a:lnTo>
                  <a:pt x="642" y="967"/>
                </a:lnTo>
                <a:lnTo>
                  <a:pt x="642" y="968"/>
                </a:lnTo>
                <a:lnTo>
                  <a:pt x="641" y="969"/>
                </a:lnTo>
                <a:lnTo>
                  <a:pt x="641" y="970"/>
                </a:lnTo>
                <a:lnTo>
                  <a:pt x="640" y="973"/>
                </a:lnTo>
                <a:lnTo>
                  <a:pt x="640" y="974"/>
                </a:lnTo>
                <a:lnTo>
                  <a:pt x="640" y="975"/>
                </a:lnTo>
                <a:lnTo>
                  <a:pt x="638" y="977"/>
                </a:lnTo>
                <a:lnTo>
                  <a:pt x="638" y="978"/>
                </a:lnTo>
                <a:lnTo>
                  <a:pt x="636" y="980"/>
                </a:lnTo>
                <a:lnTo>
                  <a:pt x="633" y="983"/>
                </a:lnTo>
                <a:lnTo>
                  <a:pt x="631" y="986"/>
                </a:lnTo>
                <a:lnTo>
                  <a:pt x="629" y="989"/>
                </a:lnTo>
                <a:lnTo>
                  <a:pt x="627" y="991"/>
                </a:lnTo>
                <a:lnTo>
                  <a:pt x="620" y="1000"/>
                </a:lnTo>
                <a:lnTo>
                  <a:pt x="619" y="1001"/>
                </a:lnTo>
                <a:lnTo>
                  <a:pt x="619" y="1002"/>
                </a:lnTo>
                <a:close/>
                <a:moveTo>
                  <a:pt x="599" y="988"/>
                </a:moveTo>
                <a:lnTo>
                  <a:pt x="600" y="990"/>
                </a:lnTo>
                <a:lnTo>
                  <a:pt x="599" y="993"/>
                </a:lnTo>
                <a:lnTo>
                  <a:pt x="599" y="996"/>
                </a:lnTo>
                <a:lnTo>
                  <a:pt x="598" y="999"/>
                </a:lnTo>
                <a:lnTo>
                  <a:pt x="597" y="1004"/>
                </a:lnTo>
                <a:lnTo>
                  <a:pt x="583" y="1011"/>
                </a:lnTo>
                <a:lnTo>
                  <a:pt x="581" y="1010"/>
                </a:lnTo>
                <a:lnTo>
                  <a:pt x="578" y="1010"/>
                </a:lnTo>
                <a:lnTo>
                  <a:pt x="576" y="1009"/>
                </a:lnTo>
                <a:lnTo>
                  <a:pt x="572" y="1007"/>
                </a:lnTo>
                <a:lnTo>
                  <a:pt x="569" y="1004"/>
                </a:lnTo>
                <a:lnTo>
                  <a:pt x="568" y="1000"/>
                </a:lnTo>
                <a:lnTo>
                  <a:pt x="567" y="996"/>
                </a:lnTo>
                <a:lnTo>
                  <a:pt x="567" y="994"/>
                </a:lnTo>
                <a:lnTo>
                  <a:pt x="574" y="994"/>
                </a:lnTo>
                <a:lnTo>
                  <a:pt x="574" y="995"/>
                </a:lnTo>
                <a:lnTo>
                  <a:pt x="574" y="997"/>
                </a:lnTo>
                <a:lnTo>
                  <a:pt x="576" y="1000"/>
                </a:lnTo>
                <a:lnTo>
                  <a:pt x="576" y="1004"/>
                </a:lnTo>
                <a:lnTo>
                  <a:pt x="577" y="1004"/>
                </a:lnTo>
                <a:lnTo>
                  <a:pt x="578" y="1004"/>
                </a:lnTo>
                <a:lnTo>
                  <a:pt x="578" y="1005"/>
                </a:lnTo>
                <a:lnTo>
                  <a:pt x="581" y="1005"/>
                </a:lnTo>
                <a:lnTo>
                  <a:pt x="583" y="1005"/>
                </a:lnTo>
                <a:lnTo>
                  <a:pt x="585" y="1005"/>
                </a:lnTo>
                <a:lnTo>
                  <a:pt x="587" y="1004"/>
                </a:lnTo>
                <a:lnTo>
                  <a:pt x="589" y="1002"/>
                </a:lnTo>
                <a:lnTo>
                  <a:pt x="590" y="1001"/>
                </a:lnTo>
                <a:lnTo>
                  <a:pt x="592" y="999"/>
                </a:lnTo>
                <a:lnTo>
                  <a:pt x="593" y="995"/>
                </a:lnTo>
                <a:lnTo>
                  <a:pt x="594" y="993"/>
                </a:lnTo>
                <a:lnTo>
                  <a:pt x="594" y="990"/>
                </a:lnTo>
                <a:lnTo>
                  <a:pt x="594" y="989"/>
                </a:lnTo>
                <a:lnTo>
                  <a:pt x="594" y="988"/>
                </a:lnTo>
                <a:lnTo>
                  <a:pt x="593" y="986"/>
                </a:lnTo>
                <a:lnTo>
                  <a:pt x="593" y="985"/>
                </a:lnTo>
                <a:lnTo>
                  <a:pt x="593" y="984"/>
                </a:lnTo>
                <a:lnTo>
                  <a:pt x="592" y="983"/>
                </a:lnTo>
                <a:lnTo>
                  <a:pt x="592" y="981"/>
                </a:lnTo>
                <a:lnTo>
                  <a:pt x="590" y="980"/>
                </a:lnTo>
                <a:lnTo>
                  <a:pt x="589" y="979"/>
                </a:lnTo>
                <a:lnTo>
                  <a:pt x="588" y="978"/>
                </a:lnTo>
                <a:lnTo>
                  <a:pt x="585" y="977"/>
                </a:lnTo>
                <a:lnTo>
                  <a:pt x="583" y="977"/>
                </a:lnTo>
                <a:lnTo>
                  <a:pt x="582" y="977"/>
                </a:lnTo>
                <a:lnTo>
                  <a:pt x="581" y="977"/>
                </a:lnTo>
                <a:lnTo>
                  <a:pt x="579" y="978"/>
                </a:lnTo>
                <a:lnTo>
                  <a:pt x="578" y="978"/>
                </a:lnTo>
                <a:lnTo>
                  <a:pt x="574" y="981"/>
                </a:lnTo>
                <a:lnTo>
                  <a:pt x="569" y="981"/>
                </a:lnTo>
                <a:lnTo>
                  <a:pt x="572" y="950"/>
                </a:lnTo>
                <a:lnTo>
                  <a:pt x="598" y="950"/>
                </a:lnTo>
                <a:lnTo>
                  <a:pt x="598" y="957"/>
                </a:lnTo>
                <a:lnTo>
                  <a:pt x="578" y="957"/>
                </a:lnTo>
                <a:lnTo>
                  <a:pt x="576" y="974"/>
                </a:lnTo>
                <a:lnTo>
                  <a:pt x="577" y="973"/>
                </a:lnTo>
                <a:lnTo>
                  <a:pt x="579" y="972"/>
                </a:lnTo>
                <a:lnTo>
                  <a:pt x="581" y="970"/>
                </a:lnTo>
                <a:lnTo>
                  <a:pt x="582" y="970"/>
                </a:lnTo>
                <a:lnTo>
                  <a:pt x="585" y="970"/>
                </a:lnTo>
                <a:lnTo>
                  <a:pt x="587" y="970"/>
                </a:lnTo>
                <a:lnTo>
                  <a:pt x="588" y="970"/>
                </a:lnTo>
                <a:lnTo>
                  <a:pt x="589" y="972"/>
                </a:lnTo>
                <a:lnTo>
                  <a:pt x="593" y="973"/>
                </a:lnTo>
                <a:lnTo>
                  <a:pt x="597" y="974"/>
                </a:lnTo>
                <a:lnTo>
                  <a:pt x="597" y="977"/>
                </a:lnTo>
                <a:lnTo>
                  <a:pt x="598" y="979"/>
                </a:lnTo>
                <a:lnTo>
                  <a:pt x="598" y="981"/>
                </a:lnTo>
                <a:lnTo>
                  <a:pt x="599" y="983"/>
                </a:lnTo>
                <a:lnTo>
                  <a:pt x="599" y="985"/>
                </a:lnTo>
                <a:lnTo>
                  <a:pt x="599" y="986"/>
                </a:lnTo>
                <a:lnTo>
                  <a:pt x="599" y="988"/>
                </a:lnTo>
                <a:close/>
                <a:moveTo>
                  <a:pt x="557" y="974"/>
                </a:moveTo>
                <a:lnTo>
                  <a:pt x="557" y="972"/>
                </a:lnTo>
                <a:lnTo>
                  <a:pt x="557" y="970"/>
                </a:lnTo>
                <a:lnTo>
                  <a:pt x="557" y="965"/>
                </a:lnTo>
                <a:lnTo>
                  <a:pt x="556" y="964"/>
                </a:lnTo>
                <a:lnTo>
                  <a:pt x="556" y="963"/>
                </a:lnTo>
                <a:lnTo>
                  <a:pt x="556" y="962"/>
                </a:lnTo>
                <a:lnTo>
                  <a:pt x="553" y="958"/>
                </a:lnTo>
                <a:lnTo>
                  <a:pt x="552" y="956"/>
                </a:lnTo>
                <a:lnTo>
                  <a:pt x="551" y="953"/>
                </a:lnTo>
                <a:lnTo>
                  <a:pt x="549" y="952"/>
                </a:lnTo>
                <a:lnTo>
                  <a:pt x="546" y="951"/>
                </a:lnTo>
                <a:lnTo>
                  <a:pt x="544" y="950"/>
                </a:lnTo>
                <a:lnTo>
                  <a:pt x="541" y="950"/>
                </a:lnTo>
                <a:lnTo>
                  <a:pt x="540" y="950"/>
                </a:lnTo>
                <a:lnTo>
                  <a:pt x="536" y="951"/>
                </a:lnTo>
                <a:lnTo>
                  <a:pt x="533" y="952"/>
                </a:lnTo>
                <a:lnTo>
                  <a:pt x="530" y="953"/>
                </a:lnTo>
                <a:lnTo>
                  <a:pt x="529" y="956"/>
                </a:lnTo>
                <a:lnTo>
                  <a:pt x="526" y="959"/>
                </a:lnTo>
                <a:lnTo>
                  <a:pt x="526" y="963"/>
                </a:lnTo>
                <a:lnTo>
                  <a:pt x="525" y="967"/>
                </a:lnTo>
                <a:lnTo>
                  <a:pt x="525" y="968"/>
                </a:lnTo>
                <a:lnTo>
                  <a:pt x="525" y="970"/>
                </a:lnTo>
                <a:lnTo>
                  <a:pt x="525" y="973"/>
                </a:lnTo>
                <a:lnTo>
                  <a:pt x="526" y="977"/>
                </a:lnTo>
                <a:lnTo>
                  <a:pt x="526" y="980"/>
                </a:lnTo>
                <a:lnTo>
                  <a:pt x="529" y="984"/>
                </a:lnTo>
                <a:lnTo>
                  <a:pt x="530" y="985"/>
                </a:lnTo>
                <a:lnTo>
                  <a:pt x="533" y="986"/>
                </a:lnTo>
                <a:lnTo>
                  <a:pt x="534" y="988"/>
                </a:lnTo>
                <a:lnTo>
                  <a:pt x="535" y="988"/>
                </a:lnTo>
                <a:lnTo>
                  <a:pt x="536" y="989"/>
                </a:lnTo>
                <a:lnTo>
                  <a:pt x="538" y="989"/>
                </a:lnTo>
                <a:lnTo>
                  <a:pt x="539" y="989"/>
                </a:lnTo>
                <a:lnTo>
                  <a:pt x="540" y="990"/>
                </a:lnTo>
                <a:lnTo>
                  <a:pt x="541" y="989"/>
                </a:lnTo>
                <a:lnTo>
                  <a:pt x="544" y="989"/>
                </a:lnTo>
                <a:lnTo>
                  <a:pt x="545" y="989"/>
                </a:lnTo>
                <a:lnTo>
                  <a:pt x="547" y="988"/>
                </a:lnTo>
                <a:lnTo>
                  <a:pt x="549" y="986"/>
                </a:lnTo>
                <a:lnTo>
                  <a:pt x="550" y="985"/>
                </a:lnTo>
                <a:lnTo>
                  <a:pt x="550" y="983"/>
                </a:lnTo>
                <a:lnTo>
                  <a:pt x="551" y="981"/>
                </a:lnTo>
                <a:lnTo>
                  <a:pt x="551" y="991"/>
                </a:lnTo>
                <a:lnTo>
                  <a:pt x="549" y="1000"/>
                </a:lnTo>
                <a:lnTo>
                  <a:pt x="545" y="1004"/>
                </a:lnTo>
                <a:lnTo>
                  <a:pt x="540" y="1005"/>
                </a:lnTo>
                <a:lnTo>
                  <a:pt x="538" y="1005"/>
                </a:lnTo>
                <a:lnTo>
                  <a:pt x="536" y="1005"/>
                </a:lnTo>
                <a:lnTo>
                  <a:pt x="535" y="1004"/>
                </a:lnTo>
                <a:lnTo>
                  <a:pt x="534" y="1004"/>
                </a:lnTo>
                <a:lnTo>
                  <a:pt x="530" y="995"/>
                </a:lnTo>
                <a:lnTo>
                  <a:pt x="525" y="995"/>
                </a:lnTo>
                <a:lnTo>
                  <a:pt x="525" y="999"/>
                </a:lnTo>
                <a:lnTo>
                  <a:pt x="526" y="1001"/>
                </a:lnTo>
                <a:lnTo>
                  <a:pt x="528" y="1004"/>
                </a:lnTo>
                <a:lnTo>
                  <a:pt x="530" y="1007"/>
                </a:lnTo>
                <a:lnTo>
                  <a:pt x="531" y="1007"/>
                </a:lnTo>
                <a:lnTo>
                  <a:pt x="533" y="1009"/>
                </a:lnTo>
                <a:lnTo>
                  <a:pt x="534" y="1009"/>
                </a:lnTo>
                <a:lnTo>
                  <a:pt x="535" y="1010"/>
                </a:lnTo>
                <a:lnTo>
                  <a:pt x="536" y="1010"/>
                </a:lnTo>
                <a:lnTo>
                  <a:pt x="538" y="1010"/>
                </a:lnTo>
                <a:lnTo>
                  <a:pt x="539" y="1011"/>
                </a:lnTo>
                <a:lnTo>
                  <a:pt x="540" y="1011"/>
                </a:lnTo>
                <a:lnTo>
                  <a:pt x="541" y="1011"/>
                </a:lnTo>
                <a:lnTo>
                  <a:pt x="541" y="1010"/>
                </a:lnTo>
                <a:lnTo>
                  <a:pt x="542" y="1010"/>
                </a:lnTo>
                <a:lnTo>
                  <a:pt x="544" y="1010"/>
                </a:lnTo>
                <a:lnTo>
                  <a:pt x="545" y="1010"/>
                </a:lnTo>
                <a:lnTo>
                  <a:pt x="546" y="1009"/>
                </a:lnTo>
                <a:lnTo>
                  <a:pt x="547" y="1009"/>
                </a:lnTo>
                <a:lnTo>
                  <a:pt x="549" y="1007"/>
                </a:lnTo>
                <a:lnTo>
                  <a:pt x="551" y="1004"/>
                </a:lnTo>
                <a:lnTo>
                  <a:pt x="553" y="1001"/>
                </a:lnTo>
                <a:lnTo>
                  <a:pt x="555" y="1000"/>
                </a:lnTo>
                <a:lnTo>
                  <a:pt x="556" y="997"/>
                </a:lnTo>
                <a:lnTo>
                  <a:pt x="557" y="978"/>
                </a:lnTo>
                <a:lnTo>
                  <a:pt x="557" y="977"/>
                </a:lnTo>
                <a:lnTo>
                  <a:pt x="557" y="974"/>
                </a:lnTo>
                <a:close/>
                <a:moveTo>
                  <a:pt x="550" y="970"/>
                </a:moveTo>
                <a:lnTo>
                  <a:pt x="550" y="970"/>
                </a:lnTo>
                <a:lnTo>
                  <a:pt x="550" y="972"/>
                </a:lnTo>
                <a:lnTo>
                  <a:pt x="550" y="974"/>
                </a:lnTo>
                <a:lnTo>
                  <a:pt x="549" y="978"/>
                </a:lnTo>
                <a:lnTo>
                  <a:pt x="547" y="980"/>
                </a:lnTo>
                <a:lnTo>
                  <a:pt x="546" y="980"/>
                </a:lnTo>
                <a:lnTo>
                  <a:pt x="546" y="981"/>
                </a:lnTo>
                <a:lnTo>
                  <a:pt x="545" y="981"/>
                </a:lnTo>
                <a:lnTo>
                  <a:pt x="544" y="981"/>
                </a:lnTo>
                <a:lnTo>
                  <a:pt x="541" y="981"/>
                </a:lnTo>
                <a:lnTo>
                  <a:pt x="540" y="981"/>
                </a:lnTo>
                <a:lnTo>
                  <a:pt x="538" y="981"/>
                </a:lnTo>
                <a:lnTo>
                  <a:pt x="536" y="981"/>
                </a:lnTo>
                <a:lnTo>
                  <a:pt x="534" y="980"/>
                </a:lnTo>
                <a:lnTo>
                  <a:pt x="530" y="970"/>
                </a:lnTo>
                <a:lnTo>
                  <a:pt x="531" y="968"/>
                </a:lnTo>
                <a:lnTo>
                  <a:pt x="531" y="965"/>
                </a:lnTo>
                <a:lnTo>
                  <a:pt x="533" y="962"/>
                </a:lnTo>
                <a:lnTo>
                  <a:pt x="534" y="959"/>
                </a:lnTo>
                <a:lnTo>
                  <a:pt x="535" y="958"/>
                </a:lnTo>
                <a:lnTo>
                  <a:pt x="536" y="958"/>
                </a:lnTo>
                <a:lnTo>
                  <a:pt x="536" y="957"/>
                </a:lnTo>
                <a:lnTo>
                  <a:pt x="539" y="956"/>
                </a:lnTo>
                <a:lnTo>
                  <a:pt x="541" y="956"/>
                </a:lnTo>
                <a:lnTo>
                  <a:pt x="542" y="956"/>
                </a:lnTo>
                <a:lnTo>
                  <a:pt x="544" y="956"/>
                </a:lnTo>
                <a:lnTo>
                  <a:pt x="545" y="957"/>
                </a:lnTo>
                <a:lnTo>
                  <a:pt x="547" y="959"/>
                </a:lnTo>
                <a:lnTo>
                  <a:pt x="549" y="961"/>
                </a:lnTo>
                <a:lnTo>
                  <a:pt x="549" y="962"/>
                </a:lnTo>
                <a:lnTo>
                  <a:pt x="550" y="965"/>
                </a:lnTo>
                <a:lnTo>
                  <a:pt x="551" y="969"/>
                </a:lnTo>
                <a:lnTo>
                  <a:pt x="550" y="970"/>
                </a:lnTo>
                <a:close/>
                <a:moveTo>
                  <a:pt x="502" y="950"/>
                </a:moveTo>
                <a:lnTo>
                  <a:pt x="506" y="950"/>
                </a:lnTo>
                <a:lnTo>
                  <a:pt x="506" y="1011"/>
                </a:lnTo>
                <a:lnTo>
                  <a:pt x="499" y="1011"/>
                </a:lnTo>
                <a:lnTo>
                  <a:pt x="499" y="963"/>
                </a:lnTo>
                <a:lnTo>
                  <a:pt x="492" y="969"/>
                </a:lnTo>
                <a:lnTo>
                  <a:pt x="491" y="969"/>
                </a:lnTo>
                <a:lnTo>
                  <a:pt x="490" y="969"/>
                </a:lnTo>
                <a:lnTo>
                  <a:pt x="490" y="970"/>
                </a:lnTo>
                <a:lnTo>
                  <a:pt x="488" y="970"/>
                </a:lnTo>
                <a:lnTo>
                  <a:pt x="487" y="973"/>
                </a:lnTo>
                <a:lnTo>
                  <a:pt x="487" y="965"/>
                </a:lnTo>
                <a:lnTo>
                  <a:pt x="488" y="964"/>
                </a:lnTo>
                <a:lnTo>
                  <a:pt x="491" y="962"/>
                </a:lnTo>
                <a:lnTo>
                  <a:pt x="493" y="961"/>
                </a:lnTo>
                <a:lnTo>
                  <a:pt x="496" y="957"/>
                </a:lnTo>
                <a:lnTo>
                  <a:pt x="502" y="950"/>
                </a:lnTo>
                <a:close/>
                <a:moveTo>
                  <a:pt x="44" y="464"/>
                </a:moveTo>
                <a:lnTo>
                  <a:pt x="43" y="459"/>
                </a:lnTo>
                <a:lnTo>
                  <a:pt x="43" y="454"/>
                </a:lnTo>
                <a:lnTo>
                  <a:pt x="58" y="436"/>
                </a:lnTo>
                <a:lnTo>
                  <a:pt x="84" y="434"/>
                </a:lnTo>
                <a:lnTo>
                  <a:pt x="87" y="435"/>
                </a:lnTo>
                <a:lnTo>
                  <a:pt x="91" y="436"/>
                </a:lnTo>
                <a:lnTo>
                  <a:pt x="92" y="436"/>
                </a:lnTo>
                <a:lnTo>
                  <a:pt x="94" y="437"/>
                </a:lnTo>
                <a:lnTo>
                  <a:pt x="97" y="438"/>
                </a:lnTo>
                <a:lnTo>
                  <a:pt x="100" y="441"/>
                </a:lnTo>
                <a:lnTo>
                  <a:pt x="102" y="443"/>
                </a:lnTo>
                <a:lnTo>
                  <a:pt x="105" y="446"/>
                </a:lnTo>
                <a:lnTo>
                  <a:pt x="107" y="450"/>
                </a:lnTo>
                <a:lnTo>
                  <a:pt x="111" y="472"/>
                </a:lnTo>
                <a:lnTo>
                  <a:pt x="111" y="474"/>
                </a:lnTo>
                <a:lnTo>
                  <a:pt x="110" y="475"/>
                </a:lnTo>
                <a:lnTo>
                  <a:pt x="110" y="477"/>
                </a:lnTo>
                <a:lnTo>
                  <a:pt x="108" y="479"/>
                </a:lnTo>
                <a:lnTo>
                  <a:pt x="107" y="480"/>
                </a:lnTo>
                <a:lnTo>
                  <a:pt x="106" y="483"/>
                </a:lnTo>
                <a:lnTo>
                  <a:pt x="102" y="488"/>
                </a:lnTo>
                <a:lnTo>
                  <a:pt x="87" y="491"/>
                </a:lnTo>
                <a:lnTo>
                  <a:pt x="87" y="484"/>
                </a:lnTo>
                <a:lnTo>
                  <a:pt x="89" y="484"/>
                </a:lnTo>
                <a:lnTo>
                  <a:pt x="90" y="484"/>
                </a:lnTo>
                <a:lnTo>
                  <a:pt x="91" y="483"/>
                </a:lnTo>
                <a:lnTo>
                  <a:pt x="94" y="483"/>
                </a:lnTo>
                <a:lnTo>
                  <a:pt x="96" y="481"/>
                </a:lnTo>
                <a:lnTo>
                  <a:pt x="97" y="480"/>
                </a:lnTo>
                <a:lnTo>
                  <a:pt x="98" y="479"/>
                </a:lnTo>
                <a:lnTo>
                  <a:pt x="100" y="478"/>
                </a:lnTo>
                <a:lnTo>
                  <a:pt x="101" y="477"/>
                </a:lnTo>
                <a:lnTo>
                  <a:pt x="102" y="474"/>
                </a:lnTo>
                <a:lnTo>
                  <a:pt x="102" y="473"/>
                </a:lnTo>
                <a:lnTo>
                  <a:pt x="103" y="472"/>
                </a:lnTo>
                <a:lnTo>
                  <a:pt x="103" y="470"/>
                </a:lnTo>
                <a:lnTo>
                  <a:pt x="105" y="468"/>
                </a:lnTo>
                <a:lnTo>
                  <a:pt x="105" y="467"/>
                </a:lnTo>
                <a:lnTo>
                  <a:pt x="105" y="464"/>
                </a:lnTo>
                <a:lnTo>
                  <a:pt x="103" y="462"/>
                </a:lnTo>
                <a:lnTo>
                  <a:pt x="103" y="459"/>
                </a:lnTo>
                <a:lnTo>
                  <a:pt x="102" y="458"/>
                </a:lnTo>
                <a:lnTo>
                  <a:pt x="102" y="456"/>
                </a:lnTo>
                <a:lnTo>
                  <a:pt x="101" y="453"/>
                </a:lnTo>
                <a:lnTo>
                  <a:pt x="82" y="443"/>
                </a:lnTo>
                <a:lnTo>
                  <a:pt x="80" y="442"/>
                </a:lnTo>
                <a:lnTo>
                  <a:pt x="78" y="442"/>
                </a:lnTo>
                <a:lnTo>
                  <a:pt x="75" y="442"/>
                </a:lnTo>
                <a:lnTo>
                  <a:pt x="71" y="442"/>
                </a:lnTo>
                <a:lnTo>
                  <a:pt x="69" y="442"/>
                </a:lnTo>
                <a:lnTo>
                  <a:pt x="66" y="442"/>
                </a:lnTo>
                <a:lnTo>
                  <a:pt x="63" y="442"/>
                </a:lnTo>
                <a:lnTo>
                  <a:pt x="60" y="443"/>
                </a:lnTo>
                <a:lnTo>
                  <a:pt x="50" y="457"/>
                </a:lnTo>
                <a:lnTo>
                  <a:pt x="50" y="461"/>
                </a:lnTo>
                <a:lnTo>
                  <a:pt x="50" y="462"/>
                </a:lnTo>
                <a:lnTo>
                  <a:pt x="50" y="463"/>
                </a:lnTo>
                <a:lnTo>
                  <a:pt x="52" y="466"/>
                </a:lnTo>
                <a:lnTo>
                  <a:pt x="53" y="469"/>
                </a:lnTo>
                <a:lnTo>
                  <a:pt x="54" y="472"/>
                </a:lnTo>
                <a:lnTo>
                  <a:pt x="57" y="474"/>
                </a:lnTo>
                <a:lnTo>
                  <a:pt x="59" y="475"/>
                </a:lnTo>
                <a:lnTo>
                  <a:pt x="62" y="478"/>
                </a:lnTo>
                <a:lnTo>
                  <a:pt x="57" y="485"/>
                </a:lnTo>
                <a:lnTo>
                  <a:pt x="54" y="484"/>
                </a:lnTo>
                <a:lnTo>
                  <a:pt x="53" y="483"/>
                </a:lnTo>
                <a:lnTo>
                  <a:pt x="50" y="479"/>
                </a:lnTo>
                <a:lnTo>
                  <a:pt x="49" y="478"/>
                </a:lnTo>
                <a:lnTo>
                  <a:pt x="48" y="475"/>
                </a:lnTo>
                <a:lnTo>
                  <a:pt x="47" y="474"/>
                </a:lnTo>
                <a:lnTo>
                  <a:pt x="46" y="472"/>
                </a:lnTo>
                <a:lnTo>
                  <a:pt x="44" y="468"/>
                </a:lnTo>
                <a:lnTo>
                  <a:pt x="44" y="466"/>
                </a:lnTo>
                <a:lnTo>
                  <a:pt x="44" y="464"/>
                </a:lnTo>
                <a:close/>
                <a:moveTo>
                  <a:pt x="101" y="556"/>
                </a:moveTo>
                <a:lnTo>
                  <a:pt x="32" y="551"/>
                </a:lnTo>
                <a:lnTo>
                  <a:pt x="32" y="544"/>
                </a:lnTo>
                <a:lnTo>
                  <a:pt x="65" y="547"/>
                </a:lnTo>
                <a:lnTo>
                  <a:pt x="68" y="510"/>
                </a:lnTo>
                <a:lnTo>
                  <a:pt x="34" y="510"/>
                </a:lnTo>
                <a:lnTo>
                  <a:pt x="34" y="501"/>
                </a:lnTo>
                <a:lnTo>
                  <a:pt x="102" y="505"/>
                </a:lnTo>
                <a:lnTo>
                  <a:pt x="102" y="512"/>
                </a:lnTo>
                <a:lnTo>
                  <a:pt x="73" y="512"/>
                </a:lnTo>
                <a:lnTo>
                  <a:pt x="73" y="547"/>
                </a:lnTo>
                <a:lnTo>
                  <a:pt x="102" y="547"/>
                </a:lnTo>
                <a:lnTo>
                  <a:pt x="101" y="556"/>
                </a:lnTo>
                <a:close/>
                <a:moveTo>
                  <a:pt x="106" y="651"/>
                </a:moveTo>
                <a:lnTo>
                  <a:pt x="38" y="657"/>
                </a:lnTo>
                <a:lnTo>
                  <a:pt x="37" y="645"/>
                </a:lnTo>
                <a:lnTo>
                  <a:pt x="76" y="620"/>
                </a:lnTo>
                <a:lnTo>
                  <a:pt x="79" y="619"/>
                </a:lnTo>
                <a:lnTo>
                  <a:pt x="80" y="619"/>
                </a:lnTo>
                <a:lnTo>
                  <a:pt x="85" y="615"/>
                </a:lnTo>
                <a:lnTo>
                  <a:pt x="87" y="614"/>
                </a:lnTo>
                <a:lnTo>
                  <a:pt x="90" y="613"/>
                </a:lnTo>
                <a:lnTo>
                  <a:pt x="92" y="610"/>
                </a:lnTo>
                <a:lnTo>
                  <a:pt x="95" y="609"/>
                </a:lnTo>
                <a:lnTo>
                  <a:pt x="95" y="607"/>
                </a:lnTo>
                <a:lnTo>
                  <a:pt x="92" y="608"/>
                </a:lnTo>
                <a:lnTo>
                  <a:pt x="89" y="609"/>
                </a:lnTo>
                <a:lnTo>
                  <a:pt x="86" y="609"/>
                </a:lnTo>
                <a:lnTo>
                  <a:pt x="84" y="609"/>
                </a:lnTo>
                <a:lnTo>
                  <a:pt x="73" y="609"/>
                </a:lnTo>
                <a:lnTo>
                  <a:pt x="34" y="613"/>
                </a:lnTo>
                <a:lnTo>
                  <a:pt x="32" y="606"/>
                </a:lnTo>
                <a:lnTo>
                  <a:pt x="102" y="599"/>
                </a:lnTo>
                <a:lnTo>
                  <a:pt x="102" y="613"/>
                </a:lnTo>
                <a:lnTo>
                  <a:pt x="65" y="636"/>
                </a:lnTo>
                <a:lnTo>
                  <a:pt x="63" y="637"/>
                </a:lnTo>
                <a:lnTo>
                  <a:pt x="60" y="639"/>
                </a:lnTo>
                <a:lnTo>
                  <a:pt x="57" y="640"/>
                </a:lnTo>
                <a:lnTo>
                  <a:pt x="55" y="641"/>
                </a:lnTo>
                <a:lnTo>
                  <a:pt x="54" y="641"/>
                </a:lnTo>
                <a:lnTo>
                  <a:pt x="53" y="644"/>
                </a:lnTo>
                <a:lnTo>
                  <a:pt x="50" y="645"/>
                </a:lnTo>
                <a:lnTo>
                  <a:pt x="48" y="646"/>
                </a:lnTo>
                <a:lnTo>
                  <a:pt x="47" y="647"/>
                </a:lnTo>
                <a:lnTo>
                  <a:pt x="46" y="647"/>
                </a:lnTo>
                <a:lnTo>
                  <a:pt x="46" y="650"/>
                </a:lnTo>
                <a:lnTo>
                  <a:pt x="52" y="649"/>
                </a:lnTo>
                <a:lnTo>
                  <a:pt x="58" y="647"/>
                </a:lnTo>
                <a:lnTo>
                  <a:pt x="64" y="647"/>
                </a:lnTo>
                <a:lnTo>
                  <a:pt x="69" y="647"/>
                </a:lnTo>
                <a:lnTo>
                  <a:pt x="103" y="644"/>
                </a:lnTo>
                <a:lnTo>
                  <a:pt x="106" y="651"/>
                </a:lnTo>
                <a:close/>
                <a:moveTo>
                  <a:pt x="111" y="679"/>
                </a:moveTo>
                <a:lnTo>
                  <a:pt x="41" y="674"/>
                </a:lnTo>
                <a:lnTo>
                  <a:pt x="42" y="682"/>
                </a:lnTo>
                <a:lnTo>
                  <a:pt x="65" y="683"/>
                </a:lnTo>
                <a:lnTo>
                  <a:pt x="71" y="709"/>
                </a:lnTo>
                <a:lnTo>
                  <a:pt x="50" y="720"/>
                </a:lnTo>
                <a:lnTo>
                  <a:pt x="53" y="727"/>
                </a:lnTo>
                <a:lnTo>
                  <a:pt x="114" y="689"/>
                </a:lnTo>
                <a:lnTo>
                  <a:pt x="111" y="679"/>
                </a:lnTo>
                <a:close/>
                <a:moveTo>
                  <a:pt x="107" y="687"/>
                </a:moveTo>
                <a:lnTo>
                  <a:pt x="106" y="688"/>
                </a:lnTo>
                <a:lnTo>
                  <a:pt x="103" y="688"/>
                </a:lnTo>
                <a:lnTo>
                  <a:pt x="100" y="690"/>
                </a:lnTo>
                <a:lnTo>
                  <a:pt x="96" y="692"/>
                </a:lnTo>
                <a:lnTo>
                  <a:pt x="94" y="693"/>
                </a:lnTo>
                <a:lnTo>
                  <a:pt x="91" y="695"/>
                </a:lnTo>
                <a:lnTo>
                  <a:pt x="76" y="705"/>
                </a:lnTo>
                <a:lnTo>
                  <a:pt x="71" y="683"/>
                </a:lnTo>
                <a:lnTo>
                  <a:pt x="107" y="685"/>
                </a:lnTo>
                <a:lnTo>
                  <a:pt x="107" y="687"/>
                </a:lnTo>
                <a:close/>
                <a:moveTo>
                  <a:pt x="101" y="582"/>
                </a:moveTo>
                <a:lnTo>
                  <a:pt x="32" y="585"/>
                </a:lnTo>
                <a:lnTo>
                  <a:pt x="32" y="575"/>
                </a:lnTo>
                <a:lnTo>
                  <a:pt x="101" y="574"/>
                </a:lnTo>
                <a:lnTo>
                  <a:pt x="101" y="582"/>
                </a:lnTo>
                <a:close/>
                <a:moveTo>
                  <a:pt x="129" y="844"/>
                </a:moveTo>
                <a:lnTo>
                  <a:pt x="110" y="848"/>
                </a:lnTo>
                <a:lnTo>
                  <a:pt x="96" y="834"/>
                </a:lnTo>
                <a:lnTo>
                  <a:pt x="92" y="812"/>
                </a:lnTo>
                <a:lnTo>
                  <a:pt x="103" y="800"/>
                </a:lnTo>
                <a:lnTo>
                  <a:pt x="144" y="775"/>
                </a:lnTo>
                <a:lnTo>
                  <a:pt x="148" y="782"/>
                </a:lnTo>
                <a:lnTo>
                  <a:pt x="110" y="806"/>
                </a:lnTo>
                <a:lnTo>
                  <a:pt x="106" y="808"/>
                </a:lnTo>
                <a:lnTo>
                  <a:pt x="103" y="811"/>
                </a:lnTo>
                <a:lnTo>
                  <a:pt x="101" y="814"/>
                </a:lnTo>
                <a:lnTo>
                  <a:pt x="100" y="817"/>
                </a:lnTo>
                <a:lnTo>
                  <a:pt x="100" y="821"/>
                </a:lnTo>
                <a:lnTo>
                  <a:pt x="100" y="823"/>
                </a:lnTo>
                <a:lnTo>
                  <a:pt x="101" y="827"/>
                </a:lnTo>
                <a:lnTo>
                  <a:pt x="102" y="830"/>
                </a:lnTo>
                <a:lnTo>
                  <a:pt x="103" y="832"/>
                </a:lnTo>
                <a:lnTo>
                  <a:pt x="105" y="834"/>
                </a:lnTo>
                <a:lnTo>
                  <a:pt x="105" y="835"/>
                </a:lnTo>
                <a:lnTo>
                  <a:pt x="106" y="836"/>
                </a:lnTo>
                <a:lnTo>
                  <a:pt x="107" y="838"/>
                </a:lnTo>
                <a:lnTo>
                  <a:pt x="108" y="839"/>
                </a:lnTo>
                <a:lnTo>
                  <a:pt x="110" y="839"/>
                </a:lnTo>
                <a:lnTo>
                  <a:pt x="112" y="840"/>
                </a:lnTo>
                <a:lnTo>
                  <a:pt x="113" y="840"/>
                </a:lnTo>
                <a:lnTo>
                  <a:pt x="114" y="840"/>
                </a:lnTo>
                <a:lnTo>
                  <a:pt x="116" y="840"/>
                </a:lnTo>
                <a:lnTo>
                  <a:pt x="118" y="839"/>
                </a:lnTo>
                <a:lnTo>
                  <a:pt x="119" y="839"/>
                </a:lnTo>
                <a:lnTo>
                  <a:pt x="122" y="838"/>
                </a:lnTo>
                <a:lnTo>
                  <a:pt x="123" y="836"/>
                </a:lnTo>
                <a:lnTo>
                  <a:pt x="125" y="835"/>
                </a:lnTo>
                <a:lnTo>
                  <a:pt x="164" y="812"/>
                </a:lnTo>
                <a:lnTo>
                  <a:pt x="167" y="821"/>
                </a:lnTo>
                <a:lnTo>
                  <a:pt x="129" y="844"/>
                </a:lnTo>
                <a:close/>
                <a:moveTo>
                  <a:pt x="201" y="873"/>
                </a:moveTo>
                <a:lnTo>
                  <a:pt x="148" y="918"/>
                </a:lnTo>
                <a:lnTo>
                  <a:pt x="143" y="910"/>
                </a:lnTo>
                <a:lnTo>
                  <a:pt x="170" y="845"/>
                </a:lnTo>
                <a:lnTo>
                  <a:pt x="170" y="844"/>
                </a:lnTo>
                <a:lnTo>
                  <a:pt x="167" y="845"/>
                </a:lnTo>
                <a:lnTo>
                  <a:pt x="165" y="848"/>
                </a:lnTo>
                <a:lnTo>
                  <a:pt x="160" y="851"/>
                </a:lnTo>
                <a:lnTo>
                  <a:pt x="153" y="859"/>
                </a:lnTo>
                <a:lnTo>
                  <a:pt x="122" y="883"/>
                </a:lnTo>
                <a:lnTo>
                  <a:pt x="117" y="877"/>
                </a:lnTo>
                <a:lnTo>
                  <a:pt x="170" y="834"/>
                </a:lnTo>
                <a:lnTo>
                  <a:pt x="178" y="844"/>
                </a:lnTo>
                <a:lnTo>
                  <a:pt x="155" y="897"/>
                </a:lnTo>
                <a:lnTo>
                  <a:pt x="149" y="907"/>
                </a:lnTo>
                <a:lnTo>
                  <a:pt x="151" y="907"/>
                </a:lnTo>
                <a:lnTo>
                  <a:pt x="155" y="902"/>
                </a:lnTo>
                <a:lnTo>
                  <a:pt x="156" y="902"/>
                </a:lnTo>
                <a:lnTo>
                  <a:pt x="157" y="900"/>
                </a:lnTo>
                <a:lnTo>
                  <a:pt x="160" y="898"/>
                </a:lnTo>
                <a:lnTo>
                  <a:pt x="164" y="894"/>
                </a:lnTo>
                <a:lnTo>
                  <a:pt x="167" y="891"/>
                </a:lnTo>
                <a:lnTo>
                  <a:pt x="197" y="868"/>
                </a:lnTo>
                <a:lnTo>
                  <a:pt x="201" y="873"/>
                </a:lnTo>
                <a:close/>
                <a:moveTo>
                  <a:pt x="219" y="893"/>
                </a:moveTo>
                <a:lnTo>
                  <a:pt x="167" y="941"/>
                </a:lnTo>
                <a:lnTo>
                  <a:pt x="162" y="935"/>
                </a:lnTo>
                <a:lnTo>
                  <a:pt x="213" y="886"/>
                </a:lnTo>
                <a:lnTo>
                  <a:pt x="219" y="893"/>
                </a:lnTo>
                <a:close/>
                <a:moveTo>
                  <a:pt x="4445" y="988"/>
                </a:moveTo>
                <a:lnTo>
                  <a:pt x="4445" y="989"/>
                </a:lnTo>
                <a:lnTo>
                  <a:pt x="4445" y="990"/>
                </a:lnTo>
                <a:lnTo>
                  <a:pt x="4445" y="991"/>
                </a:lnTo>
                <a:lnTo>
                  <a:pt x="4444" y="995"/>
                </a:lnTo>
                <a:lnTo>
                  <a:pt x="4444" y="996"/>
                </a:lnTo>
                <a:lnTo>
                  <a:pt x="4442" y="999"/>
                </a:lnTo>
                <a:lnTo>
                  <a:pt x="4442" y="1000"/>
                </a:lnTo>
                <a:lnTo>
                  <a:pt x="4441" y="1002"/>
                </a:lnTo>
                <a:lnTo>
                  <a:pt x="4441" y="1004"/>
                </a:lnTo>
                <a:lnTo>
                  <a:pt x="4440" y="1005"/>
                </a:lnTo>
                <a:lnTo>
                  <a:pt x="4439" y="1006"/>
                </a:lnTo>
                <a:lnTo>
                  <a:pt x="4439" y="1007"/>
                </a:lnTo>
                <a:lnTo>
                  <a:pt x="4437" y="1009"/>
                </a:lnTo>
                <a:lnTo>
                  <a:pt x="4436" y="1010"/>
                </a:lnTo>
                <a:lnTo>
                  <a:pt x="4436" y="1011"/>
                </a:lnTo>
                <a:lnTo>
                  <a:pt x="4435" y="1011"/>
                </a:lnTo>
                <a:lnTo>
                  <a:pt x="4432" y="1013"/>
                </a:lnTo>
                <a:lnTo>
                  <a:pt x="4431" y="1015"/>
                </a:lnTo>
                <a:lnTo>
                  <a:pt x="4430" y="1016"/>
                </a:lnTo>
                <a:lnTo>
                  <a:pt x="4426" y="1018"/>
                </a:lnTo>
                <a:lnTo>
                  <a:pt x="4424" y="1018"/>
                </a:lnTo>
                <a:lnTo>
                  <a:pt x="4423" y="1020"/>
                </a:lnTo>
                <a:lnTo>
                  <a:pt x="4420" y="1021"/>
                </a:lnTo>
                <a:lnTo>
                  <a:pt x="4419" y="1022"/>
                </a:lnTo>
                <a:lnTo>
                  <a:pt x="4415" y="1023"/>
                </a:lnTo>
                <a:lnTo>
                  <a:pt x="4413" y="1023"/>
                </a:lnTo>
                <a:lnTo>
                  <a:pt x="4410" y="1023"/>
                </a:lnTo>
                <a:lnTo>
                  <a:pt x="4408" y="1024"/>
                </a:lnTo>
                <a:lnTo>
                  <a:pt x="4405" y="1024"/>
                </a:lnTo>
                <a:lnTo>
                  <a:pt x="4401" y="1024"/>
                </a:lnTo>
                <a:lnTo>
                  <a:pt x="4394" y="1024"/>
                </a:lnTo>
                <a:lnTo>
                  <a:pt x="4389" y="1023"/>
                </a:lnTo>
                <a:lnTo>
                  <a:pt x="4386" y="1023"/>
                </a:lnTo>
                <a:lnTo>
                  <a:pt x="4383" y="1022"/>
                </a:lnTo>
                <a:lnTo>
                  <a:pt x="4378" y="1021"/>
                </a:lnTo>
                <a:lnTo>
                  <a:pt x="4376" y="1021"/>
                </a:lnTo>
                <a:lnTo>
                  <a:pt x="4375" y="1020"/>
                </a:lnTo>
                <a:lnTo>
                  <a:pt x="4370" y="1017"/>
                </a:lnTo>
                <a:lnTo>
                  <a:pt x="4366" y="1015"/>
                </a:lnTo>
                <a:lnTo>
                  <a:pt x="4364" y="1012"/>
                </a:lnTo>
                <a:lnTo>
                  <a:pt x="4360" y="1010"/>
                </a:lnTo>
                <a:lnTo>
                  <a:pt x="4359" y="1009"/>
                </a:lnTo>
                <a:lnTo>
                  <a:pt x="4357" y="1006"/>
                </a:lnTo>
                <a:lnTo>
                  <a:pt x="4356" y="1004"/>
                </a:lnTo>
                <a:lnTo>
                  <a:pt x="4355" y="1001"/>
                </a:lnTo>
                <a:lnTo>
                  <a:pt x="4354" y="1000"/>
                </a:lnTo>
                <a:lnTo>
                  <a:pt x="4353" y="995"/>
                </a:lnTo>
                <a:lnTo>
                  <a:pt x="4351" y="994"/>
                </a:lnTo>
                <a:lnTo>
                  <a:pt x="4351" y="991"/>
                </a:lnTo>
                <a:lnTo>
                  <a:pt x="4350" y="988"/>
                </a:lnTo>
                <a:lnTo>
                  <a:pt x="4350" y="983"/>
                </a:lnTo>
                <a:lnTo>
                  <a:pt x="4366" y="983"/>
                </a:lnTo>
                <a:lnTo>
                  <a:pt x="4366" y="986"/>
                </a:lnTo>
                <a:lnTo>
                  <a:pt x="4367" y="989"/>
                </a:lnTo>
                <a:lnTo>
                  <a:pt x="4367" y="993"/>
                </a:lnTo>
                <a:lnTo>
                  <a:pt x="4370" y="995"/>
                </a:lnTo>
                <a:lnTo>
                  <a:pt x="4371" y="997"/>
                </a:lnTo>
                <a:lnTo>
                  <a:pt x="4372" y="1000"/>
                </a:lnTo>
                <a:lnTo>
                  <a:pt x="4375" y="1001"/>
                </a:lnTo>
                <a:lnTo>
                  <a:pt x="4377" y="1004"/>
                </a:lnTo>
                <a:lnTo>
                  <a:pt x="4378" y="1005"/>
                </a:lnTo>
                <a:lnTo>
                  <a:pt x="4382" y="1006"/>
                </a:lnTo>
                <a:lnTo>
                  <a:pt x="4385" y="1007"/>
                </a:lnTo>
                <a:lnTo>
                  <a:pt x="4387" y="1009"/>
                </a:lnTo>
                <a:lnTo>
                  <a:pt x="4391" y="1009"/>
                </a:lnTo>
                <a:lnTo>
                  <a:pt x="4394" y="1010"/>
                </a:lnTo>
                <a:lnTo>
                  <a:pt x="4397" y="1010"/>
                </a:lnTo>
                <a:lnTo>
                  <a:pt x="4401" y="1010"/>
                </a:lnTo>
                <a:lnTo>
                  <a:pt x="4403" y="1010"/>
                </a:lnTo>
                <a:lnTo>
                  <a:pt x="4407" y="1010"/>
                </a:lnTo>
                <a:lnTo>
                  <a:pt x="4408" y="1009"/>
                </a:lnTo>
                <a:lnTo>
                  <a:pt x="4409" y="1009"/>
                </a:lnTo>
                <a:lnTo>
                  <a:pt x="4413" y="1009"/>
                </a:lnTo>
                <a:lnTo>
                  <a:pt x="4413" y="1007"/>
                </a:lnTo>
                <a:lnTo>
                  <a:pt x="4414" y="1007"/>
                </a:lnTo>
                <a:lnTo>
                  <a:pt x="4415" y="1007"/>
                </a:lnTo>
                <a:lnTo>
                  <a:pt x="4416" y="1006"/>
                </a:lnTo>
                <a:lnTo>
                  <a:pt x="4419" y="1005"/>
                </a:lnTo>
                <a:lnTo>
                  <a:pt x="4420" y="1005"/>
                </a:lnTo>
                <a:lnTo>
                  <a:pt x="4421" y="1004"/>
                </a:lnTo>
                <a:lnTo>
                  <a:pt x="4423" y="1002"/>
                </a:lnTo>
                <a:lnTo>
                  <a:pt x="4425" y="1001"/>
                </a:lnTo>
                <a:lnTo>
                  <a:pt x="4426" y="999"/>
                </a:lnTo>
                <a:lnTo>
                  <a:pt x="4428" y="997"/>
                </a:lnTo>
                <a:lnTo>
                  <a:pt x="4429" y="995"/>
                </a:lnTo>
                <a:lnTo>
                  <a:pt x="4429" y="994"/>
                </a:lnTo>
                <a:lnTo>
                  <a:pt x="4429" y="993"/>
                </a:lnTo>
                <a:lnTo>
                  <a:pt x="4429" y="991"/>
                </a:lnTo>
                <a:lnTo>
                  <a:pt x="4429" y="990"/>
                </a:lnTo>
                <a:lnTo>
                  <a:pt x="4430" y="989"/>
                </a:lnTo>
                <a:lnTo>
                  <a:pt x="4429" y="986"/>
                </a:lnTo>
                <a:lnTo>
                  <a:pt x="4429" y="984"/>
                </a:lnTo>
                <a:lnTo>
                  <a:pt x="4429" y="981"/>
                </a:lnTo>
                <a:lnTo>
                  <a:pt x="4428" y="980"/>
                </a:lnTo>
                <a:lnTo>
                  <a:pt x="4426" y="978"/>
                </a:lnTo>
                <a:lnTo>
                  <a:pt x="4425" y="977"/>
                </a:lnTo>
                <a:lnTo>
                  <a:pt x="4423" y="975"/>
                </a:lnTo>
                <a:lnTo>
                  <a:pt x="4421" y="974"/>
                </a:lnTo>
                <a:lnTo>
                  <a:pt x="4419" y="973"/>
                </a:lnTo>
                <a:lnTo>
                  <a:pt x="4416" y="972"/>
                </a:lnTo>
                <a:lnTo>
                  <a:pt x="4413" y="970"/>
                </a:lnTo>
                <a:lnTo>
                  <a:pt x="4410" y="969"/>
                </a:lnTo>
                <a:lnTo>
                  <a:pt x="4408" y="968"/>
                </a:lnTo>
                <a:lnTo>
                  <a:pt x="4405" y="968"/>
                </a:lnTo>
                <a:lnTo>
                  <a:pt x="4402" y="967"/>
                </a:lnTo>
                <a:lnTo>
                  <a:pt x="4401" y="967"/>
                </a:lnTo>
                <a:lnTo>
                  <a:pt x="4399" y="967"/>
                </a:lnTo>
                <a:lnTo>
                  <a:pt x="4397" y="965"/>
                </a:lnTo>
                <a:lnTo>
                  <a:pt x="4392" y="964"/>
                </a:lnTo>
                <a:lnTo>
                  <a:pt x="4387" y="963"/>
                </a:lnTo>
                <a:lnTo>
                  <a:pt x="4385" y="963"/>
                </a:lnTo>
                <a:lnTo>
                  <a:pt x="4383" y="962"/>
                </a:lnTo>
                <a:lnTo>
                  <a:pt x="4381" y="962"/>
                </a:lnTo>
                <a:lnTo>
                  <a:pt x="4378" y="961"/>
                </a:lnTo>
                <a:lnTo>
                  <a:pt x="4375" y="959"/>
                </a:lnTo>
                <a:lnTo>
                  <a:pt x="4371" y="958"/>
                </a:lnTo>
                <a:lnTo>
                  <a:pt x="4370" y="957"/>
                </a:lnTo>
                <a:lnTo>
                  <a:pt x="4369" y="956"/>
                </a:lnTo>
                <a:lnTo>
                  <a:pt x="4366" y="954"/>
                </a:lnTo>
                <a:lnTo>
                  <a:pt x="4364" y="952"/>
                </a:lnTo>
                <a:lnTo>
                  <a:pt x="4361" y="950"/>
                </a:lnTo>
                <a:lnTo>
                  <a:pt x="4360" y="948"/>
                </a:lnTo>
                <a:lnTo>
                  <a:pt x="4357" y="946"/>
                </a:lnTo>
                <a:lnTo>
                  <a:pt x="4356" y="943"/>
                </a:lnTo>
                <a:lnTo>
                  <a:pt x="4356" y="940"/>
                </a:lnTo>
                <a:lnTo>
                  <a:pt x="4355" y="937"/>
                </a:lnTo>
                <a:lnTo>
                  <a:pt x="4355" y="934"/>
                </a:lnTo>
                <a:lnTo>
                  <a:pt x="4355" y="931"/>
                </a:lnTo>
                <a:lnTo>
                  <a:pt x="4355" y="927"/>
                </a:lnTo>
                <a:lnTo>
                  <a:pt x="4355" y="924"/>
                </a:lnTo>
                <a:lnTo>
                  <a:pt x="4356" y="920"/>
                </a:lnTo>
                <a:lnTo>
                  <a:pt x="4357" y="918"/>
                </a:lnTo>
                <a:lnTo>
                  <a:pt x="4359" y="914"/>
                </a:lnTo>
                <a:lnTo>
                  <a:pt x="4361" y="911"/>
                </a:lnTo>
                <a:lnTo>
                  <a:pt x="4364" y="909"/>
                </a:lnTo>
                <a:lnTo>
                  <a:pt x="4366" y="907"/>
                </a:lnTo>
                <a:lnTo>
                  <a:pt x="4369" y="904"/>
                </a:lnTo>
                <a:lnTo>
                  <a:pt x="4372" y="902"/>
                </a:lnTo>
                <a:lnTo>
                  <a:pt x="4376" y="900"/>
                </a:lnTo>
                <a:lnTo>
                  <a:pt x="4380" y="899"/>
                </a:lnTo>
                <a:lnTo>
                  <a:pt x="4383" y="898"/>
                </a:lnTo>
                <a:lnTo>
                  <a:pt x="4388" y="897"/>
                </a:lnTo>
                <a:lnTo>
                  <a:pt x="4392" y="897"/>
                </a:lnTo>
                <a:lnTo>
                  <a:pt x="4397" y="897"/>
                </a:lnTo>
                <a:lnTo>
                  <a:pt x="4402" y="897"/>
                </a:lnTo>
                <a:lnTo>
                  <a:pt x="4404" y="897"/>
                </a:lnTo>
                <a:lnTo>
                  <a:pt x="4405" y="897"/>
                </a:lnTo>
                <a:lnTo>
                  <a:pt x="4410" y="898"/>
                </a:lnTo>
                <a:lnTo>
                  <a:pt x="4415" y="899"/>
                </a:lnTo>
                <a:lnTo>
                  <a:pt x="4419" y="900"/>
                </a:lnTo>
                <a:lnTo>
                  <a:pt x="4423" y="902"/>
                </a:lnTo>
                <a:lnTo>
                  <a:pt x="4425" y="904"/>
                </a:lnTo>
                <a:lnTo>
                  <a:pt x="4428" y="905"/>
                </a:lnTo>
                <a:lnTo>
                  <a:pt x="4429" y="907"/>
                </a:lnTo>
                <a:lnTo>
                  <a:pt x="4431" y="909"/>
                </a:lnTo>
                <a:lnTo>
                  <a:pt x="4432" y="910"/>
                </a:lnTo>
                <a:lnTo>
                  <a:pt x="4434" y="911"/>
                </a:lnTo>
                <a:lnTo>
                  <a:pt x="4436" y="914"/>
                </a:lnTo>
                <a:lnTo>
                  <a:pt x="4437" y="916"/>
                </a:lnTo>
                <a:lnTo>
                  <a:pt x="4439" y="918"/>
                </a:lnTo>
                <a:lnTo>
                  <a:pt x="4440" y="921"/>
                </a:lnTo>
                <a:lnTo>
                  <a:pt x="4441" y="925"/>
                </a:lnTo>
                <a:lnTo>
                  <a:pt x="4441" y="930"/>
                </a:lnTo>
                <a:lnTo>
                  <a:pt x="4442" y="934"/>
                </a:lnTo>
                <a:lnTo>
                  <a:pt x="4426" y="934"/>
                </a:lnTo>
                <a:lnTo>
                  <a:pt x="4426" y="931"/>
                </a:lnTo>
                <a:lnTo>
                  <a:pt x="4425" y="929"/>
                </a:lnTo>
                <a:lnTo>
                  <a:pt x="4425" y="926"/>
                </a:lnTo>
                <a:lnTo>
                  <a:pt x="4424" y="924"/>
                </a:lnTo>
                <a:lnTo>
                  <a:pt x="4423" y="921"/>
                </a:lnTo>
                <a:lnTo>
                  <a:pt x="4421" y="920"/>
                </a:lnTo>
                <a:lnTo>
                  <a:pt x="4420" y="919"/>
                </a:lnTo>
                <a:lnTo>
                  <a:pt x="4418" y="916"/>
                </a:lnTo>
                <a:lnTo>
                  <a:pt x="4416" y="915"/>
                </a:lnTo>
                <a:lnTo>
                  <a:pt x="4414" y="914"/>
                </a:lnTo>
                <a:lnTo>
                  <a:pt x="4412" y="914"/>
                </a:lnTo>
                <a:lnTo>
                  <a:pt x="4409" y="913"/>
                </a:lnTo>
                <a:lnTo>
                  <a:pt x="4407" y="913"/>
                </a:lnTo>
                <a:lnTo>
                  <a:pt x="4404" y="911"/>
                </a:lnTo>
                <a:lnTo>
                  <a:pt x="4401" y="911"/>
                </a:lnTo>
                <a:lnTo>
                  <a:pt x="4397" y="911"/>
                </a:lnTo>
                <a:lnTo>
                  <a:pt x="4394" y="911"/>
                </a:lnTo>
                <a:lnTo>
                  <a:pt x="4391" y="911"/>
                </a:lnTo>
                <a:lnTo>
                  <a:pt x="4388" y="911"/>
                </a:lnTo>
                <a:lnTo>
                  <a:pt x="4386" y="913"/>
                </a:lnTo>
                <a:lnTo>
                  <a:pt x="4383" y="913"/>
                </a:lnTo>
                <a:lnTo>
                  <a:pt x="4381" y="914"/>
                </a:lnTo>
                <a:lnTo>
                  <a:pt x="4378" y="915"/>
                </a:lnTo>
                <a:lnTo>
                  <a:pt x="4377" y="916"/>
                </a:lnTo>
                <a:lnTo>
                  <a:pt x="4373" y="919"/>
                </a:lnTo>
                <a:lnTo>
                  <a:pt x="4372" y="920"/>
                </a:lnTo>
                <a:lnTo>
                  <a:pt x="4371" y="922"/>
                </a:lnTo>
                <a:lnTo>
                  <a:pt x="4370" y="926"/>
                </a:lnTo>
                <a:lnTo>
                  <a:pt x="4370" y="930"/>
                </a:lnTo>
                <a:lnTo>
                  <a:pt x="4370" y="932"/>
                </a:lnTo>
                <a:lnTo>
                  <a:pt x="4370" y="934"/>
                </a:lnTo>
                <a:lnTo>
                  <a:pt x="4371" y="935"/>
                </a:lnTo>
                <a:lnTo>
                  <a:pt x="4371" y="937"/>
                </a:lnTo>
                <a:lnTo>
                  <a:pt x="4372" y="938"/>
                </a:lnTo>
                <a:lnTo>
                  <a:pt x="4372" y="940"/>
                </a:lnTo>
                <a:lnTo>
                  <a:pt x="4373" y="941"/>
                </a:lnTo>
                <a:lnTo>
                  <a:pt x="4376" y="942"/>
                </a:lnTo>
                <a:lnTo>
                  <a:pt x="4377" y="942"/>
                </a:lnTo>
                <a:lnTo>
                  <a:pt x="4380" y="943"/>
                </a:lnTo>
                <a:lnTo>
                  <a:pt x="4381" y="945"/>
                </a:lnTo>
                <a:lnTo>
                  <a:pt x="4383" y="946"/>
                </a:lnTo>
                <a:lnTo>
                  <a:pt x="4387" y="947"/>
                </a:lnTo>
                <a:lnTo>
                  <a:pt x="4389" y="947"/>
                </a:lnTo>
                <a:lnTo>
                  <a:pt x="4393" y="948"/>
                </a:lnTo>
                <a:lnTo>
                  <a:pt x="4397" y="950"/>
                </a:lnTo>
                <a:lnTo>
                  <a:pt x="4401" y="950"/>
                </a:lnTo>
                <a:lnTo>
                  <a:pt x="4404" y="951"/>
                </a:lnTo>
                <a:lnTo>
                  <a:pt x="4412" y="953"/>
                </a:lnTo>
                <a:lnTo>
                  <a:pt x="4416" y="954"/>
                </a:lnTo>
                <a:lnTo>
                  <a:pt x="4420" y="956"/>
                </a:lnTo>
                <a:lnTo>
                  <a:pt x="4423" y="956"/>
                </a:lnTo>
                <a:lnTo>
                  <a:pt x="4424" y="957"/>
                </a:lnTo>
                <a:lnTo>
                  <a:pt x="4426" y="958"/>
                </a:lnTo>
                <a:lnTo>
                  <a:pt x="4431" y="961"/>
                </a:lnTo>
                <a:lnTo>
                  <a:pt x="4432" y="962"/>
                </a:lnTo>
                <a:lnTo>
                  <a:pt x="4435" y="963"/>
                </a:lnTo>
                <a:lnTo>
                  <a:pt x="4436" y="965"/>
                </a:lnTo>
                <a:lnTo>
                  <a:pt x="4437" y="968"/>
                </a:lnTo>
                <a:lnTo>
                  <a:pt x="4440" y="969"/>
                </a:lnTo>
                <a:lnTo>
                  <a:pt x="4441" y="972"/>
                </a:lnTo>
                <a:lnTo>
                  <a:pt x="4442" y="974"/>
                </a:lnTo>
                <a:lnTo>
                  <a:pt x="4444" y="977"/>
                </a:lnTo>
                <a:lnTo>
                  <a:pt x="4444" y="979"/>
                </a:lnTo>
                <a:lnTo>
                  <a:pt x="4445" y="981"/>
                </a:lnTo>
                <a:lnTo>
                  <a:pt x="4445" y="984"/>
                </a:lnTo>
                <a:lnTo>
                  <a:pt x="4445" y="988"/>
                </a:lnTo>
                <a:close/>
                <a:moveTo>
                  <a:pt x="4274" y="1007"/>
                </a:moveTo>
                <a:lnTo>
                  <a:pt x="4346" y="1007"/>
                </a:lnTo>
                <a:lnTo>
                  <a:pt x="4346" y="1022"/>
                </a:lnTo>
                <a:lnTo>
                  <a:pt x="4259" y="1022"/>
                </a:lnTo>
                <a:lnTo>
                  <a:pt x="4259" y="899"/>
                </a:lnTo>
                <a:lnTo>
                  <a:pt x="4344" y="899"/>
                </a:lnTo>
                <a:lnTo>
                  <a:pt x="4344" y="913"/>
                </a:lnTo>
                <a:lnTo>
                  <a:pt x="4274" y="913"/>
                </a:lnTo>
                <a:lnTo>
                  <a:pt x="4274" y="951"/>
                </a:lnTo>
                <a:lnTo>
                  <a:pt x="4340" y="951"/>
                </a:lnTo>
                <a:lnTo>
                  <a:pt x="4340" y="965"/>
                </a:lnTo>
                <a:lnTo>
                  <a:pt x="4274" y="965"/>
                </a:lnTo>
                <a:lnTo>
                  <a:pt x="4274" y="1007"/>
                </a:lnTo>
                <a:close/>
                <a:moveTo>
                  <a:pt x="4150" y="954"/>
                </a:moveTo>
                <a:lnTo>
                  <a:pt x="4150" y="961"/>
                </a:lnTo>
                <a:lnTo>
                  <a:pt x="4150" y="965"/>
                </a:lnTo>
                <a:lnTo>
                  <a:pt x="4150" y="972"/>
                </a:lnTo>
                <a:lnTo>
                  <a:pt x="4151" y="974"/>
                </a:lnTo>
                <a:lnTo>
                  <a:pt x="4151" y="977"/>
                </a:lnTo>
                <a:lnTo>
                  <a:pt x="4152" y="981"/>
                </a:lnTo>
                <a:lnTo>
                  <a:pt x="4153" y="986"/>
                </a:lnTo>
                <a:lnTo>
                  <a:pt x="4156" y="990"/>
                </a:lnTo>
                <a:lnTo>
                  <a:pt x="4158" y="994"/>
                </a:lnTo>
                <a:lnTo>
                  <a:pt x="4158" y="995"/>
                </a:lnTo>
                <a:lnTo>
                  <a:pt x="4161" y="997"/>
                </a:lnTo>
                <a:lnTo>
                  <a:pt x="4163" y="1000"/>
                </a:lnTo>
                <a:lnTo>
                  <a:pt x="4166" y="1004"/>
                </a:lnTo>
                <a:lnTo>
                  <a:pt x="4169" y="1005"/>
                </a:lnTo>
                <a:lnTo>
                  <a:pt x="4172" y="1007"/>
                </a:lnTo>
                <a:lnTo>
                  <a:pt x="4175" y="1009"/>
                </a:lnTo>
                <a:lnTo>
                  <a:pt x="4180" y="1010"/>
                </a:lnTo>
                <a:lnTo>
                  <a:pt x="4184" y="1010"/>
                </a:lnTo>
                <a:lnTo>
                  <a:pt x="4188" y="1011"/>
                </a:lnTo>
                <a:lnTo>
                  <a:pt x="4189" y="1011"/>
                </a:lnTo>
                <a:lnTo>
                  <a:pt x="4190" y="1011"/>
                </a:lnTo>
                <a:lnTo>
                  <a:pt x="4191" y="1011"/>
                </a:lnTo>
                <a:lnTo>
                  <a:pt x="4193" y="1010"/>
                </a:lnTo>
                <a:lnTo>
                  <a:pt x="4195" y="1010"/>
                </a:lnTo>
                <a:lnTo>
                  <a:pt x="4198" y="1010"/>
                </a:lnTo>
                <a:lnTo>
                  <a:pt x="4199" y="1009"/>
                </a:lnTo>
                <a:lnTo>
                  <a:pt x="4201" y="1009"/>
                </a:lnTo>
                <a:lnTo>
                  <a:pt x="4204" y="1007"/>
                </a:lnTo>
                <a:lnTo>
                  <a:pt x="4205" y="1007"/>
                </a:lnTo>
                <a:lnTo>
                  <a:pt x="4206" y="1006"/>
                </a:lnTo>
                <a:lnTo>
                  <a:pt x="4207" y="1006"/>
                </a:lnTo>
                <a:lnTo>
                  <a:pt x="4207" y="1005"/>
                </a:lnTo>
                <a:lnTo>
                  <a:pt x="4209" y="1005"/>
                </a:lnTo>
                <a:lnTo>
                  <a:pt x="4210" y="1004"/>
                </a:lnTo>
                <a:lnTo>
                  <a:pt x="4211" y="1004"/>
                </a:lnTo>
                <a:lnTo>
                  <a:pt x="4211" y="1002"/>
                </a:lnTo>
                <a:lnTo>
                  <a:pt x="4212" y="1002"/>
                </a:lnTo>
                <a:lnTo>
                  <a:pt x="4212" y="1001"/>
                </a:lnTo>
                <a:lnTo>
                  <a:pt x="4214" y="1000"/>
                </a:lnTo>
                <a:lnTo>
                  <a:pt x="4215" y="1000"/>
                </a:lnTo>
                <a:lnTo>
                  <a:pt x="4215" y="999"/>
                </a:lnTo>
                <a:lnTo>
                  <a:pt x="4216" y="997"/>
                </a:lnTo>
                <a:lnTo>
                  <a:pt x="4217" y="995"/>
                </a:lnTo>
                <a:lnTo>
                  <a:pt x="4218" y="993"/>
                </a:lnTo>
                <a:lnTo>
                  <a:pt x="4218" y="991"/>
                </a:lnTo>
                <a:lnTo>
                  <a:pt x="4218" y="990"/>
                </a:lnTo>
                <a:lnTo>
                  <a:pt x="4220" y="989"/>
                </a:lnTo>
                <a:lnTo>
                  <a:pt x="4220" y="988"/>
                </a:lnTo>
                <a:lnTo>
                  <a:pt x="4220" y="986"/>
                </a:lnTo>
                <a:lnTo>
                  <a:pt x="4221" y="983"/>
                </a:lnTo>
                <a:lnTo>
                  <a:pt x="4237" y="983"/>
                </a:lnTo>
                <a:lnTo>
                  <a:pt x="4236" y="985"/>
                </a:lnTo>
                <a:lnTo>
                  <a:pt x="4236" y="988"/>
                </a:lnTo>
                <a:lnTo>
                  <a:pt x="4236" y="990"/>
                </a:lnTo>
                <a:lnTo>
                  <a:pt x="4234" y="993"/>
                </a:lnTo>
                <a:lnTo>
                  <a:pt x="4234" y="995"/>
                </a:lnTo>
                <a:lnTo>
                  <a:pt x="4233" y="996"/>
                </a:lnTo>
                <a:lnTo>
                  <a:pt x="4233" y="999"/>
                </a:lnTo>
                <a:lnTo>
                  <a:pt x="4232" y="1001"/>
                </a:lnTo>
                <a:lnTo>
                  <a:pt x="4231" y="1001"/>
                </a:lnTo>
                <a:lnTo>
                  <a:pt x="4231" y="1002"/>
                </a:lnTo>
                <a:lnTo>
                  <a:pt x="4230" y="1005"/>
                </a:lnTo>
                <a:lnTo>
                  <a:pt x="4228" y="1006"/>
                </a:lnTo>
                <a:lnTo>
                  <a:pt x="4227" y="1007"/>
                </a:lnTo>
                <a:lnTo>
                  <a:pt x="4226" y="1010"/>
                </a:lnTo>
                <a:lnTo>
                  <a:pt x="4225" y="1011"/>
                </a:lnTo>
                <a:lnTo>
                  <a:pt x="4221" y="1013"/>
                </a:lnTo>
                <a:lnTo>
                  <a:pt x="4218" y="1016"/>
                </a:lnTo>
                <a:lnTo>
                  <a:pt x="4216" y="1017"/>
                </a:lnTo>
                <a:lnTo>
                  <a:pt x="4215" y="1018"/>
                </a:lnTo>
                <a:lnTo>
                  <a:pt x="4212" y="1020"/>
                </a:lnTo>
                <a:lnTo>
                  <a:pt x="4211" y="1020"/>
                </a:lnTo>
                <a:lnTo>
                  <a:pt x="4209" y="1021"/>
                </a:lnTo>
                <a:lnTo>
                  <a:pt x="4207" y="1022"/>
                </a:lnTo>
                <a:lnTo>
                  <a:pt x="4205" y="1022"/>
                </a:lnTo>
                <a:lnTo>
                  <a:pt x="4202" y="1023"/>
                </a:lnTo>
                <a:lnTo>
                  <a:pt x="4198" y="1023"/>
                </a:lnTo>
                <a:lnTo>
                  <a:pt x="4194" y="1024"/>
                </a:lnTo>
                <a:lnTo>
                  <a:pt x="4189" y="1024"/>
                </a:lnTo>
                <a:lnTo>
                  <a:pt x="4185" y="1024"/>
                </a:lnTo>
                <a:lnTo>
                  <a:pt x="4183" y="1024"/>
                </a:lnTo>
                <a:lnTo>
                  <a:pt x="4179" y="1023"/>
                </a:lnTo>
                <a:lnTo>
                  <a:pt x="4177" y="1023"/>
                </a:lnTo>
                <a:lnTo>
                  <a:pt x="4173" y="1022"/>
                </a:lnTo>
                <a:lnTo>
                  <a:pt x="4171" y="1022"/>
                </a:lnTo>
                <a:lnTo>
                  <a:pt x="4166" y="1020"/>
                </a:lnTo>
                <a:lnTo>
                  <a:pt x="4161" y="1017"/>
                </a:lnTo>
                <a:lnTo>
                  <a:pt x="4158" y="1016"/>
                </a:lnTo>
                <a:lnTo>
                  <a:pt x="4156" y="1015"/>
                </a:lnTo>
                <a:lnTo>
                  <a:pt x="4155" y="1012"/>
                </a:lnTo>
                <a:lnTo>
                  <a:pt x="4152" y="1011"/>
                </a:lnTo>
                <a:lnTo>
                  <a:pt x="4148" y="1007"/>
                </a:lnTo>
                <a:lnTo>
                  <a:pt x="4145" y="1002"/>
                </a:lnTo>
                <a:lnTo>
                  <a:pt x="4142" y="997"/>
                </a:lnTo>
                <a:lnTo>
                  <a:pt x="4140" y="993"/>
                </a:lnTo>
                <a:lnTo>
                  <a:pt x="4137" y="988"/>
                </a:lnTo>
                <a:lnTo>
                  <a:pt x="4136" y="984"/>
                </a:lnTo>
                <a:lnTo>
                  <a:pt x="4135" y="981"/>
                </a:lnTo>
                <a:lnTo>
                  <a:pt x="4135" y="978"/>
                </a:lnTo>
                <a:lnTo>
                  <a:pt x="4134" y="974"/>
                </a:lnTo>
                <a:lnTo>
                  <a:pt x="4134" y="970"/>
                </a:lnTo>
                <a:lnTo>
                  <a:pt x="4134" y="968"/>
                </a:lnTo>
                <a:lnTo>
                  <a:pt x="4134" y="961"/>
                </a:lnTo>
                <a:lnTo>
                  <a:pt x="4134" y="953"/>
                </a:lnTo>
                <a:lnTo>
                  <a:pt x="4134" y="950"/>
                </a:lnTo>
                <a:lnTo>
                  <a:pt x="4134" y="946"/>
                </a:lnTo>
                <a:lnTo>
                  <a:pt x="4135" y="943"/>
                </a:lnTo>
                <a:lnTo>
                  <a:pt x="4135" y="940"/>
                </a:lnTo>
                <a:lnTo>
                  <a:pt x="4137" y="934"/>
                </a:lnTo>
                <a:lnTo>
                  <a:pt x="4140" y="929"/>
                </a:lnTo>
                <a:lnTo>
                  <a:pt x="4142" y="922"/>
                </a:lnTo>
                <a:lnTo>
                  <a:pt x="4145" y="919"/>
                </a:lnTo>
                <a:lnTo>
                  <a:pt x="4148" y="914"/>
                </a:lnTo>
                <a:lnTo>
                  <a:pt x="4152" y="910"/>
                </a:lnTo>
                <a:lnTo>
                  <a:pt x="4155" y="908"/>
                </a:lnTo>
                <a:lnTo>
                  <a:pt x="4156" y="907"/>
                </a:lnTo>
                <a:lnTo>
                  <a:pt x="4161" y="903"/>
                </a:lnTo>
                <a:lnTo>
                  <a:pt x="4163" y="902"/>
                </a:lnTo>
                <a:lnTo>
                  <a:pt x="4166" y="900"/>
                </a:lnTo>
                <a:lnTo>
                  <a:pt x="4172" y="899"/>
                </a:lnTo>
                <a:lnTo>
                  <a:pt x="4177" y="898"/>
                </a:lnTo>
                <a:lnTo>
                  <a:pt x="4183" y="897"/>
                </a:lnTo>
                <a:lnTo>
                  <a:pt x="4189" y="897"/>
                </a:lnTo>
                <a:lnTo>
                  <a:pt x="4193" y="897"/>
                </a:lnTo>
                <a:lnTo>
                  <a:pt x="4195" y="897"/>
                </a:lnTo>
                <a:lnTo>
                  <a:pt x="4198" y="897"/>
                </a:lnTo>
                <a:lnTo>
                  <a:pt x="4202" y="898"/>
                </a:lnTo>
                <a:lnTo>
                  <a:pt x="4206" y="899"/>
                </a:lnTo>
                <a:lnTo>
                  <a:pt x="4210" y="900"/>
                </a:lnTo>
                <a:lnTo>
                  <a:pt x="4215" y="903"/>
                </a:lnTo>
                <a:lnTo>
                  <a:pt x="4218" y="905"/>
                </a:lnTo>
                <a:lnTo>
                  <a:pt x="4221" y="908"/>
                </a:lnTo>
                <a:lnTo>
                  <a:pt x="4225" y="910"/>
                </a:lnTo>
                <a:lnTo>
                  <a:pt x="4227" y="913"/>
                </a:lnTo>
                <a:lnTo>
                  <a:pt x="4230" y="916"/>
                </a:lnTo>
                <a:lnTo>
                  <a:pt x="4232" y="920"/>
                </a:lnTo>
                <a:lnTo>
                  <a:pt x="4233" y="924"/>
                </a:lnTo>
                <a:lnTo>
                  <a:pt x="4234" y="927"/>
                </a:lnTo>
                <a:lnTo>
                  <a:pt x="4236" y="931"/>
                </a:lnTo>
                <a:lnTo>
                  <a:pt x="4237" y="936"/>
                </a:lnTo>
                <a:lnTo>
                  <a:pt x="4221" y="936"/>
                </a:lnTo>
                <a:lnTo>
                  <a:pt x="4220" y="934"/>
                </a:lnTo>
                <a:lnTo>
                  <a:pt x="4220" y="931"/>
                </a:lnTo>
                <a:lnTo>
                  <a:pt x="4218" y="927"/>
                </a:lnTo>
                <a:lnTo>
                  <a:pt x="4217" y="926"/>
                </a:lnTo>
                <a:lnTo>
                  <a:pt x="4216" y="924"/>
                </a:lnTo>
                <a:lnTo>
                  <a:pt x="4215" y="921"/>
                </a:lnTo>
                <a:lnTo>
                  <a:pt x="4212" y="919"/>
                </a:lnTo>
                <a:lnTo>
                  <a:pt x="4211" y="918"/>
                </a:lnTo>
                <a:lnTo>
                  <a:pt x="4209" y="916"/>
                </a:lnTo>
                <a:lnTo>
                  <a:pt x="4206" y="914"/>
                </a:lnTo>
                <a:lnTo>
                  <a:pt x="4204" y="913"/>
                </a:lnTo>
                <a:lnTo>
                  <a:pt x="4201" y="913"/>
                </a:lnTo>
                <a:lnTo>
                  <a:pt x="4198" y="911"/>
                </a:lnTo>
                <a:lnTo>
                  <a:pt x="4195" y="911"/>
                </a:lnTo>
                <a:lnTo>
                  <a:pt x="4191" y="910"/>
                </a:lnTo>
                <a:lnTo>
                  <a:pt x="4189" y="910"/>
                </a:lnTo>
                <a:lnTo>
                  <a:pt x="4184" y="910"/>
                </a:lnTo>
                <a:lnTo>
                  <a:pt x="4180" y="911"/>
                </a:lnTo>
                <a:lnTo>
                  <a:pt x="4177" y="913"/>
                </a:lnTo>
                <a:lnTo>
                  <a:pt x="4173" y="914"/>
                </a:lnTo>
                <a:lnTo>
                  <a:pt x="4169" y="915"/>
                </a:lnTo>
                <a:lnTo>
                  <a:pt x="4166" y="918"/>
                </a:lnTo>
                <a:lnTo>
                  <a:pt x="4163" y="920"/>
                </a:lnTo>
                <a:lnTo>
                  <a:pt x="4161" y="924"/>
                </a:lnTo>
                <a:lnTo>
                  <a:pt x="4158" y="927"/>
                </a:lnTo>
                <a:lnTo>
                  <a:pt x="4156" y="931"/>
                </a:lnTo>
                <a:lnTo>
                  <a:pt x="4153" y="935"/>
                </a:lnTo>
                <a:lnTo>
                  <a:pt x="4153" y="937"/>
                </a:lnTo>
                <a:lnTo>
                  <a:pt x="4152" y="940"/>
                </a:lnTo>
                <a:lnTo>
                  <a:pt x="4151" y="943"/>
                </a:lnTo>
                <a:lnTo>
                  <a:pt x="4151" y="950"/>
                </a:lnTo>
                <a:lnTo>
                  <a:pt x="4150" y="954"/>
                </a:lnTo>
                <a:close/>
                <a:moveTo>
                  <a:pt x="4097" y="899"/>
                </a:moveTo>
                <a:lnTo>
                  <a:pt x="4113" y="899"/>
                </a:lnTo>
                <a:lnTo>
                  <a:pt x="4113" y="1022"/>
                </a:lnTo>
                <a:lnTo>
                  <a:pt x="4095" y="1022"/>
                </a:lnTo>
                <a:lnTo>
                  <a:pt x="4034" y="925"/>
                </a:lnTo>
                <a:lnTo>
                  <a:pt x="4034" y="1022"/>
                </a:lnTo>
                <a:lnTo>
                  <a:pt x="4019" y="1022"/>
                </a:lnTo>
                <a:lnTo>
                  <a:pt x="4019" y="899"/>
                </a:lnTo>
                <a:lnTo>
                  <a:pt x="4035" y="899"/>
                </a:lnTo>
                <a:lnTo>
                  <a:pt x="4097" y="996"/>
                </a:lnTo>
                <a:lnTo>
                  <a:pt x="4097" y="899"/>
                </a:lnTo>
                <a:close/>
                <a:moveTo>
                  <a:pt x="3925" y="1007"/>
                </a:moveTo>
                <a:lnTo>
                  <a:pt x="3997" y="1007"/>
                </a:lnTo>
                <a:lnTo>
                  <a:pt x="3997" y="1022"/>
                </a:lnTo>
                <a:lnTo>
                  <a:pt x="3909" y="1022"/>
                </a:lnTo>
                <a:lnTo>
                  <a:pt x="3909" y="899"/>
                </a:lnTo>
                <a:lnTo>
                  <a:pt x="3995" y="899"/>
                </a:lnTo>
                <a:lnTo>
                  <a:pt x="3995" y="913"/>
                </a:lnTo>
                <a:lnTo>
                  <a:pt x="3925" y="913"/>
                </a:lnTo>
                <a:lnTo>
                  <a:pt x="3925" y="951"/>
                </a:lnTo>
                <a:lnTo>
                  <a:pt x="3990" y="951"/>
                </a:lnTo>
                <a:lnTo>
                  <a:pt x="3990" y="965"/>
                </a:lnTo>
                <a:lnTo>
                  <a:pt x="3925" y="965"/>
                </a:lnTo>
                <a:lnTo>
                  <a:pt x="3925" y="1007"/>
                </a:lnTo>
                <a:close/>
                <a:moveTo>
                  <a:pt x="3870" y="899"/>
                </a:moveTo>
                <a:lnTo>
                  <a:pt x="3886" y="899"/>
                </a:lnTo>
                <a:lnTo>
                  <a:pt x="3886" y="1022"/>
                </a:lnTo>
                <a:lnTo>
                  <a:pt x="3870" y="1022"/>
                </a:lnTo>
                <a:lnTo>
                  <a:pt x="3870" y="899"/>
                </a:lnTo>
                <a:close/>
                <a:moveTo>
                  <a:pt x="3760" y="954"/>
                </a:moveTo>
                <a:lnTo>
                  <a:pt x="3760" y="961"/>
                </a:lnTo>
                <a:lnTo>
                  <a:pt x="3760" y="965"/>
                </a:lnTo>
                <a:lnTo>
                  <a:pt x="3761" y="972"/>
                </a:lnTo>
                <a:lnTo>
                  <a:pt x="3761" y="974"/>
                </a:lnTo>
                <a:lnTo>
                  <a:pt x="3761" y="977"/>
                </a:lnTo>
                <a:lnTo>
                  <a:pt x="3762" y="981"/>
                </a:lnTo>
                <a:lnTo>
                  <a:pt x="3765" y="986"/>
                </a:lnTo>
                <a:lnTo>
                  <a:pt x="3766" y="990"/>
                </a:lnTo>
                <a:lnTo>
                  <a:pt x="3768" y="994"/>
                </a:lnTo>
                <a:lnTo>
                  <a:pt x="3770" y="995"/>
                </a:lnTo>
                <a:lnTo>
                  <a:pt x="3771" y="997"/>
                </a:lnTo>
                <a:lnTo>
                  <a:pt x="3773" y="1000"/>
                </a:lnTo>
                <a:lnTo>
                  <a:pt x="3776" y="1004"/>
                </a:lnTo>
                <a:lnTo>
                  <a:pt x="3779" y="1005"/>
                </a:lnTo>
                <a:lnTo>
                  <a:pt x="3783" y="1007"/>
                </a:lnTo>
                <a:lnTo>
                  <a:pt x="3787" y="1009"/>
                </a:lnTo>
                <a:lnTo>
                  <a:pt x="3790" y="1010"/>
                </a:lnTo>
                <a:lnTo>
                  <a:pt x="3794" y="1010"/>
                </a:lnTo>
                <a:lnTo>
                  <a:pt x="3799" y="1011"/>
                </a:lnTo>
                <a:lnTo>
                  <a:pt x="3800" y="1011"/>
                </a:lnTo>
                <a:lnTo>
                  <a:pt x="3802" y="1011"/>
                </a:lnTo>
                <a:lnTo>
                  <a:pt x="3804" y="1010"/>
                </a:lnTo>
                <a:lnTo>
                  <a:pt x="3805" y="1010"/>
                </a:lnTo>
                <a:lnTo>
                  <a:pt x="3809" y="1010"/>
                </a:lnTo>
                <a:lnTo>
                  <a:pt x="3810" y="1009"/>
                </a:lnTo>
                <a:lnTo>
                  <a:pt x="3811" y="1009"/>
                </a:lnTo>
                <a:lnTo>
                  <a:pt x="3814" y="1007"/>
                </a:lnTo>
                <a:lnTo>
                  <a:pt x="3815" y="1007"/>
                </a:lnTo>
                <a:lnTo>
                  <a:pt x="3816" y="1006"/>
                </a:lnTo>
                <a:lnTo>
                  <a:pt x="3818" y="1006"/>
                </a:lnTo>
                <a:lnTo>
                  <a:pt x="3819" y="1005"/>
                </a:lnTo>
                <a:lnTo>
                  <a:pt x="3820" y="1004"/>
                </a:lnTo>
                <a:lnTo>
                  <a:pt x="3821" y="1004"/>
                </a:lnTo>
                <a:lnTo>
                  <a:pt x="3822" y="1002"/>
                </a:lnTo>
                <a:lnTo>
                  <a:pt x="3824" y="1001"/>
                </a:lnTo>
                <a:lnTo>
                  <a:pt x="3824" y="1000"/>
                </a:lnTo>
                <a:lnTo>
                  <a:pt x="3825" y="1000"/>
                </a:lnTo>
                <a:lnTo>
                  <a:pt x="3825" y="999"/>
                </a:lnTo>
                <a:lnTo>
                  <a:pt x="3826" y="999"/>
                </a:lnTo>
                <a:lnTo>
                  <a:pt x="3826" y="997"/>
                </a:lnTo>
                <a:lnTo>
                  <a:pt x="3827" y="995"/>
                </a:lnTo>
                <a:lnTo>
                  <a:pt x="3829" y="993"/>
                </a:lnTo>
                <a:lnTo>
                  <a:pt x="3829" y="991"/>
                </a:lnTo>
                <a:lnTo>
                  <a:pt x="3830" y="990"/>
                </a:lnTo>
                <a:lnTo>
                  <a:pt x="3830" y="989"/>
                </a:lnTo>
                <a:lnTo>
                  <a:pt x="3830" y="988"/>
                </a:lnTo>
                <a:lnTo>
                  <a:pt x="3830" y="986"/>
                </a:lnTo>
                <a:lnTo>
                  <a:pt x="3831" y="986"/>
                </a:lnTo>
                <a:lnTo>
                  <a:pt x="3831" y="983"/>
                </a:lnTo>
                <a:lnTo>
                  <a:pt x="3847" y="983"/>
                </a:lnTo>
                <a:lnTo>
                  <a:pt x="3847" y="985"/>
                </a:lnTo>
                <a:lnTo>
                  <a:pt x="3847" y="988"/>
                </a:lnTo>
                <a:lnTo>
                  <a:pt x="3846" y="990"/>
                </a:lnTo>
                <a:lnTo>
                  <a:pt x="3846" y="993"/>
                </a:lnTo>
                <a:lnTo>
                  <a:pt x="3845" y="995"/>
                </a:lnTo>
                <a:lnTo>
                  <a:pt x="3845" y="996"/>
                </a:lnTo>
                <a:lnTo>
                  <a:pt x="3843" y="999"/>
                </a:lnTo>
                <a:lnTo>
                  <a:pt x="3842" y="1001"/>
                </a:lnTo>
                <a:lnTo>
                  <a:pt x="3841" y="1002"/>
                </a:lnTo>
                <a:lnTo>
                  <a:pt x="3840" y="1005"/>
                </a:lnTo>
                <a:lnTo>
                  <a:pt x="3838" y="1006"/>
                </a:lnTo>
                <a:lnTo>
                  <a:pt x="3837" y="1007"/>
                </a:lnTo>
                <a:lnTo>
                  <a:pt x="3836" y="1010"/>
                </a:lnTo>
                <a:lnTo>
                  <a:pt x="3835" y="1011"/>
                </a:lnTo>
                <a:lnTo>
                  <a:pt x="3832" y="1013"/>
                </a:lnTo>
                <a:lnTo>
                  <a:pt x="3829" y="1016"/>
                </a:lnTo>
                <a:lnTo>
                  <a:pt x="3827" y="1017"/>
                </a:lnTo>
                <a:lnTo>
                  <a:pt x="3825" y="1018"/>
                </a:lnTo>
                <a:lnTo>
                  <a:pt x="3824" y="1020"/>
                </a:lnTo>
                <a:lnTo>
                  <a:pt x="3822" y="1020"/>
                </a:lnTo>
                <a:lnTo>
                  <a:pt x="3821" y="1020"/>
                </a:lnTo>
                <a:lnTo>
                  <a:pt x="3820" y="1021"/>
                </a:lnTo>
                <a:lnTo>
                  <a:pt x="3818" y="1022"/>
                </a:lnTo>
                <a:lnTo>
                  <a:pt x="3815" y="1022"/>
                </a:lnTo>
                <a:lnTo>
                  <a:pt x="3813" y="1023"/>
                </a:lnTo>
                <a:lnTo>
                  <a:pt x="3809" y="1023"/>
                </a:lnTo>
                <a:lnTo>
                  <a:pt x="3804" y="1024"/>
                </a:lnTo>
                <a:lnTo>
                  <a:pt x="3799" y="1024"/>
                </a:lnTo>
                <a:lnTo>
                  <a:pt x="3795" y="1024"/>
                </a:lnTo>
                <a:lnTo>
                  <a:pt x="3793" y="1024"/>
                </a:lnTo>
                <a:lnTo>
                  <a:pt x="3789" y="1023"/>
                </a:lnTo>
                <a:lnTo>
                  <a:pt x="3787" y="1023"/>
                </a:lnTo>
                <a:lnTo>
                  <a:pt x="3784" y="1022"/>
                </a:lnTo>
                <a:lnTo>
                  <a:pt x="3782" y="1022"/>
                </a:lnTo>
                <a:lnTo>
                  <a:pt x="3776" y="1020"/>
                </a:lnTo>
                <a:lnTo>
                  <a:pt x="3772" y="1017"/>
                </a:lnTo>
                <a:lnTo>
                  <a:pt x="3770" y="1016"/>
                </a:lnTo>
                <a:lnTo>
                  <a:pt x="3767" y="1015"/>
                </a:lnTo>
                <a:lnTo>
                  <a:pt x="3765" y="1012"/>
                </a:lnTo>
                <a:lnTo>
                  <a:pt x="3762" y="1011"/>
                </a:lnTo>
                <a:lnTo>
                  <a:pt x="3759" y="1007"/>
                </a:lnTo>
                <a:lnTo>
                  <a:pt x="3756" y="1002"/>
                </a:lnTo>
                <a:lnTo>
                  <a:pt x="3752" y="997"/>
                </a:lnTo>
                <a:lnTo>
                  <a:pt x="3750" y="993"/>
                </a:lnTo>
                <a:lnTo>
                  <a:pt x="3749" y="990"/>
                </a:lnTo>
                <a:lnTo>
                  <a:pt x="3747" y="988"/>
                </a:lnTo>
                <a:lnTo>
                  <a:pt x="3747" y="984"/>
                </a:lnTo>
                <a:lnTo>
                  <a:pt x="3746" y="981"/>
                </a:lnTo>
                <a:lnTo>
                  <a:pt x="3745" y="974"/>
                </a:lnTo>
                <a:lnTo>
                  <a:pt x="3744" y="970"/>
                </a:lnTo>
                <a:lnTo>
                  <a:pt x="3744" y="968"/>
                </a:lnTo>
                <a:lnTo>
                  <a:pt x="3744" y="961"/>
                </a:lnTo>
                <a:lnTo>
                  <a:pt x="3744" y="953"/>
                </a:lnTo>
                <a:lnTo>
                  <a:pt x="3744" y="950"/>
                </a:lnTo>
                <a:lnTo>
                  <a:pt x="3745" y="946"/>
                </a:lnTo>
                <a:lnTo>
                  <a:pt x="3746" y="940"/>
                </a:lnTo>
                <a:lnTo>
                  <a:pt x="3747" y="934"/>
                </a:lnTo>
                <a:lnTo>
                  <a:pt x="3750" y="929"/>
                </a:lnTo>
                <a:lnTo>
                  <a:pt x="3752" y="922"/>
                </a:lnTo>
                <a:lnTo>
                  <a:pt x="3756" y="919"/>
                </a:lnTo>
                <a:lnTo>
                  <a:pt x="3759" y="914"/>
                </a:lnTo>
                <a:lnTo>
                  <a:pt x="3762" y="910"/>
                </a:lnTo>
                <a:lnTo>
                  <a:pt x="3765" y="908"/>
                </a:lnTo>
                <a:lnTo>
                  <a:pt x="3767" y="907"/>
                </a:lnTo>
                <a:lnTo>
                  <a:pt x="3772" y="903"/>
                </a:lnTo>
                <a:lnTo>
                  <a:pt x="3774" y="902"/>
                </a:lnTo>
                <a:lnTo>
                  <a:pt x="3777" y="900"/>
                </a:lnTo>
                <a:lnTo>
                  <a:pt x="3782" y="899"/>
                </a:lnTo>
                <a:lnTo>
                  <a:pt x="3787" y="898"/>
                </a:lnTo>
                <a:lnTo>
                  <a:pt x="3793" y="897"/>
                </a:lnTo>
                <a:lnTo>
                  <a:pt x="3799" y="897"/>
                </a:lnTo>
                <a:lnTo>
                  <a:pt x="3804" y="897"/>
                </a:lnTo>
                <a:lnTo>
                  <a:pt x="3806" y="897"/>
                </a:lnTo>
                <a:lnTo>
                  <a:pt x="3809" y="897"/>
                </a:lnTo>
                <a:lnTo>
                  <a:pt x="3813" y="898"/>
                </a:lnTo>
                <a:lnTo>
                  <a:pt x="3818" y="899"/>
                </a:lnTo>
                <a:lnTo>
                  <a:pt x="3821" y="900"/>
                </a:lnTo>
                <a:lnTo>
                  <a:pt x="3825" y="903"/>
                </a:lnTo>
                <a:lnTo>
                  <a:pt x="3829" y="905"/>
                </a:lnTo>
                <a:lnTo>
                  <a:pt x="3832" y="908"/>
                </a:lnTo>
                <a:lnTo>
                  <a:pt x="3835" y="910"/>
                </a:lnTo>
                <a:lnTo>
                  <a:pt x="3837" y="913"/>
                </a:lnTo>
                <a:lnTo>
                  <a:pt x="3840" y="916"/>
                </a:lnTo>
                <a:lnTo>
                  <a:pt x="3842" y="920"/>
                </a:lnTo>
                <a:lnTo>
                  <a:pt x="3843" y="924"/>
                </a:lnTo>
                <a:lnTo>
                  <a:pt x="3846" y="927"/>
                </a:lnTo>
                <a:lnTo>
                  <a:pt x="3847" y="931"/>
                </a:lnTo>
                <a:lnTo>
                  <a:pt x="3847" y="936"/>
                </a:lnTo>
                <a:lnTo>
                  <a:pt x="3831" y="936"/>
                </a:lnTo>
                <a:lnTo>
                  <a:pt x="3831" y="934"/>
                </a:lnTo>
                <a:lnTo>
                  <a:pt x="3830" y="931"/>
                </a:lnTo>
                <a:lnTo>
                  <a:pt x="3829" y="927"/>
                </a:lnTo>
                <a:lnTo>
                  <a:pt x="3829" y="926"/>
                </a:lnTo>
                <a:lnTo>
                  <a:pt x="3826" y="924"/>
                </a:lnTo>
                <a:lnTo>
                  <a:pt x="3825" y="921"/>
                </a:lnTo>
                <a:lnTo>
                  <a:pt x="3824" y="919"/>
                </a:lnTo>
                <a:lnTo>
                  <a:pt x="3821" y="918"/>
                </a:lnTo>
                <a:lnTo>
                  <a:pt x="3819" y="916"/>
                </a:lnTo>
                <a:lnTo>
                  <a:pt x="3816" y="914"/>
                </a:lnTo>
                <a:lnTo>
                  <a:pt x="3814" y="913"/>
                </a:lnTo>
                <a:lnTo>
                  <a:pt x="3811" y="913"/>
                </a:lnTo>
                <a:lnTo>
                  <a:pt x="3809" y="911"/>
                </a:lnTo>
                <a:lnTo>
                  <a:pt x="3805" y="911"/>
                </a:lnTo>
                <a:lnTo>
                  <a:pt x="3803" y="910"/>
                </a:lnTo>
                <a:lnTo>
                  <a:pt x="3799" y="910"/>
                </a:lnTo>
                <a:lnTo>
                  <a:pt x="3794" y="910"/>
                </a:lnTo>
                <a:lnTo>
                  <a:pt x="3790" y="911"/>
                </a:lnTo>
                <a:lnTo>
                  <a:pt x="3787" y="913"/>
                </a:lnTo>
                <a:lnTo>
                  <a:pt x="3783" y="914"/>
                </a:lnTo>
                <a:lnTo>
                  <a:pt x="3779" y="915"/>
                </a:lnTo>
                <a:lnTo>
                  <a:pt x="3776" y="918"/>
                </a:lnTo>
                <a:lnTo>
                  <a:pt x="3773" y="920"/>
                </a:lnTo>
                <a:lnTo>
                  <a:pt x="3771" y="924"/>
                </a:lnTo>
                <a:lnTo>
                  <a:pt x="3768" y="927"/>
                </a:lnTo>
                <a:lnTo>
                  <a:pt x="3766" y="931"/>
                </a:lnTo>
                <a:lnTo>
                  <a:pt x="3765" y="935"/>
                </a:lnTo>
                <a:lnTo>
                  <a:pt x="3763" y="937"/>
                </a:lnTo>
                <a:lnTo>
                  <a:pt x="3763" y="940"/>
                </a:lnTo>
                <a:lnTo>
                  <a:pt x="3762" y="943"/>
                </a:lnTo>
                <a:lnTo>
                  <a:pt x="3761" y="950"/>
                </a:lnTo>
                <a:lnTo>
                  <a:pt x="3760" y="954"/>
                </a:lnTo>
                <a:close/>
                <a:moveTo>
                  <a:pt x="3728" y="984"/>
                </a:moveTo>
                <a:lnTo>
                  <a:pt x="3728" y="988"/>
                </a:lnTo>
                <a:lnTo>
                  <a:pt x="3728" y="989"/>
                </a:lnTo>
                <a:lnTo>
                  <a:pt x="3728" y="990"/>
                </a:lnTo>
                <a:lnTo>
                  <a:pt x="3728" y="991"/>
                </a:lnTo>
                <a:lnTo>
                  <a:pt x="3727" y="995"/>
                </a:lnTo>
                <a:lnTo>
                  <a:pt x="3727" y="996"/>
                </a:lnTo>
                <a:lnTo>
                  <a:pt x="3725" y="999"/>
                </a:lnTo>
                <a:lnTo>
                  <a:pt x="3725" y="1000"/>
                </a:lnTo>
                <a:lnTo>
                  <a:pt x="3724" y="1002"/>
                </a:lnTo>
                <a:lnTo>
                  <a:pt x="3724" y="1004"/>
                </a:lnTo>
                <a:lnTo>
                  <a:pt x="3723" y="1005"/>
                </a:lnTo>
                <a:lnTo>
                  <a:pt x="3722" y="1007"/>
                </a:lnTo>
                <a:lnTo>
                  <a:pt x="3720" y="1009"/>
                </a:lnTo>
                <a:lnTo>
                  <a:pt x="3719" y="1010"/>
                </a:lnTo>
                <a:lnTo>
                  <a:pt x="3719" y="1011"/>
                </a:lnTo>
                <a:lnTo>
                  <a:pt x="3718" y="1011"/>
                </a:lnTo>
                <a:lnTo>
                  <a:pt x="3715" y="1013"/>
                </a:lnTo>
                <a:lnTo>
                  <a:pt x="3714" y="1015"/>
                </a:lnTo>
                <a:lnTo>
                  <a:pt x="3713" y="1016"/>
                </a:lnTo>
                <a:lnTo>
                  <a:pt x="3712" y="1016"/>
                </a:lnTo>
                <a:lnTo>
                  <a:pt x="3711" y="1017"/>
                </a:lnTo>
                <a:lnTo>
                  <a:pt x="3709" y="1018"/>
                </a:lnTo>
                <a:lnTo>
                  <a:pt x="3707" y="1018"/>
                </a:lnTo>
                <a:lnTo>
                  <a:pt x="3706" y="1020"/>
                </a:lnTo>
                <a:lnTo>
                  <a:pt x="3703" y="1021"/>
                </a:lnTo>
                <a:lnTo>
                  <a:pt x="3702" y="1021"/>
                </a:lnTo>
                <a:lnTo>
                  <a:pt x="3702" y="1022"/>
                </a:lnTo>
                <a:lnTo>
                  <a:pt x="3699" y="1022"/>
                </a:lnTo>
                <a:lnTo>
                  <a:pt x="3697" y="1023"/>
                </a:lnTo>
                <a:lnTo>
                  <a:pt x="3695" y="1023"/>
                </a:lnTo>
                <a:lnTo>
                  <a:pt x="3693" y="1023"/>
                </a:lnTo>
                <a:lnTo>
                  <a:pt x="3691" y="1024"/>
                </a:lnTo>
                <a:lnTo>
                  <a:pt x="3688" y="1024"/>
                </a:lnTo>
                <a:lnTo>
                  <a:pt x="3687" y="1024"/>
                </a:lnTo>
                <a:lnTo>
                  <a:pt x="3686" y="1024"/>
                </a:lnTo>
                <a:lnTo>
                  <a:pt x="3683" y="1024"/>
                </a:lnTo>
                <a:lnTo>
                  <a:pt x="3677" y="1024"/>
                </a:lnTo>
                <a:lnTo>
                  <a:pt x="3672" y="1023"/>
                </a:lnTo>
                <a:lnTo>
                  <a:pt x="3669" y="1023"/>
                </a:lnTo>
                <a:lnTo>
                  <a:pt x="3666" y="1022"/>
                </a:lnTo>
                <a:lnTo>
                  <a:pt x="3661" y="1021"/>
                </a:lnTo>
                <a:lnTo>
                  <a:pt x="3659" y="1021"/>
                </a:lnTo>
                <a:lnTo>
                  <a:pt x="3658" y="1020"/>
                </a:lnTo>
                <a:lnTo>
                  <a:pt x="3653" y="1017"/>
                </a:lnTo>
                <a:lnTo>
                  <a:pt x="3649" y="1015"/>
                </a:lnTo>
                <a:lnTo>
                  <a:pt x="3647" y="1012"/>
                </a:lnTo>
                <a:lnTo>
                  <a:pt x="3643" y="1010"/>
                </a:lnTo>
                <a:lnTo>
                  <a:pt x="3642" y="1009"/>
                </a:lnTo>
                <a:lnTo>
                  <a:pt x="3640" y="1006"/>
                </a:lnTo>
                <a:lnTo>
                  <a:pt x="3638" y="1004"/>
                </a:lnTo>
                <a:lnTo>
                  <a:pt x="3638" y="1001"/>
                </a:lnTo>
                <a:lnTo>
                  <a:pt x="3637" y="1000"/>
                </a:lnTo>
                <a:lnTo>
                  <a:pt x="3636" y="995"/>
                </a:lnTo>
                <a:lnTo>
                  <a:pt x="3634" y="994"/>
                </a:lnTo>
                <a:lnTo>
                  <a:pt x="3634" y="991"/>
                </a:lnTo>
                <a:lnTo>
                  <a:pt x="3633" y="988"/>
                </a:lnTo>
                <a:lnTo>
                  <a:pt x="3633" y="983"/>
                </a:lnTo>
                <a:lnTo>
                  <a:pt x="3648" y="983"/>
                </a:lnTo>
                <a:lnTo>
                  <a:pt x="3649" y="986"/>
                </a:lnTo>
                <a:lnTo>
                  <a:pt x="3649" y="989"/>
                </a:lnTo>
                <a:lnTo>
                  <a:pt x="3650" y="993"/>
                </a:lnTo>
                <a:lnTo>
                  <a:pt x="3652" y="995"/>
                </a:lnTo>
                <a:lnTo>
                  <a:pt x="3654" y="997"/>
                </a:lnTo>
                <a:lnTo>
                  <a:pt x="3655" y="1000"/>
                </a:lnTo>
                <a:lnTo>
                  <a:pt x="3658" y="1001"/>
                </a:lnTo>
                <a:lnTo>
                  <a:pt x="3659" y="1004"/>
                </a:lnTo>
                <a:lnTo>
                  <a:pt x="3661" y="1005"/>
                </a:lnTo>
                <a:lnTo>
                  <a:pt x="3665" y="1006"/>
                </a:lnTo>
                <a:lnTo>
                  <a:pt x="3667" y="1007"/>
                </a:lnTo>
                <a:lnTo>
                  <a:pt x="3670" y="1009"/>
                </a:lnTo>
                <a:lnTo>
                  <a:pt x="3674" y="1009"/>
                </a:lnTo>
                <a:lnTo>
                  <a:pt x="3676" y="1010"/>
                </a:lnTo>
                <a:lnTo>
                  <a:pt x="3680" y="1010"/>
                </a:lnTo>
                <a:lnTo>
                  <a:pt x="3683" y="1010"/>
                </a:lnTo>
                <a:lnTo>
                  <a:pt x="3686" y="1010"/>
                </a:lnTo>
                <a:lnTo>
                  <a:pt x="3690" y="1010"/>
                </a:lnTo>
                <a:lnTo>
                  <a:pt x="3691" y="1009"/>
                </a:lnTo>
                <a:lnTo>
                  <a:pt x="3692" y="1009"/>
                </a:lnTo>
                <a:lnTo>
                  <a:pt x="3695" y="1009"/>
                </a:lnTo>
                <a:lnTo>
                  <a:pt x="3696" y="1007"/>
                </a:lnTo>
                <a:lnTo>
                  <a:pt x="3697" y="1007"/>
                </a:lnTo>
                <a:lnTo>
                  <a:pt x="3698" y="1007"/>
                </a:lnTo>
                <a:lnTo>
                  <a:pt x="3699" y="1006"/>
                </a:lnTo>
                <a:lnTo>
                  <a:pt x="3702" y="1005"/>
                </a:lnTo>
                <a:lnTo>
                  <a:pt x="3703" y="1005"/>
                </a:lnTo>
                <a:lnTo>
                  <a:pt x="3704" y="1004"/>
                </a:lnTo>
                <a:lnTo>
                  <a:pt x="3706" y="1002"/>
                </a:lnTo>
                <a:lnTo>
                  <a:pt x="3708" y="1001"/>
                </a:lnTo>
                <a:lnTo>
                  <a:pt x="3709" y="999"/>
                </a:lnTo>
                <a:lnTo>
                  <a:pt x="3711" y="997"/>
                </a:lnTo>
                <a:lnTo>
                  <a:pt x="3711" y="995"/>
                </a:lnTo>
                <a:lnTo>
                  <a:pt x="3712" y="994"/>
                </a:lnTo>
                <a:lnTo>
                  <a:pt x="3712" y="993"/>
                </a:lnTo>
                <a:lnTo>
                  <a:pt x="3712" y="991"/>
                </a:lnTo>
                <a:lnTo>
                  <a:pt x="3712" y="990"/>
                </a:lnTo>
                <a:lnTo>
                  <a:pt x="3712" y="989"/>
                </a:lnTo>
                <a:lnTo>
                  <a:pt x="3712" y="986"/>
                </a:lnTo>
                <a:lnTo>
                  <a:pt x="3712" y="984"/>
                </a:lnTo>
                <a:lnTo>
                  <a:pt x="3712" y="981"/>
                </a:lnTo>
                <a:lnTo>
                  <a:pt x="3711" y="980"/>
                </a:lnTo>
                <a:lnTo>
                  <a:pt x="3709" y="978"/>
                </a:lnTo>
                <a:lnTo>
                  <a:pt x="3708" y="977"/>
                </a:lnTo>
                <a:lnTo>
                  <a:pt x="3706" y="975"/>
                </a:lnTo>
                <a:lnTo>
                  <a:pt x="3704" y="974"/>
                </a:lnTo>
                <a:lnTo>
                  <a:pt x="3702" y="973"/>
                </a:lnTo>
                <a:lnTo>
                  <a:pt x="3699" y="972"/>
                </a:lnTo>
                <a:lnTo>
                  <a:pt x="3696" y="970"/>
                </a:lnTo>
                <a:lnTo>
                  <a:pt x="3692" y="969"/>
                </a:lnTo>
                <a:lnTo>
                  <a:pt x="3691" y="968"/>
                </a:lnTo>
                <a:lnTo>
                  <a:pt x="3688" y="968"/>
                </a:lnTo>
                <a:lnTo>
                  <a:pt x="3685" y="967"/>
                </a:lnTo>
                <a:lnTo>
                  <a:pt x="3683" y="967"/>
                </a:lnTo>
                <a:lnTo>
                  <a:pt x="3682" y="967"/>
                </a:lnTo>
                <a:lnTo>
                  <a:pt x="3680" y="965"/>
                </a:lnTo>
                <a:lnTo>
                  <a:pt x="3675" y="964"/>
                </a:lnTo>
                <a:lnTo>
                  <a:pt x="3670" y="963"/>
                </a:lnTo>
                <a:lnTo>
                  <a:pt x="3667" y="963"/>
                </a:lnTo>
                <a:lnTo>
                  <a:pt x="3666" y="962"/>
                </a:lnTo>
                <a:lnTo>
                  <a:pt x="3664" y="962"/>
                </a:lnTo>
                <a:lnTo>
                  <a:pt x="3661" y="961"/>
                </a:lnTo>
                <a:lnTo>
                  <a:pt x="3658" y="959"/>
                </a:lnTo>
                <a:lnTo>
                  <a:pt x="3654" y="958"/>
                </a:lnTo>
                <a:lnTo>
                  <a:pt x="3653" y="957"/>
                </a:lnTo>
                <a:lnTo>
                  <a:pt x="3652" y="956"/>
                </a:lnTo>
                <a:lnTo>
                  <a:pt x="3649" y="954"/>
                </a:lnTo>
                <a:lnTo>
                  <a:pt x="3647" y="952"/>
                </a:lnTo>
                <a:lnTo>
                  <a:pt x="3644" y="950"/>
                </a:lnTo>
                <a:lnTo>
                  <a:pt x="3643" y="948"/>
                </a:lnTo>
                <a:lnTo>
                  <a:pt x="3640" y="946"/>
                </a:lnTo>
                <a:lnTo>
                  <a:pt x="3639" y="943"/>
                </a:lnTo>
                <a:lnTo>
                  <a:pt x="3638" y="940"/>
                </a:lnTo>
                <a:lnTo>
                  <a:pt x="3638" y="937"/>
                </a:lnTo>
                <a:lnTo>
                  <a:pt x="3638" y="934"/>
                </a:lnTo>
                <a:lnTo>
                  <a:pt x="3637" y="931"/>
                </a:lnTo>
                <a:lnTo>
                  <a:pt x="3638" y="927"/>
                </a:lnTo>
                <a:lnTo>
                  <a:pt x="3638" y="924"/>
                </a:lnTo>
                <a:lnTo>
                  <a:pt x="3639" y="920"/>
                </a:lnTo>
                <a:lnTo>
                  <a:pt x="3640" y="918"/>
                </a:lnTo>
                <a:lnTo>
                  <a:pt x="3642" y="914"/>
                </a:lnTo>
                <a:lnTo>
                  <a:pt x="3644" y="911"/>
                </a:lnTo>
                <a:lnTo>
                  <a:pt x="3647" y="909"/>
                </a:lnTo>
                <a:lnTo>
                  <a:pt x="3649" y="907"/>
                </a:lnTo>
                <a:lnTo>
                  <a:pt x="3652" y="904"/>
                </a:lnTo>
                <a:lnTo>
                  <a:pt x="3655" y="902"/>
                </a:lnTo>
                <a:lnTo>
                  <a:pt x="3659" y="900"/>
                </a:lnTo>
                <a:lnTo>
                  <a:pt x="3663" y="899"/>
                </a:lnTo>
                <a:lnTo>
                  <a:pt x="3666" y="898"/>
                </a:lnTo>
                <a:lnTo>
                  <a:pt x="3670" y="897"/>
                </a:lnTo>
                <a:lnTo>
                  <a:pt x="3675" y="897"/>
                </a:lnTo>
                <a:lnTo>
                  <a:pt x="3680" y="897"/>
                </a:lnTo>
                <a:lnTo>
                  <a:pt x="3685" y="897"/>
                </a:lnTo>
                <a:lnTo>
                  <a:pt x="3686" y="897"/>
                </a:lnTo>
                <a:lnTo>
                  <a:pt x="3688" y="897"/>
                </a:lnTo>
                <a:lnTo>
                  <a:pt x="3693" y="898"/>
                </a:lnTo>
                <a:lnTo>
                  <a:pt x="3698" y="899"/>
                </a:lnTo>
                <a:lnTo>
                  <a:pt x="3702" y="900"/>
                </a:lnTo>
                <a:lnTo>
                  <a:pt x="3706" y="902"/>
                </a:lnTo>
                <a:lnTo>
                  <a:pt x="3708" y="904"/>
                </a:lnTo>
                <a:lnTo>
                  <a:pt x="3711" y="905"/>
                </a:lnTo>
                <a:lnTo>
                  <a:pt x="3712" y="907"/>
                </a:lnTo>
                <a:lnTo>
                  <a:pt x="3714" y="909"/>
                </a:lnTo>
                <a:lnTo>
                  <a:pt x="3715" y="910"/>
                </a:lnTo>
                <a:lnTo>
                  <a:pt x="3717" y="911"/>
                </a:lnTo>
                <a:lnTo>
                  <a:pt x="3719" y="914"/>
                </a:lnTo>
                <a:lnTo>
                  <a:pt x="3720" y="916"/>
                </a:lnTo>
                <a:lnTo>
                  <a:pt x="3722" y="918"/>
                </a:lnTo>
                <a:lnTo>
                  <a:pt x="3723" y="921"/>
                </a:lnTo>
                <a:lnTo>
                  <a:pt x="3724" y="925"/>
                </a:lnTo>
                <a:lnTo>
                  <a:pt x="3724" y="930"/>
                </a:lnTo>
                <a:lnTo>
                  <a:pt x="3725" y="934"/>
                </a:lnTo>
                <a:lnTo>
                  <a:pt x="3709" y="934"/>
                </a:lnTo>
                <a:lnTo>
                  <a:pt x="3709" y="931"/>
                </a:lnTo>
                <a:lnTo>
                  <a:pt x="3708" y="929"/>
                </a:lnTo>
                <a:lnTo>
                  <a:pt x="3708" y="926"/>
                </a:lnTo>
                <a:lnTo>
                  <a:pt x="3707" y="924"/>
                </a:lnTo>
                <a:lnTo>
                  <a:pt x="3706" y="921"/>
                </a:lnTo>
                <a:lnTo>
                  <a:pt x="3704" y="920"/>
                </a:lnTo>
                <a:lnTo>
                  <a:pt x="3702" y="919"/>
                </a:lnTo>
                <a:lnTo>
                  <a:pt x="3701" y="916"/>
                </a:lnTo>
                <a:lnTo>
                  <a:pt x="3699" y="915"/>
                </a:lnTo>
                <a:lnTo>
                  <a:pt x="3697" y="914"/>
                </a:lnTo>
                <a:lnTo>
                  <a:pt x="3695" y="914"/>
                </a:lnTo>
                <a:lnTo>
                  <a:pt x="3692" y="913"/>
                </a:lnTo>
                <a:lnTo>
                  <a:pt x="3690" y="913"/>
                </a:lnTo>
                <a:lnTo>
                  <a:pt x="3686" y="911"/>
                </a:lnTo>
                <a:lnTo>
                  <a:pt x="3683" y="911"/>
                </a:lnTo>
                <a:lnTo>
                  <a:pt x="3680" y="911"/>
                </a:lnTo>
                <a:lnTo>
                  <a:pt x="3677" y="911"/>
                </a:lnTo>
                <a:lnTo>
                  <a:pt x="3674" y="911"/>
                </a:lnTo>
                <a:lnTo>
                  <a:pt x="3671" y="911"/>
                </a:lnTo>
                <a:lnTo>
                  <a:pt x="3669" y="913"/>
                </a:lnTo>
                <a:lnTo>
                  <a:pt x="3666" y="913"/>
                </a:lnTo>
                <a:lnTo>
                  <a:pt x="3664" y="914"/>
                </a:lnTo>
                <a:lnTo>
                  <a:pt x="3661" y="915"/>
                </a:lnTo>
                <a:lnTo>
                  <a:pt x="3660" y="916"/>
                </a:lnTo>
                <a:lnTo>
                  <a:pt x="3656" y="919"/>
                </a:lnTo>
                <a:lnTo>
                  <a:pt x="3655" y="920"/>
                </a:lnTo>
                <a:lnTo>
                  <a:pt x="3654" y="922"/>
                </a:lnTo>
                <a:lnTo>
                  <a:pt x="3653" y="926"/>
                </a:lnTo>
                <a:lnTo>
                  <a:pt x="3653" y="930"/>
                </a:lnTo>
                <a:lnTo>
                  <a:pt x="3653" y="932"/>
                </a:lnTo>
                <a:lnTo>
                  <a:pt x="3653" y="934"/>
                </a:lnTo>
                <a:lnTo>
                  <a:pt x="3653" y="935"/>
                </a:lnTo>
                <a:lnTo>
                  <a:pt x="3654" y="937"/>
                </a:lnTo>
                <a:lnTo>
                  <a:pt x="3654" y="938"/>
                </a:lnTo>
                <a:lnTo>
                  <a:pt x="3655" y="940"/>
                </a:lnTo>
                <a:lnTo>
                  <a:pt x="3656" y="941"/>
                </a:lnTo>
                <a:lnTo>
                  <a:pt x="3659" y="942"/>
                </a:lnTo>
                <a:lnTo>
                  <a:pt x="3660" y="942"/>
                </a:lnTo>
                <a:lnTo>
                  <a:pt x="3661" y="943"/>
                </a:lnTo>
                <a:lnTo>
                  <a:pt x="3664" y="945"/>
                </a:lnTo>
                <a:lnTo>
                  <a:pt x="3666" y="946"/>
                </a:lnTo>
                <a:lnTo>
                  <a:pt x="3670" y="947"/>
                </a:lnTo>
                <a:lnTo>
                  <a:pt x="3672" y="947"/>
                </a:lnTo>
                <a:lnTo>
                  <a:pt x="3676" y="948"/>
                </a:lnTo>
                <a:lnTo>
                  <a:pt x="3680" y="950"/>
                </a:lnTo>
                <a:lnTo>
                  <a:pt x="3683" y="950"/>
                </a:lnTo>
                <a:lnTo>
                  <a:pt x="3687" y="951"/>
                </a:lnTo>
                <a:lnTo>
                  <a:pt x="3695" y="953"/>
                </a:lnTo>
                <a:lnTo>
                  <a:pt x="3699" y="954"/>
                </a:lnTo>
                <a:lnTo>
                  <a:pt x="3702" y="956"/>
                </a:lnTo>
                <a:lnTo>
                  <a:pt x="3706" y="956"/>
                </a:lnTo>
                <a:lnTo>
                  <a:pt x="3707" y="957"/>
                </a:lnTo>
                <a:lnTo>
                  <a:pt x="3709" y="958"/>
                </a:lnTo>
                <a:lnTo>
                  <a:pt x="3714" y="961"/>
                </a:lnTo>
                <a:lnTo>
                  <a:pt x="3715" y="962"/>
                </a:lnTo>
                <a:lnTo>
                  <a:pt x="3718" y="963"/>
                </a:lnTo>
                <a:lnTo>
                  <a:pt x="3719" y="965"/>
                </a:lnTo>
                <a:lnTo>
                  <a:pt x="3720" y="968"/>
                </a:lnTo>
                <a:lnTo>
                  <a:pt x="3722" y="969"/>
                </a:lnTo>
                <a:lnTo>
                  <a:pt x="3724" y="972"/>
                </a:lnTo>
                <a:lnTo>
                  <a:pt x="3725" y="974"/>
                </a:lnTo>
                <a:lnTo>
                  <a:pt x="3725" y="977"/>
                </a:lnTo>
                <a:lnTo>
                  <a:pt x="3727" y="979"/>
                </a:lnTo>
                <a:lnTo>
                  <a:pt x="3727" y="981"/>
                </a:lnTo>
                <a:lnTo>
                  <a:pt x="3728" y="984"/>
                </a:lnTo>
                <a:close/>
                <a:moveTo>
                  <a:pt x="3617" y="950"/>
                </a:moveTo>
                <a:lnTo>
                  <a:pt x="3617" y="947"/>
                </a:lnTo>
                <a:lnTo>
                  <a:pt x="3616" y="940"/>
                </a:lnTo>
                <a:lnTo>
                  <a:pt x="3613" y="935"/>
                </a:lnTo>
                <a:lnTo>
                  <a:pt x="3612" y="931"/>
                </a:lnTo>
                <a:lnTo>
                  <a:pt x="3611" y="929"/>
                </a:lnTo>
                <a:lnTo>
                  <a:pt x="3608" y="924"/>
                </a:lnTo>
                <a:lnTo>
                  <a:pt x="3607" y="920"/>
                </a:lnTo>
                <a:lnTo>
                  <a:pt x="3606" y="919"/>
                </a:lnTo>
                <a:lnTo>
                  <a:pt x="3602" y="914"/>
                </a:lnTo>
                <a:lnTo>
                  <a:pt x="3599" y="910"/>
                </a:lnTo>
                <a:lnTo>
                  <a:pt x="3596" y="908"/>
                </a:lnTo>
                <a:lnTo>
                  <a:pt x="3594" y="907"/>
                </a:lnTo>
                <a:lnTo>
                  <a:pt x="3591" y="905"/>
                </a:lnTo>
                <a:lnTo>
                  <a:pt x="3589" y="904"/>
                </a:lnTo>
                <a:lnTo>
                  <a:pt x="3586" y="903"/>
                </a:lnTo>
                <a:lnTo>
                  <a:pt x="3584" y="902"/>
                </a:lnTo>
                <a:lnTo>
                  <a:pt x="3581" y="900"/>
                </a:lnTo>
                <a:lnTo>
                  <a:pt x="3579" y="899"/>
                </a:lnTo>
                <a:lnTo>
                  <a:pt x="3576" y="898"/>
                </a:lnTo>
                <a:lnTo>
                  <a:pt x="3573" y="898"/>
                </a:lnTo>
                <a:lnTo>
                  <a:pt x="3568" y="897"/>
                </a:lnTo>
                <a:lnTo>
                  <a:pt x="3564" y="897"/>
                </a:lnTo>
                <a:lnTo>
                  <a:pt x="3562" y="897"/>
                </a:lnTo>
                <a:lnTo>
                  <a:pt x="3556" y="897"/>
                </a:lnTo>
                <a:lnTo>
                  <a:pt x="3549" y="898"/>
                </a:lnTo>
                <a:lnTo>
                  <a:pt x="3543" y="899"/>
                </a:lnTo>
                <a:lnTo>
                  <a:pt x="3538" y="902"/>
                </a:lnTo>
                <a:lnTo>
                  <a:pt x="3533" y="904"/>
                </a:lnTo>
                <a:lnTo>
                  <a:pt x="3529" y="907"/>
                </a:lnTo>
                <a:lnTo>
                  <a:pt x="3525" y="910"/>
                </a:lnTo>
                <a:lnTo>
                  <a:pt x="3521" y="914"/>
                </a:lnTo>
                <a:lnTo>
                  <a:pt x="3517" y="919"/>
                </a:lnTo>
                <a:lnTo>
                  <a:pt x="3515" y="920"/>
                </a:lnTo>
                <a:lnTo>
                  <a:pt x="3514" y="924"/>
                </a:lnTo>
                <a:lnTo>
                  <a:pt x="3511" y="929"/>
                </a:lnTo>
                <a:lnTo>
                  <a:pt x="3510" y="931"/>
                </a:lnTo>
                <a:lnTo>
                  <a:pt x="3509" y="935"/>
                </a:lnTo>
                <a:lnTo>
                  <a:pt x="3508" y="940"/>
                </a:lnTo>
                <a:lnTo>
                  <a:pt x="3505" y="947"/>
                </a:lnTo>
                <a:lnTo>
                  <a:pt x="3505" y="950"/>
                </a:lnTo>
                <a:lnTo>
                  <a:pt x="3505" y="953"/>
                </a:lnTo>
                <a:lnTo>
                  <a:pt x="3505" y="961"/>
                </a:lnTo>
                <a:lnTo>
                  <a:pt x="3505" y="968"/>
                </a:lnTo>
                <a:lnTo>
                  <a:pt x="3505" y="970"/>
                </a:lnTo>
                <a:lnTo>
                  <a:pt x="3505" y="974"/>
                </a:lnTo>
                <a:lnTo>
                  <a:pt x="3506" y="978"/>
                </a:lnTo>
                <a:lnTo>
                  <a:pt x="3508" y="980"/>
                </a:lnTo>
                <a:lnTo>
                  <a:pt x="3508" y="984"/>
                </a:lnTo>
                <a:lnTo>
                  <a:pt x="3509" y="986"/>
                </a:lnTo>
                <a:lnTo>
                  <a:pt x="3510" y="990"/>
                </a:lnTo>
                <a:lnTo>
                  <a:pt x="3511" y="993"/>
                </a:lnTo>
                <a:lnTo>
                  <a:pt x="3513" y="995"/>
                </a:lnTo>
                <a:lnTo>
                  <a:pt x="3514" y="997"/>
                </a:lnTo>
                <a:lnTo>
                  <a:pt x="3515" y="1000"/>
                </a:lnTo>
                <a:lnTo>
                  <a:pt x="3517" y="1002"/>
                </a:lnTo>
                <a:lnTo>
                  <a:pt x="3519" y="1005"/>
                </a:lnTo>
                <a:lnTo>
                  <a:pt x="3521" y="1007"/>
                </a:lnTo>
                <a:lnTo>
                  <a:pt x="3522" y="1009"/>
                </a:lnTo>
                <a:lnTo>
                  <a:pt x="3525" y="1011"/>
                </a:lnTo>
                <a:lnTo>
                  <a:pt x="3529" y="1015"/>
                </a:lnTo>
                <a:lnTo>
                  <a:pt x="3533" y="1017"/>
                </a:lnTo>
                <a:lnTo>
                  <a:pt x="3538" y="1020"/>
                </a:lnTo>
                <a:lnTo>
                  <a:pt x="3543" y="1022"/>
                </a:lnTo>
                <a:lnTo>
                  <a:pt x="3549" y="1023"/>
                </a:lnTo>
                <a:lnTo>
                  <a:pt x="3556" y="1024"/>
                </a:lnTo>
                <a:lnTo>
                  <a:pt x="3558" y="1024"/>
                </a:lnTo>
                <a:lnTo>
                  <a:pt x="3562" y="1024"/>
                </a:lnTo>
                <a:lnTo>
                  <a:pt x="3563" y="1024"/>
                </a:lnTo>
                <a:lnTo>
                  <a:pt x="3564" y="1024"/>
                </a:lnTo>
                <a:lnTo>
                  <a:pt x="3568" y="1024"/>
                </a:lnTo>
                <a:lnTo>
                  <a:pt x="3573" y="1023"/>
                </a:lnTo>
                <a:lnTo>
                  <a:pt x="3574" y="1023"/>
                </a:lnTo>
                <a:lnTo>
                  <a:pt x="3575" y="1023"/>
                </a:lnTo>
                <a:lnTo>
                  <a:pt x="3576" y="1022"/>
                </a:lnTo>
                <a:lnTo>
                  <a:pt x="3579" y="1022"/>
                </a:lnTo>
                <a:lnTo>
                  <a:pt x="3580" y="1021"/>
                </a:lnTo>
                <a:lnTo>
                  <a:pt x="3581" y="1021"/>
                </a:lnTo>
                <a:lnTo>
                  <a:pt x="3584" y="1020"/>
                </a:lnTo>
                <a:lnTo>
                  <a:pt x="3586" y="1018"/>
                </a:lnTo>
                <a:lnTo>
                  <a:pt x="3589" y="1017"/>
                </a:lnTo>
                <a:lnTo>
                  <a:pt x="3591" y="1016"/>
                </a:lnTo>
                <a:lnTo>
                  <a:pt x="3592" y="1015"/>
                </a:lnTo>
                <a:lnTo>
                  <a:pt x="3594" y="1015"/>
                </a:lnTo>
                <a:lnTo>
                  <a:pt x="3596" y="1012"/>
                </a:lnTo>
                <a:lnTo>
                  <a:pt x="3597" y="1011"/>
                </a:lnTo>
                <a:lnTo>
                  <a:pt x="3599" y="1011"/>
                </a:lnTo>
                <a:lnTo>
                  <a:pt x="3600" y="1009"/>
                </a:lnTo>
                <a:lnTo>
                  <a:pt x="3602" y="1007"/>
                </a:lnTo>
                <a:lnTo>
                  <a:pt x="3604" y="1005"/>
                </a:lnTo>
                <a:lnTo>
                  <a:pt x="3606" y="1002"/>
                </a:lnTo>
                <a:lnTo>
                  <a:pt x="3607" y="1000"/>
                </a:lnTo>
                <a:lnTo>
                  <a:pt x="3608" y="997"/>
                </a:lnTo>
                <a:lnTo>
                  <a:pt x="3610" y="995"/>
                </a:lnTo>
                <a:lnTo>
                  <a:pt x="3611" y="993"/>
                </a:lnTo>
                <a:lnTo>
                  <a:pt x="3612" y="991"/>
                </a:lnTo>
                <a:lnTo>
                  <a:pt x="3612" y="990"/>
                </a:lnTo>
                <a:lnTo>
                  <a:pt x="3613" y="988"/>
                </a:lnTo>
                <a:lnTo>
                  <a:pt x="3613" y="986"/>
                </a:lnTo>
                <a:lnTo>
                  <a:pt x="3615" y="984"/>
                </a:lnTo>
                <a:lnTo>
                  <a:pt x="3615" y="981"/>
                </a:lnTo>
                <a:lnTo>
                  <a:pt x="3616" y="980"/>
                </a:lnTo>
                <a:lnTo>
                  <a:pt x="3616" y="978"/>
                </a:lnTo>
                <a:lnTo>
                  <a:pt x="3617" y="974"/>
                </a:lnTo>
                <a:lnTo>
                  <a:pt x="3617" y="970"/>
                </a:lnTo>
                <a:lnTo>
                  <a:pt x="3617" y="969"/>
                </a:lnTo>
                <a:lnTo>
                  <a:pt x="3618" y="968"/>
                </a:lnTo>
                <a:lnTo>
                  <a:pt x="3618" y="965"/>
                </a:lnTo>
                <a:lnTo>
                  <a:pt x="3618" y="964"/>
                </a:lnTo>
                <a:lnTo>
                  <a:pt x="3618" y="961"/>
                </a:lnTo>
                <a:lnTo>
                  <a:pt x="3618" y="953"/>
                </a:lnTo>
                <a:lnTo>
                  <a:pt x="3617" y="950"/>
                </a:lnTo>
                <a:close/>
                <a:moveTo>
                  <a:pt x="3601" y="962"/>
                </a:moveTo>
                <a:lnTo>
                  <a:pt x="3601" y="963"/>
                </a:lnTo>
                <a:lnTo>
                  <a:pt x="3601" y="965"/>
                </a:lnTo>
                <a:lnTo>
                  <a:pt x="3601" y="969"/>
                </a:lnTo>
                <a:lnTo>
                  <a:pt x="3601" y="972"/>
                </a:lnTo>
                <a:lnTo>
                  <a:pt x="3600" y="974"/>
                </a:lnTo>
                <a:lnTo>
                  <a:pt x="3600" y="975"/>
                </a:lnTo>
                <a:lnTo>
                  <a:pt x="3600" y="977"/>
                </a:lnTo>
                <a:lnTo>
                  <a:pt x="3600" y="979"/>
                </a:lnTo>
                <a:lnTo>
                  <a:pt x="3599" y="981"/>
                </a:lnTo>
                <a:lnTo>
                  <a:pt x="3597" y="984"/>
                </a:lnTo>
                <a:lnTo>
                  <a:pt x="3597" y="986"/>
                </a:lnTo>
                <a:lnTo>
                  <a:pt x="3596" y="986"/>
                </a:lnTo>
                <a:lnTo>
                  <a:pt x="3596" y="988"/>
                </a:lnTo>
                <a:lnTo>
                  <a:pt x="3595" y="990"/>
                </a:lnTo>
                <a:lnTo>
                  <a:pt x="3594" y="991"/>
                </a:lnTo>
                <a:lnTo>
                  <a:pt x="3592" y="994"/>
                </a:lnTo>
                <a:lnTo>
                  <a:pt x="3592" y="995"/>
                </a:lnTo>
                <a:lnTo>
                  <a:pt x="3591" y="995"/>
                </a:lnTo>
                <a:lnTo>
                  <a:pt x="3590" y="997"/>
                </a:lnTo>
                <a:lnTo>
                  <a:pt x="3589" y="999"/>
                </a:lnTo>
                <a:lnTo>
                  <a:pt x="3588" y="1000"/>
                </a:lnTo>
                <a:lnTo>
                  <a:pt x="3584" y="1002"/>
                </a:lnTo>
                <a:lnTo>
                  <a:pt x="3583" y="1004"/>
                </a:lnTo>
                <a:lnTo>
                  <a:pt x="3581" y="1005"/>
                </a:lnTo>
                <a:lnTo>
                  <a:pt x="3580" y="1005"/>
                </a:lnTo>
                <a:lnTo>
                  <a:pt x="3580" y="1006"/>
                </a:lnTo>
                <a:lnTo>
                  <a:pt x="3579" y="1006"/>
                </a:lnTo>
                <a:lnTo>
                  <a:pt x="3578" y="1007"/>
                </a:lnTo>
                <a:lnTo>
                  <a:pt x="3574" y="1009"/>
                </a:lnTo>
                <a:lnTo>
                  <a:pt x="3572" y="1009"/>
                </a:lnTo>
                <a:lnTo>
                  <a:pt x="3570" y="1010"/>
                </a:lnTo>
                <a:lnTo>
                  <a:pt x="3565" y="1010"/>
                </a:lnTo>
                <a:lnTo>
                  <a:pt x="3563" y="1011"/>
                </a:lnTo>
                <a:lnTo>
                  <a:pt x="3562" y="1011"/>
                </a:lnTo>
                <a:lnTo>
                  <a:pt x="3557" y="1010"/>
                </a:lnTo>
                <a:lnTo>
                  <a:pt x="3553" y="1010"/>
                </a:lnTo>
                <a:lnTo>
                  <a:pt x="3549" y="1009"/>
                </a:lnTo>
                <a:lnTo>
                  <a:pt x="3546" y="1007"/>
                </a:lnTo>
                <a:lnTo>
                  <a:pt x="3542" y="1005"/>
                </a:lnTo>
                <a:lnTo>
                  <a:pt x="3538" y="1002"/>
                </a:lnTo>
                <a:lnTo>
                  <a:pt x="3535" y="1000"/>
                </a:lnTo>
                <a:lnTo>
                  <a:pt x="3532" y="997"/>
                </a:lnTo>
                <a:lnTo>
                  <a:pt x="3530" y="994"/>
                </a:lnTo>
                <a:lnTo>
                  <a:pt x="3529" y="991"/>
                </a:lnTo>
                <a:lnTo>
                  <a:pt x="3527" y="990"/>
                </a:lnTo>
                <a:lnTo>
                  <a:pt x="3526" y="988"/>
                </a:lnTo>
                <a:lnTo>
                  <a:pt x="3526" y="986"/>
                </a:lnTo>
                <a:lnTo>
                  <a:pt x="3524" y="981"/>
                </a:lnTo>
                <a:lnTo>
                  <a:pt x="3522" y="977"/>
                </a:lnTo>
                <a:lnTo>
                  <a:pt x="3521" y="972"/>
                </a:lnTo>
                <a:lnTo>
                  <a:pt x="3521" y="969"/>
                </a:lnTo>
                <a:lnTo>
                  <a:pt x="3521" y="965"/>
                </a:lnTo>
                <a:lnTo>
                  <a:pt x="3521" y="961"/>
                </a:lnTo>
                <a:lnTo>
                  <a:pt x="3521" y="954"/>
                </a:lnTo>
                <a:lnTo>
                  <a:pt x="3521" y="950"/>
                </a:lnTo>
                <a:lnTo>
                  <a:pt x="3522" y="943"/>
                </a:lnTo>
                <a:lnTo>
                  <a:pt x="3524" y="940"/>
                </a:lnTo>
                <a:lnTo>
                  <a:pt x="3526" y="935"/>
                </a:lnTo>
                <a:lnTo>
                  <a:pt x="3527" y="931"/>
                </a:lnTo>
                <a:lnTo>
                  <a:pt x="3530" y="927"/>
                </a:lnTo>
                <a:lnTo>
                  <a:pt x="3532" y="924"/>
                </a:lnTo>
                <a:lnTo>
                  <a:pt x="3535" y="920"/>
                </a:lnTo>
                <a:lnTo>
                  <a:pt x="3538" y="918"/>
                </a:lnTo>
                <a:lnTo>
                  <a:pt x="3542" y="915"/>
                </a:lnTo>
                <a:lnTo>
                  <a:pt x="3546" y="914"/>
                </a:lnTo>
                <a:lnTo>
                  <a:pt x="3549" y="913"/>
                </a:lnTo>
                <a:lnTo>
                  <a:pt x="3553" y="911"/>
                </a:lnTo>
                <a:lnTo>
                  <a:pt x="3557" y="910"/>
                </a:lnTo>
                <a:lnTo>
                  <a:pt x="3562" y="910"/>
                </a:lnTo>
                <a:lnTo>
                  <a:pt x="3565" y="910"/>
                </a:lnTo>
                <a:lnTo>
                  <a:pt x="3570" y="911"/>
                </a:lnTo>
                <a:lnTo>
                  <a:pt x="3574" y="913"/>
                </a:lnTo>
                <a:lnTo>
                  <a:pt x="3578" y="914"/>
                </a:lnTo>
                <a:lnTo>
                  <a:pt x="3581" y="915"/>
                </a:lnTo>
                <a:lnTo>
                  <a:pt x="3585" y="918"/>
                </a:lnTo>
                <a:lnTo>
                  <a:pt x="3586" y="919"/>
                </a:lnTo>
                <a:lnTo>
                  <a:pt x="3588" y="920"/>
                </a:lnTo>
                <a:lnTo>
                  <a:pt x="3589" y="922"/>
                </a:lnTo>
                <a:lnTo>
                  <a:pt x="3590" y="924"/>
                </a:lnTo>
                <a:lnTo>
                  <a:pt x="3592" y="927"/>
                </a:lnTo>
                <a:lnTo>
                  <a:pt x="3594" y="929"/>
                </a:lnTo>
                <a:lnTo>
                  <a:pt x="3595" y="931"/>
                </a:lnTo>
                <a:lnTo>
                  <a:pt x="3596" y="932"/>
                </a:lnTo>
                <a:lnTo>
                  <a:pt x="3597" y="935"/>
                </a:lnTo>
                <a:lnTo>
                  <a:pt x="3599" y="940"/>
                </a:lnTo>
                <a:lnTo>
                  <a:pt x="3600" y="943"/>
                </a:lnTo>
                <a:lnTo>
                  <a:pt x="3600" y="946"/>
                </a:lnTo>
                <a:lnTo>
                  <a:pt x="3601" y="950"/>
                </a:lnTo>
                <a:lnTo>
                  <a:pt x="3601" y="954"/>
                </a:lnTo>
                <a:lnTo>
                  <a:pt x="3602" y="961"/>
                </a:lnTo>
                <a:lnTo>
                  <a:pt x="3601" y="962"/>
                </a:lnTo>
                <a:close/>
                <a:moveTo>
                  <a:pt x="3428" y="1007"/>
                </a:moveTo>
                <a:lnTo>
                  <a:pt x="3500" y="1007"/>
                </a:lnTo>
                <a:lnTo>
                  <a:pt x="3500" y="1022"/>
                </a:lnTo>
                <a:lnTo>
                  <a:pt x="3413" y="1022"/>
                </a:lnTo>
                <a:lnTo>
                  <a:pt x="3413" y="899"/>
                </a:lnTo>
                <a:lnTo>
                  <a:pt x="3498" y="899"/>
                </a:lnTo>
                <a:lnTo>
                  <a:pt x="3498" y="913"/>
                </a:lnTo>
                <a:lnTo>
                  <a:pt x="3428" y="913"/>
                </a:lnTo>
                <a:lnTo>
                  <a:pt x="3428" y="951"/>
                </a:lnTo>
                <a:lnTo>
                  <a:pt x="3494" y="951"/>
                </a:lnTo>
                <a:lnTo>
                  <a:pt x="3494" y="965"/>
                </a:lnTo>
                <a:lnTo>
                  <a:pt x="3428" y="965"/>
                </a:lnTo>
                <a:lnTo>
                  <a:pt x="3428" y="1007"/>
                </a:lnTo>
                <a:close/>
                <a:moveTo>
                  <a:pt x="3349" y="959"/>
                </a:moveTo>
                <a:lnTo>
                  <a:pt x="3394" y="959"/>
                </a:lnTo>
                <a:lnTo>
                  <a:pt x="3394" y="1022"/>
                </a:lnTo>
                <a:lnTo>
                  <a:pt x="3383" y="1022"/>
                </a:lnTo>
                <a:lnTo>
                  <a:pt x="3380" y="1010"/>
                </a:lnTo>
                <a:lnTo>
                  <a:pt x="3378" y="1011"/>
                </a:lnTo>
                <a:lnTo>
                  <a:pt x="3376" y="1012"/>
                </a:lnTo>
                <a:lnTo>
                  <a:pt x="3376" y="1013"/>
                </a:lnTo>
                <a:lnTo>
                  <a:pt x="3375" y="1013"/>
                </a:lnTo>
                <a:lnTo>
                  <a:pt x="3375" y="1015"/>
                </a:lnTo>
                <a:lnTo>
                  <a:pt x="3372" y="1016"/>
                </a:lnTo>
                <a:lnTo>
                  <a:pt x="3371" y="1016"/>
                </a:lnTo>
                <a:lnTo>
                  <a:pt x="3371" y="1017"/>
                </a:lnTo>
                <a:lnTo>
                  <a:pt x="3370" y="1017"/>
                </a:lnTo>
                <a:lnTo>
                  <a:pt x="3369" y="1018"/>
                </a:lnTo>
                <a:lnTo>
                  <a:pt x="3366" y="1020"/>
                </a:lnTo>
                <a:lnTo>
                  <a:pt x="3364" y="1021"/>
                </a:lnTo>
                <a:lnTo>
                  <a:pt x="3361" y="1021"/>
                </a:lnTo>
                <a:lnTo>
                  <a:pt x="3359" y="1022"/>
                </a:lnTo>
                <a:lnTo>
                  <a:pt x="3356" y="1023"/>
                </a:lnTo>
                <a:lnTo>
                  <a:pt x="3355" y="1023"/>
                </a:lnTo>
                <a:lnTo>
                  <a:pt x="3354" y="1023"/>
                </a:lnTo>
                <a:lnTo>
                  <a:pt x="3353" y="1023"/>
                </a:lnTo>
                <a:lnTo>
                  <a:pt x="3350" y="1023"/>
                </a:lnTo>
                <a:lnTo>
                  <a:pt x="3349" y="1023"/>
                </a:lnTo>
                <a:lnTo>
                  <a:pt x="3349" y="1024"/>
                </a:lnTo>
                <a:lnTo>
                  <a:pt x="3348" y="1024"/>
                </a:lnTo>
                <a:lnTo>
                  <a:pt x="3345" y="1024"/>
                </a:lnTo>
                <a:lnTo>
                  <a:pt x="3342" y="1024"/>
                </a:lnTo>
                <a:lnTo>
                  <a:pt x="3338" y="1024"/>
                </a:lnTo>
                <a:lnTo>
                  <a:pt x="3335" y="1024"/>
                </a:lnTo>
                <a:lnTo>
                  <a:pt x="3329" y="1023"/>
                </a:lnTo>
                <a:lnTo>
                  <a:pt x="3324" y="1022"/>
                </a:lnTo>
                <a:lnTo>
                  <a:pt x="3318" y="1020"/>
                </a:lnTo>
                <a:lnTo>
                  <a:pt x="3313" y="1017"/>
                </a:lnTo>
                <a:lnTo>
                  <a:pt x="3311" y="1016"/>
                </a:lnTo>
                <a:lnTo>
                  <a:pt x="3308" y="1015"/>
                </a:lnTo>
                <a:lnTo>
                  <a:pt x="3305" y="1011"/>
                </a:lnTo>
                <a:lnTo>
                  <a:pt x="3300" y="1007"/>
                </a:lnTo>
                <a:lnTo>
                  <a:pt x="3299" y="1005"/>
                </a:lnTo>
                <a:lnTo>
                  <a:pt x="3297" y="1002"/>
                </a:lnTo>
                <a:lnTo>
                  <a:pt x="3295" y="1000"/>
                </a:lnTo>
                <a:lnTo>
                  <a:pt x="3294" y="997"/>
                </a:lnTo>
                <a:lnTo>
                  <a:pt x="3292" y="995"/>
                </a:lnTo>
                <a:lnTo>
                  <a:pt x="3291" y="993"/>
                </a:lnTo>
                <a:lnTo>
                  <a:pt x="3290" y="990"/>
                </a:lnTo>
                <a:lnTo>
                  <a:pt x="3289" y="986"/>
                </a:lnTo>
                <a:lnTo>
                  <a:pt x="3287" y="984"/>
                </a:lnTo>
                <a:lnTo>
                  <a:pt x="3286" y="980"/>
                </a:lnTo>
                <a:lnTo>
                  <a:pt x="3286" y="978"/>
                </a:lnTo>
                <a:lnTo>
                  <a:pt x="3285" y="974"/>
                </a:lnTo>
                <a:lnTo>
                  <a:pt x="3285" y="970"/>
                </a:lnTo>
                <a:lnTo>
                  <a:pt x="3285" y="968"/>
                </a:lnTo>
                <a:lnTo>
                  <a:pt x="3284" y="961"/>
                </a:lnTo>
                <a:lnTo>
                  <a:pt x="3285" y="953"/>
                </a:lnTo>
                <a:lnTo>
                  <a:pt x="3285" y="950"/>
                </a:lnTo>
                <a:lnTo>
                  <a:pt x="3285" y="947"/>
                </a:lnTo>
                <a:lnTo>
                  <a:pt x="3286" y="940"/>
                </a:lnTo>
                <a:lnTo>
                  <a:pt x="3289" y="935"/>
                </a:lnTo>
                <a:lnTo>
                  <a:pt x="3291" y="929"/>
                </a:lnTo>
                <a:lnTo>
                  <a:pt x="3294" y="924"/>
                </a:lnTo>
                <a:lnTo>
                  <a:pt x="3295" y="920"/>
                </a:lnTo>
                <a:lnTo>
                  <a:pt x="3296" y="919"/>
                </a:lnTo>
                <a:lnTo>
                  <a:pt x="3300" y="914"/>
                </a:lnTo>
                <a:lnTo>
                  <a:pt x="3303" y="910"/>
                </a:lnTo>
                <a:lnTo>
                  <a:pt x="3308" y="907"/>
                </a:lnTo>
                <a:lnTo>
                  <a:pt x="3311" y="905"/>
                </a:lnTo>
                <a:lnTo>
                  <a:pt x="3313" y="903"/>
                </a:lnTo>
                <a:lnTo>
                  <a:pt x="3318" y="900"/>
                </a:lnTo>
                <a:lnTo>
                  <a:pt x="3323" y="899"/>
                </a:lnTo>
                <a:lnTo>
                  <a:pt x="3329" y="898"/>
                </a:lnTo>
                <a:lnTo>
                  <a:pt x="3332" y="897"/>
                </a:lnTo>
                <a:lnTo>
                  <a:pt x="3335" y="897"/>
                </a:lnTo>
                <a:lnTo>
                  <a:pt x="3342" y="897"/>
                </a:lnTo>
                <a:lnTo>
                  <a:pt x="3346" y="897"/>
                </a:lnTo>
                <a:lnTo>
                  <a:pt x="3351" y="897"/>
                </a:lnTo>
                <a:lnTo>
                  <a:pt x="3356" y="898"/>
                </a:lnTo>
                <a:lnTo>
                  <a:pt x="3361" y="899"/>
                </a:lnTo>
                <a:lnTo>
                  <a:pt x="3365" y="900"/>
                </a:lnTo>
                <a:lnTo>
                  <a:pt x="3367" y="902"/>
                </a:lnTo>
                <a:lnTo>
                  <a:pt x="3369" y="903"/>
                </a:lnTo>
                <a:lnTo>
                  <a:pt x="3371" y="904"/>
                </a:lnTo>
                <a:lnTo>
                  <a:pt x="3374" y="905"/>
                </a:lnTo>
                <a:lnTo>
                  <a:pt x="3376" y="908"/>
                </a:lnTo>
                <a:lnTo>
                  <a:pt x="3380" y="910"/>
                </a:lnTo>
                <a:lnTo>
                  <a:pt x="3382" y="913"/>
                </a:lnTo>
                <a:lnTo>
                  <a:pt x="3383" y="914"/>
                </a:lnTo>
                <a:lnTo>
                  <a:pt x="3386" y="916"/>
                </a:lnTo>
                <a:lnTo>
                  <a:pt x="3387" y="920"/>
                </a:lnTo>
                <a:lnTo>
                  <a:pt x="3390" y="924"/>
                </a:lnTo>
                <a:lnTo>
                  <a:pt x="3391" y="927"/>
                </a:lnTo>
                <a:lnTo>
                  <a:pt x="3392" y="931"/>
                </a:lnTo>
                <a:lnTo>
                  <a:pt x="3393" y="936"/>
                </a:lnTo>
                <a:lnTo>
                  <a:pt x="3376" y="936"/>
                </a:lnTo>
                <a:lnTo>
                  <a:pt x="3376" y="934"/>
                </a:lnTo>
                <a:lnTo>
                  <a:pt x="3375" y="931"/>
                </a:lnTo>
                <a:lnTo>
                  <a:pt x="3375" y="927"/>
                </a:lnTo>
                <a:lnTo>
                  <a:pt x="3374" y="925"/>
                </a:lnTo>
                <a:lnTo>
                  <a:pt x="3372" y="922"/>
                </a:lnTo>
                <a:lnTo>
                  <a:pt x="3370" y="921"/>
                </a:lnTo>
                <a:lnTo>
                  <a:pt x="3369" y="919"/>
                </a:lnTo>
                <a:lnTo>
                  <a:pt x="3366" y="918"/>
                </a:lnTo>
                <a:lnTo>
                  <a:pt x="3364" y="916"/>
                </a:lnTo>
                <a:lnTo>
                  <a:pt x="3361" y="914"/>
                </a:lnTo>
                <a:lnTo>
                  <a:pt x="3358" y="913"/>
                </a:lnTo>
                <a:lnTo>
                  <a:pt x="3355" y="913"/>
                </a:lnTo>
                <a:lnTo>
                  <a:pt x="3351" y="911"/>
                </a:lnTo>
                <a:lnTo>
                  <a:pt x="3349" y="911"/>
                </a:lnTo>
                <a:lnTo>
                  <a:pt x="3345" y="910"/>
                </a:lnTo>
                <a:lnTo>
                  <a:pt x="3342" y="910"/>
                </a:lnTo>
                <a:lnTo>
                  <a:pt x="3337" y="910"/>
                </a:lnTo>
                <a:lnTo>
                  <a:pt x="3333" y="911"/>
                </a:lnTo>
                <a:lnTo>
                  <a:pt x="3328" y="913"/>
                </a:lnTo>
                <a:lnTo>
                  <a:pt x="3324" y="914"/>
                </a:lnTo>
                <a:lnTo>
                  <a:pt x="3321" y="915"/>
                </a:lnTo>
                <a:lnTo>
                  <a:pt x="3318" y="918"/>
                </a:lnTo>
                <a:lnTo>
                  <a:pt x="3315" y="920"/>
                </a:lnTo>
                <a:lnTo>
                  <a:pt x="3312" y="924"/>
                </a:lnTo>
                <a:lnTo>
                  <a:pt x="3310" y="927"/>
                </a:lnTo>
                <a:lnTo>
                  <a:pt x="3308" y="929"/>
                </a:lnTo>
                <a:lnTo>
                  <a:pt x="3307" y="931"/>
                </a:lnTo>
                <a:lnTo>
                  <a:pt x="3305" y="935"/>
                </a:lnTo>
                <a:lnTo>
                  <a:pt x="3303" y="940"/>
                </a:lnTo>
                <a:lnTo>
                  <a:pt x="3302" y="943"/>
                </a:lnTo>
                <a:lnTo>
                  <a:pt x="3301" y="950"/>
                </a:lnTo>
                <a:lnTo>
                  <a:pt x="3301" y="954"/>
                </a:lnTo>
                <a:lnTo>
                  <a:pt x="3301" y="961"/>
                </a:lnTo>
                <a:lnTo>
                  <a:pt x="3301" y="965"/>
                </a:lnTo>
                <a:lnTo>
                  <a:pt x="3301" y="969"/>
                </a:lnTo>
                <a:lnTo>
                  <a:pt x="3301" y="972"/>
                </a:lnTo>
                <a:lnTo>
                  <a:pt x="3302" y="977"/>
                </a:lnTo>
                <a:lnTo>
                  <a:pt x="3302" y="979"/>
                </a:lnTo>
                <a:lnTo>
                  <a:pt x="3303" y="981"/>
                </a:lnTo>
                <a:lnTo>
                  <a:pt x="3305" y="986"/>
                </a:lnTo>
                <a:lnTo>
                  <a:pt x="3306" y="988"/>
                </a:lnTo>
                <a:lnTo>
                  <a:pt x="3307" y="990"/>
                </a:lnTo>
                <a:lnTo>
                  <a:pt x="3308" y="991"/>
                </a:lnTo>
                <a:lnTo>
                  <a:pt x="3310" y="994"/>
                </a:lnTo>
                <a:lnTo>
                  <a:pt x="3312" y="997"/>
                </a:lnTo>
                <a:lnTo>
                  <a:pt x="3315" y="1000"/>
                </a:lnTo>
                <a:lnTo>
                  <a:pt x="3316" y="1001"/>
                </a:lnTo>
                <a:lnTo>
                  <a:pt x="3318" y="1002"/>
                </a:lnTo>
                <a:lnTo>
                  <a:pt x="3319" y="1004"/>
                </a:lnTo>
                <a:lnTo>
                  <a:pt x="3321" y="1005"/>
                </a:lnTo>
                <a:lnTo>
                  <a:pt x="3324" y="1007"/>
                </a:lnTo>
                <a:lnTo>
                  <a:pt x="3328" y="1009"/>
                </a:lnTo>
                <a:lnTo>
                  <a:pt x="3333" y="1010"/>
                </a:lnTo>
                <a:lnTo>
                  <a:pt x="3337" y="1010"/>
                </a:lnTo>
                <a:lnTo>
                  <a:pt x="3342" y="1011"/>
                </a:lnTo>
                <a:lnTo>
                  <a:pt x="3343" y="1011"/>
                </a:lnTo>
                <a:lnTo>
                  <a:pt x="3344" y="1011"/>
                </a:lnTo>
                <a:lnTo>
                  <a:pt x="3348" y="1010"/>
                </a:lnTo>
                <a:lnTo>
                  <a:pt x="3349" y="1010"/>
                </a:lnTo>
                <a:lnTo>
                  <a:pt x="3350" y="1010"/>
                </a:lnTo>
                <a:lnTo>
                  <a:pt x="3351" y="1010"/>
                </a:lnTo>
                <a:lnTo>
                  <a:pt x="3353" y="1010"/>
                </a:lnTo>
                <a:lnTo>
                  <a:pt x="3354" y="1010"/>
                </a:lnTo>
                <a:lnTo>
                  <a:pt x="3354" y="1009"/>
                </a:lnTo>
                <a:lnTo>
                  <a:pt x="3355" y="1009"/>
                </a:lnTo>
                <a:lnTo>
                  <a:pt x="3356" y="1009"/>
                </a:lnTo>
                <a:lnTo>
                  <a:pt x="3358" y="1009"/>
                </a:lnTo>
                <a:lnTo>
                  <a:pt x="3359" y="1009"/>
                </a:lnTo>
                <a:lnTo>
                  <a:pt x="3361" y="1007"/>
                </a:lnTo>
                <a:lnTo>
                  <a:pt x="3364" y="1006"/>
                </a:lnTo>
                <a:lnTo>
                  <a:pt x="3366" y="1005"/>
                </a:lnTo>
                <a:lnTo>
                  <a:pt x="3369" y="1004"/>
                </a:lnTo>
                <a:lnTo>
                  <a:pt x="3369" y="1002"/>
                </a:lnTo>
                <a:lnTo>
                  <a:pt x="3370" y="1002"/>
                </a:lnTo>
                <a:lnTo>
                  <a:pt x="3371" y="1001"/>
                </a:lnTo>
                <a:lnTo>
                  <a:pt x="3372" y="1000"/>
                </a:lnTo>
                <a:lnTo>
                  <a:pt x="3374" y="1000"/>
                </a:lnTo>
                <a:lnTo>
                  <a:pt x="3374" y="999"/>
                </a:lnTo>
                <a:lnTo>
                  <a:pt x="3376" y="997"/>
                </a:lnTo>
                <a:lnTo>
                  <a:pt x="3377" y="995"/>
                </a:lnTo>
                <a:lnTo>
                  <a:pt x="3378" y="994"/>
                </a:lnTo>
                <a:lnTo>
                  <a:pt x="3380" y="993"/>
                </a:lnTo>
                <a:lnTo>
                  <a:pt x="3380" y="974"/>
                </a:lnTo>
                <a:lnTo>
                  <a:pt x="3349" y="974"/>
                </a:lnTo>
                <a:lnTo>
                  <a:pt x="3349" y="959"/>
                </a:lnTo>
                <a:close/>
                <a:moveTo>
                  <a:pt x="3135" y="899"/>
                </a:moveTo>
                <a:lnTo>
                  <a:pt x="3215" y="899"/>
                </a:lnTo>
                <a:lnTo>
                  <a:pt x="3215" y="913"/>
                </a:lnTo>
                <a:lnTo>
                  <a:pt x="3151" y="913"/>
                </a:lnTo>
                <a:lnTo>
                  <a:pt x="3151" y="952"/>
                </a:lnTo>
                <a:lnTo>
                  <a:pt x="3206" y="952"/>
                </a:lnTo>
                <a:lnTo>
                  <a:pt x="3206" y="967"/>
                </a:lnTo>
                <a:lnTo>
                  <a:pt x="3151" y="967"/>
                </a:lnTo>
                <a:lnTo>
                  <a:pt x="3151" y="1022"/>
                </a:lnTo>
                <a:lnTo>
                  <a:pt x="3135" y="1022"/>
                </a:lnTo>
                <a:lnTo>
                  <a:pt x="3135" y="899"/>
                </a:lnTo>
                <a:close/>
                <a:moveTo>
                  <a:pt x="3113" y="950"/>
                </a:moveTo>
                <a:lnTo>
                  <a:pt x="3113" y="947"/>
                </a:lnTo>
                <a:lnTo>
                  <a:pt x="3112" y="940"/>
                </a:lnTo>
                <a:lnTo>
                  <a:pt x="3110" y="935"/>
                </a:lnTo>
                <a:lnTo>
                  <a:pt x="3109" y="931"/>
                </a:lnTo>
                <a:lnTo>
                  <a:pt x="3108" y="929"/>
                </a:lnTo>
                <a:lnTo>
                  <a:pt x="3104" y="924"/>
                </a:lnTo>
                <a:lnTo>
                  <a:pt x="3103" y="920"/>
                </a:lnTo>
                <a:lnTo>
                  <a:pt x="3102" y="919"/>
                </a:lnTo>
                <a:lnTo>
                  <a:pt x="3098" y="914"/>
                </a:lnTo>
                <a:lnTo>
                  <a:pt x="3094" y="910"/>
                </a:lnTo>
                <a:lnTo>
                  <a:pt x="3092" y="908"/>
                </a:lnTo>
                <a:lnTo>
                  <a:pt x="3089" y="907"/>
                </a:lnTo>
                <a:lnTo>
                  <a:pt x="3087" y="905"/>
                </a:lnTo>
                <a:lnTo>
                  <a:pt x="3085" y="904"/>
                </a:lnTo>
                <a:lnTo>
                  <a:pt x="3082" y="903"/>
                </a:lnTo>
                <a:lnTo>
                  <a:pt x="3081" y="902"/>
                </a:lnTo>
                <a:lnTo>
                  <a:pt x="3077" y="900"/>
                </a:lnTo>
                <a:lnTo>
                  <a:pt x="3075" y="899"/>
                </a:lnTo>
                <a:lnTo>
                  <a:pt x="3070" y="898"/>
                </a:lnTo>
                <a:lnTo>
                  <a:pt x="3064" y="897"/>
                </a:lnTo>
                <a:lnTo>
                  <a:pt x="3060" y="897"/>
                </a:lnTo>
                <a:lnTo>
                  <a:pt x="3057" y="897"/>
                </a:lnTo>
                <a:lnTo>
                  <a:pt x="3051" y="897"/>
                </a:lnTo>
                <a:lnTo>
                  <a:pt x="3045" y="898"/>
                </a:lnTo>
                <a:lnTo>
                  <a:pt x="3040" y="899"/>
                </a:lnTo>
                <a:lnTo>
                  <a:pt x="3034" y="902"/>
                </a:lnTo>
                <a:lnTo>
                  <a:pt x="3029" y="904"/>
                </a:lnTo>
                <a:lnTo>
                  <a:pt x="3024" y="907"/>
                </a:lnTo>
                <a:lnTo>
                  <a:pt x="3021" y="910"/>
                </a:lnTo>
                <a:lnTo>
                  <a:pt x="3017" y="914"/>
                </a:lnTo>
                <a:lnTo>
                  <a:pt x="3013" y="919"/>
                </a:lnTo>
                <a:lnTo>
                  <a:pt x="3011" y="920"/>
                </a:lnTo>
                <a:lnTo>
                  <a:pt x="3010" y="924"/>
                </a:lnTo>
                <a:lnTo>
                  <a:pt x="3007" y="929"/>
                </a:lnTo>
                <a:lnTo>
                  <a:pt x="3006" y="931"/>
                </a:lnTo>
                <a:lnTo>
                  <a:pt x="3005" y="935"/>
                </a:lnTo>
                <a:lnTo>
                  <a:pt x="3003" y="940"/>
                </a:lnTo>
                <a:lnTo>
                  <a:pt x="3002" y="947"/>
                </a:lnTo>
                <a:lnTo>
                  <a:pt x="3001" y="950"/>
                </a:lnTo>
                <a:lnTo>
                  <a:pt x="3001" y="953"/>
                </a:lnTo>
                <a:lnTo>
                  <a:pt x="3001" y="961"/>
                </a:lnTo>
                <a:lnTo>
                  <a:pt x="3001" y="968"/>
                </a:lnTo>
                <a:lnTo>
                  <a:pt x="3001" y="970"/>
                </a:lnTo>
                <a:lnTo>
                  <a:pt x="3002" y="974"/>
                </a:lnTo>
                <a:lnTo>
                  <a:pt x="3003" y="980"/>
                </a:lnTo>
                <a:lnTo>
                  <a:pt x="3003" y="984"/>
                </a:lnTo>
                <a:lnTo>
                  <a:pt x="3005" y="986"/>
                </a:lnTo>
                <a:lnTo>
                  <a:pt x="3006" y="990"/>
                </a:lnTo>
                <a:lnTo>
                  <a:pt x="3007" y="993"/>
                </a:lnTo>
                <a:lnTo>
                  <a:pt x="3008" y="995"/>
                </a:lnTo>
                <a:lnTo>
                  <a:pt x="3010" y="997"/>
                </a:lnTo>
                <a:lnTo>
                  <a:pt x="3011" y="1000"/>
                </a:lnTo>
                <a:lnTo>
                  <a:pt x="3013" y="1002"/>
                </a:lnTo>
                <a:lnTo>
                  <a:pt x="3014" y="1005"/>
                </a:lnTo>
                <a:lnTo>
                  <a:pt x="3017" y="1007"/>
                </a:lnTo>
                <a:lnTo>
                  <a:pt x="3021" y="1011"/>
                </a:lnTo>
                <a:lnTo>
                  <a:pt x="3024" y="1015"/>
                </a:lnTo>
                <a:lnTo>
                  <a:pt x="3029" y="1017"/>
                </a:lnTo>
                <a:lnTo>
                  <a:pt x="3034" y="1020"/>
                </a:lnTo>
                <a:lnTo>
                  <a:pt x="3040" y="1022"/>
                </a:lnTo>
                <a:lnTo>
                  <a:pt x="3045" y="1023"/>
                </a:lnTo>
                <a:lnTo>
                  <a:pt x="3051" y="1024"/>
                </a:lnTo>
                <a:lnTo>
                  <a:pt x="3054" y="1024"/>
                </a:lnTo>
                <a:lnTo>
                  <a:pt x="3057" y="1024"/>
                </a:lnTo>
                <a:lnTo>
                  <a:pt x="3059" y="1024"/>
                </a:lnTo>
                <a:lnTo>
                  <a:pt x="3060" y="1024"/>
                </a:lnTo>
                <a:lnTo>
                  <a:pt x="3064" y="1024"/>
                </a:lnTo>
                <a:lnTo>
                  <a:pt x="3070" y="1023"/>
                </a:lnTo>
                <a:lnTo>
                  <a:pt x="3075" y="1022"/>
                </a:lnTo>
                <a:lnTo>
                  <a:pt x="3076" y="1021"/>
                </a:lnTo>
                <a:lnTo>
                  <a:pt x="3077" y="1021"/>
                </a:lnTo>
                <a:lnTo>
                  <a:pt x="3081" y="1020"/>
                </a:lnTo>
                <a:lnTo>
                  <a:pt x="3082" y="1018"/>
                </a:lnTo>
                <a:lnTo>
                  <a:pt x="3085" y="1017"/>
                </a:lnTo>
                <a:lnTo>
                  <a:pt x="3087" y="1016"/>
                </a:lnTo>
                <a:lnTo>
                  <a:pt x="3088" y="1015"/>
                </a:lnTo>
                <a:lnTo>
                  <a:pt x="3089" y="1015"/>
                </a:lnTo>
                <a:lnTo>
                  <a:pt x="3092" y="1012"/>
                </a:lnTo>
                <a:lnTo>
                  <a:pt x="3093" y="1011"/>
                </a:lnTo>
                <a:lnTo>
                  <a:pt x="3094" y="1011"/>
                </a:lnTo>
                <a:lnTo>
                  <a:pt x="3096" y="1009"/>
                </a:lnTo>
                <a:lnTo>
                  <a:pt x="3098" y="1007"/>
                </a:lnTo>
                <a:lnTo>
                  <a:pt x="3099" y="1005"/>
                </a:lnTo>
                <a:lnTo>
                  <a:pt x="3102" y="1002"/>
                </a:lnTo>
                <a:lnTo>
                  <a:pt x="3103" y="1000"/>
                </a:lnTo>
                <a:lnTo>
                  <a:pt x="3104" y="997"/>
                </a:lnTo>
                <a:lnTo>
                  <a:pt x="3105" y="995"/>
                </a:lnTo>
                <a:lnTo>
                  <a:pt x="3108" y="993"/>
                </a:lnTo>
                <a:lnTo>
                  <a:pt x="3108" y="991"/>
                </a:lnTo>
                <a:lnTo>
                  <a:pt x="3109" y="990"/>
                </a:lnTo>
                <a:lnTo>
                  <a:pt x="3109" y="988"/>
                </a:lnTo>
                <a:lnTo>
                  <a:pt x="3110" y="986"/>
                </a:lnTo>
                <a:lnTo>
                  <a:pt x="3110" y="984"/>
                </a:lnTo>
                <a:lnTo>
                  <a:pt x="3112" y="981"/>
                </a:lnTo>
                <a:lnTo>
                  <a:pt x="3112" y="980"/>
                </a:lnTo>
                <a:lnTo>
                  <a:pt x="3113" y="978"/>
                </a:lnTo>
                <a:lnTo>
                  <a:pt x="3113" y="974"/>
                </a:lnTo>
                <a:lnTo>
                  <a:pt x="3113" y="970"/>
                </a:lnTo>
                <a:lnTo>
                  <a:pt x="3113" y="969"/>
                </a:lnTo>
                <a:lnTo>
                  <a:pt x="3114" y="969"/>
                </a:lnTo>
                <a:lnTo>
                  <a:pt x="3114" y="968"/>
                </a:lnTo>
                <a:lnTo>
                  <a:pt x="3114" y="965"/>
                </a:lnTo>
                <a:lnTo>
                  <a:pt x="3114" y="964"/>
                </a:lnTo>
                <a:lnTo>
                  <a:pt x="3114" y="961"/>
                </a:lnTo>
                <a:lnTo>
                  <a:pt x="3114" y="953"/>
                </a:lnTo>
                <a:lnTo>
                  <a:pt x="3113" y="950"/>
                </a:lnTo>
                <a:close/>
                <a:moveTo>
                  <a:pt x="3098" y="962"/>
                </a:moveTo>
                <a:lnTo>
                  <a:pt x="3098" y="963"/>
                </a:lnTo>
                <a:lnTo>
                  <a:pt x="3097" y="965"/>
                </a:lnTo>
                <a:lnTo>
                  <a:pt x="3097" y="969"/>
                </a:lnTo>
                <a:lnTo>
                  <a:pt x="3097" y="972"/>
                </a:lnTo>
                <a:lnTo>
                  <a:pt x="3097" y="974"/>
                </a:lnTo>
                <a:lnTo>
                  <a:pt x="3096" y="975"/>
                </a:lnTo>
                <a:lnTo>
                  <a:pt x="3096" y="977"/>
                </a:lnTo>
                <a:lnTo>
                  <a:pt x="3096" y="979"/>
                </a:lnTo>
                <a:lnTo>
                  <a:pt x="3094" y="981"/>
                </a:lnTo>
                <a:lnTo>
                  <a:pt x="3094" y="984"/>
                </a:lnTo>
                <a:lnTo>
                  <a:pt x="3093" y="986"/>
                </a:lnTo>
                <a:lnTo>
                  <a:pt x="3092" y="986"/>
                </a:lnTo>
                <a:lnTo>
                  <a:pt x="3092" y="988"/>
                </a:lnTo>
                <a:lnTo>
                  <a:pt x="3091" y="990"/>
                </a:lnTo>
                <a:lnTo>
                  <a:pt x="3089" y="991"/>
                </a:lnTo>
                <a:lnTo>
                  <a:pt x="3088" y="994"/>
                </a:lnTo>
                <a:lnTo>
                  <a:pt x="3088" y="995"/>
                </a:lnTo>
                <a:lnTo>
                  <a:pt x="3087" y="995"/>
                </a:lnTo>
                <a:lnTo>
                  <a:pt x="3086" y="997"/>
                </a:lnTo>
                <a:lnTo>
                  <a:pt x="3085" y="999"/>
                </a:lnTo>
                <a:lnTo>
                  <a:pt x="3083" y="1000"/>
                </a:lnTo>
                <a:lnTo>
                  <a:pt x="3081" y="1002"/>
                </a:lnTo>
                <a:lnTo>
                  <a:pt x="3078" y="1004"/>
                </a:lnTo>
                <a:lnTo>
                  <a:pt x="3077" y="1005"/>
                </a:lnTo>
                <a:lnTo>
                  <a:pt x="3076" y="1006"/>
                </a:lnTo>
                <a:lnTo>
                  <a:pt x="3073" y="1007"/>
                </a:lnTo>
                <a:lnTo>
                  <a:pt x="3070" y="1009"/>
                </a:lnTo>
                <a:lnTo>
                  <a:pt x="3067" y="1009"/>
                </a:lnTo>
                <a:lnTo>
                  <a:pt x="3066" y="1010"/>
                </a:lnTo>
                <a:lnTo>
                  <a:pt x="3061" y="1010"/>
                </a:lnTo>
                <a:lnTo>
                  <a:pt x="3059" y="1011"/>
                </a:lnTo>
                <a:lnTo>
                  <a:pt x="3057" y="1011"/>
                </a:lnTo>
                <a:lnTo>
                  <a:pt x="3053" y="1010"/>
                </a:lnTo>
                <a:lnTo>
                  <a:pt x="3049" y="1010"/>
                </a:lnTo>
                <a:lnTo>
                  <a:pt x="3045" y="1009"/>
                </a:lnTo>
                <a:lnTo>
                  <a:pt x="3041" y="1007"/>
                </a:lnTo>
                <a:lnTo>
                  <a:pt x="3038" y="1005"/>
                </a:lnTo>
                <a:lnTo>
                  <a:pt x="3034" y="1002"/>
                </a:lnTo>
                <a:lnTo>
                  <a:pt x="3030" y="1000"/>
                </a:lnTo>
                <a:lnTo>
                  <a:pt x="3028" y="997"/>
                </a:lnTo>
                <a:lnTo>
                  <a:pt x="3025" y="994"/>
                </a:lnTo>
                <a:lnTo>
                  <a:pt x="3024" y="991"/>
                </a:lnTo>
                <a:lnTo>
                  <a:pt x="3023" y="990"/>
                </a:lnTo>
                <a:lnTo>
                  <a:pt x="3022" y="988"/>
                </a:lnTo>
                <a:lnTo>
                  <a:pt x="3022" y="986"/>
                </a:lnTo>
                <a:lnTo>
                  <a:pt x="3021" y="981"/>
                </a:lnTo>
                <a:lnTo>
                  <a:pt x="3018" y="977"/>
                </a:lnTo>
                <a:lnTo>
                  <a:pt x="3017" y="972"/>
                </a:lnTo>
                <a:lnTo>
                  <a:pt x="3017" y="969"/>
                </a:lnTo>
                <a:lnTo>
                  <a:pt x="3017" y="965"/>
                </a:lnTo>
                <a:lnTo>
                  <a:pt x="3017" y="961"/>
                </a:lnTo>
                <a:lnTo>
                  <a:pt x="3017" y="954"/>
                </a:lnTo>
                <a:lnTo>
                  <a:pt x="3017" y="950"/>
                </a:lnTo>
                <a:lnTo>
                  <a:pt x="3018" y="943"/>
                </a:lnTo>
                <a:lnTo>
                  <a:pt x="3021" y="940"/>
                </a:lnTo>
                <a:lnTo>
                  <a:pt x="3022" y="935"/>
                </a:lnTo>
                <a:lnTo>
                  <a:pt x="3023" y="931"/>
                </a:lnTo>
                <a:lnTo>
                  <a:pt x="3024" y="929"/>
                </a:lnTo>
                <a:lnTo>
                  <a:pt x="3025" y="927"/>
                </a:lnTo>
                <a:lnTo>
                  <a:pt x="3028" y="924"/>
                </a:lnTo>
                <a:lnTo>
                  <a:pt x="3032" y="920"/>
                </a:lnTo>
                <a:lnTo>
                  <a:pt x="3034" y="918"/>
                </a:lnTo>
                <a:lnTo>
                  <a:pt x="3038" y="915"/>
                </a:lnTo>
                <a:lnTo>
                  <a:pt x="3041" y="914"/>
                </a:lnTo>
                <a:lnTo>
                  <a:pt x="3045" y="913"/>
                </a:lnTo>
                <a:lnTo>
                  <a:pt x="3049" y="911"/>
                </a:lnTo>
                <a:lnTo>
                  <a:pt x="3054" y="910"/>
                </a:lnTo>
                <a:lnTo>
                  <a:pt x="3057" y="910"/>
                </a:lnTo>
                <a:lnTo>
                  <a:pt x="3062" y="910"/>
                </a:lnTo>
                <a:lnTo>
                  <a:pt x="3066" y="911"/>
                </a:lnTo>
                <a:lnTo>
                  <a:pt x="3070" y="913"/>
                </a:lnTo>
                <a:lnTo>
                  <a:pt x="3073" y="914"/>
                </a:lnTo>
                <a:lnTo>
                  <a:pt x="3077" y="915"/>
                </a:lnTo>
                <a:lnTo>
                  <a:pt x="3081" y="918"/>
                </a:lnTo>
                <a:lnTo>
                  <a:pt x="3082" y="919"/>
                </a:lnTo>
                <a:lnTo>
                  <a:pt x="3083" y="920"/>
                </a:lnTo>
                <a:lnTo>
                  <a:pt x="3085" y="922"/>
                </a:lnTo>
                <a:lnTo>
                  <a:pt x="3086" y="924"/>
                </a:lnTo>
                <a:lnTo>
                  <a:pt x="3088" y="927"/>
                </a:lnTo>
                <a:lnTo>
                  <a:pt x="3089" y="929"/>
                </a:lnTo>
                <a:lnTo>
                  <a:pt x="3091" y="931"/>
                </a:lnTo>
                <a:lnTo>
                  <a:pt x="3092" y="932"/>
                </a:lnTo>
                <a:lnTo>
                  <a:pt x="3093" y="935"/>
                </a:lnTo>
                <a:lnTo>
                  <a:pt x="3094" y="940"/>
                </a:lnTo>
                <a:lnTo>
                  <a:pt x="3096" y="943"/>
                </a:lnTo>
                <a:lnTo>
                  <a:pt x="3097" y="946"/>
                </a:lnTo>
                <a:lnTo>
                  <a:pt x="3097" y="950"/>
                </a:lnTo>
                <a:lnTo>
                  <a:pt x="3097" y="954"/>
                </a:lnTo>
                <a:lnTo>
                  <a:pt x="3098" y="961"/>
                </a:lnTo>
                <a:lnTo>
                  <a:pt x="3098" y="962"/>
                </a:lnTo>
                <a:close/>
                <a:moveTo>
                  <a:pt x="2920" y="899"/>
                </a:moveTo>
                <a:lnTo>
                  <a:pt x="2938" y="899"/>
                </a:lnTo>
                <a:lnTo>
                  <a:pt x="2891" y="970"/>
                </a:lnTo>
                <a:lnTo>
                  <a:pt x="2891" y="1022"/>
                </a:lnTo>
                <a:lnTo>
                  <a:pt x="2877" y="1022"/>
                </a:lnTo>
                <a:lnTo>
                  <a:pt x="2877" y="970"/>
                </a:lnTo>
                <a:lnTo>
                  <a:pt x="2830" y="899"/>
                </a:lnTo>
                <a:lnTo>
                  <a:pt x="2848" y="899"/>
                </a:lnTo>
                <a:lnTo>
                  <a:pt x="2884" y="956"/>
                </a:lnTo>
                <a:lnTo>
                  <a:pt x="2920" y="899"/>
                </a:lnTo>
                <a:close/>
                <a:moveTo>
                  <a:pt x="2732" y="899"/>
                </a:moveTo>
                <a:lnTo>
                  <a:pt x="2825" y="899"/>
                </a:lnTo>
                <a:lnTo>
                  <a:pt x="2825" y="913"/>
                </a:lnTo>
                <a:lnTo>
                  <a:pt x="2786" y="913"/>
                </a:lnTo>
                <a:lnTo>
                  <a:pt x="2786" y="1022"/>
                </a:lnTo>
                <a:lnTo>
                  <a:pt x="2770" y="1022"/>
                </a:lnTo>
                <a:lnTo>
                  <a:pt x="2770" y="913"/>
                </a:lnTo>
                <a:lnTo>
                  <a:pt x="2732" y="913"/>
                </a:lnTo>
                <a:lnTo>
                  <a:pt x="2732" y="899"/>
                </a:lnTo>
                <a:close/>
                <a:moveTo>
                  <a:pt x="2697" y="899"/>
                </a:moveTo>
                <a:lnTo>
                  <a:pt x="2712" y="899"/>
                </a:lnTo>
                <a:lnTo>
                  <a:pt x="2712" y="1022"/>
                </a:lnTo>
                <a:lnTo>
                  <a:pt x="2697" y="1022"/>
                </a:lnTo>
                <a:lnTo>
                  <a:pt x="2697" y="899"/>
                </a:lnTo>
                <a:close/>
                <a:moveTo>
                  <a:pt x="2673" y="984"/>
                </a:moveTo>
                <a:lnTo>
                  <a:pt x="2673" y="988"/>
                </a:lnTo>
                <a:lnTo>
                  <a:pt x="2673" y="989"/>
                </a:lnTo>
                <a:lnTo>
                  <a:pt x="2673" y="990"/>
                </a:lnTo>
                <a:lnTo>
                  <a:pt x="2673" y="991"/>
                </a:lnTo>
                <a:lnTo>
                  <a:pt x="2673" y="995"/>
                </a:lnTo>
                <a:lnTo>
                  <a:pt x="2671" y="996"/>
                </a:lnTo>
                <a:lnTo>
                  <a:pt x="2671" y="999"/>
                </a:lnTo>
                <a:lnTo>
                  <a:pt x="2670" y="1000"/>
                </a:lnTo>
                <a:lnTo>
                  <a:pt x="2670" y="1002"/>
                </a:lnTo>
                <a:lnTo>
                  <a:pt x="2669" y="1002"/>
                </a:lnTo>
                <a:lnTo>
                  <a:pt x="2669" y="1004"/>
                </a:lnTo>
                <a:lnTo>
                  <a:pt x="2668" y="1005"/>
                </a:lnTo>
                <a:lnTo>
                  <a:pt x="2668" y="1006"/>
                </a:lnTo>
                <a:lnTo>
                  <a:pt x="2668" y="1007"/>
                </a:lnTo>
                <a:lnTo>
                  <a:pt x="2666" y="1009"/>
                </a:lnTo>
                <a:lnTo>
                  <a:pt x="2665" y="1010"/>
                </a:lnTo>
                <a:lnTo>
                  <a:pt x="2664" y="1010"/>
                </a:lnTo>
                <a:lnTo>
                  <a:pt x="2664" y="1011"/>
                </a:lnTo>
                <a:lnTo>
                  <a:pt x="2661" y="1013"/>
                </a:lnTo>
                <a:lnTo>
                  <a:pt x="2659" y="1015"/>
                </a:lnTo>
                <a:lnTo>
                  <a:pt x="2658" y="1016"/>
                </a:lnTo>
                <a:lnTo>
                  <a:pt x="2657" y="1017"/>
                </a:lnTo>
                <a:lnTo>
                  <a:pt x="2654" y="1018"/>
                </a:lnTo>
                <a:lnTo>
                  <a:pt x="2650" y="1020"/>
                </a:lnTo>
                <a:lnTo>
                  <a:pt x="2649" y="1021"/>
                </a:lnTo>
                <a:lnTo>
                  <a:pt x="2648" y="1021"/>
                </a:lnTo>
                <a:lnTo>
                  <a:pt x="2647" y="1022"/>
                </a:lnTo>
                <a:lnTo>
                  <a:pt x="2643" y="1023"/>
                </a:lnTo>
                <a:lnTo>
                  <a:pt x="2641" y="1023"/>
                </a:lnTo>
                <a:lnTo>
                  <a:pt x="2638" y="1023"/>
                </a:lnTo>
                <a:lnTo>
                  <a:pt x="2636" y="1024"/>
                </a:lnTo>
                <a:lnTo>
                  <a:pt x="2634" y="1024"/>
                </a:lnTo>
                <a:lnTo>
                  <a:pt x="2629" y="1024"/>
                </a:lnTo>
                <a:lnTo>
                  <a:pt x="2623" y="1024"/>
                </a:lnTo>
                <a:lnTo>
                  <a:pt x="2617" y="1023"/>
                </a:lnTo>
                <a:lnTo>
                  <a:pt x="2615" y="1023"/>
                </a:lnTo>
                <a:lnTo>
                  <a:pt x="2612" y="1022"/>
                </a:lnTo>
                <a:lnTo>
                  <a:pt x="2607" y="1021"/>
                </a:lnTo>
                <a:lnTo>
                  <a:pt x="2605" y="1021"/>
                </a:lnTo>
                <a:lnTo>
                  <a:pt x="2602" y="1020"/>
                </a:lnTo>
                <a:lnTo>
                  <a:pt x="2599" y="1017"/>
                </a:lnTo>
                <a:lnTo>
                  <a:pt x="2595" y="1015"/>
                </a:lnTo>
                <a:lnTo>
                  <a:pt x="2591" y="1012"/>
                </a:lnTo>
                <a:lnTo>
                  <a:pt x="2589" y="1010"/>
                </a:lnTo>
                <a:lnTo>
                  <a:pt x="2588" y="1009"/>
                </a:lnTo>
                <a:lnTo>
                  <a:pt x="2586" y="1006"/>
                </a:lnTo>
                <a:lnTo>
                  <a:pt x="2584" y="1004"/>
                </a:lnTo>
                <a:lnTo>
                  <a:pt x="2583" y="1001"/>
                </a:lnTo>
                <a:lnTo>
                  <a:pt x="2583" y="1000"/>
                </a:lnTo>
                <a:lnTo>
                  <a:pt x="2580" y="995"/>
                </a:lnTo>
                <a:lnTo>
                  <a:pt x="2580" y="994"/>
                </a:lnTo>
                <a:lnTo>
                  <a:pt x="2579" y="991"/>
                </a:lnTo>
                <a:lnTo>
                  <a:pt x="2579" y="988"/>
                </a:lnTo>
                <a:lnTo>
                  <a:pt x="2579" y="983"/>
                </a:lnTo>
                <a:lnTo>
                  <a:pt x="2594" y="983"/>
                </a:lnTo>
                <a:lnTo>
                  <a:pt x="2594" y="986"/>
                </a:lnTo>
                <a:lnTo>
                  <a:pt x="2595" y="989"/>
                </a:lnTo>
                <a:lnTo>
                  <a:pt x="2596" y="993"/>
                </a:lnTo>
                <a:lnTo>
                  <a:pt x="2597" y="995"/>
                </a:lnTo>
                <a:lnTo>
                  <a:pt x="2599" y="997"/>
                </a:lnTo>
                <a:lnTo>
                  <a:pt x="2601" y="1000"/>
                </a:lnTo>
                <a:lnTo>
                  <a:pt x="2602" y="1001"/>
                </a:lnTo>
                <a:lnTo>
                  <a:pt x="2605" y="1004"/>
                </a:lnTo>
                <a:lnTo>
                  <a:pt x="2607" y="1005"/>
                </a:lnTo>
                <a:lnTo>
                  <a:pt x="2610" y="1006"/>
                </a:lnTo>
                <a:lnTo>
                  <a:pt x="2612" y="1007"/>
                </a:lnTo>
                <a:lnTo>
                  <a:pt x="2616" y="1009"/>
                </a:lnTo>
                <a:lnTo>
                  <a:pt x="2618" y="1009"/>
                </a:lnTo>
                <a:lnTo>
                  <a:pt x="2622" y="1010"/>
                </a:lnTo>
                <a:lnTo>
                  <a:pt x="2625" y="1010"/>
                </a:lnTo>
                <a:lnTo>
                  <a:pt x="2628" y="1010"/>
                </a:lnTo>
                <a:lnTo>
                  <a:pt x="2632" y="1010"/>
                </a:lnTo>
                <a:lnTo>
                  <a:pt x="2634" y="1010"/>
                </a:lnTo>
                <a:lnTo>
                  <a:pt x="2636" y="1009"/>
                </a:lnTo>
                <a:lnTo>
                  <a:pt x="2637" y="1009"/>
                </a:lnTo>
                <a:lnTo>
                  <a:pt x="2638" y="1009"/>
                </a:lnTo>
                <a:lnTo>
                  <a:pt x="2641" y="1009"/>
                </a:lnTo>
                <a:lnTo>
                  <a:pt x="2642" y="1007"/>
                </a:lnTo>
                <a:lnTo>
                  <a:pt x="2643" y="1007"/>
                </a:lnTo>
                <a:lnTo>
                  <a:pt x="2644" y="1007"/>
                </a:lnTo>
                <a:lnTo>
                  <a:pt x="2644" y="1006"/>
                </a:lnTo>
                <a:lnTo>
                  <a:pt x="2645" y="1006"/>
                </a:lnTo>
                <a:lnTo>
                  <a:pt x="2648" y="1005"/>
                </a:lnTo>
                <a:lnTo>
                  <a:pt x="2649" y="1004"/>
                </a:lnTo>
                <a:lnTo>
                  <a:pt x="2652" y="1002"/>
                </a:lnTo>
                <a:lnTo>
                  <a:pt x="2653" y="1001"/>
                </a:lnTo>
                <a:lnTo>
                  <a:pt x="2654" y="999"/>
                </a:lnTo>
                <a:lnTo>
                  <a:pt x="2655" y="999"/>
                </a:lnTo>
                <a:lnTo>
                  <a:pt x="2655" y="997"/>
                </a:lnTo>
                <a:lnTo>
                  <a:pt x="2657" y="995"/>
                </a:lnTo>
                <a:lnTo>
                  <a:pt x="2657" y="994"/>
                </a:lnTo>
                <a:lnTo>
                  <a:pt x="2657" y="993"/>
                </a:lnTo>
                <a:lnTo>
                  <a:pt x="2658" y="993"/>
                </a:lnTo>
                <a:lnTo>
                  <a:pt x="2658" y="991"/>
                </a:lnTo>
                <a:lnTo>
                  <a:pt x="2658" y="990"/>
                </a:lnTo>
                <a:lnTo>
                  <a:pt x="2658" y="989"/>
                </a:lnTo>
                <a:lnTo>
                  <a:pt x="2658" y="986"/>
                </a:lnTo>
                <a:lnTo>
                  <a:pt x="2657" y="984"/>
                </a:lnTo>
                <a:lnTo>
                  <a:pt x="2657" y="981"/>
                </a:lnTo>
                <a:lnTo>
                  <a:pt x="2655" y="980"/>
                </a:lnTo>
                <a:lnTo>
                  <a:pt x="2654" y="978"/>
                </a:lnTo>
                <a:lnTo>
                  <a:pt x="2653" y="977"/>
                </a:lnTo>
                <a:lnTo>
                  <a:pt x="2652" y="975"/>
                </a:lnTo>
                <a:lnTo>
                  <a:pt x="2649" y="974"/>
                </a:lnTo>
                <a:lnTo>
                  <a:pt x="2647" y="973"/>
                </a:lnTo>
                <a:lnTo>
                  <a:pt x="2644" y="972"/>
                </a:lnTo>
                <a:lnTo>
                  <a:pt x="2642" y="970"/>
                </a:lnTo>
                <a:lnTo>
                  <a:pt x="2638" y="969"/>
                </a:lnTo>
                <a:lnTo>
                  <a:pt x="2636" y="968"/>
                </a:lnTo>
                <a:lnTo>
                  <a:pt x="2634" y="968"/>
                </a:lnTo>
                <a:lnTo>
                  <a:pt x="2631" y="967"/>
                </a:lnTo>
                <a:lnTo>
                  <a:pt x="2629" y="967"/>
                </a:lnTo>
                <a:lnTo>
                  <a:pt x="2628" y="967"/>
                </a:lnTo>
                <a:lnTo>
                  <a:pt x="2626" y="965"/>
                </a:lnTo>
                <a:lnTo>
                  <a:pt x="2621" y="964"/>
                </a:lnTo>
                <a:lnTo>
                  <a:pt x="2618" y="964"/>
                </a:lnTo>
                <a:lnTo>
                  <a:pt x="2616" y="963"/>
                </a:lnTo>
                <a:lnTo>
                  <a:pt x="2613" y="963"/>
                </a:lnTo>
                <a:lnTo>
                  <a:pt x="2611" y="962"/>
                </a:lnTo>
                <a:lnTo>
                  <a:pt x="2609" y="962"/>
                </a:lnTo>
                <a:lnTo>
                  <a:pt x="2607" y="961"/>
                </a:lnTo>
                <a:lnTo>
                  <a:pt x="2604" y="959"/>
                </a:lnTo>
                <a:lnTo>
                  <a:pt x="2600" y="958"/>
                </a:lnTo>
                <a:lnTo>
                  <a:pt x="2597" y="957"/>
                </a:lnTo>
                <a:lnTo>
                  <a:pt x="2596" y="956"/>
                </a:lnTo>
                <a:lnTo>
                  <a:pt x="2594" y="954"/>
                </a:lnTo>
                <a:lnTo>
                  <a:pt x="2591" y="952"/>
                </a:lnTo>
                <a:lnTo>
                  <a:pt x="2589" y="950"/>
                </a:lnTo>
                <a:lnTo>
                  <a:pt x="2588" y="948"/>
                </a:lnTo>
                <a:lnTo>
                  <a:pt x="2586" y="946"/>
                </a:lnTo>
                <a:lnTo>
                  <a:pt x="2585" y="943"/>
                </a:lnTo>
                <a:lnTo>
                  <a:pt x="2584" y="940"/>
                </a:lnTo>
                <a:lnTo>
                  <a:pt x="2583" y="937"/>
                </a:lnTo>
                <a:lnTo>
                  <a:pt x="2583" y="934"/>
                </a:lnTo>
                <a:lnTo>
                  <a:pt x="2583" y="931"/>
                </a:lnTo>
                <a:lnTo>
                  <a:pt x="2583" y="927"/>
                </a:lnTo>
                <a:lnTo>
                  <a:pt x="2584" y="924"/>
                </a:lnTo>
                <a:lnTo>
                  <a:pt x="2584" y="920"/>
                </a:lnTo>
                <a:lnTo>
                  <a:pt x="2586" y="918"/>
                </a:lnTo>
                <a:lnTo>
                  <a:pt x="2588" y="914"/>
                </a:lnTo>
                <a:lnTo>
                  <a:pt x="2589" y="911"/>
                </a:lnTo>
                <a:lnTo>
                  <a:pt x="2591" y="909"/>
                </a:lnTo>
                <a:lnTo>
                  <a:pt x="2595" y="907"/>
                </a:lnTo>
                <a:lnTo>
                  <a:pt x="2597" y="904"/>
                </a:lnTo>
                <a:lnTo>
                  <a:pt x="2600" y="902"/>
                </a:lnTo>
                <a:lnTo>
                  <a:pt x="2604" y="900"/>
                </a:lnTo>
                <a:lnTo>
                  <a:pt x="2607" y="899"/>
                </a:lnTo>
                <a:lnTo>
                  <a:pt x="2611" y="898"/>
                </a:lnTo>
                <a:lnTo>
                  <a:pt x="2616" y="897"/>
                </a:lnTo>
                <a:lnTo>
                  <a:pt x="2620" y="897"/>
                </a:lnTo>
                <a:lnTo>
                  <a:pt x="2625" y="897"/>
                </a:lnTo>
                <a:lnTo>
                  <a:pt x="2629" y="897"/>
                </a:lnTo>
                <a:lnTo>
                  <a:pt x="2632" y="897"/>
                </a:lnTo>
                <a:lnTo>
                  <a:pt x="2634" y="897"/>
                </a:lnTo>
                <a:lnTo>
                  <a:pt x="2637" y="898"/>
                </a:lnTo>
                <a:lnTo>
                  <a:pt x="2638" y="898"/>
                </a:lnTo>
                <a:lnTo>
                  <a:pt x="2643" y="899"/>
                </a:lnTo>
                <a:lnTo>
                  <a:pt x="2647" y="900"/>
                </a:lnTo>
                <a:lnTo>
                  <a:pt x="2650" y="902"/>
                </a:lnTo>
                <a:lnTo>
                  <a:pt x="2654" y="904"/>
                </a:lnTo>
                <a:lnTo>
                  <a:pt x="2655" y="905"/>
                </a:lnTo>
                <a:lnTo>
                  <a:pt x="2657" y="907"/>
                </a:lnTo>
                <a:lnTo>
                  <a:pt x="2660" y="909"/>
                </a:lnTo>
                <a:lnTo>
                  <a:pt x="2661" y="910"/>
                </a:lnTo>
                <a:lnTo>
                  <a:pt x="2663" y="911"/>
                </a:lnTo>
                <a:lnTo>
                  <a:pt x="2664" y="914"/>
                </a:lnTo>
                <a:lnTo>
                  <a:pt x="2665" y="916"/>
                </a:lnTo>
                <a:lnTo>
                  <a:pt x="2666" y="918"/>
                </a:lnTo>
                <a:lnTo>
                  <a:pt x="2668" y="921"/>
                </a:lnTo>
                <a:lnTo>
                  <a:pt x="2669" y="925"/>
                </a:lnTo>
                <a:lnTo>
                  <a:pt x="2670" y="930"/>
                </a:lnTo>
                <a:lnTo>
                  <a:pt x="2670" y="934"/>
                </a:lnTo>
                <a:lnTo>
                  <a:pt x="2655" y="934"/>
                </a:lnTo>
                <a:lnTo>
                  <a:pt x="2654" y="931"/>
                </a:lnTo>
                <a:lnTo>
                  <a:pt x="2654" y="929"/>
                </a:lnTo>
                <a:lnTo>
                  <a:pt x="2653" y="926"/>
                </a:lnTo>
                <a:lnTo>
                  <a:pt x="2652" y="924"/>
                </a:lnTo>
                <a:lnTo>
                  <a:pt x="2650" y="921"/>
                </a:lnTo>
                <a:lnTo>
                  <a:pt x="2649" y="920"/>
                </a:lnTo>
                <a:lnTo>
                  <a:pt x="2648" y="919"/>
                </a:lnTo>
                <a:lnTo>
                  <a:pt x="2647" y="916"/>
                </a:lnTo>
                <a:lnTo>
                  <a:pt x="2644" y="915"/>
                </a:lnTo>
                <a:lnTo>
                  <a:pt x="2642" y="914"/>
                </a:lnTo>
                <a:lnTo>
                  <a:pt x="2639" y="914"/>
                </a:lnTo>
                <a:lnTo>
                  <a:pt x="2637" y="913"/>
                </a:lnTo>
                <a:lnTo>
                  <a:pt x="2634" y="913"/>
                </a:lnTo>
                <a:lnTo>
                  <a:pt x="2632" y="911"/>
                </a:lnTo>
                <a:lnTo>
                  <a:pt x="2628" y="911"/>
                </a:lnTo>
                <a:lnTo>
                  <a:pt x="2626" y="911"/>
                </a:lnTo>
                <a:lnTo>
                  <a:pt x="2622" y="911"/>
                </a:lnTo>
                <a:lnTo>
                  <a:pt x="2620" y="911"/>
                </a:lnTo>
                <a:lnTo>
                  <a:pt x="2616" y="911"/>
                </a:lnTo>
                <a:lnTo>
                  <a:pt x="2613" y="913"/>
                </a:lnTo>
                <a:lnTo>
                  <a:pt x="2611" y="913"/>
                </a:lnTo>
                <a:lnTo>
                  <a:pt x="2609" y="914"/>
                </a:lnTo>
                <a:lnTo>
                  <a:pt x="2607" y="915"/>
                </a:lnTo>
                <a:lnTo>
                  <a:pt x="2605" y="916"/>
                </a:lnTo>
                <a:lnTo>
                  <a:pt x="2602" y="919"/>
                </a:lnTo>
                <a:lnTo>
                  <a:pt x="2601" y="920"/>
                </a:lnTo>
                <a:lnTo>
                  <a:pt x="2600" y="922"/>
                </a:lnTo>
                <a:lnTo>
                  <a:pt x="2599" y="924"/>
                </a:lnTo>
                <a:lnTo>
                  <a:pt x="2599" y="926"/>
                </a:lnTo>
                <a:lnTo>
                  <a:pt x="2597" y="930"/>
                </a:lnTo>
                <a:lnTo>
                  <a:pt x="2597" y="932"/>
                </a:lnTo>
                <a:lnTo>
                  <a:pt x="2599" y="934"/>
                </a:lnTo>
                <a:lnTo>
                  <a:pt x="2599" y="935"/>
                </a:lnTo>
                <a:lnTo>
                  <a:pt x="2600" y="937"/>
                </a:lnTo>
                <a:lnTo>
                  <a:pt x="2600" y="938"/>
                </a:lnTo>
                <a:lnTo>
                  <a:pt x="2601" y="940"/>
                </a:lnTo>
                <a:lnTo>
                  <a:pt x="2602" y="941"/>
                </a:lnTo>
                <a:lnTo>
                  <a:pt x="2604" y="942"/>
                </a:lnTo>
                <a:lnTo>
                  <a:pt x="2605" y="942"/>
                </a:lnTo>
                <a:lnTo>
                  <a:pt x="2607" y="943"/>
                </a:lnTo>
                <a:lnTo>
                  <a:pt x="2610" y="945"/>
                </a:lnTo>
                <a:lnTo>
                  <a:pt x="2612" y="946"/>
                </a:lnTo>
                <a:lnTo>
                  <a:pt x="2615" y="947"/>
                </a:lnTo>
                <a:lnTo>
                  <a:pt x="2618" y="947"/>
                </a:lnTo>
                <a:lnTo>
                  <a:pt x="2622" y="948"/>
                </a:lnTo>
                <a:lnTo>
                  <a:pt x="2626" y="950"/>
                </a:lnTo>
                <a:lnTo>
                  <a:pt x="2633" y="951"/>
                </a:lnTo>
                <a:lnTo>
                  <a:pt x="2639" y="953"/>
                </a:lnTo>
                <a:lnTo>
                  <a:pt x="2645" y="954"/>
                </a:lnTo>
                <a:lnTo>
                  <a:pt x="2648" y="956"/>
                </a:lnTo>
                <a:lnTo>
                  <a:pt x="2650" y="956"/>
                </a:lnTo>
                <a:lnTo>
                  <a:pt x="2655" y="958"/>
                </a:lnTo>
                <a:lnTo>
                  <a:pt x="2657" y="959"/>
                </a:lnTo>
                <a:lnTo>
                  <a:pt x="2659" y="961"/>
                </a:lnTo>
                <a:lnTo>
                  <a:pt x="2661" y="962"/>
                </a:lnTo>
                <a:lnTo>
                  <a:pt x="2663" y="963"/>
                </a:lnTo>
                <a:lnTo>
                  <a:pt x="2665" y="965"/>
                </a:lnTo>
                <a:lnTo>
                  <a:pt x="2666" y="968"/>
                </a:lnTo>
                <a:lnTo>
                  <a:pt x="2668" y="969"/>
                </a:lnTo>
                <a:lnTo>
                  <a:pt x="2669" y="972"/>
                </a:lnTo>
                <a:lnTo>
                  <a:pt x="2670" y="974"/>
                </a:lnTo>
                <a:lnTo>
                  <a:pt x="2671" y="977"/>
                </a:lnTo>
                <a:lnTo>
                  <a:pt x="2671" y="979"/>
                </a:lnTo>
                <a:lnTo>
                  <a:pt x="2673" y="981"/>
                </a:lnTo>
                <a:lnTo>
                  <a:pt x="2673" y="984"/>
                </a:lnTo>
                <a:close/>
                <a:moveTo>
                  <a:pt x="2550" y="984"/>
                </a:moveTo>
                <a:lnTo>
                  <a:pt x="2548" y="983"/>
                </a:lnTo>
                <a:lnTo>
                  <a:pt x="2548" y="980"/>
                </a:lnTo>
                <a:lnTo>
                  <a:pt x="2547" y="979"/>
                </a:lnTo>
                <a:lnTo>
                  <a:pt x="2546" y="977"/>
                </a:lnTo>
                <a:lnTo>
                  <a:pt x="2543" y="974"/>
                </a:lnTo>
                <a:lnTo>
                  <a:pt x="2541" y="972"/>
                </a:lnTo>
                <a:lnTo>
                  <a:pt x="2538" y="969"/>
                </a:lnTo>
                <a:lnTo>
                  <a:pt x="2536" y="968"/>
                </a:lnTo>
                <a:lnTo>
                  <a:pt x="2532" y="967"/>
                </a:lnTo>
                <a:lnTo>
                  <a:pt x="2536" y="965"/>
                </a:lnTo>
                <a:lnTo>
                  <a:pt x="2538" y="964"/>
                </a:lnTo>
                <a:lnTo>
                  <a:pt x="2540" y="964"/>
                </a:lnTo>
                <a:lnTo>
                  <a:pt x="2540" y="963"/>
                </a:lnTo>
                <a:lnTo>
                  <a:pt x="2541" y="963"/>
                </a:lnTo>
                <a:lnTo>
                  <a:pt x="2542" y="963"/>
                </a:lnTo>
                <a:lnTo>
                  <a:pt x="2542" y="962"/>
                </a:lnTo>
                <a:lnTo>
                  <a:pt x="2543" y="962"/>
                </a:lnTo>
                <a:lnTo>
                  <a:pt x="2546" y="961"/>
                </a:lnTo>
                <a:lnTo>
                  <a:pt x="2548" y="958"/>
                </a:lnTo>
                <a:lnTo>
                  <a:pt x="2551" y="957"/>
                </a:lnTo>
                <a:lnTo>
                  <a:pt x="2551" y="956"/>
                </a:lnTo>
                <a:lnTo>
                  <a:pt x="2552" y="956"/>
                </a:lnTo>
                <a:lnTo>
                  <a:pt x="2552" y="954"/>
                </a:lnTo>
                <a:lnTo>
                  <a:pt x="2553" y="953"/>
                </a:lnTo>
                <a:lnTo>
                  <a:pt x="2553" y="952"/>
                </a:lnTo>
                <a:lnTo>
                  <a:pt x="2556" y="950"/>
                </a:lnTo>
                <a:lnTo>
                  <a:pt x="2556" y="948"/>
                </a:lnTo>
                <a:lnTo>
                  <a:pt x="2557" y="947"/>
                </a:lnTo>
                <a:lnTo>
                  <a:pt x="2557" y="946"/>
                </a:lnTo>
                <a:lnTo>
                  <a:pt x="2558" y="945"/>
                </a:lnTo>
                <a:lnTo>
                  <a:pt x="2558" y="942"/>
                </a:lnTo>
                <a:lnTo>
                  <a:pt x="2559" y="940"/>
                </a:lnTo>
                <a:lnTo>
                  <a:pt x="2559" y="937"/>
                </a:lnTo>
                <a:lnTo>
                  <a:pt x="2559" y="936"/>
                </a:lnTo>
                <a:lnTo>
                  <a:pt x="2559" y="934"/>
                </a:lnTo>
                <a:lnTo>
                  <a:pt x="2559" y="931"/>
                </a:lnTo>
                <a:lnTo>
                  <a:pt x="2559" y="927"/>
                </a:lnTo>
                <a:lnTo>
                  <a:pt x="2558" y="922"/>
                </a:lnTo>
                <a:lnTo>
                  <a:pt x="2557" y="920"/>
                </a:lnTo>
                <a:lnTo>
                  <a:pt x="2556" y="918"/>
                </a:lnTo>
                <a:lnTo>
                  <a:pt x="2554" y="915"/>
                </a:lnTo>
                <a:lnTo>
                  <a:pt x="2554" y="913"/>
                </a:lnTo>
                <a:lnTo>
                  <a:pt x="2552" y="911"/>
                </a:lnTo>
                <a:lnTo>
                  <a:pt x="2551" y="909"/>
                </a:lnTo>
                <a:lnTo>
                  <a:pt x="2550" y="908"/>
                </a:lnTo>
                <a:lnTo>
                  <a:pt x="2548" y="907"/>
                </a:lnTo>
                <a:lnTo>
                  <a:pt x="2546" y="904"/>
                </a:lnTo>
                <a:lnTo>
                  <a:pt x="2543" y="903"/>
                </a:lnTo>
                <a:lnTo>
                  <a:pt x="2542" y="902"/>
                </a:lnTo>
                <a:lnTo>
                  <a:pt x="2540" y="902"/>
                </a:lnTo>
                <a:lnTo>
                  <a:pt x="2535" y="900"/>
                </a:lnTo>
                <a:lnTo>
                  <a:pt x="2532" y="899"/>
                </a:lnTo>
                <a:lnTo>
                  <a:pt x="2530" y="899"/>
                </a:lnTo>
                <a:lnTo>
                  <a:pt x="2524" y="899"/>
                </a:lnTo>
                <a:lnTo>
                  <a:pt x="2518" y="899"/>
                </a:lnTo>
                <a:lnTo>
                  <a:pt x="2465" y="899"/>
                </a:lnTo>
                <a:lnTo>
                  <a:pt x="2465" y="1022"/>
                </a:lnTo>
                <a:lnTo>
                  <a:pt x="2481" y="1022"/>
                </a:lnTo>
                <a:lnTo>
                  <a:pt x="2481" y="969"/>
                </a:lnTo>
                <a:lnTo>
                  <a:pt x="2509" y="969"/>
                </a:lnTo>
                <a:lnTo>
                  <a:pt x="2514" y="969"/>
                </a:lnTo>
                <a:lnTo>
                  <a:pt x="2519" y="970"/>
                </a:lnTo>
                <a:lnTo>
                  <a:pt x="2520" y="972"/>
                </a:lnTo>
                <a:lnTo>
                  <a:pt x="2522" y="973"/>
                </a:lnTo>
                <a:lnTo>
                  <a:pt x="2524" y="974"/>
                </a:lnTo>
                <a:lnTo>
                  <a:pt x="2526" y="975"/>
                </a:lnTo>
                <a:lnTo>
                  <a:pt x="2527" y="977"/>
                </a:lnTo>
                <a:lnTo>
                  <a:pt x="2529" y="978"/>
                </a:lnTo>
                <a:lnTo>
                  <a:pt x="2530" y="979"/>
                </a:lnTo>
                <a:lnTo>
                  <a:pt x="2531" y="981"/>
                </a:lnTo>
                <a:lnTo>
                  <a:pt x="2534" y="985"/>
                </a:lnTo>
                <a:lnTo>
                  <a:pt x="2536" y="989"/>
                </a:lnTo>
                <a:lnTo>
                  <a:pt x="2547" y="1022"/>
                </a:lnTo>
                <a:lnTo>
                  <a:pt x="2563" y="1022"/>
                </a:lnTo>
                <a:lnTo>
                  <a:pt x="2552" y="989"/>
                </a:lnTo>
                <a:lnTo>
                  <a:pt x="2550" y="984"/>
                </a:lnTo>
                <a:close/>
                <a:moveTo>
                  <a:pt x="2531" y="953"/>
                </a:moveTo>
                <a:lnTo>
                  <a:pt x="2529" y="953"/>
                </a:lnTo>
                <a:lnTo>
                  <a:pt x="2525" y="954"/>
                </a:lnTo>
                <a:lnTo>
                  <a:pt x="2524" y="954"/>
                </a:lnTo>
                <a:lnTo>
                  <a:pt x="2522" y="954"/>
                </a:lnTo>
                <a:lnTo>
                  <a:pt x="2520" y="954"/>
                </a:lnTo>
                <a:lnTo>
                  <a:pt x="2519" y="954"/>
                </a:lnTo>
                <a:lnTo>
                  <a:pt x="2518" y="954"/>
                </a:lnTo>
                <a:lnTo>
                  <a:pt x="2515" y="954"/>
                </a:lnTo>
                <a:lnTo>
                  <a:pt x="2481" y="954"/>
                </a:lnTo>
                <a:lnTo>
                  <a:pt x="2481" y="913"/>
                </a:lnTo>
                <a:lnTo>
                  <a:pt x="2518" y="913"/>
                </a:lnTo>
                <a:lnTo>
                  <a:pt x="2521" y="913"/>
                </a:lnTo>
                <a:lnTo>
                  <a:pt x="2524" y="913"/>
                </a:lnTo>
                <a:lnTo>
                  <a:pt x="2526" y="913"/>
                </a:lnTo>
                <a:lnTo>
                  <a:pt x="2529" y="914"/>
                </a:lnTo>
                <a:lnTo>
                  <a:pt x="2531" y="914"/>
                </a:lnTo>
                <a:lnTo>
                  <a:pt x="2534" y="915"/>
                </a:lnTo>
                <a:lnTo>
                  <a:pt x="2535" y="916"/>
                </a:lnTo>
                <a:lnTo>
                  <a:pt x="2537" y="918"/>
                </a:lnTo>
                <a:lnTo>
                  <a:pt x="2538" y="919"/>
                </a:lnTo>
                <a:lnTo>
                  <a:pt x="2540" y="920"/>
                </a:lnTo>
                <a:lnTo>
                  <a:pt x="2541" y="922"/>
                </a:lnTo>
                <a:lnTo>
                  <a:pt x="2541" y="924"/>
                </a:lnTo>
                <a:lnTo>
                  <a:pt x="2542" y="926"/>
                </a:lnTo>
                <a:lnTo>
                  <a:pt x="2542" y="929"/>
                </a:lnTo>
                <a:lnTo>
                  <a:pt x="2543" y="931"/>
                </a:lnTo>
                <a:lnTo>
                  <a:pt x="2543" y="934"/>
                </a:lnTo>
                <a:lnTo>
                  <a:pt x="2543" y="935"/>
                </a:lnTo>
                <a:lnTo>
                  <a:pt x="2543" y="936"/>
                </a:lnTo>
                <a:lnTo>
                  <a:pt x="2542" y="938"/>
                </a:lnTo>
                <a:lnTo>
                  <a:pt x="2542" y="941"/>
                </a:lnTo>
                <a:lnTo>
                  <a:pt x="2542" y="943"/>
                </a:lnTo>
                <a:lnTo>
                  <a:pt x="2541" y="945"/>
                </a:lnTo>
                <a:lnTo>
                  <a:pt x="2540" y="947"/>
                </a:lnTo>
                <a:lnTo>
                  <a:pt x="2538" y="948"/>
                </a:lnTo>
                <a:lnTo>
                  <a:pt x="2537" y="950"/>
                </a:lnTo>
                <a:lnTo>
                  <a:pt x="2536" y="950"/>
                </a:lnTo>
                <a:lnTo>
                  <a:pt x="2536" y="951"/>
                </a:lnTo>
                <a:lnTo>
                  <a:pt x="2535" y="951"/>
                </a:lnTo>
                <a:lnTo>
                  <a:pt x="2534" y="952"/>
                </a:lnTo>
                <a:lnTo>
                  <a:pt x="2531" y="953"/>
                </a:lnTo>
                <a:close/>
                <a:moveTo>
                  <a:pt x="2376" y="1007"/>
                </a:moveTo>
                <a:lnTo>
                  <a:pt x="2449" y="1007"/>
                </a:lnTo>
                <a:lnTo>
                  <a:pt x="2449" y="1022"/>
                </a:lnTo>
                <a:lnTo>
                  <a:pt x="2361" y="1022"/>
                </a:lnTo>
                <a:lnTo>
                  <a:pt x="2361" y="899"/>
                </a:lnTo>
                <a:lnTo>
                  <a:pt x="2446" y="899"/>
                </a:lnTo>
                <a:lnTo>
                  <a:pt x="2446" y="913"/>
                </a:lnTo>
                <a:lnTo>
                  <a:pt x="2376" y="913"/>
                </a:lnTo>
                <a:lnTo>
                  <a:pt x="2376" y="951"/>
                </a:lnTo>
                <a:lnTo>
                  <a:pt x="2441" y="951"/>
                </a:lnTo>
                <a:lnTo>
                  <a:pt x="2441" y="965"/>
                </a:lnTo>
                <a:lnTo>
                  <a:pt x="2376" y="965"/>
                </a:lnTo>
                <a:lnTo>
                  <a:pt x="2376" y="1007"/>
                </a:lnTo>
                <a:close/>
                <a:moveTo>
                  <a:pt x="2329" y="899"/>
                </a:moveTo>
                <a:lnTo>
                  <a:pt x="2347" y="899"/>
                </a:lnTo>
                <a:lnTo>
                  <a:pt x="2300" y="1022"/>
                </a:lnTo>
                <a:lnTo>
                  <a:pt x="2284" y="1022"/>
                </a:lnTo>
                <a:lnTo>
                  <a:pt x="2238" y="899"/>
                </a:lnTo>
                <a:lnTo>
                  <a:pt x="2254" y="899"/>
                </a:lnTo>
                <a:lnTo>
                  <a:pt x="2292" y="1005"/>
                </a:lnTo>
                <a:lnTo>
                  <a:pt x="2329" y="899"/>
                </a:lnTo>
                <a:close/>
                <a:moveTo>
                  <a:pt x="2206" y="899"/>
                </a:moveTo>
                <a:lnTo>
                  <a:pt x="2222" y="899"/>
                </a:lnTo>
                <a:lnTo>
                  <a:pt x="2222" y="1022"/>
                </a:lnTo>
                <a:lnTo>
                  <a:pt x="2206" y="1022"/>
                </a:lnTo>
                <a:lnTo>
                  <a:pt x="2206" y="899"/>
                </a:lnTo>
                <a:close/>
                <a:moveTo>
                  <a:pt x="2144" y="899"/>
                </a:moveTo>
                <a:lnTo>
                  <a:pt x="2158" y="899"/>
                </a:lnTo>
                <a:lnTo>
                  <a:pt x="2158" y="1022"/>
                </a:lnTo>
                <a:lnTo>
                  <a:pt x="2142" y="1022"/>
                </a:lnTo>
                <a:lnTo>
                  <a:pt x="2081" y="925"/>
                </a:lnTo>
                <a:lnTo>
                  <a:pt x="2081" y="1022"/>
                </a:lnTo>
                <a:lnTo>
                  <a:pt x="2066" y="1022"/>
                </a:lnTo>
                <a:lnTo>
                  <a:pt x="2066" y="899"/>
                </a:lnTo>
                <a:lnTo>
                  <a:pt x="2082" y="899"/>
                </a:lnTo>
                <a:lnTo>
                  <a:pt x="2144" y="996"/>
                </a:lnTo>
                <a:lnTo>
                  <a:pt x="2144" y="899"/>
                </a:lnTo>
                <a:close/>
                <a:moveTo>
                  <a:pt x="2011" y="899"/>
                </a:moveTo>
                <a:lnTo>
                  <a:pt x="2027" y="899"/>
                </a:lnTo>
                <a:lnTo>
                  <a:pt x="2027" y="970"/>
                </a:lnTo>
                <a:lnTo>
                  <a:pt x="2027" y="972"/>
                </a:lnTo>
                <a:lnTo>
                  <a:pt x="2027" y="973"/>
                </a:lnTo>
                <a:lnTo>
                  <a:pt x="2027" y="975"/>
                </a:lnTo>
                <a:lnTo>
                  <a:pt x="2026" y="980"/>
                </a:lnTo>
                <a:lnTo>
                  <a:pt x="2026" y="983"/>
                </a:lnTo>
                <a:lnTo>
                  <a:pt x="2026" y="984"/>
                </a:lnTo>
                <a:lnTo>
                  <a:pt x="2026" y="985"/>
                </a:lnTo>
                <a:lnTo>
                  <a:pt x="2026" y="989"/>
                </a:lnTo>
                <a:lnTo>
                  <a:pt x="2024" y="994"/>
                </a:lnTo>
                <a:lnTo>
                  <a:pt x="2023" y="997"/>
                </a:lnTo>
                <a:lnTo>
                  <a:pt x="2022" y="1000"/>
                </a:lnTo>
                <a:lnTo>
                  <a:pt x="2021" y="1004"/>
                </a:lnTo>
                <a:lnTo>
                  <a:pt x="2019" y="1006"/>
                </a:lnTo>
                <a:lnTo>
                  <a:pt x="2018" y="1009"/>
                </a:lnTo>
                <a:lnTo>
                  <a:pt x="2017" y="1010"/>
                </a:lnTo>
                <a:lnTo>
                  <a:pt x="2015" y="1012"/>
                </a:lnTo>
                <a:lnTo>
                  <a:pt x="2012" y="1015"/>
                </a:lnTo>
                <a:lnTo>
                  <a:pt x="2011" y="1016"/>
                </a:lnTo>
                <a:lnTo>
                  <a:pt x="2008" y="1017"/>
                </a:lnTo>
                <a:lnTo>
                  <a:pt x="2007" y="1018"/>
                </a:lnTo>
                <a:lnTo>
                  <a:pt x="2006" y="1020"/>
                </a:lnTo>
                <a:lnTo>
                  <a:pt x="2002" y="1021"/>
                </a:lnTo>
                <a:lnTo>
                  <a:pt x="2000" y="1021"/>
                </a:lnTo>
                <a:lnTo>
                  <a:pt x="1997" y="1022"/>
                </a:lnTo>
                <a:lnTo>
                  <a:pt x="1994" y="1023"/>
                </a:lnTo>
                <a:lnTo>
                  <a:pt x="1991" y="1023"/>
                </a:lnTo>
                <a:lnTo>
                  <a:pt x="1990" y="1023"/>
                </a:lnTo>
                <a:lnTo>
                  <a:pt x="1989" y="1023"/>
                </a:lnTo>
                <a:lnTo>
                  <a:pt x="1987" y="1024"/>
                </a:lnTo>
                <a:lnTo>
                  <a:pt x="1984" y="1024"/>
                </a:lnTo>
                <a:lnTo>
                  <a:pt x="1980" y="1024"/>
                </a:lnTo>
                <a:lnTo>
                  <a:pt x="1975" y="1024"/>
                </a:lnTo>
                <a:lnTo>
                  <a:pt x="1970" y="1024"/>
                </a:lnTo>
                <a:lnTo>
                  <a:pt x="1965" y="1023"/>
                </a:lnTo>
                <a:lnTo>
                  <a:pt x="1962" y="1022"/>
                </a:lnTo>
                <a:lnTo>
                  <a:pt x="1958" y="1021"/>
                </a:lnTo>
                <a:lnTo>
                  <a:pt x="1957" y="1021"/>
                </a:lnTo>
                <a:lnTo>
                  <a:pt x="1954" y="1020"/>
                </a:lnTo>
                <a:lnTo>
                  <a:pt x="1952" y="1018"/>
                </a:lnTo>
                <a:lnTo>
                  <a:pt x="1949" y="1016"/>
                </a:lnTo>
                <a:lnTo>
                  <a:pt x="1947" y="1013"/>
                </a:lnTo>
                <a:lnTo>
                  <a:pt x="1944" y="1012"/>
                </a:lnTo>
                <a:lnTo>
                  <a:pt x="1942" y="1010"/>
                </a:lnTo>
                <a:lnTo>
                  <a:pt x="1941" y="1007"/>
                </a:lnTo>
                <a:lnTo>
                  <a:pt x="1940" y="1005"/>
                </a:lnTo>
                <a:lnTo>
                  <a:pt x="1938" y="1001"/>
                </a:lnTo>
                <a:lnTo>
                  <a:pt x="1937" y="999"/>
                </a:lnTo>
                <a:lnTo>
                  <a:pt x="1936" y="996"/>
                </a:lnTo>
                <a:lnTo>
                  <a:pt x="1936" y="994"/>
                </a:lnTo>
                <a:lnTo>
                  <a:pt x="1935" y="990"/>
                </a:lnTo>
                <a:lnTo>
                  <a:pt x="1935" y="988"/>
                </a:lnTo>
                <a:lnTo>
                  <a:pt x="1935" y="984"/>
                </a:lnTo>
                <a:lnTo>
                  <a:pt x="1933" y="980"/>
                </a:lnTo>
                <a:lnTo>
                  <a:pt x="1933" y="978"/>
                </a:lnTo>
                <a:lnTo>
                  <a:pt x="1933" y="970"/>
                </a:lnTo>
                <a:lnTo>
                  <a:pt x="1933" y="899"/>
                </a:lnTo>
                <a:lnTo>
                  <a:pt x="1949" y="899"/>
                </a:lnTo>
                <a:lnTo>
                  <a:pt x="1949" y="970"/>
                </a:lnTo>
                <a:lnTo>
                  <a:pt x="1949" y="975"/>
                </a:lnTo>
                <a:lnTo>
                  <a:pt x="1949" y="981"/>
                </a:lnTo>
                <a:lnTo>
                  <a:pt x="1951" y="986"/>
                </a:lnTo>
                <a:lnTo>
                  <a:pt x="1951" y="990"/>
                </a:lnTo>
                <a:lnTo>
                  <a:pt x="1952" y="994"/>
                </a:lnTo>
                <a:lnTo>
                  <a:pt x="1953" y="997"/>
                </a:lnTo>
                <a:lnTo>
                  <a:pt x="1954" y="1000"/>
                </a:lnTo>
                <a:lnTo>
                  <a:pt x="1957" y="1002"/>
                </a:lnTo>
                <a:lnTo>
                  <a:pt x="1959" y="1004"/>
                </a:lnTo>
                <a:lnTo>
                  <a:pt x="1962" y="1005"/>
                </a:lnTo>
                <a:lnTo>
                  <a:pt x="1964" y="1006"/>
                </a:lnTo>
                <a:lnTo>
                  <a:pt x="1967" y="1007"/>
                </a:lnTo>
                <a:lnTo>
                  <a:pt x="1969" y="1009"/>
                </a:lnTo>
                <a:lnTo>
                  <a:pt x="1973" y="1009"/>
                </a:lnTo>
                <a:lnTo>
                  <a:pt x="1976" y="1010"/>
                </a:lnTo>
                <a:lnTo>
                  <a:pt x="1980" y="1010"/>
                </a:lnTo>
                <a:lnTo>
                  <a:pt x="1984" y="1010"/>
                </a:lnTo>
                <a:lnTo>
                  <a:pt x="1985" y="1010"/>
                </a:lnTo>
                <a:lnTo>
                  <a:pt x="1986" y="1009"/>
                </a:lnTo>
                <a:lnTo>
                  <a:pt x="1987" y="1009"/>
                </a:lnTo>
                <a:lnTo>
                  <a:pt x="1989" y="1009"/>
                </a:lnTo>
                <a:lnTo>
                  <a:pt x="1990" y="1009"/>
                </a:lnTo>
                <a:lnTo>
                  <a:pt x="1994" y="1007"/>
                </a:lnTo>
                <a:lnTo>
                  <a:pt x="1995" y="1007"/>
                </a:lnTo>
                <a:lnTo>
                  <a:pt x="1996" y="1006"/>
                </a:lnTo>
                <a:lnTo>
                  <a:pt x="1999" y="1005"/>
                </a:lnTo>
                <a:lnTo>
                  <a:pt x="2000" y="1005"/>
                </a:lnTo>
                <a:lnTo>
                  <a:pt x="2000" y="1004"/>
                </a:lnTo>
                <a:lnTo>
                  <a:pt x="2001" y="1004"/>
                </a:lnTo>
                <a:lnTo>
                  <a:pt x="2002" y="1002"/>
                </a:lnTo>
                <a:lnTo>
                  <a:pt x="2003" y="1001"/>
                </a:lnTo>
                <a:lnTo>
                  <a:pt x="2003" y="1000"/>
                </a:lnTo>
                <a:lnTo>
                  <a:pt x="2005" y="1000"/>
                </a:lnTo>
                <a:lnTo>
                  <a:pt x="2006" y="999"/>
                </a:lnTo>
                <a:lnTo>
                  <a:pt x="2006" y="997"/>
                </a:lnTo>
                <a:lnTo>
                  <a:pt x="2007" y="995"/>
                </a:lnTo>
                <a:lnTo>
                  <a:pt x="2007" y="994"/>
                </a:lnTo>
                <a:lnTo>
                  <a:pt x="2008" y="993"/>
                </a:lnTo>
                <a:lnTo>
                  <a:pt x="2008" y="990"/>
                </a:lnTo>
                <a:lnTo>
                  <a:pt x="2008" y="988"/>
                </a:lnTo>
                <a:lnTo>
                  <a:pt x="2010" y="986"/>
                </a:lnTo>
                <a:lnTo>
                  <a:pt x="2010" y="984"/>
                </a:lnTo>
                <a:lnTo>
                  <a:pt x="2010" y="981"/>
                </a:lnTo>
                <a:lnTo>
                  <a:pt x="2011" y="978"/>
                </a:lnTo>
                <a:lnTo>
                  <a:pt x="2011" y="975"/>
                </a:lnTo>
                <a:lnTo>
                  <a:pt x="2011" y="973"/>
                </a:lnTo>
                <a:lnTo>
                  <a:pt x="2011" y="972"/>
                </a:lnTo>
                <a:lnTo>
                  <a:pt x="2011" y="970"/>
                </a:lnTo>
                <a:lnTo>
                  <a:pt x="2011" y="899"/>
                </a:lnTo>
                <a:close/>
                <a:moveTo>
                  <a:pt x="1788" y="899"/>
                </a:moveTo>
                <a:lnTo>
                  <a:pt x="1743" y="1022"/>
                </a:lnTo>
                <a:lnTo>
                  <a:pt x="1760" y="1022"/>
                </a:lnTo>
                <a:lnTo>
                  <a:pt x="1773" y="985"/>
                </a:lnTo>
                <a:lnTo>
                  <a:pt x="1823" y="985"/>
                </a:lnTo>
                <a:lnTo>
                  <a:pt x="1836" y="1022"/>
                </a:lnTo>
                <a:lnTo>
                  <a:pt x="1853" y="1022"/>
                </a:lnTo>
                <a:lnTo>
                  <a:pt x="1805" y="899"/>
                </a:lnTo>
                <a:lnTo>
                  <a:pt x="1788" y="899"/>
                </a:lnTo>
                <a:close/>
                <a:moveTo>
                  <a:pt x="1777" y="972"/>
                </a:moveTo>
                <a:lnTo>
                  <a:pt x="1797" y="914"/>
                </a:lnTo>
                <a:lnTo>
                  <a:pt x="1818" y="972"/>
                </a:lnTo>
                <a:lnTo>
                  <a:pt x="1777" y="972"/>
                </a:lnTo>
                <a:close/>
                <a:moveTo>
                  <a:pt x="1696" y="899"/>
                </a:moveTo>
                <a:lnTo>
                  <a:pt x="1711" y="899"/>
                </a:lnTo>
                <a:lnTo>
                  <a:pt x="1711" y="1022"/>
                </a:lnTo>
                <a:lnTo>
                  <a:pt x="1695" y="1022"/>
                </a:lnTo>
                <a:lnTo>
                  <a:pt x="1633" y="925"/>
                </a:lnTo>
                <a:lnTo>
                  <a:pt x="1633" y="1022"/>
                </a:lnTo>
                <a:lnTo>
                  <a:pt x="1619" y="1022"/>
                </a:lnTo>
                <a:lnTo>
                  <a:pt x="1619" y="899"/>
                </a:lnTo>
                <a:lnTo>
                  <a:pt x="1634" y="899"/>
                </a:lnTo>
                <a:lnTo>
                  <a:pt x="1696" y="996"/>
                </a:lnTo>
                <a:lnTo>
                  <a:pt x="1696" y="899"/>
                </a:lnTo>
                <a:close/>
                <a:moveTo>
                  <a:pt x="1568" y="899"/>
                </a:moveTo>
                <a:lnTo>
                  <a:pt x="1583" y="899"/>
                </a:lnTo>
                <a:lnTo>
                  <a:pt x="1583" y="1022"/>
                </a:lnTo>
                <a:lnTo>
                  <a:pt x="1568" y="1022"/>
                </a:lnTo>
                <a:lnTo>
                  <a:pt x="1568" y="899"/>
                </a:lnTo>
                <a:close/>
                <a:moveTo>
                  <a:pt x="1504" y="899"/>
                </a:moveTo>
                <a:lnTo>
                  <a:pt x="1520" y="899"/>
                </a:lnTo>
                <a:lnTo>
                  <a:pt x="1520" y="1022"/>
                </a:lnTo>
                <a:lnTo>
                  <a:pt x="1504" y="1022"/>
                </a:lnTo>
                <a:lnTo>
                  <a:pt x="1504" y="964"/>
                </a:lnTo>
                <a:lnTo>
                  <a:pt x="1443" y="964"/>
                </a:lnTo>
                <a:lnTo>
                  <a:pt x="1443" y="1022"/>
                </a:lnTo>
                <a:lnTo>
                  <a:pt x="1427" y="1022"/>
                </a:lnTo>
                <a:lnTo>
                  <a:pt x="1427" y="899"/>
                </a:lnTo>
                <a:lnTo>
                  <a:pt x="1443" y="899"/>
                </a:lnTo>
                <a:lnTo>
                  <a:pt x="1443" y="950"/>
                </a:lnTo>
                <a:lnTo>
                  <a:pt x="1504" y="950"/>
                </a:lnTo>
                <a:lnTo>
                  <a:pt x="1504" y="899"/>
                </a:lnTo>
                <a:close/>
                <a:moveTo>
                  <a:pt x="1318" y="954"/>
                </a:moveTo>
                <a:lnTo>
                  <a:pt x="1318" y="961"/>
                </a:lnTo>
                <a:lnTo>
                  <a:pt x="1318" y="965"/>
                </a:lnTo>
                <a:lnTo>
                  <a:pt x="1318" y="972"/>
                </a:lnTo>
                <a:lnTo>
                  <a:pt x="1318" y="974"/>
                </a:lnTo>
                <a:lnTo>
                  <a:pt x="1320" y="977"/>
                </a:lnTo>
                <a:lnTo>
                  <a:pt x="1321" y="981"/>
                </a:lnTo>
                <a:lnTo>
                  <a:pt x="1322" y="986"/>
                </a:lnTo>
                <a:lnTo>
                  <a:pt x="1325" y="990"/>
                </a:lnTo>
                <a:lnTo>
                  <a:pt x="1326" y="994"/>
                </a:lnTo>
                <a:lnTo>
                  <a:pt x="1327" y="995"/>
                </a:lnTo>
                <a:lnTo>
                  <a:pt x="1328" y="997"/>
                </a:lnTo>
                <a:lnTo>
                  <a:pt x="1329" y="999"/>
                </a:lnTo>
                <a:lnTo>
                  <a:pt x="1331" y="1000"/>
                </a:lnTo>
                <a:lnTo>
                  <a:pt x="1334" y="1004"/>
                </a:lnTo>
                <a:lnTo>
                  <a:pt x="1337" y="1005"/>
                </a:lnTo>
                <a:lnTo>
                  <a:pt x="1341" y="1007"/>
                </a:lnTo>
                <a:lnTo>
                  <a:pt x="1344" y="1009"/>
                </a:lnTo>
                <a:lnTo>
                  <a:pt x="1348" y="1010"/>
                </a:lnTo>
                <a:lnTo>
                  <a:pt x="1353" y="1010"/>
                </a:lnTo>
                <a:lnTo>
                  <a:pt x="1357" y="1011"/>
                </a:lnTo>
                <a:lnTo>
                  <a:pt x="1358" y="1011"/>
                </a:lnTo>
                <a:lnTo>
                  <a:pt x="1359" y="1011"/>
                </a:lnTo>
                <a:lnTo>
                  <a:pt x="1360" y="1011"/>
                </a:lnTo>
                <a:lnTo>
                  <a:pt x="1361" y="1010"/>
                </a:lnTo>
                <a:lnTo>
                  <a:pt x="1364" y="1010"/>
                </a:lnTo>
                <a:lnTo>
                  <a:pt x="1366" y="1010"/>
                </a:lnTo>
                <a:lnTo>
                  <a:pt x="1368" y="1009"/>
                </a:lnTo>
                <a:lnTo>
                  <a:pt x="1369" y="1009"/>
                </a:lnTo>
                <a:lnTo>
                  <a:pt x="1373" y="1007"/>
                </a:lnTo>
                <a:lnTo>
                  <a:pt x="1375" y="1006"/>
                </a:lnTo>
                <a:lnTo>
                  <a:pt x="1376" y="1006"/>
                </a:lnTo>
                <a:lnTo>
                  <a:pt x="1376" y="1005"/>
                </a:lnTo>
                <a:lnTo>
                  <a:pt x="1377" y="1005"/>
                </a:lnTo>
                <a:lnTo>
                  <a:pt x="1377" y="1004"/>
                </a:lnTo>
                <a:lnTo>
                  <a:pt x="1379" y="1004"/>
                </a:lnTo>
                <a:lnTo>
                  <a:pt x="1381" y="1001"/>
                </a:lnTo>
                <a:lnTo>
                  <a:pt x="1382" y="1000"/>
                </a:lnTo>
                <a:lnTo>
                  <a:pt x="1384" y="1000"/>
                </a:lnTo>
                <a:lnTo>
                  <a:pt x="1384" y="999"/>
                </a:lnTo>
                <a:lnTo>
                  <a:pt x="1385" y="997"/>
                </a:lnTo>
                <a:lnTo>
                  <a:pt x="1386" y="995"/>
                </a:lnTo>
                <a:lnTo>
                  <a:pt x="1387" y="993"/>
                </a:lnTo>
                <a:lnTo>
                  <a:pt x="1387" y="991"/>
                </a:lnTo>
                <a:lnTo>
                  <a:pt x="1387" y="990"/>
                </a:lnTo>
                <a:lnTo>
                  <a:pt x="1389" y="989"/>
                </a:lnTo>
                <a:lnTo>
                  <a:pt x="1389" y="988"/>
                </a:lnTo>
                <a:lnTo>
                  <a:pt x="1389" y="986"/>
                </a:lnTo>
                <a:lnTo>
                  <a:pt x="1389" y="983"/>
                </a:lnTo>
                <a:lnTo>
                  <a:pt x="1406" y="983"/>
                </a:lnTo>
                <a:lnTo>
                  <a:pt x="1405" y="985"/>
                </a:lnTo>
                <a:lnTo>
                  <a:pt x="1405" y="988"/>
                </a:lnTo>
                <a:lnTo>
                  <a:pt x="1405" y="990"/>
                </a:lnTo>
                <a:lnTo>
                  <a:pt x="1403" y="993"/>
                </a:lnTo>
                <a:lnTo>
                  <a:pt x="1403" y="995"/>
                </a:lnTo>
                <a:lnTo>
                  <a:pt x="1402" y="996"/>
                </a:lnTo>
                <a:lnTo>
                  <a:pt x="1401" y="999"/>
                </a:lnTo>
                <a:lnTo>
                  <a:pt x="1401" y="1001"/>
                </a:lnTo>
                <a:lnTo>
                  <a:pt x="1400" y="1001"/>
                </a:lnTo>
                <a:lnTo>
                  <a:pt x="1400" y="1002"/>
                </a:lnTo>
                <a:lnTo>
                  <a:pt x="1398" y="1005"/>
                </a:lnTo>
                <a:lnTo>
                  <a:pt x="1397" y="1006"/>
                </a:lnTo>
                <a:lnTo>
                  <a:pt x="1396" y="1007"/>
                </a:lnTo>
                <a:lnTo>
                  <a:pt x="1395" y="1010"/>
                </a:lnTo>
                <a:lnTo>
                  <a:pt x="1393" y="1011"/>
                </a:lnTo>
                <a:lnTo>
                  <a:pt x="1390" y="1013"/>
                </a:lnTo>
                <a:lnTo>
                  <a:pt x="1387" y="1016"/>
                </a:lnTo>
                <a:lnTo>
                  <a:pt x="1385" y="1017"/>
                </a:lnTo>
                <a:lnTo>
                  <a:pt x="1384" y="1018"/>
                </a:lnTo>
                <a:lnTo>
                  <a:pt x="1381" y="1020"/>
                </a:lnTo>
                <a:lnTo>
                  <a:pt x="1380" y="1020"/>
                </a:lnTo>
                <a:lnTo>
                  <a:pt x="1377" y="1021"/>
                </a:lnTo>
                <a:lnTo>
                  <a:pt x="1375" y="1022"/>
                </a:lnTo>
                <a:lnTo>
                  <a:pt x="1374" y="1022"/>
                </a:lnTo>
                <a:lnTo>
                  <a:pt x="1371" y="1023"/>
                </a:lnTo>
                <a:lnTo>
                  <a:pt x="1366" y="1023"/>
                </a:lnTo>
                <a:lnTo>
                  <a:pt x="1361" y="1024"/>
                </a:lnTo>
                <a:lnTo>
                  <a:pt x="1358" y="1024"/>
                </a:lnTo>
                <a:lnTo>
                  <a:pt x="1354" y="1024"/>
                </a:lnTo>
                <a:lnTo>
                  <a:pt x="1350" y="1024"/>
                </a:lnTo>
                <a:lnTo>
                  <a:pt x="1348" y="1023"/>
                </a:lnTo>
                <a:lnTo>
                  <a:pt x="1345" y="1023"/>
                </a:lnTo>
                <a:lnTo>
                  <a:pt x="1342" y="1022"/>
                </a:lnTo>
                <a:lnTo>
                  <a:pt x="1339" y="1022"/>
                </a:lnTo>
                <a:lnTo>
                  <a:pt x="1334" y="1020"/>
                </a:lnTo>
                <a:lnTo>
                  <a:pt x="1332" y="1018"/>
                </a:lnTo>
                <a:lnTo>
                  <a:pt x="1329" y="1017"/>
                </a:lnTo>
                <a:lnTo>
                  <a:pt x="1327" y="1016"/>
                </a:lnTo>
                <a:lnTo>
                  <a:pt x="1325" y="1015"/>
                </a:lnTo>
                <a:lnTo>
                  <a:pt x="1322" y="1012"/>
                </a:lnTo>
                <a:lnTo>
                  <a:pt x="1321" y="1011"/>
                </a:lnTo>
                <a:lnTo>
                  <a:pt x="1318" y="1009"/>
                </a:lnTo>
                <a:lnTo>
                  <a:pt x="1317" y="1007"/>
                </a:lnTo>
                <a:lnTo>
                  <a:pt x="1313" y="1002"/>
                </a:lnTo>
                <a:lnTo>
                  <a:pt x="1311" y="997"/>
                </a:lnTo>
                <a:lnTo>
                  <a:pt x="1309" y="993"/>
                </a:lnTo>
                <a:lnTo>
                  <a:pt x="1306" y="988"/>
                </a:lnTo>
                <a:lnTo>
                  <a:pt x="1305" y="984"/>
                </a:lnTo>
                <a:lnTo>
                  <a:pt x="1304" y="981"/>
                </a:lnTo>
                <a:lnTo>
                  <a:pt x="1304" y="978"/>
                </a:lnTo>
                <a:lnTo>
                  <a:pt x="1302" y="974"/>
                </a:lnTo>
                <a:lnTo>
                  <a:pt x="1302" y="970"/>
                </a:lnTo>
                <a:lnTo>
                  <a:pt x="1302" y="968"/>
                </a:lnTo>
                <a:lnTo>
                  <a:pt x="1302" y="961"/>
                </a:lnTo>
                <a:lnTo>
                  <a:pt x="1302" y="953"/>
                </a:lnTo>
                <a:lnTo>
                  <a:pt x="1302" y="950"/>
                </a:lnTo>
                <a:lnTo>
                  <a:pt x="1302" y="946"/>
                </a:lnTo>
                <a:lnTo>
                  <a:pt x="1304" y="943"/>
                </a:lnTo>
                <a:lnTo>
                  <a:pt x="1304" y="940"/>
                </a:lnTo>
                <a:lnTo>
                  <a:pt x="1306" y="934"/>
                </a:lnTo>
                <a:lnTo>
                  <a:pt x="1309" y="929"/>
                </a:lnTo>
                <a:lnTo>
                  <a:pt x="1311" y="922"/>
                </a:lnTo>
                <a:lnTo>
                  <a:pt x="1313" y="919"/>
                </a:lnTo>
                <a:lnTo>
                  <a:pt x="1317" y="914"/>
                </a:lnTo>
                <a:lnTo>
                  <a:pt x="1321" y="910"/>
                </a:lnTo>
                <a:lnTo>
                  <a:pt x="1322" y="908"/>
                </a:lnTo>
                <a:lnTo>
                  <a:pt x="1325" y="907"/>
                </a:lnTo>
                <a:lnTo>
                  <a:pt x="1329" y="903"/>
                </a:lnTo>
                <a:lnTo>
                  <a:pt x="1334" y="900"/>
                </a:lnTo>
                <a:lnTo>
                  <a:pt x="1339" y="899"/>
                </a:lnTo>
                <a:lnTo>
                  <a:pt x="1345" y="898"/>
                </a:lnTo>
                <a:lnTo>
                  <a:pt x="1350" y="897"/>
                </a:lnTo>
                <a:lnTo>
                  <a:pt x="1358" y="897"/>
                </a:lnTo>
                <a:lnTo>
                  <a:pt x="1361" y="897"/>
                </a:lnTo>
                <a:lnTo>
                  <a:pt x="1364" y="897"/>
                </a:lnTo>
                <a:lnTo>
                  <a:pt x="1366" y="897"/>
                </a:lnTo>
                <a:lnTo>
                  <a:pt x="1371" y="898"/>
                </a:lnTo>
                <a:lnTo>
                  <a:pt x="1375" y="899"/>
                </a:lnTo>
                <a:lnTo>
                  <a:pt x="1379" y="900"/>
                </a:lnTo>
                <a:lnTo>
                  <a:pt x="1382" y="903"/>
                </a:lnTo>
                <a:lnTo>
                  <a:pt x="1386" y="905"/>
                </a:lnTo>
                <a:lnTo>
                  <a:pt x="1390" y="908"/>
                </a:lnTo>
                <a:lnTo>
                  <a:pt x="1392" y="910"/>
                </a:lnTo>
                <a:lnTo>
                  <a:pt x="1396" y="913"/>
                </a:lnTo>
                <a:lnTo>
                  <a:pt x="1398" y="916"/>
                </a:lnTo>
                <a:lnTo>
                  <a:pt x="1401" y="920"/>
                </a:lnTo>
                <a:lnTo>
                  <a:pt x="1402" y="924"/>
                </a:lnTo>
                <a:lnTo>
                  <a:pt x="1403" y="927"/>
                </a:lnTo>
                <a:lnTo>
                  <a:pt x="1405" y="931"/>
                </a:lnTo>
                <a:lnTo>
                  <a:pt x="1406" y="936"/>
                </a:lnTo>
                <a:lnTo>
                  <a:pt x="1389" y="936"/>
                </a:lnTo>
                <a:lnTo>
                  <a:pt x="1389" y="934"/>
                </a:lnTo>
                <a:lnTo>
                  <a:pt x="1389" y="931"/>
                </a:lnTo>
                <a:lnTo>
                  <a:pt x="1387" y="927"/>
                </a:lnTo>
                <a:lnTo>
                  <a:pt x="1386" y="926"/>
                </a:lnTo>
                <a:lnTo>
                  <a:pt x="1385" y="924"/>
                </a:lnTo>
                <a:lnTo>
                  <a:pt x="1384" y="921"/>
                </a:lnTo>
                <a:lnTo>
                  <a:pt x="1381" y="919"/>
                </a:lnTo>
                <a:lnTo>
                  <a:pt x="1379" y="918"/>
                </a:lnTo>
                <a:lnTo>
                  <a:pt x="1377" y="916"/>
                </a:lnTo>
                <a:lnTo>
                  <a:pt x="1375" y="914"/>
                </a:lnTo>
                <a:lnTo>
                  <a:pt x="1373" y="913"/>
                </a:lnTo>
                <a:lnTo>
                  <a:pt x="1370" y="913"/>
                </a:lnTo>
                <a:lnTo>
                  <a:pt x="1366" y="911"/>
                </a:lnTo>
                <a:lnTo>
                  <a:pt x="1364" y="911"/>
                </a:lnTo>
                <a:lnTo>
                  <a:pt x="1360" y="910"/>
                </a:lnTo>
                <a:lnTo>
                  <a:pt x="1358" y="910"/>
                </a:lnTo>
                <a:lnTo>
                  <a:pt x="1353" y="910"/>
                </a:lnTo>
                <a:lnTo>
                  <a:pt x="1349" y="911"/>
                </a:lnTo>
                <a:lnTo>
                  <a:pt x="1344" y="913"/>
                </a:lnTo>
                <a:lnTo>
                  <a:pt x="1342" y="914"/>
                </a:lnTo>
                <a:lnTo>
                  <a:pt x="1338" y="915"/>
                </a:lnTo>
                <a:lnTo>
                  <a:pt x="1334" y="918"/>
                </a:lnTo>
                <a:lnTo>
                  <a:pt x="1332" y="920"/>
                </a:lnTo>
                <a:lnTo>
                  <a:pt x="1328" y="924"/>
                </a:lnTo>
                <a:lnTo>
                  <a:pt x="1327" y="927"/>
                </a:lnTo>
                <a:lnTo>
                  <a:pt x="1325" y="931"/>
                </a:lnTo>
                <a:lnTo>
                  <a:pt x="1322" y="935"/>
                </a:lnTo>
                <a:lnTo>
                  <a:pt x="1322" y="937"/>
                </a:lnTo>
                <a:lnTo>
                  <a:pt x="1321" y="940"/>
                </a:lnTo>
                <a:lnTo>
                  <a:pt x="1320" y="943"/>
                </a:lnTo>
                <a:lnTo>
                  <a:pt x="1318" y="950"/>
                </a:lnTo>
                <a:lnTo>
                  <a:pt x="1318" y="954"/>
                </a:lnTo>
                <a:close/>
              </a:path>
            </a:pathLst>
          </a:custGeom>
          <a:solidFill>
            <a:srgbClr val="023C7E">
              <a:alpha val="100000"/>
            </a:srgbClr>
          </a:solidFill>
          <a:ln w="9525">
            <a:noFill/>
          </a:ln>
        </p:spPr>
        <p:txBody>
          <a:bodyPr/>
          <a:lstStyle/>
          <a:p>
            <a:endParaRPr lang="zh-CN" altLang="en-US"/>
          </a:p>
        </p:txBody>
      </p:sp>
      <p:sp>
        <p:nvSpPr>
          <p:cNvPr id="31750" name="文本框 10"/>
          <p:cNvSpPr txBox="1"/>
          <p:nvPr/>
        </p:nvSpPr>
        <p:spPr>
          <a:xfrm>
            <a:off x="-4445" y="2708593"/>
            <a:ext cx="12192000" cy="1337945"/>
          </a:xfrm>
          <a:prstGeom prst="rect">
            <a:avLst/>
          </a:prstGeom>
          <a:noFill/>
          <a:ln w="9525">
            <a:noFill/>
          </a:ln>
        </p:spPr>
        <p:txBody>
          <a:bodyPr>
            <a:spAutoFit/>
          </a:bodyPr>
          <a:lstStyle/>
          <a:p>
            <a:pPr algn="ctr" eaLnBrk="1" hangingPunct="1">
              <a:lnSpc>
                <a:spcPct val="150000"/>
              </a:lnSpc>
            </a:pPr>
            <a:r>
              <a:rPr lang="en-US" altLang="zh-CN" sz="5400" b="1" dirty="0">
                <a:solidFill>
                  <a:schemeClr val="tx2"/>
                </a:solidFill>
                <a:latin typeface="Times New Roman" panose="02020603050405020304" pitchFamily="18" charset="0"/>
                <a:ea typeface="等线" panose="02010600030101010101" charset="-122"/>
                <a:cs typeface="等线" panose="02010600030101010101" charset="-122"/>
                <a:sym typeface="+mn-ea"/>
              </a:rPr>
              <a:t>2024</a:t>
            </a:r>
            <a:r>
              <a:rPr lang="zh-CN" altLang="en-US" sz="5400" b="1" dirty="0">
                <a:solidFill>
                  <a:schemeClr val="tx2"/>
                </a:solidFill>
                <a:latin typeface="Times New Roman" panose="02020603050405020304" pitchFamily="18" charset="0"/>
                <a:ea typeface="等线" panose="02010600030101010101" charset="-122"/>
                <a:cs typeface="等线" panose="02010600030101010101" charset="-122"/>
                <a:sym typeface="+mn-ea"/>
              </a:rPr>
              <a:t>年法学专业（辅修）宣讲</a:t>
            </a:r>
            <a:endParaRPr lang="zh-CN" altLang="en-US" sz="5400" b="1" dirty="0">
              <a:solidFill>
                <a:schemeClr val="tx2"/>
              </a:solidFill>
              <a:latin typeface="Times New Roman" panose="02020603050405020304" pitchFamily="18" charset="0"/>
              <a:ea typeface="等线" panose="02010600030101010101" charset="-122"/>
              <a:cs typeface="等线" panose="02010600030101010101" charset="-122"/>
              <a:sym typeface="+mn-ea"/>
            </a:endParaRPr>
          </a:p>
        </p:txBody>
      </p:sp>
      <p:sp>
        <p:nvSpPr>
          <p:cNvPr id="31752" name="文本框 12"/>
          <p:cNvSpPr txBox="1"/>
          <p:nvPr/>
        </p:nvSpPr>
        <p:spPr>
          <a:xfrm>
            <a:off x="0" y="5461000"/>
            <a:ext cx="12193588" cy="891540"/>
          </a:xfrm>
          <a:prstGeom prst="rect">
            <a:avLst/>
          </a:prstGeom>
          <a:noFill/>
          <a:ln w="9525">
            <a:noFill/>
          </a:ln>
        </p:spPr>
        <p:txBody>
          <a:bodyPr>
            <a:spAutoFit/>
          </a:bodyPr>
          <a:lstStyle/>
          <a:p>
            <a:pPr algn="ctr">
              <a:buClrTx/>
              <a:buSzTx/>
              <a:buFontTx/>
            </a:pPr>
            <a:r>
              <a:rPr lang="zh-CN" altLang="en-US" sz="2600" b="1" dirty="0">
                <a:solidFill>
                  <a:schemeClr val="tx2"/>
                </a:solidFill>
                <a:latin typeface="Times New Roman" panose="02020603050405020304" pitchFamily="18" charset="0"/>
                <a:ea typeface="等线" panose="02010600030101010101" charset="-122"/>
                <a:cs typeface="等线" panose="02010600030101010101" charset="-122"/>
                <a:sym typeface="+mn-ea"/>
              </a:rPr>
              <a:t>公共管理学院法学系</a:t>
            </a:r>
            <a:endParaRPr lang="en-US" altLang="zh-CN" sz="2600" b="1" kern="1200" dirty="0">
              <a:solidFill>
                <a:schemeClr val="tx2"/>
              </a:solidFill>
              <a:latin typeface="Times New Roman" panose="02020603050405020304" pitchFamily="18" charset="0"/>
              <a:ea typeface="等线" panose="02010600030101010101" charset="-122"/>
              <a:cs typeface="等线" panose="02010600030101010101" charset="-122"/>
            </a:endParaRPr>
          </a:p>
          <a:p>
            <a:pPr algn="ctr">
              <a:buClrTx/>
              <a:buSzTx/>
              <a:buFontTx/>
            </a:pPr>
            <a:r>
              <a:rPr lang="en-US" altLang="zh-CN" sz="2600" b="1" dirty="0">
                <a:solidFill>
                  <a:schemeClr val="tx2"/>
                </a:solidFill>
                <a:latin typeface="Times New Roman" panose="02020603050405020304" pitchFamily="18" charset="0"/>
                <a:ea typeface="等线" panose="02010600030101010101" charset="-122"/>
                <a:cs typeface="等线" panose="02010600030101010101" charset="-122"/>
                <a:sym typeface="+mn-ea"/>
              </a:rPr>
              <a:t>2024</a:t>
            </a:r>
            <a:r>
              <a:rPr lang="zh-CN" altLang="en-US" sz="2600" b="1" dirty="0">
                <a:solidFill>
                  <a:schemeClr val="tx2"/>
                </a:solidFill>
                <a:latin typeface="Times New Roman" panose="02020603050405020304" pitchFamily="18" charset="0"/>
                <a:ea typeface="等线" panose="02010600030101010101" charset="-122"/>
                <a:cs typeface="等线" panose="02010600030101010101" charset="-122"/>
                <a:sym typeface="+mn-ea"/>
              </a:rPr>
              <a:t>年</a:t>
            </a:r>
            <a:r>
              <a:rPr lang="en-US" altLang="zh-CN" sz="2600" b="1" dirty="0">
                <a:solidFill>
                  <a:schemeClr val="tx2"/>
                </a:solidFill>
                <a:latin typeface="Times New Roman" panose="02020603050405020304" pitchFamily="18" charset="0"/>
                <a:ea typeface="等线" panose="02010600030101010101" charset="-122"/>
                <a:cs typeface="等线" panose="02010600030101010101" charset="-122"/>
                <a:sym typeface="+mn-ea"/>
              </a:rPr>
              <a:t>5</a:t>
            </a:r>
            <a:r>
              <a:rPr lang="zh-CN" altLang="en-US" sz="2600" b="1" dirty="0">
                <a:solidFill>
                  <a:schemeClr val="tx2"/>
                </a:solidFill>
                <a:latin typeface="Times New Roman" panose="02020603050405020304" pitchFamily="18" charset="0"/>
                <a:ea typeface="等线" panose="02010600030101010101" charset="-122"/>
                <a:cs typeface="等线" panose="02010600030101010101" charset="-122"/>
                <a:sym typeface="+mn-ea"/>
              </a:rPr>
              <a:t>月</a:t>
            </a:r>
            <a:endParaRPr lang="zh-CN" altLang="en-US" sz="2600" b="1" dirty="0">
              <a:solidFill>
                <a:schemeClr val="tx2"/>
              </a:solidFill>
              <a:latin typeface="Times New Roman" panose="02020603050405020304" pitchFamily="18" charset="0"/>
              <a:ea typeface="等线" panose="02010600030101010101" charset="-122"/>
              <a:cs typeface="等线" panose="02010600030101010101" charset="-122"/>
              <a:sym typeface="+mn-ea"/>
            </a:endParaRPr>
          </a:p>
        </p:txBody>
      </p:sp>
    </p:spTree>
    <p:custDataLst>
      <p:tags r:id="rId2"/>
    </p:custDataLst>
  </p:cSld>
  <p:clrMapOvr>
    <a:masterClrMapping/>
  </p:clrMapOvr>
  <p:timing>
    <p:tnLst>
      <p:par>
        <p:cTn id="1" dur="indefinite" restart="never" nodeType="tmRoot"/>
      </p:par>
    </p:tnLst>
  </p:timing>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组合 14"/>
          <p:cNvGrpSpPr/>
          <p:nvPr/>
        </p:nvGrpSpPr>
        <p:grpSpPr>
          <a:xfrm>
            <a:off x="5848178" y="1701673"/>
            <a:ext cx="1745628" cy="432560"/>
            <a:chOff x="3732034" y="4252643"/>
            <a:chExt cx="1620838" cy="401638"/>
          </a:xfrm>
          <a:solidFill>
            <a:schemeClr val="tx1"/>
          </a:solidFill>
        </p:grpSpPr>
        <p:sp>
          <p:nvSpPr>
            <p:cNvPr id="16" name="Freeform 10"/>
            <p:cNvSpPr>
              <a:spLocks noEditPoints="1"/>
            </p:cNvSpPr>
            <p:nvPr/>
          </p:nvSpPr>
          <p:spPr bwMode="auto">
            <a:xfrm>
              <a:off x="5105222" y="4273281"/>
              <a:ext cx="247650" cy="338138"/>
            </a:xfrm>
            <a:custGeom>
              <a:avLst/>
              <a:gdLst>
                <a:gd name="T0" fmla="*/ 58 w 217"/>
                <a:gd name="T1" fmla="*/ 251 h 294"/>
                <a:gd name="T2" fmla="*/ 69 w 217"/>
                <a:gd name="T3" fmla="*/ 232 h 294"/>
                <a:gd name="T4" fmla="*/ 60 w 217"/>
                <a:gd name="T5" fmla="*/ 258 h 294"/>
                <a:gd name="T6" fmla="*/ 88 w 217"/>
                <a:gd name="T7" fmla="*/ 276 h 294"/>
                <a:gd name="T8" fmla="*/ 124 w 217"/>
                <a:gd name="T9" fmla="*/ 236 h 294"/>
                <a:gd name="T10" fmla="*/ 79 w 217"/>
                <a:gd name="T11" fmla="*/ 229 h 294"/>
                <a:gd name="T12" fmla="*/ 142 w 217"/>
                <a:gd name="T13" fmla="*/ 138 h 294"/>
                <a:gd name="T14" fmla="*/ 101 w 217"/>
                <a:gd name="T15" fmla="*/ 58 h 294"/>
                <a:gd name="T16" fmla="*/ 107 w 217"/>
                <a:gd name="T17" fmla="*/ 64 h 294"/>
                <a:gd name="T18" fmla="*/ 151 w 217"/>
                <a:gd name="T19" fmla="*/ 41 h 294"/>
                <a:gd name="T20" fmla="*/ 152 w 217"/>
                <a:gd name="T21" fmla="*/ 40 h 294"/>
                <a:gd name="T22" fmla="*/ 209 w 217"/>
                <a:gd name="T23" fmla="*/ 41 h 294"/>
                <a:gd name="T24" fmla="*/ 194 w 217"/>
                <a:gd name="T25" fmla="*/ 2 h 294"/>
                <a:gd name="T26" fmla="*/ 167 w 217"/>
                <a:gd name="T27" fmla="*/ 13 h 294"/>
                <a:gd name="T28" fmla="*/ 137 w 217"/>
                <a:gd name="T29" fmla="*/ 41 h 294"/>
                <a:gd name="T30" fmla="*/ 112 w 217"/>
                <a:gd name="T31" fmla="*/ 32 h 294"/>
                <a:gd name="T32" fmla="*/ 69 w 217"/>
                <a:gd name="T33" fmla="*/ 36 h 294"/>
                <a:gd name="T34" fmla="*/ 48 w 217"/>
                <a:gd name="T35" fmla="*/ 36 h 294"/>
                <a:gd name="T36" fmla="*/ 36 w 217"/>
                <a:gd name="T37" fmla="*/ 44 h 294"/>
                <a:gd name="T38" fmla="*/ 61 w 217"/>
                <a:gd name="T39" fmla="*/ 89 h 294"/>
                <a:gd name="T40" fmla="*/ 52 w 217"/>
                <a:gd name="T41" fmla="*/ 105 h 294"/>
                <a:gd name="T42" fmla="*/ 26 w 217"/>
                <a:gd name="T43" fmla="*/ 123 h 294"/>
                <a:gd name="T44" fmla="*/ 0 w 217"/>
                <a:gd name="T45" fmla="*/ 160 h 294"/>
                <a:gd name="T46" fmla="*/ 30 w 217"/>
                <a:gd name="T47" fmla="*/ 174 h 294"/>
                <a:gd name="T48" fmla="*/ 65 w 217"/>
                <a:gd name="T49" fmla="*/ 150 h 294"/>
                <a:gd name="T50" fmla="*/ 98 w 217"/>
                <a:gd name="T51" fmla="*/ 133 h 294"/>
                <a:gd name="T52" fmla="*/ 120 w 217"/>
                <a:gd name="T53" fmla="*/ 125 h 294"/>
                <a:gd name="T54" fmla="*/ 156 w 217"/>
                <a:gd name="T55" fmla="*/ 114 h 294"/>
                <a:gd name="T56" fmla="*/ 141 w 217"/>
                <a:gd name="T57" fmla="*/ 126 h 294"/>
                <a:gd name="T58" fmla="*/ 110 w 217"/>
                <a:gd name="T59" fmla="*/ 137 h 294"/>
                <a:gd name="T60" fmla="*/ 100 w 217"/>
                <a:gd name="T61" fmla="*/ 184 h 294"/>
                <a:gd name="T62" fmla="*/ 74 w 217"/>
                <a:gd name="T63" fmla="*/ 212 h 294"/>
                <a:gd name="T64" fmla="*/ 49 w 217"/>
                <a:gd name="T65" fmla="*/ 227 h 294"/>
                <a:gd name="T66" fmla="*/ 40 w 217"/>
                <a:gd name="T67" fmla="*/ 252 h 294"/>
                <a:gd name="T68" fmla="*/ 64 w 217"/>
                <a:gd name="T69" fmla="*/ 291 h 294"/>
                <a:gd name="T70" fmla="*/ 112 w 217"/>
                <a:gd name="T71" fmla="*/ 289 h 294"/>
                <a:gd name="T72" fmla="*/ 143 w 217"/>
                <a:gd name="T73" fmla="*/ 264 h 294"/>
                <a:gd name="T74" fmla="*/ 152 w 217"/>
                <a:gd name="T75" fmla="*/ 228 h 294"/>
                <a:gd name="T76" fmla="*/ 179 w 217"/>
                <a:gd name="T77" fmla="*/ 227 h 294"/>
                <a:gd name="T78" fmla="*/ 209 w 217"/>
                <a:gd name="T79" fmla="*/ 222 h 294"/>
                <a:gd name="T80" fmla="*/ 184 w 217"/>
                <a:gd name="T81" fmla="*/ 195 h 294"/>
                <a:gd name="T82" fmla="*/ 139 w 217"/>
                <a:gd name="T83" fmla="*/ 193 h 294"/>
                <a:gd name="T84" fmla="*/ 129 w 217"/>
                <a:gd name="T85" fmla="*/ 181 h 294"/>
                <a:gd name="T86" fmla="*/ 150 w 217"/>
                <a:gd name="T87" fmla="*/ 149 h 294"/>
                <a:gd name="T88" fmla="*/ 170 w 217"/>
                <a:gd name="T89" fmla="*/ 138 h 294"/>
                <a:gd name="T90" fmla="*/ 204 w 217"/>
                <a:gd name="T91" fmla="*/ 125 h 294"/>
                <a:gd name="T92" fmla="*/ 176 w 217"/>
                <a:gd name="T93" fmla="*/ 88 h 294"/>
                <a:gd name="T94" fmla="*/ 137 w 217"/>
                <a:gd name="T95" fmla="*/ 95 h 294"/>
                <a:gd name="T96" fmla="*/ 119 w 217"/>
                <a:gd name="T97" fmla="*/ 102 h 294"/>
                <a:gd name="T98" fmla="*/ 84 w 217"/>
                <a:gd name="T99" fmla="*/ 116 h 294"/>
                <a:gd name="T100" fmla="*/ 64 w 217"/>
                <a:gd name="T101" fmla="*/ 127 h 294"/>
                <a:gd name="T102" fmla="*/ 31 w 217"/>
                <a:gd name="T103" fmla="*/ 142 h 294"/>
                <a:gd name="T104" fmla="*/ 46 w 217"/>
                <a:gd name="T105" fmla="*/ 117 h 294"/>
                <a:gd name="T106" fmla="*/ 105 w 217"/>
                <a:gd name="T107" fmla="*/ 87 h 294"/>
                <a:gd name="T108" fmla="*/ 132 w 217"/>
                <a:gd name="T109" fmla="*/ 80 h 294"/>
                <a:gd name="T110" fmla="*/ 151 w 217"/>
                <a:gd name="T111" fmla="*/ 67 h 294"/>
                <a:gd name="T112" fmla="*/ 170 w 217"/>
                <a:gd name="T113" fmla="*/ 143 h 294"/>
                <a:gd name="T114" fmla="*/ 64 w 217"/>
                <a:gd name="T115" fmla="*/ 253 h 294"/>
                <a:gd name="T116" fmla="*/ 173 w 217"/>
                <a:gd name="T117" fmla="*/ 139 h 294"/>
                <a:gd name="T118" fmla="*/ 142 w 217"/>
                <a:gd name="T119" fmla="*/ 78 h 294"/>
                <a:gd name="T120" fmla="*/ 156 w 217"/>
                <a:gd name="T121" fmla="*/ 146 h 2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17" h="294">
                  <a:moveTo>
                    <a:pt x="58" y="254"/>
                  </a:moveTo>
                  <a:cubicBezTo>
                    <a:pt x="59" y="255"/>
                    <a:pt x="59" y="256"/>
                    <a:pt x="58" y="257"/>
                  </a:cubicBezTo>
                  <a:cubicBezTo>
                    <a:pt x="58" y="254"/>
                    <a:pt x="58" y="254"/>
                    <a:pt x="58" y="254"/>
                  </a:cubicBezTo>
                  <a:close/>
                  <a:moveTo>
                    <a:pt x="57" y="252"/>
                  </a:moveTo>
                  <a:cubicBezTo>
                    <a:pt x="57" y="252"/>
                    <a:pt x="57" y="252"/>
                    <a:pt x="57" y="252"/>
                  </a:cubicBezTo>
                  <a:cubicBezTo>
                    <a:pt x="58" y="254"/>
                    <a:pt x="58" y="254"/>
                    <a:pt x="58" y="254"/>
                  </a:cubicBezTo>
                  <a:cubicBezTo>
                    <a:pt x="58" y="252"/>
                    <a:pt x="58" y="253"/>
                    <a:pt x="57" y="252"/>
                  </a:cubicBezTo>
                  <a:close/>
                  <a:moveTo>
                    <a:pt x="57" y="252"/>
                  </a:moveTo>
                  <a:cubicBezTo>
                    <a:pt x="57" y="250"/>
                    <a:pt x="57" y="250"/>
                    <a:pt x="57" y="250"/>
                  </a:cubicBezTo>
                  <a:cubicBezTo>
                    <a:pt x="58" y="251"/>
                    <a:pt x="57" y="250"/>
                    <a:pt x="58" y="251"/>
                  </a:cubicBezTo>
                  <a:cubicBezTo>
                    <a:pt x="57" y="252"/>
                    <a:pt x="57" y="252"/>
                    <a:pt x="57" y="252"/>
                  </a:cubicBezTo>
                  <a:close/>
                  <a:moveTo>
                    <a:pt x="65" y="237"/>
                  </a:moveTo>
                  <a:cubicBezTo>
                    <a:pt x="66" y="234"/>
                    <a:pt x="65" y="235"/>
                    <a:pt x="68" y="233"/>
                  </a:cubicBezTo>
                  <a:cubicBezTo>
                    <a:pt x="68" y="234"/>
                    <a:pt x="68" y="234"/>
                    <a:pt x="67" y="235"/>
                  </a:cubicBezTo>
                  <a:cubicBezTo>
                    <a:pt x="67" y="236"/>
                    <a:pt x="66" y="236"/>
                    <a:pt x="65" y="237"/>
                  </a:cubicBezTo>
                  <a:close/>
                  <a:moveTo>
                    <a:pt x="71" y="230"/>
                  </a:moveTo>
                  <a:cubicBezTo>
                    <a:pt x="71" y="228"/>
                    <a:pt x="72" y="230"/>
                    <a:pt x="73" y="228"/>
                  </a:cubicBezTo>
                  <a:cubicBezTo>
                    <a:pt x="71" y="229"/>
                    <a:pt x="70" y="229"/>
                    <a:pt x="70" y="229"/>
                  </a:cubicBezTo>
                  <a:cubicBezTo>
                    <a:pt x="70" y="230"/>
                    <a:pt x="70" y="230"/>
                    <a:pt x="70" y="230"/>
                  </a:cubicBezTo>
                  <a:cubicBezTo>
                    <a:pt x="69" y="231"/>
                    <a:pt x="69" y="231"/>
                    <a:pt x="69" y="232"/>
                  </a:cubicBezTo>
                  <a:cubicBezTo>
                    <a:pt x="71" y="232"/>
                    <a:pt x="72" y="232"/>
                    <a:pt x="74" y="231"/>
                  </a:cubicBezTo>
                  <a:cubicBezTo>
                    <a:pt x="73" y="233"/>
                    <a:pt x="73" y="233"/>
                    <a:pt x="71" y="233"/>
                  </a:cubicBezTo>
                  <a:cubicBezTo>
                    <a:pt x="71" y="235"/>
                    <a:pt x="71" y="234"/>
                    <a:pt x="71" y="236"/>
                  </a:cubicBezTo>
                  <a:cubicBezTo>
                    <a:pt x="69" y="236"/>
                    <a:pt x="69" y="237"/>
                    <a:pt x="66" y="237"/>
                  </a:cubicBezTo>
                  <a:cubicBezTo>
                    <a:pt x="66" y="238"/>
                    <a:pt x="66" y="238"/>
                    <a:pt x="66" y="238"/>
                  </a:cubicBezTo>
                  <a:cubicBezTo>
                    <a:pt x="64" y="238"/>
                    <a:pt x="65" y="238"/>
                    <a:pt x="63" y="238"/>
                  </a:cubicBezTo>
                  <a:cubicBezTo>
                    <a:pt x="64" y="240"/>
                    <a:pt x="64" y="239"/>
                    <a:pt x="63" y="240"/>
                  </a:cubicBezTo>
                  <a:cubicBezTo>
                    <a:pt x="60" y="243"/>
                    <a:pt x="60" y="251"/>
                    <a:pt x="60" y="255"/>
                  </a:cubicBezTo>
                  <a:cubicBezTo>
                    <a:pt x="60" y="255"/>
                    <a:pt x="60" y="257"/>
                    <a:pt x="60" y="257"/>
                  </a:cubicBezTo>
                  <a:cubicBezTo>
                    <a:pt x="60" y="259"/>
                    <a:pt x="60" y="257"/>
                    <a:pt x="60" y="258"/>
                  </a:cubicBezTo>
                  <a:cubicBezTo>
                    <a:pt x="60" y="259"/>
                    <a:pt x="60" y="259"/>
                    <a:pt x="60" y="259"/>
                  </a:cubicBezTo>
                  <a:cubicBezTo>
                    <a:pt x="60" y="260"/>
                    <a:pt x="60" y="259"/>
                    <a:pt x="61" y="260"/>
                  </a:cubicBezTo>
                  <a:cubicBezTo>
                    <a:pt x="61" y="261"/>
                    <a:pt x="60" y="260"/>
                    <a:pt x="61" y="261"/>
                  </a:cubicBezTo>
                  <a:cubicBezTo>
                    <a:pt x="61" y="262"/>
                    <a:pt x="62" y="262"/>
                    <a:pt x="62" y="263"/>
                  </a:cubicBezTo>
                  <a:cubicBezTo>
                    <a:pt x="61" y="265"/>
                    <a:pt x="63" y="265"/>
                    <a:pt x="65" y="265"/>
                  </a:cubicBezTo>
                  <a:cubicBezTo>
                    <a:pt x="65" y="267"/>
                    <a:pt x="64" y="266"/>
                    <a:pt x="66" y="268"/>
                  </a:cubicBezTo>
                  <a:cubicBezTo>
                    <a:pt x="70" y="273"/>
                    <a:pt x="69" y="272"/>
                    <a:pt x="75" y="274"/>
                  </a:cubicBezTo>
                  <a:cubicBezTo>
                    <a:pt x="75" y="275"/>
                    <a:pt x="75" y="275"/>
                    <a:pt x="76" y="275"/>
                  </a:cubicBezTo>
                  <a:cubicBezTo>
                    <a:pt x="77" y="276"/>
                    <a:pt x="76" y="275"/>
                    <a:pt x="76" y="276"/>
                  </a:cubicBezTo>
                  <a:cubicBezTo>
                    <a:pt x="81" y="277"/>
                    <a:pt x="84" y="276"/>
                    <a:pt x="88" y="276"/>
                  </a:cubicBezTo>
                  <a:cubicBezTo>
                    <a:pt x="99" y="276"/>
                    <a:pt x="96" y="275"/>
                    <a:pt x="100" y="275"/>
                  </a:cubicBezTo>
                  <a:cubicBezTo>
                    <a:pt x="101" y="273"/>
                    <a:pt x="100" y="274"/>
                    <a:pt x="101" y="274"/>
                  </a:cubicBezTo>
                  <a:cubicBezTo>
                    <a:pt x="101" y="274"/>
                    <a:pt x="101" y="274"/>
                    <a:pt x="101" y="274"/>
                  </a:cubicBezTo>
                  <a:cubicBezTo>
                    <a:pt x="102" y="274"/>
                    <a:pt x="103" y="274"/>
                    <a:pt x="104" y="273"/>
                  </a:cubicBezTo>
                  <a:cubicBezTo>
                    <a:pt x="107" y="271"/>
                    <a:pt x="107" y="271"/>
                    <a:pt x="107" y="271"/>
                  </a:cubicBezTo>
                  <a:cubicBezTo>
                    <a:pt x="114" y="268"/>
                    <a:pt x="116" y="266"/>
                    <a:pt x="121" y="260"/>
                  </a:cubicBezTo>
                  <a:cubicBezTo>
                    <a:pt x="121" y="259"/>
                    <a:pt x="121" y="259"/>
                    <a:pt x="122" y="259"/>
                  </a:cubicBezTo>
                  <a:cubicBezTo>
                    <a:pt x="126" y="253"/>
                    <a:pt x="126" y="253"/>
                    <a:pt x="126" y="253"/>
                  </a:cubicBezTo>
                  <a:cubicBezTo>
                    <a:pt x="128" y="247"/>
                    <a:pt x="126" y="243"/>
                    <a:pt x="125" y="238"/>
                  </a:cubicBezTo>
                  <a:cubicBezTo>
                    <a:pt x="124" y="236"/>
                    <a:pt x="124" y="236"/>
                    <a:pt x="124" y="236"/>
                  </a:cubicBezTo>
                  <a:cubicBezTo>
                    <a:pt x="121" y="232"/>
                    <a:pt x="116" y="224"/>
                    <a:pt x="112" y="223"/>
                  </a:cubicBezTo>
                  <a:cubicBezTo>
                    <a:pt x="111" y="223"/>
                    <a:pt x="108" y="223"/>
                    <a:pt x="107" y="222"/>
                  </a:cubicBezTo>
                  <a:cubicBezTo>
                    <a:pt x="106" y="221"/>
                    <a:pt x="105" y="222"/>
                    <a:pt x="104" y="221"/>
                  </a:cubicBezTo>
                  <a:cubicBezTo>
                    <a:pt x="99" y="222"/>
                    <a:pt x="99" y="222"/>
                    <a:pt x="99" y="222"/>
                  </a:cubicBezTo>
                  <a:cubicBezTo>
                    <a:pt x="98" y="223"/>
                    <a:pt x="96" y="223"/>
                    <a:pt x="94" y="224"/>
                  </a:cubicBezTo>
                  <a:cubicBezTo>
                    <a:pt x="84" y="228"/>
                    <a:pt x="84" y="228"/>
                    <a:pt x="84" y="228"/>
                  </a:cubicBezTo>
                  <a:cubicBezTo>
                    <a:pt x="81" y="227"/>
                    <a:pt x="81" y="227"/>
                    <a:pt x="81" y="227"/>
                  </a:cubicBezTo>
                  <a:cubicBezTo>
                    <a:pt x="81" y="228"/>
                    <a:pt x="81" y="226"/>
                    <a:pt x="81" y="228"/>
                  </a:cubicBezTo>
                  <a:cubicBezTo>
                    <a:pt x="80" y="226"/>
                    <a:pt x="80" y="226"/>
                    <a:pt x="80" y="226"/>
                  </a:cubicBezTo>
                  <a:cubicBezTo>
                    <a:pt x="80" y="228"/>
                    <a:pt x="80" y="227"/>
                    <a:pt x="79" y="229"/>
                  </a:cubicBezTo>
                  <a:cubicBezTo>
                    <a:pt x="79" y="226"/>
                    <a:pt x="79" y="226"/>
                    <a:pt x="79" y="226"/>
                  </a:cubicBezTo>
                  <a:cubicBezTo>
                    <a:pt x="78" y="227"/>
                    <a:pt x="78" y="226"/>
                    <a:pt x="77" y="226"/>
                  </a:cubicBezTo>
                  <a:cubicBezTo>
                    <a:pt x="75" y="227"/>
                    <a:pt x="76" y="227"/>
                    <a:pt x="74" y="227"/>
                  </a:cubicBezTo>
                  <a:cubicBezTo>
                    <a:pt x="73" y="228"/>
                    <a:pt x="74" y="229"/>
                    <a:pt x="73" y="229"/>
                  </a:cubicBezTo>
                  <a:cubicBezTo>
                    <a:pt x="73" y="230"/>
                    <a:pt x="73" y="230"/>
                    <a:pt x="71" y="230"/>
                  </a:cubicBezTo>
                  <a:close/>
                  <a:moveTo>
                    <a:pt x="143" y="142"/>
                  </a:moveTo>
                  <a:cubicBezTo>
                    <a:pt x="143" y="144"/>
                    <a:pt x="143" y="144"/>
                    <a:pt x="143" y="144"/>
                  </a:cubicBezTo>
                  <a:cubicBezTo>
                    <a:pt x="142" y="144"/>
                    <a:pt x="142" y="144"/>
                    <a:pt x="141" y="144"/>
                  </a:cubicBezTo>
                  <a:cubicBezTo>
                    <a:pt x="141" y="142"/>
                    <a:pt x="141" y="142"/>
                    <a:pt x="143" y="142"/>
                  </a:cubicBezTo>
                  <a:close/>
                  <a:moveTo>
                    <a:pt x="142" y="138"/>
                  </a:moveTo>
                  <a:cubicBezTo>
                    <a:pt x="142" y="140"/>
                    <a:pt x="143" y="139"/>
                    <a:pt x="141" y="139"/>
                  </a:cubicBezTo>
                  <a:cubicBezTo>
                    <a:pt x="141" y="138"/>
                    <a:pt x="141" y="139"/>
                    <a:pt x="142" y="138"/>
                  </a:cubicBezTo>
                  <a:close/>
                  <a:moveTo>
                    <a:pt x="143" y="98"/>
                  </a:moveTo>
                  <a:cubicBezTo>
                    <a:pt x="143" y="96"/>
                    <a:pt x="144" y="97"/>
                    <a:pt x="144" y="98"/>
                  </a:cubicBezTo>
                  <a:cubicBezTo>
                    <a:pt x="144" y="99"/>
                    <a:pt x="143" y="99"/>
                    <a:pt x="143" y="98"/>
                  </a:cubicBezTo>
                  <a:close/>
                  <a:moveTo>
                    <a:pt x="96" y="70"/>
                  </a:moveTo>
                  <a:cubicBezTo>
                    <a:pt x="96" y="68"/>
                    <a:pt x="96" y="66"/>
                    <a:pt x="97" y="65"/>
                  </a:cubicBezTo>
                  <a:cubicBezTo>
                    <a:pt x="98" y="63"/>
                    <a:pt x="98" y="63"/>
                    <a:pt x="98" y="63"/>
                  </a:cubicBezTo>
                  <a:cubicBezTo>
                    <a:pt x="100" y="59"/>
                    <a:pt x="99" y="61"/>
                    <a:pt x="101" y="59"/>
                  </a:cubicBezTo>
                  <a:cubicBezTo>
                    <a:pt x="101" y="58"/>
                    <a:pt x="101" y="58"/>
                    <a:pt x="101" y="58"/>
                  </a:cubicBezTo>
                  <a:cubicBezTo>
                    <a:pt x="106" y="53"/>
                    <a:pt x="106" y="53"/>
                    <a:pt x="106" y="53"/>
                  </a:cubicBezTo>
                  <a:cubicBezTo>
                    <a:pt x="106" y="53"/>
                    <a:pt x="106" y="52"/>
                    <a:pt x="106" y="52"/>
                  </a:cubicBezTo>
                  <a:cubicBezTo>
                    <a:pt x="109" y="48"/>
                    <a:pt x="109" y="48"/>
                    <a:pt x="109" y="48"/>
                  </a:cubicBezTo>
                  <a:cubicBezTo>
                    <a:pt x="109" y="48"/>
                    <a:pt x="109" y="48"/>
                    <a:pt x="109" y="48"/>
                  </a:cubicBezTo>
                  <a:cubicBezTo>
                    <a:pt x="110" y="46"/>
                    <a:pt x="110" y="46"/>
                    <a:pt x="110" y="46"/>
                  </a:cubicBezTo>
                  <a:cubicBezTo>
                    <a:pt x="112" y="48"/>
                    <a:pt x="110" y="49"/>
                    <a:pt x="110" y="51"/>
                  </a:cubicBezTo>
                  <a:cubicBezTo>
                    <a:pt x="109" y="53"/>
                    <a:pt x="109" y="53"/>
                    <a:pt x="109" y="54"/>
                  </a:cubicBezTo>
                  <a:cubicBezTo>
                    <a:pt x="108" y="57"/>
                    <a:pt x="108" y="57"/>
                    <a:pt x="108" y="57"/>
                  </a:cubicBezTo>
                  <a:cubicBezTo>
                    <a:pt x="108" y="58"/>
                    <a:pt x="108" y="60"/>
                    <a:pt x="108" y="61"/>
                  </a:cubicBezTo>
                  <a:cubicBezTo>
                    <a:pt x="108" y="64"/>
                    <a:pt x="107" y="61"/>
                    <a:pt x="107" y="64"/>
                  </a:cubicBezTo>
                  <a:cubicBezTo>
                    <a:pt x="107" y="66"/>
                    <a:pt x="108" y="63"/>
                    <a:pt x="108" y="66"/>
                  </a:cubicBezTo>
                  <a:cubicBezTo>
                    <a:pt x="108" y="71"/>
                    <a:pt x="107" y="71"/>
                    <a:pt x="105" y="72"/>
                  </a:cubicBezTo>
                  <a:cubicBezTo>
                    <a:pt x="99" y="76"/>
                    <a:pt x="99" y="76"/>
                    <a:pt x="99" y="76"/>
                  </a:cubicBezTo>
                  <a:cubicBezTo>
                    <a:pt x="98" y="72"/>
                    <a:pt x="98" y="72"/>
                    <a:pt x="98" y="72"/>
                  </a:cubicBezTo>
                  <a:cubicBezTo>
                    <a:pt x="96" y="72"/>
                    <a:pt x="96" y="72"/>
                    <a:pt x="96" y="72"/>
                  </a:cubicBezTo>
                  <a:cubicBezTo>
                    <a:pt x="97" y="71"/>
                    <a:pt x="97" y="72"/>
                    <a:pt x="96" y="71"/>
                  </a:cubicBezTo>
                  <a:cubicBezTo>
                    <a:pt x="96" y="71"/>
                    <a:pt x="96" y="71"/>
                    <a:pt x="95" y="72"/>
                  </a:cubicBezTo>
                  <a:cubicBezTo>
                    <a:pt x="95" y="70"/>
                    <a:pt x="94" y="71"/>
                    <a:pt x="96" y="70"/>
                  </a:cubicBezTo>
                  <a:close/>
                  <a:moveTo>
                    <a:pt x="150" y="42"/>
                  </a:moveTo>
                  <a:cubicBezTo>
                    <a:pt x="150" y="41"/>
                    <a:pt x="151" y="41"/>
                    <a:pt x="151" y="41"/>
                  </a:cubicBezTo>
                  <a:cubicBezTo>
                    <a:pt x="151" y="41"/>
                    <a:pt x="152" y="41"/>
                    <a:pt x="152" y="41"/>
                  </a:cubicBezTo>
                  <a:cubicBezTo>
                    <a:pt x="151" y="42"/>
                    <a:pt x="151" y="42"/>
                    <a:pt x="150" y="42"/>
                  </a:cubicBezTo>
                  <a:close/>
                  <a:moveTo>
                    <a:pt x="152" y="40"/>
                  </a:moveTo>
                  <a:cubicBezTo>
                    <a:pt x="152" y="39"/>
                    <a:pt x="152" y="40"/>
                    <a:pt x="153" y="39"/>
                  </a:cubicBezTo>
                  <a:cubicBezTo>
                    <a:pt x="154" y="37"/>
                    <a:pt x="161" y="29"/>
                    <a:pt x="163" y="29"/>
                  </a:cubicBezTo>
                  <a:cubicBezTo>
                    <a:pt x="163" y="30"/>
                    <a:pt x="163" y="29"/>
                    <a:pt x="163" y="30"/>
                  </a:cubicBezTo>
                  <a:cubicBezTo>
                    <a:pt x="163" y="30"/>
                    <a:pt x="161" y="34"/>
                    <a:pt x="158" y="34"/>
                  </a:cubicBezTo>
                  <a:cubicBezTo>
                    <a:pt x="159" y="35"/>
                    <a:pt x="159" y="35"/>
                    <a:pt x="159" y="35"/>
                  </a:cubicBezTo>
                  <a:cubicBezTo>
                    <a:pt x="157" y="35"/>
                    <a:pt x="158" y="35"/>
                    <a:pt x="157" y="36"/>
                  </a:cubicBezTo>
                  <a:cubicBezTo>
                    <a:pt x="156" y="38"/>
                    <a:pt x="154" y="40"/>
                    <a:pt x="152" y="40"/>
                  </a:cubicBezTo>
                  <a:close/>
                  <a:moveTo>
                    <a:pt x="177" y="61"/>
                  </a:moveTo>
                  <a:cubicBezTo>
                    <a:pt x="180" y="61"/>
                    <a:pt x="179" y="60"/>
                    <a:pt x="181" y="60"/>
                  </a:cubicBezTo>
                  <a:cubicBezTo>
                    <a:pt x="192" y="60"/>
                    <a:pt x="187" y="61"/>
                    <a:pt x="195" y="57"/>
                  </a:cubicBezTo>
                  <a:cubicBezTo>
                    <a:pt x="199" y="55"/>
                    <a:pt x="206" y="51"/>
                    <a:pt x="206" y="47"/>
                  </a:cubicBezTo>
                  <a:cubicBezTo>
                    <a:pt x="207" y="48"/>
                    <a:pt x="207" y="48"/>
                    <a:pt x="207" y="48"/>
                  </a:cubicBezTo>
                  <a:cubicBezTo>
                    <a:pt x="207" y="46"/>
                    <a:pt x="208" y="46"/>
                    <a:pt x="208" y="44"/>
                  </a:cubicBezTo>
                  <a:cubicBezTo>
                    <a:pt x="209" y="44"/>
                    <a:pt x="209" y="44"/>
                    <a:pt x="209" y="44"/>
                  </a:cubicBezTo>
                  <a:cubicBezTo>
                    <a:pt x="209" y="43"/>
                    <a:pt x="209" y="43"/>
                    <a:pt x="209" y="43"/>
                  </a:cubicBezTo>
                  <a:cubicBezTo>
                    <a:pt x="209" y="43"/>
                    <a:pt x="209" y="43"/>
                    <a:pt x="209" y="43"/>
                  </a:cubicBezTo>
                  <a:cubicBezTo>
                    <a:pt x="209" y="41"/>
                    <a:pt x="209" y="41"/>
                    <a:pt x="209" y="41"/>
                  </a:cubicBezTo>
                  <a:cubicBezTo>
                    <a:pt x="210" y="41"/>
                    <a:pt x="210" y="41"/>
                    <a:pt x="210" y="41"/>
                  </a:cubicBezTo>
                  <a:cubicBezTo>
                    <a:pt x="210" y="39"/>
                    <a:pt x="210" y="39"/>
                    <a:pt x="210" y="39"/>
                  </a:cubicBezTo>
                  <a:cubicBezTo>
                    <a:pt x="210" y="39"/>
                    <a:pt x="210" y="39"/>
                    <a:pt x="210" y="39"/>
                  </a:cubicBezTo>
                  <a:cubicBezTo>
                    <a:pt x="211" y="36"/>
                    <a:pt x="211" y="36"/>
                    <a:pt x="211" y="36"/>
                  </a:cubicBezTo>
                  <a:cubicBezTo>
                    <a:pt x="212" y="35"/>
                    <a:pt x="211" y="33"/>
                    <a:pt x="212" y="31"/>
                  </a:cubicBezTo>
                  <a:cubicBezTo>
                    <a:pt x="212" y="31"/>
                    <a:pt x="212" y="31"/>
                    <a:pt x="212" y="31"/>
                  </a:cubicBezTo>
                  <a:cubicBezTo>
                    <a:pt x="213" y="29"/>
                    <a:pt x="212" y="27"/>
                    <a:pt x="212" y="26"/>
                  </a:cubicBezTo>
                  <a:cubicBezTo>
                    <a:pt x="209" y="13"/>
                    <a:pt x="208" y="15"/>
                    <a:pt x="206" y="12"/>
                  </a:cubicBezTo>
                  <a:cubicBezTo>
                    <a:pt x="205" y="8"/>
                    <a:pt x="202" y="6"/>
                    <a:pt x="200" y="4"/>
                  </a:cubicBezTo>
                  <a:cubicBezTo>
                    <a:pt x="198" y="3"/>
                    <a:pt x="196" y="2"/>
                    <a:pt x="194" y="2"/>
                  </a:cubicBezTo>
                  <a:cubicBezTo>
                    <a:pt x="191" y="0"/>
                    <a:pt x="189" y="0"/>
                    <a:pt x="186" y="0"/>
                  </a:cubicBezTo>
                  <a:cubicBezTo>
                    <a:pt x="184" y="0"/>
                    <a:pt x="183" y="1"/>
                    <a:pt x="182" y="2"/>
                  </a:cubicBezTo>
                  <a:cubicBezTo>
                    <a:pt x="177" y="4"/>
                    <a:pt x="177" y="4"/>
                    <a:pt x="177" y="4"/>
                  </a:cubicBezTo>
                  <a:cubicBezTo>
                    <a:pt x="177" y="4"/>
                    <a:pt x="177" y="4"/>
                    <a:pt x="177" y="4"/>
                  </a:cubicBezTo>
                  <a:cubicBezTo>
                    <a:pt x="176" y="5"/>
                    <a:pt x="176" y="5"/>
                    <a:pt x="176" y="5"/>
                  </a:cubicBezTo>
                  <a:cubicBezTo>
                    <a:pt x="172" y="8"/>
                    <a:pt x="172" y="8"/>
                    <a:pt x="172" y="8"/>
                  </a:cubicBezTo>
                  <a:cubicBezTo>
                    <a:pt x="172" y="8"/>
                    <a:pt x="172" y="8"/>
                    <a:pt x="172" y="8"/>
                  </a:cubicBezTo>
                  <a:cubicBezTo>
                    <a:pt x="172" y="8"/>
                    <a:pt x="172" y="8"/>
                    <a:pt x="172" y="8"/>
                  </a:cubicBezTo>
                  <a:cubicBezTo>
                    <a:pt x="172" y="8"/>
                    <a:pt x="172" y="9"/>
                    <a:pt x="171" y="9"/>
                  </a:cubicBezTo>
                  <a:cubicBezTo>
                    <a:pt x="167" y="13"/>
                    <a:pt x="167" y="13"/>
                    <a:pt x="167" y="13"/>
                  </a:cubicBezTo>
                  <a:cubicBezTo>
                    <a:pt x="164" y="17"/>
                    <a:pt x="164" y="16"/>
                    <a:pt x="164" y="18"/>
                  </a:cubicBezTo>
                  <a:cubicBezTo>
                    <a:pt x="163" y="17"/>
                    <a:pt x="163" y="17"/>
                    <a:pt x="163" y="17"/>
                  </a:cubicBezTo>
                  <a:cubicBezTo>
                    <a:pt x="163" y="19"/>
                    <a:pt x="163" y="18"/>
                    <a:pt x="162" y="20"/>
                  </a:cubicBezTo>
                  <a:cubicBezTo>
                    <a:pt x="161" y="20"/>
                    <a:pt x="161" y="21"/>
                    <a:pt x="160" y="21"/>
                  </a:cubicBezTo>
                  <a:cubicBezTo>
                    <a:pt x="158" y="23"/>
                    <a:pt x="157" y="25"/>
                    <a:pt x="155" y="27"/>
                  </a:cubicBezTo>
                  <a:cubicBezTo>
                    <a:pt x="150" y="32"/>
                    <a:pt x="150" y="32"/>
                    <a:pt x="150" y="32"/>
                  </a:cubicBezTo>
                  <a:cubicBezTo>
                    <a:pt x="150" y="32"/>
                    <a:pt x="150" y="32"/>
                    <a:pt x="150" y="32"/>
                  </a:cubicBezTo>
                  <a:cubicBezTo>
                    <a:pt x="149" y="33"/>
                    <a:pt x="149" y="33"/>
                    <a:pt x="149" y="33"/>
                  </a:cubicBezTo>
                  <a:cubicBezTo>
                    <a:pt x="143" y="38"/>
                    <a:pt x="143" y="38"/>
                    <a:pt x="143" y="38"/>
                  </a:cubicBezTo>
                  <a:cubicBezTo>
                    <a:pt x="141" y="40"/>
                    <a:pt x="140" y="41"/>
                    <a:pt x="137" y="41"/>
                  </a:cubicBezTo>
                  <a:cubicBezTo>
                    <a:pt x="138" y="38"/>
                    <a:pt x="138" y="39"/>
                    <a:pt x="137" y="36"/>
                  </a:cubicBezTo>
                  <a:cubicBezTo>
                    <a:pt x="136" y="34"/>
                    <a:pt x="137" y="36"/>
                    <a:pt x="136" y="34"/>
                  </a:cubicBezTo>
                  <a:cubicBezTo>
                    <a:pt x="136" y="33"/>
                    <a:pt x="135" y="32"/>
                    <a:pt x="134" y="31"/>
                  </a:cubicBezTo>
                  <a:cubicBezTo>
                    <a:pt x="124" y="27"/>
                    <a:pt x="124" y="27"/>
                    <a:pt x="124" y="27"/>
                  </a:cubicBezTo>
                  <a:cubicBezTo>
                    <a:pt x="124" y="27"/>
                    <a:pt x="123" y="27"/>
                    <a:pt x="123" y="27"/>
                  </a:cubicBezTo>
                  <a:cubicBezTo>
                    <a:pt x="122" y="26"/>
                    <a:pt x="122" y="26"/>
                    <a:pt x="122" y="26"/>
                  </a:cubicBezTo>
                  <a:cubicBezTo>
                    <a:pt x="122" y="26"/>
                    <a:pt x="116" y="28"/>
                    <a:pt x="114" y="30"/>
                  </a:cubicBezTo>
                  <a:cubicBezTo>
                    <a:pt x="114" y="30"/>
                    <a:pt x="113" y="30"/>
                    <a:pt x="113" y="30"/>
                  </a:cubicBezTo>
                  <a:cubicBezTo>
                    <a:pt x="113" y="30"/>
                    <a:pt x="113" y="30"/>
                    <a:pt x="113" y="30"/>
                  </a:cubicBezTo>
                  <a:cubicBezTo>
                    <a:pt x="110" y="33"/>
                    <a:pt x="116" y="29"/>
                    <a:pt x="112" y="32"/>
                  </a:cubicBezTo>
                  <a:cubicBezTo>
                    <a:pt x="93" y="41"/>
                    <a:pt x="93" y="41"/>
                    <a:pt x="93" y="41"/>
                  </a:cubicBezTo>
                  <a:cubicBezTo>
                    <a:pt x="90" y="42"/>
                    <a:pt x="89" y="43"/>
                    <a:pt x="87" y="44"/>
                  </a:cubicBezTo>
                  <a:cubicBezTo>
                    <a:pt x="81" y="48"/>
                    <a:pt x="81" y="48"/>
                    <a:pt x="81" y="48"/>
                  </a:cubicBezTo>
                  <a:cubicBezTo>
                    <a:pt x="81" y="48"/>
                    <a:pt x="81" y="49"/>
                    <a:pt x="81" y="49"/>
                  </a:cubicBezTo>
                  <a:cubicBezTo>
                    <a:pt x="79" y="50"/>
                    <a:pt x="79" y="50"/>
                    <a:pt x="79" y="50"/>
                  </a:cubicBezTo>
                  <a:cubicBezTo>
                    <a:pt x="76" y="49"/>
                    <a:pt x="74" y="51"/>
                    <a:pt x="73" y="48"/>
                  </a:cubicBezTo>
                  <a:cubicBezTo>
                    <a:pt x="72" y="47"/>
                    <a:pt x="72" y="47"/>
                    <a:pt x="72" y="47"/>
                  </a:cubicBezTo>
                  <a:cubicBezTo>
                    <a:pt x="72" y="45"/>
                    <a:pt x="72" y="43"/>
                    <a:pt x="72" y="41"/>
                  </a:cubicBezTo>
                  <a:cubicBezTo>
                    <a:pt x="71" y="39"/>
                    <a:pt x="70" y="38"/>
                    <a:pt x="69" y="35"/>
                  </a:cubicBezTo>
                  <a:cubicBezTo>
                    <a:pt x="69" y="36"/>
                    <a:pt x="69" y="36"/>
                    <a:pt x="69" y="36"/>
                  </a:cubicBezTo>
                  <a:cubicBezTo>
                    <a:pt x="68" y="34"/>
                    <a:pt x="66" y="33"/>
                    <a:pt x="64" y="33"/>
                  </a:cubicBezTo>
                  <a:cubicBezTo>
                    <a:pt x="63" y="34"/>
                    <a:pt x="64" y="32"/>
                    <a:pt x="63" y="34"/>
                  </a:cubicBezTo>
                  <a:cubicBezTo>
                    <a:pt x="62" y="34"/>
                    <a:pt x="62" y="34"/>
                    <a:pt x="60" y="34"/>
                  </a:cubicBezTo>
                  <a:cubicBezTo>
                    <a:pt x="58" y="35"/>
                    <a:pt x="59" y="35"/>
                    <a:pt x="58" y="36"/>
                  </a:cubicBezTo>
                  <a:cubicBezTo>
                    <a:pt x="58" y="35"/>
                    <a:pt x="58" y="35"/>
                    <a:pt x="57" y="36"/>
                  </a:cubicBezTo>
                  <a:cubicBezTo>
                    <a:pt x="55" y="36"/>
                    <a:pt x="50" y="36"/>
                    <a:pt x="49" y="35"/>
                  </a:cubicBezTo>
                  <a:cubicBezTo>
                    <a:pt x="49" y="35"/>
                    <a:pt x="49" y="35"/>
                    <a:pt x="49" y="35"/>
                  </a:cubicBezTo>
                  <a:cubicBezTo>
                    <a:pt x="49" y="35"/>
                    <a:pt x="49" y="36"/>
                    <a:pt x="49" y="36"/>
                  </a:cubicBezTo>
                  <a:cubicBezTo>
                    <a:pt x="48" y="36"/>
                    <a:pt x="48" y="36"/>
                    <a:pt x="48" y="36"/>
                  </a:cubicBezTo>
                  <a:cubicBezTo>
                    <a:pt x="48" y="36"/>
                    <a:pt x="48" y="36"/>
                    <a:pt x="48" y="36"/>
                  </a:cubicBezTo>
                  <a:cubicBezTo>
                    <a:pt x="48" y="36"/>
                    <a:pt x="48" y="36"/>
                    <a:pt x="48" y="36"/>
                  </a:cubicBezTo>
                  <a:cubicBezTo>
                    <a:pt x="48" y="36"/>
                    <a:pt x="48" y="36"/>
                    <a:pt x="48" y="36"/>
                  </a:cubicBezTo>
                  <a:cubicBezTo>
                    <a:pt x="48" y="36"/>
                    <a:pt x="48" y="36"/>
                    <a:pt x="48" y="36"/>
                  </a:cubicBezTo>
                  <a:cubicBezTo>
                    <a:pt x="47" y="36"/>
                    <a:pt x="47" y="36"/>
                    <a:pt x="47" y="36"/>
                  </a:cubicBezTo>
                  <a:cubicBezTo>
                    <a:pt x="45" y="36"/>
                    <a:pt x="42" y="36"/>
                    <a:pt x="40" y="38"/>
                  </a:cubicBezTo>
                  <a:cubicBezTo>
                    <a:pt x="40" y="38"/>
                    <a:pt x="40" y="38"/>
                    <a:pt x="40" y="38"/>
                  </a:cubicBezTo>
                  <a:cubicBezTo>
                    <a:pt x="37" y="40"/>
                    <a:pt x="37" y="40"/>
                    <a:pt x="37" y="40"/>
                  </a:cubicBezTo>
                  <a:cubicBezTo>
                    <a:pt x="37" y="40"/>
                    <a:pt x="37" y="40"/>
                    <a:pt x="37" y="40"/>
                  </a:cubicBezTo>
                  <a:cubicBezTo>
                    <a:pt x="37" y="41"/>
                    <a:pt x="36" y="41"/>
                    <a:pt x="36" y="41"/>
                  </a:cubicBezTo>
                  <a:cubicBezTo>
                    <a:pt x="36" y="43"/>
                    <a:pt x="36" y="43"/>
                    <a:pt x="36" y="44"/>
                  </a:cubicBezTo>
                  <a:cubicBezTo>
                    <a:pt x="36" y="46"/>
                    <a:pt x="36" y="46"/>
                    <a:pt x="36" y="46"/>
                  </a:cubicBezTo>
                  <a:cubicBezTo>
                    <a:pt x="33" y="49"/>
                    <a:pt x="33" y="49"/>
                    <a:pt x="33" y="49"/>
                  </a:cubicBezTo>
                  <a:cubicBezTo>
                    <a:pt x="33" y="55"/>
                    <a:pt x="34" y="56"/>
                    <a:pt x="37" y="60"/>
                  </a:cubicBezTo>
                  <a:cubicBezTo>
                    <a:pt x="37" y="61"/>
                    <a:pt x="37" y="61"/>
                    <a:pt x="38" y="62"/>
                  </a:cubicBezTo>
                  <a:cubicBezTo>
                    <a:pt x="49" y="77"/>
                    <a:pt x="49" y="77"/>
                    <a:pt x="49" y="77"/>
                  </a:cubicBezTo>
                  <a:cubicBezTo>
                    <a:pt x="50" y="78"/>
                    <a:pt x="49" y="77"/>
                    <a:pt x="50" y="78"/>
                  </a:cubicBezTo>
                  <a:cubicBezTo>
                    <a:pt x="55" y="83"/>
                    <a:pt x="55" y="83"/>
                    <a:pt x="55" y="83"/>
                  </a:cubicBezTo>
                  <a:cubicBezTo>
                    <a:pt x="55" y="83"/>
                    <a:pt x="55" y="83"/>
                    <a:pt x="55" y="84"/>
                  </a:cubicBezTo>
                  <a:cubicBezTo>
                    <a:pt x="61" y="89"/>
                    <a:pt x="61" y="89"/>
                    <a:pt x="61" y="89"/>
                  </a:cubicBezTo>
                  <a:cubicBezTo>
                    <a:pt x="61" y="89"/>
                    <a:pt x="61" y="89"/>
                    <a:pt x="61" y="89"/>
                  </a:cubicBezTo>
                  <a:cubicBezTo>
                    <a:pt x="63" y="90"/>
                    <a:pt x="63" y="90"/>
                    <a:pt x="63" y="90"/>
                  </a:cubicBezTo>
                  <a:cubicBezTo>
                    <a:pt x="64" y="91"/>
                    <a:pt x="63" y="91"/>
                    <a:pt x="64" y="91"/>
                  </a:cubicBezTo>
                  <a:cubicBezTo>
                    <a:pt x="65" y="92"/>
                    <a:pt x="66" y="92"/>
                    <a:pt x="67" y="93"/>
                  </a:cubicBezTo>
                  <a:cubicBezTo>
                    <a:pt x="67" y="95"/>
                    <a:pt x="67" y="95"/>
                    <a:pt x="65" y="96"/>
                  </a:cubicBezTo>
                  <a:cubicBezTo>
                    <a:pt x="65" y="96"/>
                    <a:pt x="65" y="96"/>
                    <a:pt x="64" y="97"/>
                  </a:cubicBezTo>
                  <a:cubicBezTo>
                    <a:pt x="64" y="97"/>
                    <a:pt x="64" y="97"/>
                    <a:pt x="64" y="97"/>
                  </a:cubicBezTo>
                  <a:cubicBezTo>
                    <a:pt x="61" y="98"/>
                    <a:pt x="62" y="98"/>
                    <a:pt x="61" y="99"/>
                  </a:cubicBezTo>
                  <a:cubicBezTo>
                    <a:pt x="58" y="101"/>
                    <a:pt x="58" y="101"/>
                    <a:pt x="58" y="101"/>
                  </a:cubicBezTo>
                  <a:cubicBezTo>
                    <a:pt x="57" y="102"/>
                    <a:pt x="55" y="102"/>
                    <a:pt x="54" y="103"/>
                  </a:cubicBezTo>
                  <a:cubicBezTo>
                    <a:pt x="53" y="104"/>
                    <a:pt x="52" y="105"/>
                    <a:pt x="52" y="105"/>
                  </a:cubicBezTo>
                  <a:cubicBezTo>
                    <a:pt x="51" y="106"/>
                    <a:pt x="50" y="106"/>
                    <a:pt x="50" y="106"/>
                  </a:cubicBezTo>
                  <a:cubicBezTo>
                    <a:pt x="43" y="112"/>
                    <a:pt x="43" y="112"/>
                    <a:pt x="43" y="112"/>
                  </a:cubicBezTo>
                  <a:cubicBezTo>
                    <a:pt x="42" y="112"/>
                    <a:pt x="42" y="112"/>
                    <a:pt x="42" y="112"/>
                  </a:cubicBezTo>
                  <a:cubicBezTo>
                    <a:pt x="40" y="114"/>
                    <a:pt x="40" y="114"/>
                    <a:pt x="40" y="114"/>
                  </a:cubicBezTo>
                  <a:cubicBezTo>
                    <a:pt x="40" y="114"/>
                    <a:pt x="40" y="114"/>
                    <a:pt x="40" y="114"/>
                  </a:cubicBezTo>
                  <a:cubicBezTo>
                    <a:pt x="40" y="114"/>
                    <a:pt x="39" y="114"/>
                    <a:pt x="39" y="114"/>
                  </a:cubicBezTo>
                  <a:cubicBezTo>
                    <a:pt x="29" y="121"/>
                    <a:pt x="29" y="121"/>
                    <a:pt x="29" y="121"/>
                  </a:cubicBezTo>
                  <a:cubicBezTo>
                    <a:pt x="29" y="121"/>
                    <a:pt x="29" y="121"/>
                    <a:pt x="28" y="122"/>
                  </a:cubicBezTo>
                  <a:cubicBezTo>
                    <a:pt x="27" y="123"/>
                    <a:pt x="27" y="123"/>
                    <a:pt x="27" y="123"/>
                  </a:cubicBezTo>
                  <a:cubicBezTo>
                    <a:pt x="26" y="123"/>
                    <a:pt x="27" y="123"/>
                    <a:pt x="26" y="123"/>
                  </a:cubicBezTo>
                  <a:cubicBezTo>
                    <a:pt x="25" y="124"/>
                    <a:pt x="25" y="124"/>
                    <a:pt x="24" y="125"/>
                  </a:cubicBezTo>
                  <a:cubicBezTo>
                    <a:pt x="23" y="126"/>
                    <a:pt x="21" y="128"/>
                    <a:pt x="19" y="129"/>
                  </a:cubicBezTo>
                  <a:cubicBezTo>
                    <a:pt x="18" y="130"/>
                    <a:pt x="18" y="130"/>
                    <a:pt x="17" y="131"/>
                  </a:cubicBezTo>
                  <a:cubicBezTo>
                    <a:pt x="15" y="133"/>
                    <a:pt x="12" y="136"/>
                    <a:pt x="11" y="139"/>
                  </a:cubicBezTo>
                  <a:cubicBezTo>
                    <a:pt x="10" y="140"/>
                    <a:pt x="10" y="140"/>
                    <a:pt x="10" y="140"/>
                  </a:cubicBezTo>
                  <a:cubicBezTo>
                    <a:pt x="10" y="140"/>
                    <a:pt x="10" y="140"/>
                    <a:pt x="10" y="140"/>
                  </a:cubicBezTo>
                  <a:cubicBezTo>
                    <a:pt x="2" y="153"/>
                    <a:pt x="2" y="153"/>
                    <a:pt x="2" y="153"/>
                  </a:cubicBezTo>
                  <a:cubicBezTo>
                    <a:pt x="2" y="153"/>
                    <a:pt x="2" y="153"/>
                    <a:pt x="2" y="153"/>
                  </a:cubicBezTo>
                  <a:cubicBezTo>
                    <a:pt x="2" y="154"/>
                    <a:pt x="2" y="154"/>
                    <a:pt x="2" y="154"/>
                  </a:cubicBezTo>
                  <a:cubicBezTo>
                    <a:pt x="1" y="156"/>
                    <a:pt x="0" y="158"/>
                    <a:pt x="0" y="160"/>
                  </a:cubicBezTo>
                  <a:cubicBezTo>
                    <a:pt x="0" y="167"/>
                    <a:pt x="0" y="164"/>
                    <a:pt x="1" y="169"/>
                  </a:cubicBezTo>
                  <a:cubicBezTo>
                    <a:pt x="1" y="170"/>
                    <a:pt x="2" y="171"/>
                    <a:pt x="2" y="172"/>
                  </a:cubicBezTo>
                  <a:cubicBezTo>
                    <a:pt x="2" y="174"/>
                    <a:pt x="1" y="172"/>
                    <a:pt x="3" y="175"/>
                  </a:cubicBezTo>
                  <a:cubicBezTo>
                    <a:pt x="3" y="175"/>
                    <a:pt x="3" y="175"/>
                    <a:pt x="4" y="176"/>
                  </a:cubicBezTo>
                  <a:cubicBezTo>
                    <a:pt x="7" y="178"/>
                    <a:pt x="7" y="178"/>
                    <a:pt x="7" y="178"/>
                  </a:cubicBezTo>
                  <a:cubicBezTo>
                    <a:pt x="8" y="179"/>
                    <a:pt x="9" y="180"/>
                    <a:pt x="11" y="181"/>
                  </a:cubicBezTo>
                  <a:cubicBezTo>
                    <a:pt x="12" y="181"/>
                    <a:pt x="16" y="180"/>
                    <a:pt x="18" y="179"/>
                  </a:cubicBezTo>
                  <a:cubicBezTo>
                    <a:pt x="19" y="179"/>
                    <a:pt x="19" y="177"/>
                    <a:pt x="21" y="176"/>
                  </a:cubicBezTo>
                  <a:cubicBezTo>
                    <a:pt x="26" y="173"/>
                    <a:pt x="28" y="176"/>
                    <a:pt x="28" y="174"/>
                  </a:cubicBezTo>
                  <a:cubicBezTo>
                    <a:pt x="29" y="174"/>
                    <a:pt x="29" y="174"/>
                    <a:pt x="30" y="174"/>
                  </a:cubicBezTo>
                  <a:cubicBezTo>
                    <a:pt x="31" y="173"/>
                    <a:pt x="31" y="173"/>
                    <a:pt x="31" y="173"/>
                  </a:cubicBezTo>
                  <a:cubicBezTo>
                    <a:pt x="33" y="172"/>
                    <a:pt x="36" y="172"/>
                    <a:pt x="39" y="171"/>
                  </a:cubicBezTo>
                  <a:cubicBezTo>
                    <a:pt x="41" y="170"/>
                    <a:pt x="39" y="171"/>
                    <a:pt x="41" y="170"/>
                  </a:cubicBezTo>
                  <a:cubicBezTo>
                    <a:pt x="43" y="169"/>
                    <a:pt x="44" y="168"/>
                    <a:pt x="46" y="166"/>
                  </a:cubicBezTo>
                  <a:cubicBezTo>
                    <a:pt x="48" y="166"/>
                    <a:pt x="47" y="166"/>
                    <a:pt x="49" y="166"/>
                  </a:cubicBezTo>
                  <a:cubicBezTo>
                    <a:pt x="52" y="164"/>
                    <a:pt x="53" y="163"/>
                    <a:pt x="56" y="160"/>
                  </a:cubicBezTo>
                  <a:cubicBezTo>
                    <a:pt x="56" y="160"/>
                    <a:pt x="56" y="160"/>
                    <a:pt x="56" y="160"/>
                  </a:cubicBezTo>
                  <a:cubicBezTo>
                    <a:pt x="62" y="153"/>
                    <a:pt x="62" y="153"/>
                    <a:pt x="62" y="153"/>
                  </a:cubicBezTo>
                  <a:cubicBezTo>
                    <a:pt x="62" y="153"/>
                    <a:pt x="62" y="152"/>
                    <a:pt x="62" y="152"/>
                  </a:cubicBezTo>
                  <a:cubicBezTo>
                    <a:pt x="65" y="150"/>
                    <a:pt x="65" y="150"/>
                    <a:pt x="65" y="150"/>
                  </a:cubicBezTo>
                  <a:cubicBezTo>
                    <a:pt x="67" y="148"/>
                    <a:pt x="69" y="148"/>
                    <a:pt x="71" y="146"/>
                  </a:cubicBezTo>
                  <a:cubicBezTo>
                    <a:pt x="73" y="144"/>
                    <a:pt x="76" y="143"/>
                    <a:pt x="78" y="142"/>
                  </a:cubicBezTo>
                  <a:cubicBezTo>
                    <a:pt x="81" y="141"/>
                    <a:pt x="77" y="143"/>
                    <a:pt x="79" y="142"/>
                  </a:cubicBezTo>
                  <a:cubicBezTo>
                    <a:pt x="81" y="141"/>
                    <a:pt x="80" y="139"/>
                    <a:pt x="83" y="139"/>
                  </a:cubicBezTo>
                  <a:cubicBezTo>
                    <a:pt x="85" y="139"/>
                    <a:pt x="85" y="139"/>
                    <a:pt x="86" y="139"/>
                  </a:cubicBezTo>
                  <a:cubicBezTo>
                    <a:pt x="86" y="139"/>
                    <a:pt x="86" y="138"/>
                    <a:pt x="86" y="138"/>
                  </a:cubicBezTo>
                  <a:cubicBezTo>
                    <a:pt x="90" y="136"/>
                    <a:pt x="90" y="136"/>
                    <a:pt x="90" y="136"/>
                  </a:cubicBezTo>
                  <a:cubicBezTo>
                    <a:pt x="92" y="135"/>
                    <a:pt x="94" y="136"/>
                    <a:pt x="96" y="135"/>
                  </a:cubicBezTo>
                  <a:cubicBezTo>
                    <a:pt x="97" y="134"/>
                    <a:pt x="97" y="134"/>
                    <a:pt x="97" y="134"/>
                  </a:cubicBezTo>
                  <a:cubicBezTo>
                    <a:pt x="97" y="134"/>
                    <a:pt x="97" y="134"/>
                    <a:pt x="98" y="133"/>
                  </a:cubicBezTo>
                  <a:cubicBezTo>
                    <a:pt x="98" y="133"/>
                    <a:pt x="98" y="133"/>
                    <a:pt x="99" y="133"/>
                  </a:cubicBezTo>
                  <a:cubicBezTo>
                    <a:pt x="99" y="132"/>
                    <a:pt x="99" y="133"/>
                    <a:pt x="99" y="133"/>
                  </a:cubicBezTo>
                  <a:cubicBezTo>
                    <a:pt x="99" y="133"/>
                    <a:pt x="99" y="133"/>
                    <a:pt x="99" y="133"/>
                  </a:cubicBezTo>
                  <a:cubicBezTo>
                    <a:pt x="101" y="133"/>
                    <a:pt x="105" y="132"/>
                    <a:pt x="107" y="130"/>
                  </a:cubicBezTo>
                  <a:cubicBezTo>
                    <a:pt x="109" y="130"/>
                    <a:pt x="109" y="130"/>
                    <a:pt x="111" y="129"/>
                  </a:cubicBezTo>
                  <a:cubicBezTo>
                    <a:pt x="111" y="129"/>
                    <a:pt x="111" y="128"/>
                    <a:pt x="111" y="128"/>
                  </a:cubicBezTo>
                  <a:cubicBezTo>
                    <a:pt x="115" y="127"/>
                    <a:pt x="116" y="128"/>
                    <a:pt x="119" y="125"/>
                  </a:cubicBezTo>
                  <a:cubicBezTo>
                    <a:pt x="119" y="125"/>
                    <a:pt x="120" y="125"/>
                    <a:pt x="120" y="125"/>
                  </a:cubicBezTo>
                  <a:cubicBezTo>
                    <a:pt x="120" y="125"/>
                    <a:pt x="120" y="125"/>
                    <a:pt x="120" y="125"/>
                  </a:cubicBezTo>
                  <a:cubicBezTo>
                    <a:pt x="120" y="125"/>
                    <a:pt x="120" y="125"/>
                    <a:pt x="120" y="125"/>
                  </a:cubicBezTo>
                  <a:cubicBezTo>
                    <a:pt x="122" y="124"/>
                    <a:pt x="123" y="124"/>
                    <a:pt x="125" y="123"/>
                  </a:cubicBezTo>
                  <a:cubicBezTo>
                    <a:pt x="130" y="121"/>
                    <a:pt x="130" y="121"/>
                    <a:pt x="130" y="121"/>
                  </a:cubicBezTo>
                  <a:cubicBezTo>
                    <a:pt x="132" y="121"/>
                    <a:pt x="134" y="119"/>
                    <a:pt x="136" y="117"/>
                  </a:cubicBezTo>
                  <a:cubicBezTo>
                    <a:pt x="136" y="117"/>
                    <a:pt x="137" y="117"/>
                    <a:pt x="137" y="117"/>
                  </a:cubicBezTo>
                  <a:cubicBezTo>
                    <a:pt x="144" y="112"/>
                    <a:pt x="144" y="112"/>
                    <a:pt x="144" y="112"/>
                  </a:cubicBezTo>
                  <a:cubicBezTo>
                    <a:pt x="144" y="115"/>
                    <a:pt x="144" y="113"/>
                    <a:pt x="145" y="115"/>
                  </a:cubicBezTo>
                  <a:cubicBezTo>
                    <a:pt x="146" y="115"/>
                    <a:pt x="147" y="116"/>
                    <a:pt x="148" y="115"/>
                  </a:cubicBezTo>
                  <a:cubicBezTo>
                    <a:pt x="151" y="114"/>
                    <a:pt x="151" y="114"/>
                    <a:pt x="151" y="114"/>
                  </a:cubicBezTo>
                  <a:cubicBezTo>
                    <a:pt x="153" y="113"/>
                    <a:pt x="153" y="113"/>
                    <a:pt x="156" y="114"/>
                  </a:cubicBezTo>
                  <a:cubicBezTo>
                    <a:pt x="156" y="114"/>
                    <a:pt x="156" y="114"/>
                    <a:pt x="156" y="114"/>
                  </a:cubicBezTo>
                  <a:cubicBezTo>
                    <a:pt x="156" y="114"/>
                    <a:pt x="156" y="114"/>
                    <a:pt x="156" y="115"/>
                  </a:cubicBezTo>
                  <a:cubicBezTo>
                    <a:pt x="156" y="115"/>
                    <a:pt x="156" y="115"/>
                    <a:pt x="155" y="115"/>
                  </a:cubicBezTo>
                  <a:cubicBezTo>
                    <a:pt x="155" y="115"/>
                    <a:pt x="155" y="115"/>
                    <a:pt x="155" y="114"/>
                  </a:cubicBezTo>
                  <a:cubicBezTo>
                    <a:pt x="154" y="118"/>
                    <a:pt x="149" y="119"/>
                    <a:pt x="148" y="121"/>
                  </a:cubicBezTo>
                  <a:cubicBezTo>
                    <a:pt x="145" y="121"/>
                    <a:pt x="144" y="123"/>
                    <a:pt x="142" y="124"/>
                  </a:cubicBezTo>
                  <a:cubicBezTo>
                    <a:pt x="142" y="126"/>
                    <a:pt x="142" y="126"/>
                    <a:pt x="142" y="128"/>
                  </a:cubicBezTo>
                  <a:cubicBezTo>
                    <a:pt x="141" y="129"/>
                    <a:pt x="141" y="129"/>
                    <a:pt x="141" y="129"/>
                  </a:cubicBezTo>
                  <a:cubicBezTo>
                    <a:pt x="140" y="128"/>
                    <a:pt x="141" y="130"/>
                    <a:pt x="140" y="128"/>
                  </a:cubicBezTo>
                  <a:cubicBezTo>
                    <a:pt x="140" y="127"/>
                    <a:pt x="140" y="128"/>
                    <a:pt x="140" y="127"/>
                  </a:cubicBezTo>
                  <a:cubicBezTo>
                    <a:pt x="141" y="126"/>
                    <a:pt x="140" y="127"/>
                    <a:pt x="141" y="126"/>
                  </a:cubicBezTo>
                  <a:cubicBezTo>
                    <a:pt x="142" y="123"/>
                    <a:pt x="140" y="128"/>
                    <a:pt x="141" y="125"/>
                  </a:cubicBezTo>
                  <a:cubicBezTo>
                    <a:pt x="138" y="125"/>
                    <a:pt x="136" y="127"/>
                    <a:pt x="133" y="127"/>
                  </a:cubicBezTo>
                  <a:cubicBezTo>
                    <a:pt x="131" y="127"/>
                    <a:pt x="132" y="128"/>
                    <a:pt x="130" y="128"/>
                  </a:cubicBezTo>
                  <a:cubicBezTo>
                    <a:pt x="128" y="130"/>
                    <a:pt x="128" y="130"/>
                    <a:pt x="128" y="130"/>
                  </a:cubicBezTo>
                  <a:cubicBezTo>
                    <a:pt x="125" y="132"/>
                    <a:pt x="123" y="132"/>
                    <a:pt x="120" y="133"/>
                  </a:cubicBezTo>
                  <a:cubicBezTo>
                    <a:pt x="118" y="134"/>
                    <a:pt x="119" y="134"/>
                    <a:pt x="118" y="134"/>
                  </a:cubicBezTo>
                  <a:cubicBezTo>
                    <a:pt x="116" y="134"/>
                    <a:pt x="113" y="134"/>
                    <a:pt x="112" y="136"/>
                  </a:cubicBezTo>
                  <a:cubicBezTo>
                    <a:pt x="111" y="135"/>
                    <a:pt x="111" y="135"/>
                    <a:pt x="111" y="135"/>
                  </a:cubicBezTo>
                  <a:cubicBezTo>
                    <a:pt x="111" y="136"/>
                    <a:pt x="111" y="136"/>
                    <a:pt x="111" y="136"/>
                  </a:cubicBezTo>
                  <a:cubicBezTo>
                    <a:pt x="110" y="137"/>
                    <a:pt x="110" y="137"/>
                    <a:pt x="110" y="137"/>
                  </a:cubicBezTo>
                  <a:cubicBezTo>
                    <a:pt x="108" y="138"/>
                    <a:pt x="105" y="140"/>
                    <a:pt x="103" y="141"/>
                  </a:cubicBezTo>
                  <a:cubicBezTo>
                    <a:pt x="101" y="141"/>
                    <a:pt x="97" y="143"/>
                    <a:pt x="96" y="145"/>
                  </a:cubicBezTo>
                  <a:cubicBezTo>
                    <a:pt x="94" y="143"/>
                    <a:pt x="95" y="145"/>
                    <a:pt x="93" y="144"/>
                  </a:cubicBezTo>
                  <a:cubicBezTo>
                    <a:pt x="92" y="145"/>
                    <a:pt x="93" y="145"/>
                    <a:pt x="92" y="145"/>
                  </a:cubicBezTo>
                  <a:cubicBezTo>
                    <a:pt x="92" y="145"/>
                    <a:pt x="92" y="145"/>
                    <a:pt x="92" y="145"/>
                  </a:cubicBezTo>
                  <a:cubicBezTo>
                    <a:pt x="88" y="148"/>
                    <a:pt x="88" y="149"/>
                    <a:pt x="86" y="153"/>
                  </a:cubicBezTo>
                  <a:cubicBezTo>
                    <a:pt x="82" y="161"/>
                    <a:pt x="82" y="161"/>
                    <a:pt x="82" y="161"/>
                  </a:cubicBezTo>
                  <a:cubicBezTo>
                    <a:pt x="80" y="164"/>
                    <a:pt x="79" y="167"/>
                    <a:pt x="81" y="171"/>
                  </a:cubicBezTo>
                  <a:cubicBezTo>
                    <a:pt x="83" y="175"/>
                    <a:pt x="84" y="176"/>
                    <a:pt x="87" y="178"/>
                  </a:cubicBezTo>
                  <a:cubicBezTo>
                    <a:pt x="100" y="184"/>
                    <a:pt x="100" y="184"/>
                    <a:pt x="100" y="184"/>
                  </a:cubicBezTo>
                  <a:cubicBezTo>
                    <a:pt x="100" y="184"/>
                    <a:pt x="100" y="184"/>
                    <a:pt x="100" y="184"/>
                  </a:cubicBezTo>
                  <a:cubicBezTo>
                    <a:pt x="100" y="184"/>
                    <a:pt x="100" y="184"/>
                    <a:pt x="100" y="184"/>
                  </a:cubicBezTo>
                  <a:cubicBezTo>
                    <a:pt x="101" y="185"/>
                    <a:pt x="99" y="187"/>
                    <a:pt x="98" y="188"/>
                  </a:cubicBezTo>
                  <a:cubicBezTo>
                    <a:pt x="98" y="189"/>
                    <a:pt x="98" y="190"/>
                    <a:pt x="97" y="191"/>
                  </a:cubicBezTo>
                  <a:cubicBezTo>
                    <a:pt x="95" y="196"/>
                    <a:pt x="95" y="196"/>
                    <a:pt x="95" y="196"/>
                  </a:cubicBezTo>
                  <a:cubicBezTo>
                    <a:pt x="94" y="197"/>
                    <a:pt x="94" y="202"/>
                    <a:pt x="95" y="203"/>
                  </a:cubicBezTo>
                  <a:cubicBezTo>
                    <a:pt x="92" y="204"/>
                    <a:pt x="93" y="204"/>
                    <a:pt x="91" y="205"/>
                  </a:cubicBezTo>
                  <a:cubicBezTo>
                    <a:pt x="91" y="206"/>
                    <a:pt x="91" y="205"/>
                    <a:pt x="90" y="205"/>
                  </a:cubicBezTo>
                  <a:cubicBezTo>
                    <a:pt x="75" y="212"/>
                    <a:pt x="75" y="212"/>
                    <a:pt x="75" y="212"/>
                  </a:cubicBezTo>
                  <a:cubicBezTo>
                    <a:pt x="75" y="212"/>
                    <a:pt x="74" y="212"/>
                    <a:pt x="74" y="212"/>
                  </a:cubicBezTo>
                  <a:cubicBezTo>
                    <a:pt x="67" y="215"/>
                    <a:pt x="67" y="215"/>
                    <a:pt x="67" y="215"/>
                  </a:cubicBezTo>
                  <a:cubicBezTo>
                    <a:pt x="66" y="215"/>
                    <a:pt x="67" y="215"/>
                    <a:pt x="66" y="215"/>
                  </a:cubicBezTo>
                  <a:cubicBezTo>
                    <a:pt x="65" y="216"/>
                    <a:pt x="65" y="216"/>
                    <a:pt x="65" y="216"/>
                  </a:cubicBezTo>
                  <a:cubicBezTo>
                    <a:pt x="65" y="216"/>
                    <a:pt x="65" y="216"/>
                    <a:pt x="65" y="216"/>
                  </a:cubicBezTo>
                  <a:cubicBezTo>
                    <a:pt x="49" y="226"/>
                    <a:pt x="49" y="226"/>
                    <a:pt x="49" y="226"/>
                  </a:cubicBezTo>
                  <a:cubicBezTo>
                    <a:pt x="49" y="224"/>
                    <a:pt x="49" y="224"/>
                    <a:pt x="49" y="224"/>
                  </a:cubicBezTo>
                  <a:cubicBezTo>
                    <a:pt x="48" y="225"/>
                    <a:pt x="46" y="225"/>
                    <a:pt x="46" y="227"/>
                  </a:cubicBezTo>
                  <a:cubicBezTo>
                    <a:pt x="49" y="226"/>
                    <a:pt x="43" y="228"/>
                    <a:pt x="47" y="227"/>
                  </a:cubicBezTo>
                  <a:cubicBezTo>
                    <a:pt x="48" y="226"/>
                    <a:pt x="45" y="227"/>
                    <a:pt x="47" y="226"/>
                  </a:cubicBezTo>
                  <a:cubicBezTo>
                    <a:pt x="50" y="226"/>
                    <a:pt x="49" y="227"/>
                    <a:pt x="49" y="227"/>
                  </a:cubicBezTo>
                  <a:cubicBezTo>
                    <a:pt x="49" y="227"/>
                    <a:pt x="49" y="227"/>
                    <a:pt x="49" y="227"/>
                  </a:cubicBezTo>
                  <a:cubicBezTo>
                    <a:pt x="49" y="228"/>
                    <a:pt x="49" y="228"/>
                    <a:pt x="49" y="228"/>
                  </a:cubicBezTo>
                  <a:cubicBezTo>
                    <a:pt x="47" y="229"/>
                    <a:pt x="49" y="228"/>
                    <a:pt x="48" y="229"/>
                  </a:cubicBezTo>
                  <a:cubicBezTo>
                    <a:pt x="44" y="233"/>
                    <a:pt x="44" y="233"/>
                    <a:pt x="44" y="233"/>
                  </a:cubicBezTo>
                  <a:cubicBezTo>
                    <a:pt x="44" y="233"/>
                    <a:pt x="44" y="233"/>
                    <a:pt x="43" y="234"/>
                  </a:cubicBezTo>
                  <a:cubicBezTo>
                    <a:pt x="41" y="237"/>
                    <a:pt x="41" y="241"/>
                    <a:pt x="39" y="244"/>
                  </a:cubicBezTo>
                  <a:cubicBezTo>
                    <a:pt x="39" y="244"/>
                    <a:pt x="39" y="244"/>
                    <a:pt x="39" y="245"/>
                  </a:cubicBezTo>
                  <a:cubicBezTo>
                    <a:pt x="39" y="245"/>
                    <a:pt x="39" y="245"/>
                    <a:pt x="39" y="245"/>
                  </a:cubicBezTo>
                  <a:cubicBezTo>
                    <a:pt x="38" y="247"/>
                    <a:pt x="38" y="249"/>
                    <a:pt x="39" y="251"/>
                  </a:cubicBezTo>
                  <a:cubicBezTo>
                    <a:pt x="39" y="251"/>
                    <a:pt x="40" y="252"/>
                    <a:pt x="40" y="252"/>
                  </a:cubicBezTo>
                  <a:cubicBezTo>
                    <a:pt x="39" y="253"/>
                    <a:pt x="40" y="255"/>
                    <a:pt x="39" y="258"/>
                  </a:cubicBezTo>
                  <a:cubicBezTo>
                    <a:pt x="39" y="261"/>
                    <a:pt x="38" y="260"/>
                    <a:pt x="39" y="263"/>
                  </a:cubicBezTo>
                  <a:cubicBezTo>
                    <a:pt x="43" y="272"/>
                    <a:pt x="43" y="272"/>
                    <a:pt x="43" y="272"/>
                  </a:cubicBezTo>
                  <a:cubicBezTo>
                    <a:pt x="43" y="275"/>
                    <a:pt x="43" y="274"/>
                    <a:pt x="45" y="275"/>
                  </a:cubicBezTo>
                  <a:cubicBezTo>
                    <a:pt x="46" y="276"/>
                    <a:pt x="46" y="278"/>
                    <a:pt x="47" y="279"/>
                  </a:cubicBezTo>
                  <a:cubicBezTo>
                    <a:pt x="48" y="278"/>
                    <a:pt x="47" y="278"/>
                    <a:pt x="48" y="278"/>
                  </a:cubicBezTo>
                  <a:cubicBezTo>
                    <a:pt x="53" y="284"/>
                    <a:pt x="53" y="284"/>
                    <a:pt x="53" y="284"/>
                  </a:cubicBezTo>
                  <a:cubicBezTo>
                    <a:pt x="55" y="286"/>
                    <a:pt x="57" y="286"/>
                    <a:pt x="59" y="287"/>
                  </a:cubicBezTo>
                  <a:cubicBezTo>
                    <a:pt x="64" y="290"/>
                    <a:pt x="64" y="290"/>
                    <a:pt x="64" y="290"/>
                  </a:cubicBezTo>
                  <a:cubicBezTo>
                    <a:pt x="64" y="290"/>
                    <a:pt x="64" y="290"/>
                    <a:pt x="64" y="291"/>
                  </a:cubicBezTo>
                  <a:cubicBezTo>
                    <a:pt x="70" y="292"/>
                    <a:pt x="74" y="293"/>
                    <a:pt x="79" y="293"/>
                  </a:cubicBezTo>
                  <a:cubicBezTo>
                    <a:pt x="83" y="293"/>
                    <a:pt x="83" y="292"/>
                    <a:pt x="85" y="294"/>
                  </a:cubicBezTo>
                  <a:cubicBezTo>
                    <a:pt x="87" y="292"/>
                    <a:pt x="86" y="294"/>
                    <a:pt x="89" y="293"/>
                  </a:cubicBezTo>
                  <a:cubicBezTo>
                    <a:pt x="90" y="293"/>
                    <a:pt x="89" y="294"/>
                    <a:pt x="90" y="293"/>
                  </a:cubicBezTo>
                  <a:cubicBezTo>
                    <a:pt x="90" y="294"/>
                    <a:pt x="91" y="294"/>
                    <a:pt x="92" y="293"/>
                  </a:cubicBezTo>
                  <a:cubicBezTo>
                    <a:pt x="93" y="293"/>
                    <a:pt x="93" y="293"/>
                    <a:pt x="93" y="293"/>
                  </a:cubicBezTo>
                  <a:cubicBezTo>
                    <a:pt x="96" y="292"/>
                    <a:pt x="96" y="293"/>
                    <a:pt x="100" y="292"/>
                  </a:cubicBezTo>
                  <a:cubicBezTo>
                    <a:pt x="107" y="291"/>
                    <a:pt x="107" y="291"/>
                    <a:pt x="107" y="291"/>
                  </a:cubicBezTo>
                  <a:cubicBezTo>
                    <a:pt x="108" y="290"/>
                    <a:pt x="110" y="290"/>
                    <a:pt x="112" y="289"/>
                  </a:cubicBezTo>
                  <a:cubicBezTo>
                    <a:pt x="112" y="289"/>
                    <a:pt x="112" y="289"/>
                    <a:pt x="112" y="289"/>
                  </a:cubicBezTo>
                  <a:cubicBezTo>
                    <a:pt x="115" y="288"/>
                    <a:pt x="115" y="288"/>
                    <a:pt x="115" y="288"/>
                  </a:cubicBezTo>
                  <a:cubicBezTo>
                    <a:pt x="116" y="287"/>
                    <a:pt x="115" y="288"/>
                    <a:pt x="116" y="287"/>
                  </a:cubicBezTo>
                  <a:cubicBezTo>
                    <a:pt x="117" y="286"/>
                    <a:pt x="116" y="287"/>
                    <a:pt x="117" y="286"/>
                  </a:cubicBezTo>
                  <a:cubicBezTo>
                    <a:pt x="119" y="287"/>
                    <a:pt x="122" y="283"/>
                    <a:pt x="125" y="283"/>
                  </a:cubicBezTo>
                  <a:cubicBezTo>
                    <a:pt x="124" y="280"/>
                    <a:pt x="127" y="284"/>
                    <a:pt x="125" y="280"/>
                  </a:cubicBezTo>
                  <a:cubicBezTo>
                    <a:pt x="129" y="278"/>
                    <a:pt x="129" y="278"/>
                    <a:pt x="129" y="278"/>
                  </a:cubicBezTo>
                  <a:cubicBezTo>
                    <a:pt x="129" y="278"/>
                    <a:pt x="130" y="277"/>
                    <a:pt x="130" y="277"/>
                  </a:cubicBezTo>
                  <a:cubicBezTo>
                    <a:pt x="135" y="274"/>
                    <a:pt x="132" y="276"/>
                    <a:pt x="136" y="272"/>
                  </a:cubicBezTo>
                  <a:cubicBezTo>
                    <a:pt x="138" y="270"/>
                    <a:pt x="143" y="267"/>
                    <a:pt x="141" y="264"/>
                  </a:cubicBezTo>
                  <a:cubicBezTo>
                    <a:pt x="142" y="264"/>
                    <a:pt x="143" y="264"/>
                    <a:pt x="143" y="264"/>
                  </a:cubicBezTo>
                  <a:cubicBezTo>
                    <a:pt x="147" y="262"/>
                    <a:pt x="147" y="262"/>
                    <a:pt x="147" y="262"/>
                  </a:cubicBezTo>
                  <a:cubicBezTo>
                    <a:pt x="151" y="254"/>
                    <a:pt x="151" y="254"/>
                    <a:pt x="151" y="254"/>
                  </a:cubicBezTo>
                  <a:cubicBezTo>
                    <a:pt x="152" y="254"/>
                    <a:pt x="152" y="254"/>
                    <a:pt x="152" y="254"/>
                  </a:cubicBezTo>
                  <a:cubicBezTo>
                    <a:pt x="152" y="253"/>
                    <a:pt x="152" y="253"/>
                    <a:pt x="152" y="253"/>
                  </a:cubicBezTo>
                  <a:cubicBezTo>
                    <a:pt x="154" y="251"/>
                    <a:pt x="152" y="251"/>
                    <a:pt x="154" y="246"/>
                  </a:cubicBezTo>
                  <a:cubicBezTo>
                    <a:pt x="154" y="245"/>
                    <a:pt x="154" y="246"/>
                    <a:pt x="154" y="246"/>
                  </a:cubicBezTo>
                  <a:cubicBezTo>
                    <a:pt x="155" y="244"/>
                    <a:pt x="155" y="244"/>
                    <a:pt x="155" y="244"/>
                  </a:cubicBezTo>
                  <a:cubicBezTo>
                    <a:pt x="155" y="243"/>
                    <a:pt x="154" y="241"/>
                    <a:pt x="154" y="240"/>
                  </a:cubicBezTo>
                  <a:cubicBezTo>
                    <a:pt x="153" y="237"/>
                    <a:pt x="153" y="231"/>
                    <a:pt x="152" y="229"/>
                  </a:cubicBezTo>
                  <a:cubicBezTo>
                    <a:pt x="152" y="229"/>
                    <a:pt x="152" y="229"/>
                    <a:pt x="152" y="228"/>
                  </a:cubicBezTo>
                  <a:cubicBezTo>
                    <a:pt x="151" y="228"/>
                    <a:pt x="151" y="228"/>
                    <a:pt x="151" y="228"/>
                  </a:cubicBezTo>
                  <a:cubicBezTo>
                    <a:pt x="152" y="227"/>
                    <a:pt x="152" y="227"/>
                    <a:pt x="152" y="227"/>
                  </a:cubicBezTo>
                  <a:cubicBezTo>
                    <a:pt x="151" y="227"/>
                    <a:pt x="151" y="227"/>
                    <a:pt x="151" y="226"/>
                  </a:cubicBezTo>
                  <a:cubicBezTo>
                    <a:pt x="150" y="224"/>
                    <a:pt x="149" y="222"/>
                    <a:pt x="149" y="220"/>
                  </a:cubicBezTo>
                  <a:cubicBezTo>
                    <a:pt x="152" y="220"/>
                    <a:pt x="159" y="219"/>
                    <a:pt x="160" y="220"/>
                  </a:cubicBezTo>
                  <a:cubicBezTo>
                    <a:pt x="164" y="221"/>
                    <a:pt x="164" y="221"/>
                    <a:pt x="164" y="221"/>
                  </a:cubicBezTo>
                  <a:cubicBezTo>
                    <a:pt x="165" y="221"/>
                    <a:pt x="165" y="221"/>
                    <a:pt x="166" y="221"/>
                  </a:cubicBezTo>
                  <a:cubicBezTo>
                    <a:pt x="167" y="222"/>
                    <a:pt x="169" y="223"/>
                    <a:pt x="170" y="224"/>
                  </a:cubicBezTo>
                  <a:cubicBezTo>
                    <a:pt x="170" y="223"/>
                    <a:pt x="170" y="223"/>
                    <a:pt x="170" y="223"/>
                  </a:cubicBezTo>
                  <a:cubicBezTo>
                    <a:pt x="171" y="226"/>
                    <a:pt x="177" y="227"/>
                    <a:pt x="179" y="227"/>
                  </a:cubicBezTo>
                  <a:cubicBezTo>
                    <a:pt x="179" y="229"/>
                    <a:pt x="179" y="229"/>
                    <a:pt x="180" y="227"/>
                  </a:cubicBezTo>
                  <a:cubicBezTo>
                    <a:pt x="181" y="229"/>
                    <a:pt x="181" y="229"/>
                    <a:pt x="181" y="229"/>
                  </a:cubicBezTo>
                  <a:cubicBezTo>
                    <a:pt x="184" y="229"/>
                    <a:pt x="184" y="229"/>
                    <a:pt x="186" y="230"/>
                  </a:cubicBezTo>
                  <a:cubicBezTo>
                    <a:pt x="189" y="232"/>
                    <a:pt x="188" y="231"/>
                    <a:pt x="192" y="232"/>
                  </a:cubicBezTo>
                  <a:cubicBezTo>
                    <a:pt x="193" y="232"/>
                    <a:pt x="193" y="231"/>
                    <a:pt x="195" y="230"/>
                  </a:cubicBezTo>
                  <a:cubicBezTo>
                    <a:pt x="197" y="229"/>
                    <a:pt x="197" y="229"/>
                    <a:pt x="197" y="229"/>
                  </a:cubicBezTo>
                  <a:cubicBezTo>
                    <a:pt x="198" y="229"/>
                    <a:pt x="199" y="228"/>
                    <a:pt x="200" y="228"/>
                  </a:cubicBezTo>
                  <a:cubicBezTo>
                    <a:pt x="200" y="227"/>
                    <a:pt x="200" y="228"/>
                    <a:pt x="201" y="228"/>
                  </a:cubicBezTo>
                  <a:cubicBezTo>
                    <a:pt x="202" y="227"/>
                    <a:pt x="203" y="227"/>
                    <a:pt x="205" y="226"/>
                  </a:cubicBezTo>
                  <a:cubicBezTo>
                    <a:pt x="207" y="224"/>
                    <a:pt x="208" y="224"/>
                    <a:pt x="209" y="222"/>
                  </a:cubicBezTo>
                  <a:cubicBezTo>
                    <a:pt x="210" y="220"/>
                    <a:pt x="210" y="217"/>
                    <a:pt x="210" y="215"/>
                  </a:cubicBezTo>
                  <a:cubicBezTo>
                    <a:pt x="211" y="214"/>
                    <a:pt x="213" y="213"/>
                    <a:pt x="213" y="211"/>
                  </a:cubicBezTo>
                  <a:cubicBezTo>
                    <a:pt x="209" y="209"/>
                    <a:pt x="209" y="209"/>
                    <a:pt x="209" y="209"/>
                  </a:cubicBezTo>
                  <a:cubicBezTo>
                    <a:pt x="209" y="209"/>
                    <a:pt x="209" y="209"/>
                    <a:pt x="209" y="208"/>
                  </a:cubicBezTo>
                  <a:cubicBezTo>
                    <a:pt x="203" y="205"/>
                    <a:pt x="203" y="205"/>
                    <a:pt x="203" y="205"/>
                  </a:cubicBezTo>
                  <a:cubicBezTo>
                    <a:pt x="202" y="204"/>
                    <a:pt x="200" y="203"/>
                    <a:pt x="199" y="201"/>
                  </a:cubicBezTo>
                  <a:cubicBezTo>
                    <a:pt x="195" y="196"/>
                    <a:pt x="193" y="199"/>
                    <a:pt x="192" y="197"/>
                  </a:cubicBezTo>
                  <a:cubicBezTo>
                    <a:pt x="190" y="196"/>
                    <a:pt x="189" y="196"/>
                    <a:pt x="187" y="196"/>
                  </a:cubicBezTo>
                  <a:cubicBezTo>
                    <a:pt x="187" y="195"/>
                    <a:pt x="187" y="195"/>
                    <a:pt x="187" y="195"/>
                  </a:cubicBezTo>
                  <a:cubicBezTo>
                    <a:pt x="186" y="196"/>
                    <a:pt x="185" y="196"/>
                    <a:pt x="184" y="195"/>
                  </a:cubicBezTo>
                  <a:cubicBezTo>
                    <a:pt x="181" y="194"/>
                    <a:pt x="179" y="194"/>
                    <a:pt x="176" y="194"/>
                  </a:cubicBezTo>
                  <a:cubicBezTo>
                    <a:pt x="175" y="193"/>
                    <a:pt x="175" y="193"/>
                    <a:pt x="172" y="193"/>
                  </a:cubicBezTo>
                  <a:cubicBezTo>
                    <a:pt x="170" y="193"/>
                    <a:pt x="166" y="192"/>
                    <a:pt x="164" y="194"/>
                  </a:cubicBezTo>
                  <a:cubicBezTo>
                    <a:pt x="162" y="191"/>
                    <a:pt x="157" y="193"/>
                    <a:pt x="152" y="192"/>
                  </a:cubicBezTo>
                  <a:cubicBezTo>
                    <a:pt x="150" y="192"/>
                    <a:pt x="151" y="191"/>
                    <a:pt x="149" y="192"/>
                  </a:cubicBezTo>
                  <a:cubicBezTo>
                    <a:pt x="148" y="191"/>
                    <a:pt x="148" y="191"/>
                    <a:pt x="148" y="191"/>
                  </a:cubicBezTo>
                  <a:cubicBezTo>
                    <a:pt x="145" y="191"/>
                    <a:pt x="146" y="191"/>
                    <a:pt x="144" y="190"/>
                  </a:cubicBezTo>
                  <a:cubicBezTo>
                    <a:pt x="144" y="192"/>
                    <a:pt x="144" y="192"/>
                    <a:pt x="144" y="192"/>
                  </a:cubicBezTo>
                  <a:cubicBezTo>
                    <a:pt x="142" y="192"/>
                    <a:pt x="142" y="191"/>
                    <a:pt x="141" y="190"/>
                  </a:cubicBezTo>
                  <a:cubicBezTo>
                    <a:pt x="139" y="193"/>
                    <a:pt x="139" y="193"/>
                    <a:pt x="139" y="193"/>
                  </a:cubicBezTo>
                  <a:cubicBezTo>
                    <a:pt x="139" y="193"/>
                    <a:pt x="139" y="193"/>
                    <a:pt x="139" y="193"/>
                  </a:cubicBezTo>
                  <a:cubicBezTo>
                    <a:pt x="139" y="194"/>
                    <a:pt x="139" y="194"/>
                    <a:pt x="138" y="195"/>
                  </a:cubicBezTo>
                  <a:cubicBezTo>
                    <a:pt x="132" y="195"/>
                    <a:pt x="132" y="195"/>
                    <a:pt x="132" y="195"/>
                  </a:cubicBezTo>
                  <a:cubicBezTo>
                    <a:pt x="132" y="196"/>
                    <a:pt x="132" y="195"/>
                    <a:pt x="132" y="195"/>
                  </a:cubicBezTo>
                  <a:cubicBezTo>
                    <a:pt x="126" y="195"/>
                    <a:pt x="126" y="195"/>
                    <a:pt x="126" y="195"/>
                  </a:cubicBezTo>
                  <a:cubicBezTo>
                    <a:pt x="122" y="194"/>
                    <a:pt x="121" y="192"/>
                    <a:pt x="124" y="188"/>
                  </a:cubicBezTo>
                  <a:cubicBezTo>
                    <a:pt x="126" y="186"/>
                    <a:pt x="126" y="187"/>
                    <a:pt x="126" y="184"/>
                  </a:cubicBezTo>
                  <a:cubicBezTo>
                    <a:pt x="127" y="185"/>
                    <a:pt x="126" y="185"/>
                    <a:pt x="127" y="184"/>
                  </a:cubicBezTo>
                  <a:cubicBezTo>
                    <a:pt x="129" y="182"/>
                    <a:pt x="129" y="182"/>
                    <a:pt x="129" y="182"/>
                  </a:cubicBezTo>
                  <a:cubicBezTo>
                    <a:pt x="129" y="182"/>
                    <a:pt x="129" y="182"/>
                    <a:pt x="129" y="181"/>
                  </a:cubicBezTo>
                  <a:cubicBezTo>
                    <a:pt x="129" y="181"/>
                    <a:pt x="130" y="181"/>
                    <a:pt x="130" y="181"/>
                  </a:cubicBezTo>
                  <a:cubicBezTo>
                    <a:pt x="138" y="173"/>
                    <a:pt x="138" y="173"/>
                    <a:pt x="138" y="173"/>
                  </a:cubicBezTo>
                  <a:cubicBezTo>
                    <a:pt x="139" y="172"/>
                    <a:pt x="140" y="171"/>
                    <a:pt x="141" y="170"/>
                  </a:cubicBezTo>
                  <a:cubicBezTo>
                    <a:pt x="142" y="168"/>
                    <a:pt x="142" y="168"/>
                    <a:pt x="144" y="167"/>
                  </a:cubicBezTo>
                  <a:cubicBezTo>
                    <a:pt x="146" y="167"/>
                    <a:pt x="147" y="166"/>
                    <a:pt x="147" y="162"/>
                  </a:cubicBezTo>
                  <a:cubicBezTo>
                    <a:pt x="148" y="162"/>
                    <a:pt x="148" y="162"/>
                    <a:pt x="148" y="162"/>
                  </a:cubicBezTo>
                  <a:cubicBezTo>
                    <a:pt x="148" y="161"/>
                    <a:pt x="147" y="161"/>
                    <a:pt x="148" y="160"/>
                  </a:cubicBezTo>
                  <a:cubicBezTo>
                    <a:pt x="149" y="159"/>
                    <a:pt x="149" y="158"/>
                    <a:pt x="150" y="157"/>
                  </a:cubicBezTo>
                  <a:cubicBezTo>
                    <a:pt x="149" y="156"/>
                    <a:pt x="149" y="153"/>
                    <a:pt x="149" y="151"/>
                  </a:cubicBezTo>
                  <a:cubicBezTo>
                    <a:pt x="149" y="149"/>
                    <a:pt x="149" y="150"/>
                    <a:pt x="150" y="149"/>
                  </a:cubicBezTo>
                  <a:cubicBezTo>
                    <a:pt x="149" y="148"/>
                    <a:pt x="149" y="148"/>
                    <a:pt x="149" y="148"/>
                  </a:cubicBezTo>
                  <a:cubicBezTo>
                    <a:pt x="149" y="148"/>
                    <a:pt x="149" y="148"/>
                    <a:pt x="149" y="148"/>
                  </a:cubicBezTo>
                  <a:cubicBezTo>
                    <a:pt x="148" y="147"/>
                    <a:pt x="148" y="147"/>
                    <a:pt x="148" y="147"/>
                  </a:cubicBezTo>
                  <a:cubicBezTo>
                    <a:pt x="147" y="147"/>
                    <a:pt x="147" y="147"/>
                    <a:pt x="147" y="147"/>
                  </a:cubicBezTo>
                  <a:cubicBezTo>
                    <a:pt x="147" y="147"/>
                    <a:pt x="147" y="147"/>
                    <a:pt x="147" y="147"/>
                  </a:cubicBezTo>
                  <a:cubicBezTo>
                    <a:pt x="145" y="146"/>
                    <a:pt x="145" y="146"/>
                    <a:pt x="145" y="146"/>
                  </a:cubicBezTo>
                  <a:cubicBezTo>
                    <a:pt x="147" y="144"/>
                    <a:pt x="155" y="142"/>
                    <a:pt x="158" y="141"/>
                  </a:cubicBezTo>
                  <a:cubicBezTo>
                    <a:pt x="164" y="138"/>
                    <a:pt x="164" y="138"/>
                    <a:pt x="164" y="138"/>
                  </a:cubicBezTo>
                  <a:cubicBezTo>
                    <a:pt x="166" y="137"/>
                    <a:pt x="166" y="137"/>
                    <a:pt x="168" y="137"/>
                  </a:cubicBezTo>
                  <a:cubicBezTo>
                    <a:pt x="169" y="140"/>
                    <a:pt x="168" y="136"/>
                    <a:pt x="170" y="138"/>
                  </a:cubicBezTo>
                  <a:cubicBezTo>
                    <a:pt x="170" y="136"/>
                    <a:pt x="172" y="136"/>
                    <a:pt x="174" y="135"/>
                  </a:cubicBezTo>
                  <a:cubicBezTo>
                    <a:pt x="174" y="137"/>
                    <a:pt x="174" y="137"/>
                    <a:pt x="174" y="137"/>
                  </a:cubicBezTo>
                  <a:cubicBezTo>
                    <a:pt x="174" y="137"/>
                    <a:pt x="175" y="137"/>
                    <a:pt x="175" y="137"/>
                  </a:cubicBezTo>
                  <a:cubicBezTo>
                    <a:pt x="176" y="136"/>
                    <a:pt x="176" y="136"/>
                    <a:pt x="176" y="136"/>
                  </a:cubicBezTo>
                  <a:cubicBezTo>
                    <a:pt x="176" y="139"/>
                    <a:pt x="177" y="136"/>
                    <a:pt x="176" y="138"/>
                  </a:cubicBezTo>
                  <a:cubicBezTo>
                    <a:pt x="175" y="139"/>
                    <a:pt x="175" y="138"/>
                    <a:pt x="175" y="139"/>
                  </a:cubicBezTo>
                  <a:cubicBezTo>
                    <a:pt x="181" y="139"/>
                    <a:pt x="178" y="139"/>
                    <a:pt x="183" y="137"/>
                  </a:cubicBezTo>
                  <a:cubicBezTo>
                    <a:pt x="185" y="136"/>
                    <a:pt x="186" y="135"/>
                    <a:pt x="189" y="135"/>
                  </a:cubicBezTo>
                  <a:cubicBezTo>
                    <a:pt x="190" y="133"/>
                    <a:pt x="193" y="132"/>
                    <a:pt x="195" y="131"/>
                  </a:cubicBezTo>
                  <a:cubicBezTo>
                    <a:pt x="204" y="125"/>
                    <a:pt x="204" y="125"/>
                    <a:pt x="204" y="125"/>
                  </a:cubicBezTo>
                  <a:cubicBezTo>
                    <a:pt x="204" y="125"/>
                    <a:pt x="204" y="125"/>
                    <a:pt x="204" y="125"/>
                  </a:cubicBezTo>
                  <a:cubicBezTo>
                    <a:pt x="207" y="124"/>
                    <a:pt x="207" y="124"/>
                    <a:pt x="207" y="124"/>
                  </a:cubicBezTo>
                  <a:cubicBezTo>
                    <a:pt x="209" y="122"/>
                    <a:pt x="212" y="120"/>
                    <a:pt x="213" y="117"/>
                  </a:cubicBezTo>
                  <a:cubicBezTo>
                    <a:pt x="216" y="109"/>
                    <a:pt x="216" y="109"/>
                    <a:pt x="216" y="109"/>
                  </a:cubicBezTo>
                  <a:cubicBezTo>
                    <a:pt x="217" y="103"/>
                    <a:pt x="217" y="103"/>
                    <a:pt x="217" y="103"/>
                  </a:cubicBezTo>
                  <a:cubicBezTo>
                    <a:pt x="213" y="100"/>
                    <a:pt x="211" y="95"/>
                    <a:pt x="207" y="93"/>
                  </a:cubicBezTo>
                  <a:cubicBezTo>
                    <a:pt x="206" y="93"/>
                    <a:pt x="206" y="93"/>
                    <a:pt x="206" y="92"/>
                  </a:cubicBezTo>
                  <a:cubicBezTo>
                    <a:pt x="195" y="89"/>
                    <a:pt x="195" y="89"/>
                    <a:pt x="195" y="89"/>
                  </a:cubicBezTo>
                  <a:cubicBezTo>
                    <a:pt x="193" y="88"/>
                    <a:pt x="189" y="89"/>
                    <a:pt x="186" y="88"/>
                  </a:cubicBezTo>
                  <a:cubicBezTo>
                    <a:pt x="183" y="87"/>
                    <a:pt x="179" y="87"/>
                    <a:pt x="176" y="88"/>
                  </a:cubicBezTo>
                  <a:cubicBezTo>
                    <a:pt x="172" y="88"/>
                    <a:pt x="172" y="88"/>
                    <a:pt x="172" y="88"/>
                  </a:cubicBezTo>
                  <a:cubicBezTo>
                    <a:pt x="169" y="88"/>
                    <a:pt x="166" y="88"/>
                    <a:pt x="163" y="89"/>
                  </a:cubicBezTo>
                  <a:cubicBezTo>
                    <a:pt x="162" y="89"/>
                    <a:pt x="163" y="88"/>
                    <a:pt x="162" y="90"/>
                  </a:cubicBezTo>
                  <a:cubicBezTo>
                    <a:pt x="161" y="90"/>
                    <a:pt x="159" y="89"/>
                    <a:pt x="158" y="90"/>
                  </a:cubicBezTo>
                  <a:cubicBezTo>
                    <a:pt x="151" y="91"/>
                    <a:pt x="151" y="91"/>
                    <a:pt x="151" y="91"/>
                  </a:cubicBezTo>
                  <a:cubicBezTo>
                    <a:pt x="149" y="91"/>
                    <a:pt x="151" y="91"/>
                    <a:pt x="150" y="91"/>
                  </a:cubicBezTo>
                  <a:cubicBezTo>
                    <a:pt x="149" y="92"/>
                    <a:pt x="149" y="92"/>
                    <a:pt x="148" y="92"/>
                  </a:cubicBezTo>
                  <a:cubicBezTo>
                    <a:pt x="138" y="94"/>
                    <a:pt x="138" y="94"/>
                    <a:pt x="138" y="94"/>
                  </a:cubicBezTo>
                  <a:cubicBezTo>
                    <a:pt x="137" y="95"/>
                    <a:pt x="139" y="93"/>
                    <a:pt x="138" y="94"/>
                  </a:cubicBezTo>
                  <a:cubicBezTo>
                    <a:pt x="137" y="95"/>
                    <a:pt x="138" y="95"/>
                    <a:pt x="137" y="95"/>
                  </a:cubicBezTo>
                  <a:cubicBezTo>
                    <a:pt x="136" y="96"/>
                    <a:pt x="136" y="96"/>
                    <a:pt x="136" y="96"/>
                  </a:cubicBezTo>
                  <a:cubicBezTo>
                    <a:pt x="135" y="95"/>
                    <a:pt x="136" y="96"/>
                    <a:pt x="134" y="96"/>
                  </a:cubicBezTo>
                  <a:cubicBezTo>
                    <a:pt x="131" y="97"/>
                    <a:pt x="131" y="97"/>
                    <a:pt x="131" y="97"/>
                  </a:cubicBezTo>
                  <a:cubicBezTo>
                    <a:pt x="132" y="98"/>
                    <a:pt x="131" y="96"/>
                    <a:pt x="131" y="98"/>
                  </a:cubicBezTo>
                  <a:cubicBezTo>
                    <a:pt x="130" y="99"/>
                    <a:pt x="131" y="99"/>
                    <a:pt x="129" y="99"/>
                  </a:cubicBezTo>
                  <a:cubicBezTo>
                    <a:pt x="129" y="99"/>
                    <a:pt x="128" y="99"/>
                    <a:pt x="127" y="100"/>
                  </a:cubicBezTo>
                  <a:cubicBezTo>
                    <a:pt x="126" y="100"/>
                    <a:pt x="127" y="100"/>
                    <a:pt x="126" y="100"/>
                  </a:cubicBezTo>
                  <a:cubicBezTo>
                    <a:pt x="125" y="101"/>
                    <a:pt x="125" y="101"/>
                    <a:pt x="125" y="101"/>
                  </a:cubicBezTo>
                  <a:cubicBezTo>
                    <a:pt x="123" y="102"/>
                    <a:pt x="121" y="101"/>
                    <a:pt x="119" y="102"/>
                  </a:cubicBezTo>
                  <a:cubicBezTo>
                    <a:pt x="119" y="102"/>
                    <a:pt x="119" y="102"/>
                    <a:pt x="119" y="102"/>
                  </a:cubicBezTo>
                  <a:cubicBezTo>
                    <a:pt x="119" y="102"/>
                    <a:pt x="119" y="102"/>
                    <a:pt x="119" y="102"/>
                  </a:cubicBezTo>
                  <a:cubicBezTo>
                    <a:pt x="107" y="107"/>
                    <a:pt x="107" y="107"/>
                    <a:pt x="107" y="107"/>
                  </a:cubicBezTo>
                  <a:cubicBezTo>
                    <a:pt x="106" y="107"/>
                    <a:pt x="106" y="107"/>
                    <a:pt x="106" y="107"/>
                  </a:cubicBezTo>
                  <a:cubicBezTo>
                    <a:pt x="105" y="107"/>
                    <a:pt x="105" y="107"/>
                    <a:pt x="104" y="107"/>
                  </a:cubicBezTo>
                  <a:cubicBezTo>
                    <a:pt x="104" y="110"/>
                    <a:pt x="101" y="107"/>
                    <a:pt x="100" y="109"/>
                  </a:cubicBezTo>
                  <a:cubicBezTo>
                    <a:pt x="96" y="109"/>
                    <a:pt x="99" y="112"/>
                    <a:pt x="90" y="112"/>
                  </a:cubicBezTo>
                  <a:cubicBezTo>
                    <a:pt x="89" y="114"/>
                    <a:pt x="89" y="114"/>
                    <a:pt x="87" y="115"/>
                  </a:cubicBezTo>
                  <a:cubicBezTo>
                    <a:pt x="86" y="115"/>
                    <a:pt x="87" y="115"/>
                    <a:pt x="86" y="115"/>
                  </a:cubicBezTo>
                  <a:cubicBezTo>
                    <a:pt x="83" y="116"/>
                    <a:pt x="87" y="115"/>
                    <a:pt x="84" y="116"/>
                  </a:cubicBezTo>
                  <a:cubicBezTo>
                    <a:pt x="84" y="116"/>
                    <a:pt x="84" y="116"/>
                    <a:pt x="84" y="116"/>
                  </a:cubicBezTo>
                  <a:cubicBezTo>
                    <a:pt x="84" y="116"/>
                    <a:pt x="84" y="116"/>
                    <a:pt x="84" y="116"/>
                  </a:cubicBezTo>
                  <a:cubicBezTo>
                    <a:pt x="84" y="116"/>
                    <a:pt x="84" y="116"/>
                    <a:pt x="84" y="116"/>
                  </a:cubicBezTo>
                  <a:cubicBezTo>
                    <a:pt x="80" y="117"/>
                    <a:pt x="80" y="117"/>
                    <a:pt x="80" y="117"/>
                  </a:cubicBezTo>
                  <a:cubicBezTo>
                    <a:pt x="79" y="118"/>
                    <a:pt x="78" y="119"/>
                    <a:pt x="77" y="120"/>
                  </a:cubicBezTo>
                  <a:cubicBezTo>
                    <a:pt x="75" y="121"/>
                    <a:pt x="75" y="121"/>
                    <a:pt x="75" y="121"/>
                  </a:cubicBezTo>
                  <a:cubicBezTo>
                    <a:pt x="74" y="121"/>
                    <a:pt x="73" y="121"/>
                    <a:pt x="71" y="122"/>
                  </a:cubicBezTo>
                  <a:cubicBezTo>
                    <a:pt x="71" y="122"/>
                    <a:pt x="71" y="122"/>
                    <a:pt x="71" y="122"/>
                  </a:cubicBezTo>
                  <a:cubicBezTo>
                    <a:pt x="69" y="123"/>
                    <a:pt x="69" y="123"/>
                    <a:pt x="69" y="123"/>
                  </a:cubicBezTo>
                  <a:cubicBezTo>
                    <a:pt x="68" y="124"/>
                    <a:pt x="70" y="124"/>
                    <a:pt x="67" y="124"/>
                  </a:cubicBezTo>
                  <a:cubicBezTo>
                    <a:pt x="64" y="127"/>
                    <a:pt x="64" y="127"/>
                    <a:pt x="64" y="127"/>
                  </a:cubicBezTo>
                  <a:cubicBezTo>
                    <a:pt x="61" y="130"/>
                    <a:pt x="62" y="132"/>
                    <a:pt x="57" y="132"/>
                  </a:cubicBezTo>
                  <a:cubicBezTo>
                    <a:pt x="57" y="133"/>
                    <a:pt x="57" y="133"/>
                    <a:pt x="58" y="133"/>
                  </a:cubicBezTo>
                  <a:cubicBezTo>
                    <a:pt x="54" y="133"/>
                    <a:pt x="58" y="134"/>
                    <a:pt x="55" y="134"/>
                  </a:cubicBezTo>
                  <a:cubicBezTo>
                    <a:pt x="54" y="134"/>
                    <a:pt x="54" y="134"/>
                    <a:pt x="53" y="134"/>
                  </a:cubicBezTo>
                  <a:cubicBezTo>
                    <a:pt x="50" y="136"/>
                    <a:pt x="47" y="138"/>
                    <a:pt x="44" y="138"/>
                  </a:cubicBezTo>
                  <a:cubicBezTo>
                    <a:pt x="44" y="139"/>
                    <a:pt x="45" y="139"/>
                    <a:pt x="44" y="139"/>
                  </a:cubicBezTo>
                  <a:cubicBezTo>
                    <a:pt x="39" y="140"/>
                    <a:pt x="39" y="140"/>
                    <a:pt x="39" y="140"/>
                  </a:cubicBezTo>
                  <a:cubicBezTo>
                    <a:pt x="39" y="140"/>
                    <a:pt x="39" y="140"/>
                    <a:pt x="38" y="140"/>
                  </a:cubicBezTo>
                  <a:cubicBezTo>
                    <a:pt x="35" y="141"/>
                    <a:pt x="35" y="141"/>
                    <a:pt x="35" y="141"/>
                  </a:cubicBezTo>
                  <a:cubicBezTo>
                    <a:pt x="34" y="142"/>
                    <a:pt x="33" y="143"/>
                    <a:pt x="31" y="142"/>
                  </a:cubicBezTo>
                  <a:cubicBezTo>
                    <a:pt x="31" y="142"/>
                    <a:pt x="31" y="142"/>
                    <a:pt x="31" y="142"/>
                  </a:cubicBezTo>
                  <a:cubicBezTo>
                    <a:pt x="24" y="140"/>
                    <a:pt x="24" y="140"/>
                    <a:pt x="24" y="140"/>
                  </a:cubicBezTo>
                  <a:cubicBezTo>
                    <a:pt x="25" y="135"/>
                    <a:pt x="25" y="135"/>
                    <a:pt x="25" y="135"/>
                  </a:cubicBezTo>
                  <a:cubicBezTo>
                    <a:pt x="25" y="134"/>
                    <a:pt x="25" y="134"/>
                    <a:pt x="25" y="134"/>
                  </a:cubicBezTo>
                  <a:cubicBezTo>
                    <a:pt x="26" y="133"/>
                    <a:pt x="26" y="133"/>
                    <a:pt x="26" y="133"/>
                  </a:cubicBezTo>
                  <a:cubicBezTo>
                    <a:pt x="26" y="133"/>
                    <a:pt x="27" y="132"/>
                    <a:pt x="27" y="132"/>
                  </a:cubicBezTo>
                  <a:cubicBezTo>
                    <a:pt x="29" y="130"/>
                    <a:pt x="30" y="128"/>
                    <a:pt x="32" y="129"/>
                  </a:cubicBezTo>
                  <a:cubicBezTo>
                    <a:pt x="32" y="126"/>
                    <a:pt x="38" y="123"/>
                    <a:pt x="40" y="121"/>
                  </a:cubicBezTo>
                  <a:cubicBezTo>
                    <a:pt x="41" y="121"/>
                    <a:pt x="40" y="121"/>
                    <a:pt x="41" y="120"/>
                  </a:cubicBezTo>
                  <a:cubicBezTo>
                    <a:pt x="43" y="119"/>
                    <a:pt x="45" y="118"/>
                    <a:pt x="46" y="117"/>
                  </a:cubicBezTo>
                  <a:cubicBezTo>
                    <a:pt x="47" y="115"/>
                    <a:pt x="47" y="115"/>
                    <a:pt x="47" y="115"/>
                  </a:cubicBezTo>
                  <a:cubicBezTo>
                    <a:pt x="48" y="115"/>
                    <a:pt x="48" y="115"/>
                    <a:pt x="49" y="114"/>
                  </a:cubicBezTo>
                  <a:cubicBezTo>
                    <a:pt x="59" y="106"/>
                    <a:pt x="59" y="106"/>
                    <a:pt x="59" y="106"/>
                  </a:cubicBezTo>
                  <a:cubicBezTo>
                    <a:pt x="61" y="104"/>
                    <a:pt x="66" y="102"/>
                    <a:pt x="67" y="100"/>
                  </a:cubicBezTo>
                  <a:cubicBezTo>
                    <a:pt x="70" y="99"/>
                    <a:pt x="70" y="98"/>
                    <a:pt x="72" y="98"/>
                  </a:cubicBezTo>
                  <a:cubicBezTo>
                    <a:pt x="76" y="97"/>
                    <a:pt x="75" y="97"/>
                    <a:pt x="77" y="98"/>
                  </a:cubicBezTo>
                  <a:cubicBezTo>
                    <a:pt x="90" y="99"/>
                    <a:pt x="90" y="99"/>
                    <a:pt x="90" y="99"/>
                  </a:cubicBezTo>
                  <a:cubicBezTo>
                    <a:pt x="93" y="98"/>
                    <a:pt x="93" y="98"/>
                    <a:pt x="93" y="98"/>
                  </a:cubicBezTo>
                  <a:cubicBezTo>
                    <a:pt x="95" y="96"/>
                    <a:pt x="97" y="94"/>
                    <a:pt x="98" y="91"/>
                  </a:cubicBezTo>
                  <a:cubicBezTo>
                    <a:pt x="101" y="85"/>
                    <a:pt x="99" y="89"/>
                    <a:pt x="105" y="87"/>
                  </a:cubicBezTo>
                  <a:cubicBezTo>
                    <a:pt x="111" y="84"/>
                    <a:pt x="109" y="87"/>
                    <a:pt x="116" y="86"/>
                  </a:cubicBezTo>
                  <a:cubicBezTo>
                    <a:pt x="117" y="87"/>
                    <a:pt x="117" y="86"/>
                    <a:pt x="119" y="87"/>
                  </a:cubicBezTo>
                  <a:cubicBezTo>
                    <a:pt x="120" y="87"/>
                    <a:pt x="119" y="87"/>
                    <a:pt x="120" y="87"/>
                  </a:cubicBezTo>
                  <a:cubicBezTo>
                    <a:pt x="120" y="88"/>
                    <a:pt x="120" y="88"/>
                    <a:pt x="120" y="88"/>
                  </a:cubicBezTo>
                  <a:cubicBezTo>
                    <a:pt x="122" y="88"/>
                    <a:pt x="122" y="88"/>
                    <a:pt x="123" y="88"/>
                  </a:cubicBezTo>
                  <a:cubicBezTo>
                    <a:pt x="125" y="87"/>
                    <a:pt x="124" y="88"/>
                    <a:pt x="125" y="87"/>
                  </a:cubicBezTo>
                  <a:cubicBezTo>
                    <a:pt x="127" y="85"/>
                    <a:pt x="127" y="85"/>
                    <a:pt x="127" y="85"/>
                  </a:cubicBezTo>
                  <a:cubicBezTo>
                    <a:pt x="127" y="86"/>
                    <a:pt x="127" y="86"/>
                    <a:pt x="127" y="86"/>
                  </a:cubicBezTo>
                  <a:cubicBezTo>
                    <a:pt x="128" y="84"/>
                    <a:pt x="128" y="84"/>
                    <a:pt x="129" y="84"/>
                  </a:cubicBezTo>
                  <a:cubicBezTo>
                    <a:pt x="131" y="83"/>
                    <a:pt x="131" y="81"/>
                    <a:pt x="132" y="80"/>
                  </a:cubicBezTo>
                  <a:cubicBezTo>
                    <a:pt x="132" y="80"/>
                    <a:pt x="132" y="80"/>
                    <a:pt x="132" y="80"/>
                  </a:cubicBezTo>
                  <a:cubicBezTo>
                    <a:pt x="132" y="80"/>
                    <a:pt x="132" y="80"/>
                    <a:pt x="133" y="80"/>
                  </a:cubicBezTo>
                  <a:cubicBezTo>
                    <a:pt x="136" y="78"/>
                    <a:pt x="133" y="77"/>
                    <a:pt x="136" y="79"/>
                  </a:cubicBezTo>
                  <a:cubicBezTo>
                    <a:pt x="136" y="77"/>
                    <a:pt x="136" y="77"/>
                    <a:pt x="135" y="77"/>
                  </a:cubicBezTo>
                  <a:cubicBezTo>
                    <a:pt x="136" y="77"/>
                    <a:pt x="137" y="76"/>
                    <a:pt x="137" y="76"/>
                  </a:cubicBezTo>
                  <a:cubicBezTo>
                    <a:pt x="138" y="76"/>
                    <a:pt x="137" y="76"/>
                    <a:pt x="138" y="77"/>
                  </a:cubicBezTo>
                  <a:cubicBezTo>
                    <a:pt x="138" y="74"/>
                    <a:pt x="139" y="74"/>
                    <a:pt x="140" y="73"/>
                  </a:cubicBezTo>
                  <a:cubicBezTo>
                    <a:pt x="142" y="70"/>
                    <a:pt x="142" y="70"/>
                    <a:pt x="142" y="70"/>
                  </a:cubicBezTo>
                  <a:cubicBezTo>
                    <a:pt x="144" y="69"/>
                    <a:pt x="143" y="69"/>
                    <a:pt x="143" y="70"/>
                  </a:cubicBezTo>
                  <a:cubicBezTo>
                    <a:pt x="146" y="70"/>
                    <a:pt x="148" y="69"/>
                    <a:pt x="151" y="67"/>
                  </a:cubicBezTo>
                  <a:cubicBezTo>
                    <a:pt x="161" y="62"/>
                    <a:pt x="161" y="62"/>
                    <a:pt x="161" y="62"/>
                  </a:cubicBezTo>
                  <a:cubicBezTo>
                    <a:pt x="161" y="62"/>
                    <a:pt x="162" y="61"/>
                    <a:pt x="162" y="61"/>
                  </a:cubicBezTo>
                  <a:cubicBezTo>
                    <a:pt x="166" y="62"/>
                    <a:pt x="166" y="62"/>
                    <a:pt x="166" y="62"/>
                  </a:cubicBezTo>
                  <a:cubicBezTo>
                    <a:pt x="166" y="61"/>
                    <a:pt x="166" y="61"/>
                    <a:pt x="166" y="61"/>
                  </a:cubicBezTo>
                  <a:cubicBezTo>
                    <a:pt x="167" y="61"/>
                    <a:pt x="167" y="61"/>
                    <a:pt x="168" y="61"/>
                  </a:cubicBezTo>
                  <a:cubicBezTo>
                    <a:pt x="169" y="60"/>
                    <a:pt x="170" y="59"/>
                    <a:pt x="173" y="59"/>
                  </a:cubicBezTo>
                  <a:cubicBezTo>
                    <a:pt x="181" y="59"/>
                    <a:pt x="172" y="61"/>
                    <a:pt x="177" y="61"/>
                  </a:cubicBezTo>
                  <a:close/>
                  <a:moveTo>
                    <a:pt x="170" y="144"/>
                  </a:moveTo>
                  <a:cubicBezTo>
                    <a:pt x="170" y="144"/>
                    <a:pt x="170" y="144"/>
                    <a:pt x="170" y="144"/>
                  </a:cubicBezTo>
                  <a:cubicBezTo>
                    <a:pt x="170" y="143"/>
                    <a:pt x="170" y="143"/>
                    <a:pt x="170" y="143"/>
                  </a:cubicBezTo>
                  <a:cubicBezTo>
                    <a:pt x="166" y="145"/>
                    <a:pt x="169" y="143"/>
                    <a:pt x="165" y="144"/>
                  </a:cubicBezTo>
                  <a:cubicBezTo>
                    <a:pt x="168" y="143"/>
                    <a:pt x="166" y="144"/>
                    <a:pt x="167" y="143"/>
                  </a:cubicBezTo>
                  <a:cubicBezTo>
                    <a:pt x="166" y="142"/>
                    <a:pt x="166" y="142"/>
                    <a:pt x="165" y="141"/>
                  </a:cubicBezTo>
                  <a:cubicBezTo>
                    <a:pt x="167" y="141"/>
                    <a:pt x="166" y="142"/>
                    <a:pt x="167" y="140"/>
                  </a:cubicBezTo>
                  <a:cubicBezTo>
                    <a:pt x="172" y="142"/>
                    <a:pt x="172" y="142"/>
                    <a:pt x="172" y="142"/>
                  </a:cubicBezTo>
                  <a:cubicBezTo>
                    <a:pt x="170" y="142"/>
                    <a:pt x="172" y="142"/>
                    <a:pt x="170" y="144"/>
                  </a:cubicBezTo>
                  <a:close/>
                  <a:moveTo>
                    <a:pt x="64" y="253"/>
                  </a:moveTo>
                  <a:cubicBezTo>
                    <a:pt x="63" y="252"/>
                    <a:pt x="63" y="250"/>
                    <a:pt x="64" y="248"/>
                  </a:cubicBezTo>
                  <a:cubicBezTo>
                    <a:pt x="65" y="247"/>
                    <a:pt x="65" y="247"/>
                    <a:pt x="67" y="247"/>
                  </a:cubicBezTo>
                  <a:cubicBezTo>
                    <a:pt x="65" y="252"/>
                    <a:pt x="65" y="254"/>
                    <a:pt x="64" y="253"/>
                  </a:cubicBezTo>
                  <a:close/>
                  <a:moveTo>
                    <a:pt x="161" y="147"/>
                  </a:moveTo>
                  <a:cubicBezTo>
                    <a:pt x="159" y="148"/>
                    <a:pt x="160" y="147"/>
                    <a:pt x="158" y="146"/>
                  </a:cubicBezTo>
                  <a:cubicBezTo>
                    <a:pt x="157" y="146"/>
                    <a:pt x="157" y="146"/>
                    <a:pt x="157" y="146"/>
                  </a:cubicBezTo>
                  <a:cubicBezTo>
                    <a:pt x="157" y="146"/>
                    <a:pt x="157" y="145"/>
                    <a:pt x="157" y="145"/>
                  </a:cubicBezTo>
                  <a:cubicBezTo>
                    <a:pt x="158" y="145"/>
                    <a:pt x="158" y="145"/>
                    <a:pt x="158" y="145"/>
                  </a:cubicBezTo>
                  <a:cubicBezTo>
                    <a:pt x="159" y="146"/>
                    <a:pt x="159" y="145"/>
                    <a:pt x="160" y="146"/>
                  </a:cubicBezTo>
                  <a:cubicBezTo>
                    <a:pt x="161" y="147"/>
                    <a:pt x="161" y="147"/>
                    <a:pt x="161" y="147"/>
                  </a:cubicBezTo>
                  <a:close/>
                  <a:moveTo>
                    <a:pt x="174" y="140"/>
                  </a:moveTo>
                  <a:cubicBezTo>
                    <a:pt x="173" y="143"/>
                    <a:pt x="173" y="143"/>
                    <a:pt x="173" y="143"/>
                  </a:cubicBezTo>
                  <a:cubicBezTo>
                    <a:pt x="173" y="139"/>
                    <a:pt x="173" y="139"/>
                    <a:pt x="173" y="139"/>
                  </a:cubicBezTo>
                  <a:cubicBezTo>
                    <a:pt x="175" y="139"/>
                    <a:pt x="174" y="139"/>
                    <a:pt x="175" y="140"/>
                  </a:cubicBezTo>
                  <a:cubicBezTo>
                    <a:pt x="175" y="140"/>
                    <a:pt x="175" y="140"/>
                    <a:pt x="174" y="140"/>
                  </a:cubicBezTo>
                  <a:close/>
                  <a:moveTo>
                    <a:pt x="68" y="242"/>
                  </a:moveTo>
                  <a:cubicBezTo>
                    <a:pt x="72" y="242"/>
                    <a:pt x="69" y="242"/>
                    <a:pt x="70" y="243"/>
                  </a:cubicBezTo>
                  <a:cubicBezTo>
                    <a:pt x="69" y="244"/>
                    <a:pt x="69" y="244"/>
                    <a:pt x="69" y="244"/>
                  </a:cubicBezTo>
                  <a:cubicBezTo>
                    <a:pt x="68" y="243"/>
                    <a:pt x="68" y="243"/>
                    <a:pt x="68" y="242"/>
                  </a:cubicBezTo>
                  <a:close/>
                  <a:moveTo>
                    <a:pt x="139" y="79"/>
                  </a:moveTo>
                  <a:cubicBezTo>
                    <a:pt x="140" y="77"/>
                    <a:pt x="140" y="77"/>
                    <a:pt x="140" y="77"/>
                  </a:cubicBezTo>
                  <a:cubicBezTo>
                    <a:pt x="140" y="77"/>
                    <a:pt x="140" y="77"/>
                    <a:pt x="140" y="77"/>
                  </a:cubicBezTo>
                  <a:cubicBezTo>
                    <a:pt x="142" y="78"/>
                    <a:pt x="142" y="78"/>
                    <a:pt x="142" y="78"/>
                  </a:cubicBezTo>
                  <a:cubicBezTo>
                    <a:pt x="140" y="79"/>
                    <a:pt x="139" y="78"/>
                    <a:pt x="140" y="80"/>
                  </a:cubicBezTo>
                  <a:cubicBezTo>
                    <a:pt x="139" y="79"/>
                    <a:pt x="139" y="79"/>
                    <a:pt x="139" y="79"/>
                  </a:cubicBezTo>
                  <a:close/>
                  <a:moveTo>
                    <a:pt x="71" y="241"/>
                  </a:moveTo>
                  <a:cubicBezTo>
                    <a:pt x="70" y="241"/>
                    <a:pt x="71" y="241"/>
                    <a:pt x="70" y="240"/>
                  </a:cubicBezTo>
                  <a:cubicBezTo>
                    <a:pt x="73" y="240"/>
                    <a:pt x="73" y="240"/>
                    <a:pt x="73" y="240"/>
                  </a:cubicBezTo>
                  <a:cubicBezTo>
                    <a:pt x="71" y="242"/>
                    <a:pt x="72" y="241"/>
                    <a:pt x="71" y="241"/>
                  </a:cubicBezTo>
                  <a:close/>
                  <a:moveTo>
                    <a:pt x="71" y="241"/>
                  </a:moveTo>
                  <a:cubicBezTo>
                    <a:pt x="71" y="243"/>
                    <a:pt x="72" y="242"/>
                    <a:pt x="70" y="242"/>
                  </a:cubicBezTo>
                  <a:cubicBezTo>
                    <a:pt x="71" y="241"/>
                    <a:pt x="70" y="242"/>
                    <a:pt x="71" y="241"/>
                  </a:cubicBezTo>
                  <a:close/>
                  <a:moveTo>
                    <a:pt x="156" y="146"/>
                  </a:moveTo>
                  <a:cubicBezTo>
                    <a:pt x="156" y="146"/>
                    <a:pt x="157" y="146"/>
                    <a:pt x="156" y="147"/>
                  </a:cubicBezTo>
                  <a:cubicBezTo>
                    <a:pt x="156" y="147"/>
                    <a:pt x="155" y="147"/>
                    <a:pt x="156" y="14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 name="Freeform 11"/>
            <p:cNvSpPr/>
            <p:nvPr/>
          </p:nvSpPr>
          <p:spPr bwMode="auto">
            <a:xfrm>
              <a:off x="4854397" y="4333606"/>
              <a:ext cx="200025" cy="247650"/>
            </a:xfrm>
            <a:custGeom>
              <a:avLst/>
              <a:gdLst>
                <a:gd name="T0" fmla="*/ 118 w 175"/>
                <a:gd name="T1" fmla="*/ 8 h 216"/>
                <a:gd name="T2" fmla="*/ 102 w 175"/>
                <a:gd name="T3" fmla="*/ 0 h 216"/>
                <a:gd name="T4" fmla="*/ 90 w 175"/>
                <a:gd name="T5" fmla="*/ 10 h 216"/>
                <a:gd name="T6" fmla="*/ 88 w 175"/>
                <a:gd name="T7" fmla="*/ 35 h 216"/>
                <a:gd name="T8" fmla="*/ 85 w 175"/>
                <a:gd name="T9" fmla="*/ 57 h 216"/>
                <a:gd name="T10" fmla="*/ 80 w 175"/>
                <a:gd name="T11" fmla="*/ 72 h 216"/>
                <a:gd name="T12" fmla="*/ 75 w 175"/>
                <a:gd name="T13" fmla="*/ 80 h 216"/>
                <a:gd name="T14" fmla="*/ 58 w 175"/>
                <a:gd name="T15" fmla="*/ 88 h 216"/>
                <a:gd name="T16" fmla="*/ 47 w 175"/>
                <a:gd name="T17" fmla="*/ 94 h 216"/>
                <a:gd name="T18" fmla="*/ 41 w 175"/>
                <a:gd name="T19" fmla="*/ 98 h 216"/>
                <a:gd name="T20" fmla="*/ 11 w 175"/>
                <a:gd name="T21" fmla="*/ 105 h 216"/>
                <a:gd name="T22" fmla="*/ 11 w 175"/>
                <a:gd name="T23" fmla="*/ 122 h 216"/>
                <a:gd name="T24" fmla="*/ 28 w 175"/>
                <a:gd name="T25" fmla="*/ 131 h 216"/>
                <a:gd name="T26" fmla="*/ 41 w 175"/>
                <a:gd name="T27" fmla="*/ 133 h 216"/>
                <a:gd name="T28" fmla="*/ 53 w 175"/>
                <a:gd name="T29" fmla="*/ 130 h 216"/>
                <a:gd name="T30" fmla="*/ 62 w 175"/>
                <a:gd name="T31" fmla="*/ 127 h 216"/>
                <a:gd name="T32" fmla="*/ 63 w 175"/>
                <a:gd name="T33" fmla="*/ 139 h 216"/>
                <a:gd name="T34" fmla="*/ 57 w 175"/>
                <a:gd name="T35" fmla="*/ 151 h 216"/>
                <a:gd name="T36" fmla="*/ 43 w 175"/>
                <a:gd name="T37" fmla="*/ 173 h 216"/>
                <a:gd name="T38" fmla="*/ 38 w 175"/>
                <a:gd name="T39" fmla="*/ 179 h 216"/>
                <a:gd name="T40" fmla="*/ 17 w 175"/>
                <a:gd name="T41" fmla="*/ 198 h 216"/>
                <a:gd name="T42" fmla="*/ 7 w 175"/>
                <a:gd name="T43" fmla="*/ 205 h 216"/>
                <a:gd name="T44" fmla="*/ 18 w 175"/>
                <a:gd name="T45" fmla="*/ 215 h 216"/>
                <a:gd name="T46" fmla="*/ 39 w 175"/>
                <a:gd name="T47" fmla="*/ 213 h 216"/>
                <a:gd name="T48" fmla="*/ 58 w 175"/>
                <a:gd name="T49" fmla="*/ 201 h 216"/>
                <a:gd name="T50" fmla="*/ 72 w 175"/>
                <a:gd name="T51" fmla="*/ 184 h 216"/>
                <a:gd name="T52" fmla="*/ 82 w 175"/>
                <a:gd name="T53" fmla="*/ 170 h 216"/>
                <a:gd name="T54" fmla="*/ 111 w 175"/>
                <a:gd name="T55" fmla="*/ 165 h 216"/>
                <a:gd name="T56" fmla="*/ 142 w 175"/>
                <a:gd name="T57" fmla="*/ 200 h 216"/>
                <a:gd name="T58" fmla="*/ 154 w 175"/>
                <a:gd name="T59" fmla="*/ 205 h 216"/>
                <a:gd name="T60" fmla="*/ 162 w 175"/>
                <a:gd name="T61" fmla="*/ 207 h 216"/>
                <a:gd name="T62" fmla="*/ 174 w 175"/>
                <a:gd name="T63" fmla="*/ 195 h 216"/>
                <a:gd name="T64" fmla="*/ 170 w 175"/>
                <a:gd name="T65" fmla="*/ 175 h 216"/>
                <a:gd name="T66" fmla="*/ 162 w 175"/>
                <a:gd name="T67" fmla="*/ 165 h 216"/>
                <a:gd name="T68" fmla="*/ 148 w 175"/>
                <a:gd name="T69" fmla="*/ 153 h 216"/>
                <a:gd name="T70" fmla="*/ 126 w 175"/>
                <a:gd name="T71" fmla="*/ 139 h 216"/>
                <a:gd name="T72" fmla="*/ 112 w 175"/>
                <a:gd name="T73" fmla="*/ 134 h 216"/>
                <a:gd name="T74" fmla="*/ 111 w 175"/>
                <a:gd name="T75" fmla="*/ 135 h 216"/>
                <a:gd name="T76" fmla="*/ 102 w 175"/>
                <a:gd name="T77" fmla="*/ 132 h 216"/>
                <a:gd name="T78" fmla="*/ 108 w 175"/>
                <a:gd name="T79" fmla="*/ 109 h 216"/>
                <a:gd name="T80" fmla="*/ 119 w 175"/>
                <a:gd name="T81" fmla="*/ 103 h 216"/>
                <a:gd name="T82" fmla="*/ 123 w 175"/>
                <a:gd name="T83" fmla="*/ 101 h 216"/>
                <a:gd name="T84" fmla="*/ 141 w 175"/>
                <a:gd name="T85" fmla="*/ 92 h 216"/>
                <a:gd name="T86" fmla="*/ 151 w 175"/>
                <a:gd name="T87" fmla="*/ 89 h 216"/>
                <a:gd name="T88" fmla="*/ 162 w 175"/>
                <a:gd name="T89" fmla="*/ 84 h 216"/>
                <a:gd name="T90" fmla="*/ 173 w 175"/>
                <a:gd name="T91" fmla="*/ 69 h 216"/>
                <a:gd name="T92" fmla="*/ 152 w 175"/>
                <a:gd name="T93" fmla="*/ 59 h 216"/>
                <a:gd name="T94" fmla="*/ 141 w 175"/>
                <a:gd name="T95" fmla="*/ 54 h 216"/>
                <a:gd name="T96" fmla="*/ 119 w 175"/>
                <a:gd name="T97" fmla="*/ 58 h 216"/>
                <a:gd name="T98" fmla="*/ 120 w 175"/>
                <a:gd name="T99" fmla="*/ 37 h 216"/>
                <a:gd name="T100" fmla="*/ 122 w 175"/>
                <a:gd name="T101" fmla="*/ 25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75" h="216">
                  <a:moveTo>
                    <a:pt x="121" y="13"/>
                  </a:moveTo>
                  <a:cubicBezTo>
                    <a:pt x="120" y="11"/>
                    <a:pt x="119" y="11"/>
                    <a:pt x="119" y="9"/>
                  </a:cubicBezTo>
                  <a:cubicBezTo>
                    <a:pt x="118" y="10"/>
                    <a:pt x="118" y="10"/>
                    <a:pt x="118" y="10"/>
                  </a:cubicBezTo>
                  <a:cubicBezTo>
                    <a:pt x="118" y="9"/>
                    <a:pt x="118" y="8"/>
                    <a:pt x="118" y="8"/>
                  </a:cubicBezTo>
                  <a:cubicBezTo>
                    <a:pt x="117" y="7"/>
                    <a:pt x="117" y="7"/>
                    <a:pt x="117" y="7"/>
                  </a:cubicBezTo>
                  <a:cubicBezTo>
                    <a:pt x="116" y="6"/>
                    <a:pt x="115" y="5"/>
                    <a:pt x="114" y="4"/>
                  </a:cubicBezTo>
                  <a:cubicBezTo>
                    <a:pt x="112" y="2"/>
                    <a:pt x="109" y="1"/>
                    <a:pt x="107" y="1"/>
                  </a:cubicBezTo>
                  <a:cubicBezTo>
                    <a:pt x="105" y="0"/>
                    <a:pt x="104" y="0"/>
                    <a:pt x="102" y="0"/>
                  </a:cubicBezTo>
                  <a:cubicBezTo>
                    <a:pt x="99" y="1"/>
                    <a:pt x="99" y="1"/>
                    <a:pt x="99" y="1"/>
                  </a:cubicBezTo>
                  <a:cubicBezTo>
                    <a:pt x="99" y="1"/>
                    <a:pt x="99" y="1"/>
                    <a:pt x="98" y="1"/>
                  </a:cubicBezTo>
                  <a:cubicBezTo>
                    <a:pt x="96" y="3"/>
                    <a:pt x="96" y="6"/>
                    <a:pt x="92" y="6"/>
                  </a:cubicBezTo>
                  <a:cubicBezTo>
                    <a:pt x="90" y="10"/>
                    <a:pt x="90" y="10"/>
                    <a:pt x="90" y="10"/>
                  </a:cubicBezTo>
                  <a:cubicBezTo>
                    <a:pt x="88" y="19"/>
                    <a:pt x="91" y="18"/>
                    <a:pt x="90" y="20"/>
                  </a:cubicBezTo>
                  <a:cubicBezTo>
                    <a:pt x="90" y="20"/>
                    <a:pt x="90" y="20"/>
                    <a:pt x="90" y="20"/>
                  </a:cubicBezTo>
                  <a:cubicBezTo>
                    <a:pt x="90" y="21"/>
                    <a:pt x="90" y="21"/>
                    <a:pt x="90" y="21"/>
                  </a:cubicBezTo>
                  <a:cubicBezTo>
                    <a:pt x="90" y="25"/>
                    <a:pt x="88" y="31"/>
                    <a:pt x="88" y="35"/>
                  </a:cubicBezTo>
                  <a:cubicBezTo>
                    <a:pt x="88" y="36"/>
                    <a:pt x="88" y="36"/>
                    <a:pt x="88" y="36"/>
                  </a:cubicBezTo>
                  <a:cubicBezTo>
                    <a:pt x="88" y="38"/>
                    <a:pt x="87" y="38"/>
                    <a:pt x="87" y="41"/>
                  </a:cubicBezTo>
                  <a:cubicBezTo>
                    <a:pt x="85" y="52"/>
                    <a:pt x="85" y="52"/>
                    <a:pt x="85" y="52"/>
                  </a:cubicBezTo>
                  <a:cubicBezTo>
                    <a:pt x="85" y="54"/>
                    <a:pt x="85" y="54"/>
                    <a:pt x="85" y="57"/>
                  </a:cubicBezTo>
                  <a:cubicBezTo>
                    <a:pt x="82" y="63"/>
                    <a:pt x="82" y="63"/>
                    <a:pt x="82" y="63"/>
                  </a:cubicBezTo>
                  <a:cubicBezTo>
                    <a:pt x="82" y="63"/>
                    <a:pt x="82" y="65"/>
                    <a:pt x="82" y="66"/>
                  </a:cubicBezTo>
                  <a:cubicBezTo>
                    <a:pt x="81" y="65"/>
                    <a:pt x="82" y="66"/>
                    <a:pt x="81" y="68"/>
                  </a:cubicBezTo>
                  <a:cubicBezTo>
                    <a:pt x="80" y="72"/>
                    <a:pt x="80" y="72"/>
                    <a:pt x="80" y="72"/>
                  </a:cubicBezTo>
                  <a:cubicBezTo>
                    <a:pt x="79" y="72"/>
                    <a:pt x="80" y="72"/>
                    <a:pt x="80" y="72"/>
                  </a:cubicBezTo>
                  <a:cubicBezTo>
                    <a:pt x="80" y="73"/>
                    <a:pt x="80" y="75"/>
                    <a:pt x="79" y="76"/>
                  </a:cubicBezTo>
                  <a:cubicBezTo>
                    <a:pt x="78" y="78"/>
                    <a:pt x="76" y="79"/>
                    <a:pt x="74" y="79"/>
                  </a:cubicBezTo>
                  <a:cubicBezTo>
                    <a:pt x="75" y="80"/>
                    <a:pt x="75" y="80"/>
                    <a:pt x="75" y="80"/>
                  </a:cubicBezTo>
                  <a:cubicBezTo>
                    <a:pt x="72" y="80"/>
                    <a:pt x="69" y="82"/>
                    <a:pt x="66" y="84"/>
                  </a:cubicBezTo>
                  <a:cubicBezTo>
                    <a:pt x="64" y="85"/>
                    <a:pt x="65" y="84"/>
                    <a:pt x="64" y="85"/>
                  </a:cubicBezTo>
                  <a:cubicBezTo>
                    <a:pt x="63" y="86"/>
                    <a:pt x="61" y="86"/>
                    <a:pt x="61" y="86"/>
                  </a:cubicBezTo>
                  <a:cubicBezTo>
                    <a:pt x="60" y="87"/>
                    <a:pt x="60" y="88"/>
                    <a:pt x="58" y="88"/>
                  </a:cubicBezTo>
                  <a:cubicBezTo>
                    <a:pt x="51" y="92"/>
                    <a:pt x="51" y="92"/>
                    <a:pt x="51" y="92"/>
                  </a:cubicBezTo>
                  <a:cubicBezTo>
                    <a:pt x="51" y="92"/>
                    <a:pt x="51" y="92"/>
                    <a:pt x="51" y="92"/>
                  </a:cubicBezTo>
                  <a:cubicBezTo>
                    <a:pt x="49" y="93"/>
                    <a:pt x="49" y="93"/>
                    <a:pt x="49" y="93"/>
                  </a:cubicBezTo>
                  <a:cubicBezTo>
                    <a:pt x="48" y="93"/>
                    <a:pt x="48" y="94"/>
                    <a:pt x="47" y="94"/>
                  </a:cubicBezTo>
                  <a:cubicBezTo>
                    <a:pt x="44" y="96"/>
                    <a:pt x="44" y="96"/>
                    <a:pt x="44" y="96"/>
                  </a:cubicBezTo>
                  <a:cubicBezTo>
                    <a:pt x="42" y="97"/>
                    <a:pt x="44" y="97"/>
                    <a:pt x="41" y="97"/>
                  </a:cubicBezTo>
                  <a:cubicBezTo>
                    <a:pt x="42" y="97"/>
                    <a:pt x="42" y="97"/>
                    <a:pt x="42" y="97"/>
                  </a:cubicBezTo>
                  <a:cubicBezTo>
                    <a:pt x="42" y="97"/>
                    <a:pt x="42" y="98"/>
                    <a:pt x="41" y="98"/>
                  </a:cubicBezTo>
                  <a:cubicBezTo>
                    <a:pt x="26" y="102"/>
                    <a:pt x="26" y="102"/>
                    <a:pt x="26" y="102"/>
                  </a:cubicBezTo>
                  <a:cubicBezTo>
                    <a:pt x="24" y="102"/>
                    <a:pt x="21" y="102"/>
                    <a:pt x="19" y="102"/>
                  </a:cubicBezTo>
                  <a:cubicBezTo>
                    <a:pt x="18" y="103"/>
                    <a:pt x="19" y="103"/>
                    <a:pt x="18" y="103"/>
                  </a:cubicBezTo>
                  <a:cubicBezTo>
                    <a:pt x="11" y="105"/>
                    <a:pt x="11" y="105"/>
                    <a:pt x="11" y="105"/>
                  </a:cubicBezTo>
                  <a:cubicBezTo>
                    <a:pt x="12" y="106"/>
                    <a:pt x="12" y="105"/>
                    <a:pt x="12" y="106"/>
                  </a:cubicBezTo>
                  <a:cubicBezTo>
                    <a:pt x="12" y="106"/>
                    <a:pt x="11" y="107"/>
                    <a:pt x="11" y="107"/>
                  </a:cubicBezTo>
                  <a:cubicBezTo>
                    <a:pt x="7" y="113"/>
                    <a:pt x="11" y="111"/>
                    <a:pt x="9" y="116"/>
                  </a:cubicBezTo>
                  <a:cubicBezTo>
                    <a:pt x="8" y="118"/>
                    <a:pt x="10" y="120"/>
                    <a:pt x="11" y="122"/>
                  </a:cubicBezTo>
                  <a:cubicBezTo>
                    <a:pt x="13" y="125"/>
                    <a:pt x="13" y="123"/>
                    <a:pt x="15" y="125"/>
                  </a:cubicBezTo>
                  <a:cubicBezTo>
                    <a:pt x="18" y="127"/>
                    <a:pt x="18" y="127"/>
                    <a:pt x="18" y="127"/>
                  </a:cubicBezTo>
                  <a:cubicBezTo>
                    <a:pt x="19" y="128"/>
                    <a:pt x="19" y="127"/>
                    <a:pt x="21" y="128"/>
                  </a:cubicBezTo>
                  <a:cubicBezTo>
                    <a:pt x="24" y="129"/>
                    <a:pt x="26" y="131"/>
                    <a:pt x="28" y="131"/>
                  </a:cubicBezTo>
                  <a:cubicBezTo>
                    <a:pt x="35" y="132"/>
                    <a:pt x="35" y="132"/>
                    <a:pt x="35" y="132"/>
                  </a:cubicBezTo>
                  <a:cubicBezTo>
                    <a:pt x="35" y="132"/>
                    <a:pt x="36" y="132"/>
                    <a:pt x="36" y="132"/>
                  </a:cubicBezTo>
                  <a:cubicBezTo>
                    <a:pt x="40" y="133"/>
                    <a:pt x="40" y="133"/>
                    <a:pt x="40" y="133"/>
                  </a:cubicBezTo>
                  <a:cubicBezTo>
                    <a:pt x="40" y="133"/>
                    <a:pt x="41" y="133"/>
                    <a:pt x="41" y="133"/>
                  </a:cubicBezTo>
                  <a:cubicBezTo>
                    <a:pt x="44" y="133"/>
                    <a:pt x="44" y="133"/>
                    <a:pt x="44" y="133"/>
                  </a:cubicBezTo>
                  <a:cubicBezTo>
                    <a:pt x="44" y="133"/>
                    <a:pt x="44" y="133"/>
                    <a:pt x="44" y="133"/>
                  </a:cubicBezTo>
                  <a:cubicBezTo>
                    <a:pt x="53" y="130"/>
                    <a:pt x="53" y="130"/>
                    <a:pt x="53" y="130"/>
                  </a:cubicBezTo>
                  <a:cubicBezTo>
                    <a:pt x="53" y="130"/>
                    <a:pt x="53" y="130"/>
                    <a:pt x="53" y="130"/>
                  </a:cubicBezTo>
                  <a:cubicBezTo>
                    <a:pt x="55" y="129"/>
                    <a:pt x="55" y="129"/>
                    <a:pt x="55" y="129"/>
                  </a:cubicBezTo>
                  <a:cubicBezTo>
                    <a:pt x="55" y="129"/>
                    <a:pt x="55" y="129"/>
                    <a:pt x="55" y="129"/>
                  </a:cubicBezTo>
                  <a:cubicBezTo>
                    <a:pt x="57" y="128"/>
                    <a:pt x="57" y="129"/>
                    <a:pt x="59" y="128"/>
                  </a:cubicBezTo>
                  <a:cubicBezTo>
                    <a:pt x="61" y="126"/>
                    <a:pt x="59" y="127"/>
                    <a:pt x="62" y="127"/>
                  </a:cubicBezTo>
                  <a:cubicBezTo>
                    <a:pt x="69" y="124"/>
                    <a:pt x="69" y="124"/>
                    <a:pt x="69" y="124"/>
                  </a:cubicBezTo>
                  <a:cubicBezTo>
                    <a:pt x="68" y="126"/>
                    <a:pt x="69" y="124"/>
                    <a:pt x="68" y="126"/>
                  </a:cubicBezTo>
                  <a:cubicBezTo>
                    <a:pt x="67" y="132"/>
                    <a:pt x="67" y="130"/>
                    <a:pt x="65" y="135"/>
                  </a:cubicBezTo>
                  <a:cubicBezTo>
                    <a:pt x="63" y="139"/>
                    <a:pt x="63" y="139"/>
                    <a:pt x="63" y="139"/>
                  </a:cubicBezTo>
                  <a:cubicBezTo>
                    <a:pt x="63" y="139"/>
                    <a:pt x="63" y="139"/>
                    <a:pt x="63" y="140"/>
                  </a:cubicBezTo>
                  <a:cubicBezTo>
                    <a:pt x="63" y="140"/>
                    <a:pt x="63" y="140"/>
                    <a:pt x="63" y="140"/>
                  </a:cubicBezTo>
                  <a:cubicBezTo>
                    <a:pt x="61" y="144"/>
                    <a:pt x="62" y="141"/>
                    <a:pt x="60" y="145"/>
                  </a:cubicBezTo>
                  <a:cubicBezTo>
                    <a:pt x="57" y="151"/>
                    <a:pt x="57" y="151"/>
                    <a:pt x="57" y="151"/>
                  </a:cubicBezTo>
                  <a:cubicBezTo>
                    <a:pt x="57" y="151"/>
                    <a:pt x="56" y="152"/>
                    <a:pt x="56" y="152"/>
                  </a:cubicBezTo>
                  <a:cubicBezTo>
                    <a:pt x="49" y="165"/>
                    <a:pt x="49" y="165"/>
                    <a:pt x="49" y="165"/>
                  </a:cubicBezTo>
                  <a:cubicBezTo>
                    <a:pt x="49" y="165"/>
                    <a:pt x="48" y="165"/>
                    <a:pt x="48" y="165"/>
                  </a:cubicBezTo>
                  <a:cubicBezTo>
                    <a:pt x="43" y="173"/>
                    <a:pt x="43" y="173"/>
                    <a:pt x="43" y="173"/>
                  </a:cubicBezTo>
                  <a:cubicBezTo>
                    <a:pt x="42" y="174"/>
                    <a:pt x="42" y="174"/>
                    <a:pt x="41" y="175"/>
                  </a:cubicBezTo>
                  <a:cubicBezTo>
                    <a:pt x="40" y="176"/>
                    <a:pt x="40" y="176"/>
                    <a:pt x="40" y="177"/>
                  </a:cubicBezTo>
                  <a:cubicBezTo>
                    <a:pt x="39" y="176"/>
                    <a:pt x="39" y="176"/>
                    <a:pt x="39" y="176"/>
                  </a:cubicBezTo>
                  <a:cubicBezTo>
                    <a:pt x="39" y="178"/>
                    <a:pt x="39" y="178"/>
                    <a:pt x="38" y="179"/>
                  </a:cubicBezTo>
                  <a:cubicBezTo>
                    <a:pt x="28" y="190"/>
                    <a:pt x="28" y="190"/>
                    <a:pt x="28" y="190"/>
                  </a:cubicBezTo>
                  <a:cubicBezTo>
                    <a:pt x="27" y="190"/>
                    <a:pt x="27" y="190"/>
                    <a:pt x="27" y="189"/>
                  </a:cubicBezTo>
                  <a:cubicBezTo>
                    <a:pt x="26" y="191"/>
                    <a:pt x="23" y="193"/>
                    <a:pt x="22" y="194"/>
                  </a:cubicBezTo>
                  <a:cubicBezTo>
                    <a:pt x="17" y="198"/>
                    <a:pt x="17" y="198"/>
                    <a:pt x="17" y="198"/>
                  </a:cubicBezTo>
                  <a:cubicBezTo>
                    <a:pt x="17" y="198"/>
                    <a:pt x="16" y="199"/>
                    <a:pt x="16" y="199"/>
                  </a:cubicBezTo>
                  <a:cubicBezTo>
                    <a:pt x="15" y="199"/>
                    <a:pt x="15" y="199"/>
                    <a:pt x="15" y="199"/>
                  </a:cubicBezTo>
                  <a:cubicBezTo>
                    <a:pt x="7" y="205"/>
                    <a:pt x="7" y="205"/>
                    <a:pt x="7" y="205"/>
                  </a:cubicBezTo>
                  <a:cubicBezTo>
                    <a:pt x="7" y="205"/>
                    <a:pt x="7" y="205"/>
                    <a:pt x="7" y="205"/>
                  </a:cubicBezTo>
                  <a:cubicBezTo>
                    <a:pt x="0" y="209"/>
                    <a:pt x="0" y="209"/>
                    <a:pt x="0" y="209"/>
                  </a:cubicBezTo>
                  <a:cubicBezTo>
                    <a:pt x="0" y="211"/>
                    <a:pt x="0" y="211"/>
                    <a:pt x="0" y="211"/>
                  </a:cubicBezTo>
                  <a:cubicBezTo>
                    <a:pt x="2" y="211"/>
                    <a:pt x="4" y="211"/>
                    <a:pt x="5" y="213"/>
                  </a:cubicBezTo>
                  <a:cubicBezTo>
                    <a:pt x="9" y="211"/>
                    <a:pt x="14" y="215"/>
                    <a:pt x="18" y="215"/>
                  </a:cubicBezTo>
                  <a:cubicBezTo>
                    <a:pt x="22" y="215"/>
                    <a:pt x="24" y="214"/>
                    <a:pt x="28" y="214"/>
                  </a:cubicBezTo>
                  <a:cubicBezTo>
                    <a:pt x="28" y="216"/>
                    <a:pt x="28" y="216"/>
                    <a:pt x="28" y="216"/>
                  </a:cubicBezTo>
                  <a:cubicBezTo>
                    <a:pt x="34" y="215"/>
                    <a:pt x="35" y="214"/>
                    <a:pt x="35" y="214"/>
                  </a:cubicBezTo>
                  <a:cubicBezTo>
                    <a:pt x="37" y="213"/>
                    <a:pt x="38" y="213"/>
                    <a:pt x="39" y="213"/>
                  </a:cubicBezTo>
                  <a:cubicBezTo>
                    <a:pt x="42" y="211"/>
                    <a:pt x="42" y="211"/>
                    <a:pt x="42" y="211"/>
                  </a:cubicBezTo>
                  <a:cubicBezTo>
                    <a:pt x="47" y="209"/>
                    <a:pt x="48" y="206"/>
                    <a:pt x="54" y="205"/>
                  </a:cubicBezTo>
                  <a:cubicBezTo>
                    <a:pt x="56" y="204"/>
                    <a:pt x="56" y="203"/>
                    <a:pt x="57" y="204"/>
                  </a:cubicBezTo>
                  <a:cubicBezTo>
                    <a:pt x="58" y="201"/>
                    <a:pt x="58" y="201"/>
                    <a:pt x="58" y="201"/>
                  </a:cubicBezTo>
                  <a:cubicBezTo>
                    <a:pt x="60" y="200"/>
                    <a:pt x="59" y="200"/>
                    <a:pt x="61" y="198"/>
                  </a:cubicBezTo>
                  <a:cubicBezTo>
                    <a:pt x="67" y="192"/>
                    <a:pt x="67" y="192"/>
                    <a:pt x="67" y="192"/>
                  </a:cubicBezTo>
                  <a:cubicBezTo>
                    <a:pt x="68" y="191"/>
                    <a:pt x="69" y="189"/>
                    <a:pt x="70" y="188"/>
                  </a:cubicBezTo>
                  <a:cubicBezTo>
                    <a:pt x="72" y="186"/>
                    <a:pt x="71" y="187"/>
                    <a:pt x="72" y="184"/>
                  </a:cubicBezTo>
                  <a:cubicBezTo>
                    <a:pt x="76" y="179"/>
                    <a:pt x="76" y="179"/>
                    <a:pt x="76" y="179"/>
                  </a:cubicBezTo>
                  <a:cubicBezTo>
                    <a:pt x="76" y="178"/>
                    <a:pt x="77" y="178"/>
                    <a:pt x="77" y="177"/>
                  </a:cubicBezTo>
                  <a:cubicBezTo>
                    <a:pt x="79" y="175"/>
                    <a:pt x="80" y="173"/>
                    <a:pt x="81" y="171"/>
                  </a:cubicBezTo>
                  <a:cubicBezTo>
                    <a:pt x="82" y="170"/>
                    <a:pt x="82" y="171"/>
                    <a:pt x="82" y="170"/>
                  </a:cubicBezTo>
                  <a:cubicBezTo>
                    <a:pt x="95" y="146"/>
                    <a:pt x="95" y="146"/>
                    <a:pt x="95" y="146"/>
                  </a:cubicBezTo>
                  <a:cubicBezTo>
                    <a:pt x="95" y="146"/>
                    <a:pt x="96" y="145"/>
                    <a:pt x="96" y="145"/>
                  </a:cubicBezTo>
                  <a:cubicBezTo>
                    <a:pt x="100" y="148"/>
                    <a:pt x="102" y="154"/>
                    <a:pt x="106" y="157"/>
                  </a:cubicBezTo>
                  <a:cubicBezTo>
                    <a:pt x="109" y="161"/>
                    <a:pt x="109" y="161"/>
                    <a:pt x="111" y="165"/>
                  </a:cubicBezTo>
                  <a:cubicBezTo>
                    <a:pt x="119" y="176"/>
                    <a:pt x="119" y="176"/>
                    <a:pt x="119" y="176"/>
                  </a:cubicBezTo>
                  <a:cubicBezTo>
                    <a:pt x="120" y="178"/>
                    <a:pt x="119" y="177"/>
                    <a:pt x="120" y="178"/>
                  </a:cubicBezTo>
                  <a:cubicBezTo>
                    <a:pt x="124" y="183"/>
                    <a:pt x="123" y="184"/>
                    <a:pt x="129" y="189"/>
                  </a:cubicBezTo>
                  <a:cubicBezTo>
                    <a:pt x="142" y="200"/>
                    <a:pt x="142" y="200"/>
                    <a:pt x="142" y="200"/>
                  </a:cubicBezTo>
                  <a:cubicBezTo>
                    <a:pt x="142" y="200"/>
                    <a:pt x="143" y="200"/>
                    <a:pt x="143" y="200"/>
                  </a:cubicBezTo>
                  <a:cubicBezTo>
                    <a:pt x="145" y="202"/>
                    <a:pt x="145" y="202"/>
                    <a:pt x="145" y="202"/>
                  </a:cubicBezTo>
                  <a:cubicBezTo>
                    <a:pt x="146" y="202"/>
                    <a:pt x="146" y="202"/>
                    <a:pt x="146" y="202"/>
                  </a:cubicBezTo>
                  <a:cubicBezTo>
                    <a:pt x="154" y="205"/>
                    <a:pt x="154" y="205"/>
                    <a:pt x="154" y="205"/>
                  </a:cubicBezTo>
                  <a:cubicBezTo>
                    <a:pt x="158" y="207"/>
                    <a:pt x="159" y="206"/>
                    <a:pt x="160" y="206"/>
                  </a:cubicBezTo>
                  <a:cubicBezTo>
                    <a:pt x="161" y="207"/>
                    <a:pt x="160" y="206"/>
                    <a:pt x="161" y="206"/>
                  </a:cubicBezTo>
                  <a:cubicBezTo>
                    <a:pt x="162" y="207"/>
                    <a:pt x="162" y="207"/>
                    <a:pt x="162" y="207"/>
                  </a:cubicBezTo>
                  <a:cubicBezTo>
                    <a:pt x="162" y="207"/>
                    <a:pt x="162" y="207"/>
                    <a:pt x="162" y="207"/>
                  </a:cubicBezTo>
                  <a:cubicBezTo>
                    <a:pt x="162" y="206"/>
                    <a:pt x="162" y="207"/>
                    <a:pt x="162" y="206"/>
                  </a:cubicBezTo>
                  <a:cubicBezTo>
                    <a:pt x="167" y="206"/>
                    <a:pt x="170" y="203"/>
                    <a:pt x="173" y="200"/>
                  </a:cubicBezTo>
                  <a:cubicBezTo>
                    <a:pt x="173" y="199"/>
                    <a:pt x="174" y="199"/>
                    <a:pt x="174" y="198"/>
                  </a:cubicBezTo>
                  <a:cubicBezTo>
                    <a:pt x="174" y="197"/>
                    <a:pt x="174" y="195"/>
                    <a:pt x="174" y="195"/>
                  </a:cubicBezTo>
                  <a:cubicBezTo>
                    <a:pt x="175" y="193"/>
                    <a:pt x="175" y="193"/>
                    <a:pt x="175" y="193"/>
                  </a:cubicBezTo>
                  <a:cubicBezTo>
                    <a:pt x="175" y="190"/>
                    <a:pt x="175" y="188"/>
                    <a:pt x="174" y="185"/>
                  </a:cubicBezTo>
                  <a:cubicBezTo>
                    <a:pt x="174" y="184"/>
                    <a:pt x="174" y="184"/>
                    <a:pt x="174" y="184"/>
                  </a:cubicBezTo>
                  <a:cubicBezTo>
                    <a:pt x="170" y="175"/>
                    <a:pt x="170" y="175"/>
                    <a:pt x="170" y="175"/>
                  </a:cubicBezTo>
                  <a:cubicBezTo>
                    <a:pt x="169" y="174"/>
                    <a:pt x="170" y="174"/>
                    <a:pt x="168" y="171"/>
                  </a:cubicBezTo>
                  <a:cubicBezTo>
                    <a:pt x="164" y="167"/>
                    <a:pt x="164" y="167"/>
                    <a:pt x="164" y="167"/>
                  </a:cubicBezTo>
                  <a:cubicBezTo>
                    <a:pt x="163" y="166"/>
                    <a:pt x="163" y="166"/>
                    <a:pt x="163" y="166"/>
                  </a:cubicBezTo>
                  <a:cubicBezTo>
                    <a:pt x="162" y="165"/>
                    <a:pt x="162" y="165"/>
                    <a:pt x="162" y="165"/>
                  </a:cubicBezTo>
                  <a:cubicBezTo>
                    <a:pt x="161" y="164"/>
                    <a:pt x="161" y="164"/>
                    <a:pt x="159" y="163"/>
                  </a:cubicBezTo>
                  <a:cubicBezTo>
                    <a:pt x="160" y="162"/>
                    <a:pt x="160" y="162"/>
                    <a:pt x="160" y="162"/>
                  </a:cubicBezTo>
                  <a:cubicBezTo>
                    <a:pt x="158" y="162"/>
                    <a:pt x="159" y="161"/>
                    <a:pt x="157" y="160"/>
                  </a:cubicBezTo>
                  <a:cubicBezTo>
                    <a:pt x="148" y="153"/>
                    <a:pt x="148" y="153"/>
                    <a:pt x="148" y="153"/>
                  </a:cubicBezTo>
                  <a:cubicBezTo>
                    <a:pt x="146" y="151"/>
                    <a:pt x="142" y="146"/>
                    <a:pt x="138" y="145"/>
                  </a:cubicBezTo>
                  <a:cubicBezTo>
                    <a:pt x="139" y="145"/>
                    <a:pt x="139" y="145"/>
                    <a:pt x="139" y="145"/>
                  </a:cubicBezTo>
                  <a:cubicBezTo>
                    <a:pt x="137" y="144"/>
                    <a:pt x="136" y="144"/>
                    <a:pt x="135" y="143"/>
                  </a:cubicBezTo>
                  <a:cubicBezTo>
                    <a:pt x="126" y="139"/>
                    <a:pt x="126" y="139"/>
                    <a:pt x="126" y="139"/>
                  </a:cubicBezTo>
                  <a:cubicBezTo>
                    <a:pt x="123" y="138"/>
                    <a:pt x="122" y="137"/>
                    <a:pt x="119" y="137"/>
                  </a:cubicBezTo>
                  <a:cubicBezTo>
                    <a:pt x="119" y="136"/>
                    <a:pt x="117" y="136"/>
                    <a:pt x="116" y="135"/>
                  </a:cubicBezTo>
                  <a:cubicBezTo>
                    <a:pt x="113" y="135"/>
                    <a:pt x="113" y="135"/>
                    <a:pt x="113" y="135"/>
                  </a:cubicBezTo>
                  <a:cubicBezTo>
                    <a:pt x="112" y="133"/>
                    <a:pt x="113" y="134"/>
                    <a:pt x="112" y="134"/>
                  </a:cubicBezTo>
                  <a:cubicBezTo>
                    <a:pt x="111" y="134"/>
                    <a:pt x="111" y="134"/>
                    <a:pt x="111" y="134"/>
                  </a:cubicBezTo>
                  <a:cubicBezTo>
                    <a:pt x="111" y="134"/>
                    <a:pt x="111" y="134"/>
                    <a:pt x="111" y="134"/>
                  </a:cubicBezTo>
                  <a:cubicBezTo>
                    <a:pt x="111" y="134"/>
                    <a:pt x="111" y="135"/>
                    <a:pt x="111" y="135"/>
                  </a:cubicBezTo>
                  <a:cubicBezTo>
                    <a:pt x="111" y="134"/>
                    <a:pt x="111" y="135"/>
                    <a:pt x="111" y="135"/>
                  </a:cubicBezTo>
                  <a:cubicBezTo>
                    <a:pt x="110" y="134"/>
                    <a:pt x="110" y="134"/>
                    <a:pt x="110" y="134"/>
                  </a:cubicBezTo>
                  <a:cubicBezTo>
                    <a:pt x="110" y="134"/>
                    <a:pt x="109" y="134"/>
                    <a:pt x="109" y="134"/>
                  </a:cubicBezTo>
                  <a:cubicBezTo>
                    <a:pt x="108" y="133"/>
                    <a:pt x="106" y="134"/>
                    <a:pt x="106" y="133"/>
                  </a:cubicBezTo>
                  <a:cubicBezTo>
                    <a:pt x="103" y="133"/>
                    <a:pt x="104" y="132"/>
                    <a:pt x="102" y="132"/>
                  </a:cubicBezTo>
                  <a:cubicBezTo>
                    <a:pt x="105" y="121"/>
                    <a:pt x="105" y="121"/>
                    <a:pt x="105" y="121"/>
                  </a:cubicBezTo>
                  <a:cubicBezTo>
                    <a:pt x="105" y="119"/>
                    <a:pt x="105" y="120"/>
                    <a:pt x="105" y="119"/>
                  </a:cubicBezTo>
                  <a:cubicBezTo>
                    <a:pt x="107" y="114"/>
                    <a:pt x="107" y="114"/>
                    <a:pt x="107" y="114"/>
                  </a:cubicBezTo>
                  <a:cubicBezTo>
                    <a:pt x="107" y="110"/>
                    <a:pt x="107" y="112"/>
                    <a:pt x="108" y="109"/>
                  </a:cubicBezTo>
                  <a:cubicBezTo>
                    <a:pt x="109" y="108"/>
                    <a:pt x="109" y="108"/>
                    <a:pt x="109" y="108"/>
                  </a:cubicBezTo>
                  <a:cubicBezTo>
                    <a:pt x="109" y="106"/>
                    <a:pt x="109" y="107"/>
                    <a:pt x="109" y="105"/>
                  </a:cubicBezTo>
                  <a:cubicBezTo>
                    <a:pt x="113" y="105"/>
                    <a:pt x="114" y="104"/>
                    <a:pt x="117" y="103"/>
                  </a:cubicBezTo>
                  <a:cubicBezTo>
                    <a:pt x="118" y="103"/>
                    <a:pt x="119" y="103"/>
                    <a:pt x="119" y="103"/>
                  </a:cubicBezTo>
                  <a:cubicBezTo>
                    <a:pt x="120" y="102"/>
                    <a:pt x="120" y="102"/>
                    <a:pt x="120" y="102"/>
                  </a:cubicBezTo>
                  <a:cubicBezTo>
                    <a:pt x="120" y="102"/>
                    <a:pt x="121" y="102"/>
                    <a:pt x="121" y="102"/>
                  </a:cubicBezTo>
                  <a:cubicBezTo>
                    <a:pt x="122" y="102"/>
                    <a:pt x="122" y="102"/>
                    <a:pt x="122" y="102"/>
                  </a:cubicBezTo>
                  <a:cubicBezTo>
                    <a:pt x="124" y="101"/>
                    <a:pt x="122" y="102"/>
                    <a:pt x="123" y="101"/>
                  </a:cubicBezTo>
                  <a:cubicBezTo>
                    <a:pt x="135" y="96"/>
                    <a:pt x="135" y="96"/>
                    <a:pt x="135" y="96"/>
                  </a:cubicBezTo>
                  <a:cubicBezTo>
                    <a:pt x="136" y="95"/>
                    <a:pt x="136" y="95"/>
                    <a:pt x="137" y="95"/>
                  </a:cubicBezTo>
                  <a:cubicBezTo>
                    <a:pt x="139" y="93"/>
                    <a:pt x="139" y="93"/>
                    <a:pt x="141" y="93"/>
                  </a:cubicBezTo>
                  <a:cubicBezTo>
                    <a:pt x="141" y="92"/>
                    <a:pt x="141" y="92"/>
                    <a:pt x="141" y="92"/>
                  </a:cubicBezTo>
                  <a:cubicBezTo>
                    <a:pt x="143" y="92"/>
                    <a:pt x="142" y="92"/>
                    <a:pt x="143" y="91"/>
                  </a:cubicBezTo>
                  <a:cubicBezTo>
                    <a:pt x="144" y="91"/>
                    <a:pt x="144" y="91"/>
                    <a:pt x="144" y="91"/>
                  </a:cubicBezTo>
                  <a:cubicBezTo>
                    <a:pt x="151" y="90"/>
                    <a:pt x="151" y="90"/>
                    <a:pt x="151" y="90"/>
                  </a:cubicBezTo>
                  <a:cubicBezTo>
                    <a:pt x="151" y="90"/>
                    <a:pt x="151" y="89"/>
                    <a:pt x="151" y="89"/>
                  </a:cubicBezTo>
                  <a:cubicBezTo>
                    <a:pt x="152" y="89"/>
                    <a:pt x="152" y="89"/>
                    <a:pt x="152" y="89"/>
                  </a:cubicBezTo>
                  <a:cubicBezTo>
                    <a:pt x="159" y="88"/>
                    <a:pt x="159" y="88"/>
                    <a:pt x="159" y="88"/>
                  </a:cubicBezTo>
                  <a:cubicBezTo>
                    <a:pt x="160" y="85"/>
                    <a:pt x="159" y="89"/>
                    <a:pt x="160" y="86"/>
                  </a:cubicBezTo>
                  <a:cubicBezTo>
                    <a:pt x="161" y="84"/>
                    <a:pt x="161" y="85"/>
                    <a:pt x="162" y="84"/>
                  </a:cubicBezTo>
                  <a:cubicBezTo>
                    <a:pt x="163" y="82"/>
                    <a:pt x="162" y="83"/>
                    <a:pt x="163" y="82"/>
                  </a:cubicBezTo>
                  <a:cubicBezTo>
                    <a:pt x="164" y="80"/>
                    <a:pt x="168" y="77"/>
                    <a:pt x="170" y="76"/>
                  </a:cubicBezTo>
                  <a:cubicBezTo>
                    <a:pt x="172" y="76"/>
                    <a:pt x="172" y="75"/>
                    <a:pt x="173" y="74"/>
                  </a:cubicBezTo>
                  <a:cubicBezTo>
                    <a:pt x="173" y="69"/>
                    <a:pt x="173" y="69"/>
                    <a:pt x="173" y="69"/>
                  </a:cubicBezTo>
                  <a:cubicBezTo>
                    <a:pt x="169" y="65"/>
                    <a:pt x="169" y="65"/>
                    <a:pt x="169" y="65"/>
                  </a:cubicBezTo>
                  <a:cubicBezTo>
                    <a:pt x="167" y="63"/>
                    <a:pt x="167" y="64"/>
                    <a:pt x="164" y="63"/>
                  </a:cubicBezTo>
                  <a:cubicBezTo>
                    <a:pt x="156" y="60"/>
                    <a:pt x="156" y="60"/>
                    <a:pt x="156" y="60"/>
                  </a:cubicBezTo>
                  <a:cubicBezTo>
                    <a:pt x="155" y="59"/>
                    <a:pt x="153" y="59"/>
                    <a:pt x="152" y="59"/>
                  </a:cubicBezTo>
                  <a:cubicBezTo>
                    <a:pt x="152" y="59"/>
                    <a:pt x="153" y="59"/>
                    <a:pt x="152" y="59"/>
                  </a:cubicBezTo>
                  <a:cubicBezTo>
                    <a:pt x="151" y="58"/>
                    <a:pt x="151" y="58"/>
                    <a:pt x="151" y="58"/>
                  </a:cubicBezTo>
                  <a:cubicBezTo>
                    <a:pt x="150" y="57"/>
                    <a:pt x="151" y="58"/>
                    <a:pt x="149" y="57"/>
                  </a:cubicBezTo>
                  <a:cubicBezTo>
                    <a:pt x="141" y="54"/>
                    <a:pt x="141" y="54"/>
                    <a:pt x="141" y="54"/>
                  </a:cubicBezTo>
                  <a:cubicBezTo>
                    <a:pt x="137" y="53"/>
                    <a:pt x="133" y="53"/>
                    <a:pt x="129" y="54"/>
                  </a:cubicBezTo>
                  <a:cubicBezTo>
                    <a:pt x="128" y="54"/>
                    <a:pt x="128" y="54"/>
                    <a:pt x="128" y="54"/>
                  </a:cubicBezTo>
                  <a:cubicBezTo>
                    <a:pt x="127" y="54"/>
                    <a:pt x="125" y="55"/>
                    <a:pt x="124" y="55"/>
                  </a:cubicBezTo>
                  <a:cubicBezTo>
                    <a:pt x="119" y="58"/>
                    <a:pt x="119" y="58"/>
                    <a:pt x="119" y="58"/>
                  </a:cubicBezTo>
                  <a:cubicBezTo>
                    <a:pt x="118" y="58"/>
                    <a:pt x="118" y="58"/>
                    <a:pt x="118" y="58"/>
                  </a:cubicBezTo>
                  <a:cubicBezTo>
                    <a:pt x="119" y="51"/>
                    <a:pt x="119" y="51"/>
                    <a:pt x="119" y="51"/>
                  </a:cubicBezTo>
                  <a:cubicBezTo>
                    <a:pt x="119" y="50"/>
                    <a:pt x="119" y="45"/>
                    <a:pt x="120" y="42"/>
                  </a:cubicBezTo>
                  <a:cubicBezTo>
                    <a:pt x="120" y="41"/>
                    <a:pt x="120" y="39"/>
                    <a:pt x="120" y="37"/>
                  </a:cubicBezTo>
                  <a:cubicBezTo>
                    <a:pt x="121" y="35"/>
                    <a:pt x="121" y="35"/>
                    <a:pt x="121" y="35"/>
                  </a:cubicBezTo>
                  <a:cubicBezTo>
                    <a:pt x="121" y="33"/>
                    <a:pt x="121" y="32"/>
                    <a:pt x="121" y="30"/>
                  </a:cubicBezTo>
                  <a:cubicBezTo>
                    <a:pt x="121" y="26"/>
                    <a:pt x="121" y="26"/>
                    <a:pt x="121" y="26"/>
                  </a:cubicBezTo>
                  <a:cubicBezTo>
                    <a:pt x="121" y="25"/>
                    <a:pt x="120" y="25"/>
                    <a:pt x="122" y="25"/>
                  </a:cubicBezTo>
                  <a:cubicBezTo>
                    <a:pt x="122" y="21"/>
                    <a:pt x="122" y="21"/>
                    <a:pt x="122" y="21"/>
                  </a:cubicBezTo>
                  <a:cubicBezTo>
                    <a:pt x="122" y="15"/>
                    <a:pt x="122" y="15"/>
                    <a:pt x="121" y="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 name="Freeform 12"/>
            <p:cNvSpPr>
              <a:spLocks noEditPoints="1"/>
            </p:cNvSpPr>
            <p:nvPr/>
          </p:nvSpPr>
          <p:spPr bwMode="auto">
            <a:xfrm>
              <a:off x="4557534" y="4252643"/>
              <a:ext cx="242888" cy="369888"/>
            </a:xfrm>
            <a:custGeom>
              <a:avLst/>
              <a:gdLst>
                <a:gd name="T0" fmla="*/ 148 w 212"/>
                <a:gd name="T1" fmla="*/ 261 h 322"/>
                <a:gd name="T2" fmla="*/ 107 w 212"/>
                <a:gd name="T3" fmla="*/ 211 h 322"/>
                <a:gd name="T4" fmla="*/ 121 w 212"/>
                <a:gd name="T5" fmla="*/ 193 h 322"/>
                <a:gd name="T6" fmla="*/ 111 w 212"/>
                <a:gd name="T7" fmla="*/ 211 h 322"/>
                <a:gd name="T8" fmla="*/ 113 w 212"/>
                <a:gd name="T9" fmla="*/ 149 h 322"/>
                <a:gd name="T10" fmla="*/ 147 w 212"/>
                <a:gd name="T11" fmla="*/ 148 h 322"/>
                <a:gd name="T12" fmla="*/ 136 w 212"/>
                <a:gd name="T13" fmla="*/ 166 h 322"/>
                <a:gd name="T14" fmla="*/ 135 w 212"/>
                <a:gd name="T15" fmla="*/ 176 h 322"/>
                <a:gd name="T16" fmla="*/ 140 w 212"/>
                <a:gd name="T17" fmla="*/ 186 h 322"/>
                <a:gd name="T18" fmla="*/ 153 w 212"/>
                <a:gd name="T19" fmla="*/ 229 h 322"/>
                <a:gd name="T20" fmla="*/ 153 w 212"/>
                <a:gd name="T21" fmla="*/ 186 h 322"/>
                <a:gd name="T22" fmla="*/ 116 w 212"/>
                <a:gd name="T23" fmla="*/ 147 h 322"/>
                <a:gd name="T24" fmla="*/ 133 w 212"/>
                <a:gd name="T25" fmla="*/ 128 h 322"/>
                <a:gd name="T26" fmla="*/ 123 w 212"/>
                <a:gd name="T27" fmla="*/ 117 h 322"/>
                <a:gd name="T28" fmla="*/ 160 w 212"/>
                <a:gd name="T29" fmla="*/ 97 h 322"/>
                <a:gd name="T30" fmla="*/ 161 w 212"/>
                <a:gd name="T31" fmla="*/ 96 h 322"/>
                <a:gd name="T32" fmla="*/ 95 w 212"/>
                <a:gd name="T33" fmla="*/ 83 h 322"/>
                <a:gd name="T34" fmla="*/ 130 w 212"/>
                <a:gd name="T35" fmla="*/ 96 h 322"/>
                <a:gd name="T36" fmla="*/ 140 w 212"/>
                <a:gd name="T37" fmla="*/ 89 h 322"/>
                <a:gd name="T38" fmla="*/ 130 w 212"/>
                <a:gd name="T39" fmla="*/ 95 h 322"/>
                <a:gd name="T40" fmla="*/ 124 w 212"/>
                <a:gd name="T41" fmla="*/ 141 h 322"/>
                <a:gd name="T42" fmla="*/ 140 w 212"/>
                <a:gd name="T43" fmla="*/ 122 h 322"/>
                <a:gd name="T44" fmla="*/ 148 w 212"/>
                <a:gd name="T45" fmla="*/ 110 h 322"/>
                <a:gd name="T46" fmla="*/ 167 w 212"/>
                <a:gd name="T47" fmla="*/ 94 h 322"/>
                <a:gd name="T48" fmla="*/ 173 w 212"/>
                <a:gd name="T49" fmla="*/ 61 h 322"/>
                <a:gd name="T50" fmla="*/ 137 w 212"/>
                <a:gd name="T51" fmla="*/ 73 h 322"/>
                <a:gd name="T52" fmla="*/ 105 w 212"/>
                <a:gd name="T53" fmla="*/ 109 h 322"/>
                <a:gd name="T54" fmla="*/ 80 w 212"/>
                <a:gd name="T55" fmla="*/ 153 h 322"/>
                <a:gd name="T56" fmla="*/ 63 w 212"/>
                <a:gd name="T57" fmla="*/ 101 h 322"/>
                <a:gd name="T58" fmla="*/ 113 w 212"/>
                <a:gd name="T59" fmla="*/ 75 h 322"/>
                <a:gd name="T60" fmla="*/ 123 w 212"/>
                <a:gd name="T61" fmla="*/ 71 h 322"/>
                <a:gd name="T62" fmla="*/ 149 w 212"/>
                <a:gd name="T63" fmla="*/ 52 h 322"/>
                <a:gd name="T64" fmla="*/ 150 w 212"/>
                <a:gd name="T65" fmla="*/ 0 h 322"/>
                <a:gd name="T66" fmla="*/ 103 w 212"/>
                <a:gd name="T67" fmla="*/ 56 h 322"/>
                <a:gd name="T68" fmla="*/ 41 w 212"/>
                <a:gd name="T69" fmla="*/ 95 h 322"/>
                <a:gd name="T70" fmla="*/ 4 w 212"/>
                <a:gd name="T71" fmla="*/ 109 h 322"/>
                <a:gd name="T72" fmla="*/ 40 w 212"/>
                <a:gd name="T73" fmla="*/ 133 h 322"/>
                <a:gd name="T74" fmla="*/ 33 w 212"/>
                <a:gd name="T75" fmla="*/ 198 h 322"/>
                <a:gd name="T76" fmla="*/ 17 w 212"/>
                <a:gd name="T77" fmla="*/ 258 h 322"/>
                <a:gd name="T78" fmla="*/ 55 w 212"/>
                <a:gd name="T79" fmla="*/ 255 h 322"/>
                <a:gd name="T80" fmla="*/ 65 w 212"/>
                <a:gd name="T81" fmla="*/ 227 h 322"/>
                <a:gd name="T82" fmla="*/ 83 w 212"/>
                <a:gd name="T83" fmla="*/ 238 h 322"/>
                <a:gd name="T84" fmla="*/ 103 w 212"/>
                <a:gd name="T85" fmla="*/ 231 h 322"/>
                <a:gd name="T86" fmla="*/ 122 w 212"/>
                <a:gd name="T87" fmla="*/ 197 h 322"/>
                <a:gd name="T88" fmla="*/ 105 w 212"/>
                <a:gd name="T89" fmla="*/ 260 h 322"/>
                <a:gd name="T90" fmla="*/ 63 w 212"/>
                <a:gd name="T91" fmla="*/ 287 h 322"/>
                <a:gd name="T92" fmla="*/ 44 w 212"/>
                <a:gd name="T93" fmla="*/ 301 h 322"/>
                <a:gd name="T94" fmla="*/ 87 w 212"/>
                <a:gd name="T95" fmla="*/ 304 h 322"/>
                <a:gd name="T96" fmla="*/ 115 w 212"/>
                <a:gd name="T97" fmla="*/ 294 h 322"/>
                <a:gd name="T98" fmla="*/ 153 w 212"/>
                <a:gd name="T99" fmla="*/ 279 h 322"/>
                <a:gd name="T100" fmla="*/ 193 w 212"/>
                <a:gd name="T101" fmla="*/ 321 h 322"/>
                <a:gd name="T102" fmla="*/ 195 w 212"/>
                <a:gd name="T103" fmla="*/ 282 h 322"/>
                <a:gd name="T104" fmla="*/ 187 w 212"/>
                <a:gd name="T105" fmla="*/ 199 h 322"/>
                <a:gd name="T106" fmla="*/ 198 w 212"/>
                <a:gd name="T107" fmla="*/ 169 h 322"/>
                <a:gd name="T108" fmla="*/ 177 w 212"/>
                <a:gd name="T109" fmla="*/ 121 h 322"/>
                <a:gd name="T110" fmla="*/ 150 w 212"/>
                <a:gd name="T111" fmla="*/ 133 h 322"/>
                <a:gd name="T112" fmla="*/ 123 w 212"/>
                <a:gd name="T113" fmla="*/ 162 h 322"/>
                <a:gd name="T114" fmla="*/ 142 w 212"/>
                <a:gd name="T115" fmla="*/ 157 h 322"/>
                <a:gd name="T116" fmla="*/ 147 w 212"/>
                <a:gd name="T117" fmla="*/ 156 h 322"/>
                <a:gd name="T118" fmla="*/ 142 w 212"/>
                <a:gd name="T119" fmla="*/ 163 h 322"/>
                <a:gd name="T120" fmla="*/ 123 w 212"/>
                <a:gd name="T121" fmla="*/ 145 h 322"/>
                <a:gd name="T122" fmla="*/ 32 w 212"/>
                <a:gd name="T123" fmla="*/ 115 h 322"/>
                <a:gd name="T124" fmla="*/ 33 w 212"/>
                <a:gd name="T125" fmla="*/ 299 h 3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12" h="322">
                  <a:moveTo>
                    <a:pt x="160" y="287"/>
                  </a:moveTo>
                  <a:cubicBezTo>
                    <a:pt x="160" y="287"/>
                    <a:pt x="161" y="286"/>
                    <a:pt x="160" y="287"/>
                  </a:cubicBezTo>
                  <a:cubicBezTo>
                    <a:pt x="160" y="288"/>
                    <a:pt x="162" y="288"/>
                    <a:pt x="160" y="288"/>
                  </a:cubicBezTo>
                  <a:cubicBezTo>
                    <a:pt x="159" y="288"/>
                    <a:pt x="160" y="288"/>
                    <a:pt x="160" y="287"/>
                  </a:cubicBezTo>
                  <a:close/>
                  <a:moveTo>
                    <a:pt x="142" y="244"/>
                  </a:moveTo>
                  <a:cubicBezTo>
                    <a:pt x="143" y="242"/>
                    <a:pt x="145" y="240"/>
                    <a:pt x="147" y="241"/>
                  </a:cubicBezTo>
                  <a:cubicBezTo>
                    <a:pt x="149" y="243"/>
                    <a:pt x="149" y="243"/>
                    <a:pt x="149" y="243"/>
                  </a:cubicBezTo>
                  <a:cubicBezTo>
                    <a:pt x="149" y="244"/>
                    <a:pt x="149" y="243"/>
                    <a:pt x="150" y="244"/>
                  </a:cubicBezTo>
                  <a:cubicBezTo>
                    <a:pt x="152" y="248"/>
                    <a:pt x="152" y="248"/>
                    <a:pt x="152" y="248"/>
                  </a:cubicBezTo>
                  <a:cubicBezTo>
                    <a:pt x="155" y="254"/>
                    <a:pt x="154" y="260"/>
                    <a:pt x="151" y="262"/>
                  </a:cubicBezTo>
                  <a:cubicBezTo>
                    <a:pt x="151" y="262"/>
                    <a:pt x="151" y="262"/>
                    <a:pt x="151" y="262"/>
                  </a:cubicBezTo>
                  <a:cubicBezTo>
                    <a:pt x="149" y="261"/>
                    <a:pt x="149" y="261"/>
                    <a:pt x="149" y="261"/>
                  </a:cubicBezTo>
                  <a:cubicBezTo>
                    <a:pt x="148" y="261"/>
                    <a:pt x="148" y="261"/>
                    <a:pt x="148" y="261"/>
                  </a:cubicBezTo>
                  <a:cubicBezTo>
                    <a:pt x="146" y="260"/>
                    <a:pt x="147" y="261"/>
                    <a:pt x="142" y="260"/>
                  </a:cubicBezTo>
                  <a:cubicBezTo>
                    <a:pt x="141" y="260"/>
                    <a:pt x="141" y="260"/>
                    <a:pt x="141" y="260"/>
                  </a:cubicBezTo>
                  <a:cubicBezTo>
                    <a:pt x="140" y="260"/>
                    <a:pt x="141" y="259"/>
                    <a:pt x="140" y="260"/>
                  </a:cubicBezTo>
                  <a:cubicBezTo>
                    <a:pt x="140" y="260"/>
                    <a:pt x="139" y="259"/>
                    <a:pt x="139" y="259"/>
                  </a:cubicBezTo>
                  <a:cubicBezTo>
                    <a:pt x="139" y="257"/>
                    <a:pt x="139" y="257"/>
                    <a:pt x="139" y="257"/>
                  </a:cubicBezTo>
                  <a:cubicBezTo>
                    <a:pt x="141" y="258"/>
                    <a:pt x="138" y="256"/>
                    <a:pt x="140" y="257"/>
                  </a:cubicBezTo>
                  <a:cubicBezTo>
                    <a:pt x="142" y="253"/>
                    <a:pt x="142" y="253"/>
                    <a:pt x="142" y="253"/>
                  </a:cubicBezTo>
                  <a:cubicBezTo>
                    <a:pt x="144" y="248"/>
                    <a:pt x="146" y="249"/>
                    <a:pt x="142" y="244"/>
                  </a:cubicBezTo>
                  <a:close/>
                  <a:moveTo>
                    <a:pt x="108" y="216"/>
                  </a:moveTo>
                  <a:cubicBezTo>
                    <a:pt x="108" y="218"/>
                    <a:pt x="108" y="218"/>
                    <a:pt x="108" y="218"/>
                  </a:cubicBezTo>
                  <a:cubicBezTo>
                    <a:pt x="107" y="216"/>
                    <a:pt x="107" y="217"/>
                    <a:pt x="108" y="216"/>
                  </a:cubicBezTo>
                  <a:close/>
                  <a:moveTo>
                    <a:pt x="106" y="214"/>
                  </a:moveTo>
                  <a:cubicBezTo>
                    <a:pt x="106" y="212"/>
                    <a:pt x="107" y="212"/>
                    <a:pt x="107" y="211"/>
                  </a:cubicBezTo>
                  <a:cubicBezTo>
                    <a:pt x="107" y="211"/>
                    <a:pt x="109" y="212"/>
                    <a:pt x="106" y="214"/>
                  </a:cubicBezTo>
                  <a:close/>
                  <a:moveTo>
                    <a:pt x="123" y="195"/>
                  </a:moveTo>
                  <a:cubicBezTo>
                    <a:pt x="123" y="196"/>
                    <a:pt x="123" y="196"/>
                    <a:pt x="124" y="197"/>
                  </a:cubicBezTo>
                  <a:cubicBezTo>
                    <a:pt x="122" y="197"/>
                    <a:pt x="122" y="197"/>
                    <a:pt x="122" y="197"/>
                  </a:cubicBezTo>
                  <a:cubicBezTo>
                    <a:pt x="123" y="195"/>
                    <a:pt x="123" y="195"/>
                    <a:pt x="123" y="195"/>
                  </a:cubicBezTo>
                  <a:close/>
                  <a:moveTo>
                    <a:pt x="108" y="216"/>
                  </a:moveTo>
                  <a:cubicBezTo>
                    <a:pt x="109" y="216"/>
                    <a:pt x="109" y="216"/>
                    <a:pt x="109" y="216"/>
                  </a:cubicBezTo>
                  <a:cubicBezTo>
                    <a:pt x="109" y="215"/>
                    <a:pt x="109" y="215"/>
                    <a:pt x="110" y="213"/>
                  </a:cubicBezTo>
                  <a:cubicBezTo>
                    <a:pt x="111" y="212"/>
                    <a:pt x="110" y="213"/>
                    <a:pt x="111" y="212"/>
                  </a:cubicBezTo>
                  <a:cubicBezTo>
                    <a:pt x="111" y="211"/>
                    <a:pt x="111" y="212"/>
                    <a:pt x="111" y="211"/>
                  </a:cubicBezTo>
                  <a:cubicBezTo>
                    <a:pt x="116" y="202"/>
                    <a:pt x="116" y="202"/>
                    <a:pt x="116" y="202"/>
                  </a:cubicBezTo>
                  <a:cubicBezTo>
                    <a:pt x="118" y="199"/>
                    <a:pt x="120" y="198"/>
                    <a:pt x="120" y="197"/>
                  </a:cubicBezTo>
                  <a:cubicBezTo>
                    <a:pt x="120" y="195"/>
                    <a:pt x="120" y="194"/>
                    <a:pt x="121" y="193"/>
                  </a:cubicBezTo>
                  <a:cubicBezTo>
                    <a:pt x="123" y="191"/>
                    <a:pt x="123" y="193"/>
                    <a:pt x="123" y="190"/>
                  </a:cubicBezTo>
                  <a:cubicBezTo>
                    <a:pt x="118" y="193"/>
                    <a:pt x="120" y="195"/>
                    <a:pt x="117" y="196"/>
                  </a:cubicBezTo>
                  <a:cubicBezTo>
                    <a:pt x="115" y="196"/>
                    <a:pt x="116" y="196"/>
                    <a:pt x="113" y="198"/>
                  </a:cubicBezTo>
                  <a:cubicBezTo>
                    <a:pt x="112" y="202"/>
                    <a:pt x="112" y="202"/>
                    <a:pt x="112" y="202"/>
                  </a:cubicBezTo>
                  <a:cubicBezTo>
                    <a:pt x="110" y="203"/>
                    <a:pt x="113" y="201"/>
                    <a:pt x="111" y="202"/>
                  </a:cubicBezTo>
                  <a:cubicBezTo>
                    <a:pt x="111" y="202"/>
                    <a:pt x="111" y="203"/>
                    <a:pt x="111" y="203"/>
                  </a:cubicBezTo>
                  <a:cubicBezTo>
                    <a:pt x="110" y="204"/>
                    <a:pt x="110" y="204"/>
                    <a:pt x="110" y="204"/>
                  </a:cubicBezTo>
                  <a:cubicBezTo>
                    <a:pt x="109" y="206"/>
                    <a:pt x="110" y="206"/>
                    <a:pt x="109" y="207"/>
                  </a:cubicBezTo>
                  <a:cubicBezTo>
                    <a:pt x="109" y="208"/>
                    <a:pt x="109" y="208"/>
                    <a:pt x="109" y="208"/>
                  </a:cubicBezTo>
                  <a:cubicBezTo>
                    <a:pt x="109" y="209"/>
                    <a:pt x="109" y="207"/>
                    <a:pt x="109" y="209"/>
                  </a:cubicBezTo>
                  <a:cubicBezTo>
                    <a:pt x="108" y="208"/>
                    <a:pt x="108" y="208"/>
                    <a:pt x="108" y="208"/>
                  </a:cubicBezTo>
                  <a:cubicBezTo>
                    <a:pt x="108" y="210"/>
                    <a:pt x="108" y="210"/>
                    <a:pt x="111" y="209"/>
                  </a:cubicBezTo>
                  <a:cubicBezTo>
                    <a:pt x="111" y="211"/>
                    <a:pt x="111" y="211"/>
                    <a:pt x="111" y="211"/>
                  </a:cubicBezTo>
                  <a:cubicBezTo>
                    <a:pt x="109" y="213"/>
                    <a:pt x="108" y="214"/>
                    <a:pt x="108" y="216"/>
                  </a:cubicBezTo>
                  <a:close/>
                  <a:moveTo>
                    <a:pt x="112" y="150"/>
                  </a:moveTo>
                  <a:cubicBezTo>
                    <a:pt x="112" y="151"/>
                    <a:pt x="112" y="151"/>
                    <a:pt x="112" y="151"/>
                  </a:cubicBezTo>
                  <a:cubicBezTo>
                    <a:pt x="112" y="151"/>
                    <a:pt x="112" y="151"/>
                    <a:pt x="112" y="151"/>
                  </a:cubicBezTo>
                  <a:cubicBezTo>
                    <a:pt x="112" y="150"/>
                    <a:pt x="112" y="150"/>
                    <a:pt x="112" y="150"/>
                  </a:cubicBezTo>
                  <a:close/>
                  <a:moveTo>
                    <a:pt x="150" y="150"/>
                  </a:moveTo>
                  <a:cubicBezTo>
                    <a:pt x="150" y="149"/>
                    <a:pt x="150" y="150"/>
                    <a:pt x="151" y="149"/>
                  </a:cubicBezTo>
                  <a:cubicBezTo>
                    <a:pt x="150" y="150"/>
                    <a:pt x="150" y="150"/>
                    <a:pt x="150" y="150"/>
                  </a:cubicBezTo>
                  <a:close/>
                  <a:moveTo>
                    <a:pt x="113" y="149"/>
                  </a:moveTo>
                  <a:cubicBezTo>
                    <a:pt x="112" y="150"/>
                    <a:pt x="113" y="149"/>
                    <a:pt x="111" y="149"/>
                  </a:cubicBezTo>
                  <a:cubicBezTo>
                    <a:pt x="112" y="150"/>
                    <a:pt x="111" y="149"/>
                    <a:pt x="112" y="150"/>
                  </a:cubicBezTo>
                  <a:cubicBezTo>
                    <a:pt x="113" y="150"/>
                    <a:pt x="113" y="150"/>
                    <a:pt x="113" y="150"/>
                  </a:cubicBezTo>
                  <a:lnTo>
                    <a:pt x="113" y="149"/>
                  </a:lnTo>
                  <a:close/>
                  <a:moveTo>
                    <a:pt x="113" y="149"/>
                  </a:moveTo>
                  <a:cubicBezTo>
                    <a:pt x="113" y="147"/>
                    <a:pt x="113" y="147"/>
                    <a:pt x="113" y="147"/>
                  </a:cubicBezTo>
                  <a:cubicBezTo>
                    <a:pt x="114" y="148"/>
                    <a:pt x="114" y="148"/>
                    <a:pt x="114" y="149"/>
                  </a:cubicBezTo>
                  <a:cubicBezTo>
                    <a:pt x="113" y="149"/>
                    <a:pt x="113" y="149"/>
                    <a:pt x="113" y="149"/>
                  </a:cubicBezTo>
                  <a:close/>
                  <a:moveTo>
                    <a:pt x="150" y="150"/>
                  </a:moveTo>
                  <a:cubicBezTo>
                    <a:pt x="149" y="149"/>
                    <a:pt x="149" y="149"/>
                    <a:pt x="149" y="149"/>
                  </a:cubicBezTo>
                  <a:cubicBezTo>
                    <a:pt x="148" y="151"/>
                    <a:pt x="150" y="150"/>
                    <a:pt x="147" y="150"/>
                  </a:cubicBezTo>
                  <a:cubicBezTo>
                    <a:pt x="147" y="152"/>
                    <a:pt x="147" y="152"/>
                    <a:pt x="147" y="152"/>
                  </a:cubicBezTo>
                  <a:cubicBezTo>
                    <a:pt x="145" y="152"/>
                    <a:pt x="145" y="152"/>
                    <a:pt x="145" y="152"/>
                  </a:cubicBezTo>
                  <a:cubicBezTo>
                    <a:pt x="145" y="151"/>
                    <a:pt x="145" y="151"/>
                    <a:pt x="145" y="150"/>
                  </a:cubicBezTo>
                  <a:cubicBezTo>
                    <a:pt x="146" y="152"/>
                    <a:pt x="146" y="151"/>
                    <a:pt x="146" y="151"/>
                  </a:cubicBezTo>
                  <a:cubicBezTo>
                    <a:pt x="146" y="150"/>
                    <a:pt x="145" y="151"/>
                    <a:pt x="146" y="149"/>
                  </a:cubicBezTo>
                  <a:cubicBezTo>
                    <a:pt x="147" y="148"/>
                    <a:pt x="147" y="148"/>
                    <a:pt x="147" y="148"/>
                  </a:cubicBezTo>
                  <a:cubicBezTo>
                    <a:pt x="149" y="146"/>
                    <a:pt x="149" y="148"/>
                    <a:pt x="149" y="145"/>
                  </a:cubicBezTo>
                  <a:cubicBezTo>
                    <a:pt x="145" y="145"/>
                    <a:pt x="148" y="148"/>
                    <a:pt x="143" y="149"/>
                  </a:cubicBezTo>
                  <a:cubicBezTo>
                    <a:pt x="142" y="151"/>
                    <a:pt x="142" y="151"/>
                    <a:pt x="142" y="151"/>
                  </a:cubicBezTo>
                  <a:cubicBezTo>
                    <a:pt x="142" y="152"/>
                    <a:pt x="142" y="152"/>
                    <a:pt x="142" y="152"/>
                  </a:cubicBezTo>
                  <a:cubicBezTo>
                    <a:pt x="140" y="155"/>
                    <a:pt x="140" y="155"/>
                    <a:pt x="140" y="155"/>
                  </a:cubicBezTo>
                  <a:cubicBezTo>
                    <a:pt x="140" y="155"/>
                    <a:pt x="140" y="155"/>
                    <a:pt x="140" y="155"/>
                  </a:cubicBezTo>
                  <a:cubicBezTo>
                    <a:pt x="139" y="157"/>
                    <a:pt x="139" y="157"/>
                    <a:pt x="139" y="157"/>
                  </a:cubicBezTo>
                  <a:cubicBezTo>
                    <a:pt x="136" y="160"/>
                    <a:pt x="138" y="159"/>
                    <a:pt x="136" y="162"/>
                  </a:cubicBezTo>
                  <a:cubicBezTo>
                    <a:pt x="136" y="162"/>
                    <a:pt x="136" y="162"/>
                    <a:pt x="136" y="162"/>
                  </a:cubicBezTo>
                  <a:cubicBezTo>
                    <a:pt x="136" y="162"/>
                    <a:pt x="137" y="162"/>
                    <a:pt x="137" y="162"/>
                  </a:cubicBezTo>
                  <a:cubicBezTo>
                    <a:pt x="138" y="164"/>
                    <a:pt x="138" y="164"/>
                    <a:pt x="138" y="164"/>
                  </a:cubicBezTo>
                  <a:cubicBezTo>
                    <a:pt x="137" y="165"/>
                    <a:pt x="137" y="166"/>
                    <a:pt x="135" y="165"/>
                  </a:cubicBezTo>
                  <a:cubicBezTo>
                    <a:pt x="135" y="167"/>
                    <a:pt x="135" y="166"/>
                    <a:pt x="136" y="166"/>
                  </a:cubicBezTo>
                  <a:cubicBezTo>
                    <a:pt x="136" y="168"/>
                    <a:pt x="136" y="167"/>
                    <a:pt x="136" y="168"/>
                  </a:cubicBezTo>
                  <a:cubicBezTo>
                    <a:pt x="134" y="171"/>
                    <a:pt x="134" y="171"/>
                    <a:pt x="134" y="171"/>
                  </a:cubicBezTo>
                  <a:cubicBezTo>
                    <a:pt x="132" y="171"/>
                    <a:pt x="134" y="171"/>
                    <a:pt x="132" y="171"/>
                  </a:cubicBezTo>
                  <a:cubicBezTo>
                    <a:pt x="132" y="172"/>
                    <a:pt x="132" y="173"/>
                    <a:pt x="131" y="174"/>
                  </a:cubicBezTo>
                  <a:cubicBezTo>
                    <a:pt x="131" y="177"/>
                    <a:pt x="131" y="177"/>
                    <a:pt x="131" y="177"/>
                  </a:cubicBezTo>
                  <a:cubicBezTo>
                    <a:pt x="129" y="178"/>
                    <a:pt x="129" y="178"/>
                    <a:pt x="129" y="180"/>
                  </a:cubicBezTo>
                  <a:cubicBezTo>
                    <a:pt x="130" y="180"/>
                    <a:pt x="129" y="180"/>
                    <a:pt x="131" y="180"/>
                  </a:cubicBezTo>
                  <a:cubicBezTo>
                    <a:pt x="132" y="179"/>
                    <a:pt x="130" y="179"/>
                    <a:pt x="132" y="179"/>
                  </a:cubicBezTo>
                  <a:cubicBezTo>
                    <a:pt x="131" y="181"/>
                    <a:pt x="132" y="181"/>
                    <a:pt x="133" y="181"/>
                  </a:cubicBezTo>
                  <a:cubicBezTo>
                    <a:pt x="132" y="175"/>
                    <a:pt x="133" y="179"/>
                    <a:pt x="133" y="175"/>
                  </a:cubicBezTo>
                  <a:cubicBezTo>
                    <a:pt x="135" y="174"/>
                    <a:pt x="135" y="174"/>
                    <a:pt x="135" y="174"/>
                  </a:cubicBezTo>
                  <a:cubicBezTo>
                    <a:pt x="135" y="175"/>
                    <a:pt x="135" y="174"/>
                    <a:pt x="135" y="175"/>
                  </a:cubicBezTo>
                  <a:cubicBezTo>
                    <a:pt x="135" y="175"/>
                    <a:pt x="135" y="176"/>
                    <a:pt x="135" y="176"/>
                  </a:cubicBezTo>
                  <a:cubicBezTo>
                    <a:pt x="137" y="174"/>
                    <a:pt x="137" y="174"/>
                    <a:pt x="137" y="174"/>
                  </a:cubicBezTo>
                  <a:cubicBezTo>
                    <a:pt x="138" y="173"/>
                    <a:pt x="136" y="174"/>
                    <a:pt x="138" y="174"/>
                  </a:cubicBezTo>
                  <a:cubicBezTo>
                    <a:pt x="138" y="173"/>
                    <a:pt x="138" y="173"/>
                    <a:pt x="138" y="173"/>
                  </a:cubicBezTo>
                  <a:cubicBezTo>
                    <a:pt x="137" y="172"/>
                    <a:pt x="136" y="172"/>
                    <a:pt x="138" y="168"/>
                  </a:cubicBezTo>
                  <a:cubicBezTo>
                    <a:pt x="139" y="167"/>
                    <a:pt x="139" y="167"/>
                    <a:pt x="139" y="167"/>
                  </a:cubicBezTo>
                  <a:cubicBezTo>
                    <a:pt x="139" y="167"/>
                    <a:pt x="139" y="167"/>
                    <a:pt x="139" y="167"/>
                  </a:cubicBezTo>
                  <a:cubicBezTo>
                    <a:pt x="140" y="167"/>
                    <a:pt x="140" y="167"/>
                    <a:pt x="140" y="167"/>
                  </a:cubicBezTo>
                  <a:cubicBezTo>
                    <a:pt x="140" y="168"/>
                    <a:pt x="140" y="168"/>
                    <a:pt x="140" y="169"/>
                  </a:cubicBezTo>
                  <a:cubicBezTo>
                    <a:pt x="138" y="171"/>
                    <a:pt x="138" y="171"/>
                    <a:pt x="138" y="171"/>
                  </a:cubicBezTo>
                  <a:cubicBezTo>
                    <a:pt x="138" y="172"/>
                    <a:pt x="138" y="172"/>
                    <a:pt x="139" y="173"/>
                  </a:cubicBezTo>
                  <a:cubicBezTo>
                    <a:pt x="136" y="177"/>
                    <a:pt x="137" y="178"/>
                    <a:pt x="135" y="179"/>
                  </a:cubicBezTo>
                  <a:cubicBezTo>
                    <a:pt x="135" y="182"/>
                    <a:pt x="135" y="182"/>
                    <a:pt x="135" y="182"/>
                  </a:cubicBezTo>
                  <a:cubicBezTo>
                    <a:pt x="137" y="184"/>
                    <a:pt x="137" y="182"/>
                    <a:pt x="140" y="186"/>
                  </a:cubicBezTo>
                  <a:cubicBezTo>
                    <a:pt x="142" y="188"/>
                    <a:pt x="144" y="191"/>
                    <a:pt x="145" y="190"/>
                  </a:cubicBezTo>
                  <a:cubicBezTo>
                    <a:pt x="145" y="192"/>
                    <a:pt x="146" y="196"/>
                    <a:pt x="147" y="197"/>
                  </a:cubicBezTo>
                  <a:cubicBezTo>
                    <a:pt x="146" y="200"/>
                    <a:pt x="147" y="198"/>
                    <a:pt x="147" y="204"/>
                  </a:cubicBezTo>
                  <a:cubicBezTo>
                    <a:pt x="147" y="210"/>
                    <a:pt x="147" y="206"/>
                    <a:pt x="147" y="209"/>
                  </a:cubicBezTo>
                  <a:cubicBezTo>
                    <a:pt x="148" y="213"/>
                    <a:pt x="148" y="218"/>
                    <a:pt x="148" y="219"/>
                  </a:cubicBezTo>
                  <a:cubicBezTo>
                    <a:pt x="149" y="224"/>
                    <a:pt x="149" y="224"/>
                    <a:pt x="149" y="224"/>
                  </a:cubicBezTo>
                  <a:cubicBezTo>
                    <a:pt x="150" y="225"/>
                    <a:pt x="150" y="225"/>
                    <a:pt x="150" y="227"/>
                  </a:cubicBezTo>
                  <a:cubicBezTo>
                    <a:pt x="150" y="228"/>
                    <a:pt x="148" y="239"/>
                    <a:pt x="148" y="238"/>
                  </a:cubicBezTo>
                  <a:cubicBezTo>
                    <a:pt x="148" y="238"/>
                    <a:pt x="147" y="238"/>
                    <a:pt x="147" y="238"/>
                  </a:cubicBezTo>
                  <a:cubicBezTo>
                    <a:pt x="150" y="240"/>
                    <a:pt x="151" y="243"/>
                    <a:pt x="153" y="243"/>
                  </a:cubicBezTo>
                  <a:cubicBezTo>
                    <a:pt x="154" y="241"/>
                    <a:pt x="153" y="243"/>
                    <a:pt x="153" y="240"/>
                  </a:cubicBezTo>
                  <a:cubicBezTo>
                    <a:pt x="153" y="239"/>
                    <a:pt x="153" y="237"/>
                    <a:pt x="153" y="236"/>
                  </a:cubicBezTo>
                  <a:cubicBezTo>
                    <a:pt x="152" y="234"/>
                    <a:pt x="151" y="232"/>
                    <a:pt x="153" y="229"/>
                  </a:cubicBezTo>
                  <a:cubicBezTo>
                    <a:pt x="152" y="229"/>
                    <a:pt x="151" y="227"/>
                    <a:pt x="151" y="226"/>
                  </a:cubicBezTo>
                  <a:cubicBezTo>
                    <a:pt x="151" y="223"/>
                    <a:pt x="152" y="223"/>
                    <a:pt x="151" y="221"/>
                  </a:cubicBezTo>
                  <a:cubicBezTo>
                    <a:pt x="152" y="222"/>
                    <a:pt x="152" y="221"/>
                    <a:pt x="152" y="222"/>
                  </a:cubicBezTo>
                  <a:cubicBezTo>
                    <a:pt x="152" y="217"/>
                    <a:pt x="152" y="217"/>
                    <a:pt x="152" y="217"/>
                  </a:cubicBezTo>
                  <a:cubicBezTo>
                    <a:pt x="151" y="218"/>
                    <a:pt x="152" y="217"/>
                    <a:pt x="151" y="218"/>
                  </a:cubicBezTo>
                  <a:cubicBezTo>
                    <a:pt x="151" y="215"/>
                    <a:pt x="151" y="216"/>
                    <a:pt x="151" y="214"/>
                  </a:cubicBezTo>
                  <a:cubicBezTo>
                    <a:pt x="152" y="216"/>
                    <a:pt x="152" y="216"/>
                    <a:pt x="152" y="216"/>
                  </a:cubicBezTo>
                  <a:cubicBezTo>
                    <a:pt x="153" y="212"/>
                    <a:pt x="153" y="212"/>
                    <a:pt x="153" y="212"/>
                  </a:cubicBezTo>
                  <a:cubicBezTo>
                    <a:pt x="153" y="211"/>
                    <a:pt x="153" y="212"/>
                    <a:pt x="153" y="211"/>
                  </a:cubicBezTo>
                  <a:cubicBezTo>
                    <a:pt x="154" y="202"/>
                    <a:pt x="153" y="193"/>
                    <a:pt x="153" y="193"/>
                  </a:cubicBezTo>
                  <a:cubicBezTo>
                    <a:pt x="153" y="191"/>
                    <a:pt x="154" y="193"/>
                    <a:pt x="153" y="187"/>
                  </a:cubicBezTo>
                  <a:cubicBezTo>
                    <a:pt x="153" y="187"/>
                    <a:pt x="153" y="187"/>
                    <a:pt x="153" y="187"/>
                  </a:cubicBezTo>
                  <a:cubicBezTo>
                    <a:pt x="153" y="187"/>
                    <a:pt x="153" y="186"/>
                    <a:pt x="153" y="186"/>
                  </a:cubicBezTo>
                  <a:cubicBezTo>
                    <a:pt x="153" y="186"/>
                    <a:pt x="153" y="186"/>
                    <a:pt x="153" y="186"/>
                  </a:cubicBezTo>
                  <a:cubicBezTo>
                    <a:pt x="153" y="184"/>
                    <a:pt x="153" y="184"/>
                    <a:pt x="153" y="184"/>
                  </a:cubicBezTo>
                  <a:cubicBezTo>
                    <a:pt x="152" y="182"/>
                    <a:pt x="152" y="183"/>
                    <a:pt x="152" y="183"/>
                  </a:cubicBezTo>
                  <a:cubicBezTo>
                    <a:pt x="152" y="183"/>
                    <a:pt x="152" y="183"/>
                    <a:pt x="152" y="183"/>
                  </a:cubicBezTo>
                  <a:cubicBezTo>
                    <a:pt x="151" y="181"/>
                    <a:pt x="151" y="181"/>
                    <a:pt x="151" y="181"/>
                  </a:cubicBezTo>
                  <a:cubicBezTo>
                    <a:pt x="153" y="181"/>
                    <a:pt x="153" y="181"/>
                    <a:pt x="153" y="181"/>
                  </a:cubicBezTo>
                  <a:cubicBezTo>
                    <a:pt x="152" y="178"/>
                    <a:pt x="152" y="169"/>
                    <a:pt x="153" y="165"/>
                  </a:cubicBezTo>
                  <a:cubicBezTo>
                    <a:pt x="153" y="160"/>
                    <a:pt x="152" y="161"/>
                    <a:pt x="151" y="158"/>
                  </a:cubicBezTo>
                  <a:cubicBezTo>
                    <a:pt x="151" y="157"/>
                    <a:pt x="151" y="154"/>
                    <a:pt x="151" y="152"/>
                  </a:cubicBezTo>
                  <a:cubicBezTo>
                    <a:pt x="150" y="150"/>
                    <a:pt x="150" y="150"/>
                    <a:pt x="150" y="150"/>
                  </a:cubicBezTo>
                  <a:close/>
                  <a:moveTo>
                    <a:pt x="116" y="147"/>
                  </a:moveTo>
                  <a:cubicBezTo>
                    <a:pt x="118" y="144"/>
                    <a:pt x="118" y="143"/>
                    <a:pt x="120" y="144"/>
                  </a:cubicBezTo>
                  <a:cubicBezTo>
                    <a:pt x="116" y="147"/>
                    <a:pt x="116" y="147"/>
                    <a:pt x="116" y="147"/>
                  </a:cubicBezTo>
                  <a:close/>
                  <a:moveTo>
                    <a:pt x="120" y="143"/>
                  </a:moveTo>
                  <a:cubicBezTo>
                    <a:pt x="120" y="143"/>
                    <a:pt x="121" y="143"/>
                    <a:pt x="121" y="142"/>
                  </a:cubicBezTo>
                  <a:cubicBezTo>
                    <a:pt x="121" y="142"/>
                    <a:pt x="120" y="142"/>
                    <a:pt x="120" y="143"/>
                  </a:cubicBezTo>
                  <a:close/>
                  <a:moveTo>
                    <a:pt x="124" y="138"/>
                  </a:moveTo>
                  <a:cubicBezTo>
                    <a:pt x="124" y="140"/>
                    <a:pt x="124" y="140"/>
                    <a:pt x="124" y="140"/>
                  </a:cubicBezTo>
                  <a:cubicBezTo>
                    <a:pt x="123" y="140"/>
                    <a:pt x="122" y="141"/>
                    <a:pt x="122" y="141"/>
                  </a:cubicBezTo>
                  <a:cubicBezTo>
                    <a:pt x="122" y="141"/>
                    <a:pt x="121" y="142"/>
                    <a:pt x="122" y="140"/>
                  </a:cubicBezTo>
                  <a:cubicBezTo>
                    <a:pt x="123" y="139"/>
                    <a:pt x="123" y="139"/>
                    <a:pt x="124" y="138"/>
                  </a:cubicBezTo>
                  <a:close/>
                  <a:moveTo>
                    <a:pt x="124" y="138"/>
                  </a:moveTo>
                  <a:cubicBezTo>
                    <a:pt x="125" y="138"/>
                    <a:pt x="125" y="139"/>
                    <a:pt x="124" y="137"/>
                  </a:cubicBezTo>
                  <a:cubicBezTo>
                    <a:pt x="124" y="138"/>
                    <a:pt x="124" y="137"/>
                    <a:pt x="124" y="138"/>
                  </a:cubicBezTo>
                  <a:close/>
                  <a:moveTo>
                    <a:pt x="134" y="127"/>
                  </a:moveTo>
                  <a:cubicBezTo>
                    <a:pt x="134" y="129"/>
                    <a:pt x="135" y="128"/>
                    <a:pt x="133" y="128"/>
                  </a:cubicBezTo>
                  <a:cubicBezTo>
                    <a:pt x="134" y="127"/>
                    <a:pt x="133" y="127"/>
                    <a:pt x="134" y="127"/>
                  </a:cubicBezTo>
                  <a:close/>
                  <a:moveTo>
                    <a:pt x="135" y="127"/>
                  </a:moveTo>
                  <a:cubicBezTo>
                    <a:pt x="136" y="126"/>
                    <a:pt x="136" y="126"/>
                    <a:pt x="136" y="126"/>
                  </a:cubicBezTo>
                  <a:cubicBezTo>
                    <a:pt x="136" y="126"/>
                    <a:pt x="136" y="125"/>
                    <a:pt x="136" y="125"/>
                  </a:cubicBezTo>
                  <a:cubicBezTo>
                    <a:pt x="136" y="125"/>
                    <a:pt x="137" y="125"/>
                    <a:pt x="137" y="125"/>
                  </a:cubicBezTo>
                  <a:cubicBezTo>
                    <a:pt x="139" y="122"/>
                    <a:pt x="139" y="122"/>
                    <a:pt x="139" y="122"/>
                  </a:cubicBezTo>
                  <a:cubicBezTo>
                    <a:pt x="139" y="122"/>
                    <a:pt x="139" y="122"/>
                    <a:pt x="139" y="121"/>
                  </a:cubicBezTo>
                  <a:cubicBezTo>
                    <a:pt x="136" y="122"/>
                    <a:pt x="137" y="123"/>
                    <a:pt x="136" y="124"/>
                  </a:cubicBezTo>
                  <a:cubicBezTo>
                    <a:pt x="134" y="125"/>
                    <a:pt x="134" y="125"/>
                    <a:pt x="134" y="125"/>
                  </a:cubicBezTo>
                  <a:cubicBezTo>
                    <a:pt x="134" y="126"/>
                    <a:pt x="134" y="125"/>
                    <a:pt x="134" y="127"/>
                  </a:cubicBezTo>
                  <a:cubicBezTo>
                    <a:pt x="135" y="127"/>
                    <a:pt x="135" y="127"/>
                    <a:pt x="135" y="127"/>
                  </a:cubicBezTo>
                  <a:close/>
                  <a:moveTo>
                    <a:pt x="123" y="115"/>
                  </a:moveTo>
                  <a:cubicBezTo>
                    <a:pt x="123" y="117"/>
                    <a:pt x="123" y="117"/>
                    <a:pt x="123" y="117"/>
                  </a:cubicBezTo>
                  <a:cubicBezTo>
                    <a:pt x="121" y="117"/>
                    <a:pt x="121" y="117"/>
                    <a:pt x="121" y="117"/>
                  </a:cubicBezTo>
                  <a:cubicBezTo>
                    <a:pt x="122" y="116"/>
                    <a:pt x="122" y="116"/>
                    <a:pt x="122" y="115"/>
                  </a:cubicBezTo>
                  <a:lnTo>
                    <a:pt x="123" y="115"/>
                  </a:lnTo>
                  <a:close/>
                  <a:moveTo>
                    <a:pt x="123" y="115"/>
                  </a:moveTo>
                  <a:cubicBezTo>
                    <a:pt x="124" y="115"/>
                    <a:pt x="124" y="115"/>
                    <a:pt x="124" y="115"/>
                  </a:cubicBezTo>
                  <a:cubicBezTo>
                    <a:pt x="124" y="113"/>
                    <a:pt x="124" y="114"/>
                    <a:pt x="123" y="114"/>
                  </a:cubicBezTo>
                  <a:cubicBezTo>
                    <a:pt x="123" y="115"/>
                    <a:pt x="123" y="115"/>
                    <a:pt x="123" y="115"/>
                  </a:cubicBezTo>
                  <a:close/>
                  <a:moveTo>
                    <a:pt x="155" y="101"/>
                  </a:moveTo>
                  <a:cubicBezTo>
                    <a:pt x="155" y="100"/>
                    <a:pt x="155" y="100"/>
                    <a:pt x="155" y="100"/>
                  </a:cubicBezTo>
                  <a:cubicBezTo>
                    <a:pt x="158" y="99"/>
                    <a:pt x="155" y="99"/>
                    <a:pt x="156" y="100"/>
                  </a:cubicBezTo>
                  <a:cubicBezTo>
                    <a:pt x="156" y="101"/>
                    <a:pt x="157" y="101"/>
                    <a:pt x="155" y="101"/>
                  </a:cubicBezTo>
                  <a:close/>
                  <a:moveTo>
                    <a:pt x="161" y="96"/>
                  </a:moveTo>
                  <a:cubicBezTo>
                    <a:pt x="160" y="97"/>
                    <a:pt x="160" y="97"/>
                    <a:pt x="160" y="97"/>
                  </a:cubicBezTo>
                  <a:cubicBezTo>
                    <a:pt x="160" y="95"/>
                    <a:pt x="160" y="95"/>
                    <a:pt x="160" y="95"/>
                  </a:cubicBezTo>
                  <a:cubicBezTo>
                    <a:pt x="161" y="96"/>
                    <a:pt x="161" y="96"/>
                    <a:pt x="161" y="96"/>
                  </a:cubicBezTo>
                  <a:close/>
                  <a:moveTo>
                    <a:pt x="65" y="97"/>
                  </a:moveTo>
                  <a:cubicBezTo>
                    <a:pt x="65" y="97"/>
                    <a:pt x="65" y="97"/>
                    <a:pt x="66" y="97"/>
                  </a:cubicBezTo>
                  <a:cubicBezTo>
                    <a:pt x="67" y="96"/>
                    <a:pt x="67" y="96"/>
                    <a:pt x="67" y="96"/>
                  </a:cubicBezTo>
                  <a:cubicBezTo>
                    <a:pt x="68" y="96"/>
                    <a:pt x="66" y="96"/>
                    <a:pt x="68" y="96"/>
                  </a:cubicBezTo>
                  <a:cubicBezTo>
                    <a:pt x="66" y="98"/>
                    <a:pt x="66" y="98"/>
                    <a:pt x="65" y="97"/>
                  </a:cubicBezTo>
                  <a:close/>
                  <a:moveTo>
                    <a:pt x="72" y="95"/>
                  </a:moveTo>
                  <a:cubicBezTo>
                    <a:pt x="72" y="94"/>
                    <a:pt x="73" y="96"/>
                    <a:pt x="72" y="95"/>
                  </a:cubicBezTo>
                  <a:close/>
                  <a:moveTo>
                    <a:pt x="161" y="96"/>
                  </a:moveTo>
                  <a:cubicBezTo>
                    <a:pt x="161" y="95"/>
                    <a:pt x="161" y="97"/>
                    <a:pt x="162" y="95"/>
                  </a:cubicBezTo>
                  <a:cubicBezTo>
                    <a:pt x="163" y="93"/>
                    <a:pt x="162" y="94"/>
                    <a:pt x="162" y="94"/>
                  </a:cubicBezTo>
                  <a:cubicBezTo>
                    <a:pt x="160" y="95"/>
                    <a:pt x="161" y="92"/>
                    <a:pt x="161" y="96"/>
                  </a:cubicBezTo>
                  <a:close/>
                  <a:moveTo>
                    <a:pt x="88" y="89"/>
                  </a:moveTo>
                  <a:cubicBezTo>
                    <a:pt x="86" y="88"/>
                    <a:pt x="87" y="89"/>
                    <a:pt x="87" y="88"/>
                  </a:cubicBezTo>
                  <a:cubicBezTo>
                    <a:pt x="86" y="88"/>
                    <a:pt x="87" y="89"/>
                    <a:pt x="86" y="88"/>
                  </a:cubicBezTo>
                  <a:cubicBezTo>
                    <a:pt x="88" y="88"/>
                    <a:pt x="88" y="88"/>
                    <a:pt x="88" y="88"/>
                  </a:cubicBezTo>
                  <a:cubicBezTo>
                    <a:pt x="88" y="89"/>
                    <a:pt x="88" y="89"/>
                    <a:pt x="88" y="89"/>
                  </a:cubicBezTo>
                  <a:close/>
                  <a:moveTo>
                    <a:pt x="176" y="84"/>
                  </a:moveTo>
                  <a:cubicBezTo>
                    <a:pt x="176" y="83"/>
                    <a:pt x="176" y="84"/>
                    <a:pt x="176" y="84"/>
                  </a:cubicBezTo>
                  <a:cubicBezTo>
                    <a:pt x="177" y="83"/>
                    <a:pt x="177" y="83"/>
                    <a:pt x="177" y="83"/>
                  </a:cubicBezTo>
                  <a:cubicBezTo>
                    <a:pt x="177" y="85"/>
                    <a:pt x="177" y="84"/>
                    <a:pt x="176" y="86"/>
                  </a:cubicBezTo>
                  <a:cubicBezTo>
                    <a:pt x="176" y="85"/>
                    <a:pt x="176" y="86"/>
                    <a:pt x="176" y="84"/>
                  </a:cubicBezTo>
                  <a:close/>
                  <a:moveTo>
                    <a:pt x="95" y="83"/>
                  </a:moveTo>
                  <a:cubicBezTo>
                    <a:pt x="96" y="82"/>
                    <a:pt x="96" y="83"/>
                    <a:pt x="96" y="83"/>
                  </a:cubicBezTo>
                  <a:cubicBezTo>
                    <a:pt x="95" y="83"/>
                    <a:pt x="95" y="83"/>
                    <a:pt x="95" y="83"/>
                  </a:cubicBezTo>
                  <a:close/>
                  <a:moveTo>
                    <a:pt x="132" y="83"/>
                  </a:moveTo>
                  <a:cubicBezTo>
                    <a:pt x="134" y="82"/>
                    <a:pt x="133" y="83"/>
                    <a:pt x="134" y="82"/>
                  </a:cubicBezTo>
                  <a:cubicBezTo>
                    <a:pt x="136" y="82"/>
                    <a:pt x="136" y="82"/>
                    <a:pt x="136" y="82"/>
                  </a:cubicBezTo>
                  <a:cubicBezTo>
                    <a:pt x="134" y="84"/>
                    <a:pt x="134" y="84"/>
                    <a:pt x="134" y="84"/>
                  </a:cubicBezTo>
                  <a:cubicBezTo>
                    <a:pt x="134" y="85"/>
                    <a:pt x="134" y="84"/>
                    <a:pt x="132" y="87"/>
                  </a:cubicBezTo>
                  <a:cubicBezTo>
                    <a:pt x="131" y="86"/>
                    <a:pt x="131" y="86"/>
                    <a:pt x="131" y="86"/>
                  </a:cubicBezTo>
                  <a:cubicBezTo>
                    <a:pt x="131" y="86"/>
                    <a:pt x="132" y="87"/>
                    <a:pt x="131" y="85"/>
                  </a:cubicBezTo>
                  <a:cubicBezTo>
                    <a:pt x="131" y="83"/>
                    <a:pt x="131" y="84"/>
                    <a:pt x="131" y="84"/>
                  </a:cubicBezTo>
                  <a:cubicBezTo>
                    <a:pt x="132" y="83"/>
                    <a:pt x="132" y="83"/>
                    <a:pt x="132" y="83"/>
                  </a:cubicBezTo>
                  <a:close/>
                  <a:moveTo>
                    <a:pt x="142" y="77"/>
                  </a:moveTo>
                  <a:cubicBezTo>
                    <a:pt x="141" y="76"/>
                    <a:pt x="142" y="77"/>
                    <a:pt x="142" y="77"/>
                  </a:cubicBezTo>
                  <a:cubicBezTo>
                    <a:pt x="142" y="78"/>
                    <a:pt x="142" y="77"/>
                    <a:pt x="142" y="77"/>
                  </a:cubicBezTo>
                  <a:close/>
                  <a:moveTo>
                    <a:pt x="130" y="96"/>
                  </a:moveTo>
                  <a:cubicBezTo>
                    <a:pt x="127" y="95"/>
                    <a:pt x="130" y="97"/>
                    <a:pt x="126" y="98"/>
                  </a:cubicBezTo>
                  <a:cubicBezTo>
                    <a:pt x="126" y="100"/>
                    <a:pt x="126" y="100"/>
                    <a:pt x="126" y="100"/>
                  </a:cubicBezTo>
                  <a:cubicBezTo>
                    <a:pt x="125" y="101"/>
                    <a:pt x="125" y="101"/>
                    <a:pt x="125" y="103"/>
                  </a:cubicBezTo>
                  <a:cubicBezTo>
                    <a:pt x="122" y="102"/>
                    <a:pt x="122" y="107"/>
                    <a:pt x="119" y="110"/>
                  </a:cubicBezTo>
                  <a:cubicBezTo>
                    <a:pt x="119" y="112"/>
                    <a:pt x="119" y="112"/>
                    <a:pt x="119" y="112"/>
                  </a:cubicBezTo>
                  <a:cubicBezTo>
                    <a:pt x="121" y="111"/>
                    <a:pt x="119" y="113"/>
                    <a:pt x="121" y="111"/>
                  </a:cubicBezTo>
                  <a:cubicBezTo>
                    <a:pt x="123" y="109"/>
                    <a:pt x="122" y="109"/>
                    <a:pt x="124" y="109"/>
                  </a:cubicBezTo>
                  <a:cubicBezTo>
                    <a:pt x="124" y="106"/>
                    <a:pt x="125" y="105"/>
                    <a:pt x="125" y="102"/>
                  </a:cubicBezTo>
                  <a:cubicBezTo>
                    <a:pt x="128" y="101"/>
                    <a:pt x="127" y="102"/>
                    <a:pt x="127" y="100"/>
                  </a:cubicBezTo>
                  <a:cubicBezTo>
                    <a:pt x="131" y="99"/>
                    <a:pt x="130" y="96"/>
                    <a:pt x="134" y="94"/>
                  </a:cubicBezTo>
                  <a:cubicBezTo>
                    <a:pt x="135" y="93"/>
                    <a:pt x="135" y="93"/>
                    <a:pt x="135" y="93"/>
                  </a:cubicBezTo>
                  <a:cubicBezTo>
                    <a:pt x="137" y="92"/>
                    <a:pt x="136" y="94"/>
                    <a:pt x="137" y="93"/>
                  </a:cubicBezTo>
                  <a:cubicBezTo>
                    <a:pt x="140" y="91"/>
                    <a:pt x="137" y="90"/>
                    <a:pt x="140" y="89"/>
                  </a:cubicBezTo>
                  <a:cubicBezTo>
                    <a:pt x="140" y="88"/>
                    <a:pt x="140" y="88"/>
                    <a:pt x="140" y="88"/>
                  </a:cubicBezTo>
                  <a:cubicBezTo>
                    <a:pt x="141" y="88"/>
                    <a:pt x="141" y="88"/>
                    <a:pt x="141" y="89"/>
                  </a:cubicBezTo>
                  <a:cubicBezTo>
                    <a:pt x="141" y="88"/>
                    <a:pt x="141" y="88"/>
                    <a:pt x="142" y="87"/>
                  </a:cubicBezTo>
                  <a:cubicBezTo>
                    <a:pt x="143" y="84"/>
                    <a:pt x="145" y="85"/>
                    <a:pt x="146" y="81"/>
                  </a:cubicBezTo>
                  <a:cubicBezTo>
                    <a:pt x="150" y="81"/>
                    <a:pt x="150" y="77"/>
                    <a:pt x="153" y="76"/>
                  </a:cubicBezTo>
                  <a:cubicBezTo>
                    <a:pt x="152" y="75"/>
                    <a:pt x="152" y="75"/>
                    <a:pt x="152" y="75"/>
                  </a:cubicBezTo>
                  <a:cubicBezTo>
                    <a:pt x="151" y="77"/>
                    <a:pt x="151" y="76"/>
                    <a:pt x="148" y="78"/>
                  </a:cubicBezTo>
                  <a:cubicBezTo>
                    <a:pt x="146" y="80"/>
                    <a:pt x="147" y="79"/>
                    <a:pt x="145" y="80"/>
                  </a:cubicBezTo>
                  <a:cubicBezTo>
                    <a:pt x="140" y="85"/>
                    <a:pt x="140" y="85"/>
                    <a:pt x="140" y="85"/>
                  </a:cubicBezTo>
                  <a:cubicBezTo>
                    <a:pt x="138" y="86"/>
                    <a:pt x="139" y="85"/>
                    <a:pt x="137" y="88"/>
                  </a:cubicBezTo>
                  <a:cubicBezTo>
                    <a:pt x="133" y="92"/>
                    <a:pt x="134" y="89"/>
                    <a:pt x="133" y="91"/>
                  </a:cubicBezTo>
                  <a:cubicBezTo>
                    <a:pt x="131" y="94"/>
                    <a:pt x="131" y="94"/>
                    <a:pt x="131" y="94"/>
                  </a:cubicBezTo>
                  <a:cubicBezTo>
                    <a:pt x="130" y="94"/>
                    <a:pt x="130" y="94"/>
                    <a:pt x="130" y="95"/>
                  </a:cubicBezTo>
                  <a:cubicBezTo>
                    <a:pt x="130" y="95"/>
                    <a:pt x="130" y="94"/>
                    <a:pt x="130" y="96"/>
                  </a:cubicBezTo>
                  <a:close/>
                  <a:moveTo>
                    <a:pt x="118" y="72"/>
                  </a:moveTo>
                  <a:cubicBezTo>
                    <a:pt x="118" y="71"/>
                    <a:pt x="119" y="69"/>
                    <a:pt x="121" y="71"/>
                  </a:cubicBezTo>
                  <a:cubicBezTo>
                    <a:pt x="120" y="71"/>
                    <a:pt x="119" y="71"/>
                    <a:pt x="119" y="71"/>
                  </a:cubicBezTo>
                  <a:cubicBezTo>
                    <a:pt x="119" y="72"/>
                    <a:pt x="119" y="72"/>
                    <a:pt x="118" y="72"/>
                  </a:cubicBezTo>
                  <a:close/>
                  <a:moveTo>
                    <a:pt x="112" y="151"/>
                  </a:moveTo>
                  <a:cubicBezTo>
                    <a:pt x="114" y="151"/>
                    <a:pt x="114" y="151"/>
                    <a:pt x="114" y="151"/>
                  </a:cubicBezTo>
                  <a:cubicBezTo>
                    <a:pt x="115" y="150"/>
                    <a:pt x="114" y="151"/>
                    <a:pt x="115" y="149"/>
                  </a:cubicBezTo>
                  <a:cubicBezTo>
                    <a:pt x="120" y="146"/>
                    <a:pt x="120" y="146"/>
                    <a:pt x="120" y="146"/>
                  </a:cubicBezTo>
                  <a:cubicBezTo>
                    <a:pt x="120" y="146"/>
                    <a:pt x="119" y="146"/>
                    <a:pt x="121" y="145"/>
                  </a:cubicBezTo>
                  <a:cubicBezTo>
                    <a:pt x="121" y="145"/>
                    <a:pt x="121" y="145"/>
                    <a:pt x="121" y="145"/>
                  </a:cubicBezTo>
                  <a:cubicBezTo>
                    <a:pt x="124" y="141"/>
                    <a:pt x="124" y="141"/>
                    <a:pt x="124" y="141"/>
                  </a:cubicBezTo>
                  <a:cubicBezTo>
                    <a:pt x="124" y="141"/>
                    <a:pt x="124" y="141"/>
                    <a:pt x="124" y="141"/>
                  </a:cubicBezTo>
                  <a:cubicBezTo>
                    <a:pt x="125" y="141"/>
                    <a:pt x="125" y="141"/>
                    <a:pt x="125" y="141"/>
                  </a:cubicBezTo>
                  <a:cubicBezTo>
                    <a:pt x="125" y="141"/>
                    <a:pt x="125" y="141"/>
                    <a:pt x="125" y="140"/>
                  </a:cubicBezTo>
                  <a:cubicBezTo>
                    <a:pt x="128" y="138"/>
                    <a:pt x="128" y="138"/>
                    <a:pt x="128" y="138"/>
                  </a:cubicBezTo>
                  <a:cubicBezTo>
                    <a:pt x="129" y="136"/>
                    <a:pt x="129" y="137"/>
                    <a:pt x="129" y="135"/>
                  </a:cubicBezTo>
                  <a:cubicBezTo>
                    <a:pt x="129" y="134"/>
                    <a:pt x="130" y="134"/>
                    <a:pt x="131" y="133"/>
                  </a:cubicBezTo>
                  <a:cubicBezTo>
                    <a:pt x="133" y="131"/>
                    <a:pt x="133" y="131"/>
                    <a:pt x="133" y="131"/>
                  </a:cubicBezTo>
                  <a:cubicBezTo>
                    <a:pt x="132" y="130"/>
                    <a:pt x="132" y="131"/>
                    <a:pt x="132" y="128"/>
                  </a:cubicBezTo>
                  <a:cubicBezTo>
                    <a:pt x="133" y="129"/>
                    <a:pt x="133" y="129"/>
                    <a:pt x="134" y="130"/>
                  </a:cubicBezTo>
                  <a:cubicBezTo>
                    <a:pt x="136" y="128"/>
                    <a:pt x="134" y="129"/>
                    <a:pt x="136" y="128"/>
                  </a:cubicBezTo>
                  <a:cubicBezTo>
                    <a:pt x="135" y="127"/>
                    <a:pt x="135" y="127"/>
                    <a:pt x="135" y="127"/>
                  </a:cubicBezTo>
                  <a:cubicBezTo>
                    <a:pt x="137" y="127"/>
                    <a:pt x="136" y="128"/>
                    <a:pt x="138" y="127"/>
                  </a:cubicBezTo>
                  <a:cubicBezTo>
                    <a:pt x="142" y="123"/>
                    <a:pt x="138" y="125"/>
                    <a:pt x="140" y="122"/>
                  </a:cubicBezTo>
                  <a:cubicBezTo>
                    <a:pt x="140" y="122"/>
                    <a:pt x="140" y="122"/>
                    <a:pt x="140" y="122"/>
                  </a:cubicBezTo>
                  <a:cubicBezTo>
                    <a:pt x="139" y="121"/>
                    <a:pt x="139" y="121"/>
                    <a:pt x="139" y="121"/>
                  </a:cubicBezTo>
                  <a:cubicBezTo>
                    <a:pt x="139" y="121"/>
                    <a:pt x="139" y="121"/>
                    <a:pt x="139" y="121"/>
                  </a:cubicBezTo>
                  <a:cubicBezTo>
                    <a:pt x="139" y="118"/>
                    <a:pt x="139" y="122"/>
                    <a:pt x="140" y="118"/>
                  </a:cubicBezTo>
                  <a:cubicBezTo>
                    <a:pt x="140" y="119"/>
                    <a:pt x="140" y="119"/>
                    <a:pt x="140" y="119"/>
                  </a:cubicBezTo>
                  <a:cubicBezTo>
                    <a:pt x="141" y="117"/>
                    <a:pt x="141" y="118"/>
                    <a:pt x="143" y="116"/>
                  </a:cubicBezTo>
                  <a:cubicBezTo>
                    <a:pt x="145" y="113"/>
                    <a:pt x="143" y="114"/>
                    <a:pt x="143" y="114"/>
                  </a:cubicBezTo>
                  <a:cubicBezTo>
                    <a:pt x="142" y="116"/>
                    <a:pt x="142" y="116"/>
                    <a:pt x="142" y="116"/>
                  </a:cubicBezTo>
                  <a:cubicBezTo>
                    <a:pt x="142" y="116"/>
                    <a:pt x="141" y="115"/>
                    <a:pt x="141" y="114"/>
                  </a:cubicBezTo>
                  <a:cubicBezTo>
                    <a:pt x="142" y="113"/>
                    <a:pt x="141" y="113"/>
                    <a:pt x="143" y="113"/>
                  </a:cubicBezTo>
                  <a:cubicBezTo>
                    <a:pt x="142" y="113"/>
                    <a:pt x="141" y="111"/>
                    <a:pt x="145" y="110"/>
                  </a:cubicBezTo>
                  <a:cubicBezTo>
                    <a:pt x="146" y="111"/>
                    <a:pt x="146" y="111"/>
                    <a:pt x="145" y="112"/>
                  </a:cubicBezTo>
                  <a:cubicBezTo>
                    <a:pt x="146" y="113"/>
                    <a:pt x="146" y="113"/>
                    <a:pt x="146" y="113"/>
                  </a:cubicBezTo>
                  <a:cubicBezTo>
                    <a:pt x="146" y="111"/>
                    <a:pt x="147" y="112"/>
                    <a:pt x="148" y="110"/>
                  </a:cubicBezTo>
                  <a:cubicBezTo>
                    <a:pt x="146" y="110"/>
                    <a:pt x="147" y="111"/>
                    <a:pt x="145" y="110"/>
                  </a:cubicBezTo>
                  <a:cubicBezTo>
                    <a:pt x="145" y="107"/>
                    <a:pt x="150" y="106"/>
                    <a:pt x="152" y="102"/>
                  </a:cubicBezTo>
                  <a:cubicBezTo>
                    <a:pt x="152" y="101"/>
                    <a:pt x="152" y="102"/>
                    <a:pt x="152" y="101"/>
                  </a:cubicBezTo>
                  <a:cubicBezTo>
                    <a:pt x="155" y="101"/>
                    <a:pt x="155" y="101"/>
                    <a:pt x="155" y="101"/>
                  </a:cubicBezTo>
                  <a:cubicBezTo>
                    <a:pt x="155" y="102"/>
                    <a:pt x="155" y="102"/>
                    <a:pt x="155" y="102"/>
                  </a:cubicBezTo>
                  <a:cubicBezTo>
                    <a:pt x="154" y="102"/>
                    <a:pt x="154" y="102"/>
                    <a:pt x="154" y="102"/>
                  </a:cubicBezTo>
                  <a:cubicBezTo>
                    <a:pt x="154" y="103"/>
                    <a:pt x="154" y="103"/>
                    <a:pt x="154" y="103"/>
                  </a:cubicBezTo>
                  <a:cubicBezTo>
                    <a:pt x="156" y="103"/>
                    <a:pt x="156" y="103"/>
                    <a:pt x="156" y="103"/>
                  </a:cubicBezTo>
                  <a:cubicBezTo>
                    <a:pt x="157" y="100"/>
                    <a:pt x="157" y="101"/>
                    <a:pt x="159" y="99"/>
                  </a:cubicBezTo>
                  <a:cubicBezTo>
                    <a:pt x="163" y="96"/>
                    <a:pt x="163" y="96"/>
                    <a:pt x="163" y="96"/>
                  </a:cubicBezTo>
                  <a:cubicBezTo>
                    <a:pt x="164" y="95"/>
                    <a:pt x="163" y="96"/>
                    <a:pt x="165" y="94"/>
                  </a:cubicBezTo>
                  <a:cubicBezTo>
                    <a:pt x="166" y="93"/>
                    <a:pt x="168" y="91"/>
                    <a:pt x="170" y="90"/>
                  </a:cubicBezTo>
                  <a:cubicBezTo>
                    <a:pt x="170" y="91"/>
                    <a:pt x="168" y="93"/>
                    <a:pt x="167" y="94"/>
                  </a:cubicBezTo>
                  <a:cubicBezTo>
                    <a:pt x="166" y="95"/>
                    <a:pt x="166" y="95"/>
                    <a:pt x="166" y="95"/>
                  </a:cubicBezTo>
                  <a:cubicBezTo>
                    <a:pt x="168" y="96"/>
                    <a:pt x="168" y="96"/>
                    <a:pt x="168" y="96"/>
                  </a:cubicBezTo>
                  <a:cubicBezTo>
                    <a:pt x="168" y="95"/>
                    <a:pt x="168" y="95"/>
                    <a:pt x="169" y="94"/>
                  </a:cubicBezTo>
                  <a:cubicBezTo>
                    <a:pt x="178" y="87"/>
                    <a:pt x="178" y="87"/>
                    <a:pt x="178" y="87"/>
                  </a:cubicBezTo>
                  <a:cubicBezTo>
                    <a:pt x="179" y="85"/>
                    <a:pt x="180" y="85"/>
                    <a:pt x="180" y="82"/>
                  </a:cubicBezTo>
                  <a:cubicBezTo>
                    <a:pt x="182" y="80"/>
                    <a:pt x="182" y="80"/>
                    <a:pt x="182" y="80"/>
                  </a:cubicBezTo>
                  <a:cubicBezTo>
                    <a:pt x="181" y="79"/>
                    <a:pt x="181" y="79"/>
                    <a:pt x="180" y="79"/>
                  </a:cubicBezTo>
                  <a:cubicBezTo>
                    <a:pt x="180" y="81"/>
                    <a:pt x="180" y="81"/>
                    <a:pt x="180" y="81"/>
                  </a:cubicBezTo>
                  <a:cubicBezTo>
                    <a:pt x="178" y="81"/>
                    <a:pt x="178" y="81"/>
                    <a:pt x="178" y="81"/>
                  </a:cubicBezTo>
                  <a:cubicBezTo>
                    <a:pt x="179" y="79"/>
                    <a:pt x="180" y="76"/>
                    <a:pt x="179" y="73"/>
                  </a:cubicBezTo>
                  <a:cubicBezTo>
                    <a:pt x="178" y="71"/>
                    <a:pt x="178" y="71"/>
                    <a:pt x="178" y="71"/>
                  </a:cubicBezTo>
                  <a:cubicBezTo>
                    <a:pt x="176" y="68"/>
                    <a:pt x="173" y="69"/>
                    <a:pt x="173" y="64"/>
                  </a:cubicBezTo>
                  <a:cubicBezTo>
                    <a:pt x="173" y="64"/>
                    <a:pt x="173" y="62"/>
                    <a:pt x="173" y="61"/>
                  </a:cubicBezTo>
                  <a:cubicBezTo>
                    <a:pt x="171" y="61"/>
                    <a:pt x="172" y="61"/>
                    <a:pt x="170" y="60"/>
                  </a:cubicBezTo>
                  <a:cubicBezTo>
                    <a:pt x="169" y="60"/>
                    <a:pt x="171" y="60"/>
                    <a:pt x="169" y="60"/>
                  </a:cubicBezTo>
                  <a:cubicBezTo>
                    <a:pt x="168" y="60"/>
                    <a:pt x="165" y="63"/>
                    <a:pt x="163" y="64"/>
                  </a:cubicBezTo>
                  <a:cubicBezTo>
                    <a:pt x="157" y="63"/>
                    <a:pt x="157" y="63"/>
                    <a:pt x="157" y="63"/>
                  </a:cubicBezTo>
                  <a:cubicBezTo>
                    <a:pt x="157" y="61"/>
                    <a:pt x="155" y="63"/>
                    <a:pt x="154" y="63"/>
                  </a:cubicBezTo>
                  <a:cubicBezTo>
                    <a:pt x="146" y="67"/>
                    <a:pt x="146" y="67"/>
                    <a:pt x="146" y="67"/>
                  </a:cubicBezTo>
                  <a:cubicBezTo>
                    <a:pt x="145" y="68"/>
                    <a:pt x="146" y="67"/>
                    <a:pt x="145" y="68"/>
                  </a:cubicBezTo>
                  <a:cubicBezTo>
                    <a:pt x="142" y="69"/>
                    <a:pt x="142" y="69"/>
                    <a:pt x="142" y="69"/>
                  </a:cubicBezTo>
                  <a:cubicBezTo>
                    <a:pt x="141" y="70"/>
                    <a:pt x="140" y="70"/>
                    <a:pt x="139" y="72"/>
                  </a:cubicBezTo>
                  <a:cubicBezTo>
                    <a:pt x="138" y="72"/>
                    <a:pt x="138" y="72"/>
                    <a:pt x="138" y="72"/>
                  </a:cubicBezTo>
                  <a:cubicBezTo>
                    <a:pt x="138" y="72"/>
                    <a:pt x="138" y="73"/>
                    <a:pt x="138" y="73"/>
                  </a:cubicBezTo>
                  <a:cubicBezTo>
                    <a:pt x="138" y="73"/>
                    <a:pt x="138" y="73"/>
                    <a:pt x="138" y="74"/>
                  </a:cubicBezTo>
                  <a:cubicBezTo>
                    <a:pt x="138" y="72"/>
                    <a:pt x="139" y="72"/>
                    <a:pt x="137" y="73"/>
                  </a:cubicBezTo>
                  <a:cubicBezTo>
                    <a:pt x="135" y="74"/>
                    <a:pt x="137" y="73"/>
                    <a:pt x="135" y="74"/>
                  </a:cubicBezTo>
                  <a:cubicBezTo>
                    <a:pt x="136" y="75"/>
                    <a:pt x="136" y="74"/>
                    <a:pt x="136" y="76"/>
                  </a:cubicBezTo>
                  <a:cubicBezTo>
                    <a:pt x="135" y="75"/>
                    <a:pt x="136" y="76"/>
                    <a:pt x="135" y="75"/>
                  </a:cubicBezTo>
                  <a:cubicBezTo>
                    <a:pt x="134" y="75"/>
                    <a:pt x="134" y="75"/>
                    <a:pt x="134" y="75"/>
                  </a:cubicBezTo>
                  <a:cubicBezTo>
                    <a:pt x="133" y="78"/>
                    <a:pt x="134" y="74"/>
                    <a:pt x="132" y="77"/>
                  </a:cubicBezTo>
                  <a:cubicBezTo>
                    <a:pt x="128" y="82"/>
                    <a:pt x="128" y="82"/>
                    <a:pt x="128" y="82"/>
                  </a:cubicBezTo>
                  <a:cubicBezTo>
                    <a:pt x="128" y="80"/>
                    <a:pt x="128" y="80"/>
                    <a:pt x="128" y="80"/>
                  </a:cubicBezTo>
                  <a:cubicBezTo>
                    <a:pt x="126" y="82"/>
                    <a:pt x="125" y="82"/>
                    <a:pt x="125" y="85"/>
                  </a:cubicBezTo>
                  <a:cubicBezTo>
                    <a:pt x="124" y="84"/>
                    <a:pt x="124" y="84"/>
                    <a:pt x="124" y="84"/>
                  </a:cubicBezTo>
                  <a:cubicBezTo>
                    <a:pt x="111" y="100"/>
                    <a:pt x="111" y="100"/>
                    <a:pt x="111" y="100"/>
                  </a:cubicBezTo>
                  <a:cubicBezTo>
                    <a:pt x="109" y="102"/>
                    <a:pt x="109" y="103"/>
                    <a:pt x="107" y="105"/>
                  </a:cubicBezTo>
                  <a:cubicBezTo>
                    <a:pt x="107" y="106"/>
                    <a:pt x="107" y="106"/>
                    <a:pt x="108" y="106"/>
                  </a:cubicBezTo>
                  <a:cubicBezTo>
                    <a:pt x="106" y="107"/>
                    <a:pt x="106" y="108"/>
                    <a:pt x="105" y="109"/>
                  </a:cubicBezTo>
                  <a:cubicBezTo>
                    <a:pt x="105" y="110"/>
                    <a:pt x="105" y="108"/>
                    <a:pt x="105" y="111"/>
                  </a:cubicBezTo>
                  <a:cubicBezTo>
                    <a:pt x="104" y="111"/>
                    <a:pt x="104" y="111"/>
                    <a:pt x="104" y="111"/>
                  </a:cubicBezTo>
                  <a:cubicBezTo>
                    <a:pt x="103" y="112"/>
                    <a:pt x="104" y="113"/>
                    <a:pt x="103" y="115"/>
                  </a:cubicBezTo>
                  <a:cubicBezTo>
                    <a:pt x="102" y="116"/>
                    <a:pt x="102" y="116"/>
                    <a:pt x="102" y="117"/>
                  </a:cubicBezTo>
                  <a:cubicBezTo>
                    <a:pt x="102" y="118"/>
                    <a:pt x="101" y="119"/>
                    <a:pt x="101" y="119"/>
                  </a:cubicBezTo>
                  <a:cubicBezTo>
                    <a:pt x="100" y="120"/>
                    <a:pt x="101" y="120"/>
                    <a:pt x="99" y="120"/>
                  </a:cubicBezTo>
                  <a:cubicBezTo>
                    <a:pt x="99" y="122"/>
                    <a:pt x="99" y="122"/>
                    <a:pt x="99" y="122"/>
                  </a:cubicBezTo>
                  <a:cubicBezTo>
                    <a:pt x="99" y="122"/>
                    <a:pt x="98" y="124"/>
                    <a:pt x="98" y="124"/>
                  </a:cubicBezTo>
                  <a:cubicBezTo>
                    <a:pt x="95" y="134"/>
                    <a:pt x="95" y="134"/>
                    <a:pt x="95" y="134"/>
                  </a:cubicBezTo>
                  <a:cubicBezTo>
                    <a:pt x="94" y="135"/>
                    <a:pt x="95" y="134"/>
                    <a:pt x="94" y="136"/>
                  </a:cubicBezTo>
                  <a:cubicBezTo>
                    <a:pt x="88" y="142"/>
                    <a:pt x="88" y="142"/>
                    <a:pt x="88" y="142"/>
                  </a:cubicBezTo>
                  <a:cubicBezTo>
                    <a:pt x="86" y="145"/>
                    <a:pt x="82" y="148"/>
                    <a:pt x="81" y="151"/>
                  </a:cubicBezTo>
                  <a:cubicBezTo>
                    <a:pt x="80" y="153"/>
                    <a:pt x="80" y="153"/>
                    <a:pt x="80" y="153"/>
                  </a:cubicBezTo>
                  <a:cubicBezTo>
                    <a:pt x="79" y="154"/>
                    <a:pt x="78" y="155"/>
                    <a:pt x="76" y="155"/>
                  </a:cubicBezTo>
                  <a:cubicBezTo>
                    <a:pt x="77" y="156"/>
                    <a:pt x="77" y="155"/>
                    <a:pt x="77" y="156"/>
                  </a:cubicBezTo>
                  <a:cubicBezTo>
                    <a:pt x="75" y="156"/>
                    <a:pt x="75" y="156"/>
                    <a:pt x="75" y="156"/>
                  </a:cubicBezTo>
                  <a:cubicBezTo>
                    <a:pt x="75" y="154"/>
                    <a:pt x="75" y="153"/>
                    <a:pt x="75" y="151"/>
                  </a:cubicBezTo>
                  <a:cubicBezTo>
                    <a:pt x="75" y="148"/>
                    <a:pt x="75" y="148"/>
                    <a:pt x="75" y="148"/>
                  </a:cubicBezTo>
                  <a:cubicBezTo>
                    <a:pt x="75" y="146"/>
                    <a:pt x="76" y="142"/>
                    <a:pt x="75" y="138"/>
                  </a:cubicBezTo>
                  <a:cubicBezTo>
                    <a:pt x="75" y="137"/>
                    <a:pt x="75" y="137"/>
                    <a:pt x="75" y="137"/>
                  </a:cubicBezTo>
                  <a:cubicBezTo>
                    <a:pt x="75" y="134"/>
                    <a:pt x="75" y="135"/>
                    <a:pt x="75" y="133"/>
                  </a:cubicBezTo>
                  <a:cubicBezTo>
                    <a:pt x="73" y="126"/>
                    <a:pt x="73" y="127"/>
                    <a:pt x="71" y="122"/>
                  </a:cubicBezTo>
                  <a:cubicBezTo>
                    <a:pt x="69" y="119"/>
                    <a:pt x="68" y="116"/>
                    <a:pt x="66" y="113"/>
                  </a:cubicBezTo>
                  <a:cubicBezTo>
                    <a:pt x="58" y="103"/>
                    <a:pt x="58" y="103"/>
                    <a:pt x="58" y="103"/>
                  </a:cubicBezTo>
                  <a:cubicBezTo>
                    <a:pt x="59" y="102"/>
                    <a:pt x="59" y="103"/>
                    <a:pt x="59" y="101"/>
                  </a:cubicBezTo>
                  <a:cubicBezTo>
                    <a:pt x="60" y="103"/>
                    <a:pt x="62" y="101"/>
                    <a:pt x="63" y="101"/>
                  </a:cubicBezTo>
                  <a:cubicBezTo>
                    <a:pt x="66" y="100"/>
                    <a:pt x="66" y="100"/>
                    <a:pt x="66" y="100"/>
                  </a:cubicBezTo>
                  <a:cubicBezTo>
                    <a:pt x="69" y="99"/>
                    <a:pt x="71" y="97"/>
                    <a:pt x="74" y="96"/>
                  </a:cubicBezTo>
                  <a:cubicBezTo>
                    <a:pt x="78" y="95"/>
                    <a:pt x="78" y="95"/>
                    <a:pt x="78" y="95"/>
                  </a:cubicBezTo>
                  <a:cubicBezTo>
                    <a:pt x="80" y="94"/>
                    <a:pt x="78" y="95"/>
                    <a:pt x="80" y="94"/>
                  </a:cubicBezTo>
                  <a:cubicBezTo>
                    <a:pt x="82" y="93"/>
                    <a:pt x="82" y="93"/>
                    <a:pt x="82" y="93"/>
                  </a:cubicBezTo>
                  <a:cubicBezTo>
                    <a:pt x="84" y="91"/>
                    <a:pt x="88" y="91"/>
                    <a:pt x="88" y="89"/>
                  </a:cubicBezTo>
                  <a:cubicBezTo>
                    <a:pt x="90" y="89"/>
                    <a:pt x="90" y="89"/>
                    <a:pt x="93" y="87"/>
                  </a:cubicBezTo>
                  <a:cubicBezTo>
                    <a:pt x="94" y="86"/>
                    <a:pt x="95" y="86"/>
                    <a:pt x="96" y="86"/>
                  </a:cubicBezTo>
                  <a:cubicBezTo>
                    <a:pt x="96" y="85"/>
                    <a:pt x="97" y="84"/>
                    <a:pt x="98" y="83"/>
                  </a:cubicBezTo>
                  <a:cubicBezTo>
                    <a:pt x="105" y="81"/>
                    <a:pt x="101" y="81"/>
                    <a:pt x="104" y="80"/>
                  </a:cubicBezTo>
                  <a:cubicBezTo>
                    <a:pt x="105" y="79"/>
                    <a:pt x="106" y="79"/>
                    <a:pt x="108" y="79"/>
                  </a:cubicBezTo>
                  <a:cubicBezTo>
                    <a:pt x="108" y="78"/>
                    <a:pt x="108" y="78"/>
                    <a:pt x="108" y="78"/>
                  </a:cubicBezTo>
                  <a:cubicBezTo>
                    <a:pt x="110" y="77"/>
                    <a:pt x="111" y="75"/>
                    <a:pt x="113" y="75"/>
                  </a:cubicBezTo>
                  <a:cubicBezTo>
                    <a:pt x="113" y="75"/>
                    <a:pt x="115" y="75"/>
                    <a:pt x="112" y="77"/>
                  </a:cubicBezTo>
                  <a:cubicBezTo>
                    <a:pt x="111" y="78"/>
                    <a:pt x="111" y="78"/>
                    <a:pt x="110" y="78"/>
                  </a:cubicBezTo>
                  <a:cubicBezTo>
                    <a:pt x="110" y="79"/>
                    <a:pt x="112" y="80"/>
                    <a:pt x="111" y="78"/>
                  </a:cubicBezTo>
                  <a:cubicBezTo>
                    <a:pt x="113" y="78"/>
                    <a:pt x="113" y="77"/>
                    <a:pt x="114" y="77"/>
                  </a:cubicBezTo>
                  <a:cubicBezTo>
                    <a:pt x="113" y="76"/>
                    <a:pt x="113" y="75"/>
                    <a:pt x="113" y="74"/>
                  </a:cubicBezTo>
                  <a:cubicBezTo>
                    <a:pt x="114" y="74"/>
                    <a:pt x="115" y="73"/>
                    <a:pt x="116" y="72"/>
                  </a:cubicBezTo>
                  <a:cubicBezTo>
                    <a:pt x="118" y="72"/>
                    <a:pt x="118" y="72"/>
                    <a:pt x="118" y="72"/>
                  </a:cubicBezTo>
                  <a:cubicBezTo>
                    <a:pt x="117" y="74"/>
                    <a:pt x="115" y="73"/>
                    <a:pt x="114" y="76"/>
                  </a:cubicBezTo>
                  <a:cubicBezTo>
                    <a:pt x="118" y="74"/>
                    <a:pt x="118" y="74"/>
                    <a:pt x="118" y="74"/>
                  </a:cubicBezTo>
                  <a:cubicBezTo>
                    <a:pt x="121" y="74"/>
                    <a:pt x="115" y="74"/>
                    <a:pt x="118" y="74"/>
                  </a:cubicBezTo>
                  <a:cubicBezTo>
                    <a:pt x="118" y="74"/>
                    <a:pt x="119" y="75"/>
                    <a:pt x="119" y="75"/>
                  </a:cubicBezTo>
                  <a:cubicBezTo>
                    <a:pt x="120" y="73"/>
                    <a:pt x="119" y="73"/>
                    <a:pt x="122" y="71"/>
                  </a:cubicBezTo>
                  <a:cubicBezTo>
                    <a:pt x="123" y="71"/>
                    <a:pt x="123" y="71"/>
                    <a:pt x="123" y="71"/>
                  </a:cubicBezTo>
                  <a:cubicBezTo>
                    <a:pt x="123" y="71"/>
                    <a:pt x="123" y="70"/>
                    <a:pt x="123" y="70"/>
                  </a:cubicBezTo>
                  <a:cubicBezTo>
                    <a:pt x="124" y="70"/>
                    <a:pt x="122" y="70"/>
                    <a:pt x="124" y="70"/>
                  </a:cubicBezTo>
                  <a:cubicBezTo>
                    <a:pt x="124" y="69"/>
                    <a:pt x="124" y="70"/>
                    <a:pt x="126" y="70"/>
                  </a:cubicBezTo>
                  <a:cubicBezTo>
                    <a:pt x="127" y="69"/>
                    <a:pt x="127" y="69"/>
                    <a:pt x="127" y="68"/>
                  </a:cubicBezTo>
                  <a:cubicBezTo>
                    <a:pt x="129" y="67"/>
                    <a:pt x="128" y="69"/>
                    <a:pt x="130" y="67"/>
                  </a:cubicBezTo>
                  <a:cubicBezTo>
                    <a:pt x="132" y="64"/>
                    <a:pt x="132" y="64"/>
                    <a:pt x="132" y="64"/>
                  </a:cubicBezTo>
                  <a:cubicBezTo>
                    <a:pt x="136" y="62"/>
                    <a:pt x="134" y="62"/>
                    <a:pt x="137" y="60"/>
                  </a:cubicBezTo>
                  <a:cubicBezTo>
                    <a:pt x="140" y="58"/>
                    <a:pt x="136" y="62"/>
                    <a:pt x="141" y="58"/>
                  </a:cubicBezTo>
                  <a:cubicBezTo>
                    <a:pt x="144" y="55"/>
                    <a:pt x="144" y="55"/>
                    <a:pt x="144" y="55"/>
                  </a:cubicBezTo>
                  <a:cubicBezTo>
                    <a:pt x="144" y="55"/>
                    <a:pt x="144" y="55"/>
                    <a:pt x="144" y="55"/>
                  </a:cubicBezTo>
                  <a:cubicBezTo>
                    <a:pt x="145" y="55"/>
                    <a:pt x="146" y="54"/>
                    <a:pt x="147" y="54"/>
                  </a:cubicBezTo>
                  <a:cubicBezTo>
                    <a:pt x="148" y="52"/>
                    <a:pt x="148" y="52"/>
                    <a:pt x="148" y="52"/>
                  </a:cubicBezTo>
                  <a:cubicBezTo>
                    <a:pt x="149" y="52"/>
                    <a:pt x="148" y="52"/>
                    <a:pt x="149" y="52"/>
                  </a:cubicBezTo>
                  <a:cubicBezTo>
                    <a:pt x="151" y="51"/>
                    <a:pt x="162" y="44"/>
                    <a:pt x="166" y="43"/>
                  </a:cubicBezTo>
                  <a:cubicBezTo>
                    <a:pt x="165" y="42"/>
                    <a:pt x="165" y="42"/>
                    <a:pt x="165" y="42"/>
                  </a:cubicBezTo>
                  <a:cubicBezTo>
                    <a:pt x="167" y="42"/>
                    <a:pt x="169" y="39"/>
                    <a:pt x="170" y="38"/>
                  </a:cubicBezTo>
                  <a:cubicBezTo>
                    <a:pt x="171" y="37"/>
                    <a:pt x="172" y="35"/>
                    <a:pt x="173" y="35"/>
                  </a:cubicBezTo>
                  <a:cubicBezTo>
                    <a:pt x="175" y="31"/>
                    <a:pt x="173" y="31"/>
                    <a:pt x="173" y="29"/>
                  </a:cubicBezTo>
                  <a:cubicBezTo>
                    <a:pt x="172" y="25"/>
                    <a:pt x="172" y="26"/>
                    <a:pt x="172" y="23"/>
                  </a:cubicBezTo>
                  <a:cubicBezTo>
                    <a:pt x="171" y="22"/>
                    <a:pt x="172" y="23"/>
                    <a:pt x="171" y="22"/>
                  </a:cubicBezTo>
                  <a:cubicBezTo>
                    <a:pt x="171" y="19"/>
                    <a:pt x="171" y="22"/>
                    <a:pt x="170" y="20"/>
                  </a:cubicBezTo>
                  <a:cubicBezTo>
                    <a:pt x="165" y="11"/>
                    <a:pt x="165" y="11"/>
                    <a:pt x="165" y="11"/>
                  </a:cubicBezTo>
                  <a:cubicBezTo>
                    <a:pt x="165" y="11"/>
                    <a:pt x="164" y="9"/>
                    <a:pt x="163" y="8"/>
                  </a:cubicBezTo>
                  <a:cubicBezTo>
                    <a:pt x="158" y="5"/>
                    <a:pt x="158" y="5"/>
                    <a:pt x="158" y="5"/>
                  </a:cubicBezTo>
                  <a:cubicBezTo>
                    <a:pt x="156" y="3"/>
                    <a:pt x="153" y="1"/>
                    <a:pt x="150" y="1"/>
                  </a:cubicBezTo>
                  <a:cubicBezTo>
                    <a:pt x="150" y="0"/>
                    <a:pt x="150" y="0"/>
                    <a:pt x="150" y="0"/>
                  </a:cubicBezTo>
                  <a:cubicBezTo>
                    <a:pt x="136" y="0"/>
                    <a:pt x="136" y="0"/>
                    <a:pt x="136" y="0"/>
                  </a:cubicBezTo>
                  <a:cubicBezTo>
                    <a:pt x="135" y="1"/>
                    <a:pt x="134" y="2"/>
                    <a:pt x="133" y="3"/>
                  </a:cubicBezTo>
                  <a:cubicBezTo>
                    <a:pt x="132" y="5"/>
                    <a:pt x="130" y="12"/>
                    <a:pt x="132" y="16"/>
                  </a:cubicBezTo>
                  <a:cubicBezTo>
                    <a:pt x="134" y="19"/>
                    <a:pt x="134" y="19"/>
                    <a:pt x="134" y="19"/>
                  </a:cubicBezTo>
                  <a:cubicBezTo>
                    <a:pt x="134" y="21"/>
                    <a:pt x="134" y="21"/>
                    <a:pt x="134" y="21"/>
                  </a:cubicBezTo>
                  <a:cubicBezTo>
                    <a:pt x="134" y="21"/>
                    <a:pt x="134" y="21"/>
                    <a:pt x="133" y="21"/>
                  </a:cubicBezTo>
                  <a:cubicBezTo>
                    <a:pt x="121" y="39"/>
                    <a:pt x="121" y="39"/>
                    <a:pt x="121" y="39"/>
                  </a:cubicBezTo>
                  <a:cubicBezTo>
                    <a:pt x="120" y="39"/>
                    <a:pt x="120" y="39"/>
                    <a:pt x="120" y="40"/>
                  </a:cubicBezTo>
                  <a:cubicBezTo>
                    <a:pt x="119" y="40"/>
                    <a:pt x="119" y="40"/>
                    <a:pt x="119" y="40"/>
                  </a:cubicBezTo>
                  <a:cubicBezTo>
                    <a:pt x="118" y="41"/>
                    <a:pt x="119" y="41"/>
                    <a:pt x="118" y="42"/>
                  </a:cubicBezTo>
                  <a:cubicBezTo>
                    <a:pt x="115" y="42"/>
                    <a:pt x="115" y="47"/>
                    <a:pt x="111" y="47"/>
                  </a:cubicBezTo>
                  <a:cubicBezTo>
                    <a:pt x="112" y="49"/>
                    <a:pt x="112" y="47"/>
                    <a:pt x="111" y="49"/>
                  </a:cubicBezTo>
                  <a:cubicBezTo>
                    <a:pt x="103" y="56"/>
                    <a:pt x="103" y="56"/>
                    <a:pt x="103" y="56"/>
                  </a:cubicBezTo>
                  <a:cubicBezTo>
                    <a:pt x="102" y="56"/>
                    <a:pt x="102" y="56"/>
                    <a:pt x="102" y="56"/>
                  </a:cubicBezTo>
                  <a:cubicBezTo>
                    <a:pt x="102" y="56"/>
                    <a:pt x="102" y="56"/>
                    <a:pt x="102" y="56"/>
                  </a:cubicBezTo>
                  <a:cubicBezTo>
                    <a:pt x="98" y="59"/>
                    <a:pt x="98" y="59"/>
                    <a:pt x="98" y="59"/>
                  </a:cubicBezTo>
                  <a:cubicBezTo>
                    <a:pt x="97" y="60"/>
                    <a:pt x="98" y="60"/>
                    <a:pt x="97" y="61"/>
                  </a:cubicBezTo>
                  <a:cubicBezTo>
                    <a:pt x="92" y="64"/>
                    <a:pt x="92" y="64"/>
                    <a:pt x="92" y="64"/>
                  </a:cubicBezTo>
                  <a:cubicBezTo>
                    <a:pt x="91" y="65"/>
                    <a:pt x="90" y="67"/>
                    <a:pt x="88" y="67"/>
                  </a:cubicBezTo>
                  <a:cubicBezTo>
                    <a:pt x="88" y="68"/>
                    <a:pt x="88" y="68"/>
                    <a:pt x="88" y="68"/>
                  </a:cubicBezTo>
                  <a:cubicBezTo>
                    <a:pt x="85" y="69"/>
                    <a:pt x="87" y="68"/>
                    <a:pt x="86" y="69"/>
                  </a:cubicBezTo>
                  <a:cubicBezTo>
                    <a:pt x="74" y="78"/>
                    <a:pt x="74" y="78"/>
                    <a:pt x="74" y="78"/>
                  </a:cubicBezTo>
                  <a:cubicBezTo>
                    <a:pt x="73" y="79"/>
                    <a:pt x="73" y="78"/>
                    <a:pt x="73" y="80"/>
                  </a:cubicBezTo>
                  <a:cubicBezTo>
                    <a:pt x="72" y="78"/>
                    <a:pt x="73" y="79"/>
                    <a:pt x="71" y="80"/>
                  </a:cubicBezTo>
                  <a:cubicBezTo>
                    <a:pt x="49" y="94"/>
                    <a:pt x="49" y="94"/>
                    <a:pt x="49" y="94"/>
                  </a:cubicBezTo>
                  <a:cubicBezTo>
                    <a:pt x="45" y="95"/>
                    <a:pt x="45" y="96"/>
                    <a:pt x="41" y="95"/>
                  </a:cubicBezTo>
                  <a:cubicBezTo>
                    <a:pt x="36" y="93"/>
                    <a:pt x="36" y="93"/>
                    <a:pt x="36" y="93"/>
                  </a:cubicBezTo>
                  <a:cubicBezTo>
                    <a:pt x="35" y="93"/>
                    <a:pt x="34" y="93"/>
                    <a:pt x="33" y="93"/>
                  </a:cubicBezTo>
                  <a:cubicBezTo>
                    <a:pt x="27" y="92"/>
                    <a:pt x="27" y="91"/>
                    <a:pt x="21" y="93"/>
                  </a:cubicBezTo>
                  <a:cubicBezTo>
                    <a:pt x="18" y="93"/>
                    <a:pt x="21" y="93"/>
                    <a:pt x="19" y="94"/>
                  </a:cubicBezTo>
                  <a:cubicBezTo>
                    <a:pt x="13" y="96"/>
                    <a:pt x="13" y="96"/>
                    <a:pt x="13" y="96"/>
                  </a:cubicBezTo>
                  <a:cubicBezTo>
                    <a:pt x="13" y="96"/>
                    <a:pt x="13" y="96"/>
                    <a:pt x="13" y="97"/>
                  </a:cubicBezTo>
                  <a:cubicBezTo>
                    <a:pt x="9" y="99"/>
                    <a:pt x="9" y="99"/>
                    <a:pt x="9" y="99"/>
                  </a:cubicBezTo>
                  <a:cubicBezTo>
                    <a:pt x="8" y="99"/>
                    <a:pt x="8" y="100"/>
                    <a:pt x="7" y="100"/>
                  </a:cubicBezTo>
                  <a:cubicBezTo>
                    <a:pt x="3" y="100"/>
                    <a:pt x="3" y="100"/>
                    <a:pt x="3" y="100"/>
                  </a:cubicBezTo>
                  <a:cubicBezTo>
                    <a:pt x="4" y="101"/>
                    <a:pt x="4" y="101"/>
                    <a:pt x="5" y="101"/>
                  </a:cubicBezTo>
                  <a:cubicBezTo>
                    <a:pt x="5" y="102"/>
                    <a:pt x="5" y="101"/>
                    <a:pt x="5" y="102"/>
                  </a:cubicBezTo>
                  <a:cubicBezTo>
                    <a:pt x="0" y="106"/>
                    <a:pt x="0" y="106"/>
                    <a:pt x="0" y="106"/>
                  </a:cubicBezTo>
                  <a:cubicBezTo>
                    <a:pt x="0" y="109"/>
                    <a:pt x="1" y="109"/>
                    <a:pt x="4" y="109"/>
                  </a:cubicBezTo>
                  <a:cubicBezTo>
                    <a:pt x="4" y="108"/>
                    <a:pt x="4" y="108"/>
                    <a:pt x="4" y="108"/>
                  </a:cubicBezTo>
                  <a:cubicBezTo>
                    <a:pt x="6" y="108"/>
                    <a:pt x="9" y="108"/>
                    <a:pt x="10" y="107"/>
                  </a:cubicBezTo>
                  <a:cubicBezTo>
                    <a:pt x="11" y="107"/>
                    <a:pt x="11" y="107"/>
                    <a:pt x="11" y="107"/>
                  </a:cubicBezTo>
                  <a:cubicBezTo>
                    <a:pt x="11" y="107"/>
                    <a:pt x="11" y="107"/>
                    <a:pt x="11" y="107"/>
                  </a:cubicBezTo>
                  <a:cubicBezTo>
                    <a:pt x="11" y="107"/>
                    <a:pt x="11" y="107"/>
                    <a:pt x="12" y="107"/>
                  </a:cubicBezTo>
                  <a:cubicBezTo>
                    <a:pt x="14" y="106"/>
                    <a:pt x="13" y="107"/>
                    <a:pt x="16" y="108"/>
                  </a:cubicBezTo>
                  <a:cubicBezTo>
                    <a:pt x="16" y="108"/>
                    <a:pt x="17" y="107"/>
                    <a:pt x="17" y="107"/>
                  </a:cubicBezTo>
                  <a:cubicBezTo>
                    <a:pt x="18" y="107"/>
                    <a:pt x="17" y="107"/>
                    <a:pt x="18" y="107"/>
                  </a:cubicBezTo>
                  <a:cubicBezTo>
                    <a:pt x="23" y="107"/>
                    <a:pt x="24" y="106"/>
                    <a:pt x="28" y="108"/>
                  </a:cubicBezTo>
                  <a:cubicBezTo>
                    <a:pt x="32" y="110"/>
                    <a:pt x="33" y="108"/>
                    <a:pt x="37" y="115"/>
                  </a:cubicBezTo>
                  <a:cubicBezTo>
                    <a:pt x="39" y="117"/>
                    <a:pt x="37" y="121"/>
                    <a:pt x="39" y="124"/>
                  </a:cubicBezTo>
                  <a:cubicBezTo>
                    <a:pt x="40" y="126"/>
                    <a:pt x="40" y="124"/>
                    <a:pt x="40" y="125"/>
                  </a:cubicBezTo>
                  <a:cubicBezTo>
                    <a:pt x="41" y="128"/>
                    <a:pt x="40" y="132"/>
                    <a:pt x="40" y="133"/>
                  </a:cubicBezTo>
                  <a:cubicBezTo>
                    <a:pt x="40" y="135"/>
                    <a:pt x="40" y="134"/>
                    <a:pt x="40" y="137"/>
                  </a:cubicBezTo>
                  <a:cubicBezTo>
                    <a:pt x="40" y="138"/>
                    <a:pt x="40" y="137"/>
                    <a:pt x="40" y="139"/>
                  </a:cubicBezTo>
                  <a:cubicBezTo>
                    <a:pt x="39" y="142"/>
                    <a:pt x="40" y="146"/>
                    <a:pt x="39" y="148"/>
                  </a:cubicBezTo>
                  <a:cubicBezTo>
                    <a:pt x="39" y="150"/>
                    <a:pt x="39" y="149"/>
                    <a:pt x="39" y="151"/>
                  </a:cubicBezTo>
                  <a:cubicBezTo>
                    <a:pt x="39" y="153"/>
                    <a:pt x="39" y="154"/>
                    <a:pt x="39" y="156"/>
                  </a:cubicBezTo>
                  <a:cubicBezTo>
                    <a:pt x="38" y="157"/>
                    <a:pt x="38" y="157"/>
                    <a:pt x="38" y="159"/>
                  </a:cubicBezTo>
                  <a:cubicBezTo>
                    <a:pt x="38" y="165"/>
                    <a:pt x="38" y="162"/>
                    <a:pt x="37" y="165"/>
                  </a:cubicBezTo>
                  <a:cubicBezTo>
                    <a:pt x="34" y="186"/>
                    <a:pt x="34" y="186"/>
                    <a:pt x="34" y="186"/>
                  </a:cubicBezTo>
                  <a:cubicBezTo>
                    <a:pt x="34" y="187"/>
                    <a:pt x="35" y="187"/>
                    <a:pt x="35" y="188"/>
                  </a:cubicBezTo>
                  <a:cubicBezTo>
                    <a:pt x="35" y="188"/>
                    <a:pt x="34" y="188"/>
                    <a:pt x="34" y="188"/>
                  </a:cubicBezTo>
                  <a:cubicBezTo>
                    <a:pt x="34" y="188"/>
                    <a:pt x="34" y="188"/>
                    <a:pt x="34" y="189"/>
                  </a:cubicBezTo>
                  <a:cubicBezTo>
                    <a:pt x="34" y="190"/>
                    <a:pt x="35" y="192"/>
                    <a:pt x="33" y="193"/>
                  </a:cubicBezTo>
                  <a:cubicBezTo>
                    <a:pt x="33" y="198"/>
                    <a:pt x="33" y="198"/>
                    <a:pt x="33" y="198"/>
                  </a:cubicBezTo>
                  <a:cubicBezTo>
                    <a:pt x="33" y="199"/>
                    <a:pt x="32" y="201"/>
                    <a:pt x="32" y="203"/>
                  </a:cubicBezTo>
                  <a:cubicBezTo>
                    <a:pt x="31" y="203"/>
                    <a:pt x="32" y="202"/>
                    <a:pt x="32" y="204"/>
                  </a:cubicBezTo>
                  <a:cubicBezTo>
                    <a:pt x="31" y="208"/>
                    <a:pt x="32" y="209"/>
                    <a:pt x="31" y="213"/>
                  </a:cubicBezTo>
                  <a:cubicBezTo>
                    <a:pt x="29" y="217"/>
                    <a:pt x="29" y="217"/>
                    <a:pt x="29" y="217"/>
                  </a:cubicBezTo>
                  <a:cubicBezTo>
                    <a:pt x="29" y="218"/>
                    <a:pt x="28" y="221"/>
                    <a:pt x="28" y="222"/>
                  </a:cubicBezTo>
                  <a:cubicBezTo>
                    <a:pt x="27" y="224"/>
                    <a:pt x="28" y="222"/>
                    <a:pt x="27" y="223"/>
                  </a:cubicBezTo>
                  <a:cubicBezTo>
                    <a:pt x="27" y="224"/>
                    <a:pt x="26" y="227"/>
                    <a:pt x="26" y="227"/>
                  </a:cubicBezTo>
                  <a:cubicBezTo>
                    <a:pt x="22" y="233"/>
                    <a:pt x="22" y="233"/>
                    <a:pt x="22" y="233"/>
                  </a:cubicBezTo>
                  <a:cubicBezTo>
                    <a:pt x="22" y="235"/>
                    <a:pt x="20" y="235"/>
                    <a:pt x="19" y="236"/>
                  </a:cubicBezTo>
                  <a:cubicBezTo>
                    <a:pt x="16" y="238"/>
                    <a:pt x="16" y="242"/>
                    <a:pt x="16" y="246"/>
                  </a:cubicBezTo>
                  <a:cubicBezTo>
                    <a:pt x="14" y="246"/>
                    <a:pt x="15" y="246"/>
                    <a:pt x="15" y="247"/>
                  </a:cubicBezTo>
                  <a:cubicBezTo>
                    <a:pt x="16" y="252"/>
                    <a:pt x="16" y="252"/>
                    <a:pt x="16" y="252"/>
                  </a:cubicBezTo>
                  <a:cubicBezTo>
                    <a:pt x="17" y="255"/>
                    <a:pt x="17" y="255"/>
                    <a:pt x="17" y="258"/>
                  </a:cubicBezTo>
                  <a:cubicBezTo>
                    <a:pt x="17" y="260"/>
                    <a:pt x="17" y="260"/>
                    <a:pt x="18" y="260"/>
                  </a:cubicBezTo>
                  <a:cubicBezTo>
                    <a:pt x="18" y="263"/>
                    <a:pt x="18" y="262"/>
                    <a:pt x="18" y="264"/>
                  </a:cubicBezTo>
                  <a:cubicBezTo>
                    <a:pt x="20" y="269"/>
                    <a:pt x="21" y="268"/>
                    <a:pt x="22" y="271"/>
                  </a:cubicBezTo>
                  <a:cubicBezTo>
                    <a:pt x="26" y="272"/>
                    <a:pt x="28" y="274"/>
                    <a:pt x="34" y="274"/>
                  </a:cubicBezTo>
                  <a:cubicBezTo>
                    <a:pt x="38" y="274"/>
                    <a:pt x="39" y="277"/>
                    <a:pt x="46" y="276"/>
                  </a:cubicBezTo>
                  <a:cubicBezTo>
                    <a:pt x="46" y="276"/>
                    <a:pt x="46" y="275"/>
                    <a:pt x="46" y="275"/>
                  </a:cubicBezTo>
                  <a:cubicBezTo>
                    <a:pt x="46" y="275"/>
                    <a:pt x="48" y="274"/>
                    <a:pt x="49" y="274"/>
                  </a:cubicBezTo>
                  <a:cubicBezTo>
                    <a:pt x="51" y="272"/>
                    <a:pt x="51" y="272"/>
                    <a:pt x="51" y="272"/>
                  </a:cubicBezTo>
                  <a:cubicBezTo>
                    <a:pt x="53" y="270"/>
                    <a:pt x="56" y="266"/>
                    <a:pt x="56" y="263"/>
                  </a:cubicBezTo>
                  <a:cubicBezTo>
                    <a:pt x="55" y="262"/>
                    <a:pt x="55" y="262"/>
                    <a:pt x="55" y="262"/>
                  </a:cubicBezTo>
                  <a:cubicBezTo>
                    <a:pt x="56" y="261"/>
                    <a:pt x="56" y="261"/>
                    <a:pt x="56" y="260"/>
                  </a:cubicBezTo>
                  <a:cubicBezTo>
                    <a:pt x="56" y="259"/>
                    <a:pt x="55" y="258"/>
                    <a:pt x="56" y="257"/>
                  </a:cubicBezTo>
                  <a:cubicBezTo>
                    <a:pt x="55" y="255"/>
                    <a:pt x="55" y="255"/>
                    <a:pt x="55" y="255"/>
                  </a:cubicBezTo>
                  <a:cubicBezTo>
                    <a:pt x="57" y="252"/>
                    <a:pt x="57" y="252"/>
                    <a:pt x="57" y="252"/>
                  </a:cubicBezTo>
                  <a:cubicBezTo>
                    <a:pt x="57" y="251"/>
                    <a:pt x="57" y="251"/>
                    <a:pt x="57" y="251"/>
                  </a:cubicBezTo>
                  <a:cubicBezTo>
                    <a:pt x="58" y="249"/>
                    <a:pt x="59" y="248"/>
                    <a:pt x="60" y="246"/>
                  </a:cubicBezTo>
                  <a:cubicBezTo>
                    <a:pt x="59" y="245"/>
                    <a:pt x="61" y="246"/>
                    <a:pt x="58" y="245"/>
                  </a:cubicBezTo>
                  <a:cubicBezTo>
                    <a:pt x="60" y="244"/>
                    <a:pt x="60" y="244"/>
                    <a:pt x="60" y="244"/>
                  </a:cubicBezTo>
                  <a:cubicBezTo>
                    <a:pt x="58" y="243"/>
                    <a:pt x="59" y="245"/>
                    <a:pt x="59" y="243"/>
                  </a:cubicBezTo>
                  <a:cubicBezTo>
                    <a:pt x="59" y="239"/>
                    <a:pt x="60" y="236"/>
                    <a:pt x="62" y="233"/>
                  </a:cubicBezTo>
                  <a:cubicBezTo>
                    <a:pt x="62" y="233"/>
                    <a:pt x="63" y="232"/>
                    <a:pt x="63" y="232"/>
                  </a:cubicBezTo>
                  <a:cubicBezTo>
                    <a:pt x="63" y="232"/>
                    <a:pt x="63" y="232"/>
                    <a:pt x="63" y="232"/>
                  </a:cubicBezTo>
                  <a:cubicBezTo>
                    <a:pt x="63" y="232"/>
                    <a:pt x="63" y="232"/>
                    <a:pt x="63" y="231"/>
                  </a:cubicBezTo>
                  <a:cubicBezTo>
                    <a:pt x="63" y="231"/>
                    <a:pt x="63" y="230"/>
                    <a:pt x="63" y="230"/>
                  </a:cubicBezTo>
                  <a:cubicBezTo>
                    <a:pt x="64" y="230"/>
                    <a:pt x="64" y="230"/>
                    <a:pt x="64" y="230"/>
                  </a:cubicBezTo>
                  <a:cubicBezTo>
                    <a:pt x="65" y="229"/>
                    <a:pt x="64" y="227"/>
                    <a:pt x="65" y="227"/>
                  </a:cubicBezTo>
                  <a:cubicBezTo>
                    <a:pt x="67" y="225"/>
                    <a:pt x="68" y="223"/>
                    <a:pt x="69" y="221"/>
                  </a:cubicBezTo>
                  <a:cubicBezTo>
                    <a:pt x="69" y="221"/>
                    <a:pt x="70" y="221"/>
                    <a:pt x="70" y="221"/>
                  </a:cubicBezTo>
                  <a:cubicBezTo>
                    <a:pt x="71" y="219"/>
                    <a:pt x="72" y="218"/>
                    <a:pt x="72" y="216"/>
                  </a:cubicBezTo>
                  <a:cubicBezTo>
                    <a:pt x="74" y="211"/>
                    <a:pt x="74" y="214"/>
                    <a:pt x="74" y="209"/>
                  </a:cubicBezTo>
                  <a:cubicBezTo>
                    <a:pt x="75" y="208"/>
                    <a:pt x="73" y="208"/>
                    <a:pt x="75" y="208"/>
                  </a:cubicBezTo>
                  <a:cubicBezTo>
                    <a:pt x="74" y="207"/>
                    <a:pt x="74" y="206"/>
                    <a:pt x="76" y="205"/>
                  </a:cubicBezTo>
                  <a:cubicBezTo>
                    <a:pt x="77" y="204"/>
                    <a:pt x="77" y="203"/>
                    <a:pt x="77" y="201"/>
                  </a:cubicBezTo>
                  <a:cubicBezTo>
                    <a:pt x="78" y="199"/>
                    <a:pt x="79" y="197"/>
                    <a:pt x="80" y="195"/>
                  </a:cubicBezTo>
                  <a:cubicBezTo>
                    <a:pt x="81" y="195"/>
                    <a:pt x="82" y="196"/>
                    <a:pt x="83" y="195"/>
                  </a:cubicBezTo>
                  <a:cubicBezTo>
                    <a:pt x="78" y="208"/>
                    <a:pt x="78" y="208"/>
                    <a:pt x="78" y="208"/>
                  </a:cubicBezTo>
                  <a:cubicBezTo>
                    <a:pt x="77" y="214"/>
                    <a:pt x="79" y="217"/>
                    <a:pt x="77" y="223"/>
                  </a:cubicBezTo>
                  <a:cubicBezTo>
                    <a:pt x="76" y="228"/>
                    <a:pt x="77" y="240"/>
                    <a:pt x="81" y="239"/>
                  </a:cubicBezTo>
                  <a:cubicBezTo>
                    <a:pt x="83" y="239"/>
                    <a:pt x="81" y="238"/>
                    <a:pt x="83" y="238"/>
                  </a:cubicBezTo>
                  <a:cubicBezTo>
                    <a:pt x="85" y="242"/>
                    <a:pt x="84" y="243"/>
                    <a:pt x="86" y="246"/>
                  </a:cubicBezTo>
                  <a:cubicBezTo>
                    <a:pt x="88" y="245"/>
                    <a:pt x="87" y="246"/>
                    <a:pt x="89" y="245"/>
                  </a:cubicBezTo>
                  <a:cubicBezTo>
                    <a:pt x="88" y="253"/>
                    <a:pt x="88" y="253"/>
                    <a:pt x="88" y="253"/>
                  </a:cubicBezTo>
                  <a:cubicBezTo>
                    <a:pt x="89" y="255"/>
                    <a:pt x="89" y="255"/>
                    <a:pt x="89" y="255"/>
                  </a:cubicBezTo>
                  <a:cubicBezTo>
                    <a:pt x="92" y="255"/>
                    <a:pt x="91" y="253"/>
                    <a:pt x="93" y="251"/>
                  </a:cubicBezTo>
                  <a:cubicBezTo>
                    <a:pt x="96" y="251"/>
                    <a:pt x="96" y="251"/>
                    <a:pt x="96" y="252"/>
                  </a:cubicBezTo>
                  <a:cubicBezTo>
                    <a:pt x="98" y="250"/>
                    <a:pt x="98" y="250"/>
                    <a:pt x="98" y="250"/>
                  </a:cubicBezTo>
                  <a:cubicBezTo>
                    <a:pt x="99" y="252"/>
                    <a:pt x="100" y="253"/>
                    <a:pt x="102" y="254"/>
                  </a:cubicBezTo>
                  <a:cubicBezTo>
                    <a:pt x="104" y="253"/>
                    <a:pt x="104" y="251"/>
                    <a:pt x="104" y="249"/>
                  </a:cubicBezTo>
                  <a:cubicBezTo>
                    <a:pt x="101" y="241"/>
                    <a:pt x="101" y="241"/>
                    <a:pt x="101" y="241"/>
                  </a:cubicBezTo>
                  <a:cubicBezTo>
                    <a:pt x="102" y="238"/>
                    <a:pt x="102" y="238"/>
                    <a:pt x="102" y="238"/>
                  </a:cubicBezTo>
                  <a:cubicBezTo>
                    <a:pt x="102" y="238"/>
                    <a:pt x="103" y="238"/>
                    <a:pt x="103" y="238"/>
                  </a:cubicBezTo>
                  <a:cubicBezTo>
                    <a:pt x="103" y="234"/>
                    <a:pt x="102" y="233"/>
                    <a:pt x="103" y="231"/>
                  </a:cubicBezTo>
                  <a:cubicBezTo>
                    <a:pt x="103" y="231"/>
                    <a:pt x="103" y="231"/>
                    <a:pt x="103" y="230"/>
                  </a:cubicBezTo>
                  <a:cubicBezTo>
                    <a:pt x="106" y="225"/>
                    <a:pt x="106" y="225"/>
                    <a:pt x="106" y="225"/>
                  </a:cubicBezTo>
                  <a:cubicBezTo>
                    <a:pt x="106" y="223"/>
                    <a:pt x="106" y="222"/>
                    <a:pt x="108" y="221"/>
                  </a:cubicBezTo>
                  <a:cubicBezTo>
                    <a:pt x="107" y="220"/>
                    <a:pt x="108" y="220"/>
                    <a:pt x="108" y="219"/>
                  </a:cubicBezTo>
                  <a:cubicBezTo>
                    <a:pt x="108" y="219"/>
                    <a:pt x="109" y="219"/>
                    <a:pt x="109" y="219"/>
                  </a:cubicBezTo>
                  <a:cubicBezTo>
                    <a:pt x="111" y="214"/>
                    <a:pt x="111" y="214"/>
                    <a:pt x="111" y="214"/>
                  </a:cubicBezTo>
                  <a:cubicBezTo>
                    <a:pt x="112" y="214"/>
                    <a:pt x="112" y="214"/>
                    <a:pt x="112" y="214"/>
                  </a:cubicBezTo>
                  <a:cubicBezTo>
                    <a:pt x="114" y="209"/>
                    <a:pt x="114" y="209"/>
                    <a:pt x="114" y="209"/>
                  </a:cubicBezTo>
                  <a:cubicBezTo>
                    <a:pt x="115" y="207"/>
                    <a:pt x="116" y="206"/>
                    <a:pt x="117" y="205"/>
                  </a:cubicBezTo>
                  <a:cubicBezTo>
                    <a:pt x="118" y="205"/>
                    <a:pt x="116" y="207"/>
                    <a:pt x="118" y="204"/>
                  </a:cubicBezTo>
                  <a:cubicBezTo>
                    <a:pt x="120" y="202"/>
                    <a:pt x="120" y="201"/>
                    <a:pt x="121" y="199"/>
                  </a:cubicBezTo>
                  <a:cubicBezTo>
                    <a:pt x="121" y="199"/>
                    <a:pt x="121" y="198"/>
                    <a:pt x="121" y="198"/>
                  </a:cubicBezTo>
                  <a:cubicBezTo>
                    <a:pt x="122" y="197"/>
                    <a:pt x="122" y="197"/>
                    <a:pt x="122" y="197"/>
                  </a:cubicBezTo>
                  <a:cubicBezTo>
                    <a:pt x="123" y="199"/>
                    <a:pt x="123" y="198"/>
                    <a:pt x="123" y="199"/>
                  </a:cubicBezTo>
                  <a:cubicBezTo>
                    <a:pt x="123" y="207"/>
                    <a:pt x="123" y="207"/>
                    <a:pt x="123" y="207"/>
                  </a:cubicBezTo>
                  <a:cubicBezTo>
                    <a:pt x="123" y="207"/>
                    <a:pt x="123" y="207"/>
                    <a:pt x="123" y="207"/>
                  </a:cubicBezTo>
                  <a:cubicBezTo>
                    <a:pt x="124" y="216"/>
                    <a:pt x="124" y="216"/>
                    <a:pt x="124" y="216"/>
                  </a:cubicBezTo>
                  <a:cubicBezTo>
                    <a:pt x="123" y="216"/>
                    <a:pt x="123" y="216"/>
                    <a:pt x="123" y="216"/>
                  </a:cubicBezTo>
                  <a:cubicBezTo>
                    <a:pt x="123" y="216"/>
                    <a:pt x="123" y="221"/>
                    <a:pt x="122" y="222"/>
                  </a:cubicBezTo>
                  <a:cubicBezTo>
                    <a:pt x="122" y="224"/>
                    <a:pt x="122" y="224"/>
                    <a:pt x="121" y="226"/>
                  </a:cubicBezTo>
                  <a:cubicBezTo>
                    <a:pt x="121" y="226"/>
                    <a:pt x="121" y="228"/>
                    <a:pt x="121" y="228"/>
                  </a:cubicBezTo>
                  <a:cubicBezTo>
                    <a:pt x="120" y="231"/>
                    <a:pt x="120" y="231"/>
                    <a:pt x="120" y="231"/>
                  </a:cubicBezTo>
                  <a:cubicBezTo>
                    <a:pt x="119" y="233"/>
                    <a:pt x="117" y="238"/>
                    <a:pt x="116" y="240"/>
                  </a:cubicBezTo>
                  <a:cubicBezTo>
                    <a:pt x="115" y="241"/>
                    <a:pt x="115" y="241"/>
                    <a:pt x="115" y="242"/>
                  </a:cubicBezTo>
                  <a:cubicBezTo>
                    <a:pt x="114" y="245"/>
                    <a:pt x="113" y="246"/>
                    <a:pt x="112" y="249"/>
                  </a:cubicBezTo>
                  <a:cubicBezTo>
                    <a:pt x="105" y="260"/>
                    <a:pt x="105" y="260"/>
                    <a:pt x="105" y="260"/>
                  </a:cubicBezTo>
                  <a:cubicBezTo>
                    <a:pt x="104" y="261"/>
                    <a:pt x="104" y="261"/>
                    <a:pt x="104" y="261"/>
                  </a:cubicBezTo>
                  <a:cubicBezTo>
                    <a:pt x="103" y="262"/>
                    <a:pt x="103" y="262"/>
                    <a:pt x="102" y="262"/>
                  </a:cubicBezTo>
                  <a:cubicBezTo>
                    <a:pt x="103" y="263"/>
                    <a:pt x="103" y="263"/>
                    <a:pt x="103" y="263"/>
                  </a:cubicBezTo>
                  <a:cubicBezTo>
                    <a:pt x="101" y="264"/>
                    <a:pt x="99" y="265"/>
                    <a:pt x="98" y="267"/>
                  </a:cubicBezTo>
                  <a:cubicBezTo>
                    <a:pt x="89" y="275"/>
                    <a:pt x="89" y="275"/>
                    <a:pt x="89" y="275"/>
                  </a:cubicBezTo>
                  <a:cubicBezTo>
                    <a:pt x="88" y="276"/>
                    <a:pt x="88" y="276"/>
                    <a:pt x="87" y="276"/>
                  </a:cubicBezTo>
                  <a:cubicBezTo>
                    <a:pt x="86" y="278"/>
                    <a:pt x="86" y="278"/>
                    <a:pt x="86" y="278"/>
                  </a:cubicBezTo>
                  <a:cubicBezTo>
                    <a:pt x="84" y="278"/>
                    <a:pt x="82" y="279"/>
                    <a:pt x="81" y="280"/>
                  </a:cubicBezTo>
                  <a:cubicBezTo>
                    <a:pt x="77" y="283"/>
                    <a:pt x="73" y="283"/>
                    <a:pt x="70" y="285"/>
                  </a:cubicBezTo>
                  <a:cubicBezTo>
                    <a:pt x="70" y="285"/>
                    <a:pt x="70" y="285"/>
                    <a:pt x="70" y="285"/>
                  </a:cubicBezTo>
                  <a:cubicBezTo>
                    <a:pt x="70" y="285"/>
                    <a:pt x="70" y="285"/>
                    <a:pt x="69" y="285"/>
                  </a:cubicBezTo>
                  <a:cubicBezTo>
                    <a:pt x="63" y="287"/>
                    <a:pt x="63" y="287"/>
                    <a:pt x="63" y="287"/>
                  </a:cubicBezTo>
                  <a:cubicBezTo>
                    <a:pt x="63" y="287"/>
                    <a:pt x="63" y="287"/>
                    <a:pt x="63" y="287"/>
                  </a:cubicBezTo>
                  <a:cubicBezTo>
                    <a:pt x="63" y="287"/>
                    <a:pt x="63" y="288"/>
                    <a:pt x="63" y="288"/>
                  </a:cubicBezTo>
                  <a:cubicBezTo>
                    <a:pt x="62" y="289"/>
                    <a:pt x="63" y="287"/>
                    <a:pt x="60" y="289"/>
                  </a:cubicBezTo>
                  <a:cubicBezTo>
                    <a:pt x="60" y="289"/>
                    <a:pt x="60" y="290"/>
                    <a:pt x="60" y="290"/>
                  </a:cubicBezTo>
                  <a:cubicBezTo>
                    <a:pt x="57" y="290"/>
                    <a:pt x="56" y="290"/>
                    <a:pt x="53" y="291"/>
                  </a:cubicBezTo>
                  <a:cubicBezTo>
                    <a:pt x="42" y="294"/>
                    <a:pt x="42" y="294"/>
                    <a:pt x="42" y="294"/>
                  </a:cubicBezTo>
                  <a:cubicBezTo>
                    <a:pt x="43" y="295"/>
                    <a:pt x="42" y="295"/>
                    <a:pt x="43" y="296"/>
                  </a:cubicBezTo>
                  <a:cubicBezTo>
                    <a:pt x="42" y="294"/>
                    <a:pt x="43" y="295"/>
                    <a:pt x="41" y="295"/>
                  </a:cubicBezTo>
                  <a:cubicBezTo>
                    <a:pt x="41" y="296"/>
                    <a:pt x="41" y="295"/>
                    <a:pt x="41" y="297"/>
                  </a:cubicBezTo>
                  <a:cubicBezTo>
                    <a:pt x="40" y="297"/>
                    <a:pt x="40" y="296"/>
                    <a:pt x="40" y="296"/>
                  </a:cubicBezTo>
                  <a:cubicBezTo>
                    <a:pt x="39" y="297"/>
                    <a:pt x="39" y="297"/>
                    <a:pt x="39" y="297"/>
                  </a:cubicBezTo>
                  <a:cubicBezTo>
                    <a:pt x="39" y="300"/>
                    <a:pt x="39" y="300"/>
                    <a:pt x="39" y="300"/>
                  </a:cubicBezTo>
                  <a:cubicBezTo>
                    <a:pt x="35" y="301"/>
                    <a:pt x="35" y="301"/>
                    <a:pt x="35" y="301"/>
                  </a:cubicBezTo>
                  <a:cubicBezTo>
                    <a:pt x="43" y="302"/>
                    <a:pt x="37" y="300"/>
                    <a:pt x="44" y="301"/>
                  </a:cubicBezTo>
                  <a:cubicBezTo>
                    <a:pt x="45" y="302"/>
                    <a:pt x="44" y="302"/>
                    <a:pt x="45" y="301"/>
                  </a:cubicBezTo>
                  <a:cubicBezTo>
                    <a:pt x="47" y="302"/>
                    <a:pt x="48" y="303"/>
                    <a:pt x="50" y="302"/>
                  </a:cubicBezTo>
                  <a:cubicBezTo>
                    <a:pt x="51" y="302"/>
                    <a:pt x="51" y="302"/>
                    <a:pt x="51" y="302"/>
                  </a:cubicBezTo>
                  <a:cubicBezTo>
                    <a:pt x="53" y="302"/>
                    <a:pt x="57" y="302"/>
                    <a:pt x="59" y="301"/>
                  </a:cubicBezTo>
                  <a:cubicBezTo>
                    <a:pt x="60" y="301"/>
                    <a:pt x="62" y="301"/>
                    <a:pt x="63" y="301"/>
                  </a:cubicBezTo>
                  <a:cubicBezTo>
                    <a:pt x="65" y="300"/>
                    <a:pt x="63" y="300"/>
                    <a:pt x="65" y="300"/>
                  </a:cubicBezTo>
                  <a:cubicBezTo>
                    <a:pt x="69" y="299"/>
                    <a:pt x="74" y="300"/>
                    <a:pt x="78" y="301"/>
                  </a:cubicBezTo>
                  <a:cubicBezTo>
                    <a:pt x="79" y="301"/>
                    <a:pt x="79" y="301"/>
                    <a:pt x="81" y="301"/>
                  </a:cubicBezTo>
                  <a:cubicBezTo>
                    <a:pt x="81" y="301"/>
                    <a:pt x="81" y="301"/>
                    <a:pt x="81" y="301"/>
                  </a:cubicBezTo>
                  <a:cubicBezTo>
                    <a:pt x="82" y="301"/>
                    <a:pt x="83" y="301"/>
                    <a:pt x="84" y="302"/>
                  </a:cubicBezTo>
                  <a:cubicBezTo>
                    <a:pt x="90" y="302"/>
                    <a:pt x="90" y="302"/>
                    <a:pt x="90" y="302"/>
                  </a:cubicBezTo>
                  <a:cubicBezTo>
                    <a:pt x="89" y="302"/>
                    <a:pt x="89" y="303"/>
                    <a:pt x="87" y="302"/>
                  </a:cubicBezTo>
                  <a:cubicBezTo>
                    <a:pt x="87" y="303"/>
                    <a:pt x="87" y="303"/>
                    <a:pt x="87" y="304"/>
                  </a:cubicBezTo>
                  <a:cubicBezTo>
                    <a:pt x="86" y="304"/>
                    <a:pt x="86" y="304"/>
                    <a:pt x="85" y="304"/>
                  </a:cubicBezTo>
                  <a:cubicBezTo>
                    <a:pt x="85" y="305"/>
                    <a:pt x="85" y="306"/>
                    <a:pt x="86" y="307"/>
                  </a:cubicBezTo>
                  <a:cubicBezTo>
                    <a:pt x="92" y="307"/>
                    <a:pt x="92" y="307"/>
                    <a:pt x="92" y="307"/>
                  </a:cubicBezTo>
                  <a:cubicBezTo>
                    <a:pt x="92" y="307"/>
                    <a:pt x="92" y="307"/>
                    <a:pt x="92" y="307"/>
                  </a:cubicBezTo>
                  <a:cubicBezTo>
                    <a:pt x="93" y="309"/>
                    <a:pt x="94" y="309"/>
                    <a:pt x="95" y="308"/>
                  </a:cubicBezTo>
                  <a:cubicBezTo>
                    <a:pt x="100" y="306"/>
                    <a:pt x="100" y="306"/>
                    <a:pt x="100" y="306"/>
                  </a:cubicBezTo>
                  <a:cubicBezTo>
                    <a:pt x="101" y="306"/>
                    <a:pt x="100" y="306"/>
                    <a:pt x="101" y="305"/>
                  </a:cubicBezTo>
                  <a:cubicBezTo>
                    <a:pt x="102" y="303"/>
                    <a:pt x="105" y="302"/>
                    <a:pt x="107" y="301"/>
                  </a:cubicBezTo>
                  <a:cubicBezTo>
                    <a:pt x="108" y="300"/>
                    <a:pt x="108" y="299"/>
                    <a:pt x="109" y="300"/>
                  </a:cubicBezTo>
                  <a:cubicBezTo>
                    <a:pt x="109" y="297"/>
                    <a:pt x="111" y="299"/>
                    <a:pt x="115" y="295"/>
                  </a:cubicBezTo>
                  <a:cubicBezTo>
                    <a:pt x="115" y="295"/>
                    <a:pt x="115" y="295"/>
                    <a:pt x="115" y="295"/>
                  </a:cubicBezTo>
                  <a:cubicBezTo>
                    <a:pt x="115" y="295"/>
                    <a:pt x="115" y="295"/>
                    <a:pt x="115" y="295"/>
                  </a:cubicBezTo>
                  <a:cubicBezTo>
                    <a:pt x="115" y="294"/>
                    <a:pt x="115" y="294"/>
                    <a:pt x="115" y="294"/>
                  </a:cubicBezTo>
                  <a:cubicBezTo>
                    <a:pt x="117" y="292"/>
                    <a:pt x="118" y="289"/>
                    <a:pt x="119" y="288"/>
                  </a:cubicBezTo>
                  <a:cubicBezTo>
                    <a:pt x="121" y="286"/>
                    <a:pt x="124" y="285"/>
                    <a:pt x="125" y="283"/>
                  </a:cubicBezTo>
                  <a:cubicBezTo>
                    <a:pt x="129" y="280"/>
                    <a:pt x="129" y="280"/>
                    <a:pt x="129" y="280"/>
                  </a:cubicBezTo>
                  <a:cubicBezTo>
                    <a:pt x="132" y="277"/>
                    <a:pt x="132" y="274"/>
                    <a:pt x="135" y="270"/>
                  </a:cubicBezTo>
                  <a:cubicBezTo>
                    <a:pt x="135" y="270"/>
                    <a:pt x="135" y="270"/>
                    <a:pt x="135" y="270"/>
                  </a:cubicBezTo>
                  <a:cubicBezTo>
                    <a:pt x="136" y="269"/>
                    <a:pt x="136" y="269"/>
                    <a:pt x="136" y="267"/>
                  </a:cubicBezTo>
                  <a:cubicBezTo>
                    <a:pt x="145" y="272"/>
                    <a:pt x="145" y="272"/>
                    <a:pt x="145" y="272"/>
                  </a:cubicBezTo>
                  <a:cubicBezTo>
                    <a:pt x="146" y="273"/>
                    <a:pt x="145" y="272"/>
                    <a:pt x="146" y="274"/>
                  </a:cubicBezTo>
                  <a:cubicBezTo>
                    <a:pt x="147" y="275"/>
                    <a:pt x="146" y="274"/>
                    <a:pt x="147" y="275"/>
                  </a:cubicBezTo>
                  <a:cubicBezTo>
                    <a:pt x="150" y="275"/>
                    <a:pt x="150" y="275"/>
                    <a:pt x="150" y="275"/>
                  </a:cubicBezTo>
                  <a:cubicBezTo>
                    <a:pt x="153" y="277"/>
                    <a:pt x="153" y="277"/>
                    <a:pt x="153" y="277"/>
                  </a:cubicBezTo>
                  <a:cubicBezTo>
                    <a:pt x="152" y="279"/>
                    <a:pt x="152" y="278"/>
                    <a:pt x="152" y="280"/>
                  </a:cubicBezTo>
                  <a:cubicBezTo>
                    <a:pt x="152" y="280"/>
                    <a:pt x="152" y="279"/>
                    <a:pt x="153" y="279"/>
                  </a:cubicBezTo>
                  <a:cubicBezTo>
                    <a:pt x="153" y="279"/>
                    <a:pt x="153" y="279"/>
                    <a:pt x="153" y="279"/>
                  </a:cubicBezTo>
                  <a:cubicBezTo>
                    <a:pt x="153" y="279"/>
                    <a:pt x="154" y="279"/>
                    <a:pt x="154" y="279"/>
                  </a:cubicBezTo>
                  <a:cubicBezTo>
                    <a:pt x="155" y="281"/>
                    <a:pt x="154" y="280"/>
                    <a:pt x="155" y="281"/>
                  </a:cubicBezTo>
                  <a:cubicBezTo>
                    <a:pt x="155" y="285"/>
                    <a:pt x="155" y="285"/>
                    <a:pt x="155" y="285"/>
                  </a:cubicBezTo>
                  <a:cubicBezTo>
                    <a:pt x="157" y="286"/>
                    <a:pt x="158" y="288"/>
                    <a:pt x="159" y="290"/>
                  </a:cubicBezTo>
                  <a:cubicBezTo>
                    <a:pt x="162" y="295"/>
                    <a:pt x="162" y="292"/>
                    <a:pt x="167" y="299"/>
                  </a:cubicBezTo>
                  <a:cubicBezTo>
                    <a:pt x="173" y="309"/>
                    <a:pt x="173" y="309"/>
                    <a:pt x="173" y="309"/>
                  </a:cubicBezTo>
                  <a:cubicBezTo>
                    <a:pt x="177" y="313"/>
                    <a:pt x="177" y="314"/>
                    <a:pt x="182" y="316"/>
                  </a:cubicBezTo>
                  <a:cubicBezTo>
                    <a:pt x="182" y="316"/>
                    <a:pt x="182" y="316"/>
                    <a:pt x="182" y="316"/>
                  </a:cubicBezTo>
                  <a:cubicBezTo>
                    <a:pt x="182" y="316"/>
                    <a:pt x="182" y="316"/>
                    <a:pt x="182" y="316"/>
                  </a:cubicBezTo>
                  <a:cubicBezTo>
                    <a:pt x="188" y="319"/>
                    <a:pt x="188" y="319"/>
                    <a:pt x="188" y="319"/>
                  </a:cubicBezTo>
                  <a:cubicBezTo>
                    <a:pt x="189" y="320"/>
                    <a:pt x="190" y="320"/>
                    <a:pt x="192" y="320"/>
                  </a:cubicBezTo>
                  <a:cubicBezTo>
                    <a:pt x="192" y="321"/>
                    <a:pt x="191" y="320"/>
                    <a:pt x="193" y="321"/>
                  </a:cubicBezTo>
                  <a:cubicBezTo>
                    <a:pt x="199" y="321"/>
                    <a:pt x="199" y="321"/>
                    <a:pt x="199" y="321"/>
                  </a:cubicBezTo>
                  <a:cubicBezTo>
                    <a:pt x="203" y="321"/>
                    <a:pt x="203" y="322"/>
                    <a:pt x="203" y="321"/>
                  </a:cubicBezTo>
                  <a:cubicBezTo>
                    <a:pt x="205" y="321"/>
                    <a:pt x="205" y="321"/>
                    <a:pt x="207" y="320"/>
                  </a:cubicBezTo>
                  <a:cubicBezTo>
                    <a:pt x="207" y="320"/>
                    <a:pt x="207" y="320"/>
                    <a:pt x="207" y="320"/>
                  </a:cubicBezTo>
                  <a:cubicBezTo>
                    <a:pt x="209" y="318"/>
                    <a:pt x="210" y="316"/>
                    <a:pt x="211" y="314"/>
                  </a:cubicBezTo>
                  <a:cubicBezTo>
                    <a:pt x="212" y="310"/>
                    <a:pt x="212" y="310"/>
                    <a:pt x="212" y="310"/>
                  </a:cubicBezTo>
                  <a:cubicBezTo>
                    <a:pt x="212" y="309"/>
                    <a:pt x="212" y="308"/>
                    <a:pt x="212" y="307"/>
                  </a:cubicBezTo>
                  <a:cubicBezTo>
                    <a:pt x="212" y="306"/>
                    <a:pt x="212" y="307"/>
                    <a:pt x="211" y="302"/>
                  </a:cubicBezTo>
                  <a:cubicBezTo>
                    <a:pt x="210" y="300"/>
                    <a:pt x="211" y="300"/>
                    <a:pt x="209" y="298"/>
                  </a:cubicBezTo>
                  <a:cubicBezTo>
                    <a:pt x="205" y="293"/>
                    <a:pt x="205" y="293"/>
                    <a:pt x="205" y="293"/>
                  </a:cubicBezTo>
                  <a:cubicBezTo>
                    <a:pt x="205" y="293"/>
                    <a:pt x="205" y="293"/>
                    <a:pt x="205" y="292"/>
                  </a:cubicBezTo>
                  <a:cubicBezTo>
                    <a:pt x="196" y="283"/>
                    <a:pt x="196" y="283"/>
                    <a:pt x="196" y="283"/>
                  </a:cubicBezTo>
                  <a:cubicBezTo>
                    <a:pt x="196" y="283"/>
                    <a:pt x="195" y="283"/>
                    <a:pt x="195" y="282"/>
                  </a:cubicBezTo>
                  <a:cubicBezTo>
                    <a:pt x="181" y="274"/>
                    <a:pt x="181" y="274"/>
                    <a:pt x="181" y="274"/>
                  </a:cubicBezTo>
                  <a:cubicBezTo>
                    <a:pt x="181" y="270"/>
                    <a:pt x="181" y="270"/>
                    <a:pt x="181" y="270"/>
                  </a:cubicBezTo>
                  <a:cubicBezTo>
                    <a:pt x="182" y="270"/>
                    <a:pt x="182" y="269"/>
                    <a:pt x="183" y="266"/>
                  </a:cubicBezTo>
                  <a:cubicBezTo>
                    <a:pt x="183" y="266"/>
                    <a:pt x="183" y="266"/>
                    <a:pt x="183" y="266"/>
                  </a:cubicBezTo>
                  <a:cubicBezTo>
                    <a:pt x="184" y="265"/>
                    <a:pt x="184" y="262"/>
                    <a:pt x="184" y="261"/>
                  </a:cubicBezTo>
                  <a:cubicBezTo>
                    <a:pt x="184" y="253"/>
                    <a:pt x="184" y="253"/>
                    <a:pt x="184" y="253"/>
                  </a:cubicBezTo>
                  <a:cubicBezTo>
                    <a:pt x="184" y="250"/>
                    <a:pt x="185" y="250"/>
                    <a:pt x="184" y="247"/>
                  </a:cubicBezTo>
                  <a:cubicBezTo>
                    <a:pt x="184" y="245"/>
                    <a:pt x="185" y="244"/>
                    <a:pt x="185" y="243"/>
                  </a:cubicBezTo>
                  <a:cubicBezTo>
                    <a:pt x="185" y="236"/>
                    <a:pt x="182" y="225"/>
                    <a:pt x="184" y="218"/>
                  </a:cubicBezTo>
                  <a:cubicBezTo>
                    <a:pt x="185" y="213"/>
                    <a:pt x="185" y="210"/>
                    <a:pt x="185" y="205"/>
                  </a:cubicBezTo>
                  <a:cubicBezTo>
                    <a:pt x="185" y="205"/>
                    <a:pt x="185" y="204"/>
                    <a:pt x="185" y="204"/>
                  </a:cubicBezTo>
                  <a:cubicBezTo>
                    <a:pt x="186" y="202"/>
                    <a:pt x="186" y="204"/>
                    <a:pt x="186" y="200"/>
                  </a:cubicBezTo>
                  <a:cubicBezTo>
                    <a:pt x="188" y="198"/>
                    <a:pt x="184" y="200"/>
                    <a:pt x="187" y="199"/>
                  </a:cubicBezTo>
                  <a:cubicBezTo>
                    <a:pt x="187" y="195"/>
                    <a:pt x="187" y="195"/>
                    <a:pt x="187" y="195"/>
                  </a:cubicBezTo>
                  <a:cubicBezTo>
                    <a:pt x="188" y="194"/>
                    <a:pt x="187" y="196"/>
                    <a:pt x="188" y="194"/>
                  </a:cubicBezTo>
                  <a:cubicBezTo>
                    <a:pt x="188" y="194"/>
                    <a:pt x="188" y="193"/>
                    <a:pt x="188" y="193"/>
                  </a:cubicBezTo>
                  <a:cubicBezTo>
                    <a:pt x="188" y="186"/>
                    <a:pt x="189" y="186"/>
                    <a:pt x="189" y="186"/>
                  </a:cubicBezTo>
                  <a:cubicBezTo>
                    <a:pt x="189" y="183"/>
                    <a:pt x="188" y="184"/>
                    <a:pt x="190" y="182"/>
                  </a:cubicBezTo>
                  <a:cubicBezTo>
                    <a:pt x="190" y="181"/>
                    <a:pt x="190" y="181"/>
                    <a:pt x="190" y="181"/>
                  </a:cubicBezTo>
                  <a:cubicBezTo>
                    <a:pt x="190" y="181"/>
                    <a:pt x="190" y="181"/>
                    <a:pt x="190" y="181"/>
                  </a:cubicBezTo>
                  <a:cubicBezTo>
                    <a:pt x="191" y="179"/>
                    <a:pt x="191" y="179"/>
                    <a:pt x="191" y="179"/>
                  </a:cubicBezTo>
                  <a:cubicBezTo>
                    <a:pt x="193" y="178"/>
                    <a:pt x="193" y="177"/>
                    <a:pt x="194" y="175"/>
                  </a:cubicBezTo>
                  <a:cubicBezTo>
                    <a:pt x="197" y="170"/>
                    <a:pt x="197" y="170"/>
                    <a:pt x="197" y="170"/>
                  </a:cubicBezTo>
                  <a:cubicBezTo>
                    <a:pt x="197" y="170"/>
                    <a:pt x="197" y="170"/>
                    <a:pt x="197" y="170"/>
                  </a:cubicBezTo>
                  <a:cubicBezTo>
                    <a:pt x="198" y="169"/>
                    <a:pt x="198" y="169"/>
                    <a:pt x="198" y="169"/>
                  </a:cubicBezTo>
                  <a:cubicBezTo>
                    <a:pt x="198" y="169"/>
                    <a:pt x="198" y="169"/>
                    <a:pt x="198" y="169"/>
                  </a:cubicBezTo>
                  <a:cubicBezTo>
                    <a:pt x="198" y="167"/>
                    <a:pt x="198" y="166"/>
                    <a:pt x="199" y="165"/>
                  </a:cubicBezTo>
                  <a:cubicBezTo>
                    <a:pt x="199" y="164"/>
                    <a:pt x="199" y="164"/>
                    <a:pt x="199" y="163"/>
                  </a:cubicBezTo>
                  <a:cubicBezTo>
                    <a:pt x="200" y="161"/>
                    <a:pt x="199" y="163"/>
                    <a:pt x="200" y="161"/>
                  </a:cubicBezTo>
                  <a:cubicBezTo>
                    <a:pt x="200" y="160"/>
                    <a:pt x="200" y="153"/>
                    <a:pt x="199" y="150"/>
                  </a:cubicBezTo>
                  <a:cubicBezTo>
                    <a:pt x="198" y="149"/>
                    <a:pt x="198" y="149"/>
                    <a:pt x="198" y="149"/>
                  </a:cubicBezTo>
                  <a:cubicBezTo>
                    <a:pt x="198" y="147"/>
                    <a:pt x="198" y="144"/>
                    <a:pt x="198" y="143"/>
                  </a:cubicBezTo>
                  <a:cubicBezTo>
                    <a:pt x="198" y="143"/>
                    <a:pt x="198" y="143"/>
                    <a:pt x="197" y="143"/>
                  </a:cubicBezTo>
                  <a:cubicBezTo>
                    <a:pt x="199" y="141"/>
                    <a:pt x="198" y="142"/>
                    <a:pt x="198" y="140"/>
                  </a:cubicBezTo>
                  <a:cubicBezTo>
                    <a:pt x="197" y="139"/>
                    <a:pt x="198" y="139"/>
                    <a:pt x="196" y="139"/>
                  </a:cubicBezTo>
                  <a:cubicBezTo>
                    <a:pt x="197" y="138"/>
                    <a:pt x="194" y="134"/>
                    <a:pt x="193" y="133"/>
                  </a:cubicBezTo>
                  <a:cubicBezTo>
                    <a:pt x="186" y="126"/>
                    <a:pt x="186" y="126"/>
                    <a:pt x="186" y="126"/>
                  </a:cubicBezTo>
                  <a:cubicBezTo>
                    <a:pt x="181" y="122"/>
                    <a:pt x="181" y="123"/>
                    <a:pt x="178" y="122"/>
                  </a:cubicBezTo>
                  <a:cubicBezTo>
                    <a:pt x="175" y="121"/>
                    <a:pt x="180" y="122"/>
                    <a:pt x="177" y="121"/>
                  </a:cubicBezTo>
                  <a:cubicBezTo>
                    <a:pt x="173" y="121"/>
                    <a:pt x="173" y="121"/>
                    <a:pt x="173" y="121"/>
                  </a:cubicBezTo>
                  <a:cubicBezTo>
                    <a:pt x="173" y="120"/>
                    <a:pt x="174" y="121"/>
                    <a:pt x="172" y="121"/>
                  </a:cubicBezTo>
                  <a:cubicBezTo>
                    <a:pt x="171" y="121"/>
                    <a:pt x="171" y="121"/>
                    <a:pt x="170" y="121"/>
                  </a:cubicBezTo>
                  <a:cubicBezTo>
                    <a:pt x="163" y="122"/>
                    <a:pt x="166" y="121"/>
                    <a:pt x="161" y="125"/>
                  </a:cubicBezTo>
                  <a:cubicBezTo>
                    <a:pt x="160" y="126"/>
                    <a:pt x="160" y="126"/>
                    <a:pt x="160" y="126"/>
                  </a:cubicBezTo>
                  <a:cubicBezTo>
                    <a:pt x="157" y="127"/>
                    <a:pt x="158" y="127"/>
                    <a:pt x="157" y="128"/>
                  </a:cubicBezTo>
                  <a:cubicBezTo>
                    <a:pt x="157" y="128"/>
                    <a:pt x="157" y="128"/>
                    <a:pt x="157" y="128"/>
                  </a:cubicBezTo>
                  <a:cubicBezTo>
                    <a:pt x="155" y="129"/>
                    <a:pt x="155" y="129"/>
                    <a:pt x="155" y="129"/>
                  </a:cubicBezTo>
                  <a:cubicBezTo>
                    <a:pt x="154" y="130"/>
                    <a:pt x="153" y="131"/>
                    <a:pt x="152" y="131"/>
                  </a:cubicBezTo>
                  <a:cubicBezTo>
                    <a:pt x="151" y="132"/>
                    <a:pt x="151" y="132"/>
                    <a:pt x="151" y="132"/>
                  </a:cubicBezTo>
                  <a:cubicBezTo>
                    <a:pt x="151" y="132"/>
                    <a:pt x="151" y="132"/>
                    <a:pt x="151" y="132"/>
                  </a:cubicBezTo>
                  <a:cubicBezTo>
                    <a:pt x="150" y="132"/>
                    <a:pt x="150" y="132"/>
                    <a:pt x="149" y="133"/>
                  </a:cubicBezTo>
                  <a:cubicBezTo>
                    <a:pt x="150" y="133"/>
                    <a:pt x="150" y="133"/>
                    <a:pt x="150" y="133"/>
                  </a:cubicBezTo>
                  <a:cubicBezTo>
                    <a:pt x="148" y="134"/>
                    <a:pt x="146" y="136"/>
                    <a:pt x="144" y="137"/>
                  </a:cubicBezTo>
                  <a:cubicBezTo>
                    <a:pt x="143" y="139"/>
                    <a:pt x="143" y="139"/>
                    <a:pt x="143" y="139"/>
                  </a:cubicBezTo>
                  <a:cubicBezTo>
                    <a:pt x="143" y="139"/>
                    <a:pt x="142" y="139"/>
                    <a:pt x="142" y="139"/>
                  </a:cubicBezTo>
                  <a:cubicBezTo>
                    <a:pt x="142" y="140"/>
                    <a:pt x="142" y="140"/>
                    <a:pt x="142" y="140"/>
                  </a:cubicBezTo>
                  <a:cubicBezTo>
                    <a:pt x="133" y="151"/>
                    <a:pt x="133" y="151"/>
                    <a:pt x="133" y="151"/>
                  </a:cubicBezTo>
                  <a:cubicBezTo>
                    <a:pt x="132" y="153"/>
                    <a:pt x="130" y="155"/>
                    <a:pt x="128" y="157"/>
                  </a:cubicBezTo>
                  <a:cubicBezTo>
                    <a:pt x="128" y="157"/>
                    <a:pt x="128" y="157"/>
                    <a:pt x="128" y="157"/>
                  </a:cubicBezTo>
                  <a:cubicBezTo>
                    <a:pt x="126" y="159"/>
                    <a:pt x="126" y="159"/>
                    <a:pt x="126" y="159"/>
                  </a:cubicBezTo>
                  <a:cubicBezTo>
                    <a:pt x="126" y="159"/>
                    <a:pt x="126" y="160"/>
                    <a:pt x="126" y="160"/>
                  </a:cubicBezTo>
                  <a:cubicBezTo>
                    <a:pt x="124" y="162"/>
                    <a:pt x="127" y="159"/>
                    <a:pt x="125" y="161"/>
                  </a:cubicBezTo>
                  <a:cubicBezTo>
                    <a:pt x="125" y="161"/>
                    <a:pt x="124" y="162"/>
                    <a:pt x="124" y="162"/>
                  </a:cubicBezTo>
                  <a:cubicBezTo>
                    <a:pt x="124" y="163"/>
                    <a:pt x="124" y="162"/>
                    <a:pt x="124" y="163"/>
                  </a:cubicBezTo>
                  <a:cubicBezTo>
                    <a:pt x="123" y="162"/>
                    <a:pt x="123" y="162"/>
                    <a:pt x="123" y="162"/>
                  </a:cubicBezTo>
                  <a:cubicBezTo>
                    <a:pt x="123" y="164"/>
                    <a:pt x="123" y="163"/>
                    <a:pt x="122" y="164"/>
                  </a:cubicBezTo>
                  <a:cubicBezTo>
                    <a:pt x="108" y="180"/>
                    <a:pt x="108" y="180"/>
                    <a:pt x="108" y="180"/>
                  </a:cubicBezTo>
                  <a:cubicBezTo>
                    <a:pt x="108" y="176"/>
                    <a:pt x="107" y="177"/>
                    <a:pt x="107" y="174"/>
                  </a:cubicBezTo>
                  <a:cubicBezTo>
                    <a:pt x="107" y="170"/>
                    <a:pt x="107" y="170"/>
                    <a:pt x="107" y="170"/>
                  </a:cubicBezTo>
                  <a:cubicBezTo>
                    <a:pt x="107" y="170"/>
                    <a:pt x="108" y="169"/>
                    <a:pt x="108" y="169"/>
                  </a:cubicBezTo>
                  <a:cubicBezTo>
                    <a:pt x="109" y="160"/>
                    <a:pt x="109" y="160"/>
                    <a:pt x="109" y="160"/>
                  </a:cubicBezTo>
                  <a:cubicBezTo>
                    <a:pt x="110" y="158"/>
                    <a:pt x="110" y="158"/>
                    <a:pt x="110" y="157"/>
                  </a:cubicBezTo>
                  <a:cubicBezTo>
                    <a:pt x="112" y="151"/>
                    <a:pt x="112" y="151"/>
                    <a:pt x="112" y="151"/>
                  </a:cubicBezTo>
                  <a:close/>
                  <a:moveTo>
                    <a:pt x="139" y="157"/>
                  </a:moveTo>
                  <a:cubicBezTo>
                    <a:pt x="141" y="156"/>
                    <a:pt x="141" y="156"/>
                    <a:pt x="141" y="156"/>
                  </a:cubicBezTo>
                  <a:cubicBezTo>
                    <a:pt x="140" y="155"/>
                    <a:pt x="140" y="155"/>
                    <a:pt x="140" y="155"/>
                  </a:cubicBezTo>
                  <a:cubicBezTo>
                    <a:pt x="142" y="155"/>
                    <a:pt x="142" y="155"/>
                    <a:pt x="142" y="155"/>
                  </a:cubicBezTo>
                  <a:cubicBezTo>
                    <a:pt x="142" y="157"/>
                    <a:pt x="142" y="157"/>
                    <a:pt x="142" y="157"/>
                  </a:cubicBezTo>
                  <a:cubicBezTo>
                    <a:pt x="142" y="159"/>
                    <a:pt x="142" y="157"/>
                    <a:pt x="141" y="158"/>
                  </a:cubicBezTo>
                  <a:cubicBezTo>
                    <a:pt x="140" y="159"/>
                    <a:pt x="140" y="159"/>
                    <a:pt x="140" y="159"/>
                  </a:cubicBezTo>
                  <a:cubicBezTo>
                    <a:pt x="139" y="160"/>
                    <a:pt x="140" y="160"/>
                    <a:pt x="139" y="161"/>
                  </a:cubicBezTo>
                  <a:cubicBezTo>
                    <a:pt x="138" y="160"/>
                    <a:pt x="138" y="160"/>
                    <a:pt x="138" y="160"/>
                  </a:cubicBezTo>
                  <a:cubicBezTo>
                    <a:pt x="138" y="159"/>
                    <a:pt x="138" y="160"/>
                    <a:pt x="139" y="158"/>
                  </a:cubicBezTo>
                  <a:cubicBezTo>
                    <a:pt x="139" y="157"/>
                    <a:pt x="139" y="158"/>
                    <a:pt x="139" y="157"/>
                  </a:cubicBezTo>
                  <a:close/>
                  <a:moveTo>
                    <a:pt x="147" y="156"/>
                  </a:moveTo>
                  <a:cubicBezTo>
                    <a:pt x="147" y="154"/>
                    <a:pt x="147" y="154"/>
                    <a:pt x="147" y="154"/>
                  </a:cubicBezTo>
                  <a:cubicBezTo>
                    <a:pt x="149" y="155"/>
                    <a:pt x="148" y="154"/>
                    <a:pt x="149" y="155"/>
                  </a:cubicBezTo>
                  <a:cubicBezTo>
                    <a:pt x="149" y="155"/>
                    <a:pt x="148" y="157"/>
                    <a:pt x="149" y="156"/>
                  </a:cubicBezTo>
                  <a:cubicBezTo>
                    <a:pt x="149" y="156"/>
                    <a:pt x="149" y="156"/>
                    <a:pt x="149" y="156"/>
                  </a:cubicBezTo>
                  <a:cubicBezTo>
                    <a:pt x="149" y="156"/>
                    <a:pt x="148" y="156"/>
                    <a:pt x="148" y="156"/>
                  </a:cubicBezTo>
                  <a:cubicBezTo>
                    <a:pt x="146" y="156"/>
                    <a:pt x="148" y="156"/>
                    <a:pt x="147" y="156"/>
                  </a:cubicBezTo>
                  <a:close/>
                  <a:moveTo>
                    <a:pt x="38" y="299"/>
                  </a:moveTo>
                  <a:cubicBezTo>
                    <a:pt x="37" y="299"/>
                    <a:pt x="37" y="299"/>
                    <a:pt x="37" y="299"/>
                  </a:cubicBezTo>
                  <a:cubicBezTo>
                    <a:pt x="35" y="298"/>
                    <a:pt x="36" y="299"/>
                    <a:pt x="36" y="298"/>
                  </a:cubicBezTo>
                  <a:cubicBezTo>
                    <a:pt x="37" y="297"/>
                    <a:pt x="37" y="297"/>
                    <a:pt x="38" y="299"/>
                  </a:cubicBezTo>
                  <a:close/>
                  <a:moveTo>
                    <a:pt x="151" y="193"/>
                  </a:moveTo>
                  <a:cubicBezTo>
                    <a:pt x="152" y="190"/>
                    <a:pt x="152" y="192"/>
                    <a:pt x="152" y="193"/>
                  </a:cubicBezTo>
                  <a:cubicBezTo>
                    <a:pt x="151" y="193"/>
                    <a:pt x="151" y="193"/>
                    <a:pt x="151" y="193"/>
                  </a:cubicBezTo>
                  <a:close/>
                  <a:moveTo>
                    <a:pt x="154" y="103"/>
                  </a:moveTo>
                  <a:cubicBezTo>
                    <a:pt x="155" y="104"/>
                    <a:pt x="155" y="104"/>
                    <a:pt x="155" y="104"/>
                  </a:cubicBezTo>
                  <a:cubicBezTo>
                    <a:pt x="154" y="104"/>
                    <a:pt x="154" y="104"/>
                    <a:pt x="154" y="104"/>
                  </a:cubicBezTo>
                  <a:cubicBezTo>
                    <a:pt x="153" y="102"/>
                    <a:pt x="154" y="103"/>
                    <a:pt x="154" y="103"/>
                  </a:cubicBezTo>
                  <a:close/>
                  <a:moveTo>
                    <a:pt x="140" y="164"/>
                  </a:moveTo>
                  <a:cubicBezTo>
                    <a:pt x="142" y="162"/>
                    <a:pt x="141" y="165"/>
                    <a:pt x="142" y="163"/>
                  </a:cubicBezTo>
                  <a:cubicBezTo>
                    <a:pt x="142" y="163"/>
                    <a:pt x="142" y="164"/>
                    <a:pt x="142" y="164"/>
                  </a:cubicBezTo>
                  <a:cubicBezTo>
                    <a:pt x="142" y="164"/>
                    <a:pt x="142" y="164"/>
                    <a:pt x="142" y="164"/>
                  </a:cubicBezTo>
                  <a:cubicBezTo>
                    <a:pt x="141" y="164"/>
                    <a:pt x="141" y="164"/>
                    <a:pt x="141" y="164"/>
                  </a:cubicBezTo>
                  <a:cubicBezTo>
                    <a:pt x="141" y="164"/>
                    <a:pt x="141" y="164"/>
                    <a:pt x="140" y="164"/>
                  </a:cubicBezTo>
                  <a:close/>
                  <a:moveTo>
                    <a:pt x="145" y="112"/>
                  </a:moveTo>
                  <a:cubicBezTo>
                    <a:pt x="145" y="114"/>
                    <a:pt x="145" y="114"/>
                    <a:pt x="145" y="114"/>
                  </a:cubicBezTo>
                  <a:cubicBezTo>
                    <a:pt x="144" y="113"/>
                    <a:pt x="144" y="113"/>
                    <a:pt x="144" y="113"/>
                  </a:cubicBezTo>
                  <a:cubicBezTo>
                    <a:pt x="145" y="112"/>
                    <a:pt x="145" y="112"/>
                    <a:pt x="145" y="112"/>
                  </a:cubicBezTo>
                  <a:close/>
                  <a:moveTo>
                    <a:pt x="140" y="167"/>
                  </a:moveTo>
                  <a:cubicBezTo>
                    <a:pt x="140" y="166"/>
                    <a:pt x="140" y="166"/>
                    <a:pt x="140" y="166"/>
                  </a:cubicBezTo>
                  <a:cubicBezTo>
                    <a:pt x="140" y="166"/>
                    <a:pt x="140" y="166"/>
                    <a:pt x="140" y="167"/>
                  </a:cubicBezTo>
                  <a:cubicBezTo>
                    <a:pt x="141" y="168"/>
                    <a:pt x="140" y="167"/>
                    <a:pt x="140" y="167"/>
                  </a:cubicBezTo>
                  <a:close/>
                  <a:moveTo>
                    <a:pt x="123" y="145"/>
                  </a:moveTo>
                  <a:cubicBezTo>
                    <a:pt x="123" y="144"/>
                    <a:pt x="122" y="145"/>
                    <a:pt x="123" y="144"/>
                  </a:cubicBezTo>
                  <a:cubicBezTo>
                    <a:pt x="124" y="144"/>
                    <a:pt x="123" y="144"/>
                    <a:pt x="123" y="144"/>
                  </a:cubicBezTo>
                  <a:cubicBezTo>
                    <a:pt x="123" y="144"/>
                    <a:pt x="125" y="146"/>
                    <a:pt x="123" y="145"/>
                  </a:cubicBezTo>
                  <a:close/>
                  <a:moveTo>
                    <a:pt x="160" y="102"/>
                  </a:moveTo>
                  <a:cubicBezTo>
                    <a:pt x="160" y="101"/>
                    <a:pt x="160" y="101"/>
                    <a:pt x="160" y="101"/>
                  </a:cubicBezTo>
                  <a:cubicBezTo>
                    <a:pt x="161" y="101"/>
                    <a:pt x="160" y="100"/>
                    <a:pt x="160" y="102"/>
                  </a:cubicBezTo>
                  <a:close/>
                  <a:moveTo>
                    <a:pt x="108" y="79"/>
                  </a:moveTo>
                  <a:cubicBezTo>
                    <a:pt x="109" y="79"/>
                    <a:pt x="109" y="79"/>
                    <a:pt x="109" y="79"/>
                  </a:cubicBezTo>
                  <a:cubicBezTo>
                    <a:pt x="108" y="80"/>
                    <a:pt x="109" y="80"/>
                    <a:pt x="108" y="79"/>
                  </a:cubicBezTo>
                  <a:close/>
                  <a:moveTo>
                    <a:pt x="75" y="215"/>
                  </a:moveTo>
                  <a:cubicBezTo>
                    <a:pt x="75" y="214"/>
                    <a:pt x="75" y="214"/>
                    <a:pt x="75" y="214"/>
                  </a:cubicBezTo>
                  <a:cubicBezTo>
                    <a:pt x="75" y="215"/>
                    <a:pt x="76" y="215"/>
                    <a:pt x="75" y="215"/>
                  </a:cubicBezTo>
                  <a:close/>
                  <a:moveTo>
                    <a:pt x="32" y="115"/>
                  </a:moveTo>
                  <a:cubicBezTo>
                    <a:pt x="32" y="114"/>
                    <a:pt x="32" y="115"/>
                    <a:pt x="32" y="115"/>
                  </a:cubicBezTo>
                  <a:cubicBezTo>
                    <a:pt x="32" y="116"/>
                    <a:pt x="32" y="115"/>
                    <a:pt x="32" y="115"/>
                  </a:cubicBezTo>
                  <a:close/>
                  <a:moveTo>
                    <a:pt x="148" y="110"/>
                  </a:moveTo>
                  <a:cubicBezTo>
                    <a:pt x="148" y="109"/>
                    <a:pt x="149" y="109"/>
                    <a:pt x="148" y="109"/>
                  </a:cubicBezTo>
                  <a:cubicBezTo>
                    <a:pt x="149" y="109"/>
                    <a:pt x="149" y="109"/>
                    <a:pt x="149" y="109"/>
                  </a:cubicBezTo>
                  <a:cubicBezTo>
                    <a:pt x="148" y="110"/>
                    <a:pt x="148" y="110"/>
                    <a:pt x="148" y="110"/>
                  </a:cubicBezTo>
                  <a:close/>
                  <a:moveTo>
                    <a:pt x="145" y="158"/>
                  </a:moveTo>
                  <a:cubicBezTo>
                    <a:pt x="144" y="157"/>
                    <a:pt x="145" y="158"/>
                    <a:pt x="145" y="158"/>
                  </a:cubicBezTo>
                  <a:cubicBezTo>
                    <a:pt x="146" y="159"/>
                    <a:pt x="145" y="158"/>
                    <a:pt x="145" y="158"/>
                  </a:cubicBezTo>
                  <a:close/>
                  <a:moveTo>
                    <a:pt x="153" y="280"/>
                  </a:moveTo>
                  <a:cubicBezTo>
                    <a:pt x="154" y="281"/>
                    <a:pt x="154" y="281"/>
                    <a:pt x="154" y="281"/>
                  </a:cubicBezTo>
                  <a:cubicBezTo>
                    <a:pt x="152" y="281"/>
                    <a:pt x="153" y="281"/>
                    <a:pt x="153" y="280"/>
                  </a:cubicBezTo>
                  <a:close/>
                  <a:moveTo>
                    <a:pt x="33" y="299"/>
                  </a:moveTo>
                  <a:cubicBezTo>
                    <a:pt x="33" y="299"/>
                    <a:pt x="32" y="300"/>
                    <a:pt x="33" y="299"/>
                  </a:cubicBezTo>
                  <a:cubicBezTo>
                    <a:pt x="33" y="299"/>
                    <a:pt x="34" y="298"/>
                    <a:pt x="33" y="299"/>
                  </a:cubicBezTo>
                  <a:close/>
                  <a:moveTo>
                    <a:pt x="154" y="108"/>
                  </a:moveTo>
                  <a:cubicBezTo>
                    <a:pt x="154" y="108"/>
                    <a:pt x="154" y="108"/>
                    <a:pt x="154" y="108"/>
                  </a:cubicBezTo>
                  <a:cubicBezTo>
                    <a:pt x="154" y="108"/>
                    <a:pt x="153" y="108"/>
                    <a:pt x="154" y="108"/>
                  </a:cubicBezTo>
                  <a:close/>
                  <a:moveTo>
                    <a:pt x="115" y="152"/>
                  </a:moveTo>
                  <a:cubicBezTo>
                    <a:pt x="115" y="152"/>
                    <a:pt x="115" y="152"/>
                    <a:pt x="115" y="152"/>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p>
          </p:txBody>
        </p:sp>
        <p:sp>
          <p:nvSpPr>
            <p:cNvPr id="19" name="Freeform 13"/>
            <p:cNvSpPr>
              <a:spLocks noEditPoints="1"/>
            </p:cNvSpPr>
            <p:nvPr/>
          </p:nvSpPr>
          <p:spPr bwMode="auto">
            <a:xfrm>
              <a:off x="4260672" y="4327256"/>
              <a:ext cx="263525" cy="250825"/>
            </a:xfrm>
            <a:custGeom>
              <a:avLst/>
              <a:gdLst>
                <a:gd name="T0" fmla="*/ 148 w 230"/>
                <a:gd name="T1" fmla="*/ 91 h 218"/>
                <a:gd name="T2" fmla="*/ 151 w 230"/>
                <a:gd name="T3" fmla="*/ 87 h 218"/>
                <a:gd name="T4" fmla="*/ 166 w 230"/>
                <a:gd name="T5" fmla="*/ 76 h 218"/>
                <a:gd name="T6" fmla="*/ 154 w 230"/>
                <a:gd name="T7" fmla="*/ 83 h 218"/>
                <a:gd name="T8" fmla="*/ 48 w 230"/>
                <a:gd name="T9" fmla="*/ 45 h 218"/>
                <a:gd name="T10" fmla="*/ 151 w 230"/>
                <a:gd name="T11" fmla="*/ 36 h 218"/>
                <a:gd name="T12" fmla="*/ 144 w 230"/>
                <a:gd name="T13" fmla="*/ 58 h 218"/>
                <a:gd name="T14" fmla="*/ 51 w 230"/>
                <a:gd name="T15" fmla="*/ 35 h 218"/>
                <a:gd name="T16" fmla="*/ 50 w 230"/>
                <a:gd name="T17" fmla="*/ 41 h 218"/>
                <a:gd name="T18" fmla="*/ 54 w 230"/>
                <a:gd name="T19" fmla="*/ 44 h 218"/>
                <a:gd name="T20" fmla="*/ 51 w 230"/>
                <a:gd name="T21" fmla="*/ 56 h 218"/>
                <a:gd name="T22" fmla="*/ 50 w 230"/>
                <a:gd name="T23" fmla="*/ 70 h 218"/>
                <a:gd name="T24" fmla="*/ 54 w 230"/>
                <a:gd name="T25" fmla="*/ 57 h 218"/>
                <a:gd name="T26" fmla="*/ 62 w 230"/>
                <a:gd name="T27" fmla="*/ 38 h 218"/>
                <a:gd name="T28" fmla="*/ 55 w 230"/>
                <a:gd name="T29" fmla="*/ 27 h 218"/>
                <a:gd name="T30" fmla="*/ 23 w 230"/>
                <a:gd name="T31" fmla="*/ 159 h 218"/>
                <a:gd name="T32" fmla="*/ 22 w 230"/>
                <a:gd name="T33" fmla="*/ 187 h 218"/>
                <a:gd name="T34" fmla="*/ 60 w 230"/>
                <a:gd name="T35" fmla="*/ 207 h 218"/>
                <a:gd name="T36" fmla="*/ 62 w 230"/>
                <a:gd name="T37" fmla="*/ 194 h 218"/>
                <a:gd name="T38" fmla="*/ 80 w 230"/>
                <a:gd name="T39" fmla="*/ 168 h 218"/>
                <a:gd name="T40" fmla="*/ 102 w 230"/>
                <a:gd name="T41" fmla="*/ 191 h 218"/>
                <a:gd name="T42" fmla="*/ 151 w 230"/>
                <a:gd name="T43" fmla="*/ 212 h 218"/>
                <a:gd name="T44" fmla="*/ 180 w 230"/>
                <a:gd name="T45" fmla="*/ 214 h 218"/>
                <a:gd name="T46" fmla="*/ 209 w 230"/>
                <a:gd name="T47" fmla="*/ 212 h 218"/>
                <a:gd name="T48" fmla="*/ 228 w 230"/>
                <a:gd name="T49" fmla="*/ 192 h 218"/>
                <a:gd name="T50" fmla="*/ 198 w 230"/>
                <a:gd name="T51" fmla="*/ 164 h 218"/>
                <a:gd name="T52" fmla="*/ 185 w 230"/>
                <a:gd name="T53" fmla="*/ 174 h 218"/>
                <a:gd name="T54" fmla="*/ 176 w 230"/>
                <a:gd name="T55" fmla="*/ 177 h 218"/>
                <a:gd name="T56" fmla="*/ 151 w 230"/>
                <a:gd name="T57" fmla="*/ 177 h 218"/>
                <a:gd name="T58" fmla="*/ 111 w 230"/>
                <a:gd name="T59" fmla="*/ 157 h 218"/>
                <a:gd name="T60" fmla="*/ 120 w 230"/>
                <a:gd name="T61" fmla="*/ 133 h 218"/>
                <a:gd name="T62" fmla="*/ 139 w 230"/>
                <a:gd name="T63" fmla="*/ 154 h 218"/>
                <a:gd name="T64" fmla="*/ 151 w 230"/>
                <a:gd name="T65" fmla="*/ 140 h 218"/>
                <a:gd name="T66" fmla="*/ 168 w 230"/>
                <a:gd name="T67" fmla="*/ 128 h 218"/>
                <a:gd name="T68" fmla="*/ 187 w 230"/>
                <a:gd name="T69" fmla="*/ 97 h 218"/>
                <a:gd name="T70" fmla="*/ 186 w 230"/>
                <a:gd name="T71" fmla="*/ 50 h 218"/>
                <a:gd name="T72" fmla="*/ 157 w 230"/>
                <a:gd name="T73" fmla="*/ 49 h 218"/>
                <a:gd name="T74" fmla="*/ 148 w 230"/>
                <a:gd name="T75" fmla="*/ 6 h 218"/>
                <a:gd name="T76" fmla="*/ 137 w 230"/>
                <a:gd name="T77" fmla="*/ 37 h 218"/>
                <a:gd name="T78" fmla="*/ 129 w 230"/>
                <a:gd name="T79" fmla="*/ 77 h 218"/>
                <a:gd name="T80" fmla="*/ 91 w 230"/>
                <a:gd name="T81" fmla="*/ 112 h 218"/>
                <a:gd name="T82" fmla="*/ 75 w 230"/>
                <a:gd name="T83" fmla="*/ 139 h 218"/>
                <a:gd name="T84" fmla="*/ 58 w 230"/>
                <a:gd name="T85" fmla="*/ 157 h 218"/>
                <a:gd name="T86" fmla="*/ 65 w 230"/>
                <a:gd name="T87" fmla="*/ 112 h 218"/>
                <a:gd name="T88" fmla="*/ 82 w 230"/>
                <a:gd name="T89" fmla="*/ 77 h 218"/>
                <a:gd name="T90" fmla="*/ 79 w 230"/>
                <a:gd name="T91" fmla="*/ 36 h 218"/>
                <a:gd name="T92" fmla="*/ 59 w 230"/>
                <a:gd name="T93" fmla="*/ 5 h 218"/>
                <a:gd name="T94" fmla="*/ 48 w 230"/>
                <a:gd name="T95" fmla="*/ 36 h 218"/>
                <a:gd name="T96" fmla="*/ 43 w 230"/>
                <a:gd name="T97" fmla="*/ 43 h 218"/>
                <a:gd name="T98" fmla="*/ 38 w 230"/>
                <a:gd name="T99" fmla="*/ 59 h 218"/>
                <a:gd name="T100" fmla="*/ 34 w 230"/>
                <a:gd name="T101" fmla="*/ 84 h 218"/>
                <a:gd name="T102" fmla="*/ 10 w 230"/>
                <a:gd name="T103" fmla="*/ 106 h 218"/>
                <a:gd name="T104" fmla="*/ 25 w 230"/>
                <a:gd name="T105" fmla="*/ 130 h 218"/>
                <a:gd name="T106" fmla="*/ 24 w 230"/>
                <a:gd name="T107" fmla="*/ 152 h 218"/>
                <a:gd name="T108" fmla="*/ 21 w 230"/>
                <a:gd name="T109" fmla="*/ 180 h 218"/>
                <a:gd name="T110" fmla="*/ 20 w 230"/>
                <a:gd name="T111" fmla="*/ 180 h 218"/>
                <a:gd name="T112" fmla="*/ 178 w 230"/>
                <a:gd name="T113" fmla="*/ 217 h 218"/>
                <a:gd name="T114" fmla="*/ 80 w 230"/>
                <a:gd name="T115" fmla="*/ 168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30" h="218">
                  <a:moveTo>
                    <a:pt x="182" y="215"/>
                  </a:moveTo>
                  <a:cubicBezTo>
                    <a:pt x="181" y="214"/>
                    <a:pt x="182" y="217"/>
                    <a:pt x="181" y="214"/>
                  </a:cubicBezTo>
                  <a:cubicBezTo>
                    <a:pt x="182" y="215"/>
                    <a:pt x="181" y="213"/>
                    <a:pt x="182" y="215"/>
                  </a:cubicBezTo>
                  <a:close/>
                  <a:moveTo>
                    <a:pt x="22" y="168"/>
                  </a:moveTo>
                  <a:cubicBezTo>
                    <a:pt x="23" y="169"/>
                    <a:pt x="23" y="168"/>
                    <a:pt x="23" y="169"/>
                  </a:cubicBezTo>
                  <a:cubicBezTo>
                    <a:pt x="22" y="169"/>
                    <a:pt x="22" y="169"/>
                    <a:pt x="22" y="168"/>
                  </a:cubicBezTo>
                  <a:cubicBezTo>
                    <a:pt x="22" y="168"/>
                    <a:pt x="22" y="168"/>
                    <a:pt x="22" y="168"/>
                  </a:cubicBezTo>
                  <a:close/>
                  <a:moveTo>
                    <a:pt x="147" y="88"/>
                  </a:moveTo>
                  <a:cubicBezTo>
                    <a:pt x="149" y="88"/>
                    <a:pt x="148" y="88"/>
                    <a:pt x="148" y="91"/>
                  </a:cubicBezTo>
                  <a:cubicBezTo>
                    <a:pt x="149" y="95"/>
                    <a:pt x="149" y="95"/>
                    <a:pt x="149" y="95"/>
                  </a:cubicBezTo>
                  <a:cubicBezTo>
                    <a:pt x="149" y="96"/>
                    <a:pt x="149" y="96"/>
                    <a:pt x="149" y="97"/>
                  </a:cubicBezTo>
                  <a:cubicBezTo>
                    <a:pt x="149" y="99"/>
                    <a:pt x="149" y="100"/>
                    <a:pt x="149" y="101"/>
                  </a:cubicBezTo>
                  <a:cubicBezTo>
                    <a:pt x="148" y="101"/>
                    <a:pt x="148" y="101"/>
                    <a:pt x="148" y="101"/>
                  </a:cubicBezTo>
                  <a:cubicBezTo>
                    <a:pt x="147" y="88"/>
                    <a:pt x="147" y="88"/>
                    <a:pt x="147" y="88"/>
                  </a:cubicBezTo>
                  <a:close/>
                  <a:moveTo>
                    <a:pt x="153" y="100"/>
                  </a:moveTo>
                  <a:cubicBezTo>
                    <a:pt x="155" y="95"/>
                    <a:pt x="152" y="95"/>
                    <a:pt x="154" y="91"/>
                  </a:cubicBezTo>
                  <a:cubicBezTo>
                    <a:pt x="152" y="91"/>
                    <a:pt x="152" y="91"/>
                    <a:pt x="152" y="91"/>
                  </a:cubicBezTo>
                  <a:cubicBezTo>
                    <a:pt x="151" y="87"/>
                    <a:pt x="151" y="87"/>
                    <a:pt x="151" y="87"/>
                  </a:cubicBezTo>
                  <a:cubicBezTo>
                    <a:pt x="150" y="87"/>
                    <a:pt x="150" y="87"/>
                    <a:pt x="149" y="86"/>
                  </a:cubicBezTo>
                  <a:cubicBezTo>
                    <a:pt x="151" y="92"/>
                    <a:pt x="149" y="89"/>
                    <a:pt x="152" y="98"/>
                  </a:cubicBezTo>
                  <a:cubicBezTo>
                    <a:pt x="152" y="101"/>
                    <a:pt x="152" y="99"/>
                    <a:pt x="153" y="100"/>
                  </a:cubicBezTo>
                  <a:close/>
                  <a:moveTo>
                    <a:pt x="151" y="84"/>
                  </a:moveTo>
                  <a:cubicBezTo>
                    <a:pt x="151" y="85"/>
                    <a:pt x="151" y="85"/>
                    <a:pt x="151" y="86"/>
                  </a:cubicBezTo>
                  <a:cubicBezTo>
                    <a:pt x="150" y="86"/>
                    <a:pt x="150" y="87"/>
                    <a:pt x="150" y="85"/>
                  </a:cubicBezTo>
                  <a:cubicBezTo>
                    <a:pt x="150" y="83"/>
                    <a:pt x="151" y="84"/>
                    <a:pt x="151" y="84"/>
                  </a:cubicBezTo>
                  <a:close/>
                  <a:moveTo>
                    <a:pt x="165" y="76"/>
                  </a:moveTo>
                  <a:cubicBezTo>
                    <a:pt x="166" y="76"/>
                    <a:pt x="166" y="76"/>
                    <a:pt x="166" y="76"/>
                  </a:cubicBezTo>
                  <a:cubicBezTo>
                    <a:pt x="166" y="80"/>
                    <a:pt x="166" y="80"/>
                    <a:pt x="166" y="84"/>
                  </a:cubicBezTo>
                  <a:cubicBezTo>
                    <a:pt x="163" y="85"/>
                    <a:pt x="168" y="84"/>
                    <a:pt x="165" y="85"/>
                  </a:cubicBezTo>
                  <a:cubicBezTo>
                    <a:pt x="163" y="93"/>
                    <a:pt x="163" y="93"/>
                    <a:pt x="163" y="93"/>
                  </a:cubicBezTo>
                  <a:cubicBezTo>
                    <a:pt x="162" y="96"/>
                    <a:pt x="162" y="96"/>
                    <a:pt x="160" y="96"/>
                  </a:cubicBezTo>
                  <a:cubicBezTo>
                    <a:pt x="161" y="98"/>
                    <a:pt x="161" y="98"/>
                    <a:pt x="161" y="98"/>
                  </a:cubicBezTo>
                  <a:cubicBezTo>
                    <a:pt x="158" y="101"/>
                    <a:pt x="158" y="101"/>
                    <a:pt x="158" y="101"/>
                  </a:cubicBezTo>
                  <a:cubicBezTo>
                    <a:pt x="155" y="101"/>
                    <a:pt x="156" y="97"/>
                    <a:pt x="155" y="90"/>
                  </a:cubicBezTo>
                  <a:cubicBezTo>
                    <a:pt x="154" y="89"/>
                    <a:pt x="155" y="91"/>
                    <a:pt x="155" y="83"/>
                  </a:cubicBezTo>
                  <a:cubicBezTo>
                    <a:pt x="154" y="83"/>
                    <a:pt x="154" y="83"/>
                    <a:pt x="154" y="83"/>
                  </a:cubicBezTo>
                  <a:cubicBezTo>
                    <a:pt x="154" y="82"/>
                    <a:pt x="153" y="82"/>
                    <a:pt x="155" y="83"/>
                  </a:cubicBezTo>
                  <a:cubicBezTo>
                    <a:pt x="154" y="79"/>
                    <a:pt x="155" y="78"/>
                    <a:pt x="158" y="76"/>
                  </a:cubicBezTo>
                  <a:cubicBezTo>
                    <a:pt x="164" y="74"/>
                    <a:pt x="164" y="74"/>
                    <a:pt x="164" y="74"/>
                  </a:cubicBezTo>
                  <a:cubicBezTo>
                    <a:pt x="164" y="74"/>
                    <a:pt x="164" y="74"/>
                    <a:pt x="165" y="74"/>
                  </a:cubicBezTo>
                  <a:cubicBezTo>
                    <a:pt x="165" y="76"/>
                    <a:pt x="165" y="76"/>
                    <a:pt x="165" y="76"/>
                  </a:cubicBezTo>
                  <a:close/>
                  <a:moveTo>
                    <a:pt x="45" y="53"/>
                  </a:moveTo>
                  <a:cubicBezTo>
                    <a:pt x="45" y="52"/>
                    <a:pt x="46" y="53"/>
                    <a:pt x="46" y="53"/>
                  </a:cubicBezTo>
                  <a:cubicBezTo>
                    <a:pt x="46" y="54"/>
                    <a:pt x="45" y="53"/>
                    <a:pt x="45" y="53"/>
                  </a:cubicBezTo>
                  <a:close/>
                  <a:moveTo>
                    <a:pt x="48" y="45"/>
                  </a:moveTo>
                  <a:cubicBezTo>
                    <a:pt x="49" y="46"/>
                    <a:pt x="49" y="43"/>
                    <a:pt x="48" y="48"/>
                  </a:cubicBezTo>
                  <a:cubicBezTo>
                    <a:pt x="47" y="47"/>
                    <a:pt x="47" y="49"/>
                    <a:pt x="48" y="45"/>
                  </a:cubicBezTo>
                  <a:close/>
                  <a:moveTo>
                    <a:pt x="49" y="42"/>
                  </a:moveTo>
                  <a:cubicBezTo>
                    <a:pt x="49" y="43"/>
                    <a:pt x="49" y="43"/>
                    <a:pt x="49" y="43"/>
                  </a:cubicBezTo>
                  <a:cubicBezTo>
                    <a:pt x="49" y="44"/>
                    <a:pt x="49" y="43"/>
                    <a:pt x="48" y="45"/>
                  </a:cubicBezTo>
                  <a:cubicBezTo>
                    <a:pt x="50" y="44"/>
                    <a:pt x="50" y="44"/>
                    <a:pt x="49" y="42"/>
                  </a:cubicBezTo>
                  <a:close/>
                  <a:moveTo>
                    <a:pt x="149" y="35"/>
                  </a:moveTo>
                  <a:cubicBezTo>
                    <a:pt x="151" y="36"/>
                    <a:pt x="149" y="35"/>
                    <a:pt x="151" y="33"/>
                  </a:cubicBezTo>
                  <a:cubicBezTo>
                    <a:pt x="153" y="37"/>
                    <a:pt x="152" y="36"/>
                    <a:pt x="151" y="36"/>
                  </a:cubicBezTo>
                  <a:cubicBezTo>
                    <a:pt x="151" y="40"/>
                    <a:pt x="151" y="40"/>
                    <a:pt x="151" y="40"/>
                  </a:cubicBezTo>
                  <a:cubicBezTo>
                    <a:pt x="151" y="40"/>
                    <a:pt x="151" y="40"/>
                    <a:pt x="151" y="40"/>
                  </a:cubicBezTo>
                  <a:cubicBezTo>
                    <a:pt x="151" y="40"/>
                    <a:pt x="151" y="40"/>
                    <a:pt x="151" y="40"/>
                  </a:cubicBezTo>
                  <a:cubicBezTo>
                    <a:pt x="150" y="40"/>
                    <a:pt x="150" y="40"/>
                    <a:pt x="150" y="40"/>
                  </a:cubicBezTo>
                  <a:cubicBezTo>
                    <a:pt x="150" y="40"/>
                    <a:pt x="150" y="40"/>
                    <a:pt x="150" y="40"/>
                  </a:cubicBezTo>
                  <a:cubicBezTo>
                    <a:pt x="150" y="50"/>
                    <a:pt x="151" y="43"/>
                    <a:pt x="149" y="49"/>
                  </a:cubicBezTo>
                  <a:cubicBezTo>
                    <a:pt x="148" y="54"/>
                    <a:pt x="148" y="54"/>
                    <a:pt x="148" y="54"/>
                  </a:cubicBezTo>
                  <a:cubicBezTo>
                    <a:pt x="148" y="55"/>
                    <a:pt x="147" y="56"/>
                    <a:pt x="147" y="56"/>
                  </a:cubicBezTo>
                  <a:cubicBezTo>
                    <a:pt x="147" y="57"/>
                    <a:pt x="145" y="58"/>
                    <a:pt x="144" y="58"/>
                  </a:cubicBezTo>
                  <a:cubicBezTo>
                    <a:pt x="146" y="57"/>
                    <a:pt x="145" y="57"/>
                    <a:pt x="145" y="55"/>
                  </a:cubicBezTo>
                  <a:cubicBezTo>
                    <a:pt x="145" y="52"/>
                    <a:pt x="146" y="52"/>
                    <a:pt x="146" y="52"/>
                  </a:cubicBezTo>
                  <a:cubicBezTo>
                    <a:pt x="147" y="44"/>
                    <a:pt x="147" y="44"/>
                    <a:pt x="147" y="44"/>
                  </a:cubicBezTo>
                  <a:cubicBezTo>
                    <a:pt x="148" y="43"/>
                    <a:pt x="148" y="43"/>
                    <a:pt x="148" y="43"/>
                  </a:cubicBezTo>
                  <a:cubicBezTo>
                    <a:pt x="148" y="43"/>
                    <a:pt x="148" y="43"/>
                    <a:pt x="148" y="42"/>
                  </a:cubicBezTo>
                  <a:cubicBezTo>
                    <a:pt x="147" y="41"/>
                    <a:pt x="149" y="39"/>
                    <a:pt x="149" y="35"/>
                  </a:cubicBezTo>
                  <a:close/>
                  <a:moveTo>
                    <a:pt x="49" y="42"/>
                  </a:moveTo>
                  <a:cubicBezTo>
                    <a:pt x="49" y="40"/>
                    <a:pt x="50" y="40"/>
                    <a:pt x="50" y="38"/>
                  </a:cubicBezTo>
                  <a:cubicBezTo>
                    <a:pt x="51" y="38"/>
                    <a:pt x="51" y="36"/>
                    <a:pt x="51" y="35"/>
                  </a:cubicBezTo>
                  <a:cubicBezTo>
                    <a:pt x="52" y="33"/>
                    <a:pt x="52" y="33"/>
                    <a:pt x="52" y="33"/>
                  </a:cubicBezTo>
                  <a:cubicBezTo>
                    <a:pt x="52" y="33"/>
                    <a:pt x="52" y="33"/>
                    <a:pt x="53" y="33"/>
                  </a:cubicBezTo>
                  <a:cubicBezTo>
                    <a:pt x="53" y="32"/>
                    <a:pt x="53" y="32"/>
                    <a:pt x="53" y="32"/>
                  </a:cubicBezTo>
                  <a:cubicBezTo>
                    <a:pt x="54" y="30"/>
                    <a:pt x="53" y="32"/>
                    <a:pt x="54" y="30"/>
                  </a:cubicBezTo>
                  <a:cubicBezTo>
                    <a:pt x="54" y="30"/>
                    <a:pt x="54" y="30"/>
                    <a:pt x="54" y="31"/>
                  </a:cubicBezTo>
                  <a:cubicBezTo>
                    <a:pt x="53" y="35"/>
                    <a:pt x="53" y="35"/>
                    <a:pt x="53" y="35"/>
                  </a:cubicBezTo>
                  <a:cubicBezTo>
                    <a:pt x="52" y="37"/>
                    <a:pt x="53" y="36"/>
                    <a:pt x="52" y="36"/>
                  </a:cubicBezTo>
                  <a:cubicBezTo>
                    <a:pt x="52" y="37"/>
                    <a:pt x="52" y="37"/>
                    <a:pt x="52" y="37"/>
                  </a:cubicBezTo>
                  <a:cubicBezTo>
                    <a:pt x="50" y="41"/>
                    <a:pt x="50" y="41"/>
                    <a:pt x="50" y="41"/>
                  </a:cubicBezTo>
                  <a:cubicBezTo>
                    <a:pt x="50" y="42"/>
                    <a:pt x="50" y="42"/>
                    <a:pt x="50" y="42"/>
                  </a:cubicBezTo>
                  <a:cubicBezTo>
                    <a:pt x="49" y="42"/>
                    <a:pt x="49" y="42"/>
                    <a:pt x="49" y="42"/>
                  </a:cubicBezTo>
                  <a:close/>
                  <a:moveTo>
                    <a:pt x="59" y="27"/>
                  </a:moveTo>
                  <a:cubicBezTo>
                    <a:pt x="58" y="28"/>
                    <a:pt x="58" y="28"/>
                    <a:pt x="58" y="28"/>
                  </a:cubicBezTo>
                  <a:cubicBezTo>
                    <a:pt x="57" y="34"/>
                    <a:pt x="57" y="34"/>
                    <a:pt x="57" y="34"/>
                  </a:cubicBezTo>
                  <a:cubicBezTo>
                    <a:pt x="56" y="37"/>
                    <a:pt x="55" y="37"/>
                    <a:pt x="56" y="38"/>
                  </a:cubicBezTo>
                  <a:cubicBezTo>
                    <a:pt x="56" y="39"/>
                    <a:pt x="55" y="38"/>
                    <a:pt x="56" y="39"/>
                  </a:cubicBezTo>
                  <a:cubicBezTo>
                    <a:pt x="56" y="39"/>
                    <a:pt x="57" y="41"/>
                    <a:pt x="55" y="39"/>
                  </a:cubicBezTo>
                  <a:cubicBezTo>
                    <a:pt x="54" y="44"/>
                    <a:pt x="54" y="44"/>
                    <a:pt x="54" y="44"/>
                  </a:cubicBezTo>
                  <a:cubicBezTo>
                    <a:pt x="54" y="46"/>
                    <a:pt x="53" y="45"/>
                    <a:pt x="53" y="49"/>
                  </a:cubicBezTo>
                  <a:cubicBezTo>
                    <a:pt x="51" y="49"/>
                    <a:pt x="52" y="49"/>
                    <a:pt x="52" y="50"/>
                  </a:cubicBezTo>
                  <a:cubicBezTo>
                    <a:pt x="52" y="51"/>
                    <a:pt x="52" y="51"/>
                    <a:pt x="52" y="51"/>
                  </a:cubicBezTo>
                  <a:cubicBezTo>
                    <a:pt x="52" y="51"/>
                    <a:pt x="52" y="51"/>
                    <a:pt x="52" y="51"/>
                  </a:cubicBezTo>
                  <a:cubicBezTo>
                    <a:pt x="53" y="53"/>
                    <a:pt x="53" y="53"/>
                    <a:pt x="53" y="53"/>
                  </a:cubicBezTo>
                  <a:cubicBezTo>
                    <a:pt x="52" y="53"/>
                    <a:pt x="52" y="54"/>
                    <a:pt x="52" y="54"/>
                  </a:cubicBezTo>
                  <a:cubicBezTo>
                    <a:pt x="51" y="54"/>
                    <a:pt x="53" y="54"/>
                    <a:pt x="51" y="54"/>
                  </a:cubicBezTo>
                  <a:cubicBezTo>
                    <a:pt x="52" y="55"/>
                    <a:pt x="52" y="55"/>
                    <a:pt x="52" y="55"/>
                  </a:cubicBezTo>
                  <a:cubicBezTo>
                    <a:pt x="52" y="55"/>
                    <a:pt x="52" y="55"/>
                    <a:pt x="51" y="56"/>
                  </a:cubicBezTo>
                  <a:cubicBezTo>
                    <a:pt x="51" y="58"/>
                    <a:pt x="51" y="58"/>
                    <a:pt x="51" y="58"/>
                  </a:cubicBezTo>
                  <a:cubicBezTo>
                    <a:pt x="51" y="58"/>
                    <a:pt x="51" y="58"/>
                    <a:pt x="51" y="58"/>
                  </a:cubicBezTo>
                  <a:cubicBezTo>
                    <a:pt x="50" y="64"/>
                    <a:pt x="50" y="64"/>
                    <a:pt x="50" y="64"/>
                  </a:cubicBezTo>
                  <a:cubicBezTo>
                    <a:pt x="50" y="64"/>
                    <a:pt x="50" y="64"/>
                    <a:pt x="50" y="64"/>
                  </a:cubicBezTo>
                  <a:cubicBezTo>
                    <a:pt x="50" y="64"/>
                    <a:pt x="50" y="64"/>
                    <a:pt x="50" y="64"/>
                  </a:cubicBezTo>
                  <a:cubicBezTo>
                    <a:pt x="49" y="64"/>
                    <a:pt x="50" y="61"/>
                    <a:pt x="49" y="68"/>
                  </a:cubicBezTo>
                  <a:cubicBezTo>
                    <a:pt x="49" y="68"/>
                    <a:pt x="49" y="68"/>
                    <a:pt x="49" y="68"/>
                  </a:cubicBezTo>
                  <a:cubicBezTo>
                    <a:pt x="48" y="72"/>
                    <a:pt x="48" y="72"/>
                    <a:pt x="48" y="72"/>
                  </a:cubicBezTo>
                  <a:cubicBezTo>
                    <a:pt x="52" y="71"/>
                    <a:pt x="48" y="72"/>
                    <a:pt x="50" y="70"/>
                  </a:cubicBezTo>
                  <a:cubicBezTo>
                    <a:pt x="51" y="69"/>
                    <a:pt x="52" y="67"/>
                    <a:pt x="50" y="66"/>
                  </a:cubicBezTo>
                  <a:cubicBezTo>
                    <a:pt x="51" y="66"/>
                    <a:pt x="51" y="66"/>
                    <a:pt x="52" y="65"/>
                  </a:cubicBezTo>
                  <a:cubicBezTo>
                    <a:pt x="52" y="65"/>
                    <a:pt x="52" y="64"/>
                    <a:pt x="52" y="64"/>
                  </a:cubicBezTo>
                  <a:cubicBezTo>
                    <a:pt x="51" y="62"/>
                    <a:pt x="51" y="62"/>
                    <a:pt x="51" y="62"/>
                  </a:cubicBezTo>
                  <a:cubicBezTo>
                    <a:pt x="53" y="62"/>
                    <a:pt x="53" y="62"/>
                    <a:pt x="53" y="62"/>
                  </a:cubicBezTo>
                  <a:cubicBezTo>
                    <a:pt x="53" y="60"/>
                    <a:pt x="53" y="59"/>
                    <a:pt x="52" y="59"/>
                  </a:cubicBezTo>
                  <a:cubicBezTo>
                    <a:pt x="52" y="58"/>
                    <a:pt x="52" y="58"/>
                    <a:pt x="52" y="58"/>
                  </a:cubicBezTo>
                  <a:cubicBezTo>
                    <a:pt x="53" y="58"/>
                    <a:pt x="53" y="58"/>
                    <a:pt x="53" y="58"/>
                  </a:cubicBezTo>
                  <a:cubicBezTo>
                    <a:pt x="54" y="58"/>
                    <a:pt x="54" y="58"/>
                    <a:pt x="54" y="57"/>
                  </a:cubicBezTo>
                  <a:cubicBezTo>
                    <a:pt x="54" y="56"/>
                    <a:pt x="54" y="57"/>
                    <a:pt x="55" y="55"/>
                  </a:cubicBezTo>
                  <a:cubicBezTo>
                    <a:pt x="55" y="53"/>
                    <a:pt x="54" y="53"/>
                    <a:pt x="54" y="51"/>
                  </a:cubicBezTo>
                  <a:cubicBezTo>
                    <a:pt x="55" y="52"/>
                    <a:pt x="54" y="51"/>
                    <a:pt x="56" y="51"/>
                  </a:cubicBezTo>
                  <a:cubicBezTo>
                    <a:pt x="57" y="50"/>
                    <a:pt x="56" y="50"/>
                    <a:pt x="57" y="49"/>
                  </a:cubicBezTo>
                  <a:cubicBezTo>
                    <a:pt x="57" y="49"/>
                    <a:pt x="57" y="48"/>
                    <a:pt x="58" y="48"/>
                  </a:cubicBezTo>
                  <a:cubicBezTo>
                    <a:pt x="58" y="47"/>
                    <a:pt x="58" y="48"/>
                    <a:pt x="58" y="46"/>
                  </a:cubicBezTo>
                  <a:cubicBezTo>
                    <a:pt x="59" y="43"/>
                    <a:pt x="58" y="46"/>
                    <a:pt x="60" y="42"/>
                  </a:cubicBezTo>
                  <a:cubicBezTo>
                    <a:pt x="61" y="43"/>
                    <a:pt x="61" y="43"/>
                    <a:pt x="62" y="44"/>
                  </a:cubicBezTo>
                  <a:cubicBezTo>
                    <a:pt x="63" y="42"/>
                    <a:pt x="64" y="40"/>
                    <a:pt x="62" y="38"/>
                  </a:cubicBezTo>
                  <a:cubicBezTo>
                    <a:pt x="62" y="35"/>
                    <a:pt x="62" y="35"/>
                    <a:pt x="62" y="35"/>
                  </a:cubicBezTo>
                  <a:cubicBezTo>
                    <a:pt x="63" y="33"/>
                    <a:pt x="63" y="33"/>
                    <a:pt x="63" y="31"/>
                  </a:cubicBezTo>
                  <a:cubicBezTo>
                    <a:pt x="62" y="30"/>
                    <a:pt x="62" y="30"/>
                    <a:pt x="62" y="30"/>
                  </a:cubicBezTo>
                  <a:cubicBezTo>
                    <a:pt x="63" y="28"/>
                    <a:pt x="63" y="31"/>
                    <a:pt x="63" y="27"/>
                  </a:cubicBezTo>
                  <a:cubicBezTo>
                    <a:pt x="61" y="25"/>
                    <a:pt x="61" y="25"/>
                    <a:pt x="61" y="25"/>
                  </a:cubicBezTo>
                  <a:cubicBezTo>
                    <a:pt x="60" y="26"/>
                    <a:pt x="60" y="26"/>
                    <a:pt x="59" y="27"/>
                  </a:cubicBezTo>
                  <a:close/>
                  <a:moveTo>
                    <a:pt x="55" y="27"/>
                  </a:moveTo>
                  <a:cubicBezTo>
                    <a:pt x="55" y="30"/>
                    <a:pt x="55" y="30"/>
                    <a:pt x="55" y="30"/>
                  </a:cubicBezTo>
                  <a:cubicBezTo>
                    <a:pt x="54" y="29"/>
                    <a:pt x="53" y="29"/>
                    <a:pt x="55" y="27"/>
                  </a:cubicBezTo>
                  <a:close/>
                  <a:moveTo>
                    <a:pt x="27" y="146"/>
                  </a:moveTo>
                  <a:cubicBezTo>
                    <a:pt x="26" y="148"/>
                    <a:pt x="27" y="146"/>
                    <a:pt x="26" y="150"/>
                  </a:cubicBezTo>
                  <a:cubicBezTo>
                    <a:pt x="26" y="150"/>
                    <a:pt x="26" y="150"/>
                    <a:pt x="25" y="151"/>
                  </a:cubicBezTo>
                  <a:cubicBezTo>
                    <a:pt x="24" y="156"/>
                    <a:pt x="24" y="156"/>
                    <a:pt x="24" y="156"/>
                  </a:cubicBezTo>
                  <a:cubicBezTo>
                    <a:pt x="24" y="158"/>
                    <a:pt x="24" y="157"/>
                    <a:pt x="24" y="159"/>
                  </a:cubicBezTo>
                  <a:cubicBezTo>
                    <a:pt x="24" y="160"/>
                    <a:pt x="24" y="162"/>
                    <a:pt x="24" y="164"/>
                  </a:cubicBezTo>
                  <a:cubicBezTo>
                    <a:pt x="23" y="163"/>
                    <a:pt x="23" y="163"/>
                    <a:pt x="23" y="163"/>
                  </a:cubicBezTo>
                  <a:cubicBezTo>
                    <a:pt x="23" y="164"/>
                    <a:pt x="23" y="168"/>
                    <a:pt x="22" y="168"/>
                  </a:cubicBezTo>
                  <a:cubicBezTo>
                    <a:pt x="21" y="164"/>
                    <a:pt x="23" y="164"/>
                    <a:pt x="23" y="159"/>
                  </a:cubicBezTo>
                  <a:cubicBezTo>
                    <a:pt x="23" y="159"/>
                    <a:pt x="23" y="159"/>
                    <a:pt x="23" y="159"/>
                  </a:cubicBezTo>
                  <a:cubicBezTo>
                    <a:pt x="23" y="159"/>
                    <a:pt x="23" y="159"/>
                    <a:pt x="22" y="159"/>
                  </a:cubicBezTo>
                  <a:cubicBezTo>
                    <a:pt x="22" y="159"/>
                    <a:pt x="22" y="159"/>
                    <a:pt x="22" y="159"/>
                  </a:cubicBezTo>
                  <a:cubicBezTo>
                    <a:pt x="20" y="161"/>
                    <a:pt x="21" y="170"/>
                    <a:pt x="21" y="171"/>
                  </a:cubicBezTo>
                  <a:cubicBezTo>
                    <a:pt x="22" y="171"/>
                    <a:pt x="21" y="171"/>
                    <a:pt x="22" y="170"/>
                  </a:cubicBezTo>
                  <a:cubicBezTo>
                    <a:pt x="21" y="173"/>
                    <a:pt x="22" y="181"/>
                    <a:pt x="22" y="184"/>
                  </a:cubicBezTo>
                  <a:cubicBezTo>
                    <a:pt x="21" y="184"/>
                    <a:pt x="21" y="183"/>
                    <a:pt x="20" y="182"/>
                  </a:cubicBezTo>
                  <a:cubicBezTo>
                    <a:pt x="21" y="185"/>
                    <a:pt x="21" y="183"/>
                    <a:pt x="20" y="186"/>
                  </a:cubicBezTo>
                  <a:cubicBezTo>
                    <a:pt x="22" y="187"/>
                    <a:pt x="22" y="187"/>
                    <a:pt x="22" y="187"/>
                  </a:cubicBezTo>
                  <a:cubicBezTo>
                    <a:pt x="22" y="189"/>
                    <a:pt x="22" y="189"/>
                    <a:pt x="22" y="189"/>
                  </a:cubicBezTo>
                  <a:cubicBezTo>
                    <a:pt x="22" y="190"/>
                    <a:pt x="21" y="190"/>
                    <a:pt x="21" y="191"/>
                  </a:cubicBezTo>
                  <a:cubicBezTo>
                    <a:pt x="21" y="193"/>
                    <a:pt x="22" y="193"/>
                    <a:pt x="23" y="195"/>
                  </a:cubicBezTo>
                  <a:cubicBezTo>
                    <a:pt x="25" y="199"/>
                    <a:pt x="28" y="200"/>
                    <a:pt x="32" y="206"/>
                  </a:cubicBezTo>
                  <a:cubicBezTo>
                    <a:pt x="32" y="207"/>
                    <a:pt x="33" y="208"/>
                    <a:pt x="34" y="209"/>
                  </a:cubicBezTo>
                  <a:cubicBezTo>
                    <a:pt x="37" y="212"/>
                    <a:pt x="37" y="212"/>
                    <a:pt x="37" y="212"/>
                  </a:cubicBezTo>
                  <a:cubicBezTo>
                    <a:pt x="40" y="214"/>
                    <a:pt x="45" y="213"/>
                    <a:pt x="48" y="213"/>
                  </a:cubicBezTo>
                  <a:cubicBezTo>
                    <a:pt x="49" y="213"/>
                    <a:pt x="51" y="213"/>
                    <a:pt x="52" y="213"/>
                  </a:cubicBezTo>
                  <a:cubicBezTo>
                    <a:pt x="56" y="212"/>
                    <a:pt x="58" y="208"/>
                    <a:pt x="60" y="207"/>
                  </a:cubicBezTo>
                  <a:cubicBezTo>
                    <a:pt x="58" y="206"/>
                    <a:pt x="59" y="207"/>
                    <a:pt x="59" y="206"/>
                  </a:cubicBezTo>
                  <a:cubicBezTo>
                    <a:pt x="59" y="206"/>
                    <a:pt x="59" y="206"/>
                    <a:pt x="59" y="206"/>
                  </a:cubicBezTo>
                  <a:cubicBezTo>
                    <a:pt x="59" y="206"/>
                    <a:pt x="59" y="205"/>
                    <a:pt x="59" y="205"/>
                  </a:cubicBezTo>
                  <a:cubicBezTo>
                    <a:pt x="60" y="205"/>
                    <a:pt x="59" y="205"/>
                    <a:pt x="60" y="205"/>
                  </a:cubicBezTo>
                  <a:cubicBezTo>
                    <a:pt x="60" y="201"/>
                    <a:pt x="60" y="201"/>
                    <a:pt x="60" y="201"/>
                  </a:cubicBezTo>
                  <a:cubicBezTo>
                    <a:pt x="61" y="201"/>
                    <a:pt x="60" y="201"/>
                    <a:pt x="60" y="200"/>
                  </a:cubicBezTo>
                  <a:cubicBezTo>
                    <a:pt x="61" y="196"/>
                    <a:pt x="61" y="196"/>
                    <a:pt x="61" y="196"/>
                  </a:cubicBezTo>
                  <a:cubicBezTo>
                    <a:pt x="61" y="195"/>
                    <a:pt x="61" y="195"/>
                    <a:pt x="61" y="195"/>
                  </a:cubicBezTo>
                  <a:cubicBezTo>
                    <a:pt x="61" y="195"/>
                    <a:pt x="61" y="195"/>
                    <a:pt x="62" y="194"/>
                  </a:cubicBezTo>
                  <a:cubicBezTo>
                    <a:pt x="62" y="193"/>
                    <a:pt x="66" y="187"/>
                    <a:pt x="67" y="187"/>
                  </a:cubicBezTo>
                  <a:cubicBezTo>
                    <a:pt x="67" y="185"/>
                    <a:pt x="67" y="185"/>
                    <a:pt x="68" y="183"/>
                  </a:cubicBezTo>
                  <a:cubicBezTo>
                    <a:pt x="69" y="182"/>
                    <a:pt x="69" y="182"/>
                    <a:pt x="69" y="182"/>
                  </a:cubicBezTo>
                  <a:cubicBezTo>
                    <a:pt x="71" y="180"/>
                    <a:pt x="70" y="181"/>
                    <a:pt x="72" y="177"/>
                  </a:cubicBezTo>
                  <a:cubicBezTo>
                    <a:pt x="76" y="171"/>
                    <a:pt x="76" y="171"/>
                    <a:pt x="76" y="171"/>
                  </a:cubicBezTo>
                  <a:cubicBezTo>
                    <a:pt x="76" y="171"/>
                    <a:pt x="76" y="171"/>
                    <a:pt x="76" y="171"/>
                  </a:cubicBezTo>
                  <a:cubicBezTo>
                    <a:pt x="79" y="167"/>
                    <a:pt x="79" y="167"/>
                    <a:pt x="79" y="167"/>
                  </a:cubicBezTo>
                  <a:cubicBezTo>
                    <a:pt x="80" y="166"/>
                    <a:pt x="79" y="166"/>
                    <a:pt x="81" y="166"/>
                  </a:cubicBezTo>
                  <a:cubicBezTo>
                    <a:pt x="80" y="167"/>
                    <a:pt x="80" y="166"/>
                    <a:pt x="80" y="168"/>
                  </a:cubicBezTo>
                  <a:cubicBezTo>
                    <a:pt x="81" y="168"/>
                    <a:pt x="82" y="167"/>
                    <a:pt x="83" y="166"/>
                  </a:cubicBezTo>
                  <a:cubicBezTo>
                    <a:pt x="82" y="163"/>
                    <a:pt x="82" y="163"/>
                    <a:pt x="82" y="163"/>
                  </a:cubicBezTo>
                  <a:cubicBezTo>
                    <a:pt x="83" y="163"/>
                    <a:pt x="82" y="164"/>
                    <a:pt x="83" y="162"/>
                  </a:cubicBezTo>
                  <a:cubicBezTo>
                    <a:pt x="84" y="163"/>
                    <a:pt x="84" y="163"/>
                    <a:pt x="84" y="164"/>
                  </a:cubicBezTo>
                  <a:cubicBezTo>
                    <a:pt x="85" y="163"/>
                    <a:pt x="85" y="163"/>
                    <a:pt x="86" y="163"/>
                  </a:cubicBezTo>
                  <a:cubicBezTo>
                    <a:pt x="87" y="164"/>
                    <a:pt x="87" y="167"/>
                    <a:pt x="89" y="170"/>
                  </a:cubicBezTo>
                  <a:cubicBezTo>
                    <a:pt x="89" y="170"/>
                    <a:pt x="89" y="170"/>
                    <a:pt x="89" y="170"/>
                  </a:cubicBezTo>
                  <a:cubicBezTo>
                    <a:pt x="90" y="173"/>
                    <a:pt x="94" y="179"/>
                    <a:pt x="96" y="183"/>
                  </a:cubicBezTo>
                  <a:cubicBezTo>
                    <a:pt x="102" y="191"/>
                    <a:pt x="102" y="191"/>
                    <a:pt x="102" y="191"/>
                  </a:cubicBezTo>
                  <a:cubicBezTo>
                    <a:pt x="108" y="199"/>
                    <a:pt x="111" y="197"/>
                    <a:pt x="114" y="198"/>
                  </a:cubicBezTo>
                  <a:cubicBezTo>
                    <a:pt x="116" y="199"/>
                    <a:pt x="116" y="201"/>
                    <a:pt x="118" y="202"/>
                  </a:cubicBezTo>
                  <a:cubicBezTo>
                    <a:pt x="118" y="202"/>
                    <a:pt x="118" y="202"/>
                    <a:pt x="118" y="203"/>
                  </a:cubicBezTo>
                  <a:cubicBezTo>
                    <a:pt x="119" y="203"/>
                    <a:pt x="119" y="203"/>
                    <a:pt x="119" y="203"/>
                  </a:cubicBezTo>
                  <a:cubicBezTo>
                    <a:pt x="119" y="203"/>
                    <a:pt x="119" y="203"/>
                    <a:pt x="119" y="203"/>
                  </a:cubicBezTo>
                  <a:cubicBezTo>
                    <a:pt x="120" y="203"/>
                    <a:pt x="121" y="204"/>
                    <a:pt x="122" y="204"/>
                  </a:cubicBezTo>
                  <a:cubicBezTo>
                    <a:pt x="132" y="206"/>
                    <a:pt x="132" y="206"/>
                    <a:pt x="132" y="206"/>
                  </a:cubicBezTo>
                  <a:cubicBezTo>
                    <a:pt x="134" y="207"/>
                    <a:pt x="132" y="207"/>
                    <a:pt x="136" y="207"/>
                  </a:cubicBezTo>
                  <a:cubicBezTo>
                    <a:pt x="151" y="212"/>
                    <a:pt x="151" y="212"/>
                    <a:pt x="151" y="212"/>
                  </a:cubicBezTo>
                  <a:cubicBezTo>
                    <a:pt x="156" y="214"/>
                    <a:pt x="155" y="213"/>
                    <a:pt x="159" y="212"/>
                  </a:cubicBezTo>
                  <a:cubicBezTo>
                    <a:pt x="159" y="214"/>
                    <a:pt x="159" y="214"/>
                    <a:pt x="159" y="214"/>
                  </a:cubicBezTo>
                  <a:cubicBezTo>
                    <a:pt x="160" y="213"/>
                    <a:pt x="160" y="214"/>
                    <a:pt x="160" y="213"/>
                  </a:cubicBezTo>
                  <a:cubicBezTo>
                    <a:pt x="162" y="214"/>
                    <a:pt x="163" y="214"/>
                    <a:pt x="166" y="214"/>
                  </a:cubicBezTo>
                  <a:cubicBezTo>
                    <a:pt x="167" y="216"/>
                    <a:pt x="169" y="218"/>
                    <a:pt x="171" y="216"/>
                  </a:cubicBezTo>
                  <a:cubicBezTo>
                    <a:pt x="172" y="217"/>
                    <a:pt x="172" y="216"/>
                    <a:pt x="174" y="217"/>
                  </a:cubicBezTo>
                  <a:cubicBezTo>
                    <a:pt x="174" y="217"/>
                    <a:pt x="174" y="217"/>
                    <a:pt x="174" y="217"/>
                  </a:cubicBezTo>
                  <a:cubicBezTo>
                    <a:pt x="175" y="216"/>
                    <a:pt x="175" y="216"/>
                    <a:pt x="175" y="216"/>
                  </a:cubicBezTo>
                  <a:cubicBezTo>
                    <a:pt x="177" y="216"/>
                    <a:pt x="178" y="215"/>
                    <a:pt x="180" y="214"/>
                  </a:cubicBezTo>
                  <a:cubicBezTo>
                    <a:pt x="182" y="217"/>
                    <a:pt x="182" y="217"/>
                    <a:pt x="182" y="217"/>
                  </a:cubicBezTo>
                  <a:cubicBezTo>
                    <a:pt x="182" y="217"/>
                    <a:pt x="182" y="217"/>
                    <a:pt x="182" y="217"/>
                  </a:cubicBezTo>
                  <a:cubicBezTo>
                    <a:pt x="183" y="215"/>
                    <a:pt x="183" y="215"/>
                    <a:pt x="183" y="215"/>
                  </a:cubicBezTo>
                  <a:cubicBezTo>
                    <a:pt x="185" y="216"/>
                    <a:pt x="185" y="216"/>
                    <a:pt x="185" y="216"/>
                  </a:cubicBezTo>
                  <a:cubicBezTo>
                    <a:pt x="187" y="215"/>
                    <a:pt x="187" y="215"/>
                    <a:pt x="189" y="215"/>
                  </a:cubicBezTo>
                  <a:cubicBezTo>
                    <a:pt x="196" y="214"/>
                    <a:pt x="196" y="214"/>
                    <a:pt x="196" y="214"/>
                  </a:cubicBezTo>
                  <a:cubicBezTo>
                    <a:pt x="196" y="215"/>
                    <a:pt x="196" y="215"/>
                    <a:pt x="196" y="215"/>
                  </a:cubicBezTo>
                  <a:cubicBezTo>
                    <a:pt x="197" y="215"/>
                    <a:pt x="199" y="214"/>
                    <a:pt x="200" y="214"/>
                  </a:cubicBezTo>
                  <a:cubicBezTo>
                    <a:pt x="203" y="212"/>
                    <a:pt x="206" y="213"/>
                    <a:pt x="209" y="212"/>
                  </a:cubicBezTo>
                  <a:cubicBezTo>
                    <a:pt x="211" y="211"/>
                    <a:pt x="211" y="210"/>
                    <a:pt x="211" y="210"/>
                  </a:cubicBezTo>
                  <a:cubicBezTo>
                    <a:pt x="213" y="210"/>
                    <a:pt x="213" y="210"/>
                    <a:pt x="213" y="211"/>
                  </a:cubicBezTo>
                  <a:cubicBezTo>
                    <a:pt x="214" y="209"/>
                    <a:pt x="216" y="209"/>
                    <a:pt x="218" y="209"/>
                  </a:cubicBezTo>
                  <a:cubicBezTo>
                    <a:pt x="218" y="208"/>
                    <a:pt x="220" y="207"/>
                    <a:pt x="221" y="206"/>
                  </a:cubicBezTo>
                  <a:cubicBezTo>
                    <a:pt x="221" y="205"/>
                    <a:pt x="221" y="204"/>
                    <a:pt x="221" y="203"/>
                  </a:cubicBezTo>
                  <a:cubicBezTo>
                    <a:pt x="223" y="203"/>
                    <a:pt x="222" y="203"/>
                    <a:pt x="223" y="202"/>
                  </a:cubicBezTo>
                  <a:cubicBezTo>
                    <a:pt x="224" y="202"/>
                    <a:pt x="225" y="202"/>
                    <a:pt x="225" y="201"/>
                  </a:cubicBezTo>
                  <a:cubicBezTo>
                    <a:pt x="226" y="200"/>
                    <a:pt x="227" y="200"/>
                    <a:pt x="227" y="193"/>
                  </a:cubicBezTo>
                  <a:cubicBezTo>
                    <a:pt x="227" y="193"/>
                    <a:pt x="227" y="193"/>
                    <a:pt x="228" y="192"/>
                  </a:cubicBezTo>
                  <a:cubicBezTo>
                    <a:pt x="230" y="190"/>
                    <a:pt x="230" y="183"/>
                    <a:pt x="229" y="181"/>
                  </a:cubicBezTo>
                  <a:cubicBezTo>
                    <a:pt x="227" y="178"/>
                    <a:pt x="227" y="178"/>
                    <a:pt x="227" y="178"/>
                  </a:cubicBezTo>
                  <a:cubicBezTo>
                    <a:pt x="226" y="177"/>
                    <a:pt x="226" y="177"/>
                    <a:pt x="225" y="177"/>
                  </a:cubicBezTo>
                  <a:cubicBezTo>
                    <a:pt x="218" y="172"/>
                    <a:pt x="218" y="172"/>
                    <a:pt x="218" y="172"/>
                  </a:cubicBezTo>
                  <a:cubicBezTo>
                    <a:pt x="218" y="172"/>
                    <a:pt x="217" y="171"/>
                    <a:pt x="217" y="171"/>
                  </a:cubicBezTo>
                  <a:cubicBezTo>
                    <a:pt x="211" y="168"/>
                    <a:pt x="211" y="168"/>
                    <a:pt x="211" y="168"/>
                  </a:cubicBezTo>
                  <a:cubicBezTo>
                    <a:pt x="205" y="163"/>
                    <a:pt x="206" y="165"/>
                    <a:pt x="203" y="164"/>
                  </a:cubicBezTo>
                  <a:cubicBezTo>
                    <a:pt x="203" y="164"/>
                    <a:pt x="201" y="163"/>
                    <a:pt x="200" y="164"/>
                  </a:cubicBezTo>
                  <a:cubicBezTo>
                    <a:pt x="198" y="164"/>
                    <a:pt x="198" y="164"/>
                    <a:pt x="198" y="164"/>
                  </a:cubicBezTo>
                  <a:cubicBezTo>
                    <a:pt x="197" y="163"/>
                    <a:pt x="198" y="164"/>
                    <a:pt x="196" y="164"/>
                  </a:cubicBezTo>
                  <a:cubicBezTo>
                    <a:pt x="197" y="164"/>
                    <a:pt x="197" y="164"/>
                    <a:pt x="197" y="164"/>
                  </a:cubicBezTo>
                  <a:cubicBezTo>
                    <a:pt x="197" y="164"/>
                    <a:pt x="196" y="165"/>
                    <a:pt x="195" y="164"/>
                  </a:cubicBezTo>
                  <a:cubicBezTo>
                    <a:pt x="194" y="163"/>
                    <a:pt x="194" y="163"/>
                    <a:pt x="194" y="163"/>
                  </a:cubicBezTo>
                  <a:cubicBezTo>
                    <a:pt x="192" y="164"/>
                    <a:pt x="193" y="165"/>
                    <a:pt x="190" y="164"/>
                  </a:cubicBezTo>
                  <a:cubicBezTo>
                    <a:pt x="190" y="167"/>
                    <a:pt x="190" y="167"/>
                    <a:pt x="188" y="168"/>
                  </a:cubicBezTo>
                  <a:cubicBezTo>
                    <a:pt x="186" y="171"/>
                    <a:pt x="187" y="169"/>
                    <a:pt x="187" y="171"/>
                  </a:cubicBezTo>
                  <a:cubicBezTo>
                    <a:pt x="186" y="171"/>
                    <a:pt x="186" y="170"/>
                    <a:pt x="186" y="170"/>
                  </a:cubicBezTo>
                  <a:cubicBezTo>
                    <a:pt x="185" y="174"/>
                    <a:pt x="185" y="174"/>
                    <a:pt x="185" y="174"/>
                  </a:cubicBezTo>
                  <a:cubicBezTo>
                    <a:pt x="183" y="174"/>
                    <a:pt x="181" y="174"/>
                    <a:pt x="180" y="176"/>
                  </a:cubicBezTo>
                  <a:cubicBezTo>
                    <a:pt x="180" y="177"/>
                    <a:pt x="180" y="177"/>
                    <a:pt x="180" y="177"/>
                  </a:cubicBezTo>
                  <a:cubicBezTo>
                    <a:pt x="179" y="177"/>
                    <a:pt x="179" y="177"/>
                    <a:pt x="179" y="177"/>
                  </a:cubicBezTo>
                  <a:cubicBezTo>
                    <a:pt x="179" y="177"/>
                    <a:pt x="179" y="176"/>
                    <a:pt x="179" y="176"/>
                  </a:cubicBezTo>
                  <a:cubicBezTo>
                    <a:pt x="179" y="176"/>
                    <a:pt x="179" y="176"/>
                    <a:pt x="179" y="176"/>
                  </a:cubicBezTo>
                  <a:cubicBezTo>
                    <a:pt x="179" y="176"/>
                    <a:pt x="179" y="176"/>
                    <a:pt x="179" y="176"/>
                  </a:cubicBezTo>
                  <a:cubicBezTo>
                    <a:pt x="178" y="176"/>
                    <a:pt x="178" y="175"/>
                    <a:pt x="178" y="175"/>
                  </a:cubicBezTo>
                  <a:cubicBezTo>
                    <a:pt x="176" y="177"/>
                    <a:pt x="176" y="177"/>
                    <a:pt x="176" y="177"/>
                  </a:cubicBezTo>
                  <a:cubicBezTo>
                    <a:pt x="176" y="177"/>
                    <a:pt x="176" y="177"/>
                    <a:pt x="176" y="177"/>
                  </a:cubicBezTo>
                  <a:cubicBezTo>
                    <a:pt x="175" y="176"/>
                    <a:pt x="174" y="177"/>
                    <a:pt x="173" y="175"/>
                  </a:cubicBezTo>
                  <a:cubicBezTo>
                    <a:pt x="173" y="174"/>
                    <a:pt x="173" y="174"/>
                    <a:pt x="173" y="174"/>
                  </a:cubicBezTo>
                  <a:cubicBezTo>
                    <a:pt x="172" y="176"/>
                    <a:pt x="172" y="176"/>
                    <a:pt x="171" y="177"/>
                  </a:cubicBezTo>
                  <a:cubicBezTo>
                    <a:pt x="171" y="179"/>
                    <a:pt x="171" y="179"/>
                    <a:pt x="172" y="180"/>
                  </a:cubicBezTo>
                  <a:cubicBezTo>
                    <a:pt x="172" y="180"/>
                    <a:pt x="173" y="180"/>
                    <a:pt x="171" y="180"/>
                  </a:cubicBezTo>
                  <a:cubicBezTo>
                    <a:pt x="160" y="180"/>
                    <a:pt x="160" y="180"/>
                    <a:pt x="160" y="180"/>
                  </a:cubicBezTo>
                  <a:cubicBezTo>
                    <a:pt x="156" y="180"/>
                    <a:pt x="155" y="179"/>
                    <a:pt x="154" y="178"/>
                  </a:cubicBezTo>
                  <a:cubicBezTo>
                    <a:pt x="153" y="178"/>
                    <a:pt x="153" y="178"/>
                    <a:pt x="152" y="178"/>
                  </a:cubicBezTo>
                  <a:cubicBezTo>
                    <a:pt x="150" y="178"/>
                    <a:pt x="152" y="178"/>
                    <a:pt x="151" y="177"/>
                  </a:cubicBezTo>
                  <a:cubicBezTo>
                    <a:pt x="144" y="176"/>
                    <a:pt x="144" y="176"/>
                    <a:pt x="144" y="176"/>
                  </a:cubicBezTo>
                  <a:cubicBezTo>
                    <a:pt x="142" y="175"/>
                    <a:pt x="143" y="175"/>
                    <a:pt x="141" y="175"/>
                  </a:cubicBezTo>
                  <a:cubicBezTo>
                    <a:pt x="140" y="174"/>
                    <a:pt x="141" y="175"/>
                    <a:pt x="140" y="175"/>
                  </a:cubicBezTo>
                  <a:cubicBezTo>
                    <a:pt x="126" y="169"/>
                    <a:pt x="126" y="169"/>
                    <a:pt x="126" y="169"/>
                  </a:cubicBezTo>
                  <a:cubicBezTo>
                    <a:pt x="123" y="169"/>
                    <a:pt x="121" y="167"/>
                    <a:pt x="119" y="166"/>
                  </a:cubicBezTo>
                  <a:cubicBezTo>
                    <a:pt x="118" y="164"/>
                    <a:pt x="119" y="165"/>
                    <a:pt x="117" y="164"/>
                  </a:cubicBezTo>
                  <a:cubicBezTo>
                    <a:pt x="115" y="162"/>
                    <a:pt x="114" y="161"/>
                    <a:pt x="112" y="158"/>
                  </a:cubicBezTo>
                  <a:cubicBezTo>
                    <a:pt x="112" y="158"/>
                    <a:pt x="112" y="158"/>
                    <a:pt x="112" y="158"/>
                  </a:cubicBezTo>
                  <a:cubicBezTo>
                    <a:pt x="111" y="157"/>
                    <a:pt x="111" y="157"/>
                    <a:pt x="111" y="157"/>
                  </a:cubicBezTo>
                  <a:cubicBezTo>
                    <a:pt x="111" y="157"/>
                    <a:pt x="111" y="158"/>
                    <a:pt x="111" y="156"/>
                  </a:cubicBezTo>
                  <a:cubicBezTo>
                    <a:pt x="110" y="151"/>
                    <a:pt x="111" y="155"/>
                    <a:pt x="109" y="152"/>
                  </a:cubicBezTo>
                  <a:cubicBezTo>
                    <a:pt x="109" y="143"/>
                    <a:pt x="109" y="143"/>
                    <a:pt x="109" y="143"/>
                  </a:cubicBezTo>
                  <a:cubicBezTo>
                    <a:pt x="109" y="141"/>
                    <a:pt x="108" y="142"/>
                    <a:pt x="109" y="140"/>
                  </a:cubicBezTo>
                  <a:cubicBezTo>
                    <a:pt x="109" y="136"/>
                    <a:pt x="109" y="136"/>
                    <a:pt x="109" y="136"/>
                  </a:cubicBezTo>
                  <a:cubicBezTo>
                    <a:pt x="109" y="133"/>
                    <a:pt x="110" y="125"/>
                    <a:pt x="114" y="127"/>
                  </a:cubicBezTo>
                  <a:cubicBezTo>
                    <a:pt x="114" y="127"/>
                    <a:pt x="115" y="127"/>
                    <a:pt x="115" y="127"/>
                  </a:cubicBezTo>
                  <a:cubicBezTo>
                    <a:pt x="117" y="129"/>
                    <a:pt x="117" y="129"/>
                    <a:pt x="117" y="129"/>
                  </a:cubicBezTo>
                  <a:cubicBezTo>
                    <a:pt x="118" y="130"/>
                    <a:pt x="119" y="131"/>
                    <a:pt x="120" y="133"/>
                  </a:cubicBezTo>
                  <a:cubicBezTo>
                    <a:pt x="120" y="133"/>
                    <a:pt x="120" y="133"/>
                    <a:pt x="120" y="134"/>
                  </a:cubicBezTo>
                  <a:cubicBezTo>
                    <a:pt x="120" y="135"/>
                    <a:pt x="120" y="135"/>
                    <a:pt x="120" y="135"/>
                  </a:cubicBezTo>
                  <a:cubicBezTo>
                    <a:pt x="120" y="137"/>
                    <a:pt x="122" y="141"/>
                    <a:pt x="123" y="143"/>
                  </a:cubicBezTo>
                  <a:cubicBezTo>
                    <a:pt x="123" y="143"/>
                    <a:pt x="123" y="143"/>
                    <a:pt x="123" y="143"/>
                  </a:cubicBezTo>
                  <a:cubicBezTo>
                    <a:pt x="124" y="146"/>
                    <a:pt x="124" y="146"/>
                    <a:pt x="124" y="146"/>
                  </a:cubicBezTo>
                  <a:cubicBezTo>
                    <a:pt x="124" y="146"/>
                    <a:pt x="124" y="146"/>
                    <a:pt x="125" y="146"/>
                  </a:cubicBezTo>
                  <a:cubicBezTo>
                    <a:pt x="126" y="148"/>
                    <a:pt x="127" y="149"/>
                    <a:pt x="129" y="150"/>
                  </a:cubicBezTo>
                  <a:cubicBezTo>
                    <a:pt x="132" y="151"/>
                    <a:pt x="136" y="149"/>
                    <a:pt x="136" y="155"/>
                  </a:cubicBezTo>
                  <a:cubicBezTo>
                    <a:pt x="139" y="154"/>
                    <a:pt x="139" y="154"/>
                    <a:pt x="139" y="154"/>
                  </a:cubicBezTo>
                  <a:cubicBezTo>
                    <a:pt x="139" y="156"/>
                    <a:pt x="139" y="156"/>
                    <a:pt x="139" y="156"/>
                  </a:cubicBezTo>
                  <a:cubicBezTo>
                    <a:pt x="139" y="157"/>
                    <a:pt x="140" y="156"/>
                    <a:pt x="139" y="157"/>
                  </a:cubicBezTo>
                  <a:cubicBezTo>
                    <a:pt x="140" y="158"/>
                    <a:pt x="139" y="158"/>
                    <a:pt x="141" y="159"/>
                  </a:cubicBezTo>
                  <a:cubicBezTo>
                    <a:pt x="142" y="158"/>
                    <a:pt x="142" y="158"/>
                    <a:pt x="143" y="156"/>
                  </a:cubicBezTo>
                  <a:cubicBezTo>
                    <a:pt x="143" y="155"/>
                    <a:pt x="143" y="155"/>
                    <a:pt x="143" y="154"/>
                  </a:cubicBezTo>
                  <a:cubicBezTo>
                    <a:pt x="145" y="153"/>
                    <a:pt x="144" y="153"/>
                    <a:pt x="145" y="153"/>
                  </a:cubicBezTo>
                  <a:cubicBezTo>
                    <a:pt x="147" y="152"/>
                    <a:pt x="147" y="152"/>
                    <a:pt x="147" y="152"/>
                  </a:cubicBezTo>
                  <a:cubicBezTo>
                    <a:pt x="148" y="151"/>
                    <a:pt x="149" y="149"/>
                    <a:pt x="150" y="147"/>
                  </a:cubicBezTo>
                  <a:cubicBezTo>
                    <a:pt x="150" y="146"/>
                    <a:pt x="151" y="141"/>
                    <a:pt x="151" y="140"/>
                  </a:cubicBezTo>
                  <a:cubicBezTo>
                    <a:pt x="151" y="140"/>
                    <a:pt x="151" y="140"/>
                    <a:pt x="151" y="140"/>
                  </a:cubicBezTo>
                  <a:cubicBezTo>
                    <a:pt x="151" y="131"/>
                    <a:pt x="151" y="131"/>
                    <a:pt x="151" y="131"/>
                  </a:cubicBezTo>
                  <a:cubicBezTo>
                    <a:pt x="155" y="131"/>
                    <a:pt x="155" y="131"/>
                    <a:pt x="155" y="131"/>
                  </a:cubicBezTo>
                  <a:cubicBezTo>
                    <a:pt x="155" y="131"/>
                    <a:pt x="155" y="131"/>
                    <a:pt x="156" y="131"/>
                  </a:cubicBezTo>
                  <a:cubicBezTo>
                    <a:pt x="156" y="132"/>
                    <a:pt x="156" y="132"/>
                    <a:pt x="156" y="132"/>
                  </a:cubicBezTo>
                  <a:cubicBezTo>
                    <a:pt x="160" y="132"/>
                    <a:pt x="160" y="131"/>
                    <a:pt x="163" y="130"/>
                  </a:cubicBezTo>
                  <a:cubicBezTo>
                    <a:pt x="164" y="130"/>
                    <a:pt x="164" y="130"/>
                    <a:pt x="165" y="129"/>
                  </a:cubicBezTo>
                  <a:cubicBezTo>
                    <a:pt x="166" y="129"/>
                    <a:pt x="165" y="129"/>
                    <a:pt x="167" y="129"/>
                  </a:cubicBezTo>
                  <a:cubicBezTo>
                    <a:pt x="167" y="128"/>
                    <a:pt x="167" y="129"/>
                    <a:pt x="168" y="128"/>
                  </a:cubicBezTo>
                  <a:cubicBezTo>
                    <a:pt x="174" y="122"/>
                    <a:pt x="174" y="122"/>
                    <a:pt x="174" y="122"/>
                  </a:cubicBezTo>
                  <a:cubicBezTo>
                    <a:pt x="175" y="121"/>
                    <a:pt x="175" y="121"/>
                    <a:pt x="175" y="121"/>
                  </a:cubicBezTo>
                  <a:cubicBezTo>
                    <a:pt x="176" y="120"/>
                    <a:pt x="176" y="120"/>
                    <a:pt x="177" y="119"/>
                  </a:cubicBezTo>
                  <a:cubicBezTo>
                    <a:pt x="178" y="116"/>
                    <a:pt x="184" y="112"/>
                    <a:pt x="182" y="108"/>
                  </a:cubicBezTo>
                  <a:cubicBezTo>
                    <a:pt x="186" y="105"/>
                    <a:pt x="185" y="104"/>
                    <a:pt x="186" y="101"/>
                  </a:cubicBezTo>
                  <a:cubicBezTo>
                    <a:pt x="186" y="101"/>
                    <a:pt x="185" y="101"/>
                    <a:pt x="185" y="101"/>
                  </a:cubicBezTo>
                  <a:cubicBezTo>
                    <a:pt x="185" y="101"/>
                    <a:pt x="185" y="101"/>
                    <a:pt x="185" y="100"/>
                  </a:cubicBezTo>
                  <a:cubicBezTo>
                    <a:pt x="185" y="100"/>
                    <a:pt x="185" y="100"/>
                    <a:pt x="184" y="100"/>
                  </a:cubicBezTo>
                  <a:cubicBezTo>
                    <a:pt x="186" y="99"/>
                    <a:pt x="186" y="99"/>
                    <a:pt x="187" y="97"/>
                  </a:cubicBezTo>
                  <a:cubicBezTo>
                    <a:pt x="188" y="96"/>
                    <a:pt x="189" y="95"/>
                    <a:pt x="189" y="94"/>
                  </a:cubicBezTo>
                  <a:cubicBezTo>
                    <a:pt x="190" y="90"/>
                    <a:pt x="190" y="90"/>
                    <a:pt x="190" y="90"/>
                  </a:cubicBezTo>
                  <a:cubicBezTo>
                    <a:pt x="191" y="88"/>
                    <a:pt x="189" y="87"/>
                    <a:pt x="191" y="86"/>
                  </a:cubicBezTo>
                  <a:cubicBezTo>
                    <a:pt x="190" y="85"/>
                    <a:pt x="190" y="86"/>
                    <a:pt x="191" y="85"/>
                  </a:cubicBezTo>
                  <a:cubicBezTo>
                    <a:pt x="191" y="82"/>
                    <a:pt x="191" y="75"/>
                    <a:pt x="192" y="72"/>
                  </a:cubicBezTo>
                  <a:cubicBezTo>
                    <a:pt x="192" y="71"/>
                    <a:pt x="192" y="72"/>
                    <a:pt x="192" y="70"/>
                  </a:cubicBezTo>
                  <a:cubicBezTo>
                    <a:pt x="192" y="68"/>
                    <a:pt x="192" y="69"/>
                    <a:pt x="192" y="65"/>
                  </a:cubicBezTo>
                  <a:cubicBezTo>
                    <a:pt x="192" y="61"/>
                    <a:pt x="191" y="58"/>
                    <a:pt x="190" y="55"/>
                  </a:cubicBezTo>
                  <a:cubicBezTo>
                    <a:pt x="186" y="50"/>
                    <a:pt x="186" y="50"/>
                    <a:pt x="186" y="50"/>
                  </a:cubicBezTo>
                  <a:cubicBezTo>
                    <a:pt x="184" y="48"/>
                    <a:pt x="180" y="48"/>
                    <a:pt x="177" y="48"/>
                  </a:cubicBezTo>
                  <a:cubicBezTo>
                    <a:pt x="177" y="48"/>
                    <a:pt x="177" y="48"/>
                    <a:pt x="176" y="48"/>
                  </a:cubicBezTo>
                  <a:cubicBezTo>
                    <a:pt x="176" y="48"/>
                    <a:pt x="176" y="48"/>
                    <a:pt x="175" y="48"/>
                  </a:cubicBezTo>
                  <a:cubicBezTo>
                    <a:pt x="173" y="49"/>
                    <a:pt x="172" y="49"/>
                    <a:pt x="170" y="49"/>
                  </a:cubicBezTo>
                  <a:cubicBezTo>
                    <a:pt x="165" y="50"/>
                    <a:pt x="165" y="50"/>
                    <a:pt x="165" y="50"/>
                  </a:cubicBezTo>
                  <a:cubicBezTo>
                    <a:pt x="164" y="50"/>
                    <a:pt x="164" y="50"/>
                    <a:pt x="164" y="50"/>
                  </a:cubicBezTo>
                  <a:cubicBezTo>
                    <a:pt x="162" y="51"/>
                    <a:pt x="159" y="52"/>
                    <a:pt x="157" y="54"/>
                  </a:cubicBezTo>
                  <a:cubicBezTo>
                    <a:pt x="156" y="52"/>
                    <a:pt x="156" y="52"/>
                    <a:pt x="156" y="52"/>
                  </a:cubicBezTo>
                  <a:cubicBezTo>
                    <a:pt x="157" y="51"/>
                    <a:pt x="157" y="51"/>
                    <a:pt x="157" y="49"/>
                  </a:cubicBezTo>
                  <a:cubicBezTo>
                    <a:pt x="159" y="42"/>
                    <a:pt x="159" y="42"/>
                    <a:pt x="159" y="42"/>
                  </a:cubicBezTo>
                  <a:cubicBezTo>
                    <a:pt x="159" y="39"/>
                    <a:pt x="160" y="40"/>
                    <a:pt x="160" y="36"/>
                  </a:cubicBezTo>
                  <a:cubicBezTo>
                    <a:pt x="161" y="35"/>
                    <a:pt x="161" y="35"/>
                    <a:pt x="161" y="35"/>
                  </a:cubicBezTo>
                  <a:cubicBezTo>
                    <a:pt x="161" y="31"/>
                    <a:pt x="161" y="29"/>
                    <a:pt x="163" y="25"/>
                  </a:cubicBezTo>
                  <a:cubicBezTo>
                    <a:pt x="165" y="21"/>
                    <a:pt x="165" y="11"/>
                    <a:pt x="162" y="7"/>
                  </a:cubicBezTo>
                  <a:cubicBezTo>
                    <a:pt x="161" y="5"/>
                    <a:pt x="158" y="4"/>
                    <a:pt x="156" y="4"/>
                  </a:cubicBezTo>
                  <a:cubicBezTo>
                    <a:pt x="155" y="4"/>
                    <a:pt x="155" y="4"/>
                    <a:pt x="155" y="4"/>
                  </a:cubicBezTo>
                  <a:cubicBezTo>
                    <a:pt x="155" y="4"/>
                    <a:pt x="155" y="4"/>
                    <a:pt x="155" y="4"/>
                  </a:cubicBezTo>
                  <a:cubicBezTo>
                    <a:pt x="153" y="6"/>
                    <a:pt x="150" y="6"/>
                    <a:pt x="148" y="6"/>
                  </a:cubicBezTo>
                  <a:cubicBezTo>
                    <a:pt x="148" y="6"/>
                    <a:pt x="147" y="7"/>
                    <a:pt x="147" y="7"/>
                  </a:cubicBezTo>
                  <a:cubicBezTo>
                    <a:pt x="146" y="9"/>
                    <a:pt x="145" y="10"/>
                    <a:pt x="145" y="12"/>
                  </a:cubicBezTo>
                  <a:cubicBezTo>
                    <a:pt x="144" y="13"/>
                    <a:pt x="144" y="13"/>
                    <a:pt x="144" y="13"/>
                  </a:cubicBezTo>
                  <a:cubicBezTo>
                    <a:pt x="143" y="18"/>
                    <a:pt x="143" y="16"/>
                    <a:pt x="141" y="20"/>
                  </a:cubicBezTo>
                  <a:cubicBezTo>
                    <a:pt x="141" y="20"/>
                    <a:pt x="141" y="20"/>
                    <a:pt x="141" y="20"/>
                  </a:cubicBezTo>
                  <a:cubicBezTo>
                    <a:pt x="139" y="24"/>
                    <a:pt x="138" y="27"/>
                    <a:pt x="138" y="31"/>
                  </a:cubicBezTo>
                  <a:cubicBezTo>
                    <a:pt x="136" y="30"/>
                    <a:pt x="138" y="33"/>
                    <a:pt x="137" y="37"/>
                  </a:cubicBezTo>
                  <a:cubicBezTo>
                    <a:pt x="137" y="37"/>
                    <a:pt x="136" y="37"/>
                    <a:pt x="136" y="37"/>
                  </a:cubicBezTo>
                  <a:cubicBezTo>
                    <a:pt x="136" y="38"/>
                    <a:pt x="136" y="37"/>
                    <a:pt x="137" y="37"/>
                  </a:cubicBezTo>
                  <a:cubicBezTo>
                    <a:pt x="136" y="41"/>
                    <a:pt x="134" y="44"/>
                    <a:pt x="134" y="47"/>
                  </a:cubicBezTo>
                  <a:cubicBezTo>
                    <a:pt x="132" y="48"/>
                    <a:pt x="136" y="47"/>
                    <a:pt x="134" y="48"/>
                  </a:cubicBezTo>
                  <a:cubicBezTo>
                    <a:pt x="133" y="53"/>
                    <a:pt x="133" y="53"/>
                    <a:pt x="133" y="53"/>
                  </a:cubicBezTo>
                  <a:cubicBezTo>
                    <a:pt x="133" y="54"/>
                    <a:pt x="133" y="57"/>
                    <a:pt x="132" y="58"/>
                  </a:cubicBezTo>
                  <a:cubicBezTo>
                    <a:pt x="131" y="60"/>
                    <a:pt x="131" y="66"/>
                    <a:pt x="131" y="68"/>
                  </a:cubicBezTo>
                  <a:cubicBezTo>
                    <a:pt x="130" y="69"/>
                    <a:pt x="130" y="68"/>
                    <a:pt x="130" y="70"/>
                  </a:cubicBezTo>
                  <a:cubicBezTo>
                    <a:pt x="130" y="71"/>
                    <a:pt x="130" y="72"/>
                    <a:pt x="130" y="72"/>
                  </a:cubicBezTo>
                  <a:cubicBezTo>
                    <a:pt x="129" y="73"/>
                    <a:pt x="129" y="74"/>
                    <a:pt x="129" y="76"/>
                  </a:cubicBezTo>
                  <a:cubicBezTo>
                    <a:pt x="129" y="77"/>
                    <a:pt x="129" y="77"/>
                    <a:pt x="129" y="77"/>
                  </a:cubicBezTo>
                  <a:cubicBezTo>
                    <a:pt x="128" y="79"/>
                    <a:pt x="128" y="78"/>
                    <a:pt x="128" y="80"/>
                  </a:cubicBezTo>
                  <a:cubicBezTo>
                    <a:pt x="112" y="95"/>
                    <a:pt x="112" y="95"/>
                    <a:pt x="112" y="95"/>
                  </a:cubicBezTo>
                  <a:cubicBezTo>
                    <a:pt x="112" y="95"/>
                    <a:pt x="112" y="95"/>
                    <a:pt x="112" y="96"/>
                  </a:cubicBezTo>
                  <a:cubicBezTo>
                    <a:pt x="109" y="99"/>
                    <a:pt x="109" y="99"/>
                    <a:pt x="109" y="99"/>
                  </a:cubicBezTo>
                  <a:cubicBezTo>
                    <a:pt x="107" y="100"/>
                    <a:pt x="106" y="101"/>
                    <a:pt x="104" y="101"/>
                  </a:cubicBezTo>
                  <a:cubicBezTo>
                    <a:pt x="103" y="101"/>
                    <a:pt x="103" y="100"/>
                    <a:pt x="103" y="102"/>
                  </a:cubicBezTo>
                  <a:cubicBezTo>
                    <a:pt x="101" y="102"/>
                    <a:pt x="100" y="102"/>
                    <a:pt x="99" y="103"/>
                  </a:cubicBezTo>
                  <a:cubicBezTo>
                    <a:pt x="99" y="103"/>
                    <a:pt x="99" y="103"/>
                    <a:pt x="99" y="103"/>
                  </a:cubicBezTo>
                  <a:cubicBezTo>
                    <a:pt x="95" y="106"/>
                    <a:pt x="93" y="108"/>
                    <a:pt x="91" y="112"/>
                  </a:cubicBezTo>
                  <a:cubicBezTo>
                    <a:pt x="89" y="116"/>
                    <a:pt x="89" y="116"/>
                    <a:pt x="89" y="116"/>
                  </a:cubicBezTo>
                  <a:cubicBezTo>
                    <a:pt x="88" y="118"/>
                    <a:pt x="87" y="120"/>
                    <a:pt x="87" y="123"/>
                  </a:cubicBezTo>
                  <a:cubicBezTo>
                    <a:pt x="86" y="126"/>
                    <a:pt x="86" y="126"/>
                    <a:pt x="86" y="126"/>
                  </a:cubicBezTo>
                  <a:cubicBezTo>
                    <a:pt x="84" y="127"/>
                    <a:pt x="82" y="130"/>
                    <a:pt x="81" y="132"/>
                  </a:cubicBezTo>
                  <a:cubicBezTo>
                    <a:pt x="77" y="136"/>
                    <a:pt x="77" y="136"/>
                    <a:pt x="77" y="136"/>
                  </a:cubicBezTo>
                  <a:cubicBezTo>
                    <a:pt x="77" y="136"/>
                    <a:pt x="77" y="137"/>
                    <a:pt x="77" y="137"/>
                  </a:cubicBezTo>
                  <a:cubicBezTo>
                    <a:pt x="77" y="137"/>
                    <a:pt x="77" y="137"/>
                    <a:pt x="76" y="137"/>
                  </a:cubicBezTo>
                  <a:cubicBezTo>
                    <a:pt x="75" y="139"/>
                    <a:pt x="75" y="139"/>
                    <a:pt x="75" y="139"/>
                  </a:cubicBezTo>
                  <a:cubicBezTo>
                    <a:pt x="75" y="139"/>
                    <a:pt x="75" y="139"/>
                    <a:pt x="75" y="139"/>
                  </a:cubicBezTo>
                  <a:cubicBezTo>
                    <a:pt x="75" y="140"/>
                    <a:pt x="75" y="140"/>
                    <a:pt x="75" y="140"/>
                  </a:cubicBezTo>
                  <a:cubicBezTo>
                    <a:pt x="75" y="140"/>
                    <a:pt x="74" y="140"/>
                    <a:pt x="74" y="140"/>
                  </a:cubicBezTo>
                  <a:cubicBezTo>
                    <a:pt x="71" y="144"/>
                    <a:pt x="71" y="144"/>
                    <a:pt x="71" y="144"/>
                  </a:cubicBezTo>
                  <a:cubicBezTo>
                    <a:pt x="71" y="144"/>
                    <a:pt x="71" y="144"/>
                    <a:pt x="71" y="144"/>
                  </a:cubicBezTo>
                  <a:cubicBezTo>
                    <a:pt x="71" y="144"/>
                    <a:pt x="71" y="144"/>
                    <a:pt x="70" y="145"/>
                  </a:cubicBezTo>
                  <a:cubicBezTo>
                    <a:pt x="70" y="146"/>
                    <a:pt x="68" y="147"/>
                    <a:pt x="67" y="148"/>
                  </a:cubicBezTo>
                  <a:cubicBezTo>
                    <a:pt x="61" y="156"/>
                    <a:pt x="61" y="156"/>
                    <a:pt x="61" y="156"/>
                  </a:cubicBezTo>
                  <a:cubicBezTo>
                    <a:pt x="60" y="156"/>
                    <a:pt x="60" y="156"/>
                    <a:pt x="60" y="157"/>
                  </a:cubicBezTo>
                  <a:cubicBezTo>
                    <a:pt x="58" y="157"/>
                    <a:pt x="60" y="158"/>
                    <a:pt x="58" y="157"/>
                  </a:cubicBezTo>
                  <a:cubicBezTo>
                    <a:pt x="58" y="156"/>
                    <a:pt x="58" y="157"/>
                    <a:pt x="59" y="156"/>
                  </a:cubicBezTo>
                  <a:cubicBezTo>
                    <a:pt x="59" y="156"/>
                    <a:pt x="59" y="156"/>
                    <a:pt x="59" y="156"/>
                  </a:cubicBezTo>
                  <a:cubicBezTo>
                    <a:pt x="59" y="131"/>
                    <a:pt x="59" y="131"/>
                    <a:pt x="59" y="131"/>
                  </a:cubicBezTo>
                  <a:cubicBezTo>
                    <a:pt x="59" y="129"/>
                    <a:pt x="59" y="128"/>
                    <a:pt x="59" y="126"/>
                  </a:cubicBezTo>
                  <a:cubicBezTo>
                    <a:pt x="59" y="124"/>
                    <a:pt x="59" y="122"/>
                    <a:pt x="59" y="121"/>
                  </a:cubicBezTo>
                  <a:cubicBezTo>
                    <a:pt x="59" y="120"/>
                    <a:pt x="60" y="119"/>
                    <a:pt x="60" y="116"/>
                  </a:cubicBezTo>
                  <a:cubicBezTo>
                    <a:pt x="63" y="114"/>
                    <a:pt x="63" y="114"/>
                    <a:pt x="63" y="114"/>
                  </a:cubicBezTo>
                  <a:cubicBezTo>
                    <a:pt x="63" y="114"/>
                    <a:pt x="63" y="114"/>
                    <a:pt x="63" y="114"/>
                  </a:cubicBezTo>
                  <a:cubicBezTo>
                    <a:pt x="65" y="112"/>
                    <a:pt x="65" y="112"/>
                    <a:pt x="65" y="112"/>
                  </a:cubicBezTo>
                  <a:cubicBezTo>
                    <a:pt x="66" y="112"/>
                    <a:pt x="67" y="112"/>
                    <a:pt x="69" y="110"/>
                  </a:cubicBezTo>
                  <a:cubicBezTo>
                    <a:pt x="74" y="106"/>
                    <a:pt x="74" y="106"/>
                    <a:pt x="74" y="106"/>
                  </a:cubicBezTo>
                  <a:cubicBezTo>
                    <a:pt x="74" y="106"/>
                    <a:pt x="74" y="106"/>
                    <a:pt x="74" y="106"/>
                  </a:cubicBezTo>
                  <a:cubicBezTo>
                    <a:pt x="76" y="104"/>
                    <a:pt x="76" y="104"/>
                    <a:pt x="76" y="104"/>
                  </a:cubicBezTo>
                  <a:cubicBezTo>
                    <a:pt x="77" y="102"/>
                    <a:pt x="78" y="101"/>
                    <a:pt x="80" y="98"/>
                  </a:cubicBezTo>
                  <a:cubicBezTo>
                    <a:pt x="83" y="91"/>
                    <a:pt x="83" y="91"/>
                    <a:pt x="83" y="91"/>
                  </a:cubicBezTo>
                  <a:cubicBezTo>
                    <a:pt x="83" y="90"/>
                    <a:pt x="83" y="91"/>
                    <a:pt x="84" y="90"/>
                  </a:cubicBezTo>
                  <a:cubicBezTo>
                    <a:pt x="85" y="82"/>
                    <a:pt x="82" y="82"/>
                    <a:pt x="82" y="77"/>
                  </a:cubicBezTo>
                  <a:cubicBezTo>
                    <a:pt x="82" y="77"/>
                    <a:pt x="82" y="77"/>
                    <a:pt x="82" y="77"/>
                  </a:cubicBezTo>
                  <a:cubicBezTo>
                    <a:pt x="82" y="77"/>
                    <a:pt x="81" y="77"/>
                    <a:pt x="81" y="77"/>
                  </a:cubicBezTo>
                  <a:cubicBezTo>
                    <a:pt x="81" y="72"/>
                    <a:pt x="81" y="72"/>
                    <a:pt x="81" y="72"/>
                  </a:cubicBezTo>
                  <a:cubicBezTo>
                    <a:pt x="80" y="72"/>
                    <a:pt x="81" y="72"/>
                    <a:pt x="80" y="72"/>
                  </a:cubicBezTo>
                  <a:cubicBezTo>
                    <a:pt x="80" y="72"/>
                    <a:pt x="81" y="72"/>
                    <a:pt x="80" y="72"/>
                  </a:cubicBezTo>
                  <a:cubicBezTo>
                    <a:pt x="81" y="67"/>
                    <a:pt x="79" y="67"/>
                    <a:pt x="79" y="65"/>
                  </a:cubicBezTo>
                  <a:cubicBezTo>
                    <a:pt x="79" y="49"/>
                    <a:pt x="79" y="49"/>
                    <a:pt x="79" y="49"/>
                  </a:cubicBezTo>
                  <a:cubicBezTo>
                    <a:pt x="79" y="46"/>
                    <a:pt x="80" y="41"/>
                    <a:pt x="79" y="38"/>
                  </a:cubicBezTo>
                  <a:cubicBezTo>
                    <a:pt x="79" y="38"/>
                    <a:pt x="79" y="38"/>
                    <a:pt x="79" y="38"/>
                  </a:cubicBezTo>
                  <a:cubicBezTo>
                    <a:pt x="79" y="36"/>
                    <a:pt x="79" y="36"/>
                    <a:pt x="79" y="36"/>
                  </a:cubicBezTo>
                  <a:cubicBezTo>
                    <a:pt x="79" y="35"/>
                    <a:pt x="79" y="34"/>
                    <a:pt x="78" y="34"/>
                  </a:cubicBezTo>
                  <a:cubicBezTo>
                    <a:pt x="78" y="26"/>
                    <a:pt x="82" y="25"/>
                    <a:pt x="77" y="22"/>
                  </a:cubicBezTo>
                  <a:cubicBezTo>
                    <a:pt x="73" y="19"/>
                    <a:pt x="75" y="18"/>
                    <a:pt x="74" y="13"/>
                  </a:cubicBezTo>
                  <a:cubicBezTo>
                    <a:pt x="73" y="8"/>
                    <a:pt x="75" y="4"/>
                    <a:pt x="69" y="1"/>
                  </a:cubicBezTo>
                  <a:cubicBezTo>
                    <a:pt x="69" y="1"/>
                    <a:pt x="69" y="1"/>
                    <a:pt x="69" y="1"/>
                  </a:cubicBezTo>
                  <a:cubicBezTo>
                    <a:pt x="68" y="0"/>
                    <a:pt x="65" y="0"/>
                    <a:pt x="64" y="0"/>
                  </a:cubicBezTo>
                  <a:cubicBezTo>
                    <a:pt x="61" y="3"/>
                    <a:pt x="61" y="3"/>
                    <a:pt x="61" y="3"/>
                  </a:cubicBezTo>
                  <a:cubicBezTo>
                    <a:pt x="61" y="3"/>
                    <a:pt x="61" y="3"/>
                    <a:pt x="61" y="3"/>
                  </a:cubicBezTo>
                  <a:cubicBezTo>
                    <a:pt x="59" y="5"/>
                    <a:pt x="59" y="5"/>
                    <a:pt x="59" y="5"/>
                  </a:cubicBezTo>
                  <a:cubicBezTo>
                    <a:pt x="58" y="7"/>
                    <a:pt x="56" y="9"/>
                    <a:pt x="55" y="11"/>
                  </a:cubicBezTo>
                  <a:cubicBezTo>
                    <a:pt x="54" y="15"/>
                    <a:pt x="53" y="18"/>
                    <a:pt x="52" y="21"/>
                  </a:cubicBezTo>
                  <a:cubicBezTo>
                    <a:pt x="51" y="24"/>
                    <a:pt x="51" y="23"/>
                    <a:pt x="51" y="26"/>
                  </a:cubicBezTo>
                  <a:cubicBezTo>
                    <a:pt x="51" y="27"/>
                    <a:pt x="50" y="27"/>
                    <a:pt x="49" y="27"/>
                  </a:cubicBezTo>
                  <a:cubicBezTo>
                    <a:pt x="50" y="29"/>
                    <a:pt x="50" y="29"/>
                    <a:pt x="50" y="29"/>
                  </a:cubicBezTo>
                  <a:cubicBezTo>
                    <a:pt x="48" y="30"/>
                    <a:pt x="48" y="30"/>
                    <a:pt x="48" y="30"/>
                  </a:cubicBezTo>
                  <a:cubicBezTo>
                    <a:pt x="49" y="33"/>
                    <a:pt x="49" y="33"/>
                    <a:pt x="49" y="33"/>
                  </a:cubicBezTo>
                  <a:cubicBezTo>
                    <a:pt x="47" y="33"/>
                    <a:pt x="48" y="33"/>
                    <a:pt x="47" y="34"/>
                  </a:cubicBezTo>
                  <a:cubicBezTo>
                    <a:pt x="47" y="35"/>
                    <a:pt x="47" y="35"/>
                    <a:pt x="48" y="36"/>
                  </a:cubicBezTo>
                  <a:cubicBezTo>
                    <a:pt x="47" y="36"/>
                    <a:pt x="47" y="36"/>
                    <a:pt x="47" y="36"/>
                  </a:cubicBezTo>
                  <a:cubicBezTo>
                    <a:pt x="47" y="37"/>
                    <a:pt x="46" y="37"/>
                    <a:pt x="46" y="39"/>
                  </a:cubicBezTo>
                  <a:cubicBezTo>
                    <a:pt x="46" y="38"/>
                    <a:pt x="46" y="38"/>
                    <a:pt x="45" y="38"/>
                  </a:cubicBezTo>
                  <a:cubicBezTo>
                    <a:pt x="45" y="39"/>
                    <a:pt x="45" y="39"/>
                    <a:pt x="46" y="40"/>
                  </a:cubicBezTo>
                  <a:cubicBezTo>
                    <a:pt x="46" y="40"/>
                    <a:pt x="45" y="41"/>
                    <a:pt x="45" y="41"/>
                  </a:cubicBezTo>
                  <a:cubicBezTo>
                    <a:pt x="45" y="41"/>
                    <a:pt x="45" y="41"/>
                    <a:pt x="45" y="41"/>
                  </a:cubicBezTo>
                  <a:cubicBezTo>
                    <a:pt x="45" y="41"/>
                    <a:pt x="44" y="41"/>
                    <a:pt x="44" y="40"/>
                  </a:cubicBezTo>
                  <a:cubicBezTo>
                    <a:pt x="44" y="40"/>
                    <a:pt x="44" y="40"/>
                    <a:pt x="44" y="40"/>
                  </a:cubicBezTo>
                  <a:cubicBezTo>
                    <a:pt x="44" y="43"/>
                    <a:pt x="44" y="41"/>
                    <a:pt x="43" y="43"/>
                  </a:cubicBezTo>
                  <a:cubicBezTo>
                    <a:pt x="43" y="44"/>
                    <a:pt x="44" y="43"/>
                    <a:pt x="42" y="44"/>
                  </a:cubicBezTo>
                  <a:cubicBezTo>
                    <a:pt x="44" y="47"/>
                    <a:pt x="44" y="47"/>
                    <a:pt x="44" y="47"/>
                  </a:cubicBezTo>
                  <a:cubicBezTo>
                    <a:pt x="43" y="47"/>
                    <a:pt x="45" y="47"/>
                    <a:pt x="43" y="47"/>
                  </a:cubicBezTo>
                  <a:cubicBezTo>
                    <a:pt x="43" y="47"/>
                    <a:pt x="42" y="47"/>
                    <a:pt x="42" y="47"/>
                  </a:cubicBezTo>
                  <a:cubicBezTo>
                    <a:pt x="41" y="50"/>
                    <a:pt x="42" y="49"/>
                    <a:pt x="41" y="49"/>
                  </a:cubicBezTo>
                  <a:cubicBezTo>
                    <a:pt x="41" y="53"/>
                    <a:pt x="43" y="55"/>
                    <a:pt x="41" y="55"/>
                  </a:cubicBezTo>
                  <a:cubicBezTo>
                    <a:pt x="41" y="57"/>
                    <a:pt x="40" y="60"/>
                    <a:pt x="40" y="60"/>
                  </a:cubicBezTo>
                  <a:cubicBezTo>
                    <a:pt x="40" y="57"/>
                    <a:pt x="40" y="57"/>
                    <a:pt x="40" y="57"/>
                  </a:cubicBezTo>
                  <a:cubicBezTo>
                    <a:pt x="38" y="59"/>
                    <a:pt x="38" y="59"/>
                    <a:pt x="38" y="59"/>
                  </a:cubicBezTo>
                  <a:cubicBezTo>
                    <a:pt x="38" y="61"/>
                    <a:pt x="37" y="61"/>
                    <a:pt x="40" y="62"/>
                  </a:cubicBezTo>
                  <a:cubicBezTo>
                    <a:pt x="39" y="65"/>
                    <a:pt x="39" y="65"/>
                    <a:pt x="39" y="65"/>
                  </a:cubicBezTo>
                  <a:cubicBezTo>
                    <a:pt x="37" y="64"/>
                    <a:pt x="39" y="64"/>
                    <a:pt x="38" y="65"/>
                  </a:cubicBezTo>
                  <a:cubicBezTo>
                    <a:pt x="37" y="66"/>
                    <a:pt x="37" y="66"/>
                    <a:pt x="37" y="66"/>
                  </a:cubicBezTo>
                  <a:cubicBezTo>
                    <a:pt x="37" y="66"/>
                    <a:pt x="36" y="66"/>
                    <a:pt x="36" y="66"/>
                  </a:cubicBezTo>
                  <a:cubicBezTo>
                    <a:pt x="36" y="69"/>
                    <a:pt x="37" y="71"/>
                    <a:pt x="37" y="74"/>
                  </a:cubicBezTo>
                  <a:cubicBezTo>
                    <a:pt x="37" y="75"/>
                    <a:pt x="37" y="74"/>
                    <a:pt x="36" y="77"/>
                  </a:cubicBezTo>
                  <a:cubicBezTo>
                    <a:pt x="34" y="80"/>
                    <a:pt x="34" y="79"/>
                    <a:pt x="35" y="84"/>
                  </a:cubicBezTo>
                  <a:cubicBezTo>
                    <a:pt x="34" y="84"/>
                    <a:pt x="34" y="84"/>
                    <a:pt x="34" y="84"/>
                  </a:cubicBezTo>
                  <a:cubicBezTo>
                    <a:pt x="33" y="85"/>
                    <a:pt x="34" y="87"/>
                    <a:pt x="33" y="88"/>
                  </a:cubicBezTo>
                  <a:cubicBezTo>
                    <a:pt x="33" y="89"/>
                    <a:pt x="33" y="89"/>
                    <a:pt x="34" y="90"/>
                  </a:cubicBezTo>
                  <a:cubicBezTo>
                    <a:pt x="32" y="92"/>
                    <a:pt x="32" y="92"/>
                    <a:pt x="32" y="92"/>
                  </a:cubicBezTo>
                  <a:cubicBezTo>
                    <a:pt x="32" y="93"/>
                    <a:pt x="32" y="93"/>
                    <a:pt x="32" y="94"/>
                  </a:cubicBezTo>
                  <a:cubicBezTo>
                    <a:pt x="31" y="95"/>
                    <a:pt x="28" y="98"/>
                    <a:pt x="28" y="98"/>
                  </a:cubicBezTo>
                  <a:cubicBezTo>
                    <a:pt x="24" y="100"/>
                    <a:pt x="24" y="100"/>
                    <a:pt x="24" y="100"/>
                  </a:cubicBezTo>
                  <a:cubicBezTo>
                    <a:pt x="23" y="101"/>
                    <a:pt x="22" y="102"/>
                    <a:pt x="21" y="101"/>
                  </a:cubicBezTo>
                  <a:cubicBezTo>
                    <a:pt x="20" y="105"/>
                    <a:pt x="17" y="103"/>
                    <a:pt x="15" y="104"/>
                  </a:cubicBezTo>
                  <a:cubicBezTo>
                    <a:pt x="13" y="105"/>
                    <a:pt x="14" y="106"/>
                    <a:pt x="10" y="106"/>
                  </a:cubicBezTo>
                  <a:cubicBezTo>
                    <a:pt x="8" y="108"/>
                    <a:pt x="8" y="108"/>
                    <a:pt x="6" y="108"/>
                  </a:cubicBezTo>
                  <a:cubicBezTo>
                    <a:pt x="4" y="110"/>
                    <a:pt x="5" y="108"/>
                    <a:pt x="5" y="110"/>
                  </a:cubicBezTo>
                  <a:cubicBezTo>
                    <a:pt x="2" y="110"/>
                    <a:pt x="2" y="110"/>
                    <a:pt x="2" y="110"/>
                  </a:cubicBezTo>
                  <a:cubicBezTo>
                    <a:pt x="1" y="112"/>
                    <a:pt x="2" y="110"/>
                    <a:pt x="1" y="112"/>
                  </a:cubicBezTo>
                  <a:cubicBezTo>
                    <a:pt x="0" y="115"/>
                    <a:pt x="0" y="116"/>
                    <a:pt x="1" y="118"/>
                  </a:cubicBezTo>
                  <a:cubicBezTo>
                    <a:pt x="3" y="123"/>
                    <a:pt x="6" y="122"/>
                    <a:pt x="6" y="126"/>
                  </a:cubicBezTo>
                  <a:cubicBezTo>
                    <a:pt x="7" y="125"/>
                    <a:pt x="8" y="126"/>
                    <a:pt x="11" y="127"/>
                  </a:cubicBezTo>
                  <a:cubicBezTo>
                    <a:pt x="12" y="127"/>
                    <a:pt x="11" y="127"/>
                    <a:pt x="13" y="128"/>
                  </a:cubicBezTo>
                  <a:cubicBezTo>
                    <a:pt x="18" y="129"/>
                    <a:pt x="24" y="129"/>
                    <a:pt x="25" y="130"/>
                  </a:cubicBezTo>
                  <a:cubicBezTo>
                    <a:pt x="26" y="135"/>
                    <a:pt x="24" y="136"/>
                    <a:pt x="27" y="137"/>
                  </a:cubicBezTo>
                  <a:cubicBezTo>
                    <a:pt x="27" y="134"/>
                    <a:pt x="27" y="134"/>
                    <a:pt x="27" y="134"/>
                  </a:cubicBezTo>
                  <a:cubicBezTo>
                    <a:pt x="29" y="136"/>
                    <a:pt x="27" y="142"/>
                    <a:pt x="27" y="144"/>
                  </a:cubicBezTo>
                  <a:cubicBezTo>
                    <a:pt x="28" y="145"/>
                    <a:pt x="28" y="145"/>
                    <a:pt x="29" y="145"/>
                  </a:cubicBezTo>
                  <a:cubicBezTo>
                    <a:pt x="29" y="149"/>
                    <a:pt x="29" y="149"/>
                    <a:pt x="29" y="149"/>
                  </a:cubicBezTo>
                  <a:cubicBezTo>
                    <a:pt x="28" y="150"/>
                    <a:pt x="29" y="151"/>
                    <a:pt x="26" y="150"/>
                  </a:cubicBezTo>
                  <a:cubicBezTo>
                    <a:pt x="27" y="146"/>
                    <a:pt x="27" y="146"/>
                    <a:pt x="27" y="146"/>
                  </a:cubicBezTo>
                  <a:close/>
                  <a:moveTo>
                    <a:pt x="22" y="157"/>
                  </a:moveTo>
                  <a:cubicBezTo>
                    <a:pt x="22" y="156"/>
                    <a:pt x="22" y="152"/>
                    <a:pt x="24" y="152"/>
                  </a:cubicBezTo>
                  <a:cubicBezTo>
                    <a:pt x="24" y="156"/>
                    <a:pt x="24" y="154"/>
                    <a:pt x="23" y="156"/>
                  </a:cubicBezTo>
                  <a:cubicBezTo>
                    <a:pt x="22" y="158"/>
                    <a:pt x="23" y="157"/>
                    <a:pt x="22" y="157"/>
                  </a:cubicBezTo>
                  <a:close/>
                  <a:moveTo>
                    <a:pt x="186" y="170"/>
                  </a:moveTo>
                  <a:cubicBezTo>
                    <a:pt x="183" y="164"/>
                    <a:pt x="183" y="164"/>
                    <a:pt x="183" y="164"/>
                  </a:cubicBezTo>
                  <a:cubicBezTo>
                    <a:pt x="184" y="165"/>
                    <a:pt x="184" y="165"/>
                    <a:pt x="184" y="165"/>
                  </a:cubicBezTo>
                  <a:cubicBezTo>
                    <a:pt x="184" y="166"/>
                    <a:pt x="184" y="166"/>
                    <a:pt x="185" y="167"/>
                  </a:cubicBezTo>
                  <a:cubicBezTo>
                    <a:pt x="186" y="169"/>
                    <a:pt x="185" y="168"/>
                    <a:pt x="187" y="168"/>
                  </a:cubicBezTo>
                  <a:cubicBezTo>
                    <a:pt x="185" y="170"/>
                    <a:pt x="186" y="168"/>
                    <a:pt x="186" y="170"/>
                  </a:cubicBezTo>
                  <a:close/>
                  <a:moveTo>
                    <a:pt x="21" y="180"/>
                  </a:moveTo>
                  <a:cubicBezTo>
                    <a:pt x="20" y="179"/>
                    <a:pt x="20" y="177"/>
                    <a:pt x="21" y="176"/>
                  </a:cubicBezTo>
                  <a:cubicBezTo>
                    <a:pt x="21" y="178"/>
                    <a:pt x="22" y="179"/>
                    <a:pt x="21" y="180"/>
                  </a:cubicBezTo>
                  <a:close/>
                  <a:moveTo>
                    <a:pt x="183" y="164"/>
                  </a:moveTo>
                  <a:cubicBezTo>
                    <a:pt x="183" y="164"/>
                    <a:pt x="182" y="164"/>
                    <a:pt x="182" y="164"/>
                  </a:cubicBezTo>
                  <a:cubicBezTo>
                    <a:pt x="181" y="161"/>
                    <a:pt x="182" y="163"/>
                    <a:pt x="182" y="162"/>
                  </a:cubicBezTo>
                  <a:cubicBezTo>
                    <a:pt x="183" y="164"/>
                    <a:pt x="183" y="164"/>
                    <a:pt x="183" y="164"/>
                  </a:cubicBezTo>
                  <a:close/>
                  <a:moveTo>
                    <a:pt x="21" y="180"/>
                  </a:moveTo>
                  <a:cubicBezTo>
                    <a:pt x="21" y="182"/>
                    <a:pt x="20" y="180"/>
                    <a:pt x="21" y="182"/>
                  </a:cubicBezTo>
                  <a:cubicBezTo>
                    <a:pt x="20" y="181"/>
                    <a:pt x="20" y="181"/>
                    <a:pt x="20" y="180"/>
                  </a:cubicBezTo>
                  <a:cubicBezTo>
                    <a:pt x="21" y="180"/>
                    <a:pt x="21" y="180"/>
                    <a:pt x="21" y="180"/>
                  </a:cubicBezTo>
                  <a:close/>
                  <a:moveTo>
                    <a:pt x="77" y="172"/>
                  </a:moveTo>
                  <a:cubicBezTo>
                    <a:pt x="77" y="172"/>
                    <a:pt x="77" y="172"/>
                    <a:pt x="77" y="172"/>
                  </a:cubicBezTo>
                  <a:cubicBezTo>
                    <a:pt x="76" y="172"/>
                    <a:pt x="77" y="171"/>
                    <a:pt x="77" y="172"/>
                  </a:cubicBezTo>
                  <a:close/>
                  <a:moveTo>
                    <a:pt x="165" y="76"/>
                  </a:moveTo>
                  <a:cubicBezTo>
                    <a:pt x="164" y="76"/>
                    <a:pt x="165" y="78"/>
                    <a:pt x="165" y="75"/>
                  </a:cubicBezTo>
                  <a:cubicBezTo>
                    <a:pt x="164" y="77"/>
                    <a:pt x="164" y="77"/>
                    <a:pt x="164" y="77"/>
                  </a:cubicBezTo>
                  <a:cubicBezTo>
                    <a:pt x="166" y="77"/>
                    <a:pt x="164" y="77"/>
                    <a:pt x="165" y="76"/>
                  </a:cubicBezTo>
                  <a:close/>
                  <a:moveTo>
                    <a:pt x="178" y="217"/>
                  </a:moveTo>
                  <a:cubicBezTo>
                    <a:pt x="177" y="218"/>
                    <a:pt x="177" y="217"/>
                    <a:pt x="177" y="218"/>
                  </a:cubicBezTo>
                  <a:cubicBezTo>
                    <a:pt x="177" y="217"/>
                    <a:pt x="176" y="216"/>
                    <a:pt x="178" y="217"/>
                  </a:cubicBezTo>
                  <a:close/>
                  <a:moveTo>
                    <a:pt x="27" y="146"/>
                  </a:moveTo>
                  <a:cubicBezTo>
                    <a:pt x="28" y="145"/>
                    <a:pt x="28" y="145"/>
                    <a:pt x="28" y="145"/>
                  </a:cubicBezTo>
                  <a:cubicBezTo>
                    <a:pt x="28" y="147"/>
                    <a:pt x="28" y="147"/>
                    <a:pt x="28" y="147"/>
                  </a:cubicBezTo>
                  <a:cubicBezTo>
                    <a:pt x="28" y="145"/>
                    <a:pt x="28" y="146"/>
                    <a:pt x="27" y="146"/>
                  </a:cubicBezTo>
                  <a:close/>
                  <a:moveTo>
                    <a:pt x="80" y="168"/>
                  </a:moveTo>
                  <a:cubicBezTo>
                    <a:pt x="80" y="170"/>
                    <a:pt x="80" y="169"/>
                    <a:pt x="79" y="169"/>
                  </a:cubicBezTo>
                  <a:cubicBezTo>
                    <a:pt x="80" y="168"/>
                    <a:pt x="80" y="168"/>
                    <a:pt x="80" y="168"/>
                  </a:cubicBezTo>
                  <a:close/>
                  <a:moveTo>
                    <a:pt x="25" y="140"/>
                  </a:moveTo>
                  <a:cubicBezTo>
                    <a:pt x="25" y="139"/>
                    <a:pt x="25" y="139"/>
                    <a:pt x="25" y="139"/>
                  </a:cubicBezTo>
                  <a:cubicBezTo>
                    <a:pt x="26" y="141"/>
                    <a:pt x="25" y="140"/>
                    <a:pt x="25" y="140"/>
                  </a:cubicBezTo>
                  <a:close/>
                  <a:moveTo>
                    <a:pt x="164" y="216"/>
                  </a:moveTo>
                  <a:cubicBezTo>
                    <a:pt x="163" y="215"/>
                    <a:pt x="163" y="215"/>
                    <a:pt x="163" y="215"/>
                  </a:cubicBezTo>
                  <a:cubicBezTo>
                    <a:pt x="164" y="216"/>
                    <a:pt x="164" y="215"/>
                    <a:pt x="164" y="2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 name="Freeform 14"/>
            <p:cNvSpPr>
              <a:spLocks noEditPoints="1"/>
            </p:cNvSpPr>
            <p:nvPr/>
          </p:nvSpPr>
          <p:spPr bwMode="auto">
            <a:xfrm>
              <a:off x="3987622" y="4298681"/>
              <a:ext cx="220663" cy="300038"/>
            </a:xfrm>
            <a:custGeom>
              <a:avLst/>
              <a:gdLst>
                <a:gd name="T0" fmla="*/ 120 w 192"/>
                <a:gd name="T1" fmla="*/ 186 h 261"/>
                <a:gd name="T2" fmla="*/ 87 w 192"/>
                <a:gd name="T3" fmla="*/ 148 h 261"/>
                <a:gd name="T4" fmla="*/ 92 w 192"/>
                <a:gd name="T5" fmla="*/ 150 h 261"/>
                <a:gd name="T6" fmla="*/ 92 w 192"/>
                <a:gd name="T7" fmla="*/ 145 h 261"/>
                <a:gd name="T8" fmla="*/ 54 w 192"/>
                <a:gd name="T9" fmla="*/ 140 h 261"/>
                <a:gd name="T10" fmla="*/ 56 w 192"/>
                <a:gd name="T11" fmla="*/ 128 h 261"/>
                <a:gd name="T12" fmla="*/ 54 w 192"/>
                <a:gd name="T13" fmla="*/ 113 h 261"/>
                <a:gd name="T14" fmla="*/ 112 w 192"/>
                <a:gd name="T15" fmla="*/ 182 h 261"/>
                <a:gd name="T16" fmla="*/ 92 w 192"/>
                <a:gd name="T17" fmla="*/ 193 h 261"/>
                <a:gd name="T18" fmla="*/ 104 w 192"/>
                <a:gd name="T19" fmla="*/ 179 h 261"/>
                <a:gd name="T20" fmla="*/ 111 w 192"/>
                <a:gd name="T21" fmla="*/ 169 h 261"/>
                <a:gd name="T22" fmla="*/ 104 w 192"/>
                <a:gd name="T23" fmla="*/ 114 h 261"/>
                <a:gd name="T24" fmla="*/ 100 w 192"/>
                <a:gd name="T25" fmla="*/ 169 h 261"/>
                <a:gd name="T26" fmla="*/ 57 w 192"/>
                <a:gd name="T27" fmla="*/ 177 h 261"/>
                <a:gd name="T28" fmla="*/ 59 w 192"/>
                <a:gd name="T29" fmla="*/ 160 h 261"/>
                <a:gd name="T30" fmla="*/ 44 w 192"/>
                <a:gd name="T31" fmla="*/ 180 h 261"/>
                <a:gd name="T32" fmla="*/ 51 w 192"/>
                <a:gd name="T33" fmla="*/ 214 h 261"/>
                <a:gd name="T34" fmla="*/ 80 w 192"/>
                <a:gd name="T35" fmla="*/ 202 h 261"/>
                <a:gd name="T36" fmla="*/ 108 w 192"/>
                <a:gd name="T37" fmla="*/ 197 h 261"/>
                <a:gd name="T38" fmla="*/ 114 w 192"/>
                <a:gd name="T39" fmla="*/ 191 h 261"/>
                <a:gd name="T40" fmla="*/ 118 w 192"/>
                <a:gd name="T41" fmla="*/ 184 h 261"/>
                <a:gd name="T42" fmla="*/ 56 w 192"/>
                <a:gd name="T43" fmla="*/ 132 h 261"/>
                <a:gd name="T44" fmla="*/ 56 w 192"/>
                <a:gd name="T45" fmla="*/ 127 h 261"/>
                <a:gd name="T46" fmla="*/ 60 w 192"/>
                <a:gd name="T47" fmla="*/ 113 h 261"/>
                <a:gd name="T48" fmla="*/ 92 w 192"/>
                <a:gd name="T49" fmla="*/ 93 h 261"/>
                <a:gd name="T50" fmla="*/ 105 w 192"/>
                <a:gd name="T51" fmla="*/ 99 h 261"/>
                <a:gd name="T52" fmla="*/ 97 w 192"/>
                <a:gd name="T53" fmla="*/ 124 h 261"/>
                <a:gd name="T54" fmla="*/ 54 w 192"/>
                <a:gd name="T55" fmla="*/ 140 h 261"/>
                <a:gd name="T56" fmla="*/ 66 w 192"/>
                <a:gd name="T57" fmla="*/ 81 h 261"/>
                <a:gd name="T58" fmla="*/ 70 w 192"/>
                <a:gd name="T59" fmla="*/ 75 h 261"/>
                <a:gd name="T60" fmla="*/ 145 w 192"/>
                <a:gd name="T61" fmla="*/ 89 h 261"/>
                <a:gd name="T62" fmla="*/ 141 w 192"/>
                <a:gd name="T63" fmla="*/ 166 h 261"/>
                <a:gd name="T64" fmla="*/ 143 w 192"/>
                <a:gd name="T65" fmla="*/ 126 h 261"/>
                <a:gd name="T66" fmla="*/ 141 w 192"/>
                <a:gd name="T67" fmla="*/ 92 h 261"/>
                <a:gd name="T68" fmla="*/ 84 w 192"/>
                <a:gd name="T69" fmla="*/ 64 h 261"/>
                <a:gd name="T70" fmla="*/ 65 w 192"/>
                <a:gd name="T71" fmla="*/ 87 h 261"/>
                <a:gd name="T72" fmla="*/ 83 w 192"/>
                <a:gd name="T73" fmla="*/ 76 h 261"/>
                <a:gd name="T74" fmla="*/ 92 w 192"/>
                <a:gd name="T75" fmla="*/ 57 h 261"/>
                <a:gd name="T76" fmla="*/ 124 w 192"/>
                <a:gd name="T77" fmla="*/ 46 h 261"/>
                <a:gd name="T78" fmla="*/ 128 w 192"/>
                <a:gd name="T79" fmla="*/ 86 h 261"/>
                <a:gd name="T80" fmla="*/ 120 w 192"/>
                <a:gd name="T81" fmla="*/ 104 h 261"/>
                <a:gd name="T82" fmla="*/ 111 w 192"/>
                <a:gd name="T83" fmla="*/ 62 h 261"/>
                <a:gd name="T84" fmla="*/ 119 w 192"/>
                <a:gd name="T85" fmla="*/ 36 h 261"/>
                <a:gd name="T86" fmla="*/ 128 w 192"/>
                <a:gd name="T87" fmla="*/ 31 h 261"/>
                <a:gd name="T88" fmla="*/ 137 w 192"/>
                <a:gd name="T89" fmla="*/ 6 h 261"/>
                <a:gd name="T90" fmla="*/ 82 w 192"/>
                <a:gd name="T91" fmla="*/ 39 h 261"/>
                <a:gd name="T92" fmla="*/ 50 w 192"/>
                <a:gd name="T93" fmla="*/ 82 h 261"/>
                <a:gd name="T94" fmla="*/ 31 w 192"/>
                <a:gd name="T95" fmla="*/ 132 h 261"/>
                <a:gd name="T96" fmla="*/ 30 w 192"/>
                <a:gd name="T97" fmla="*/ 80 h 261"/>
                <a:gd name="T98" fmla="*/ 13 w 192"/>
                <a:gd name="T99" fmla="*/ 92 h 261"/>
                <a:gd name="T100" fmla="*/ 1 w 192"/>
                <a:gd name="T101" fmla="*/ 168 h 261"/>
                <a:gd name="T102" fmla="*/ 40 w 192"/>
                <a:gd name="T103" fmla="*/ 231 h 261"/>
                <a:gd name="T104" fmla="*/ 138 w 192"/>
                <a:gd name="T105" fmla="*/ 227 h 261"/>
                <a:gd name="T106" fmla="*/ 166 w 192"/>
                <a:gd name="T107" fmla="*/ 252 h 261"/>
                <a:gd name="T108" fmla="*/ 180 w 192"/>
                <a:gd name="T109" fmla="*/ 167 h 261"/>
                <a:gd name="T110" fmla="*/ 181 w 192"/>
                <a:gd name="T111" fmla="*/ 130 h 261"/>
                <a:gd name="T112" fmla="*/ 179 w 192"/>
                <a:gd name="T113" fmla="*/ 97 h 261"/>
                <a:gd name="T114" fmla="*/ 191 w 192"/>
                <a:gd name="T115" fmla="*/ 38 h 261"/>
                <a:gd name="T116" fmla="*/ 94 w 192"/>
                <a:gd name="T117" fmla="*/ 94 h 261"/>
                <a:gd name="T118" fmla="*/ 58 w 192"/>
                <a:gd name="T119" fmla="*/ 117 h 261"/>
                <a:gd name="T120" fmla="*/ 92 w 192"/>
                <a:gd name="T121" fmla="*/ 97 h 261"/>
                <a:gd name="T122" fmla="*/ 14 w 192"/>
                <a:gd name="T123" fmla="*/ 61 h 2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92" h="261">
                  <a:moveTo>
                    <a:pt x="129" y="187"/>
                  </a:moveTo>
                  <a:cubicBezTo>
                    <a:pt x="129" y="188"/>
                    <a:pt x="129" y="188"/>
                    <a:pt x="129" y="188"/>
                  </a:cubicBezTo>
                  <a:cubicBezTo>
                    <a:pt x="128" y="188"/>
                    <a:pt x="129" y="189"/>
                    <a:pt x="129" y="187"/>
                  </a:cubicBezTo>
                  <a:close/>
                  <a:moveTo>
                    <a:pt x="118" y="187"/>
                  </a:moveTo>
                  <a:cubicBezTo>
                    <a:pt x="119" y="188"/>
                    <a:pt x="119" y="187"/>
                    <a:pt x="119" y="188"/>
                  </a:cubicBezTo>
                  <a:cubicBezTo>
                    <a:pt x="118" y="188"/>
                    <a:pt x="118" y="189"/>
                    <a:pt x="118" y="187"/>
                  </a:cubicBezTo>
                  <a:close/>
                  <a:moveTo>
                    <a:pt x="120" y="186"/>
                  </a:moveTo>
                  <a:cubicBezTo>
                    <a:pt x="121" y="186"/>
                    <a:pt x="121" y="186"/>
                    <a:pt x="121" y="186"/>
                  </a:cubicBezTo>
                  <a:cubicBezTo>
                    <a:pt x="121" y="187"/>
                    <a:pt x="121" y="187"/>
                    <a:pt x="121" y="187"/>
                  </a:cubicBezTo>
                  <a:cubicBezTo>
                    <a:pt x="121" y="187"/>
                    <a:pt x="121" y="187"/>
                    <a:pt x="121" y="187"/>
                  </a:cubicBezTo>
                  <a:cubicBezTo>
                    <a:pt x="123" y="188"/>
                    <a:pt x="125" y="189"/>
                    <a:pt x="126" y="190"/>
                  </a:cubicBezTo>
                  <a:cubicBezTo>
                    <a:pt x="125" y="191"/>
                    <a:pt x="126" y="191"/>
                    <a:pt x="123" y="189"/>
                  </a:cubicBezTo>
                  <a:cubicBezTo>
                    <a:pt x="122" y="189"/>
                    <a:pt x="122" y="189"/>
                    <a:pt x="122" y="189"/>
                  </a:cubicBezTo>
                  <a:cubicBezTo>
                    <a:pt x="120" y="188"/>
                    <a:pt x="121" y="189"/>
                    <a:pt x="120" y="186"/>
                  </a:cubicBezTo>
                  <a:close/>
                  <a:moveTo>
                    <a:pt x="40" y="177"/>
                  </a:moveTo>
                  <a:cubicBezTo>
                    <a:pt x="39" y="176"/>
                    <a:pt x="39" y="177"/>
                    <a:pt x="39" y="176"/>
                  </a:cubicBezTo>
                  <a:cubicBezTo>
                    <a:pt x="39" y="174"/>
                    <a:pt x="39" y="175"/>
                    <a:pt x="40" y="175"/>
                  </a:cubicBezTo>
                  <a:cubicBezTo>
                    <a:pt x="40" y="177"/>
                    <a:pt x="40" y="177"/>
                    <a:pt x="40" y="177"/>
                  </a:cubicBezTo>
                  <a:close/>
                  <a:moveTo>
                    <a:pt x="46" y="157"/>
                  </a:moveTo>
                  <a:cubicBezTo>
                    <a:pt x="49" y="155"/>
                    <a:pt x="47" y="157"/>
                    <a:pt x="48" y="157"/>
                  </a:cubicBezTo>
                  <a:cubicBezTo>
                    <a:pt x="46" y="157"/>
                    <a:pt x="46" y="157"/>
                    <a:pt x="46" y="157"/>
                  </a:cubicBezTo>
                  <a:close/>
                  <a:moveTo>
                    <a:pt x="83" y="152"/>
                  </a:moveTo>
                  <a:cubicBezTo>
                    <a:pt x="83" y="151"/>
                    <a:pt x="84" y="154"/>
                    <a:pt x="83" y="152"/>
                  </a:cubicBezTo>
                  <a:close/>
                  <a:moveTo>
                    <a:pt x="87" y="147"/>
                  </a:moveTo>
                  <a:cubicBezTo>
                    <a:pt x="86" y="149"/>
                    <a:pt x="86" y="149"/>
                    <a:pt x="86" y="149"/>
                  </a:cubicBezTo>
                  <a:cubicBezTo>
                    <a:pt x="85" y="146"/>
                    <a:pt x="86" y="147"/>
                    <a:pt x="87" y="147"/>
                  </a:cubicBezTo>
                  <a:close/>
                  <a:moveTo>
                    <a:pt x="87" y="147"/>
                  </a:moveTo>
                  <a:cubicBezTo>
                    <a:pt x="87" y="148"/>
                    <a:pt x="87" y="148"/>
                    <a:pt x="87" y="148"/>
                  </a:cubicBezTo>
                  <a:cubicBezTo>
                    <a:pt x="88" y="145"/>
                    <a:pt x="88" y="147"/>
                    <a:pt x="88" y="145"/>
                  </a:cubicBezTo>
                  <a:cubicBezTo>
                    <a:pt x="88" y="145"/>
                    <a:pt x="88" y="144"/>
                    <a:pt x="87" y="144"/>
                  </a:cubicBezTo>
                  <a:cubicBezTo>
                    <a:pt x="87" y="146"/>
                    <a:pt x="87" y="145"/>
                    <a:pt x="87" y="147"/>
                  </a:cubicBezTo>
                  <a:close/>
                  <a:moveTo>
                    <a:pt x="88" y="145"/>
                  </a:moveTo>
                  <a:cubicBezTo>
                    <a:pt x="89" y="141"/>
                    <a:pt x="89" y="145"/>
                    <a:pt x="89" y="142"/>
                  </a:cubicBezTo>
                  <a:cubicBezTo>
                    <a:pt x="89" y="142"/>
                    <a:pt x="89" y="142"/>
                    <a:pt x="90" y="142"/>
                  </a:cubicBezTo>
                  <a:cubicBezTo>
                    <a:pt x="91" y="143"/>
                    <a:pt x="91" y="143"/>
                    <a:pt x="91" y="143"/>
                  </a:cubicBezTo>
                  <a:cubicBezTo>
                    <a:pt x="91" y="143"/>
                    <a:pt x="91" y="144"/>
                    <a:pt x="91" y="144"/>
                  </a:cubicBezTo>
                  <a:cubicBezTo>
                    <a:pt x="93" y="143"/>
                    <a:pt x="92" y="143"/>
                    <a:pt x="93" y="142"/>
                  </a:cubicBezTo>
                  <a:cubicBezTo>
                    <a:pt x="95" y="140"/>
                    <a:pt x="95" y="140"/>
                    <a:pt x="95" y="140"/>
                  </a:cubicBezTo>
                  <a:cubicBezTo>
                    <a:pt x="96" y="140"/>
                    <a:pt x="96" y="140"/>
                    <a:pt x="97" y="140"/>
                  </a:cubicBezTo>
                  <a:cubicBezTo>
                    <a:pt x="95" y="142"/>
                    <a:pt x="95" y="143"/>
                    <a:pt x="94" y="146"/>
                  </a:cubicBezTo>
                  <a:cubicBezTo>
                    <a:pt x="94" y="146"/>
                    <a:pt x="94" y="147"/>
                    <a:pt x="94" y="147"/>
                  </a:cubicBezTo>
                  <a:cubicBezTo>
                    <a:pt x="92" y="150"/>
                    <a:pt x="92" y="150"/>
                    <a:pt x="92" y="150"/>
                  </a:cubicBezTo>
                  <a:cubicBezTo>
                    <a:pt x="91" y="151"/>
                    <a:pt x="92" y="151"/>
                    <a:pt x="91" y="152"/>
                  </a:cubicBezTo>
                  <a:cubicBezTo>
                    <a:pt x="92" y="153"/>
                    <a:pt x="92" y="153"/>
                    <a:pt x="92" y="153"/>
                  </a:cubicBezTo>
                  <a:cubicBezTo>
                    <a:pt x="91" y="153"/>
                    <a:pt x="91" y="153"/>
                    <a:pt x="90" y="155"/>
                  </a:cubicBezTo>
                  <a:cubicBezTo>
                    <a:pt x="86" y="160"/>
                    <a:pt x="86" y="160"/>
                    <a:pt x="86" y="160"/>
                  </a:cubicBezTo>
                  <a:cubicBezTo>
                    <a:pt x="86" y="161"/>
                    <a:pt x="81" y="167"/>
                    <a:pt x="80" y="168"/>
                  </a:cubicBezTo>
                  <a:cubicBezTo>
                    <a:pt x="79" y="168"/>
                    <a:pt x="79" y="167"/>
                    <a:pt x="79" y="167"/>
                  </a:cubicBezTo>
                  <a:cubicBezTo>
                    <a:pt x="80" y="165"/>
                    <a:pt x="80" y="167"/>
                    <a:pt x="80" y="163"/>
                  </a:cubicBezTo>
                  <a:cubicBezTo>
                    <a:pt x="82" y="162"/>
                    <a:pt x="82" y="162"/>
                    <a:pt x="82" y="162"/>
                  </a:cubicBezTo>
                  <a:cubicBezTo>
                    <a:pt x="82" y="160"/>
                    <a:pt x="82" y="160"/>
                    <a:pt x="82" y="160"/>
                  </a:cubicBezTo>
                  <a:cubicBezTo>
                    <a:pt x="82" y="160"/>
                    <a:pt x="83" y="159"/>
                    <a:pt x="83" y="159"/>
                  </a:cubicBezTo>
                  <a:cubicBezTo>
                    <a:pt x="86" y="157"/>
                    <a:pt x="84" y="156"/>
                    <a:pt x="86" y="156"/>
                  </a:cubicBezTo>
                  <a:cubicBezTo>
                    <a:pt x="86" y="155"/>
                    <a:pt x="86" y="155"/>
                    <a:pt x="86" y="154"/>
                  </a:cubicBezTo>
                  <a:cubicBezTo>
                    <a:pt x="89" y="152"/>
                    <a:pt x="88" y="151"/>
                    <a:pt x="90" y="148"/>
                  </a:cubicBezTo>
                  <a:cubicBezTo>
                    <a:pt x="91" y="146"/>
                    <a:pt x="91" y="147"/>
                    <a:pt x="92" y="145"/>
                  </a:cubicBezTo>
                  <a:cubicBezTo>
                    <a:pt x="89" y="145"/>
                    <a:pt x="90" y="144"/>
                    <a:pt x="88" y="145"/>
                  </a:cubicBezTo>
                  <a:close/>
                  <a:moveTo>
                    <a:pt x="53" y="140"/>
                  </a:moveTo>
                  <a:cubicBezTo>
                    <a:pt x="53" y="141"/>
                    <a:pt x="53" y="142"/>
                    <a:pt x="52" y="144"/>
                  </a:cubicBezTo>
                  <a:cubicBezTo>
                    <a:pt x="51" y="142"/>
                    <a:pt x="51" y="143"/>
                    <a:pt x="52" y="141"/>
                  </a:cubicBezTo>
                  <a:cubicBezTo>
                    <a:pt x="53" y="140"/>
                    <a:pt x="53" y="140"/>
                    <a:pt x="53" y="140"/>
                  </a:cubicBezTo>
                  <a:close/>
                  <a:moveTo>
                    <a:pt x="51" y="140"/>
                  </a:moveTo>
                  <a:cubicBezTo>
                    <a:pt x="49" y="140"/>
                    <a:pt x="50" y="141"/>
                    <a:pt x="50" y="138"/>
                  </a:cubicBezTo>
                  <a:cubicBezTo>
                    <a:pt x="50" y="137"/>
                    <a:pt x="50" y="136"/>
                    <a:pt x="50" y="136"/>
                  </a:cubicBezTo>
                  <a:cubicBezTo>
                    <a:pt x="51" y="140"/>
                    <a:pt x="51" y="140"/>
                    <a:pt x="51" y="140"/>
                  </a:cubicBezTo>
                  <a:close/>
                  <a:moveTo>
                    <a:pt x="97" y="138"/>
                  </a:moveTo>
                  <a:cubicBezTo>
                    <a:pt x="97" y="137"/>
                    <a:pt x="97" y="138"/>
                    <a:pt x="96" y="137"/>
                  </a:cubicBezTo>
                  <a:cubicBezTo>
                    <a:pt x="96" y="139"/>
                    <a:pt x="96" y="138"/>
                    <a:pt x="97" y="139"/>
                  </a:cubicBezTo>
                  <a:cubicBezTo>
                    <a:pt x="97" y="139"/>
                    <a:pt x="97" y="140"/>
                    <a:pt x="97" y="138"/>
                  </a:cubicBezTo>
                  <a:close/>
                  <a:moveTo>
                    <a:pt x="54" y="140"/>
                  </a:moveTo>
                  <a:cubicBezTo>
                    <a:pt x="54" y="136"/>
                    <a:pt x="54" y="139"/>
                    <a:pt x="55" y="137"/>
                  </a:cubicBezTo>
                  <a:cubicBezTo>
                    <a:pt x="55" y="134"/>
                    <a:pt x="55" y="136"/>
                    <a:pt x="54" y="135"/>
                  </a:cubicBezTo>
                  <a:cubicBezTo>
                    <a:pt x="54" y="138"/>
                    <a:pt x="53" y="137"/>
                    <a:pt x="53" y="140"/>
                  </a:cubicBezTo>
                  <a:cubicBezTo>
                    <a:pt x="54" y="140"/>
                    <a:pt x="54" y="140"/>
                    <a:pt x="54" y="140"/>
                  </a:cubicBezTo>
                  <a:close/>
                  <a:moveTo>
                    <a:pt x="51" y="134"/>
                  </a:moveTo>
                  <a:cubicBezTo>
                    <a:pt x="52" y="132"/>
                    <a:pt x="51" y="132"/>
                    <a:pt x="52" y="130"/>
                  </a:cubicBezTo>
                  <a:cubicBezTo>
                    <a:pt x="53" y="131"/>
                    <a:pt x="53" y="132"/>
                    <a:pt x="54" y="132"/>
                  </a:cubicBezTo>
                  <a:cubicBezTo>
                    <a:pt x="53" y="133"/>
                    <a:pt x="54" y="132"/>
                    <a:pt x="53" y="133"/>
                  </a:cubicBezTo>
                  <a:cubicBezTo>
                    <a:pt x="52" y="135"/>
                    <a:pt x="53" y="134"/>
                    <a:pt x="53" y="134"/>
                  </a:cubicBezTo>
                  <a:cubicBezTo>
                    <a:pt x="53" y="134"/>
                    <a:pt x="52" y="134"/>
                    <a:pt x="51" y="134"/>
                  </a:cubicBezTo>
                  <a:close/>
                  <a:moveTo>
                    <a:pt x="55" y="134"/>
                  </a:moveTo>
                  <a:cubicBezTo>
                    <a:pt x="55" y="133"/>
                    <a:pt x="55" y="133"/>
                    <a:pt x="55" y="132"/>
                  </a:cubicBezTo>
                  <a:cubicBezTo>
                    <a:pt x="57" y="134"/>
                    <a:pt x="56" y="134"/>
                    <a:pt x="55" y="134"/>
                  </a:cubicBezTo>
                  <a:close/>
                  <a:moveTo>
                    <a:pt x="56" y="128"/>
                  </a:moveTo>
                  <a:cubicBezTo>
                    <a:pt x="57" y="130"/>
                    <a:pt x="57" y="130"/>
                    <a:pt x="57" y="130"/>
                  </a:cubicBezTo>
                  <a:cubicBezTo>
                    <a:pt x="56" y="129"/>
                    <a:pt x="56" y="129"/>
                    <a:pt x="55" y="128"/>
                  </a:cubicBezTo>
                  <a:cubicBezTo>
                    <a:pt x="56" y="127"/>
                    <a:pt x="55" y="127"/>
                    <a:pt x="56" y="128"/>
                  </a:cubicBezTo>
                  <a:close/>
                  <a:moveTo>
                    <a:pt x="56" y="128"/>
                  </a:moveTo>
                  <a:cubicBezTo>
                    <a:pt x="58" y="130"/>
                    <a:pt x="56" y="128"/>
                    <a:pt x="58" y="129"/>
                  </a:cubicBezTo>
                  <a:cubicBezTo>
                    <a:pt x="58" y="127"/>
                    <a:pt x="58" y="127"/>
                    <a:pt x="58" y="127"/>
                  </a:cubicBezTo>
                  <a:cubicBezTo>
                    <a:pt x="57" y="127"/>
                    <a:pt x="58" y="127"/>
                    <a:pt x="56" y="127"/>
                  </a:cubicBezTo>
                  <a:cubicBezTo>
                    <a:pt x="56" y="128"/>
                    <a:pt x="56" y="128"/>
                    <a:pt x="56" y="128"/>
                  </a:cubicBezTo>
                  <a:close/>
                  <a:moveTo>
                    <a:pt x="56" y="117"/>
                  </a:moveTo>
                  <a:cubicBezTo>
                    <a:pt x="56" y="116"/>
                    <a:pt x="56" y="116"/>
                    <a:pt x="56" y="116"/>
                  </a:cubicBezTo>
                  <a:cubicBezTo>
                    <a:pt x="57" y="117"/>
                    <a:pt x="57" y="117"/>
                    <a:pt x="57" y="117"/>
                  </a:cubicBezTo>
                  <a:cubicBezTo>
                    <a:pt x="56" y="117"/>
                    <a:pt x="56" y="117"/>
                    <a:pt x="56" y="117"/>
                  </a:cubicBezTo>
                  <a:close/>
                  <a:moveTo>
                    <a:pt x="55" y="112"/>
                  </a:moveTo>
                  <a:cubicBezTo>
                    <a:pt x="54" y="113"/>
                    <a:pt x="54" y="113"/>
                    <a:pt x="54" y="113"/>
                  </a:cubicBezTo>
                  <a:cubicBezTo>
                    <a:pt x="54" y="112"/>
                    <a:pt x="54" y="113"/>
                    <a:pt x="55" y="112"/>
                  </a:cubicBezTo>
                  <a:close/>
                  <a:moveTo>
                    <a:pt x="56" y="112"/>
                  </a:moveTo>
                  <a:cubicBezTo>
                    <a:pt x="56" y="110"/>
                    <a:pt x="56" y="111"/>
                    <a:pt x="55" y="110"/>
                  </a:cubicBezTo>
                  <a:cubicBezTo>
                    <a:pt x="55" y="112"/>
                    <a:pt x="55" y="112"/>
                    <a:pt x="55" y="112"/>
                  </a:cubicBezTo>
                  <a:cubicBezTo>
                    <a:pt x="56" y="112"/>
                    <a:pt x="56" y="112"/>
                    <a:pt x="56" y="112"/>
                  </a:cubicBezTo>
                  <a:close/>
                  <a:moveTo>
                    <a:pt x="129" y="187"/>
                  </a:moveTo>
                  <a:cubicBezTo>
                    <a:pt x="128" y="185"/>
                    <a:pt x="127" y="183"/>
                    <a:pt x="127" y="181"/>
                  </a:cubicBezTo>
                  <a:cubicBezTo>
                    <a:pt x="127" y="179"/>
                    <a:pt x="126" y="179"/>
                    <a:pt x="126" y="178"/>
                  </a:cubicBezTo>
                  <a:cubicBezTo>
                    <a:pt x="126" y="177"/>
                    <a:pt x="126" y="177"/>
                    <a:pt x="126" y="177"/>
                  </a:cubicBezTo>
                  <a:cubicBezTo>
                    <a:pt x="126" y="177"/>
                    <a:pt x="126" y="176"/>
                    <a:pt x="126" y="176"/>
                  </a:cubicBezTo>
                  <a:cubicBezTo>
                    <a:pt x="125" y="174"/>
                    <a:pt x="125" y="174"/>
                    <a:pt x="125" y="174"/>
                  </a:cubicBezTo>
                  <a:cubicBezTo>
                    <a:pt x="124" y="174"/>
                    <a:pt x="124" y="174"/>
                    <a:pt x="122" y="175"/>
                  </a:cubicBezTo>
                  <a:cubicBezTo>
                    <a:pt x="117" y="179"/>
                    <a:pt x="117" y="179"/>
                    <a:pt x="117" y="179"/>
                  </a:cubicBezTo>
                  <a:cubicBezTo>
                    <a:pt x="114" y="180"/>
                    <a:pt x="114" y="179"/>
                    <a:pt x="112" y="182"/>
                  </a:cubicBezTo>
                  <a:cubicBezTo>
                    <a:pt x="111" y="182"/>
                    <a:pt x="112" y="182"/>
                    <a:pt x="111" y="183"/>
                  </a:cubicBezTo>
                  <a:cubicBezTo>
                    <a:pt x="109" y="184"/>
                    <a:pt x="109" y="184"/>
                    <a:pt x="109" y="184"/>
                  </a:cubicBezTo>
                  <a:cubicBezTo>
                    <a:pt x="109" y="187"/>
                    <a:pt x="109" y="187"/>
                    <a:pt x="109" y="187"/>
                  </a:cubicBezTo>
                  <a:cubicBezTo>
                    <a:pt x="106" y="187"/>
                    <a:pt x="106" y="187"/>
                    <a:pt x="108" y="189"/>
                  </a:cubicBezTo>
                  <a:cubicBezTo>
                    <a:pt x="104" y="188"/>
                    <a:pt x="104" y="188"/>
                    <a:pt x="104" y="188"/>
                  </a:cubicBezTo>
                  <a:cubicBezTo>
                    <a:pt x="102" y="190"/>
                    <a:pt x="102" y="190"/>
                    <a:pt x="102" y="190"/>
                  </a:cubicBezTo>
                  <a:cubicBezTo>
                    <a:pt x="99" y="188"/>
                    <a:pt x="99" y="188"/>
                    <a:pt x="99" y="188"/>
                  </a:cubicBezTo>
                  <a:cubicBezTo>
                    <a:pt x="98" y="187"/>
                    <a:pt x="99" y="188"/>
                    <a:pt x="98" y="187"/>
                  </a:cubicBezTo>
                  <a:cubicBezTo>
                    <a:pt x="98" y="190"/>
                    <a:pt x="98" y="189"/>
                    <a:pt x="100" y="190"/>
                  </a:cubicBezTo>
                  <a:cubicBezTo>
                    <a:pt x="99" y="190"/>
                    <a:pt x="98" y="191"/>
                    <a:pt x="98" y="192"/>
                  </a:cubicBezTo>
                  <a:cubicBezTo>
                    <a:pt x="97" y="191"/>
                    <a:pt x="98" y="191"/>
                    <a:pt x="96" y="192"/>
                  </a:cubicBezTo>
                  <a:cubicBezTo>
                    <a:pt x="95" y="192"/>
                    <a:pt x="96" y="193"/>
                    <a:pt x="94" y="192"/>
                  </a:cubicBezTo>
                  <a:cubicBezTo>
                    <a:pt x="94" y="193"/>
                    <a:pt x="93" y="192"/>
                    <a:pt x="94" y="193"/>
                  </a:cubicBezTo>
                  <a:cubicBezTo>
                    <a:pt x="92" y="193"/>
                    <a:pt x="92" y="193"/>
                    <a:pt x="92" y="193"/>
                  </a:cubicBezTo>
                  <a:cubicBezTo>
                    <a:pt x="91" y="195"/>
                    <a:pt x="91" y="195"/>
                    <a:pt x="91" y="195"/>
                  </a:cubicBezTo>
                  <a:cubicBezTo>
                    <a:pt x="90" y="194"/>
                    <a:pt x="90" y="195"/>
                    <a:pt x="90" y="195"/>
                  </a:cubicBezTo>
                  <a:cubicBezTo>
                    <a:pt x="90" y="194"/>
                    <a:pt x="90" y="195"/>
                    <a:pt x="90" y="194"/>
                  </a:cubicBezTo>
                  <a:cubicBezTo>
                    <a:pt x="91" y="192"/>
                    <a:pt x="91" y="192"/>
                    <a:pt x="91" y="192"/>
                  </a:cubicBezTo>
                  <a:cubicBezTo>
                    <a:pt x="91" y="192"/>
                    <a:pt x="91" y="192"/>
                    <a:pt x="91" y="192"/>
                  </a:cubicBezTo>
                  <a:cubicBezTo>
                    <a:pt x="93" y="190"/>
                    <a:pt x="93" y="190"/>
                    <a:pt x="93" y="190"/>
                  </a:cubicBezTo>
                  <a:cubicBezTo>
                    <a:pt x="93" y="191"/>
                    <a:pt x="94" y="192"/>
                    <a:pt x="94" y="191"/>
                  </a:cubicBezTo>
                  <a:cubicBezTo>
                    <a:pt x="95" y="189"/>
                    <a:pt x="93" y="191"/>
                    <a:pt x="94" y="189"/>
                  </a:cubicBezTo>
                  <a:cubicBezTo>
                    <a:pt x="95" y="189"/>
                    <a:pt x="95" y="190"/>
                    <a:pt x="96" y="190"/>
                  </a:cubicBezTo>
                  <a:cubicBezTo>
                    <a:pt x="96" y="190"/>
                    <a:pt x="96" y="190"/>
                    <a:pt x="98" y="189"/>
                  </a:cubicBezTo>
                  <a:cubicBezTo>
                    <a:pt x="97" y="188"/>
                    <a:pt x="98" y="189"/>
                    <a:pt x="97" y="187"/>
                  </a:cubicBezTo>
                  <a:cubicBezTo>
                    <a:pt x="98" y="186"/>
                    <a:pt x="100" y="184"/>
                    <a:pt x="101" y="182"/>
                  </a:cubicBezTo>
                  <a:cubicBezTo>
                    <a:pt x="102" y="181"/>
                    <a:pt x="102" y="181"/>
                    <a:pt x="102" y="181"/>
                  </a:cubicBezTo>
                  <a:cubicBezTo>
                    <a:pt x="104" y="180"/>
                    <a:pt x="103" y="180"/>
                    <a:pt x="104" y="179"/>
                  </a:cubicBezTo>
                  <a:cubicBezTo>
                    <a:pt x="103" y="177"/>
                    <a:pt x="104" y="179"/>
                    <a:pt x="103" y="178"/>
                  </a:cubicBezTo>
                  <a:cubicBezTo>
                    <a:pt x="104" y="177"/>
                    <a:pt x="104" y="178"/>
                    <a:pt x="104" y="177"/>
                  </a:cubicBezTo>
                  <a:cubicBezTo>
                    <a:pt x="104" y="177"/>
                    <a:pt x="104" y="177"/>
                    <a:pt x="104" y="177"/>
                  </a:cubicBezTo>
                  <a:cubicBezTo>
                    <a:pt x="104" y="175"/>
                    <a:pt x="103" y="175"/>
                    <a:pt x="103" y="174"/>
                  </a:cubicBezTo>
                  <a:cubicBezTo>
                    <a:pt x="104" y="175"/>
                    <a:pt x="103" y="174"/>
                    <a:pt x="105" y="175"/>
                  </a:cubicBezTo>
                  <a:cubicBezTo>
                    <a:pt x="105" y="175"/>
                    <a:pt x="106" y="175"/>
                    <a:pt x="106" y="175"/>
                  </a:cubicBezTo>
                  <a:cubicBezTo>
                    <a:pt x="106" y="175"/>
                    <a:pt x="106" y="175"/>
                    <a:pt x="106" y="175"/>
                  </a:cubicBezTo>
                  <a:cubicBezTo>
                    <a:pt x="106" y="175"/>
                    <a:pt x="106" y="175"/>
                    <a:pt x="106" y="175"/>
                  </a:cubicBezTo>
                  <a:cubicBezTo>
                    <a:pt x="107" y="175"/>
                    <a:pt x="107" y="175"/>
                    <a:pt x="107" y="175"/>
                  </a:cubicBezTo>
                  <a:cubicBezTo>
                    <a:pt x="108" y="174"/>
                    <a:pt x="107" y="175"/>
                    <a:pt x="108" y="174"/>
                  </a:cubicBezTo>
                  <a:cubicBezTo>
                    <a:pt x="110" y="171"/>
                    <a:pt x="110" y="171"/>
                    <a:pt x="110" y="171"/>
                  </a:cubicBezTo>
                  <a:cubicBezTo>
                    <a:pt x="110" y="171"/>
                    <a:pt x="110" y="171"/>
                    <a:pt x="110" y="170"/>
                  </a:cubicBezTo>
                  <a:cubicBezTo>
                    <a:pt x="111" y="169"/>
                    <a:pt x="110" y="170"/>
                    <a:pt x="111" y="169"/>
                  </a:cubicBezTo>
                  <a:cubicBezTo>
                    <a:pt x="111" y="169"/>
                    <a:pt x="111" y="169"/>
                    <a:pt x="111" y="169"/>
                  </a:cubicBezTo>
                  <a:cubicBezTo>
                    <a:pt x="112" y="168"/>
                    <a:pt x="113" y="166"/>
                    <a:pt x="114" y="165"/>
                  </a:cubicBezTo>
                  <a:cubicBezTo>
                    <a:pt x="114" y="163"/>
                    <a:pt x="114" y="163"/>
                    <a:pt x="115" y="162"/>
                  </a:cubicBezTo>
                  <a:cubicBezTo>
                    <a:pt x="118" y="157"/>
                    <a:pt x="117" y="153"/>
                    <a:pt x="115" y="148"/>
                  </a:cubicBezTo>
                  <a:cubicBezTo>
                    <a:pt x="114" y="145"/>
                    <a:pt x="114" y="145"/>
                    <a:pt x="114" y="145"/>
                  </a:cubicBezTo>
                  <a:cubicBezTo>
                    <a:pt x="113" y="143"/>
                    <a:pt x="114" y="143"/>
                    <a:pt x="113" y="142"/>
                  </a:cubicBezTo>
                  <a:cubicBezTo>
                    <a:pt x="112" y="139"/>
                    <a:pt x="112" y="139"/>
                    <a:pt x="112" y="139"/>
                  </a:cubicBezTo>
                  <a:cubicBezTo>
                    <a:pt x="111" y="136"/>
                    <a:pt x="110" y="128"/>
                    <a:pt x="109" y="125"/>
                  </a:cubicBezTo>
                  <a:cubicBezTo>
                    <a:pt x="108" y="117"/>
                    <a:pt x="108" y="117"/>
                    <a:pt x="108" y="117"/>
                  </a:cubicBezTo>
                  <a:cubicBezTo>
                    <a:pt x="107" y="113"/>
                    <a:pt x="109" y="114"/>
                    <a:pt x="106" y="111"/>
                  </a:cubicBezTo>
                  <a:cubicBezTo>
                    <a:pt x="107" y="108"/>
                    <a:pt x="107" y="108"/>
                    <a:pt x="107" y="108"/>
                  </a:cubicBezTo>
                  <a:cubicBezTo>
                    <a:pt x="105" y="109"/>
                    <a:pt x="105" y="109"/>
                    <a:pt x="105" y="109"/>
                  </a:cubicBezTo>
                  <a:cubicBezTo>
                    <a:pt x="106" y="109"/>
                    <a:pt x="105" y="108"/>
                    <a:pt x="105" y="109"/>
                  </a:cubicBezTo>
                  <a:cubicBezTo>
                    <a:pt x="105" y="110"/>
                    <a:pt x="104" y="108"/>
                    <a:pt x="105" y="110"/>
                  </a:cubicBezTo>
                  <a:cubicBezTo>
                    <a:pt x="104" y="111"/>
                    <a:pt x="104" y="112"/>
                    <a:pt x="104" y="114"/>
                  </a:cubicBezTo>
                  <a:cubicBezTo>
                    <a:pt x="105" y="113"/>
                    <a:pt x="105" y="113"/>
                    <a:pt x="106" y="112"/>
                  </a:cubicBezTo>
                  <a:cubicBezTo>
                    <a:pt x="107" y="113"/>
                    <a:pt x="107" y="115"/>
                    <a:pt x="107" y="116"/>
                  </a:cubicBezTo>
                  <a:cubicBezTo>
                    <a:pt x="106" y="123"/>
                    <a:pt x="107" y="122"/>
                    <a:pt x="107" y="123"/>
                  </a:cubicBezTo>
                  <a:cubicBezTo>
                    <a:pt x="107" y="126"/>
                    <a:pt x="107" y="124"/>
                    <a:pt x="106" y="125"/>
                  </a:cubicBezTo>
                  <a:cubicBezTo>
                    <a:pt x="106" y="130"/>
                    <a:pt x="106" y="130"/>
                    <a:pt x="106" y="130"/>
                  </a:cubicBezTo>
                  <a:cubicBezTo>
                    <a:pt x="105" y="134"/>
                    <a:pt x="106" y="132"/>
                    <a:pt x="107" y="136"/>
                  </a:cubicBezTo>
                  <a:cubicBezTo>
                    <a:pt x="107" y="145"/>
                    <a:pt x="107" y="145"/>
                    <a:pt x="107" y="145"/>
                  </a:cubicBezTo>
                  <a:cubicBezTo>
                    <a:pt x="107" y="145"/>
                    <a:pt x="107" y="144"/>
                    <a:pt x="108" y="146"/>
                  </a:cubicBezTo>
                  <a:cubicBezTo>
                    <a:pt x="108" y="147"/>
                    <a:pt x="108" y="149"/>
                    <a:pt x="108" y="150"/>
                  </a:cubicBezTo>
                  <a:cubicBezTo>
                    <a:pt x="108" y="153"/>
                    <a:pt x="108" y="152"/>
                    <a:pt x="107" y="153"/>
                  </a:cubicBezTo>
                  <a:cubicBezTo>
                    <a:pt x="107" y="155"/>
                    <a:pt x="107" y="155"/>
                    <a:pt x="106" y="156"/>
                  </a:cubicBezTo>
                  <a:cubicBezTo>
                    <a:pt x="106" y="158"/>
                    <a:pt x="105" y="159"/>
                    <a:pt x="105" y="160"/>
                  </a:cubicBezTo>
                  <a:cubicBezTo>
                    <a:pt x="104" y="164"/>
                    <a:pt x="102" y="165"/>
                    <a:pt x="100" y="168"/>
                  </a:cubicBezTo>
                  <a:cubicBezTo>
                    <a:pt x="100" y="169"/>
                    <a:pt x="100" y="168"/>
                    <a:pt x="100" y="169"/>
                  </a:cubicBezTo>
                  <a:cubicBezTo>
                    <a:pt x="98" y="171"/>
                    <a:pt x="98" y="174"/>
                    <a:pt x="96" y="175"/>
                  </a:cubicBezTo>
                  <a:cubicBezTo>
                    <a:pt x="96" y="176"/>
                    <a:pt x="96" y="176"/>
                    <a:pt x="96" y="176"/>
                  </a:cubicBezTo>
                  <a:cubicBezTo>
                    <a:pt x="96" y="176"/>
                    <a:pt x="95" y="176"/>
                    <a:pt x="95" y="176"/>
                  </a:cubicBezTo>
                  <a:cubicBezTo>
                    <a:pt x="77" y="191"/>
                    <a:pt x="77" y="191"/>
                    <a:pt x="77" y="191"/>
                  </a:cubicBezTo>
                  <a:cubicBezTo>
                    <a:pt x="77" y="191"/>
                    <a:pt x="76" y="191"/>
                    <a:pt x="75" y="192"/>
                  </a:cubicBezTo>
                  <a:cubicBezTo>
                    <a:pt x="74" y="192"/>
                    <a:pt x="73" y="193"/>
                    <a:pt x="73" y="193"/>
                  </a:cubicBezTo>
                  <a:cubicBezTo>
                    <a:pt x="70" y="195"/>
                    <a:pt x="70" y="196"/>
                    <a:pt x="66" y="198"/>
                  </a:cubicBezTo>
                  <a:cubicBezTo>
                    <a:pt x="64" y="198"/>
                    <a:pt x="64" y="198"/>
                    <a:pt x="64" y="198"/>
                  </a:cubicBezTo>
                  <a:cubicBezTo>
                    <a:pt x="62" y="199"/>
                    <a:pt x="61" y="198"/>
                    <a:pt x="60" y="197"/>
                  </a:cubicBezTo>
                  <a:cubicBezTo>
                    <a:pt x="57" y="195"/>
                    <a:pt x="57" y="195"/>
                    <a:pt x="57" y="195"/>
                  </a:cubicBezTo>
                  <a:cubicBezTo>
                    <a:pt x="53" y="193"/>
                    <a:pt x="53" y="191"/>
                    <a:pt x="53" y="187"/>
                  </a:cubicBezTo>
                  <a:cubicBezTo>
                    <a:pt x="54" y="186"/>
                    <a:pt x="55" y="183"/>
                    <a:pt x="55" y="181"/>
                  </a:cubicBezTo>
                  <a:cubicBezTo>
                    <a:pt x="57" y="179"/>
                    <a:pt x="57" y="179"/>
                    <a:pt x="57" y="179"/>
                  </a:cubicBezTo>
                  <a:cubicBezTo>
                    <a:pt x="57" y="179"/>
                    <a:pt x="57" y="178"/>
                    <a:pt x="57" y="177"/>
                  </a:cubicBezTo>
                  <a:cubicBezTo>
                    <a:pt x="57" y="177"/>
                    <a:pt x="57" y="177"/>
                    <a:pt x="57" y="177"/>
                  </a:cubicBezTo>
                  <a:cubicBezTo>
                    <a:pt x="59" y="171"/>
                    <a:pt x="58" y="170"/>
                    <a:pt x="58" y="167"/>
                  </a:cubicBezTo>
                  <a:cubicBezTo>
                    <a:pt x="58" y="167"/>
                    <a:pt x="59" y="166"/>
                    <a:pt x="59" y="166"/>
                  </a:cubicBezTo>
                  <a:cubicBezTo>
                    <a:pt x="65" y="154"/>
                    <a:pt x="65" y="154"/>
                    <a:pt x="65" y="154"/>
                  </a:cubicBezTo>
                  <a:cubicBezTo>
                    <a:pt x="67" y="151"/>
                    <a:pt x="67" y="152"/>
                    <a:pt x="69" y="148"/>
                  </a:cubicBezTo>
                  <a:cubicBezTo>
                    <a:pt x="68" y="148"/>
                    <a:pt x="67" y="148"/>
                    <a:pt x="67" y="148"/>
                  </a:cubicBezTo>
                  <a:cubicBezTo>
                    <a:pt x="66" y="149"/>
                    <a:pt x="68" y="148"/>
                    <a:pt x="67" y="148"/>
                  </a:cubicBezTo>
                  <a:cubicBezTo>
                    <a:pt x="66" y="149"/>
                    <a:pt x="66" y="149"/>
                    <a:pt x="66" y="149"/>
                  </a:cubicBezTo>
                  <a:cubicBezTo>
                    <a:pt x="66" y="149"/>
                    <a:pt x="65" y="149"/>
                    <a:pt x="65" y="149"/>
                  </a:cubicBezTo>
                  <a:cubicBezTo>
                    <a:pt x="64" y="151"/>
                    <a:pt x="65" y="149"/>
                    <a:pt x="65" y="150"/>
                  </a:cubicBezTo>
                  <a:cubicBezTo>
                    <a:pt x="62" y="154"/>
                    <a:pt x="62" y="154"/>
                    <a:pt x="62" y="154"/>
                  </a:cubicBezTo>
                  <a:cubicBezTo>
                    <a:pt x="61" y="154"/>
                    <a:pt x="61" y="154"/>
                    <a:pt x="61" y="154"/>
                  </a:cubicBezTo>
                  <a:cubicBezTo>
                    <a:pt x="61" y="154"/>
                    <a:pt x="61" y="154"/>
                    <a:pt x="61" y="154"/>
                  </a:cubicBezTo>
                  <a:cubicBezTo>
                    <a:pt x="59" y="160"/>
                    <a:pt x="59" y="160"/>
                    <a:pt x="59" y="160"/>
                  </a:cubicBezTo>
                  <a:cubicBezTo>
                    <a:pt x="58" y="158"/>
                    <a:pt x="59" y="159"/>
                    <a:pt x="57" y="159"/>
                  </a:cubicBezTo>
                  <a:cubicBezTo>
                    <a:pt x="54" y="158"/>
                    <a:pt x="55" y="157"/>
                    <a:pt x="53" y="159"/>
                  </a:cubicBezTo>
                  <a:cubicBezTo>
                    <a:pt x="52" y="160"/>
                    <a:pt x="52" y="160"/>
                    <a:pt x="52" y="160"/>
                  </a:cubicBezTo>
                  <a:cubicBezTo>
                    <a:pt x="51" y="159"/>
                    <a:pt x="49" y="159"/>
                    <a:pt x="49" y="158"/>
                  </a:cubicBezTo>
                  <a:cubicBezTo>
                    <a:pt x="48" y="159"/>
                    <a:pt x="46" y="162"/>
                    <a:pt x="47" y="163"/>
                  </a:cubicBezTo>
                  <a:cubicBezTo>
                    <a:pt x="46" y="163"/>
                    <a:pt x="46" y="163"/>
                    <a:pt x="46" y="163"/>
                  </a:cubicBezTo>
                  <a:cubicBezTo>
                    <a:pt x="47" y="161"/>
                    <a:pt x="47" y="161"/>
                    <a:pt x="45" y="160"/>
                  </a:cubicBezTo>
                  <a:cubicBezTo>
                    <a:pt x="45" y="163"/>
                    <a:pt x="45" y="166"/>
                    <a:pt x="46" y="168"/>
                  </a:cubicBezTo>
                  <a:cubicBezTo>
                    <a:pt x="46" y="169"/>
                    <a:pt x="46" y="169"/>
                    <a:pt x="46" y="169"/>
                  </a:cubicBezTo>
                  <a:cubicBezTo>
                    <a:pt x="44" y="169"/>
                    <a:pt x="44" y="171"/>
                    <a:pt x="44" y="172"/>
                  </a:cubicBezTo>
                  <a:cubicBezTo>
                    <a:pt x="44" y="174"/>
                    <a:pt x="44" y="174"/>
                    <a:pt x="44" y="174"/>
                  </a:cubicBezTo>
                  <a:cubicBezTo>
                    <a:pt x="43" y="174"/>
                    <a:pt x="43" y="174"/>
                    <a:pt x="43" y="174"/>
                  </a:cubicBezTo>
                  <a:cubicBezTo>
                    <a:pt x="43" y="176"/>
                    <a:pt x="43" y="176"/>
                    <a:pt x="43" y="176"/>
                  </a:cubicBezTo>
                  <a:cubicBezTo>
                    <a:pt x="44" y="177"/>
                    <a:pt x="44" y="178"/>
                    <a:pt x="44" y="180"/>
                  </a:cubicBezTo>
                  <a:cubicBezTo>
                    <a:pt x="45" y="179"/>
                    <a:pt x="45" y="180"/>
                    <a:pt x="45" y="179"/>
                  </a:cubicBezTo>
                  <a:cubicBezTo>
                    <a:pt x="46" y="182"/>
                    <a:pt x="44" y="179"/>
                    <a:pt x="45" y="182"/>
                  </a:cubicBezTo>
                  <a:cubicBezTo>
                    <a:pt x="44" y="182"/>
                    <a:pt x="44" y="182"/>
                    <a:pt x="43" y="182"/>
                  </a:cubicBezTo>
                  <a:cubicBezTo>
                    <a:pt x="43" y="183"/>
                    <a:pt x="43" y="183"/>
                    <a:pt x="43" y="183"/>
                  </a:cubicBezTo>
                  <a:cubicBezTo>
                    <a:pt x="43" y="183"/>
                    <a:pt x="43" y="183"/>
                    <a:pt x="43" y="183"/>
                  </a:cubicBezTo>
                  <a:cubicBezTo>
                    <a:pt x="43" y="185"/>
                    <a:pt x="43" y="185"/>
                    <a:pt x="43" y="185"/>
                  </a:cubicBezTo>
                  <a:cubicBezTo>
                    <a:pt x="43" y="187"/>
                    <a:pt x="43" y="187"/>
                    <a:pt x="43" y="188"/>
                  </a:cubicBezTo>
                  <a:cubicBezTo>
                    <a:pt x="43" y="190"/>
                    <a:pt x="44" y="192"/>
                    <a:pt x="45" y="192"/>
                  </a:cubicBezTo>
                  <a:cubicBezTo>
                    <a:pt x="45" y="193"/>
                    <a:pt x="45" y="193"/>
                    <a:pt x="45" y="193"/>
                  </a:cubicBezTo>
                  <a:cubicBezTo>
                    <a:pt x="46" y="194"/>
                    <a:pt x="44" y="193"/>
                    <a:pt x="46" y="195"/>
                  </a:cubicBezTo>
                  <a:cubicBezTo>
                    <a:pt x="45" y="196"/>
                    <a:pt x="47" y="195"/>
                    <a:pt x="46" y="196"/>
                  </a:cubicBezTo>
                  <a:cubicBezTo>
                    <a:pt x="45" y="197"/>
                    <a:pt x="45" y="197"/>
                    <a:pt x="45" y="197"/>
                  </a:cubicBezTo>
                  <a:cubicBezTo>
                    <a:pt x="47" y="199"/>
                    <a:pt x="45" y="197"/>
                    <a:pt x="46" y="199"/>
                  </a:cubicBezTo>
                  <a:cubicBezTo>
                    <a:pt x="46" y="202"/>
                    <a:pt x="50" y="212"/>
                    <a:pt x="51" y="214"/>
                  </a:cubicBezTo>
                  <a:cubicBezTo>
                    <a:pt x="54" y="213"/>
                    <a:pt x="54" y="213"/>
                    <a:pt x="54" y="213"/>
                  </a:cubicBezTo>
                  <a:cubicBezTo>
                    <a:pt x="54" y="213"/>
                    <a:pt x="55" y="214"/>
                    <a:pt x="54" y="212"/>
                  </a:cubicBezTo>
                  <a:cubicBezTo>
                    <a:pt x="56" y="212"/>
                    <a:pt x="56" y="210"/>
                    <a:pt x="57" y="209"/>
                  </a:cubicBezTo>
                  <a:cubicBezTo>
                    <a:pt x="57" y="209"/>
                    <a:pt x="57" y="209"/>
                    <a:pt x="58" y="209"/>
                  </a:cubicBezTo>
                  <a:cubicBezTo>
                    <a:pt x="58" y="209"/>
                    <a:pt x="58" y="209"/>
                    <a:pt x="58" y="208"/>
                  </a:cubicBezTo>
                  <a:cubicBezTo>
                    <a:pt x="60" y="208"/>
                    <a:pt x="60" y="208"/>
                    <a:pt x="60" y="208"/>
                  </a:cubicBezTo>
                  <a:cubicBezTo>
                    <a:pt x="60" y="208"/>
                    <a:pt x="60" y="208"/>
                    <a:pt x="60" y="208"/>
                  </a:cubicBezTo>
                  <a:cubicBezTo>
                    <a:pt x="61" y="208"/>
                    <a:pt x="61" y="208"/>
                    <a:pt x="61" y="208"/>
                  </a:cubicBezTo>
                  <a:cubicBezTo>
                    <a:pt x="61" y="208"/>
                    <a:pt x="61" y="208"/>
                    <a:pt x="61" y="208"/>
                  </a:cubicBezTo>
                  <a:cubicBezTo>
                    <a:pt x="72" y="206"/>
                    <a:pt x="72" y="206"/>
                    <a:pt x="72" y="206"/>
                  </a:cubicBezTo>
                  <a:cubicBezTo>
                    <a:pt x="73" y="206"/>
                    <a:pt x="73" y="206"/>
                    <a:pt x="74" y="206"/>
                  </a:cubicBezTo>
                  <a:cubicBezTo>
                    <a:pt x="75" y="204"/>
                    <a:pt x="77" y="206"/>
                    <a:pt x="79" y="203"/>
                  </a:cubicBezTo>
                  <a:cubicBezTo>
                    <a:pt x="80" y="204"/>
                    <a:pt x="80" y="203"/>
                    <a:pt x="81" y="204"/>
                  </a:cubicBezTo>
                  <a:cubicBezTo>
                    <a:pt x="81" y="204"/>
                    <a:pt x="80" y="203"/>
                    <a:pt x="80" y="202"/>
                  </a:cubicBezTo>
                  <a:cubicBezTo>
                    <a:pt x="83" y="202"/>
                    <a:pt x="84" y="197"/>
                    <a:pt x="87" y="196"/>
                  </a:cubicBezTo>
                  <a:cubicBezTo>
                    <a:pt x="83" y="202"/>
                    <a:pt x="83" y="202"/>
                    <a:pt x="83" y="202"/>
                  </a:cubicBezTo>
                  <a:cubicBezTo>
                    <a:pt x="84" y="202"/>
                    <a:pt x="85" y="202"/>
                    <a:pt x="87" y="202"/>
                  </a:cubicBezTo>
                  <a:cubicBezTo>
                    <a:pt x="87" y="202"/>
                    <a:pt x="87" y="202"/>
                    <a:pt x="87" y="202"/>
                  </a:cubicBezTo>
                  <a:cubicBezTo>
                    <a:pt x="98" y="200"/>
                    <a:pt x="98" y="200"/>
                    <a:pt x="98" y="200"/>
                  </a:cubicBezTo>
                  <a:cubicBezTo>
                    <a:pt x="99" y="197"/>
                    <a:pt x="98" y="202"/>
                    <a:pt x="99" y="199"/>
                  </a:cubicBezTo>
                  <a:cubicBezTo>
                    <a:pt x="103" y="199"/>
                    <a:pt x="103" y="199"/>
                    <a:pt x="103" y="199"/>
                  </a:cubicBezTo>
                  <a:cubicBezTo>
                    <a:pt x="102" y="198"/>
                    <a:pt x="103" y="198"/>
                    <a:pt x="106" y="198"/>
                  </a:cubicBezTo>
                  <a:cubicBezTo>
                    <a:pt x="105" y="196"/>
                    <a:pt x="105" y="196"/>
                    <a:pt x="105" y="196"/>
                  </a:cubicBezTo>
                  <a:cubicBezTo>
                    <a:pt x="107" y="197"/>
                    <a:pt x="107" y="197"/>
                    <a:pt x="107" y="197"/>
                  </a:cubicBezTo>
                  <a:cubicBezTo>
                    <a:pt x="107" y="197"/>
                    <a:pt x="107" y="197"/>
                    <a:pt x="107" y="197"/>
                  </a:cubicBezTo>
                  <a:cubicBezTo>
                    <a:pt x="108" y="197"/>
                    <a:pt x="108" y="197"/>
                    <a:pt x="108" y="197"/>
                  </a:cubicBezTo>
                  <a:cubicBezTo>
                    <a:pt x="107" y="195"/>
                    <a:pt x="107" y="196"/>
                    <a:pt x="108" y="196"/>
                  </a:cubicBezTo>
                  <a:cubicBezTo>
                    <a:pt x="108" y="196"/>
                    <a:pt x="108" y="194"/>
                    <a:pt x="108" y="197"/>
                  </a:cubicBezTo>
                  <a:cubicBezTo>
                    <a:pt x="109" y="196"/>
                    <a:pt x="109" y="196"/>
                    <a:pt x="109" y="196"/>
                  </a:cubicBezTo>
                  <a:cubicBezTo>
                    <a:pt x="109" y="196"/>
                    <a:pt x="110" y="196"/>
                    <a:pt x="110" y="196"/>
                  </a:cubicBezTo>
                  <a:cubicBezTo>
                    <a:pt x="109" y="194"/>
                    <a:pt x="109" y="194"/>
                    <a:pt x="109" y="194"/>
                  </a:cubicBezTo>
                  <a:cubicBezTo>
                    <a:pt x="111" y="195"/>
                    <a:pt x="110" y="195"/>
                    <a:pt x="110" y="196"/>
                  </a:cubicBezTo>
                  <a:cubicBezTo>
                    <a:pt x="113" y="196"/>
                    <a:pt x="111" y="196"/>
                    <a:pt x="114" y="196"/>
                  </a:cubicBezTo>
                  <a:cubicBezTo>
                    <a:pt x="116" y="194"/>
                    <a:pt x="115" y="195"/>
                    <a:pt x="118" y="194"/>
                  </a:cubicBezTo>
                  <a:cubicBezTo>
                    <a:pt x="117" y="193"/>
                    <a:pt x="117" y="193"/>
                    <a:pt x="117" y="193"/>
                  </a:cubicBezTo>
                  <a:cubicBezTo>
                    <a:pt x="117" y="193"/>
                    <a:pt x="116" y="193"/>
                    <a:pt x="116" y="193"/>
                  </a:cubicBezTo>
                  <a:cubicBezTo>
                    <a:pt x="116" y="193"/>
                    <a:pt x="116" y="193"/>
                    <a:pt x="115" y="192"/>
                  </a:cubicBezTo>
                  <a:cubicBezTo>
                    <a:pt x="115" y="193"/>
                    <a:pt x="115" y="191"/>
                    <a:pt x="115" y="193"/>
                  </a:cubicBezTo>
                  <a:cubicBezTo>
                    <a:pt x="113" y="193"/>
                    <a:pt x="114" y="194"/>
                    <a:pt x="113" y="191"/>
                  </a:cubicBezTo>
                  <a:cubicBezTo>
                    <a:pt x="114" y="192"/>
                    <a:pt x="113" y="192"/>
                    <a:pt x="114" y="192"/>
                  </a:cubicBezTo>
                  <a:cubicBezTo>
                    <a:pt x="114" y="192"/>
                    <a:pt x="114" y="191"/>
                    <a:pt x="114" y="190"/>
                  </a:cubicBezTo>
                  <a:cubicBezTo>
                    <a:pt x="114" y="191"/>
                    <a:pt x="113" y="190"/>
                    <a:pt x="114" y="191"/>
                  </a:cubicBezTo>
                  <a:cubicBezTo>
                    <a:pt x="115" y="192"/>
                    <a:pt x="114" y="191"/>
                    <a:pt x="115" y="192"/>
                  </a:cubicBezTo>
                  <a:cubicBezTo>
                    <a:pt x="115" y="189"/>
                    <a:pt x="115" y="189"/>
                    <a:pt x="115" y="189"/>
                  </a:cubicBezTo>
                  <a:cubicBezTo>
                    <a:pt x="116" y="189"/>
                    <a:pt x="116" y="190"/>
                    <a:pt x="117" y="192"/>
                  </a:cubicBezTo>
                  <a:cubicBezTo>
                    <a:pt x="119" y="195"/>
                    <a:pt x="118" y="191"/>
                    <a:pt x="119" y="193"/>
                  </a:cubicBezTo>
                  <a:cubicBezTo>
                    <a:pt x="121" y="193"/>
                    <a:pt x="121" y="193"/>
                    <a:pt x="121" y="193"/>
                  </a:cubicBezTo>
                  <a:cubicBezTo>
                    <a:pt x="122" y="191"/>
                    <a:pt x="122" y="191"/>
                    <a:pt x="122" y="191"/>
                  </a:cubicBezTo>
                  <a:cubicBezTo>
                    <a:pt x="120" y="191"/>
                    <a:pt x="121" y="191"/>
                    <a:pt x="120" y="191"/>
                  </a:cubicBezTo>
                  <a:cubicBezTo>
                    <a:pt x="116" y="188"/>
                    <a:pt x="117" y="189"/>
                    <a:pt x="115" y="186"/>
                  </a:cubicBezTo>
                  <a:cubicBezTo>
                    <a:pt x="117" y="187"/>
                    <a:pt x="115" y="187"/>
                    <a:pt x="118" y="187"/>
                  </a:cubicBezTo>
                  <a:cubicBezTo>
                    <a:pt x="118" y="186"/>
                    <a:pt x="118" y="187"/>
                    <a:pt x="118" y="186"/>
                  </a:cubicBezTo>
                  <a:cubicBezTo>
                    <a:pt x="120" y="186"/>
                    <a:pt x="120" y="186"/>
                    <a:pt x="120" y="186"/>
                  </a:cubicBezTo>
                  <a:cubicBezTo>
                    <a:pt x="119" y="185"/>
                    <a:pt x="119" y="185"/>
                    <a:pt x="118" y="184"/>
                  </a:cubicBezTo>
                  <a:cubicBezTo>
                    <a:pt x="118" y="184"/>
                    <a:pt x="118" y="184"/>
                    <a:pt x="118" y="184"/>
                  </a:cubicBezTo>
                  <a:cubicBezTo>
                    <a:pt x="118" y="184"/>
                    <a:pt x="118" y="184"/>
                    <a:pt x="118" y="184"/>
                  </a:cubicBezTo>
                  <a:cubicBezTo>
                    <a:pt x="120" y="183"/>
                    <a:pt x="122" y="185"/>
                    <a:pt x="125" y="186"/>
                  </a:cubicBezTo>
                  <a:cubicBezTo>
                    <a:pt x="126" y="187"/>
                    <a:pt x="126" y="186"/>
                    <a:pt x="126" y="186"/>
                  </a:cubicBezTo>
                  <a:cubicBezTo>
                    <a:pt x="126" y="187"/>
                    <a:pt x="127" y="188"/>
                    <a:pt x="129" y="187"/>
                  </a:cubicBezTo>
                  <a:close/>
                  <a:moveTo>
                    <a:pt x="93" y="89"/>
                  </a:moveTo>
                  <a:cubicBezTo>
                    <a:pt x="93" y="89"/>
                    <a:pt x="93" y="89"/>
                    <a:pt x="93" y="90"/>
                  </a:cubicBezTo>
                  <a:cubicBezTo>
                    <a:pt x="93" y="90"/>
                    <a:pt x="94" y="90"/>
                    <a:pt x="92" y="90"/>
                  </a:cubicBezTo>
                  <a:cubicBezTo>
                    <a:pt x="92" y="89"/>
                    <a:pt x="92" y="89"/>
                    <a:pt x="93" y="89"/>
                  </a:cubicBezTo>
                  <a:close/>
                  <a:moveTo>
                    <a:pt x="94" y="88"/>
                  </a:moveTo>
                  <a:cubicBezTo>
                    <a:pt x="94" y="88"/>
                    <a:pt x="95" y="89"/>
                    <a:pt x="94" y="88"/>
                  </a:cubicBezTo>
                  <a:cubicBezTo>
                    <a:pt x="94" y="88"/>
                    <a:pt x="93" y="87"/>
                    <a:pt x="94" y="88"/>
                  </a:cubicBezTo>
                  <a:close/>
                  <a:moveTo>
                    <a:pt x="54" y="140"/>
                  </a:moveTo>
                  <a:cubicBezTo>
                    <a:pt x="56" y="139"/>
                    <a:pt x="55" y="139"/>
                    <a:pt x="56" y="140"/>
                  </a:cubicBezTo>
                  <a:cubicBezTo>
                    <a:pt x="56" y="136"/>
                    <a:pt x="57" y="139"/>
                    <a:pt x="57" y="136"/>
                  </a:cubicBezTo>
                  <a:cubicBezTo>
                    <a:pt x="57" y="134"/>
                    <a:pt x="56" y="135"/>
                    <a:pt x="56" y="132"/>
                  </a:cubicBezTo>
                  <a:cubicBezTo>
                    <a:pt x="56" y="132"/>
                    <a:pt x="57" y="132"/>
                    <a:pt x="57" y="132"/>
                  </a:cubicBezTo>
                  <a:cubicBezTo>
                    <a:pt x="58" y="132"/>
                    <a:pt x="58" y="132"/>
                    <a:pt x="58" y="132"/>
                  </a:cubicBezTo>
                  <a:cubicBezTo>
                    <a:pt x="60" y="130"/>
                    <a:pt x="59" y="120"/>
                    <a:pt x="59" y="120"/>
                  </a:cubicBezTo>
                  <a:cubicBezTo>
                    <a:pt x="59" y="119"/>
                    <a:pt x="59" y="119"/>
                    <a:pt x="59" y="119"/>
                  </a:cubicBezTo>
                  <a:cubicBezTo>
                    <a:pt x="59" y="118"/>
                    <a:pt x="59" y="118"/>
                    <a:pt x="59" y="118"/>
                  </a:cubicBezTo>
                  <a:cubicBezTo>
                    <a:pt x="58" y="119"/>
                    <a:pt x="58" y="117"/>
                    <a:pt x="58" y="120"/>
                  </a:cubicBezTo>
                  <a:cubicBezTo>
                    <a:pt x="58" y="120"/>
                    <a:pt x="58" y="120"/>
                    <a:pt x="58" y="120"/>
                  </a:cubicBezTo>
                  <a:cubicBezTo>
                    <a:pt x="58" y="120"/>
                    <a:pt x="58" y="121"/>
                    <a:pt x="59" y="121"/>
                  </a:cubicBezTo>
                  <a:cubicBezTo>
                    <a:pt x="59" y="121"/>
                    <a:pt x="59" y="121"/>
                    <a:pt x="59" y="121"/>
                  </a:cubicBezTo>
                  <a:cubicBezTo>
                    <a:pt x="57" y="122"/>
                    <a:pt x="57" y="122"/>
                    <a:pt x="57" y="122"/>
                  </a:cubicBezTo>
                  <a:cubicBezTo>
                    <a:pt x="58" y="122"/>
                    <a:pt x="56" y="123"/>
                    <a:pt x="58" y="123"/>
                  </a:cubicBezTo>
                  <a:cubicBezTo>
                    <a:pt x="57" y="123"/>
                    <a:pt x="58" y="123"/>
                    <a:pt x="57" y="124"/>
                  </a:cubicBezTo>
                  <a:cubicBezTo>
                    <a:pt x="56" y="125"/>
                    <a:pt x="58" y="123"/>
                    <a:pt x="57" y="125"/>
                  </a:cubicBezTo>
                  <a:cubicBezTo>
                    <a:pt x="56" y="127"/>
                    <a:pt x="56" y="127"/>
                    <a:pt x="56" y="127"/>
                  </a:cubicBezTo>
                  <a:cubicBezTo>
                    <a:pt x="55" y="127"/>
                    <a:pt x="55" y="127"/>
                    <a:pt x="55" y="127"/>
                  </a:cubicBezTo>
                  <a:cubicBezTo>
                    <a:pt x="55" y="129"/>
                    <a:pt x="55" y="129"/>
                    <a:pt x="55" y="129"/>
                  </a:cubicBezTo>
                  <a:cubicBezTo>
                    <a:pt x="54" y="128"/>
                    <a:pt x="54" y="127"/>
                    <a:pt x="55" y="125"/>
                  </a:cubicBezTo>
                  <a:cubicBezTo>
                    <a:pt x="54" y="124"/>
                    <a:pt x="54" y="124"/>
                    <a:pt x="54" y="124"/>
                  </a:cubicBezTo>
                  <a:cubicBezTo>
                    <a:pt x="54" y="118"/>
                    <a:pt x="55" y="121"/>
                    <a:pt x="55" y="118"/>
                  </a:cubicBezTo>
                  <a:cubicBezTo>
                    <a:pt x="55" y="118"/>
                    <a:pt x="55" y="117"/>
                    <a:pt x="55" y="116"/>
                  </a:cubicBezTo>
                  <a:cubicBezTo>
                    <a:pt x="56" y="117"/>
                    <a:pt x="56" y="117"/>
                    <a:pt x="56" y="117"/>
                  </a:cubicBezTo>
                  <a:cubicBezTo>
                    <a:pt x="57" y="118"/>
                    <a:pt x="55" y="118"/>
                    <a:pt x="57" y="118"/>
                  </a:cubicBezTo>
                  <a:cubicBezTo>
                    <a:pt x="57" y="118"/>
                    <a:pt x="58" y="116"/>
                    <a:pt x="58" y="116"/>
                  </a:cubicBezTo>
                  <a:cubicBezTo>
                    <a:pt x="56" y="114"/>
                    <a:pt x="56" y="117"/>
                    <a:pt x="56" y="112"/>
                  </a:cubicBezTo>
                  <a:cubicBezTo>
                    <a:pt x="58" y="113"/>
                    <a:pt x="56" y="112"/>
                    <a:pt x="58" y="113"/>
                  </a:cubicBezTo>
                  <a:cubicBezTo>
                    <a:pt x="58" y="112"/>
                    <a:pt x="58" y="112"/>
                    <a:pt x="59" y="111"/>
                  </a:cubicBezTo>
                  <a:cubicBezTo>
                    <a:pt x="59" y="112"/>
                    <a:pt x="59" y="111"/>
                    <a:pt x="59" y="112"/>
                  </a:cubicBezTo>
                  <a:cubicBezTo>
                    <a:pt x="59" y="112"/>
                    <a:pt x="60" y="113"/>
                    <a:pt x="60" y="113"/>
                  </a:cubicBezTo>
                  <a:cubicBezTo>
                    <a:pt x="60" y="112"/>
                    <a:pt x="60" y="111"/>
                    <a:pt x="60" y="111"/>
                  </a:cubicBezTo>
                  <a:cubicBezTo>
                    <a:pt x="60" y="111"/>
                    <a:pt x="61" y="110"/>
                    <a:pt x="61" y="109"/>
                  </a:cubicBezTo>
                  <a:cubicBezTo>
                    <a:pt x="63" y="109"/>
                    <a:pt x="63" y="109"/>
                    <a:pt x="63" y="109"/>
                  </a:cubicBezTo>
                  <a:cubicBezTo>
                    <a:pt x="64" y="109"/>
                    <a:pt x="68" y="106"/>
                    <a:pt x="71" y="105"/>
                  </a:cubicBezTo>
                  <a:cubicBezTo>
                    <a:pt x="71" y="105"/>
                    <a:pt x="72" y="105"/>
                    <a:pt x="72" y="105"/>
                  </a:cubicBezTo>
                  <a:cubicBezTo>
                    <a:pt x="72" y="104"/>
                    <a:pt x="72" y="104"/>
                    <a:pt x="72" y="104"/>
                  </a:cubicBezTo>
                  <a:cubicBezTo>
                    <a:pt x="74" y="104"/>
                    <a:pt x="76" y="103"/>
                    <a:pt x="78" y="102"/>
                  </a:cubicBezTo>
                  <a:cubicBezTo>
                    <a:pt x="82" y="100"/>
                    <a:pt x="81" y="99"/>
                    <a:pt x="83" y="99"/>
                  </a:cubicBezTo>
                  <a:cubicBezTo>
                    <a:pt x="82" y="98"/>
                    <a:pt x="82" y="98"/>
                    <a:pt x="82" y="98"/>
                  </a:cubicBezTo>
                  <a:cubicBezTo>
                    <a:pt x="84" y="98"/>
                    <a:pt x="85" y="97"/>
                    <a:pt x="85" y="95"/>
                  </a:cubicBezTo>
                  <a:cubicBezTo>
                    <a:pt x="86" y="95"/>
                    <a:pt x="87" y="95"/>
                    <a:pt x="87" y="96"/>
                  </a:cubicBezTo>
                  <a:cubicBezTo>
                    <a:pt x="88" y="93"/>
                    <a:pt x="88" y="93"/>
                    <a:pt x="88" y="93"/>
                  </a:cubicBezTo>
                  <a:cubicBezTo>
                    <a:pt x="91" y="92"/>
                    <a:pt x="90" y="93"/>
                    <a:pt x="91" y="90"/>
                  </a:cubicBezTo>
                  <a:cubicBezTo>
                    <a:pt x="91" y="92"/>
                    <a:pt x="91" y="92"/>
                    <a:pt x="92" y="93"/>
                  </a:cubicBezTo>
                  <a:cubicBezTo>
                    <a:pt x="93" y="93"/>
                    <a:pt x="93" y="93"/>
                    <a:pt x="93" y="93"/>
                  </a:cubicBezTo>
                  <a:cubicBezTo>
                    <a:pt x="94" y="91"/>
                    <a:pt x="94" y="91"/>
                    <a:pt x="94" y="91"/>
                  </a:cubicBezTo>
                  <a:cubicBezTo>
                    <a:pt x="94" y="90"/>
                    <a:pt x="95" y="89"/>
                    <a:pt x="96" y="89"/>
                  </a:cubicBezTo>
                  <a:cubicBezTo>
                    <a:pt x="95" y="87"/>
                    <a:pt x="95" y="89"/>
                    <a:pt x="96" y="87"/>
                  </a:cubicBezTo>
                  <a:cubicBezTo>
                    <a:pt x="98" y="86"/>
                    <a:pt x="97" y="86"/>
                    <a:pt x="98" y="86"/>
                  </a:cubicBezTo>
                  <a:cubicBezTo>
                    <a:pt x="98" y="85"/>
                    <a:pt x="99" y="84"/>
                    <a:pt x="99" y="83"/>
                  </a:cubicBezTo>
                  <a:cubicBezTo>
                    <a:pt x="101" y="82"/>
                    <a:pt x="101" y="82"/>
                    <a:pt x="101" y="82"/>
                  </a:cubicBezTo>
                  <a:cubicBezTo>
                    <a:pt x="102" y="84"/>
                    <a:pt x="102" y="82"/>
                    <a:pt x="102" y="85"/>
                  </a:cubicBezTo>
                  <a:cubicBezTo>
                    <a:pt x="103" y="88"/>
                    <a:pt x="103" y="88"/>
                    <a:pt x="103" y="88"/>
                  </a:cubicBezTo>
                  <a:cubicBezTo>
                    <a:pt x="103" y="89"/>
                    <a:pt x="103" y="88"/>
                    <a:pt x="103" y="90"/>
                  </a:cubicBezTo>
                  <a:cubicBezTo>
                    <a:pt x="103" y="90"/>
                    <a:pt x="103" y="90"/>
                    <a:pt x="103" y="90"/>
                  </a:cubicBezTo>
                  <a:cubicBezTo>
                    <a:pt x="103" y="92"/>
                    <a:pt x="103" y="92"/>
                    <a:pt x="104" y="93"/>
                  </a:cubicBezTo>
                  <a:cubicBezTo>
                    <a:pt x="102" y="94"/>
                    <a:pt x="102" y="94"/>
                    <a:pt x="102" y="94"/>
                  </a:cubicBezTo>
                  <a:cubicBezTo>
                    <a:pt x="104" y="96"/>
                    <a:pt x="104" y="96"/>
                    <a:pt x="105" y="99"/>
                  </a:cubicBezTo>
                  <a:cubicBezTo>
                    <a:pt x="106" y="105"/>
                    <a:pt x="106" y="105"/>
                    <a:pt x="106" y="105"/>
                  </a:cubicBezTo>
                  <a:cubicBezTo>
                    <a:pt x="106" y="105"/>
                    <a:pt x="105" y="105"/>
                    <a:pt x="105" y="105"/>
                  </a:cubicBezTo>
                  <a:cubicBezTo>
                    <a:pt x="104" y="106"/>
                    <a:pt x="104" y="106"/>
                    <a:pt x="104" y="106"/>
                  </a:cubicBezTo>
                  <a:cubicBezTo>
                    <a:pt x="104" y="104"/>
                    <a:pt x="105" y="107"/>
                    <a:pt x="102" y="103"/>
                  </a:cubicBezTo>
                  <a:cubicBezTo>
                    <a:pt x="102" y="108"/>
                    <a:pt x="102" y="115"/>
                    <a:pt x="105" y="116"/>
                  </a:cubicBezTo>
                  <a:cubicBezTo>
                    <a:pt x="104" y="123"/>
                    <a:pt x="104" y="123"/>
                    <a:pt x="104" y="123"/>
                  </a:cubicBezTo>
                  <a:cubicBezTo>
                    <a:pt x="103" y="123"/>
                    <a:pt x="103" y="124"/>
                    <a:pt x="103" y="123"/>
                  </a:cubicBezTo>
                  <a:cubicBezTo>
                    <a:pt x="103" y="123"/>
                    <a:pt x="103" y="124"/>
                    <a:pt x="103" y="124"/>
                  </a:cubicBezTo>
                  <a:cubicBezTo>
                    <a:pt x="102" y="123"/>
                    <a:pt x="102" y="123"/>
                    <a:pt x="101" y="122"/>
                  </a:cubicBezTo>
                  <a:cubicBezTo>
                    <a:pt x="99" y="125"/>
                    <a:pt x="99" y="125"/>
                    <a:pt x="99" y="125"/>
                  </a:cubicBezTo>
                  <a:cubicBezTo>
                    <a:pt x="99" y="125"/>
                    <a:pt x="99" y="125"/>
                    <a:pt x="98" y="125"/>
                  </a:cubicBezTo>
                  <a:cubicBezTo>
                    <a:pt x="98" y="125"/>
                    <a:pt x="98" y="125"/>
                    <a:pt x="98" y="125"/>
                  </a:cubicBezTo>
                  <a:cubicBezTo>
                    <a:pt x="98" y="125"/>
                    <a:pt x="98" y="124"/>
                    <a:pt x="98" y="124"/>
                  </a:cubicBezTo>
                  <a:cubicBezTo>
                    <a:pt x="98" y="124"/>
                    <a:pt x="98" y="124"/>
                    <a:pt x="97" y="124"/>
                  </a:cubicBezTo>
                  <a:cubicBezTo>
                    <a:pt x="97" y="124"/>
                    <a:pt x="97" y="124"/>
                    <a:pt x="97" y="123"/>
                  </a:cubicBezTo>
                  <a:cubicBezTo>
                    <a:pt x="93" y="122"/>
                    <a:pt x="93" y="122"/>
                    <a:pt x="93" y="122"/>
                  </a:cubicBezTo>
                  <a:cubicBezTo>
                    <a:pt x="89" y="121"/>
                    <a:pt x="83" y="123"/>
                    <a:pt x="79" y="125"/>
                  </a:cubicBezTo>
                  <a:cubicBezTo>
                    <a:pt x="78" y="126"/>
                    <a:pt x="77" y="128"/>
                    <a:pt x="77" y="130"/>
                  </a:cubicBezTo>
                  <a:cubicBezTo>
                    <a:pt x="76" y="130"/>
                    <a:pt x="76" y="130"/>
                    <a:pt x="75" y="131"/>
                  </a:cubicBezTo>
                  <a:cubicBezTo>
                    <a:pt x="75" y="131"/>
                    <a:pt x="75" y="131"/>
                    <a:pt x="75" y="131"/>
                  </a:cubicBezTo>
                  <a:cubicBezTo>
                    <a:pt x="58" y="145"/>
                    <a:pt x="58" y="145"/>
                    <a:pt x="58" y="145"/>
                  </a:cubicBezTo>
                  <a:cubicBezTo>
                    <a:pt x="57" y="144"/>
                    <a:pt x="57" y="144"/>
                    <a:pt x="57" y="144"/>
                  </a:cubicBezTo>
                  <a:cubicBezTo>
                    <a:pt x="56" y="145"/>
                    <a:pt x="56" y="145"/>
                    <a:pt x="56" y="145"/>
                  </a:cubicBezTo>
                  <a:cubicBezTo>
                    <a:pt x="56" y="143"/>
                    <a:pt x="56" y="144"/>
                    <a:pt x="56" y="142"/>
                  </a:cubicBezTo>
                  <a:cubicBezTo>
                    <a:pt x="55" y="143"/>
                    <a:pt x="55" y="143"/>
                    <a:pt x="55" y="143"/>
                  </a:cubicBezTo>
                  <a:cubicBezTo>
                    <a:pt x="55" y="143"/>
                    <a:pt x="54" y="145"/>
                    <a:pt x="55" y="143"/>
                  </a:cubicBezTo>
                  <a:cubicBezTo>
                    <a:pt x="54" y="143"/>
                    <a:pt x="54" y="143"/>
                    <a:pt x="54" y="142"/>
                  </a:cubicBezTo>
                  <a:cubicBezTo>
                    <a:pt x="54" y="141"/>
                    <a:pt x="54" y="141"/>
                    <a:pt x="54" y="140"/>
                  </a:cubicBezTo>
                  <a:close/>
                  <a:moveTo>
                    <a:pt x="96" y="87"/>
                  </a:moveTo>
                  <a:cubicBezTo>
                    <a:pt x="95" y="88"/>
                    <a:pt x="96" y="88"/>
                    <a:pt x="94" y="87"/>
                  </a:cubicBezTo>
                  <a:cubicBezTo>
                    <a:pt x="95" y="87"/>
                    <a:pt x="94" y="87"/>
                    <a:pt x="95" y="86"/>
                  </a:cubicBezTo>
                  <a:cubicBezTo>
                    <a:pt x="97" y="86"/>
                    <a:pt x="96" y="87"/>
                    <a:pt x="96" y="87"/>
                  </a:cubicBezTo>
                  <a:close/>
                  <a:moveTo>
                    <a:pt x="59" y="92"/>
                  </a:moveTo>
                  <a:cubicBezTo>
                    <a:pt x="62" y="94"/>
                    <a:pt x="62" y="91"/>
                    <a:pt x="63" y="90"/>
                  </a:cubicBezTo>
                  <a:cubicBezTo>
                    <a:pt x="63" y="90"/>
                    <a:pt x="63" y="90"/>
                    <a:pt x="63" y="90"/>
                  </a:cubicBezTo>
                  <a:cubicBezTo>
                    <a:pt x="63" y="88"/>
                    <a:pt x="63" y="88"/>
                    <a:pt x="63" y="88"/>
                  </a:cubicBezTo>
                  <a:cubicBezTo>
                    <a:pt x="65" y="84"/>
                    <a:pt x="62" y="88"/>
                    <a:pt x="66" y="83"/>
                  </a:cubicBezTo>
                  <a:cubicBezTo>
                    <a:pt x="65" y="81"/>
                    <a:pt x="66" y="82"/>
                    <a:pt x="65" y="81"/>
                  </a:cubicBezTo>
                  <a:cubicBezTo>
                    <a:pt x="64" y="84"/>
                    <a:pt x="65" y="81"/>
                    <a:pt x="63" y="84"/>
                  </a:cubicBezTo>
                  <a:cubicBezTo>
                    <a:pt x="62" y="86"/>
                    <a:pt x="61" y="91"/>
                    <a:pt x="59" y="92"/>
                  </a:cubicBezTo>
                  <a:close/>
                  <a:moveTo>
                    <a:pt x="66" y="80"/>
                  </a:moveTo>
                  <a:cubicBezTo>
                    <a:pt x="66" y="81"/>
                    <a:pt x="66" y="81"/>
                    <a:pt x="66" y="81"/>
                  </a:cubicBezTo>
                  <a:cubicBezTo>
                    <a:pt x="66" y="81"/>
                    <a:pt x="66" y="81"/>
                    <a:pt x="65" y="80"/>
                  </a:cubicBezTo>
                  <a:cubicBezTo>
                    <a:pt x="66" y="80"/>
                    <a:pt x="66" y="80"/>
                    <a:pt x="66" y="80"/>
                  </a:cubicBezTo>
                  <a:close/>
                  <a:moveTo>
                    <a:pt x="67" y="78"/>
                  </a:moveTo>
                  <a:cubicBezTo>
                    <a:pt x="66" y="79"/>
                    <a:pt x="67" y="78"/>
                    <a:pt x="66" y="80"/>
                  </a:cubicBezTo>
                  <a:cubicBezTo>
                    <a:pt x="67" y="80"/>
                    <a:pt x="67" y="80"/>
                    <a:pt x="67" y="80"/>
                  </a:cubicBezTo>
                  <a:lnTo>
                    <a:pt x="67" y="78"/>
                  </a:lnTo>
                  <a:close/>
                  <a:moveTo>
                    <a:pt x="67" y="78"/>
                  </a:moveTo>
                  <a:cubicBezTo>
                    <a:pt x="68" y="77"/>
                    <a:pt x="67" y="77"/>
                    <a:pt x="68" y="77"/>
                  </a:cubicBezTo>
                  <a:cubicBezTo>
                    <a:pt x="68" y="78"/>
                    <a:pt x="68" y="77"/>
                    <a:pt x="67" y="78"/>
                  </a:cubicBezTo>
                  <a:close/>
                  <a:moveTo>
                    <a:pt x="70" y="75"/>
                  </a:moveTo>
                  <a:cubicBezTo>
                    <a:pt x="69" y="75"/>
                    <a:pt x="69" y="75"/>
                    <a:pt x="69" y="75"/>
                  </a:cubicBezTo>
                  <a:cubicBezTo>
                    <a:pt x="68" y="77"/>
                    <a:pt x="68" y="77"/>
                    <a:pt x="68" y="77"/>
                  </a:cubicBezTo>
                  <a:cubicBezTo>
                    <a:pt x="69" y="76"/>
                    <a:pt x="69" y="77"/>
                    <a:pt x="69" y="76"/>
                  </a:cubicBezTo>
                  <a:cubicBezTo>
                    <a:pt x="70" y="75"/>
                    <a:pt x="69" y="76"/>
                    <a:pt x="70" y="75"/>
                  </a:cubicBezTo>
                  <a:close/>
                  <a:moveTo>
                    <a:pt x="70" y="75"/>
                  </a:moveTo>
                  <a:cubicBezTo>
                    <a:pt x="69" y="74"/>
                    <a:pt x="69" y="74"/>
                    <a:pt x="69" y="74"/>
                  </a:cubicBezTo>
                  <a:cubicBezTo>
                    <a:pt x="71" y="74"/>
                    <a:pt x="70" y="74"/>
                    <a:pt x="71" y="74"/>
                  </a:cubicBezTo>
                  <a:cubicBezTo>
                    <a:pt x="70" y="75"/>
                    <a:pt x="70" y="75"/>
                    <a:pt x="70" y="75"/>
                  </a:cubicBezTo>
                  <a:close/>
                  <a:moveTo>
                    <a:pt x="71" y="72"/>
                  </a:moveTo>
                  <a:cubicBezTo>
                    <a:pt x="72" y="71"/>
                    <a:pt x="72" y="72"/>
                    <a:pt x="72" y="71"/>
                  </a:cubicBezTo>
                  <a:cubicBezTo>
                    <a:pt x="72" y="72"/>
                    <a:pt x="72" y="72"/>
                    <a:pt x="71" y="73"/>
                  </a:cubicBezTo>
                  <a:cubicBezTo>
                    <a:pt x="71" y="72"/>
                    <a:pt x="71" y="72"/>
                    <a:pt x="71" y="72"/>
                  </a:cubicBezTo>
                  <a:close/>
                  <a:moveTo>
                    <a:pt x="138" y="63"/>
                  </a:moveTo>
                  <a:cubicBezTo>
                    <a:pt x="140" y="61"/>
                    <a:pt x="142" y="60"/>
                    <a:pt x="143" y="58"/>
                  </a:cubicBezTo>
                  <a:cubicBezTo>
                    <a:pt x="144" y="59"/>
                    <a:pt x="144" y="58"/>
                    <a:pt x="144" y="61"/>
                  </a:cubicBezTo>
                  <a:cubicBezTo>
                    <a:pt x="144" y="62"/>
                    <a:pt x="144" y="64"/>
                    <a:pt x="144" y="65"/>
                  </a:cubicBezTo>
                  <a:cubicBezTo>
                    <a:pt x="144" y="65"/>
                    <a:pt x="145" y="70"/>
                    <a:pt x="144" y="72"/>
                  </a:cubicBezTo>
                  <a:cubicBezTo>
                    <a:pt x="144" y="73"/>
                    <a:pt x="144" y="88"/>
                    <a:pt x="145" y="89"/>
                  </a:cubicBezTo>
                  <a:cubicBezTo>
                    <a:pt x="146" y="96"/>
                    <a:pt x="146" y="96"/>
                    <a:pt x="146" y="96"/>
                  </a:cubicBezTo>
                  <a:cubicBezTo>
                    <a:pt x="146" y="98"/>
                    <a:pt x="146" y="100"/>
                    <a:pt x="146" y="102"/>
                  </a:cubicBezTo>
                  <a:cubicBezTo>
                    <a:pt x="147" y="103"/>
                    <a:pt x="147" y="113"/>
                    <a:pt x="148" y="115"/>
                  </a:cubicBezTo>
                  <a:cubicBezTo>
                    <a:pt x="148" y="120"/>
                    <a:pt x="148" y="126"/>
                    <a:pt x="148" y="130"/>
                  </a:cubicBezTo>
                  <a:cubicBezTo>
                    <a:pt x="149" y="139"/>
                    <a:pt x="148" y="149"/>
                    <a:pt x="149" y="158"/>
                  </a:cubicBezTo>
                  <a:cubicBezTo>
                    <a:pt x="148" y="159"/>
                    <a:pt x="149" y="159"/>
                    <a:pt x="148" y="159"/>
                  </a:cubicBezTo>
                  <a:cubicBezTo>
                    <a:pt x="149" y="160"/>
                    <a:pt x="148" y="160"/>
                    <a:pt x="149" y="160"/>
                  </a:cubicBezTo>
                  <a:cubicBezTo>
                    <a:pt x="149" y="161"/>
                    <a:pt x="149" y="162"/>
                    <a:pt x="148" y="162"/>
                  </a:cubicBezTo>
                  <a:cubicBezTo>
                    <a:pt x="148" y="180"/>
                    <a:pt x="148" y="180"/>
                    <a:pt x="148" y="180"/>
                  </a:cubicBezTo>
                  <a:cubicBezTo>
                    <a:pt x="148" y="180"/>
                    <a:pt x="148" y="180"/>
                    <a:pt x="148" y="180"/>
                  </a:cubicBezTo>
                  <a:cubicBezTo>
                    <a:pt x="143" y="169"/>
                    <a:pt x="143" y="169"/>
                    <a:pt x="143" y="169"/>
                  </a:cubicBezTo>
                  <a:cubicBezTo>
                    <a:pt x="143" y="169"/>
                    <a:pt x="143" y="169"/>
                    <a:pt x="143" y="169"/>
                  </a:cubicBezTo>
                  <a:cubicBezTo>
                    <a:pt x="143" y="169"/>
                    <a:pt x="143" y="169"/>
                    <a:pt x="143" y="169"/>
                  </a:cubicBezTo>
                  <a:cubicBezTo>
                    <a:pt x="142" y="166"/>
                    <a:pt x="142" y="166"/>
                    <a:pt x="141" y="166"/>
                  </a:cubicBezTo>
                  <a:cubicBezTo>
                    <a:pt x="141" y="164"/>
                    <a:pt x="141" y="164"/>
                    <a:pt x="140" y="162"/>
                  </a:cubicBezTo>
                  <a:cubicBezTo>
                    <a:pt x="140" y="162"/>
                    <a:pt x="140" y="162"/>
                    <a:pt x="140" y="162"/>
                  </a:cubicBezTo>
                  <a:cubicBezTo>
                    <a:pt x="138" y="160"/>
                    <a:pt x="138" y="160"/>
                    <a:pt x="138" y="160"/>
                  </a:cubicBezTo>
                  <a:cubicBezTo>
                    <a:pt x="138" y="156"/>
                    <a:pt x="135" y="152"/>
                    <a:pt x="136" y="149"/>
                  </a:cubicBezTo>
                  <a:cubicBezTo>
                    <a:pt x="136" y="148"/>
                    <a:pt x="136" y="148"/>
                    <a:pt x="136" y="148"/>
                  </a:cubicBezTo>
                  <a:cubicBezTo>
                    <a:pt x="137" y="144"/>
                    <a:pt x="137" y="144"/>
                    <a:pt x="137" y="144"/>
                  </a:cubicBezTo>
                  <a:cubicBezTo>
                    <a:pt x="136" y="142"/>
                    <a:pt x="136" y="142"/>
                    <a:pt x="136" y="142"/>
                  </a:cubicBezTo>
                  <a:cubicBezTo>
                    <a:pt x="136" y="141"/>
                    <a:pt x="137" y="141"/>
                    <a:pt x="137" y="140"/>
                  </a:cubicBezTo>
                  <a:cubicBezTo>
                    <a:pt x="137" y="137"/>
                    <a:pt x="139" y="137"/>
                    <a:pt x="138" y="135"/>
                  </a:cubicBezTo>
                  <a:cubicBezTo>
                    <a:pt x="140" y="135"/>
                    <a:pt x="140" y="135"/>
                    <a:pt x="140" y="135"/>
                  </a:cubicBezTo>
                  <a:cubicBezTo>
                    <a:pt x="140" y="133"/>
                    <a:pt x="140" y="133"/>
                    <a:pt x="142" y="132"/>
                  </a:cubicBezTo>
                  <a:cubicBezTo>
                    <a:pt x="142" y="129"/>
                    <a:pt x="142" y="129"/>
                    <a:pt x="142" y="129"/>
                  </a:cubicBezTo>
                  <a:cubicBezTo>
                    <a:pt x="140" y="130"/>
                    <a:pt x="142" y="129"/>
                    <a:pt x="140" y="130"/>
                  </a:cubicBezTo>
                  <a:cubicBezTo>
                    <a:pt x="140" y="128"/>
                    <a:pt x="141" y="128"/>
                    <a:pt x="143" y="126"/>
                  </a:cubicBezTo>
                  <a:cubicBezTo>
                    <a:pt x="142" y="125"/>
                    <a:pt x="142" y="125"/>
                    <a:pt x="143" y="123"/>
                  </a:cubicBezTo>
                  <a:cubicBezTo>
                    <a:pt x="141" y="122"/>
                    <a:pt x="141" y="122"/>
                    <a:pt x="141" y="122"/>
                  </a:cubicBezTo>
                  <a:cubicBezTo>
                    <a:pt x="142" y="120"/>
                    <a:pt x="141" y="119"/>
                    <a:pt x="142" y="116"/>
                  </a:cubicBezTo>
                  <a:cubicBezTo>
                    <a:pt x="142" y="113"/>
                    <a:pt x="143" y="113"/>
                    <a:pt x="143" y="111"/>
                  </a:cubicBezTo>
                  <a:cubicBezTo>
                    <a:pt x="143" y="111"/>
                    <a:pt x="142" y="110"/>
                    <a:pt x="142" y="110"/>
                  </a:cubicBezTo>
                  <a:cubicBezTo>
                    <a:pt x="141" y="110"/>
                    <a:pt x="141" y="110"/>
                    <a:pt x="141" y="110"/>
                  </a:cubicBezTo>
                  <a:cubicBezTo>
                    <a:pt x="142" y="108"/>
                    <a:pt x="141" y="109"/>
                    <a:pt x="142" y="109"/>
                  </a:cubicBezTo>
                  <a:cubicBezTo>
                    <a:pt x="142" y="106"/>
                    <a:pt x="142" y="107"/>
                    <a:pt x="143" y="106"/>
                  </a:cubicBezTo>
                  <a:cubicBezTo>
                    <a:pt x="144" y="103"/>
                    <a:pt x="142" y="106"/>
                    <a:pt x="143" y="104"/>
                  </a:cubicBezTo>
                  <a:cubicBezTo>
                    <a:pt x="143" y="102"/>
                    <a:pt x="143" y="105"/>
                    <a:pt x="144" y="102"/>
                  </a:cubicBezTo>
                  <a:cubicBezTo>
                    <a:pt x="144" y="102"/>
                    <a:pt x="144" y="101"/>
                    <a:pt x="144" y="100"/>
                  </a:cubicBezTo>
                  <a:cubicBezTo>
                    <a:pt x="144" y="101"/>
                    <a:pt x="144" y="101"/>
                    <a:pt x="144" y="100"/>
                  </a:cubicBezTo>
                  <a:cubicBezTo>
                    <a:pt x="145" y="96"/>
                    <a:pt x="144" y="96"/>
                    <a:pt x="141" y="95"/>
                  </a:cubicBezTo>
                  <a:cubicBezTo>
                    <a:pt x="141" y="92"/>
                    <a:pt x="141" y="92"/>
                    <a:pt x="141" y="92"/>
                  </a:cubicBezTo>
                  <a:cubicBezTo>
                    <a:pt x="141" y="92"/>
                    <a:pt x="141" y="91"/>
                    <a:pt x="142" y="91"/>
                  </a:cubicBezTo>
                  <a:cubicBezTo>
                    <a:pt x="144" y="89"/>
                    <a:pt x="141" y="92"/>
                    <a:pt x="142" y="91"/>
                  </a:cubicBezTo>
                  <a:cubicBezTo>
                    <a:pt x="143" y="90"/>
                    <a:pt x="143" y="90"/>
                    <a:pt x="143" y="90"/>
                  </a:cubicBezTo>
                  <a:cubicBezTo>
                    <a:pt x="144" y="80"/>
                    <a:pt x="143" y="85"/>
                    <a:pt x="140" y="81"/>
                  </a:cubicBezTo>
                  <a:cubicBezTo>
                    <a:pt x="141" y="80"/>
                    <a:pt x="140" y="77"/>
                    <a:pt x="142" y="76"/>
                  </a:cubicBezTo>
                  <a:cubicBezTo>
                    <a:pt x="142" y="73"/>
                    <a:pt x="142" y="75"/>
                    <a:pt x="140" y="72"/>
                  </a:cubicBezTo>
                  <a:cubicBezTo>
                    <a:pt x="140" y="71"/>
                    <a:pt x="140" y="70"/>
                    <a:pt x="140" y="69"/>
                  </a:cubicBezTo>
                  <a:cubicBezTo>
                    <a:pt x="139" y="65"/>
                    <a:pt x="139" y="65"/>
                    <a:pt x="139" y="65"/>
                  </a:cubicBezTo>
                  <a:cubicBezTo>
                    <a:pt x="138" y="64"/>
                    <a:pt x="138" y="65"/>
                    <a:pt x="138" y="63"/>
                  </a:cubicBezTo>
                  <a:close/>
                  <a:moveTo>
                    <a:pt x="92" y="57"/>
                  </a:moveTo>
                  <a:cubicBezTo>
                    <a:pt x="93" y="58"/>
                    <a:pt x="93" y="58"/>
                    <a:pt x="93" y="58"/>
                  </a:cubicBezTo>
                  <a:cubicBezTo>
                    <a:pt x="91" y="57"/>
                    <a:pt x="93" y="58"/>
                    <a:pt x="91" y="58"/>
                  </a:cubicBezTo>
                  <a:cubicBezTo>
                    <a:pt x="90" y="60"/>
                    <a:pt x="90" y="59"/>
                    <a:pt x="89" y="60"/>
                  </a:cubicBezTo>
                  <a:cubicBezTo>
                    <a:pt x="84" y="64"/>
                    <a:pt x="84" y="64"/>
                    <a:pt x="84" y="64"/>
                  </a:cubicBezTo>
                  <a:cubicBezTo>
                    <a:pt x="84" y="64"/>
                    <a:pt x="84" y="64"/>
                    <a:pt x="84" y="64"/>
                  </a:cubicBezTo>
                  <a:cubicBezTo>
                    <a:pt x="84" y="64"/>
                    <a:pt x="84" y="64"/>
                    <a:pt x="84" y="64"/>
                  </a:cubicBezTo>
                  <a:cubicBezTo>
                    <a:pt x="82" y="66"/>
                    <a:pt x="82" y="66"/>
                    <a:pt x="82" y="66"/>
                  </a:cubicBezTo>
                  <a:cubicBezTo>
                    <a:pt x="80" y="67"/>
                    <a:pt x="81" y="66"/>
                    <a:pt x="80" y="68"/>
                  </a:cubicBezTo>
                  <a:cubicBezTo>
                    <a:pt x="79" y="70"/>
                    <a:pt x="78" y="70"/>
                    <a:pt x="77" y="71"/>
                  </a:cubicBezTo>
                  <a:cubicBezTo>
                    <a:pt x="75" y="72"/>
                    <a:pt x="77" y="72"/>
                    <a:pt x="75" y="73"/>
                  </a:cubicBezTo>
                  <a:cubicBezTo>
                    <a:pt x="76" y="73"/>
                    <a:pt x="76" y="73"/>
                    <a:pt x="75" y="74"/>
                  </a:cubicBezTo>
                  <a:cubicBezTo>
                    <a:pt x="75" y="75"/>
                    <a:pt x="75" y="75"/>
                    <a:pt x="75" y="75"/>
                  </a:cubicBezTo>
                  <a:cubicBezTo>
                    <a:pt x="74" y="74"/>
                    <a:pt x="75" y="74"/>
                    <a:pt x="73" y="75"/>
                  </a:cubicBezTo>
                  <a:cubicBezTo>
                    <a:pt x="72" y="76"/>
                    <a:pt x="71" y="79"/>
                    <a:pt x="71" y="79"/>
                  </a:cubicBezTo>
                  <a:cubicBezTo>
                    <a:pt x="70" y="79"/>
                    <a:pt x="70" y="79"/>
                    <a:pt x="70" y="79"/>
                  </a:cubicBezTo>
                  <a:cubicBezTo>
                    <a:pt x="69" y="83"/>
                    <a:pt x="67" y="81"/>
                    <a:pt x="67" y="85"/>
                  </a:cubicBezTo>
                  <a:cubicBezTo>
                    <a:pt x="66" y="87"/>
                    <a:pt x="66" y="87"/>
                    <a:pt x="66" y="87"/>
                  </a:cubicBezTo>
                  <a:cubicBezTo>
                    <a:pt x="65" y="85"/>
                    <a:pt x="66" y="87"/>
                    <a:pt x="65" y="87"/>
                  </a:cubicBezTo>
                  <a:cubicBezTo>
                    <a:pt x="65" y="87"/>
                    <a:pt x="65" y="87"/>
                    <a:pt x="65" y="87"/>
                  </a:cubicBezTo>
                  <a:cubicBezTo>
                    <a:pt x="65" y="87"/>
                    <a:pt x="65" y="87"/>
                    <a:pt x="65" y="87"/>
                  </a:cubicBezTo>
                  <a:cubicBezTo>
                    <a:pt x="64" y="87"/>
                    <a:pt x="64" y="87"/>
                    <a:pt x="64" y="87"/>
                  </a:cubicBezTo>
                  <a:cubicBezTo>
                    <a:pt x="64" y="87"/>
                    <a:pt x="64" y="87"/>
                    <a:pt x="64" y="87"/>
                  </a:cubicBezTo>
                  <a:cubicBezTo>
                    <a:pt x="64" y="88"/>
                    <a:pt x="64" y="88"/>
                    <a:pt x="65" y="89"/>
                  </a:cubicBezTo>
                  <a:cubicBezTo>
                    <a:pt x="65" y="90"/>
                    <a:pt x="65" y="89"/>
                    <a:pt x="66" y="89"/>
                  </a:cubicBezTo>
                  <a:cubicBezTo>
                    <a:pt x="67" y="90"/>
                    <a:pt x="66" y="90"/>
                    <a:pt x="68" y="88"/>
                  </a:cubicBezTo>
                  <a:cubicBezTo>
                    <a:pt x="70" y="86"/>
                    <a:pt x="70" y="86"/>
                    <a:pt x="70" y="86"/>
                  </a:cubicBezTo>
                  <a:cubicBezTo>
                    <a:pt x="71" y="86"/>
                    <a:pt x="70" y="86"/>
                    <a:pt x="71" y="86"/>
                  </a:cubicBezTo>
                  <a:cubicBezTo>
                    <a:pt x="76" y="82"/>
                    <a:pt x="76" y="82"/>
                    <a:pt x="76" y="82"/>
                  </a:cubicBezTo>
                  <a:cubicBezTo>
                    <a:pt x="77" y="81"/>
                    <a:pt x="77" y="82"/>
                    <a:pt x="77" y="79"/>
                  </a:cubicBezTo>
                  <a:cubicBezTo>
                    <a:pt x="80" y="79"/>
                    <a:pt x="79" y="79"/>
                    <a:pt x="81" y="77"/>
                  </a:cubicBezTo>
                  <a:cubicBezTo>
                    <a:pt x="82" y="77"/>
                    <a:pt x="81" y="77"/>
                    <a:pt x="82" y="76"/>
                  </a:cubicBezTo>
                  <a:cubicBezTo>
                    <a:pt x="83" y="76"/>
                    <a:pt x="82" y="76"/>
                    <a:pt x="83" y="76"/>
                  </a:cubicBezTo>
                  <a:cubicBezTo>
                    <a:pt x="84" y="75"/>
                    <a:pt x="84" y="76"/>
                    <a:pt x="85" y="76"/>
                  </a:cubicBezTo>
                  <a:cubicBezTo>
                    <a:pt x="83" y="75"/>
                    <a:pt x="83" y="75"/>
                    <a:pt x="83" y="75"/>
                  </a:cubicBezTo>
                  <a:cubicBezTo>
                    <a:pt x="87" y="74"/>
                    <a:pt x="87" y="72"/>
                    <a:pt x="90" y="70"/>
                  </a:cubicBezTo>
                  <a:cubicBezTo>
                    <a:pt x="90" y="70"/>
                    <a:pt x="91" y="70"/>
                    <a:pt x="91" y="70"/>
                  </a:cubicBezTo>
                  <a:cubicBezTo>
                    <a:pt x="92" y="69"/>
                    <a:pt x="91" y="69"/>
                    <a:pt x="92" y="69"/>
                  </a:cubicBezTo>
                  <a:cubicBezTo>
                    <a:pt x="93" y="68"/>
                    <a:pt x="95" y="67"/>
                    <a:pt x="97" y="67"/>
                  </a:cubicBezTo>
                  <a:cubicBezTo>
                    <a:pt x="97" y="60"/>
                    <a:pt x="97" y="64"/>
                    <a:pt x="96" y="62"/>
                  </a:cubicBezTo>
                  <a:cubicBezTo>
                    <a:pt x="96" y="61"/>
                    <a:pt x="96" y="60"/>
                    <a:pt x="96" y="58"/>
                  </a:cubicBezTo>
                  <a:cubicBezTo>
                    <a:pt x="96" y="58"/>
                    <a:pt x="96" y="58"/>
                    <a:pt x="96" y="57"/>
                  </a:cubicBezTo>
                  <a:cubicBezTo>
                    <a:pt x="96" y="57"/>
                    <a:pt x="96" y="57"/>
                    <a:pt x="96" y="57"/>
                  </a:cubicBezTo>
                  <a:cubicBezTo>
                    <a:pt x="96" y="56"/>
                    <a:pt x="96" y="56"/>
                    <a:pt x="96" y="56"/>
                  </a:cubicBezTo>
                  <a:cubicBezTo>
                    <a:pt x="96" y="56"/>
                    <a:pt x="96" y="56"/>
                    <a:pt x="96" y="56"/>
                  </a:cubicBezTo>
                  <a:cubicBezTo>
                    <a:pt x="96" y="54"/>
                    <a:pt x="96" y="54"/>
                    <a:pt x="96" y="54"/>
                  </a:cubicBezTo>
                  <a:cubicBezTo>
                    <a:pt x="95" y="55"/>
                    <a:pt x="94" y="56"/>
                    <a:pt x="92" y="57"/>
                  </a:cubicBezTo>
                  <a:close/>
                  <a:moveTo>
                    <a:pt x="109" y="39"/>
                  </a:moveTo>
                  <a:cubicBezTo>
                    <a:pt x="108" y="40"/>
                    <a:pt x="108" y="40"/>
                    <a:pt x="108" y="40"/>
                  </a:cubicBezTo>
                  <a:cubicBezTo>
                    <a:pt x="106" y="39"/>
                    <a:pt x="107" y="42"/>
                    <a:pt x="105" y="40"/>
                  </a:cubicBezTo>
                  <a:cubicBezTo>
                    <a:pt x="107" y="39"/>
                    <a:pt x="105" y="39"/>
                    <a:pt x="109" y="39"/>
                  </a:cubicBezTo>
                  <a:close/>
                  <a:moveTo>
                    <a:pt x="109" y="39"/>
                  </a:moveTo>
                  <a:cubicBezTo>
                    <a:pt x="109" y="38"/>
                    <a:pt x="109" y="38"/>
                    <a:pt x="109" y="38"/>
                  </a:cubicBezTo>
                  <a:cubicBezTo>
                    <a:pt x="108" y="38"/>
                    <a:pt x="109" y="38"/>
                    <a:pt x="109" y="39"/>
                  </a:cubicBezTo>
                  <a:close/>
                  <a:moveTo>
                    <a:pt x="123" y="34"/>
                  </a:moveTo>
                  <a:cubicBezTo>
                    <a:pt x="124" y="33"/>
                    <a:pt x="124" y="32"/>
                    <a:pt x="125" y="32"/>
                  </a:cubicBezTo>
                  <a:cubicBezTo>
                    <a:pt x="126" y="32"/>
                    <a:pt x="126" y="32"/>
                    <a:pt x="126" y="32"/>
                  </a:cubicBezTo>
                  <a:cubicBezTo>
                    <a:pt x="126" y="32"/>
                    <a:pt x="127" y="32"/>
                    <a:pt x="127" y="32"/>
                  </a:cubicBezTo>
                  <a:cubicBezTo>
                    <a:pt x="125" y="33"/>
                    <a:pt x="126" y="33"/>
                    <a:pt x="125" y="34"/>
                  </a:cubicBezTo>
                  <a:cubicBezTo>
                    <a:pt x="125" y="37"/>
                    <a:pt x="124" y="38"/>
                    <a:pt x="124" y="42"/>
                  </a:cubicBezTo>
                  <a:cubicBezTo>
                    <a:pt x="123" y="42"/>
                    <a:pt x="123" y="45"/>
                    <a:pt x="124" y="46"/>
                  </a:cubicBezTo>
                  <a:cubicBezTo>
                    <a:pt x="123" y="47"/>
                    <a:pt x="123" y="47"/>
                    <a:pt x="123" y="47"/>
                  </a:cubicBezTo>
                  <a:cubicBezTo>
                    <a:pt x="123" y="49"/>
                    <a:pt x="123" y="49"/>
                    <a:pt x="124" y="51"/>
                  </a:cubicBezTo>
                  <a:cubicBezTo>
                    <a:pt x="124" y="52"/>
                    <a:pt x="124" y="50"/>
                    <a:pt x="124" y="52"/>
                  </a:cubicBezTo>
                  <a:cubicBezTo>
                    <a:pt x="124" y="52"/>
                    <a:pt x="124" y="53"/>
                    <a:pt x="124" y="53"/>
                  </a:cubicBezTo>
                  <a:cubicBezTo>
                    <a:pt x="124" y="55"/>
                    <a:pt x="124" y="58"/>
                    <a:pt x="125" y="60"/>
                  </a:cubicBezTo>
                  <a:cubicBezTo>
                    <a:pt x="125" y="60"/>
                    <a:pt x="125" y="60"/>
                    <a:pt x="125" y="60"/>
                  </a:cubicBezTo>
                  <a:cubicBezTo>
                    <a:pt x="125" y="61"/>
                    <a:pt x="125" y="61"/>
                    <a:pt x="125" y="61"/>
                  </a:cubicBezTo>
                  <a:cubicBezTo>
                    <a:pt x="125" y="61"/>
                    <a:pt x="125" y="63"/>
                    <a:pt x="125" y="64"/>
                  </a:cubicBezTo>
                  <a:cubicBezTo>
                    <a:pt x="125" y="67"/>
                    <a:pt x="126" y="64"/>
                    <a:pt x="126" y="71"/>
                  </a:cubicBezTo>
                  <a:cubicBezTo>
                    <a:pt x="126" y="74"/>
                    <a:pt x="126" y="73"/>
                    <a:pt x="127" y="74"/>
                  </a:cubicBezTo>
                  <a:cubicBezTo>
                    <a:pt x="127" y="75"/>
                    <a:pt x="127" y="76"/>
                    <a:pt x="127" y="77"/>
                  </a:cubicBezTo>
                  <a:cubicBezTo>
                    <a:pt x="127" y="78"/>
                    <a:pt x="127" y="79"/>
                    <a:pt x="127" y="80"/>
                  </a:cubicBezTo>
                  <a:cubicBezTo>
                    <a:pt x="127" y="80"/>
                    <a:pt x="127" y="80"/>
                    <a:pt x="127" y="80"/>
                  </a:cubicBezTo>
                  <a:cubicBezTo>
                    <a:pt x="128" y="82"/>
                    <a:pt x="128" y="84"/>
                    <a:pt x="128" y="86"/>
                  </a:cubicBezTo>
                  <a:cubicBezTo>
                    <a:pt x="129" y="89"/>
                    <a:pt x="128" y="95"/>
                    <a:pt x="130" y="98"/>
                  </a:cubicBezTo>
                  <a:cubicBezTo>
                    <a:pt x="129" y="98"/>
                    <a:pt x="129" y="98"/>
                    <a:pt x="129" y="98"/>
                  </a:cubicBezTo>
                  <a:cubicBezTo>
                    <a:pt x="130" y="100"/>
                    <a:pt x="129" y="101"/>
                    <a:pt x="128" y="102"/>
                  </a:cubicBezTo>
                  <a:cubicBezTo>
                    <a:pt x="127" y="105"/>
                    <a:pt x="128" y="105"/>
                    <a:pt x="129" y="109"/>
                  </a:cubicBezTo>
                  <a:cubicBezTo>
                    <a:pt x="128" y="109"/>
                    <a:pt x="128" y="109"/>
                    <a:pt x="128" y="110"/>
                  </a:cubicBezTo>
                  <a:cubicBezTo>
                    <a:pt x="128" y="112"/>
                    <a:pt x="128" y="113"/>
                    <a:pt x="128" y="115"/>
                  </a:cubicBezTo>
                  <a:cubicBezTo>
                    <a:pt x="127" y="118"/>
                    <a:pt x="128" y="123"/>
                    <a:pt x="127" y="127"/>
                  </a:cubicBezTo>
                  <a:cubicBezTo>
                    <a:pt x="126" y="126"/>
                    <a:pt x="126" y="126"/>
                    <a:pt x="126" y="126"/>
                  </a:cubicBezTo>
                  <a:cubicBezTo>
                    <a:pt x="125" y="124"/>
                    <a:pt x="125" y="123"/>
                    <a:pt x="125" y="121"/>
                  </a:cubicBezTo>
                  <a:cubicBezTo>
                    <a:pt x="123" y="117"/>
                    <a:pt x="123" y="117"/>
                    <a:pt x="123" y="117"/>
                  </a:cubicBezTo>
                  <a:cubicBezTo>
                    <a:pt x="123" y="117"/>
                    <a:pt x="123" y="117"/>
                    <a:pt x="123" y="117"/>
                  </a:cubicBezTo>
                  <a:cubicBezTo>
                    <a:pt x="123" y="115"/>
                    <a:pt x="122" y="113"/>
                    <a:pt x="121" y="111"/>
                  </a:cubicBezTo>
                  <a:cubicBezTo>
                    <a:pt x="122" y="110"/>
                    <a:pt x="122" y="110"/>
                    <a:pt x="122" y="110"/>
                  </a:cubicBezTo>
                  <a:cubicBezTo>
                    <a:pt x="120" y="104"/>
                    <a:pt x="120" y="104"/>
                    <a:pt x="120" y="104"/>
                  </a:cubicBezTo>
                  <a:cubicBezTo>
                    <a:pt x="120" y="103"/>
                    <a:pt x="120" y="101"/>
                    <a:pt x="120" y="100"/>
                  </a:cubicBezTo>
                  <a:cubicBezTo>
                    <a:pt x="120" y="97"/>
                    <a:pt x="119" y="99"/>
                    <a:pt x="119" y="97"/>
                  </a:cubicBezTo>
                  <a:cubicBezTo>
                    <a:pt x="119" y="96"/>
                    <a:pt x="119" y="94"/>
                    <a:pt x="119" y="92"/>
                  </a:cubicBezTo>
                  <a:cubicBezTo>
                    <a:pt x="117" y="83"/>
                    <a:pt x="117" y="83"/>
                    <a:pt x="117" y="83"/>
                  </a:cubicBezTo>
                  <a:cubicBezTo>
                    <a:pt x="117" y="83"/>
                    <a:pt x="117" y="83"/>
                    <a:pt x="117" y="82"/>
                  </a:cubicBezTo>
                  <a:cubicBezTo>
                    <a:pt x="116" y="81"/>
                    <a:pt x="117" y="81"/>
                    <a:pt x="116" y="79"/>
                  </a:cubicBezTo>
                  <a:cubicBezTo>
                    <a:pt x="118" y="77"/>
                    <a:pt x="117" y="77"/>
                    <a:pt x="119" y="76"/>
                  </a:cubicBezTo>
                  <a:cubicBezTo>
                    <a:pt x="119" y="75"/>
                    <a:pt x="119" y="75"/>
                    <a:pt x="120" y="74"/>
                  </a:cubicBezTo>
                  <a:cubicBezTo>
                    <a:pt x="121" y="73"/>
                    <a:pt x="121" y="73"/>
                    <a:pt x="121" y="73"/>
                  </a:cubicBezTo>
                  <a:cubicBezTo>
                    <a:pt x="119" y="72"/>
                    <a:pt x="118" y="71"/>
                    <a:pt x="116" y="70"/>
                  </a:cubicBezTo>
                  <a:cubicBezTo>
                    <a:pt x="115" y="68"/>
                    <a:pt x="115" y="68"/>
                    <a:pt x="115" y="68"/>
                  </a:cubicBezTo>
                  <a:cubicBezTo>
                    <a:pt x="113" y="69"/>
                    <a:pt x="113" y="69"/>
                    <a:pt x="113" y="69"/>
                  </a:cubicBezTo>
                  <a:cubicBezTo>
                    <a:pt x="112" y="66"/>
                    <a:pt x="112" y="66"/>
                    <a:pt x="112" y="63"/>
                  </a:cubicBezTo>
                  <a:cubicBezTo>
                    <a:pt x="112" y="63"/>
                    <a:pt x="112" y="63"/>
                    <a:pt x="111" y="62"/>
                  </a:cubicBezTo>
                  <a:cubicBezTo>
                    <a:pt x="107" y="47"/>
                    <a:pt x="107" y="47"/>
                    <a:pt x="107" y="47"/>
                  </a:cubicBezTo>
                  <a:cubicBezTo>
                    <a:pt x="107" y="46"/>
                    <a:pt x="106" y="43"/>
                    <a:pt x="107" y="42"/>
                  </a:cubicBezTo>
                  <a:cubicBezTo>
                    <a:pt x="108" y="42"/>
                    <a:pt x="108" y="42"/>
                    <a:pt x="108" y="42"/>
                  </a:cubicBezTo>
                  <a:cubicBezTo>
                    <a:pt x="108" y="42"/>
                    <a:pt x="109" y="41"/>
                    <a:pt x="109" y="41"/>
                  </a:cubicBezTo>
                  <a:cubicBezTo>
                    <a:pt x="109" y="41"/>
                    <a:pt x="109" y="41"/>
                    <a:pt x="109" y="41"/>
                  </a:cubicBezTo>
                  <a:cubicBezTo>
                    <a:pt x="110" y="40"/>
                    <a:pt x="109" y="40"/>
                    <a:pt x="110" y="40"/>
                  </a:cubicBezTo>
                  <a:cubicBezTo>
                    <a:pt x="110" y="36"/>
                    <a:pt x="110" y="36"/>
                    <a:pt x="110" y="36"/>
                  </a:cubicBezTo>
                  <a:cubicBezTo>
                    <a:pt x="113" y="36"/>
                    <a:pt x="113" y="36"/>
                    <a:pt x="113" y="36"/>
                  </a:cubicBezTo>
                  <a:cubicBezTo>
                    <a:pt x="112" y="34"/>
                    <a:pt x="112" y="34"/>
                    <a:pt x="112" y="34"/>
                  </a:cubicBezTo>
                  <a:cubicBezTo>
                    <a:pt x="115" y="34"/>
                    <a:pt x="112" y="33"/>
                    <a:pt x="115" y="33"/>
                  </a:cubicBezTo>
                  <a:cubicBezTo>
                    <a:pt x="115" y="35"/>
                    <a:pt x="115" y="36"/>
                    <a:pt x="115" y="39"/>
                  </a:cubicBezTo>
                  <a:cubicBezTo>
                    <a:pt x="116" y="39"/>
                    <a:pt x="117" y="39"/>
                    <a:pt x="118" y="39"/>
                  </a:cubicBezTo>
                  <a:cubicBezTo>
                    <a:pt x="120" y="38"/>
                    <a:pt x="118" y="39"/>
                    <a:pt x="120" y="38"/>
                  </a:cubicBezTo>
                  <a:cubicBezTo>
                    <a:pt x="120" y="37"/>
                    <a:pt x="119" y="37"/>
                    <a:pt x="119" y="36"/>
                  </a:cubicBezTo>
                  <a:cubicBezTo>
                    <a:pt x="120" y="35"/>
                    <a:pt x="121" y="35"/>
                    <a:pt x="122" y="34"/>
                  </a:cubicBezTo>
                  <a:cubicBezTo>
                    <a:pt x="123" y="33"/>
                    <a:pt x="123" y="33"/>
                    <a:pt x="123" y="33"/>
                  </a:cubicBezTo>
                  <a:cubicBezTo>
                    <a:pt x="124" y="33"/>
                    <a:pt x="122" y="34"/>
                    <a:pt x="123" y="34"/>
                  </a:cubicBezTo>
                  <a:close/>
                  <a:moveTo>
                    <a:pt x="116" y="33"/>
                  </a:moveTo>
                  <a:cubicBezTo>
                    <a:pt x="117" y="33"/>
                    <a:pt x="117" y="33"/>
                    <a:pt x="117" y="33"/>
                  </a:cubicBezTo>
                  <a:cubicBezTo>
                    <a:pt x="114" y="31"/>
                    <a:pt x="116" y="32"/>
                    <a:pt x="116" y="33"/>
                  </a:cubicBezTo>
                  <a:close/>
                  <a:moveTo>
                    <a:pt x="144" y="44"/>
                  </a:moveTo>
                  <a:cubicBezTo>
                    <a:pt x="144" y="43"/>
                    <a:pt x="144" y="41"/>
                    <a:pt x="144" y="39"/>
                  </a:cubicBezTo>
                  <a:cubicBezTo>
                    <a:pt x="143" y="36"/>
                    <a:pt x="144" y="37"/>
                    <a:pt x="143" y="33"/>
                  </a:cubicBezTo>
                  <a:cubicBezTo>
                    <a:pt x="143" y="32"/>
                    <a:pt x="143" y="32"/>
                    <a:pt x="142" y="31"/>
                  </a:cubicBezTo>
                  <a:cubicBezTo>
                    <a:pt x="142" y="30"/>
                    <a:pt x="142" y="30"/>
                    <a:pt x="142" y="30"/>
                  </a:cubicBezTo>
                  <a:cubicBezTo>
                    <a:pt x="142" y="29"/>
                    <a:pt x="142" y="30"/>
                    <a:pt x="142" y="29"/>
                  </a:cubicBezTo>
                  <a:cubicBezTo>
                    <a:pt x="137" y="29"/>
                    <a:pt x="136" y="28"/>
                    <a:pt x="131" y="30"/>
                  </a:cubicBezTo>
                  <a:cubicBezTo>
                    <a:pt x="129" y="30"/>
                    <a:pt x="130" y="31"/>
                    <a:pt x="128" y="31"/>
                  </a:cubicBezTo>
                  <a:cubicBezTo>
                    <a:pt x="135" y="36"/>
                    <a:pt x="135" y="36"/>
                    <a:pt x="135" y="36"/>
                  </a:cubicBezTo>
                  <a:cubicBezTo>
                    <a:pt x="141" y="42"/>
                    <a:pt x="138" y="41"/>
                    <a:pt x="141" y="42"/>
                  </a:cubicBezTo>
                  <a:cubicBezTo>
                    <a:pt x="140" y="43"/>
                    <a:pt x="140" y="42"/>
                    <a:pt x="141" y="43"/>
                  </a:cubicBezTo>
                  <a:cubicBezTo>
                    <a:pt x="141" y="44"/>
                    <a:pt x="141" y="44"/>
                    <a:pt x="142" y="45"/>
                  </a:cubicBezTo>
                  <a:cubicBezTo>
                    <a:pt x="144" y="48"/>
                    <a:pt x="144" y="48"/>
                    <a:pt x="144" y="48"/>
                  </a:cubicBezTo>
                  <a:cubicBezTo>
                    <a:pt x="145" y="47"/>
                    <a:pt x="144" y="47"/>
                    <a:pt x="144" y="47"/>
                  </a:cubicBezTo>
                  <a:cubicBezTo>
                    <a:pt x="143" y="45"/>
                    <a:pt x="144" y="46"/>
                    <a:pt x="144" y="44"/>
                  </a:cubicBezTo>
                  <a:close/>
                  <a:moveTo>
                    <a:pt x="153" y="1"/>
                  </a:moveTo>
                  <a:cubicBezTo>
                    <a:pt x="153" y="1"/>
                    <a:pt x="152" y="1"/>
                    <a:pt x="152" y="1"/>
                  </a:cubicBezTo>
                  <a:cubicBezTo>
                    <a:pt x="151" y="3"/>
                    <a:pt x="151" y="1"/>
                    <a:pt x="149" y="4"/>
                  </a:cubicBezTo>
                  <a:cubicBezTo>
                    <a:pt x="148" y="4"/>
                    <a:pt x="146" y="4"/>
                    <a:pt x="145" y="4"/>
                  </a:cubicBezTo>
                  <a:cubicBezTo>
                    <a:pt x="145" y="4"/>
                    <a:pt x="144" y="5"/>
                    <a:pt x="144" y="5"/>
                  </a:cubicBezTo>
                  <a:cubicBezTo>
                    <a:pt x="142" y="5"/>
                    <a:pt x="143" y="5"/>
                    <a:pt x="142" y="5"/>
                  </a:cubicBezTo>
                  <a:cubicBezTo>
                    <a:pt x="140" y="5"/>
                    <a:pt x="140" y="6"/>
                    <a:pt x="137" y="6"/>
                  </a:cubicBezTo>
                  <a:cubicBezTo>
                    <a:pt x="136" y="7"/>
                    <a:pt x="135" y="6"/>
                    <a:pt x="133" y="7"/>
                  </a:cubicBezTo>
                  <a:cubicBezTo>
                    <a:pt x="133" y="8"/>
                    <a:pt x="133" y="8"/>
                    <a:pt x="133" y="8"/>
                  </a:cubicBezTo>
                  <a:cubicBezTo>
                    <a:pt x="130" y="8"/>
                    <a:pt x="131" y="8"/>
                    <a:pt x="129" y="9"/>
                  </a:cubicBezTo>
                  <a:cubicBezTo>
                    <a:pt x="128" y="10"/>
                    <a:pt x="127" y="10"/>
                    <a:pt x="126" y="10"/>
                  </a:cubicBezTo>
                  <a:cubicBezTo>
                    <a:pt x="123" y="11"/>
                    <a:pt x="116" y="14"/>
                    <a:pt x="115" y="16"/>
                  </a:cubicBezTo>
                  <a:cubicBezTo>
                    <a:pt x="113" y="18"/>
                    <a:pt x="113" y="19"/>
                    <a:pt x="109" y="19"/>
                  </a:cubicBezTo>
                  <a:cubicBezTo>
                    <a:pt x="109" y="21"/>
                    <a:pt x="109" y="19"/>
                    <a:pt x="109" y="19"/>
                  </a:cubicBezTo>
                  <a:cubicBezTo>
                    <a:pt x="90" y="33"/>
                    <a:pt x="90" y="33"/>
                    <a:pt x="90" y="33"/>
                  </a:cubicBezTo>
                  <a:cubicBezTo>
                    <a:pt x="90" y="33"/>
                    <a:pt x="89" y="34"/>
                    <a:pt x="89" y="34"/>
                  </a:cubicBezTo>
                  <a:cubicBezTo>
                    <a:pt x="88" y="35"/>
                    <a:pt x="88" y="36"/>
                    <a:pt x="86" y="36"/>
                  </a:cubicBezTo>
                  <a:cubicBezTo>
                    <a:pt x="86" y="37"/>
                    <a:pt x="86" y="37"/>
                    <a:pt x="86" y="37"/>
                  </a:cubicBezTo>
                  <a:cubicBezTo>
                    <a:pt x="84" y="37"/>
                    <a:pt x="86" y="37"/>
                    <a:pt x="84" y="38"/>
                  </a:cubicBezTo>
                  <a:cubicBezTo>
                    <a:pt x="83" y="39"/>
                    <a:pt x="83" y="39"/>
                    <a:pt x="83" y="39"/>
                  </a:cubicBezTo>
                  <a:cubicBezTo>
                    <a:pt x="83" y="39"/>
                    <a:pt x="82" y="39"/>
                    <a:pt x="82" y="39"/>
                  </a:cubicBezTo>
                  <a:cubicBezTo>
                    <a:pt x="82" y="39"/>
                    <a:pt x="82" y="40"/>
                    <a:pt x="82" y="40"/>
                  </a:cubicBezTo>
                  <a:cubicBezTo>
                    <a:pt x="78" y="43"/>
                    <a:pt x="78" y="43"/>
                    <a:pt x="78" y="43"/>
                  </a:cubicBezTo>
                  <a:cubicBezTo>
                    <a:pt x="78" y="43"/>
                    <a:pt x="78" y="43"/>
                    <a:pt x="78" y="43"/>
                  </a:cubicBezTo>
                  <a:cubicBezTo>
                    <a:pt x="77" y="44"/>
                    <a:pt x="77" y="44"/>
                    <a:pt x="77" y="44"/>
                  </a:cubicBezTo>
                  <a:cubicBezTo>
                    <a:pt x="77" y="44"/>
                    <a:pt x="77" y="44"/>
                    <a:pt x="77" y="44"/>
                  </a:cubicBezTo>
                  <a:cubicBezTo>
                    <a:pt x="66" y="55"/>
                    <a:pt x="66" y="55"/>
                    <a:pt x="66" y="55"/>
                  </a:cubicBezTo>
                  <a:cubicBezTo>
                    <a:pt x="65" y="56"/>
                    <a:pt x="64" y="57"/>
                    <a:pt x="65" y="58"/>
                  </a:cubicBezTo>
                  <a:cubicBezTo>
                    <a:pt x="62" y="59"/>
                    <a:pt x="63" y="60"/>
                    <a:pt x="60" y="63"/>
                  </a:cubicBezTo>
                  <a:cubicBezTo>
                    <a:pt x="57" y="68"/>
                    <a:pt x="57" y="70"/>
                    <a:pt x="56" y="70"/>
                  </a:cubicBezTo>
                  <a:cubicBezTo>
                    <a:pt x="56" y="72"/>
                    <a:pt x="56" y="72"/>
                    <a:pt x="56" y="72"/>
                  </a:cubicBezTo>
                  <a:cubicBezTo>
                    <a:pt x="56" y="72"/>
                    <a:pt x="56" y="72"/>
                    <a:pt x="56" y="72"/>
                  </a:cubicBezTo>
                  <a:cubicBezTo>
                    <a:pt x="51" y="80"/>
                    <a:pt x="51" y="80"/>
                    <a:pt x="51" y="80"/>
                  </a:cubicBezTo>
                  <a:cubicBezTo>
                    <a:pt x="51" y="80"/>
                    <a:pt x="50" y="81"/>
                    <a:pt x="50" y="81"/>
                  </a:cubicBezTo>
                  <a:cubicBezTo>
                    <a:pt x="50" y="81"/>
                    <a:pt x="50" y="82"/>
                    <a:pt x="50" y="82"/>
                  </a:cubicBezTo>
                  <a:cubicBezTo>
                    <a:pt x="49" y="85"/>
                    <a:pt x="49" y="85"/>
                    <a:pt x="49" y="85"/>
                  </a:cubicBezTo>
                  <a:cubicBezTo>
                    <a:pt x="49" y="85"/>
                    <a:pt x="49" y="85"/>
                    <a:pt x="49" y="85"/>
                  </a:cubicBezTo>
                  <a:cubicBezTo>
                    <a:pt x="49" y="85"/>
                    <a:pt x="48" y="85"/>
                    <a:pt x="48" y="85"/>
                  </a:cubicBezTo>
                  <a:cubicBezTo>
                    <a:pt x="47" y="89"/>
                    <a:pt x="47" y="89"/>
                    <a:pt x="47" y="89"/>
                  </a:cubicBezTo>
                  <a:cubicBezTo>
                    <a:pt x="46" y="91"/>
                    <a:pt x="47" y="91"/>
                    <a:pt x="45" y="92"/>
                  </a:cubicBezTo>
                  <a:cubicBezTo>
                    <a:pt x="46" y="92"/>
                    <a:pt x="46" y="92"/>
                    <a:pt x="46" y="92"/>
                  </a:cubicBezTo>
                  <a:cubicBezTo>
                    <a:pt x="42" y="103"/>
                    <a:pt x="42" y="103"/>
                    <a:pt x="42" y="103"/>
                  </a:cubicBezTo>
                  <a:cubicBezTo>
                    <a:pt x="41" y="105"/>
                    <a:pt x="42" y="101"/>
                    <a:pt x="41" y="104"/>
                  </a:cubicBezTo>
                  <a:cubicBezTo>
                    <a:pt x="41" y="105"/>
                    <a:pt x="40" y="108"/>
                    <a:pt x="40" y="109"/>
                  </a:cubicBezTo>
                  <a:cubicBezTo>
                    <a:pt x="39" y="109"/>
                    <a:pt x="39" y="109"/>
                    <a:pt x="39" y="109"/>
                  </a:cubicBezTo>
                  <a:cubicBezTo>
                    <a:pt x="39" y="110"/>
                    <a:pt x="39" y="112"/>
                    <a:pt x="38" y="112"/>
                  </a:cubicBezTo>
                  <a:cubicBezTo>
                    <a:pt x="38" y="114"/>
                    <a:pt x="38" y="114"/>
                    <a:pt x="37" y="115"/>
                  </a:cubicBezTo>
                  <a:cubicBezTo>
                    <a:pt x="32" y="130"/>
                    <a:pt x="32" y="130"/>
                    <a:pt x="32" y="130"/>
                  </a:cubicBezTo>
                  <a:cubicBezTo>
                    <a:pt x="31" y="133"/>
                    <a:pt x="33" y="131"/>
                    <a:pt x="31" y="132"/>
                  </a:cubicBezTo>
                  <a:cubicBezTo>
                    <a:pt x="31" y="131"/>
                    <a:pt x="30" y="131"/>
                    <a:pt x="30" y="130"/>
                  </a:cubicBezTo>
                  <a:cubicBezTo>
                    <a:pt x="31" y="128"/>
                    <a:pt x="32" y="128"/>
                    <a:pt x="30" y="127"/>
                  </a:cubicBezTo>
                  <a:cubicBezTo>
                    <a:pt x="30" y="115"/>
                    <a:pt x="30" y="115"/>
                    <a:pt x="30" y="115"/>
                  </a:cubicBezTo>
                  <a:cubicBezTo>
                    <a:pt x="29" y="114"/>
                    <a:pt x="31" y="114"/>
                    <a:pt x="30" y="114"/>
                  </a:cubicBezTo>
                  <a:cubicBezTo>
                    <a:pt x="30" y="114"/>
                    <a:pt x="30" y="116"/>
                    <a:pt x="30" y="115"/>
                  </a:cubicBezTo>
                  <a:cubicBezTo>
                    <a:pt x="30" y="114"/>
                    <a:pt x="30" y="115"/>
                    <a:pt x="30" y="115"/>
                  </a:cubicBezTo>
                  <a:cubicBezTo>
                    <a:pt x="30" y="112"/>
                    <a:pt x="30" y="112"/>
                    <a:pt x="30" y="112"/>
                  </a:cubicBezTo>
                  <a:cubicBezTo>
                    <a:pt x="30" y="110"/>
                    <a:pt x="30" y="107"/>
                    <a:pt x="30" y="104"/>
                  </a:cubicBezTo>
                  <a:cubicBezTo>
                    <a:pt x="30" y="100"/>
                    <a:pt x="29" y="97"/>
                    <a:pt x="30" y="92"/>
                  </a:cubicBezTo>
                  <a:cubicBezTo>
                    <a:pt x="30" y="92"/>
                    <a:pt x="30" y="92"/>
                    <a:pt x="30" y="92"/>
                  </a:cubicBezTo>
                  <a:cubicBezTo>
                    <a:pt x="30" y="91"/>
                    <a:pt x="30" y="91"/>
                    <a:pt x="30" y="91"/>
                  </a:cubicBezTo>
                  <a:cubicBezTo>
                    <a:pt x="30" y="89"/>
                    <a:pt x="30" y="88"/>
                    <a:pt x="30" y="87"/>
                  </a:cubicBezTo>
                  <a:cubicBezTo>
                    <a:pt x="29" y="85"/>
                    <a:pt x="30" y="82"/>
                    <a:pt x="30" y="81"/>
                  </a:cubicBezTo>
                  <a:cubicBezTo>
                    <a:pt x="30" y="80"/>
                    <a:pt x="30" y="81"/>
                    <a:pt x="30" y="80"/>
                  </a:cubicBezTo>
                  <a:cubicBezTo>
                    <a:pt x="29" y="74"/>
                    <a:pt x="32" y="64"/>
                    <a:pt x="26" y="60"/>
                  </a:cubicBezTo>
                  <a:cubicBezTo>
                    <a:pt x="21" y="58"/>
                    <a:pt x="21" y="58"/>
                    <a:pt x="21" y="58"/>
                  </a:cubicBezTo>
                  <a:cubicBezTo>
                    <a:pt x="21" y="58"/>
                    <a:pt x="20" y="59"/>
                    <a:pt x="20" y="59"/>
                  </a:cubicBezTo>
                  <a:cubicBezTo>
                    <a:pt x="17" y="59"/>
                    <a:pt x="16" y="61"/>
                    <a:pt x="15" y="62"/>
                  </a:cubicBezTo>
                  <a:cubicBezTo>
                    <a:pt x="15" y="64"/>
                    <a:pt x="15" y="65"/>
                    <a:pt x="15" y="67"/>
                  </a:cubicBezTo>
                  <a:cubicBezTo>
                    <a:pt x="15" y="68"/>
                    <a:pt x="16" y="69"/>
                    <a:pt x="16" y="69"/>
                  </a:cubicBezTo>
                  <a:cubicBezTo>
                    <a:pt x="16" y="70"/>
                    <a:pt x="16" y="70"/>
                    <a:pt x="16" y="70"/>
                  </a:cubicBezTo>
                  <a:cubicBezTo>
                    <a:pt x="16" y="70"/>
                    <a:pt x="16" y="70"/>
                    <a:pt x="16" y="70"/>
                  </a:cubicBezTo>
                  <a:cubicBezTo>
                    <a:pt x="16" y="73"/>
                    <a:pt x="16" y="73"/>
                    <a:pt x="16" y="73"/>
                  </a:cubicBezTo>
                  <a:cubicBezTo>
                    <a:pt x="16" y="73"/>
                    <a:pt x="16" y="73"/>
                    <a:pt x="16" y="73"/>
                  </a:cubicBezTo>
                  <a:cubicBezTo>
                    <a:pt x="16" y="76"/>
                    <a:pt x="16" y="76"/>
                    <a:pt x="16" y="76"/>
                  </a:cubicBezTo>
                  <a:cubicBezTo>
                    <a:pt x="16" y="77"/>
                    <a:pt x="16" y="77"/>
                    <a:pt x="16" y="77"/>
                  </a:cubicBezTo>
                  <a:cubicBezTo>
                    <a:pt x="15" y="81"/>
                    <a:pt x="15" y="82"/>
                    <a:pt x="14" y="85"/>
                  </a:cubicBezTo>
                  <a:cubicBezTo>
                    <a:pt x="14" y="87"/>
                    <a:pt x="12" y="90"/>
                    <a:pt x="13" y="92"/>
                  </a:cubicBezTo>
                  <a:cubicBezTo>
                    <a:pt x="12" y="92"/>
                    <a:pt x="12" y="92"/>
                    <a:pt x="12" y="92"/>
                  </a:cubicBezTo>
                  <a:cubicBezTo>
                    <a:pt x="12" y="98"/>
                    <a:pt x="11" y="95"/>
                    <a:pt x="10" y="99"/>
                  </a:cubicBezTo>
                  <a:cubicBezTo>
                    <a:pt x="10" y="101"/>
                    <a:pt x="9" y="101"/>
                    <a:pt x="8" y="103"/>
                  </a:cubicBezTo>
                  <a:cubicBezTo>
                    <a:pt x="8" y="106"/>
                    <a:pt x="8" y="106"/>
                    <a:pt x="8" y="108"/>
                  </a:cubicBezTo>
                  <a:cubicBezTo>
                    <a:pt x="7" y="110"/>
                    <a:pt x="7" y="109"/>
                    <a:pt x="7" y="111"/>
                  </a:cubicBezTo>
                  <a:cubicBezTo>
                    <a:pt x="7" y="114"/>
                    <a:pt x="6" y="116"/>
                    <a:pt x="6" y="120"/>
                  </a:cubicBezTo>
                  <a:cubicBezTo>
                    <a:pt x="5" y="120"/>
                    <a:pt x="5" y="120"/>
                    <a:pt x="5" y="121"/>
                  </a:cubicBezTo>
                  <a:cubicBezTo>
                    <a:pt x="6" y="123"/>
                    <a:pt x="5" y="126"/>
                    <a:pt x="4" y="127"/>
                  </a:cubicBezTo>
                  <a:cubicBezTo>
                    <a:pt x="4" y="131"/>
                    <a:pt x="4" y="131"/>
                    <a:pt x="4" y="131"/>
                  </a:cubicBezTo>
                  <a:cubicBezTo>
                    <a:pt x="3" y="133"/>
                    <a:pt x="4" y="133"/>
                    <a:pt x="4" y="135"/>
                  </a:cubicBezTo>
                  <a:cubicBezTo>
                    <a:pt x="2" y="150"/>
                    <a:pt x="2" y="150"/>
                    <a:pt x="2" y="150"/>
                  </a:cubicBezTo>
                  <a:cubicBezTo>
                    <a:pt x="2" y="152"/>
                    <a:pt x="2" y="152"/>
                    <a:pt x="1" y="153"/>
                  </a:cubicBezTo>
                  <a:cubicBezTo>
                    <a:pt x="1" y="156"/>
                    <a:pt x="2" y="165"/>
                    <a:pt x="1" y="167"/>
                  </a:cubicBezTo>
                  <a:cubicBezTo>
                    <a:pt x="1" y="167"/>
                    <a:pt x="1" y="168"/>
                    <a:pt x="1" y="168"/>
                  </a:cubicBezTo>
                  <a:cubicBezTo>
                    <a:pt x="0" y="170"/>
                    <a:pt x="1" y="194"/>
                    <a:pt x="2" y="196"/>
                  </a:cubicBezTo>
                  <a:cubicBezTo>
                    <a:pt x="2" y="197"/>
                    <a:pt x="2" y="199"/>
                    <a:pt x="3" y="200"/>
                  </a:cubicBezTo>
                  <a:cubicBezTo>
                    <a:pt x="7" y="209"/>
                    <a:pt x="7" y="209"/>
                    <a:pt x="7" y="209"/>
                  </a:cubicBezTo>
                  <a:cubicBezTo>
                    <a:pt x="6" y="212"/>
                    <a:pt x="6" y="210"/>
                    <a:pt x="6" y="212"/>
                  </a:cubicBezTo>
                  <a:cubicBezTo>
                    <a:pt x="7" y="215"/>
                    <a:pt x="8" y="217"/>
                    <a:pt x="11" y="219"/>
                  </a:cubicBezTo>
                  <a:cubicBezTo>
                    <a:pt x="11" y="220"/>
                    <a:pt x="12" y="221"/>
                    <a:pt x="13" y="221"/>
                  </a:cubicBezTo>
                  <a:cubicBezTo>
                    <a:pt x="13" y="221"/>
                    <a:pt x="13" y="221"/>
                    <a:pt x="13" y="222"/>
                  </a:cubicBezTo>
                  <a:cubicBezTo>
                    <a:pt x="17" y="224"/>
                    <a:pt x="17" y="224"/>
                    <a:pt x="17" y="224"/>
                  </a:cubicBezTo>
                  <a:cubicBezTo>
                    <a:pt x="17" y="224"/>
                    <a:pt x="17" y="224"/>
                    <a:pt x="17" y="224"/>
                  </a:cubicBezTo>
                  <a:cubicBezTo>
                    <a:pt x="20" y="227"/>
                    <a:pt x="20" y="226"/>
                    <a:pt x="23" y="227"/>
                  </a:cubicBezTo>
                  <a:cubicBezTo>
                    <a:pt x="25" y="228"/>
                    <a:pt x="23" y="227"/>
                    <a:pt x="25" y="228"/>
                  </a:cubicBezTo>
                  <a:cubicBezTo>
                    <a:pt x="27" y="229"/>
                    <a:pt x="30" y="231"/>
                    <a:pt x="33" y="231"/>
                  </a:cubicBezTo>
                  <a:cubicBezTo>
                    <a:pt x="35" y="231"/>
                    <a:pt x="37" y="231"/>
                    <a:pt x="39" y="232"/>
                  </a:cubicBezTo>
                  <a:cubicBezTo>
                    <a:pt x="39" y="231"/>
                    <a:pt x="39" y="231"/>
                    <a:pt x="40" y="231"/>
                  </a:cubicBezTo>
                  <a:cubicBezTo>
                    <a:pt x="43" y="230"/>
                    <a:pt x="45" y="230"/>
                    <a:pt x="47" y="227"/>
                  </a:cubicBezTo>
                  <a:cubicBezTo>
                    <a:pt x="51" y="224"/>
                    <a:pt x="51" y="225"/>
                    <a:pt x="59" y="225"/>
                  </a:cubicBezTo>
                  <a:cubicBezTo>
                    <a:pt x="60" y="226"/>
                    <a:pt x="59" y="226"/>
                    <a:pt x="60" y="226"/>
                  </a:cubicBezTo>
                  <a:cubicBezTo>
                    <a:pt x="60" y="226"/>
                    <a:pt x="60" y="226"/>
                    <a:pt x="60" y="225"/>
                  </a:cubicBezTo>
                  <a:cubicBezTo>
                    <a:pt x="65" y="226"/>
                    <a:pt x="65" y="226"/>
                    <a:pt x="65" y="226"/>
                  </a:cubicBezTo>
                  <a:cubicBezTo>
                    <a:pt x="66" y="226"/>
                    <a:pt x="66" y="226"/>
                    <a:pt x="66" y="225"/>
                  </a:cubicBezTo>
                  <a:cubicBezTo>
                    <a:pt x="72" y="226"/>
                    <a:pt x="72" y="226"/>
                    <a:pt x="72" y="226"/>
                  </a:cubicBezTo>
                  <a:cubicBezTo>
                    <a:pt x="72" y="226"/>
                    <a:pt x="72" y="226"/>
                    <a:pt x="72" y="226"/>
                  </a:cubicBezTo>
                  <a:cubicBezTo>
                    <a:pt x="72" y="225"/>
                    <a:pt x="72" y="225"/>
                    <a:pt x="72" y="225"/>
                  </a:cubicBezTo>
                  <a:cubicBezTo>
                    <a:pt x="76" y="224"/>
                    <a:pt x="79" y="226"/>
                    <a:pt x="83" y="224"/>
                  </a:cubicBezTo>
                  <a:cubicBezTo>
                    <a:pt x="89" y="223"/>
                    <a:pt x="108" y="224"/>
                    <a:pt x="111" y="223"/>
                  </a:cubicBezTo>
                  <a:cubicBezTo>
                    <a:pt x="114" y="222"/>
                    <a:pt x="118" y="223"/>
                    <a:pt x="122" y="222"/>
                  </a:cubicBezTo>
                  <a:cubicBezTo>
                    <a:pt x="126" y="221"/>
                    <a:pt x="127" y="222"/>
                    <a:pt x="131" y="222"/>
                  </a:cubicBezTo>
                  <a:cubicBezTo>
                    <a:pt x="136" y="222"/>
                    <a:pt x="135" y="225"/>
                    <a:pt x="138" y="227"/>
                  </a:cubicBezTo>
                  <a:cubicBezTo>
                    <a:pt x="137" y="229"/>
                    <a:pt x="137" y="229"/>
                    <a:pt x="137" y="229"/>
                  </a:cubicBezTo>
                  <a:cubicBezTo>
                    <a:pt x="137" y="229"/>
                    <a:pt x="137" y="229"/>
                    <a:pt x="137" y="229"/>
                  </a:cubicBezTo>
                  <a:cubicBezTo>
                    <a:pt x="139" y="230"/>
                    <a:pt x="138" y="230"/>
                    <a:pt x="138" y="232"/>
                  </a:cubicBezTo>
                  <a:cubicBezTo>
                    <a:pt x="140" y="233"/>
                    <a:pt x="138" y="232"/>
                    <a:pt x="140" y="233"/>
                  </a:cubicBezTo>
                  <a:cubicBezTo>
                    <a:pt x="141" y="234"/>
                    <a:pt x="141" y="234"/>
                    <a:pt x="141" y="234"/>
                  </a:cubicBezTo>
                  <a:cubicBezTo>
                    <a:pt x="141" y="238"/>
                    <a:pt x="141" y="238"/>
                    <a:pt x="141" y="238"/>
                  </a:cubicBezTo>
                  <a:cubicBezTo>
                    <a:pt x="140" y="239"/>
                    <a:pt x="142" y="242"/>
                    <a:pt x="140" y="245"/>
                  </a:cubicBezTo>
                  <a:cubicBezTo>
                    <a:pt x="140" y="246"/>
                    <a:pt x="141" y="246"/>
                    <a:pt x="141" y="248"/>
                  </a:cubicBezTo>
                  <a:cubicBezTo>
                    <a:pt x="141" y="252"/>
                    <a:pt x="144" y="253"/>
                    <a:pt x="146" y="255"/>
                  </a:cubicBezTo>
                  <a:cubicBezTo>
                    <a:pt x="147" y="255"/>
                    <a:pt x="147" y="255"/>
                    <a:pt x="147" y="255"/>
                  </a:cubicBezTo>
                  <a:cubicBezTo>
                    <a:pt x="148" y="256"/>
                    <a:pt x="148" y="256"/>
                    <a:pt x="149" y="257"/>
                  </a:cubicBezTo>
                  <a:cubicBezTo>
                    <a:pt x="150" y="258"/>
                    <a:pt x="150" y="258"/>
                    <a:pt x="153" y="259"/>
                  </a:cubicBezTo>
                  <a:cubicBezTo>
                    <a:pt x="159" y="261"/>
                    <a:pt x="161" y="254"/>
                    <a:pt x="163" y="253"/>
                  </a:cubicBezTo>
                  <a:cubicBezTo>
                    <a:pt x="165" y="252"/>
                    <a:pt x="164" y="253"/>
                    <a:pt x="166" y="252"/>
                  </a:cubicBezTo>
                  <a:cubicBezTo>
                    <a:pt x="167" y="251"/>
                    <a:pt x="165" y="251"/>
                    <a:pt x="168" y="251"/>
                  </a:cubicBezTo>
                  <a:cubicBezTo>
                    <a:pt x="171" y="247"/>
                    <a:pt x="171" y="247"/>
                    <a:pt x="171" y="247"/>
                  </a:cubicBezTo>
                  <a:cubicBezTo>
                    <a:pt x="173" y="246"/>
                    <a:pt x="174" y="247"/>
                    <a:pt x="174" y="244"/>
                  </a:cubicBezTo>
                  <a:cubicBezTo>
                    <a:pt x="175" y="244"/>
                    <a:pt x="175" y="244"/>
                    <a:pt x="176" y="244"/>
                  </a:cubicBezTo>
                  <a:cubicBezTo>
                    <a:pt x="176" y="238"/>
                    <a:pt x="176" y="237"/>
                    <a:pt x="177" y="233"/>
                  </a:cubicBezTo>
                  <a:cubicBezTo>
                    <a:pt x="178" y="232"/>
                    <a:pt x="177" y="233"/>
                    <a:pt x="178" y="232"/>
                  </a:cubicBezTo>
                  <a:cubicBezTo>
                    <a:pt x="178" y="229"/>
                    <a:pt x="178" y="223"/>
                    <a:pt x="178" y="221"/>
                  </a:cubicBezTo>
                  <a:cubicBezTo>
                    <a:pt x="176" y="217"/>
                    <a:pt x="178" y="218"/>
                    <a:pt x="178" y="212"/>
                  </a:cubicBezTo>
                  <a:cubicBezTo>
                    <a:pt x="179" y="211"/>
                    <a:pt x="178" y="206"/>
                    <a:pt x="179" y="202"/>
                  </a:cubicBezTo>
                  <a:cubicBezTo>
                    <a:pt x="177" y="201"/>
                    <a:pt x="178" y="200"/>
                    <a:pt x="179" y="198"/>
                  </a:cubicBezTo>
                  <a:cubicBezTo>
                    <a:pt x="177" y="195"/>
                    <a:pt x="179" y="189"/>
                    <a:pt x="177" y="186"/>
                  </a:cubicBezTo>
                  <a:cubicBezTo>
                    <a:pt x="178" y="184"/>
                    <a:pt x="180" y="182"/>
                    <a:pt x="179" y="179"/>
                  </a:cubicBezTo>
                  <a:cubicBezTo>
                    <a:pt x="177" y="174"/>
                    <a:pt x="180" y="177"/>
                    <a:pt x="179" y="172"/>
                  </a:cubicBezTo>
                  <a:cubicBezTo>
                    <a:pt x="182" y="170"/>
                    <a:pt x="180" y="169"/>
                    <a:pt x="180" y="167"/>
                  </a:cubicBezTo>
                  <a:cubicBezTo>
                    <a:pt x="179" y="166"/>
                    <a:pt x="180" y="163"/>
                    <a:pt x="180" y="162"/>
                  </a:cubicBezTo>
                  <a:cubicBezTo>
                    <a:pt x="181" y="162"/>
                    <a:pt x="181" y="162"/>
                    <a:pt x="181" y="162"/>
                  </a:cubicBezTo>
                  <a:cubicBezTo>
                    <a:pt x="181" y="158"/>
                    <a:pt x="182" y="161"/>
                    <a:pt x="180" y="159"/>
                  </a:cubicBezTo>
                  <a:cubicBezTo>
                    <a:pt x="180" y="157"/>
                    <a:pt x="179" y="155"/>
                    <a:pt x="180" y="152"/>
                  </a:cubicBezTo>
                  <a:cubicBezTo>
                    <a:pt x="180" y="152"/>
                    <a:pt x="180" y="152"/>
                    <a:pt x="180" y="152"/>
                  </a:cubicBezTo>
                  <a:cubicBezTo>
                    <a:pt x="180" y="152"/>
                    <a:pt x="180" y="152"/>
                    <a:pt x="180" y="152"/>
                  </a:cubicBezTo>
                  <a:cubicBezTo>
                    <a:pt x="181" y="150"/>
                    <a:pt x="181" y="150"/>
                    <a:pt x="181" y="150"/>
                  </a:cubicBezTo>
                  <a:cubicBezTo>
                    <a:pt x="181" y="141"/>
                    <a:pt x="181" y="141"/>
                    <a:pt x="181" y="141"/>
                  </a:cubicBezTo>
                  <a:cubicBezTo>
                    <a:pt x="181" y="141"/>
                    <a:pt x="181" y="140"/>
                    <a:pt x="181" y="139"/>
                  </a:cubicBezTo>
                  <a:cubicBezTo>
                    <a:pt x="182" y="138"/>
                    <a:pt x="182" y="138"/>
                    <a:pt x="182" y="138"/>
                  </a:cubicBezTo>
                  <a:cubicBezTo>
                    <a:pt x="182" y="137"/>
                    <a:pt x="182" y="136"/>
                    <a:pt x="181" y="135"/>
                  </a:cubicBezTo>
                  <a:cubicBezTo>
                    <a:pt x="181" y="133"/>
                    <a:pt x="180" y="134"/>
                    <a:pt x="181" y="133"/>
                  </a:cubicBezTo>
                  <a:cubicBezTo>
                    <a:pt x="180" y="133"/>
                    <a:pt x="180" y="133"/>
                    <a:pt x="180" y="133"/>
                  </a:cubicBezTo>
                  <a:cubicBezTo>
                    <a:pt x="180" y="131"/>
                    <a:pt x="180" y="131"/>
                    <a:pt x="181" y="130"/>
                  </a:cubicBezTo>
                  <a:cubicBezTo>
                    <a:pt x="179" y="129"/>
                    <a:pt x="179" y="129"/>
                    <a:pt x="179" y="129"/>
                  </a:cubicBezTo>
                  <a:cubicBezTo>
                    <a:pt x="179" y="128"/>
                    <a:pt x="179" y="128"/>
                    <a:pt x="179" y="128"/>
                  </a:cubicBezTo>
                  <a:cubicBezTo>
                    <a:pt x="179" y="127"/>
                    <a:pt x="179" y="127"/>
                    <a:pt x="179" y="127"/>
                  </a:cubicBezTo>
                  <a:cubicBezTo>
                    <a:pt x="181" y="127"/>
                    <a:pt x="180" y="127"/>
                    <a:pt x="181" y="125"/>
                  </a:cubicBezTo>
                  <a:cubicBezTo>
                    <a:pt x="181" y="124"/>
                    <a:pt x="181" y="124"/>
                    <a:pt x="182" y="124"/>
                  </a:cubicBezTo>
                  <a:cubicBezTo>
                    <a:pt x="180" y="121"/>
                    <a:pt x="180" y="120"/>
                    <a:pt x="179" y="118"/>
                  </a:cubicBezTo>
                  <a:cubicBezTo>
                    <a:pt x="179" y="118"/>
                    <a:pt x="179" y="117"/>
                    <a:pt x="179" y="117"/>
                  </a:cubicBezTo>
                  <a:cubicBezTo>
                    <a:pt x="179" y="117"/>
                    <a:pt x="179" y="117"/>
                    <a:pt x="179" y="117"/>
                  </a:cubicBezTo>
                  <a:cubicBezTo>
                    <a:pt x="179" y="117"/>
                    <a:pt x="179" y="116"/>
                    <a:pt x="179" y="116"/>
                  </a:cubicBezTo>
                  <a:cubicBezTo>
                    <a:pt x="179" y="115"/>
                    <a:pt x="180" y="108"/>
                    <a:pt x="179" y="105"/>
                  </a:cubicBezTo>
                  <a:cubicBezTo>
                    <a:pt x="179" y="105"/>
                    <a:pt x="179" y="104"/>
                    <a:pt x="179" y="104"/>
                  </a:cubicBezTo>
                  <a:cubicBezTo>
                    <a:pt x="179" y="102"/>
                    <a:pt x="178" y="100"/>
                    <a:pt x="179" y="99"/>
                  </a:cubicBezTo>
                  <a:cubicBezTo>
                    <a:pt x="179" y="99"/>
                    <a:pt x="179" y="99"/>
                    <a:pt x="179" y="99"/>
                  </a:cubicBezTo>
                  <a:cubicBezTo>
                    <a:pt x="179" y="98"/>
                    <a:pt x="179" y="98"/>
                    <a:pt x="179" y="97"/>
                  </a:cubicBezTo>
                  <a:cubicBezTo>
                    <a:pt x="179" y="97"/>
                    <a:pt x="179" y="98"/>
                    <a:pt x="179" y="96"/>
                  </a:cubicBezTo>
                  <a:cubicBezTo>
                    <a:pt x="180" y="91"/>
                    <a:pt x="180" y="91"/>
                    <a:pt x="180" y="91"/>
                  </a:cubicBezTo>
                  <a:cubicBezTo>
                    <a:pt x="180" y="88"/>
                    <a:pt x="178" y="89"/>
                    <a:pt x="179" y="84"/>
                  </a:cubicBezTo>
                  <a:cubicBezTo>
                    <a:pt x="180" y="81"/>
                    <a:pt x="180" y="81"/>
                    <a:pt x="180" y="81"/>
                  </a:cubicBezTo>
                  <a:cubicBezTo>
                    <a:pt x="178" y="80"/>
                    <a:pt x="179" y="81"/>
                    <a:pt x="179" y="79"/>
                  </a:cubicBezTo>
                  <a:cubicBezTo>
                    <a:pt x="179" y="78"/>
                    <a:pt x="180" y="73"/>
                    <a:pt x="181" y="71"/>
                  </a:cubicBezTo>
                  <a:cubicBezTo>
                    <a:pt x="181" y="70"/>
                    <a:pt x="181" y="69"/>
                    <a:pt x="181" y="68"/>
                  </a:cubicBezTo>
                  <a:cubicBezTo>
                    <a:pt x="183" y="62"/>
                    <a:pt x="183" y="62"/>
                    <a:pt x="183" y="62"/>
                  </a:cubicBezTo>
                  <a:cubicBezTo>
                    <a:pt x="183" y="60"/>
                    <a:pt x="183" y="61"/>
                    <a:pt x="184" y="60"/>
                  </a:cubicBezTo>
                  <a:cubicBezTo>
                    <a:pt x="184" y="57"/>
                    <a:pt x="185" y="56"/>
                    <a:pt x="185" y="54"/>
                  </a:cubicBezTo>
                  <a:cubicBezTo>
                    <a:pt x="185" y="51"/>
                    <a:pt x="185" y="50"/>
                    <a:pt x="186" y="48"/>
                  </a:cubicBezTo>
                  <a:cubicBezTo>
                    <a:pt x="190" y="40"/>
                    <a:pt x="190" y="40"/>
                    <a:pt x="190" y="40"/>
                  </a:cubicBezTo>
                  <a:cubicBezTo>
                    <a:pt x="191" y="39"/>
                    <a:pt x="190" y="40"/>
                    <a:pt x="191" y="39"/>
                  </a:cubicBezTo>
                  <a:cubicBezTo>
                    <a:pt x="190" y="38"/>
                    <a:pt x="189" y="38"/>
                    <a:pt x="191" y="38"/>
                  </a:cubicBezTo>
                  <a:cubicBezTo>
                    <a:pt x="191" y="33"/>
                    <a:pt x="192" y="25"/>
                    <a:pt x="190" y="21"/>
                  </a:cubicBezTo>
                  <a:cubicBezTo>
                    <a:pt x="180" y="8"/>
                    <a:pt x="180" y="8"/>
                    <a:pt x="180" y="8"/>
                  </a:cubicBezTo>
                  <a:cubicBezTo>
                    <a:pt x="179" y="8"/>
                    <a:pt x="179" y="7"/>
                    <a:pt x="178" y="8"/>
                  </a:cubicBezTo>
                  <a:cubicBezTo>
                    <a:pt x="177" y="5"/>
                    <a:pt x="170" y="3"/>
                    <a:pt x="167" y="3"/>
                  </a:cubicBezTo>
                  <a:cubicBezTo>
                    <a:pt x="165" y="2"/>
                    <a:pt x="165" y="2"/>
                    <a:pt x="165" y="2"/>
                  </a:cubicBezTo>
                  <a:cubicBezTo>
                    <a:pt x="164" y="2"/>
                    <a:pt x="163" y="2"/>
                    <a:pt x="162" y="2"/>
                  </a:cubicBezTo>
                  <a:cubicBezTo>
                    <a:pt x="162" y="0"/>
                    <a:pt x="162" y="2"/>
                    <a:pt x="161" y="2"/>
                  </a:cubicBezTo>
                  <a:cubicBezTo>
                    <a:pt x="159" y="1"/>
                    <a:pt x="155" y="1"/>
                    <a:pt x="153" y="1"/>
                  </a:cubicBezTo>
                  <a:close/>
                  <a:moveTo>
                    <a:pt x="93" y="93"/>
                  </a:moveTo>
                  <a:cubicBezTo>
                    <a:pt x="93" y="95"/>
                    <a:pt x="93" y="95"/>
                    <a:pt x="93" y="95"/>
                  </a:cubicBezTo>
                  <a:cubicBezTo>
                    <a:pt x="92" y="95"/>
                    <a:pt x="91" y="95"/>
                    <a:pt x="92" y="96"/>
                  </a:cubicBezTo>
                  <a:cubicBezTo>
                    <a:pt x="93" y="95"/>
                    <a:pt x="93" y="96"/>
                    <a:pt x="94" y="95"/>
                  </a:cubicBezTo>
                  <a:cubicBezTo>
                    <a:pt x="94" y="95"/>
                    <a:pt x="94" y="94"/>
                    <a:pt x="94" y="94"/>
                  </a:cubicBezTo>
                  <a:cubicBezTo>
                    <a:pt x="94" y="94"/>
                    <a:pt x="94" y="94"/>
                    <a:pt x="94" y="94"/>
                  </a:cubicBezTo>
                  <a:cubicBezTo>
                    <a:pt x="93" y="93"/>
                    <a:pt x="95" y="93"/>
                    <a:pt x="93" y="93"/>
                  </a:cubicBezTo>
                  <a:close/>
                  <a:moveTo>
                    <a:pt x="103" y="102"/>
                  </a:moveTo>
                  <a:cubicBezTo>
                    <a:pt x="104" y="102"/>
                    <a:pt x="103" y="101"/>
                    <a:pt x="104" y="100"/>
                  </a:cubicBezTo>
                  <a:cubicBezTo>
                    <a:pt x="103" y="100"/>
                    <a:pt x="103" y="100"/>
                    <a:pt x="102" y="99"/>
                  </a:cubicBezTo>
                  <a:cubicBezTo>
                    <a:pt x="103" y="101"/>
                    <a:pt x="103" y="100"/>
                    <a:pt x="103" y="102"/>
                  </a:cubicBezTo>
                  <a:close/>
                  <a:moveTo>
                    <a:pt x="97" y="96"/>
                  </a:moveTo>
                  <a:cubicBezTo>
                    <a:pt x="99" y="96"/>
                    <a:pt x="99" y="97"/>
                    <a:pt x="99" y="95"/>
                  </a:cubicBezTo>
                  <a:cubicBezTo>
                    <a:pt x="98" y="95"/>
                    <a:pt x="99" y="94"/>
                    <a:pt x="98" y="95"/>
                  </a:cubicBezTo>
                  <a:cubicBezTo>
                    <a:pt x="98" y="95"/>
                    <a:pt x="97" y="96"/>
                    <a:pt x="97" y="96"/>
                  </a:cubicBezTo>
                  <a:close/>
                  <a:moveTo>
                    <a:pt x="115" y="193"/>
                  </a:moveTo>
                  <a:cubicBezTo>
                    <a:pt x="116" y="193"/>
                    <a:pt x="116" y="193"/>
                    <a:pt x="116" y="193"/>
                  </a:cubicBezTo>
                  <a:cubicBezTo>
                    <a:pt x="116" y="194"/>
                    <a:pt x="117" y="194"/>
                    <a:pt x="115" y="194"/>
                  </a:cubicBezTo>
                  <a:cubicBezTo>
                    <a:pt x="114" y="194"/>
                    <a:pt x="115" y="194"/>
                    <a:pt x="115" y="193"/>
                  </a:cubicBezTo>
                  <a:close/>
                  <a:moveTo>
                    <a:pt x="58" y="117"/>
                  </a:moveTo>
                  <a:cubicBezTo>
                    <a:pt x="60" y="116"/>
                    <a:pt x="60" y="116"/>
                    <a:pt x="60" y="118"/>
                  </a:cubicBezTo>
                  <a:cubicBezTo>
                    <a:pt x="59" y="116"/>
                    <a:pt x="59" y="117"/>
                    <a:pt x="58" y="117"/>
                  </a:cubicBezTo>
                  <a:close/>
                  <a:moveTo>
                    <a:pt x="46" y="165"/>
                  </a:moveTo>
                  <a:cubicBezTo>
                    <a:pt x="46" y="165"/>
                    <a:pt x="45" y="164"/>
                    <a:pt x="47" y="165"/>
                  </a:cubicBezTo>
                  <a:cubicBezTo>
                    <a:pt x="47" y="166"/>
                    <a:pt x="47" y="166"/>
                    <a:pt x="46" y="165"/>
                  </a:cubicBezTo>
                  <a:close/>
                  <a:moveTo>
                    <a:pt x="90" y="99"/>
                  </a:moveTo>
                  <a:cubicBezTo>
                    <a:pt x="91" y="99"/>
                    <a:pt x="91" y="99"/>
                    <a:pt x="91" y="99"/>
                  </a:cubicBezTo>
                  <a:cubicBezTo>
                    <a:pt x="91" y="99"/>
                    <a:pt x="91" y="98"/>
                    <a:pt x="90" y="99"/>
                  </a:cubicBezTo>
                  <a:close/>
                  <a:moveTo>
                    <a:pt x="45" y="182"/>
                  </a:moveTo>
                  <a:cubicBezTo>
                    <a:pt x="45" y="181"/>
                    <a:pt x="46" y="181"/>
                    <a:pt x="46" y="182"/>
                  </a:cubicBezTo>
                  <a:cubicBezTo>
                    <a:pt x="47" y="183"/>
                    <a:pt x="45" y="182"/>
                    <a:pt x="45" y="182"/>
                  </a:cubicBezTo>
                  <a:close/>
                  <a:moveTo>
                    <a:pt x="92" y="97"/>
                  </a:moveTo>
                  <a:cubicBezTo>
                    <a:pt x="91" y="96"/>
                    <a:pt x="91" y="96"/>
                    <a:pt x="91" y="96"/>
                  </a:cubicBezTo>
                  <a:cubicBezTo>
                    <a:pt x="91" y="97"/>
                    <a:pt x="90" y="97"/>
                    <a:pt x="92" y="97"/>
                  </a:cubicBezTo>
                  <a:close/>
                  <a:moveTo>
                    <a:pt x="75" y="116"/>
                  </a:moveTo>
                  <a:cubicBezTo>
                    <a:pt x="74" y="115"/>
                    <a:pt x="74" y="116"/>
                    <a:pt x="75" y="115"/>
                  </a:cubicBezTo>
                  <a:cubicBezTo>
                    <a:pt x="75" y="116"/>
                    <a:pt x="75" y="116"/>
                    <a:pt x="75" y="116"/>
                  </a:cubicBezTo>
                  <a:close/>
                  <a:moveTo>
                    <a:pt x="101" y="92"/>
                  </a:moveTo>
                  <a:cubicBezTo>
                    <a:pt x="101" y="90"/>
                    <a:pt x="101" y="90"/>
                    <a:pt x="101" y="90"/>
                  </a:cubicBezTo>
                  <a:cubicBezTo>
                    <a:pt x="101" y="92"/>
                    <a:pt x="101" y="91"/>
                    <a:pt x="101" y="92"/>
                  </a:cubicBezTo>
                  <a:close/>
                  <a:moveTo>
                    <a:pt x="101" y="176"/>
                  </a:moveTo>
                  <a:cubicBezTo>
                    <a:pt x="102" y="176"/>
                    <a:pt x="102" y="176"/>
                    <a:pt x="102" y="176"/>
                  </a:cubicBezTo>
                  <a:cubicBezTo>
                    <a:pt x="101" y="176"/>
                    <a:pt x="101" y="176"/>
                    <a:pt x="101" y="176"/>
                  </a:cubicBezTo>
                  <a:close/>
                  <a:moveTo>
                    <a:pt x="85" y="105"/>
                  </a:moveTo>
                  <a:cubicBezTo>
                    <a:pt x="85" y="105"/>
                    <a:pt x="86" y="106"/>
                    <a:pt x="85" y="105"/>
                  </a:cubicBezTo>
                  <a:cubicBezTo>
                    <a:pt x="85" y="105"/>
                    <a:pt x="85" y="105"/>
                    <a:pt x="85" y="105"/>
                  </a:cubicBezTo>
                  <a:close/>
                  <a:moveTo>
                    <a:pt x="13" y="59"/>
                  </a:moveTo>
                  <a:cubicBezTo>
                    <a:pt x="14" y="60"/>
                    <a:pt x="13" y="59"/>
                    <a:pt x="14" y="61"/>
                  </a:cubicBezTo>
                  <a:cubicBezTo>
                    <a:pt x="13" y="59"/>
                    <a:pt x="13" y="59"/>
                    <a:pt x="13" y="59"/>
                  </a:cubicBezTo>
                  <a:close/>
                  <a:moveTo>
                    <a:pt x="180" y="152"/>
                  </a:moveTo>
                  <a:cubicBezTo>
                    <a:pt x="181" y="152"/>
                    <a:pt x="181" y="153"/>
                    <a:pt x="181" y="153"/>
                  </a:cubicBezTo>
                  <a:cubicBezTo>
                    <a:pt x="181" y="153"/>
                    <a:pt x="180" y="153"/>
                    <a:pt x="180" y="152"/>
                  </a:cubicBezTo>
                  <a:close/>
                  <a:moveTo>
                    <a:pt x="46" y="172"/>
                  </a:moveTo>
                  <a:cubicBezTo>
                    <a:pt x="46" y="172"/>
                    <a:pt x="46" y="172"/>
                    <a:pt x="46" y="172"/>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 name="Freeform 15"/>
            <p:cNvSpPr>
              <a:spLocks noEditPoints="1"/>
            </p:cNvSpPr>
            <p:nvPr/>
          </p:nvSpPr>
          <p:spPr bwMode="auto">
            <a:xfrm>
              <a:off x="3732034" y="4258993"/>
              <a:ext cx="214313" cy="395288"/>
            </a:xfrm>
            <a:custGeom>
              <a:avLst/>
              <a:gdLst>
                <a:gd name="T0" fmla="*/ 68 w 187"/>
                <a:gd name="T1" fmla="*/ 285 h 344"/>
                <a:gd name="T2" fmla="*/ 80 w 187"/>
                <a:gd name="T3" fmla="*/ 274 h 344"/>
                <a:gd name="T4" fmla="*/ 74 w 187"/>
                <a:gd name="T5" fmla="*/ 272 h 344"/>
                <a:gd name="T6" fmla="*/ 141 w 187"/>
                <a:gd name="T7" fmla="*/ 162 h 344"/>
                <a:gd name="T8" fmla="*/ 142 w 187"/>
                <a:gd name="T9" fmla="*/ 163 h 344"/>
                <a:gd name="T10" fmla="*/ 146 w 187"/>
                <a:gd name="T11" fmla="*/ 159 h 344"/>
                <a:gd name="T12" fmla="*/ 69 w 187"/>
                <a:gd name="T13" fmla="*/ 173 h 344"/>
                <a:gd name="T14" fmla="*/ 63 w 187"/>
                <a:gd name="T15" fmla="*/ 174 h 344"/>
                <a:gd name="T16" fmla="*/ 64 w 187"/>
                <a:gd name="T17" fmla="*/ 148 h 344"/>
                <a:gd name="T18" fmla="*/ 65 w 187"/>
                <a:gd name="T19" fmla="*/ 145 h 344"/>
                <a:gd name="T20" fmla="*/ 72 w 187"/>
                <a:gd name="T21" fmla="*/ 134 h 344"/>
                <a:gd name="T22" fmla="*/ 116 w 187"/>
                <a:gd name="T23" fmla="*/ 140 h 344"/>
                <a:gd name="T24" fmla="*/ 115 w 187"/>
                <a:gd name="T25" fmla="*/ 132 h 344"/>
                <a:gd name="T26" fmla="*/ 148 w 187"/>
                <a:gd name="T27" fmla="*/ 106 h 344"/>
                <a:gd name="T28" fmla="*/ 140 w 187"/>
                <a:gd name="T29" fmla="*/ 118 h 344"/>
                <a:gd name="T30" fmla="*/ 137 w 187"/>
                <a:gd name="T31" fmla="*/ 111 h 344"/>
                <a:gd name="T32" fmla="*/ 138 w 187"/>
                <a:gd name="T33" fmla="*/ 117 h 344"/>
                <a:gd name="T34" fmla="*/ 132 w 187"/>
                <a:gd name="T35" fmla="*/ 80 h 344"/>
                <a:gd name="T36" fmla="*/ 67 w 187"/>
                <a:gd name="T37" fmla="*/ 293 h 344"/>
                <a:gd name="T38" fmla="*/ 69 w 187"/>
                <a:gd name="T39" fmla="*/ 308 h 344"/>
                <a:gd name="T40" fmla="*/ 77 w 187"/>
                <a:gd name="T41" fmla="*/ 325 h 344"/>
                <a:gd name="T42" fmla="*/ 83 w 187"/>
                <a:gd name="T43" fmla="*/ 334 h 344"/>
                <a:gd name="T44" fmla="*/ 88 w 187"/>
                <a:gd name="T45" fmla="*/ 344 h 344"/>
                <a:gd name="T46" fmla="*/ 94 w 187"/>
                <a:gd name="T47" fmla="*/ 341 h 344"/>
                <a:gd name="T48" fmla="*/ 107 w 187"/>
                <a:gd name="T49" fmla="*/ 334 h 344"/>
                <a:gd name="T50" fmla="*/ 107 w 187"/>
                <a:gd name="T51" fmla="*/ 324 h 344"/>
                <a:gd name="T52" fmla="*/ 108 w 187"/>
                <a:gd name="T53" fmla="*/ 287 h 344"/>
                <a:gd name="T54" fmla="*/ 106 w 187"/>
                <a:gd name="T55" fmla="*/ 236 h 344"/>
                <a:gd name="T56" fmla="*/ 106 w 187"/>
                <a:gd name="T57" fmla="*/ 215 h 344"/>
                <a:gd name="T58" fmla="*/ 118 w 187"/>
                <a:gd name="T59" fmla="*/ 204 h 344"/>
                <a:gd name="T60" fmla="*/ 130 w 187"/>
                <a:gd name="T61" fmla="*/ 181 h 344"/>
                <a:gd name="T62" fmla="*/ 141 w 187"/>
                <a:gd name="T63" fmla="*/ 170 h 344"/>
                <a:gd name="T64" fmla="*/ 154 w 187"/>
                <a:gd name="T65" fmla="*/ 159 h 344"/>
                <a:gd name="T66" fmla="*/ 153 w 187"/>
                <a:gd name="T67" fmla="*/ 157 h 344"/>
                <a:gd name="T68" fmla="*/ 155 w 187"/>
                <a:gd name="T69" fmla="*/ 154 h 344"/>
                <a:gd name="T70" fmla="*/ 168 w 187"/>
                <a:gd name="T71" fmla="*/ 144 h 344"/>
                <a:gd name="T72" fmla="*/ 179 w 187"/>
                <a:gd name="T73" fmla="*/ 136 h 344"/>
                <a:gd name="T74" fmla="*/ 186 w 187"/>
                <a:gd name="T75" fmla="*/ 119 h 344"/>
                <a:gd name="T76" fmla="*/ 186 w 187"/>
                <a:gd name="T77" fmla="*/ 105 h 344"/>
                <a:gd name="T78" fmla="*/ 173 w 187"/>
                <a:gd name="T79" fmla="*/ 80 h 344"/>
                <a:gd name="T80" fmla="*/ 140 w 187"/>
                <a:gd name="T81" fmla="*/ 80 h 344"/>
                <a:gd name="T82" fmla="*/ 134 w 187"/>
                <a:gd name="T83" fmla="*/ 71 h 344"/>
                <a:gd name="T84" fmla="*/ 135 w 187"/>
                <a:gd name="T85" fmla="*/ 65 h 344"/>
                <a:gd name="T86" fmla="*/ 128 w 187"/>
                <a:gd name="T87" fmla="*/ 39 h 344"/>
                <a:gd name="T88" fmla="*/ 119 w 187"/>
                <a:gd name="T89" fmla="*/ 13 h 344"/>
                <a:gd name="T90" fmla="*/ 103 w 187"/>
                <a:gd name="T91" fmla="*/ 1 h 344"/>
                <a:gd name="T92" fmla="*/ 95 w 187"/>
                <a:gd name="T93" fmla="*/ 23 h 344"/>
                <a:gd name="T94" fmla="*/ 88 w 187"/>
                <a:gd name="T95" fmla="*/ 60 h 344"/>
                <a:gd name="T96" fmla="*/ 85 w 187"/>
                <a:gd name="T97" fmla="*/ 68 h 344"/>
                <a:gd name="T98" fmla="*/ 83 w 187"/>
                <a:gd name="T99" fmla="*/ 83 h 344"/>
                <a:gd name="T100" fmla="*/ 75 w 187"/>
                <a:gd name="T101" fmla="*/ 105 h 344"/>
                <a:gd name="T102" fmla="*/ 67 w 187"/>
                <a:gd name="T103" fmla="*/ 111 h 344"/>
                <a:gd name="T104" fmla="*/ 32 w 187"/>
                <a:gd name="T105" fmla="*/ 134 h 344"/>
                <a:gd name="T106" fmla="*/ 10 w 187"/>
                <a:gd name="T107" fmla="*/ 123 h 344"/>
                <a:gd name="T108" fmla="*/ 2 w 187"/>
                <a:gd name="T109" fmla="*/ 145 h 344"/>
                <a:gd name="T110" fmla="*/ 23 w 187"/>
                <a:gd name="T111" fmla="*/ 181 h 344"/>
                <a:gd name="T112" fmla="*/ 47 w 187"/>
                <a:gd name="T113" fmla="*/ 192 h 344"/>
                <a:gd name="T114" fmla="*/ 57 w 187"/>
                <a:gd name="T115" fmla="*/ 213 h 344"/>
                <a:gd name="T116" fmla="*/ 74 w 187"/>
                <a:gd name="T117" fmla="*/ 240 h 344"/>
                <a:gd name="T118" fmla="*/ 69 w 187"/>
                <a:gd name="T119" fmla="*/ 275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87" h="344">
                  <a:moveTo>
                    <a:pt x="92" y="335"/>
                  </a:moveTo>
                  <a:cubicBezTo>
                    <a:pt x="94" y="336"/>
                    <a:pt x="93" y="336"/>
                    <a:pt x="92" y="336"/>
                  </a:cubicBezTo>
                  <a:cubicBezTo>
                    <a:pt x="92" y="335"/>
                    <a:pt x="92" y="335"/>
                    <a:pt x="92" y="335"/>
                  </a:cubicBezTo>
                  <a:close/>
                  <a:moveTo>
                    <a:pt x="66" y="283"/>
                  </a:moveTo>
                  <a:cubicBezTo>
                    <a:pt x="66" y="283"/>
                    <a:pt x="67" y="283"/>
                    <a:pt x="67" y="281"/>
                  </a:cubicBezTo>
                  <a:cubicBezTo>
                    <a:pt x="67" y="282"/>
                    <a:pt x="68" y="284"/>
                    <a:pt x="68" y="285"/>
                  </a:cubicBezTo>
                  <a:cubicBezTo>
                    <a:pt x="66" y="285"/>
                    <a:pt x="67" y="285"/>
                    <a:pt x="66" y="283"/>
                  </a:cubicBezTo>
                  <a:close/>
                  <a:moveTo>
                    <a:pt x="74" y="272"/>
                  </a:moveTo>
                  <a:cubicBezTo>
                    <a:pt x="76" y="273"/>
                    <a:pt x="73" y="273"/>
                    <a:pt x="76" y="273"/>
                  </a:cubicBezTo>
                  <a:cubicBezTo>
                    <a:pt x="77" y="272"/>
                    <a:pt x="77" y="272"/>
                    <a:pt x="77" y="271"/>
                  </a:cubicBezTo>
                  <a:cubicBezTo>
                    <a:pt x="79" y="269"/>
                    <a:pt x="79" y="269"/>
                    <a:pt x="80" y="269"/>
                  </a:cubicBezTo>
                  <a:cubicBezTo>
                    <a:pt x="80" y="270"/>
                    <a:pt x="81" y="269"/>
                    <a:pt x="80" y="274"/>
                  </a:cubicBezTo>
                  <a:cubicBezTo>
                    <a:pt x="80" y="276"/>
                    <a:pt x="79" y="276"/>
                    <a:pt x="81" y="278"/>
                  </a:cubicBezTo>
                  <a:cubicBezTo>
                    <a:pt x="79" y="278"/>
                    <a:pt x="80" y="277"/>
                    <a:pt x="80" y="279"/>
                  </a:cubicBezTo>
                  <a:cubicBezTo>
                    <a:pt x="78" y="277"/>
                    <a:pt x="79" y="279"/>
                    <a:pt x="78" y="277"/>
                  </a:cubicBezTo>
                  <a:cubicBezTo>
                    <a:pt x="77" y="276"/>
                    <a:pt x="78" y="277"/>
                    <a:pt x="77" y="276"/>
                  </a:cubicBezTo>
                  <a:cubicBezTo>
                    <a:pt x="75" y="274"/>
                    <a:pt x="76" y="275"/>
                    <a:pt x="75" y="274"/>
                  </a:cubicBezTo>
                  <a:cubicBezTo>
                    <a:pt x="74" y="272"/>
                    <a:pt x="74" y="272"/>
                    <a:pt x="74" y="272"/>
                  </a:cubicBezTo>
                  <a:close/>
                  <a:moveTo>
                    <a:pt x="142" y="163"/>
                  </a:moveTo>
                  <a:cubicBezTo>
                    <a:pt x="141" y="164"/>
                    <a:pt x="141" y="164"/>
                    <a:pt x="142" y="165"/>
                  </a:cubicBezTo>
                  <a:cubicBezTo>
                    <a:pt x="139" y="165"/>
                    <a:pt x="141" y="165"/>
                    <a:pt x="139" y="166"/>
                  </a:cubicBezTo>
                  <a:cubicBezTo>
                    <a:pt x="138" y="167"/>
                    <a:pt x="137" y="166"/>
                    <a:pt x="137" y="167"/>
                  </a:cubicBezTo>
                  <a:cubicBezTo>
                    <a:pt x="137" y="165"/>
                    <a:pt x="137" y="165"/>
                    <a:pt x="137" y="165"/>
                  </a:cubicBezTo>
                  <a:cubicBezTo>
                    <a:pt x="139" y="165"/>
                    <a:pt x="140" y="165"/>
                    <a:pt x="141" y="162"/>
                  </a:cubicBezTo>
                  <a:cubicBezTo>
                    <a:pt x="142" y="163"/>
                    <a:pt x="142" y="163"/>
                    <a:pt x="142" y="163"/>
                  </a:cubicBezTo>
                  <a:close/>
                  <a:moveTo>
                    <a:pt x="144" y="162"/>
                  </a:moveTo>
                  <a:cubicBezTo>
                    <a:pt x="146" y="162"/>
                    <a:pt x="146" y="162"/>
                    <a:pt x="147" y="163"/>
                  </a:cubicBezTo>
                  <a:cubicBezTo>
                    <a:pt x="147" y="163"/>
                    <a:pt x="146" y="163"/>
                    <a:pt x="146" y="163"/>
                  </a:cubicBezTo>
                  <a:cubicBezTo>
                    <a:pt x="144" y="163"/>
                    <a:pt x="145" y="163"/>
                    <a:pt x="144" y="162"/>
                  </a:cubicBezTo>
                  <a:close/>
                  <a:moveTo>
                    <a:pt x="142" y="163"/>
                  </a:moveTo>
                  <a:cubicBezTo>
                    <a:pt x="143" y="162"/>
                    <a:pt x="143" y="163"/>
                    <a:pt x="142" y="162"/>
                  </a:cubicBezTo>
                  <a:cubicBezTo>
                    <a:pt x="142" y="163"/>
                    <a:pt x="143" y="162"/>
                    <a:pt x="142" y="163"/>
                  </a:cubicBezTo>
                  <a:close/>
                  <a:moveTo>
                    <a:pt x="146" y="159"/>
                  </a:moveTo>
                  <a:cubicBezTo>
                    <a:pt x="146" y="159"/>
                    <a:pt x="147" y="158"/>
                    <a:pt x="147" y="158"/>
                  </a:cubicBezTo>
                  <a:cubicBezTo>
                    <a:pt x="148" y="158"/>
                    <a:pt x="147" y="158"/>
                    <a:pt x="147" y="159"/>
                  </a:cubicBezTo>
                  <a:cubicBezTo>
                    <a:pt x="146" y="159"/>
                    <a:pt x="146" y="159"/>
                    <a:pt x="146" y="159"/>
                  </a:cubicBezTo>
                  <a:close/>
                  <a:moveTo>
                    <a:pt x="76" y="135"/>
                  </a:moveTo>
                  <a:cubicBezTo>
                    <a:pt x="76" y="136"/>
                    <a:pt x="76" y="138"/>
                    <a:pt x="75" y="139"/>
                  </a:cubicBezTo>
                  <a:cubicBezTo>
                    <a:pt x="75" y="140"/>
                    <a:pt x="75" y="142"/>
                    <a:pt x="75" y="144"/>
                  </a:cubicBezTo>
                  <a:cubicBezTo>
                    <a:pt x="75" y="148"/>
                    <a:pt x="75" y="149"/>
                    <a:pt x="75" y="153"/>
                  </a:cubicBezTo>
                  <a:cubicBezTo>
                    <a:pt x="74" y="170"/>
                    <a:pt x="74" y="170"/>
                    <a:pt x="74" y="170"/>
                  </a:cubicBezTo>
                  <a:cubicBezTo>
                    <a:pt x="73" y="172"/>
                    <a:pt x="71" y="172"/>
                    <a:pt x="69" y="173"/>
                  </a:cubicBezTo>
                  <a:cubicBezTo>
                    <a:pt x="69" y="173"/>
                    <a:pt x="69" y="173"/>
                    <a:pt x="69" y="173"/>
                  </a:cubicBezTo>
                  <a:cubicBezTo>
                    <a:pt x="69" y="173"/>
                    <a:pt x="69" y="173"/>
                    <a:pt x="69" y="173"/>
                  </a:cubicBezTo>
                  <a:cubicBezTo>
                    <a:pt x="66" y="177"/>
                    <a:pt x="66" y="177"/>
                    <a:pt x="66" y="177"/>
                  </a:cubicBezTo>
                  <a:cubicBezTo>
                    <a:pt x="66" y="177"/>
                    <a:pt x="66" y="177"/>
                    <a:pt x="65" y="177"/>
                  </a:cubicBezTo>
                  <a:cubicBezTo>
                    <a:pt x="64" y="178"/>
                    <a:pt x="64" y="178"/>
                    <a:pt x="64" y="178"/>
                  </a:cubicBezTo>
                  <a:cubicBezTo>
                    <a:pt x="64" y="173"/>
                    <a:pt x="64" y="176"/>
                    <a:pt x="63" y="174"/>
                  </a:cubicBezTo>
                  <a:cubicBezTo>
                    <a:pt x="63" y="172"/>
                    <a:pt x="63" y="171"/>
                    <a:pt x="63" y="169"/>
                  </a:cubicBezTo>
                  <a:cubicBezTo>
                    <a:pt x="62" y="167"/>
                    <a:pt x="62" y="165"/>
                    <a:pt x="64" y="163"/>
                  </a:cubicBezTo>
                  <a:cubicBezTo>
                    <a:pt x="63" y="159"/>
                    <a:pt x="63" y="163"/>
                    <a:pt x="63" y="159"/>
                  </a:cubicBezTo>
                  <a:cubicBezTo>
                    <a:pt x="64" y="159"/>
                    <a:pt x="64" y="159"/>
                    <a:pt x="64" y="159"/>
                  </a:cubicBezTo>
                  <a:cubicBezTo>
                    <a:pt x="64" y="155"/>
                    <a:pt x="63" y="159"/>
                    <a:pt x="63" y="155"/>
                  </a:cubicBezTo>
                  <a:cubicBezTo>
                    <a:pt x="63" y="153"/>
                    <a:pt x="63" y="150"/>
                    <a:pt x="64" y="148"/>
                  </a:cubicBezTo>
                  <a:cubicBezTo>
                    <a:pt x="65" y="148"/>
                    <a:pt x="65" y="147"/>
                    <a:pt x="65" y="147"/>
                  </a:cubicBezTo>
                  <a:cubicBezTo>
                    <a:pt x="66" y="146"/>
                    <a:pt x="66" y="146"/>
                    <a:pt x="66" y="146"/>
                  </a:cubicBezTo>
                  <a:cubicBezTo>
                    <a:pt x="66" y="146"/>
                    <a:pt x="66" y="146"/>
                    <a:pt x="66" y="146"/>
                  </a:cubicBezTo>
                  <a:cubicBezTo>
                    <a:pt x="66" y="146"/>
                    <a:pt x="65" y="146"/>
                    <a:pt x="65" y="146"/>
                  </a:cubicBezTo>
                  <a:cubicBezTo>
                    <a:pt x="64" y="146"/>
                    <a:pt x="64" y="146"/>
                    <a:pt x="64" y="146"/>
                  </a:cubicBezTo>
                  <a:cubicBezTo>
                    <a:pt x="64" y="145"/>
                    <a:pt x="64" y="146"/>
                    <a:pt x="65" y="145"/>
                  </a:cubicBezTo>
                  <a:cubicBezTo>
                    <a:pt x="66" y="142"/>
                    <a:pt x="66" y="145"/>
                    <a:pt x="66" y="141"/>
                  </a:cubicBezTo>
                  <a:cubicBezTo>
                    <a:pt x="67" y="141"/>
                    <a:pt x="67" y="141"/>
                    <a:pt x="68" y="140"/>
                  </a:cubicBezTo>
                  <a:cubicBezTo>
                    <a:pt x="69" y="139"/>
                    <a:pt x="69" y="139"/>
                    <a:pt x="69" y="139"/>
                  </a:cubicBezTo>
                  <a:cubicBezTo>
                    <a:pt x="69" y="139"/>
                    <a:pt x="69" y="139"/>
                    <a:pt x="69" y="139"/>
                  </a:cubicBezTo>
                  <a:cubicBezTo>
                    <a:pt x="70" y="138"/>
                    <a:pt x="70" y="138"/>
                    <a:pt x="70" y="138"/>
                  </a:cubicBezTo>
                  <a:cubicBezTo>
                    <a:pt x="74" y="134"/>
                    <a:pt x="71" y="136"/>
                    <a:pt x="72" y="134"/>
                  </a:cubicBezTo>
                  <a:cubicBezTo>
                    <a:pt x="76" y="130"/>
                    <a:pt x="76" y="130"/>
                    <a:pt x="76" y="130"/>
                  </a:cubicBezTo>
                  <a:cubicBezTo>
                    <a:pt x="76" y="133"/>
                    <a:pt x="76" y="131"/>
                    <a:pt x="76" y="133"/>
                  </a:cubicBezTo>
                  <a:cubicBezTo>
                    <a:pt x="76" y="134"/>
                    <a:pt x="76" y="134"/>
                    <a:pt x="76" y="135"/>
                  </a:cubicBezTo>
                  <a:close/>
                  <a:moveTo>
                    <a:pt x="118" y="121"/>
                  </a:moveTo>
                  <a:cubicBezTo>
                    <a:pt x="117" y="134"/>
                    <a:pt x="117" y="134"/>
                    <a:pt x="117" y="134"/>
                  </a:cubicBezTo>
                  <a:cubicBezTo>
                    <a:pt x="117" y="136"/>
                    <a:pt x="117" y="137"/>
                    <a:pt x="116" y="140"/>
                  </a:cubicBezTo>
                  <a:cubicBezTo>
                    <a:pt x="114" y="143"/>
                    <a:pt x="114" y="143"/>
                    <a:pt x="114" y="143"/>
                  </a:cubicBezTo>
                  <a:cubicBezTo>
                    <a:pt x="113" y="144"/>
                    <a:pt x="114" y="144"/>
                    <a:pt x="113" y="144"/>
                  </a:cubicBezTo>
                  <a:cubicBezTo>
                    <a:pt x="113" y="137"/>
                    <a:pt x="114" y="143"/>
                    <a:pt x="114" y="137"/>
                  </a:cubicBezTo>
                  <a:cubicBezTo>
                    <a:pt x="115" y="136"/>
                    <a:pt x="115" y="138"/>
                    <a:pt x="115" y="133"/>
                  </a:cubicBezTo>
                  <a:cubicBezTo>
                    <a:pt x="116" y="133"/>
                    <a:pt x="115" y="133"/>
                    <a:pt x="115" y="133"/>
                  </a:cubicBezTo>
                  <a:cubicBezTo>
                    <a:pt x="115" y="132"/>
                    <a:pt x="115" y="132"/>
                    <a:pt x="115" y="132"/>
                  </a:cubicBezTo>
                  <a:cubicBezTo>
                    <a:pt x="116" y="132"/>
                    <a:pt x="116" y="132"/>
                    <a:pt x="116" y="132"/>
                  </a:cubicBezTo>
                  <a:cubicBezTo>
                    <a:pt x="116" y="129"/>
                    <a:pt x="116" y="127"/>
                    <a:pt x="117" y="126"/>
                  </a:cubicBezTo>
                  <a:cubicBezTo>
                    <a:pt x="117" y="124"/>
                    <a:pt x="117" y="121"/>
                    <a:pt x="118" y="121"/>
                  </a:cubicBezTo>
                  <a:close/>
                  <a:moveTo>
                    <a:pt x="139" y="107"/>
                  </a:moveTo>
                  <a:cubicBezTo>
                    <a:pt x="140" y="106"/>
                    <a:pt x="140" y="106"/>
                    <a:pt x="141" y="105"/>
                  </a:cubicBezTo>
                  <a:cubicBezTo>
                    <a:pt x="143" y="107"/>
                    <a:pt x="145" y="105"/>
                    <a:pt x="148" y="106"/>
                  </a:cubicBezTo>
                  <a:cubicBezTo>
                    <a:pt x="148" y="109"/>
                    <a:pt x="148" y="109"/>
                    <a:pt x="148" y="111"/>
                  </a:cubicBezTo>
                  <a:cubicBezTo>
                    <a:pt x="148" y="111"/>
                    <a:pt x="148" y="111"/>
                    <a:pt x="148" y="111"/>
                  </a:cubicBezTo>
                  <a:cubicBezTo>
                    <a:pt x="148" y="111"/>
                    <a:pt x="148" y="111"/>
                    <a:pt x="147" y="111"/>
                  </a:cubicBezTo>
                  <a:cubicBezTo>
                    <a:pt x="147" y="113"/>
                    <a:pt x="148" y="112"/>
                    <a:pt x="146" y="114"/>
                  </a:cubicBezTo>
                  <a:cubicBezTo>
                    <a:pt x="142" y="120"/>
                    <a:pt x="142" y="120"/>
                    <a:pt x="142" y="120"/>
                  </a:cubicBezTo>
                  <a:cubicBezTo>
                    <a:pt x="141" y="119"/>
                    <a:pt x="141" y="119"/>
                    <a:pt x="140" y="118"/>
                  </a:cubicBezTo>
                  <a:cubicBezTo>
                    <a:pt x="140" y="116"/>
                    <a:pt x="139" y="115"/>
                    <a:pt x="139" y="113"/>
                  </a:cubicBezTo>
                  <a:cubicBezTo>
                    <a:pt x="139" y="111"/>
                    <a:pt x="139" y="113"/>
                    <a:pt x="139" y="110"/>
                  </a:cubicBezTo>
                  <a:cubicBezTo>
                    <a:pt x="139" y="108"/>
                    <a:pt x="139" y="111"/>
                    <a:pt x="139" y="109"/>
                  </a:cubicBezTo>
                  <a:cubicBezTo>
                    <a:pt x="139" y="108"/>
                    <a:pt x="139" y="108"/>
                    <a:pt x="139" y="107"/>
                  </a:cubicBezTo>
                  <a:close/>
                  <a:moveTo>
                    <a:pt x="136" y="111"/>
                  </a:moveTo>
                  <a:cubicBezTo>
                    <a:pt x="137" y="111"/>
                    <a:pt x="137" y="111"/>
                    <a:pt x="137" y="111"/>
                  </a:cubicBezTo>
                  <a:cubicBezTo>
                    <a:pt x="139" y="109"/>
                    <a:pt x="137" y="112"/>
                    <a:pt x="137" y="110"/>
                  </a:cubicBezTo>
                  <a:cubicBezTo>
                    <a:pt x="138" y="108"/>
                    <a:pt x="138" y="109"/>
                    <a:pt x="137" y="108"/>
                  </a:cubicBezTo>
                  <a:cubicBezTo>
                    <a:pt x="137" y="108"/>
                    <a:pt x="136" y="109"/>
                    <a:pt x="135" y="110"/>
                  </a:cubicBezTo>
                  <a:cubicBezTo>
                    <a:pt x="136" y="110"/>
                    <a:pt x="135" y="110"/>
                    <a:pt x="136" y="110"/>
                  </a:cubicBezTo>
                  <a:cubicBezTo>
                    <a:pt x="136" y="114"/>
                    <a:pt x="136" y="113"/>
                    <a:pt x="137" y="115"/>
                  </a:cubicBezTo>
                  <a:cubicBezTo>
                    <a:pt x="137" y="117"/>
                    <a:pt x="136" y="115"/>
                    <a:pt x="138" y="117"/>
                  </a:cubicBezTo>
                  <a:cubicBezTo>
                    <a:pt x="138" y="112"/>
                    <a:pt x="138" y="112"/>
                    <a:pt x="138" y="112"/>
                  </a:cubicBezTo>
                  <a:cubicBezTo>
                    <a:pt x="137" y="111"/>
                    <a:pt x="138" y="111"/>
                    <a:pt x="136" y="111"/>
                  </a:cubicBezTo>
                  <a:close/>
                  <a:moveTo>
                    <a:pt x="130" y="81"/>
                  </a:moveTo>
                  <a:cubicBezTo>
                    <a:pt x="130" y="81"/>
                    <a:pt x="131" y="80"/>
                    <a:pt x="130" y="81"/>
                  </a:cubicBezTo>
                  <a:cubicBezTo>
                    <a:pt x="130" y="82"/>
                    <a:pt x="130" y="82"/>
                    <a:pt x="130" y="81"/>
                  </a:cubicBezTo>
                  <a:close/>
                  <a:moveTo>
                    <a:pt x="132" y="80"/>
                  </a:moveTo>
                  <a:cubicBezTo>
                    <a:pt x="132" y="80"/>
                    <a:pt x="133" y="80"/>
                    <a:pt x="132" y="80"/>
                  </a:cubicBezTo>
                  <a:cubicBezTo>
                    <a:pt x="132" y="81"/>
                    <a:pt x="131" y="80"/>
                    <a:pt x="132" y="80"/>
                  </a:cubicBezTo>
                  <a:close/>
                  <a:moveTo>
                    <a:pt x="66" y="283"/>
                  </a:moveTo>
                  <a:cubicBezTo>
                    <a:pt x="65" y="285"/>
                    <a:pt x="65" y="289"/>
                    <a:pt x="67" y="291"/>
                  </a:cubicBezTo>
                  <a:cubicBezTo>
                    <a:pt x="67" y="292"/>
                    <a:pt x="67" y="292"/>
                    <a:pt x="67" y="293"/>
                  </a:cubicBezTo>
                  <a:cubicBezTo>
                    <a:pt x="67" y="293"/>
                    <a:pt x="67" y="293"/>
                    <a:pt x="67" y="293"/>
                  </a:cubicBezTo>
                  <a:cubicBezTo>
                    <a:pt x="67" y="294"/>
                    <a:pt x="67" y="294"/>
                    <a:pt x="67" y="294"/>
                  </a:cubicBezTo>
                  <a:cubicBezTo>
                    <a:pt x="67" y="295"/>
                    <a:pt x="66" y="296"/>
                    <a:pt x="66" y="297"/>
                  </a:cubicBezTo>
                  <a:cubicBezTo>
                    <a:pt x="67" y="299"/>
                    <a:pt x="67" y="298"/>
                    <a:pt x="67" y="299"/>
                  </a:cubicBezTo>
                  <a:cubicBezTo>
                    <a:pt x="68" y="301"/>
                    <a:pt x="67" y="302"/>
                    <a:pt x="68" y="304"/>
                  </a:cubicBezTo>
                  <a:cubicBezTo>
                    <a:pt x="68" y="304"/>
                    <a:pt x="68" y="304"/>
                    <a:pt x="68" y="304"/>
                  </a:cubicBezTo>
                  <a:cubicBezTo>
                    <a:pt x="69" y="308"/>
                    <a:pt x="69" y="308"/>
                    <a:pt x="69" y="308"/>
                  </a:cubicBezTo>
                  <a:cubicBezTo>
                    <a:pt x="71" y="310"/>
                    <a:pt x="71" y="311"/>
                    <a:pt x="71" y="314"/>
                  </a:cubicBezTo>
                  <a:cubicBezTo>
                    <a:pt x="72" y="316"/>
                    <a:pt x="71" y="312"/>
                    <a:pt x="72" y="315"/>
                  </a:cubicBezTo>
                  <a:cubicBezTo>
                    <a:pt x="73" y="319"/>
                    <a:pt x="71" y="315"/>
                    <a:pt x="74" y="321"/>
                  </a:cubicBezTo>
                  <a:cubicBezTo>
                    <a:pt x="75" y="323"/>
                    <a:pt x="75" y="325"/>
                    <a:pt x="78" y="325"/>
                  </a:cubicBezTo>
                  <a:cubicBezTo>
                    <a:pt x="78" y="325"/>
                    <a:pt x="78" y="325"/>
                    <a:pt x="78" y="325"/>
                  </a:cubicBezTo>
                  <a:cubicBezTo>
                    <a:pt x="77" y="325"/>
                    <a:pt x="77" y="325"/>
                    <a:pt x="77" y="325"/>
                  </a:cubicBezTo>
                  <a:cubicBezTo>
                    <a:pt x="79" y="324"/>
                    <a:pt x="79" y="324"/>
                    <a:pt x="79" y="327"/>
                  </a:cubicBezTo>
                  <a:cubicBezTo>
                    <a:pt x="79" y="331"/>
                    <a:pt x="79" y="331"/>
                    <a:pt x="79" y="331"/>
                  </a:cubicBezTo>
                  <a:cubicBezTo>
                    <a:pt x="79" y="332"/>
                    <a:pt x="80" y="331"/>
                    <a:pt x="79" y="332"/>
                  </a:cubicBezTo>
                  <a:cubicBezTo>
                    <a:pt x="81" y="332"/>
                    <a:pt x="81" y="332"/>
                    <a:pt x="82" y="331"/>
                  </a:cubicBezTo>
                  <a:cubicBezTo>
                    <a:pt x="82" y="331"/>
                    <a:pt x="82" y="331"/>
                    <a:pt x="82" y="331"/>
                  </a:cubicBezTo>
                  <a:cubicBezTo>
                    <a:pt x="82" y="332"/>
                    <a:pt x="83" y="332"/>
                    <a:pt x="83" y="334"/>
                  </a:cubicBezTo>
                  <a:cubicBezTo>
                    <a:pt x="84" y="335"/>
                    <a:pt x="84" y="337"/>
                    <a:pt x="84" y="338"/>
                  </a:cubicBezTo>
                  <a:cubicBezTo>
                    <a:pt x="85" y="339"/>
                    <a:pt x="86" y="339"/>
                    <a:pt x="87" y="339"/>
                  </a:cubicBezTo>
                  <a:cubicBezTo>
                    <a:pt x="87" y="341"/>
                    <a:pt x="87" y="341"/>
                    <a:pt x="87" y="341"/>
                  </a:cubicBezTo>
                  <a:cubicBezTo>
                    <a:pt x="88" y="342"/>
                    <a:pt x="87" y="341"/>
                    <a:pt x="87" y="342"/>
                  </a:cubicBezTo>
                  <a:cubicBezTo>
                    <a:pt x="87" y="342"/>
                    <a:pt x="87" y="343"/>
                    <a:pt x="87" y="343"/>
                  </a:cubicBezTo>
                  <a:cubicBezTo>
                    <a:pt x="88" y="344"/>
                    <a:pt x="88" y="344"/>
                    <a:pt x="88" y="344"/>
                  </a:cubicBezTo>
                  <a:cubicBezTo>
                    <a:pt x="89" y="344"/>
                    <a:pt x="89" y="344"/>
                    <a:pt x="89" y="344"/>
                  </a:cubicBezTo>
                  <a:cubicBezTo>
                    <a:pt x="89" y="343"/>
                    <a:pt x="89" y="343"/>
                    <a:pt x="89" y="343"/>
                  </a:cubicBezTo>
                  <a:cubicBezTo>
                    <a:pt x="90" y="342"/>
                    <a:pt x="90" y="342"/>
                    <a:pt x="90" y="342"/>
                  </a:cubicBezTo>
                  <a:cubicBezTo>
                    <a:pt x="91" y="342"/>
                    <a:pt x="91" y="342"/>
                    <a:pt x="91" y="342"/>
                  </a:cubicBezTo>
                  <a:cubicBezTo>
                    <a:pt x="92" y="342"/>
                    <a:pt x="91" y="342"/>
                    <a:pt x="93" y="342"/>
                  </a:cubicBezTo>
                  <a:cubicBezTo>
                    <a:pt x="93" y="341"/>
                    <a:pt x="94" y="341"/>
                    <a:pt x="94" y="341"/>
                  </a:cubicBezTo>
                  <a:cubicBezTo>
                    <a:pt x="99" y="340"/>
                    <a:pt x="99" y="340"/>
                    <a:pt x="99" y="340"/>
                  </a:cubicBezTo>
                  <a:cubicBezTo>
                    <a:pt x="99" y="338"/>
                    <a:pt x="99" y="338"/>
                    <a:pt x="99" y="338"/>
                  </a:cubicBezTo>
                  <a:cubicBezTo>
                    <a:pt x="101" y="338"/>
                    <a:pt x="100" y="338"/>
                    <a:pt x="101" y="338"/>
                  </a:cubicBezTo>
                  <a:cubicBezTo>
                    <a:pt x="104" y="337"/>
                    <a:pt x="104" y="337"/>
                    <a:pt x="104" y="337"/>
                  </a:cubicBezTo>
                  <a:cubicBezTo>
                    <a:pt x="105" y="336"/>
                    <a:pt x="106" y="336"/>
                    <a:pt x="107" y="336"/>
                  </a:cubicBezTo>
                  <a:cubicBezTo>
                    <a:pt x="107" y="334"/>
                    <a:pt x="107" y="334"/>
                    <a:pt x="107" y="334"/>
                  </a:cubicBezTo>
                  <a:cubicBezTo>
                    <a:pt x="108" y="334"/>
                    <a:pt x="108" y="334"/>
                    <a:pt x="108" y="334"/>
                  </a:cubicBezTo>
                  <a:cubicBezTo>
                    <a:pt x="108" y="334"/>
                    <a:pt x="108" y="333"/>
                    <a:pt x="108" y="333"/>
                  </a:cubicBezTo>
                  <a:cubicBezTo>
                    <a:pt x="109" y="333"/>
                    <a:pt x="109" y="332"/>
                    <a:pt x="109" y="330"/>
                  </a:cubicBezTo>
                  <a:cubicBezTo>
                    <a:pt x="109" y="330"/>
                    <a:pt x="108" y="330"/>
                    <a:pt x="108" y="330"/>
                  </a:cubicBezTo>
                  <a:cubicBezTo>
                    <a:pt x="108" y="330"/>
                    <a:pt x="108" y="330"/>
                    <a:pt x="108" y="330"/>
                  </a:cubicBezTo>
                  <a:cubicBezTo>
                    <a:pt x="108" y="327"/>
                    <a:pt x="107" y="326"/>
                    <a:pt x="107" y="324"/>
                  </a:cubicBezTo>
                  <a:cubicBezTo>
                    <a:pt x="107" y="322"/>
                    <a:pt x="108" y="321"/>
                    <a:pt x="108" y="319"/>
                  </a:cubicBezTo>
                  <a:cubicBezTo>
                    <a:pt x="107" y="314"/>
                    <a:pt x="107" y="316"/>
                    <a:pt x="108" y="314"/>
                  </a:cubicBezTo>
                  <a:cubicBezTo>
                    <a:pt x="108" y="311"/>
                    <a:pt x="107" y="310"/>
                    <a:pt x="106" y="309"/>
                  </a:cubicBezTo>
                  <a:cubicBezTo>
                    <a:pt x="106" y="307"/>
                    <a:pt x="106" y="298"/>
                    <a:pt x="106" y="296"/>
                  </a:cubicBezTo>
                  <a:cubicBezTo>
                    <a:pt x="106" y="291"/>
                    <a:pt x="106" y="294"/>
                    <a:pt x="107" y="291"/>
                  </a:cubicBezTo>
                  <a:cubicBezTo>
                    <a:pt x="107" y="289"/>
                    <a:pt x="107" y="288"/>
                    <a:pt x="108" y="287"/>
                  </a:cubicBezTo>
                  <a:cubicBezTo>
                    <a:pt x="108" y="284"/>
                    <a:pt x="108" y="282"/>
                    <a:pt x="108" y="280"/>
                  </a:cubicBezTo>
                  <a:cubicBezTo>
                    <a:pt x="107" y="274"/>
                    <a:pt x="107" y="274"/>
                    <a:pt x="107" y="274"/>
                  </a:cubicBezTo>
                  <a:cubicBezTo>
                    <a:pt x="108" y="273"/>
                    <a:pt x="107" y="271"/>
                    <a:pt x="107" y="269"/>
                  </a:cubicBezTo>
                  <a:cubicBezTo>
                    <a:pt x="107" y="260"/>
                    <a:pt x="107" y="251"/>
                    <a:pt x="107" y="242"/>
                  </a:cubicBezTo>
                  <a:cubicBezTo>
                    <a:pt x="107" y="240"/>
                    <a:pt x="107" y="241"/>
                    <a:pt x="106" y="240"/>
                  </a:cubicBezTo>
                  <a:cubicBezTo>
                    <a:pt x="106" y="236"/>
                    <a:pt x="106" y="236"/>
                    <a:pt x="106" y="236"/>
                  </a:cubicBezTo>
                  <a:cubicBezTo>
                    <a:pt x="106" y="235"/>
                    <a:pt x="106" y="236"/>
                    <a:pt x="107" y="236"/>
                  </a:cubicBezTo>
                  <a:cubicBezTo>
                    <a:pt x="106" y="232"/>
                    <a:pt x="107" y="233"/>
                    <a:pt x="106" y="230"/>
                  </a:cubicBezTo>
                  <a:cubicBezTo>
                    <a:pt x="106" y="229"/>
                    <a:pt x="106" y="226"/>
                    <a:pt x="106" y="224"/>
                  </a:cubicBezTo>
                  <a:cubicBezTo>
                    <a:pt x="104" y="223"/>
                    <a:pt x="106" y="225"/>
                    <a:pt x="104" y="223"/>
                  </a:cubicBezTo>
                  <a:cubicBezTo>
                    <a:pt x="106" y="222"/>
                    <a:pt x="106" y="222"/>
                    <a:pt x="106" y="222"/>
                  </a:cubicBezTo>
                  <a:cubicBezTo>
                    <a:pt x="106" y="219"/>
                    <a:pt x="106" y="217"/>
                    <a:pt x="106" y="215"/>
                  </a:cubicBezTo>
                  <a:cubicBezTo>
                    <a:pt x="107" y="212"/>
                    <a:pt x="107" y="211"/>
                    <a:pt x="108" y="209"/>
                  </a:cubicBezTo>
                  <a:cubicBezTo>
                    <a:pt x="109" y="210"/>
                    <a:pt x="109" y="210"/>
                    <a:pt x="109" y="210"/>
                  </a:cubicBezTo>
                  <a:cubicBezTo>
                    <a:pt x="111" y="210"/>
                    <a:pt x="112" y="209"/>
                    <a:pt x="114" y="208"/>
                  </a:cubicBezTo>
                  <a:cubicBezTo>
                    <a:pt x="116" y="207"/>
                    <a:pt x="114" y="208"/>
                    <a:pt x="115" y="207"/>
                  </a:cubicBezTo>
                  <a:cubicBezTo>
                    <a:pt x="117" y="205"/>
                    <a:pt x="117" y="205"/>
                    <a:pt x="117" y="205"/>
                  </a:cubicBezTo>
                  <a:cubicBezTo>
                    <a:pt x="117" y="205"/>
                    <a:pt x="118" y="205"/>
                    <a:pt x="118" y="204"/>
                  </a:cubicBezTo>
                  <a:cubicBezTo>
                    <a:pt x="121" y="201"/>
                    <a:pt x="125" y="197"/>
                    <a:pt x="126" y="193"/>
                  </a:cubicBezTo>
                  <a:cubicBezTo>
                    <a:pt x="126" y="191"/>
                    <a:pt x="128" y="188"/>
                    <a:pt x="128" y="187"/>
                  </a:cubicBezTo>
                  <a:cubicBezTo>
                    <a:pt x="129" y="186"/>
                    <a:pt x="128" y="186"/>
                    <a:pt x="129" y="186"/>
                  </a:cubicBezTo>
                  <a:cubicBezTo>
                    <a:pt x="129" y="183"/>
                    <a:pt x="129" y="183"/>
                    <a:pt x="129" y="183"/>
                  </a:cubicBezTo>
                  <a:cubicBezTo>
                    <a:pt x="131" y="182"/>
                    <a:pt x="131" y="182"/>
                    <a:pt x="131" y="182"/>
                  </a:cubicBezTo>
                  <a:cubicBezTo>
                    <a:pt x="130" y="181"/>
                    <a:pt x="130" y="181"/>
                    <a:pt x="130" y="181"/>
                  </a:cubicBezTo>
                  <a:cubicBezTo>
                    <a:pt x="132" y="180"/>
                    <a:pt x="131" y="179"/>
                    <a:pt x="132" y="177"/>
                  </a:cubicBezTo>
                  <a:cubicBezTo>
                    <a:pt x="133" y="176"/>
                    <a:pt x="133" y="176"/>
                    <a:pt x="135" y="176"/>
                  </a:cubicBezTo>
                  <a:cubicBezTo>
                    <a:pt x="134" y="175"/>
                    <a:pt x="134" y="175"/>
                    <a:pt x="134" y="175"/>
                  </a:cubicBezTo>
                  <a:cubicBezTo>
                    <a:pt x="137" y="175"/>
                    <a:pt x="136" y="175"/>
                    <a:pt x="136" y="174"/>
                  </a:cubicBezTo>
                  <a:cubicBezTo>
                    <a:pt x="136" y="170"/>
                    <a:pt x="136" y="170"/>
                    <a:pt x="136" y="170"/>
                  </a:cubicBezTo>
                  <a:cubicBezTo>
                    <a:pt x="138" y="170"/>
                    <a:pt x="139" y="170"/>
                    <a:pt x="141" y="170"/>
                  </a:cubicBezTo>
                  <a:cubicBezTo>
                    <a:pt x="143" y="170"/>
                    <a:pt x="144" y="169"/>
                    <a:pt x="147" y="167"/>
                  </a:cubicBezTo>
                  <a:cubicBezTo>
                    <a:pt x="153" y="162"/>
                    <a:pt x="153" y="162"/>
                    <a:pt x="153" y="162"/>
                  </a:cubicBezTo>
                  <a:cubicBezTo>
                    <a:pt x="154" y="161"/>
                    <a:pt x="157" y="159"/>
                    <a:pt x="158" y="158"/>
                  </a:cubicBezTo>
                  <a:cubicBezTo>
                    <a:pt x="157" y="157"/>
                    <a:pt x="157" y="157"/>
                    <a:pt x="157" y="157"/>
                  </a:cubicBezTo>
                  <a:cubicBezTo>
                    <a:pt x="156" y="157"/>
                    <a:pt x="157" y="157"/>
                    <a:pt x="155" y="158"/>
                  </a:cubicBezTo>
                  <a:cubicBezTo>
                    <a:pt x="155" y="158"/>
                    <a:pt x="155" y="159"/>
                    <a:pt x="154" y="159"/>
                  </a:cubicBezTo>
                  <a:cubicBezTo>
                    <a:pt x="154" y="159"/>
                    <a:pt x="152" y="161"/>
                    <a:pt x="151" y="161"/>
                  </a:cubicBezTo>
                  <a:cubicBezTo>
                    <a:pt x="148" y="162"/>
                    <a:pt x="148" y="162"/>
                    <a:pt x="148" y="162"/>
                  </a:cubicBezTo>
                  <a:cubicBezTo>
                    <a:pt x="148" y="161"/>
                    <a:pt x="148" y="160"/>
                    <a:pt x="149" y="159"/>
                  </a:cubicBezTo>
                  <a:cubicBezTo>
                    <a:pt x="150" y="161"/>
                    <a:pt x="150" y="160"/>
                    <a:pt x="152" y="158"/>
                  </a:cubicBezTo>
                  <a:cubicBezTo>
                    <a:pt x="153" y="158"/>
                    <a:pt x="153" y="158"/>
                    <a:pt x="153" y="158"/>
                  </a:cubicBezTo>
                  <a:cubicBezTo>
                    <a:pt x="153" y="157"/>
                    <a:pt x="153" y="157"/>
                    <a:pt x="153" y="157"/>
                  </a:cubicBezTo>
                  <a:cubicBezTo>
                    <a:pt x="153" y="157"/>
                    <a:pt x="153" y="157"/>
                    <a:pt x="154" y="157"/>
                  </a:cubicBezTo>
                  <a:cubicBezTo>
                    <a:pt x="154" y="157"/>
                    <a:pt x="154" y="157"/>
                    <a:pt x="154" y="157"/>
                  </a:cubicBezTo>
                  <a:cubicBezTo>
                    <a:pt x="153" y="156"/>
                    <a:pt x="153" y="156"/>
                    <a:pt x="153" y="156"/>
                  </a:cubicBezTo>
                  <a:cubicBezTo>
                    <a:pt x="153" y="155"/>
                    <a:pt x="153" y="156"/>
                    <a:pt x="154" y="154"/>
                  </a:cubicBezTo>
                  <a:cubicBezTo>
                    <a:pt x="156" y="156"/>
                    <a:pt x="153" y="156"/>
                    <a:pt x="156" y="156"/>
                  </a:cubicBezTo>
                  <a:cubicBezTo>
                    <a:pt x="156" y="155"/>
                    <a:pt x="156" y="155"/>
                    <a:pt x="155" y="154"/>
                  </a:cubicBezTo>
                  <a:cubicBezTo>
                    <a:pt x="156" y="154"/>
                    <a:pt x="155" y="154"/>
                    <a:pt x="156" y="154"/>
                  </a:cubicBezTo>
                  <a:cubicBezTo>
                    <a:pt x="156" y="151"/>
                    <a:pt x="157" y="151"/>
                    <a:pt x="160" y="151"/>
                  </a:cubicBezTo>
                  <a:cubicBezTo>
                    <a:pt x="162" y="150"/>
                    <a:pt x="162" y="150"/>
                    <a:pt x="162" y="150"/>
                  </a:cubicBezTo>
                  <a:cubicBezTo>
                    <a:pt x="162" y="147"/>
                    <a:pt x="160" y="147"/>
                    <a:pt x="159" y="146"/>
                  </a:cubicBezTo>
                  <a:cubicBezTo>
                    <a:pt x="159" y="145"/>
                    <a:pt x="159" y="144"/>
                    <a:pt x="161" y="145"/>
                  </a:cubicBezTo>
                  <a:cubicBezTo>
                    <a:pt x="164" y="145"/>
                    <a:pt x="164" y="144"/>
                    <a:pt x="168" y="144"/>
                  </a:cubicBezTo>
                  <a:cubicBezTo>
                    <a:pt x="169" y="143"/>
                    <a:pt x="168" y="143"/>
                    <a:pt x="169" y="144"/>
                  </a:cubicBezTo>
                  <a:cubicBezTo>
                    <a:pt x="170" y="142"/>
                    <a:pt x="172" y="142"/>
                    <a:pt x="174" y="141"/>
                  </a:cubicBezTo>
                  <a:cubicBezTo>
                    <a:pt x="174" y="141"/>
                    <a:pt x="174" y="141"/>
                    <a:pt x="174" y="141"/>
                  </a:cubicBezTo>
                  <a:cubicBezTo>
                    <a:pt x="177" y="138"/>
                    <a:pt x="177" y="138"/>
                    <a:pt x="177" y="138"/>
                  </a:cubicBezTo>
                  <a:cubicBezTo>
                    <a:pt x="178" y="137"/>
                    <a:pt x="177" y="138"/>
                    <a:pt x="178" y="137"/>
                  </a:cubicBezTo>
                  <a:cubicBezTo>
                    <a:pt x="179" y="137"/>
                    <a:pt x="178" y="137"/>
                    <a:pt x="179" y="136"/>
                  </a:cubicBezTo>
                  <a:cubicBezTo>
                    <a:pt x="182" y="130"/>
                    <a:pt x="182" y="130"/>
                    <a:pt x="182" y="130"/>
                  </a:cubicBezTo>
                  <a:cubicBezTo>
                    <a:pt x="183" y="128"/>
                    <a:pt x="182" y="130"/>
                    <a:pt x="183" y="129"/>
                  </a:cubicBezTo>
                  <a:cubicBezTo>
                    <a:pt x="186" y="125"/>
                    <a:pt x="186" y="125"/>
                    <a:pt x="186" y="125"/>
                  </a:cubicBezTo>
                  <a:cubicBezTo>
                    <a:pt x="186" y="121"/>
                    <a:pt x="186" y="121"/>
                    <a:pt x="186" y="121"/>
                  </a:cubicBezTo>
                  <a:cubicBezTo>
                    <a:pt x="187" y="121"/>
                    <a:pt x="187" y="121"/>
                    <a:pt x="187" y="121"/>
                  </a:cubicBezTo>
                  <a:cubicBezTo>
                    <a:pt x="186" y="119"/>
                    <a:pt x="186" y="119"/>
                    <a:pt x="186" y="119"/>
                  </a:cubicBezTo>
                  <a:cubicBezTo>
                    <a:pt x="186" y="118"/>
                    <a:pt x="186" y="119"/>
                    <a:pt x="186" y="118"/>
                  </a:cubicBezTo>
                  <a:cubicBezTo>
                    <a:pt x="187" y="115"/>
                    <a:pt x="185" y="115"/>
                    <a:pt x="187" y="115"/>
                  </a:cubicBezTo>
                  <a:cubicBezTo>
                    <a:pt x="187" y="114"/>
                    <a:pt x="187" y="113"/>
                    <a:pt x="187" y="112"/>
                  </a:cubicBezTo>
                  <a:cubicBezTo>
                    <a:pt x="187" y="109"/>
                    <a:pt x="187" y="113"/>
                    <a:pt x="187" y="111"/>
                  </a:cubicBezTo>
                  <a:cubicBezTo>
                    <a:pt x="186" y="108"/>
                    <a:pt x="186" y="108"/>
                    <a:pt x="186" y="108"/>
                  </a:cubicBezTo>
                  <a:cubicBezTo>
                    <a:pt x="186" y="107"/>
                    <a:pt x="186" y="106"/>
                    <a:pt x="186" y="105"/>
                  </a:cubicBezTo>
                  <a:cubicBezTo>
                    <a:pt x="186" y="100"/>
                    <a:pt x="185" y="99"/>
                    <a:pt x="184" y="96"/>
                  </a:cubicBezTo>
                  <a:cubicBezTo>
                    <a:pt x="183" y="96"/>
                    <a:pt x="183" y="96"/>
                    <a:pt x="183" y="96"/>
                  </a:cubicBezTo>
                  <a:cubicBezTo>
                    <a:pt x="183" y="91"/>
                    <a:pt x="180" y="88"/>
                    <a:pt x="178" y="85"/>
                  </a:cubicBezTo>
                  <a:cubicBezTo>
                    <a:pt x="177" y="83"/>
                    <a:pt x="176" y="82"/>
                    <a:pt x="174" y="82"/>
                  </a:cubicBezTo>
                  <a:cubicBezTo>
                    <a:pt x="172" y="81"/>
                    <a:pt x="176" y="83"/>
                    <a:pt x="173" y="81"/>
                  </a:cubicBezTo>
                  <a:cubicBezTo>
                    <a:pt x="173" y="81"/>
                    <a:pt x="173" y="80"/>
                    <a:pt x="173" y="80"/>
                  </a:cubicBezTo>
                  <a:cubicBezTo>
                    <a:pt x="171" y="78"/>
                    <a:pt x="168" y="78"/>
                    <a:pt x="165" y="77"/>
                  </a:cubicBezTo>
                  <a:cubicBezTo>
                    <a:pt x="161" y="76"/>
                    <a:pt x="155" y="77"/>
                    <a:pt x="151" y="78"/>
                  </a:cubicBezTo>
                  <a:cubicBezTo>
                    <a:pt x="151" y="78"/>
                    <a:pt x="149" y="78"/>
                    <a:pt x="148" y="78"/>
                  </a:cubicBezTo>
                  <a:cubicBezTo>
                    <a:pt x="146" y="80"/>
                    <a:pt x="148" y="77"/>
                    <a:pt x="146" y="79"/>
                  </a:cubicBezTo>
                  <a:cubicBezTo>
                    <a:pt x="145" y="79"/>
                    <a:pt x="144" y="79"/>
                    <a:pt x="142" y="79"/>
                  </a:cubicBezTo>
                  <a:cubicBezTo>
                    <a:pt x="141" y="79"/>
                    <a:pt x="141" y="80"/>
                    <a:pt x="140" y="80"/>
                  </a:cubicBezTo>
                  <a:cubicBezTo>
                    <a:pt x="136" y="80"/>
                    <a:pt x="134" y="78"/>
                    <a:pt x="138" y="77"/>
                  </a:cubicBezTo>
                  <a:cubicBezTo>
                    <a:pt x="137" y="77"/>
                    <a:pt x="137" y="77"/>
                    <a:pt x="136" y="76"/>
                  </a:cubicBezTo>
                  <a:cubicBezTo>
                    <a:pt x="136" y="75"/>
                    <a:pt x="136" y="75"/>
                    <a:pt x="135" y="75"/>
                  </a:cubicBezTo>
                  <a:cubicBezTo>
                    <a:pt x="133" y="75"/>
                    <a:pt x="133" y="75"/>
                    <a:pt x="133" y="75"/>
                  </a:cubicBezTo>
                  <a:cubicBezTo>
                    <a:pt x="131" y="72"/>
                    <a:pt x="131" y="72"/>
                    <a:pt x="131" y="72"/>
                  </a:cubicBezTo>
                  <a:cubicBezTo>
                    <a:pt x="132" y="71"/>
                    <a:pt x="132" y="71"/>
                    <a:pt x="134" y="71"/>
                  </a:cubicBezTo>
                  <a:cubicBezTo>
                    <a:pt x="134" y="71"/>
                    <a:pt x="134" y="71"/>
                    <a:pt x="133" y="70"/>
                  </a:cubicBezTo>
                  <a:cubicBezTo>
                    <a:pt x="133" y="70"/>
                    <a:pt x="134" y="69"/>
                    <a:pt x="134" y="70"/>
                  </a:cubicBezTo>
                  <a:cubicBezTo>
                    <a:pt x="134" y="69"/>
                    <a:pt x="134" y="69"/>
                    <a:pt x="134" y="69"/>
                  </a:cubicBezTo>
                  <a:cubicBezTo>
                    <a:pt x="135" y="69"/>
                    <a:pt x="134" y="69"/>
                    <a:pt x="135" y="69"/>
                  </a:cubicBezTo>
                  <a:cubicBezTo>
                    <a:pt x="135" y="66"/>
                    <a:pt x="135" y="66"/>
                    <a:pt x="135" y="66"/>
                  </a:cubicBezTo>
                  <a:cubicBezTo>
                    <a:pt x="135" y="65"/>
                    <a:pt x="135" y="66"/>
                    <a:pt x="135" y="65"/>
                  </a:cubicBezTo>
                  <a:cubicBezTo>
                    <a:pt x="133" y="66"/>
                    <a:pt x="135" y="65"/>
                    <a:pt x="132" y="66"/>
                  </a:cubicBezTo>
                  <a:cubicBezTo>
                    <a:pt x="132" y="64"/>
                    <a:pt x="132" y="65"/>
                    <a:pt x="132" y="63"/>
                  </a:cubicBezTo>
                  <a:cubicBezTo>
                    <a:pt x="133" y="63"/>
                    <a:pt x="133" y="64"/>
                    <a:pt x="135" y="64"/>
                  </a:cubicBezTo>
                  <a:cubicBezTo>
                    <a:pt x="133" y="52"/>
                    <a:pt x="133" y="52"/>
                    <a:pt x="133" y="52"/>
                  </a:cubicBezTo>
                  <a:cubicBezTo>
                    <a:pt x="133" y="52"/>
                    <a:pt x="133" y="51"/>
                    <a:pt x="132" y="50"/>
                  </a:cubicBezTo>
                  <a:cubicBezTo>
                    <a:pt x="128" y="39"/>
                    <a:pt x="128" y="39"/>
                    <a:pt x="128" y="39"/>
                  </a:cubicBezTo>
                  <a:cubicBezTo>
                    <a:pt x="127" y="37"/>
                    <a:pt x="128" y="37"/>
                    <a:pt x="126" y="35"/>
                  </a:cubicBezTo>
                  <a:cubicBezTo>
                    <a:pt x="125" y="31"/>
                    <a:pt x="125" y="31"/>
                    <a:pt x="125" y="31"/>
                  </a:cubicBezTo>
                  <a:cubicBezTo>
                    <a:pt x="124" y="30"/>
                    <a:pt x="124" y="29"/>
                    <a:pt x="124" y="28"/>
                  </a:cubicBezTo>
                  <a:cubicBezTo>
                    <a:pt x="123" y="26"/>
                    <a:pt x="123" y="26"/>
                    <a:pt x="123" y="26"/>
                  </a:cubicBezTo>
                  <a:cubicBezTo>
                    <a:pt x="123" y="24"/>
                    <a:pt x="122" y="25"/>
                    <a:pt x="122" y="22"/>
                  </a:cubicBezTo>
                  <a:cubicBezTo>
                    <a:pt x="121" y="19"/>
                    <a:pt x="121" y="16"/>
                    <a:pt x="119" y="13"/>
                  </a:cubicBezTo>
                  <a:cubicBezTo>
                    <a:pt x="118" y="13"/>
                    <a:pt x="119" y="14"/>
                    <a:pt x="118" y="12"/>
                  </a:cubicBezTo>
                  <a:cubicBezTo>
                    <a:pt x="115" y="7"/>
                    <a:pt x="115" y="7"/>
                    <a:pt x="115" y="7"/>
                  </a:cubicBezTo>
                  <a:cubicBezTo>
                    <a:pt x="109" y="1"/>
                    <a:pt x="110" y="5"/>
                    <a:pt x="107" y="3"/>
                  </a:cubicBezTo>
                  <a:cubicBezTo>
                    <a:pt x="105" y="2"/>
                    <a:pt x="105" y="2"/>
                    <a:pt x="105" y="2"/>
                  </a:cubicBezTo>
                  <a:cubicBezTo>
                    <a:pt x="105" y="2"/>
                    <a:pt x="105" y="2"/>
                    <a:pt x="105" y="1"/>
                  </a:cubicBezTo>
                  <a:cubicBezTo>
                    <a:pt x="104" y="1"/>
                    <a:pt x="103" y="0"/>
                    <a:pt x="103" y="1"/>
                  </a:cubicBezTo>
                  <a:cubicBezTo>
                    <a:pt x="99" y="3"/>
                    <a:pt x="99" y="3"/>
                    <a:pt x="99" y="3"/>
                  </a:cubicBezTo>
                  <a:cubicBezTo>
                    <a:pt x="99" y="3"/>
                    <a:pt x="99" y="4"/>
                    <a:pt x="99" y="4"/>
                  </a:cubicBezTo>
                  <a:cubicBezTo>
                    <a:pt x="94" y="8"/>
                    <a:pt x="96" y="12"/>
                    <a:pt x="95" y="13"/>
                  </a:cubicBezTo>
                  <a:cubicBezTo>
                    <a:pt x="95" y="16"/>
                    <a:pt x="96" y="15"/>
                    <a:pt x="96" y="17"/>
                  </a:cubicBezTo>
                  <a:cubicBezTo>
                    <a:pt x="96" y="20"/>
                    <a:pt x="95" y="17"/>
                    <a:pt x="95" y="20"/>
                  </a:cubicBezTo>
                  <a:cubicBezTo>
                    <a:pt x="95" y="22"/>
                    <a:pt x="95" y="20"/>
                    <a:pt x="95" y="23"/>
                  </a:cubicBezTo>
                  <a:cubicBezTo>
                    <a:pt x="95" y="25"/>
                    <a:pt x="95" y="26"/>
                    <a:pt x="95" y="28"/>
                  </a:cubicBezTo>
                  <a:cubicBezTo>
                    <a:pt x="94" y="29"/>
                    <a:pt x="94" y="28"/>
                    <a:pt x="93" y="30"/>
                  </a:cubicBezTo>
                  <a:cubicBezTo>
                    <a:pt x="93" y="31"/>
                    <a:pt x="93" y="32"/>
                    <a:pt x="93" y="32"/>
                  </a:cubicBezTo>
                  <a:cubicBezTo>
                    <a:pt x="90" y="43"/>
                    <a:pt x="90" y="43"/>
                    <a:pt x="90" y="43"/>
                  </a:cubicBezTo>
                  <a:cubicBezTo>
                    <a:pt x="88" y="48"/>
                    <a:pt x="89" y="53"/>
                    <a:pt x="88" y="58"/>
                  </a:cubicBezTo>
                  <a:cubicBezTo>
                    <a:pt x="88" y="60"/>
                    <a:pt x="88" y="60"/>
                    <a:pt x="88" y="60"/>
                  </a:cubicBezTo>
                  <a:cubicBezTo>
                    <a:pt x="87" y="60"/>
                    <a:pt x="87" y="61"/>
                    <a:pt x="87" y="61"/>
                  </a:cubicBezTo>
                  <a:cubicBezTo>
                    <a:pt x="87" y="61"/>
                    <a:pt x="87" y="61"/>
                    <a:pt x="87" y="61"/>
                  </a:cubicBezTo>
                  <a:cubicBezTo>
                    <a:pt x="87" y="62"/>
                    <a:pt x="88" y="61"/>
                    <a:pt x="87" y="62"/>
                  </a:cubicBezTo>
                  <a:cubicBezTo>
                    <a:pt x="87" y="64"/>
                    <a:pt x="86" y="65"/>
                    <a:pt x="86" y="66"/>
                  </a:cubicBezTo>
                  <a:cubicBezTo>
                    <a:pt x="86" y="68"/>
                    <a:pt x="86" y="68"/>
                    <a:pt x="86" y="68"/>
                  </a:cubicBezTo>
                  <a:cubicBezTo>
                    <a:pt x="86" y="68"/>
                    <a:pt x="86" y="68"/>
                    <a:pt x="85" y="68"/>
                  </a:cubicBezTo>
                  <a:cubicBezTo>
                    <a:pt x="85" y="68"/>
                    <a:pt x="85" y="68"/>
                    <a:pt x="85" y="68"/>
                  </a:cubicBezTo>
                  <a:cubicBezTo>
                    <a:pt x="85" y="69"/>
                    <a:pt x="85" y="72"/>
                    <a:pt x="85" y="73"/>
                  </a:cubicBezTo>
                  <a:cubicBezTo>
                    <a:pt x="84" y="77"/>
                    <a:pt x="84" y="77"/>
                    <a:pt x="84" y="77"/>
                  </a:cubicBezTo>
                  <a:cubicBezTo>
                    <a:pt x="83" y="78"/>
                    <a:pt x="83" y="81"/>
                    <a:pt x="83" y="83"/>
                  </a:cubicBezTo>
                  <a:cubicBezTo>
                    <a:pt x="83" y="83"/>
                    <a:pt x="83" y="83"/>
                    <a:pt x="83" y="83"/>
                  </a:cubicBezTo>
                  <a:cubicBezTo>
                    <a:pt x="83" y="83"/>
                    <a:pt x="83" y="83"/>
                    <a:pt x="83" y="83"/>
                  </a:cubicBezTo>
                  <a:cubicBezTo>
                    <a:pt x="82" y="84"/>
                    <a:pt x="82" y="84"/>
                    <a:pt x="82" y="84"/>
                  </a:cubicBezTo>
                  <a:cubicBezTo>
                    <a:pt x="82" y="88"/>
                    <a:pt x="81" y="89"/>
                    <a:pt x="81" y="94"/>
                  </a:cubicBezTo>
                  <a:cubicBezTo>
                    <a:pt x="81" y="94"/>
                    <a:pt x="81" y="94"/>
                    <a:pt x="81" y="94"/>
                  </a:cubicBezTo>
                  <a:cubicBezTo>
                    <a:pt x="81" y="99"/>
                    <a:pt x="81" y="99"/>
                    <a:pt x="79" y="102"/>
                  </a:cubicBezTo>
                  <a:cubicBezTo>
                    <a:pt x="75" y="105"/>
                    <a:pt x="75" y="105"/>
                    <a:pt x="75" y="105"/>
                  </a:cubicBezTo>
                  <a:cubicBezTo>
                    <a:pt x="75" y="105"/>
                    <a:pt x="75" y="105"/>
                    <a:pt x="75" y="105"/>
                  </a:cubicBezTo>
                  <a:cubicBezTo>
                    <a:pt x="75" y="105"/>
                    <a:pt x="75" y="105"/>
                    <a:pt x="75" y="105"/>
                  </a:cubicBezTo>
                  <a:cubicBezTo>
                    <a:pt x="73" y="106"/>
                    <a:pt x="73" y="106"/>
                    <a:pt x="73" y="106"/>
                  </a:cubicBezTo>
                  <a:cubicBezTo>
                    <a:pt x="73" y="106"/>
                    <a:pt x="73" y="106"/>
                    <a:pt x="73" y="106"/>
                  </a:cubicBezTo>
                  <a:cubicBezTo>
                    <a:pt x="73" y="106"/>
                    <a:pt x="73" y="106"/>
                    <a:pt x="73" y="106"/>
                  </a:cubicBezTo>
                  <a:cubicBezTo>
                    <a:pt x="71" y="107"/>
                    <a:pt x="69" y="108"/>
                    <a:pt x="67" y="109"/>
                  </a:cubicBezTo>
                  <a:cubicBezTo>
                    <a:pt x="66" y="110"/>
                    <a:pt x="67" y="109"/>
                    <a:pt x="67" y="111"/>
                  </a:cubicBezTo>
                  <a:cubicBezTo>
                    <a:pt x="62" y="111"/>
                    <a:pt x="61" y="114"/>
                    <a:pt x="57" y="116"/>
                  </a:cubicBezTo>
                  <a:cubicBezTo>
                    <a:pt x="54" y="118"/>
                    <a:pt x="54" y="118"/>
                    <a:pt x="54" y="118"/>
                  </a:cubicBezTo>
                  <a:cubicBezTo>
                    <a:pt x="51" y="120"/>
                    <a:pt x="49" y="123"/>
                    <a:pt x="45" y="124"/>
                  </a:cubicBezTo>
                  <a:cubicBezTo>
                    <a:pt x="40" y="128"/>
                    <a:pt x="40" y="128"/>
                    <a:pt x="40" y="128"/>
                  </a:cubicBezTo>
                  <a:cubicBezTo>
                    <a:pt x="40" y="128"/>
                    <a:pt x="40" y="128"/>
                    <a:pt x="39" y="129"/>
                  </a:cubicBezTo>
                  <a:cubicBezTo>
                    <a:pt x="32" y="134"/>
                    <a:pt x="32" y="134"/>
                    <a:pt x="32" y="134"/>
                  </a:cubicBezTo>
                  <a:cubicBezTo>
                    <a:pt x="32" y="135"/>
                    <a:pt x="32" y="135"/>
                    <a:pt x="32" y="135"/>
                  </a:cubicBezTo>
                  <a:cubicBezTo>
                    <a:pt x="30" y="136"/>
                    <a:pt x="30" y="136"/>
                    <a:pt x="30" y="136"/>
                  </a:cubicBezTo>
                  <a:cubicBezTo>
                    <a:pt x="29" y="136"/>
                    <a:pt x="29" y="136"/>
                    <a:pt x="29" y="136"/>
                  </a:cubicBezTo>
                  <a:cubicBezTo>
                    <a:pt x="29" y="135"/>
                    <a:pt x="29" y="136"/>
                    <a:pt x="27" y="135"/>
                  </a:cubicBezTo>
                  <a:cubicBezTo>
                    <a:pt x="16" y="125"/>
                    <a:pt x="16" y="125"/>
                    <a:pt x="16" y="125"/>
                  </a:cubicBezTo>
                  <a:cubicBezTo>
                    <a:pt x="13" y="123"/>
                    <a:pt x="12" y="126"/>
                    <a:pt x="10" y="123"/>
                  </a:cubicBezTo>
                  <a:cubicBezTo>
                    <a:pt x="10" y="122"/>
                    <a:pt x="10" y="122"/>
                    <a:pt x="9" y="121"/>
                  </a:cubicBezTo>
                  <a:cubicBezTo>
                    <a:pt x="8" y="124"/>
                    <a:pt x="9" y="124"/>
                    <a:pt x="10" y="126"/>
                  </a:cubicBezTo>
                  <a:cubicBezTo>
                    <a:pt x="6" y="130"/>
                    <a:pt x="6" y="130"/>
                    <a:pt x="6" y="130"/>
                  </a:cubicBezTo>
                  <a:cubicBezTo>
                    <a:pt x="6" y="131"/>
                    <a:pt x="5" y="131"/>
                    <a:pt x="5" y="132"/>
                  </a:cubicBezTo>
                  <a:cubicBezTo>
                    <a:pt x="4" y="134"/>
                    <a:pt x="5" y="133"/>
                    <a:pt x="4" y="134"/>
                  </a:cubicBezTo>
                  <a:cubicBezTo>
                    <a:pt x="4" y="134"/>
                    <a:pt x="0" y="138"/>
                    <a:pt x="2" y="145"/>
                  </a:cubicBezTo>
                  <a:cubicBezTo>
                    <a:pt x="2" y="146"/>
                    <a:pt x="2" y="146"/>
                    <a:pt x="3" y="147"/>
                  </a:cubicBezTo>
                  <a:cubicBezTo>
                    <a:pt x="3" y="153"/>
                    <a:pt x="3" y="153"/>
                    <a:pt x="3" y="153"/>
                  </a:cubicBezTo>
                  <a:cubicBezTo>
                    <a:pt x="3" y="157"/>
                    <a:pt x="7" y="166"/>
                    <a:pt x="10" y="168"/>
                  </a:cubicBezTo>
                  <a:cubicBezTo>
                    <a:pt x="16" y="175"/>
                    <a:pt x="13" y="172"/>
                    <a:pt x="18" y="177"/>
                  </a:cubicBezTo>
                  <a:cubicBezTo>
                    <a:pt x="23" y="181"/>
                    <a:pt x="23" y="181"/>
                    <a:pt x="23" y="181"/>
                  </a:cubicBezTo>
                  <a:cubicBezTo>
                    <a:pt x="23" y="181"/>
                    <a:pt x="23" y="181"/>
                    <a:pt x="23" y="181"/>
                  </a:cubicBezTo>
                  <a:cubicBezTo>
                    <a:pt x="25" y="183"/>
                    <a:pt x="26" y="184"/>
                    <a:pt x="29" y="185"/>
                  </a:cubicBezTo>
                  <a:cubicBezTo>
                    <a:pt x="31" y="186"/>
                    <a:pt x="32" y="187"/>
                    <a:pt x="37" y="189"/>
                  </a:cubicBezTo>
                  <a:cubicBezTo>
                    <a:pt x="39" y="190"/>
                    <a:pt x="39" y="190"/>
                    <a:pt x="39" y="190"/>
                  </a:cubicBezTo>
                  <a:cubicBezTo>
                    <a:pt x="40" y="191"/>
                    <a:pt x="41" y="191"/>
                    <a:pt x="41" y="191"/>
                  </a:cubicBezTo>
                  <a:cubicBezTo>
                    <a:pt x="42" y="191"/>
                    <a:pt x="43" y="192"/>
                    <a:pt x="44" y="192"/>
                  </a:cubicBezTo>
                  <a:cubicBezTo>
                    <a:pt x="46" y="192"/>
                    <a:pt x="45" y="192"/>
                    <a:pt x="47" y="192"/>
                  </a:cubicBezTo>
                  <a:cubicBezTo>
                    <a:pt x="55" y="193"/>
                    <a:pt x="55" y="193"/>
                    <a:pt x="55" y="193"/>
                  </a:cubicBezTo>
                  <a:cubicBezTo>
                    <a:pt x="56" y="193"/>
                    <a:pt x="55" y="193"/>
                    <a:pt x="58" y="193"/>
                  </a:cubicBezTo>
                  <a:cubicBezTo>
                    <a:pt x="58" y="197"/>
                    <a:pt x="57" y="198"/>
                    <a:pt x="56" y="201"/>
                  </a:cubicBezTo>
                  <a:cubicBezTo>
                    <a:pt x="56" y="201"/>
                    <a:pt x="56" y="201"/>
                    <a:pt x="56" y="201"/>
                  </a:cubicBezTo>
                  <a:cubicBezTo>
                    <a:pt x="55" y="202"/>
                    <a:pt x="56" y="201"/>
                    <a:pt x="55" y="202"/>
                  </a:cubicBezTo>
                  <a:cubicBezTo>
                    <a:pt x="55" y="205"/>
                    <a:pt x="55" y="211"/>
                    <a:pt x="57" y="213"/>
                  </a:cubicBezTo>
                  <a:cubicBezTo>
                    <a:pt x="59" y="215"/>
                    <a:pt x="58" y="214"/>
                    <a:pt x="59" y="215"/>
                  </a:cubicBezTo>
                  <a:cubicBezTo>
                    <a:pt x="63" y="217"/>
                    <a:pt x="63" y="217"/>
                    <a:pt x="63" y="217"/>
                  </a:cubicBezTo>
                  <a:cubicBezTo>
                    <a:pt x="68" y="219"/>
                    <a:pt x="65" y="220"/>
                    <a:pt x="72" y="220"/>
                  </a:cubicBezTo>
                  <a:cubicBezTo>
                    <a:pt x="72" y="223"/>
                    <a:pt x="72" y="223"/>
                    <a:pt x="72" y="226"/>
                  </a:cubicBezTo>
                  <a:cubicBezTo>
                    <a:pt x="74" y="242"/>
                    <a:pt x="74" y="242"/>
                    <a:pt x="74" y="242"/>
                  </a:cubicBezTo>
                  <a:cubicBezTo>
                    <a:pt x="74" y="239"/>
                    <a:pt x="74" y="241"/>
                    <a:pt x="74" y="240"/>
                  </a:cubicBezTo>
                  <a:cubicBezTo>
                    <a:pt x="76" y="244"/>
                    <a:pt x="74" y="253"/>
                    <a:pt x="74" y="257"/>
                  </a:cubicBezTo>
                  <a:cubicBezTo>
                    <a:pt x="74" y="259"/>
                    <a:pt x="75" y="260"/>
                    <a:pt x="74" y="261"/>
                  </a:cubicBezTo>
                  <a:cubicBezTo>
                    <a:pt x="74" y="265"/>
                    <a:pt x="74" y="267"/>
                    <a:pt x="73" y="267"/>
                  </a:cubicBezTo>
                  <a:cubicBezTo>
                    <a:pt x="73" y="270"/>
                    <a:pt x="73" y="270"/>
                    <a:pt x="73" y="270"/>
                  </a:cubicBezTo>
                  <a:cubicBezTo>
                    <a:pt x="70" y="270"/>
                    <a:pt x="70" y="270"/>
                    <a:pt x="70" y="270"/>
                  </a:cubicBezTo>
                  <a:cubicBezTo>
                    <a:pt x="70" y="273"/>
                    <a:pt x="69" y="273"/>
                    <a:pt x="69" y="275"/>
                  </a:cubicBezTo>
                  <a:cubicBezTo>
                    <a:pt x="68" y="277"/>
                    <a:pt x="68" y="278"/>
                    <a:pt x="67" y="279"/>
                  </a:cubicBezTo>
                  <a:cubicBezTo>
                    <a:pt x="66" y="280"/>
                    <a:pt x="67" y="279"/>
                    <a:pt x="66" y="280"/>
                  </a:cubicBezTo>
                  <a:lnTo>
                    <a:pt x="66" y="28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22" name="组合 21"/>
          <p:cNvGrpSpPr/>
          <p:nvPr/>
        </p:nvGrpSpPr>
        <p:grpSpPr>
          <a:xfrm>
            <a:off x="4470297" y="1345083"/>
            <a:ext cx="1147280" cy="1118716"/>
            <a:chOff x="4391057" y="3538897"/>
            <a:chExt cx="1530350" cy="1492250"/>
          </a:xfrm>
        </p:grpSpPr>
        <p:sp>
          <p:nvSpPr>
            <p:cNvPr id="23" name="Freeform 6"/>
            <p:cNvSpPr/>
            <p:nvPr/>
          </p:nvSpPr>
          <p:spPr bwMode="auto">
            <a:xfrm>
              <a:off x="4545045" y="3700822"/>
              <a:ext cx="1225550" cy="1182688"/>
            </a:xfrm>
            <a:custGeom>
              <a:avLst/>
              <a:gdLst>
                <a:gd name="T0" fmla="*/ 248 w 496"/>
                <a:gd name="T1" fmla="*/ 0 h 479"/>
                <a:gd name="T2" fmla="*/ 423 w 496"/>
                <a:gd name="T3" fmla="*/ 70 h 479"/>
                <a:gd name="T4" fmla="*/ 496 w 496"/>
                <a:gd name="T5" fmla="*/ 240 h 479"/>
                <a:gd name="T6" fmla="*/ 423 w 496"/>
                <a:gd name="T7" fmla="*/ 409 h 479"/>
                <a:gd name="T8" fmla="*/ 248 w 496"/>
                <a:gd name="T9" fmla="*/ 479 h 479"/>
                <a:gd name="T10" fmla="*/ 72 w 496"/>
                <a:gd name="T11" fmla="*/ 409 h 479"/>
                <a:gd name="T12" fmla="*/ 0 w 496"/>
                <a:gd name="T13" fmla="*/ 240 h 479"/>
                <a:gd name="T14" fmla="*/ 72 w 496"/>
                <a:gd name="T15" fmla="*/ 70 h 479"/>
                <a:gd name="T16" fmla="*/ 248 w 496"/>
                <a:gd name="T17" fmla="*/ 0 h 4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96" h="479">
                  <a:moveTo>
                    <a:pt x="248" y="0"/>
                  </a:moveTo>
                  <a:cubicBezTo>
                    <a:pt x="316" y="0"/>
                    <a:pt x="378" y="27"/>
                    <a:pt x="423" y="70"/>
                  </a:cubicBezTo>
                  <a:cubicBezTo>
                    <a:pt x="468" y="114"/>
                    <a:pt x="496" y="173"/>
                    <a:pt x="496" y="240"/>
                  </a:cubicBezTo>
                  <a:cubicBezTo>
                    <a:pt x="496" y="306"/>
                    <a:pt x="468" y="366"/>
                    <a:pt x="423" y="409"/>
                  </a:cubicBezTo>
                  <a:cubicBezTo>
                    <a:pt x="378" y="452"/>
                    <a:pt x="316" y="479"/>
                    <a:pt x="248" y="479"/>
                  </a:cubicBezTo>
                  <a:cubicBezTo>
                    <a:pt x="179" y="479"/>
                    <a:pt x="117" y="452"/>
                    <a:pt x="72" y="409"/>
                  </a:cubicBezTo>
                  <a:cubicBezTo>
                    <a:pt x="27" y="366"/>
                    <a:pt x="0" y="306"/>
                    <a:pt x="0" y="240"/>
                  </a:cubicBezTo>
                  <a:cubicBezTo>
                    <a:pt x="0" y="173"/>
                    <a:pt x="27" y="114"/>
                    <a:pt x="72" y="70"/>
                  </a:cubicBezTo>
                  <a:cubicBezTo>
                    <a:pt x="117" y="27"/>
                    <a:pt x="179" y="0"/>
                    <a:pt x="248" y="0"/>
                  </a:cubicBezTo>
                  <a:close/>
                </a:path>
              </a:pathLst>
            </a:custGeom>
            <a:solidFill>
              <a:srgbClr val="0062A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 name="Freeform 7"/>
            <p:cNvSpPr>
              <a:spLocks noEditPoints="1"/>
            </p:cNvSpPr>
            <p:nvPr/>
          </p:nvSpPr>
          <p:spPr bwMode="auto">
            <a:xfrm>
              <a:off x="4435507" y="4092935"/>
              <a:ext cx="1446213" cy="898525"/>
            </a:xfrm>
            <a:custGeom>
              <a:avLst/>
              <a:gdLst>
                <a:gd name="T0" fmla="*/ 557 w 585"/>
                <a:gd name="T1" fmla="*/ 16 h 364"/>
                <a:gd name="T2" fmla="*/ 572 w 585"/>
                <a:gd name="T3" fmla="*/ 26 h 364"/>
                <a:gd name="T4" fmla="*/ 561 w 585"/>
                <a:gd name="T5" fmla="*/ 15 h 364"/>
                <a:gd name="T6" fmla="*/ 540 w 585"/>
                <a:gd name="T7" fmla="*/ 136 h 364"/>
                <a:gd name="T8" fmla="*/ 568 w 585"/>
                <a:gd name="T9" fmla="*/ 163 h 364"/>
                <a:gd name="T10" fmla="*/ 529 w 585"/>
                <a:gd name="T11" fmla="*/ 171 h 364"/>
                <a:gd name="T12" fmla="*/ 523 w 585"/>
                <a:gd name="T13" fmla="*/ 200 h 364"/>
                <a:gd name="T14" fmla="*/ 543 w 585"/>
                <a:gd name="T15" fmla="*/ 215 h 364"/>
                <a:gd name="T16" fmla="*/ 30 w 585"/>
                <a:gd name="T17" fmla="*/ 29 h 364"/>
                <a:gd name="T18" fmla="*/ 14 w 585"/>
                <a:gd name="T19" fmla="*/ 30 h 364"/>
                <a:gd name="T20" fmla="*/ 30 w 585"/>
                <a:gd name="T21" fmla="*/ 33 h 364"/>
                <a:gd name="T22" fmla="*/ 2 w 585"/>
                <a:gd name="T23" fmla="*/ 38 h 364"/>
                <a:gd name="T24" fmla="*/ 38 w 585"/>
                <a:gd name="T25" fmla="*/ 81 h 364"/>
                <a:gd name="T26" fmla="*/ 2 w 585"/>
                <a:gd name="T27" fmla="*/ 114 h 364"/>
                <a:gd name="T28" fmla="*/ 1 w 585"/>
                <a:gd name="T29" fmla="*/ 93 h 364"/>
                <a:gd name="T30" fmla="*/ 20 w 585"/>
                <a:gd name="T31" fmla="*/ 115 h 364"/>
                <a:gd name="T32" fmla="*/ 31 w 585"/>
                <a:gd name="T33" fmla="*/ 134 h 364"/>
                <a:gd name="T34" fmla="*/ 18 w 585"/>
                <a:gd name="T35" fmla="*/ 134 h 364"/>
                <a:gd name="T36" fmla="*/ 42 w 585"/>
                <a:gd name="T37" fmla="*/ 220 h 364"/>
                <a:gd name="T38" fmla="*/ 38 w 585"/>
                <a:gd name="T39" fmla="*/ 211 h 364"/>
                <a:gd name="T40" fmla="*/ 65 w 585"/>
                <a:gd name="T41" fmla="*/ 251 h 364"/>
                <a:gd name="T42" fmla="*/ 49 w 585"/>
                <a:gd name="T43" fmla="*/ 239 h 364"/>
                <a:gd name="T44" fmla="*/ 63 w 585"/>
                <a:gd name="T45" fmla="*/ 257 h 364"/>
                <a:gd name="T46" fmla="*/ 128 w 585"/>
                <a:gd name="T47" fmla="*/ 268 h 364"/>
                <a:gd name="T48" fmla="*/ 95 w 585"/>
                <a:gd name="T49" fmla="*/ 283 h 364"/>
                <a:gd name="T50" fmla="*/ 132 w 585"/>
                <a:gd name="T51" fmla="*/ 272 h 364"/>
                <a:gd name="T52" fmla="*/ 138 w 585"/>
                <a:gd name="T53" fmla="*/ 296 h 364"/>
                <a:gd name="T54" fmla="*/ 159 w 585"/>
                <a:gd name="T55" fmla="*/ 311 h 364"/>
                <a:gd name="T56" fmla="*/ 174 w 585"/>
                <a:gd name="T57" fmla="*/ 311 h 364"/>
                <a:gd name="T58" fmla="*/ 163 w 585"/>
                <a:gd name="T59" fmla="*/ 316 h 364"/>
                <a:gd name="T60" fmla="*/ 190 w 585"/>
                <a:gd name="T61" fmla="*/ 308 h 364"/>
                <a:gd name="T62" fmla="*/ 193 w 585"/>
                <a:gd name="T63" fmla="*/ 342 h 364"/>
                <a:gd name="T64" fmla="*/ 194 w 585"/>
                <a:gd name="T65" fmla="*/ 346 h 364"/>
                <a:gd name="T66" fmla="*/ 191 w 585"/>
                <a:gd name="T67" fmla="*/ 312 h 364"/>
                <a:gd name="T68" fmla="*/ 218 w 585"/>
                <a:gd name="T69" fmla="*/ 318 h 364"/>
                <a:gd name="T70" fmla="*/ 238 w 585"/>
                <a:gd name="T71" fmla="*/ 326 h 364"/>
                <a:gd name="T72" fmla="*/ 268 w 585"/>
                <a:gd name="T73" fmla="*/ 364 h 364"/>
                <a:gd name="T74" fmla="*/ 273 w 585"/>
                <a:gd name="T75" fmla="*/ 343 h 364"/>
                <a:gd name="T76" fmla="*/ 338 w 585"/>
                <a:gd name="T77" fmla="*/ 354 h 364"/>
                <a:gd name="T78" fmla="*/ 351 w 585"/>
                <a:gd name="T79" fmla="*/ 325 h 364"/>
                <a:gd name="T80" fmla="*/ 338 w 585"/>
                <a:gd name="T81" fmla="*/ 322 h 364"/>
                <a:gd name="T82" fmla="*/ 371 w 585"/>
                <a:gd name="T83" fmla="*/ 336 h 364"/>
                <a:gd name="T84" fmla="*/ 431 w 585"/>
                <a:gd name="T85" fmla="*/ 291 h 364"/>
                <a:gd name="T86" fmla="*/ 442 w 585"/>
                <a:gd name="T87" fmla="*/ 307 h 364"/>
                <a:gd name="T88" fmla="*/ 451 w 585"/>
                <a:gd name="T89" fmla="*/ 320 h 364"/>
                <a:gd name="T90" fmla="*/ 466 w 585"/>
                <a:gd name="T91" fmla="*/ 260 h 364"/>
                <a:gd name="T92" fmla="*/ 475 w 585"/>
                <a:gd name="T93" fmla="*/ 277 h 364"/>
                <a:gd name="T94" fmla="*/ 490 w 585"/>
                <a:gd name="T95" fmla="*/ 244 h 364"/>
                <a:gd name="T96" fmla="*/ 483 w 585"/>
                <a:gd name="T97" fmla="*/ 247 h 364"/>
                <a:gd name="T98" fmla="*/ 484 w 585"/>
                <a:gd name="T99" fmla="*/ 269 h 364"/>
                <a:gd name="T100" fmla="*/ 510 w 585"/>
                <a:gd name="T101" fmla="*/ 236 h 364"/>
                <a:gd name="T102" fmla="*/ 527 w 585"/>
                <a:gd name="T103" fmla="*/ 242 h 364"/>
                <a:gd name="T104" fmla="*/ 526 w 585"/>
                <a:gd name="T105" fmla="*/ 222 h 364"/>
                <a:gd name="T106" fmla="*/ 514 w 585"/>
                <a:gd name="T107" fmla="*/ 218 h 364"/>
                <a:gd name="T108" fmla="*/ 546 w 585"/>
                <a:gd name="T109" fmla="*/ 127 h 364"/>
                <a:gd name="T110" fmla="*/ 564 w 585"/>
                <a:gd name="T111" fmla="*/ 115 h 364"/>
                <a:gd name="T112" fmla="*/ 557 w 585"/>
                <a:gd name="T113" fmla="*/ 68 h 364"/>
                <a:gd name="T114" fmla="*/ 573 w 585"/>
                <a:gd name="T115" fmla="*/ 73 h 364"/>
                <a:gd name="T116" fmla="*/ 549 w 585"/>
                <a:gd name="T117" fmla="*/ 72 h 364"/>
                <a:gd name="T118" fmla="*/ 565 w 585"/>
                <a:gd name="T119" fmla="*/ 42 h 364"/>
                <a:gd name="T120" fmla="*/ 545 w 585"/>
                <a:gd name="T121" fmla="*/ 38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585" h="364">
                  <a:moveTo>
                    <a:pt x="546" y="6"/>
                  </a:moveTo>
                  <a:cubicBezTo>
                    <a:pt x="548" y="10"/>
                    <a:pt x="548" y="10"/>
                    <a:pt x="548" y="10"/>
                  </a:cubicBezTo>
                  <a:cubicBezTo>
                    <a:pt x="544" y="12"/>
                    <a:pt x="543" y="15"/>
                    <a:pt x="544" y="19"/>
                  </a:cubicBezTo>
                  <a:cubicBezTo>
                    <a:pt x="544" y="22"/>
                    <a:pt x="545" y="23"/>
                    <a:pt x="547" y="24"/>
                  </a:cubicBezTo>
                  <a:cubicBezTo>
                    <a:pt x="548" y="25"/>
                    <a:pt x="550" y="25"/>
                    <a:pt x="551" y="25"/>
                  </a:cubicBezTo>
                  <a:cubicBezTo>
                    <a:pt x="553" y="25"/>
                    <a:pt x="555" y="24"/>
                    <a:pt x="556" y="22"/>
                  </a:cubicBezTo>
                  <a:cubicBezTo>
                    <a:pt x="556" y="21"/>
                    <a:pt x="557" y="19"/>
                    <a:pt x="557" y="16"/>
                  </a:cubicBezTo>
                  <a:cubicBezTo>
                    <a:pt x="557" y="14"/>
                    <a:pt x="557" y="14"/>
                    <a:pt x="557" y="14"/>
                  </a:cubicBezTo>
                  <a:cubicBezTo>
                    <a:pt x="557" y="10"/>
                    <a:pt x="558" y="6"/>
                    <a:pt x="559" y="4"/>
                  </a:cubicBezTo>
                  <a:cubicBezTo>
                    <a:pt x="560" y="3"/>
                    <a:pt x="562" y="2"/>
                    <a:pt x="565" y="1"/>
                  </a:cubicBezTo>
                  <a:cubicBezTo>
                    <a:pt x="568" y="0"/>
                    <a:pt x="571" y="1"/>
                    <a:pt x="573" y="3"/>
                  </a:cubicBezTo>
                  <a:cubicBezTo>
                    <a:pt x="576" y="5"/>
                    <a:pt x="577" y="7"/>
                    <a:pt x="578" y="11"/>
                  </a:cubicBezTo>
                  <a:cubicBezTo>
                    <a:pt x="579" y="15"/>
                    <a:pt x="579" y="18"/>
                    <a:pt x="577" y="21"/>
                  </a:cubicBezTo>
                  <a:cubicBezTo>
                    <a:pt x="576" y="23"/>
                    <a:pt x="574" y="25"/>
                    <a:pt x="572" y="26"/>
                  </a:cubicBezTo>
                  <a:cubicBezTo>
                    <a:pt x="569" y="22"/>
                    <a:pt x="569" y="22"/>
                    <a:pt x="569" y="22"/>
                  </a:cubicBezTo>
                  <a:cubicBezTo>
                    <a:pt x="572" y="21"/>
                    <a:pt x="573" y="20"/>
                    <a:pt x="574" y="18"/>
                  </a:cubicBezTo>
                  <a:cubicBezTo>
                    <a:pt x="575" y="16"/>
                    <a:pt x="575" y="14"/>
                    <a:pt x="574" y="12"/>
                  </a:cubicBezTo>
                  <a:cubicBezTo>
                    <a:pt x="574" y="9"/>
                    <a:pt x="573" y="7"/>
                    <a:pt x="571" y="6"/>
                  </a:cubicBezTo>
                  <a:cubicBezTo>
                    <a:pt x="570" y="5"/>
                    <a:pt x="568" y="5"/>
                    <a:pt x="566" y="5"/>
                  </a:cubicBezTo>
                  <a:cubicBezTo>
                    <a:pt x="564" y="6"/>
                    <a:pt x="563" y="7"/>
                    <a:pt x="562" y="8"/>
                  </a:cubicBezTo>
                  <a:cubicBezTo>
                    <a:pt x="561" y="10"/>
                    <a:pt x="561" y="12"/>
                    <a:pt x="561" y="15"/>
                  </a:cubicBezTo>
                  <a:cubicBezTo>
                    <a:pt x="561" y="17"/>
                    <a:pt x="561" y="17"/>
                    <a:pt x="561" y="17"/>
                  </a:cubicBezTo>
                  <a:cubicBezTo>
                    <a:pt x="561" y="21"/>
                    <a:pt x="560" y="24"/>
                    <a:pt x="558" y="26"/>
                  </a:cubicBezTo>
                  <a:cubicBezTo>
                    <a:pt x="557" y="28"/>
                    <a:pt x="555" y="29"/>
                    <a:pt x="553" y="29"/>
                  </a:cubicBezTo>
                  <a:cubicBezTo>
                    <a:pt x="550" y="30"/>
                    <a:pt x="547" y="29"/>
                    <a:pt x="545" y="28"/>
                  </a:cubicBezTo>
                  <a:cubicBezTo>
                    <a:pt x="543" y="26"/>
                    <a:pt x="541" y="23"/>
                    <a:pt x="540" y="20"/>
                  </a:cubicBezTo>
                  <a:cubicBezTo>
                    <a:pt x="539" y="14"/>
                    <a:pt x="541" y="9"/>
                    <a:pt x="546" y="6"/>
                  </a:cubicBezTo>
                  <a:close/>
                  <a:moveTo>
                    <a:pt x="540" y="136"/>
                  </a:moveTo>
                  <a:cubicBezTo>
                    <a:pt x="543" y="137"/>
                    <a:pt x="543" y="137"/>
                    <a:pt x="543" y="137"/>
                  </a:cubicBezTo>
                  <a:cubicBezTo>
                    <a:pt x="539" y="156"/>
                    <a:pt x="539" y="156"/>
                    <a:pt x="539" y="156"/>
                  </a:cubicBezTo>
                  <a:cubicBezTo>
                    <a:pt x="551" y="158"/>
                    <a:pt x="551" y="158"/>
                    <a:pt x="551" y="158"/>
                  </a:cubicBezTo>
                  <a:cubicBezTo>
                    <a:pt x="554" y="144"/>
                    <a:pt x="554" y="144"/>
                    <a:pt x="554" y="144"/>
                  </a:cubicBezTo>
                  <a:cubicBezTo>
                    <a:pt x="558" y="145"/>
                    <a:pt x="558" y="145"/>
                    <a:pt x="558" y="145"/>
                  </a:cubicBezTo>
                  <a:cubicBezTo>
                    <a:pt x="554" y="159"/>
                    <a:pt x="554" y="159"/>
                    <a:pt x="554" y="159"/>
                  </a:cubicBezTo>
                  <a:cubicBezTo>
                    <a:pt x="568" y="163"/>
                    <a:pt x="568" y="163"/>
                    <a:pt x="568" y="163"/>
                  </a:cubicBezTo>
                  <a:cubicBezTo>
                    <a:pt x="573" y="144"/>
                    <a:pt x="573" y="144"/>
                    <a:pt x="573" y="144"/>
                  </a:cubicBezTo>
                  <a:cubicBezTo>
                    <a:pt x="576" y="144"/>
                    <a:pt x="576" y="144"/>
                    <a:pt x="576" y="144"/>
                  </a:cubicBezTo>
                  <a:cubicBezTo>
                    <a:pt x="571" y="168"/>
                    <a:pt x="571" y="168"/>
                    <a:pt x="571" y="168"/>
                  </a:cubicBezTo>
                  <a:cubicBezTo>
                    <a:pt x="535" y="159"/>
                    <a:pt x="535" y="159"/>
                    <a:pt x="535" y="159"/>
                  </a:cubicBezTo>
                  <a:cubicBezTo>
                    <a:pt x="540" y="136"/>
                    <a:pt x="540" y="136"/>
                    <a:pt x="540" y="136"/>
                  </a:cubicBezTo>
                  <a:close/>
                  <a:moveTo>
                    <a:pt x="530" y="167"/>
                  </a:moveTo>
                  <a:cubicBezTo>
                    <a:pt x="529" y="171"/>
                    <a:pt x="529" y="171"/>
                    <a:pt x="529" y="171"/>
                  </a:cubicBezTo>
                  <a:cubicBezTo>
                    <a:pt x="563" y="185"/>
                    <a:pt x="563" y="185"/>
                    <a:pt x="563" y="185"/>
                  </a:cubicBezTo>
                  <a:cubicBezTo>
                    <a:pt x="565" y="180"/>
                    <a:pt x="565" y="180"/>
                    <a:pt x="565" y="180"/>
                  </a:cubicBezTo>
                  <a:cubicBezTo>
                    <a:pt x="530" y="167"/>
                    <a:pt x="530" y="167"/>
                    <a:pt x="530" y="167"/>
                  </a:cubicBezTo>
                  <a:close/>
                  <a:moveTo>
                    <a:pt x="535" y="182"/>
                  </a:moveTo>
                  <a:cubicBezTo>
                    <a:pt x="534" y="187"/>
                    <a:pt x="534" y="187"/>
                    <a:pt x="534" y="187"/>
                  </a:cubicBezTo>
                  <a:cubicBezTo>
                    <a:pt x="529" y="185"/>
                    <a:pt x="525" y="187"/>
                    <a:pt x="523" y="191"/>
                  </a:cubicBezTo>
                  <a:cubicBezTo>
                    <a:pt x="521" y="194"/>
                    <a:pt x="521" y="197"/>
                    <a:pt x="523" y="200"/>
                  </a:cubicBezTo>
                  <a:cubicBezTo>
                    <a:pt x="525" y="203"/>
                    <a:pt x="528" y="206"/>
                    <a:pt x="532" y="208"/>
                  </a:cubicBezTo>
                  <a:cubicBezTo>
                    <a:pt x="537" y="210"/>
                    <a:pt x="541" y="211"/>
                    <a:pt x="544" y="211"/>
                  </a:cubicBezTo>
                  <a:cubicBezTo>
                    <a:pt x="547" y="210"/>
                    <a:pt x="549" y="208"/>
                    <a:pt x="551" y="206"/>
                  </a:cubicBezTo>
                  <a:cubicBezTo>
                    <a:pt x="553" y="201"/>
                    <a:pt x="552" y="197"/>
                    <a:pt x="548" y="193"/>
                  </a:cubicBezTo>
                  <a:cubicBezTo>
                    <a:pt x="551" y="190"/>
                    <a:pt x="551" y="190"/>
                    <a:pt x="551" y="190"/>
                  </a:cubicBezTo>
                  <a:cubicBezTo>
                    <a:pt x="556" y="195"/>
                    <a:pt x="557" y="201"/>
                    <a:pt x="554" y="207"/>
                  </a:cubicBezTo>
                  <a:cubicBezTo>
                    <a:pt x="552" y="212"/>
                    <a:pt x="548" y="214"/>
                    <a:pt x="543" y="215"/>
                  </a:cubicBezTo>
                  <a:cubicBezTo>
                    <a:pt x="539" y="216"/>
                    <a:pt x="535" y="215"/>
                    <a:pt x="530" y="212"/>
                  </a:cubicBezTo>
                  <a:cubicBezTo>
                    <a:pt x="524" y="209"/>
                    <a:pt x="520" y="205"/>
                    <a:pt x="519" y="201"/>
                  </a:cubicBezTo>
                  <a:cubicBezTo>
                    <a:pt x="517" y="197"/>
                    <a:pt x="518" y="193"/>
                    <a:pt x="520" y="189"/>
                  </a:cubicBezTo>
                  <a:cubicBezTo>
                    <a:pt x="521" y="186"/>
                    <a:pt x="524" y="184"/>
                    <a:pt x="527" y="183"/>
                  </a:cubicBezTo>
                  <a:cubicBezTo>
                    <a:pt x="529" y="182"/>
                    <a:pt x="532" y="182"/>
                    <a:pt x="535" y="182"/>
                  </a:cubicBezTo>
                  <a:close/>
                  <a:moveTo>
                    <a:pt x="30" y="33"/>
                  </a:moveTo>
                  <a:cubicBezTo>
                    <a:pt x="30" y="29"/>
                    <a:pt x="30" y="29"/>
                    <a:pt x="30" y="29"/>
                  </a:cubicBezTo>
                  <a:cubicBezTo>
                    <a:pt x="35" y="29"/>
                    <a:pt x="38" y="26"/>
                    <a:pt x="39" y="22"/>
                  </a:cubicBezTo>
                  <a:cubicBezTo>
                    <a:pt x="40" y="18"/>
                    <a:pt x="39" y="15"/>
                    <a:pt x="37" y="13"/>
                  </a:cubicBezTo>
                  <a:cubicBezTo>
                    <a:pt x="35" y="10"/>
                    <a:pt x="32" y="9"/>
                    <a:pt x="27" y="8"/>
                  </a:cubicBezTo>
                  <a:cubicBezTo>
                    <a:pt x="22" y="6"/>
                    <a:pt x="18" y="7"/>
                    <a:pt x="15" y="8"/>
                  </a:cubicBezTo>
                  <a:cubicBezTo>
                    <a:pt x="12" y="10"/>
                    <a:pt x="11" y="12"/>
                    <a:pt x="10" y="15"/>
                  </a:cubicBezTo>
                  <a:cubicBezTo>
                    <a:pt x="9" y="20"/>
                    <a:pt x="11" y="23"/>
                    <a:pt x="16" y="26"/>
                  </a:cubicBezTo>
                  <a:cubicBezTo>
                    <a:pt x="14" y="30"/>
                    <a:pt x="14" y="30"/>
                    <a:pt x="14" y="30"/>
                  </a:cubicBezTo>
                  <a:cubicBezTo>
                    <a:pt x="7" y="26"/>
                    <a:pt x="5" y="21"/>
                    <a:pt x="7" y="14"/>
                  </a:cubicBezTo>
                  <a:cubicBezTo>
                    <a:pt x="8" y="9"/>
                    <a:pt x="10" y="6"/>
                    <a:pt x="15" y="4"/>
                  </a:cubicBezTo>
                  <a:cubicBezTo>
                    <a:pt x="18" y="2"/>
                    <a:pt x="23" y="2"/>
                    <a:pt x="28" y="3"/>
                  </a:cubicBezTo>
                  <a:cubicBezTo>
                    <a:pt x="34" y="4"/>
                    <a:pt x="38" y="7"/>
                    <a:pt x="41" y="11"/>
                  </a:cubicBezTo>
                  <a:cubicBezTo>
                    <a:pt x="43" y="15"/>
                    <a:pt x="44" y="18"/>
                    <a:pt x="43" y="23"/>
                  </a:cubicBezTo>
                  <a:cubicBezTo>
                    <a:pt x="42" y="26"/>
                    <a:pt x="40" y="29"/>
                    <a:pt x="38" y="31"/>
                  </a:cubicBezTo>
                  <a:cubicBezTo>
                    <a:pt x="36" y="32"/>
                    <a:pt x="33" y="33"/>
                    <a:pt x="30" y="33"/>
                  </a:cubicBezTo>
                  <a:close/>
                  <a:moveTo>
                    <a:pt x="38" y="67"/>
                  </a:moveTo>
                  <a:cubicBezTo>
                    <a:pt x="0" y="65"/>
                    <a:pt x="0" y="65"/>
                    <a:pt x="0" y="65"/>
                  </a:cubicBezTo>
                  <a:cubicBezTo>
                    <a:pt x="1" y="61"/>
                    <a:pt x="1" y="61"/>
                    <a:pt x="1" y="61"/>
                  </a:cubicBezTo>
                  <a:cubicBezTo>
                    <a:pt x="18" y="62"/>
                    <a:pt x="18" y="62"/>
                    <a:pt x="18" y="62"/>
                  </a:cubicBezTo>
                  <a:cubicBezTo>
                    <a:pt x="19" y="43"/>
                    <a:pt x="19" y="43"/>
                    <a:pt x="19" y="43"/>
                  </a:cubicBezTo>
                  <a:cubicBezTo>
                    <a:pt x="1" y="43"/>
                    <a:pt x="1" y="43"/>
                    <a:pt x="1" y="43"/>
                  </a:cubicBezTo>
                  <a:cubicBezTo>
                    <a:pt x="2" y="38"/>
                    <a:pt x="2" y="38"/>
                    <a:pt x="2" y="38"/>
                  </a:cubicBezTo>
                  <a:cubicBezTo>
                    <a:pt x="39" y="40"/>
                    <a:pt x="39" y="40"/>
                    <a:pt x="39" y="40"/>
                  </a:cubicBezTo>
                  <a:cubicBezTo>
                    <a:pt x="39" y="44"/>
                    <a:pt x="39" y="44"/>
                    <a:pt x="39" y="44"/>
                  </a:cubicBezTo>
                  <a:cubicBezTo>
                    <a:pt x="23" y="44"/>
                    <a:pt x="23" y="44"/>
                    <a:pt x="23" y="44"/>
                  </a:cubicBezTo>
                  <a:cubicBezTo>
                    <a:pt x="22" y="62"/>
                    <a:pt x="22" y="62"/>
                    <a:pt x="22" y="62"/>
                  </a:cubicBezTo>
                  <a:cubicBezTo>
                    <a:pt x="38" y="62"/>
                    <a:pt x="38" y="62"/>
                    <a:pt x="38" y="62"/>
                  </a:cubicBezTo>
                  <a:cubicBezTo>
                    <a:pt x="38" y="67"/>
                    <a:pt x="38" y="67"/>
                    <a:pt x="38" y="67"/>
                  </a:cubicBezTo>
                  <a:close/>
                  <a:moveTo>
                    <a:pt x="38" y="81"/>
                  </a:moveTo>
                  <a:cubicBezTo>
                    <a:pt x="0" y="82"/>
                    <a:pt x="0" y="82"/>
                    <a:pt x="0" y="82"/>
                  </a:cubicBezTo>
                  <a:cubicBezTo>
                    <a:pt x="0" y="77"/>
                    <a:pt x="0" y="77"/>
                    <a:pt x="0" y="77"/>
                  </a:cubicBezTo>
                  <a:cubicBezTo>
                    <a:pt x="38" y="76"/>
                    <a:pt x="38" y="76"/>
                    <a:pt x="38" y="76"/>
                  </a:cubicBezTo>
                  <a:cubicBezTo>
                    <a:pt x="38" y="81"/>
                    <a:pt x="38" y="81"/>
                    <a:pt x="38" y="81"/>
                  </a:cubicBezTo>
                  <a:close/>
                  <a:moveTo>
                    <a:pt x="40" y="117"/>
                  </a:moveTo>
                  <a:cubicBezTo>
                    <a:pt x="3" y="120"/>
                    <a:pt x="3" y="120"/>
                    <a:pt x="3" y="120"/>
                  </a:cubicBezTo>
                  <a:cubicBezTo>
                    <a:pt x="2" y="114"/>
                    <a:pt x="2" y="114"/>
                    <a:pt x="2" y="114"/>
                  </a:cubicBezTo>
                  <a:cubicBezTo>
                    <a:pt x="24" y="101"/>
                    <a:pt x="24" y="101"/>
                    <a:pt x="24" y="101"/>
                  </a:cubicBezTo>
                  <a:cubicBezTo>
                    <a:pt x="24" y="101"/>
                    <a:pt x="28" y="99"/>
                    <a:pt x="34" y="95"/>
                  </a:cubicBezTo>
                  <a:cubicBezTo>
                    <a:pt x="34" y="94"/>
                    <a:pt x="34" y="94"/>
                    <a:pt x="34" y="94"/>
                  </a:cubicBezTo>
                  <a:cubicBezTo>
                    <a:pt x="34" y="94"/>
                    <a:pt x="31" y="95"/>
                    <a:pt x="28" y="95"/>
                  </a:cubicBezTo>
                  <a:cubicBezTo>
                    <a:pt x="26" y="95"/>
                    <a:pt x="24" y="95"/>
                    <a:pt x="22" y="95"/>
                  </a:cubicBezTo>
                  <a:cubicBezTo>
                    <a:pt x="1" y="97"/>
                    <a:pt x="1" y="97"/>
                    <a:pt x="1" y="97"/>
                  </a:cubicBezTo>
                  <a:cubicBezTo>
                    <a:pt x="1" y="93"/>
                    <a:pt x="1" y="93"/>
                    <a:pt x="1" y="93"/>
                  </a:cubicBezTo>
                  <a:cubicBezTo>
                    <a:pt x="38" y="90"/>
                    <a:pt x="38" y="90"/>
                    <a:pt x="38" y="90"/>
                  </a:cubicBezTo>
                  <a:cubicBezTo>
                    <a:pt x="38" y="97"/>
                    <a:pt x="38" y="97"/>
                    <a:pt x="38" y="97"/>
                  </a:cubicBezTo>
                  <a:cubicBezTo>
                    <a:pt x="18" y="109"/>
                    <a:pt x="18" y="109"/>
                    <a:pt x="18" y="109"/>
                  </a:cubicBezTo>
                  <a:cubicBezTo>
                    <a:pt x="17" y="110"/>
                    <a:pt x="15" y="111"/>
                    <a:pt x="13" y="112"/>
                  </a:cubicBezTo>
                  <a:cubicBezTo>
                    <a:pt x="10" y="114"/>
                    <a:pt x="8" y="115"/>
                    <a:pt x="8" y="115"/>
                  </a:cubicBezTo>
                  <a:cubicBezTo>
                    <a:pt x="8" y="116"/>
                    <a:pt x="8" y="116"/>
                    <a:pt x="8" y="116"/>
                  </a:cubicBezTo>
                  <a:cubicBezTo>
                    <a:pt x="15" y="115"/>
                    <a:pt x="19" y="115"/>
                    <a:pt x="20" y="115"/>
                  </a:cubicBezTo>
                  <a:cubicBezTo>
                    <a:pt x="40" y="113"/>
                    <a:pt x="40" y="113"/>
                    <a:pt x="40" y="113"/>
                  </a:cubicBezTo>
                  <a:cubicBezTo>
                    <a:pt x="40" y="117"/>
                    <a:pt x="40" y="117"/>
                    <a:pt x="40" y="117"/>
                  </a:cubicBezTo>
                  <a:close/>
                  <a:moveTo>
                    <a:pt x="24" y="145"/>
                  </a:moveTo>
                  <a:cubicBezTo>
                    <a:pt x="32" y="140"/>
                    <a:pt x="32" y="140"/>
                    <a:pt x="32" y="140"/>
                  </a:cubicBezTo>
                  <a:cubicBezTo>
                    <a:pt x="35" y="139"/>
                    <a:pt x="37" y="137"/>
                    <a:pt x="41" y="136"/>
                  </a:cubicBezTo>
                  <a:cubicBezTo>
                    <a:pt x="41" y="135"/>
                    <a:pt x="41" y="135"/>
                    <a:pt x="41" y="135"/>
                  </a:cubicBezTo>
                  <a:cubicBezTo>
                    <a:pt x="37" y="135"/>
                    <a:pt x="34" y="135"/>
                    <a:pt x="31" y="134"/>
                  </a:cubicBezTo>
                  <a:cubicBezTo>
                    <a:pt x="22" y="134"/>
                    <a:pt x="22" y="134"/>
                    <a:pt x="22" y="134"/>
                  </a:cubicBezTo>
                  <a:cubicBezTo>
                    <a:pt x="24" y="145"/>
                    <a:pt x="24" y="145"/>
                    <a:pt x="24" y="145"/>
                  </a:cubicBezTo>
                  <a:close/>
                  <a:moveTo>
                    <a:pt x="45" y="137"/>
                  </a:moveTo>
                  <a:cubicBezTo>
                    <a:pt x="11" y="157"/>
                    <a:pt x="11" y="157"/>
                    <a:pt x="11" y="157"/>
                  </a:cubicBezTo>
                  <a:cubicBezTo>
                    <a:pt x="10" y="153"/>
                    <a:pt x="10" y="153"/>
                    <a:pt x="10" y="153"/>
                  </a:cubicBezTo>
                  <a:cubicBezTo>
                    <a:pt x="21" y="147"/>
                    <a:pt x="21" y="147"/>
                    <a:pt x="21" y="147"/>
                  </a:cubicBezTo>
                  <a:cubicBezTo>
                    <a:pt x="18" y="134"/>
                    <a:pt x="18" y="134"/>
                    <a:pt x="18" y="134"/>
                  </a:cubicBezTo>
                  <a:cubicBezTo>
                    <a:pt x="6" y="133"/>
                    <a:pt x="6" y="133"/>
                    <a:pt x="6" y="133"/>
                  </a:cubicBezTo>
                  <a:cubicBezTo>
                    <a:pt x="5" y="129"/>
                    <a:pt x="5" y="129"/>
                    <a:pt x="5" y="129"/>
                  </a:cubicBezTo>
                  <a:cubicBezTo>
                    <a:pt x="44" y="132"/>
                    <a:pt x="44" y="132"/>
                    <a:pt x="44" y="132"/>
                  </a:cubicBezTo>
                  <a:cubicBezTo>
                    <a:pt x="45" y="137"/>
                    <a:pt x="45" y="137"/>
                    <a:pt x="45" y="137"/>
                  </a:cubicBezTo>
                  <a:close/>
                  <a:moveTo>
                    <a:pt x="75" y="206"/>
                  </a:moveTo>
                  <a:cubicBezTo>
                    <a:pt x="53" y="218"/>
                    <a:pt x="53" y="218"/>
                    <a:pt x="53" y="218"/>
                  </a:cubicBezTo>
                  <a:cubicBezTo>
                    <a:pt x="49" y="220"/>
                    <a:pt x="46" y="221"/>
                    <a:pt x="42" y="220"/>
                  </a:cubicBezTo>
                  <a:cubicBezTo>
                    <a:pt x="39" y="218"/>
                    <a:pt x="37" y="216"/>
                    <a:pt x="35" y="213"/>
                  </a:cubicBezTo>
                  <a:cubicBezTo>
                    <a:pt x="33" y="209"/>
                    <a:pt x="32" y="206"/>
                    <a:pt x="33" y="202"/>
                  </a:cubicBezTo>
                  <a:cubicBezTo>
                    <a:pt x="34" y="199"/>
                    <a:pt x="36" y="197"/>
                    <a:pt x="40" y="195"/>
                  </a:cubicBezTo>
                  <a:cubicBezTo>
                    <a:pt x="61" y="182"/>
                    <a:pt x="61" y="182"/>
                    <a:pt x="61" y="182"/>
                  </a:cubicBezTo>
                  <a:cubicBezTo>
                    <a:pt x="63" y="186"/>
                    <a:pt x="63" y="186"/>
                    <a:pt x="63" y="186"/>
                  </a:cubicBezTo>
                  <a:cubicBezTo>
                    <a:pt x="42" y="198"/>
                    <a:pt x="42" y="198"/>
                    <a:pt x="42" y="198"/>
                  </a:cubicBezTo>
                  <a:cubicBezTo>
                    <a:pt x="37" y="202"/>
                    <a:pt x="35" y="206"/>
                    <a:pt x="38" y="211"/>
                  </a:cubicBezTo>
                  <a:cubicBezTo>
                    <a:pt x="41" y="217"/>
                    <a:pt x="46" y="218"/>
                    <a:pt x="51" y="214"/>
                  </a:cubicBezTo>
                  <a:cubicBezTo>
                    <a:pt x="73" y="202"/>
                    <a:pt x="73" y="202"/>
                    <a:pt x="73" y="202"/>
                  </a:cubicBezTo>
                  <a:cubicBezTo>
                    <a:pt x="75" y="206"/>
                    <a:pt x="75" y="206"/>
                    <a:pt x="75" y="206"/>
                  </a:cubicBezTo>
                  <a:close/>
                  <a:moveTo>
                    <a:pt x="93" y="234"/>
                  </a:moveTo>
                  <a:cubicBezTo>
                    <a:pt x="90" y="231"/>
                    <a:pt x="90" y="231"/>
                    <a:pt x="90" y="231"/>
                  </a:cubicBezTo>
                  <a:cubicBezTo>
                    <a:pt x="75" y="243"/>
                    <a:pt x="75" y="243"/>
                    <a:pt x="75" y="243"/>
                  </a:cubicBezTo>
                  <a:cubicBezTo>
                    <a:pt x="74" y="244"/>
                    <a:pt x="71" y="247"/>
                    <a:pt x="65" y="251"/>
                  </a:cubicBezTo>
                  <a:cubicBezTo>
                    <a:pt x="65" y="251"/>
                    <a:pt x="65" y="251"/>
                    <a:pt x="65" y="251"/>
                  </a:cubicBezTo>
                  <a:cubicBezTo>
                    <a:pt x="65" y="250"/>
                    <a:pt x="66" y="248"/>
                    <a:pt x="67" y="246"/>
                  </a:cubicBezTo>
                  <a:cubicBezTo>
                    <a:pt x="68" y="243"/>
                    <a:pt x="69" y="241"/>
                    <a:pt x="70" y="239"/>
                  </a:cubicBezTo>
                  <a:cubicBezTo>
                    <a:pt x="80" y="218"/>
                    <a:pt x="80" y="218"/>
                    <a:pt x="80" y="218"/>
                  </a:cubicBezTo>
                  <a:cubicBezTo>
                    <a:pt x="76" y="213"/>
                    <a:pt x="76" y="213"/>
                    <a:pt x="76" y="213"/>
                  </a:cubicBezTo>
                  <a:cubicBezTo>
                    <a:pt x="47" y="236"/>
                    <a:pt x="47" y="236"/>
                    <a:pt x="47" y="236"/>
                  </a:cubicBezTo>
                  <a:cubicBezTo>
                    <a:pt x="49" y="239"/>
                    <a:pt x="49" y="239"/>
                    <a:pt x="49" y="239"/>
                  </a:cubicBezTo>
                  <a:cubicBezTo>
                    <a:pt x="66" y="226"/>
                    <a:pt x="66" y="226"/>
                    <a:pt x="66" y="226"/>
                  </a:cubicBezTo>
                  <a:cubicBezTo>
                    <a:pt x="67" y="225"/>
                    <a:pt x="68" y="224"/>
                    <a:pt x="70" y="222"/>
                  </a:cubicBezTo>
                  <a:cubicBezTo>
                    <a:pt x="73" y="220"/>
                    <a:pt x="74" y="219"/>
                    <a:pt x="75" y="218"/>
                  </a:cubicBezTo>
                  <a:cubicBezTo>
                    <a:pt x="76" y="219"/>
                    <a:pt x="76" y="219"/>
                    <a:pt x="76" y="219"/>
                  </a:cubicBezTo>
                  <a:cubicBezTo>
                    <a:pt x="72" y="226"/>
                    <a:pt x="71" y="229"/>
                    <a:pt x="70" y="230"/>
                  </a:cubicBezTo>
                  <a:cubicBezTo>
                    <a:pt x="60" y="253"/>
                    <a:pt x="60" y="253"/>
                    <a:pt x="60" y="253"/>
                  </a:cubicBezTo>
                  <a:cubicBezTo>
                    <a:pt x="63" y="257"/>
                    <a:pt x="63" y="257"/>
                    <a:pt x="63" y="257"/>
                  </a:cubicBezTo>
                  <a:cubicBezTo>
                    <a:pt x="93" y="234"/>
                    <a:pt x="93" y="234"/>
                    <a:pt x="93" y="234"/>
                  </a:cubicBezTo>
                  <a:close/>
                  <a:moveTo>
                    <a:pt x="102" y="244"/>
                  </a:moveTo>
                  <a:cubicBezTo>
                    <a:pt x="75" y="269"/>
                    <a:pt x="75" y="269"/>
                    <a:pt x="75" y="269"/>
                  </a:cubicBezTo>
                  <a:cubicBezTo>
                    <a:pt x="72" y="266"/>
                    <a:pt x="72" y="266"/>
                    <a:pt x="72" y="266"/>
                  </a:cubicBezTo>
                  <a:cubicBezTo>
                    <a:pt x="99" y="240"/>
                    <a:pt x="99" y="240"/>
                    <a:pt x="99" y="240"/>
                  </a:cubicBezTo>
                  <a:cubicBezTo>
                    <a:pt x="102" y="244"/>
                    <a:pt x="102" y="244"/>
                    <a:pt x="102" y="244"/>
                  </a:cubicBezTo>
                  <a:close/>
                  <a:moveTo>
                    <a:pt x="128" y="268"/>
                  </a:moveTo>
                  <a:cubicBezTo>
                    <a:pt x="95" y="288"/>
                    <a:pt x="95" y="288"/>
                    <a:pt x="95" y="288"/>
                  </a:cubicBezTo>
                  <a:cubicBezTo>
                    <a:pt x="91" y="285"/>
                    <a:pt x="91" y="285"/>
                    <a:pt x="91" y="285"/>
                  </a:cubicBezTo>
                  <a:cubicBezTo>
                    <a:pt x="106" y="249"/>
                    <a:pt x="106" y="249"/>
                    <a:pt x="106" y="249"/>
                  </a:cubicBezTo>
                  <a:cubicBezTo>
                    <a:pt x="110" y="252"/>
                    <a:pt x="110" y="252"/>
                    <a:pt x="110" y="252"/>
                  </a:cubicBezTo>
                  <a:cubicBezTo>
                    <a:pt x="101" y="272"/>
                    <a:pt x="101" y="272"/>
                    <a:pt x="101" y="272"/>
                  </a:cubicBezTo>
                  <a:cubicBezTo>
                    <a:pt x="100" y="273"/>
                    <a:pt x="99" y="275"/>
                    <a:pt x="98" y="278"/>
                  </a:cubicBezTo>
                  <a:cubicBezTo>
                    <a:pt x="97" y="280"/>
                    <a:pt x="96" y="282"/>
                    <a:pt x="95" y="283"/>
                  </a:cubicBezTo>
                  <a:cubicBezTo>
                    <a:pt x="96" y="284"/>
                    <a:pt x="96" y="284"/>
                    <a:pt x="96" y="284"/>
                  </a:cubicBezTo>
                  <a:cubicBezTo>
                    <a:pt x="97" y="283"/>
                    <a:pt x="98" y="282"/>
                    <a:pt x="101" y="280"/>
                  </a:cubicBezTo>
                  <a:cubicBezTo>
                    <a:pt x="103" y="279"/>
                    <a:pt x="105" y="278"/>
                    <a:pt x="106" y="277"/>
                  </a:cubicBezTo>
                  <a:cubicBezTo>
                    <a:pt x="125" y="265"/>
                    <a:pt x="125" y="265"/>
                    <a:pt x="125" y="265"/>
                  </a:cubicBezTo>
                  <a:cubicBezTo>
                    <a:pt x="128" y="268"/>
                    <a:pt x="128" y="268"/>
                    <a:pt x="128" y="268"/>
                  </a:cubicBezTo>
                  <a:close/>
                  <a:moveTo>
                    <a:pt x="151" y="286"/>
                  </a:moveTo>
                  <a:cubicBezTo>
                    <a:pt x="132" y="272"/>
                    <a:pt x="132" y="272"/>
                    <a:pt x="132" y="272"/>
                  </a:cubicBezTo>
                  <a:cubicBezTo>
                    <a:pt x="110" y="302"/>
                    <a:pt x="110" y="302"/>
                    <a:pt x="110" y="302"/>
                  </a:cubicBezTo>
                  <a:cubicBezTo>
                    <a:pt x="130" y="316"/>
                    <a:pt x="130" y="316"/>
                    <a:pt x="130" y="316"/>
                  </a:cubicBezTo>
                  <a:cubicBezTo>
                    <a:pt x="132" y="313"/>
                    <a:pt x="132" y="313"/>
                    <a:pt x="132" y="313"/>
                  </a:cubicBezTo>
                  <a:cubicBezTo>
                    <a:pt x="116" y="302"/>
                    <a:pt x="116" y="302"/>
                    <a:pt x="116" y="302"/>
                  </a:cubicBezTo>
                  <a:cubicBezTo>
                    <a:pt x="124" y="290"/>
                    <a:pt x="124" y="290"/>
                    <a:pt x="124" y="290"/>
                  </a:cubicBezTo>
                  <a:cubicBezTo>
                    <a:pt x="136" y="299"/>
                    <a:pt x="136" y="299"/>
                    <a:pt x="136" y="299"/>
                  </a:cubicBezTo>
                  <a:cubicBezTo>
                    <a:pt x="138" y="296"/>
                    <a:pt x="138" y="296"/>
                    <a:pt x="138" y="296"/>
                  </a:cubicBezTo>
                  <a:cubicBezTo>
                    <a:pt x="127" y="287"/>
                    <a:pt x="127" y="287"/>
                    <a:pt x="127" y="287"/>
                  </a:cubicBezTo>
                  <a:cubicBezTo>
                    <a:pt x="134" y="278"/>
                    <a:pt x="134" y="278"/>
                    <a:pt x="134" y="278"/>
                  </a:cubicBezTo>
                  <a:cubicBezTo>
                    <a:pt x="149" y="289"/>
                    <a:pt x="149" y="289"/>
                    <a:pt x="149" y="289"/>
                  </a:cubicBezTo>
                  <a:cubicBezTo>
                    <a:pt x="151" y="286"/>
                    <a:pt x="151" y="286"/>
                    <a:pt x="151" y="286"/>
                  </a:cubicBezTo>
                  <a:close/>
                  <a:moveTo>
                    <a:pt x="158" y="296"/>
                  </a:moveTo>
                  <a:cubicBezTo>
                    <a:pt x="153" y="308"/>
                    <a:pt x="153" y="308"/>
                    <a:pt x="153" y="308"/>
                  </a:cubicBezTo>
                  <a:cubicBezTo>
                    <a:pt x="159" y="311"/>
                    <a:pt x="159" y="311"/>
                    <a:pt x="159" y="311"/>
                  </a:cubicBezTo>
                  <a:cubicBezTo>
                    <a:pt x="165" y="314"/>
                    <a:pt x="168" y="313"/>
                    <a:pt x="170" y="309"/>
                  </a:cubicBezTo>
                  <a:cubicBezTo>
                    <a:pt x="171" y="307"/>
                    <a:pt x="171" y="306"/>
                    <a:pt x="171" y="304"/>
                  </a:cubicBezTo>
                  <a:cubicBezTo>
                    <a:pt x="170" y="302"/>
                    <a:pt x="168" y="301"/>
                    <a:pt x="166" y="300"/>
                  </a:cubicBezTo>
                  <a:cubicBezTo>
                    <a:pt x="158" y="296"/>
                    <a:pt x="158" y="296"/>
                    <a:pt x="158" y="296"/>
                  </a:cubicBezTo>
                  <a:close/>
                  <a:moveTo>
                    <a:pt x="156" y="291"/>
                  </a:moveTo>
                  <a:cubicBezTo>
                    <a:pt x="167" y="297"/>
                    <a:pt x="167" y="297"/>
                    <a:pt x="167" y="297"/>
                  </a:cubicBezTo>
                  <a:cubicBezTo>
                    <a:pt x="175" y="301"/>
                    <a:pt x="177" y="305"/>
                    <a:pt x="174" y="311"/>
                  </a:cubicBezTo>
                  <a:cubicBezTo>
                    <a:pt x="173" y="314"/>
                    <a:pt x="172" y="315"/>
                    <a:pt x="170" y="316"/>
                  </a:cubicBezTo>
                  <a:cubicBezTo>
                    <a:pt x="169" y="316"/>
                    <a:pt x="169" y="316"/>
                    <a:pt x="168" y="316"/>
                  </a:cubicBezTo>
                  <a:cubicBezTo>
                    <a:pt x="168" y="316"/>
                    <a:pt x="169" y="320"/>
                    <a:pt x="168" y="323"/>
                  </a:cubicBezTo>
                  <a:cubicBezTo>
                    <a:pt x="167" y="328"/>
                    <a:pt x="163" y="335"/>
                    <a:pt x="163" y="336"/>
                  </a:cubicBezTo>
                  <a:cubicBezTo>
                    <a:pt x="159" y="334"/>
                    <a:pt x="159" y="334"/>
                    <a:pt x="159" y="334"/>
                  </a:cubicBezTo>
                  <a:cubicBezTo>
                    <a:pt x="161" y="328"/>
                    <a:pt x="163" y="325"/>
                    <a:pt x="164" y="319"/>
                  </a:cubicBezTo>
                  <a:cubicBezTo>
                    <a:pt x="164" y="318"/>
                    <a:pt x="163" y="316"/>
                    <a:pt x="163" y="316"/>
                  </a:cubicBezTo>
                  <a:cubicBezTo>
                    <a:pt x="151" y="311"/>
                    <a:pt x="151" y="311"/>
                    <a:pt x="151" y="311"/>
                  </a:cubicBezTo>
                  <a:cubicBezTo>
                    <a:pt x="143" y="326"/>
                    <a:pt x="143" y="326"/>
                    <a:pt x="143" y="326"/>
                  </a:cubicBezTo>
                  <a:cubicBezTo>
                    <a:pt x="139" y="324"/>
                    <a:pt x="139" y="324"/>
                    <a:pt x="139" y="324"/>
                  </a:cubicBezTo>
                  <a:cubicBezTo>
                    <a:pt x="156" y="291"/>
                    <a:pt x="156" y="291"/>
                    <a:pt x="156" y="291"/>
                  </a:cubicBezTo>
                  <a:close/>
                  <a:moveTo>
                    <a:pt x="207" y="322"/>
                  </a:moveTo>
                  <a:cubicBezTo>
                    <a:pt x="207" y="316"/>
                    <a:pt x="204" y="311"/>
                    <a:pt x="199" y="309"/>
                  </a:cubicBezTo>
                  <a:cubicBezTo>
                    <a:pt x="195" y="308"/>
                    <a:pt x="192" y="308"/>
                    <a:pt x="190" y="308"/>
                  </a:cubicBezTo>
                  <a:cubicBezTo>
                    <a:pt x="187" y="309"/>
                    <a:pt x="185" y="311"/>
                    <a:pt x="184" y="314"/>
                  </a:cubicBezTo>
                  <a:cubicBezTo>
                    <a:pt x="183" y="316"/>
                    <a:pt x="183" y="319"/>
                    <a:pt x="184" y="320"/>
                  </a:cubicBezTo>
                  <a:cubicBezTo>
                    <a:pt x="184" y="323"/>
                    <a:pt x="187" y="325"/>
                    <a:pt x="190" y="328"/>
                  </a:cubicBezTo>
                  <a:cubicBezTo>
                    <a:pt x="191" y="329"/>
                    <a:pt x="191" y="329"/>
                    <a:pt x="191" y="329"/>
                  </a:cubicBezTo>
                  <a:cubicBezTo>
                    <a:pt x="194" y="331"/>
                    <a:pt x="196" y="332"/>
                    <a:pt x="196" y="334"/>
                  </a:cubicBezTo>
                  <a:cubicBezTo>
                    <a:pt x="197" y="335"/>
                    <a:pt x="197" y="337"/>
                    <a:pt x="196" y="339"/>
                  </a:cubicBezTo>
                  <a:cubicBezTo>
                    <a:pt x="196" y="340"/>
                    <a:pt x="195" y="342"/>
                    <a:pt x="193" y="342"/>
                  </a:cubicBezTo>
                  <a:cubicBezTo>
                    <a:pt x="191" y="343"/>
                    <a:pt x="189" y="343"/>
                    <a:pt x="186" y="342"/>
                  </a:cubicBezTo>
                  <a:cubicBezTo>
                    <a:pt x="184" y="341"/>
                    <a:pt x="183" y="340"/>
                    <a:pt x="182" y="338"/>
                  </a:cubicBezTo>
                  <a:cubicBezTo>
                    <a:pt x="180" y="337"/>
                    <a:pt x="180" y="334"/>
                    <a:pt x="180" y="332"/>
                  </a:cubicBezTo>
                  <a:cubicBezTo>
                    <a:pt x="176" y="332"/>
                    <a:pt x="176" y="332"/>
                    <a:pt x="176" y="332"/>
                  </a:cubicBezTo>
                  <a:cubicBezTo>
                    <a:pt x="175" y="335"/>
                    <a:pt x="176" y="337"/>
                    <a:pt x="177" y="339"/>
                  </a:cubicBezTo>
                  <a:cubicBezTo>
                    <a:pt x="179" y="342"/>
                    <a:pt x="181" y="344"/>
                    <a:pt x="185" y="345"/>
                  </a:cubicBezTo>
                  <a:cubicBezTo>
                    <a:pt x="188" y="347"/>
                    <a:pt x="192" y="347"/>
                    <a:pt x="194" y="346"/>
                  </a:cubicBezTo>
                  <a:cubicBezTo>
                    <a:pt x="197" y="345"/>
                    <a:pt x="199" y="343"/>
                    <a:pt x="201" y="340"/>
                  </a:cubicBezTo>
                  <a:cubicBezTo>
                    <a:pt x="202" y="337"/>
                    <a:pt x="202" y="335"/>
                    <a:pt x="201" y="333"/>
                  </a:cubicBezTo>
                  <a:cubicBezTo>
                    <a:pt x="200" y="331"/>
                    <a:pt x="198" y="329"/>
                    <a:pt x="194" y="326"/>
                  </a:cubicBezTo>
                  <a:cubicBezTo>
                    <a:pt x="193" y="325"/>
                    <a:pt x="193" y="325"/>
                    <a:pt x="193" y="325"/>
                  </a:cubicBezTo>
                  <a:cubicBezTo>
                    <a:pt x="191" y="323"/>
                    <a:pt x="189" y="322"/>
                    <a:pt x="188" y="320"/>
                  </a:cubicBezTo>
                  <a:cubicBezTo>
                    <a:pt x="188" y="319"/>
                    <a:pt x="187" y="317"/>
                    <a:pt x="188" y="315"/>
                  </a:cubicBezTo>
                  <a:cubicBezTo>
                    <a:pt x="189" y="314"/>
                    <a:pt x="190" y="313"/>
                    <a:pt x="191" y="312"/>
                  </a:cubicBezTo>
                  <a:cubicBezTo>
                    <a:pt x="193" y="311"/>
                    <a:pt x="195" y="312"/>
                    <a:pt x="197" y="312"/>
                  </a:cubicBezTo>
                  <a:cubicBezTo>
                    <a:pt x="201" y="314"/>
                    <a:pt x="203" y="317"/>
                    <a:pt x="202" y="321"/>
                  </a:cubicBezTo>
                  <a:cubicBezTo>
                    <a:pt x="207" y="322"/>
                    <a:pt x="207" y="322"/>
                    <a:pt x="207" y="322"/>
                  </a:cubicBezTo>
                  <a:close/>
                  <a:moveTo>
                    <a:pt x="222" y="319"/>
                  </a:moveTo>
                  <a:cubicBezTo>
                    <a:pt x="212" y="355"/>
                    <a:pt x="212" y="355"/>
                    <a:pt x="212" y="355"/>
                  </a:cubicBezTo>
                  <a:cubicBezTo>
                    <a:pt x="208" y="354"/>
                    <a:pt x="208" y="354"/>
                    <a:pt x="208" y="354"/>
                  </a:cubicBezTo>
                  <a:cubicBezTo>
                    <a:pt x="218" y="318"/>
                    <a:pt x="218" y="318"/>
                    <a:pt x="218" y="318"/>
                  </a:cubicBezTo>
                  <a:cubicBezTo>
                    <a:pt x="222" y="319"/>
                    <a:pt x="222" y="319"/>
                    <a:pt x="222" y="319"/>
                  </a:cubicBezTo>
                  <a:close/>
                  <a:moveTo>
                    <a:pt x="255" y="324"/>
                  </a:moveTo>
                  <a:cubicBezTo>
                    <a:pt x="254" y="328"/>
                    <a:pt x="254" y="328"/>
                    <a:pt x="254" y="328"/>
                  </a:cubicBezTo>
                  <a:cubicBezTo>
                    <a:pt x="242" y="326"/>
                    <a:pt x="242" y="326"/>
                    <a:pt x="242" y="326"/>
                  </a:cubicBezTo>
                  <a:cubicBezTo>
                    <a:pt x="238" y="360"/>
                    <a:pt x="238" y="360"/>
                    <a:pt x="238" y="360"/>
                  </a:cubicBezTo>
                  <a:cubicBezTo>
                    <a:pt x="233" y="359"/>
                    <a:pt x="233" y="359"/>
                    <a:pt x="233" y="359"/>
                  </a:cubicBezTo>
                  <a:cubicBezTo>
                    <a:pt x="238" y="326"/>
                    <a:pt x="238" y="326"/>
                    <a:pt x="238" y="326"/>
                  </a:cubicBezTo>
                  <a:cubicBezTo>
                    <a:pt x="227" y="324"/>
                    <a:pt x="227" y="324"/>
                    <a:pt x="227" y="324"/>
                  </a:cubicBezTo>
                  <a:cubicBezTo>
                    <a:pt x="227" y="321"/>
                    <a:pt x="227" y="321"/>
                    <a:pt x="227" y="321"/>
                  </a:cubicBezTo>
                  <a:cubicBezTo>
                    <a:pt x="255" y="324"/>
                    <a:pt x="255" y="324"/>
                    <a:pt x="255" y="324"/>
                  </a:cubicBezTo>
                  <a:close/>
                  <a:moveTo>
                    <a:pt x="287" y="328"/>
                  </a:moveTo>
                  <a:cubicBezTo>
                    <a:pt x="273" y="349"/>
                    <a:pt x="273" y="349"/>
                    <a:pt x="273" y="349"/>
                  </a:cubicBezTo>
                  <a:cubicBezTo>
                    <a:pt x="272" y="364"/>
                    <a:pt x="272" y="364"/>
                    <a:pt x="272" y="364"/>
                  </a:cubicBezTo>
                  <a:cubicBezTo>
                    <a:pt x="268" y="364"/>
                    <a:pt x="268" y="364"/>
                    <a:pt x="268" y="364"/>
                  </a:cubicBezTo>
                  <a:cubicBezTo>
                    <a:pt x="269" y="348"/>
                    <a:pt x="269" y="348"/>
                    <a:pt x="269" y="348"/>
                  </a:cubicBezTo>
                  <a:cubicBezTo>
                    <a:pt x="258" y="326"/>
                    <a:pt x="258" y="326"/>
                    <a:pt x="258" y="326"/>
                  </a:cubicBezTo>
                  <a:cubicBezTo>
                    <a:pt x="263" y="326"/>
                    <a:pt x="263" y="326"/>
                    <a:pt x="263" y="326"/>
                  </a:cubicBezTo>
                  <a:cubicBezTo>
                    <a:pt x="270" y="342"/>
                    <a:pt x="270" y="342"/>
                    <a:pt x="270" y="342"/>
                  </a:cubicBezTo>
                  <a:cubicBezTo>
                    <a:pt x="270" y="342"/>
                    <a:pt x="271" y="343"/>
                    <a:pt x="271" y="343"/>
                  </a:cubicBezTo>
                  <a:cubicBezTo>
                    <a:pt x="271" y="344"/>
                    <a:pt x="271" y="344"/>
                    <a:pt x="272" y="345"/>
                  </a:cubicBezTo>
                  <a:cubicBezTo>
                    <a:pt x="272" y="344"/>
                    <a:pt x="272" y="344"/>
                    <a:pt x="273" y="343"/>
                  </a:cubicBezTo>
                  <a:cubicBezTo>
                    <a:pt x="273" y="343"/>
                    <a:pt x="273" y="342"/>
                    <a:pt x="273" y="342"/>
                  </a:cubicBezTo>
                  <a:cubicBezTo>
                    <a:pt x="283" y="328"/>
                    <a:pt x="283" y="328"/>
                    <a:pt x="283" y="328"/>
                  </a:cubicBezTo>
                  <a:cubicBezTo>
                    <a:pt x="287" y="328"/>
                    <a:pt x="287" y="328"/>
                    <a:pt x="287" y="328"/>
                  </a:cubicBezTo>
                  <a:close/>
                  <a:moveTo>
                    <a:pt x="339" y="326"/>
                  </a:moveTo>
                  <a:cubicBezTo>
                    <a:pt x="336" y="326"/>
                    <a:pt x="333" y="329"/>
                    <a:pt x="332" y="332"/>
                  </a:cubicBezTo>
                  <a:cubicBezTo>
                    <a:pt x="331" y="335"/>
                    <a:pt x="331" y="339"/>
                    <a:pt x="332" y="343"/>
                  </a:cubicBezTo>
                  <a:cubicBezTo>
                    <a:pt x="333" y="349"/>
                    <a:pt x="335" y="352"/>
                    <a:pt x="338" y="354"/>
                  </a:cubicBezTo>
                  <a:cubicBezTo>
                    <a:pt x="340" y="356"/>
                    <a:pt x="343" y="357"/>
                    <a:pt x="346" y="356"/>
                  </a:cubicBezTo>
                  <a:cubicBezTo>
                    <a:pt x="349" y="355"/>
                    <a:pt x="352" y="353"/>
                    <a:pt x="353" y="350"/>
                  </a:cubicBezTo>
                  <a:cubicBezTo>
                    <a:pt x="354" y="347"/>
                    <a:pt x="354" y="343"/>
                    <a:pt x="353" y="339"/>
                  </a:cubicBezTo>
                  <a:cubicBezTo>
                    <a:pt x="352" y="333"/>
                    <a:pt x="350" y="330"/>
                    <a:pt x="347" y="327"/>
                  </a:cubicBezTo>
                  <a:cubicBezTo>
                    <a:pt x="345" y="326"/>
                    <a:pt x="342" y="325"/>
                    <a:pt x="339" y="326"/>
                  </a:cubicBezTo>
                  <a:close/>
                  <a:moveTo>
                    <a:pt x="338" y="322"/>
                  </a:moveTo>
                  <a:cubicBezTo>
                    <a:pt x="343" y="321"/>
                    <a:pt x="347" y="322"/>
                    <a:pt x="351" y="325"/>
                  </a:cubicBezTo>
                  <a:cubicBezTo>
                    <a:pt x="354" y="328"/>
                    <a:pt x="356" y="332"/>
                    <a:pt x="357" y="337"/>
                  </a:cubicBezTo>
                  <a:cubicBezTo>
                    <a:pt x="359" y="344"/>
                    <a:pt x="358" y="349"/>
                    <a:pt x="356" y="353"/>
                  </a:cubicBezTo>
                  <a:cubicBezTo>
                    <a:pt x="354" y="357"/>
                    <a:pt x="351" y="359"/>
                    <a:pt x="347" y="360"/>
                  </a:cubicBezTo>
                  <a:cubicBezTo>
                    <a:pt x="342" y="361"/>
                    <a:pt x="338" y="360"/>
                    <a:pt x="334" y="357"/>
                  </a:cubicBezTo>
                  <a:cubicBezTo>
                    <a:pt x="331" y="354"/>
                    <a:pt x="329" y="350"/>
                    <a:pt x="328" y="344"/>
                  </a:cubicBezTo>
                  <a:cubicBezTo>
                    <a:pt x="326" y="338"/>
                    <a:pt x="327" y="333"/>
                    <a:pt x="329" y="329"/>
                  </a:cubicBezTo>
                  <a:cubicBezTo>
                    <a:pt x="331" y="325"/>
                    <a:pt x="334" y="323"/>
                    <a:pt x="338" y="322"/>
                  </a:cubicBezTo>
                  <a:close/>
                  <a:moveTo>
                    <a:pt x="383" y="312"/>
                  </a:moveTo>
                  <a:cubicBezTo>
                    <a:pt x="384" y="315"/>
                    <a:pt x="384" y="315"/>
                    <a:pt x="384" y="315"/>
                  </a:cubicBezTo>
                  <a:cubicBezTo>
                    <a:pt x="366" y="321"/>
                    <a:pt x="366" y="321"/>
                    <a:pt x="366" y="321"/>
                  </a:cubicBezTo>
                  <a:cubicBezTo>
                    <a:pt x="370" y="333"/>
                    <a:pt x="370" y="333"/>
                    <a:pt x="370" y="333"/>
                  </a:cubicBezTo>
                  <a:cubicBezTo>
                    <a:pt x="383" y="328"/>
                    <a:pt x="383" y="328"/>
                    <a:pt x="383" y="328"/>
                  </a:cubicBezTo>
                  <a:cubicBezTo>
                    <a:pt x="385" y="332"/>
                    <a:pt x="385" y="332"/>
                    <a:pt x="385" y="332"/>
                  </a:cubicBezTo>
                  <a:cubicBezTo>
                    <a:pt x="371" y="336"/>
                    <a:pt x="371" y="336"/>
                    <a:pt x="371" y="336"/>
                  </a:cubicBezTo>
                  <a:cubicBezTo>
                    <a:pt x="377" y="353"/>
                    <a:pt x="377" y="353"/>
                    <a:pt x="377" y="353"/>
                  </a:cubicBezTo>
                  <a:cubicBezTo>
                    <a:pt x="372" y="355"/>
                    <a:pt x="372" y="355"/>
                    <a:pt x="372" y="355"/>
                  </a:cubicBezTo>
                  <a:cubicBezTo>
                    <a:pt x="361" y="319"/>
                    <a:pt x="361" y="319"/>
                    <a:pt x="361" y="319"/>
                  </a:cubicBezTo>
                  <a:cubicBezTo>
                    <a:pt x="383" y="312"/>
                    <a:pt x="383" y="312"/>
                    <a:pt x="383" y="312"/>
                  </a:cubicBezTo>
                  <a:close/>
                  <a:moveTo>
                    <a:pt x="446" y="289"/>
                  </a:moveTo>
                  <a:cubicBezTo>
                    <a:pt x="443" y="292"/>
                    <a:pt x="443" y="292"/>
                    <a:pt x="443" y="292"/>
                  </a:cubicBezTo>
                  <a:cubicBezTo>
                    <a:pt x="439" y="289"/>
                    <a:pt x="435" y="288"/>
                    <a:pt x="431" y="291"/>
                  </a:cubicBezTo>
                  <a:cubicBezTo>
                    <a:pt x="428" y="293"/>
                    <a:pt x="427" y="296"/>
                    <a:pt x="427" y="299"/>
                  </a:cubicBezTo>
                  <a:cubicBezTo>
                    <a:pt x="427" y="303"/>
                    <a:pt x="429" y="306"/>
                    <a:pt x="431" y="310"/>
                  </a:cubicBezTo>
                  <a:cubicBezTo>
                    <a:pt x="434" y="314"/>
                    <a:pt x="438" y="317"/>
                    <a:pt x="441" y="318"/>
                  </a:cubicBezTo>
                  <a:cubicBezTo>
                    <a:pt x="444" y="319"/>
                    <a:pt x="447" y="318"/>
                    <a:pt x="449" y="317"/>
                  </a:cubicBezTo>
                  <a:cubicBezTo>
                    <a:pt x="452" y="315"/>
                    <a:pt x="453" y="312"/>
                    <a:pt x="453" y="309"/>
                  </a:cubicBezTo>
                  <a:cubicBezTo>
                    <a:pt x="453" y="307"/>
                    <a:pt x="452" y="304"/>
                    <a:pt x="450" y="301"/>
                  </a:cubicBezTo>
                  <a:cubicBezTo>
                    <a:pt x="442" y="307"/>
                    <a:pt x="442" y="307"/>
                    <a:pt x="442" y="307"/>
                  </a:cubicBezTo>
                  <a:cubicBezTo>
                    <a:pt x="440" y="304"/>
                    <a:pt x="440" y="304"/>
                    <a:pt x="440" y="304"/>
                  </a:cubicBezTo>
                  <a:cubicBezTo>
                    <a:pt x="451" y="296"/>
                    <a:pt x="451" y="296"/>
                    <a:pt x="451" y="296"/>
                  </a:cubicBezTo>
                  <a:cubicBezTo>
                    <a:pt x="462" y="311"/>
                    <a:pt x="462" y="311"/>
                    <a:pt x="462" y="311"/>
                  </a:cubicBezTo>
                  <a:cubicBezTo>
                    <a:pt x="460" y="313"/>
                    <a:pt x="460" y="313"/>
                    <a:pt x="460" y="313"/>
                  </a:cubicBezTo>
                  <a:cubicBezTo>
                    <a:pt x="456" y="308"/>
                    <a:pt x="456" y="308"/>
                    <a:pt x="456" y="308"/>
                  </a:cubicBezTo>
                  <a:cubicBezTo>
                    <a:pt x="456" y="311"/>
                    <a:pt x="456" y="313"/>
                    <a:pt x="455" y="315"/>
                  </a:cubicBezTo>
                  <a:cubicBezTo>
                    <a:pt x="454" y="317"/>
                    <a:pt x="453" y="318"/>
                    <a:pt x="451" y="320"/>
                  </a:cubicBezTo>
                  <a:cubicBezTo>
                    <a:pt x="447" y="323"/>
                    <a:pt x="443" y="323"/>
                    <a:pt x="438" y="322"/>
                  </a:cubicBezTo>
                  <a:cubicBezTo>
                    <a:pt x="434" y="320"/>
                    <a:pt x="431" y="317"/>
                    <a:pt x="428" y="313"/>
                  </a:cubicBezTo>
                  <a:cubicBezTo>
                    <a:pt x="424" y="307"/>
                    <a:pt x="422" y="302"/>
                    <a:pt x="423" y="298"/>
                  </a:cubicBezTo>
                  <a:cubicBezTo>
                    <a:pt x="424" y="294"/>
                    <a:pt x="426" y="290"/>
                    <a:pt x="429" y="288"/>
                  </a:cubicBezTo>
                  <a:cubicBezTo>
                    <a:pt x="432" y="286"/>
                    <a:pt x="435" y="285"/>
                    <a:pt x="438" y="285"/>
                  </a:cubicBezTo>
                  <a:cubicBezTo>
                    <a:pt x="441" y="286"/>
                    <a:pt x="444" y="287"/>
                    <a:pt x="446" y="289"/>
                  </a:cubicBezTo>
                  <a:close/>
                  <a:moveTo>
                    <a:pt x="466" y="260"/>
                  </a:moveTo>
                  <a:cubicBezTo>
                    <a:pt x="449" y="275"/>
                    <a:pt x="449" y="275"/>
                    <a:pt x="449" y="275"/>
                  </a:cubicBezTo>
                  <a:cubicBezTo>
                    <a:pt x="473" y="303"/>
                    <a:pt x="473" y="303"/>
                    <a:pt x="473" y="303"/>
                  </a:cubicBezTo>
                  <a:cubicBezTo>
                    <a:pt x="491" y="288"/>
                    <a:pt x="491" y="288"/>
                    <a:pt x="491" y="288"/>
                  </a:cubicBezTo>
                  <a:cubicBezTo>
                    <a:pt x="488" y="285"/>
                    <a:pt x="488" y="285"/>
                    <a:pt x="488" y="285"/>
                  </a:cubicBezTo>
                  <a:cubicBezTo>
                    <a:pt x="474" y="298"/>
                    <a:pt x="474" y="298"/>
                    <a:pt x="474" y="298"/>
                  </a:cubicBezTo>
                  <a:cubicBezTo>
                    <a:pt x="464" y="287"/>
                    <a:pt x="464" y="287"/>
                    <a:pt x="464" y="287"/>
                  </a:cubicBezTo>
                  <a:cubicBezTo>
                    <a:pt x="475" y="277"/>
                    <a:pt x="475" y="277"/>
                    <a:pt x="475" y="277"/>
                  </a:cubicBezTo>
                  <a:cubicBezTo>
                    <a:pt x="473" y="275"/>
                    <a:pt x="473" y="275"/>
                    <a:pt x="473" y="275"/>
                  </a:cubicBezTo>
                  <a:cubicBezTo>
                    <a:pt x="462" y="284"/>
                    <a:pt x="462" y="284"/>
                    <a:pt x="462" y="284"/>
                  </a:cubicBezTo>
                  <a:cubicBezTo>
                    <a:pt x="454" y="275"/>
                    <a:pt x="454" y="275"/>
                    <a:pt x="454" y="275"/>
                  </a:cubicBezTo>
                  <a:cubicBezTo>
                    <a:pt x="469" y="263"/>
                    <a:pt x="469" y="263"/>
                    <a:pt x="469" y="263"/>
                  </a:cubicBezTo>
                  <a:cubicBezTo>
                    <a:pt x="466" y="260"/>
                    <a:pt x="466" y="260"/>
                    <a:pt x="466" y="260"/>
                  </a:cubicBezTo>
                  <a:close/>
                  <a:moveTo>
                    <a:pt x="483" y="247"/>
                  </a:moveTo>
                  <a:cubicBezTo>
                    <a:pt x="485" y="245"/>
                    <a:pt x="487" y="244"/>
                    <a:pt x="490" y="244"/>
                  </a:cubicBezTo>
                  <a:cubicBezTo>
                    <a:pt x="494" y="244"/>
                    <a:pt x="497" y="246"/>
                    <a:pt x="501" y="249"/>
                  </a:cubicBezTo>
                  <a:cubicBezTo>
                    <a:pt x="505" y="252"/>
                    <a:pt x="507" y="255"/>
                    <a:pt x="508" y="258"/>
                  </a:cubicBezTo>
                  <a:cubicBezTo>
                    <a:pt x="509" y="262"/>
                    <a:pt x="508" y="265"/>
                    <a:pt x="506" y="268"/>
                  </a:cubicBezTo>
                  <a:cubicBezTo>
                    <a:pt x="504" y="270"/>
                    <a:pt x="502" y="271"/>
                    <a:pt x="499" y="271"/>
                  </a:cubicBezTo>
                  <a:cubicBezTo>
                    <a:pt x="495" y="271"/>
                    <a:pt x="491" y="269"/>
                    <a:pt x="487" y="265"/>
                  </a:cubicBezTo>
                  <a:cubicBezTo>
                    <a:pt x="484" y="262"/>
                    <a:pt x="482" y="259"/>
                    <a:pt x="481" y="256"/>
                  </a:cubicBezTo>
                  <a:cubicBezTo>
                    <a:pt x="480" y="253"/>
                    <a:pt x="480" y="250"/>
                    <a:pt x="483" y="247"/>
                  </a:cubicBezTo>
                  <a:close/>
                  <a:moveTo>
                    <a:pt x="480" y="245"/>
                  </a:moveTo>
                  <a:cubicBezTo>
                    <a:pt x="483" y="241"/>
                    <a:pt x="487" y="239"/>
                    <a:pt x="492" y="240"/>
                  </a:cubicBezTo>
                  <a:cubicBezTo>
                    <a:pt x="496" y="240"/>
                    <a:pt x="500" y="242"/>
                    <a:pt x="504" y="246"/>
                  </a:cubicBezTo>
                  <a:cubicBezTo>
                    <a:pt x="509" y="250"/>
                    <a:pt x="512" y="254"/>
                    <a:pt x="512" y="259"/>
                  </a:cubicBezTo>
                  <a:cubicBezTo>
                    <a:pt x="513" y="263"/>
                    <a:pt x="512" y="267"/>
                    <a:pt x="509" y="270"/>
                  </a:cubicBezTo>
                  <a:cubicBezTo>
                    <a:pt x="506" y="274"/>
                    <a:pt x="502" y="275"/>
                    <a:pt x="497" y="275"/>
                  </a:cubicBezTo>
                  <a:cubicBezTo>
                    <a:pt x="493" y="275"/>
                    <a:pt x="488" y="273"/>
                    <a:pt x="484" y="269"/>
                  </a:cubicBezTo>
                  <a:cubicBezTo>
                    <a:pt x="479" y="265"/>
                    <a:pt x="477" y="260"/>
                    <a:pt x="476" y="255"/>
                  </a:cubicBezTo>
                  <a:cubicBezTo>
                    <a:pt x="476" y="251"/>
                    <a:pt x="477" y="248"/>
                    <a:pt x="480" y="245"/>
                  </a:cubicBezTo>
                  <a:close/>
                  <a:moveTo>
                    <a:pt x="516" y="214"/>
                  </a:moveTo>
                  <a:cubicBezTo>
                    <a:pt x="510" y="212"/>
                    <a:pt x="505" y="214"/>
                    <a:pt x="501" y="219"/>
                  </a:cubicBezTo>
                  <a:cubicBezTo>
                    <a:pt x="500" y="222"/>
                    <a:pt x="499" y="225"/>
                    <a:pt x="499" y="228"/>
                  </a:cubicBezTo>
                  <a:cubicBezTo>
                    <a:pt x="499" y="231"/>
                    <a:pt x="501" y="233"/>
                    <a:pt x="503" y="234"/>
                  </a:cubicBezTo>
                  <a:cubicBezTo>
                    <a:pt x="505" y="236"/>
                    <a:pt x="508" y="237"/>
                    <a:pt x="510" y="236"/>
                  </a:cubicBezTo>
                  <a:cubicBezTo>
                    <a:pt x="512" y="236"/>
                    <a:pt x="515" y="234"/>
                    <a:pt x="518" y="231"/>
                  </a:cubicBezTo>
                  <a:cubicBezTo>
                    <a:pt x="519" y="230"/>
                    <a:pt x="519" y="230"/>
                    <a:pt x="519" y="230"/>
                  </a:cubicBezTo>
                  <a:cubicBezTo>
                    <a:pt x="522" y="228"/>
                    <a:pt x="524" y="227"/>
                    <a:pt x="525" y="227"/>
                  </a:cubicBezTo>
                  <a:cubicBezTo>
                    <a:pt x="527" y="226"/>
                    <a:pt x="528" y="226"/>
                    <a:pt x="530" y="228"/>
                  </a:cubicBezTo>
                  <a:cubicBezTo>
                    <a:pt x="532" y="229"/>
                    <a:pt x="533" y="230"/>
                    <a:pt x="533" y="231"/>
                  </a:cubicBezTo>
                  <a:cubicBezTo>
                    <a:pt x="533" y="233"/>
                    <a:pt x="533" y="236"/>
                    <a:pt x="531" y="238"/>
                  </a:cubicBezTo>
                  <a:cubicBezTo>
                    <a:pt x="530" y="240"/>
                    <a:pt x="528" y="241"/>
                    <a:pt x="527" y="242"/>
                  </a:cubicBezTo>
                  <a:cubicBezTo>
                    <a:pt x="525" y="243"/>
                    <a:pt x="522" y="243"/>
                    <a:pt x="520" y="242"/>
                  </a:cubicBezTo>
                  <a:cubicBezTo>
                    <a:pt x="519" y="246"/>
                    <a:pt x="519" y="246"/>
                    <a:pt x="519" y="246"/>
                  </a:cubicBezTo>
                  <a:cubicBezTo>
                    <a:pt x="522" y="247"/>
                    <a:pt x="524" y="247"/>
                    <a:pt x="527" y="246"/>
                  </a:cubicBezTo>
                  <a:cubicBezTo>
                    <a:pt x="530" y="245"/>
                    <a:pt x="532" y="243"/>
                    <a:pt x="534" y="240"/>
                  </a:cubicBezTo>
                  <a:cubicBezTo>
                    <a:pt x="536" y="237"/>
                    <a:pt x="537" y="234"/>
                    <a:pt x="537" y="231"/>
                  </a:cubicBezTo>
                  <a:cubicBezTo>
                    <a:pt x="537" y="228"/>
                    <a:pt x="535" y="225"/>
                    <a:pt x="532" y="224"/>
                  </a:cubicBezTo>
                  <a:cubicBezTo>
                    <a:pt x="530" y="222"/>
                    <a:pt x="528" y="221"/>
                    <a:pt x="526" y="222"/>
                  </a:cubicBezTo>
                  <a:cubicBezTo>
                    <a:pt x="523" y="222"/>
                    <a:pt x="520" y="224"/>
                    <a:pt x="517" y="227"/>
                  </a:cubicBezTo>
                  <a:cubicBezTo>
                    <a:pt x="516" y="228"/>
                    <a:pt x="516" y="228"/>
                    <a:pt x="516" y="228"/>
                  </a:cubicBezTo>
                  <a:cubicBezTo>
                    <a:pt x="514" y="230"/>
                    <a:pt x="512" y="231"/>
                    <a:pt x="510" y="232"/>
                  </a:cubicBezTo>
                  <a:cubicBezTo>
                    <a:pt x="509" y="232"/>
                    <a:pt x="507" y="232"/>
                    <a:pt x="505" y="231"/>
                  </a:cubicBezTo>
                  <a:cubicBezTo>
                    <a:pt x="504" y="230"/>
                    <a:pt x="503" y="228"/>
                    <a:pt x="503" y="227"/>
                  </a:cubicBezTo>
                  <a:cubicBezTo>
                    <a:pt x="503" y="225"/>
                    <a:pt x="503" y="223"/>
                    <a:pt x="505" y="221"/>
                  </a:cubicBezTo>
                  <a:cubicBezTo>
                    <a:pt x="507" y="218"/>
                    <a:pt x="510" y="217"/>
                    <a:pt x="514" y="218"/>
                  </a:cubicBezTo>
                  <a:cubicBezTo>
                    <a:pt x="516" y="214"/>
                    <a:pt x="516" y="214"/>
                    <a:pt x="516" y="214"/>
                  </a:cubicBezTo>
                  <a:close/>
                  <a:moveTo>
                    <a:pt x="545" y="103"/>
                  </a:moveTo>
                  <a:cubicBezTo>
                    <a:pt x="582" y="107"/>
                    <a:pt x="582" y="107"/>
                    <a:pt x="582" y="107"/>
                  </a:cubicBezTo>
                  <a:cubicBezTo>
                    <a:pt x="581" y="113"/>
                    <a:pt x="581" y="113"/>
                    <a:pt x="581" y="113"/>
                  </a:cubicBezTo>
                  <a:cubicBezTo>
                    <a:pt x="557" y="122"/>
                    <a:pt x="557" y="122"/>
                    <a:pt x="557" y="122"/>
                  </a:cubicBezTo>
                  <a:cubicBezTo>
                    <a:pt x="557" y="122"/>
                    <a:pt x="553" y="123"/>
                    <a:pt x="546" y="126"/>
                  </a:cubicBezTo>
                  <a:cubicBezTo>
                    <a:pt x="546" y="127"/>
                    <a:pt x="546" y="127"/>
                    <a:pt x="546" y="127"/>
                  </a:cubicBezTo>
                  <a:cubicBezTo>
                    <a:pt x="547" y="127"/>
                    <a:pt x="549" y="127"/>
                    <a:pt x="552" y="127"/>
                  </a:cubicBezTo>
                  <a:cubicBezTo>
                    <a:pt x="555" y="127"/>
                    <a:pt x="556" y="128"/>
                    <a:pt x="558" y="128"/>
                  </a:cubicBezTo>
                  <a:cubicBezTo>
                    <a:pt x="579" y="130"/>
                    <a:pt x="579" y="130"/>
                    <a:pt x="579" y="130"/>
                  </a:cubicBezTo>
                  <a:cubicBezTo>
                    <a:pt x="579" y="134"/>
                    <a:pt x="579" y="134"/>
                    <a:pt x="579" y="134"/>
                  </a:cubicBezTo>
                  <a:cubicBezTo>
                    <a:pt x="542" y="130"/>
                    <a:pt x="542" y="130"/>
                    <a:pt x="542" y="130"/>
                  </a:cubicBezTo>
                  <a:cubicBezTo>
                    <a:pt x="542" y="123"/>
                    <a:pt x="542" y="123"/>
                    <a:pt x="542" y="123"/>
                  </a:cubicBezTo>
                  <a:cubicBezTo>
                    <a:pt x="564" y="115"/>
                    <a:pt x="564" y="115"/>
                    <a:pt x="564" y="115"/>
                  </a:cubicBezTo>
                  <a:cubicBezTo>
                    <a:pt x="566" y="114"/>
                    <a:pt x="568" y="114"/>
                    <a:pt x="571" y="113"/>
                  </a:cubicBezTo>
                  <a:cubicBezTo>
                    <a:pt x="574" y="112"/>
                    <a:pt x="575" y="111"/>
                    <a:pt x="576" y="111"/>
                  </a:cubicBezTo>
                  <a:cubicBezTo>
                    <a:pt x="576" y="110"/>
                    <a:pt x="576" y="110"/>
                    <a:pt x="576" y="110"/>
                  </a:cubicBezTo>
                  <a:cubicBezTo>
                    <a:pt x="569" y="110"/>
                    <a:pt x="565" y="109"/>
                    <a:pt x="564" y="109"/>
                  </a:cubicBezTo>
                  <a:cubicBezTo>
                    <a:pt x="544" y="107"/>
                    <a:pt x="544" y="107"/>
                    <a:pt x="544" y="107"/>
                  </a:cubicBezTo>
                  <a:cubicBezTo>
                    <a:pt x="545" y="103"/>
                    <a:pt x="545" y="103"/>
                    <a:pt x="545" y="103"/>
                  </a:cubicBezTo>
                  <a:close/>
                  <a:moveTo>
                    <a:pt x="557" y="68"/>
                  </a:moveTo>
                  <a:cubicBezTo>
                    <a:pt x="558" y="73"/>
                    <a:pt x="558" y="73"/>
                    <a:pt x="558" y="73"/>
                  </a:cubicBezTo>
                  <a:cubicBezTo>
                    <a:pt x="553" y="74"/>
                    <a:pt x="550" y="77"/>
                    <a:pt x="550" y="82"/>
                  </a:cubicBezTo>
                  <a:cubicBezTo>
                    <a:pt x="550" y="85"/>
                    <a:pt x="551" y="88"/>
                    <a:pt x="554" y="90"/>
                  </a:cubicBezTo>
                  <a:cubicBezTo>
                    <a:pt x="557" y="92"/>
                    <a:pt x="560" y="93"/>
                    <a:pt x="565" y="93"/>
                  </a:cubicBezTo>
                  <a:cubicBezTo>
                    <a:pt x="570" y="93"/>
                    <a:pt x="574" y="92"/>
                    <a:pt x="577" y="90"/>
                  </a:cubicBezTo>
                  <a:cubicBezTo>
                    <a:pt x="580" y="88"/>
                    <a:pt x="581" y="85"/>
                    <a:pt x="581" y="82"/>
                  </a:cubicBezTo>
                  <a:cubicBezTo>
                    <a:pt x="581" y="77"/>
                    <a:pt x="578" y="74"/>
                    <a:pt x="573" y="73"/>
                  </a:cubicBezTo>
                  <a:cubicBezTo>
                    <a:pt x="574" y="68"/>
                    <a:pt x="574" y="68"/>
                    <a:pt x="574" y="68"/>
                  </a:cubicBezTo>
                  <a:cubicBezTo>
                    <a:pt x="581" y="71"/>
                    <a:pt x="585" y="75"/>
                    <a:pt x="585" y="82"/>
                  </a:cubicBezTo>
                  <a:cubicBezTo>
                    <a:pt x="584" y="87"/>
                    <a:pt x="582" y="91"/>
                    <a:pt x="579" y="94"/>
                  </a:cubicBezTo>
                  <a:cubicBezTo>
                    <a:pt x="575" y="96"/>
                    <a:pt x="571" y="98"/>
                    <a:pt x="565" y="98"/>
                  </a:cubicBezTo>
                  <a:cubicBezTo>
                    <a:pt x="559" y="97"/>
                    <a:pt x="554" y="96"/>
                    <a:pt x="550" y="92"/>
                  </a:cubicBezTo>
                  <a:cubicBezTo>
                    <a:pt x="547" y="89"/>
                    <a:pt x="546" y="86"/>
                    <a:pt x="546" y="82"/>
                  </a:cubicBezTo>
                  <a:cubicBezTo>
                    <a:pt x="546" y="78"/>
                    <a:pt x="547" y="75"/>
                    <a:pt x="549" y="72"/>
                  </a:cubicBezTo>
                  <a:cubicBezTo>
                    <a:pt x="551" y="70"/>
                    <a:pt x="554" y="69"/>
                    <a:pt x="557" y="68"/>
                  </a:cubicBezTo>
                  <a:close/>
                  <a:moveTo>
                    <a:pt x="545" y="38"/>
                  </a:moveTo>
                  <a:cubicBezTo>
                    <a:pt x="549" y="38"/>
                    <a:pt x="549" y="38"/>
                    <a:pt x="549" y="38"/>
                  </a:cubicBezTo>
                  <a:cubicBezTo>
                    <a:pt x="550" y="57"/>
                    <a:pt x="550" y="57"/>
                    <a:pt x="550" y="57"/>
                  </a:cubicBezTo>
                  <a:cubicBezTo>
                    <a:pt x="562" y="56"/>
                    <a:pt x="562" y="56"/>
                    <a:pt x="562" y="56"/>
                  </a:cubicBezTo>
                  <a:cubicBezTo>
                    <a:pt x="561" y="42"/>
                    <a:pt x="561" y="42"/>
                    <a:pt x="561" y="42"/>
                  </a:cubicBezTo>
                  <a:cubicBezTo>
                    <a:pt x="565" y="42"/>
                    <a:pt x="565" y="42"/>
                    <a:pt x="565" y="42"/>
                  </a:cubicBezTo>
                  <a:cubicBezTo>
                    <a:pt x="566" y="56"/>
                    <a:pt x="566" y="56"/>
                    <a:pt x="566" y="56"/>
                  </a:cubicBezTo>
                  <a:cubicBezTo>
                    <a:pt x="580" y="55"/>
                    <a:pt x="580" y="55"/>
                    <a:pt x="580" y="55"/>
                  </a:cubicBezTo>
                  <a:cubicBezTo>
                    <a:pt x="579" y="36"/>
                    <a:pt x="579" y="36"/>
                    <a:pt x="579" y="36"/>
                  </a:cubicBezTo>
                  <a:cubicBezTo>
                    <a:pt x="582" y="36"/>
                    <a:pt x="582" y="36"/>
                    <a:pt x="582" y="36"/>
                  </a:cubicBezTo>
                  <a:cubicBezTo>
                    <a:pt x="584" y="59"/>
                    <a:pt x="584" y="59"/>
                    <a:pt x="584" y="59"/>
                  </a:cubicBezTo>
                  <a:cubicBezTo>
                    <a:pt x="547" y="62"/>
                    <a:pt x="547" y="62"/>
                    <a:pt x="547" y="62"/>
                  </a:cubicBezTo>
                  <a:lnTo>
                    <a:pt x="545" y="38"/>
                  </a:lnTo>
                  <a:close/>
                </a:path>
              </a:pathLst>
            </a:custGeom>
            <a:solidFill>
              <a:srgbClr val="0062A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 name="Freeform 8"/>
            <p:cNvSpPr>
              <a:spLocks noEditPoints="1"/>
            </p:cNvSpPr>
            <p:nvPr/>
          </p:nvSpPr>
          <p:spPr bwMode="auto">
            <a:xfrm>
              <a:off x="4537107" y="3583347"/>
              <a:ext cx="1238250" cy="387350"/>
            </a:xfrm>
            <a:custGeom>
              <a:avLst/>
              <a:gdLst>
                <a:gd name="T0" fmla="*/ 36 w 501"/>
                <a:gd name="T1" fmla="*/ 127 h 157"/>
                <a:gd name="T2" fmla="*/ 43 w 501"/>
                <a:gd name="T3" fmla="*/ 118 h 157"/>
                <a:gd name="T4" fmla="*/ 23 w 501"/>
                <a:gd name="T5" fmla="*/ 103 h 157"/>
                <a:gd name="T6" fmla="*/ 20 w 501"/>
                <a:gd name="T7" fmla="*/ 157 h 157"/>
                <a:gd name="T8" fmla="*/ 48 w 501"/>
                <a:gd name="T9" fmla="*/ 121 h 157"/>
                <a:gd name="T10" fmla="*/ 65 w 501"/>
                <a:gd name="T11" fmla="*/ 62 h 157"/>
                <a:gd name="T12" fmla="*/ 90 w 501"/>
                <a:gd name="T13" fmla="*/ 93 h 157"/>
                <a:gd name="T14" fmla="*/ 142 w 501"/>
                <a:gd name="T15" fmla="*/ 52 h 157"/>
                <a:gd name="T16" fmla="*/ 127 w 501"/>
                <a:gd name="T17" fmla="*/ 53 h 157"/>
                <a:gd name="T18" fmla="*/ 127 w 501"/>
                <a:gd name="T19" fmla="*/ 53 h 157"/>
                <a:gd name="T20" fmla="*/ 130 w 501"/>
                <a:gd name="T21" fmla="*/ 51 h 157"/>
                <a:gd name="T22" fmla="*/ 119 w 501"/>
                <a:gd name="T23" fmla="*/ 48 h 157"/>
                <a:gd name="T24" fmla="*/ 85 w 501"/>
                <a:gd name="T25" fmla="*/ 60 h 157"/>
                <a:gd name="T26" fmla="*/ 90 w 501"/>
                <a:gd name="T27" fmla="*/ 66 h 157"/>
                <a:gd name="T28" fmla="*/ 95 w 501"/>
                <a:gd name="T29" fmla="*/ 73 h 157"/>
                <a:gd name="T30" fmla="*/ 167 w 501"/>
                <a:gd name="T31" fmla="*/ 19 h 157"/>
                <a:gd name="T32" fmla="*/ 171 w 501"/>
                <a:gd name="T33" fmla="*/ 42 h 157"/>
                <a:gd name="T34" fmla="*/ 191 w 501"/>
                <a:gd name="T35" fmla="*/ 38 h 157"/>
                <a:gd name="T36" fmla="*/ 187 w 501"/>
                <a:gd name="T37" fmla="*/ 21 h 157"/>
                <a:gd name="T38" fmla="*/ 165 w 501"/>
                <a:gd name="T39" fmla="*/ 9 h 157"/>
                <a:gd name="T40" fmla="*/ 195 w 501"/>
                <a:gd name="T41" fmla="*/ 16 h 157"/>
                <a:gd name="T42" fmla="*/ 197 w 501"/>
                <a:gd name="T43" fmla="*/ 40 h 157"/>
                <a:gd name="T44" fmla="*/ 250 w 501"/>
                <a:gd name="T45" fmla="*/ 28 h 157"/>
                <a:gd name="T46" fmla="*/ 208 w 501"/>
                <a:gd name="T47" fmla="*/ 18 h 157"/>
                <a:gd name="T48" fmla="*/ 228 w 501"/>
                <a:gd name="T49" fmla="*/ 15 h 157"/>
                <a:gd name="T50" fmla="*/ 234 w 501"/>
                <a:gd name="T51" fmla="*/ 24 h 157"/>
                <a:gd name="T52" fmla="*/ 228 w 501"/>
                <a:gd name="T53" fmla="*/ 0 h 157"/>
                <a:gd name="T54" fmla="*/ 260 w 501"/>
                <a:gd name="T55" fmla="*/ 35 h 157"/>
                <a:gd name="T56" fmla="*/ 282 w 501"/>
                <a:gd name="T57" fmla="*/ 11 h 157"/>
                <a:gd name="T58" fmla="*/ 282 w 501"/>
                <a:gd name="T59" fmla="*/ 19 h 157"/>
                <a:gd name="T60" fmla="*/ 301 w 501"/>
                <a:gd name="T61" fmla="*/ 25 h 157"/>
                <a:gd name="T62" fmla="*/ 290 w 501"/>
                <a:gd name="T63" fmla="*/ 39 h 157"/>
                <a:gd name="T64" fmla="*/ 336 w 501"/>
                <a:gd name="T65" fmla="*/ 47 h 157"/>
                <a:gd name="T66" fmla="*/ 323 w 501"/>
                <a:gd name="T67" fmla="*/ 36 h 157"/>
                <a:gd name="T68" fmla="*/ 313 w 501"/>
                <a:gd name="T69" fmla="*/ 19 h 157"/>
                <a:gd name="T70" fmla="*/ 314 w 501"/>
                <a:gd name="T71" fmla="*/ 12 h 157"/>
                <a:gd name="T72" fmla="*/ 306 w 501"/>
                <a:gd name="T73" fmla="*/ 5 h 157"/>
                <a:gd name="T74" fmla="*/ 359 w 501"/>
                <a:gd name="T75" fmla="*/ 35 h 157"/>
                <a:gd name="T76" fmla="*/ 370 w 501"/>
                <a:gd name="T77" fmla="*/ 60 h 157"/>
                <a:gd name="T78" fmla="*/ 422 w 501"/>
                <a:gd name="T79" fmla="*/ 92 h 157"/>
                <a:gd name="T80" fmla="*/ 427 w 501"/>
                <a:gd name="T81" fmla="*/ 76 h 157"/>
                <a:gd name="T82" fmla="*/ 397 w 501"/>
                <a:gd name="T83" fmla="*/ 37 h 157"/>
                <a:gd name="T84" fmla="*/ 451 w 501"/>
                <a:gd name="T85" fmla="*/ 123 h 157"/>
                <a:gd name="T86" fmla="*/ 457 w 501"/>
                <a:gd name="T87" fmla="*/ 139 h 157"/>
                <a:gd name="T88" fmla="*/ 468 w 501"/>
                <a:gd name="T89" fmla="*/ 131 h 157"/>
                <a:gd name="T90" fmla="*/ 461 w 501"/>
                <a:gd name="T91" fmla="*/ 107 h 157"/>
                <a:gd name="T92" fmla="*/ 457 w 501"/>
                <a:gd name="T93" fmla="*/ 118 h 157"/>
                <a:gd name="T94" fmla="*/ 451 w 501"/>
                <a:gd name="T95" fmla="*/ 123 h 157"/>
                <a:gd name="T96" fmla="*/ 456 w 501"/>
                <a:gd name="T97" fmla="*/ 82 h 157"/>
                <a:gd name="T98" fmla="*/ 470 w 501"/>
                <a:gd name="T99" fmla="*/ 97 h 157"/>
                <a:gd name="T100" fmla="*/ 490 w 501"/>
                <a:gd name="T101" fmla="*/ 121 h 157"/>
                <a:gd name="T102" fmla="*/ 493 w 501"/>
                <a:gd name="T103" fmla="*/ 148 h 157"/>
                <a:gd name="T104" fmla="*/ 466 w 501"/>
                <a:gd name="T105" fmla="*/ 108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01" h="157">
                  <a:moveTo>
                    <a:pt x="24" y="143"/>
                  </a:moveTo>
                  <a:cubicBezTo>
                    <a:pt x="14" y="135"/>
                    <a:pt x="14" y="135"/>
                    <a:pt x="14" y="135"/>
                  </a:cubicBezTo>
                  <a:cubicBezTo>
                    <a:pt x="26" y="120"/>
                    <a:pt x="26" y="120"/>
                    <a:pt x="26" y="120"/>
                  </a:cubicBezTo>
                  <a:cubicBezTo>
                    <a:pt x="36" y="127"/>
                    <a:pt x="36" y="127"/>
                    <a:pt x="36" y="127"/>
                  </a:cubicBezTo>
                  <a:cubicBezTo>
                    <a:pt x="24" y="143"/>
                    <a:pt x="24" y="143"/>
                    <a:pt x="24" y="143"/>
                  </a:cubicBezTo>
                  <a:close/>
                  <a:moveTo>
                    <a:pt x="49" y="93"/>
                  </a:moveTo>
                  <a:cubicBezTo>
                    <a:pt x="58" y="100"/>
                    <a:pt x="58" y="100"/>
                    <a:pt x="58" y="100"/>
                  </a:cubicBezTo>
                  <a:cubicBezTo>
                    <a:pt x="43" y="118"/>
                    <a:pt x="43" y="118"/>
                    <a:pt x="43" y="118"/>
                  </a:cubicBezTo>
                  <a:cubicBezTo>
                    <a:pt x="34" y="110"/>
                    <a:pt x="34" y="110"/>
                    <a:pt x="34" y="110"/>
                  </a:cubicBezTo>
                  <a:cubicBezTo>
                    <a:pt x="49" y="93"/>
                    <a:pt x="49" y="93"/>
                    <a:pt x="49" y="93"/>
                  </a:cubicBezTo>
                  <a:close/>
                  <a:moveTo>
                    <a:pt x="30" y="107"/>
                  </a:moveTo>
                  <a:cubicBezTo>
                    <a:pt x="23" y="103"/>
                    <a:pt x="23" y="103"/>
                    <a:pt x="23" y="103"/>
                  </a:cubicBezTo>
                  <a:cubicBezTo>
                    <a:pt x="15" y="112"/>
                    <a:pt x="15" y="112"/>
                    <a:pt x="15" y="112"/>
                  </a:cubicBezTo>
                  <a:cubicBezTo>
                    <a:pt x="22" y="117"/>
                    <a:pt x="22" y="117"/>
                    <a:pt x="22" y="117"/>
                  </a:cubicBezTo>
                  <a:cubicBezTo>
                    <a:pt x="0" y="142"/>
                    <a:pt x="0" y="142"/>
                    <a:pt x="0" y="142"/>
                  </a:cubicBezTo>
                  <a:cubicBezTo>
                    <a:pt x="20" y="157"/>
                    <a:pt x="20" y="157"/>
                    <a:pt x="20" y="157"/>
                  </a:cubicBezTo>
                  <a:cubicBezTo>
                    <a:pt x="40" y="131"/>
                    <a:pt x="40" y="131"/>
                    <a:pt x="40" y="131"/>
                  </a:cubicBezTo>
                  <a:cubicBezTo>
                    <a:pt x="48" y="137"/>
                    <a:pt x="48" y="137"/>
                    <a:pt x="48" y="137"/>
                  </a:cubicBezTo>
                  <a:cubicBezTo>
                    <a:pt x="55" y="127"/>
                    <a:pt x="55" y="127"/>
                    <a:pt x="55" y="127"/>
                  </a:cubicBezTo>
                  <a:cubicBezTo>
                    <a:pt x="48" y="121"/>
                    <a:pt x="48" y="121"/>
                    <a:pt x="48" y="121"/>
                  </a:cubicBezTo>
                  <a:cubicBezTo>
                    <a:pt x="71" y="95"/>
                    <a:pt x="71" y="95"/>
                    <a:pt x="71" y="95"/>
                  </a:cubicBezTo>
                  <a:cubicBezTo>
                    <a:pt x="53" y="80"/>
                    <a:pt x="53" y="80"/>
                    <a:pt x="53" y="80"/>
                  </a:cubicBezTo>
                  <a:cubicBezTo>
                    <a:pt x="30" y="107"/>
                    <a:pt x="30" y="107"/>
                    <a:pt x="30" y="107"/>
                  </a:cubicBezTo>
                  <a:close/>
                  <a:moveTo>
                    <a:pt x="65" y="62"/>
                  </a:moveTo>
                  <a:cubicBezTo>
                    <a:pt x="77" y="54"/>
                    <a:pt x="87" y="47"/>
                    <a:pt x="99" y="40"/>
                  </a:cubicBezTo>
                  <a:cubicBezTo>
                    <a:pt x="111" y="32"/>
                    <a:pt x="123" y="25"/>
                    <a:pt x="136" y="18"/>
                  </a:cubicBezTo>
                  <a:cubicBezTo>
                    <a:pt x="155" y="52"/>
                    <a:pt x="155" y="52"/>
                    <a:pt x="155" y="52"/>
                  </a:cubicBezTo>
                  <a:cubicBezTo>
                    <a:pt x="90" y="93"/>
                    <a:pt x="90" y="93"/>
                    <a:pt x="90" y="93"/>
                  </a:cubicBezTo>
                  <a:cubicBezTo>
                    <a:pt x="65" y="62"/>
                    <a:pt x="65" y="62"/>
                    <a:pt x="65" y="62"/>
                  </a:cubicBezTo>
                  <a:close/>
                  <a:moveTo>
                    <a:pt x="96" y="81"/>
                  </a:moveTo>
                  <a:cubicBezTo>
                    <a:pt x="119" y="66"/>
                    <a:pt x="119" y="66"/>
                    <a:pt x="119" y="66"/>
                  </a:cubicBezTo>
                  <a:cubicBezTo>
                    <a:pt x="142" y="52"/>
                    <a:pt x="142" y="52"/>
                    <a:pt x="142" y="52"/>
                  </a:cubicBezTo>
                  <a:cubicBezTo>
                    <a:pt x="128" y="29"/>
                    <a:pt x="128" y="29"/>
                    <a:pt x="128" y="29"/>
                  </a:cubicBezTo>
                  <a:cubicBezTo>
                    <a:pt x="79" y="58"/>
                    <a:pt x="79" y="58"/>
                    <a:pt x="79" y="58"/>
                  </a:cubicBezTo>
                  <a:cubicBezTo>
                    <a:pt x="96" y="81"/>
                    <a:pt x="96" y="81"/>
                    <a:pt x="96" y="81"/>
                  </a:cubicBezTo>
                  <a:close/>
                  <a:moveTo>
                    <a:pt x="127" y="53"/>
                  </a:moveTo>
                  <a:cubicBezTo>
                    <a:pt x="125" y="50"/>
                    <a:pt x="125" y="50"/>
                    <a:pt x="125" y="50"/>
                  </a:cubicBezTo>
                  <a:cubicBezTo>
                    <a:pt x="121" y="52"/>
                    <a:pt x="121" y="52"/>
                    <a:pt x="121" y="52"/>
                  </a:cubicBezTo>
                  <a:cubicBezTo>
                    <a:pt x="123" y="56"/>
                    <a:pt x="123" y="56"/>
                    <a:pt x="123" y="56"/>
                  </a:cubicBezTo>
                  <a:cubicBezTo>
                    <a:pt x="127" y="53"/>
                    <a:pt x="127" y="53"/>
                    <a:pt x="127" y="53"/>
                  </a:cubicBezTo>
                  <a:close/>
                  <a:moveTo>
                    <a:pt x="120" y="62"/>
                  </a:moveTo>
                  <a:cubicBezTo>
                    <a:pt x="137" y="52"/>
                    <a:pt x="137" y="52"/>
                    <a:pt x="137" y="52"/>
                  </a:cubicBezTo>
                  <a:cubicBezTo>
                    <a:pt x="135" y="48"/>
                    <a:pt x="135" y="48"/>
                    <a:pt x="135" y="48"/>
                  </a:cubicBezTo>
                  <a:cubicBezTo>
                    <a:pt x="130" y="51"/>
                    <a:pt x="130" y="51"/>
                    <a:pt x="130" y="51"/>
                  </a:cubicBezTo>
                  <a:cubicBezTo>
                    <a:pt x="128" y="48"/>
                    <a:pt x="128" y="48"/>
                    <a:pt x="128" y="48"/>
                  </a:cubicBezTo>
                  <a:cubicBezTo>
                    <a:pt x="133" y="45"/>
                    <a:pt x="133" y="45"/>
                    <a:pt x="133" y="45"/>
                  </a:cubicBezTo>
                  <a:cubicBezTo>
                    <a:pt x="130" y="41"/>
                    <a:pt x="130" y="41"/>
                    <a:pt x="130" y="41"/>
                  </a:cubicBezTo>
                  <a:cubicBezTo>
                    <a:pt x="119" y="48"/>
                    <a:pt x="119" y="48"/>
                    <a:pt x="119" y="48"/>
                  </a:cubicBezTo>
                  <a:cubicBezTo>
                    <a:pt x="117" y="45"/>
                    <a:pt x="117" y="45"/>
                    <a:pt x="117" y="45"/>
                  </a:cubicBezTo>
                  <a:cubicBezTo>
                    <a:pt x="128" y="38"/>
                    <a:pt x="128" y="38"/>
                    <a:pt x="128" y="38"/>
                  </a:cubicBezTo>
                  <a:cubicBezTo>
                    <a:pt x="126" y="34"/>
                    <a:pt x="126" y="34"/>
                    <a:pt x="126" y="34"/>
                  </a:cubicBezTo>
                  <a:cubicBezTo>
                    <a:pt x="112" y="43"/>
                    <a:pt x="99" y="51"/>
                    <a:pt x="85" y="60"/>
                  </a:cubicBezTo>
                  <a:cubicBezTo>
                    <a:pt x="88" y="63"/>
                    <a:pt x="88" y="63"/>
                    <a:pt x="88" y="63"/>
                  </a:cubicBezTo>
                  <a:cubicBezTo>
                    <a:pt x="101" y="55"/>
                    <a:pt x="101" y="55"/>
                    <a:pt x="101" y="55"/>
                  </a:cubicBezTo>
                  <a:cubicBezTo>
                    <a:pt x="103" y="58"/>
                    <a:pt x="103" y="58"/>
                    <a:pt x="103" y="58"/>
                  </a:cubicBezTo>
                  <a:cubicBezTo>
                    <a:pt x="90" y="66"/>
                    <a:pt x="90" y="66"/>
                    <a:pt x="90" y="66"/>
                  </a:cubicBezTo>
                  <a:cubicBezTo>
                    <a:pt x="93" y="69"/>
                    <a:pt x="93" y="69"/>
                    <a:pt x="93" y="69"/>
                  </a:cubicBezTo>
                  <a:cubicBezTo>
                    <a:pt x="106" y="62"/>
                    <a:pt x="106" y="62"/>
                    <a:pt x="106" y="62"/>
                  </a:cubicBezTo>
                  <a:cubicBezTo>
                    <a:pt x="108" y="65"/>
                    <a:pt x="108" y="65"/>
                    <a:pt x="108" y="65"/>
                  </a:cubicBezTo>
                  <a:cubicBezTo>
                    <a:pt x="95" y="73"/>
                    <a:pt x="95" y="73"/>
                    <a:pt x="95" y="73"/>
                  </a:cubicBezTo>
                  <a:cubicBezTo>
                    <a:pt x="98" y="76"/>
                    <a:pt x="98" y="76"/>
                    <a:pt x="98" y="76"/>
                  </a:cubicBezTo>
                  <a:cubicBezTo>
                    <a:pt x="120" y="62"/>
                    <a:pt x="120" y="62"/>
                    <a:pt x="120" y="62"/>
                  </a:cubicBezTo>
                  <a:close/>
                  <a:moveTo>
                    <a:pt x="165" y="9"/>
                  </a:moveTo>
                  <a:cubicBezTo>
                    <a:pt x="167" y="19"/>
                    <a:pt x="167" y="19"/>
                    <a:pt x="167" y="19"/>
                  </a:cubicBezTo>
                  <a:cubicBezTo>
                    <a:pt x="159" y="20"/>
                    <a:pt x="159" y="20"/>
                    <a:pt x="159" y="20"/>
                  </a:cubicBezTo>
                  <a:cubicBezTo>
                    <a:pt x="160" y="25"/>
                    <a:pt x="160" y="25"/>
                    <a:pt x="160" y="25"/>
                  </a:cubicBezTo>
                  <a:cubicBezTo>
                    <a:pt x="168" y="24"/>
                    <a:pt x="168" y="24"/>
                    <a:pt x="168" y="24"/>
                  </a:cubicBezTo>
                  <a:cubicBezTo>
                    <a:pt x="171" y="42"/>
                    <a:pt x="171" y="42"/>
                    <a:pt x="171" y="42"/>
                  </a:cubicBezTo>
                  <a:cubicBezTo>
                    <a:pt x="166" y="43"/>
                    <a:pt x="166" y="43"/>
                    <a:pt x="166" y="43"/>
                  </a:cubicBezTo>
                  <a:cubicBezTo>
                    <a:pt x="166" y="47"/>
                    <a:pt x="166" y="47"/>
                    <a:pt x="166" y="47"/>
                  </a:cubicBezTo>
                  <a:cubicBezTo>
                    <a:pt x="191" y="43"/>
                    <a:pt x="191" y="43"/>
                    <a:pt x="191" y="43"/>
                  </a:cubicBezTo>
                  <a:cubicBezTo>
                    <a:pt x="191" y="38"/>
                    <a:pt x="191" y="38"/>
                    <a:pt x="191" y="38"/>
                  </a:cubicBezTo>
                  <a:cubicBezTo>
                    <a:pt x="184" y="40"/>
                    <a:pt x="184" y="40"/>
                    <a:pt x="184" y="40"/>
                  </a:cubicBezTo>
                  <a:cubicBezTo>
                    <a:pt x="183" y="31"/>
                    <a:pt x="183" y="31"/>
                    <a:pt x="183" y="31"/>
                  </a:cubicBezTo>
                  <a:cubicBezTo>
                    <a:pt x="181" y="22"/>
                    <a:pt x="181" y="22"/>
                    <a:pt x="181" y="22"/>
                  </a:cubicBezTo>
                  <a:cubicBezTo>
                    <a:pt x="187" y="21"/>
                    <a:pt x="187" y="21"/>
                    <a:pt x="187" y="21"/>
                  </a:cubicBezTo>
                  <a:cubicBezTo>
                    <a:pt x="186" y="17"/>
                    <a:pt x="186" y="17"/>
                    <a:pt x="186" y="17"/>
                  </a:cubicBezTo>
                  <a:cubicBezTo>
                    <a:pt x="181" y="17"/>
                    <a:pt x="181" y="17"/>
                    <a:pt x="181" y="17"/>
                  </a:cubicBezTo>
                  <a:cubicBezTo>
                    <a:pt x="180" y="7"/>
                    <a:pt x="180" y="7"/>
                    <a:pt x="180" y="7"/>
                  </a:cubicBezTo>
                  <a:cubicBezTo>
                    <a:pt x="165" y="9"/>
                    <a:pt x="165" y="9"/>
                    <a:pt x="165" y="9"/>
                  </a:cubicBezTo>
                  <a:close/>
                  <a:moveTo>
                    <a:pt x="208" y="14"/>
                  </a:moveTo>
                  <a:cubicBezTo>
                    <a:pt x="208" y="9"/>
                    <a:pt x="208" y="9"/>
                    <a:pt x="208" y="9"/>
                  </a:cubicBezTo>
                  <a:cubicBezTo>
                    <a:pt x="194" y="9"/>
                    <a:pt x="194" y="9"/>
                    <a:pt x="194" y="9"/>
                  </a:cubicBezTo>
                  <a:cubicBezTo>
                    <a:pt x="195" y="16"/>
                    <a:pt x="195" y="16"/>
                    <a:pt x="195" y="16"/>
                  </a:cubicBezTo>
                  <a:cubicBezTo>
                    <a:pt x="192" y="16"/>
                    <a:pt x="192" y="16"/>
                    <a:pt x="192" y="16"/>
                  </a:cubicBezTo>
                  <a:cubicBezTo>
                    <a:pt x="192" y="20"/>
                    <a:pt x="192" y="20"/>
                    <a:pt x="192" y="20"/>
                  </a:cubicBezTo>
                  <a:cubicBezTo>
                    <a:pt x="195" y="20"/>
                    <a:pt x="195" y="20"/>
                    <a:pt x="195" y="20"/>
                  </a:cubicBezTo>
                  <a:cubicBezTo>
                    <a:pt x="197" y="40"/>
                    <a:pt x="197" y="40"/>
                    <a:pt x="197" y="40"/>
                  </a:cubicBezTo>
                  <a:cubicBezTo>
                    <a:pt x="209" y="39"/>
                    <a:pt x="209" y="39"/>
                    <a:pt x="209" y="39"/>
                  </a:cubicBezTo>
                  <a:cubicBezTo>
                    <a:pt x="222" y="38"/>
                    <a:pt x="222" y="38"/>
                    <a:pt x="222" y="38"/>
                  </a:cubicBezTo>
                  <a:cubicBezTo>
                    <a:pt x="231" y="38"/>
                    <a:pt x="241" y="38"/>
                    <a:pt x="250" y="38"/>
                  </a:cubicBezTo>
                  <a:cubicBezTo>
                    <a:pt x="250" y="28"/>
                    <a:pt x="250" y="28"/>
                    <a:pt x="250" y="28"/>
                  </a:cubicBezTo>
                  <a:cubicBezTo>
                    <a:pt x="236" y="28"/>
                    <a:pt x="236" y="28"/>
                    <a:pt x="236" y="28"/>
                  </a:cubicBezTo>
                  <a:cubicBezTo>
                    <a:pt x="236" y="34"/>
                    <a:pt x="236" y="34"/>
                    <a:pt x="236" y="34"/>
                  </a:cubicBezTo>
                  <a:cubicBezTo>
                    <a:pt x="209" y="34"/>
                    <a:pt x="209" y="34"/>
                    <a:pt x="209" y="34"/>
                  </a:cubicBezTo>
                  <a:cubicBezTo>
                    <a:pt x="208" y="18"/>
                    <a:pt x="208" y="18"/>
                    <a:pt x="208" y="18"/>
                  </a:cubicBezTo>
                  <a:cubicBezTo>
                    <a:pt x="215" y="17"/>
                    <a:pt x="215" y="17"/>
                    <a:pt x="215" y="17"/>
                  </a:cubicBezTo>
                  <a:cubicBezTo>
                    <a:pt x="216" y="27"/>
                    <a:pt x="216" y="27"/>
                    <a:pt x="216" y="27"/>
                  </a:cubicBezTo>
                  <a:cubicBezTo>
                    <a:pt x="228" y="26"/>
                    <a:pt x="228" y="26"/>
                    <a:pt x="228" y="26"/>
                  </a:cubicBezTo>
                  <a:cubicBezTo>
                    <a:pt x="228" y="15"/>
                    <a:pt x="228" y="15"/>
                    <a:pt x="228" y="15"/>
                  </a:cubicBezTo>
                  <a:cubicBezTo>
                    <a:pt x="236" y="14"/>
                    <a:pt x="236" y="14"/>
                    <a:pt x="236" y="14"/>
                  </a:cubicBezTo>
                  <a:cubicBezTo>
                    <a:pt x="236" y="19"/>
                    <a:pt x="236" y="19"/>
                    <a:pt x="236" y="19"/>
                  </a:cubicBezTo>
                  <a:cubicBezTo>
                    <a:pt x="234" y="19"/>
                    <a:pt x="234" y="19"/>
                    <a:pt x="234" y="19"/>
                  </a:cubicBezTo>
                  <a:cubicBezTo>
                    <a:pt x="234" y="24"/>
                    <a:pt x="234" y="24"/>
                    <a:pt x="234" y="24"/>
                  </a:cubicBezTo>
                  <a:cubicBezTo>
                    <a:pt x="248" y="24"/>
                    <a:pt x="248" y="24"/>
                    <a:pt x="248" y="24"/>
                  </a:cubicBezTo>
                  <a:cubicBezTo>
                    <a:pt x="248" y="8"/>
                    <a:pt x="248" y="8"/>
                    <a:pt x="248" y="8"/>
                  </a:cubicBezTo>
                  <a:cubicBezTo>
                    <a:pt x="228" y="11"/>
                    <a:pt x="228" y="11"/>
                    <a:pt x="228" y="11"/>
                  </a:cubicBezTo>
                  <a:cubicBezTo>
                    <a:pt x="228" y="0"/>
                    <a:pt x="228" y="0"/>
                    <a:pt x="228" y="0"/>
                  </a:cubicBezTo>
                  <a:cubicBezTo>
                    <a:pt x="214" y="0"/>
                    <a:pt x="214" y="0"/>
                    <a:pt x="214" y="0"/>
                  </a:cubicBezTo>
                  <a:cubicBezTo>
                    <a:pt x="215" y="13"/>
                    <a:pt x="215" y="13"/>
                    <a:pt x="215" y="13"/>
                  </a:cubicBezTo>
                  <a:cubicBezTo>
                    <a:pt x="208" y="14"/>
                    <a:pt x="208" y="14"/>
                    <a:pt x="208" y="14"/>
                  </a:cubicBezTo>
                  <a:close/>
                  <a:moveTo>
                    <a:pt x="260" y="35"/>
                  </a:moveTo>
                  <a:cubicBezTo>
                    <a:pt x="280" y="33"/>
                    <a:pt x="277" y="27"/>
                    <a:pt x="278" y="6"/>
                  </a:cubicBezTo>
                  <a:cubicBezTo>
                    <a:pt x="303" y="9"/>
                    <a:pt x="303" y="9"/>
                    <a:pt x="303" y="9"/>
                  </a:cubicBezTo>
                  <a:cubicBezTo>
                    <a:pt x="303" y="13"/>
                    <a:pt x="303" y="13"/>
                    <a:pt x="303" y="13"/>
                  </a:cubicBezTo>
                  <a:cubicBezTo>
                    <a:pt x="282" y="11"/>
                    <a:pt x="282" y="11"/>
                    <a:pt x="282" y="11"/>
                  </a:cubicBezTo>
                  <a:cubicBezTo>
                    <a:pt x="282" y="15"/>
                    <a:pt x="282" y="15"/>
                    <a:pt x="282" y="15"/>
                  </a:cubicBezTo>
                  <a:cubicBezTo>
                    <a:pt x="302" y="17"/>
                    <a:pt x="302" y="17"/>
                    <a:pt x="302" y="17"/>
                  </a:cubicBezTo>
                  <a:cubicBezTo>
                    <a:pt x="302" y="20"/>
                    <a:pt x="302" y="20"/>
                    <a:pt x="302" y="20"/>
                  </a:cubicBezTo>
                  <a:cubicBezTo>
                    <a:pt x="282" y="19"/>
                    <a:pt x="282" y="19"/>
                    <a:pt x="282" y="19"/>
                  </a:cubicBezTo>
                  <a:cubicBezTo>
                    <a:pt x="281" y="29"/>
                    <a:pt x="281" y="29"/>
                    <a:pt x="281" y="29"/>
                  </a:cubicBezTo>
                  <a:cubicBezTo>
                    <a:pt x="292" y="29"/>
                    <a:pt x="292" y="29"/>
                    <a:pt x="292" y="29"/>
                  </a:cubicBezTo>
                  <a:cubicBezTo>
                    <a:pt x="292" y="24"/>
                    <a:pt x="292" y="24"/>
                    <a:pt x="292" y="24"/>
                  </a:cubicBezTo>
                  <a:cubicBezTo>
                    <a:pt x="301" y="25"/>
                    <a:pt x="301" y="25"/>
                    <a:pt x="301" y="25"/>
                  </a:cubicBezTo>
                  <a:cubicBezTo>
                    <a:pt x="299" y="31"/>
                    <a:pt x="292" y="33"/>
                    <a:pt x="285" y="34"/>
                  </a:cubicBezTo>
                  <a:cubicBezTo>
                    <a:pt x="273" y="37"/>
                    <a:pt x="273" y="37"/>
                    <a:pt x="273" y="37"/>
                  </a:cubicBezTo>
                  <a:cubicBezTo>
                    <a:pt x="273" y="39"/>
                    <a:pt x="273" y="39"/>
                    <a:pt x="273" y="39"/>
                  </a:cubicBezTo>
                  <a:cubicBezTo>
                    <a:pt x="282" y="40"/>
                    <a:pt x="287" y="39"/>
                    <a:pt x="290" y="39"/>
                  </a:cubicBezTo>
                  <a:cubicBezTo>
                    <a:pt x="294" y="39"/>
                    <a:pt x="300" y="37"/>
                    <a:pt x="306" y="35"/>
                  </a:cubicBezTo>
                  <a:cubicBezTo>
                    <a:pt x="308" y="40"/>
                    <a:pt x="315" y="44"/>
                    <a:pt x="322" y="46"/>
                  </a:cubicBezTo>
                  <a:cubicBezTo>
                    <a:pt x="327" y="48"/>
                    <a:pt x="331" y="49"/>
                    <a:pt x="335" y="50"/>
                  </a:cubicBezTo>
                  <a:cubicBezTo>
                    <a:pt x="336" y="47"/>
                    <a:pt x="336" y="47"/>
                    <a:pt x="336" y="47"/>
                  </a:cubicBezTo>
                  <a:cubicBezTo>
                    <a:pt x="322" y="41"/>
                    <a:pt x="322" y="41"/>
                    <a:pt x="322" y="41"/>
                  </a:cubicBezTo>
                  <a:cubicBezTo>
                    <a:pt x="315" y="37"/>
                    <a:pt x="314" y="35"/>
                    <a:pt x="312" y="27"/>
                  </a:cubicBezTo>
                  <a:cubicBezTo>
                    <a:pt x="324" y="29"/>
                    <a:pt x="324" y="29"/>
                    <a:pt x="324" y="29"/>
                  </a:cubicBezTo>
                  <a:cubicBezTo>
                    <a:pt x="323" y="36"/>
                    <a:pt x="323" y="36"/>
                    <a:pt x="323" y="36"/>
                  </a:cubicBezTo>
                  <a:cubicBezTo>
                    <a:pt x="335" y="38"/>
                    <a:pt x="335" y="38"/>
                    <a:pt x="335" y="38"/>
                  </a:cubicBezTo>
                  <a:cubicBezTo>
                    <a:pt x="337" y="28"/>
                    <a:pt x="337" y="28"/>
                    <a:pt x="337" y="28"/>
                  </a:cubicBezTo>
                  <a:cubicBezTo>
                    <a:pt x="313" y="22"/>
                    <a:pt x="313" y="22"/>
                    <a:pt x="313" y="22"/>
                  </a:cubicBezTo>
                  <a:cubicBezTo>
                    <a:pt x="313" y="19"/>
                    <a:pt x="313" y="19"/>
                    <a:pt x="313" y="19"/>
                  </a:cubicBezTo>
                  <a:cubicBezTo>
                    <a:pt x="341" y="25"/>
                    <a:pt x="341" y="25"/>
                    <a:pt x="341" y="25"/>
                  </a:cubicBezTo>
                  <a:cubicBezTo>
                    <a:pt x="342" y="21"/>
                    <a:pt x="342" y="21"/>
                    <a:pt x="342" y="21"/>
                  </a:cubicBezTo>
                  <a:cubicBezTo>
                    <a:pt x="313" y="16"/>
                    <a:pt x="313" y="16"/>
                    <a:pt x="313" y="16"/>
                  </a:cubicBezTo>
                  <a:cubicBezTo>
                    <a:pt x="314" y="12"/>
                    <a:pt x="314" y="12"/>
                    <a:pt x="314" y="12"/>
                  </a:cubicBezTo>
                  <a:cubicBezTo>
                    <a:pt x="320" y="13"/>
                    <a:pt x="325" y="14"/>
                    <a:pt x="330" y="16"/>
                  </a:cubicBezTo>
                  <a:cubicBezTo>
                    <a:pt x="344" y="19"/>
                    <a:pt x="344" y="19"/>
                    <a:pt x="344" y="19"/>
                  </a:cubicBezTo>
                  <a:cubicBezTo>
                    <a:pt x="345" y="15"/>
                    <a:pt x="345" y="15"/>
                    <a:pt x="345" y="15"/>
                  </a:cubicBezTo>
                  <a:cubicBezTo>
                    <a:pt x="333" y="12"/>
                    <a:pt x="317" y="7"/>
                    <a:pt x="306" y="5"/>
                  </a:cubicBezTo>
                  <a:cubicBezTo>
                    <a:pt x="292" y="3"/>
                    <a:pt x="283" y="2"/>
                    <a:pt x="269" y="1"/>
                  </a:cubicBezTo>
                  <a:cubicBezTo>
                    <a:pt x="268" y="13"/>
                    <a:pt x="270" y="21"/>
                    <a:pt x="266" y="29"/>
                  </a:cubicBezTo>
                  <a:cubicBezTo>
                    <a:pt x="265" y="32"/>
                    <a:pt x="263" y="32"/>
                    <a:pt x="260" y="35"/>
                  </a:cubicBezTo>
                  <a:close/>
                  <a:moveTo>
                    <a:pt x="359" y="35"/>
                  </a:moveTo>
                  <a:cubicBezTo>
                    <a:pt x="388" y="51"/>
                    <a:pt x="388" y="51"/>
                    <a:pt x="388" y="51"/>
                  </a:cubicBezTo>
                  <a:cubicBezTo>
                    <a:pt x="382" y="52"/>
                    <a:pt x="375" y="53"/>
                    <a:pt x="370" y="53"/>
                  </a:cubicBezTo>
                  <a:cubicBezTo>
                    <a:pt x="362" y="53"/>
                    <a:pt x="355" y="52"/>
                    <a:pt x="348" y="51"/>
                  </a:cubicBezTo>
                  <a:cubicBezTo>
                    <a:pt x="347" y="57"/>
                    <a:pt x="366" y="59"/>
                    <a:pt x="370" y="60"/>
                  </a:cubicBezTo>
                  <a:cubicBezTo>
                    <a:pt x="376" y="61"/>
                    <a:pt x="386" y="60"/>
                    <a:pt x="392" y="60"/>
                  </a:cubicBezTo>
                  <a:cubicBezTo>
                    <a:pt x="396" y="71"/>
                    <a:pt x="401" y="78"/>
                    <a:pt x="405" y="82"/>
                  </a:cubicBezTo>
                  <a:cubicBezTo>
                    <a:pt x="418" y="95"/>
                    <a:pt x="418" y="95"/>
                    <a:pt x="418" y="95"/>
                  </a:cubicBezTo>
                  <a:cubicBezTo>
                    <a:pt x="422" y="92"/>
                    <a:pt x="422" y="92"/>
                    <a:pt x="422" y="92"/>
                  </a:cubicBezTo>
                  <a:cubicBezTo>
                    <a:pt x="416" y="84"/>
                    <a:pt x="416" y="84"/>
                    <a:pt x="416" y="84"/>
                  </a:cubicBezTo>
                  <a:cubicBezTo>
                    <a:pt x="412" y="79"/>
                    <a:pt x="408" y="75"/>
                    <a:pt x="407" y="73"/>
                  </a:cubicBezTo>
                  <a:cubicBezTo>
                    <a:pt x="404" y="68"/>
                    <a:pt x="402" y="63"/>
                    <a:pt x="401" y="59"/>
                  </a:cubicBezTo>
                  <a:cubicBezTo>
                    <a:pt x="427" y="76"/>
                    <a:pt x="427" y="76"/>
                    <a:pt x="427" y="76"/>
                  </a:cubicBezTo>
                  <a:cubicBezTo>
                    <a:pt x="430" y="72"/>
                    <a:pt x="430" y="72"/>
                    <a:pt x="430" y="72"/>
                  </a:cubicBezTo>
                  <a:cubicBezTo>
                    <a:pt x="403" y="54"/>
                    <a:pt x="403" y="54"/>
                    <a:pt x="403" y="54"/>
                  </a:cubicBezTo>
                  <a:cubicBezTo>
                    <a:pt x="409" y="45"/>
                    <a:pt x="409" y="45"/>
                    <a:pt x="409" y="45"/>
                  </a:cubicBezTo>
                  <a:cubicBezTo>
                    <a:pt x="397" y="37"/>
                    <a:pt x="397" y="37"/>
                    <a:pt x="397" y="37"/>
                  </a:cubicBezTo>
                  <a:cubicBezTo>
                    <a:pt x="391" y="47"/>
                    <a:pt x="391" y="47"/>
                    <a:pt x="391" y="47"/>
                  </a:cubicBezTo>
                  <a:cubicBezTo>
                    <a:pt x="381" y="42"/>
                    <a:pt x="371" y="36"/>
                    <a:pt x="361" y="30"/>
                  </a:cubicBezTo>
                  <a:cubicBezTo>
                    <a:pt x="359" y="35"/>
                    <a:pt x="359" y="35"/>
                    <a:pt x="359" y="35"/>
                  </a:cubicBezTo>
                  <a:close/>
                  <a:moveTo>
                    <a:pt x="451" y="123"/>
                  </a:moveTo>
                  <a:cubicBezTo>
                    <a:pt x="439" y="110"/>
                    <a:pt x="439" y="110"/>
                    <a:pt x="439" y="110"/>
                  </a:cubicBezTo>
                  <a:cubicBezTo>
                    <a:pt x="435" y="113"/>
                    <a:pt x="435" y="113"/>
                    <a:pt x="435" y="113"/>
                  </a:cubicBezTo>
                  <a:cubicBezTo>
                    <a:pt x="447" y="127"/>
                    <a:pt x="447" y="127"/>
                    <a:pt x="447" y="127"/>
                  </a:cubicBezTo>
                  <a:cubicBezTo>
                    <a:pt x="457" y="139"/>
                    <a:pt x="457" y="139"/>
                    <a:pt x="457" y="139"/>
                  </a:cubicBezTo>
                  <a:cubicBezTo>
                    <a:pt x="464" y="134"/>
                    <a:pt x="464" y="134"/>
                    <a:pt x="464" y="134"/>
                  </a:cubicBezTo>
                  <a:cubicBezTo>
                    <a:pt x="482" y="157"/>
                    <a:pt x="482" y="157"/>
                    <a:pt x="482" y="157"/>
                  </a:cubicBezTo>
                  <a:cubicBezTo>
                    <a:pt x="485" y="154"/>
                    <a:pt x="485" y="154"/>
                    <a:pt x="485" y="154"/>
                  </a:cubicBezTo>
                  <a:cubicBezTo>
                    <a:pt x="468" y="131"/>
                    <a:pt x="468" y="131"/>
                    <a:pt x="468" y="131"/>
                  </a:cubicBezTo>
                  <a:cubicBezTo>
                    <a:pt x="481" y="132"/>
                    <a:pt x="481" y="132"/>
                    <a:pt x="481" y="132"/>
                  </a:cubicBezTo>
                  <a:cubicBezTo>
                    <a:pt x="475" y="124"/>
                    <a:pt x="475" y="124"/>
                    <a:pt x="475" y="124"/>
                  </a:cubicBezTo>
                  <a:cubicBezTo>
                    <a:pt x="468" y="116"/>
                    <a:pt x="468" y="116"/>
                    <a:pt x="468" y="116"/>
                  </a:cubicBezTo>
                  <a:cubicBezTo>
                    <a:pt x="461" y="107"/>
                    <a:pt x="461" y="107"/>
                    <a:pt x="461" y="107"/>
                  </a:cubicBezTo>
                  <a:cubicBezTo>
                    <a:pt x="453" y="99"/>
                    <a:pt x="453" y="99"/>
                    <a:pt x="453" y="99"/>
                  </a:cubicBezTo>
                  <a:cubicBezTo>
                    <a:pt x="450" y="102"/>
                    <a:pt x="450" y="102"/>
                    <a:pt x="450" y="102"/>
                  </a:cubicBezTo>
                  <a:cubicBezTo>
                    <a:pt x="464" y="118"/>
                    <a:pt x="464" y="118"/>
                    <a:pt x="464" y="118"/>
                  </a:cubicBezTo>
                  <a:cubicBezTo>
                    <a:pt x="457" y="118"/>
                    <a:pt x="457" y="118"/>
                    <a:pt x="457" y="118"/>
                  </a:cubicBezTo>
                  <a:cubicBezTo>
                    <a:pt x="435" y="94"/>
                    <a:pt x="435" y="94"/>
                    <a:pt x="435" y="94"/>
                  </a:cubicBezTo>
                  <a:cubicBezTo>
                    <a:pt x="431" y="97"/>
                    <a:pt x="431" y="97"/>
                    <a:pt x="431" y="97"/>
                  </a:cubicBezTo>
                  <a:cubicBezTo>
                    <a:pt x="453" y="121"/>
                    <a:pt x="453" y="121"/>
                    <a:pt x="453" y="121"/>
                  </a:cubicBezTo>
                  <a:cubicBezTo>
                    <a:pt x="451" y="123"/>
                    <a:pt x="451" y="123"/>
                    <a:pt x="451" y="123"/>
                  </a:cubicBezTo>
                  <a:close/>
                  <a:moveTo>
                    <a:pt x="441" y="85"/>
                  </a:moveTo>
                  <a:cubicBezTo>
                    <a:pt x="447" y="79"/>
                    <a:pt x="447" y="79"/>
                    <a:pt x="447" y="79"/>
                  </a:cubicBezTo>
                  <a:cubicBezTo>
                    <a:pt x="455" y="87"/>
                    <a:pt x="455" y="87"/>
                    <a:pt x="455" y="87"/>
                  </a:cubicBezTo>
                  <a:cubicBezTo>
                    <a:pt x="456" y="82"/>
                    <a:pt x="456" y="82"/>
                    <a:pt x="456" y="82"/>
                  </a:cubicBezTo>
                  <a:cubicBezTo>
                    <a:pt x="465" y="92"/>
                    <a:pt x="465" y="92"/>
                    <a:pt x="465" y="92"/>
                  </a:cubicBezTo>
                  <a:cubicBezTo>
                    <a:pt x="465" y="98"/>
                    <a:pt x="465" y="98"/>
                    <a:pt x="465" y="98"/>
                  </a:cubicBezTo>
                  <a:cubicBezTo>
                    <a:pt x="470" y="104"/>
                    <a:pt x="470" y="104"/>
                    <a:pt x="470" y="104"/>
                  </a:cubicBezTo>
                  <a:cubicBezTo>
                    <a:pt x="470" y="97"/>
                    <a:pt x="470" y="97"/>
                    <a:pt x="470" y="97"/>
                  </a:cubicBezTo>
                  <a:cubicBezTo>
                    <a:pt x="482" y="110"/>
                    <a:pt x="482" y="110"/>
                    <a:pt x="482" y="110"/>
                  </a:cubicBezTo>
                  <a:cubicBezTo>
                    <a:pt x="481" y="117"/>
                    <a:pt x="481" y="117"/>
                    <a:pt x="481" y="117"/>
                  </a:cubicBezTo>
                  <a:cubicBezTo>
                    <a:pt x="486" y="124"/>
                    <a:pt x="486" y="124"/>
                    <a:pt x="486" y="124"/>
                  </a:cubicBezTo>
                  <a:cubicBezTo>
                    <a:pt x="490" y="121"/>
                    <a:pt x="490" y="121"/>
                    <a:pt x="490" y="121"/>
                  </a:cubicBezTo>
                  <a:cubicBezTo>
                    <a:pt x="500" y="133"/>
                    <a:pt x="500" y="133"/>
                    <a:pt x="500" y="133"/>
                  </a:cubicBezTo>
                  <a:cubicBezTo>
                    <a:pt x="496" y="136"/>
                    <a:pt x="496" y="136"/>
                    <a:pt x="496" y="136"/>
                  </a:cubicBezTo>
                  <a:cubicBezTo>
                    <a:pt x="501" y="143"/>
                    <a:pt x="501" y="143"/>
                    <a:pt x="501" y="143"/>
                  </a:cubicBezTo>
                  <a:cubicBezTo>
                    <a:pt x="493" y="148"/>
                    <a:pt x="493" y="148"/>
                    <a:pt x="493" y="148"/>
                  </a:cubicBezTo>
                  <a:cubicBezTo>
                    <a:pt x="485" y="137"/>
                    <a:pt x="485" y="137"/>
                    <a:pt x="485" y="137"/>
                  </a:cubicBezTo>
                  <a:cubicBezTo>
                    <a:pt x="488" y="134"/>
                    <a:pt x="488" y="134"/>
                    <a:pt x="488" y="134"/>
                  </a:cubicBezTo>
                  <a:cubicBezTo>
                    <a:pt x="479" y="123"/>
                    <a:pt x="479" y="123"/>
                    <a:pt x="479" y="123"/>
                  </a:cubicBezTo>
                  <a:cubicBezTo>
                    <a:pt x="466" y="108"/>
                    <a:pt x="466" y="108"/>
                    <a:pt x="466" y="108"/>
                  </a:cubicBezTo>
                  <a:cubicBezTo>
                    <a:pt x="453" y="92"/>
                    <a:pt x="453" y="92"/>
                    <a:pt x="453" y="92"/>
                  </a:cubicBezTo>
                  <a:cubicBezTo>
                    <a:pt x="450" y="95"/>
                    <a:pt x="450" y="95"/>
                    <a:pt x="450" y="95"/>
                  </a:cubicBezTo>
                  <a:lnTo>
                    <a:pt x="441" y="85"/>
                  </a:lnTo>
                  <a:close/>
                </a:path>
              </a:pathLst>
            </a:custGeom>
            <a:solidFill>
              <a:srgbClr val="0062A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 name="Freeform 9"/>
            <p:cNvSpPr>
              <a:spLocks noEditPoints="1"/>
            </p:cNvSpPr>
            <p:nvPr/>
          </p:nvSpPr>
          <p:spPr bwMode="auto">
            <a:xfrm>
              <a:off x="5051457" y="4769210"/>
              <a:ext cx="212725" cy="79375"/>
            </a:xfrm>
            <a:custGeom>
              <a:avLst/>
              <a:gdLst>
                <a:gd name="T0" fmla="*/ 7 w 86"/>
                <a:gd name="T1" fmla="*/ 32 h 32"/>
                <a:gd name="T2" fmla="*/ 4 w 86"/>
                <a:gd name="T3" fmla="*/ 10 h 32"/>
                <a:gd name="T4" fmla="*/ 0 w 86"/>
                <a:gd name="T5" fmla="*/ 8 h 32"/>
                <a:gd name="T6" fmla="*/ 8 w 86"/>
                <a:gd name="T7" fmla="*/ 0 h 32"/>
                <a:gd name="T8" fmla="*/ 10 w 86"/>
                <a:gd name="T9" fmla="*/ 32 h 32"/>
                <a:gd name="T10" fmla="*/ 25 w 86"/>
                <a:gd name="T11" fmla="*/ 24 h 32"/>
                <a:gd name="T12" fmla="*/ 29 w 86"/>
                <a:gd name="T13" fmla="*/ 29 h 32"/>
                <a:gd name="T14" fmla="*/ 34 w 86"/>
                <a:gd name="T15" fmla="*/ 26 h 32"/>
                <a:gd name="T16" fmla="*/ 36 w 86"/>
                <a:gd name="T17" fmla="*/ 17 h 32"/>
                <a:gd name="T18" fmla="*/ 33 w 86"/>
                <a:gd name="T19" fmla="*/ 20 h 32"/>
                <a:gd name="T20" fmla="*/ 23 w 86"/>
                <a:gd name="T21" fmla="*/ 18 h 32"/>
                <a:gd name="T22" fmla="*/ 23 w 86"/>
                <a:gd name="T23" fmla="*/ 3 h 32"/>
                <a:gd name="T24" fmla="*/ 34 w 86"/>
                <a:gd name="T25" fmla="*/ 1 h 32"/>
                <a:gd name="T26" fmla="*/ 39 w 86"/>
                <a:gd name="T27" fmla="*/ 15 h 32"/>
                <a:gd name="T28" fmla="*/ 34 w 86"/>
                <a:gd name="T29" fmla="*/ 30 h 32"/>
                <a:gd name="T30" fmla="*/ 24 w 86"/>
                <a:gd name="T31" fmla="*/ 30 h 32"/>
                <a:gd name="T32" fmla="*/ 35 w 86"/>
                <a:gd name="T33" fmla="*/ 10 h 32"/>
                <a:gd name="T34" fmla="*/ 30 w 86"/>
                <a:gd name="T35" fmla="*/ 3 h 32"/>
                <a:gd name="T36" fmla="*/ 24 w 86"/>
                <a:gd name="T37" fmla="*/ 11 h 32"/>
                <a:gd name="T38" fmla="*/ 30 w 86"/>
                <a:gd name="T39" fmla="*/ 17 h 32"/>
                <a:gd name="T40" fmla="*/ 35 w 86"/>
                <a:gd name="T41" fmla="*/ 10 h 32"/>
                <a:gd name="T42" fmla="*/ 48 w 86"/>
                <a:gd name="T43" fmla="*/ 23 h 32"/>
                <a:gd name="T44" fmla="*/ 53 w 86"/>
                <a:gd name="T45" fmla="*/ 29 h 32"/>
                <a:gd name="T46" fmla="*/ 59 w 86"/>
                <a:gd name="T47" fmla="*/ 21 h 32"/>
                <a:gd name="T48" fmla="*/ 53 w 86"/>
                <a:gd name="T49" fmla="*/ 14 h 32"/>
                <a:gd name="T50" fmla="*/ 48 w 86"/>
                <a:gd name="T51" fmla="*/ 17 h 32"/>
                <a:gd name="T52" fmla="*/ 48 w 86"/>
                <a:gd name="T53" fmla="*/ 0 h 32"/>
                <a:gd name="T54" fmla="*/ 61 w 86"/>
                <a:gd name="T55" fmla="*/ 4 h 32"/>
                <a:gd name="T56" fmla="*/ 49 w 86"/>
                <a:gd name="T57" fmla="*/ 13 h 32"/>
                <a:gd name="T58" fmla="*/ 60 w 86"/>
                <a:gd name="T59" fmla="*/ 13 h 32"/>
                <a:gd name="T60" fmla="*/ 60 w 86"/>
                <a:gd name="T61" fmla="*/ 28 h 32"/>
                <a:gd name="T62" fmla="*/ 47 w 86"/>
                <a:gd name="T63" fmla="*/ 30 h 32"/>
                <a:gd name="T64" fmla="*/ 86 w 86"/>
                <a:gd name="T65" fmla="*/ 28 h 32"/>
                <a:gd name="T66" fmla="*/ 67 w 86"/>
                <a:gd name="T67" fmla="*/ 32 h 32"/>
                <a:gd name="T68" fmla="*/ 70 w 86"/>
                <a:gd name="T69" fmla="*/ 25 h 32"/>
                <a:gd name="T70" fmla="*/ 80 w 86"/>
                <a:gd name="T71" fmla="*/ 13 h 32"/>
                <a:gd name="T72" fmla="*/ 81 w 86"/>
                <a:gd name="T73" fmla="*/ 5 h 32"/>
                <a:gd name="T74" fmla="*/ 73 w 86"/>
                <a:gd name="T75" fmla="*/ 5 h 32"/>
                <a:gd name="T76" fmla="*/ 68 w 86"/>
                <a:gd name="T77" fmla="*/ 9 h 32"/>
                <a:gd name="T78" fmla="*/ 77 w 86"/>
                <a:gd name="T79" fmla="*/ 0 h 32"/>
                <a:gd name="T80" fmla="*/ 85 w 86"/>
                <a:gd name="T81" fmla="*/ 9 h 32"/>
                <a:gd name="T82" fmla="*/ 83 w 86"/>
                <a:gd name="T83" fmla="*/ 16 h 32"/>
                <a:gd name="T84" fmla="*/ 73 w 86"/>
                <a:gd name="T85" fmla="*/ 26 h 32"/>
                <a:gd name="T86" fmla="*/ 86 w 86"/>
                <a:gd name="T87" fmla="*/ 2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86" h="32">
                  <a:moveTo>
                    <a:pt x="10" y="32"/>
                  </a:moveTo>
                  <a:cubicBezTo>
                    <a:pt x="7" y="32"/>
                    <a:pt x="7" y="32"/>
                    <a:pt x="7" y="32"/>
                  </a:cubicBezTo>
                  <a:cubicBezTo>
                    <a:pt x="7" y="7"/>
                    <a:pt x="7" y="7"/>
                    <a:pt x="7" y="7"/>
                  </a:cubicBezTo>
                  <a:cubicBezTo>
                    <a:pt x="6" y="8"/>
                    <a:pt x="5" y="9"/>
                    <a:pt x="4" y="10"/>
                  </a:cubicBezTo>
                  <a:cubicBezTo>
                    <a:pt x="2" y="10"/>
                    <a:pt x="1" y="11"/>
                    <a:pt x="0" y="12"/>
                  </a:cubicBezTo>
                  <a:cubicBezTo>
                    <a:pt x="0" y="8"/>
                    <a:pt x="0" y="8"/>
                    <a:pt x="0" y="8"/>
                  </a:cubicBezTo>
                  <a:cubicBezTo>
                    <a:pt x="2" y="7"/>
                    <a:pt x="4" y="5"/>
                    <a:pt x="5" y="4"/>
                  </a:cubicBezTo>
                  <a:cubicBezTo>
                    <a:pt x="6" y="3"/>
                    <a:pt x="7" y="1"/>
                    <a:pt x="8" y="0"/>
                  </a:cubicBezTo>
                  <a:cubicBezTo>
                    <a:pt x="10" y="0"/>
                    <a:pt x="10" y="0"/>
                    <a:pt x="10" y="0"/>
                  </a:cubicBezTo>
                  <a:cubicBezTo>
                    <a:pt x="10" y="32"/>
                    <a:pt x="10" y="32"/>
                    <a:pt x="10" y="32"/>
                  </a:cubicBezTo>
                  <a:close/>
                  <a:moveTo>
                    <a:pt x="21" y="24"/>
                  </a:moveTo>
                  <a:cubicBezTo>
                    <a:pt x="25" y="24"/>
                    <a:pt x="25" y="24"/>
                    <a:pt x="25" y="24"/>
                  </a:cubicBezTo>
                  <a:cubicBezTo>
                    <a:pt x="25" y="26"/>
                    <a:pt x="26" y="27"/>
                    <a:pt x="26" y="28"/>
                  </a:cubicBezTo>
                  <a:cubicBezTo>
                    <a:pt x="27" y="29"/>
                    <a:pt x="28" y="29"/>
                    <a:pt x="29" y="29"/>
                  </a:cubicBezTo>
                  <a:cubicBezTo>
                    <a:pt x="30" y="29"/>
                    <a:pt x="31" y="29"/>
                    <a:pt x="32" y="28"/>
                  </a:cubicBezTo>
                  <a:cubicBezTo>
                    <a:pt x="33" y="28"/>
                    <a:pt x="33" y="27"/>
                    <a:pt x="34" y="26"/>
                  </a:cubicBezTo>
                  <a:cubicBezTo>
                    <a:pt x="34" y="25"/>
                    <a:pt x="35" y="24"/>
                    <a:pt x="35" y="22"/>
                  </a:cubicBezTo>
                  <a:cubicBezTo>
                    <a:pt x="35" y="21"/>
                    <a:pt x="36" y="19"/>
                    <a:pt x="36" y="17"/>
                  </a:cubicBezTo>
                  <a:cubicBezTo>
                    <a:pt x="36" y="17"/>
                    <a:pt x="36" y="17"/>
                    <a:pt x="36" y="17"/>
                  </a:cubicBezTo>
                  <a:cubicBezTo>
                    <a:pt x="35" y="18"/>
                    <a:pt x="34" y="19"/>
                    <a:pt x="33" y="20"/>
                  </a:cubicBezTo>
                  <a:cubicBezTo>
                    <a:pt x="32" y="21"/>
                    <a:pt x="30" y="21"/>
                    <a:pt x="29" y="21"/>
                  </a:cubicBezTo>
                  <a:cubicBezTo>
                    <a:pt x="27" y="21"/>
                    <a:pt x="25" y="20"/>
                    <a:pt x="23" y="18"/>
                  </a:cubicBezTo>
                  <a:cubicBezTo>
                    <a:pt x="22" y="16"/>
                    <a:pt x="21" y="14"/>
                    <a:pt x="21" y="11"/>
                  </a:cubicBezTo>
                  <a:cubicBezTo>
                    <a:pt x="21" y="7"/>
                    <a:pt x="22" y="5"/>
                    <a:pt x="23" y="3"/>
                  </a:cubicBezTo>
                  <a:cubicBezTo>
                    <a:pt x="25" y="1"/>
                    <a:pt x="27" y="0"/>
                    <a:pt x="30" y="0"/>
                  </a:cubicBezTo>
                  <a:cubicBezTo>
                    <a:pt x="31" y="0"/>
                    <a:pt x="33" y="0"/>
                    <a:pt x="34" y="1"/>
                  </a:cubicBezTo>
                  <a:cubicBezTo>
                    <a:pt x="36" y="3"/>
                    <a:pt x="37" y="4"/>
                    <a:pt x="38" y="6"/>
                  </a:cubicBezTo>
                  <a:cubicBezTo>
                    <a:pt x="39" y="8"/>
                    <a:pt x="39" y="11"/>
                    <a:pt x="39" y="15"/>
                  </a:cubicBezTo>
                  <a:cubicBezTo>
                    <a:pt x="39" y="19"/>
                    <a:pt x="39" y="22"/>
                    <a:pt x="38" y="25"/>
                  </a:cubicBezTo>
                  <a:cubicBezTo>
                    <a:pt x="37" y="27"/>
                    <a:pt x="36" y="29"/>
                    <a:pt x="34" y="30"/>
                  </a:cubicBezTo>
                  <a:cubicBezTo>
                    <a:pt x="33" y="32"/>
                    <a:pt x="31" y="32"/>
                    <a:pt x="29" y="32"/>
                  </a:cubicBezTo>
                  <a:cubicBezTo>
                    <a:pt x="27" y="32"/>
                    <a:pt x="25" y="32"/>
                    <a:pt x="24" y="30"/>
                  </a:cubicBezTo>
                  <a:cubicBezTo>
                    <a:pt x="23" y="29"/>
                    <a:pt x="22" y="27"/>
                    <a:pt x="21" y="24"/>
                  </a:cubicBezTo>
                  <a:close/>
                  <a:moveTo>
                    <a:pt x="35" y="10"/>
                  </a:moveTo>
                  <a:cubicBezTo>
                    <a:pt x="35" y="8"/>
                    <a:pt x="35" y="6"/>
                    <a:pt x="34" y="5"/>
                  </a:cubicBezTo>
                  <a:cubicBezTo>
                    <a:pt x="33" y="4"/>
                    <a:pt x="31" y="3"/>
                    <a:pt x="30" y="3"/>
                  </a:cubicBezTo>
                  <a:cubicBezTo>
                    <a:pt x="28" y="3"/>
                    <a:pt x="27" y="4"/>
                    <a:pt x="26" y="5"/>
                  </a:cubicBezTo>
                  <a:cubicBezTo>
                    <a:pt x="25" y="7"/>
                    <a:pt x="24" y="8"/>
                    <a:pt x="24" y="11"/>
                  </a:cubicBezTo>
                  <a:cubicBezTo>
                    <a:pt x="24" y="13"/>
                    <a:pt x="25" y="14"/>
                    <a:pt x="26" y="16"/>
                  </a:cubicBezTo>
                  <a:cubicBezTo>
                    <a:pt x="27" y="17"/>
                    <a:pt x="28" y="17"/>
                    <a:pt x="30" y="17"/>
                  </a:cubicBezTo>
                  <a:cubicBezTo>
                    <a:pt x="31" y="17"/>
                    <a:pt x="33" y="17"/>
                    <a:pt x="34" y="16"/>
                  </a:cubicBezTo>
                  <a:cubicBezTo>
                    <a:pt x="35" y="14"/>
                    <a:pt x="35" y="13"/>
                    <a:pt x="35" y="10"/>
                  </a:cubicBezTo>
                  <a:close/>
                  <a:moveTo>
                    <a:pt x="44" y="23"/>
                  </a:moveTo>
                  <a:cubicBezTo>
                    <a:pt x="48" y="23"/>
                    <a:pt x="48" y="23"/>
                    <a:pt x="48" y="23"/>
                  </a:cubicBezTo>
                  <a:cubicBezTo>
                    <a:pt x="48" y="25"/>
                    <a:pt x="49" y="27"/>
                    <a:pt x="50" y="28"/>
                  </a:cubicBezTo>
                  <a:cubicBezTo>
                    <a:pt x="51" y="29"/>
                    <a:pt x="52" y="29"/>
                    <a:pt x="53" y="29"/>
                  </a:cubicBezTo>
                  <a:cubicBezTo>
                    <a:pt x="55" y="29"/>
                    <a:pt x="56" y="28"/>
                    <a:pt x="57" y="27"/>
                  </a:cubicBezTo>
                  <a:cubicBezTo>
                    <a:pt x="58" y="25"/>
                    <a:pt x="59" y="24"/>
                    <a:pt x="59" y="21"/>
                  </a:cubicBezTo>
                  <a:cubicBezTo>
                    <a:pt x="59" y="19"/>
                    <a:pt x="58" y="17"/>
                    <a:pt x="57" y="16"/>
                  </a:cubicBezTo>
                  <a:cubicBezTo>
                    <a:pt x="56" y="15"/>
                    <a:pt x="55" y="14"/>
                    <a:pt x="53" y="14"/>
                  </a:cubicBezTo>
                  <a:cubicBezTo>
                    <a:pt x="52" y="14"/>
                    <a:pt x="51" y="14"/>
                    <a:pt x="50" y="15"/>
                  </a:cubicBezTo>
                  <a:cubicBezTo>
                    <a:pt x="49" y="16"/>
                    <a:pt x="49" y="16"/>
                    <a:pt x="48" y="17"/>
                  </a:cubicBezTo>
                  <a:cubicBezTo>
                    <a:pt x="45" y="17"/>
                    <a:pt x="45" y="17"/>
                    <a:pt x="45" y="17"/>
                  </a:cubicBezTo>
                  <a:cubicBezTo>
                    <a:pt x="48" y="0"/>
                    <a:pt x="48" y="0"/>
                    <a:pt x="48" y="0"/>
                  </a:cubicBezTo>
                  <a:cubicBezTo>
                    <a:pt x="61" y="0"/>
                    <a:pt x="61" y="0"/>
                    <a:pt x="61" y="0"/>
                  </a:cubicBezTo>
                  <a:cubicBezTo>
                    <a:pt x="61" y="4"/>
                    <a:pt x="61" y="4"/>
                    <a:pt x="61" y="4"/>
                  </a:cubicBezTo>
                  <a:cubicBezTo>
                    <a:pt x="50" y="4"/>
                    <a:pt x="50" y="4"/>
                    <a:pt x="50" y="4"/>
                  </a:cubicBezTo>
                  <a:cubicBezTo>
                    <a:pt x="49" y="13"/>
                    <a:pt x="49" y="13"/>
                    <a:pt x="49" y="13"/>
                  </a:cubicBezTo>
                  <a:cubicBezTo>
                    <a:pt x="51" y="11"/>
                    <a:pt x="52" y="11"/>
                    <a:pt x="54" y="11"/>
                  </a:cubicBezTo>
                  <a:cubicBezTo>
                    <a:pt x="56" y="11"/>
                    <a:pt x="58" y="12"/>
                    <a:pt x="60" y="13"/>
                  </a:cubicBezTo>
                  <a:cubicBezTo>
                    <a:pt x="62" y="15"/>
                    <a:pt x="63" y="18"/>
                    <a:pt x="63" y="21"/>
                  </a:cubicBezTo>
                  <a:cubicBezTo>
                    <a:pt x="63" y="24"/>
                    <a:pt x="62" y="26"/>
                    <a:pt x="60" y="28"/>
                  </a:cubicBezTo>
                  <a:cubicBezTo>
                    <a:pt x="59" y="31"/>
                    <a:pt x="56" y="32"/>
                    <a:pt x="53" y="32"/>
                  </a:cubicBezTo>
                  <a:cubicBezTo>
                    <a:pt x="51" y="32"/>
                    <a:pt x="49" y="31"/>
                    <a:pt x="47" y="30"/>
                  </a:cubicBezTo>
                  <a:cubicBezTo>
                    <a:pt x="46" y="28"/>
                    <a:pt x="45" y="26"/>
                    <a:pt x="44" y="23"/>
                  </a:cubicBezTo>
                  <a:close/>
                  <a:moveTo>
                    <a:pt x="86" y="28"/>
                  </a:moveTo>
                  <a:cubicBezTo>
                    <a:pt x="86" y="32"/>
                    <a:pt x="86" y="32"/>
                    <a:pt x="86" y="32"/>
                  </a:cubicBezTo>
                  <a:cubicBezTo>
                    <a:pt x="67" y="32"/>
                    <a:pt x="67" y="32"/>
                    <a:pt x="67" y="32"/>
                  </a:cubicBezTo>
                  <a:cubicBezTo>
                    <a:pt x="67" y="31"/>
                    <a:pt x="67" y="30"/>
                    <a:pt x="68" y="29"/>
                  </a:cubicBezTo>
                  <a:cubicBezTo>
                    <a:pt x="68" y="28"/>
                    <a:pt x="69" y="26"/>
                    <a:pt x="70" y="25"/>
                  </a:cubicBezTo>
                  <a:cubicBezTo>
                    <a:pt x="71" y="23"/>
                    <a:pt x="72" y="22"/>
                    <a:pt x="74" y="20"/>
                  </a:cubicBezTo>
                  <a:cubicBezTo>
                    <a:pt x="77" y="17"/>
                    <a:pt x="79" y="15"/>
                    <a:pt x="80" y="13"/>
                  </a:cubicBezTo>
                  <a:cubicBezTo>
                    <a:pt x="81" y="12"/>
                    <a:pt x="82" y="10"/>
                    <a:pt x="82" y="9"/>
                  </a:cubicBezTo>
                  <a:cubicBezTo>
                    <a:pt x="82" y="7"/>
                    <a:pt x="82" y="6"/>
                    <a:pt x="81" y="5"/>
                  </a:cubicBezTo>
                  <a:cubicBezTo>
                    <a:pt x="80" y="4"/>
                    <a:pt x="78" y="3"/>
                    <a:pt x="77" y="3"/>
                  </a:cubicBezTo>
                  <a:cubicBezTo>
                    <a:pt x="75" y="3"/>
                    <a:pt x="74" y="4"/>
                    <a:pt x="73" y="5"/>
                  </a:cubicBezTo>
                  <a:cubicBezTo>
                    <a:pt x="72" y="6"/>
                    <a:pt x="71" y="7"/>
                    <a:pt x="71" y="9"/>
                  </a:cubicBezTo>
                  <a:cubicBezTo>
                    <a:pt x="68" y="9"/>
                    <a:pt x="68" y="9"/>
                    <a:pt x="68" y="9"/>
                  </a:cubicBezTo>
                  <a:cubicBezTo>
                    <a:pt x="68" y="6"/>
                    <a:pt x="69" y="4"/>
                    <a:pt x="71" y="2"/>
                  </a:cubicBezTo>
                  <a:cubicBezTo>
                    <a:pt x="72" y="1"/>
                    <a:pt x="74" y="0"/>
                    <a:pt x="77" y="0"/>
                  </a:cubicBezTo>
                  <a:cubicBezTo>
                    <a:pt x="80" y="0"/>
                    <a:pt x="82" y="1"/>
                    <a:pt x="83" y="2"/>
                  </a:cubicBezTo>
                  <a:cubicBezTo>
                    <a:pt x="85" y="4"/>
                    <a:pt x="85" y="6"/>
                    <a:pt x="85" y="9"/>
                  </a:cubicBezTo>
                  <a:cubicBezTo>
                    <a:pt x="85" y="10"/>
                    <a:pt x="85" y="11"/>
                    <a:pt x="85" y="12"/>
                  </a:cubicBezTo>
                  <a:cubicBezTo>
                    <a:pt x="84" y="14"/>
                    <a:pt x="84" y="15"/>
                    <a:pt x="83" y="16"/>
                  </a:cubicBezTo>
                  <a:cubicBezTo>
                    <a:pt x="82" y="18"/>
                    <a:pt x="80" y="19"/>
                    <a:pt x="77" y="22"/>
                  </a:cubicBezTo>
                  <a:cubicBezTo>
                    <a:pt x="75" y="24"/>
                    <a:pt x="74" y="25"/>
                    <a:pt x="73" y="26"/>
                  </a:cubicBezTo>
                  <a:cubicBezTo>
                    <a:pt x="73" y="27"/>
                    <a:pt x="72" y="27"/>
                    <a:pt x="72" y="28"/>
                  </a:cubicBezTo>
                  <a:lnTo>
                    <a:pt x="86" y="28"/>
                  </a:lnTo>
                  <a:close/>
                </a:path>
              </a:pathLst>
            </a:custGeom>
            <a:solidFill>
              <a:srgbClr val="E1E8F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 name="Freeform 10"/>
            <p:cNvSpPr>
              <a:spLocks noEditPoints="1"/>
            </p:cNvSpPr>
            <p:nvPr/>
          </p:nvSpPr>
          <p:spPr bwMode="auto">
            <a:xfrm>
              <a:off x="4545045" y="3700822"/>
              <a:ext cx="1225550" cy="1182688"/>
            </a:xfrm>
            <a:custGeom>
              <a:avLst/>
              <a:gdLst>
                <a:gd name="T0" fmla="*/ 376 w 496"/>
                <a:gd name="T1" fmla="*/ 242 h 479"/>
                <a:gd name="T2" fmla="*/ 302 w 496"/>
                <a:gd name="T3" fmla="*/ 153 h 479"/>
                <a:gd name="T4" fmla="*/ 245 w 496"/>
                <a:gd name="T5" fmla="*/ 122 h 479"/>
                <a:gd name="T6" fmla="*/ 221 w 496"/>
                <a:gd name="T7" fmla="*/ 153 h 479"/>
                <a:gd name="T8" fmla="*/ 237 w 496"/>
                <a:gd name="T9" fmla="*/ 218 h 479"/>
                <a:gd name="T10" fmla="*/ 145 w 496"/>
                <a:gd name="T11" fmla="*/ 131 h 479"/>
                <a:gd name="T12" fmla="*/ 248 w 496"/>
                <a:gd name="T13" fmla="*/ 93 h 479"/>
                <a:gd name="T14" fmla="*/ 398 w 496"/>
                <a:gd name="T15" fmla="*/ 237 h 479"/>
                <a:gd name="T16" fmla="*/ 237 w 496"/>
                <a:gd name="T17" fmla="*/ 242 h 479"/>
                <a:gd name="T18" fmla="*/ 237 w 496"/>
                <a:gd name="T19" fmla="*/ 242 h 479"/>
                <a:gd name="T20" fmla="*/ 259 w 496"/>
                <a:gd name="T21" fmla="*/ 386 h 479"/>
                <a:gd name="T22" fmla="*/ 358 w 496"/>
                <a:gd name="T23" fmla="*/ 351 h 479"/>
                <a:gd name="T24" fmla="*/ 91 w 496"/>
                <a:gd name="T25" fmla="*/ 248 h 479"/>
                <a:gd name="T26" fmla="*/ 342 w 496"/>
                <a:gd name="T27" fmla="*/ 114 h 479"/>
                <a:gd name="T28" fmla="*/ 252 w 496"/>
                <a:gd name="T29" fmla="*/ 85 h 479"/>
                <a:gd name="T30" fmla="*/ 64 w 496"/>
                <a:gd name="T31" fmla="*/ 247 h 479"/>
                <a:gd name="T32" fmla="*/ 151 w 496"/>
                <a:gd name="T33" fmla="*/ 373 h 479"/>
                <a:gd name="T34" fmla="*/ 89 w 496"/>
                <a:gd name="T35" fmla="*/ 339 h 479"/>
                <a:gd name="T36" fmla="*/ 151 w 496"/>
                <a:gd name="T37" fmla="*/ 373 h 479"/>
                <a:gd name="T38" fmla="*/ 199 w 496"/>
                <a:gd name="T39" fmla="*/ 423 h 479"/>
                <a:gd name="T40" fmla="*/ 327 w 496"/>
                <a:gd name="T41" fmla="*/ 384 h 479"/>
                <a:gd name="T42" fmla="*/ 296 w 496"/>
                <a:gd name="T43" fmla="*/ 423 h 479"/>
                <a:gd name="T44" fmla="*/ 451 w 496"/>
                <a:gd name="T45" fmla="*/ 362 h 479"/>
                <a:gd name="T46" fmla="*/ 357 w 496"/>
                <a:gd name="T47" fmla="*/ 445 h 479"/>
                <a:gd name="T48" fmla="*/ 459 w 496"/>
                <a:gd name="T49" fmla="*/ 130 h 479"/>
                <a:gd name="T50" fmla="*/ 488 w 496"/>
                <a:gd name="T51" fmla="*/ 238 h 479"/>
                <a:gd name="T52" fmla="*/ 248 w 496"/>
                <a:gd name="T53" fmla="*/ 427 h 479"/>
                <a:gd name="T54" fmla="*/ 333 w 496"/>
                <a:gd name="T55" fmla="*/ 442 h 479"/>
                <a:gd name="T56" fmla="*/ 456 w 496"/>
                <a:gd name="T57" fmla="*/ 355 h 479"/>
                <a:gd name="T58" fmla="*/ 488 w 496"/>
                <a:gd name="T59" fmla="*/ 246 h 479"/>
                <a:gd name="T60" fmla="*/ 55 w 496"/>
                <a:gd name="T61" fmla="*/ 247 h 479"/>
                <a:gd name="T62" fmla="*/ 8 w 496"/>
                <a:gd name="T63" fmla="*/ 246 h 479"/>
                <a:gd name="T64" fmla="*/ 156 w 496"/>
                <a:gd name="T65" fmla="*/ 437 h 479"/>
                <a:gd name="T66" fmla="*/ 78 w 496"/>
                <a:gd name="T67" fmla="*/ 403 h 479"/>
                <a:gd name="T68" fmla="*/ 79 w 496"/>
                <a:gd name="T69" fmla="*/ 144 h 479"/>
                <a:gd name="T70" fmla="*/ 78 w 496"/>
                <a:gd name="T71" fmla="*/ 76 h 479"/>
                <a:gd name="T72" fmla="*/ 243 w 496"/>
                <a:gd name="T73" fmla="*/ 59 h 479"/>
                <a:gd name="T74" fmla="*/ 412 w 496"/>
                <a:gd name="T75" fmla="*/ 246 h 479"/>
                <a:gd name="T76" fmla="*/ 430 w 496"/>
                <a:gd name="T77" fmla="*/ 246 h 479"/>
                <a:gd name="T78" fmla="*/ 131 w 496"/>
                <a:gd name="T79" fmla="*/ 132 h 479"/>
                <a:gd name="T80" fmla="*/ 164 w 496"/>
                <a:gd name="T81" fmla="*/ 45 h 479"/>
                <a:gd name="T82" fmla="*/ 385 w 496"/>
                <a:gd name="T83" fmla="*/ 331 h 479"/>
                <a:gd name="T84" fmla="*/ 306 w 496"/>
                <a:gd name="T85" fmla="*/ 425 h 479"/>
                <a:gd name="T86" fmla="*/ 385 w 496"/>
                <a:gd name="T87" fmla="*/ 331 h 479"/>
                <a:gd name="T88" fmla="*/ 148 w 496"/>
                <a:gd name="T89" fmla="*/ 29 h 479"/>
                <a:gd name="T90" fmla="*/ 390 w 496"/>
                <a:gd name="T91" fmla="*/ 165 h 479"/>
                <a:gd name="T92" fmla="*/ 411 w 496"/>
                <a:gd name="T93" fmla="*/ 156 h 479"/>
                <a:gd name="T94" fmla="*/ 76 w 496"/>
                <a:gd name="T95" fmla="*/ 151 h 479"/>
                <a:gd name="T96" fmla="*/ 37 w 496"/>
                <a:gd name="T97" fmla="*/ 129 h 479"/>
                <a:gd name="T98" fmla="*/ 340 w 496"/>
                <a:gd name="T99" fmla="*/ 41 h 479"/>
                <a:gd name="T100" fmla="*/ 418 w 496"/>
                <a:gd name="T101" fmla="*/ 76 h 479"/>
                <a:gd name="T102" fmla="*/ 385 w 496"/>
                <a:gd name="T103" fmla="*/ 158 h 479"/>
                <a:gd name="T104" fmla="*/ 308 w 496"/>
                <a:gd name="T105" fmla="*/ 52 h 479"/>
                <a:gd name="T106" fmla="*/ 105 w 496"/>
                <a:gd name="T107" fmla="*/ 165 h 479"/>
                <a:gd name="T108" fmla="*/ 83 w 496"/>
                <a:gd name="T109" fmla="*/ 239 h 479"/>
                <a:gd name="T110" fmla="*/ 496 w 496"/>
                <a:gd name="T111" fmla="*/ 240 h 479"/>
                <a:gd name="T112" fmla="*/ 72 w 496"/>
                <a:gd name="T113" fmla="*/ 409 h 479"/>
                <a:gd name="T114" fmla="*/ 248 w 496"/>
                <a:gd name="T115" fmla="*/ 0 h 4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96" h="479">
                  <a:moveTo>
                    <a:pt x="259" y="227"/>
                  </a:moveTo>
                  <a:cubicBezTo>
                    <a:pt x="259" y="242"/>
                    <a:pt x="259" y="242"/>
                    <a:pt x="259" y="242"/>
                  </a:cubicBezTo>
                  <a:cubicBezTo>
                    <a:pt x="376" y="242"/>
                    <a:pt x="376" y="242"/>
                    <a:pt x="376" y="242"/>
                  </a:cubicBezTo>
                  <a:cubicBezTo>
                    <a:pt x="259" y="227"/>
                    <a:pt x="259" y="227"/>
                    <a:pt x="259" y="227"/>
                  </a:cubicBezTo>
                  <a:close/>
                  <a:moveTo>
                    <a:pt x="259" y="168"/>
                  </a:moveTo>
                  <a:cubicBezTo>
                    <a:pt x="258" y="150"/>
                    <a:pt x="291" y="153"/>
                    <a:pt x="302" y="153"/>
                  </a:cubicBezTo>
                  <a:cubicBezTo>
                    <a:pt x="329" y="153"/>
                    <a:pt x="362" y="154"/>
                    <a:pt x="362" y="154"/>
                  </a:cubicBezTo>
                  <a:cubicBezTo>
                    <a:pt x="360" y="151"/>
                    <a:pt x="354" y="147"/>
                    <a:pt x="349" y="144"/>
                  </a:cubicBezTo>
                  <a:cubicBezTo>
                    <a:pt x="322" y="129"/>
                    <a:pt x="260" y="122"/>
                    <a:pt x="245" y="122"/>
                  </a:cubicBezTo>
                  <a:cubicBezTo>
                    <a:pt x="203" y="122"/>
                    <a:pt x="153" y="132"/>
                    <a:pt x="153" y="132"/>
                  </a:cubicBezTo>
                  <a:cubicBezTo>
                    <a:pt x="153" y="151"/>
                    <a:pt x="153" y="151"/>
                    <a:pt x="153" y="151"/>
                  </a:cubicBezTo>
                  <a:cubicBezTo>
                    <a:pt x="153" y="151"/>
                    <a:pt x="216" y="152"/>
                    <a:pt x="221" y="153"/>
                  </a:cubicBezTo>
                  <a:cubicBezTo>
                    <a:pt x="224" y="154"/>
                    <a:pt x="228" y="154"/>
                    <a:pt x="231" y="156"/>
                  </a:cubicBezTo>
                  <a:cubicBezTo>
                    <a:pt x="234" y="158"/>
                    <a:pt x="236" y="165"/>
                    <a:pt x="236" y="168"/>
                  </a:cubicBezTo>
                  <a:cubicBezTo>
                    <a:pt x="237" y="177"/>
                    <a:pt x="237" y="185"/>
                    <a:pt x="237" y="218"/>
                  </a:cubicBezTo>
                  <a:cubicBezTo>
                    <a:pt x="91" y="238"/>
                    <a:pt x="91" y="238"/>
                    <a:pt x="91" y="238"/>
                  </a:cubicBezTo>
                  <a:cubicBezTo>
                    <a:pt x="93" y="200"/>
                    <a:pt x="110" y="164"/>
                    <a:pt x="137" y="138"/>
                  </a:cubicBezTo>
                  <a:cubicBezTo>
                    <a:pt x="140" y="135"/>
                    <a:pt x="142" y="133"/>
                    <a:pt x="145" y="131"/>
                  </a:cubicBezTo>
                  <a:cubicBezTo>
                    <a:pt x="145" y="131"/>
                    <a:pt x="145" y="131"/>
                    <a:pt x="145" y="131"/>
                  </a:cubicBezTo>
                  <a:cubicBezTo>
                    <a:pt x="146" y="130"/>
                    <a:pt x="146" y="130"/>
                    <a:pt x="146" y="130"/>
                  </a:cubicBezTo>
                  <a:cubicBezTo>
                    <a:pt x="173" y="107"/>
                    <a:pt x="209" y="93"/>
                    <a:pt x="248" y="93"/>
                  </a:cubicBezTo>
                  <a:cubicBezTo>
                    <a:pt x="291" y="93"/>
                    <a:pt x="330" y="110"/>
                    <a:pt x="358" y="138"/>
                  </a:cubicBezTo>
                  <a:cubicBezTo>
                    <a:pt x="384" y="163"/>
                    <a:pt x="401" y="198"/>
                    <a:pt x="403" y="237"/>
                  </a:cubicBezTo>
                  <a:cubicBezTo>
                    <a:pt x="398" y="237"/>
                    <a:pt x="398" y="237"/>
                    <a:pt x="398" y="237"/>
                  </a:cubicBezTo>
                  <a:cubicBezTo>
                    <a:pt x="259" y="218"/>
                    <a:pt x="259" y="218"/>
                    <a:pt x="259" y="218"/>
                  </a:cubicBezTo>
                  <a:cubicBezTo>
                    <a:pt x="259" y="168"/>
                    <a:pt x="259" y="168"/>
                    <a:pt x="259" y="168"/>
                  </a:cubicBezTo>
                  <a:close/>
                  <a:moveTo>
                    <a:pt x="237" y="242"/>
                  </a:moveTo>
                  <a:cubicBezTo>
                    <a:pt x="114" y="242"/>
                    <a:pt x="114" y="242"/>
                    <a:pt x="114" y="242"/>
                  </a:cubicBezTo>
                  <a:cubicBezTo>
                    <a:pt x="237" y="258"/>
                    <a:pt x="237" y="258"/>
                    <a:pt x="237" y="258"/>
                  </a:cubicBezTo>
                  <a:cubicBezTo>
                    <a:pt x="237" y="251"/>
                    <a:pt x="237" y="249"/>
                    <a:pt x="237" y="242"/>
                  </a:cubicBezTo>
                  <a:close/>
                  <a:moveTo>
                    <a:pt x="237" y="266"/>
                  </a:moveTo>
                  <a:cubicBezTo>
                    <a:pt x="237" y="386"/>
                    <a:pt x="237" y="386"/>
                    <a:pt x="237" y="386"/>
                  </a:cubicBezTo>
                  <a:cubicBezTo>
                    <a:pt x="259" y="386"/>
                    <a:pt x="259" y="386"/>
                    <a:pt x="259" y="386"/>
                  </a:cubicBezTo>
                  <a:cubicBezTo>
                    <a:pt x="259" y="266"/>
                    <a:pt x="259" y="266"/>
                    <a:pt x="259" y="266"/>
                  </a:cubicBezTo>
                  <a:cubicBezTo>
                    <a:pt x="403" y="247"/>
                    <a:pt x="403" y="247"/>
                    <a:pt x="403" y="247"/>
                  </a:cubicBezTo>
                  <a:cubicBezTo>
                    <a:pt x="403" y="288"/>
                    <a:pt x="385" y="324"/>
                    <a:pt x="358" y="351"/>
                  </a:cubicBezTo>
                  <a:cubicBezTo>
                    <a:pt x="329" y="378"/>
                    <a:pt x="290" y="395"/>
                    <a:pt x="247" y="395"/>
                  </a:cubicBezTo>
                  <a:cubicBezTo>
                    <a:pt x="204" y="395"/>
                    <a:pt x="165" y="378"/>
                    <a:pt x="137" y="351"/>
                  </a:cubicBezTo>
                  <a:cubicBezTo>
                    <a:pt x="110" y="324"/>
                    <a:pt x="92" y="288"/>
                    <a:pt x="91" y="248"/>
                  </a:cubicBezTo>
                  <a:cubicBezTo>
                    <a:pt x="237" y="266"/>
                    <a:pt x="237" y="266"/>
                    <a:pt x="237" y="266"/>
                  </a:cubicBezTo>
                  <a:close/>
                  <a:moveTo>
                    <a:pt x="252" y="85"/>
                  </a:moveTo>
                  <a:cubicBezTo>
                    <a:pt x="285" y="86"/>
                    <a:pt x="316" y="97"/>
                    <a:pt x="342" y="114"/>
                  </a:cubicBezTo>
                  <a:cubicBezTo>
                    <a:pt x="325" y="81"/>
                    <a:pt x="305" y="61"/>
                    <a:pt x="298" y="54"/>
                  </a:cubicBezTo>
                  <a:cubicBezTo>
                    <a:pt x="285" y="57"/>
                    <a:pt x="270" y="59"/>
                    <a:pt x="252" y="59"/>
                  </a:cubicBezTo>
                  <a:cubicBezTo>
                    <a:pt x="252" y="85"/>
                    <a:pt x="252" y="85"/>
                    <a:pt x="252" y="85"/>
                  </a:cubicBezTo>
                  <a:close/>
                  <a:moveTo>
                    <a:pt x="105" y="324"/>
                  </a:moveTo>
                  <a:cubicBezTo>
                    <a:pt x="91" y="301"/>
                    <a:pt x="84" y="275"/>
                    <a:pt x="83" y="247"/>
                  </a:cubicBezTo>
                  <a:cubicBezTo>
                    <a:pt x="64" y="247"/>
                    <a:pt x="64" y="247"/>
                    <a:pt x="64" y="247"/>
                  </a:cubicBezTo>
                  <a:cubicBezTo>
                    <a:pt x="64" y="278"/>
                    <a:pt x="73" y="307"/>
                    <a:pt x="85" y="332"/>
                  </a:cubicBezTo>
                  <a:cubicBezTo>
                    <a:pt x="91" y="329"/>
                    <a:pt x="98" y="326"/>
                    <a:pt x="105" y="324"/>
                  </a:cubicBezTo>
                  <a:close/>
                  <a:moveTo>
                    <a:pt x="151" y="373"/>
                  </a:moveTo>
                  <a:cubicBezTo>
                    <a:pt x="144" y="368"/>
                    <a:pt x="137" y="363"/>
                    <a:pt x="131" y="357"/>
                  </a:cubicBezTo>
                  <a:cubicBezTo>
                    <a:pt x="123" y="349"/>
                    <a:pt x="116" y="340"/>
                    <a:pt x="109" y="331"/>
                  </a:cubicBezTo>
                  <a:cubicBezTo>
                    <a:pt x="102" y="334"/>
                    <a:pt x="95" y="336"/>
                    <a:pt x="89" y="339"/>
                  </a:cubicBezTo>
                  <a:cubicBezTo>
                    <a:pt x="115" y="391"/>
                    <a:pt x="155" y="425"/>
                    <a:pt x="164" y="433"/>
                  </a:cubicBezTo>
                  <a:cubicBezTo>
                    <a:pt x="171" y="430"/>
                    <a:pt x="180" y="427"/>
                    <a:pt x="189" y="425"/>
                  </a:cubicBezTo>
                  <a:cubicBezTo>
                    <a:pt x="181" y="417"/>
                    <a:pt x="166" y="400"/>
                    <a:pt x="151" y="373"/>
                  </a:cubicBezTo>
                  <a:close/>
                  <a:moveTo>
                    <a:pt x="243" y="403"/>
                  </a:moveTo>
                  <a:cubicBezTo>
                    <a:pt x="215" y="403"/>
                    <a:pt x="189" y="395"/>
                    <a:pt x="166" y="383"/>
                  </a:cubicBezTo>
                  <a:cubicBezTo>
                    <a:pt x="181" y="406"/>
                    <a:pt x="194" y="419"/>
                    <a:pt x="199" y="423"/>
                  </a:cubicBezTo>
                  <a:cubicBezTo>
                    <a:pt x="212" y="420"/>
                    <a:pt x="226" y="419"/>
                    <a:pt x="243" y="418"/>
                  </a:cubicBezTo>
                  <a:cubicBezTo>
                    <a:pt x="243" y="403"/>
                    <a:pt x="243" y="403"/>
                    <a:pt x="243" y="403"/>
                  </a:cubicBezTo>
                  <a:close/>
                  <a:moveTo>
                    <a:pt x="327" y="384"/>
                  </a:moveTo>
                  <a:cubicBezTo>
                    <a:pt x="304" y="396"/>
                    <a:pt x="279" y="403"/>
                    <a:pt x="252" y="403"/>
                  </a:cubicBezTo>
                  <a:cubicBezTo>
                    <a:pt x="252" y="418"/>
                    <a:pt x="252" y="418"/>
                    <a:pt x="252" y="418"/>
                  </a:cubicBezTo>
                  <a:cubicBezTo>
                    <a:pt x="269" y="419"/>
                    <a:pt x="284" y="421"/>
                    <a:pt x="296" y="423"/>
                  </a:cubicBezTo>
                  <a:cubicBezTo>
                    <a:pt x="301" y="419"/>
                    <a:pt x="313" y="406"/>
                    <a:pt x="327" y="384"/>
                  </a:cubicBezTo>
                  <a:close/>
                  <a:moveTo>
                    <a:pt x="418" y="403"/>
                  </a:moveTo>
                  <a:cubicBezTo>
                    <a:pt x="430" y="391"/>
                    <a:pt x="442" y="377"/>
                    <a:pt x="451" y="362"/>
                  </a:cubicBezTo>
                  <a:cubicBezTo>
                    <a:pt x="446" y="359"/>
                    <a:pt x="433" y="351"/>
                    <a:pt x="414" y="343"/>
                  </a:cubicBezTo>
                  <a:cubicBezTo>
                    <a:pt x="390" y="392"/>
                    <a:pt x="355" y="426"/>
                    <a:pt x="342" y="437"/>
                  </a:cubicBezTo>
                  <a:cubicBezTo>
                    <a:pt x="350" y="441"/>
                    <a:pt x="355" y="444"/>
                    <a:pt x="357" y="445"/>
                  </a:cubicBezTo>
                  <a:cubicBezTo>
                    <a:pt x="380" y="434"/>
                    <a:pt x="400" y="420"/>
                    <a:pt x="418" y="403"/>
                  </a:cubicBezTo>
                  <a:close/>
                  <a:moveTo>
                    <a:pt x="488" y="238"/>
                  </a:moveTo>
                  <a:cubicBezTo>
                    <a:pt x="487" y="199"/>
                    <a:pt x="477" y="162"/>
                    <a:pt x="459" y="130"/>
                  </a:cubicBezTo>
                  <a:cubicBezTo>
                    <a:pt x="453" y="134"/>
                    <a:pt x="439" y="143"/>
                    <a:pt x="419" y="152"/>
                  </a:cubicBezTo>
                  <a:cubicBezTo>
                    <a:pt x="430" y="178"/>
                    <a:pt x="437" y="207"/>
                    <a:pt x="438" y="238"/>
                  </a:cubicBezTo>
                  <a:cubicBezTo>
                    <a:pt x="488" y="238"/>
                    <a:pt x="488" y="238"/>
                    <a:pt x="488" y="238"/>
                  </a:cubicBezTo>
                  <a:close/>
                  <a:moveTo>
                    <a:pt x="248" y="471"/>
                  </a:moveTo>
                  <a:cubicBezTo>
                    <a:pt x="212" y="471"/>
                    <a:pt x="179" y="464"/>
                    <a:pt x="148" y="450"/>
                  </a:cubicBezTo>
                  <a:cubicBezTo>
                    <a:pt x="161" y="443"/>
                    <a:pt x="193" y="426"/>
                    <a:pt x="248" y="427"/>
                  </a:cubicBezTo>
                  <a:cubicBezTo>
                    <a:pt x="287" y="427"/>
                    <a:pt x="314" y="435"/>
                    <a:pt x="332" y="442"/>
                  </a:cubicBezTo>
                  <a:cubicBezTo>
                    <a:pt x="332" y="442"/>
                    <a:pt x="332" y="442"/>
                    <a:pt x="333" y="442"/>
                  </a:cubicBezTo>
                  <a:cubicBezTo>
                    <a:pt x="333" y="442"/>
                    <a:pt x="333" y="442"/>
                    <a:pt x="333" y="442"/>
                  </a:cubicBezTo>
                  <a:cubicBezTo>
                    <a:pt x="340" y="445"/>
                    <a:pt x="345" y="448"/>
                    <a:pt x="348" y="450"/>
                  </a:cubicBezTo>
                  <a:cubicBezTo>
                    <a:pt x="318" y="463"/>
                    <a:pt x="284" y="471"/>
                    <a:pt x="248" y="471"/>
                  </a:cubicBezTo>
                  <a:close/>
                  <a:moveTo>
                    <a:pt x="456" y="355"/>
                  </a:moveTo>
                  <a:cubicBezTo>
                    <a:pt x="450" y="352"/>
                    <a:pt x="437" y="344"/>
                    <a:pt x="418" y="335"/>
                  </a:cubicBezTo>
                  <a:cubicBezTo>
                    <a:pt x="429" y="309"/>
                    <a:pt x="438" y="279"/>
                    <a:pt x="438" y="246"/>
                  </a:cubicBezTo>
                  <a:cubicBezTo>
                    <a:pt x="488" y="246"/>
                    <a:pt x="488" y="246"/>
                    <a:pt x="488" y="246"/>
                  </a:cubicBezTo>
                  <a:cubicBezTo>
                    <a:pt x="486" y="286"/>
                    <a:pt x="475" y="323"/>
                    <a:pt x="456" y="355"/>
                  </a:cubicBezTo>
                  <a:close/>
                  <a:moveTo>
                    <a:pt x="8" y="246"/>
                  </a:moveTo>
                  <a:cubicBezTo>
                    <a:pt x="55" y="247"/>
                    <a:pt x="55" y="247"/>
                    <a:pt x="55" y="247"/>
                  </a:cubicBezTo>
                  <a:cubicBezTo>
                    <a:pt x="56" y="280"/>
                    <a:pt x="65" y="309"/>
                    <a:pt x="78" y="335"/>
                  </a:cubicBezTo>
                  <a:cubicBezTo>
                    <a:pt x="59" y="344"/>
                    <a:pt x="46" y="352"/>
                    <a:pt x="41" y="356"/>
                  </a:cubicBezTo>
                  <a:cubicBezTo>
                    <a:pt x="21" y="324"/>
                    <a:pt x="9" y="286"/>
                    <a:pt x="8" y="246"/>
                  </a:cubicBezTo>
                  <a:close/>
                  <a:moveTo>
                    <a:pt x="78" y="403"/>
                  </a:moveTo>
                  <a:cubicBezTo>
                    <a:pt x="96" y="421"/>
                    <a:pt x="117" y="435"/>
                    <a:pt x="140" y="446"/>
                  </a:cubicBezTo>
                  <a:cubicBezTo>
                    <a:pt x="143" y="444"/>
                    <a:pt x="148" y="441"/>
                    <a:pt x="156" y="437"/>
                  </a:cubicBezTo>
                  <a:cubicBezTo>
                    <a:pt x="142" y="425"/>
                    <a:pt x="106" y="391"/>
                    <a:pt x="81" y="343"/>
                  </a:cubicBezTo>
                  <a:cubicBezTo>
                    <a:pt x="63" y="352"/>
                    <a:pt x="50" y="360"/>
                    <a:pt x="45" y="363"/>
                  </a:cubicBezTo>
                  <a:cubicBezTo>
                    <a:pt x="54" y="378"/>
                    <a:pt x="66" y="391"/>
                    <a:pt x="78" y="403"/>
                  </a:cubicBezTo>
                  <a:close/>
                  <a:moveTo>
                    <a:pt x="78" y="76"/>
                  </a:moveTo>
                  <a:cubicBezTo>
                    <a:pt x="64" y="90"/>
                    <a:pt x="52" y="105"/>
                    <a:pt x="41" y="122"/>
                  </a:cubicBezTo>
                  <a:cubicBezTo>
                    <a:pt x="47" y="126"/>
                    <a:pt x="60" y="134"/>
                    <a:pt x="79" y="144"/>
                  </a:cubicBezTo>
                  <a:cubicBezTo>
                    <a:pt x="104" y="91"/>
                    <a:pt x="142" y="54"/>
                    <a:pt x="155" y="41"/>
                  </a:cubicBezTo>
                  <a:cubicBezTo>
                    <a:pt x="147" y="38"/>
                    <a:pt x="142" y="35"/>
                    <a:pt x="139" y="33"/>
                  </a:cubicBezTo>
                  <a:cubicBezTo>
                    <a:pt x="116" y="45"/>
                    <a:pt x="96" y="59"/>
                    <a:pt x="78" y="76"/>
                  </a:cubicBezTo>
                  <a:close/>
                  <a:moveTo>
                    <a:pt x="153" y="114"/>
                  </a:moveTo>
                  <a:cubicBezTo>
                    <a:pt x="179" y="96"/>
                    <a:pt x="210" y="86"/>
                    <a:pt x="243" y="85"/>
                  </a:cubicBezTo>
                  <a:cubicBezTo>
                    <a:pt x="243" y="59"/>
                    <a:pt x="243" y="59"/>
                    <a:pt x="243" y="59"/>
                  </a:cubicBezTo>
                  <a:cubicBezTo>
                    <a:pt x="226" y="59"/>
                    <a:pt x="210" y="57"/>
                    <a:pt x="197" y="54"/>
                  </a:cubicBezTo>
                  <a:cubicBezTo>
                    <a:pt x="190" y="61"/>
                    <a:pt x="170" y="81"/>
                    <a:pt x="153" y="114"/>
                  </a:cubicBezTo>
                  <a:close/>
                  <a:moveTo>
                    <a:pt x="412" y="246"/>
                  </a:moveTo>
                  <a:cubicBezTo>
                    <a:pt x="411" y="275"/>
                    <a:pt x="403" y="301"/>
                    <a:pt x="390" y="324"/>
                  </a:cubicBezTo>
                  <a:cubicBezTo>
                    <a:pt x="397" y="327"/>
                    <a:pt x="404" y="329"/>
                    <a:pt x="410" y="332"/>
                  </a:cubicBezTo>
                  <a:cubicBezTo>
                    <a:pt x="421" y="307"/>
                    <a:pt x="429" y="278"/>
                    <a:pt x="430" y="246"/>
                  </a:cubicBezTo>
                  <a:cubicBezTo>
                    <a:pt x="412" y="246"/>
                    <a:pt x="412" y="246"/>
                    <a:pt x="412" y="246"/>
                  </a:cubicBezTo>
                  <a:close/>
                  <a:moveTo>
                    <a:pt x="110" y="158"/>
                  </a:moveTo>
                  <a:cubicBezTo>
                    <a:pt x="116" y="148"/>
                    <a:pt x="123" y="140"/>
                    <a:pt x="131" y="132"/>
                  </a:cubicBezTo>
                  <a:cubicBezTo>
                    <a:pt x="134" y="129"/>
                    <a:pt x="136" y="127"/>
                    <a:pt x="139" y="125"/>
                  </a:cubicBezTo>
                  <a:cubicBezTo>
                    <a:pt x="155" y="88"/>
                    <a:pt x="177" y="63"/>
                    <a:pt x="187" y="52"/>
                  </a:cubicBezTo>
                  <a:cubicBezTo>
                    <a:pt x="178" y="50"/>
                    <a:pt x="171" y="47"/>
                    <a:pt x="164" y="45"/>
                  </a:cubicBezTo>
                  <a:cubicBezTo>
                    <a:pt x="155" y="53"/>
                    <a:pt x="113" y="91"/>
                    <a:pt x="86" y="148"/>
                  </a:cubicBezTo>
                  <a:cubicBezTo>
                    <a:pt x="93" y="151"/>
                    <a:pt x="101" y="154"/>
                    <a:pt x="110" y="158"/>
                  </a:cubicBezTo>
                  <a:close/>
                  <a:moveTo>
                    <a:pt x="385" y="331"/>
                  </a:moveTo>
                  <a:cubicBezTo>
                    <a:pt x="379" y="340"/>
                    <a:pt x="372" y="349"/>
                    <a:pt x="363" y="357"/>
                  </a:cubicBezTo>
                  <a:cubicBezTo>
                    <a:pt x="357" y="363"/>
                    <a:pt x="349" y="369"/>
                    <a:pt x="341" y="375"/>
                  </a:cubicBezTo>
                  <a:cubicBezTo>
                    <a:pt x="328" y="400"/>
                    <a:pt x="314" y="417"/>
                    <a:pt x="306" y="425"/>
                  </a:cubicBezTo>
                  <a:cubicBezTo>
                    <a:pt x="317" y="428"/>
                    <a:pt x="326" y="431"/>
                    <a:pt x="334" y="434"/>
                  </a:cubicBezTo>
                  <a:cubicBezTo>
                    <a:pt x="342" y="426"/>
                    <a:pt x="381" y="392"/>
                    <a:pt x="407" y="339"/>
                  </a:cubicBezTo>
                  <a:cubicBezTo>
                    <a:pt x="400" y="337"/>
                    <a:pt x="393" y="334"/>
                    <a:pt x="385" y="331"/>
                  </a:cubicBezTo>
                  <a:close/>
                  <a:moveTo>
                    <a:pt x="346" y="29"/>
                  </a:moveTo>
                  <a:cubicBezTo>
                    <a:pt x="335" y="36"/>
                    <a:pt x="305" y="50"/>
                    <a:pt x="248" y="51"/>
                  </a:cubicBezTo>
                  <a:cubicBezTo>
                    <a:pt x="199" y="52"/>
                    <a:pt x="163" y="36"/>
                    <a:pt x="148" y="29"/>
                  </a:cubicBezTo>
                  <a:cubicBezTo>
                    <a:pt x="179" y="16"/>
                    <a:pt x="212" y="8"/>
                    <a:pt x="248" y="8"/>
                  </a:cubicBezTo>
                  <a:cubicBezTo>
                    <a:pt x="283" y="8"/>
                    <a:pt x="316" y="16"/>
                    <a:pt x="346" y="29"/>
                  </a:cubicBezTo>
                  <a:close/>
                  <a:moveTo>
                    <a:pt x="390" y="165"/>
                  </a:moveTo>
                  <a:cubicBezTo>
                    <a:pt x="403" y="187"/>
                    <a:pt x="410" y="212"/>
                    <a:pt x="411" y="238"/>
                  </a:cubicBezTo>
                  <a:cubicBezTo>
                    <a:pt x="430" y="238"/>
                    <a:pt x="430" y="238"/>
                    <a:pt x="430" y="238"/>
                  </a:cubicBezTo>
                  <a:cubicBezTo>
                    <a:pt x="429" y="208"/>
                    <a:pt x="422" y="180"/>
                    <a:pt x="411" y="156"/>
                  </a:cubicBezTo>
                  <a:cubicBezTo>
                    <a:pt x="405" y="159"/>
                    <a:pt x="398" y="162"/>
                    <a:pt x="390" y="165"/>
                  </a:cubicBezTo>
                  <a:close/>
                  <a:moveTo>
                    <a:pt x="37" y="129"/>
                  </a:moveTo>
                  <a:cubicBezTo>
                    <a:pt x="43" y="133"/>
                    <a:pt x="56" y="142"/>
                    <a:pt x="76" y="151"/>
                  </a:cubicBezTo>
                  <a:cubicBezTo>
                    <a:pt x="64" y="177"/>
                    <a:pt x="56" y="207"/>
                    <a:pt x="55" y="238"/>
                  </a:cubicBezTo>
                  <a:cubicBezTo>
                    <a:pt x="8" y="238"/>
                    <a:pt x="8" y="238"/>
                    <a:pt x="8" y="238"/>
                  </a:cubicBezTo>
                  <a:cubicBezTo>
                    <a:pt x="8" y="198"/>
                    <a:pt x="19" y="161"/>
                    <a:pt x="37" y="129"/>
                  </a:cubicBezTo>
                  <a:close/>
                  <a:moveTo>
                    <a:pt x="418" y="76"/>
                  </a:moveTo>
                  <a:cubicBezTo>
                    <a:pt x="399" y="59"/>
                    <a:pt x="378" y="44"/>
                    <a:pt x="355" y="33"/>
                  </a:cubicBezTo>
                  <a:cubicBezTo>
                    <a:pt x="353" y="35"/>
                    <a:pt x="348" y="38"/>
                    <a:pt x="340" y="41"/>
                  </a:cubicBezTo>
                  <a:cubicBezTo>
                    <a:pt x="353" y="54"/>
                    <a:pt x="391" y="91"/>
                    <a:pt x="416" y="145"/>
                  </a:cubicBezTo>
                  <a:cubicBezTo>
                    <a:pt x="436" y="135"/>
                    <a:pt x="449" y="126"/>
                    <a:pt x="455" y="123"/>
                  </a:cubicBezTo>
                  <a:cubicBezTo>
                    <a:pt x="444" y="106"/>
                    <a:pt x="432" y="90"/>
                    <a:pt x="418" y="76"/>
                  </a:cubicBezTo>
                  <a:close/>
                  <a:moveTo>
                    <a:pt x="356" y="125"/>
                  </a:moveTo>
                  <a:cubicBezTo>
                    <a:pt x="359" y="127"/>
                    <a:pt x="361" y="129"/>
                    <a:pt x="364" y="132"/>
                  </a:cubicBezTo>
                  <a:cubicBezTo>
                    <a:pt x="372" y="140"/>
                    <a:pt x="379" y="148"/>
                    <a:pt x="385" y="158"/>
                  </a:cubicBezTo>
                  <a:cubicBezTo>
                    <a:pt x="394" y="155"/>
                    <a:pt x="401" y="152"/>
                    <a:pt x="408" y="148"/>
                  </a:cubicBezTo>
                  <a:cubicBezTo>
                    <a:pt x="382" y="92"/>
                    <a:pt x="341" y="53"/>
                    <a:pt x="332" y="45"/>
                  </a:cubicBezTo>
                  <a:cubicBezTo>
                    <a:pt x="325" y="48"/>
                    <a:pt x="317" y="50"/>
                    <a:pt x="308" y="52"/>
                  </a:cubicBezTo>
                  <a:cubicBezTo>
                    <a:pt x="318" y="63"/>
                    <a:pt x="340" y="88"/>
                    <a:pt x="356" y="125"/>
                  </a:cubicBezTo>
                  <a:close/>
                  <a:moveTo>
                    <a:pt x="83" y="239"/>
                  </a:moveTo>
                  <a:cubicBezTo>
                    <a:pt x="84" y="212"/>
                    <a:pt x="92" y="187"/>
                    <a:pt x="105" y="165"/>
                  </a:cubicBezTo>
                  <a:cubicBezTo>
                    <a:pt x="97" y="162"/>
                    <a:pt x="90" y="158"/>
                    <a:pt x="83" y="155"/>
                  </a:cubicBezTo>
                  <a:cubicBezTo>
                    <a:pt x="72" y="180"/>
                    <a:pt x="64" y="208"/>
                    <a:pt x="64" y="239"/>
                  </a:cubicBezTo>
                  <a:cubicBezTo>
                    <a:pt x="83" y="239"/>
                    <a:pt x="83" y="239"/>
                    <a:pt x="83" y="239"/>
                  </a:cubicBezTo>
                  <a:close/>
                  <a:moveTo>
                    <a:pt x="248" y="0"/>
                  </a:moveTo>
                  <a:cubicBezTo>
                    <a:pt x="316" y="0"/>
                    <a:pt x="378" y="27"/>
                    <a:pt x="423" y="70"/>
                  </a:cubicBezTo>
                  <a:cubicBezTo>
                    <a:pt x="468" y="114"/>
                    <a:pt x="496" y="173"/>
                    <a:pt x="496" y="240"/>
                  </a:cubicBezTo>
                  <a:cubicBezTo>
                    <a:pt x="496" y="306"/>
                    <a:pt x="468" y="366"/>
                    <a:pt x="423" y="409"/>
                  </a:cubicBezTo>
                  <a:cubicBezTo>
                    <a:pt x="378" y="452"/>
                    <a:pt x="316" y="479"/>
                    <a:pt x="248" y="479"/>
                  </a:cubicBezTo>
                  <a:cubicBezTo>
                    <a:pt x="179" y="479"/>
                    <a:pt x="117" y="452"/>
                    <a:pt x="72" y="409"/>
                  </a:cubicBezTo>
                  <a:cubicBezTo>
                    <a:pt x="27" y="366"/>
                    <a:pt x="0" y="306"/>
                    <a:pt x="0" y="240"/>
                  </a:cubicBezTo>
                  <a:cubicBezTo>
                    <a:pt x="0" y="173"/>
                    <a:pt x="27" y="114"/>
                    <a:pt x="72" y="70"/>
                  </a:cubicBezTo>
                  <a:cubicBezTo>
                    <a:pt x="117" y="27"/>
                    <a:pt x="179" y="0"/>
                    <a:pt x="248" y="0"/>
                  </a:cubicBezTo>
                  <a:close/>
                </a:path>
              </a:pathLst>
            </a:custGeom>
            <a:solidFill>
              <a:srgbClr val="C0C0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 name="Freeform 11"/>
            <p:cNvSpPr>
              <a:spLocks noEditPoints="1"/>
            </p:cNvSpPr>
            <p:nvPr/>
          </p:nvSpPr>
          <p:spPr bwMode="auto">
            <a:xfrm>
              <a:off x="4391057" y="3538897"/>
              <a:ext cx="1530350" cy="1492250"/>
            </a:xfrm>
            <a:custGeom>
              <a:avLst/>
              <a:gdLst>
                <a:gd name="T0" fmla="*/ 309 w 619"/>
                <a:gd name="T1" fmla="*/ 0 h 605"/>
                <a:gd name="T2" fmla="*/ 528 w 619"/>
                <a:gd name="T3" fmla="*/ 89 h 605"/>
                <a:gd name="T4" fmla="*/ 619 w 619"/>
                <a:gd name="T5" fmla="*/ 303 h 605"/>
                <a:gd name="T6" fmla="*/ 528 w 619"/>
                <a:gd name="T7" fmla="*/ 517 h 605"/>
                <a:gd name="T8" fmla="*/ 309 w 619"/>
                <a:gd name="T9" fmla="*/ 605 h 605"/>
                <a:gd name="T10" fmla="*/ 91 w 619"/>
                <a:gd name="T11" fmla="*/ 517 h 605"/>
                <a:gd name="T12" fmla="*/ 0 w 619"/>
                <a:gd name="T13" fmla="*/ 303 h 605"/>
                <a:gd name="T14" fmla="*/ 91 w 619"/>
                <a:gd name="T15" fmla="*/ 89 h 605"/>
                <a:gd name="T16" fmla="*/ 309 w 619"/>
                <a:gd name="T17" fmla="*/ 0 h 605"/>
                <a:gd name="T18" fmla="*/ 523 w 619"/>
                <a:gd name="T19" fmla="*/ 95 h 605"/>
                <a:gd name="T20" fmla="*/ 309 w 619"/>
                <a:gd name="T21" fmla="*/ 9 h 605"/>
                <a:gd name="T22" fmla="*/ 96 w 619"/>
                <a:gd name="T23" fmla="*/ 95 h 605"/>
                <a:gd name="T24" fmla="*/ 8 w 619"/>
                <a:gd name="T25" fmla="*/ 303 h 605"/>
                <a:gd name="T26" fmla="*/ 96 w 619"/>
                <a:gd name="T27" fmla="*/ 511 h 605"/>
                <a:gd name="T28" fmla="*/ 309 w 619"/>
                <a:gd name="T29" fmla="*/ 597 h 605"/>
                <a:gd name="T30" fmla="*/ 523 w 619"/>
                <a:gd name="T31" fmla="*/ 511 h 605"/>
                <a:gd name="T32" fmla="*/ 611 w 619"/>
                <a:gd name="T33" fmla="*/ 303 h 605"/>
                <a:gd name="T34" fmla="*/ 523 w 619"/>
                <a:gd name="T35" fmla="*/ 95 h 6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19" h="605">
                  <a:moveTo>
                    <a:pt x="309" y="0"/>
                  </a:moveTo>
                  <a:cubicBezTo>
                    <a:pt x="395" y="0"/>
                    <a:pt x="472" y="34"/>
                    <a:pt x="528" y="89"/>
                  </a:cubicBezTo>
                  <a:cubicBezTo>
                    <a:pt x="584" y="144"/>
                    <a:pt x="619" y="219"/>
                    <a:pt x="619" y="303"/>
                  </a:cubicBezTo>
                  <a:cubicBezTo>
                    <a:pt x="619" y="386"/>
                    <a:pt x="584" y="462"/>
                    <a:pt x="528" y="517"/>
                  </a:cubicBezTo>
                  <a:cubicBezTo>
                    <a:pt x="472" y="571"/>
                    <a:pt x="395" y="605"/>
                    <a:pt x="309" y="605"/>
                  </a:cubicBezTo>
                  <a:cubicBezTo>
                    <a:pt x="224" y="605"/>
                    <a:pt x="147" y="571"/>
                    <a:pt x="91" y="517"/>
                  </a:cubicBezTo>
                  <a:cubicBezTo>
                    <a:pt x="35" y="462"/>
                    <a:pt x="0" y="386"/>
                    <a:pt x="0" y="303"/>
                  </a:cubicBezTo>
                  <a:cubicBezTo>
                    <a:pt x="0" y="219"/>
                    <a:pt x="35" y="144"/>
                    <a:pt x="91" y="89"/>
                  </a:cubicBezTo>
                  <a:cubicBezTo>
                    <a:pt x="147" y="34"/>
                    <a:pt x="224" y="0"/>
                    <a:pt x="309" y="0"/>
                  </a:cubicBezTo>
                  <a:close/>
                  <a:moveTo>
                    <a:pt x="523" y="95"/>
                  </a:moveTo>
                  <a:cubicBezTo>
                    <a:pt x="468" y="42"/>
                    <a:pt x="393" y="9"/>
                    <a:pt x="309" y="9"/>
                  </a:cubicBezTo>
                  <a:cubicBezTo>
                    <a:pt x="226" y="9"/>
                    <a:pt x="151" y="42"/>
                    <a:pt x="96" y="95"/>
                  </a:cubicBezTo>
                  <a:cubicBezTo>
                    <a:pt x="42" y="148"/>
                    <a:pt x="8" y="222"/>
                    <a:pt x="8" y="303"/>
                  </a:cubicBezTo>
                  <a:cubicBezTo>
                    <a:pt x="8" y="384"/>
                    <a:pt x="42" y="458"/>
                    <a:pt x="96" y="511"/>
                  </a:cubicBezTo>
                  <a:cubicBezTo>
                    <a:pt x="151" y="564"/>
                    <a:pt x="226" y="597"/>
                    <a:pt x="309" y="597"/>
                  </a:cubicBezTo>
                  <a:cubicBezTo>
                    <a:pt x="393" y="597"/>
                    <a:pt x="468" y="564"/>
                    <a:pt x="523" y="511"/>
                  </a:cubicBezTo>
                  <a:cubicBezTo>
                    <a:pt x="577" y="458"/>
                    <a:pt x="611" y="384"/>
                    <a:pt x="611" y="303"/>
                  </a:cubicBezTo>
                  <a:cubicBezTo>
                    <a:pt x="611" y="222"/>
                    <a:pt x="577" y="148"/>
                    <a:pt x="523" y="95"/>
                  </a:cubicBezTo>
                  <a:close/>
                </a:path>
              </a:pathLst>
            </a:custGeom>
            <a:solidFill>
              <a:srgbClr val="C0C0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pic>
        <p:nvPicPr>
          <p:cNvPr id="13" name="图片 12"/>
          <p:cNvPicPr>
            <a:picLocks noChangeAspect="1"/>
          </p:cNvPicPr>
          <p:nvPr/>
        </p:nvPicPr>
        <p:blipFill rotWithShape="1">
          <a:blip r:embed="rId1">
            <a:extLst>
              <a:ext uri="{BEBA8EAE-BF5A-486C-A8C5-ECC9F3942E4B}">
                <a14:imgProps xmlns:a14="http://schemas.microsoft.com/office/drawing/2010/main">
                  <a14:imgLayer r:embed="rId2">
                    <a14:imgEffect>
                      <a14:artisticBlur/>
                    </a14:imgEffect>
                  </a14:imgLayer>
                </a14:imgProps>
              </a:ext>
              <a:ext uri="{28A0092B-C50C-407E-A947-70E740481C1C}">
                <a14:useLocalDpi xmlns:a14="http://schemas.microsoft.com/office/drawing/2010/main" val="0"/>
              </a:ext>
            </a:extLst>
          </a:blip>
          <a:srcRect l="3974" t="1515" r="1850" b="18947"/>
          <a:stretch>
            <a:fillRect/>
          </a:stretch>
        </p:blipFill>
        <p:spPr>
          <a:xfrm>
            <a:off x="105410" y="74930"/>
            <a:ext cx="11953240" cy="6708140"/>
          </a:xfrm>
          <a:prstGeom prst="rect">
            <a:avLst/>
          </a:prstGeom>
        </p:spPr>
      </p:pic>
      <p:sp>
        <p:nvSpPr>
          <p:cNvPr id="2" name="矩形 1"/>
          <p:cNvSpPr/>
          <p:nvPr/>
        </p:nvSpPr>
        <p:spPr>
          <a:xfrm>
            <a:off x="105410" y="74930"/>
            <a:ext cx="11953240" cy="6708140"/>
          </a:xfrm>
          <a:prstGeom prst="rect">
            <a:avLst/>
          </a:prstGeom>
          <a:gradFill flip="none" rotWithShape="1">
            <a:gsLst>
              <a:gs pos="0">
                <a:schemeClr val="bg1">
                  <a:alpha val="50000"/>
                </a:schemeClr>
              </a:gs>
              <a:gs pos="100000">
                <a:schemeClr val="bg1"/>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83" name="流程图: 手动输入 82"/>
          <p:cNvSpPr>
            <a:spLocks noChangeArrowheads="1"/>
          </p:cNvSpPr>
          <p:nvPr/>
        </p:nvSpPr>
        <p:spPr bwMode="auto">
          <a:xfrm rot="5400000">
            <a:off x="2036445" y="-1577975"/>
            <a:ext cx="1610995" cy="5682615"/>
          </a:xfrm>
          <a:prstGeom prst="flowChartManualInput">
            <a:avLst/>
          </a:prstGeom>
          <a:solidFill>
            <a:schemeClr val="bg1">
              <a:alpha val="81000"/>
            </a:schemeClr>
          </a:solidFill>
          <a:ln>
            <a:noFill/>
          </a:ln>
        </p:spPr>
        <p:txBody>
          <a:bodyPr anchor="ctr"/>
          <a:lstStyle>
            <a:defPPr>
              <a:defRPr lang="zh-CN"/>
            </a:defPPr>
            <a:lvl1pPr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algn="ctr" eaLnBrk="1" hangingPunct="1">
              <a:lnSpc>
                <a:spcPct val="100000"/>
              </a:lnSpc>
              <a:spcBef>
                <a:spcPct val="0"/>
              </a:spcBef>
              <a:buFont typeface="Arial" panose="020B0604020202020204" pitchFamily="34" charset="0"/>
              <a:buNone/>
            </a:pPr>
            <a:endParaRPr lang="zh-CN" altLang="zh-CN" sz="1400">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38" name="矩形 37"/>
          <p:cNvSpPr/>
          <p:nvPr/>
        </p:nvSpPr>
        <p:spPr bwMode="auto">
          <a:xfrm>
            <a:off x="3792855" y="1481455"/>
            <a:ext cx="7781925" cy="3895725"/>
          </a:xfrm>
          <a:prstGeom prst="rect">
            <a:avLst/>
          </a:prstGeom>
          <a:solidFill>
            <a:schemeClr val="tx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4572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1">
              <a:ln>
                <a:noFill/>
              </a:ln>
              <a:solidFill>
                <a:schemeClr val="bg1"/>
              </a:solidFill>
              <a:effectLst/>
              <a:uLnTx/>
              <a:uFillTx/>
              <a:latin typeface="+mn-lt"/>
              <a:ea typeface="宋体" panose="02010600030101010101" pitchFamily="2" charset="-122"/>
              <a:cs typeface="+mn-cs"/>
            </a:endParaRPr>
          </a:p>
        </p:txBody>
      </p:sp>
      <p:grpSp>
        <p:nvGrpSpPr>
          <p:cNvPr id="46" name="组合 45"/>
          <p:cNvGrpSpPr/>
          <p:nvPr/>
        </p:nvGrpSpPr>
        <p:grpSpPr>
          <a:xfrm>
            <a:off x="8071485" y="2411730"/>
            <a:ext cx="2746375" cy="1828165"/>
            <a:chOff x="12661" y="3036"/>
            <a:chExt cx="4325" cy="2879"/>
          </a:xfrm>
        </p:grpSpPr>
        <p:sp>
          <p:nvSpPr>
            <p:cNvPr id="41" name="文本框 40"/>
            <p:cNvSpPr txBox="1"/>
            <p:nvPr/>
          </p:nvSpPr>
          <p:spPr>
            <a:xfrm>
              <a:off x="14138" y="4996"/>
              <a:ext cx="2848" cy="919"/>
            </a:xfrm>
            <a:prstGeom prst="rect">
              <a:avLst/>
            </a:prstGeom>
            <a:noFill/>
            <a:ln w="9525">
              <a:noFill/>
            </a:ln>
          </p:spPr>
          <p:txBody>
            <a:bodyPr wrap="none">
              <a:spAutoFit/>
            </a:bodyPr>
            <a:p>
              <a:pPr eaLnBrk="1" hangingPunct="1"/>
              <a:r>
                <a:rPr lang="zh-CN" altLang="en-US" sz="3200" b="1" dirty="0">
                  <a:solidFill>
                    <a:schemeClr val="bg1"/>
                  </a:solidFill>
                  <a:latin typeface="Times New Roman" panose="02020603050405020304" pitchFamily="18" charset="0"/>
                  <a:ea typeface="等线" panose="02010600030101010101" charset="-122"/>
                  <a:sym typeface="微软雅黑 Light" panose="020B0502040204020203" charset="-122"/>
                </a:rPr>
                <a:t>咨询方式</a:t>
              </a:r>
              <a:endParaRPr lang="zh-CN" altLang="en-US" sz="3200" b="1" dirty="0" smtClean="0">
                <a:solidFill>
                  <a:schemeClr val="bg1"/>
                </a:solidFill>
                <a:latin typeface="Times New Roman" panose="02020603050405020304" pitchFamily="18" charset="0"/>
                <a:ea typeface="等线" panose="02010600030101010101" charset="-122"/>
                <a:sym typeface="微软雅黑 Light" panose="020B0502040204020203" charset="-122"/>
              </a:endParaRPr>
            </a:p>
          </p:txBody>
        </p:sp>
        <p:sp>
          <p:nvSpPr>
            <p:cNvPr id="42" name="矩形 41"/>
            <p:cNvSpPr/>
            <p:nvPr/>
          </p:nvSpPr>
          <p:spPr>
            <a:xfrm>
              <a:off x="12661" y="4738"/>
              <a:ext cx="1275" cy="998"/>
            </a:xfrm>
            <a:prstGeom prst="rect">
              <a:avLst/>
            </a:prstGeom>
            <a:solidFill>
              <a:schemeClr val="bg1"/>
            </a:solidFill>
            <a:ln w="254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457200" rtl="0" eaLnBrk="1" fontAlgn="base" latinLnBrk="0" hangingPunct="1">
                <a:lnSpc>
                  <a:spcPct val="100000"/>
                </a:lnSpc>
                <a:spcBef>
                  <a:spcPct val="0"/>
                </a:spcBef>
                <a:spcAft>
                  <a:spcPct val="0"/>
                </a:spcAft>
                <a:buClrTx/>
                <a:buSzTx/>
                <a:buFontTx/>
                <a:buNone/>
                <a:defRPr/>
              </a:pPr>
              <a:r>
                <a:rPr kumimoji="0" lang="en-US" altLang="zh-CN" sz="3200" b="0" i="0" u="none" strike="noStrike" kern="1200" cap="none" spc="0" normalizeH="0" baseline="0" noProof="1">
                  <a:ln>
                    <a:noFill/>
                  </a:ln>
                  <a:solidFill>
                    <a:srgbClr val="336288"/>
                  </a:solidFill>
                  <a:effectLst/>
                  <a:uLnTx/>
                  <a:uFillTx/>
                  <a:latin typeface="方正小标宋简体" panose="02010600030101010101" pitchFamily="65" charset="-122"/>
                  <a:ea typeface="方正小标宋简体" panose="02010600030101010101" pitchFamily="65" charset="-122"/>
                  <a:cs typeface="+mn-cs"/>
                </a:rPr>
                <a:t>05</a:t>
              </a:r>
              <a:endParaRPr kumimoji="0" lang="en-US" altLang="zh-CN" sz="3200" b="0" i="0" u="none" strike="noStrike" kern="1200" cap="none" spc="0" normalizeH="0" baseline="0" noProof="1">
                <a:ln>
                  <a:noFill/>
                </a:ln>
                <a:solidFill>
                  <a:srgbClr val="336288"/>
                </a:solidFill>
                <a:effectLst/>
                <a:uLnTx/>
                <a:uFillTx/>
                <a:latin typeface="方正小标宋简体" panose="02010600030101010101" pitchFamily="65" charset="-122"/>
                <a:ea typeface="方正小标宋简体" panose="02010600030101010101" pitchFamily="65" charset="-122"/>
                <a:cs typeface="+mn-cs"/>
              </a:endParaRPr>
            </a:p>
          </p:txBody>
        </p:sp>
        <p:sp>
          <p:nvSpPr>
            <p:cNvPr id="52" name="文本框 51"/>
            <p:cNvSpPr txBox="1"/>
            <p:nvPr/>
          </p:nvSpPr>
          <p:spPr>
            <a:xfrm>
              <a:off x="14138" y="3311"/>
              <a:ext cx="2848" cy="919"/>
            </a:xfrm>
            <a:prstGeom prst="rect">
              <a:avLst/>
            </a:prstGeom>
            <a:noFill/>
            <a:ln w="9525">
              <a:noFill/>
            </a:ln>
          </p:spPr>
          <p:txBody>
            <a:bodyPr wrap="none">
              <a:spAutoFit/>
            </a:bodyPr>
            <a:p>
              <a:pPr algn="l" eaLnBrk="1" hangingPunct="1"/>
              <a:r>
                <a:rPr lang="zh-CN" altLang="en-US" sz="3200" b="1" dirty="0">
                  <a:solidFill>
                    <a:schemeClr val="bg1"/>
                  </a:solidFill>
                  <a:latin typeface="Times New Roman" panose="02020603050405020304" pitchFamily="18" charset="0"/>
                  <a:ea typeface="等线" panose="02010600030101010101" charset="-122"/>
                  <a:sym typeface="+mn-ea"/>
                </a:rPr>
                <a:t>学制学分</a:t>
              </a:r>
              <a:endParaRPr lang="zh-CN" altLang="en-US" sz="3200" b="1" dirty="0">
                <a:solidFill>
                  <a:schemeClr val="bg1"/>
                </a:solidFill>
                <a:latin typeface="Times New Roman" panose="02020603050405020304" pitchFamily="18" charset="0"/>
                <a:ea typeface="等线" panose="02010600030101010101" charset="-122"/>
                <a:sym typeface="+mn-ea"/>
              </a:endParaRPr>
            </a:p>
          </p:txBody>
        </p:sp>
        <p:sp>
          <p:nvSpPr>
            <p:cNvPr id="53" name="矩形 52"/>
            <p:cNvSpPr/>
            <p:nvPr/>
          </p:nvSpPr>
          <p:spPr>
            <a:xfrm>
              <a:off x="12661" y="3036"/>
              <a:ext cx="1275" cy="998"/>
            </a:xfrm>
            <a:prstGeom prst="rect">
              <a:avLst/>
            </a:prstGeom>
            <a:solidFill>
              <a:schemeClr val="bg1"/>
            </a:solidFill>
            <a:ln w="254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457200" rtl="0" eaLnBrk="1" fontAlgn="base" latinLnBrk="0" hangingPunct="1">
                <a:lnSpc>
                  <a:spcPct val="100000"/>
                </a:lnSpc>
                <a:spcBef>
                  <a:spcPct val="0"/>
                </a:spcBef>
                <a:spcAft>
                  <a:spcPct val="0"/>
                </a:spcAft>
                <a:buClrTx/>
                <a:buSzTx/>
                <a:buFontTx/>
                <a:buNone/>
                <a:defRPr/>
              </a:pPr>
              <a:r>
                <a:rPr kumimoji="0" lang="en-US" altLang="zh-CN" sz="3200" b="0" i="0" u="none" strike="noStrike" kern="1200" cap="none" spc="0" normalizeH="0" baseline="0" noProof="1">
                  <a:ln>
                    <a:noFill/>
                  </a:ln>
                  <a:solidFill>
                    <a:srgbClr val="336288"/>
                  </a:solidFill>
                  <a:effectLst/>
                  <a:uLnTx/>
                  <a:uFillTx/>
                  <a:latin typeface="方正小标宋简体" panose="02010600030101010101" pitchFamily="65" charset="-122"/>
                  <a:ea typeface="方正小标宋简体" panose="02010600030101010101" pitchFamily="65" charset="-122"/>
                  <a:cs typeface="+mn-cs"/>
                </a:rPr>
                <a:t>04</a:t>
              </a:r>
              <a:endParaRPr kumimoji="0" lang="en-US" altLang="zh-CN" sz="3200" b="0" i="0" u="none" strike="noStrike" kern="1200" cap="none" spc="0" normalizeH="0" baseline="0" noProof="1">
                <a:ln>
                  <a:noFill/>
                </a:ln>
                <a:solidFill>
                  <a:srgbClr val="336288"/>
                </a:solidFill>
                <a:effectLst/>
                <a:uLnTx/>
                <a:uFillTx/>
                <a:latin typeface="方正小标宋简体" panose="02010600030101010101" pitchFamily="65" charset="-122"/>
                <a:ea typeface="方正小标宋简体" panose="02010600030101010101" pitchFamily="65" charset="-122"/>
                <a:cs typeface="+mn-cs"/>
              </a:endParaRPr>
            </a:p>
          </p:txBody>
        </p:sp>
      </p:grpSp>
      <p:sp>
        <p:nvSpPr>
          <p:cNvPr id="54" name="文本框 2"/>
          <p:cNvSpPr txBox="1"/>
          <p:nvPr/>
        </p:nvSpPr>
        <p:spPr>
          <a:xfrm>
            <a:off x="5227955" y="2102485"/>
            <a:ext cx="1808480" cy="583565"/>
          </a:xfrm>
          <a:prstGeom prst="rect">
            <a:avLst/>
          </a:prstGeom>
          <a:noFill/>
          <a:ln w="9525">
            <a:noFill/>
          </a:ln>
        </p:spPr>
        <p:txBody>
          <a:bodyPr wrap="none">
            <a:spAutoFit/>
          </a:bodyPr>
          <a:p>
            <a:pPr algn="l" eaLnBrk="1" hangingPunct="1"/>
            <a:r>
              <a:rPr lang="zh-CN" altLang="en-US" sz="3200" b="1" dirty="0">
                <a:solidFill>
                  <a:schemeClr val="bg1"/>
                </a:solidFill>
                <a:latin typeface="Times New Roman" panose="02020603050405020304" pitchFamily="18" charset="0"/>
                <a:ea typeface="等线" panose="02010600030101010101" charset="-122"/>
                <a:sym typeface="+mn-ea"/>
              </a:rPr>
              <a:t>专业介绍</a:t>
            </a:r>
            <a:endParaRPr lang="zh-CN" altLang="en-US" sz="3200" b="1" dirty="0">
              <a:solidFill>
                <a:schemeClr val="bg1"/>
              </a:solidFill>
              <a:latin typeface="Times New Roman" panose="02020603050405020304" pitchFamily="18" charset="0"/>
              <a:ea typeface="等线" panose="02010600030101010101" charset="-122"/>
              <a:sym typeface="+mn-ea"/>
            </a:endParaRPr>
          </a:p>
        </p:txBody>
      </p:sp>
      <p:grpSp>
        <p:nvGrpSpPr>
          <p:cNvPr id="55" name="组合 3"/>
          <p:cNvGrpSpPr/>
          <p:nvPr/>
        </p:nvGrpSpPr>
        <p:grpSpPr>
          <a:xfrm rot="0">
            <a:off x="598805" y="907415"/>
            <a:ext cx="3194050" cy="5243830"/>
            <a:chOff x="-3802268" y="-311054"/>
            <a:chExt cx="3193143" cy="5244306"/>
          </a:xfrm>
        </p:grpSpPr>
        <p:pic>
          <p:nvPicPr>
            <p:cNvPr id="56" name="图片 2" descr="一棵树&#10;&#10;描述已自动生成"/>
            <p:cNvPicPr>
              <a:picLocks noChangeAspect="1"/>
            </p:cNvPicPr>
            <p:nvPr/>
          </p:nvPicPr>
          <p:blipFill>
            <a:blip r:embed="rId3"/>
            <a:stretch>
              <a:fillRect/>
            </a:stretch>
          </p:blipFill>
          <p:spPr>
            <a:xfrm>
              <a:off x="-3802268" y="-311054"/>
              <a:ext cx="3193143" cy="5244306"/>
            </a:xfrm>
            <a:prstGeom prst="rect">
              <a:avLst/>
            </a:prstGeom>
            <a:noFill/>
            <a:ln w="9525">
              <a:noFill/>
            </a:ln>
          </p:spPr>
        </p:pic>
        <p:sp>
          <p:nvSpPr>
            <p:cNvPr id="43" name="矩形 42"/>
            <p:cNvSpPr/>
            <p:nvPr/>
          </p:nvSpPr>
          <p:spPr>
            <a:xfrm>
              <a:off x="-3802268" y="-292001"/>
              <a:ext cx="3193143" cy="5206200"/>
            </a:xfrm>
            <a:prstGeom prst="rect">
              <a:avLst/>
            </a:prstGeom>
            <a:solidFill>
              <a:schemeClr val="tx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4572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1">
                <a:ln>
                  <a:noFill/>
                </a:ln>
                <a:solidFill>
                  <a:schemeClr val="bg1"/>
                </a:solidFill>
                <a:effectLst/>
                <a:uLnTx/>
                <a:uFillTx/>
                <a:latin typeface="+mn-lt"/>
                <a:ea typeface="宋体" panose="02010600030101010101" pitchFamily="2" charset="-122"/>
                <a:cs typeface="+mn-cs"/>
              </a:endParaRPr>
            </a:p>
          </p:txBody>
        </p:sp>
      </p:grpSp>
      <p:sp>
        <p:nvSpPr>
          <p:cNvPr id="44" name="文本框 43"/>
          <p:cNvSpPr txBox="1"/>
          <p:nvPr/>
        </p:nvSpPr>
        <p:spPr>
          <a:xfrm>
            <a:off x="1424305" y="4081780"/>
            <a:ext cx="1559560" cy="398780"/>
          </a:xfrm>
          <a:prstGeom prst="rect">
            <a:avLst/>
          </a:prstGeom>
          <a:noFill/>
        </p:spPr>
        <p:txBody>
          <a:bodyPr wrap="none">
            <a:spAutoFit/>
          </a:bodyPr>
          <a:p>
            <a:pPr marR="0" defTabSz="457200" eaLnBrk="1" fontAlgn="auto" hangingPunct="1">
              <a:spcBef>
                <a:spcPts val="0"/>
              </a:spcBef>
              <a:spcAft>
                <a:spcPts val="0"/>
              </a:spcAft>
              <a:buClrTx/>
              <a:buSzTx/>
              <a:buFontTx/>
              <a:buNone/>
              <a:defRPr/>
            </a:pPr>
            <a:r>
              <a:rPr kumimoji="0" lang="en-US" altLang="zh-CN" sz="2000" kern="1200" cap="none" spc="50" normalizeH="0" baseline="0" noProof="1">
                <a:solidFill>
                  <a:schemeClr val="bg1"/>
                </a:solidFill>
                <a:latin typeface="Times New Roman" panose="02020603050405020304" pitchFamily="18" charset="0"/>
                <a:ea typeface="等线" panose="02010600030101010101" charset="-122"/>
                <a:cs typeface="+mn-cs"/>
              </a:rPr>
              <a:t>CONTENTS</a:t>
            </a:r>
            <a:endParaRPr kumimoji="0" lang="en-US" altLang="zh-CN" sz="2000" kern="1200" cap="none" spc="50" normalizeH="0" baseline="0" noProof="1">
              <a:solidFill>
                <a:schemeClr val="bg1"/>
              </a:solidFill>
              <a:latin typeface="Times New Roman" panose="02020603050405020304" pitchFamily="18" charset="0"/>
              <a:ea typeface="等线" panose="02010600030101010101" charset="-122"/>
              <a:cs typeface="+mn-cs"/>
            </a:endParaRPr>
          </a:p>
        </p:txBody>
      </p:sp>
      <p:sp>
        <p:nvSpPr>
          <p:cNvPr id="45" name="文本框 44"/>
          <p:cNvSpPr txBox="1"/>
          <p:nvPr/>
        </p:nvSpPr>
        <p:spPr>
          <a:xfrm>
            <a:off x="1449705" y="2621280"/>
            <a:ext cx="1597025" cy="1322070"/>
          </a:xfrm>
          <a:prstGeom prst="rect">
            <a:avLst/>
          </a:prstGeom>
          <a:noFill/>
        </p:spPr>
        <p:txBody>
          <a:bodyPr>
            <a:spAutoFit/>
          </a:bodyPr>
          <a:p>
            <a:pPr marR="0" algn="dist" defTabSz="457200" eaLnBrk="1" fontAlgn="auto" hangingPunct="1">
              <a:spcBef>
                <a:spcPts val="0"/>
              </a:spcBef>
              <a:spcAft>
                <a:spcPts val="0"/>
              </a:spcAft>
              <a:buClrTx/>
              <a:buSzTx/>
              <a:buFontTx/>
              <a:buNone/>
              <a:defRPr/>
            </a:pPr>
            <a:r>
              <a:rPr kumimoji="0" lang="zh-CN" altLang="en-US" sz="4000" b="1" kern="1200" cap="none" spc="50" normalizeH="0" baseline="0" noProof="1">
                <a:solidFill>
                  <a:schemeClr val="bg1"/>
                </a:solidFill>
                <a:latin typeface="Times New Roman" panose="02020603050405020304" pitchFamily="18" charset="0"/>
                <a:ea typeface="等线" panose="02010600030101010101" charset="-122"/>
                <a:cs typeface="+mn-cs"/>
              </a:rPr>
              <a:t>介绍提纲</a:t>
            </a:r>
            <a:endParaRPr kumimoji="0" lang="zh-CN" altLang="en-US" sz="4000" b="1" kern="1200" cap="none" spc="50" normalizeH="0" baseline="0" noProof="1">
              <a:solidFill>
                <a:schemeClr val="bg1"/>
              </a:solidFill>
              <a:latin typeface="Times New Roman" panose="02020603050405020304" pitchFamily="18" charset="0"/>
              <a:ea typeface="等线" panose="02010600030101010101" charset="-122"/>
              <a:cs typeface="+mn-cs"/>
            </a:endParaRPr>
          </a:p>
        </p:txBody>
      </p:sp>
      <p:sp>
        <p:nvSpPr>
          <p:cNvPr id="60" name="任意多边形: 形状 25"/>
          <p:cNvSpPr/>
          <p:nvPr/>
        </p:nvSpPr>
        <p:spPr>
          <a:xfrm>
            <a:off x="935355" y="1179830"/>
            <a:ext cx="2481580" cy="4699000"/>
          </a:xfrm>
          <a:custGeom>
            <a:avLst/>
            <a:gdLst>
              <a:gd name="connsiteX0" fmla="*/ 0 w 2481943"/>
              <a:gd name="connsiteY0" fmla="*/ 0 h 4699000"/>
              <a:gd name="connsiteX1" fmla="*/ 2481943 w 2481943"/>
              <a:gd name="connsiteY1" fmla="*/ 0 h 4699000"/>
              <a:gd name="connsiteX2" fmla="*/ 2481943 w 2481943"/>
              <a:gd name="connsiteY2" fmla="*/ 53945 h 4699000"/>
              <a:gd name="connsiteX3" fmla="*/ 53945 w 2481943"/>
              <a:gd name="connsiteY3" fmla="*/ 53945 h 4699000"/>
              <a:gd name="connsiteX4" fmla="*/ 53945 w 2481943"/>
              <a:gd name="connsiteY4" fmla="*/ 4645055 h 4699000"/>
              <a:gd name="connsiteX5" fmla="*/ 2481943 w 2481943"/>
              <a:gd name="connsiteY5" fmla="*/ 4645055 h 4699000"/>
              <a:gd name="connsiteX6" fmla="*/ 2481943 w 2481943"/>
              <a:gd name="connsiteY6" fmla="*/ 4699000 h 4699000"/>
              <a:gd name="connsiteX7" fmla="*/ 0 w 2481943"/>
              <a:gd name="connsiteY7" fmla="*/ 4699000 h 469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481943" h="4699000">
                <a:moveTo>
                  <a:pt x="0" y="0"/>
                </a:moveTo>
                <a:lnTo>
                  <a:pt x="2481943" y="0"/>
                </a:lnTo>
                <a:lnTo>
                  <a:pt x="2481943" y="53945"/>
                </a:lnTo>
                <a:lnTo>
                  <a:pt x="53945" y="53945"/>
                </a:lnTo>
                <a:lnTo>
                  <a:pt x="53945" y="4645055"/>
                </a:lnTo>
                <a:lnTo>
                  <a:pt x="2481943" y="4645055"/>
                </a:lnTo>
                <a:lnTo>
                  <a:pt x="2481943" y="4699000"/>
                </a:lnTo>
                <a:lnTo>
                  <a:pt x="0" y="4699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1">
              <a:ln>
                <a:noFill/>
              </a:ln>
              <a:solidFill>
                <a:schemeClr val="bg1"/>
              </a:solidFill>
              <a:effectLst/>
              <a:uLnTx/>
              <a:uFillTx/>
              <a:latin typeface="+mn-lt"/>
              <a:ea typeface="+mn-ea"/>
              <a:cs typeface="+mn-cs"/>
            </a:endParaRPr>
          </a:p>
        </p:txBody>
      </p:sp>
      <p:sp>
        <p:nvSpPr>
          <p:cNvPr id="61" name="文本框 3"/>
          <p:cNvSpPr txBox="1"/>
          <p:nvPr/>
        </p:nvSpPr>
        <p:spPr>
          <a:xfrm>
            <a:off x="5227955" y="3172460"/>
            <a:ext cx="1808480" cy="583565"/>
          </a:xfrm>
          <a:prstGeom prst="rect">
            <a:avLst/>
          </a:prstGeom>
          <a:noFill/>
          <a:ln w="9525">
            <a:noFill/>
          </a:ln>
        </p:spPr>
        <p:txBody>
          <a:bodyPr wrap="none">
            <a:spAutoFit/>
          </a:bodyPr>
          <a:p>
            <a:pPr algn="l" eaLnBrk="1" hangingPunct="1"/>
            <a:r>
              <a:rPr lang="zh-CN" altLang="en-US" sz="3200" b="1" dirty="0">
                <a:solidFill>
                  <a:schemeClr val="bg1"/>
                </a:solidFill>
                <a:latin typeface="Times New Roman" panose="02020603050405020304" pitchFamily="18" charset="0"/>
                <a:ea typeface="等线" panose="02010600030101010101" charset="-122"/>
                <a:sym typeface="+mn-ea"/>
              </a:rPr>
              <a:t>培养目标</a:t>
            </a:r>
            <a:endParaRPr lang="zh-CN" altLang="en-US" sz="3200" b="1" dirty="0">
              <a:solidFill>
                <a:schemeClr val="bg1"/>
              </a:solidFill>
              <a:latin typeface="Times New Roman" panose="02020603050405020304" pitchFamily="18" charset="0"/>
              <a:ea typeface="等线" panose="02010600030101010101" charset="-122"/>
              <a:sym typeface="+mn-ea"/>
            </a:endParaRPr>
          </a:p>
        </p:txBody>
      </p:sp>
      <p:sp>
        <p:nvSpPr>
          <p:cNvPr id="62" name="文本框 4"/>
          <p:cNvSpPr txBox="1"/>
          <p:nvPr/>
        </p:nvSpPr>
        <p:spPr>
          <a:xfrm>
            <a:off x="5227955" y="4239260"/>
            <a:ext cx="1808480" cy="583565"/>
          </a:xfrm>
          <a:prstGeom prst="rect">
            <a:avLst/>
          </a:prstGeom>
          <a:noFill/>
          <a:ln w="9525">
            <a:noFill/>
          </a:ln>
        </p:spPr>
        <p:txBody>
          <a:bodyPr wrap="none">
            <a:spAutoFit/>
          </a:bodyPr>
          <a:p>
            <a:pPr algn="l" eaLnBrk="1" hangingPunct="1"/>
            <a:r>
              <a:rPr lang="zh-CN" altLang="en-US" sz="3200" b="1" dirty="0">
                <a:solidFill>
                  <a:schemeClr val="bg1"/>
                </a:solidFill>
                <a:latin typeface="Times New Roman" panose="02020603050405020304" pitchFamily="18" charset="0"/>
                <a:ea typeface="等线" panose="02010600030101010101" charset="-122"/>
                <a:sym typeface="+mn-ea"/>
              </a:rPr>
              <a:t>课程设置</a:t>
            </a:r>
            <a:endParaRPr lang="zh-CN" altLang="en-US" sz="3200" b="1" dirty="0">
              <a:solidFill>
                <a:schemeClr val="bg1"/>
              </a:solidFill>
              <a:latin typeface="Times New Roman" panose="02020603050405020304" pitchFamily="18" charset="0"/>
              <a:ea typeface="等线" panose="02010600030101010101" charset="-122"/>
              <a:sym typeface="+mn-ea"/>
            </a:endParaRPr>
          </a:p>
        </p:txBody>
      </p:sp>
      <p:sp>
        <p:nvSpPr>
          <p:cNvPr id="63" name="矩形 62"/>
          <p:cNvSpPr/>
          <p:nvPr/>
        </p:nvSpPr>
        <p:spPr>
          <a:xfrm>
            <a:off x="4290060" y="1924685"/>
            <a:ext cx="809625" cy="633730"/>
          </a:xfrm>
          <a:prstGeom prst="rect">
            <a:avLst/>
          </a:prstGeom>
          <a:solidFill>
            <a:schemeClr val="bg1"/>
          </a:solidFill>
          <a:ln w="254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457200" rtl="0" eaLnBrk="1" fontAlgn="base" latinLnBrk="0" hangingPunct="1">
              <a:lnSpc>
                <a:spcPct val="100000"/>
              </a:lnSpc>
              <a:spcBef>
                <a:spcPct val="0"/>
              </a:spcBef>
              <a:spcAft>
                <a:spcPct val="0"/>
              </a:spcAft>
              <a:buClrTx/>
              <a:buSzTx/>
              <a:buFontTx/>
              <a:buNone/>
              <a:defRPr/>
            </a:pPr>
            <a:r>
              <a:rPr kumimoji="0" lang="en-US" altLang="zh-CN" sz="3200" b="0" i="0" u="none" strike="noStrike" kern="1200" cap="none" spc="0" normalizeH="0" baseline="0" noProof="1">
                <a:ln>
                  <a:noFill/>
                </a:ln>
                <a:solidFill>
                  <a:srgbClr val="336288"/>
                </a:solidFill>
                <a:effectLst/>
                <a:uLnTx/>
                <a:uFillTx/>
                <a:latin typeface="Times New Roman" panose="02020603050405020304" pitchFamily="18" charset="0"/>
                <a:ea typeface="等线" panose="02010600030101010101" charset="-122"/>
                <a:cs typeface="+mn-cs"/>
              </a:rPr>
              <a:t>01</a:t>
            </a:r>
            <a:endParaRPr kumimoji="0" lang="en-US" altLang="zh-CN" sz="3200" b="0" i="0" u="none" strike="noStrike" kern="1200" cap="none" spc="0" normalizeH="0" baseline="0" noProof="1">
              <a:ln>
                <a:noFill/>
              </a:ln>
              <a:solidFill>
                <a:srgbClr val="336288"/>
              </a:solidFill>
              <a:effectLst/>
              <a:uLnTx/>
              <a:uFillTx/>
              <a:latin typeface="Times New Roman" panose="02020603050405020304" pitchFamily="18" charset="0"/>
              <a:ea typeface="等线" panose="02010600030101010101" charset="-122"/>
              <a:cs typeface="+mn-cs"/>
            </a:endParaRPr>
          </a:p>
        </p:txBody>
      </p:sp>
      <p:sp>
        <p:nvSpPr>
          <p:cNvPr id="64" name="矩形 63"/>
          <p:cNvSpPr/>
          <p:nvPr/>
        </p:nvSpPr>
        <p:spPr>
          <a:xfrm>
            <a:off x="4290060" y="3008630"/>
            <a:ext cx="809625" cy="633730"/>
          </a:xfrm>
          <a:prstGeom prst="rect">
            <a:avLst/>
          </a:prstGeom>
          <a:solidFill>
            <a:schemeClr val="bg1"/>
          </a:solidFill>
          <a:ln w="254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457200" rtl="0" eaLnBrk="1" fontAlgn="base" latinLnBrk="0" hangingPunct="1">
              <a:lnSpc>
                <a:spcPct val="100000"/>
              </a:lnSpc>
              <a:spcBef>
                <a:spcPct val="0"/>
              </a:spcBef>
              <a:spcAft>
                <a:spcPct val="0"/>
              </a:spcAft>
              <a:buClrTx/>
              <a:buSzTx/>
              <a:buFontTx/>
              <a:buNone/>
              <a:defRPr/>
            </a:pPr>
            <a:r>
              <a:rPr kumimoji="0" lang="en-US" altLang="zh-CN" sz="3200" b="0" i="0" u="none" strike="noStrike" kern="1200" cap="none" spc="0" normalizeH="0" baseline="0" noProof="1">
                <a:ln>
                  <a:noFill/>
                </a:ln>
                <a:solidFill>
                  <a:srgbClr val="336288"/>
                </a:solidFill>
                <a:effectLst/>
                <a:uLnTx/>
                <a:uFillTx/>
                <a:latin typeface="方正小标宋简体" panose="02010600030101010101" pitchFamily="65" charset="-122"/>
                <a:ea typeface="方正小标宋简体" panose="02010600030101010101" pitchFamily="65" charset="-122"/>
                <a:cs typeface="+mn-cs"/>
              </a:rPr>
              <a:t>02</a:t>
            </a:r>
            <a:endParaRPr kumimoji="0" lang="en-US" altLang="zh-CN" sz="3200" b="0" i="0" u="none" strike="noStrike" kern="1200" cap="none" spc="0" normalizeH="0" baseline="0" noProof="1">
              <a:ln>
                <a:noFill/>
              </a:ln>
              <a:solidFill>
                <a:srgbClr val="336288"/>
              </a:solidFill>
              <a:effectLst/>
              <a:uLnTx/>
              <a:uFillTx/>
              <a:latin typeface="方正小标宋简体" panose="02010600030101010101" pitchFamily="65" charset="-122"/>
              <a:ea typeface="方正小标宋简体" panose="02010600030101010101" pitchFamily="65" charset="-122"/>
              <a:cs typeface="+mn-cs"/>
            </a:endParaRPr>
          </a:p>
        </p:txBody>
      </p:sp>
      <p:sp>
        <p:nvSpPr>
          <p:cNvPr id="65" name="矩形 64"/>
          <p:cNvSpPr/>
          <p:nvPr/>
        </p:nvSpPr>
        <p:spPr>
          <a:xfrm>
            <a:off x="4290060" y="4093210"/>
            <a:ext cx="809625" cy="633730"/>
          </a:xfrm>
          <a:prstGeom prst="rect">
            <a:avLst/>
          </a:prstGeom>
          <a:solidFill>
            <a:schemeClr val="bg1"/>
          </a:solidFill>
          <a:ln w="254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457200" rtl="0" eaLnBrk="1" fontAlgn="base" latinLnBrk="0" hangingPunct="1">
              <a:lnSpc>
                <a:spcPct val="100000"/>
              </a:lnSpc>
              <a:spcBef>
                <a:spcPct val="0"/>
              </a:spcBef>
              <a:spcAft>
                <a:spcPct val="0"/>
              </a:spcAft>
              <a:buClrTx/>
              <a:buSzTx/>
              <a:buFontTx/>
              <a:buNone/>
              <a:defRPr/>
            </a:pPr>
            <a:r>
              <a:rPr kumimoji="0" lang="en-US" altLang="zh-CN" sz="3200" b="0" i="0" u="none" strike="noStrike" kern="1200" cap="none" spc="0" normalizeH="0" baseline="0" noProof="1">
                <a:ln>
                  <a:noFill/>
                </a:ln>
                <a:solidFill>
                  <a:srgbClr val="336288"/>
                </a:solidFill>
                <a:effectLst/>
                <a:uLnTx/>
                <a:uFillTx/>
                <a:latin typeface="方正小标宋简体" panose="02010600030101010101" pitchFamily="65" charset="-122"/>
                <a:ea typeface="方正小标宋简体" panose="02010600030101010101" pitchFamily="65" charset="-122"/>
                <a:cs typeface="+mn-cs"/>
              </a:rPr>
              <a:t>03</a:t>
            </a:r>
            <a:endParaRPr kumimoji="0" lang="en-US" altLang="zh-CN" sz="3200" b="0" i="0" u="none" strike="noStrike" kern="1200" cap="none" spc="0" normalizeH="0" baseline="0" noProof="1">
              <a:ln>
                <a:noFill/>
              </a:ln>
              <a:solidFill>
                <a:srgbClr val="336288"/>
              </a:solidFill>
              <a:effectLst/>
              <a:uLnTx/>
              <a:uFillTx/>
              <a:latin typeface="方正小标宋简体" panose="02010600030101010101" pitchFamily="65" charset="-122"/>
              <a:ea typeface="方正小标宋简体" panose="02010600030101010101" pitchFamily="65" charset="-122"/>
              <a:cs typeface="+mn-cs"/>
            </a:endParaRPr>
          </a:p>
        </p:txBody>
      </p:sp>
    </p:spTree>
  </p:cSld>
  <p:clrMapOvr>
    <a:masterClrMapping/>
  </p:clrMapOvr>
  <p:transition/>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descr="图片3"/>
          <p:cNvPicPr>
            <a:picLocks noChangeAspect="1"/>
          </p:cNvPicPr>
          <p:nvPr/>
        </p:nvPicPr>
        <p:blipFill>
          <a:blip r:embed="rId1"/>
          <a:stretch>
            <a:fillRect/>
          </a:stretch>
        </p:blipFill>
        <p:spPr>
          <a:xfrm>
            <a:off x="185420" y="67945"/>
            <a:ext cx="11880215" cy="6684010"/>
          </a:xfrm>
          <a:prstGeom prst="rect">
            <a:avLst/>
          </a:prstGeom>
        </p:spPr>
      </p:pic>
      <p:sp>
        <p:nvSpPr>
          <p:cNvPr id="2" name="矩形 1"/>
          <p:cNvSpPr/>
          <p:nvPr/>
        </p:nvSpPr>
        <p:spPr>
          <a:xfrm>
            <a:off x="113665" y="67945"/>
            <a:ext cx="12023725" cy="6682740"/>
          </a:xfrm>
          <a:prstGeom prst="rect">
            <a:avLst/>
          </a:prstGeom>
          <a:gradFill flip="none" rotWithShape="1">
            <a:gsLst>
              <a:gs pos="0">
                <a:schemeClr val="bg1">
                  <a:alpha val="88000"/>
                </a:schemeClr>
              </a:gs>
              <a:gs pos="84000">
                <a:schemeClr val="bg1">
                  <a:alpha val="90000"/>
                  <a:lumMod val="95000"/>
                </a:schemeClr>
              </a:gs>
            </a:gsLst>
            <a:lin ang="16200000" scaled="1"/>
            <a:tileRect/>
          </a:gra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647700" algn="just">
              <a:lnSpc>
                <a:spcPct val="150000"/>
              </a:lnSpc>
            </a:pPr>
            <a:r>
              <a:rPr lang="zh-CN" altLang="en-US" dirty="0">
                <a:latin typeface="Times New Roman" panose="02020603050405020304" pitchFamily="18" charset="0"/>
                <a:ea typeface="等线" panose="02010600030101010101" charset="-122"/>
                <a:sym typeface="+mn-ea"/>
              </a:rPr>
              <a:t>。</a:t>
            </a:r>
            <a:endParaRPr lang="zh-CN" altLang="en-US" dirty="0">
              <a:latin typeface="Times New Roman" panose="02020603050405020304" pitchFamily="18" charset="0"/>
              <a:ea typeface="等线" panose="02010600030101010101" charset="-122"/>
              <a:sym typeface="+mn-ea"/>
            </a:endParaRPr>
          </a:p>
        </p:txBody>
      </p:sp>
      <p:pic>
        <p:nvPicPr>
          <p:cNvPr id="3" name="图片 2"/>
          <p:cNvPicPr/>
          <p:nvPr/>
        </p:nvPicPr>
        <p:blipFill>
          <a:blip r:embed="rId2">
            <a:clrChange>
              <a:clrFrom>
                <a:srgbClr val="FFFFFF">
                  <a:alpha val="100000"/>
                </a:srgbClr>
              </a:clrFrom>
              <a:clrTo>
                <a:srgbClr val="FFFFFF">
                  <a:alpha val="100000"/>
                  <a:alpha val="0"/>
                </a:srgbClr>
              </a:clrTo>
            </a:clrChange>
            <a:lum bright="-18000" contrast="18000"/>
            <a:extLst>
              <a:ext uri="{28A0092B-C50C-407E-A947-70E740481C1C}">
                <a14:useLocalDpi xmlns:a14="http://schemas.microsoft.com/office/drawing/2010/main" val="0"/>
              </a:ext>
            </a:extLst>
          </a:blip>
          <a:srcRect/>
          <a:stretch>
            <a:fillRect/>
          </a:stretch>
        </p:blipFill>
        <p:spPr>
          <a:xfrm>
            <a:off x="185420" y="67945"/>
            <a:ext cx="2343785" cy="1073785"/>
          </a:xfrm>
          <a:prstGeom prst="rect">
            <a:avLst/>
          </a:prstGeom>
          <a:noFill/>
          <a:ln>
            <a:noFill/>
          </a:ln>
        </p:spPr>
      </p:pic>
      <p:sp>
        <p:nvSpPr>
          <p:cNvPr id="35846" name="文本框 17"/>
          <p:cNvSpPr txBox="1"/>
          <p:nvPr/>
        </p:nvSpPr>
        <p:spPr>
          <a:xfrm>
            <a:off x="2662555" y="2853055"/>
            <a:ext cx="7040880" cy="922020"/>
          </a:xfrm>
          <a:prstGeom prst="rect">
            <a:avLst/>
          </a:prstGeom>
          <a:noFill/>
          <a:ln w="9525">
            <a:noFill/>
          </a:ln>
        </p:spPr>
        <p:txBody>
          <a:bodyPr wrap="none">
            <a:spAutoFit/>
          </a:bodyPr>
          <a:p>
            <a:pPr algn="ctr" eaLnBrk="1" hangingPunct="1"/>
            <a:r>
              <a:rPr sz="5400" b="1" dirty="0">
                <a:solidFill>
                  <a:srgbClr val="003B6A"/>
                </a:solidFill>
                <a:latin typeface="Times New Roman" panose="02020603050405020304" pitchFamily="18" charset="0"/>
                <a:ea typeface="等线" panose="02010600030101010101" charset="-122"/>
              </a:rPr>
              <a:t>为什么选择法学专业？</a:t>
            </a:r>
            <a:endParaRPr lang="zh-CN" altLang="zh-CN" sz="5400" b="1" dirty="0">
              <a:solidFill>
                <a:srgbClr val="003B6A"/>
              </a:solidFill>
              <a:latin typeface="Times New Roman" panose="02020603050405020304" pitchFamily="18" charset="0"/>
              <a:ea typeface="等线" panose="02010600030101010101" charset="-122"/>
            </a:endParaRPr>
          </a:p>
        </p:txBody>
      </p:sp>
    </p:spTree>
  </p:cSld>
  <p:clrMapOvr>
    <a:masterClrMapping/>
  </p:clrMapOvr>
  <p:transition/>
  <p:timing>
    <p:tnLst>
      <p:par>
        <p:cTn id="1" dur="indefinite" restart="never" nodeType="tmRoot"/>
      </p:par>
    </p:tnLst>
  </p:timing>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文本框 1"/>
          <p:cNvSpPr txBox="1"/>
          <p:nvPr/>
        </p:nvSpPr>
        <p:spPr>
          <a:xfrm>
            <a:off x="843280" y="252730"/>
            <a:ext cx="4503420" cy="645160"/>
          </a:xfrm>
          <a:prstGeom prst="rect">
            <a:avLst/>
          </a:prstGeom>
          <a:noFill/>
          <a:ln w="9525">
            <a:noFill/>
          </a:ln>
        </p:spPr>
        <p:txBody>
          <a:bodyPr wrap="square">
            <a:spAutoFit/>
          </a:bodyPr>
          <a:lstStyle/>
          <a:p>
            <a:pPr eaLnBrk="1" hangingPunct="1"/>
            <a:r>
              <a:rPr lang="zh-CN" altLang="en-US" sz="3600" b="1" dirty="0">
                <a:solidFill>
                  <a:schemeClr val="bg1"/>
                </a:solidFill>
                <a:latin typeface="Times New Roman" panose="02020603050405020304" pitchFamily="18" charset="0"/>
                <a:ea typeface="等线" panose="02010600030101010101" charset="-122"/>
              </a:rPr>
              <a:t>为什么选择法学？</a:t>
            </a:r>
            <a:endParaRPr lang="zh-CN" altLang="en-US" sz="3600" b="1" dirty="0">
              <a:solidFill>
                <a:schemeClr val="bg1"/>
              </a:solidFill>
              <a:latin typeface="Times New Roman" panose="02020603050405020304" pitchFamily="18" charset="0"/>
              <a:ea typeface="等线" panose="02010600030101010101" charset="-122"/>
            </a:endParaRPr>
          </a:p>
        </p:txBody>
      </p:sp>
      <p:grpSp>
        <p:nvGrpSpPr>
          <p:cNvPr id="38915" name="组合 7"/>
          <p:cNvGrpSpPr/>
          <p:nvPr/>
        </p:nvGrpSpPr>
        <p:grpSpPr>
          <a:xfrm>
            <a:off x="283845" y="1281430"/>
            <a:ext cx="7059930" cy="4967605"/>
            <a:chOff x="5279" y="2416"/>
            <a:chExt cx="8643" cy="7823"/>
          </a:xfrm>
        </p:grpSpPr>
        <p:sp>
          <p:nvSpPr>
            <p:cNvPr id="38916" name="Freeform 3"/>
            <p:cNvSpPr/>
            <p:nvPr>
              <p:custDataLst>
                <p:tags r:id="rId1"/>
              </p:custDataLst>
            </p:nvPr>
          </p:nvSpPr>
          <p:spPr>
            <a:xfrm>
              <a:off x="5279" y="5933"/>
              <a:ext cx="8643" cy="790"/>
            </a:xfrm>
            <a:custGeom>
              <a:avLst/>
              <a:gdLst/>
              <a:ahLst/>
              <a:cxnLst>
                <a:cxn ang="0">
                  <a:pos x="8643" y="394"/>
                </a:cxn>
                <a:cxn ang="0">
                  <a:pos x="8085" y="0"/>
                </a:cxn>
                <a:cxn ang="0">
                  <a:pos x="8085" y="313"/>
                </a:cxn>
                <a:cxn ang="0">
                  <a:pos x="558" y="313"/>
                </a:cxn>
                <a:cxn ang="0">
                  <a:pos x="558" y="0"/>
                </a:cxn>
                <a:cxn ang="0">
                  <a:pos x="0" y="394"/>
                </a:cxn>
                <a:cxn ang="0">
                  <a:pos x="558" y="790"/>
                </a:cxn>
                <a:cxn ang="0">
                  <a:pos x="558" y="508"/>
                </a:cxn>
                <a:cxn ang="0">
                  <a:pos x="8085" y="508"/>
                </a:cxn>
                <a:cxn ang="0">
                  <a:pos x="8085" y="790"/>
                </a:cxn>
                <a:cxn ang="0">
                  <a:pos x="8643" y="394"/>
                </a:cxn>
              </a:cxnLst>
              <a:rect l="0" t="0" r="0" b="0"/>
              <a:pathLst>
                <a:path w="3020" h="305">
                  <a:moveTo>
                    <a:pt x="3020" y="152"/>
                  </a:moveTo>
                  <a:lnTo>
                    <a:pt x="2825" y="0"/>
                  </a:lnTo>
                  <a:lnTo>
                    <a:pt x="2825" y="121"/>
                  </a:lnTo>
                  <a:lnTo>
                    <a:pt x="195" y="121"/>
                  </a:lnTo>
                  <a:lnTo>
                    <a:pt x="195" y="0"/>
                  </a:lnTo>
                  <a:lnTo>
                    <a:pt x="0" y="152"/>
                  </a:lnTo>
                  <a:lnTo>
                    <a:pt x="195" y="305"/>
                  </a:lnTo>
                  <a:lnTo>
                    <a:pt x="195" y="196"/>
                  </a:lnTo>
                  <a:lnTo>
                    <a:pt x="2825" y="196"/>
                  </a:lnTo>
                  <a:lnTo>
                    <a:pt x="2825" y="305"/>
                  </a:lnTo>
                  <a:lnTo>
                    <a:pt x="3020" y="152"/>
                  </a:lnTo>
                  <a:close/>
                </a:path>
              </a:pathLst>
            </a:custGeom>
            <a:solidFill>
              <a:srgbClr val="4D576B">
                <a:alpha val="100000"/>
              </a:srgbClr>
            </a:solidFill>
            <a:ln w="9525">
              <a:noFill/>
            </a:ln>
          </p:spPr>
          <p:txBody>
            <a:bodyPr/>
            <a:lstStyle/>
            <a:p>
              <a:endParaRPr lang="zh-CN" altLang="en-US"/>
            </a:p>
          </p:txBody>
        </p:sp>
        <p:sp>
          <p:nvSpPr>
            <p:cNvPr id="38917" name="Freeform 4"/>
            <p:cNvSpPr/>
            <p:nvPr>
              <p:custDataLst>
                <p:tags r:id="rId2"/>
              </p:custDataLst>
            </p:nvPr>
          </p:nvSpPr>
          <p:spPr>
            <a:xfrm>
              <a:off x="9203" y="2416"/>
              <a:ext cx="787" cy="7823"/>
            </a:xfrm>
            <a:custGeom>
              <a:avLst/>
              <a:gdLst/>
              <a:ahLst/>
              <a:cxnLst>
                <a:cxn ang="0">
                  <a:pos x="476" y="505"/>
                </a:cxn>
                <a:cxn ang="0">
                  <a:pos x="787" y="505"/>
                </a:cxn>
                <a:cxn ang="0">
                  <a:pos x="394" y="0"/>
                </a:cxn>
                <a:cxn ang="0">
                  <a:pos x="0" y="505"/>
                </a:cxn>
                <a:cxn ang="0">
                  <a:pos x="280" y="505"/>
                </a:cxn>
                <a:cxn ang="0">
                  <a:pos x="280" y="7318"/>
                </a:cxn>
                <a:cxn ang="0">
                  <a:pos x="0" y="7318"/>
                </a:cxn>
                <a:cxn ang="0">
                  <a:pos x="394" y="7823"/>
                </a:cxn>
                <a:cxn ang="0">
                  <a:pos x="787" y="7318"/>
                </a:cxn>
                <a:cxn ang="0">
                  <a:pos x="476" y="7318"/>
                </a:cxn>
                <a:cxn ang="0">
                  <a:pos x="476" y="505"/>
                </a:cxn>
              </a:cxnLst>
              <a:rect l="0" t="0" r="0" b="0"/>
              <a:pathLst>
                <a:path w="304" h="3021">
                  <a:moveTo>
                    <a:pt x="184" y="195"/>
                  </a:moveTo>
                  <a:lnTo>
                    <a:pt x="304" y="195"/>
                  </a:lnTo>
                  <a:lnTo>
                    <a:pt x="152" y="0"/>
                  </a:lnTo>
                  <a:lnTo>
                    <a:pt x="0" y="195"/>
                  </a:lnTo>
                  <a:lnTo>
                    <a:pt x="108" y="195"/>
                  </a:lnTo>
                  <a:lnTo>
                    <a:pt x="108" y="2826"/>
                  </a:lnTo>
                  <a:lnTo>
                    <a:pt x="0" y="2826"/>
                  </a:lnTo>
                  <a:lnTo>
                    <a:pt x="152" y="3021"/>
                  </a:lnTo>
                  <a:lnTo>
                    <a:pt x="304" y="2826"/>
                  </a:lnTo>
                  <a:lnTo>
                    <a:pt x="184" y="2826"/>
                  </a:lnTo>
                  <a:lnTo>
                    <a:pt x="184" y="195"/>
                  </a:lnTo>
                  <a:close/>
                </a:path>
              </a:pathLst>
            </a:custGeom>
            <a:solidFill>
              <a:srgbClr val="4D576B">
                <a:alpha val="100000"/>
              </a:srgbClr>
            </a:solidFill>
            <a:ln w="9525">
              <a:noFill/>
            </a:ln>
          </p:spPr>
          <p:txBody>
            <a:bodyPr/>
            <a:lstStyle/>
            <a:p>
              <a:endParaRPr lang="zh-CN" altLang="en-US"/>
            </a:p>
          </p:txBody>
        </p:sp>
        <p:sp>
          <p:nvSpPr>
            <p:cNvPr id="49" name="Rounded Rectangle 7"/>
            <p:cNvSpPr/>
            <p:nvPr>
              <p:custDataLst>
                <p:tags r:id="rId3"/>
              </p:custDataLst>
            </p:nvPr>
          </p:nvSpPr>
          <p:spPr>
            <a:xfrm>
              <a:off x="5686" y="3264"/>
              <a:ext cx="3602" cy="2735"/>
            </a:xfrm>
            <a:prstGeom prst="roundRect">
              <a:avLst/>
            </a:prstGeom>
            <a:solidFill>
              <a:srgbClr val="1F74AD"/>
            </a:solidFill>
            <a:ln>
              <a:noFill/>
            </a:ln>
            <a:effectLst>
              <a:outerShdw blurRad="50800" dist="38100" dir="2700000" algn="tl" rotWithShape="0">
                <a:prstClr val="black">
                  <a:alpha val="40000"/>
                </a:prstClr>
              </a:outerShdw>
            </a:effectLst>
          </p:spPr>
          <p:style>
            <a:lnRef idx="2">
              <a:srgbClr val="1F74AD">
                <a:shade val="50000"/>
              </a:srgbClr>
            </a:lnRef>
            <a:fillRef idx="1">
              <a:srgbClr val="1F74AD"/>
            </a:fillRef>
            <a:effectRef idx="0">
              <a:srgbClr val="1F74AD"/>
            </a:effectRef>
            <a:fontRef idx="minor">
              <a:sysClr val="window" lastClr="FFFFFF"/>
            </a:fontRef>
          </p:style>
          <p:txBody>
            <a:bodyPr anchor="ctr"/>
            <a:lstStyle/>
            <a:p>
              <a:pPr marL="0" marR="0" lvl="0" indent="0" algn="ctr" defTabSz="457200" rtl="0" eaLnBrk="1" fontAlgn="base" latinLnBrk="0" hangingPunct="1">
                <a:lnSpc>
                  <a:spcPct val="100000"/>
                </a:lnSpc>
                <a:spcBef>
                  <a:spcPct val="0"/>
                </a:spcBef>
                <a:spcAft>
                  <a:spcPct val="0"/>
                </a:spcAft>
                <a:buClrTx/>
                <a:buSzTx/>
                <a:buFontTx/>
                <a:buNone/>
                <a:defRPr/>
              </a:pPr>
              <a:endParaRPr kumimoji="0" lang="id-ID" sz="1800" b="0" i="0" u="none" strike="noStrike" kern="1200" cap="none" spc="0" normalizeH="0" baseline="0" noProof="1">
                <a:ln>
                  <a:noFill/>
                </a:ln>
                <a:solidFill>
                  <a:sysClr val="window" lastClr="FFFFFF"/>
                </a:solidFill>
                <a:effectLst/>
                <a:uLnTx/>
                <a:uFillTx/>
                <a:latin typeface="+mn-lt"/>
                <a:ea typeface="微软雅黑" panose="020B0503020204020204" charset="-122"/>
                <a:cs typeface="+mn-cs"/>
                <a:sym typeface="Arial" panose="020B0604020202020204" pitchFamily="34" charset="0"/>
              </a:endParaRPr>
            </a:p>
          </p:txBody>
        </p:sp>
        <p:sp>
          <p:nvSpPr>
            <p:cNvPr id="50" name="TextBox 49"/>
            <p:cNvSpPr txBox="1"/>
            <p:nvPr>
              <p:custDataLst>
                <p:tags r:id="rId4"/>
              </p:custDataLst>
            </p:nvPr>
          </p:nvSpPr>
          <p:spPr>
            <a:xfrm>
              <a:off x="5598" y="3264"/>
              <a:ext cx="3536" cy="2735"/>
            </a:xfrm>
            <a:prstGeom prst="roundRect">
              <a:avLst/>
            </a:prstGeom>
            <a:noFill/>
          </p:spPr>
          <p:txBody>
            <a:bodyPr anchor="ctr"/>
            <a:lstStyle/>
            <a:p>
              <a:pPr marR="0" algn="ctr" defTabSz="457200" eaLnBrk="1" hangingPunct="1">
                <a:lnSpc>
                  <a:spcPct val="150000"/>
                </a:lnSpc>
                <a:buClrTx/>
                <a:buSzTx/>
                <a:buFontTx/>
                <a:buNone/>
                <a:defRPr/>
              </a:pPr>
              <a:r>
                <a:rPr kumimoji="0" lang="zh-CN" altLang="en-US" sz="2400" b="1" kern="1200" cap="none" spc="300" normalizeH="0" baseline="0" noProof="1">
                  <a:solidFill>
                    <a:sysClr val="window" lastClr="FFFFFF"/>
                  </a:solidFill>
                  <a:latin typeface="Times New Roman" panose="02020603050405020304" pitchFamily="18" charset="0"/>
                  <a:ea typeface="等线" panose="02010600030101010101" charset="-122"/>
                  <a:cs typeface="+mn-cs"/>
                  <a:sym typeface="Arial" panose="020B0604020202020204" pitchFamily="34" charset="0"/>
                </a:rPr>
                <a:t>法律知识</a:t>
              </a:r>
              <a:endParaRPr kumimoji="0" lang="zh-CN" altLang="en-US" sz="2400" b="1" kern="1200" cap="none" spc="300" normalizeH="0" baseline="0" noProof="1">
                <a:solidFill>
                  <a:sysClr val="window" lastClr="FFFFFF"/>
                </a:solidFill>
                <a:latin typeface="Times New Roman" panose="02020603050405020304" pitchFamily="18" charset="0"/>
                <a:ea typeface="等线" panose="02010600030101010101" charset="-122"/>
                <a:cs typeface="+mn-cs"/>
                <a:sym typeface="Arial" panose="020B0604020202020204" pitchFamily="34" charset="0"/>
              </a:endParaRPr>
            </a:p>
            <a:p>
              <a:pPr marR="0" algn="ctr" defTabSz="457200" eaLnBrk="1" hangingPunct="1">
                <a:lnSpc>
                  <a:spcPct val="150000"/>
                </a:lnSpc>
                <a:buClrTx/>
                <a:buSzTx/>
                <a:buFontTx/>
                <a:buNone/>
                <a:defRPr/>
              </a:pPr>
              <a:r>
                <a:rPr kumimoji="0" lang="zh-CN" altLang="en-US" sz="1400" b="1" kern="1200" cap="none" spc="300" normalizeH="0" baseline="0" noProof="1">
                  <a:solidFill>
                    <a:sysClr val="window" lastClr="FFFFFF"/>
                  </a:solidFill>
                  <a:latin typeface="Times New Roman" panose="02020603050405020304" pitchFamily="18" charset="0"/>
                  <a:ea typeface="等线" panose="02010600030101010101" charset="-122"/>
                  <a:cs typeface="+mn-cs"/>
                  <a:sym typeface="Arial" panose="020B0604020202020204" pitchFamily="34" charset="0"/>
                </a:rPr>
                <a:t>维护权利、寻找自我</a:t>
              </a:r>
              <a:endParaRPr kumimoji="0" lang="zh-CN" altLang="en-US" sz="1400" b="1" kern="1200" cap="none" spc="300" normalizeH="0" baseline="0" noProof="1">
                <a:solidFill>
                  <a:sysClr val="window" lastClr="FFFFFF"/>
                </a:solidFill>
                <a:latin typeface="Times New Roman" panose="02020603050405020304" pitchFamily="18" charset="0"/>
                <a:ea typeface="等线" panose="02010600030101010101" charset="-122"/>
                <a:cs typeface="+mn-cs"/>
                <a:sym typeface="Arial" panose="020B0604020202020204" pitchFamily="34" charset="0"/>
              </a:endParaRPr>
            </a:p>
          </p:txBody>
        </p:sp>
        <p:sp>
          <p:nvSpPr>
            <p:cNvPr id="53" name="Rounded Rectangle 12"/>
            <p:cNvSpPr/>
            <p:nvPr>
              <p:custDataLst>
                <p:tags r:id="rId5"/>
              </p:custDataLst>
            </p:nvPr>
          </p:nvSpPr>
          <p:spPr>
            <a:xfrm>
              <a:off x="9888" y="3241"/>
              <a:ext cx="3520" cy="2738"/>
            </a:xfrm>
            <a:prstGeom prst="roundRect">
              <a:avLst/>
            </a:prstGeom>
            <a:solidFill>
              <a:sysClr val="window" lastClr="FFFFFF">
                <a:lumMod val="85000"/>
              </a:sysClr>
            </a:solidFill>
            <a:ln>
              <a:noFill/>
            </a:ln>
            <a:effectLst>
              <a:outerShdw blurRad="50800" dist="38100" dir="2700000" algn="tl" rotWithShape="0">
                <a:prstClr val="black">
                  <a:alpha val="40000"/>
                </a:prstClr>
              </a:outerShdw>
            </a:effectLst>
          </p:spPr>
          <p:style>
            <a:lnRef idx="2">
              <a:srgbClr val="1F74AD">
                <a:shade val="50000"/>
              </a:srgbClr>
            </a:lnRef>
            <a:fillRef idx="1">
              <a:srgbClr val="1F74AD"/>
            </a:fillRef>
            <a:effectRef idx="0">
              <a:srgbClr val="1F74AD"/>
            </a:effectRef>
            <a:fontRef idx="minor">
              <a:sysClr val="window" lastClr="FFFFFF"/>
            </a:fontRef>
          </p:style>
          <p:txBody>
            <a:bodyPr anchor="ctr"/>
            <a:lstStyle/>
            <a:p>
              <a:pPr marL="0" marR="0" lvl="0" indent="0" algn="ctr" defTabSz="457200" rtl="0" eaLnBrk="1" fontAlgn="base" latinLnBrk="0" hangingPunct="1">
                <a:lnSpc>
                  <a:spcPct val="100000"/>
                </a:lnSpc>
                <a:spcBef>
                  <a:spcPct val="0"/>
                </a:spcBef>
                <a:spcAft>
                  <a:spcPct val="0"/>
                </a:spcAft>
                <a:buClrTx/>
                <a:buSzTx/>
                <a:buFontTx/>
                <a:buNone/>
                <a:defRPr/>
              </a:pPr>
              <a:endParaRPr kumimoji="0" lang="id-ID" sz="1800" b="0" i="0" u="none" strike="noStrike" kern="1200" cap="none" spc="0" normalizeH="0" baseline="0" noProof="1">
                <a:ln>
                  <a:noFill/>
                </a:ln>
                <a:solidFill>
                  <a:sysClr val="window" lastClr="FFFFFF"/>
                </a:solidFill>
                <a:effectLst/>
                <a:uLnTx/>
                <a:uFillTx/>
                <a:latin typeface="+mn-lt"/>
                <a:ea typeface="微软雅黑" panose="020B0503020204020204" charset="-122"/>
                <a:cs typeface="+mn-cs"/>
                <a:sym typeface="Arial" panose="020B0604020202020204" pitchFamily="34" charset="0"/>
              </a:endParaRPr>
            </a:p>
          </p:txBody>
        </p:sp>
        <p:sp>
          <p:nvSpPr>
            <p:cNvPr id="54" name="TextBox 53"/>
            <p:cNvSpPr txBox="1"/>
            <p:nvPr>
              <p:custDataLst>
                <p:tags r:id="rId6"/>
              </p:custDataLst>
            </p:nvPr>
          </p:nvSpPr>
          <p:spPr>
            <a:xfrm>
              <a:off x="9888" y="3241"/>
              <a:ext cx="3520" cy="2758"/>
            </a:xfrm>
            <a:prstGeom prst="roundRect">
              <a:avLst/>
            </a:prstGeom>
            <a:noFill/>
          </p:spPr>
          <p:txBody>
            <a:bodyPr anchor="ctr"/>
            <a:lstStyle/>
            <a:p>
              <a:pPr marR="0" algn="ctr" defTabSz="457200" eaLnBrk="1" hangingPunct="1">
                <a:lnSpc>
                  <a:spcPct val="150000"/>
                </a:lnSpc>
                <a:buClrTx/>
                <a:buSzTx/>
                <a:buFontTx/>
                <a:buNone/>
                <a:defRPr/>
              </a:pPr>
              <a:r>
                <a:rPr kumimoji="0" lang="zh-CN" altLang="en-US" sz="2400" b="1" kern="1200" cap="none" spc="300" normalizeH="0" baseline="0" noProof="1">
                  <a:solidFill>
                    <a:srgbClr val="1F74AD"/>
                  </a:solidFill>
                  <a:latin typeface="Times New Roman" panose="02020603050405020304" pitchFamily="18" charset="0"/>
                  <a:ea typeface="等线" panose="02010600030101010101" charset="-122"/>
                  <a:cs typeface="+mn-cs"/>
                  <a:sym typeface="Arial" panose="020B0604020202020204" pitchFamily="34" charset="0"/>
                </a:rPr>
                <a:t>法律思维</a:t>
              </a:r>
              <a:endParaRPr kumimoji="0" lang="zh-CN" altLang="en-US" sz="2400" b="1" kern="1200" cap="none" spc="300" normalizeH="0" baseline="0" noProof="1">
                <a:solidFill>
                  <a:srgbClr val="1F74AD"/>
                </a:solidFill>
                <a:latin typeface="Times New Roman" panose="02020603050405020304" pitchFamily="18" charset="0"/>
                <a:ea typeface="等线" panose="02010600030101010101" charset="-122"/>
                <a:cs typeface="+mn-cs"/>
                <a:sym typeface="Arial" panose="020B0604020202020204" pitchFamily="34" charset="0"/>
              </a:endParaRPr>
            </a:p>
            <a:p>
              <a:pPr marR="0" algn="ctr" defTabSz="457200" eaLnBrk="1" hangingPunct="1">
                <a:lnSpc>
                  <a:spcPct val="150000"/>
                </a:lnSpc>
                <a:buClrTx/>
                <a:buSzTx/>
                <a:buFontTx/>
                <a:buNone/>
                <a:defRPr/>
              </a:pPr>
              <a:r>
                <a:rPr kumimoji="0" lang="zh-CN" altLang="en-US" sz="1400" b="1" kern="1200" cap="none" spc="300" normalizeH="0" baseline="0" noProof="1">
                  <a:solidFill>
                    <a:srgbClr val="1F74AD"/>
                  </a:solidFill>
                  <a:latin typeface="Times New Roman" panose="02020603050405020304" pitchFamily="18" charset="0"/>
                  <a:ea typeface="等线" panose="02010600030101010101" charset="-122"/>
                  <a:cs typeface="+mn-cs"/>
                  <a:sym typeface="Arial" panose="020B0604020202020204" pitchFamily="34" charset="0"/>
                </a:rPr>
                <a:t>批判思考、全面分析</a:t>
              </a:r>
              <a:endParaRPr kumimoji="0" lang="zh-CN" altLang="en-US" sz="1400" b="1" kern="1200" cap="none" spc="300" normalizeH="0" baseline="0" noProof="1">
                <a:solidFill>
                  <a:srgbClr val="1F74AD"/>
                </a:solidFill>
                <a:latin typeface="Times New Roman" panose="02020603050405020304" pitchFamily="18" charset="0"/>
                <a:ea typeface="等线" panose="02010600030101010101" charset="-122"/>
                <a:cs typeface="+mn-cs"/>
                <a:sym typeface="Arial" panose="020B0604020202020204" pitchFamily="34" charset="0"/>
              </a:endParaRPr>
            </a:p>
          </p:txBody>
        </p:sp>
        <p:sp>
          <p:nvSpPr>
            <p:cNvPr id="57" name="Rounded Rectangle 17"/>
            <p:cNvSpPr/>
            <p:nvPr>
              <p:custDataLst>
                <p:tags r:id="rId7"/>
              </p:custDataLst>
            </p:nvPr>
          </p:nvSpPr>
          <p:spPr>
            <a:xfrm>
              <a:off x="5686" y="6709"/>
              <a:ext cx="3602" cy="2735"/>
            </a:xfrm>
            <a:prstGeom prst="roundRect">
              <a:avLst/>
            </a:prstGeom>
            <a:solidFill>
              <a:sysClr val="window" lastClr="FFFFFF">
                <a:lumMod val="85000"/>
              </a:sysClr>
            </a:solidFill>
            <a:ln>
              <a:noFill/>
            </a:ln>
            <a:effectLst>
              <a:outerShdw blurRad="50800" dist="38100" dir="2700000" algn="tl" rotWithShape="0">
                <a:prstClr val="black">
                  <a:alpha val="40000"/>
                </a:prstClr>
              </a:outerShdw>
            </a:effectLst>
          </p:spPr>
          <p:style>
            <a:lnRef idx="2">
              <a:srgbClr val="1F74AD">
                <a:shade val="50000"/>
              </a:srgbClr>
            </a:lnRef>
            <a:fillRef idx="1">
              <a:srgbClr val="1F74AD"/>
            </a:fillRef>
            <a:effectRef idx="0">
              <a:srgbClr val="1F74AD"/>
            </a:effectRef>
            <a:fontRef idx="minor">
              <a:sysClr val="window" lastClr="FFFFFF"/>
            </a:fontRef>
          </p:style>
          <p:txBody>
            <a:bodyPr anchor="ctr"/>
            <a:lstStyle/>
            <a:p>
              <a:pPr marL="0" marR="0" lvl="0" indent="0" algn="ctr" defTabSz="457200" rtl="0" eaLnBrk="1" fontAlgn="base" latinLnBrk="0" hangingPunct="1">
                <a:lnSpc>
                  <a:spcPct val="100000"/>
                </a:lnSpc>
                <a:spcBef>
                  <a:spcPct val="0"/>
                </a:spcBef>
                <a:spcAft>
                  <a:spcPct val="0"/>
                </a:spcAft>
                <a:buClrTx/>
                <a:buSzTx/>
                <a:buFontTx/>
                <a:buNone/>
                <a:defRPr/>
              </a:pPr>
              <a:endParaRPr kumimoji="0" lang="id-ID" sz="1800" b="0" i="0" u="none" strike="noStrike" kern="1200" cap="none" spc="0" normalizeH="0" baseline="0" noProof="1">
                <a:ln>
                  <a:noFill/>
                </a:ln>
                <a:solidFill>
                  <a:sysClr val="window" lastClr="FFFFFF"/>
                </a:solidFill>
                <a:effectLst/>
                <a:uLnTx/>
                <a:uFillTx/>
                <a:latin typeface="+mn-lt"/>
                <a:ea typeface="微软雅黑" panose="020B0503020204020204" charset="-122"/>
                <a:cs typeface="+mn-cs"/>
                <a:sym typeface="Arial" panose="020B0604020202020204" pitchFamily="34" charset="0"/>
              </a:endParaRPr>
            </a:p>
          </p:txBody>
        </p:sp>
        <p:sp>
          <p:nvSpPr>
            <p:cNvPr id="58" name="TextBox 57"/>
            <p:cNvSpPr txBox="1"/>
            <p:nvPr>
              <p:custDataLst>
                <p:tags r:id="rId8"/>
              </p:custDataLst>
            </p:nvPr>
          </p:nvSpPr>
          <p:spPr>
            <a:xfrm>
              <a:off x="5735" y="6725"/>
              <a:ext cx="3553" cy="2627"/>
            </a:xfrm>
            <a:prstGeom prst="roundRect">
              <a:avLst/>
            </a:prstGeom>
            <a:noFill/>
          </p:spPr>
          <p:txBody>
            <a:bodyPr anchor="ctr"/>
            <a:lstStyle/>
            <a:p>
              <a:pPr marR="0" algn="ctr" defTabSz="457200" eaLnBrk="1" hangingPunct="1">
                <a:lnSpc>
                  <a:spcPct val="150000"/>
                </a:lnSpc>
                <a:buClrTx/>
                <a:buSzTx/>
                <a:buFontTx/>
                <a:buNone/>
                <a:defRPr/>
              </a:pPr>
              <a:r>
                <a:rPr lang="zh-CN" altLang="en-US" sz="2400" b="1" spc="300">
                  <a:solidFill>
                    <a:srgbClr val="1F74AD"/>
                  </a:solidFill>
                  <a:latin typeface="Times New Roman" panose="02020603050405020304" pitchFamily="18" charset="0"/>
                  <a:ea typeface="等线" panose="02010600030101010101" charset="-122"/>
                  <a:sym typeface="Arial" panose="020B0604020202020204" pitchFamily="34" charset="0"/>
                </a:rPr>
                <a:t>法律技能</a:t>
              </a:r>
              <a:endParaRPr lang="zh-CN" altLang="en-US" sz="2400" b="1" spc="300">
                <a:solidFill>
                  <a:srgbClr val="1F74AD"/>
                </a:solidFill>
                <a:latin typeface="Times New Roman" panose="02020603050405020304" pitchFamily="18" charset="0"/>
                <a:ea typeface="等线" panose="02010600030101010101" charset="-122"/>
                <a:sym typeface="Arial" panose="020B0604020202020204" pitchFamily="34" charset="0"/>
              </a:endParaRPr>
            </a:p>
            <a:p>
              <a:pPr marR="0" algn="ctr" defTabSz="457200" eaLnBrk="1" hangingPunct="1">
                <a:lnSpc>
                  <a:spcPct val="150000"/>
                </a:lnSpc>
                <a:buClrTx/>
                <a:buSzTx/>
                <a:buFontTx/>
                <a:buNone/>
                <a:defRPr/>
              </a:pPr>
              <a:r>
                <a:rPr kumimoji="0" lang="zh-CN" altLang="en-US" sz="1400" b="1" kern="1200" cap="none" spc="300" normalizeH="0" baseline="0" noProof="1">
                  <a:solidFill>
                    <a:srgbClr val="1F74AD"/>
                  </a:solidFill>
                  <a:latin typeface="Times New Roman" panose="02020603050405020304" pitchFamily="18" charset="0"/>
                  <a:ea typeface="等线" panose="02010600030101010101" charset="-122"/>
                  <a:cs typeface="+mn-cs"/>
                  <a:sym typeface="Arial" panose="020B0604020202020204" pitchFamily="34" charset="0"/>
                </a:rPr>
                <a:t>法学思维、辩证观点</a:t>
              </a:r>
              <a:endParaRPr kumimoji="0" lang="zh-CN" altLang="en-US" sz="1400" b="1" kern="1200" cap="none" spc="300" normalizeH="0" baseline="0" noProof="1">
                <a:solidFill>
                  <a:srgbClr val="1F74AD"/>
                </a:solidFill>
                <a:latin typeface="Times New Roman" panose="02020603050405020304" pitchFamily="18" charset="0"/>
                <a:ea typeface="等线" panose="02010600030101010101" charset="-122"/>
                <a:cs typeface="+mn-cs"/>
                <a:sym typeface="Arial" panose="020B0604020202020204" pitchFamily="34" charset="0"/>
              </a:endParaRPr>
            </a:p>
          </p:txBody>
        </p:sp>
        <p:sp>
          <p:nvSpPr>
            <p:cNvPr id="61" name="Rounded Rectangle 22"/>
            <p:cNvSpPr/>
            <p:nvPr>
              <p:custDataLst>
                <p:tags r:id="rId9"/>
              </p:custDataLst>
            </p:nvPr>
          </p:nvSpPr>
          <p:spPr>
            <a:xfrm>
              <a:off x="9867" y="6709"/>
              <a:ext cx="3542" cy="2735"/>
            </a:xfrm>
            <a:prstGeom prst="roundRect">
              <a:avLst/>
            </a:prstGeom>
            <a:solidFill>
              <a:srgbClr val="1F74AD"/>
            </a:solidFill>
            <a:ln>
              <a:noFill/>
            </a:ln>
            <a:effectLst>
              <a:outerShdw blurRad="50800" dist="38100" dir="2700000" algn="tl" rotWithShape="0">
                <a:prstClr val="black">
                  <a:alpha val="40000"/>
                </a:prstClr>
              </a:outerShdw>
            </a:effectLst>
          </p:spPr>
          <p:style>
            <a:lnRef idx="2">
              <a:srgbClr val="1F74AD">
                <a:shade val="50000"/>
              </a:srgbClr>
            </a:lnRef>
            <a:fillRef idx="1">
              <a:srgbClr val="1F74AD"/>
            </a:fillRef>
            <a:effectRef idx="0">
              <a:srgbClr val="1F74AD"/>
            </a:effectRef>
            <a:fontRef idx="minor">
              <a:sysClr val="window" lastClr="FFFFFF"/>
            </a:fontRef>
          </p:style>
          <p:txBody>
            <a:bodyPr anchor="ctr"/>
            <a:lstStyle/>
            <a:p>
              <a:pPr marL="0" marR="0" lvl="0" indent="0" algn="ctr" defTabSz="457200" rtl="0" eaLnBrk="1" fontAlgn="base" latinLnBrk="0" hangingPunct="1">
                <a:lnSpc>
                  <a:spcPct val="100000"/>
                </a:lnSpc>
                <a:spcBef>
                  <a:spcPct val="0"/>
                </a:spcBef>
                <a:spcAft>
                  <a:spcPct val="0"/>
                </a:spcAft>
                <a:buClrTx/>
                <a:buSzTx/>
                <a:buFontTx/>
                <a:buNone/>
                <a:defRPr/>
              </a:pPr>
              <a:endParaRPr kumimoji="0" lang="id-ID" sz="1800" b="0" i="0" u="none" strike="noStrike" kern="1200" cap="none" spc="0" normalizeH="0" baseline="0" noProof="1">
                <a:ln>
                  <a:noFill/>
                </a:ln>
                <a:solidFill>
                  <a:sysClr val="window" lastClr="FFFFFF"/>
                </a:solidFill>
                <a:effectLst/>
                <a:uLnTx/>
                <a:uFillTx/>
                <a:latin typeface="+mn-lt"/>
                <a:ea typeface="微软雅黑" panose="020B0503020204020204" charset="-122"/>
                <a:cs typeface="+mn-cs"/>
                <a:sym typeface="Arial" panose="020B0604020202020204" pitchFamily="34" charset="0"/>
              </a:endParaRPr>
            </a:p>
          </p:txBody>
        </p:sp>
        <p:sp>
          <p:nvSpPr>
            <p:cNvPr id="62" name="TextBox 61"/>
            <p:cNvSpPr txBox="1"/>
            <p:nvPr>
              <p:custDataLst>
                <p:tags r:id="rId10"/>
              </p:custDataLst>
            </p:nvPr>
          </p:nvSpPr>
          <p:spPr>
            <a:xfrm>
              <a:off x="9877" y="6824"/>
              <a:ext cx="3542" cy="2850"/>
            </a:xfrm>
            <a:prstGeom prst="roundRect">
              <a:avLst/>
            </a:prstGeom>
            <a:noFill/>
          </p:spPr>
          <p:txBody>
            <a:bodyPr anchor="ctr">
              <a:normAutofit/>
            </a:bodyPr>
            <a:lstStyle/>
            <a:p>
              <a:pPr marR="0" algn="ctr" defTabSz="457200" eaLnBrk="1" hangingPunct="1">
                <a:lnSpc>
                  <a:spcPct val="150000"/>
                </a:lnSpc>
                <a:buClrTx/>
                <a:buSzTx/>
                <a:buFontTx/>
                <a:buNone/>
                <a:defRPr/>
              </a:pPr>
              <a:r>
                <a:rPr lang="zh-CN" altLang="en-US" sz="2400" b="1" spc="300">
                  <a:solidFill>
                    <a:schemeClr val="bg1"/>
                  </a:solidFill>
                  <a:latin typeface="Times New Roman" panose="02020603050405020304" pitchFamily="18" charset="0"/>
                  <a:ea typeface="等线" panose="02010600030101010101" charset="-122"/>
                  <a:sym typeface="Arial" panose="020B0604020202020204" pitchFamily="34" charset="0"/>
                </a:rPr>
                <a:t>法律修养</a:t>
              </a:r>
              <a:endParaRPr lang="zh-CN" altLang="en-US" sz="2400" b="1" spc="300">
                <a:solidFill>
                  <a:schemeClr val="bg1"/>
                </a:solidFill>
                <a:latin typeface="Times New Roman" panose="02020603050405020304" pitchFamily="18" charset="0"/>
                <a:ea typeface="等线" panose="02010600030101010101" charset="-122"/>
                <a:sym typeface="Arial" panose="020B0604020202020204" pitchFamily="34" charset="0"/>
              </a:endParaRPr>
            </a:p>
            <a:p>
              <a:pPr marR="0" algn="ctr" defTabSz="457200" eaLnBrk="1" hangingPunct="1">
                <a:lnSpc>
                  <a:spcPct val="150000"/>
                </a:lnSpc>
                <a:buClrTx/>
                <a:buSzTx/>
                <a:buFontTx/>
                <a:buNone/>
                <a:defRPr/>
              </a:pPr>
              <a:r>
                <a:rPr lang="zh-CN" altLang="en-US" sz="1400" b="1" spc="300">
                  <a:solidFill>
                    <a:schemeClr val="bg1"/>
                  </a:solidFill>
                  <a:latin typeface="Times New Roman" panose="02020603050405020304" pitchFamily="18" charset="0"/>
                  <a:ea typeface="等线" panose="02010600030101010101" charset="-122"/>
                  <a:sym typeface="Arial" panose="020B0604020202020204" pitchFamily="34" charset="0"/>
                </a:rPr>
                <a:t>学以致用、类案分析</a:t>
              </a:r>
              <a:endParaRPr lang="zh-CN" altLang="en-US" sz="1400" b="1" spc="300">
                <a:solidFill>
                  <a:schemeClr val="bg1"/>
                </a:solidFill>
                <a:latin typeface="Times New Roman" panose="02020603050405020304" pitchFamily="18" charset="0"/>
                <a:ea typeface="等线" panose="02010600030101010101" charset="-122"/>
                <a:sym typeface="Arial" panose="020B0604020202020204" pitchFamily="34" charset="0"/>
              </a:endParaRPr>
            </a:p>
            <a:p>
              <a:pPr marR="0" algn="ctr" defTabSz="457200" eaLnBrk="1" hangingPunct="1">
                <a:lnSpc>
                  <a:spcPct val="120000"/>
                </a:lnSpc>
                <a:buClrTx/>
                <a:buSzTx/>
                <a:buFontTx/>
                <a:buNone/>
                <a:defRPr/>
              </a:pPr>
              <a:endParaRPr kumimoji="0" lang="zh-CN" altLang="en-US" sz="1400" b="1" kern="1200" cap="none" spc="300" normalizeH="0" baseline="0" noProof="1">
                <a:solidFill>
                  <a:schemeClr val="bg1"/>
                </a:solidFill>
                <a:latin typeface="Times New Roman" panose="02020603050405020304" pitchFamily="18" charset="0"/>
                <a:ea typeface="等线" panose="02010600030101010101" charset="-122"/>
                <a:cs typeface="+mn-cs"/>
                <a:sym typeface="Arial" panose="020B0604020202020204" pitchFamily="34" charset="0"/>
              </a:endParaRPr>
            </a:p>
          </p:txBody>
        </p:sp>
      </p:grpSp>
      <p:sp>
        <p:nvSpPr>
          <p:cNvPr id="4" name="文本框 3"/>
          <p:cNvSpPr txBox="1"/>
          <p:nvPr/>
        </p:nvSpPr>
        <p:spPr>
          <a:xfrm>
            <a:off x="7714615" y="1110615"/>
            <a:ext cx="4367530" cy="5077460"/>
          </a:xfrm>
          <a:prstGeom prst="rect">
            <a:avLst/>
          </a:prstGeom>
          <a:noFill/>
        </p:spPr>
        <p:txBody>
          <a:bodyPr wrap="square" rtlCol="0">
            <a:spAutoFit/>
          </a:bodyPr>
          <a:p>
            <a:pPr>
              <a:lnSpc>
                <a:spcPct val="150000"/>
              </a:lnSpc>
              <a:spcBef>
                <a:spcPts val="0"/>
              </a:spcBef>
              <a:spcAft>
                <a:spcPts val="0"/>
              </a:spcAft>
            </a:pPr>
            <a:r>
              <a:rPr lang="zh-CN" altLang="en-US" sz="2400" b="1">
                <a:solidFill>
                  <a:schemeClr val="accent5">
                    <a:lumMod val="75000"/>
                  </a:schemeClr>
                </a:solidFill>
                <a:latin typeface="Times New Roman" panose="02020603050405020304" pitchFamily="18" charset="0"/>
                <a:ea typeface="等线" panose="02010600030101010101" charset="-122"/>
                <a:cs typeface="+mj-ea"/>
              </a:rPr>
              <a:t>1．法律演讲与论辩</a:t>
            </a:r>
            <a:endParaRPr lang="zh-CN" altLang="en-US" sz="2400" b="1">
              <a:solidFill>
                <a:schemeClr val="accent5">
                  <a:lumMod val="75000"/>
                </a:schemeClr>
              </a:solidFill>
              <a:latin typeface="Times New Roman" panose="02020603050405020304" pitchFamily="18" charset="0"/>
              <a:ea typeface="等线" panose="02010600030101010101" charset="-122"/>
              <a:cs typeface="+mj-ea"/>
            </a:endParaRPr>
          </a:p>
          <a:p>
            <a:pPr>
              <a:lnSpc>
                <a:spcPct val="150000"/>
              </a:lnSpc>
              <a:spcBef>
                <a:spcPts val="0"/>
              </a:spcBef>
              <a:spcAft>
                <a:spcPts val="0"/>
              </a:spcAft>
            </a:pPr>
            <a:r>
              <a:rPr lang="zh-CN" altLang="en-US" sz="2400" b="1">
                <a:solidFill>
                  <a:schemeClr val="accent5">
                    <a:lumMod val="75000"/>
                  </a:schemeClr>
                </a:solidFill>
                <a:latin typeface="Times New Roman" panose="02020603050405020304" pitchFamily="18" charset="0"/>
                <a:ea typeface="等线" panose="02010600030101010101" charset="-122"/>
                <a:cs typeface="+mj-ea"/>
              </a:rPr>
              <a:t>2．法律文书写作</a:t>
            </a:r>
            <a:endParaRPr lang="zh-CN" altLang="en-US" sz="2400" b="1">
              <a:solidFill>
                <a:schemeClr val="accent5">
                  <a:lumMod val="75000"/>
                </a:schemeClr>
              </a:solidFill>
              <a:latin typeface="Times New Roman" panose="02020603050405020304" pitchFamily="18" charset="0"/>
              <a:ea typeface="等线" panose="02010600030101010101" charset="-122"/>
              <a:cs typeface="+mj-ea"/>
            </a:endParaRPr>
          </a:p>
          <a:p>
            <a:pPr>
              <a:lnSpc>
                <a:spcPct val="150000"/>
              </a:lnSpc>
              <a:spcBef>
                <a:spcPts val="0"/>
              </a:spcBef>
              <a:spcAft>
                <a:spcPts val="0"/>
              </a:spcAft>
            </a:pPr>
            <a:r>
              <a:rPr lang="zh-CN" altLang="en-US" sz="2400" b="1">
                <a:solidFill>
                  <a:schemeClr val="accent5">
                    <a:lumMod val="75000"/>
                  </a:schemeClr>
                </a:solidFill>
                <a:latin typeface="Times New Roman" panose="02020603050405020304" pitchFamily="18" charset="0"/>
                <a:ea typeface="等线" panose="02010600030101010101" charset="-122"/>
                <a:cs typeface="+mj-ea"/>
              </a:rPr>
              <a:t>3．疑难案例分析</a:t>
            </a:r>
            <a:endParaRPr lang="zh-CN" altLang="en-US" sz="2400" b="1">
              <a:solidFill>
                <a:schemeClr val="accent5">
                  <a:lumMod val="75000"/>
                </a:schemeClr>
              </a:solidFill>
              <a:latin typeface="Times New Roman" panose="02020603050405020304" pitchFamily="18" charset="0"/>
              <a:ea typeface="等线" panose="02010600030101010101" charset="-122"/>
              <a:cs typeface="+mj-ea"/>
            </a:endParaRPr>
          </a:p>
          <a:p>
            <a:pPr>
              <a:lnSpc>
                <a:spcPct val="150000"/>
              </a:lnSpc>
              <a:spcBef>
                <a:spcPts val="0"/>
              </a:spcBef>
              <a:spcAft>
                <a:spcPts val="0"/>
              </a:spcAft>
            </a:pPr>
            <a:r>
              <a:rPr lang="zh-CN" altLang="en-US" sz="2400" b="1">
                <a:solidFill>
                  <a:schemeClr val="accent5">
                    <a:lumMod val="75000"/>
                  </a:schemeClr>
                </a:solidFill>
                <a:latin typeface="Times New Roman" panose="02020603050405020304" pitchFamily="18" charset="0"/>
                <a:ea typeface="等线" panose="02010600030101010101" charset="-122"/>
                <a:cs typeface="+mj-ea"/>
              </a:rPr>
              <a:t>4．法律运行电子模拟</a:t>
            </a:r>
            <a:endParaRPr lang="zh-CN" altLang="en-US" sz="2400" b="1">
              <a:solidFill>
                <a:schemeClr val="accent5">
                  <a:lumMod val="75000"/>
                </a:schemeClr>
              </a:solidFill>
              <a:latin typeface="Times New Roman" panose="02020603050405020304" pitchFamily="18" charset="0"/>
              <a:ea typeface="等线" panose="02010600030101010101" charset="-122"/>
              <a:cs typeface="+mj-ea"/>
            </a:endParaRPr>
          </a:p>
          <a:p>
            <a:pPr>
              <a:lnSpc>
                <a:spcPct val="150000"/>
              </a:lnSpc>
              <a:spcBef>
                <a:spcPts val="0"/>
              </a:spcBef>
              <a:spcAft>
                <a:spcPts val="0"/>
              </a:spcAft>
            </a:pPr>
            <a:r>
              <a:rPr lang="zh-CN" altLang="en-US" sz="2400" b="1">
                <a:solidFill>
                  <a:schemeClr val="accent5">
                    <a:lumMod val="75000"/>
                  </a:schemeClr>
                </a:solidFill>
                <a:latin typeface="Times New Roman" panose="02020603050405020304" pitchFamily="18" charset="0"/>
                <a:ea typeface="等线" panose="02010600030101010101" charset="-122"/>
                <a:cs typeface="+mj-ea"/>
              </a:rPr>
              <a:t>5．现场勘查与执法模拟</a:t>
            </a:r>
            <a:endParaRPr lang="zh-CN" altLang="en-US" sz="2400" b="1">
              <a:solidFill>
                <a:schemeClr val="accent5">
                  <a:lumMod val="75000"/>
                </a:schemeClr>
              </a:solidFill>
              <a:latin typeface="Times New Roman" panose="02020603050405020304" pitchFamily="18" charset="0"/>
              <a:ea typeface="等线" panose="02010600030101010101" charset="-122"/>
              <a:cs typeface="+mj-ea"/>
            </a:endParaRPr>
          </a:p>
          <a:p>
            <a:pPr>
              <a:lnSpc>
                <a:spcPct val="150000"/>
              </a:lnSpc>
              <a:spcBef>
                <a:spcPts val="0"/>
              </a:spcBef>
              <a:spcAft>
                <a:spcPts val="0"/>
              </a:spcAft>
            </a:pPr>
            <a:r>
              <a:rPr lang="zh-CN" altLang="en-US" sz="2400" b="1">
                <a:solidFill>
                  <a:schemeClr val="accent5">
                    <a:lumMod val="75000"/>
                  </a:schemeClr>
                </a:solidFill>
                <a:latin typeface="Times New Roman" panose="02020603050405020304" pitchFamily="18" charset="0"/>
                <a:ea typeface="等线" panose="02010600030101010101" charset="-122"/>
                <a:cs typeface="+mj-ea"/>
              </a:rPr>
              <a:t>6．物证科学与技术实验</a:t>
            </a:r>
            <a:endParaRPr lang="zh-CN" altLang="en-US" sz="2400" b="1">
              <a:solidFill>
                <a:schemeClr val="accent5">
                  <a:lumMod val="75000"/>
                </a:schemeClr>
              </a:solidFill>
              <a:latin typeface="Times New Roman" panose="02020603050405020304" pitchFamily="18" charset="0"/>
              <a:ea typeface="等线" panose="02010600030101010101" charset="-122"/>
              <a:cs typeface="+mj-ea"/>
            </a:endParaRPr>
          </a:p>
          <a:p>
            <a:pPr>
              <a:lnSpc>
                <a:spcPct val="150000"/>
              </a:lnSpc>
              <a:spcBef>
                <a:spcPts val="0"/>
              </a:spcBef>
              <a:spcAft>
                <a:spcPts val="0"/>
              </a:spcAft>
            </a:pPr>
            <a:r>
              <a:rPr lang="zh-CN" altLang="en-US" sz="2400" b="1">
                <a:solidFill>
                  <a:schemeClr val="accent5">
                    <a:lumMod val="75000"/>
                  </a:schemeClr>
                </a:solidFill>
                <a:latin typeface="Times New Roman" panose="02020603050405020304" pitchFamily="18" charset="0"/>
                <a:ea typeface="等线" panose="02010600030101010101" charset="-122"/>
                <a:cs typeface="+mj-ea"/>
              </a:rPr>
              <a:t>7．模拟审判与仲裁实验</a:t>
            </a:r>
            <a:endParaRPr lang="zh-CN" altLang="en-US" sz="2400" b="1">
              <a:solidFill>
                <a:schemeClr val="accent5">
                  <a:lumMod val="75000"/>
                </a:schemeClr>
              </a:solidFill>
              <a:latin typeface="Times New Roman" panose="02020603050405020304" pitchFamily="18" charset="0"/>
              <a:ea typeface="等线" panose="02010600030101010101" charset="-122"/>
              <a:cs typeface="+mj-ea"/>
            </a:endParaRPr>
          </a:p>
          <a:p>
            <a:pPr>
              <a:lnSpc>
                <a:spcPct val="150000"/>
              </a:lnSpc>
              <a:spcBef>
                <a:spcPts val="0"/>
              </a:spcBef>
              <a:spcAft>
                <a:spcPts val="0"/>
              </a:spcAft>
            </a:pPr>
            <a:r>
              <a:rPr lang="zh-CN" altLang="en-US" sz="2400" b="1">
                <a:solidFill>
                  <a:schemeClr val="accent5">
                    <a:lumMod val="75000"/>
                  </a:schemeClr>
                </a:solidFill>
                <a:latin typeface="Times New Roman" panose="02020603050405020304" pitchFamily="18" charset="0"/>
                <a:ea typeface="等线" panose="02010600030101010101" charset="-122"/>
                <a:cs typeface="+mj-ea"/>
              </a:rPr>
              <a:t>8．法律实务实验</a:t>
            </a:r>
            <a:endParaRPr lang="zh-CN" altLang="en-US" sz="2400" b="1">
              <a:solidFill>
                <a:schemeClr val="accent5">
                  <a:lumMod val="75000"/>
                </a:schemeClr>
              </a:solidFill>
              <a:latin typeface="Times New Roman" panose="02020603050405020304" pitchFamily="18" charset="0"/>
              <a:ea typeface="等线" panose="02010600030101010101" charset="-122"/>
              <a:cs typeface="+mj-ea"/>
            </a:endParaRPr>
          </a:p>
          <a:p>
            <a:pPr>
              <a:lnSpc>
                <a:spcPct val="150000"/>
              </a:lnSpc>
              <a:spcBef>
                <a:spcPts val="0"/>
              </a:spcBef>
              <a:spcAft>
                <a:spcPts val="0"/>
              </a:spcAft>
            </a:pPr>
            <a:r>
              <a:rPr lang="zh-CN" altLang="en-US" sz="2400" b="1">
                <a:solidFill>
                  <a:schemeClr val="accent5">
                    <a:lumMod val="75000"/>
                  </a:schemeClr>
                </a:solidFill>
                <a:latin typeface="Times New Roman" panose="02020603050405020304" pitchFamily="18" charset="0"/>
                <a:ea typeface="等线" panose="02010600030101010101" charset="-122"/>
                <a:cs typeface="+mj-ea"/>
              </a:rPr>
              <a:t>9．法律诊所实验</a:t>
            </a:r>
            <a:endParaRPr lang="zh-CN" altLang="en-US" sz="2400" b="1">
              <a:solidFill>
                <a:schemeClr val="accent5">
                  <a:lumMod val="75000"/>
                </a:schemeClr>
              </a:solidFill>
              <a:latin typeface="Times New Roman" panose="02020603050405020304" pitchFamily="18" charset="0"/>
              <a:ea typeface="等线" panose="02010600030101010101" charset="-122"/>
              <a:cs typeface="+mj-ea"/>
            </a:endParaRPr>
          </a:p>
        </p:txBody>
      </p:sp>
    </p:spTree>
  </p:cSld>
  <p:clrMapOvr>
    <a:masterClrMapping/>
  </p:clrMapOvr>
  <p:timing>
    <p:tnLst>
      <p:par>
        <p:cTn id="1" dur="indefinite" restart="never" nodeType="tmRoot"/>
      </p:par>
    </p:tnLst>
  </p:timing>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文本框 1"/>
          <p:cNvSpPr txBox="1"/>
          <p:nvPr/>
        </p:nvSpPr>
        <p:spPr>
          <a:xfrm>
            <a:off x="843280" y="252730"/>
            <a:ext cx="6594475" cy="645160"/>
          </a:xfrm>
          <a:prstGeom prst="rect">
            <a:avLst/>
          </a:prstGeom>
          <a:noFill/>
          <a:ln w="9525">
            <a:noFill/>
          </a:ln>
        </p:spPr>
        <p:txBody>
          <a:bodyPr wrap="square">
            <a:spAutoFit/>
          </a:bodyPr>
          <a:lstStyle/>
          <a:p>
            <a:pPr eaLnBrk="1" hangingPunct="1"/>
            <a:r>
              <a:rPr lang="zh-CN" altLang="en-US" sz="3600" b="1" dirty="0">
                <a:solidFill>
                  <a:schemeClr val="bg1"/>
                </a:solidFill>
                <a:latin typeface="Times New Roman" panose="02020603050405020304" pitchFamily="18" charset="0"/>
                <a:ea typeface="等线" panose="02010600030101010101" charset="-122"/>
              </a:rPr>
              <a:t>为什么选择地大？</a:t>
            </a:r>
            <a:endParaRPr lang="zh-CN" altLang="en-US" sz="3600" b="1" dirty="0">
              <a:solidFill>
                <a:schemeClr val="bg1"/>
              </a:solidFill>
              <a:latin typeface="Times New Roman" panose="02020603050405020304" pitchFamily="18" charset="0"/>
              <a:ea typeface="等线" panose="02010600030101010101" charset="-122"/>
            </a:endParaRPr>
          </a:p>
        </p:txBody>
      </p:sp>
      <p:sp>
        <p:nvSpPr>
          <p:cNvPr id="100" name="文本框 99"/>
          <p:cNvSpPr txBox="1"/>
          <p:nvPr/>
        </p:nvSpPr>
        <p:spPr>
          <a:xfrm>
            <a:off x="1050925" y="1087755"/>
            <a:ext cx="10254615" cy="4869815"/>
          </a:xfrm>
          <a:prstGeom prst="rect">
            <a:avLst/>
          </a:prstGeom>
          <a:noFill/>
        </p:spPr>
        <p:txBody>
          <a:bodyPr wrap="square" rtlCol="0" anchor="t">
            <a:spAutoFit/>
          </a:bodyPr>
          <a:lstStyle/>
          <a:p>
            <a:pPr lvl="0" algn="l">
              <a:lnSpc>
                <a:spcPct val="160000"/>
              </a:lnSpc>
              <a:buClrTx/>
              <a:buSzTx/>
              <a:buFontTx/>
            </a:pPr>
            <a:r>
              <a:rPr lang="zh-CN" altLang="en-US" sz="1800" b="1">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rPr>
              <a:t>中国地质大学法学专业办学历史悠久，1997年开始招收本科学生。2003年获得环境与资源保护法学二级学科硕士学位授予权，2009年获得法律硕士专业学位授予权，2011年获得法学一级学科硕士学位授予权，2018年，公管学院获得公共管理一级学科博士学位授权点，下设公共政策与法律方向。2019年面向全校开设法学专业辅修教育。</a:t>
            </a:r>
            <a:endParaRPr lang="zh-CN" altLang="en-US" sz="1800" b="1">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endParaRPr>
          </a:p>
          <a:p>
            <a:pPr lvl="0" algn="l">
              <a:lnSpc>
                <a:spcPct val="160000"/>
              </a:lnSpc>
              <a:buClrTx/>
              <a:buSzTx/>
              <a:buFontTx/>
            </a:pPr>
            <a:endParaRPr lang="zh-CN" altLang="en-US" sz="1800" b="1">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endParaRPr>
          </a:p>
          <a:p>
            <a:pPr lvl="0" algn="l">
              <a:lnSpc>
                <a:spcPct val="160000"/>
              </a:lnSpc>
              <a:buClrTx/>
              <a:buSzTx/>
              <a:buFontTx/>
            </a:pPr>
            <a:r>
              <a:rPr lang="zh-CN" altLang="en-US" sz="1800" b="1">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rPr>
              <a:t>2012年获批自然资源部“国土资源法律评价重点实验室”，2019年更名“法治研究重点实验室”。2018年获得“荆楚卓越法律人才协同育人计划”。2021年，列入湖北省一</a:t>
            </a:r>
            <a:r>
              <a:rPr lang="zh-CN" altLang="en-US" sz="1800" b="1">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rPr>
              <a:t>流本科专业建设点</a:t>
            </a:r>
            <a:r>
              <a:rPr lang="zh-CN" altLang="en-US" sz="1800" b="1">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rPr>
              <a:t>。高等教育评价专业机构软科发布“2020、2022软科中国最好学科排名”，</a:t>
            </a:r>
            <a:r>
              <a:rPr lang="zh-CN" altLang="en-US" sz="1800" b="1">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rPr>
              <a:t>地大法学学科排86名</a:t>
            </a:r>
            <a:r>
              <a:rPr lang="zh-CN" altLang="en-US" sz="1800" b="1">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rPr>
              <a:t>，位列前50%。</a:t>
            </a:r>
            <a:endParaRPr lang="zh-CN" altLang="en-US" sz="1800" b="1">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endParaRPr>
          </a:p>
        </p:txBody>
      </p:sp>
    </p:spTree>
  </p:cSld>
  <p:clrMapOvr>
    <a:masterClrMapping/>
  </p:clrMapOvr>
  <p:timing>
    <p:tnLst>
      <p:par>
        <p:cTn id="1" dur="indefinite" restart="never" nodeType="tmRoot"/>
      </p:par>
    </p:tnLst>
  </p:timing>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文本框 1"/>
          <p:cNvSpPr txBox="1"/>
          <p:nvPr/>
        </p:nvSpPr>
        <p:spPr>
          <a:xfrm>
            <a:off x="842963" y="252413"/>
            <a:ext cx="7126287" cy="645160"/>
          </a:xfrm>
          <a:prstGeom prst="rect">
            <a:avLst/>
          </a:prstGeom>
          <a:noFill/>
          <a:ln w="9525">
            <a:noFill/>
          </a:ln>
        </p:spPr>
        <p:txBody>
          <a:bodyPr>
            <a:spAutoFit/>
          </a:bodyPr>
          <a:lstStyle/>
          <a:p>
            <a:pPr eaLnBrk="1" hangingPunct="1"/>
            <a:r>
              <a:rPr lang="zh-CN" altLang="en-US" sz="3600" b="1" dirty="0">
                <a:solidFill>
                  <a:schemeClr val="bg1"/>
                </a:solidFill>
                <a:latin typeface="Times New Roman" panose="02020603050405020304" pitchFamily="18" charset="0"/>
                <a:ea typeface="等线" panose="02010600030101010101" charset="-122"/>
              </a:rPr>
              <a:t>培养目标</a:t>
            </a:r>
            <a:endParaRPr lang="zh-CN" altLang="en-US" sz="3600" b="1" dirty="0">
              <a:solidFill>
                <a:schemeClr val="bg1"/>
              </a:solidFill>
              <a:latin typeface="Times New Roman" panose="02020603050405020304" pitchFamily="18" charset="0"/>
              <a:ea typeface="等线" panose="02010600030101010101" charset="-122"/>
            </a:endParaRPr>
          </a:p>
        </p:txBody>
      </p:sp>
      <p:sp>
        <p:nvSpPr>
          <p:cNvPr id="100" name="文本框 99"/>
          <p:cNvSpPr txBox="1"/>
          <p:nvPr/>
        </p:nvSpPr>
        <p:spPr>
          <a:xfrm>
            <a:off x="1224280" y="2651760"/>
            <a:ext cx="9919335" cy="3415030"/>
          </a:xfrm>
          <a:prstGeom prst="rect">
            <a:avLst/>
          </a:prstGeom>
          <a:noFill/>
        </p:spPr>
        <p:txBody>
          <a:bodyPr wrap="square" rtlCol="0" anchor="t">
            <a:spAutoFit/>
          </a:bodyPr>
          <a:lstStyle/>
          <a:p>
            <a:pPr lvl="0" algn="l">
              <a:lnSpc>
                <a:spcPct val="160000"/>
              </a:lnSpc>
              <a:buClrTx/>
              <a:buSzTx/>
              <a:buFontTx/>
            </a:pPr>
            <a:r>
              <a:rPr lang="zh-CN" altLang="en-US" sz="1800" b="1">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rPr>
              <a:t>紧跟国家重大战略和社会需求，按照新文科建设要求和学校“三融合”人才培养模式，依托</a:t>
            </a:r>
            <a:r>
              <a:rPr lang="zh-CN" altLang="en-US" sz="1800" b="1">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rPr>
              <a:t>地大学科特色</a:t>
            </a:r>
            <a:r>
              <a:rPr lang="zh-CN" altLang="en-US" sz="1800" b="1">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rPr>
              <a:t>和</a:t>
            </a:r>
            <a:r>
              <a:rPr lang="zh-CN" altLang="en-US" sz="1800" b="1">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rPr>
              <a:t>自然资源行业优势</a:t>
            </a:r>
            <a:r>
              <a:rPr lang="zh-CN" altLang="en-US" sz="1800" b="1">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rPr>
              <a:t>，培养具备法学、资源环境科学、管理学、经济学、政治学等基础理论，熟练掌握系统法学基础知识与实务技能， 富有创新精神、社会责任感和法律实践能力，能在</a:t>
            </a:r>
            <a:r>
              <a:rPr lang="zh-CN" altLang="en-US" sz="1800" b="1">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rPr>
              <a:t>自然资源管理部门及相关企事业单位从事法务、党务、行政、政策研究等工作的德智体美劳全面发展的社会主义建设者和接班人。</a:t>
            </a:r>
            <a:endParaRPr lang="zh-CN" altLang="en-US" sz="1800" b="1">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endParaRPr>
          </a:p>
        </p:txBody>
      </p:sp>
      <p:pic>
        <p:nvPicPr>
          <p:cNvPr id="3" name="图片 2"/>
          <p:cNvPicPr>
            <a:picLocks noChangeAspect="1"/>
          </p:cNvPicPr>
          <p:nvPr/>
        </p:nvPicPr>
        <p:blipFill>
          <a:blip r:embed="rId1"/>
          <a:stretch>
            <a:fillRect/>
          </a:stretch>
        </p:blipFill>
        <p:spPr>
          <a:xfrm>
            <a:off x="3945890" y="1167130"/>
            <a:ext cx="4718050" cy="1246505"/>
          </a:xfrm>
          <a:prstGeom prst="rect">
            <a:avLst/>
          </a:prstGeom>
          <a:ln>
            <a:solidFill>
              <a:schemeClr val="accent1"/>
            </a:solidFill>
          </a:ln>
        </p:spPr>
      </p:pic>
    </p:spTree>
  </p:cSld>
  <p:clrMapOvr>
    <a:masterClrMapping/>
  </p:clrMapOvr>
  <p:timing>
    <p:tnLst>
      <p:par>
        <p:cTn id="1" dur="indefinite" restart="never" nodeType="tmRoot"/>
      </p:par>
    </p:tnLst>
  </p:timing>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文本框 1"/>
          <p:cNvSpPr txBox="1"/>
          <p:nvPr/>
        </p:nvSpPr>
        <p:spPr>
          <a:xfrm>
            <a:off x="842963" y="252413"/>
            <a:ext cx="7126287" cy="645160"/>
          </a:xfrm>
          <a:prstGeom prst="rect">
            <a:avLst/>
          </a:prstGeom>
          <a:noFill/>
          <a:ln w="9525">
            <a:noFill/>
          </a:ln>
        </p:spPr>
        <p:txBody>
          <a:bodyPr>
            <a:spAutoFit/>
          </a:bodyPr>
          <a:lstStyle/>
          <a:p>
            <a:pPr eaLnBrk="1" hangingPunct="1"/>
            <a:r>
              <a:rPr lang="zh-CN" altLang="en-US" sz="3600" b="1" dirty="0">
                <a:solidFill>
                  <a:schemeClr val="bg1"/>
                </a:solidFill>
                <a:latin typeface="Times New Roman" panose="02020603050405020304" pitchFamily="18" charset="0"/>
                <a:ea typeface="等线" panose="02010600030101010101" charset="-122"/>
              </a:rPr>
              <a:t>相关课程</a:t>
            </a:r>
            <a:endParaRPr lang="zh-CN" altLang="en-US" sz="3600" b="1" dirty="0">
              <a:solidFill>
                <a:schemeClr val="bg1"/>
              </a:solidFill>
              <a:latin typeface="Times New Roman" panose="02020603050405020304" pitchFamily="18" charset="0"/>
              <a:ea typeface="等线" panose="02010600030101010101" charset="-122"/>
            </a:endParaRPr>
          </a:p>
        </p:txBody>
      </p:sp>
      <p:graphicFrame>
        <p:nvGraphicFramePr>
          <p:cNvPr id="5" name="表格 4"/>
          <p:cNvGraphicFramePr>
            <a:graphicFrameLocks noGrp="1"/>
          </p:cNvGraphicFramePr>
          <p:nvPr>
            <p:custDataLst>
              <p:tags r:id="rId1"/>
            </p:custDataLst>
          </p:nvPr>
        </p:nvGraphicFramePr>
        <p:xfrm>
          <a:off x="222250" y="993140"/>
          <a:ext cx="11728450" cy="5359400"/>
        </p:xfrm>
        <a:graphic>
          <a:graphicData uri="http://schemas.openxmlformats.org/drawingml/2006/table">
            <a:tbl>
              <a:tblPr/>
              <a:tblGrid>
                <a:gridCol w="1412240"/>
                <a:gridCol w="3609340"/>
                <a:gridCol w="1449070"/>
                <a:gridCol w="1337310"/>
                <a:gridCol w="1228725"/>
                <a:gridCol w="2691765"/>
              </a:tblGrid>
              <a:tr h="731520">
                <a:tc>
                  <a:txBody>
                    <a:bodyPr/>
                    <a:lstStyle>
                      <a:lvl1pPr>
                        <a:spcBef>
                          <a:spcPct val="20000"/>
                        </a:spcBef>
                        <a:defRPr sz="2800">
                          <a:solidFill>
                            <a:schemeClr val="tx1"/>
                          </a:solidFill>
                          <a:latin typeface="Microsoft Sans Serif" panose="020B0604020202020204" pitchFamily="34" charset="0"/>
                        </a:defRPr>
                      </a:lvl1pPr>
                      <a:lvl2pPr marL="742950" indent="-285750">
                        <a:spcBef>
                          <a:spcPct val="20000"/>
                        </a:spcBef>
                        <a:defRPr sz="2400">
                          <a:solidFill>
                            <a:schemeClr val="tx1"/>
                          </a:solidFill>
                          <a:latin typeface="Microsoft Sans Serif" panose="020B0604020202020204" pitchFamily="34" charset="0"/>
                        </a:defRPr>
                      </a:lvl2pPr>
                      <a:lvl3pPr marL="1143000" indent="-228600">
                        <a:spcBef>
                          <a:spcPct val="20000"/>
                        </a:spcBef>
                        <a:defRPr sz="2000">
                          <a:solidFill>
                            <a:schemeClr val="tx1"/>
                          </a:solidFill>
                          <a:latin typeface="Microsoft Sans Serif" panose="020B0604020202020204" pitchFamily="34" charset="0"/>
                        </a:defRPr>
                      </a:lvl3pPr>
                      <a:lvl4pPr marL="1600200" indent="-228600">
                        <a:spcBef>
                          <a:spcPct val="20000"/>
                        </a:spcBef>
                        <a:defRPr>
                          <a:solidFill>
                            <a:schemeClr val="tx1"/>
                          </a:solidFill>
                          <a:latin typeface="Microsoft Sans Serif" panose="020B0604020202020204" pitchFamily="34" charset="0"/>
                        </a:defRPr>
                      </a:lvl4pPr>
                      <a:lvl5pPr marL="2057400" indent="-228600">
                        <a:spcBef>
                          <a:spcPct val="20000"/>
                        </a:spcBef>
                        <a:defRPr>
                          <a:solidFill>
                            <a:schemeClr val="tx1"/>
                          </a:solidFill>
                          <a:latin typeface="Microsoft Sans Serif" panose="020B0604020202020204" pitchFamily="34" charset="0"/>
                        </a:defRPr>
                      </a:lvl5pPr>
                      <a:lvl6pPr marL="2514600" indent="-228600" eaLnBrk="0" fontAlgn="base" hangingPunct="0">
                        <a:spcBef>
                          <a:spcPct val="20000"/>
                        </a:spcBef>
                        <a:spcAft>
                          <a:spcPct val="0"/>
                        </a:spcAft>
                        <a:defRPr>
                          <a:solidFill>
                            <a:schemeClr val="tx1"/>
                          </a:solidFill>
                          <a:latin typeface="Microsoft Sans Serif" panose="020B0604020202020204" pitchFamily="34" charset="0"/>
                        </a:defRPr>
                      </a:lvl6pPr>
                      <a:lvl7pPr marL="2971800" indent="-228600" eaLnBrk="0" fontAlgn="base" hangingPunct="0">
                        <a:spcBef>
                          <a:spcPct val="20000"/>
                        </a:spcBef>
                        <a:spcAft>
                          <a:spcPct val="0"/>
                        </a:spcAft>
                        <a:defRPr>
                          <a:solidFill>
                            <a:schemeClr val="tx1"/>
                          </a:solidFill>
                          <a:latin typeface="Microsoft Sans Serif" panose="020B0604020202020204" pitchFamily="34" charset="0"/>
                        </a:defRPr>
                      </a:lvl7pPr>
                      <a:lvl8pPr marL="3429000" indent="-228600" eaLnBrk="0" fontAlgn="base" hangingPunct="0">
                        <a:spcBef>
                          <a:spcPct val="20000"/>
                        </a:spcBef>
                        <a:spcAft>
                          <a:spcPct val="0"/>
                        </a:spcAft>
                        <a:defRPr>
                          <a:solidFill>
                            <a:schemeClr val="tx1"/>
                          </a:solidFill>
                          <a:latin typeface="Microsoft Sans Serif" panose="020B0604020202020204" pitchFamily="34" charset="0"/>
                        </a:defRPr>
                      </a:lvl8pPr>
                      <a:lvl9pPr marL="3886200" indent="-228600" eaLnBrk="0" fontAlgn="base" hangingPunct="0">
                        <a:spcBef>
                          <a:spcPct val="20000"/>
                        </a:spcBef>
                        <a:spcAft>
                          <a:spcPct val="0"/>
                        </a:spcAft>
                        <a:defRPr>
                          <a:solidFill>
                            <a:schemeClr val="tx1"/>
                          </a:solidFill>
                          <a:latin typeface="Microsoft Sans Serif"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zh-CN" altLang="zh-CN" sz="2400" b="1" i="0" u="none" strike="noStrike" cap="none" normalizeH="0" baseline="0" dirty="0" smtClean="0">
                          <a:ln>
                            <a:noFill/>
                          </a:ln>
                          <a:solidFill>
                            <a:schemeClr val="tx1"/>
                          </a:solidFill>
                          <a:effectLst/>
                          <a:latin typeface="Times New Roman" panose="02020603050405020304" pitchFamily="18" charset="0"/>
                          <a:ea typeface="等线" panose="02010600030101010101" charset="-122"/>
                        </a:rPr>
                        <a:t>课程</a:t>
                      </a:r>
                      <a:endParaRPr kumimoji="0" lang="zh-CN" altLang="zh-CN" sz="2400" b="0" i="0" u="none" strike="noStrike" cap="none" normalizeH="0" baseline="0" dirty="0" smtClean="0">
                        <a:ln>
                          <a:noFill/>
                        </a:ln>
                        <a:solidFill>
                          <a:schemeClr val="tx1"/>
                        </a:solidFill>
                        <a:effectLst/>
                        <a:latin typeface="Times New Roman" panose="02020603050405020304" pitchFamily="18" charset="0"/>
                        <a:ea typeface="等线" panose="02010600030101010101" charset="-122"/>
                      </a:endParaRPr>
                    </a:p>
                    <a:p>
                      <a:pPr marL="0" marR="0" lvl="0" indent="0" algn="ctr" defTabSz="914400" rtl="0" eaLnBrk="1" fontAlgn="base" latinLnBrk="0" hangingPunct="1">
                        <a:lnSpc>
                          <a:spcPct val="100000"/>
                        </a:lnSpc>
                        <a:spcBef>
                          <a:spcPct val="0"/>
                        </a:spcBef>
                        <a:spcAft>
                          <a:spcPct val="0"/>
                        </a:spcAft>
                        <a:buClrTx/>
                        <a:buSzTx/>
                        <a:buFontTx/>
                        <a:buNone/>
                      </a:pPr>
                      <a:r>
                        <a:rPr kumimoji="0" lang="zh-CN" altLang="zh-CN" sz="2400" b="1" i="0" u="none" strike="noStrike" cap="none" normalizeH="0" baseline="0" dirty="0" smtClean="0">
                          <a:ln>
                            <a:noFill/>
                          </a:ln>
                          <a:solidFill>
                            <a:schemeClr val="tx1"/>
                          </a:solidFill>
                          <a:effectLst/>
                          <a:latin typeface="Times New Roman" panose="02020603050405020304" pitchFamily="18" charset="0"/>
                          <a:ea typeface="等线" panose="02010600030101010101" charset="-122"/>
                        </a:rPr>
                        <a:t>类别</a:t>
                      </a:r>
                      <a:endParaRPr kumimoji="0" lang="zh-CN" altLang="zh-CN" sz="2400" b="0" i="0" u="none" strike="noStrike" cap="none" normalizeH="0" baseline="0" dirty="0" smtClean="0">
                        <a:ln>
                          <a:noFill/>
                        </a:ln>
                        <a:solidFill>
                          <a:schemeClr val="tx1"/>
                        </a:solidFill>
                        <a:effectLst/>
                        <a:latin typeface="Times New Roman" panose="02020603050405020304" pitchFamily="18" charset="0"/>
                        <a:ea typeface="等线" panose="02010600030101010101" charset="-122"/>
                      </a:endParaRPr>
                    </a:p>
                  </a:txBody>
                  <a:tcPr marL="0" marR="0" marT="0" marB="0" anchor="ctr" horzOverflow="overflow">
                    <a:lnL w="19050">
                      <a:solidFill>
                        <a:schemeClr val="tx1"/>
                      </a:solidFill>
                      <a:prstDash val="solid"/>
                    </a:lnL>
                    <a:lnR w="19050">
                      <a:solidFill>
                        <a:schemeClr val="tx1"/>
                      </a:solidFill>
                      <a:prstDash val="solid"/>
                    </a:lnR>
                    <a:lnT w="19050">
                      <a:solidFill>
                        <a:schemeClr val="tx1"/>
                      </a:solidFill>
                      <a:prstDash val="solid"/>
                    </a:lnT>
                    <a:lnB w="19050">
                      <a:solidFill>
                        <a:schemeClr val="tx1"/>
                      </a:solidFill>
                      <a:prstDash val="solid"/>
                    </a:lnB>
                    <a:lnTlToBr>
                      <a:noFill/>
                    </a:lnTlToBr>
                    <a:lnBlToTr>
                      <a:noFill/>
                    </a:lnBlToTr>
                    <a:noFill/>
                  </a:tcPr>
                </a:tc>
                <a:tc>
                  <a:txBody>
                    <a:bodyPr/>
                    <a:lstStyle>
                      <a:lvl1pPr>
                        <a:spcBef>
                          <a:spcPct val="20000"/>
                        </a:spcBef>
                        <a:defRPr sz="2800">
                          <a:solidFill>
                            <a:schemeClr val="tx1"/>
                          </a:solidFill>
                          <a:latin typeface="Microsoft Sans Serif" panose="020B0604020202020204" pitchFamily="34" charset="0"/>
                        </a:defRPr>
                      </a:lvl1pPr>
                      <a:lvl2pPr marL="742950" indent="-285750">
                        <a:spcBef>
                          <a:spcPct val="20000"/>
                        </a:spcBef>
                        <a:defRPr sz="2400">
                          <a:solidFill>
                            <a:schemeClr val="tx1"/>
                          </a:solidFill>
                          <a:latin typeface="Microsoft Sans Serif" panose="020B0604020202020204" pitchFamily="34" charset="0"/>
                        </a:defRPr>
                      </a:lvl2pPr>
                      <a:lvl3pPr marL="1143000" indent="-228600">
                        <a:spcBef>
                          <a:spcPct val="20000"/>
                        </a:spcBef>
                        <a:defRPr sz="2000">
                          <a:solidFill>
                            <a:schemeClr val="tx1"/>
                          </a:solidFill>
                          <a:latin typeface="Microsoft Sans Serif" panose="020B0604020202020204" pitchFamily="34" charset="0"/>
                        </a:defRPr>
                      </a:lvl3pPr>
                      <a:lvl4pPr marL="1600200" indent="-228600">
                        <a:spcBef>
                          <a:spcPct val="20000"/>
                        </a:spcBef>
                        <a:defRPr>
                          <a:solidFill>
                            <a:schemeClr val="tx1"/>
                          </a:solidFill>
                          <a:latin typeface="Microsoft Sans Serif" panose="020B0604020202020204" pitchFamily="34" charset="0"/>
                        </a:defRPr>
                      </a:lvl4pPr>
                      <a:lvl5pPr marL="2057400" indent="-228600">
                        <a:spcBef>
                          <a:spcPct val="20000"/>
                        </a:spcBef>
                        <a:defRPr>
                          <a:solidFill>
                            <a:schemeClr val="tx1"/>
                          </a:solidFill>
                          <a:latin typeface="Microsoft Sans Serif" panose="020B0604020202020204" pitchFamily="34" charset="0"/>
                        </a:defRPr>
                      </a:lvl5pPr>
                      <a:lvl6pPr marL="2514600" indent="-228600" eaLnBrk="0" fontAlgn="base" hangingPunct="0">
                        <a:spcBef>
                          <a:spcPct val="20000"/>
                        </a:spcBef>
                        <a:spcAft>
                          <a:spcPct val="0"/>
                        </a:spcAft>
                        <a:defRPr>
                          <a:solidFill>
                            <a:schemeClr val="tx1"/>
                          </a:solidFill>
                          <a:latin typeface="Microsoft Sans Serif" panose="020B0604020202020204" pitchFamily="34" charset="0"/>
                        </a:defRPr>
                      </a:lvl6pPr>
                      <a:lvl7pPr marL="2971800" indent="-228600" eaLnBrk="0" fontAlgn="base" hangingPunct="0">
                        <a:spcBef>
                          <a:spcPct val="20000"/>
                        </a:spcBef>
                        <a:spcAft>
                          <a:spcPct val="0"/>
                        </a:spcAft>
                        <a:defRPr>
                          <a:solidFill>
                            <a:schemeClr val="tx1"/>
                          </a:solidFill>
                          <a:latin typeface="Microsoft Sans Serif" panose="020B0604020202020204" pitchFamily="34" charset="0"/>
                        </a:defRPr>
                      </a:lvl7pPr>
                      <a:lvl8pPr marL="3429000" indent="-228600" eaLnBrk="0" fontAlgn="base" hangingPunct="0">
                        <a:spcBef>
                          <a:spcPct val="20000"/>
                        </a:spcBef>
                        <a:spcAft>
                          <a:spcPct val="0"/>
                        </a:spcAft>
                        <a:defRPr>
                          <a:solidFill>
                            <a:schemeClr val="tx1"/>
                          </a:solidFill>
                          <a:latin typeface="Microsoft Sans Serif" panose="020B0604020202020204" pitchFamily="34" charset="0"/>
                        </a:defRPr>
                      </a:lvl8pPr>
                      <a:lvl9pPr marL="3886200" indent="-228600" eaLnBrk="0" fontAlgn="base" hangingPunct="0">
                        <a:spcBef>
                          <a:spcPct val="20000"/>
                        </a:spcBef>
                        <a:spcAft>
                          <a:spcPct val="0"/>
                        </a:spcAft>
                        <a:defRPr>
                          <a:solidFill>
                            <a:schemeClr val="tx1"/>
                          </a:solidFill>
                          <a:latin typeface="Microsoft Sans Serif"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zh-CN" altLang="zh-CN" sz="2400" b="1" i="0" u="none" strike="noStrike" cap="none" normalizeH="0" baseline="0" smtClean="0">
                          <a:ln>
                            <a:noFill/>
                          </a:ln>
                          <a:solidFill>
                            <a:schemeClr val="tx1"/>
                          </a:solidFill>
                          <a:effectLst/>
                          <a:latin typeface="Times New Roman" panose="02020603050405020304" pitchFamily="18" charset="0"/>
                          <a:ea typeface="等线" panose="02010600030101010101" charset="-122"/>
                        </a:rPr>
                        <a:t>课程名称</a:t>
                      </a:r>
                      <a:endParaRPr kumimoji="0" lang="zh-CN" altLang="zh-CN" sz="2400" b="1" i="0" u="none" strike="noStrike" cap="none" normalizeH="0" baseline="0" smtClean="0">
                        <a:ln>
                          <a:noFill/>
                        </a:ln>
                        <a:solidFill>
                          <a:schemeClr val="tx1"/>
                        </a:solidFill>
                        <a:effectLst/>
                        <a:latin typeface="Times New Roman" panose="02020603050405020304" pitchFamily="18" charset="0"/>
                        <a:ea typeface="等线" panose="02010600030101010101" charset="-122"/>
                      </a:endParaRPr>
                    </a:p>
                  </a:txBody>
                  <a:tcPr marL="31991" marR="31991" marT="0" marB="0" anchor="ctr" horzOverflow="overflow">
                    <a:lnL w="19050">
                      <a:solidFill>
                        <a:schemeClr val="tx1"/>
                      </a:solidFill>
                      <a:prstDash val="solid"/>
                    </a:lnL>
                    <a:lnR w="19050">
                      <a:solidFill>
                        <a:schemeClr val="tx1"/>
                      </a:solidFill>
                      <a:prstDash val="solid"/>
                    </a:lnR>
                    <a:lnT w="19050">
                      <a:solidFill>
                        <a:schemeClr val="tx1"/>
                      </a:solidFill>
                      <a:prstDash val="solid"/>
                    </a:lnT>
                    <a:lnB w="19050">
                      <a:solidFill>
                        <a:schemeClr val="tx1"/>
                      </a:solidFill>
                      <a:prstDash val="solid"/>
                    </a:lnB>
                    <a:lnTlToBr>
                      <a:noFill/>
                    </a:lnTlToBr>
                    <a:lnBlToTr>
                      <a:noFill/>
                    </a:lnBlToTr>
                    <a:noFill/>
                  </a:tcPr>
                </a:tc>
                <a:tc>
                  <a:txBody>
                    <a:bodyPr/>
                    <a:lstStyle>
                      <a:lvl1pPr>
                        <a:spcBef>
                          <a:spcPct val="20000"/>
                        </a:spcBef>
                        <a:defRPr sz="2800">
                          <a:solidFill>
                            <a:schemeClr val="tx1"/>
                          </a:solidFill>
                          <a:latin typeface="Microsoft Sans Serif" panose="020B0604020202020204" pitchFamily="34" charset="0"/>
                        </a:defRPr>
                      </a:lvl1pPr>
                      <a:lvl2pPr marL="742950" indent="-285750">
                        <a:spcBef>
                          <a:spcPct val="20000"/>
                        </a:spcBef>
                        <a:defRPr sz="2400">
                          <a:solidFill>
                            <a:schemeClr val="tx1"/>
                          </a:solidFill>
                          <a:latin typeface="Microsoft Sans Serif" panose="020B0604020202020204" pitchFamily="34" charset="0"/>
                        </a:defRPr>
                      </a:lvl2pPr>
                      <a:lvl3pPr marL="1143000" indent="-228600">
                        <a:spcBef>
                          <a:spcPct val="20000"/>
                        </a:spcBef>
                        <a:defRPr sz="2000">
                          <a:solidFill>
                            <a:schemeClr val="tx1"/>
                          </a:solidFill>
                          <a:latin typeface="Microsoft Sans Serif" panose="020B0604020202020204" pitchFamily="34" charset="0"/>
                        </a:defRPr>
                      </a:lvl3pPr>
                      <a:lvl4pPr marL="1600200" indent="-228600">
                        <a:spcBef>
                          <a:spcPct val="20000"/>
                        </a:spcBef>
                        <a:defRPr>
                          <a:solidFill>
                            <a:schemeClr val="tx1"/>
                          </a:solidFill>
                          <a:latin typeface="Microsoft Sans Serif" panose="020B0604020202020204" pitchFamily="34" charset="0"/>
                        </a:defRPr>
                      </a:lvl4pPr>
                      <a:lvl5pPr marL="2057400" indent="-228600">
                        <a:spcBef>
                          <a:spcPct val="20000"/>
                        </a:spcBef>
                        <a:defRPr>
                          <a:solidFill>
                            <a:schemeClr val="tx1"/>
                          </a:solidFill>
                          <a:latin typeface="Microsoft Sans Serif" panose="020B0604020202020204" pitchFamily="34" charset="0"/>
                        </a:defRPr>
                      </a:lvl5pPr>
                      <a:lvl6pPr marL="2514600" indent="-228600" eaLnBrk="0" fontAlgn="base" hangingPunct="0">
                        <a:spcBef>
                          <a:spcPct val="20000"/>
                        </a:spcBef>
                        <a:spcAft>
                          <a:spcPct val="0"/>
                        </a:spcAft>
                        <a:defRPr>
                          <a:solidFill>
                            <a:schemeClr val="tx1"/>
                          </a:solidFill>
                          <a:latin typeface="Microsoft Sans Serif" panose="020B0604020202020204" pitchFamily="34" charset="0"/>
                        </a:defRPr>
                      </a:lvl6pPr>
                      <a:lvl7pPr marL="2971800" indent="-228600" eaLnBrk="0" fontAlgn="base" hangingPunct="0">
                        <a:spcBef>
                          <a:spcPct val="20000"/>
                        </a:spcBef>
                        <a:spcAft>
                          <a:spcPct val="0"/>
                        </a:spcAft>
                        <a:defRPr>
                          <a:solidFill>
                            <a:schemeClr val="tx1"/>
                          </a:solidFill>
                          <a:latin typeface="Microsoft Sans Serif" panose="020B0604020202020204" pitchFamily="34" charset="0"/>
                        </a:defRPr>
                      </a:lvl7pPr>
                      <a:lvl8pPr marL="3429000" indent="-228600" eaLnBrk="0" fontAlgn="base" hangingPunct="0">
                        <a:spcBef>
                          <a:spcPct val="20000"/>
                        </a:spcBef>
                        <a:spcAft>
                          <a:spcPct val="0"/>
                        </a:spcAft>
                        <a:defRPr>
                          <a:solidFill>
                            <a:schemeClr val="tx1"/>
                          </a:solidFill>
                          <a:latin typeface="Microsoft Sans Serif" panose="020B0604020202020204" pitchFamily="34" charset="0"/>
                        </a:defRPr>
                      </a:lvl8pPr>
                      <a:lvl9pPr marL="3886200" indent="-228600" eaLnBrk="0" fontAlgn="base" hangingPunct="0">
                        <a:spcBef>
                          <a:spcPct val="20000"/>
                        </a:spcBef>
                        <a:spcAft>
                          <a:spcPct val="0"/>
                        </a:spcAft>
                        <a:defRPr>
                          <a:solidFill>
                            <a:schemeClr val="tx1"/>
                          </a:solidFill>
                          <a:latin typeface="Microsoft Sans Serif"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zh-CN" altLang="zh-CN" sz="2400" b="1" i="0" u="none" strike="noStrike" cap="none" normalizeH="0" baseline="0" smtClean="0">
                          <a:ln>
                            <a:noFill/>
                          </a:ln>
                          <a:solidFill>
                            <a:schemeClr val="tx1"/>
                          </a:solidFill>
                          <a:effectLst/>
                          <a:latin typeface="Times New Roman" panose="02020603050405020304" pitchFamily="18" charset="0"/>
                          <a:ea typeface="等线" panose="02010600030101010101" charset="-122"/>
                        </a:rPr>
                        <a:t>学</a:t>
                      </a:r>
                      <a:r>
                        <a:rPr kumimoji="0" lang="en-US" altLang="zh-CN" sz="2400" b="1" i="0" u="none" strike="noStrike" cap="none" normalizeH="0" baseline="0" smtClean="0">
                          <a:ln>
                            <a:noFill/>
                          </a:ln>
                          <a:solidFill>
                            <a:schemeClr val="tx1"/>
                          </a:solidFill>
                          <a:effectLst/>
                          <a:latin typeface="Times New Roman" panose="02020603050405020304" pitchFamily="18" charset="0"/>
                          <a:ea typeface="等线" panose="02010600030101010101" charset="-122"/>
                        </a:rPr>
                        <a:t>  </a:t>
                      </a:r>
                      <a:r>
                        <a:rPr kumimoji="0" lang="zh-CN" altLang="en-US" sz="2400" b="1" i="0" u="none" strike="noStrike" cap="none" normalizeH="0" baseline="0" smtClean="0">
                          <a:ln>
                            <a:noFill/>
                          </a:ln>
                          <a:solidFill>
                            <a:schemeClr val="tx1"/>
                          </a:solidFill>
                          <a:effectLst/>
                          <a:latin typeface="Times New Roman" panose="02020603050405020304" pitchFamily="18" charset="0"/>
                          <a:ea typeface="等线" panose="02010600030101010101" charset="-122"/>
                        </a:rPr>
                        <a:t>分</a:t>
                      </a:r>
                      <a:endParaRPr kumimoji="0" lang="zh-CN" altLang="zh-CN" sz="2400" b="1" i="0" u="none" strike="noStrike" cap="none" normalizeH="0" baseline="0" smtClean="0">
                        <a:ln>
                          <a:noFill/>
                        </a:ln>
                        <a:solidFill>
                          <a:schemeClr val="tx1"/>
                        </a:solidFill>
                        <a:effectLst/>
                        <a:latin typeface="Times New Roman" panose="02020603050405020304" pitchFamily="18" charset="0"/>
                        <a:ea typeface="等线" panose="02010600030101010101" charset="-122"/>
                      </a:endParaRPr>
                    </a:p>
                  </a:txBody>
                  <a:tcPr marL="0" marR="0" marT="0" marB="0" anchor="ctr" horzOverflow="overflow">
                    <a:lnL w="19050">
                      <a:solidFill>
                        <a:schemeClr val="tx1"/>
                      </a:solidFill>
                      <a:prstDash val="solid"/>
                    </a:lnL>
                    <a:lnR w="19050">
                      <a:solidFill>
                        <a:schemeClr val="tx1"/>
                      </a:solidFill>
                      <a:prstDash val="solid"/>
                    </a:lnR>
                    <a:lnT w="19050">
                      <a:solidFill>
                        <a:schemeClr val="tx1"/>
                      </a:solidFill>
                      <a:prstDash val="solid"/>
                    </a:lnT>
                    <a:lnB w="19050">
                      <a:solidFill>
                        <a:schemeClr val="tx1"/>
                      </a:solidFill>
                      <a:prstDash val="solid"/>
                    </a:lnB>
                    <a:lnTlToBr>
                      <a:noFill/>
                    </a:lnTlToBr>
                    <a:lnBlToTr>
                      <a:noFill/>
                    </a:lnBlToTr>
                    <a:noFill/>
                  </a:tcPr>
                </a:tc>
                <a:tc>
                  <a:txBody>
                    <a:bodyPr/>
                    <a:lstStyle>
                      <a:lvl1pPr>
                        <a:spcBef>
                          <a:spcPct val="20000"/>
                        </a:spcBef>
                        <a:defRPr sz="2800">
                          <a:solidFill>
                            <a:schemeClr val="tx1"/>
                          </a:solidFill>
                          <a:latin typeface="Microsoft Sans Serif" panose="020B0604020202020204" pitchFamily="34" charset="0"/>
                        </a:defRPr>
                      </a:lvl1pPr>
                      <a:lvl2pPr marL="742950" indent="-285750">
                        <a:spcBef>
                          <a:spcPct val="20000"/>
                        </a:spcBef>
                        <a:defRPr sz="2400">
                          <a:solidFill>
                            <a:schemeClr val="tx1"/>
                          </a:solidFill>
                          <a:latin typeface="Microsoft Sans Serif" panose="020B0604020202020204" pitchFamily="34" charset="0"/>
                        </a:defRPr>
                      </a:lvl2pPr>
                      <a:lvl3pPr marL="1143000" indent="-228600">
                        <a:spcBef>
                          <a:spcPct val="20000"/>
                        </a:spcBef>
                        <a:defRPr sz="2000">
                          <a:solidFill>
                            <a:schemeClr val="tx1"/>
                          </a:solidFill>
                          <a:latin typeface="Microsoft Sans Serif" panose="020B0604020202020204" pitchFamily="34" charset="0"/>
                        </a:defRPr>
                      </a:lvl3pPr>
                      <a:lvl4pPr marL="1600200" indent="-228600">
                        <a:spcBef>
                          <a:spcPct val="20000"/>
                        </a:spcBef>
                        <a:defRPr>
                          <a:solidFill>
                            <a:schemeClr val="tx1"/>
                          </a:solidFill>
                          <a:latin typeface="Microsoft Sans Serif" panose="020B0604020202020204" pitchFamily="34" charset="0"/>
                        </a:defRPr>
                      </a:lvl4pPr>
                      <a:lvl5pPr marL="2057400" indent="-228600">
                        <a:spcBef>
                          <a:spcPct val="20000"/>
                        </a:spcBef>
                        <a:defRPr>
                          <a:solidFill>
                            <a:schemeClr val="tx1"/>
                          </a:solidFill>
                          <a:latin typeface="Microsoft Sans Serif" panose="020B0604020202020204" pitchFamily="34" charset="0"/>
                        </a:defRPr>
                      </a:lvl5pPr>
                      <a:lvl6pPr marL="2514600" indent="-228600" eaLnBrk="0" fontAlgn="base" hangingPunct="0">
                        <a:spcBef>
                          <a:spcPct val="20000"/>
                        </a:spcBef>
                        <a:spcAft>
                          <a:spcPct val="0"/>
                        </a:spcAft>
                        <a:defRPr>
                          <a:solidFill>
                            <a:schemeClr val="tx1"/>
                          </a:solidFill>
                          <a:latin typeface="Microsoft Sans Serif" panose="020B0604020202020204" pitchFamily="34" charset="0"/>
                        </a:defRPr>
                      </a:lvl6pPr>
                      <a:lvl7pPr marL="2971800" indent="-228600" eaLnBrk="0" fontAlgn="base" hangingPunct="0">
                        <a:spcBef>
                          <a:spcPct val="20000"/>
                        </a:spcBef>
                        <a:spcAft>
                          <a:spcPct val="0"/>
                        </a:spcAft>
                        <a:defRPr>
                          <a:solidFill>
                            <a:schemeClr val="tx1"/>
                          </a:solidFill>
                          <a:latin typeface="Microsoft Sans Serif" panose="020B0604020202020204" pitchFamily="34" charset="0"/>
                        </a:defRPr>
                      </a:lvl7pPr>
                      <a:lvl8pPr marL="3429000" indent="-228600" eaLnBrk="0" fontAlgn="base" hangingPunct="0">
                        <a:spcBef>
                          <a:spcPct val="20000"/>
                        </a:spcBef>
                        <a:spcAft>
                          <a:spcPct val="0"/>
                        </a:spcAft>
                        <a:defRPr>
                          <a:solidFill>
                            <a:schemeClr val="tx1"/>
                          </a:solidFill>
                          <a:latin typeface="Microsoft Sans Serif" panose="020B0604020202020204" pitchFamily="34" charset="0"/>
                        </a:defRPr>
                      </a:lvl8pPr>
                      <a:lvl9pPr marL="3886200" indent="-228600" eaLnBrk="0" fontAlgn="base" hangingPunct="0">
                        <a:spcBef>
                          <a:spcPct val="20000"/>
                        </a:spcBef>
                        <a:spcAft>
                          <a:spcPct val="0"/>
                        </a:spcAft>
                        <a:defRPr>
                          <a:solidFill>
                            <a:schemeClr val="tx1"/>
                          </a:solidFill>
                          <a:latin typeface="Microsoft Sans Serif"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zh-CN" altLang="en-US" sz="2400" b="1" i="0" u="none" strike="noStrike" cap="none" normalizeH="0" baseline="0" smtClean="0">
                          <a:ln>
                            <a:noFill/>
                          </a:ln>
                          <a:solidFill>
                            <a:schemeClr val="tx1"/>
                          </a:solidFill>
                          <a:effectLst/>
                          <a:latin typeface="Times New Roman" panose="02020603050405020304" pitchFamily="18" charset="0"/>
                          <a:ea typeface="等线" panose="02010600030101010101" charset="-122"/>
                        </a:rPr>
                        <a:t>学</a:t>
                      </a:r>
                      <a:r>
                        <a:rPr kumimoji="0" lang="en-US" altLang="zh-CN" sz="2400" b="1" i="0" u="none" strike="noStrike" cap="none" normalizeH="0" baseline="0" smtClean="0">
                          <a:ln>
                            <a:noFill/>
                          </a:ln>
                          <a:solidFill>
                            <a:schemeClr val="tx1"/>
                          </a:solidFill>
                          <a:effectLst/>
                          <a:latin typeface="Times New Roman" panose="02020603050405020304" pitchFamily="18" charset="0"/>
                          <a:ea typeface="等线" panose="02010600030101010101" charset="-122"/>
                        </a:rPr>
                        <a:t>  </a:t>
                      </a:r>
                      <a:r>
                        <a:rPr kumimoji="0" lang="zh-CN" altLang="en-US" sz="2400" b="1" i="0" u="none" strike="noStrike" cap="none" normalizeH="0" baseline="0" smtClean="0">
                          <a:ln>
                            <a:noFill/>
                          </a:ln>
                          <a:solidFill>
                            <a:schemeClr val="tx1"/>
                          </a:solidFill>
                          <a:effectLst/>
                          <a:latin typeface="Times New Roman" panose="02020603050405020304" pitchFamily="18" charset="0"/>
                          <a:ea typeface="等线" panose="02010600030101010101" charset="-122"/>
                        </a:rPr>
                        <a:t>时</a:t>
                      </a:r>
                      <a:endParaRPr kumimoji="0" lang="zh-CN" altLang="en-US" sz="2400" b="1" i="0" u="none" strike="noStrike" cap="none" normalizeH="0" baseline="0" smtClean="0">
                        <a:ln>
                          <a:noFill/>
                        </a:ln>
                        <a:solidFill>
                          <a:schemeClr val="tx1"/>
                        </a:solidFill>
                        <a:effectLst/>
                        <a:latin typeface="Times New Roman" panose="02020603050405020304" pitchFamily="18" charset="0"/>
                        <a:ea typeface="等线" panose="02010600030101010101" charset="-122"/>
                      </a:endParaRPr>
                    </a:p>
                  </a:txBody>
                  <a:tcPr marL="0" marR="0" marT="0" marB="0" anchor="ctr" horzOverflow="overflow">
                    <a:lnL w="19050">
                      <a:solidFill>
                        <a:schemeClr val="tx1"/>
                      </a:solidFill>
                      <a:prstDash val="solid"/>
                    </a:lnL>
                    <a:lnR w="19050">
                      <a:solidFill>
                        <a:schemeClr val="tx1"/>
                      </a:solidFill>
                      <a:prstDash val="solid"/>
                    </a:lnR>
                    <a:lnT w="19050">
                      <a:solidFill>
                        <a:schemeClr val="tx1"/>
                      </a:solidFill>
                      <a:prstDash val="solid"/>
                    </a:lnT>
                    <a:lnB w="19050">
                      <a:solidFill>
                        <a:schemeClr val="tx1"/>
                      </a:solidFill>
                      <a:prstDash val="solid"/>
                    </a:lnB>
                    <a:lnTlToBr>
                      <a:noFill/>
                    </a:lnTlToBr>
                    <a:lnBlToTr>
                      <a:noFill/>
                    </a:lnBlToTr>
                    <a:noFill/>
                  </a:tcPr>
                </a:tc>
                <a:tc>
                  <a:txBody>
                    <a:bodyPr/>
                    <a:lstStyle>
                      <a:lvl1pPr>
                        <a:spcBef>
                          <a:spcPct val="20000"/>
                        </a:spcBef>
                        <a:defRPr sz="2800">
                          <a:solidFill>
                            <a:schemeClr val="tx1"/>
                          </a:solidFill>
                          <a:latin typeface="Microsoft Sans Serif" panose="020B0604020202020204" pitchFamily="34" charset="0"/>
                        </a:defRPr>
                      </a:lvl1pPr>
                      <a:lvl2pPr marL="742950" indent="-285750">
                        <a:spcBef>
                          <a:spcPct val="20000"/>
                        </a:spcBef>
                        <a:defRPr sz="2400">
                          <a:solidFill>
                            <a:schemeClr val="tx1"/>
                          </a:solidFill>
                          <a:latin typeface="Microsoft Sans Serif" panose="020B0604020202020204" pitchFamily="34" charset="0"/>
                        </a:defRPr>
                      </a:lvl2pPr>
                      <a:lvl3pPr marL="1143000" indent="-228600">
                        <a:spcBef>
                          <a:spcPct val="20000"/>
                        </a:spcBef>
                        <a:defRPr sz="2000">
                          <a:solidFill>
                            <a:schemeClr val="tx1"/>
                          </a:solidFill>
                          <a:latin typeface="Microsoft Sans Serif" panose="020B0604020202020204" pitchFamily="34" charset="0"/>
                        </a:defRPr>
                      </a:lvl3pPr>
                      <a:lvl4pPr marL="1600200" indent="-228600">
                        <a:spcBef>
                          <a:spcPct val="20000"/>
                        </a:spcBef>
                        <a:defRPr>
                          <a:solidFill>
                            <a:schemeClr val="tx1"/>
                          </a:solidFill>
                          <a:latin typeface="Microsoft Sans Serif" panose="020B0604020202020204" pitchFamily="34" charset="0"/>
                        </a:defRPr>
                      </a:lvl4pPr>
                      <a:lvl5pPr marL="2057400" indent="-228600">
                        <a:spcBef>
                          <a:spcPct val="20000"/>
                        </a:spcBef>
                        <a:defRPr>
                          <a:solidFill>
                            <a:schemeClr val="tx1"/>
                          </a:solidFill>
                          <a:latin typeface="Microsoft Sans Serif" panose="020B0604020202020204" pitchFamily="34" charset="0"/>
                        </a:defRPr>
                      </a:lvl5pPr>
                      <a:lvl6pPr marL="2514600" indent="-228600" eaLnBrk="0" fontAlgn="base" hangingPunct="0">
                        <a:spcBef>
                          <a:spcPct val="20000"/>
                        </a:spcBef>
                        <a:spcAft>
                          <a:spcPct val="0"/>
                        </a:spcAft>
                        <a:defRPr>
                          <a:solidFill>
                            <a:schemeClr val="tx1"/>
                          </a:solidFill>
                          <a:latin typeface="Microsoft Sans Serif" panose="020B0604020202020204" pitchFamily="34" charset="0"/>
                        </a:defRPr>
                      </a:lvl6pPr>
                      <a:lvl7pPr marL="2971800" indent="-228600" eaLnBrk="0" fontAlgn="base" hangingPunct="0">
                        <a:spcBef>
                          <a:spcPct val="20000"/>
                        </a:spcBef>
                        <a:spcAft>
                          <a:spcPct val="0"/>
                        </a:spcAft>
                        <a:defRPr>
                          <a:solidFill>
                            <a:schemeClr val="tx1"/>
                          </a:solidFill>
                          <a:latin typeface="Microsoft Sans Serif" panose="020B0604020202020204" pitchFamily="34" charset="0"/>
                        </a:defRPr>
                      </a:lvl7pPr>
                      <a:lvl8pPr marL="3429000" indent="-228600" eaLnBrk="0" fontAlgn="base" hangingPunct="0">
                        <a:spcBef>
                          <a:spcPct val="20000"/>
                        </a:spcBef>
                        <a:spcAft>
                          <a:spcPct val="0"/>
                        </a:spcAft>
                        <a:defRPr>
                          <a:solidFill>
                            <a:schemeClr val="tx1"/>
                          </a:solidFill>
                          <a:latin typeface="Microsoft Sans Serif" panose="020B0604020202020204" pitchFamily="34" charset="0"/>
                        </a:defRPr>
                      </a:lvl8pPr>
                      <a:lvl9pPr marL="3886200" indent="-228600" eaLnBrk="0" fontAlgn="base" hangingPunct="0">
                        <a:spcBef>
                          <a:spcPct val="20000"/>
                        </a:spcBef>
                        <a:spcAft>
                          <a:spcPct val="0"/>
                        </a:spcAft>
                        <a:defRPr>
                          <a:solidFill>
                            <a:schemeClr val="tx1"/>
                          </a:solidFill>
                          <a:latin typeface="Microsoft Sans Serif"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zh-CN" altLang="en-US" sz="2400" b="1" i="0" u="none" strike="noStrike" cap="none" normalizeH="0" baseline="0" smtClean="0">
                          <a:ln>
                            <a:noFill/>
                          </a:ln>
                          <a:solidFill>
                            <a:schemeClr val="tx1"/>
                          </a:solidFill>
                          <a:effectLst/>
                          <a:latin typeface="Times New Roman" panose="02020603050405020304" pitchFamily="18" charset="0"/>
                          <a:ea typeface="等线" panose="02010600030101010101" charset="-122"/>
                        </a:rPr>
                        <a:t>学</a:t>
                      </a:r>
                      <a:r>
                        <a:rPr kumimoji="0" lang="en-US" altLang="zh-CN" sz="2400" b="1" i="0" u="none" strike="noStrike" cap="none" normalizeH="0" baseline="0" smtClean="0">
                          <a:ln>
                            <a:noFill/>
                          </a:ln>
                          <a:solidFill>
                            <a:schemeClr val="tx1"/>
                          </a:solidFill>
                          <a:effectLst/>
                          <a:latin typeface="Times New Roman" panose="02020603050405020304" pitchFamily="18" charset="0"/>
                          <a:ea typeface="等线" panose="02010600030101010101" charset="-122"/>
                        </a:rPr>
                        <a:t>  </a:t>
                      </a:r>
                      <a:r>
                        <a:rPr kumimoji="0" lang="zh-CN" altLang="en-US" sz="2400" b="1" i="0" u="none" strike="noStrike" cap="none" normalizeH="0" baseline="0" smtClean="0">
                          <a:ln>
                            <a:noFill/>
                          </a:ln>
                          <a:solidFill>
                            <a:schemeClr val="tx1"/>
                          </a:solidFill>
                          <a:effectLst/>
                          <a:latin typeface="Times New Roman" panose="02020603050405020304" pitchFamily="18" charset="0"/>
                          <a:ea typeface="等线" panose="02010600030101010101" charset="-122"/>
                        </a:rPr>
                        <a:t>期</a:t>
                      </a:r>
                      <a:endParaRPr kumimoji="0" lang="zh-CN" altLang="en-US" sz="2400" b="1" i="0" u="none" strike="noStrike" cap="none" normalizeH="0" baseline="0" smtClean="0">
                        <a:ln>
                          <a:noFill/>
                        </a:ln>
                        <a:solidFill>
                          <a:schemeClr val="tx1"/>
                        </a:solidFill>
                        <a:effectLst/>
                        <a:latin typeface="Times New Roman" panose="02020603050405020304" pitchFamily="18" charset="0"/>
                        <a:ea typeface="等线" panose="02010600030101010101" charset="-122"/>
                      </a:endParaRPr>
                    </a:p>
                  </a:txBody>
                  <a:tcPr marL="0" marR="0" marT="0" marB="0" anchor="ctr" horzOverflow="overflow">
                    <a:lnL w="19050">
                      <a:solidFill>
                        <a:schemeClr val="tx1"/>
                      </a:solidFill>
                      <a:prstDash val="solid"/>
                    </a:lnL>
                    <a:lnR w="19050">
                      <a:solidFill>
                        <a:schemeClr val="tx1"/>
                      </a:solidFill>
                      <a:prstDash val="solid"/>
                    </a:lnR>
                    <a:lnT w="19050">
                      <a:solidFill>
                        <a:schemeClr val="tx1"/>
                      </a:solidFill>
                      <a:prstDash val="solid"/>
                    </a:lnT>
                    <a:lnB w="19050">
                      <a:solidFill>
                        <a:schemeClr val="tx1"/>
                      </a:solidFill>
                      <a:prstDash val="solid"/>
                    </a:lnB>
                    <a:lnTlToBr>
                      <a:noFill/>
                    </a:lnTlToBr>
                    <a:lnBlToTr>
                      <a:noFill/>
                    </a:lnBlToTr>
                    <a:noFill/>
                  </a:tcPr>
                </a:tc>
                <a:tc>
                  <a:txBody>
                    <a:bodyPr/>
                    <a:lstStyle>
                      <a:lvl1pPr>
                        <a:spcBef>
                          <a:spcPct val="20000"/>
                        </a:spcBef>
                        <a:defRPr sz="2800">
                          <a:solidFill>
                            <a:schemeClr val="tx1"/>
                          </a:solidFill>
                          <a:latin typeface="Microsoft Sans Serif" panose="020B0604020202020204" pitchFamily="34" charset="0"/>
                        </a:defRPr>
                      </a:lvl1pPr>
                      <a:lvl2pPr marL="742950" indent="-285750">
                        <a:spcBef>
                          <a:spcPct val="20000"/>
                        </a:spcBef>
                        <a:defRPr sz="2400">
                          <a:solidFill>
                            <a:schemeClr val="tx1"/>
                          </a:solidFill>
                          <a:latin typeface="Microsoft Sans Serif" panose="020B0604020202020204" pitchFamily="34" charset="0"/>
                        </a:defRPr>
                      </a:lvl2pPr>
                      <a:lvl3pPr marL="1143000" indent="-228600">
                        <a:spcBef>
                          <a:spcPct val="20000"/>
                        </a:spcBef>
                        <a:defRPr sz="2000">
                          <a:solidFill>
                            <a:schemeClr val="tx1"/>
                          </a:solidFill>
                          <a:latin typeface="Microsoft Sans Serif" panose="020B0604020202020204" pitchFamily="34" charset="0"/>
                        </a:defRPr>
                      </a:lvl3pPr>
                      <a:lvl4pPr marL="1600200" indent="-228600">
                        <a:spcBef>
                          <a:spcPct val="20000"/>
                        </a:spcBef>
                        <a:defRPr>
                          <a:solidFill>
                            <a:schemeClr val="tx1"/>
                          </a:solidFill>
                          <a:latin typeface="Microsoft Sans Serif" panose="020B0604020202020204" pitchFamily="34" charset="0"/>
                        </a:defRPr>
                      </a:lvl4pPr>
                      <a:lvl5pPr marL="2057400" indent="-228600">
                        <a:spcBef>
                          <a:spcPct val="20000"/>
                        </a:spcBef>
                        <a:defRPr>
                          <a:solidFill>
                            <a:schemeClr val="tx1"/>
                          </a:solidFill>
                          <a:latin typeface="Microsoft Sans Serif" panose="020B0604020202020204" pitchFamily="34" charset="0"/>
                        </a:defRPr>
                      </a:lvl5pPr>
                      <a:lvl6pPr marL="2514600" indent="-228600" eaLnBrk="0" fontAlgn="base" hangingPunct="0">
                        <a:spcBef>
                          <a:spcPct val="20000"/>
                        </a:spcBef>
                        <a:spcAft>
                          <a:spcPct val="0"/>
                        </a:spcAft>
                        <a:defRPr>
                          <a:solidFill>
                            <a:schemeClr val="tx1"/>
                          </a:solidFill>
                          <a:latin typeface="Microsoft Sans Serif" panose="020B0604020202020204" pitchFamily="34" charset="0"/>
                        </a:defRPr>
                      </a:lvl6pPr>
                      <a:lvl7pPr marL="2971800" indent="-228600" eaLnBrk="0" fontAlgn="base" hangingPunct="0">
                        <a:spcBef>
                          <a:spcPct val="20000"/>
                        </a:spcBef>
                        <a:spcAft>
                          <a:spcPct val="0"/>
                        </a:spcAft>
                        <a:defRPr>
                          <a:solidFill>
                            <a:schemeClr val="tx1"/>
                          </a:solidFill>
                          <a:latin typeface="Microsoft Sans Serif" panose="020B0604020202020204" pitchFamily="34" charset="0"/>
                        </a:defRPr>
                      </a:lvl7pPr>
                      <a:lvl8pPr marL="3429000" indent="-228600" eaLnBrk="0" fontAlgn="base" hangingPunct="0">
                        <a:spcBef>
                          <a:spcPct val="20000"/>
                        </a:spcBef>
                        <a:spcAft>
                          <a:spcPct val="0"/>
                        </a:spcAft>
                        <a:defRPr>
                          <a:solidFill>
                            <a:schemeClr val="tx1"/>
                          </a:solidFill>
                          <a:latin typeface="Microsoft Sans Serif" panose="020B0604020202020204" pitchFamily="34" charset="0"/>
                        </a:defRPr>
                      </a:lvl8pPr>
                      <a:lvl9pPr marL="3886200" indent="-228600" eaLnBrk="0" fontAlgn="base" hangingPunct="0">
                        <a:spcBef>
                          <a:spcPct val="20000"/>
                        </a:spcBef>
                        <a:spcAft>
                          <a:spcPct val="0"/>
                        </a:spcAft>
                        <a:defRPr>
                          <a:solidFill>
                            <a:schemeClr val="tx1"/>
                          </a:solidFill>
                          <a:latin typeface="Microsoft Sans Serif"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zh-CN" altLang="en-US" sz="2400" b="1" i="0" u="none" strike="noStrike" cap="none" normalizeH="0" baseline="0" smtClean="0">
                          <a:ln>
                            <a:noFill/>
                          </a:ln>
                          <a:solidFill>
                            <a:schemeClr val="tx1"/>
                          </a:solidFill>
                          <a:effectLst/>
                          <a:latin typeface="Times New Roman" panose="02020603050405020304" pitchFamily="18" charset="0"/>
                          <a:ea typeface="等线" panose="02010600030101010101" charset="-122"/>
                        </a:rPr>
                        <a:t>授课教师</a:t>
                      </a:r>
                      <a:endParaRPr kumimoji="0" lang="zh-CN" altLang="en-US" sz="2400" b="1" i="0" u="none" strike="noStrike" cap="none" normalizeH="0" baseline="0" smtClean="0">
                        <a:ln>
                          <a:noFill/>
                        </a:ln>
                        <a:solidFill>
                          <a:schemeClr val="tx1"/>
                        </a:solidFill>
                        <a:effectLst/>
                        <a:latin typeface="Times New Roman" panose="02020603050405020304" pitchFamily="18" charset="0"/>
                        <a:ea typeface="等线" panose="02010600030101010101" charset="-122"/>
                      </a:endParaRPr>
                    </a:p>
                  </a:txBody>
                  <a:tcPr marL="0" marR="0" marT="0" marB="0" anchor="ctr" horzOverflow="overflow">
                    <a:lnL w="19050">
                      <a:solidFill>
                        <a:schemeClr val="tx1"/>
                      </a:solidFill>
                      <a:prstDash val="solid"/>
                    </a:lnL>
                    <a:lnR w="19050">
                      <a:solidFill>
                        <a:schemeClr val="tx1"/>
                      </a:solidFill>
                      <a:prstDash val="solid"/>
                    </a:lnR>
                    <a:lnT w="19050">
                      <a:solidFill>
                        <a:schemeClr val="tx1"/>
                      </a:solidFill>
                      <a:prstDash val="solid"/>
                    </a:lnT>
                    <a:lnB w="19050">
                      <a:solidFill>
                        <a:schemeClr val="tx1"/>
                      </a:solidFill>
                      <a:prstDash val="solid"/>
                    </a:lnB>
                    <a:lnTlToBr>
                      <a:noFill/>
                    </a:lnTlToBr>
                    <a:lnBlToTr>
                      <a:noFill/>
                    </a:lnBlToTr>
                    <a:noFill/>
                  </a:tcPr>
                </a:tc>
              </a:tr>
              <a:tr h="365760">
                <a:tc rowSpan="6">
                  <a:txBody>
                    <a:bodyPr/>
                    <a:lstStyle>
                      <a:lvl1pPr marL="71755">
                        <a:spcBef>
                          <a:spcPct val="20000"/>
                        </a:spcBef>
                        <a:defRPr sz="2800">
                          <a:solidFill>
                            <a:schemeClr val="tx1"/>
                          </a:solidFill>
                          <a:latin typeface="Microsoft Sans Serif" panose="020B0604020202020204" pitchFamily="34" charset="0"/>
                        </a:defRPr>
                      </a:lvl1pPr>
                      <a:lvl2pPr marL="742950" indent="-285750">
                        <a:spcBef>
                          <a:spcPct val="20000"/>
                        </a:spcBef>
                        <a:defRPr sz="2400">
                          <a:solidFill>
                            <a:schemeClr val="tx1"/>
                          </a:solidFill>
                          <a:latin typeface="Microsoft Sans Serif" panose="020B0604020202020204" pitchFamily="34" charset="0"/>
                        </a:defRPr>
                      </a:lvl2pPr>
                      <a:lvl3pPr marL="1143000" indent="-228600">
                        <a:spcBef>
                          <a:spcPct val="20000"/>
                        </a:spcBef>
                        <a:defRPr sz="2000">
                          <a:solidFill>
                            <a:schemeClr val="tx1"/>
                          </a:solidFill>
                          <a:latin typeface="Microsoft Sans Serif" panose="020B0604020202020204" pitchFamily="34" charset="0"/>
                        </a:defRPr>
                      </a:lvl3pPr>
                      <a:lvl4pPr marL="1600200" indent="-228600">
                        <a:spcBef>
                          <a:spcPct val="20000"/>
                        </a:spcBef>
                        <a:defRPr>
                          <a:solidFill>
                            <a:schemeClr val="tx1"/>
                          </a:solidFill>
                          <a:latin typeface="Microsoft Sans Serif" panose="020B0604020202020204" pitchFamily="34" charset="0"/>
                        </a:defRPr>
                      </a:lvl4pPr>
                      <a:lvl5pPr marL="2057400" indent="-228600">
                        <a:spcBef>
                          <a:spcPct val="20000"/>
                        </a:spcBef>
                        <a:defRPr>
                          <a:solidFill>
                            <a:schemeClr val="tx1"/>
                          </a:solidFill>
                          <a:latin typeface="Microsoft Sans Serif" panose="020B0604020202020204" pitchFamily="34" charset="0"/>
                        </a:defRPr>
                      </a:lvl5pPr>
                      <a:lvl6pPr marL="2514600" indent="-228600" eaLnBrk="0" fontAlgn="base" hangingPunct="0">
                        <a:spcBef>
                          <a:spcPct val="20000"/>
                        </a:spcBef>
                        <a:spcAft>
                          <a:spcPct val="0"/>
                        </a:spcAft>
                        <a:defRPr>
                          <a:solidFill>
                            <a:schemeClr val="tx1"/>
                          </a:solidFill>
                          <a:latin typeface="Microsoft Sans Serif" panose="020B0604020202020204" pitchFamily="34" charset="0"/>
                        </a:defRPr>
                      </a:lvl6pPr>
                      <a:lvl7pPr marL="2971800" indent="-228600" eaLnBrk="0" fontAlgn="base" hangingPunct="0">
                        <a:spcBef>
                          <a:spcPct val="20000"/>
                        </a:spcBef>
                        <a:spcAft>
                          <a:spcPct val="0"/>
                        </a:spcAft>
                        <a:defRPr>
                          <a:solidFill>
                            <a:schemeClr val="tx1"/>
                          </a:solidFill>
                          <a:latin typeface="Microsoft Sans Serif" panose="020B0604020202020204" pitchFamily="34" charset="0"/>
                        </a:defRPr>
                      </a:lvl7pPr>
                      <a:lvl8pPr marL="3429000" indent="-228600" eaLnBrk="0" fontAlgn="base" hangingPunct="0">
                        <a:spcBef>
                          <a:spcPct val="20000"/>
                        </a:spcBef>
                        <a:spcAft>
                          <a:spcPct val="0"/>
                        </a:spcAft>
                        <a:defRPr>
                          <a:solidFill>
                            <a:schemeClr val="tx1"/>
                          </a:solidFill>
                          <a:latin typeface="Microsoft Sans Serif" panose="020B0604020202020204" pitchFamily="34" charset="0"/>
                        </a:defRPr>
                      </a:lvl8pPr>
                      <a:lvl9pPr marL="3886200" indent="-228600" eaLnBrk="0" fontAlgn="base" hangingPunct="0">
                        <a:spcBef>
                          <a:spcPct val="20000"/>
                        </a:spcBef>
                        <a:spcAft>
                          <a:spcPct val="0"/>
                        </a:spcAft>
                        <a:defRPr>
                          <a:solidFill>
                            <a:schemeClr val="tx1"/>
                          </a:solidFill>
                          <a:latin typeface="Microsoft Sans Serif" panose="020B0604020202020204" pitchFamily="34" charset="0"/>
                        </a:defRPr>
                      </a:lvl9pPr>
                    </a:lstStyle>
                    <a:p>
                      <a:pPr marL="71755" marR="0" lvl="0" indent="0" algn="ctr" defTabSz="914400" rtl="0" eaLnBrk="1" fontAlgn="base" latinLnBrk="0" hangingPunct="1">
                        <a:lnSpc>
                          <a:spcPct val="100000"/>
                        </a:lnSpc>
                        <a:spcBef>
                          <a:spcPct val="0"/>
                        </a:spcBef>
                        <a:spcAft>
                          <a:spcPct val="0"/>
                        </a:spcAft>
                        <a:buClrTx/>
                        <a:buSzTx/>
                        <a:buFontTx/>
                        <a:buNone/>
                      </a:pPr>
                      <a:r>
                        <a:rPr kumimoji="0" lang="zh-CN" altLang="zh-CN" sz="2400" b="1" i="0" u="none" strike="noStrike" cap="none" normalizeH="0" baseline="0" smtClean="0">
                          <a:ln>
                            <a:noFill/>
                          </a:ln>
                          <a:solidFill>
                            <a:schemeClr val="tx1"/>
                          </a:solidFill>
                          <a:effectLst/>
                          <a:latin typeface="Times New Roman" panose="02020603050405020304" pitchFamily="18" charset="0"/>
                          <a:ea typeface="等线" panose="02010600030101010101" charset="-122"/>
                        </a:rPr>
                        <a:t>学科基础课</a:t>
                      </a:r>
                      <a:endParaRPr kumimoji="0" lang="zh-CN" altLang="zh-CN" sz="2400" b="1" i="0" u="none" strike="noStrike" cap="none" normalizeH="0" baseline="0" smtClean="0">
                        <a:ln>
                          <a:noFill/>
                        </a:ln>
                        <a:solidFill>
                          <a:schemeClr val="tx1"/>
                        </a:solidFill>
                        <a:effectLst/>
                        <a:latin typeface="Times New Roman" panose="02020603050405020304" pitchFamily="18" charset="0"/>
                        <a:ea typeface="等线" panose="02010600030101010101" charset="-122"/>
                      </a:endParaRPr>
                    </a:p>
                  </a:txBody>
                  <a:tcPr marL="0" marR="0" marT="0" marB="0" vert="eaVert" anchor="ctr" horzOverflow="overflow">
                    <a:lnL w="19050">
                      <a:solidFill>
                        <a:schemeClr val="tx1"/>
                      </a:solidFill>
                      <a:prstDash val="solid"/>
                    </a:lnL>
                    <a:lnR w="19050">
                      <a:solidFill>
                        <a:schemeClr val="tx1"/>
                      </a:solidFill>
                      <a:prstDash val="solid"/>
                    </a:lnR>
                    <a:lnT w="19050">
                      <a:solidFill>
                        <a:schemeClr val="tx1"/>
                      </a:solidFill>
                      <a:prstDash val="solid"/>
                    </a:lnT>
                    <a:lnB w="19050">
                      <a:solidFill>
                        <a:schemeClr val="tx1"/>
                      </a:solidFill>
                      <a:prstDash val="solid"/>
                    </a:lnB>
                    <a:lnTlToBr>
                      <a:noFill/>
                    </a:lnTlToBr>
                    <a:lnBlToTr>
                      <a:noFill/>
                    </a:lnBlToTr>
                    <a:noFill/>
                  </a:tcPr>
                </a:tc>
                <a:tc>
                  <a:txBody>
                    <a:bodyPr/>
                    <a:lstStyle>
                      <a:lvl1pPr>
                        <a:spcBef>
                          <a:spcPct val="20000"/>
                        </a:spcBef>
                        <a:defRPr sz="2800">
                          <a:solidFill>
                            <a:schemeClr val="tx1"/>
                          </a:solidFill>
                          <a:latin typeface="Microsoft Sans Serif" panose="020B0604020202020204" pitchFamily="34" charset="0"/>
                        </a:defRPr>
                      </a:lvl1pPr>
                      <a:lvl2pPr marL="742950" indent="-285750">
                        <a:spcBef>
                          <a:spcPct val="20000"/>
                        </a:spcBef>
                        <a:defRPr sz="2400">
                          <a:solidFill>
                            <a:schemeClr val="tx1"/>
                          </a:solidFill>
                          <a:latin typeface="Microsoft Sans Serif" panose="020B0604020202020204" pitchFamily="34" charset="0"/>
                        </a:defRPr>
                      </a:lvl2pPr>
                      <a:lvl3pPr marL="1143000" indent="-228600">
                        <a:spcBef>
                          <a:spcPct val="20000"/>
                        </a:spcBef>
                        <a:defRPr sz="2000">
                          <a:solidFill>
                            <a:schemeClr val="tx1"/>
                          </a:solidFill>
                          <a:latin typeface="Microsoft Sans Serif" panose="020B0604020202020204" pitchFamily="34" charset="0"/>
                        </a:defRPr>
                      </a:lvl3pPr>
                      <a:lvl4pPr marL="1600200" indent="-228600">
                        <a:spcBef>
                          <a:spcPct val="20000"/>
                        </a:spcBef>
                        <a:defRPr>
                          <a:solidFill>
                            <a:schemeClr val="tx1"/>
                          </a:solidFill>
                          <a:latin typeface="Microsoft Sans Serif" panose="020B0604020202020204" pitchFamily="34" charset="0"/>
                        </a:defRPr>
                      </a:lvl4pPr>
                      <a:lvl5pPr marL="2057400" indent="-228600">
                        <a:spcBef>
                          <a:spcPct val="20000"/>
                        </a:spcBef>
                        <a:defRPr>
                          <a:solidFill>
                            <a:schemeClr val="tx1"/>
                          </a:solidFill>
                          <a:latin typeface="Microsoft Sans Serif" panose="020B0604020202020204" pitchFamily="34" charset="0"/>
                        </a:defRPr>
                      </a:lvl5pPr>
                      <a:lvl6pPr marL="2514600" indent="-228600" eaLnBrk="0" fontAlgn="base" hangingPunct="0">
                        <a:spcBef>
                          <a:spcPct val="20000"/>
                        </a:spcBef>
                        <a:spcAft>
                          <a:spcPct val="0"/>
                        </a:spcAft>
                        <a:defRPr>
                          <a:solidFill>
                            <a:schemeClr val="tx1"/>
                          </a:solidFill>
                          <a:latin typeface="Microsoft Sans Serif" panose="020B0604020202020204" pitchFamily="34" charset="0"/>
                        </a:defRPr>
                      </a:lvl6pPr>
                      <a:lvl7pPr marL="2971800" indent="-228600" eaLnBrk="0" fontAlgn="base" hangingPunct="0">
                        <a:spcBef>
                          <a:spcPct val="20000"/>
                        </a:spcBef>
                        <a:spcAft>
                          <a:spcPct val="0"/>
                        </a:spcAft>
                        <a:defRPr>
                          <a:solidFill>
                            <a:schemeClr val="tx1"/>
                          </a:solidFill>
                          <a:latin typeface="Microsoft Sans Serif" panose="020B0604020202020204" pitchFamily="34" charset="0"/>
                        </a:defRPr>
                      </a:lvl7pPr>
                      <a:lvl8pPr marL="3429000" indent="-228600" eaLnBrk="0" fontAlgn="base" hangingPunct="0">
                        <a:spcBef>
                          <a:spcPct val="20000"/>
                        </a:spcBef>
                        <a:spcAft>
                          <a:spcPct val="0"/>
                        </a:spcAft>
                        <a:defRPr>
                          <a:solidFill>
                            <a:schemeClr val="tx1"/>
                          </a:solidFill>
                          <a:latin typeface="Microsoft Sans Serif" panose="020B0604020202020204" pitchFamily="34" charset="0"/>
                        </a:defRPr>
                      </a:lvl8pPr>
                      <a:lvl9pPr marL="3886200" indent="-228600" eaLnBrk="0" fontAlgn="base" hangingPunct="0">
                        <a:spcBef>
                          <a:spcPct val="20000"/>
                        </a:spcBef>
                        <a:spcAft>
                          <a:spcPct val="0"/>
                        </a:spcAft>
                        <a:defRPr>
                          <a:solidFill>
                            <a:schemeClr val="tx1"/>
                          </a:solidFill>
                          <a:latin typeface="Microsoft Sans Serif"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zh-CN" altLang="zh-CN" sz="2400" b="0" i="0" u="none" strike="noStrike" cap="none" normalizeH="0" baseline="0" smtClean="0">
                          <a:ln>
                            <a:noFill/>
                          </a:ln>
                          <a:effectLst/>
                          <a:latin typeface="Times New Roman" panose="02020603050405020304" pitchFamily="18" charset="0"/>
                          <a:ea typeface="等线" panose="02010600030101010101" charset="-122"/>
                        </a:rPr>
                        <a:t>习近平法治思想概论</a:t>
                      </a:r>
                      <a:endParaRPr kumimoji="0" lang="zh-CN" altLang="en-US" sz="2400" b="0" i="0" u="none" strike="noStrike" cap="none" normalizeH="0" baseline="0" dirty="0" smtClean="0">
                        <a:ln>
                          <a:noFill/>
                        </a:ln>
                        <a:solidFill>
                          <a:srgbClr val="FF0000"/>
                        </a:solidFill>
                        <a:effectLst/>
                        <a:latin typeface="Times New Roman" panose="02020603050405020304" pitchFamily="18" charset="0"/>
                        <a:ea typeface="等线" panose="02010600030101010101" charset="-122"/>
                      </a:endParaRPr>
                    </a:p>
                  </a:txBody>
                  <a:tcPr marL="31991" marR="31991" marT="0" marB="0" anchor="ctr" horzOverflow="overflow">
                    <a:lnL w="19050">
                      <a:solidFill>
                        <a:schemeClr val="tx1"/>
                      </a:solidFill>
                      <a:prstDash val="solid"/>
                    </a:lnL>
                    <a:lnR w="19050">
                      <a:solidFill>
                        <a:schemeClr val="tx1"/>
                      </a:solidFill>
                      <a:prstDash val="solid"/>
                    </a:lnR>
                    <a:lnT w="19050">
                      <a:solidFill>
                        <a:schemeClr val="tx1"/>
                      </a:solidFill>
                      <a:prstDash val="solid"/>
                    </a:lnT>
                    <a:lnB w="19050">
                      <a:solidFill>
                        <a:schemeClr val="tx1"/>
                      </a:solidFill>
                      <a:prstDash val="solid"/>
                    </a:lnB>
                    <a:lnTlToBr>
                      <a:noFill/>
                    </a:lnTlToBr>
                    <a:lnBlToTr>
                      <a:noFill/>
                    </a:lnBlToTr>
                    <a:noFill/>
                  </a:tcPr>
                </a:tc>
                <a:tc>
                  <a:txBody>
                    <a:bodyPr/>
                    <a:lstStyle>
                      <a:lvl1pPr>
                        <a:spcBef>
                          <a:spcPct val="20000"/>
                        </a:spcBef>
                        <a:defRPr sz="2800">
                          <a:solidFill>
                            <a:schemeClr val="tx1"/>
                          </a:solidFill>
                          <a:latin typeface="Microsoft Sans Serif" panose="020B0604020202020204" pitchFamily="34" charset="0"/>
                        </a:defRPr>
                      </a:lvl1pPr>
                      <a:lvl2pPr marL="742950" indent="-285750">
                        <a:spcBef>
                          <a:spcPct val="20000"/>
                        </a:spcBef>
                        <a:defRPr sz="2400">
                          <a:solidFill>
                            <a:schemeClr val="tx1"/>
                          </a:solidFill>
                          <a:latin typeface="Microsoft Sans Serif" panose="020B0604020202020204" pitchFamily="34" charset="0"/>
                        </a:defRPr>
                      </a:lvl2pPr>
                      <a:lvl3pPr marL="1143000" indent="-228600">
                        <a:spcBef>
                          <a:spcPct val="20000"/>
                        </a:spcBef>
                        <a:defRPr sz="2000">
                          <a:solidFill>
                            <a:schemeClr val="tx1"/>
                          </a:solidFill>
                          <a:latin typeface="Microsoft Sans Serif" panose="020B0604020202020204" pitchFamily="34" charset="0"/>
                        </a:defRPr>
                      </a:lvl3pPr>
                      <a:lvl4pPr marL="1600200" indent="-228600">
                        <a:spcBef>
                          <a:spcPct val="20000"/>
                        </a:spcBef>
                        <a:defRPr>
                          <a:solidFill>
                            <a:schemeClr val="tx1"/>
                          </a:solidFill>
                          <a:latin typeface="Microsoft Sans Serif" panose="020B0604020202020204" pitchFamily="34" charset="0"/>
                        </a:defRPr>
                      </a:lvl4pPr>
                      <a:lvl5pPr marL="2057400" indent="-228600">
                        <a:spcBef>
                          <a:spcPct val="20000"/>
                        </a:spcBef>
                        <a:defRPr>
                          <a:solidFill>
                            <a:schemeClr val="tx1"/>
                          </a:solidFill>
                          <a:latin typeface="Microsoft Sans Serif" panose="020B0604020202020204" pitchFamily="34" charset="0"/>
                        </a:defRPr>
                      </a:lvl5pPr>
                      <a:lvl6pPr marL="2514600" indent="-228600" eaLnBrk="0" fontAlgn="base" hangingPunct="0">
                        <a:spcBef>
                          <a:spcPct val="20000"/>
                        </a:spcBef>
                        <a:spcAft>
                          <a:spcPct val="0"/>
                        </a:spcAft>
                        <a:defRPr>
                          <a:solidFill>
                            <a:schemeClr val="tx1"/>
                          </a:solidFill>
                          <a:latin typeface="Microsoft Sans Serif" panose="020B0604020202020204" pitchFamily="34" charset="0"/>
                        </a:defRPr>
                      </a:lvl6pPr>
                      <a:lvl7pPr marL="2971800" indent="-228600" eaLnBrk="0" fontAlgn="base" hangingPunct="0">
                        <a:spcBef>
                          <a:spcPct val="20000"/>
                        </a:spcBef>
                        <a:spcAft>
                          <a:spcPct val="0"/>
                        </a:spcAft>
                        <a:defRPr>
                          <a:solidFill>
                            <a:schemeClr val="tx1"/>
                          </a:solidFill>
                          <a:latin typeface="Microsoft Sans Serif" panose="020B0604020202020204" pitchFamily="34" charset="0"/>
                        </a:defRPr>
                      </a:lvl7pPr>
                      <a:lvl8pPr marL="3429000" indent="-228600" eaLnBrk="0" fontAlgn="base" hangingPunct="0">
                        <a:spcBef>
                          <a:spcPct val="20000"/>
                        </a:spcBef>
                        <a:spcAft>
                          <a:spcPct val="0"/>
                        </a:spcAft>
                        <a:defRPr>
                          <a:solidFill>
                            <a:schemeClr val="tx1"/>
                          </a:solidFill>
                          <a:latin typeface="Microsoft Sans Serif" panose="020B0604020202020204" pitchFamily="34" charset="0"/>
                        </a:defRPr>
                      </a:lvl8pPr>
                      <a:lvl9pPr marL="3886200" indent="-228600" eaLnBrk="0" fontAlgn="base" hangingPunct="0">
                        <a:spcBef>
                          <a:spcPct val="20000"/>
                        </a:spcBef>
                        <a:spcAft>
                          <a:spcPct val="0"/>
                        </a:spcAft>
                        <a:defRPr>
                          <a:solidFill>
                            <a:schemeClr val="tx1"/>
                          </a:solidFill>
                          <a:latin typeface="Microsoft Sans Serif"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2400" b="0" i="0" u="none" strike="noStrike" cap="none" normalizeH="0" baseline="0" smtClean="0">
                          <a:ln>
                            <a:noFill/>
                          </a:ln>
                          <a:solidFill>
                            <a:schemeClr val="tx1"/>
                          </a:solidFill>
                          <a:effectLst/>
                          <a:latin typeface="Times New Roman" panose="02020603050405020304" pitchFamily="18" charset="0"/>
                          <a:ea typeface="等线" panose="02010600030101010101" charset="-122"/>
                        </a:rPr>
                        <a:t>2</a:t>
                      </a:r>
                      <a:endParaRPr kumimoji="0" lang="en-US" altLang="zh-CN" sz="2400" b="0" i="0" u="none" strike="noStrike" cap="none" normalizeH="0" baseline="0" smtClean="0">
                        <a:ln>
                          <a:noFill/>
                        </a:ln>
                        <a:solidFill>
                          <a:schemeClr val="tx1"/>
                        </a:solidFill>
                        <a:effectLst/>
                        <a:latin typeface="Times New Roman" panose="02020603050405020304" pitchFamily="18" charset="0"/>
                        <a:ea typeface="等线" panose="02010600030101010101" charset="-122"/>
                      </a:endParaRPr>
                    </a:p>
                  </a:txBody>
                  <a:tcPr marL="0" marR="0" marT="0" marB="0" anchor="ctr" horzOverflow="overflow">
                    <a:lnL w="19050">
                      <a:solidFill>
                        <a:schemeClr val="tx1"/>
                      </a:solidFill>
                      <a:prstDash val="solid"/>
                    </a:lnL>
                    <a:lnR w="19050">
                      <a:solidFill>
                        <a:schemeClr val="tx1"/>
                      </a:solidFill>
                      <a:prstDash val="solid"/>
                    </a:lnR>
                    <a:lnT w="19050">
                      <a:solidFill>
                        <a:schemeClr val="tx1"/>
                      </a:solidFill>
                      <a:prstDash val="solid"/>
                    </a:lnT>
                    <a:lnB w="19050">
                      <a:solidFill>
                        <a:schemeClr val="tx1"/>
                      </a:solidFill>
                      <a:prstDash val="solid"/>
                    </a:lnB>
                    <a:lnTlToBr>
                      <a:noFill/>
                    </a:lnTlToBr>
                    <a:lnBlToTr>
                      <a:noFill/>
                    </a:lnBlToTr>
                    <a:noFill/>
                  </a:tcPr>
                </a:tc>
                <a:tc>
                  <a:txBody>
                    <a:bodyPr/>
                    <a:lstStyle>
                      <a:lvl1pPr>
                        <a:spcBef>
                          <a:spcPct val="20000"/>
                        </a:spcBef>
                        <a:defRPr sz="2800">
                          <a:solidFill>
                            <a:schemeClr val="tx1"/>
                          </a:solidFill>
                          <a:latin typeface="Microsoft Sans Serif" panose="020B0604020202020204" pitchFamily="34" charset="0"/>
                        </a:defRPr>
                      </a:lvl1pPr>
                      <a:lvl2pPr marL="742950" indent="-285750">
                        <a:spcBef>
                          <a:spcPct val="20000"/>
                        </a:spcBef>
                        <a:defRPr sz="2400">
                          <a:solidFill>
                            <a:schemeClr val="tx1"/>
                          </a:solidFill>
                          <a:latin typeface="Microsoft Sans Serif" panose="020B0604020202020204" pitchFamily="34" charset="0"/>
                        </a:defRPr>
                      </a:lvl2pPr>
                      <a:lvl3pPr marL="1143000" indent="-228600">
                        <a:spcBef>
                          <a:spcPct val="20000"/>
                        </a:spcBef>
                        <a:defRPr sz="2000">
                          <a:solidFill>
                            <a:schemeClr val="tx1"/>
                          </a:solidFill>
                          <a:latin typeface="Microsoft Sans Serif" panose="020B0604020202020204" pitchFamily="34" charset="0"/>
                        </a:defRPr>
                      </a:lvl3pPr>
                      <a:lvl4pPr marL="1600200" indent="-228600">
                        <a:spcBef>
                          <a:spcPct val="20000"/>
                        </a:spcBef>
                        <a:defRPr>
                          <a:solidFill>
                            <a:schemeClr val="tx1"/>
                          </a:solidFill>
                          <a:latin typeface="Microsoft Sans Serif" panose="020B0604020202020204" pitchFamily="34" charset="0"/>
                        </a:defRPr>
                      </a:lvl4pPr>
                      <a:lvl5pPr marL="2057400" indent="-228600">
                        <a:spcBef>
                          <a:spcPct val="20000"/>
                        </a:spcBef>
                        <a:defRPr>
                          <a:solidFill>
                            <a:schemeClr val="tx1"/>
                          </a:solidFill>
                          <a:latin typeface="Microsoft Sans Serif" panose="020B0604020202020204" pitchFamily="34" charset="0"/>
                        </a:defRPr>
                      </a:lvl5pPr>
                      <a:lvl6pPr marL="2514600" indent="-228600" eaLnBrk="0" fontAlgn="base" hangingPunct="0">
                        <a:spcBef>
                          <a:spcPct val="20000"/>
                        </a:spcBef>
                        <a:spcAft>
                          <a:spcPct val="0"/>
                        </a:spcAft>
                        <a:defRPr>
                          <a:solidFill>
                            <a:schemeClr val="tx1"/>
                          </a:solidFill>
                          <a:latin typeface="Microsoft Sans Serif" panose="020B0604020202020204" pitchFamily="34" charset="0"/>
                        </a:defRPr>
                      </a:lvl6pPr>
                      <a:lvl7pPr marL="2971800" indent="-228600" eaLnBrk="0" fontAlgn="base" hangingPunct="0">
                        <a:spcBef>
                          <a:spcPct val="20000"/>
                        </a:spcBef>
                        <a:spcAft>
                          <a:spcPct val="0"/>
                        </a:spcAft>
                        <a:defRPr>
                          <a:solidFill>
                            <a:schemeClr val="tx1"/>
                          </a:solidFill>
                          <a:latin typeface="Microsoft Sans Serif" panose="020B0604020202020204" pitchFamily="34" charset="0"/>
                        </a:defRPr>
                      </a:lvl7pPr>
                      <a:lvl8pPr marL="3429000" indent="-228600" eaLnBrk="0" fontAlgn="base" hangingPunct="0">
                        <a:spcBef>
                          <a:spcPct val="20000"/>
                        </a:spcBef>
                        <a:spcAft>
                          <a:spcPct val="0"/>
                        </a:spcAft>
                        <a:defRPr>
                          <a:solidFill>
                            <a:schemeClr val="tx1"/>
                          </a:solidFill>
                          <a:latin typeface="Microsoft Sans Serif" panose="020B0604020202020204" pitchFamily="34" charset="0"/>
                        </a:defRPr>
                      </a:lvl8pPr>
                      <a:lvl9pPr marL="3886200" indent="-228600" eaLnBrk="0" fontAlgn="base" hangingPunct="0">
                        <a:spcBef>
                          <a:spcPct val="20000"/>
                        </a:spcBef>
                        <a:spcAft>
                          <a:spcPct val="0"/>
                        </a:spcAft>
                        <a:defRPr>
                          <a:solidFill>
                            <a:schemeClr val="tx1"/>
                          </a:solidFill>
                          <a:latin typeface="Microsoft Sans Serif"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2400" b="0" i="0" u="none" strike="noStrike" cap="none" normalizeH="0" baseline="0" smtClean="0">
                          <a:ln>
                            <a:noFill/>
                          </a:ln>
                          <a:solidFill>
                            <a:schemeClr val="tx1"/>
                          </a:solidFill>
                          <a:effectLst/>
                          <a:latin typeface="Times New Roman" panose="02020603050405020304" pitchFamily="18" charset="0"/>
                          <a:ea typeface="等线" panose="02010600030101010101" charset="-122"/>
                        </a:rPr>
                        <a:t>32</a:t>
                      </a:r>
                      <a:endParaRPr kumimoji="0" lang="en-US" altLang="zh-CN" sz="2400" b="0" i="0" u="none" strike="noStrike" cap="none" normalizeH="0" baseline="0" smtClean="0">
                        <a:ln>
                          <a:noFill/>
                        </a:ln>
                        <a:solidFill>
                          <a:schemeClr val="tx1"/>
                        </a:solidFill>
                        <a:effectLst/>
                        <a:latin typeface="Times New Roman" panose="02020603050405020304" pitchFamily="18" charset="0"/>
                        <a:ea typeface="等线" panose="02010600030101010101" charset="-122"/>
                      </a:endParaRPr>
                    </a:p>
                  </a:txBody>
                  <a:tcPr marL="0" marR="0" marT="0" marB="0" anchor="ctr" horzOverflow="overflow">
                    <a:lnL w="19050">
                      <a:solidFill>
                        <a:schemeClr val="tx1"/>
                      </a:solidFill>
                      <a:prstDash val="solid"/>
                    </a:lnL>
                    <a:lnR w="19050">
                      <a:solidFill>
                        <a:schemeClr val="tx1"/>
                      </a:solidFill>
                      <a:prstDash val="solid"/>
                    </a:lnR>
                    <a:lnT w="19050">
                      <a:solidFill>
                        <a:schemeClr val="tx1"/>
                      </a:solidFill>
                      <a:prstDash val="solid"/>
                    </a:lnT>
                    <a:lnB w="19050">
                      <a:solidFill>
                        <a:schemeClr val="tx1"/>
                      </a:solidFill>
                      <a:prstDash val="solid"/>
                    </a:lnB>
                    <a:lnTlToBr>
                      <a:noFill/>
                    </a:lnTlToBr>
                    <a:lnBlToTr>
                      <a:noFill/>
                    </a:lnBlToTr>
                    <a:noFill/>
                  </a:tcPr>
                </a:tc>
                <a:tc>
                  <a:txBody>
                    <a:bodyPr/>
                    <a:lstStyle>
                      <a:lvl1pPr>
                        <a:spcBef>
                          <a:spcPct val="20000"/>
                        </a:spcBef>
                        <a:defRPr sz="2800">
                          <a:solidFill>
                            <a:schemeClr val="tx1"/>
                          </a:solidFill>
                          <a:latin typeface="Microsoft Sans Serif" panose="020B0604020202020204" pitchFamily="34" charset="0"/>
                        </a:defRPr>
                      </a:lvl1pPr>
                      <a:lvl2pPr marL="742950" indent="-285750">
                        <a:spcBef>
                          <a:spcPct val="20000"/>
                        </a:spcBef>
                        <a:defRPr sz="2400">
                          <a:solidFill>
                            <a:schemeClr val="tx1"/>
                          </a:solidFill>
                          <a:latin typeface="Microsoft Sans Serif" panose="020B0604020202020204" pitchFamily="34" charset="0"/>
                        </a:defRPr>
                      </a:lvl2pPr>
                      <a:lvl3pPr marL="1143000" indent="-228600">
                        <a:spcBef>
                          <a:spcPct val="20000"/>
                        </a:spcBef>
                        <a:defRPr sz="2000">
                          <a:solidFill>
                            <a:schemeClr val="tx1"/>
                          </a:solidFill>
                          <a:latin typeface="Microsoft Sans Serif" panose="020B0604020202020204" pitchFamily="34" charset="0"/>
                        </a:defRPr>
                      </a:lvl3pPr>
                      <a:lvl4pPr marL="1600200" indent="-228600">
                        <a:spcBef>
                          <a:spcPct val="20000"/>
                        </a:spcBef>
                        <a:defRPr>
                          <a:solidFill>
                            <a:schemeClr val="tx1"/>
                          </a:solidFill>
                          <a:latin typeface="Microsoft Sans Serif" panose="020B0604020202020204" pitchFamily="34" charset="0"/>
                        </a:defRPr>
                      </a:lvl4pPr>
                      <a:lvl5pPr marL="2057400" indent="-228600">
                        <a:spcBef>
                          <a:spcPct val="20000"/>
                        </a:spcBef>
                        <a:defRPr>
                          <a:solidFill>
                            <a:schemeClr val="tx1"/>
                          </a:solidFill>
                          <a:latin typeface="Microsoft Sans Serif" panose="020B0604020202020204" pitchFamily="34" charset="0"/>
                        </a:defRPr>
                      </a:lvl5pPr>
                      <a:lvl6pPr marL="2514600" indent="-228600" eaLnBrk="0" fontAlgn="base" hangingPunct="0">
                        <a:spcBef>
                          <a:spcPct val="20000"/>
                        </a:spcBef>
                        <a:spcAft>
                          <a:spcPct val="0"/>
                        </a:spcAft>
                        <a:defRPr>
                          <a:solidFill>
                            <a:schemeClr val="tx1"/>
                          </a:solidFill>
                          <a:latin typeface="Microsoft Sans Serif" panose="020B0604020202020204" pitchFamily="34" charset="0"/>
                        </a:defRPr>
                      </a:lvl6pPr>
                      <a:lvl7pPr marL="2971800" indent="-228600" eaLnBrk="0" fontAlgn="base" hangingPunct="0">
                        <a:spcBef>
                          <a:spcPct val="20000"/>
                        </a:spcBef>
                        <a:spcAft>
                          <a:spcPct val="0"/>
                        </a:spcAft>
                        <a:defRPr>
                          <a:solidFill>
                            <a:schemeClr val="tx1"/>
                          </a:solidFill>
                          <a:latin typeface="Microsoft Sans Serif" panose="020B0604020202020204" pitchFamily="34" charset="0"/>
                        </a:defRPr>
                      </a:lvl7pPr>
                      <a:lvl8pPr marL="3429000" indent="-228600" eaLnBrk="0" fontAlgn="base" hangingPunct="0">
                        <a:spcBef>
                          <a:spcPct val="20000"/>
                        </a:spcBef>
                        <a:spcAft>
                          <a:spcPct val="0"/>
                        </a:spcAft>
                        <a:defRPr>
                          <a:solidFill>
                            <a:schemeClr val="tx1"/>
                          </a:solidFill>
                          <a:latin typeface="Microsoft Sans Serif" panose="020B0604020202020204" pitchFamily="34" charset="0"/>
                        </a:defRPr>
                      </a:lvl8pPr>
                      <a:lvl9pPr marL="3886200" indent="-228600" eaLnBrk="0" fontAlgn="base" hangingPunct="0">
                        <a:spcBef>
                          <a:spcPct val="20000"/>
                        </a:spcBef>
                        <a:spcAft>
                          <a:spcPct val="0"/>
                        </a:spcAft>
                        <a:defRPr>
                          <a:solidFill>
                            <a:schemeClr val="tx1"/>
                          </a:solidFill>
                          <a:latin typeface="Microsoft Sans Serif"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zh-CN" altLang="en-US" sz="2400" b="0" i="0" u="none" strike="noStrike" cap="none" normalizeH="0" baseline="0" smtClean="0">
                          <a:ln>
                            <a:noFill/>
                          </a:ln>
                          <a:solidFill>
                            <a:schemeClr val="tx1"/>
                          </a:solidFill>
                          <a:effectLst/>
                          <a:latin typeface="Times New Roman" panose="02020603050405020304" pitchFamily="18" charset="0"/>
                          <a:ea typeface="等线" panose="02010600030101010101" charset="-122"/>
                          <a:cs typeface="+mj-ea"/>
                        </a:rPr>
                        <a:t>  一 </a:t>
                      </a:r>
                      <a:endParaRPr kumimoji="0" lang="zh-CN" altLang="en-US" sz="2400" b="0" i="0" u="none" strike="noStrike" cap="none" normalizeH="0" baseline="0" smtClean="0">
                        <a:ln>
                          <a:noFill/>
                        </a:ln>
                        <a:solidFill>
                          <a:schemeClr val="tx1"/>
                        </a:solidFill>
                        <a:effectLst/>
                        <a:latin typeface="Times New Roman" panose="02020603050405020304" pitchFamily="18" charset="0"/>
                        <a:ea typeface="等线" panose="02010600030101010101" charset="-122"/>
                        <a:cs typeface="+mj-ea"/>
                      </a:endParaRPr>
                    </a:p>
                  </a:txBody>
                  <a:tcPr marL="0" marR="0" marT="0" marB="0" anchor="ctr" horzOverflow="overflow">
                    <a:lnL w="19050">
                      <a:solidFill>
                        <a:schemeClr val="tx1"/>
                      </a:solidFill>
                      <a:prstDash val="solid"/>
                    </a:lnL>
                    <a:lnR w="19050">
                      <a:solidFill>
                        <a:schemeClr val="tx1"/>
                      </a:solidFill>
                      <a:prstDash val="solid"/>
                    </a:lnR>
                    <a:lnT w="19050">
                      <a:solidFill>
                        <a:schemeClr val="tx1"/>
                      </a:solidFill>
                      <a:prstDash val="solid"/>
                    </a:lnT>
                    <a:lnB w="19050">
                      <a:solidFill>
                        <a:schemeClr val="tx1"/>
                      </a:solidFill>
                      <a:prstDash val="solid"/>
                    </a:lnB>
                    <a:lnTlToBr>
                      <a:noFill/>
                    </a:lnTlToBr>
                    <a:lnBlToTr>
                      <a:noFill/>
                    </a:lnBlToTr>
                    <a:noFill/>
                  </a:tcPr>
                </a:tc>
                <a:tc>
                  <a:txBody>
                    <a:bodyPr/>
                    <a:lstStyle>
                      <a:lvl1pPr>
                        <a:spcBef>
                          <a:spcPct val="20000"/>
                        </a:spcBef>
                        <a:defRPr sz="2800">
                          <a:solidFill>
                            <a:schemeClr val="tx1"/>
                          </a:solidFill>
                          <a:latin typeface="Microsoft Sans Serif" panose="020B0604020202020204" pitchFamily="34" charset="0"/>
                        </a:defRPr>
                      </a:lvl1pPr>
                      <a:lvl2pPr marL="742950" indent="-285750">
                        <a:spcBef>
                          <a:spcPct val="20000"/>
                        </a:spcBef>
                        <a:defRPr sz="2400">
                          <a:solidFill>
                            <a:schemeClr val="tx1"/>
                          </a:solidFill>
                          <a:latin typeface="Microsoft Sans Serif" panose="020B0604020202020204" pitchFamily="34" charset="0"/>
                        </a:defRPr>
                      </a:lvl2pPr>
                      <a:lvl3pPr marL="1143000" indent="-228600">
                        <a:spcBef>
                          <a:spcPct val="20000"/>
                        </a:spcBef>
                        <a:defRPr sz="2000">
                          <a:solidFill>
                            <a:schemeClr val="tx1"/>
                          </a:solidFill>
                          <a:latin typeface="Microsoft Sans Serif" panose="020B0604020202020204" pitchFamily="34" charset="0"/>
                        </a:defRPr>
                      </a:lvl3pPr>
                      <a:lvl4pPr marL="1600200" indent="-228600">
                        <a:spcBef>
                          <a:spcPct val="20000"/>
                        </a:spcBef>
                        <a:defRPr>
                          <a:solidFill>
                            <a:schemeClr val="tx1"/>
                          </a:solidFill>
                          <a:latin typeface="Microsoft Sans Serif" panose="020B0604020202020204" pitchFamily="34" charset="0"/>
                        </a:defRPr>
                      </a:lvl4pPr>
                      <a:lvl5pPr marL="2057400" indent="-228600">
                        <a:spcBef>
                          <a:spcPct val="20000"/>
                        </a:spcBef>
                        <a:defRPr>
                          <a:solidFill>
                            <a:schemeClr val="tx1"/>
                          </a:solidFill>
                          <a:latin typeface="Microsoft Sans Serif" panose="020B0604020202020204" pitchFamily="34" charset="0"/>
                        </a:defRPr>
                      </a:lvl5pPr>
                      <a:lvl6pPr marL="2514600" indent="-228600" eaLnBrk="0" fontAlgn="base" hangingPunct="0">
                        <a:spcBef>
                          <a:spcPct val="20000"/>
                        </a:spcBef>
                        <a:spcAft>
                          <a:spcPct val="0"/>
                        </a:spcAft>
                        <a:defRPr>
                          <a:solidFill>
                            <a:schemeClr val="tx1"/>
                          </a:solidFill>
                          <a:latin typeface="Microsoft Sans Serif" panose="020B0604020202020204" pitchFamily="34" charset="0"/>
                        </a:defRPr>
                      </a:lvl6pPr>
                      <a:lvl7pPr marL="2971800" indent="-228600" eaLnBrk="0" fontAlgn="base" hangingPunct="0">
                        <a:spcBef>
                          <a:spcPct val="20000"/>
                        </a:spcBef>
                        <a:spcAft>
                          <a:spcPct val="0"/>
                        </a:spcAft>
                        <a:defRPr>
                          <a:solidFill>
                            <a:schemeClr val="tx1"/>
                          </a:solidFill>
                          <a:latin typeface="Microsoft Sans Serif" panose="020B0604020202020204" pitchFamily="34" charset="0"/>
                        </a:defRPr>
                      </a:lvl7pPr>
                      <a:lvl8pPr marL="3429000" indent="-228600" eaLnBrk="0" fontAlgn="base" hangingPunct="0">
                        <a:spcBef>
                          <a:spcPct val="20000"/>
                        </a:spcBef>
                        <a:spcAft>
                          <a:spcPct val="0"/>
                        </a:spcAft>
                        <a:defRPr>
                          <a:solidFill>
                            <a:schemeClr val="tx1"/>
                          </a:solidFill>
                          <a:latin typeface="Microsoft Sans Serif" panose="020B0604020202020204" pitchFamily="34" charset="0"/>
                        </a:defRPr>
                      </a:lvl8pPr>
                      <a:lvl9pPr marL="3886200" indent="-228600" eaLnBrk="0" fontAlgn="base" hangingPunct="0">
                        <a:spcBef>
                          <a:spcPct val="20000"/>
                        </a:spcBef>
                        <a:spcAft>
                          <a:spcPct val="0"/>
                        </a:spcAft>
                        <a:defRPr>
                          <a:solidFill>
                            <a:schemeClr val="tx1"/>
                          </a:solidFill>
                          <a:latin typeface="Microsoft Sans Serif"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zh-CN" sz="2400" b="0" i="0" u="none" strike="noStrike" cap="none" normalizeH="0" baseline="0" dirty="0" smtClean="0">
                          <a:ln>
                            <a:noFill/>
                          </a:ln>
                          <a:solidFill>
                            <a:schemeClr val="tx1"/>
                          </a:solidFill>
                          <a:effectLst/>
                          <a:latin typeface="Times New Roman" panose="02020603050405020304" pitchFamily="18" charset="0"/>
                          <a:ea typeface="等线" panose="02010600030101010101" charset="-122"/>
                        </a:rPr>
                        <a:t>彭</a:t>
                      </a:r>
                      <a:r>
                        <a:rPr kumimoji="0" lang="en-US" altLang="zh-CN" sz="2400" b="0" i="0" u="none" strike="noStrike" cap="none" normalizeH="0" baseline="0" dirty="0" smtClean="0">
                          <a:ln>
                            <a:noFill/>
                          </a:ln>
                          <a:solidFill>
                            <a:schemeClr val="tx1"/>
                          </a:solidFill>
                          <a:effectLst/>
                          <a:latin typeface="Times New Roman" panose="02020603050405020304" pitchFamily="18" charset="0"/>
                          <a:ea typeface="等线" panose="02010600030101010101" charset="-122"/>
                        </a:rPr>
                        <a:t>  </a:t>
                      </a:r>
                      <a:r>
                        <a:rPr kumimoji="0" lang="zh-CN" sz="2400" b="0" i="0" u="none" strike="noStrike" cap="none" normalizeH="0" baseline="0" dirty="0" smtClean="0">
                          <a:ln>
                            <a:noFill/>
                          </a:ln>
                          <a:solidFill>
                            <a:schemeClr val="tx1"/>
                          </a:solidFill>
                          <a:effectLst/>
                          <a:latin typeface="Times New Roman" panose="02020603050405020304" pitchFamily="18" charset="0"/>
                          <a:ea typeface="等线" panose="02010600030101010101" charset="-122"/>
                        </a:rPr>
                        <a:t>涛</a:t>
                      </a:r>
                      <a:endParaRPr kumimoji="0" lang="zh-CN" sz="2400" b="0" i="0" u="none" strike="noStrike" cap="none" normalizeH="0" baseline="0" dirty="0" smtClean="0">
                        <a:ln>
                          <a:noFill/>
                        </a:ln>
                        <a:solidFill>
                          <a:schemeClr val="tx1"/>
                        </a:solidFill>
                        <a:effectLst/>
                        <a:latin typeface="Times New Roman" panose="02020603050405020304" pitchFamily="18" charset="0"/>
                        <a:ea typeface="等线" panose="02010600030101010101" charset="-122"/>
                      </a:endParaRPr>
                    </a:p>
                  </a:txBody>
                  <a:tcPr marL="0" marR="0" marT="0" marB="0" anchor="ctr" horzOverflow="overflow">
                    <a:lnL w="19050">
                      <a:solidFill>
                        <a:schemeClr val="tx1"/>
                      </a:solidFill>
                      <a:prstDash val="solid"/>
                    </a:lnL>
                    <a:lnR w="19050">
                      <a:solidFill>
                        <a:schemeClr val="tx1"/>
                      </a:solidFill>
                      <a:prstDash val="solid"/>
                    </a:lnR>
                    <a:lnT w="19050">
                      <a:solidFill>
                        <a:schemeClr val="tx1"/>
                      </a:solidFill>
                      <a:prstDash val="solid"/>
                    </a:lnT>
                    <a:lnB w="19050">
                      <a:solidFill>
                        <a:schemeClr val="tx1"/>
                      </a:solidFill>
                      <a:prstDash val="solid"/>
                    </a:lnB>
                    <a:lnTlToBr>
                      <a:noFill/>
                    </a:lnTlToBr>
                    <a:lnBlToTr>
                      <a:noFill/>
                    </a:lnBlToTr>
                    <a:noFill/>
                  </a:tcPr>
                </a:tc>
              </a:tr>
              <a:tr h="365760">
                <a:tc vMerge="1">
                  <a:tcPr>
                    <a:lnL w="19050">
                      <a:solidFill>
                        <a:schemeClr val="tx1"/>
                      </a:solidFill>
                      <a:prstDash val="solid"/>
                    </a:lnL>
                    <a:lnR w="19050">
                      <a:solidFill>
                        <a:schemeClr val="tx1"/>
                      </a:solidFill>
                      <a:prstDash val="solid"/>
                    </a:lnR>
                  </a:tcPr>
                </a:tc>
                <a:tc>
                  <a:txBody>
                    <a:bodyPr/>
                    <a:lstStyle>
                      <a:lvl1pPr>
                        <a:spcBef>
                          <a:spcPct val="20000"/>
                        </a:spcBef>
                        <a:defRPr sz="2800">
                          <a:solidFill>
                            <a:schemeClr val="tx1"/>
                          </a:solidFill>
                          <a:latin typeface="Microsoft Sans Serif" panose="020B0604020202020204" pitchFamily="34" charset="0"/>
                        </a:defRPr>
                      </a:lvl1pPr>
                      <a:lvl2pPr marL="742950" indent="-285750">
                        <a:spcBef>
                          <a:spcPct val="20000"/>
                        </a:spcBef>
                        <a:defRPr sz="2400">
                          <a:solidFill>
                            <a:schemeClr val="tx1"/>
                          </a:solidFill>
                          <a:latin typeface="Microsoft Sans Serif" panose="020B0604020202020204" pitchFamily="34" charset="0"/>
                        </a:defRPr>
                      </a:lvl2pPr>
                      <a:lvl3pPr marL="1143000" indent="-228600">
                        <a:spcBef>
                          <a:spcPct val="20000"/>
                        </a:spcBef>
                        <a:defRPr sz="2000">
                          <a:solidFill>
                            <a:schemeClr val="tx1"/>
                          </a:solidFill>
                          <a:latin typeface="Microsoft Sans Serif" panose="020B0604020202020204" pitchFamily="34" charset="0"/>
                        </a:defRPr>
                      </a:lvl3pPr>
                      <a:lvl4pPr marL="1600200" indent="-228600">
                        <a:spcBef>
                          <a:spcPct val="20000"/>
                        </a:spcBef>
                        <a:defRPr>
                          <a:solidFill>
                            <a:schemeClr val="tx1"/>
                          </a:solidFill>
                          <a:latin typeface="Microsoft Sans Serif" panose="020B0604020202020204" pitchFamily="34" charset="0"/>
                        </a:defRPr>
                      </a:lvl4pPr>
                      <a:lvl5pPr marL="2057400" indent="-228600">
                        <a:spcBef>
                          <a:spcPct val="20000"/>
                        </a:spcBef>
                        <a:defRPr>
                          <a:solidFill>
                            <a:schemeClr val="tx1"/>
                          </a:solidFill>
                          <a:latin typeface="Microsoft Sans Serif" panose="020B0604020202020204" pitchFamily="34" charset="0"/>
                        </a:defRPr>
                      </a:lvl5pPr>
                      <a:lvl6pPr marL="2514600" indent="-228600" eaLnBrk="0" fontAlgn="base" hangingPunct="0">
                        <a:spcBef>
                          <a:spcPct val="20000"/>
                        </a:spcBef>
                        <a:spcAft>
                          <a:spcPct val="0"/>
                        </a:spcAft>
                        <a:defRPr>
                          <a:solidFill>
                            <a:schemeClr val="tx1"/>
                          </a:solidFill>
                          <a:latin typeface="Microsoft Sans Serif" panose="020B0604020202020204" pitchFamily="34" charset="0"/>
                        </a:defRPr>
                      </a:lvl6pPr>
                      <a:lvl7pPr marL="2971800" indent="-228600" eaLnBrk="0" fontAlgn="base" hangingPunct="0">
                        <a:spcBef>
                          <a:spcPct val="20000"/>
                        </a:spcBef>
                        <a:spcAft>
                          <a:spcPct val="0"/>
                        </a:spcAft>
                        <a:defRPr>
                          <a:solidFill>
                            <a:schemeClr val="tx1"/>
                          </a:solidFill>
                          <a:latin typeface="Microsoft Sans Serif" panose="020B0604020202020204" pitchFamily="34" charset="0"/>
                        </a:defRPr>
                      </a:lvl7pPr>
                      <a:lvl8pPr marL="3429000" indent="-228600" eaLnBrk="0" fontAlgn="base" hangingPunct="0">
                        <a:spcBef>
                          <a:spcPct val="20000"/>
                        </a:spcBef>
                        <a:spcAft>
                          <a:spcPct val="0"/>
                        </a:spcAft>
                        <a:defRPr>
                          <a:solidFill>
                            <a:schemeClr val="tx1"/>
                          </a:solidFill>
                          <a:latin typeface="Microsoft Sans Serif" panose="020B0604020202020204" pitchFamily="34" charset="0"/>
                        </a:defRPr>
                      </a:lvl8pPr>
                      <a:lvl9pPr marL="3886200" indent="-228600" eaLnBrk="0" fontAlgn="base" hangingPunct="0">
                        <a:spcBef>
                          <a:spcPct val="20000"/>
                        </a:spcBef>
                        <a:spcAft>
                          <a:spcPct val="0"/>
                        </a:spcAft>
                        <a:defRPr>
                          <a:solidFill>
                            <a:schemeClr val="tx1"/>
                          </a:solidFill>
                          <a:latin typeface="Microsoft Sans Serif"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zh-CN" altLang="zh-CN" sz="2400" b="0" i="0" u="none" strike="noStrike" cap="none" normalizeH="0" baseline="0" smtClean="0">
                          <a:ln>
                            <a:noFill/>
                          </a:ln>
                          <a:solidFill>
                            <a:schemeClr val="tx1"/>
                          </a:solidFill>
                          <a:effectLst/>
                          <a:latin typeface="Times New Roman" panose="02020603050405020304" pitchFamily="18" charset="0"/>
                          <a:ea typeface="等线" panose="02010600030101010101" charset="-122"/>
                        </a:rPr>
                        <a:t>中国法制史</a:t>
                      </a:r>
                      <a:endParaRPr kumimoji="0" lang="zh-CN" altLang="zh-CN" sz="2400" b="0" i="0" u="none" strike="noStrike" cap="none" normalizeH="0" baseline="0" smtClean="0">
                        <a:ln>
                          <a:noFill/>
                        </a:ln>
                        <a:solidFill>
                          <a:schemeClr val="tx1"/>
                        </a:solidFill>
                        <a:effectLst/>
                        <a:latin typeface="Times New Roman" panose="02020603050405020304" pitchFamily="18" charset="0"/>
                        <a:ea typeface="等线" panose="02010600030101010101" charset="-122"/>
                      </a:endParaRPr>
                    </a:p>
                  </a:txBody>
                  <a:tcPr marL="31991" marR="31991" marT="0" marB="0" anchor="ctr" horzOverflow="overflow">
                    <a:lnL w="19050">
                      <a:solidFill>
                        <a:schemeClr val="tx1"/>
                      </a:solidFill>
                      <a:prstDash val="solid"/>
                    </a:lnL>
                    <a:lnR w="19050">
                      <a:solidFill>
                        <a:schemeClr val="tx1"/>
                      </a:solidFill>
                      <a:prstDash val="solid"/>
                    </a:lnR>
                    <a:lnT w="19050">
                      <a:solidFill>
                        <a:schemeClr val="tx1"/>
                      </a:solidFill>
                      <a:prstDash val="solid"/>
                    </a:lnT>
                    <a:lnB w="19050">
                      <a:solidFill>
                        <a:schemeClr val="tx1"/>
                      </a:solidFill>
                      <a:prstDash val="solid"/>
                    </a:lnB>
                    <a:lnTlToBr>
                      <a:noFill/>
                    </a:lnTlToBr>
                    <a:lnBlToTr>
                      <a:noFill/>
                    </a:lnBlToTr>
                    <a:noFill/>
                  </a:tcPr>
                </a:tc>
                <a:tc>
                  <a:txBody>
                    <a:bodyPr/>
                    <a:lstStyle>
                      <a:lvl1pPr>
                        <a:spcBef>
                          <a:spcPct val="20000"/>
                        </a:spcBef>
                        <a:defRPr sz="2800">
                          <a:solidFill>
                            <a:schemeClr val="tx1"/>
                          </a:solidFill>
                          <a:latin typeface="Microsoft Sans Serif" panose="020B0604020202020204" pitchFamily="34" charset="0"/>
                        </a:defRPr>
                      </a:lvl1pPr>
                      <a:lvl2pPr marL="742950" indent="-285750">
                        <a:spcBef>
                          <a:spcPct val="20000"/>
                        </a:spcBef>
                        <a:defRPr sz="2400">
                          <a:solidFill>
                            <a:schemeClr val="tx1"/>
                          </a:solidFill>
                          <a:latin typeface="Microsoft Sans Serif" panose="020B0604020202020204" pitchFamily="34" charset="0"/>
                        </a:defRPr>
                      </a:lvl2pPr>
                      <a:lvl3pPr marL="1143000" indent="-228600">
                        <a:spcBef>
                          <a:spcPct val="20000"/>
                        </a:spcBef>
                        <a:defRPr sz="2000">
                          <a:solidFill>
                            <a:schemeClr val="tx1"/>
                          </a:solidFill>
                          <a:latin typeface="Microsoft Sans Serif" panose="020B0604020202020204" pitchFamily="34" charset="0"/>
                        </a:defRPr>
                      </a:lvl3pPr>
                      <a:lvl4pPr marL="1600200" indent="-228600">
                        <a:spcBef>
                          <a:spcPct val="20000"/>
                        </a:spcBef>
                        <a:defRPr>
                          <a:solidFill>
                            <a:schemeClr val="tx1"/>
                          </a:solidFill>
                          <a:latin typeface="Microsoft Sans Serif" panose="020B0604020202020204" pitchFamily="34" charset="0"/>
                        </a:defRPr>
                      </a:lvl4pPr>
                      <a:lvl5pPr marL="2057400" indent="-228600">
                        <a:spcBef>
                          <a:spcPct val="20000"/>
                        </a:spcBef>
                        <a:defRPr>
                          <a:solidFill>
                            <a:schemeClr val="tx1"/>
                          </a:solidFill>
                          <a:latin typeface="Microsoft Sans Serif" panose="020B0604020202020204" pitchFamily="34" charset="0"/>
                        </a:defRPr>
                      </a:lvl5pPr>
                      <a:lvl6pPr marL="2514600" indent="-228600" eaLnBrk="0" fontAlgn="base" hangingPunct="0">
                        <a:spcBef>
                          <a:spcPct val="20000"/>
                        </a:spcBef>
                        <a:spcAft>
                          <a:spcPct val="0"/>
                        </a:spcAft>
                        <a:defRPr>
                          <a:solidFill>
                            <a:schemeClr val="tx1"/>
                          </a:solidFill>
                          <a:latin typeface="Microsoft Sans Serif" panose="020B0604020202020204" pitchFamily="34" charset="0"/>
                        </a:defRPr>
                      </a:lvl6pPr>
                      <a:lvl7pPr marL="2971800" indent="-228600" eaLnBrk="0" fontAlgn="base" hangingPunct="0">
                        <a:spcBef>
                          <a:spcPct val="20000"/>
                        </a:spcBef>
                        <a:spcAft>
                          <a:spcPct val="0"/>
                        </a:spcAft>
                        <a:defRPr>
                          <a:solidFill>
                            <a:schemeClr val="tx1"/>
                          </a:solidFill>
                          <a:latin typeface="Microsoft Sans Serif" panose="020B0604020202020204" pitchFamily="34" charset="0"/>
                        </a:defRPr>
                      </a:lvl7pPr>
                      <a:lvl8pPr marL="3429000" indent="-228600" eaLnBrk="0" fontAlgn="base" hangingPunct="0">
                        <a:spcBef>
                          <a:spcPct val="20000"/>
                        </a:spcBef>
                        <a:spcAft>
                          <a:spcPct val="0"/>
                        </a:spcAft>
                        <a:defRPr>
                          <a:solidFill>
                            <a:schemeClr val="tx1"/>
                          </a:solidFill>
                          <a:latin typeface="Microsoft Sans Serif" panose="020B0604020202020204" pitchFamily="34" charset="0"/>
                        </a:defRPr>
                      </a:lvl8pPr>
                      <a:lvl9pPr marL="3886200" indent="-228600" eaLnBrk="0" fontAlgn="base" hangingPunct="0">
                        <a:spcBef>
                          <a:spcPct val="20000"/>
                        </a:spcBef>
                        <a:spcAft>
                          <a:spcPct val="0"/>
                        </a:spcAft>
                        <a:defRPr>
                          <a:solidFill>
                            <a:schemeClr val="tx1"/>
                          </a:solidFill>
                          <a:latin typeface="Microsoft Sans Serif"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2400" b="0" i="0" u="none" strike="noStrike" cap="none" normalizeH="0" baseline="0" smtClean="0">
                          <a:ln>
                            <a:noFill/>
                          </a:ln>
                          <a:solidFill>
                            <a:schemeClr val="tx1"/>
                          </a:solidFill>
                          <a:effectLst/>
                          <a:latin typeface="Times New Roman" panose="02020603050405020304" pitchFamily="18" charset="0"/>
                          <a:ea typeface="等线" panose="02010600030101010101" charset="-122"/>
                        </a:rPr>
                        <a:t>2</a:t>
                      </a:r>
                      <a:endParaRPr kumimoji="0" lang="en-US" altLang="zh-CN" sz="2400" b="0" i="0" u="none" strike="noStrike" cap="none" normalizeH="0" baseline="0" smtClean="0">
                        <a:ln>
                          <a:noFill/>
                        </a:ln>
                        <a:solidFill>
                          <a:schemeClr val="tx1"/>
                        </a:solidFill>
                        <a:effectLst/>
                        <a:latin typeface="Times New Roman" panose="02020603050405020304" pitchFamily="18" charset="0"/>
                        <a:ea typeface="等线" panose="02010600030101010101" charset="-122"/>
                      </a:endParaRPr>
                    </a:p>
                  </a:txBody>
                  <a:tcPr marL="0" marR="0" marT="0" marB="0" anchor="ctr" horzOverflow="overflow">
                    <a:lnL w="19050">
                      <a:solidFill>
                        <a:schemeClr val="tx1"/>
                      </a:solidFill>
                      <a:prstDash val="solid"/>
                    </a:lnL>
                    <a:lnR w="19050">
                      <a:solidFill>
                        <a:schemeClr val="tx1"/>
                      </a:solidFill>
                      <a:prstDash val="solid"/>
                    </a:lnR>
                    <a:lnT w="19050">
                      <a:solidFill>
                        <a:schemeClr val="tx1"/>
                      </a:solidFill>
                      <a:prstDash val="solid"/>
                    </a:lnT>
                    <a:lnB w="19050">
                      <a:solidFill>
                        <a:schemeClr val="tx1"/>
                      </a:solidFill>
                      <a:prstDash val="solid"/>
                    </a:lnB>
                    <a:lnTlToBr>
                      <a:noFill/>
                    </a:lnTlToBr>
                    <a:lnBlToTr>
                      <a:noFill/>
                    </a:lnBlToTr>
                    <a:noFill/>
                  </a:tcPr>
                </a:tc>
                <a:tc>
                  <a:txBody>
                    <a:bodyPr/>
                    <a:lstStyle>
                      <a:lvl1pPr>
                        <a:spcBef>
                          <a:spcPct val="20000"/>
                        </a:spcBef>
                        <a:defRPr sz="2800">
                          <a:solidFill>
                            <a:schemeClr val="tx1"/>
                          </a:solidFill>
                          <a:latin typeface="Microsoft Sans Serif" panose="020B0604020202020204" pitchFamily="34" charset="0"/>
                        </a:defRPr>
                      </a:lvl1pPr>
                      <a:lvl2pPr marL="742950" indent="-285750">
                        <a:spcBef>
                          <a:spcPct val="20000"/>
                        </a:spcBef>
                        <a:defRPr sz="2400">
                          <a:solidFill>
                            <a:schemeClr val="tx1"/>
                          </a:solidFill>
                          <a:latin typeface="Microsoft Sans Serif" panose="020B0604020202020204" pitchFamily="34" charset="0"/>
                        </a:defRPr>
                      </a:lvl2pPr>
                      <a:lvl3pPr marL="1143000" indent="-228600">
                        <a:spcBef>
                          <a:spcPct val="20000"/>
                        </a:spcBef>
                        <a:defRPr sz="2000">
                          <a:solidFill>
                            <a:schemeClr val="tx1"/>
                          </a:solidFill>
                          <a:latin typeface="Microsoft Sans Serif" panose="020B0604020202020204" pitchFamily="34" charset="0"/>
                        </a:defRPr>
                      </a:lvl3pPr>
                      <a:lvl4pPr marL="1600200" indent="-228600">
                        <a:spcBef>
                          <a:spcPct val="20000"/>
                        </a:spcBef>
                        <a:defRPr>
                          <a:solidFill>
                            <a:schemeClr val="tx1"/>
                          </a:solidFill>
                          <a:latin typeface="Microsoft Sans Serif" panose="020B0604020202020204" pitchFamily="34" charset="0"/>
                        </a:defRPr>
                      </a:lvl4pPr>
                      <a:lvl5pPr marL="2057400" indent="-228600">
                        <a:spcBef>
                          <a:spcPct val="20000"/>
                        </a:spcBef>
                        <a:defRPr>
                          <a:solidFill>
                            <a:schemeClr val="tx1"/>
                          </a:solidFill>
                          <a:latin typeface="Microsoft Sans Serif" panose="020B0604020202020204" pitchFamily="34" charset="0"/>
                        </a:defRPr>
                      </a:lvl5pPr>
                      <a:lvl6pPr marL="2514600" indent="-228600" eaLnBrk="0" fontAlgn="base" hangingPunct="0">
                        <a:spcBef>
                          <a:spcPct val="20000"/>
                        </a:spcBef>
                        <a:spcAft>
                          <a:spcPct val="0"/>
                        </a:spcAft>
                        <a:defRPr>
                          <a:solidFill>
                            <a:schemeClr val="tx1"/>
                          </a:solidFill>
                          <a:latin typeface="Microsoft Sans Serif" panose="020B0604020202020204" pitchFamily="34" charset="0"/>
                        </a:defRPr>
                      </a:lvl6pPr>
                      <a:lvl7pPr marL="2971800" indent="-228600" eaLnBrk="0" fontAlgn="base" hangingPunct="0">
                        <a:spcBef>
                          <a:spcPct val="20000"/>
                        </a:spcBef>
                        <a:spcAft>
                          <a:spcPct val="0"/>
                        </a:spcAft>
                        <a:defRPr>
                          <a:solidFill>
                            <a:schemeClr val="tx1"/>
                          </a:solidFill>
                          <a:latin typeface="Microsoft Sans Serif" panose="020B0604020202020204" pitchFamily="34" charset="0"/>
                        </a:defRPr>
                      </a:lvl7pPr>
                      <a:lvl8pPr marL="3429000" indent="-228600" eaLnBrk="0" fontAlgn="base" hangingPunct="0">
                        <a:spcBef>
                          <a:spcPct val="20000"/>
                        </a:spcBef>
                        <a:spcAft>
                          <a:spcPct val="0"/>
                        </a:spcAft>
                        <a:defRPr>
                          <a:solidFill>
                            <a:schemeClr val="tx1"/>
                          </a:solidFill>
                          <a:latin typeface="Microsoft Sans Serif" panose="020B0604020202020204" pitchFamily="34" charset="0"/>
                        </a:defRPr>
                      </a:lvl8pPr>
                      <a:lvl9pPr marL="3886200" indent="-228600" eaLnBrk="0" fontAlgn="base" hangingPunct="0">
                        <a:spcBef>
                          <a:spcPct val="20000"/>
                        </a:spcBef>
                        <a:spcAft>
                          <a:spcPct val="0"/>
                        </a:spcAft>
                        <a:defRPr>
                          <a:solidFill>
                            <a:schemeClr val="tx1"/>
                          </a:solidFill>
                          <a:latin typeface="Microsoft Sans Serif"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2400" b="0" i="0" u="none" strike="noStrike" cap="none" normalizeH="0" baseline="0" smtClean="0">
                          <a:ln>
                            <a:noFill/>
                          </a:ln>
                          <a:solidFill>
                            <a:schemeClr val="tx1"/>
                          </a:solidFill>
                          <a:effectLst/>
                          <a:latin typeface="Times New Roman" panose="02020603050405020304" pitchFamily="18" charset="0"/>
                          <a:ea typeface="等线" panose="02010600030101010101" charset="-122"/>
                        </a:rPr>
                        <a:t>32</a:t>
                      </a:r>
                      <a:endParaRPr kumimoji="0" lang="en-US" altLang="zh-CN" sz="2400" b="0" i="0" u="none" strike="noStrike" cap="none" normalizeH="0" baseline="0" smtClean="0">
                        <a:ln>
                          <a:noFill/>
                        </a:ln>
                        <a:solidFill>
                          <a:schemeClr val="tx1"/>
                        </a:solidFill>
                        <a:effectLst/>
                        <a:latin typeface="Times New Roman" panose="02020603050405020304" pitchFamily="18" charset="0"/>
                        <a:ea typeface="等线" panose="02010600030101010101" charset="-122"/>
                      </a:endParaRPr>
                    </a:p>
                  </a:txBody>
                  <a:tcPr marL="0" marR="0" marT="0" marB="0" anchor="ctr" horzOverflow="overflow">
                    <a:lnL w="19050">
                      <a:solidFill>
                        <a:schemeClr val="tx1"/>
                      </a:solidFill>
                      <a:prstDash val="solid"/>
                    </a:lnL>
                    <a:lnR w="19050">
                      <a:solidFill>
                        <a:schemeClr val="tx1"/>
                      </a:solidFill>
                      <a:prstDash val="solid"/>
                    </a:lnR>
                    <a:lnT w="19050">
                      <a:solidFill>
                        <a:schemeClr val="tx1"/>
                      </a:solidFill>
                      <a:prstDash val="solid"/>
                    </a:lnT>
                    <a:lnB w="19050">
                      <a:solidFill>
                        <a:schemeClr val="tx1"/>
                      </a:solidFill>
                      <a:prstDash val="solid"/>
                    </a:lnB>
                    <a:lnTlToBr>
                      <a:noFill/>
                    </a:lnTlToBr>
                    <a:lnBlToTr>
                      <a:noFill/>
                    </a:lnBlToTr>
                    <a:noFill/>
                  </a:tcPr>
                </a:tc>
                <a:tc>
                  <a:txBody>
                    <a:bodyPr/>
                    <a:lstStyle>
                      <a:lvl1pPr>
                        <a:spcBef>
                          <a:spcPct val="20000"/>
                        </a:spcBef>
                        <a:defRPr sz="2800">
                          <a:solidFill>
                            <a:schemeClr val="tx1"/>
                          </a:solidFill>
                          <a:latin typeface="Microsoft Sans Serif" panose="020B0604020202020204" pitchFamily="34" charset="0"/>
                        </a:defRPr>
                      </a:lvl1pPr>
                      <a:lvl2pPr marL="742950" indent="-285750">
                        <a:spcBef>
                          <a:spcPct val="20000"/>
                        </a:spcBef>
                        <a:defRPr sz="2400">
                          <a:solidFill>
                            <a:schemeClr val="tx1"/>
                          </a:solidFill>
                          <a:latin typeface="Microsoft Sans Serif" panose="020B0604020202020204" pitchFamily="34" charset="0"/>
                        </a:defRPr>
                      </a:lvl2pPr>
                      <a:lvl3pPr marL="1143000" indent="-228600">
                        <a:spcBef>
                          <a:spcPct val="20000"/>
                        </a:spcBef>
                        <a:defRPr sz="2000">
                          <a:solidFill>
                            <a:schemeClr val="tx1"/>
                          </a:solidFill>
                          <a:latin typeface="Microsoft Sans Serif" panose="020B0604020202020204" pitchFamily="34" charset="0"/>
                        </a:defRPr>
                      </a:lvl3pPr>
                      <a:lvl4pPr marL="1600200" indent="-228600">
                        <a:spcBef>
                          <a:spcPct val="20000"/>
                        </a:spcBef>
                        <a:defRPr>
                          <a:solidFill>
                            <a:schemeClr val="tx1"/>
                          </a:solidFill>
                          <a:latin typeface="Microsoft Sans Serif" panose="020B0604020202020204" pitchFamily="34" charset="0"/>
                        </a:defRPr>
                      </a:lvl4pPr>
                      <a:lvl5pPr marL="2057400" indent="-228600">
                        <a:spcBef>
                          <a:spcPct val="20000"/>
                        </a:spcBef>
                        <a:defRPr>
                          <a:solidFill>
                            <a:schemeClr val="tx1"/>
                          </a:solidFill>
                          <a:latin typeface="Microsoft Sans Serif" panose="020B0604020202020204" pitchFamily="34" charset="0"/>
                        </a:defRPr>
                      </a:lvl5pPr>
                      <a:lvl6pPr marL="2514600" indent="-228600" eaLnBrk="0" fontAlgn="base" hangingPunct="0">
                        <a:spcBef>
                          <a:spcPct val="20000"/>
                        </a:spcBef>
                        <a:spcAft>
                          <a:spcPct val="0"/>
                        </a:spcAft>
                        <a:defRPr>
                          <a:solidFill>
                            <a:schemeClr val="tx1"/>
                          </a:solidFill>
                          <a:latin typeface="Microsoft Sans Serif" panose="020B0604020202020204" pitchFamily="34" charset="0"/>
                        </a:defRPr>
                      </a:lvl6pPr>
                      <a:lvl7pPr marL="2971800" indent="-228600" eaLnBrk="0" fontAlgn="base" hangingPunct="0">
                        <a:spcBef>
                          <a:spcPct val="20000"/>
                        </a:spcBef>
                        <a:spcAft>
                          <a:spcPct val="0"/>
                        </a:spcAft>
                        <a:defRPr>
                          <a:solidFill>
                            <a:schemeClr val="tx1"/>
                          </a:solidFill>
                          <a:latin typeface="Microsoft Sans Serif" panose="020B0604020202020204" pitchFamily="34" charset="0"/>
                        </a:defRPr>
                      </a:lvl7pPr>
                      <a:lvl8pPr marL="3429000" indent="-228600" eaLnBrk="0" fontAlgn="base" hangingPunct="0">
                        <a:spcBef>
                          <a:spcPct val="20000"/>
                        </a:spcBef>
                        <a:spcAft>
                          <a:spcPct val="0"/>
                        </a:spcAft>
                        <a:defRPr>
                          <a:solidFill>
                            <a:schemeClr val="tx1"/>
                          </a:solidFill>
                          <a:latin typeface="Microsoft Sans Serif" panose="020B0604020202020204" pitchFamily="34" charset="0"/>
                        </a:defRPr>
                      </a:lvl8pPr>
                      <a:lvl9pPr marL="3886200" indent="-228600" eaLnBrk="0" fontAlgn="base" hangingPunct="0">
                        <a:spcBef>
                          <a:spcPct val="20000"/>
                        </a:spcBef>
                        <a:spcAft>
                          <a:spcPct val="0"/>
                        </a:spcAft>
                        <a:defRPr>
                          <a:solidFill>
                            <a:schemeClr val="tx1"/>
                          </a:solidFill>
                          <a:latin typeface="Microsoft Sans Serif"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2400" b="0" i="0" u="none" strike="noStrike" cap="none" normalizeH="0" baseline="0" smtClean="0">
                          <a:ln>
                            <a:noFill/>
                          </a:ln>
                          <a:solidFill>
                            <a:schemeClr val="tx1"/>
                          </a:solidFill>
                          <a:effectLst/>
                          <a:latin typeface="Times New Roman" panose="02020603050405020304" pitchFamily="18" charset="0"/>
                          <a:ea typeface="等线" panose="02010600030101010101" charset="-122"/>
                          <a:cs typeface="+mj-ea"/>
                        </a:rPr>
                        <a:t> </a:t>
                      </a:r>
                      <a:r>
                        <a:rPr kumimoji="0" lang="zh-CN" altLang="en-US" sz="2400" b="0" i="0" u="none" strike="noStrike" cap="none" normalizeH="0" baseline="0" smtClean="0">
                          <a:ln>
                            <a:noFill/>
                          </a:ln>
                          <a:solidFill>
                            <a:schemeClr val="tx1"/>
                          </a:solidFill>
                          <a:effectLst/>
                          <a:latin typeface="Times New Roman" panose="02020603050405020304" pitchFamily="18" charset="0"/>
                          <a:ea typeface="等线" panose="02010600030101010101" charset="-122"/>
                          <a:cs typeface="+mj-ea"/>
                        </a:rPr>
                        <a:t>一</a:t>
                      </a:r>
                      <a:endParaRPr kumimoji="0" lang="zh-CN" altLang="zh-CN" sz="2400" b="0" i="0" u="none" strike="noStrike" cap="none" normalizeH="0" baseline="0" smtClean="0">
                        <a:ln>
                          <a:noFill/>
                        </a:ln>
                        <a:solidFill>
                          <a:schemeClr val="tx1"/>
                        </a:solidFill>
                        <a:effectLst/>
                        <a:latin typeface="Times New Roman" panose="02020603050405020304" pitchFamily="18" charset="0"/>
                        <a:ea typeface="等线" panose="02010600030101010101" charset="-122"/>
                        <a:cs typeface="+mj-ea"/>
                      </a:endParaRPr>
                    </a:p>
                  </a:txBody>
                  <a:tcPr marL="0" marR="0" marT="0" marB="0" anchor="ctr" horzOverflow="overflow">
                    <a:lnL w="19050">
                      <a:solidFill>
                        <a:schemeClr val="tx1"/>
                      </a:solidFill>
                      <a:prstDash val="solid"/>
                    </a:lnL>
                    <a:lnR w="19050">
                      <a:solidFill>
                        <a:schemeClr val="tx1"/>
                      </a:solidFill>
                      <a:prstDash val="solid"/>
                    </a:lnR>
                    <a:lnT w="19050">
                      <a:solidFill>
                        <a:schemeClr val="tx1"/>
                      </a:solidFill>
                      <a:prstDash val="solid"/>
                    </a:lnT>
                    <a:lnB w="19050">
                      <a:solidFill>
                        <a:schemeClr val="tx1"/>
                      </a:solidFill>
                      <a:prstDash val="solid"/>
                    </a:lnB>
                    <a:lnTlToBr>
                      <a:noFill/>
                    </a:lnTlToBr>
                    <a:lnBlToTr>
                      <a:noFill/>
                    </a:lnBlToTr>
                    <a:noFill/>
                  </a:tcPr>
                </a:tc>
                <a:tc>
                  <a:txBody>
                    <a:bodyPr/>
                    <a:lstStyle>
                      <a:lvl1pPr>
                        <a:spcBef>
                          <a:spcPct val="20000"/>
                        </a:spcBef>
                        <a:defRPr sz="2800">
                          <a:solidFill>
                            <a:schemeClr val="tx1"/>
                          </a:solidFill>
                          <a:latin typeface="Microsoft Sans Serif" panose="020B0604020202020204" pitchFamily="34" charset="0"/>
                        </a:defRPr>
                      </a:lvl1pPr>
                      <a:lvl2pPr marL="742950" indent="-285750">
                        <a:spcBef>
                          <a:spcPct val="20000"/>
                        </a:spcBef>
                        <a:defRPr sz="2400">
                          <a:solidFill>
                            <a:schemeClr val="tx1"/>
                          </a:solidFill>
                          <a:latin typeface="Microsoft Sans Serif" panose="020B0604020202020204" pitchFamily="34" charset="0"/>
                        </a:defRPr>
                      </a:lvl2pPr>
                      <a:lvl3pPr marL="1143000" indent="-228600">
                        <a:spcBef>
                          <a:spcPct val="20000"/>
                        </a:spcBef>
                        <a:defRPr sz="2000">
                          <a:solidFill>
                            <a:schemeClr val="tx1"/>
                          </a:solidFill>
                          <a:latin typeface="Microsoft Sans Serif" panose="020B0604020202020204" pitchFamily="34" charset="0"/>
                        </a:defRPr>
                      </a:lvl3pPr>
                      <a:lvl4pPr marL="1600200" indent="-228600">
                        <a:spcBef>
                          <a:spcPct val="20000"/>
                        </a:spcBef>
                        <a:defRPr>
                          <a:solidFill>
                            <a:schemeClr val="tx1"/>
                          </a:solidFill>
                          <a:latin typeface="Microsoft Sans Serif" panose="020B0604020202020204" pitchFamily="34" charset="0"/>
                        </a:defRPr>
                      </a:lvl4pPr>
                      <a:lvl5pPr marL="2057400" indent="-228600">
                        <a:spcBef>
                          <a:spcPct val="20000"/>
                        </a:spcBef>
                        <a:defRPr>
                          <a:solidFill>
                            <a:schemeClr val="tx1"/>
                          </a:solidFill>
                          <a:latin typeface="Microsoft Sans Serif" panose="020B0604020202020204" pitchFamily="34" charset="0"/>
                        </a:defRPr>
                      </a:lvl5pPr>
                      <a:lvl6pPr marL="2514600" indent="-228600" eaLnBrk="0" fontAlgn="base" hangingPunct="0">
                        <a:spcBef>
                          <a:spcPct val="20000"/>
                        </a:spcBef>
                        <a:spcAft>
                          <a:spcPct val="0"/>
                        </a:spcAft>
                        <a:defRPr>
                          <a:solidFill>
                            <a:schemeClr val="tx1"/>
                          </a:solidFill>
                          <a:latin typeface="Microsoft Sans Serif" panose="020B0604020202020204" pitchFamily="34" charset="0"/>
                        </a:defRPr>
                      </a:lvl6pPr>
                      <a:lvl7pPr marL="2971800" indent="-228600" eaLnBrk="0" fontAlgn="base" hangingPunct="0">
                        <a:spcBef>
                          <a:spcPct val="20000"/>
                        </a:spcBef>
                        <a:spcAft>
                          <a:spcPct val="0"/>
                        </a:spcAft>
                        <a:defRPr>
                          <a:solidFill>
                            <a:schemeClr val="tx1"/>
                          </a:solidFill>
                          <a:latin typeface="Microsoft Sans Serif" panose="020B0604020202020204" pitchFamily="34" charset="0"/>
                        </a:defRPr>
                      </a:lvl7pPr>
                      <a:lvl8pPr marL="3429000" indent="-228600" eaLnBrk="0" fontAlgn="base" hangingPunct="0">
                        <a:spcBef>
                          <a:spcPct val="20000"/>
                        </a:spcBef>
                        <a:spcAft>
                          <a:spcPct val="0"/>
                        </a:spcAft>
                        <a:defRPr>
                          <a:solidFill>
                            <a:schemeClr val="tx1"/>
                          </a:solidFill>
                          <a:latin typeface="Microsoft Sans Serif" panose="020B0604020202020204" pitchFamily="34" charset="0"/>
                        </a:defRPr>
                      </a:lvl8pPr>
                      <a:lvl9pPr marL="3886200" indent="-228600" eaLnBrk="0" fontAlgn="base" hangingPunct="0">
                        <a:spcBef>
                          <a:spcPct val="20000"/>
                        </a:spcBef>
                        <a:spcAft>
                          <a:spcPct val="0"/>
                        </a:spcAft>
                        <a:defRPr>
                          <a:solidFill>
                            <a:schemeClr val="tx1"/>
                          </a:solidFill>
                          <a:latin typeface="Microsoft Sans Serif"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zh-CN" altLang="en-US" sz="2400" b="0" i="0" u="none" strike="noStrike" cap="none" normalizeH="0" baseline="0" smtClean="0">
                          <a:ln>
                            <a:noFill/>
                          </a:ln>
                          <a:solidFill>
                            <a:schemeClr val="tx1"/>
                          </a:solidFill>
                          <a:effectLst/>
                          <a:latin typeface="Times New Roman" panose="02020603050405020304" pitchFamily="18" charset="0"/>
                          <a:ea typeface="等线" panose="02010600030101010101" charset="-122"/>
                        </a:rPr>
                        <a:t>才惠莲</a:t>
                      </a:r>
                      <a:endParaRPr kumimoji="0" lang="zh-CN" altLang="en-US" sz="2400" b="0" i="0" u="none" strike="noStrike" cap="none" normalizeH="0" baseline="0" smtClean="0">
                        <a:ln>
                          <a:noFill/>
                        </a:ln>
                        <a:solidFill>
                          <a:schemeClr val="tx1"/>
                        </a:solidFill>
                        <a:effectLst/>
                        <a:latin typeface="Times New Roman" panose="02020603050405020304" pitchFamily="18" charset="0"/>
                        <a:ea typeface="等线" panose="02010600030101010101" charset="-122"/>
                      </a:endParaRPr>
                    </a:p>
                  </a:txBody>
                  <a:tcPr marL="0" marR="0" marT="0" marB="0" anchor="ctr" horzOverflow="overflow">
                    <a:lnL w="19050">
                      <a:solidFill>
                        <a:schemeClr val="tx1"/>
                      </a:solidFill>
                      <a:prstDash val="solid"/>
                    </a:lnL>
                    <a:lnR w="19050">
                      <a:solidFill>
                        <a:schemeClr val="tx1"/>
                      </a:solidFill>
                      <a:prstDash val="solid"/>
                    </a:lnR>
                    <a:lnT w="19050">
                      <a:solidFill>
                        <a:schemeClr val="tx1"/>
                      </a:solidFill>
                      <a:prstDash val="solid"/>
                    </a:lnT>
                    <a:lnB w="19050">
                      <a:solidFill>
                        <a:schemeClr val="tx1"/>
                      </a:solidFill>
                      <a:prstDash val="solid"/>
                    </a:lnB>
                    <a:lnTlToBr>
                      <a:noFill/>
                    </a:lnTlToBr>
                    <a:lnBlToTr>
                      <a:noFill/>
                    </a:lnBlToTr>
                    <a:noFill/>
                  </a:tcPr>
                </a:tc>
              </a:tr>
              <a:tr h="365760">
                <a:tc vMerge="1">
                  <a:tcPr>
                    <a:lnL w="19050">
                      <a:solidFill>
                        <a:schemeClr val="tx1"/>
                      </a:solidFill>
                      <a:prstDash val="solid"/>
                    </a:lnL>
                    <a:lnR w="19050">
                      <a:solidFill>
                        <a:schemeClr val="tx1"/>
                      </a:solidFill>
                      <a:prstDash val="solid"/>
                    </a:lnR>
                  </a:tcPr>
                </a:tc>
                <a:tc>
                  <a:txBody>
                    <a:bodyPr/>
                    <a:lstStyle>
                      <a:lvl1pPr>
                        <a:spcBef>
                          <a:spcPct val="20000"/>
                        </a:spcBef>
                        <a:defRPr sz="2800">
                          <a:solidFill>
                            <a:schemeClr val="tx1"/>
                          </a:solidFill>
                          <a:latin typeface="Microsoft Sans Serif" panose="020B0604020202020204" pitchFamily="34" charset="0"/>
                        </a:defRPr>
                      </a:lvl1pPr>
                      <a:lvl2pPr marL="742950" indent="-285750">
                        <a:spcBef>
                          <a:spcPct val="20000"/>
                        </a:spcBef>
                        <a:defRPr sz="2400">
                          <a:solidFill>
                            <a:schemeClr val="tx1"/>
                          </a:solidFill>
                          <a:latin typeface="Microsoft Sans Serif" panose="020B0604020202020204" pitchFamily="34" charset="0"/>
                        </a:defRPr>
                      </a:lvl2pPr>
                      <a:lvl3pPr marL="1143000" indent="-228600">
                        <a:spcBef>
                          <a:spcPct val="20000"/>
                        </a:spcBef>
                        <a:defRPr sz="2000">
                          <a:solidFill>
                            <a:schemeClr val="tx1"/>
                          </a:solidFill>
                          <a:latin typeface="Microsoft Sans Serif" panose="020B0604020202020204" pitchFamily="34" charset="0"/>
                        </a:defRPr>
                      </a:lvl3pPr>
                      <a:lvl4pPr marL="1600200" indent="-228600">
                        <a:spcBef>
                          <a:spcPct val="20000"/>
                        </a:spcBef>
                        <a:defRPr>
                          <a:solidFill>
                            <a:schemeClr val="tx1"/>
                          </a:solidFill>
                          <a:latin typeface="Microsoft Sans Serif" panose="020B0604020202020204" pitchFamily="34" charset="0"/>
                        </a:defRPr>
                      </a:lvl4pPr>
                      <a:lvl5pPr marL="2057400" indent="-228600">
                        <a:spcBef>
                          <a:spcPct val="20000"/>
                        </a:spcBef>
                        <a:defRPr>
                          <a:solidFill>
                            <a:schemeClr val="tx1"/>
                          </a:solidFill>
                          <a:latin typeface="Microsoft Sans Serif" panose="020B0604020202020204" pitchFamily="34" charset="0"/>
                        </a:defRPr>
                      </a:lvl5pPr>
                      <a:lvl6pPr marL="2514600" indent="-228600" eaLnBrk="0" fontAlgn="base" hangingPunct="0">
                        <a:spcBef>
                          <a:spcPct val="20000"/>
                        </a:spcBef>
                        <a:spcAft>
                          <a:spcPct val="0"/>
                        </a:spcAft>
                        <a:defRPr>
                          <a:solidFill>
                            <a:schemeClr val="tx1"/>
                          </a:solidFill>
                          <a:latin typeface="Microsoft Sans Serif" panose="020B0604020202020204" pitchFamily="34" charset="0"/>
                        </a:defRPr>
                      </a:lvl6pPr>
                      <a:lvl7pPr marL="2971800" indent="-228600" eaLnBrk="0" fontAlgn="base" hangingPunct="0">
                        <a:spcBef>
                          <a:spcPct val="20000"/>
                        </a:spcBef>
                        <a:spcAft>
                          <a:spcPct val="0"/>
                        </a:spcAft>
                        <a:defRPr>
                          <a:solidFill>
                            <a:schemeClr val="tx1"/>
                          </a:solidFill>
                          <a:latin typeface="Microsoft Sans Serif" panose="020B0604020202020204" pitchFamily="34" charset="0"/>
                        </a:defRPr>
                      </a:lvl7pPr>
                      <a:lvl8pPr marL="3429000" indent="-228600" eaLnBrk="0" fontAlgn="base" hangingPunct="0">
                        <a:spcBef>
                          <a:spcPct val="20000"/>
                        </a:spcBef>
                        <a:spcAft>
                          <a:spcPct val="0"/>
                        </a:spcAft>
                        <a:defRPr>
                          <a:solidFill>
                            <a:schemeClr val="tx1"/>
                          </a:solidFill>
                          <a:latin typeface="Microsoft Sans Serif" panose="020B0604020202020204" pitchFamily="34" charset="0"/>
                        </a:defRPr>
                      </a:lvl8pPr>
                      <a:lvl9pPr marL="3886200" indent="-228600" eaLnBrk="0" fontAlgn="base" hangingPunct="0">
                        <a:spcBef>
                          <a:spcPct val="20000"/>
                        </a:spcBef>
                        <a:spcAft>
                          <a:spcPct val="0"/>
                        </a:spcAft>
                        <a:defRPr>
                          <a:solidFill>
                            <a:schemeClr val="tx1"/>
                          </a:solidFill>
                          <a:latin typeface="Microsoft Sans Serif"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zh-CN" altLang="zh-CN" sz="2400" b="0" i="0" u="none" strike="noStrike" cap="none" normalizeH="0" baseline="0" smtClean="0">
                          <a:ln>
                            <a:noFill/>
                          </a:ln>
                          <a:solidFill>
                            <a:schemeClr val="tx1"/>
                          </a:solidFill>
                          <a:effectLst/>
                          <a:latin typeface="Times New Roman" panose="02020603050405020304" pitchFamily="18" charset="0"/>
                          <a:ea typeface="等线" panose="02010600030101010101" charset="-122"/>
                        </a:rPr>
                        <a:t>宪法学</a:t>
                      </a:r>
                      <a:endParaRPr kumimoji="0" lang="zh-CN" altLang="zh-CN" sz="2400" b="0" i="0" u="none" strike="noStrike" cap="none" normalizeH="0" baseline="0" smtClean="0">
                        <a:ln>
                          <a:noFill/>
                        </a:ln>
                        <a:solidFill>
                          <a:schemeClr val="tx1"/>
                        </a:solidFill>
                        <a:effectLst/>
                        <a:latin typeface="Times New Roman" panose="02020603050405020304" pitchFamily="18" charset="0"/>
                        <a:ea typeface="等线" panose="02010600030101010101" charset="-122"/>
                      </a:endParaRPr>
                    </a:p>
                  </a:txBody>
                  <a:tcPr marL="31991" marR="31991" marT="0" marB="0" anchor="ctr" horzOverflow="overflow">
                    <a:lnL w="19050">
                      <a:solidFill>
                        <a:schemeClr val="tx1"/>
                      </a:solidFill>
                      <a:prstDash val="solid"/>
                    </a:lnL>
                    <a:lnR w="19050">
                      <a:solidFill>
                        <a:schemeClr val="tx1"/>
                      </a:solidFill>
                      <a:prstDash val="solid"/>
                    </a:lnR>
                    <a:lnT w="19050">
                      <a:solidFill>
                        <a:schemeClr val="tx1"/>
                      </a:solidFill>
                      <a:prstDash val="solid"/>
                    </a:lnT>
                    <a:lnB w="19050">
                      <a:solidFill>
                        <a:schemeClr val="tx1"/>
                      </a:solidFill>
                      <a:prstDash val="solid"/>
                    </a:lnB>
                    <a:lnTlToBr>
                      <a:noFill/>
                    </a:lnTlToBr>
                    <a:lnBlToTr>
                      <a:noFill/>
                    </a:lnBlToTr>
                    <a:noFill/>
                  </a:tcPr>
                </a:tc>
                <a:tc>
                  <a:txBody>
                    <a:bodyPr/>
                    <a:lstStyle>
                      <a:lvl1pPr>
                        <a:spcBef>
                          <a:spcPct val="20000"/>
                        </a:spcBef>
                        <a:defRPr sz="2800">
                          <a:solidFill>
                            <a:schemeClr val="tx1"/>
                          </a:solidFill>
                          <a:latin typeface="Microsoft Sans Serif" panose="020B0604020202020204" pitchFamily="34" charset="0"/>
                        </a:defRPr>
                      </a:lvl1pPr>
                      <a:lvl2pPr marL="742950" indent="-285750">
                        <a:spcBef>
                          <a:spcPct val="20000"/>
                        </a:spcBef>
                        <a:defRPr sz="2400">
                          <a:solidFill>
                            <a:schemeClr val="tx1"/>
                          </a:solidFill>
                          <a:latin typeface="Microsoft Sans Serif" panose="020B0604020202020204" pitchFamily="34" charset="0"/>
                        </a:defRPr>
                      </a:lvl2pPr>
                      <a:lvl3pPr marL="1143000" indent="-228600">
                        <a:spcBef>
                          <a:spcPct val="20000"/>
                        </a:spcBef>
                        <a:defRPr sz="2000">
                          <a:solidFill>
                            <a:schemeClr val="tx1"/>
                          </a:solidFill>
                          <a:latin typeface="Microsoft Sans Serif" panose="020B0604020202020204" pitchFamily="34" charset="0"/>
                        </a:defRPr>
                      </a:lvl3pPr>
                      <a:lvl4pPr marL="1600200" indent="-228600">
                        <a:spcBef>
                          <a:spcPct val="20000"/>
                        </a:spcBef>
                        <a:defRPr>
                          <a:solidFill>
                            <a:schemeClr val="tx1"/>
                          </a:solidFill>
                          <a:latin typeface="Microsoft Sans Serif" panose="020B0604020202020204" pitchFamily="34" charset="0"/>
                        </a:defRPr>
                      </a:lvl4pPr>
                      <a:lvl5pPr marL="2057400" indent="-228600">
                        <a:spcBef>
                          <a:spcPct val="20000"/>
                        </a:spcBef>
                        <a:defRPr>
                          <a:solidFill>
                            <a:schemeClr val="tx1"/>
                          </a:solidFill>
                          <a:latin typeface="Microsoft Sans Serif" panose="020B0604020202020204" pitchFamily="34" charset="0"/>
                        </a:defRPr>
                      </a:lvl5pPr>
                      <a:lvl6pPr marL="2514600" indent="-228600" eaLnBrk="0" fontAlgn="base" hangingPunct="0">
                        <a:spcBef>
                          <a:spcPct val="20000"/>
                        </a:spcBef>
                        <a:spcAft>
                          <a:spcPct val="0"/>
                        </a:spcAft>
                        <a:defRPr>
                          <a:solidFill>
                            <a:schemeClr val="tx1"/>
                          </a:solidFill>
                          <a:latin typeface="Microsoft Sans Serif" panose="020B0604020202020204" pitchFamily="34" charset="0"/>
                        </a:defRPr>
                      </a:lvl6pPr>
                      <a:lvl7pPr marL="2971800" indent="-228600" eaLnBrk="0" fontAlgn="base" hangingPunct="0">
                        <a:spcBef>
                          <a:spcPct val="20000"/>
                        </a:spcBef>
                        <a:spcAft>
                          <a:spcPct val="0"/>
                        </a:spcAft>
                        <a:defRPr>
                          <a:solidFill>
                            <a:schemeClr val="tx1"/>
                          </a:solidFill>
                          <a:latin typeface="Microsoft Sans Serif" panose="020B0604020202020204" pitchFamily="34" charset="0"/>
                        </a:defRPr>
                      </a:lvl7pPr>
                      <a:lvl8pPr marL="3429000" indent="-228600" eaLnBrk="0" fontAlgn="base" hangingPunct="0">
                        <a:spcBef>
                          <a:spcPct val="20000"/>
                        </a:spcBef>
                        <a:spcAft>
                          <a:spcPct val="0"/>
                        </a:spcAft>
                        <a:defRPr>
                          <a:solidFill>
                            <a:schemeClr val="tx1"/>
                          </a:solidFill>
                          <a:latin typeface="Microsoft Sans Serif" panose="020B0604020202020204" pitchFamily="34" charset="0"/>
                        </a:defRPr>
                      </a:lvl8pPr>
                      <a:lvl9pPr marL="3886200" indent="-228600" eaLnBrk="0" fontAlgn="base" hangingPunct="0">
                        <a:spcBef>
                          <a:spcPct val="20000"/>
                        </a:spcBef>
                        <a:spcAft>
                          <a:spcPct val="0"/>
                        </a:spcAft>
                        <a:defRPr>
                          <a:solidFill>
                            <a:schemeClr val="tx1"/>
                          </a:solidFill>
                          <a:latin typeface="Microsoft Sans Serif"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2400" b="0" i="0" u="none" strike="noStrike" cap="none" normalizeH="0" baseline="0" smtClean="0">
                          <a:ln>
                            <a:noFill/>
                          </a:ln>
                          <a:solidFill>
                            <a:schemeClr val="tx1"/>
                          </a:solidFill>
                          <a:effectLst/>
                          <a:latin typeface="Times New Roman" panose="02020603050405020304" pitchFamily="18" charset="0"/>
                          <a:ea typeface="等线" panose="02010600030101010101" charset="-122"/>
                        </a:rPr>
                        <a:t>2</a:t>
                      </a:r>
                      <a:endParaRPr kumimoji="0" lang="en-US" altLang="zh-CN" sz="2400" b="0" i="0" u="none" strike="noStrike" cap="none" normalizeH="0" baseline="0" smtClean="0">
                        <a:ln>
                          <a:noFill/>
                        </a:ln>
                        <a:solidFill>
                          <a:schemeClr val="tx1"/>
                        </a:solidFill>
                        <a:effectLst/>
                        <a:latin typeface="Times New Roman" panose="02020603050405020304" pitchFamily="18" charset="0"/>
                        <a:ea typeface="等线" panose="02010600030101010101" charset="-122"/>
                      </a:endParaRPr>
                    </a:p>
                  </a:txBody>
                  <a:tcPr marL="0" marR="0" marT="0" marB="0" anchor="ctr" horzOverflow="overflow">
                    <a:lnL w="19050">
                      <a:solidFill>
                        <a:schemeClr val="tx1"/>
                      </a:solidFill>
                      <a:prstDash val="solid"/>
                    </a:lnL>
                    <a:lnR w="19050">
                      <a:solidFill>
                        <a:schemeClr val="tx1"/>
                      </a:solidFill>
                      <a:prstDash val="solid"/>
                    </a:lnR>
                    <a:lnT w="19050">
                      <a:solidFill>
                        <a:schemeClr val="tx1"/>
                      </a:solidFill>
                      <a:prstDash val="solid"/>
                    </a:lnT>
                    <a:lnB w="19050">
                      <a:solidFill>
                        <a:schemeClr val="tx1"/>
                      </a:solidFill>
                      <a:prstDash val="solid"/>
                    </a:lnB>
                    <a:lnTlToBr>
                      <a:noFill/>
                    </a:lnTlToBr>
                    <a:lnBlToTr>
                      <a:noFill/>
                    </a:lnBlToTr>
                    <a:noFill/>
                  </a:tcPr>
                </a:tc>
                <a:tc>
                  <a:txBody>
                    <a:bodyPr/>
                    <a:lstStyle>
                      <a:lvl1pPr>
                        <a:spcBef>
                          <a:spcPct val="20000"/>
                        </a:spcBef>
                        <a:defRPr sz="2800">
                          <a:solidFill>
                            <a:schemeClr val="tx1"/>
                          </a:solidFill>
                          <a:latin typeface="Microsoft Sans Serif" panose="020B0604020202020204" pitchFamily="34" charset="0"/>
                        </a:defRPr>
                      </a:lvl1pPr>
                      <a:lvl2pPr marL="742950" indent="-285750">
                        <a:spcBef>
                          <a:spcPct val="20000"/>
                        </a:spcBef>
                        <a:defRPr sz="2400">
                          <a:solidFill>
                            <a:schemeClr val="tx1"/>
                          </a:solidFill>
                          <a:latin typeface="Microsoft Sans Serif" panose="020B0604020202020204" pitchFamily="34" charset="0"/>
                        </a:defRPr>
                      </a:lvl2pPr>
                      <a:lvl3pPr marL="1143000" indent="-228600">
                        <a:spcBef>
                          <a:spcPct val="20000"/>
                        </a:spcBef>
                        <a:defRPr sz="2000">
                          <a:solidFill>
                            <a:schemeClr val="tx1"/>
                          </a:solidFill>
                          <a:latin typeface="Microsoft Sans Serif" panose="020B0604020202020204" pitchFamily="34" charset="0"/>
                        </a:defRPr>
                      </a:lvl3pPr>
                      <a:lvl4pPr marL="1600200" indent="-228600">
                        <a:spcBef>
                          <a:spcPct val="20000"/>
                        </a:spcBef>
                        <a:defRPr>
                          <a:solidFill>
                            <a:schemeClr val="tx1"/>
                          </a:solidFill>
                          <a:latin typeface="Microsoft Sans Serif" panose="020B0604020202020204" pitchFamily="34" charset="0"/>
                        </a:defRPr>
                      </a:lvl4pPr>
                      <a:lvl5pPr marL="2057400" indent="-228600">
                        <a:spcBef>
                          <a:spcPct val="20000"/>
                        </a:spcBef>
                        <a:defRPr>
                          <a:solidFill>
                            <a:schemeClr val="tx1"/>
                          </a:solidFill>
                          <a:latin typeface="Microsoft Sans Serif" panose="020B0604020202020204" pitchFamily="34" charset="0"/>
                        </a:defRPr>
                      </a:lvl5pPr>
                      <a:lvl6pPr marL="2514600" indent="-228600" eaLnBrk="0" fontAlgn="base" hangingPunct="0">
                        <a:spcBef>
                          <a:spcPct val="20000"/>
                        </a:spcBef>
                        <a:spcAft>
                          <a:spcPct val="0"/>
                        </a:spcAft>
                        <a:defRPr>
                          <a:solidFill>
                            <a:schemeClr val="tx1"/>
                          </a:solidFill>
                          <a:latin typeface="Microsoft Sans Serif" panose="020B0604020202020204" pitchFamily="34" charset="0"/>
                        </a:defRPr>
                      </a:lvl6pPr>
                      <a:lvl7pPr marL="2971800" indent="-228600" eaLnBrk="0" fontAlgn="base" hangingPunct="0">
                        <a:spcBef>
                          <a:spcPct val="20000"/>
                        </a:spcBef>
                        <a:spcAft>
                          <a:spcPct val="0"/>
                        </a:spcAft>
                        <a:defRPr>
                          <a:solidFill>
                            <a:schemeClr val="tx1"/>
                          </a:solidFill>
                          <a:latin typeface="Microsoft Sans Serif" panose="020B0604020202020204" pitchFamily="34" charset="0"/>
                        </a:defRPr>
                      </a:lvl7pPr>
                      <a:lvl8pPr marL="3429000" indent="-228600" eaLnBrk="0" fontAlgn="base" hangingPunct="0">
                        <a:spcBef>
                          <a:spcPct val="20000"/>
                        </a:spcBef>
                        <a:spcAft>
                          <a:spcPct val="0"/>
                        </a:spcAft>
                        <a:defRPr>
                          <a:solidFill>
                            <a:schemeClr val="tx1"/>
                          </a:solidFill>
                          <a:latin typeface="Microsoft Sans Serif" panose="020B0604020202020204" pitchFamily="34" charset="0"/>
                        </a:defRPr>
                      </a:lvl8pPr>
                      <a:lvl9pPr marL="3886200" indent="-228600" eaLnBrk="0" fontAlgn="base" hangingPunct="0">
                        <a:spcBef>
                          <a:spcPct val="20000"/>
                        </a:spcBef>
                        <a:spcAft>
                          <a:spcPct val="0"/>
                        </a:spcAft>
                        <a:defRPr>
                          <a:solidFill>
                            <a:schemeClr val="tx1"/>
                          </a:solidFill>
                          <a:latin typeface="Microsoft Sans Serif"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2400" b="0" i="0" u="none" strike="noStrike" cap="none" normalizeH="0" baseline="0" smtClean="0">
                          <a:ln>
                            <a:noFill/>
                          </a:ln>
                          <a:solidFill>
                            <a:schemeClr val="tx1"/>
                          </a:solidFill>
                          <a:effectLst/>
                          <a:latin typeface="Times New Roman" panose="02020603050405020304" pitchFamily="18" charset="0"/>
                          <a:ea typeface="等线" panose="02010600030101010101" charset="-122"/>
                        </a:rPr>
                        <a:t>32</a:t>
                      </a:r>
                      <a:endParaRPr kumimoji="0" lang="en-US" altLang="zh-CN" sz="2400" b="0" i="0" u="none" strike="noStrike" cap="none" normalizeH="0" baseline="0" smtClean="0">
                        <a:ln>
                          <a:noFill/>
                        </a:ln>
                        <a:solidFill>
                          <a:schemeClr val="tx1"/>
                        </a:solidFill>
                        <a:effectLst/>
                        <a:latin typeface="Times New Roman" panose="02020603050405020304" pitchFamily="18" charset="0"/>
                        <a:ea typeface="等线" panose="02010600030101010101" charset="-122"/>
                      </a:endParaRPr>
                    </a:p>
                  </a:txBody>
                  <a:tcPr marL="0" marR="0" marT="0" marB="0" anchor="ctr" horzOverflow="overflow">
                    <a:lnL w="19050">
                      <a:solidFill>
                        <a:schemeClr val="tx1"/>
                      </a:solidFill>
                      <a:prstDash val="solid"/>
                    </a:lnL>
                    <a:lnR w="19050">
                      <a:solidFill>
                        <a:schemeClr val="tx1"/>
                      </a:solidFill>
                      <a:prstDash val="solid"/>
                    </a:lnR>
                    <a:lnT w="19050">
                      <a:solidFill>
                        <a:schemeClr val="tx1"/>
                      </a:solidFill>
                      <a:prstDash val="solid"/>
                    </a:lnT>
                    <a:lnB w="19050">
                      <a:solidFill>
                        <a:schemeClr val="tx1"/>
                      </a:solidFill>
                      <a:prstDash val="solid"/>
                    </a:lnB>
                    <a:lnTlToBr>
                      <a:noFill/>
                    </a:lnTlToBr>
                    <a:lnBlToTr>
                      <a:noFill/>
                    </a:lnBlToTr>
                    <a:noFill/>
                  </a:tcPr>
                </a:tc>
                <a:tc>
                  <a:txBody>
                    <a:bodyPr/>
                    <a:lstStyle>
                      <a:lvl1pPr>
                        <a:spcBef>
                          <a:spcPct val="20000"/>
                        </a:spcBef>
                        <a:defRPr sz="2800">
                          <a:solidFill>
                            <a:schemeClr val="tx1"/>
                          </a:solidFill>
                          <a:latin typeface="Microsoft Sans Serif" panose="020B0604020202020204" pitchFamily="34" charset="0"/>
                        </a:defRPr>
                      </a:lvl1pPr>
                      <a:lvl2pPr marL="742950" indent="-285750">
                        <a:spcBef>
                          <a:spcPct val="20000"/>
                        </a:spcBef>
                        <a:defRPr sz="2400">
                          <a:solidFill>
                            <a:schemeClr val="tx1"/>
                          </a:solidFill>
                          <a:latin typeface="Microsoft Sans Serif" panose="020B0604020202020204" pitchFamily="34" charset="0"/>
                        </a:defRPr>
                      </a:lvl2pPr>
                      <a:lvl3pPr marL="1143000" indent="-228600">
                        <a:spcBef>
                          <a:spcPct val="20000"/>
                        </a:spcBef>
                        <a:defRPr sz="2000">
                          <a:solidFill>
                            <a:schemeClr val="tx1"/>
                          </a:solidFill>
                          <a:latin typeface="Microsoft Sans Serif" panose="020B0604020202020204" pitchFamily="34" charset="0"/>
                        </a:defRPr>
                      </a:lvl3pPr>
                      <a:lvl4pPr marL="1600200" indent="-228600">
                        <a:spcBef>
                          <a:spcPct val="20000"/>
                        </a:spcBef>
                        <a:defRPr>
                          <a:solidFill>
                            <a:schemeClr val="tx1"/>
                          </a:solidFill>
                          <a:latin typeface="Microsoft Sans Serif" panose="020B0604020202020204" pitchFamily="34" charset="0"/>
                        </a:defRPr>
                      </a:lvl4pPr>
                      <a:lvl5pPr marL="2057400" indent="-228600">
                        <a:spcBef>
                          <a:spcPct val="20000"/>
                        </a:spcBef>
                        <a:defRPr>
                          <a:solidFill>
                            <a:schemeClr val="tx1"/>
                          </a:solidFill>
                          <a:latin typeface="Microsoft Sans Serif" panose="020B0604020202020204" pitchFamily="34" charset="0"/>
                        </a:defRPr>
                      </a:lvl5pPr>
                      <a:lvl6pPr marL="2514600" indent="-228600" eaLnBrk="0" fontAlgn="base" hangingPunct="0">
                        <a:spcBef>
                          <a:spcPct val="20000"/>
                        </a:spcBef>
                        <a:spcAft>
                          <a:spcPct val="0"/>
                        </a:spcAft>
                        <a:defRPr>
                          <a:solidFill>
                            <a:schemeClr val="tx1"/>
                          </a:solidFill>
                          <a:latin typeface="Microsoft Sans Serif" panose="020B0604020202020204" pitchFamily="34" charset="0"/>
                        </a:defRPr>
                      </a:lvl6pPr>
                      <a:lvl7pPr marL="2971800" indent="-228600" eaLnBrk="0" fontAlgn="base" hangingPunct="0">
                        <a:spcBef>
                          <a:spcPct val="20000"/>
                        </a:spcBef>
                        <a:spcAft>
                          <a:spcPct val="0"/>
                        </a:spcAft>
                        <a:defRPr>
                          <a:solidFill>
                            <a:schemeClr val="tx1"/>
                          </a:solidFill>
                          <a:latin typeface="Microsoft Sans Serif" panose="020B0604020202020204" pitchFamily="34" charset="0"/>
                        </a:defRPr>
                      </a:lvl7pPr>
                      <a:lvl8pPr marL="3429000" indent="-228600" eaLnBrk="0" fontAlgn="base" hangingPunct="0">
                        <a:spcBef>
                          <a:spcPct val="20000"/>
                        </a:spcBef>
                        <a:spcAft>
                          <a:spcPct val="0"/>
                        </a:spcAft>
                        <a:defRPr>
                          <a:solidFill>
                            <a:schemeClr val="tx1"/>
                          </a:solidFill>
                          <a:latin typeface="Microsoft Sans Serif" panose="020B0604020202020204" pitchFamily="34" charset="0"/>
                        </a:defRPr>
                      </a:lvl8pPr>
                      <a:lvl9pPr marL="3886200" indent="-228600" eaLnBrk="0" fontAlgn="base" hangingPunct="0">
                        <a:spcBef>
                          <a:spcPct val="20000"/>
                        </a:spcBef>
                        <a:spcAft>
                          <a:spcPct val="0"/>
                        </a:spcAft>
                        <a:defRPr>
                          <a:solidFill>
                            <a:schemeClr val="tx1"/>
                          </a:solidFill>
                          <a:latin typeface="Microsoft Sans Serif"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2400" b="0" i="0" u="none" strike="noStrike" cap="none" normalizeH="0" baseline="0" smtClean="0">
                          <a:ln>
                            <a:noFill/>
                          </a:ln>
                          <a:solidFill>
                            <a:schemeClr val="tx1"/>
                          </a:solidFill>
                          <a:effectLst/>
                          <a:latin typeface="Times New Roman" panose="02020603050405020304" pitchFamily="18" charset="0"/>
                          <a:ea typeface="等线" panose="02010600030101010101" charset="-122"/>
                          <a:cs typeface="+mj-ea"/>
                        </a:rPr>
                        <a:t> </a:t>
                      </a:r>
                      <a:r>
                        <a:rPr kumimoji="0" lang="zh-CN" altLang="en-US" sz="2400" b="0" i="0" u="none" strike="noStrike" cap="none" normalizeH="0" baseline="0" smtClean="0">
                          <a:ln>
                            <a:noFill/>
                          </a:ln>
                          <a:solidFill>
                            <a:schemeClr val="tx1"/>
                          </a:solidFill>
                          <a:effectLst/>
                          <a:latin typeface="Times New Roman" panose="02020603050405020304" pitchFamily="18" charset="0"/>
                          <a:ea typeface="等线" panose="02010600030101010101" charset="-122"/>
                          <a:cs typeface="+mj-ea"/>
                        </a:rPr>
                        <a:t>二</a:t>
                      </a:r>
                      <a:endParaRPr kumimoji="0" lang="zh-CN" altLang="zh-CN" sz="2400" b="0" i="0" u="none" strike="noStrike" cap="none" normalizeH="0" baseline="0" smtClean="0">
                        <a:ln>
                          <a:noFill/>
                        </a:ln>
                        <a:solidFill>
                          <a:schemeClr val="tx1"/>
                        </a:solidFill>
                        <a:effectLst/>
                        <a:latin typeface="Times New Roman" panose="02020603050405020304" pitchFamily="18" charset="0"/>
                        <a:ea typeface="等线" panose="02010600030101010101" charset="-122"/>
                        <a:cs typeface="+mj-ea"/>
                      </a:endParaRPr>
                    </a:p>
                  </a:txBody>
                  <a:tcPr marL="0" marR="0" marT="0" marB="0" anchor="ctr" horzOverflow="overflow">
                    <a:lnL w="19050">
                      <a:solidFill>
                        <a:schemeClr val="tx1"/>
                      </a:solidFill>
                      <a:prstDash val="solid"/>
                    </a:lnL>
                    <a:lnR w="19050">
                      <a:solidFill>
                        <a:schemeClr val="tx1"/>
                      </a:solidFill>
                      <a:prstDash val="solid"/>
                    </a:lnR>
                    <a:lnT w="19050">
                      <a:solidFill>
                        <a:schemeClr val="tx1"/>
                      </a:solidFill>
                      <a:prstDash val="solid"/>
                    </a:lnT>
                    <a:lnB w="19050">
                      <a:solidFill>
                        <a:schemeClr val="tx1"/>
                      </a:solidFill>
                      <a:prstDash val="solid"/>
                    </a:lnB>
                    <a:lnTlToBr>
                      <a:noFill/>
                    </a:lnTlToBr>
                    <a:lnBlToTr>
                      <a:noFill/>
                    </a:lnBlToTr>
                    <a:noFill/>
                  </a:tcPr>
                </a:tc>
                <a:tc>
                  <a:txBody>
                    <a:bodyPr/>
                    <a:lstStyle>
                      <a:lvl1pPr>
                        <a:spcBef>
                          <a:spcPct val="20000"/>
                        </a:spcBef>
                        <a:defRPr sz="2800">
                          <a:solidFill>
                            <a:schemeClr val="tx1"/>
                          </a:solidFill>
                          <a:latin typeface="Microsoft Sans Serif" panose="020B0604020202020204" pitchFamily="34" charset="0"/>
                        </a:defRPr>
                      </a:lvl1pPr>
                      <a:lvl2pPr marL="742950" indent="-285750">
                        <a:spcBef>
                          <a:spcPct val="20000"/>
                        </a:spcBef>
                        <a:defRPr sz="2400">
                          <a:solidFill>
                            <a:schemeClr val="tx1"/>
                          </a:solidFill>
                          <a:latin typeface="Microsoft Sans Serif" panose="020B0604020202020204" pitchFamily="34" charset="0"/>
                        </a:defRPr>
                      </a:lvl2pPr>
                      <a:lvl3pPr marL="1143000" indent="-228600">
                        <a:spcBef>
                          <a:spcPct val="20000"/>
                        </a:spcBef>
                        <a:defRPr sz="2000">
                          <a:solidFill>
                            <a:schemeClr val="tx1"/>
                          </a:solidFill>
                          <a:latin typeface="Microsoft Sans Serif" panose="020B0604020202020204" pitchFamily="34" charset="0"/>
                        </a:defRPr>
                      </a:lvl3pPr>
                      <a:lvl4pPr marL="1600200" indent="-228600">
                        <a:spcBef>
                          <a:spcPct val="20000"/>
                        </a:spcBef>
                        <a:defRPr>
                          <a:solidFill>
                            <a:schemeClr val="tx1"/>
                          </a:solidFill>
                          <a:latin typeface="Microsoft Sans Serif" panose="020B0604020202020204" pitchFamily="34" charset="0"/>
                        </a:defRPr>
                      </a:lvl4pPr>
                      <a:lvl5pPr marL="2057400" indent="-228600">
                        <a:spcBef>
                          <a:spcPct val="20000"/>
                        </a:spcBef>
                        <a:defRPr>
                          <a:solidFill>
                            <a:schemeClr val="tx1"/>
                          </a:solidFill>
                          <a:latin typeface="Microsoft Sans Serif" panose="020B0604020202020204" pitchFamily="34" charset="0"/>
                        </a:defRPr>
                      </a:lvl5pPr>
                      <a:lvl6pPr marL="2514600" indent="-228600" eaLnBrk="0" fontAlgn="base" hangingPunct="0">
                        <a:spcBef>
                          <a:spcPct val="20000"/>
                        </a:spcBef>
                        <a:spcAft>
                          <a:spcPct val="0"/>
                        </a:spcAft>
                        <a:defRPr>
                          <a:solidFill>
                            <a:schemeClr val="tx1"/>
                          </a:solidFill>
                          <a:latin typeface="Microsoft Sans Serif" panose="020B0604020202020204" pitchFamily="34" charset="0"/>
                        </a:defRPr>
                      </a:lvl6pPr>
                      <a:lvl7pPr marL="2971800" indent="-228600" eaLnBrk="0" fontAlgn="base" hangingPunct="0">
                        <a:spcBef>
                          <a:spcPct val="20000"/>
                        </a:spcBef>
                        <a:spcAft>
                          <a:spcPct val="0"/>
                        </a:spcAft>
                        <a:defRPr>
                          <a:solidFill>
                            <a:schemeClr val="tx1"/>
                          </a:solidFill>
                          <a:latin typeface="Microsoft Sans Serif" panose="020B0604020202020204" pitchFamily="34" charset="0"/>
                        </a:defRPr>
                      </a:lvl7pPr>
                      <a:lvl8pPr marL="3429000" indent="-228600" eaLnBrk="0" fontAlgn="base" hangingPunct="0">
                        <a:spcBef>
                          <a:spcPct val="20000"/>
                        </a:spcBef>
                        <a:spcAft>
                          <a:spcPct val="0"/>
                        </a:spcAft>
                        <a:defRPr>
                          <a:solidFill>
                            <a:schemeClr val="tx1"/>
                          </a:solidFill>
                          <a:latin typeface="Microsoft Sans Serif" panose="020B0604020202020204" pitchFamily="34" charset="0"/>
                        </a:defRPr>
                      </a:lvl8pPr>
                      <a:lvl9pPr marL="3886200" indent="-228600" eaLnBrk="0" fontAlgn="base" hangingPunct="0">
                        <a:spcBef>
                          <a:spcPct val="20000"/>
                        </a:spcBef>
                        <a:spcAft>
                          <a:spcPct val="0"/>
                        </a:spcAft>
                        <a:defRPr>
                          <a:solidFill>
                            <a:schemeClr val="tx1"/>
                          </a:solidFill>
                          <a:latin typeface="Microsoft Sans Serif"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zh-CN" altLang="en-US" sz="2400" b="0" i="0" u="none" strike="noStrike" cap="none" normalizeH="0" baseline="0" smtClean="0">
                          <a:ln>
                            <a:noFill/>
                          </a:ln>
                          <a:solidFill>
                            <a:schemeClr val="tx1"/>
                          </a:solidFill>
                          <a:effectLst/>
                          <a:latin typeface="Times New Roman" panose="02020603050405020304" pitchFamily="18" charset="0"/>
                          <a:ea typeface="等线" panose="02010600030101010101" charset="-122"/>
                        </a:rPr>
                        <a:t>宦吉娥</a:t>
                      </a:r>
                      <a:endParaRPr kumimoji="0" lang="zh-CN" altLang="en-US" sz="2400" b="0" i="0" u="none" strike="noStrike" cap="none" normalizeH="0" baseline="0" smtClean="0">
                        <a:ln>
                          <a:noFill/>
                        </a:ln>
                        <a:solidFill>
                          <a:schemeClr val="tx1"/>
                        </a:solidFill>
                        <a:effectLst/>
                        <a:latin typeface="Times New Roman" panose="02020603050405020304" pitchFamily="18" charset="0"/>
                        <a:ea typeface="等线" panose="02010600030101010101" charset="-122"/>
                      </a:endParaRPr>
                    </a:p>
                  </a:txBody>
                  <a:tcPr marL="0" marR="0" marT="0" marB="0" anchor="ctr" horzOverflow="overflow">
                    <a:lnL w="19050">
                      <a:solidFill>
                        <a:schemeClr val="tx1"/>
                      </a:solidFill>
                      <a:prstDash val="solid"/>
                    </a:lnL>
                    <a:lnR w="19050">
                      <a:solidFill>
                        <a:schemeClr val="tx1"/>
                      </a:solidFill>
                      <a:prstDash val="solid"/>
                    </a:lnR>
                    <a:lnT w="19050">
                      <a:solidFill>
                        <a:schemeClr val="tx1"/>
                      </a:solidFill>
                      <a:prstDash val="solid"/>
                    </a:lnT>
                    <a:lnB w="19050">
                      <a:solidFill>
                        <a:schemeClr val="tx1"/>
                      </a:solidFill>
                      <a:prstDash val="solid"/>
                    </a:lnB>
                    <a:lnTlToBr>
                      <a:noFill/>
                    </a:lnTlToBr>
                    <a:lnBlToTr>
                      <a:noFill/>
                    </a:lnBlToTr>
                    <a:noFill/>
                  </a:tcPr>
                </a:tc>
              </a:tr>
              <a:tr h="365760">
                <a:tc vMerge="1">
                  <a:tcPr>
                    <a:lnL w="19050">
                      <a:solidFill>
                        <a:schemeClr val="tx1"/>
                      </a:solidFill>
                      <a:prstDash val="solid"/>
                    </a:lnL>
                    <a:lnR w="19050">
                      <a:solidFill>
                        <a:schemeClr val="tx1"/>
                      </a:solidFill>
                      <a:prstDash val="solid"/>
                    </a:lnR>
                  </a:tcPr>
                </a:tc>
                <a:tc>
                  <a:txBody>
                    <a:bodyPr/>
                    <a:lstStyle>
                      <a:lvl1pPr>
                        <a:spcBef>
                          <a:spcPct val="20000"/>
                        </a:spcBef>
                        <a:defRPr sz="2800">
                          <a:solidFill>
                            <a:schemeClr val="tx1"/>
                          </a:solidFill>
                          <a:latin typeface="Microsoft Sans Serif" panose="020B0604020202020204" pitchFamily="34" charset="0"/>
                        </a:defRPr>
                      </a:lvl1pPr>
                      <a:lvl2pPr marL="742950" indent="-285750">
                        <a:spcBef>
                          <a:spcPct val="20000"/>
                        </a:spcBef>
                        <a:defRPr sz="2400">
                          <a:solidFill>
                            <a:schemeClr val="tx1"/>
                          </a:solidFill>
                          <a:latin typeface="Microsoft Sans Serif" panose="020B0604020202020204" pitchFamily="34" charset="0"/>
                        </a:defRPr>
                      </a:lvl2pPr>
                      <a:lvl3pPr marL="1143000" indent="-228600">
                        <a:spcBef>
                          <a:spcPct val="20000"/>
                        </a:spcBef>
                        <a:defRPr sz="2000">
                          <a:solidFill>
                            <a:schemeClr val="tx1"/>
                          </a:solidFill>
                          <a:latin typeface="Microsoft Sans Serif" panose="020B0604020202020204" pitchFamily="34" charset="0"/>
                        </a:defRPr>
                      </a:lvl3pPr>
                      <a:lvl4pPr marL="1600200" indent="-228600">
                        <a:spcBef>
                          <a:spcPct val="20000"/>
                        </a:spcBef>
                        <a:defRPr>
                          <a:solidFill>
                            <a:schemeClr val="tx1"/>
                          </a:solidFill>
                          <a:latin typeface="Microsoft Sans Serif" panose="020B0604020202020204" pitchFamily="34" charset="0"/>
                        </a:defRPr>
                      </a:lvl4pPr>
                      <a:lvl5pPr marL="2057400" indent="-228600">
                        <a:spcBef>
                          <a:spcPct val="20000"/>
                        </a:spcBef>
                        <a:defRPr>
                          <a:solidFill>
                            <a:schemeClr val="tx1"/>
                          </a:solidFill>
                          <a:latin typeface="Microsoft Sans Serif" panose="020B0604020202020204" pitchFamily="34" charset="0"/>
                        </a:defRPr>
                      </a:lvl5pPr>
                      <a:lvl6pPr marL="2514600" indent="-228600" eaLnBrk="0" fontAlgn="base" hangingPunct="0">
                        <a:spcBef>
                          <a:spcPct val="20000"/>
                        </a:spcBef>
                        <a:spcAft>
                          <a:spcPct val="0"/>
                        </a:spcAft>
                        <a:defRPr>
                          <a:solidFill>
                            <a:schemeClr val="tx1"/>
                          </a:solidFill>
                          <a:latin typeface="Microsoft Sans Serif" panose="020B0604020202020204" pitchFamily="34" charset="0"/>
                        </a:defRPr>
                      </a:lvl6pPr>
                      <a:lvl7pPr marL="2971800" indent="-228600" eaLnBrk="0" fontAlgn="base" hangingPunct="0">
                        <a:spcBef>
                          <a:spcPct val="20000"/>
                        </a:spcBef>
                        <a:spcAft>
                          <a:spcPct val="0"/>
                        </a:spcAft>
                        <a:defRPr>
                          <a:solidFill>
                            <a:schemeClr val="tx1"/>
                          </a:solidFill>
                          <a:latin typeface="Microsoft Sans Serif" panose="020B0604020202020204" pitchFamily="34" charset="0"/>
                        </a:defRPr>
                      </a:lvl7pPr>
                      <a:lvl8pPr marL="3429000" indent="-228600" eaLnBrk="0" fontAlgn="base" hangingPunct="0">
                        <a:spcBef>
                          <a:spcPct val="20000"/>
                        </a:spcBef>
                        <a:spcAft>
                          <a:spcPct val="0"/>
                        </a:spcAft>
                        <a:defRPr>
                          <a:solidFill>
                            <a:schemeClr val="tx1"/>
                          </a:solidFill>
                          <a:latin typeface="Microsoft Sans Serif" panose="020B0604020202020204" pitchFamily="34" charset="0"/>
                        </a:defRPr>
                      </a:lvl8pPr>
                      <a:lvl9pPr marL="3886200" indent="-228600" eaLnBrk="0" fontAlgn="base" hangingPunct="0">
                        <a:spcBef>
                          <a:spcPct val="20000"/>
                        </a:spcBef>
                        <a:spcAft>
                          <a:spcPct val="0"/>
                        </a:spcAft>
                        <a:defRPr>
                          <a:solidFill>
                            <a:schemeClr val="tx1"/>
                          </a:solidFill>
                          <a:latin typeface="Microsoft Sans Serif"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zh-CN" altLang="zh-CN" sz="2400" b="0" i="0" u="none" strike="noStrike" cap="none" normalizeH="0" baseline="0" smtClean="0">
                          <a:ln>
                            <a:noFill/>
                          </a:ln>
                          <a:solidFill>
                            <a:schemeClr val="tx1"/>
                          </a:solidFill>
                          <a:effectLst/>
                          <a:latin typeface="Times New Roman" panose="02020603050405020304" pitchFamily="18" charset="0"/>
                          <a:ea typeface="等线" panose="02010600030101010101" charset="-122"/>
                        </a:rPr>
                        <a:t>民法总论</a:t>
                      </a:r>
                      <a:endParaRPr kumimoji="0" lang="zh-CN" altLang="zh-CN" sz="2400" b="0" i="0" u="none" strike="noStrike" cap="none" normalizeH="0" baseline="0" smtClean="0">
                        <a:ln>
                          <a:noFill/>
                        </a:ln>
                        <a:solidFill>
                          <a:schemeClr val="tx1"/>
                        </a:solidFill>
                        <a:effectLst/>
                        <a:latin typeface="Times New Roman" panose="02020603050405020304" pitchFamily="18" charset="0"/>
                        <a:ea typeface="等线" panose="02010600030101010101" charset="-122"/>
                      </a:endParaRPr>
                    </a:p>
                  </a:txBody>
                  <a:tcPr marL="31991" marR="31991" marT="0" marB="0" anchor="ctr" horzOverflow="overflow">
                    <a:lnL w="19050">
                      <a:solidFill>
                        <a:schemeClr val="tx1"/>
                      </a:solidFill>
                      <a:prstDash val="solid"/>
                    </a:lnL>
                    <a:lnR w="19050">
                      <a:solidFill>
                        <a:schemeClr val="tx1"/>
                      </a:solidFill>
                      <a:prstDash val="solid"/>
                    </a:lnR>
                    <a:lnT w="19050">
                      <a:solidFill>
                        <a:schemeClr val="tx1"/>
                      </a:solidFill>
                      <a:prstDash val="solid"/>
                    </a:lnT>
                    <a:lnB w="19050">
                      <a:solidFill>
                        <a:schemeClr val="tx1"/>
                      </a:solidFill>
                      <a:prstDash val="solid"/>
                    </a:lnB>
                    <a:lnTlToBr>
                      <a:noFill/>
                    </a:lnTlToBr>
                    <a:lnBlToTr>
                      <a:noFill/>
                    </a:lnBlToTr>
                    <a:noFill/>
                  </a:tcPr>
                </a:tc>
                <a:tc>
                  <a:txBody>
                    <a:bodyPr/>
                    <a:lstStyle>
                      <a:lvl1pPr>
                        <a:spcBef>
                          <a:spcPct val="20000"/>
                        </a:spcBef>
                        <a:defRPr sz="2800">
                          <a:solidFill>
                            <a:schemeClr val="tx1"/>
                          </a:solidFill>
                          <a:latin typeface="Microsoft Sans Serif" panose="020B0604020202020204" pitchFamily="34" charset="0"/>
                        </a:defRPr>
                      </a:lvl1pPr>
                      <a:lvl2pPr marL="742950" indent="-285750">
                        <a:spcBef>
                          <a:spcPct val="20000"/>
                        </a:spcBef>
                        <a:defRPr sz="2400">
                          <a:solidFill>
                            <a:schemeClr val="tx1"/>
                          </a:solidFill>
                          <a:latin typeface="Microsoft Sans Serif" panose="020B0604020202020204" pitchFamily="34" charset="0"/>
                        </a:defRPr>
                      </a:lvl2pPr>
                      <a:lvl3pPr marL="1143000" indent="-228600">
                        <a:spcBef>
                          <a:spcPct val="20000"/>
                        </a:spcBef>
                        <a:defRPr sz="2000">
                          <a:solidFill>
                            <a:schemeClr val="tx1"/>
                          </a:solidFill>
                          <a:latin typeface="Microsoft Sans Serif" panose="020B0604020202020204" pitchFamily="34" charset="0"/>
                        </a:defRPr>
                      </a:lvl3pPr>
                      <a:lvl4pPr marL="1600200" indent="-228600">
                        <a:spcBef>
                          <a:spcPct val="20000"/>
                        </a:spcBef>
                        <a:defRPr>
                          <a:solidFill>
                            <a:schemeClr val="tx1"/>
                          </a:solidFill>
                          <a:latin typeface="Microsoft Sans Serif" panose="020B0604020202020204" pitchFamily="34" charset="0"/>
                        </a:defRPr>
                      </a:lvl4pPr>
                      <a:lvl5pPr marL="2057400" indent="-228600">
                        <a:spcBef>
                          <a:spcPct val="20000"/>
                        </a:spcBef>
                        <a:defRPr>
                          <a:solidFill>
                            <a:schemeClr val="tx1"/>
                          </a:solidFill>
                          <a:latin typeface="Microsoft Sans Serif" panose="020B0604020202020204" pitchFamily="34" charset="0"/>
                        </a:defRPr>
                      </a:lvl5pPr>
                      <a:lvl6pPr marL="2514600" indent="-228600" eaLnBrk="0" fontAlgn="base" hangingPunct="0">
                        <a:spcBef>
                          <a:spcPct val="20000"/>
                        </a:spcBef>
                        <a:spcAft>
                          <a:spcPct val="0"/>
                        </a:spcAft>
                        <a:defRPr>
                          <a:solidFill>
                            <a:schemeClr val="tx1"/>
                          </a:solidFill>
                          <a:latin typeface="Microsoft Sans Serif" panose="020B0604020202020204" pitchFamily="34" charset="0"/>
                        </a:defRPr>
                      </a:lvl6pPr>
                      <a:lvl7pPr marL="2971800" indent="-228600" eaLnBrk="0" fontAlgn="base" hangingPunct="0">
                        <a:spcBef>
                          <a:spcPct val="20000"/>
                        </a:spcBef>
                        <a:spcAft>
                          <a:spcPct val="0"/>
                        </a:spcAft>
                        <a:defRPr>
                          <a:solidFill>
                            <a:schemeClr val="tx1"/>
                          </a:solidFill>
                          <a:latin typeface="Microsoft Sans Serif" panose="020B0604020202020204" pitchFamily="34" charset="0"/>
                        </a:defRPr>
                      </a:lvl7pPr>
                      <a:lvl8pPr marL="3429000" indent="-228600" eaLnBrk="0" fontAlgn="base" hangingPunct="0">
                        <a:spcBef>
                          <a:spcPct val="20000"/>
                        </a:spcBef>
                        <a:spcAft>
                          <a:spcPct val="0"/>
                        </a:spcAft>
                        <a:defRPr>
                          <a:solidFill>
                            <a:schemeClr val="tx1"/>
                          </a:solidFill>
                          <a:latin typeface="Microsoft Sans Serif" panose="020B0604020202020204" pitchFamily="34" charset="0"/>
                        </a:defRPr>
                      </a:lvl8pPr>
                      <a:lvl9pPr marL="3886200" indent="-228600" eaLnBrk="0" fontAlgn="base" hangingPunct="0">
                        <a:spcBef>
                          <a:spcPct val="20000"/>
                        </a:spcBef>
                        <a:spcAft>
                          <a:spcPct val="0"/>
                        </a:spcAft>
                        <a:defRPr>
                          <a:solidFill>
                            <a:schemeClr val="tx1"/>
                          </a:solidFill>
                          <a:latin typeface="Microsoft Sans Serif"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2400" b="0" i="0" u="none" strike="noStrike" cap="none" normalizeH="0" baseline="0" smtClean="0">
                          <a:ln>
                            <a:noFill/>
                          </a:ln>
                          <a:solidFill>
                            <a:schemeClr val="tx1"/>
                          </a:solidFill>
                          <a:effectLst/>
                          <a:latin typeface="Times New Roman" panose="02020603050405020304" pitchFamily="18" charset="0"/>
                          <a:ea typeface="等线" panose="02010600030101010101" charset="-122"/>
                        </a:rPr>
                        <a:t>3</a:t>
                      </a:r>
                      <a:endParaRPr kumimoji="0" lang="en-US" altLang="zh-CN" sz="2400" b="0" i="0" u="none" strike="noStrike" cap="none" normalizeH="0" baseline="0" smtClean="0">
                        <a:ln>
                          <a:noFill/>
                        </a:ln>
                        <a:solidFill>
                          <a:schemeClr val="tx1"/>
                        </a:solidFill>
                        <a:effectLst/>
                        <a:latin typeface="Times New Roman" panose="02020603050405020304" pitchFamily="18" charset="0"/>
                        <a:ea typeface="等线" panose="02010600030101010101" charset="-122"/>
                      </a:endParaRPr>
                    </a:p>
                  </a:txBody>
                  <a:tcPr marL="0" marR="0" marT="0" marB="0" anchor="ctr" horzOverflow="overflow">
                    <a:lnL w="19050">
                      <a:solidFill>
                        <a:schemeClr val="tx1"/>
                      </a:solidFill>
                      <a:prstDash val="solid"/>
                    </a:lnL>
                    <a:lnR w="19050">
                      <a:solidFill>
                        <a:schemeClr val="tx1"/>
                      </a:solidFill>
                      <a:prstDash val="solid"/>
                    </a:lnR>
                    <a:lnT w="19050">
                      <a:solidFill>
                        <a:schemeClr val="tx1"/>
                      </a:solidFill>
                      <a:prstDash val="solid"/>
                    </a:lnT>
                    <a:lnB w="19050">
                      <a:solidFill>
                        <a:schemeClr val="tx1"/>
                      </a:solidFill>
                      <a:prstDash val="solid"/>
                    </a:lnB>
                    <a:lnTlToBr>
                      <a:noFill/>
                    </a:lnTlToBr>
                    <a:lnBlToTr>
                      <a:noFill/>
                    </a:lnBlToTr>
                    <a:noFill/>
                  </a:tcPr>
                </a:tc>
                <a:tc>
                  <a:txBody>
                    <a:bodyPr/>
                    <a:lstStyle>
                      <a:lvl1pPr>
                        <a:spcBef>
                          <a:spcPct val="20000"/>
                        </a:spcBef>
                        <a:defRPr sz="2800">
                          <a:solidFill>
                            <a:schemeClr val="tx1"/>
                          </a:solidFill>
                          <a:latin typeface="Microsoft Sans Serif" panose="020B0604020202020204" pitchFamily="34" charset="0"/>
                        </a:defRPr>
                      </a:lvl1pPr>
                      <a:lvl2pPr marL="742950" indent="-285750">
                        <a:spcBef>
                          <a:spcPct val="20000"/>
                        </a:spcBef>
                        <a:defRPr sz="2400">
                          <a:solidFill>
                            <a:schemeClr val="tx1"/>
                          </a:solidFill>
                          <a:latin typeface="Microsoft Sans Serif" panose="020B0604020202020204" pitchFamily="34" charset="0"/>
                        </a:defRPr>
                      </a:lvl2pPr>
                      <a:lvl3pPr marL="1143000" indent="-228600">
                        <a:spcBef>
                          <a:spcPct val="20000"/>
                        </a:spcBef>
                        <a:defRPr sz="2000">
                          <a:solidFill>
                            <a:schemeClr val="tx1"/>
                          </a:solidFill>
                          <a:latin typeface="Microsoft Sans Serif" panose="020B0604020202020204" pitchFamily="34" charset="0"/>
                        </a:defRPr>
                      </a:lvl3pPr>
                      <a:lvl4pPr marL="1600200" indent="-228600">
                        <a:spcBef>
                          <a:spcPct val="20000"/>
                        </a:spcBef>
                        <a:defRPr>
                          <a:solidFill>
                            <a:schemeClr val="tx1"/>
                          </a:solidFill>
                          <a:latin typeface="Microsoft Sans Serif" panose="020B0604020202020204" pitchFamily="34" charset="0"/>
                        </a:defRPr>
                      </a:lvl4pPr>
                      <a:lvl5pPr marL="2057400" indent="-228600">
                        <a:spcBef>
                          <a:spcPct val="20000"/>
                        </a:spcBef>
                        <a:defRPr>
                          <a:solidFill>
                            <a:schemeClr val="tx1"/>
                          </a:solidFill>
                          <a:latin typeface="Microsoft Sans Serif" panose="020B0604020202020204" pitchFamily="34" charset="0"/>
                        </a:defRPr>
                      </a:lvl5pPr>
                      <a:lvl6pPr marL="2514600" indent="-228600" eaLnBrk="0" fontAlgn="base" hangingPunct="0">
                        <a:spcBef>
                          <a:spcPct val="20000"/>
                        </a:spcBef>
                        <a:spcAft>
                          <a:spcPct val="0"/>
                        </a:spcAft>
                        <a:defRPr>
                          <a:solidFill>
                            <a:schemeClr val="tx1"/>
                          </a:solidFill>
                          <a:latin typeface="Microsoft Sans Serif" panose="020B0604020202020204" pitchFamily="34" charset="0"/>
                        </a:defRPr>
                      </a:lvl6pPr>
                      <a:lvl7pPr marL="2971800" indent="-228600" eaLnBrk="0" fontAlgn="base" hangingPunct="0">
                        <a:spcBef>
                          <a:spcPct val="20000"/>
                        </a:spcBef>
                        <a:spcAft>
                          <a:spcPct val="0"/>
                        </a:spcAft>
                        <a:defRPr>
                          <a:solidFill>
                            <a:schemeClr val="tx1"/>
                          </a:solidFill>
                          <a:latin typeface="Microsoft Sans Serif" panose="020B0604020202020204" pitchFamily="34" charset="0"/>
                        </a:defRPr>
                      </a:lvl7pPr>
                      <a:lvl8pPr marL="3429000" indent="-228600" eaLnBrk="0" fontAlgn="base" hangingPunct="0">
                        <a:spcBef>
                          <a:spcPct val="20000"/>
                        </a:spcBef>
                        <a:spcAft>
                          <a:spcPct val="0"/>
                        </a:spcAft>
                        <a:defRPr>
                          <a:solidFill>
                            <a:schemeClr val="tx1"/>
                          </a:solidFill>
                          <a:latin typeface="Microsoft Sans Serif" panose="020B0604020202020204" pitchFamily="34" charset="0"/>
                        </a:defRPr>
                      </a:lvl8pPr>
                      <a:lvl9pPr marL="3886200" indent="-228600" eaLnBrk="0" fontAlgn="base" hangingPunct="0">
                        <a:spcBef>
                          <a:spcPct val="20000"/>
                        </a:spcBef>
                        <a:spcAft>
                          <a:spcPct val="0"/>
                        </a:spcAft>
                        <a:defRPr>
                          <a:solidFill>
                            <a:schemeClr val="tx1"/>
                          </a:solidFill>
                          <a:latin typeface="Microsoft Sans Serif"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2400" b="0" i="0" u="none" strike="noStrike" cap="none" normalizeH="0" baseline="0" smtClean="0">
                          <a:ln>
                            <a:noFill/>
                          </a:ln>
                          <a:solidFill>
                            <a:schemeClr val="tx1"/>
                          </a:solidFill>
                          <a:effectLst/>
                          <a:latin typeface="Times New Roman" panose="02020603050405020304" pitchFamily="18" charset="0"/>
                          <a:ea typeface="等线" panose="02010600030101010101" charset="-122"/>
                        </a:rPr>
                        <a:t>48</a:t>
                      </a:r>
                      <a:endParaRPr kumimoji="0" lang="en-US" altLang="zh-CN" sz="2400" b="0" i="0" u="none" strike="noStrike" cap="none" normalizeH="0" baseline="0" smtClean="0">
                        <a:ln>
                          <a:noFill/>
                        </a:ln>
                        <a:solidFill>
                          <a:schemeClr val="tx1"/>
                        </a:solidFill>
                        <a:effectLst/>
                        <a:latin typeface="Times New Roman" panose="02020603050405020304" pitchFamily="18" charset="0"/>
                        <a:ea typeface="等线" panose="02010600030101010101" charset="-122"/>
                      </a:endParaRPr>
                    </a:p>
                  </a:txBody>
                  <a:tcPr marL="0" marR="0" marT="0" marB="0" anchor="ctr" horzOverflow="overflow">
                    <a:lnL w="19050">
                      <a:solidFill>
                        <a:schemeClr val="tx1"/>
                      </a:solidFill>
                      <a:prstDash val="solid"/>
                    </a:lnL>
                    <a:lnR w="19050">
                      <a:solidFill>
                        <a:schemeClr val="tx1"/>
                      </a:solidFill>
                      <a:prstDash val="solid"/>
                    </a:lnR>
                    <a:lnT w="19050">
                      <a:solidFill>
                        <a:schemeClr val="tx1"/>
                      </a:solidFill>
                      <a:prstDash val="solid"/>
                    </a:lnT>
                    <a:lnB w="19050">
                      <a:solidFill>
                        <a:schemeClr val="tx1"/>
                      </a:solidFill>
                      <a:prstDash val="solid"/>
                    </a:lnB>
                    <a:lnTlToBr>
                      <a:noFill/>
                    </a:lnTlToBr>
                    <a:lnBlToTr>
                      <a:noFill/>
                    </a:lnBlToTr>
                    <a:noFill/>
                  </a:tcPr>
                </a:tc>
                <a:tc>
                  <a:txBody>
                    <a:bodyPr/>
                    <a:lstStyle>
                      <a:lvl1pPr>
                        <a:spcBef>
                          <a:spcPct val="20000"/>
                        </a:spcBef>
                        <a:defRPr sz="2800">
                          <a:solidFill>
                            <a:schemeClr val="tx1"/>
                          </a:solidFill>
                          <a:latin typeface="Microsoft Sans Serif" panose="020B0604020202020204" pitchFamily="34" charset="0"/>
                        </a:defRPr>
                      </a:lvl1pPr>
                      <a:lvl2pPr marL="742950" indent="-285750">
                        <a:spcBef>
                          <a:spcPct val="20000"/>
                        </a:spcBef>
                        <a:defRPr sz="2400">
                          <a:solidFill>
                            <a:schemeClr val="tx1"/>
                          </a:solidFill>
                          <a:latin typeface="Microsoft Sans Serif" panose="020B0604020202020204" pitchFamily="34" charset="0"/>
                        </a:defRPr>
                      </a:lvl2pPr>
                      <a:lvl3pPr marL="1143000" indent="-228600">
                        <a:spcBef>
                          <a:spcPct val="20000"/>
                        </a:spcBef>
                        <a:defRPr sz="2000">
                          <a:solidFill>
                            <a:schemeClr val="tx1"/>
                          </a:solidFill>
                          <a:latin typeface="Microsoft Sans Serif" panose="020B0604020202020204" pitchFamily="34" charset="0"/>
                        </a:defRPr>
                      </a:lvl3pPr>
                      <a:lvl4pPr marL="1600200" indent="-228600">
                        <a:spcBef>
                          <a:spcPct val="20000"/>
                        </a:spcBef>
                        <a:defRPr>
                          <a:solidFill>
                            <a:schemeClr val="tx1"/>
                          </a:solidFill>
                          <a:latin typeface="Microsoft Sans Serif" panose="020B0604020202020204" pitchFamily="34" charset="0"/>
                        </a:defRPr>
                      </a:lvl4pPr>
                      <a:lvl5pPr marL="2057400" indent="-228600">
                        <a:spcBef>
                          <a:spcPct val="20000"/>
                        </a:spcBef>
                        <a:defRPr>
                          <a:solidFill>
                            <a:schemeClr val="tx1"/>
                          </a:solidFill>
                          <a:latin typeface="Microsoft Sans Serif" panose="020B0604020202020204" pitchFamily="34" charset="0"/>
                        </a:defRPr>
                      </a:lvl5pPr>
                      <a:lvl6pPr marL="2514600" indent="-228600" eaLnBrk="0" fontAlgn="base" hangingPunct="0">
                        <a:spcBef>
                          <a:spcPct val="20000"/>
                        </a:spcBef>
                        <a:spcAft>
                          <a:spcPct val="0"/>
                        </a:spcAft>
                        <a:defRPr>
                          <a:solidFill>
                            <a:schemeClr val="tx1"/>
                          </a:solidFill>
                          <a:latin typeface="Microsoft Sans Serif" panose="020B0604020202020204" pitchFamily="34" charset="0"/>
                        </a:defRPr>
                      </a:lvl6pPr>
                      <a:lvl7pPr marL="2971800" indent="-228600" eaLnBrk="0" fontAlgn="base" hangingPunct="0">
                        <a:spcBef>
                          <a:spcPct val="20000"/>
                        </a:spcBef>
                        <a:spcAft>
                          <a:spcPct val="0"/>
                        </a:spcAft>
                        <a:defRPr>
                          <a:solidFill>
                            <a:schemeClr val="tx1"/>
                          </a:solidFill>
                          <a:latin typeface="Microsoft Sans Serif" panose="020B0604020202020204" pitchFamily="34" charset="0"/>
                        </a:defRPr>
                      </a:lvl7pPr>
                      <a:lvl8pPr marL="3429000" indent="-228600" eaLnBrk="0" fontAlgn="base" hangingPunct="0">
                        <a:spcBef>
                          <a:spcPct val="20000"/>
                        </a:spcBef>
                        <a:spcAft>
                          <a:spcPct val="0"/>
                        </a:spcAft>
                        <a:defRPr>
                          <a:solidFill>
                            <a:schemeClr val="tx1"/>
                          </a:solidFill>
                          <a:latin typeface="Microsoft Sans Serif" panose="020B0604020202020204" pitchFamily="34" charset="0"/>
                        </a:defRPr>
                      </a:lvl8pPr>
                      <a:lvl9pPr marL="3886200" indent="-228600" eaLnBrk="0" fontAlgn="base" hangingPunct="0">
                        <a:spcBef>
                          <a:spcPct val="20000"/>
                        </a:spcBef>
                        <a:spcAft>
                          <a:spcPct val="0"/>
                        </a:spcAft>
                        <a:defRPr>
                          <a:solidFill>
                            <a:schemeClr val="tx1"/>
                          </a:solidFill>
                          <a:latin typeface="Microsoft Sans Serif"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2400" b="0" i="0" u="none" strike="noStrike" cap="none" normalizeH="0" baseline="0" smtClean="0">
                          <a:ln>
                            <a:noFill/>
                          </a:ln>
                          <a:solidFill>
                            <a:schemeClr val="tx1"/>
                          </a:solidFill>
                          <a:effectLst/>
                          <a:latin typeface="Times New Roman" panose="02020603050405020304" pitchFamily="18" charset="0"/>
                          <a:ea typeface="等线" panose="02010600030101010101" charset="-122"/>
                          <a:cs typeface="+mj-ea"/>
                        </a:rPr>
                        <a:t> </a:t>
                      </a:r>
                      <a:r>
                        <a:rPr kumimoji="0" lang="zh-CN" altLang="en-US" sz="2400" b="0" i="0" u="none" strike="noStrike" cap="none" normalizeH="0" baseline="0" smtClean="0">
                          <a:ln>
                            <a:noFill/>
                          </a:ln>
                          <a:solidFill>
                            <a:schemeClr val="tx1"/>
                          </a:solidFill>
                          <a:effectLst/>
                          <a:latin typeface="Times New Roman" panose="02020603050405020304" pitchFamily="18" charset="0"/>
                          <a:ea typeface="等线" panose="02010600030101010101" charset="-122"/>
                          <a:cs typeface="+mj-ea"/>
                        </a:rPr>
                        <a:t>二</a:t>
                      </a:r>
                      <a:endParaRPr kumimoji="0" lang="zh-CN" altLang="zh-CN" sz="2400" b="0" i="0" u="none" strike="noStrike" cap="none" normalizeH="0" baseline="0" smtClean="0">
                        <a:ln>
                          <a:noFill/>
                        </a:ln>
                        <a:solidFill>
                          <a:schemeClr val="tx1"/>
                        </a:solidFill>
                        <a:effectLst/>
                        <a:latin typeface="Times New Roman" panose="02020603050405020304" pitchFamily="18" charset="0"/>
                        <a:ea typeface="等线" panose="02010600030101010101" charset="-122"/>
                        <a:cs typeface="+mj-ea"/>
                      </a:endParaRPr>
                    </a:p>
                  </a:txBody>
                  <a:tcPr marL="0" marR="0" marT="0" marB="0" anchor="ctr" horzOverflow="overflow">
                    <a:lnL w="19050">
                      <a:solidFill>
                        <a:schemeClr val="tx1"/>
                      </a:solidFill>
                      <a:prstDash val="solid"/>
                    </a:lnL>
                    <a:lnR w="19050">
                      <a:solidFill>
                        <a:schemeClr val="tx1"/>
                      </a:solidFill>
                      <a:prstDash val="solid"/>
                    </a:lnR>
                    <a:lnT w="19050">
                      <a:solidFill>
                        <a:schemeClr val="tx1"/>
                      </a:solidFill>
                      <a:prstDash val="solid"/>
                    </a:lnT>
                    <a:lnB w="19050">
                      <a:solidFill>
                        <a:schemeClr val="tx1"/>
                      </a:solidFill>
                      <a:prstDash val="solid"/>
                    </a:lnB>
                    <a:lnTlToBr>
                      <a:noFill/>
                    </a:lnTlToBr>
                    <a:lnBlToTr>
                      <a:noFill/>
                    </a:lnBlToTr>
                    <a:noFill/>
                  </a:tcPr>
                </a:tc>
                <a:tc>
                  <a:txBody>
                    <a:bodyPr/>
                    <a:lstStyle>
                      <a:lvl1pPr>
                        <a:spcBef>
                          <a:spcPct val="20000"/>
                        </a:spcBef>
                        <a:defRPr sz="2800">
                          <a:solidFill>
                            <a:schemeClr val="tx1"/>
                          </a:solidFill>
                          <a:latin typeface="Microsoft Sans Serif" panose="020B0604020202020204" pitchFamily="34" charset="0"/>
                        </a:defRPr>
                      </a:lvl1pPr>
                      <a:lvl2pPr marL="742950" indent="-285750">
                        <a:spcBef>
                          <a:spcPct val="20000"/>
                        </a:spcBef>
                        <a:defRPr sz="2400">
                          <a:solidFill>
                            <a:schemeClr val="tx1"/>
                          </a:solidFill>
                          <a:latin typeface="Microsoft Sans Serif" panose="020B0604020202020204" pitchFamily="34" charset="0"/>
                        </a:defRPr>
                      </a:lvl2pPr>
                      <a:lvl3pPr marL="1143000" indent="-228600">
                        <a:spcBef>
                          <a:spcPct val="20000"/>
                        </a:spcBef>
                        <a:defRPr sz="2000">
                          <a:solidFill>
                            <a:schemeClr val="tx1"/>
                          </a:solidFill>
                          <a:latin typeface="Microsoft Sans Serif" panose="020B0604020202020204" pitchFamily="34" charset="0"/>
                        </a:defRPr>
                      </a:lvl3pPr>
                      <a:lvl4pPr marL="1600200" indent="-228600">
                        <a:spcBef>
                          <a:spcPct val="20000"/>
                        </a:spcBef>
                        <a:defRPr>
                          <a:solidFill>
                            <a:schemeClr val="tx1"/>
                          </a:solidFill>
                          <a:latin typeface="Microsoft Sans Serif" panose="020B0604020202020204" pitchFamily="34" charset="0"/>
                        </a:defRPr>
                      </a:lvl4pPr>
                      <a:lvl5pPr marL="2057400" indent="-228600">
                        <a:spcBef>
                          <a:spcPct val="20000"/>
                        </a:spcBef>
                        <a:defRPr>
                          <a:solidFill>
                            <a:schemeClr val="tx1"/>
                          </a:solidFill>
                          <a:latin typeface="Microsoft Sans Serif" panose="020B0604020202020204" pitchFamily="34" charset="0"/>
                        </a:defRPr>
                      </a:lvl5pPr>
                      <a:lvl6pPr marL="2514600" indent="-228600" eaLnBrk="0" fontAlgn="base" hangingPunct="0">
                        <a:spcBef>
                          <a:spcPct val="20000"/>
                        </a:spcBef>
                        <a:spcAft>
                          <a:spcPct val="0"/>
                        </a:spcAft>
                        <a:defRPr>
                          <a:solidFill>
                            <a:schemeClr val="tx1"/>
                          </a:solidFill>
                          <a:latin typeface="Microsoft Sans Serif" panose="020B0604020202020204" pitchFamily="34" charset="0"/>
                        </a:defRPr>
                      </a:lvl6pPr>
                      <a:lvl7pPr marL="2971800" indent="-228600" eaLnBrk="0" fontAlgn="base" hangingPunct="0">
                        <a:spcBef>
                          <a:spcPct val="20000"/>
                        </a:spcBef>
                        <a:spcAft>
                          <a:spcPct val="0"/>
                        </a:spcAft>
                        <a:defRPr>
                          <a:solidFill>
                            <a:schemeClr val="tx1"/>
                          </a:solidFill>
                          <a:latin typeface="Microsoft Sans Serif" panose="020B0604020202020204" pitchFamily="34" charset="0"/>
                        </a:defRPr>
                      </a:lvl7pPr>
                      <a:lvl8pPr marL="3429000" indent="-228600" eaLnBrk="0" fontAlgn="base" hangingPunct="0">
                        <a:spcBef>
                          <a:spcPct val="20000"/>
                        </a:spcBef>
                        <a:spcAft>
                          <a:spcPct val="0"/>
                        </a:spcAft>
                        <a:defRPr>
                          <a:solidFill>
                            <a:schemeClr val="tx1"/>
                          </a:solidFill>
                          <a:latin typeface="Microsoft Sans Serif" panose="020B0604020202020204" pitchFamily="34" charset="0"/>
                        </a:defRPr>
                      </a:lvl8pPr>
                      <a:lvl9pPr marL="3886200" indent="-228600" eaLnBrk="0" fontAlgn="base" hangingPunct="0">
                        <a:spcBef>
                          <a:spcPct val="20000"/>
                        </a:spcBef>
                        <a:spcAft>
                          <a:spcPct val="0"/>
                        </a:spcAft>
                        <a:defRPr>
                          <a:solidFill>
                            <a:schemeClr val="tx1"/>
                          </a:solidFill>
                          <a:latin typeface="Microsoft Sans Serif"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zh-CN" altLang="en-US" sz="2400" b="0" i="0" u="none" strike="noStrike" cap="none" normalizeH="0" baseline="0" smtClean="0">
                          <a:ln>
                            <a:noFill/>
                          </a:ln>
                          <a:solidFill>
                            <a:schemeClr val="tx1"/>
                          </a:solidFill>
                          <a:effectLst/>
                          <a:latin typeface="Times New Roman" panose="02020603050405020304" pitchFamily="18" charset="0"/>
                          <a:ea typeface="等线" panose="02010600030101010101" charset="-122"/>
                        </a:rPr>
                        <a:t>胡中华</a:t>
                      </a:r>
                      <a:endParaRPr kumimoji="0" lang="zh-CN" altLang="en-US" sz="2400" b="0" i="0" u="none" strike="noStrike" cap="none" normalizeH="0" baseline="0" smtClean="0">
                        <a:ln>
                          <a:noFill/>
                        </a:ln>
                        <a:solidFill>
                          <a:schemeClr val="tx1"/>
                        </a:solidFill>
                        <a:effectLst/>
                        <a:latin typeface="Times New Roman" panose="02020603050405020304" pitchFamily="18" charset="0"/>
                        <a:ea typeface="等线" panose="02010600030101010101" charset="-122"/>
                      </a:endParaRPr>
                    </a:p>
                  </a:txBody>
                  <a:tcPr marL="0" marR="0" marT="0" marB="0" anchor="ctr" horzOverflow="overflow">
                    <a:lnL w="19050">
                      <a:solidFill>
                        <a:schemeClr val="tx1"/>
                      </a:solidFill>
                      <a:prstDash val="solid"/>
                    </a:lnL>
                    <a:lnR w="19050">
                      <a:solidFill>
                        <a:schemeClr val="tx1"/>
                      </a:solidFill>
                      <a:prstDash val="solid"/>
                    </a:lnR>
                    <a:lnT w="19050">
                      <a:solidFill>
                        <a:schemeClr val="tx1"/>
                      </a:solidFill>
                      <a:prstDash val="solid"/>
                    </a:lnT>
                    <a:lnB w="19050">
                      <a:solidFill>
                        <a:schemeClr val="tx1"/>
                      </a:solidFill>
                      <a:prstDash val="solid"/>
                    </a:lnB>
                    <a:lnTlToBr>
                      <a:noFill/>
                    </a:lnTlToBr>
                    <a:lnBlToTr>
                      <a:noFill/>
                    </a:lnBlToTr>
                    <a:noFill/>
                  </a:tcPr>
                </a:tc>
              </a:tr>
              <a:tr h="365760">
                <a:tc vMerge="1">
                  <a:tcPr>
                    <a:lnL w="19050">
                      <a:solidFill>
                        <a:schemeClr val="tx1"/>
                      </a:solidFill>
                      <a:prstDash val="solid"/>
                    </a:lnL>
                    <a:lnR w="19050">
                      <a:solidFill>
                        <a:schemeClr val="tx1"/>
                      </a:solidFill>
                      <a:prstDash val="solid"/>
                    </a:lnR>
                  </a:tcPr>
                </a:tc>
                <a:tc>
                  <a:txBody>
                    <a:bodyPr/>
                    <a:lstStyle>
                      <a:lvl1pPr>
                        <a:spcBef>
                          <a:spcPct val="20000"/>
                        </a:spcBef>
                        <a:defRPr sz="2800">
                          <a:solidFill>
                            <a:schemeClr val="tx1"/>
                          </a:solidFill>
                          <a:latin typeface="Microsoft Sans Serif" panose="020B0604020202020204" pitchFamily="34" charset="0"/>
                        </a:defRPr>
                      </a:lvl1pPr>
                      <a:lvl2pPr marL="742950" indent="-285750">
                        <a:spcBef>
                          <a:spcPct val="20000"/>
                        </a:spcBef>
                        <a:defRPr sz="2400">
                          <a:solidFill>
                            <a:schemeClr val="tx1"/>
                          </a:solidFill>
                          <a:latin typeface="Microsoft Sans Serif" panose="020B0604020202020204" pitchFamily="34" charset="0"/>
                        </a:defRPr>
                      </a:lvl2pPr>
                      <a:lvl3pPr marL="1143000" indent="-228600">
                        <a:spcBef>
                          <a:spcPct val="20000"/>
                        </a:spcBef>
                        <a:defRPr sz="2000">
                          <a:solidFill>
                            <a:schemeClr val="tx1"/>
                          </a:solidFill>
                          <a:latin typeface="Microsoft Sans Serif" panose="020B0604020202020204" pitchFamily="34" charset="0"/>
                        </a:defRPr>
                      </a:lvl3pPr>
                      <a:lvl4pPr marL="1600200" indent="-228600">
                        <a:spcBef>
                          <a:spcPct val="20000"/>
                        </a:spcBef>
                        <a:defRPr>
                          <a:solidFill>
                            <a:schemeClr val="tx1"/>
                          </a:solidFill>
                          <a:latin typeface="Microsoft Sans Serif" panose="020B0604020202020204" pitchFamily="34" charset="0"/>
                        </a:defRPr>
                      </a:lvl4pPr>
                      <a:lvl5pPr marL="2057400" indent="-228600">
                        <a:spcBef>
                          <a:spcPct val="20000"/>
                        </a:spcBef>
                        <a:defRPr>
                          <a:solidFill>
                            <a:schemeClr val="tx1"/>
                          </a:solidFill>
                          <a:latin typeface="Microsoft Sans Serif" panose="020B0604020202020204" pitchFamily="34" charset="0"/>
                        </a:defRPr>
                      </a:lvl5pPr>
                      <a:lvl6pPr marL="2514600" indent="-228600" eaLnBrk="0" fontAlgn="base" hangingPunct="0">
                        <a:spcBef>
                          <a:spcPct val="20000"/>
                        </a:spcBef>
                        <a:spcAft>
                          <a:spcPct val="0"/>
                        </a:spcAft>
                        <a:defRPr>
                          <a:solidFill>
                            <a:schemeClr val="tx1"/>
                          </a:solidFill>
                          <a:latin typeface="Microsoft Sans Serif" panose="020B0604020202020204" pitchFamily="34" charset="0"/>
                        </a:defRPr>
                      </a:lvl6pPr>
                      <a:lvl7pPr marL="2971800" indent="-228600" eaLnBrk="0" fontAlgn="base" hangingPunct="0">
                        <a:spcBef>
                          <a:spcPct val="20000"/>
                        </a:spcBef>
                        <a:spcAft>
                          <a:spcPct val="0"/>
                        </a:spcAft>
                        <a:defRPr>
                          <a:solidFill>
                            <a:schemeClr val="tx1"/>
                          </a:solidFill>
                          <a:latin typeface="Microsoft Sans Serif" panose="020B0604020202020204" pitchFamily="34" charset="0"/>
                        </a:defRPr>
                      </a:lvl7pPr>
                      <a:lvl8pPr marL="3429000" indent="-228600" eaLnBrk="0" fontAlgn="base" hangingPunct="0">
                        <a:spcBef>
                          <a:spcPct val="20000"/>
                        </a:spcBef>
                        <a:spcAft>
                          <a:spcPct val="0"/>
                        </a:spcAft>
                        <a:defRPr>
                          <a:solidFill>
                            <a:schemeClr val="tx1"/>
                          </a:solidFill>
                          <a:latin typeface="Microsoft Sans Serif" panose="020B0604020202020204" pitchFamily="34" charset="0"/>
                        </a:defRPr>
                      </a:lvl8pPr>
                      <a:lvl9pPr marL="3886200" indent="-228600" eaLnBrk="0" fontAlgn="base" hangingPunct="0">
                        <a:spcBef>
                          <a:spcPct val="20000"/>
                        </a:spcBef>
                        <a:spcAft>
                          <a:spcPct val="0"/>
                        </a:spcAft>
                        <a:defRPr>
                          <a:solidFill>
                            <a:schemeClr val="tx1"/>
                          </a:solidFill>
                          <a:latin typeface="Microsoft Sans Serif"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zh-CN" altLang="zh-CN" sz="2400" b="0" i="0" u="none" strike="noStrike" cap="none" normalizeH="0" baseline="0" smtClean="0">
                          <a:ln>
                            <a:noFill/>
                          </a:ln>
                          <a:solidFill>
                            <a:schemeClr val="tx1"/>
                          </a:solidFill>
                          <a:effectLst/>
                          <a:latin typeface="Times New Roman" panose="02020603050405020304" pitchFamily="18" charset="0"/>
                          <a:ea typeface="等线" panose="02010600030101010101" charset="-122"/>
                        </a:rPr>
                        <a:t>刑法总论</a:t>
                      </a:r>
                      <a:endParaRPr kumimoji="0" lang="zh-CN" altLang="zh-CN" sz="2400" b="0" i="0" u="none" strike="noStrike" cap="none" normalizeH="0" baseline="0" smtClean="0">
                        <a:ln>
                          <a:noFill/>
                        </a:ln>
                        <a:solidFill>
                          <a:schemeClr val="tx1"/>
                        </a:solidFill>
                        <a:effectLst/>
                        <a:latin typeface="Times New Roman" panose="02020603050405020304" pitchFamily="18" charset="0"/>
                        <a:ea typeface="等线" panose="02010600030101010101" charset="-122"/>
                      </a:endParaRPr>
                    </a:p>
                  </a:txBody>
                  <a:tcPr marL="31991" marR="31991" marT="0" marB="0" anchor="ctr" horzOverflow="overflow">
                    <a:lnL w="19050">
                      <a:solidFill>
                        <a:schemeClr val="tx1"/>
                      </a:solidFill>
                      <a:prstDash val="solid"/>
                    </a:lnL>
                    <a:lnR w="19050">
                      <a:solidFill>
                        <a:schemeClr val="tx1"/>
                      </a:solidFill>
                      <a:prstDash val="solid"/>
                    </a:lnR>
                    <a:lnT w="19050">
                      <a:solidFill>
                        <a:schemeClr val="tx1"/>
                      </a:solidFill>
                      <a:prstDash val="solid"/>
                    </a:lnT>
                    <a:lnB w="19050">
                      <a:solidFill>
                        <a:schemeClr val="tx1"/>
                      </a:solidFill>
                      <a:prstDash val="solid"/>
                    </a:lnB>
                    <a:lnTlToBr>
                      <a:noFill/>
                    </a:lnTlToBr>
                    <a:lnBlToTr>
                      <a:noFill/>
                    </a:lnBlToTr>
                    <a:noFill/>
                  </a:tcPr>
                </a:tc>
                <a:tc>
                  <a:txBody>
                    <a:bodyPr/>
                    <a:lstStyle>
                      <a:lvl1pPr>
                        <a:spcBef>
                          <a:spcPct val="20000"/>
                        </a:spcBef>
                        <a:defRPr sz="2800">
                          <a:solidFill>
                            <a:schemeClr val="tx1"/>
                          </a:solidFill>
                          <a:latin typeface="Microsoft Sans Serif" panose="020B0604020202020204" pitchFamily="34" charset="0"/>
                        </a:defRPr>
                      </a:lvl1pPr>
                      <a:lvl2pPr marL="742950" indent="-285750">
                        <a:spcBef>
                          <a:spcPct val="20000"/>
                        </a:spcBef>
                        <a:defRPr sz="2400">
                          <a:solidFill>
                            <a:schemeClr val="tx1"/>
                          </a:solidFill>
                          <a:latin typeface="Microsoft Sans Serif" panose="020B0604020202020204" pitchFamily="34" charset="0"/>
                        </a:defRPr>
                      </a:lvl2pPr>
                      <a:lvl3pPr marL="1143000" indent="-228600">
                        <a:spcBef>
                          <a:spcPct val="20000"/>
                        </a:spcBef>
                        <a:defRPr sz="2000">
                          <a:solidFill>
                            <a:schemeClr val="tx1"/>
                          </a:solidFill>
                          <a:latin typeface="Microsoft Sans Serif" panose="020B0604020202020204" pitchFamily="34" charset="0"/>
                        </a:defRPr>
                      </a:lvl3pPr>
                      <a:lvl4pPr marL="1600200" indent="-228600">
                        <a:spcBef>
                          <a:spcPct val="20000"/>
                        </a:spcBef>
                        <a:defRPr>
                          <a:solidFill>
                            <a:schemeClr val="tx1"/>
                          </a:solidFill>
                          <a:latin typeface="Microsoft Sans Serif" panose="020B0604020202020204" pitchFamily="34" charset="0"/>
                        </a:defRPr>
                      </a:lvl4pPr>
                      <a:lvl5pPr marL="2057400" indent="-228600">
                        <a:spcBef>
                          <a:spcPct val="20000"/>
                        </a:spcBef>
                        <a:defRPr>
                          <a:solidFill>
                            <a:schemeClr val="tx1"/>
                          </a:solidFill>
                          <a:latin typeface="Microsoft Sans Serif" panose="020B0604020202020204" pitchFamily="34" charset="0"/>
                        </a:defRPr>
                      </a:lvl5pPr>
                      <a:lvl6pPr marL="2514600" indent="-228600" eaLnBrk="0" fontAlgn="base" hangingPunct="0">
                        <a:spcBef>
                          <a:spcPct val="20000"/>
                        </a:spcBef>
                        <a:spcAft>
                          <a:spcPct val="0"/>
                        </a:spcAft>
                        <a:defRPr>
                          <a:solidFill>
                            <a:schemeClr val="tx1"/>
                          </a:solidFill>
                          <a:latin typeface="Microsoft Sans Serif" panose="020B0604020202020204" pitchFamily="34" charset="0"/>
                        </a:defRPr>
                      </a:lvl6pPr>
                      <a:lvl7pPr marL="2971800" indent="-228600" eaLnBrk="0" fontAlgn="base" hangingPunct="0">
                        <a:spcBef>
                          <a:spcPct val="20000"/>
                        </a:spcBef>
                        <a:spcAft>
                          <a:spcPct val="0"/>
                        </a:spcAft>
                        <a:defRPr>
                          <a:solidFill>
                            <a:schemeClr val="tx1"/>
                          </a:solidFill>
                          <a:latin typeface="Microsoft Sans Serif" panose="020B0604020202020204" pitchFamily="34" charset="0"/>
                        </a:defRPr>
                      </a:lvl7pPr>
                      <a:lvl8pPr marL="3429000" indent="-228600" eaLnBrk="0" fontAlgn="base" hangingPunct="0">
                        <a:spcBef>
                          <a:spcPct val="20000"/>
                        </a:spcBef>
                        <a:spcAft>
                          <a:spcPct val="0"/>
                        </a:spcAft>
                        <a:defRPr>
                          <a:solidFill>
                            <a:schemeClr val="tx1"/>
                          </a:solidFill>
                          <a:latin typeface="Microsoft Sans Serif" panose="020B0604020202020204" pitchFamily="34" charset="0"/>
                        </a:defRPr>
                      </a:lvl8pPr>
                      <a:lvl9pPr marL="3886200" indent="-228600" eaLnBrk="0" fontAlgn="base" hangingPunct="0">
                        <a:spcBef>
                          <a:spcPct val="20000"/>
                        </a:spcBef>
                        <a:spcAft>
                          <a:spcPct val="0"/>
                        </a:spcAft>
                        <a:defRPr>
                          <a:solidFill>
                            <a:schemeClr val="tx1"/>
                          </a:solidFill>
                          <a:latin typeface="Microsoft Sans Serif"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2400" b="0" i="0" u="none" strike="noStrike" cap="none" normalizeH="0" baseline="0" smtClean="0">
                          <a:ln>
                            <a:noFill/>
                          </a:ln>
                          <a:solidFill>
                            <a:schemeClr val="tx1"/>
                          </a:solidFill>
                          <a:effectLst/>
                          <a:latin typeface="Times New Roman" panose="02020603050405020304" pitchFamily="18" charset="0"/>
                          <a:ea typeface="等线" panose="02010600030101010101" charset="-122"/>
                        </a:rPr>
                        <a:t>3</a:t>
                      </a:r>
                      <a:endParaRPr kumimoji="0" lang="en-US" altLang="zh-CN" sz="2400" b="0" i="0" u="none" strike="noStrike" cap="none" normalizeH="0" baseline="0" smtClean="0">
                        <a:ln>
                          <a:noFill/>
                        </a:ln>
                        <a:solidFill>
                          <a:schemeClr val="tx1"/>
                        </a:solidFill>
                        <a:effectLst/>
                        <a:latin typeface="Times New Roman" panose="02020603050405020304" pitchFamily="18" charset="0"/>
                        <a:ea typeface="等线" panose="02010600030101010101" charset="-122"/>
                      </a:endParaRPr>
                    </a:p>
                  </a:txBody>
                  <a:tcPr marL="0" marR="0" marT="0" marB="0" anchor="ctr" horzOverflow="overflow">
                    <a:lnL w="19050">
                      <a:solidFill>
                        <a:schemeClr val="tx1"/>
                      </a:solidFill>
                      <a:prstDash val="solid"/>
                    </a:lnL>
                    <a:lnR w="19050">
                      <a:solidFill>
                        <a:schemeClr val="tx1"/>
                      </a:solidFill>
                      <a:prstDash val="solid"/>
                    </a:lnR>
                    <a:lnT w="19050">
                      <a:solidFill>
                        <a:schemeClr val="tx1"/>
                      </a:solidFill>
                      <a:prstDash val="solid"/>
                    </a:lnT>
                    <a:lnB w="19050">
                      <a:solidFill>
                        <a:schemeClr val="tx1"/>
                      </a:solidFill>
                      <a:prstDash val="solid"/>
                    </a:lnB>
                    <a:lnTlToBr>
                      <a:noFill/>
                    </a:lnTlToBr>
                    <a:lnBlToTr>
                      <a:noFill/>
                    </a:lnBlToTr>
                    <a:noFill/>
                  </a:tcPr>
                </a:tc>
                <a:tc>
                  <a:txBody>
                    <a:bodyPr/>
                    <a:lstStyle>
                      <a:lvl1pPr>
                        <a:spcBef>
                          <a:spcPct val="20000"/>
                        </a:spcBef>
                        <a:defRPr sz="2800">
                          <a:solidFill>
                            <a:schemeClr val="tx1"/>
                          </a:solidFill>
                          <a:latin typeface="Microsoft Sans Serif" panose="020B0604020202020204" pitchFamily="34" charset="0"/>
                        </a:defRPr>
                      </a:lvl1pPr>
                      <a:lvl2pPr marL="742950" indent="-285750">
                        <a:spcBef>
                          <a:spcPct val="20000"/>
                        </a:spcBef>
                        <a:defRPr sz="2400">
                          <a:solidFill>
                            <a:schemeClr val="tx1"/>
                          </a:solidFill>
                          <a:latin typeface="Microsoft Sans Serif" panose="020B0604020202020204" pitchFamily="34" charset="0"/>
                        </a:defRPr>
                      </a:lvl2pPr>
                      <a:lvl3pPr marL="1143000" indent="-228600">
                        <a:spcBef>
                          <a:spcPct val="20000"/>
                        </a:spcBef>
                        <a:defRPr sz="2000">
                          <a:solidFill>
                            <a:schemeClr val="tx1"/>
                          </a:solidFill>
                          <a:latin typeface="Microsoft Sans Serif" panose="020B0604020202020204" pitchFamily="34" charset="0"/>
                        </a:defRPr>
                      </a:lvl3pPr>
                      <a:lvl4pPr marL="1600200" indent="-228600">
                        <a:spcBef>
                          <a:spcPct val="20000"/>
                        </a:spcBef>
                        <a:defRPr>
                          <a:solidFill>
                            <a:schemeClr val="tx1"/>
                          </a:solidFill>
                          <a:latin typeface="Microsoft Sans Serif" panose="020B0604020202020204" pitchFamily="34" charset="0"/>
                        </a:defRPr>
                      </a:lvl4pPr>
                      <a:lvl5pPr marL="2057400" indent="-228600">
                        <a:spcBef>
                          <a:spcPct val="20000"/>
                        </a:spcBef>
                        <a:defRPr>
                          <a:solidFill>
                            <a:schemeClr val="tx1"/>
                          </a:solidFill>
                          <a:latin typeface="Microsoft Sans Serif" panose="020B0604020202020204" pitchFamily="34" charset="0"/>
                        </a:defRPr>
                      </a:lvl5pPr>
                      <a:lvl6pPr marL="2514600" indent="-228600" eaLnBrk="0" fontAlgn="base" hangingPunct="0">
                        <a:spcBef>
                          <a:spcPct val="20000"/>
                        </a:spcBef>
                        <a:spcAft>
                          <a:spcPct val="0"/>
                        </a:spcAft>
                        <a:defRPr>
                          <a:solidFill>
                            <a:schemeClr val="tx1"/>
                          </a:solidFill>
                          <a:latin typeface="Microsoft Sans Serif" panose="020B0604020202020204" pitchFamily="34" charset="0"/>
                        </a:defRPr>
                      </a:lvl6pPr>
                      <a:lvl7pPr marL="2971800" indent="-228600" eaLnBrk="0" fontAlgn="base" hangingPunct="0">
                        <a:spcBef>
                          <a:spcPct val="20000"/>
                        </a:spcBef>
                        <a:spcAft>
                          <a:spcPct val="0"/>
                        </a:spcAft>
                        <a:defRPr>
                          <a:solidFill>
                            <a:schemeClr val="tx1"/>
                          </a:solidFill>
                          <a:latin typeface="Microsoft Sans Serif" panose="020B0604020202020204" pitchFamily="34" charset="0"/>
                        </a:defRPr>
                      </a:lvl7pPr>
                      <a:lvl8pPr marL="3429000" indent="-228600" eaLnBrk="0" fontAlgn="base" hangingPunct="0">
                        <a:spcBef>
                          <a:spcPct val="20000"/>
                        </a:spcBef>
                        <a:spcAft>
                          <a:spcPct val="0"/>
                        </a:spcAft>
                        <a:defRPr>
                          <a:solidFill>
                            <a:schemeClr val="tx1"/>
                          </a:solidFill>
                          <a:latin typeface="Microsoft Sans Serif" panose="020B0604020202020204" pitchFamily="34" charset="0"/>
                        </a:defRPr>
                      </a:lvl8pPr>
                      <a:lvl9pPr marL="3886200" indent="-228600" eaLnBrk="0" fontAlgn="base" hangingPunct="0">
                        <a:spcBef>
                          <a:spcPct val="20000"/>
                        </a:spcBef>
                        <a:spcAft>
                          <a:spcPct val="0"/>
                        </a:spcAft>
                        <a:defRPr>
                          <a:solidFill>
                            <a:schemeClr val="tx1"/>
                          </a:solidFill>
                          <a:latin typeface="Microsoft Sans Serif"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2400" b="0" i="0" u="none" strike="noStrike" cap="none" normalizeH="0" baseline="0" smtClean="0">
                          <a:ln>
                            <a:noFill/>
                          </a:ln>
                          <a:solidFill>
                            <a:schemeClr val="tx1"/>
                          </a:solidFill>
                          <a:effectLst/>
                          <a:latin typeface="Times New Roman" panose="02020603050405020304" pitchFamily="18" charset="0"/>
                          <a:ea typeface="等线" panose="02010600030101010101" charset="-122"/>
                        </a:rPr>
                        <a:t>48</a:t>
                      </a:r>
                      <a:endParaRPr kumimoji="0" lang="en-US" altLang="zh-CN" sz="2400" b="0" i="0" u="none" strike="noStrike" cap="none" normalizeH="0" baseline="0" smtClean="0">
                        <a:ln>
                          <a:noFill/>
                        </a:ln>
                        <a:solidFill>
                          <a:schemeClr val="tx1"/>
                        </a:solidFill>
                        <a:effectLst/>
                        <a:latin typeface="Times New Roman" panose="02020603050405020304" pitchFamily="18" charset="0"/>
                        <a:ea typeface="等线" panose="02010600030101010101" charset="-122"/>
                      </a:endParaRPr>
                    </a:p>
                  </a:txBody>
                  <a:tcPr marL="0" marR="0" marT="0" marB="0" anchor="ctr" horzOverflow="overflow">
                    <a:lnL w="19050">
                      <a:solidFill>
                        <a:schemeClr val="tx1"/>
                      </a:solidFill>
                      <a:prstDash val="solid"/>
                    </a:lnL>
                    <a:lnR w="19050">
                      <a:solidFill>
                        <a:schemeClr val="tx1"/>
                      </a:solidFill>
                      <a:prstDash val="solid"/>
                    </a:lnR>
                    <a:lnT w="19050">
                      <a:solidFill>
                        <a:schemeClr val="tx1"/>
                      </a:solidFill>
                      <a:prstDash val="solid"/>
                    </a:lnT>
                    <a:lnB w="19050">
                      <a:solidFill>
                        <a:schemeClr val="tx1"/>
                      </a:solidFill>
                      <a:prstDash val="solid"/>
                    </a:lnB>
                    <a:lnTlToBr>
                      <a:noFill/>
                    </a:lnTlToBr>
                    <a:lnBlToTr>
                      <a:noFill/>
                    </a:lnBlToTr>
                    <a:noFill/>
                  </a:tcPr>
                </a:tc>
                <a:tc>
                  <a:txBody>
                    <a:bodyPr/>
                    <a:lstStyle>
                      <a:lvl1pPr>
                        <a:spcBef>
                          <a:spcPct val="20000"/>
                        </a:spcBef>
                        <a:defRPr sz="2800">
                          <a:solidFill>
                            <a:schemeClr val="tx1"/>
                          </a:solidFill>
                          <a:latin typeface="Microsoft Sans Serif" panose="020B0604020202020204" pitchFamily="34" charset="0"/>
                        </a:defRPr>
                      </a:lvl1pPr>
                      <a:lvl2pPr marL="742950" indent="-285750">
                        <a:spcBef>
                          <a:spcPct val="20000"/>
                        </a:spcBef>
                        <a:defRPr sz="2400">
                          <a:solidFill>
                            <a:schemeClr val="tx1"/>
                          </a:solidFill>
                          <a:latin typeface="Microsoft Sans Serif" panose="020B0604020202020204" pitchFamily="34" charset="0"/>
                        </a:defRPr>
                      </a:lvl2pPr>
                      <a:lvl3pPr marL="1143000" indent="-228600">
                        <a:spcBef>
                          <a:spcPct val="20000"/>
                        </a:spcBef>
                        <a:defRPr sz="2000">
                          <a:solidFill>
                            <a:schemeClr val="tx1"/>
                          </a:solidFill>
                          <a:latin typeface="Microsoft Sans Serif" panose="020B0604020202020204" pitchFamily="34" charset="0"/>
                        </a:defRPr>
                      </a:lvl3pPr>
                      <a:lvl4pPr marL="1600200" indent="-228600">
                        <a:spcBef>
                          <a:spcPct val="20000"/>
                        </a:spcBef>
                        <a:defRPr>
                          <a:solidFill>
                            <a:schemeClr val="tx1"/>
                          </a:solidFill>
                          <a:latin typeface="Microsoft Sans Serif" panose="020B0604020202020204" pitchFamily="34" charset="0"/>
                        </a:defRPr>
                      </a:lvl4pPr>
                      <a:lvl5pPr marL="2057400" indent="-228600">
                        <a:spcBef>
                          <a:spcPct val="20000"/>
                        </a:spcBef>
                        <a:defRPr>
                          <a:solidFill>
                            <a:schemeClr val="tx1"/>
                          </a:solidFill>
                          <a:latin typeface="Microsoft Sans Serif" panose="020B0604020202020204" pitchFamily="34" charset="0"/>
                        </a:defRPr>
                      </a:lvl5pPr>
                      <a:lvl6pPr marL="2514600" indent="-228600" eaLnBrk="0" fontAlgn="base" hangingPunct="0">
                        <a:spcBef>
                          <a:spcPct val="20000"/>
                        </a:spcBef>
                        <a:spcAft>
                          <a:spcPct val="0"/>
                        </a:spcAft>
                        <a:defRPr>
                          <a:solidFill>
                            <a:schemeClr val="tx1"/>
                          </a:solidFill>
                          <a:latin typeface="Microsoft Sans Serif" panose="020B0604020202020204" pitchFamily="34" charset="0"/>
                        </a:defRPr>
                      </a:lvl6pPr>
                      <a:lvl7pPr marL="2971800" indent="-228600" eaLnBrk="0" fontAlgn="base" hangingPunct="0">
                        <a:spcBef>
                          <a:spcPct val="20000"/>
                        </a:spcBef>
                        <a:spcAft>
                          <a:spcPct val="0"/>
                        </a:spcAft>
                        <a:defRPr>
                          <a:solidFill>
                            <a:schemeClr val="tx1"/>
                          </a:solidFill>
                          <a:latin typeface="Microsoft Sans Serif" panose="020B0604020202020204" pitchFamily="34" charset="0"/>
                        </a:defRPr>
                      </a:lvl7pPr>
                      <a:lvl8pPr marL="3429000" indent="-228600" eaLnBrk="0" fontAlgn="base" hangingPunct="0">
                        <a:spcBef>
                          <a:spcPct val="20000"/>
                        </a:spcBef>
                        <a:spcAft>
                          <a:spcPct val="0"/>
                        </a:spcAft>
                        <a:defRPr>
                          <a:solidFill>
                            <a:schemeClr val="tx1"/>
                          </a:solidFill>
                          <a:latin typeface="Microsoft Sans Serif" panose="020B0604020202020204" pitchFamily="34" charset="0"/>
                        </a:defRPr>
                      </a:lvl8pPr>
                      <a:lvl9pPr marL="3886200" indent="-228600" eaLnBrk="0" fontAlgn="base" hangingPunct="0">
                        <a:spcBef>
                          <a:spcPct val="20000"/>
                        </a:spcBef>
                        <a:spcAft>
                          <a:spcPct val="0"/>
                        </a:spcAft>
                        <a:defRPr>
                          <a:solidFill>
                            <a:schemeClr val="tx1"/>
                          </a:solidFill>
                          <a:latin typeface="Microsoft Sans Serif"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2400" b="0" i="0" u="none" strike="noStrike" cap="none" normalizeH="0" baseline="0" smtClean="0">
                          <a:ln>
                            <a:noFill/>
                          </a:ln>
                          <a:solidFill>
                            <a:schemeClr val="tx1"/>
                          </a:solidFill>
                          <a:effectLst/>
                          <a:latin typeface="Times New Roman" panose="02020603050405020304" pitchFamily="18" charset="0"/>
                          <a:ea typeface="等线" panose="02010600030101010101" charset="-122"/>
                          <a:cs typeface="+mj-ea"/>
                        </a:rPr>
                        <a:t> </a:t>
                      </a:r>
                      <a:r>
                        <a:rPr kumimoji="0" lang="zh-CN" altLang="en-US" sz="2400" b="0" i="0" u="none" strike="noStrike" cap="none" normalizeH="0" baseline="0" smtClean="0">
                          <a:ln>
                            <a:noFill/>
                          </a:ln>
                          <a:solidFill>
                            <a:schemeClr val="tx1"/>
                          </a:solidFill>
                          <a:effectLst/>
                          <a:latin typeface="Times New Roman" panose="02020603050405020304" pitchFamily="18" charset="0"/>
                          <a:ea typeface="等线" panose="02010600030101010101" charset="-122"/>
                          <a:cs typeface="+mj-ea"/>
                        </a:rPr>
                        <a:t>二</a:t>
                      </a:r>
                      <a:endParaRPr kumimoji="0" lang="zh-CN" altLang="zh-CN" sz="2400" b="0" i="0" u="none" strike="noStrike" cap="none" normalizeH="0" baseline="0" smtClean="0">
                        <a:ln>
                          <a:noFill/>
                        </a:ln>
                        <a:solidFill>
                          <a:schemeClr val="tx1"/>
                        </a:solidFill>
                        <a:effectLst/>
                        <a:latin typeface="Times New Roman" panose="02020603050405020304" pitchFamily="18" charset="0"/>
                        <a:ea typeface="等线" panose="02010600030101010101" charset="-122"/>
                        <a:cs typeface="+mj-ea"/>
                      </a:endParaRPr>
                    </a:p>
                  </a:txBody>
                  <a:tcPr marL="0" marR="0" marT="0" marB="0" anchor="ctr" horzOverflow="overflow">
                    <a:lnL w="19050">
                      <a:solidFill>
                        <a:schemeClr val="tx1"/>
                      </a:solidFill>
                      <a:prstDash val="solid"/>
                    </a:lnL>
                    <a:lnR w="19050">
                      <a:solidFill>
                        <a:schemeClr val="tx1"/>
                      </a:solidFill>
                      <a:prstDash val="solid"/>
                    </a:lnR>
                    <a:lnT w="19050">
                      <a:solidFill>
                        <a:schemeClr val="tx1"/>
                      </a:solidFill>
                      <a:prstDash val="solid"/>
                    </a:lnT>
                    <a:lnB w="19050">
                      <a:solidFill>
                        <a:schemeClr val="tx1"/>
                      </a:solidFill>
                      <a:prstDash val="solid"/>
                    </a:lnB>
                    <a:lnTlToBr>
                      <a:noFill/>
                    </a:lnTlToBr>
                    <a:lnBlToTr>
                      <a:noFill/>
                    </a:lnBlToTr>
                    <a:noFill/>
                  </a:tcPr>
                </a:tc>
                <a:tc>
                  <a:txBody>
                    <a:bodyPr/>
                    <a:lstStyle>
                      <a:lvl1pPr>
                        <a:spcBef>
                          <a:spcPct val="20000"/>
                        </a:spcBef>
                        <a:defRPr sz="2800">
                          <a:solidFill>
                            <a:schemeClr val="tx1"/>
                          </a:solidFill>
                          <a:latin typeface="Microsoft Sans Serif" panose="020B0604020202020204" pitchFamily="34" charset="0"/>
                        </a:defRPr>
                      </a:lvl1pPr>
                      <a:lvl2pPr marL="742950" indent="-285750">
                        <a:spcBef>
                          <a:spcPct val="20000"/>
                        </a:spcBef>
                        <a:defRPr sz="2400">
                          <a:solidFill>
                            <a:schemeClr val="tx1"/>
                          </a:solidFill>
                          <a:latin typeface="Microsoft Sans Serif" panose="020B0604020202020204" pitchFamily="34" charset="0"/>
                        </a:defRPr>
                      </a:lvl2pPr>
                      <a:lvl3pPr marL="1143000" indent="-228600">
                        <a:spcBef>
                          <a:spcPct val="20000"/>
                        </a:spcBef>
                        <a:defRPr sz="2000">
                          <a:solidFill>
                            <a:schemeClr val="tx1"/>
                          </a:solidFill>
                          <a:latin typeface="Microsoft Sans Serif" panose="020B0604020202020204" pitchFamily="34" charset="0"/>
                        </a:defRPr>
                      </a:lvl3pPr>
                      <a:lvl4pPr marL="1600200" indent="-228600">
                        <a:spcBef>
                          <a:spcPct val="20000"/>
                        </a:spcBef>
                        <a:defRPr>
                          <a:solidFill>
                            <a:schemeClr val="tx1"/>
                          </a:solidFill>
                          <a:latin typeface="Microsoft Sans Serif" panose="020B0604020202020204" pitchFamily="34" charset="0"/>
                        </a:defRPr>
                      </a:lvl4pPr>
                      <a:lvl5pPr marL="2057400" indent="-228600">
                        <a:spcBef>
                          <a:spcPct val="20000"/>
                        </a:spcBef>
                        <a:defRPr>
                          <a:solidFill>
                            <a:schemeClr val="tx1"/>
                          </a:solidFill>
                          <a:latin typeface="Microsoft Sans Serif" panose="020B0604020202020204" pitchFamily="34" charset="0"/>
                        </a:defRPr>
                      </a:lvl5pPr>
                      <a:lvl6pPr marL="2514600" indent="-228600" eaLnBrk="0" fontAlgn="base" hangingPunct="0">
                        <a:spcBef>
                          <a:spcPct val="20000"/>
                        </a:spcBef>
                        <a:spcAft>
                          <a:spcPct val="0"/>
                        </a:spcAft>
                        <a:defRPr>
                          <a:solidFill>
                            <a:schemeClr val="tx1"/>
                          </a:solidFill>
                          <a:latin typeface="Microsoft Sans Serif" panose="020B0604020202020204" pitchFamily="34" charset="0"/>
                        </a:defRPr>
                      </a:lvl6pPr>
                      <a:lvl7pPr marL="2971800" indent="-228600" eaLnBrk="0" fontAlgn="base" hangingPunct="0">
                        <a:spcBef>
                          <a:spcPct val="20000"/>
                        </a:spcBef>
                        <a:spcAft>
                          <a:spcPct val="0"/>
                        </a:spcAft>
                        <a:defRPr>
                          <a:solidFill>
                            <a:schemeClr val="tx1"/>
                          </a:solidFill>
                          <a:latin typeface="Microsoft Sans Serif" panose="020B0604020202020204" pitchFamily="34" charset="0"/>
                        </a:defRPr>
                      </a:lvl7pPr>
                      <a:lvl8pPr marL="3429000" indent="-228600" eaLnBrk="0" fontAlgn="base" hangingPunct="0">
                        <a:spcBef>
                          <a:spcPct val="20000"/>
                        </a:spcBef>
                        <a:spcAft>
                          <a:spcPct val="0"/>
                        </a:spcAft>
                        <a:defRPr>
                          <a:solidFill>
                            <a:schemeClr val="tx1"/>
                          </a:solidFill>
                          <a:latin typeface="Microsoft Sans Serif" panose="020B0604020202020204" pitchFamily="34" charset="0"/>
                        </a:defRPr>
                      </a:lvl8pPr>
                      <a:lvl9pPr marL="3886200" indent="-228600" eaLnBrk="0" fontAlgn="base" hangingPunct="0">
                        <a:spcBef>
                          <a:spcPct val="20000"/>
                        </a:spcBef>
                        <a:spcAft>
                          <a:spcPct val="0"/>
                        </a:spcAft>
                        <a:defRPr>
                          <a:solidFill>
                            <a:schemeClr val="tx1"/>
                          </a:solidFill>
                          <a:latin typeface="Microsoft Sans Serif"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zh-CN" altLang="en-US" sz="2400" b="0" i="0" u="none" strike="noStrike" cap="none" normalizeH="0" baseline="0" smtClean="0">
                          <a:ln>
                            <a:noFill/>
                          </a:ln>
                          <a:solidFill>
                            <a:schemeClr val="tx1"/>
                          </a:solidFill>
                          <a:effectLst/>
                          <a:latin typeface="Times New Roman" panose="02020603050405020304" pitchFamily="18" charset="0"/>
                          <a:ea typeface="等线" panose="02010600030101010101" charset="-122"/>
                        </a:rPr>
                        <a:t>宦吉娥</a:t>
                      </a:r>
                      <a:endParaRPr kumimoji="0" lang="zh-CN" altLang="en-US" sz="2400" b="0" i="0" u="none" strike="noStrike" cap="none" normalizeH="0" baseline="0" smtClean="0">
                        <a:ln>
                          <a:noFill/>
                        </a:ln>
                        <a:solidFill>
                          <a:schemeClr val="tx1"/>
                        </a:solidFill>
                        <a:effectLst/>
                        <a:latin typeface="Times New Roman" panose="02020603050405020304" pitchFamily="18" charset="0"/>
                        <a:ea typeface="等线" panose="02010600030101010101" charset="-122"/>
                      </a:endParaRPr>
                    </a:p>
                  </a:txBody>
                  <a:tcPr marL="0" marR="0" marT="0" marB="0" anchor="ctr" horzOverflow="overflow">
                    <a:lnL w="19050">
                      <a:solidFill>
                        <a:schemeClr val="tx1"/>
                      </a:solidFill>
                      <a:prstDash val="solid"/>
                    </a:lnL>
                    <a:lnR w="19050">
                      <a:solidFill>
                        <a:schemeClr val="tx1"/>
                      </a:solidFill>
                      <a:prstDash val="solid"/>
                    </a:lnR>
                    <a:lnT w="19050">
                      <a:solidFill>
                        <a:schemeClr val="tx1"/>
                      </a:solidFill>
                      <a:prstDash val="solid"/>
                    </a:lnT>
                    <a:lnB w="19050">
                      <a:solidFill>
                        <a:schemeClr val="tx1"/>
                      </a:solidFill>
                      <a:prstDash val="solid"/>
                    </a:lnB>
                    <a:lnTlToBr>
                      <a:noFill/>
                    </a:lnTlToBr>
                    <a:lnBlToTr>
                      <a:noFill/>
                    </a:lnBlToTr>
                    <a:noFill/>
                  </a:tcPr>
                </a:tc>
              </a:tr>
              <a:tr h="398780">
                <a:tc vMerge="1">
                  <a:tcPr>
                    <a:lnL w="19050">
                      <a:solidFill>
                        <a:schemeClr val="tx1"/>
                      </a:solidFill>
                      <a:prstDash val="solid"/>
                    </a:lnL>
                    <a:lnR w="19050">
                      <a:solidFill>
                        <a:schemeClr val="tx1"/>
                      </a:solidFill>
                      <a:prstDash val="solid"/>
                    </a:lnR>
                    <a:lnB w="19050">
                      <a:solidFill>
                        <a:schemeClr val="tx1"/>
                      </a:solidFill>
                      <a:prstDash val="solid"/>
                    </a:lnB>
                  </a:tcPr>
                </a:tc>
                <a:tc>
                  <a:txBody>
                    <a:bodyPr/>
                    <a:lstStyle>
                      <a:lvl1pPr>
                        <a:spcBef>
                          <a:spcPct val="20000"/>
                        </a:spcBef>
                        <a:defRPr sz="2800">
                          <a:solidFill>
                            <a:schemeClr val="tx1"/>
                          </a:solidFill>
                          <a:latin typeface="Microsoft Sans Serif" panose="020B0604020202020204" pitchFamily="34" charset="0"/>
                        </a:defRPr>
                      </a:lvl1pPr>
                      <a:lvl2pPr marL="742950" indent="-285750">
                        <a:spcBef>
                          <a:spcPct val="20000"/>
                        </a:spcBef>
                        <a:defRPr sz="2400">
                          <a:solidFill>
                            <a:schemeClr val="tx1"/>
                          </a:solidFill>
                          <a:latin typeface="Microsoft Sans Serif" panose="020B0604020202020204" pitchFamily="34" charset="0"/>
                        </a:defRPr>
                      </a:lvl2pPr>
                      <a:lvl3pPr marL="1143000" indent="-228600">
                        <a:spcBef>
                          <a:spcPct val="20000"/>
                        </a:spcBef>
                        <a:defRPr sz="2000">
                          <a:solidFill>
                            <a:schemeClr val="tx1"/>
                          </a:solidFill>
                          <a:latin typeface="Microsoft Sans Serif" panose="020B0604020202020204" pitchFamily="34" charset="0"/>
                        </a:defRPr>
                      </a:lvl3pPr>
                      <a:lvl4pPr marL="1600200" indent="-228600">
                        <a:spcBef>
                          <a:spcPct val="20000"/>
                        </a:spcBef>
                        <a:defRPr>
                          <a:solidFill>
                            <a:schemeClr val="tx1"/>
                          </a:solidFill>
                          <a:latin typeface="Microsoft Sans Serif" panose="020B0604020202020204" pitchFamily="34" charset="0"/>
                        </a:defRPr>
                      </a:lvl4pPr>
                      <a:lvl5pPr marL="2057400" indent="-228600">
                        <a:spcBef>
                          <a:spcPct val="20000"/>
                        </a:spcBef>
                        <a:defRPr>
                          <a:solidFill>
                            <a:schemeClr val="tx1"/>
                          </a:solidFill>
                          <a:latin typeface="Microsoft Sans Serif" panose="020B0604020202020204" pitchFamily="34" charset="0"/>
                        </a:defRPr>
                      </a:lvl5pPr>
                      <a:lvl6pPr marL="2514600" indent="-228600" eaLnBrk="0" fontAlgn="base" hangingPunct="0">
                        <a:spcBef>
                          <a:spcPct val="20000"/>
                        </a:spcBef>
                        <a:spcAft>
                          <a:spcPct val="0"/>
                        </a:spcAft>
                        <a:defRPr>
                          <a:solidFill>
                            <a:schemeClr val="tx1"/>
                          </a:solidFill>
                          <a:latin typeface="Microsoft Sans Serif" panose="020B0604020202020204" pitchFamily="34" charset="0"/>
                        </a:defRPr>
                      </a:lvl6pPr>
                      <a:lvl7pPr marL="2971800" indent="-228600" eaLnBrk="0" fontAlgn="base" hangingPunct="0">
                        <a:spcBef>
                          <a:spcPct val="20000"/>
                        </a:spcBef>
                        <a:spcAft>
                          <a:spcPct val="0"/>
                        </a:spcAft>
                        <a:defRPr>
                          <a:solidFill>
                            <a:schemeClr val="tx1"/>
                          </a:solidFill>
                          <a:latin typeface="Microsoft Sans Serif" panose="020B0604020202020204" pitchFamily="34" charset="0"/>
                        </a:defRPr>
                      </a:lvl7pPr>
                      <a:lvl8pPr marL="3429000" indent="-228600" eaLnBrk="0" fontAlgn="base" hangingPunct="0">
                        <a:spcBef>
                          <a:spcPct val="20000"/>
                        </a:spcBef>
                        <a:spcAft>
                          <a:spcPct val="0"/>
                        </a:spcAft>
                        <a:defRPr>
                          <a:solidFill>
                            <a:schemeClr val="tx1"/>
                          </a:solidFill>
                          <a:latin typeface="Microsoft Sans Serif" panose="020B0604020202020204" pitchFamily="34" charset="0"/>
                        </a:defRPr>
                      </a:lvl8pPr>
                      <a:lvl9pPr marL="3886200" indent="-228600" eaLnBrk="0" fontAlgn="base" hangingPunct="0">
                        <a:spcBef>
                          <a:spcPct val="20000"/>
                        </a:spcBef>
                        <a:spcAft>
                          <a:spcPct val="0"/>
                        </a:spcAft>
                        <a:defRPr>
                          <a:solidFill>
                            <a:schemeClr val="tx1"/>
                          </a:solidFill>
                          <a:latin typeface="Microsoft Sans Serif"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2400" b="0" i="0" u="none" strike="noStrike" cap="none" normalizeH="0" baseline="0" smtClean="0">
                          <a:ln>
                            <a:noFill/>
                          </a:ln>
                          <a:solidFill>
                            <a:schemeClr val="tx1"/>
                          </a:solidFill>
                          <a:effectLst/>
                          <a:latin typeface="Times New Roman" panose="02020603050405020304" pitchFamily="18" charset="0"/>
                          <a:ea typeface="等线" panose="02010600030101010101" charset="-122"/>
                          <a:cs typeface="+mj-ea"/>
                        </a:rPr>
                        <a:t> </a:t>
                      </a:r>
                      <a:r>
                        <a:rPr kumimoji="0" lang="zh-CN" altLang="zh-CN" sz="2400" b="0" i="0" u="none" strike="noStrike" cap="none" normalizeH="0" baseline="0" smtClean="0">
                          <a:ln>
                            <a:noFill/>
                          </a:ln>
                          <a:solidFill>
                            <a:schemeClr val="tx1"/>
                          </a:solidFill>
                          <a:effectLst/>
                          <a:latin typeface="Times New Roman" panose="02020603050405020304" pitchFamily="18" charset="0"/>
                          <a:ea typeface="等线" panose="02010600030101010101" charset="-122"/>
                          <a:cs typeface="+mj-ea"/>
                        </a:rPr>
                        <a:t>小</a:t>
                      </a:r>
                      <a:r>
                        <a:rPr kumimoji="0" lang="en-US" altLang="zh-CN" sz="2400" b="0" i="0" u="none" strike="noStrike" cap="none" normalizeH="0" baseline="0" smtClean="0">
                          <a:ln>
                            <a:noFill/>
                          </a:ln>
                          <a:solidFill>
                            <a:schemeClr val="tx1"/>
                          </a:solidFill>
                          <a:effectLst/>
                          <a:latin typeface="Times New Roman" panose="02020603050405020304" pitchFamily="18" charset="0"/>
                          <a:ea typeface="等线" panose="02010600030101010101" charset="-122"/>
                          <a:cs typeface="+mj-ea"/>
                        </a:rPr>
                        <a:t>  </a:t>
                      </a:r>
                      <a:r>
                        <a:rPr kumimoji="0" lang="zh-CN" altLang="zh-CN" sz="2400" b="0" i="0" u="none" strike="noStrike" cap="none" normalizeH="0" baseline="0" smtClean="0">
                          <a:ln>
                            <a:noFill/>
                          </a:ln>
                          <a:solidFill>
                            <a:schemeClr val="tx1"/>
                          </a:solidFill>
                          <a:effectLst/>
                          <a:latin typeface="Times New Roman" panose="02020603050405020304" pitchFamily="18" charset="0"/>
                          <a:ea typeface="等线" panose="02010600030101010101" charset="-122"/>
                          <a:cs typeface="+mj-ea"/>
                        </a:rPr>
                        <a:t>计</a:t>
                      </a:r>
                      <a:endParaRPr kumimoji="0" lang="zh-CN" altLang="zh-CN" sz="2400" b="0" i="0" u="none" strike="noStrike" cap="none" normalizeH="0" baseline="0" smtClean="0">
                        <a:ln>
                          <a:noFill/>
                        </a:ln>
                        <a:solidFill>
                          <a:schemeClr val="tx1"/>
                        </a:solidFill>
                        <a:effectLst/>
                        <a:latin typeface="Times New Roman" panose="02020603050405020304" pitchFamily="18" charset="0"/>
                        <a:ea typeface="等线" panose="02010600030101010101" charset="-122"/>
                        <a:cs typeface="+mj-ea"/>
                      </a:endParaRPr>
                    </a:p>
                  </a:txBody>
                  <a:tcPr marL="31991" marR="31991" marT="0" marB="0" anchor="ctr" horzOverflow="overflow">
                    <a:lnL w="19050">
                      <a:solidFill>
                        <a:schemeClr val="tx1"/>
                      </a:solidFill>
                      <a:prstDash val="solid"/>
                    </a:lnL>
                    <a:lnR w="19050">
                      <a:solidFill>
                        <a:schemeClr val="tx1"/>
                      </a:solidFill>
                      <a:prstDash val="solid"/>
                    </a:lnR>
                    <a:lnT w="19050">
                      <a:solidFill>
                        <a:schemeClr val="tx1"/>
                      </a:solidFill>
                      <a:prstDash val="solid"/>
                    </a:lnT>
                    <a:lnB w="19050">
                      <a:solidFill>
                        <a:schemeClr val="tx1"/>
                      </a:solidFill>
                      <a:prstDash val="solid"/>
                    </a:lnB>
                    <a:lnTlToBr>
                      <a:noFill/>
                    </a:lnTlToBr>
                    <a:lnBlToTr>
                      <a:noFill/>
                    </a:lnBlToTr>
                    <a:noFill/>
                  </a:tcPr>
                </a:tc>
                <a:tc>
                  <a:txBody>
                    <a:bodyPr/>
                    <a:lstStyle>
                      <a:lvl1pPr>
                        <a:spcBef>
                          <a:spcPct val="20000"/>
                        </a:spcBef>
                        <a:defRPr sz="2800">
                          <a:solidFill>
                            <a:schemeClr val="tx1"/>
                          </a:solidFill>
                          <a:latin typeface="Microsoft Sans Serif" panose="020B0604020202020204" pitchFamily="34" charset="0"/>
                        </a:defRPr>
                      </a:lvl1pPr>
                      <a:lvl2pPr marL="742950" indent="-285750">
                        <a:spcBef>
                          <a:spcPct val="20000"/>
                        </a:spcBef>
                        <a:defRPr sz="2400">
                          <a:solidFill>
                            <a:schemeClr val="tx1"/>
                          </a:solidFill>
                          <a:latin typeface="Microsoft Sans Serif" panose="020B0604020202020204" pitchFamily="34" charset="0"/>
                        </a:defRPr>
                      </a:lvl2pPr>
                      <a:lvl3pPr marL="1143000" indent="-228600">
                        <a:spcBef>
                          <a:spcPct val="20000"/>
                        </a:spcBef>
                        <a:defRPr sz="2000">
                          <a:solidFill>
                            <a:schemeClr val="tx1"/>
                          </a:solidFill>
                          <a:latin typeface="Microsoft Sans Serif" panose="020B0604020202020204" pitchFamily="34" charset="0"/>
                        </a:defRPr>
                      </a:lvl3pPr>
                      <a:lvl4pPr marL="1600200" indent="-228600">
                        <a:spcBef>
                          <a:spcPct val="20000"/>
                        </a:spcBef>
                        <a:defRPr>
                          <a:solidFill>
                            <a:schemeClr val="tx1"/>
                          </a:solidFill>
                          <a:latin typeface="Microsoft Sans Serif" panose="020B0604020202020204" pitchFamily="34" charset="0"/>
                        </a:defRPr>
                      </a:lvl4pPr>
                      <a:lvl5pPr marL="2057400" indent="-228600">
                        <a:spcBef>
                          <a:spcPct val="20000"/>
                        </a:spcBef>
                        <a:defRPr>
                          <a:solidFill>
                            <a:schemeClr val="tx1"/>
                          </a:solidFill>
                          <a:latin typeface="Microsoft Sans Serif" panose="020B0604020202020204" pitchFamily="34" charset="0"/>
                        </a:defRPr>
                      </a:lvl5pPr>
                      <a:lvl6pPr marL="2514600" indent="-228600" eaLnBrk="0" fontAlgn="base" hangingPunct="0">
                        <a:spcBef>
                          <a:spcPct val="20000"/>
                        </a:spcBef>
                        <a:spcAft>
                          <a:spcPct val="0"/>
                        </a:spcAft>
                        <a:defRPr>
                          <a:solidFill>
                            <a:schemeClr val="tx1"/>
                          </a:solidFill>
                          <a:latin typeface="Microsoft Sans Serif" panose="020B0604020202020204" pitchFamily="34" charset="0"/>
                        </a:defRPr>
                      </a:lvl6pPr>
                      <a:lvl7pPr marL="2971800" indent="-228600" eaLnBrk="0" fontAlgn="base" hangingPunct="0">
                        <a:spcBef>
                          <a:spcPct val="20000"/>
                        </a:spcBef>
                        <a:spcAft>
                          <a:spcPct val="0"/>
                        </a:spcAft>
                        <a:defRPr>
                          <a:solidFill>
                            <a:schemeClr val="tx1"/>
                          </a:solidFill>
                          <a:latin typeface="Microsoft Sans Serif" panose="020B0604020202020204" pitchFamily="34" charset="0"/>
                        </a:defRPr>
                      </a:lvl7pPr>
                      <a:lvl8pPr marL="3429000" indent="-228600" eaLnBrk="0" fontAlgn="base" hangingPunct="0">
                        <a:spcBef>
                          <a:spcPct val="20000"/>
                        </a:spcBef>
                        <a:spcAft>
                          <a:spcPct val="0"/>
                        </a:spcAft>
                        <a:defRPr>
                          <a:solidFill>
                            <a:schemeClr val="tx1"/>
                          </a:solidFill>
                          <a:latin typeface="Microsoft Sans Serif" panose="020B0604020202020204" pitchFamily="34" charset="0"/>
                        </a:defRPr>
                      </a:lvl8pPr>
                      <a:lvl9pPr marL="3886200" indent="-228600" eaLnBrk="0" fontAlgn="base" hangingPunct="0">
                        <a:spcBef>
                          <a:spcPct val="20000"/>
                        </a:spcBef>
                        <a:spcAft>
                          <a:spcPct val="0"/>
                        </a:spcAft>
                        <a:defRPr>
                          <a:solidFill>
                            <a:schemeClr val="tx1"/>
                          </a:solidFill>
                          <a:latin typeface="Microsoft Sans Serif"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2400" b="1" i="0" u="none" strike="noStrike" cap="none" normalizeH="0" baseline="0" dirty="0" smtClean="0">
                          <a:ln>
                            <a:noFill/>
                          </a:ln>
                          <a:solidFill>
                            <a:schemeClr val="tx1"/>
                          </a:solidFill>
                          <a:effectLst/>
                          <a:latin typeface="Times New Roman" panose="02020603050405020304" pitchFamily="18" charset="0"/>
                          <a:ea typeface="等线" panose="02010600030101010101" charset="-122"/>
                        </a:rPr>
                        <a:t>12</a:t>
                      </a:r>
                      <a:endParaRPr kumimoji="0" lang="en-US" altLang="zh-CN" sz="2400" b="1" i="0" u="none" strike="noStrike" cap="none" normalizeH="0" baseline="0" dirty="0" smtClean="0">
                        <a:ln>
                          <a:noFill/>
                        </a:ln>
                        <a:solidFill>
                          <a:schemeClr val="tx1"/>
                        </a:solidFill>
                        <a:effectLst/>
                        <a:latin typeface="Times New Roman" panose="02020603050405020304" pitchFamily="18" charset="0"/>
                        <a:ea typeface="等线" panose="02010600030101010101" charset="-122"/>
                      </a:endParaRPr>
                    </a:p>
                  </a:txBody>
                  <a:tcPr marL="0" marR="0" marT="0" marB="0" anchor="ctr" horzOverflow="overflow">
                    <a:lnL w="19050">
                      <a:solidFill>
                        <a:schemeClr val="tx1"/>
                      </a:solidFill>
                      <a:prstDash val="solid"/>
                    </a:lnL>
                    <a:lnR w="19050">
                      <a:solidFill>
                        <a:schemeClr val="tx1"/>
                      </a:solidFill>
                      <a:prstDash val="solid"/>
                    </a:lnR>
                    <a:lnT w="19050">
                      <a:solidFill>
                        <a:schemeClr val="tx1"/>
                      </a:solidFill>
                      <a:prstDash val="solid"/>
                    </a:lnT>
                    <a:lnB w="19050">
                      <a:solidFill>
                        <a:schemeClr val="tx1"/>
                      </a:solidFill>
                      <a:prstDash val="solid"/>
                    </a:lnB>
                    <a:lnTlToBr>
                      <a:noFill/>
                    </a:lnTlToBr>
                    <a:lnBlToTr>
                      <a:noFill/>
                    </a:lnBlToTr>
                    <a:noFill/>
                  </a:tcPr>
                </a:tc>
                <a:tc>
                  <a:txBody>
                    <a:bodyPr/>
                    <a:lstStyle>
                      <a:lvl1pPr>
                        <a:spcBef>
                          <a:spcPct val="20000"/>
                        </a:spcBef>
                        <a:defRPr sz="2800">
                          <a:solidFill>
                            <a:schemeClr val="tx1"/>
                          </a:solidFill>
                          <a:latin typeface="Microsoft Sans Serif" panose="020B0604020202020204" pitchFamily="34" charset="0"/>
                        </a:defRPr>
                      </a:lvl1pPr>
                      <a:lvl2pPr marL="742950" indent="-285750">
                        <a:spcBef>
                          <a:spcPct val="20000"/>
                        </a:spcBef>
                        <a:defRPr sz="2400">
                          <a:solidFill>
                            <a:schemeClr val="tx1"/>
                          </a:solidFill>
                          <a:latin typeface="Microsoft Sans Serif" panose="020B0604020202020204" pitchFamily="34" charset="0"/>
                        </a:defRPr>
                      </a:lvl2pPr>
                      <a:lvl3pPr marL="1143000" indent="-228600">
                        <a:spcBef>
                          <a:spcPct val="20000"/>
                        </a:spcBef>
                        <a:defRPr sz="2000">
                          <a:solidFill>
                            <a:schemeClr val="tx1"/>
                          </a:solidFill>
                          <a:latin typeface="Microsoft Sans Serif" panose="020B0604020202020204" pitchFamily="34" charset="0"/>
                        </a:defRPr>
                      </a:lvl3pPr>
                      <a:lvl4pPr marL="1600200" indent="-228600">
                        <a:spcBef>
                          <a:spcPct val="20000"/>
                        </a:spcBef>
                        <a:defRPr>
                          <a:solidFill>
                            <a:schemeClr val="tx1"/>
                          </a:solidFill>
                          <a:latin typeface="Microsoft Sans Serif" panose="020B0604020202020204" pitchFamily="34" charset="0"/>
                        </a:defRPr>
                      </a:lvl4pPr>
                      <a:lvl5pPr marL="2057400" indent="-228600">
                        <a:spcBef>
                          <a:spcPct val="20000"/>
                        </a:spcBef>
                        <a:defRPr>
                          <a:solidFill>
                            <a:schemeClr val="tx1"/>
                          </a:solidFill>
                          <a:latin typeface="Microsoft Sans Serif" panose="020B0604020202020204" pitchFamily="34" charset="0"/>
                        </a:defRPr>
                      </a:lvl5pPr>
                      <a:lvl6pPr marL="2514600" indent="-228600" eaLnBrk="0" fontAlgn="base" hangingPunct="0">
                        <a:spcBef>
                          <a:spcPct val="20000"/>
                        </a:spcBef>
                        <a:spcAft>
                          <a:spcPct val="0"/>
                        </a:spcAft>
                        <a:defRPr>
                          <a:solidFill>
                            <a:schemeClr val="tx1"/>
                          </a:solidFill>
                          <a:latin typeface="Microsoft Sans Serif" panose="020B0604020202020204" pitchFamily="34" charset="0"/>
                        </a:defRPr>
                      </a:lvl6pPr>
                      <a:lvl7pPr marL="2971800" indent="-228600" eaLnBrk="0" fontAlgn="base" hangingPunct="0">
                        <a:spcBef>
                          <a:spcPct val="20000"/>
                        </a:spcBef>
                        <a:spcAft>
                          <a:spcPct val="0"/>
                        </a:spcAft>
                        <a:defRPr>
                          <a:solidFill>
                            <a:schemeClr val="tx1"/>
                          </a:solidFill>
                          <a:latin typeface="Microsoft Sans Serif" panose="020B0604020202020204" pitchFamily="34" charset="0"/>
                        </a:defRPr>
                      </a:lvl7pPr>
                      <a:lvl8pPr marL="3429000" indent="-228600" eaLnBrk="0" fontAlgn="base" hangingPunct="0">
                        <a:spcBef>
                          <a:spcPct val="20000"/>
                        </a:spcBef>
                        <a:spcAft>
                          <a:spcPct val="0"/>
                        </a:spcAft>
                        <a:defRPr>
                          <a:solidFill>
                            <a:schemeClr val="tx1"/>
                          </a:solidFill>
                          <a:latin typeface="Microsoft Sans Serif" panose="020B0604020202020204" pitchFamily="34" charset="0"/>
                        </a:defRPr>
                      </a:lvl8pPr>
                      <a:lvl9pPr marL="3886200" indent="-228600" eaLnBrk="0" fontAlgn="base" hangingPunct="0">
                        <a:spcBef>
                          <a:spcPct val="20000"/>
                        </a:spcBef>
                        <a:spcAft>
                          <a:spcPct val="0"/>
                        </a:spcAft>
                        <a:defRPr>
                          <a:solidFill>
                            <a:schemeClr val="tx1"/>
                          </a:solidFill>
                          <a:latin typeface="Microsoft Sans Serif"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2400" b="1" i="0" u="none" strike="noStrike" cap="none" normalizeH="0" baseline="0" dirty="0" smtClean="0">
                          <a:ln>
                            <a:noFill/>
                          </a:ln>
                          <a:solidFill>
                            <a:schemeClr val="tx1"/>
                          </a:solidFill>
                          <a:effectLst/>
                          <a:latin typeface="Times New Roman" panose="02020603050405020304" pitchFamily="18" charset="0"/>
                          <a:ea typeface="等线" panose="02010600030101010101" charset="-122"/>
                        </a:rPr>
                        <a:t>192</a:t>
                      </a:r>
                      <a:endParaRPr kumimoji="0" lang="en-US" altLang="zh-CN" sz="2400" b="1" i="0" u="none" strike="noStrike" cap="none" normalizeH="0" baseline="0" dirty="0" smtClean="0">
                        <a:ln>
                          <a:noFill/>
                        </a:ln>
                        <a:solidFill>
                          <a:schemeClr val="tx1"/>
                        </a:solidFill>
                        <a:effectLst/>
                        <a:latin typeface="Times New Roman" panose="02020603050405020304" pitchFamily="18" charset="0"/>
                        <a:ea typeface="等线" panose="02010600030101010101" charset="-122"/>
                      </a:endParaRPr>
                    </a:p>
                  </a:txBody>
                  <a:tcPr marL="0" marR="0" marT="0" marB="0" anchor="ctr" horzOverflow="overflow">
                    <a:lnL w="19050">
                      <a:solidFill>
                        <a:schemeClr val="tx1"/>
                      </a:solidFill>
                      <a:prstDash val="solid"/>
                    </a:lnL>
                    <a:lnR w="19050">
                      <a:solidFill>
                        <a:schemeClr val="tx1"/>
                      </a:solidFill>
                      <a:prstDash val="solid"/>
                    </a:lnR>
                    <a:lnT w="19050">
                      <a:solidFill>
                        <a:schemeClr val="tx1"/>
                      </a:solidFill>
                      <a:prstDash val="solid"/>
                    </a:lnT>
                    <a:lnB w="19050">
                      <a:solidFill>
                        <a:schemeClr val="tx1"/>
                      </a:solidFill>
                      <a:prstDash val="solid"/>
                    </a:lnB>
                    <a:lnTlToBr>
                      <a:noFill/>
                    </a:lnTlToBr>
                    <a:lnBlToTr>
                      <a:noFill/>
                    </a:lnBlToTr>
                    <a:noFill/>
                  </a:tcPr>
                </a:tc>
                <a:tc>
                  <a:txBody>
                    <a:bodyPr/>
                    <a:lstStyle>
                      <a:lvl1pPr>
                        <a:spcBef>
                          <a:spcPct val="20000"/>
                        </a:spcBef>
                        <a:defRPr sz="2800">
                          <a:solidFill>
                            <a:schemeClr val="tx1"/>
                          </a:solidFill>
                          <a:latin typeface="Microsoft Sans Serif" panose="020B0604020202020204" pitchFamily="34" charset="0"/>
                        </a:defRPr>
                      </a:lvl1pPr>
                      <a:lvl2pPr marL="742950" indent="-285750">
                        <a:spcBef>
                          <a:spcPct val="20000"/>
                        </a:spcBef>
                        <a:defRPr sz="2400">
                          <a:solidFill>
                            <a:schemeClr val="tx1"/>
                          </a:solidFill>
                          <a:latin typeface="Microsoft Sans Serif" panose="020B0604020202020204" pitchFamily="34" charset="0"/>
                        </a:defRPr>
                      </a:lvl2pPr>
                      <a:lvl3pPr marL="1143000" indent="-228600">
                        <a:spcBef>
                          <a:spcPct val="20000"/>
                        </a:spcBef>
                        <a:defRPr sz="2000">
                          <a:solidFill>
                            <a:schemeClr val="tx1"/>
                          </a:solidFill>
                          <a:latin typeface="Microsoft Sans Serif" panose="020B0604020202020204" pitchFamily="34" charset="0"/>
                        </a:defRPr>
                      </a:lvl3pPr>
                      <a:lvl4pPr marL="1600200" indent="-228600">
                        <a:spcBef>
                          <a:spcPct val="20000"/>
                        </a:spcBef>
                        <a:defRPr>
                          <a:solidFill>
                            <a:schemeClr val="tx1"/>
                          </a:solidFill>
                          <a:latin typeface="Microsoft Sans Serif" panose="020B0604020202020204" pitchFamily="34" charset="0"/>
                        </a:defRPr>
                      </a:lvl4pPr>
                      <a:lvl5pPr marL="2057400" indent="-228600">
                        <a:spcBef>
                          <a:spcPct val="20000"/>
                        </a:spcBef>
                        <a:defRPr>
                          <a:solidFill>
                            <a:schemeClr val="tx1"/>
                          </a:solidFill>
                          <a:latin typeface="Microsoft Sans Serif" panose="020B0604020202020204" pitchFamily="34" charset="0"/>
                        </a:defRPr>
                      </a:lvl5pPr>
                      <a:lvl6pPr marL="2514600" indent="-228600" eaLnBrk="0" fontAlgn="base" hangingPunct="0">
                        <a:spcBef>
                          <a:spcPct val="20000"/>
                        </a:spcBef>
                        <a:spcAft>
                          <a:spcPct val="0"/>
                        </a:spcAft>
                        <a:defRPr>
                          <a:solidFill>
                            <a:schemeClr val="tx1"/>
                          </a:solidFill>
                          <a:latin typeface="Microsoft Sans Serif" panose="020B0604020202020204" pitchFamily="34" charset="0"/>
                        </a:defRPr>
                      </a:lvl6pPr>
                      <a:lvl7pPr marL="2971800" indent="-228600" eaLnBrk="0" fontAlgn="base" hangingPunct="0">
                        <a:spcBef>
                          <a:spcPct val="20000"/>
                        </a:spcBef>
                        <a:spcAft>
                          <a:spcPct val="0"/>
                        </a:spcAft>
                        <a:defRPr>
                          <a:solidFill>
                            <a:schemeClr val="tx1"/>
                          </a:solidFill>
                          <a:latin typeface="Microsoft Sans Serif" panose="020B0604020202020204" pitchFamily="34" charset="0"/>
                        </a:defRPr>
                      </a:lvl7pPr>
                      <a:lvl8pPr marL="3429000" indent="-228600" eaLnBrk="0" fontAlgn="base" hangingPunct="0">
                        <a:spcBef>
                          <a:spcPct val="20000"/>
                        </a:spcBef>
                        <a:spcAft>
                          <a:spcPct val="0"/>
                        </a:spcAft>
                        <a:defRPr>
                          <a:solidFill>
                            <a:schemeClr val="tx1"/>
                          </a:solidFill>
                          <a:latin typeface="Microsoft Sans Serif" panose="020B0604020202020204" pitchFamily="34" charset="0"/>
                        </a:defRPr>
                      </a:lvl8pPr>
                      <a:lvl9pPr marL="3886200" indent="-228600" eaLnBrk="0" fontAlgn="base" hangingPunct="0">
                        <a:spcBef>
                          <a:spcPct val="20000"/>
                        </a:spcBef>
                        <a:spcAft>
                          <a:spcPct val="0"/>
                        </a:spcAft>
                        <a:defRPr>
                          <a:solidFill>
                            <a:schemeClr val="tx1"/>
                          </a:solidFill>
                          <a:latin typeface="Microsoft Sans Serif"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2400" b="1" i="0" u="none" strike="noStrike" cap="none" normalizeH="0" baseline="0" smtClean="0">
                          <a:ln>
                            <a:noFill/>
                          </a:ln>
                          <a:solidFill>
                            <a:schemeClr val="tx1"/>
                          </a:solidFill>
                          <a:effectLst/>
                          <a:latin typeface="Times New Roman" panose="02020603050405020304" pitchFamily="18" charset="0"/>
                          <a:ea typeface="等线" panose="02010600030101010101" charset="-122"/>
                        </a:rPr>
                        <a:t> </a:t>
                      </a:r>
                      <a:endParaRPr kumimoji="0" lang="en-US" altLang="zh-CN" sz="2400" b="1" i="0" u="none" strike="noStrike" cap="none" normalizeH="0" baseline="0" smtClean="0">
                        <a:ln>
                          <a:noFill/>
                        </a:ln>
                        <a:solidFill>
                          <a:schemeClr val="tx1"/>
                        </a:solidFill>
                        <a:effectLst/>
                        <a:latin typeface="Times New Roman" panose="02020603050405020304" pitchFamily="18" charset="0"/>
                        <a:ea typeface="等线" panose="02010600030101010101" charset="-122"/>
                      </a:endParaRPr>
                    </a:p>
                  </a:txBody>
                  <a:tcPr marL="0" marR="0" marT="0" marB="0" anchor="ctr" horzOverflow="overflow">
                    <a:lnL w="19050">
                      <a:solidFill>
                        <a:schemeClr val="tx1"/>
                      </a:solidFill>
                      <a:prstDash val="solid"/>
                    </a:lnL>
                    <a:lnR w="19050">
                      <a:solidFill>
                        <a:schemeClr val="tx1"/>
                      </a:solidFill>
                      <a:prstDash val="solid"/>
                    </a:lnR>
                    <a:lnT w="19050">
                      <a:solidFill>
                        <a:schemeClr val="tx1"/>
                      </a:solidFill>
                      <a:prstDash val="solid"/>
                    </a:lnT>
                    <a:lnB w="19050">
                      <a:solidFill>
                        <a:schemeClr val="tx1"/>
                      </a:solidFill>
                      <a:prstDash val="solid"/>
                    </a:lnB>
                    <a:lnTlToBr>
                      <a:noFill/>
                    </a:lnTlToBr>
                    <a:lnBlToTr>
                      <a:noFill/>
                    </a:lnBlToTr>
                    <a:noFill/>
                  </a:tcPr>
                </a:tc>
                <a:tc>
                  <a:txBody>
                    <a:bodyPr/>
                    <a:lstStyle>
                      <a:lvl1pPr>
                        <a:spcBef>
                          <a:spcPct val="20000"/>
                        </a:spcBef>
                        <a:defRPr sz="2800">
                          <a:solidFill>
                            <a:schemeClr val="tx1"/>
                          </a:solidFill>
                          <a:latin typeface="Microsoft Sans Serif" panose="020B0604020202020204" pitchFamily="34" charset="0"/>
                        </a:defRPr>
                      </a:lvl1pPr>
                      <a:lvl2pPr marL="742950" indent="-285750">
                        <a:spcBef>
                          <a:spcPct val="20000"/>
                        </a:spcBef>
                        <a:defRPr sz="2400">
                          <a:solidFill>
                            <a:schemeClr val="tx1"/>
                          </a:solidFill>
                          <a:latin typeface="Microsoft Sans Serif" panose="020B0604020202020204" pitchFamily="34" charset="0"/>
                        </a:defRPr>
                      </a:lvl2pPr>
                      <a:lvl3pPr marL="1143000" indent="-228600">
                        <a:spcBef>
                          <a:spcPct val="20000"/>
                        </a:spcBef>
                        <a:defRPr sz="2000">
                          <a:solidFill>
                            <a:schemeClr val="tx1"/>
                          </a:solidFill>
                          <a:latin typeface="Microsoft Sans Serif" panose="020B0604020202020204" pitchFamily="34" charset="0"/>
                        </a:defRPr>
                      </a:lvl3pPr>
                      <a:lvl4pPr marL="1600200" indent="-228600">
                        <a:spcBef>
                          <a:spcPct val="20000"/>
                        </a:spcBef>
                        <a:defRPr>
                          <a:solidFill>
                            <a:schemeClr val="tx1"/>
                          </a:solidFill>
                          <a:latin typeface="Microsoft Sans Serif" panose="020B0604020202020204" pitchFamily="34" charset="0"/>
                        </a:defRPr>
                      </a:lvl4pPr>
                      <a:lvl5pPr marL="2057400" indent="-228600">
                        <a:spcBef>
                          <a:spcPct val="20000"/>
                        </a:spcBef>
                        <a:defRPr>
                          <a:solidFill>
                            <a:schemeClr val="tx1"/>
                          </a:solidFill>
                          <a:latin typeface="Microsoft Sans Serif" panose="020B0604020202020204" pitchFamily="34" charset="0"/>
                        </a:defRPr>
                      </a:lvl5pPr>
                      <a:lvl6pPr marL="2514600" indent="-228600" eaLnBrk="0" fontAlgn="base" hangingPunct="0">
                        <a:spcBef>
                          <a:spcPct val="20000"/>
                        </a:spcBef>
                        <a:spcAft>
                          <a:spcPct val="0"/>
                        </a:spcAft>
                        <a:defRPr>
                          <a:solidFill>
                            <a:schemeClr val="tx1"/>
                          </a:solidFill>
                          <a:latin typeface="Microsoft Sans Serif" panose="020B0604020202020204" pitchFamily="34" charset="0"/>
                        </a:defRPr>
                      </a:lvl6pPr>
                      <a:lvl7pPr marL="2971800" indent="-228600" eaLnBrk="0" fontAlgn="base" hangingPunct="0">
                        <a:spcBef>
                          <a:spcPct val="20000"/>
                        </a:spcBef>
                        <a:spcAft>
                          <a:spcPct val="0"/>
                        </a:spcAft>
                        <a:defRPr>
                          <a:solidFill>
                            <a:schemeClr val="tx1"/>
                          </a:solidFill>
                          <a:latin typeface="Microsoft Sans Serif" panose="020B0604020202020204" pitchFamily="34" charset="0"/>
                        </a:defRPr>
                      </a:lvl7pPr>
                      <a:lvl8pPr marL="3429000" indent="-228600" eaLnBrk="0" fontAlgn="base" hangingPunct="0">
                        <a:spcBef>
                          <a:spcPct val="20000"/>
                        </a:spcBef>
                        <a:spcAft>
                          <a:spcPct val="0"/>
                        </a:spcAft>
                        <a:defRPr>
                          <a:solidFill>
                            <a:schemeClr val="tx1"/>
                          </a:solidFill>
                          <a:latin typeface="Microsoft Sans Serif" panose="020B0604020202020204" pitchFamily="34" charset="0"/>
                        </a:defRPr>
                      </a:lvl8pPr>
                      <a:lvl9pPr marL="3886200" indent="-228600" eaLnBrk="0" fontAlgn="base" hangingPunct="0">
                        <a:spcBef>
                          <a:spcPct val="20000"/>
                        </a:spcBef>
                        <a:spcAft>
                          <a:spcPct val="0"/>
                        </a:spcAft>
                        <a:defRPr>
                          <a:solidFill>
                            <a:schemeClr val="tx1"/>
                          </a:solidFill>
                          <a:latin typeface="Microsoft Sans Serif"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pPr>
                      <a:endParaRPr kumimoji="0" lang="zh-CN" altLang="zh-CN" sz="2400" b="0" i="0" u="none" strike="noStrike" cap="none" normalizeH="0" baseline="0" smtClean="0">
                        <a:ln>
                          <a:noFill/>
                        </a:ln>
                        <a:solidFill>
                          <a:schemeClr val="tx1"/>
                        </a:solidFill>
                        <a:effectLst/>
                        <a:latin typeface="+mj-ea"/>
                        <a:ea typeface="等线" panose="02010600030101010101" charset="-122"/>
                      </a:endParaRPr>
                    </a:p>
                  </a:txBody>
                  <a:tcPr marL="0" marR="0" marT="0" marB="0" anchor="ctr" horzOverflow="overflow">
                    <a:lnL w="19050">
                      <a:solidFill>
                        <a:schemeClr val="tx1"/>
                      </a:solidFill>
                      <a:prstDash val="solid"/>
                    </a:lnL>
                    <a:lnR w="19050">
                      <a:solidFill>
                        <a:schemeClr val="tx1"/>
                      </a:solidFill>
                      <a:prstDash val="solid"/>
                    </a:lnR>
                    <a:lnT w="19050">
                      <a:solidFill>
                        <a:schemeClr val="tx1"/>
                      </a:solidFill>
                      <a:prstDash val="solid"/>
                    </a:lnT>
                    <a:lnB w="19050">
                      <a:solidFill>
                        <a:schemeClr val="tx1"/>
                      </a:solidFill>
                      <a:prstDash val="solid"/>
                    </a:lnB>
                    <a:lnTlToBr>
                      <a:noFill/>
                    </a:lnTlToBr>
                    <a:lnBlToTr>
                      <a:noFill/>
                    </a:lnBlToTr>
                    <a:noFill/>
                  </a:tcPr>
                </a:tc>
              </a:tr>
              <a:tr h="365760">
                <a:tc rowSpan="5">
                  <a:txBody>
                    <a:bodyPr/>
                    <a:lstStyle>
                      <a:lvl1pPr>
                        <a:spcBef>
                          <a:spcPct val="20000"/>
                        </a:spcBef>
                        <a:defRPr sz="2800">
                          <a:solidFill>
                            <a:schemeClr val="tx1"/>
                          </a:solidFill>
                          <a:latin typeface="Microsoft Sans Serif" panose="020B0604020202020204" pitchFamily="34" charset="0"/>
                        </a:defRPr>
                      </a:lvl1pPr>
                      <a:lvl2pPr marL="742950" indent="-285750">
                        <a:spcBef>
                          <a:spcPct val="20000"/>
                        </a:spcBef>
                        <a:defRPr sz="2400">
                          <a:solidFill>
                            <a:schemeClr val="tx1"/>
                          </a:solidFill>
                          <a:latin typeface="Microsoft Sans Serif" panose="020B0604020202020204" pitchFamily="34" charset="0"/>
                        </a:defRPr>
                      </a:lvl2pPr>
                      <a:lvl3pPr marL="1143000" indent="-228600">
                        <a:spcBef>
                          <a:spcPct val="20000"/>
                        </a:spcBef>
                        <a:defRPr sz="2000">
                          <a:solidFill>
                            <a:schemeClr val="tx1"/>
                          </a:solidFill>
                          <a:latin typeface="Microsoft Sans Serif" panose="020B0604020202020204" pitchFamily="34" charset="0"/>
                        </a:defRPr>
                      </a:lvl3pPr>
                      <a:lvl4pPr marL="1600200" indent="-228600">
                        <a:spcBef>
                          <a:spcPct val="20000"/>
                        </a:spcBef>
                        <a:defRPr>
                          <a:solidFill>
                            <a:schemeClr val="tx1"/>
                          </a:solidFill>
                          <a:latin typeface="Microsoft Sans Serif" panose="020B0604020202020204" pitchFamily="34" charset="0"/>
                        </a:defRPr>
                      </a:lvl4pPr>
                      <a:lvl5pPr marL="2057400" indent="-228600">
                        <a:spcBef>
                          <a:spcPct val="20000"/>
                        </a:spcBef>
                        <a:defRPr>
                          <a:solidFill>
                            <a:schemeClr val="tx1"/>
                          </a:solidFill>
                          <a:latin typeface="Microsoft Sans Serif" panose="020B0604020202020204" pitchFamily="34" charset="0"/>
                        </a:defRPr>
                      </a:lvl5pPr>
                      <a:lvl6pPr marL="2514600" indent="-228600" eaLnBrk="0" fontAlgn="base" hangingPunct="0">
                        <a:spcBef>
                          <a:spcPct val="20000"/>
                        </a:spcBef>
                        <a:spcAft>
                          <a:spcPct val="0"/>
                        </a:spcAft>
                        <a:defRPr>
                          <a:solidFill>
                            <a:schemeClr val="tx1"/>
                          </a:solidFill>
                          <a:latin typeface="Microsoft Sans Serif" panose="020B0604020202020204" pitchFamily="34" charset="0"/>
                        </a:defRPr>
                      </a:lvl6pPr>
                      <a:lvl7pPr marL="2971800" indent="-228600" eaLnBrk="0" fontAlgn="base" hangingPunct="0">
                        <a:spcBef>
                          <a:spcPct val="20000"/>
                        </a:spcBef>
                        <a:spcAft>
                          <a:spcPct val="0"/>
                        </a:spcAft>
                        <a:defRPr>
                          <a:solidFill>
                            <a:schemeClr val="tx1"/>
                          </a:solidFill>
                          <a:latin typeface="Microsoft Sans Serif" panose="020B0604020202020204" pitchFamily="34" charset="0"/>
                        </a:defRPr>
                      </a:lvl7pPr>
                      <a:lvl8pPr marL="3429000" indent="-228600" eaLnBrk="0" fontAlgn="base" hangingPunct="0">
                        <a:spcBef>
                          <a:spcPct val="20000"/>
                        </a:spcBef>
                        <a:spcAft>
                          <a:spcPct val="0"/>
                        </a:spcAft>
                        <a:defRPr>
                          <a:solidFill>
                            <a:schemeClr val="tx1"/>
                          </a:solidFill>
                          <a:latin typeface="Microsoft Sans Serif" panose="020B0604020202020204" pitchFamily="34" charset="0"/>
                        </a:defRPr>
                      </a:lvl8pPr>
                      <a:lvl9pPr marL="3886200" indent="-228600" eaLnBrk="0" fontAlgn="base" hangingPunct="0">
                        <a:spcBef>
                          <a:spcPct val="20000"/>
                        </a:spcBef>
                        <a:spcAft>
                          <a:spcPct val="0"/>
                        </a:spcAft>
                        <a:defRPr>
                          <a:solidFill>
                            <a:schemeClr val="tx1"/>
                          </a:solidFill>
                          <a:latin typeface="Microsoft Sans Serif"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zh-CN" altLang="en-US" sz="2400" b="1" i="0" u="none" strike="noStrike" cap="none" normalizeH="0" baseline="0" smtClean="0">
                          <a:ln>
                            <a:noFill/>
                          </a:ln>
                          <a:solidFill>
                            <a:schemeClr val="tx1"/>
                          </a:solidFill>
                          <a:effectLst/>
                          <a:latin typeface="Times New Roman" panose="02020603050405020304" pitchFamily="18" charset="0"/>
                          <a:ea typeface="等线" panose="02010600030101010101" charset="-122"/>
                        </a:rPr>
                        <a:t>专业主干课</a:t>
                      </a:r>
                      <a:endParaRPr kumimoji="0" lang="zh-CN" altLang="en-US" sz="2400" b="1" i="0" u="none" strike="noStrike" cap="none" normalizeH="0" baseline="0" smtClean="0">
                        <a:ln>
                          <a:noFill/>
                        </a:ln>
                        <a:solidFill>
                          <a:schemeClr val="tx1"/>
                        </a:solidFill>
                        <a:effectLst/>
                        <a:latin typeface="Times New Roman" panose="02020603050405020304" pitchFamily="18" charset="0"/>
                        <a:ea typeface="等线" panose="02010600030101010101" charset="-122"/>
                      </a:endParaRPr>
                    </a:p>
                  </a:txBody>
                  <a:tcPr marL="0" marR="0" marT="0" marB="0" vert="eaVert" anchor="ctr" horzOverflow="overflow">
                    <a:lnL w="19050">
                      <a:solidFill>
                        <a:schemeClr val="tx1"/>
                      </a:solidFill>
                      <a:prstDash val="solid"/>
                    </a:lnL>
                    <a:lnR w="19050">
                      <a:solidFill>
                        <a:schemeClr val="tx1"/>
                      </a:solidFill>
                      <a:prstDash val="solid"/>
                    </a:lnR>
                    <a:lnT w="19050">
                      <a:solidFill>
                        <a:schemeClr val="tx1"/>
                      </a:solidFill>
                      <a:prstDash val="solid"/>
                    </a:lnT>
                    <a:lnB w="19050">
                      <a:solidFill>
                        <a:schemeClr val="tx1"/>
                      </a:solidFill>
                      <a:prstDash val="solid"/>
                    </a:lnB>
                    <a:lnTlToBr>
                      <a:noFill/>
                    </a:lnTlToBr>
                    <a:lnBlToTr>
                      <a:noFill/>
                    </a:lnBlToTr>
                    <a:noFill/>
                  </a:tcPr>
                </a:tc>
                <a:tc>
                  <a:txBody>
                    <a:bodyPr/>
                    <a:lstStyle>
                      <a:lvl1pPr>
                        <a:spcBef>
                          <a:spcPct val="20000"/>
                        </a:spcBef>
                        <a:defRPr sz="2800">
                          <a:solidFill>
                            <a:schemeClr val="tx1"/>
                          </a:solidFill>
                          <a:latin typeface="Microsoft Sans Serif" panose="020B0604020202020204" pitchFamily="34" charset="0"/>
                        </a:defRPr>
                      </a:lvl1pPr>
                      <a:lvl2pPr marL="742950" indent="-285750">
                        <a:spcBef>
                          <a:spcPct val="20000"/>
                        </a:spcBef>
                        <a:defRPr sz="2400">
                          <a:solidFill>
                            <a:schemeClr val="tx1"/>
                          </a:solidFill>
                          <a:latin typeface="Microsoft Sans Serif" panose="020B0604020202020204" pitchFamily="34" charset="0"/>
                        </a:defRPr>
                      </a:lvl2pPr>
                      <a:lvl3pPr marL="1143000" indent="-228600">
                        <a:spcBef>
                          <a:spcPct val="20000"/>
                        </a:spcBef>
                        <a:defRPr sz="2000">
                          <a:solidFill>
                            <a:schemeClr val="tx1"/>
                          </a:solidFill>
                          <a:latin typeface="Microsoft Sans Serif" panose="020B0604020202020204" pitchFamily="34" charset="0"/>
                        </a:defRPr>
                      </a:lvl3pPr>
                      <a:lvl4pPr marL="1600200" indent="-228600">
                        <a:spcBef>
                          <a:spcPct val="20000"/>
                        </a:spcBef>
                        <a:defRPr>
                          <a:solidFill>
                            <a:schemeClr val="tx1"/>
                          </a:solidFill>
                          <a:latin typeface="Microsoft Sans Serif" panose="020B0604020202020204" pitchFamily="34" charset="0"/>
                        </a:defRPr>
                      </a:lvl4pPr>
                      <a:lvl5pPr marL="2057400" indent="-228600">
                        <a:spcBef>
                          <a:spcPct val="20000"/>
                        </a:spcBef>
                        <a:defRPr>
                          <a:solidFill>
                            <a:schemeClr val="tx1"/>
                          </a:solidFill>
                          <a:latin typeface="Microsoft Sans Serif" panose="020B0604020202020204" pitchFamily="34" charset="0"/>
                        </a:defRPr>
                      </a:lvl5pPr>
                      <a:lvl6pPr marL="2514600" indent="-228600" eaLnBrk="0" fontAlgn="base" hangingPunct="0">
                        <a:spcBef>
                          <a:spcPct val="20000"/>
                        </a:spcBef>
                        <a:spcAft>
                          <a:spcPct val="0"/>
                        </a:spcAft>
                        <a:defRPr>
                          <a:solidFill>
                            <a:schemeClr val="tx1"/>
                          </a:solidFill>
                          <a:latin typeface="Microsoft Sans Serif" panose="020B0604020202020204" pitchFamily="34" charset="0"/>
                        </a:defRPr>
                      </a:lvl6pPr>
                      <a:lvl7pPr marL="2971800" indent="-228600" eaLnBrk="0" fontAlgn="base" hangingPunct="0">
                        <a:spcBef>
                          <a:spcPct val="20000"/>
                        </a:spcBef>
                        <a:spcAft>
                          <a:spcPct val="0"/>
                        </a:spcAft>
                        <a:defRPr>
                          <a:solidFill>
                            <a:schemeClr val="tx1"/>
                          </a:solidFill>
                          <a:latin typeface="Microsoft Sans Serif" panose="020B0604020202020204" pitchFamily="34" charset="0"/>
                        </a:defRPr>
                      </a:lvl7pPr>
                      <a:lvl8pPr marL="3429000" indent="-228600" eaLnBrk="0" fontAlgn="base" hangingPunct="0">
                        <a:spcBef>
                          <a:spcPct val="20000"/>
                        </a:spcBef>
                        <a:spcAft>
                          <a:spcPct val="0"/>
                        </a:spcAft>
                        <a:defRPr>
                          <a:solidFill>
                            <a:schemeClr val="tx1"/>
                          </a:solidFill>
                          <a:latin typeface="Microsoft Sans Serif" panose="020B0604020202020204" pitchFamily="34" charset="0"/>
                        </a:defRPr>
                      </a:lvl8pPr>
                      <a:lvl9pPr marL="3886200" indent="-228600" eaLnBrk="0" fontAlgn="base" hangingPunct="0">
                        <a:spcBef>
                          <a:spcPct val="20000"/>
                        </a:spcBef>
                        <a:spcAft>
                          <a:spcPct val="0"/>
                        </a:spcAft>
                        <a:defRPr>
                          <a:solidFill>
                            <a:schemeClr val="tx1"/>
                          </a:solidFill>
                          <a:latin typeface="Microsoft Sans Serif"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zh-CN" altLang="zh-CN" sz="2400" b="0" i="0" u="none" strike="noStrike" cap="none" normalizeH="0" baseline="0" smtClean="0">
                          <a:ln>
                            <a:noFill/>
                          </a:ln>
                          <a:solidFill>
                            <a:schemeClr val="tx1"/>
                          </a:solidFill>
                          <a:effectLst/>
                          <a:latin typeface="Times New Roman" panose="02020603050405020304" pitchFamily="18" charset="0"/>
                          <a:ea typeface="等线" panose="02010600030101010101" charset="-122"/>
                        </a:rPr>
                        <a:t>知识产权法</a:t>
                      </a:r>
                      <a:endParaRPr kumimoji="0" lang="zh-CN" altLang="zh-CN" sz="2400" b="0" i="0" u="none" strike="noStrike" cap="none" normalizeH="0" baseline="0" smtClean="0">
                        <a:ln>
                          <a:noFill/>
                        </a:ln>
                        <a:solidFill>
                          <a:schemeClr val="tx1"/>
                        </a:solidFill>
                        <a:effectLst/>
                        <a:latin typeface="Times New Roman" panose="02020603050405020304" pitchFamily="18" charset="0"/>
                        <a:ea typeface="等线" panose="02010600030101010101" charset="-122"/>
                      </a:endParaRPr>
                    </a:p>
                  </a:txBody>
                  <a:tcPr marL="31991" marR="31991" marT="0" marB="0" anchor="ctr" horzOverflow="overflow">
                    <a:lnL w="19050">
                      <a:solidFill>
                        <a:schemeClr val="tx1"/>
                      </a:solidFill>
                      <a:prstDash val="solid"/>
                    </a:lnL>
                    <a:lnR w="19050">
                      <a:solidFill>
                        <a:schemeClr val="tx1"/>
                      </a:solidFill>
                      <a:prstDash val="solid"/>
                    </a:lnR>
                    <a:lnT w="19050">
                      <a:solidFill>
                        <a:schemeClr val="tx1"/>
                      </a:solidFill>
                      <a:prstDash val="solid"/>
                    </a:lnT>
                    <a:lnB w="19050">
                      <a:solidFill>
                        <a:schemeClr val="tx1"/>
                      </a:solidFill>
                      <a:prstDash val="solid"/>
                    </a:lnB>
                    <a:lnTlToBr>
                      <a:noFill/>
                    </a:lnTlToBr>
                    <a:lnBlToTr>
                      <a:noFill/>
                    </a:lnBlToTr>
                    <a:noFill/>
                  </a:tcPr>
                </a:tc>
                <a:tc>
                  <a:txBody>
                    <a:bodyPr/>
                    <a:lstStyle>
                      <a:lvl1pPr>
                        <a:spcBef>
                          <a:spcPct val="20000"/>
                        </a:spcBef>
                        <a:defRPr sz="2800">
                          <a:solidFill>
                            <a:schemeClr val="tx1"/>
                          </a:solidFill>
                          <a:latin typeface="Microsoft Sans Serif" panose="020B0604020202020204" pitchFamily="34" charset="0"/>
                        </a:defRPr>
                      </a:lvl1pPr>
                      <a:lvl2pPr marL="742950" indent="-285750">
                        <a:spcBef>
                          <a:spcPct val="20000"/>
                        </a:spcBef>
                        <a:defRPr sz="2400">
                          <a:solidFill>
                            <a:schemeClr val="tx1"/>
                          </a:solidFill>
                          <a:latin typeface="Microsoft Sans Serif" panose="020B0604020202020204" pitchFamily="34" charset="0"/>
                        </a:defRPr>
                      </a:lvl2pPr>
                      <a:lvl3pPr marL="1143000" indent="-228600">
                        <a:spcBef>
                          <a:spcPct val="20000"/>
                        </a:spcBef>
                        <a:defRPr sz="2000">
                          <a:solidFill>
                            <a:schemeClr val="tx1"/>
                          </a:solidFill>
                          <a:latin typeface="Microsoft Sans Serif" panose="020B0604020202020204" pitchFamily="34" charset="0"/>
                        </a:defRPr>
                      </a:lvl3pPr>
                      <a:lvl4pPr marL="1600200" indent="-228600">
                        <a:spcBef>
                          <a:spcPct val="20000"/>
                        </a:spcBef>
                        <a:defRPr>
                          <a:solidFill>
                            <a:schemeClr val="tx1"/>
                          </a:solidFill>
                          <a:latin typeface="Microsoft Sans Serif" panose="020B0604020202020204" pitchFamily="34" charset="0"/>
                        </a:defRPr>
                      </a:lvl4pPr>
                      <a:lvl5pPr marL="2057400" indent="-228600">
                        <a:spcBef>
                          <a:spcPct val="20000"/>
                        </a:spcBef>
                        <a:defRPr>
                          <a:solidFill>
                            <a:schemeClr val="tx1"/>
                          </a:solidFill>
                          <a:latin typeface="Microsoft Sans Serif" panose="020B0604020202020204" pitchFamily="34" charset="0"/>
                        </a:defRPr>
                      </a:lvl5pPr>
                      <a:lvl6pPr marL="2514600" indent="-228600" eaLnBrk="0" fontAlgn="base" hangingPunct="0">
                        <a:spcBef>
                          <a:spcPct val="20000"/>
                        </a:spcBef>
                        <a:spcAft>
                          <a:spcPct val="0"/>
                        </a:spcAft>
                        <a:defRPr>
                          <a:solidFill>
                            <a:schemeClr val="tx1"/>
                          </a:solidFill>
                          <a:latin typeface="Microsoft Sans Serif" panose="020B0604020202020204" pitchFamily="34" charset="0"/>
                        </a:defRPr>
                      </a:lvl6pPr>
                      <a:lvl7pPr marL="2971800" indent="-228600" eaLnBrk="0" fontAlgn="base" hangingPunct="0">
                        <a:spcBef>
                          <a:spcPct val="20000"/>
                        </a:spcBef>
                        <a:spcAft>
                          <a:spcPct val="0"/>
                        </a:spcAft>
                        <a:defRPr>
                          <a:solidFill>
                            <a:schemeClr val="tx1"/>
                          </a:solidFill>
                          <a:latin typeface="Microsoft Sans Serif" panose="020B0604020202020204" pitchFamily="34" charset="0"/>
                        </a:defRPr>
                      </a:lvl7pPr>
                      <a:lvl8pPr marL="3429000" indent="-228600" eaLnBrk="0" fontAlgn="base" hangingPunct="0">
                        <a:spcBef>
                          <a:spcPct val="20000"/>
                        </a:spcBef>
                        <a:spcAft>
                          <a:spcPct val="0"/>
                        </a:spcAft>
                        <a:defRPr>
                          <a:solidFill>
                            <a:schemeClr val="tx1"/>
                          </a:solidFill>
                          <a:latin typeface="Microsoft Sans Serif" panose="020B0604020202020204" pitchFamily="34" charset="0"/>
                        </a:defRPr>
                      </a:lvl8pPr>
                      <a:lvl9pPr marL="3886200" indent="-228600" eaLnBrk="0" fontAlgn="base" hangingPunct="0">
                        <a:spcBef>
                          <a:spcPct val="20000"/>
                        </a:spcBef>
                        <a:spcAft>
                          <a:spcPct val="0"/>
                        </a:spcAft>
                        <a:defRPr>
                          <a:solidFill>
                            <a:schemeClr val="tx1"/>
                          </a:solidFill>
                          <a:latin typeface="Microsoft Sans Serif"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2400" b="0" i="0" u="none" strike="noStrike" cap="none" normalizeH="0" baseline="0" smtClean="0">
                          <a:ln>
                            <a:noFill/>
                          </a:ln>
                          <a:solidFill>
                            <a:schemeClr val="tx1"/>
                          </a:solidFill>
                          <a:effectLst/>
                          <a:latin typeface="Times New Roman" panose="02020603050405020304" pitchFamily="18" charset="0"/>
                          <a:ea typeface="等线" panose="02010600030101010101" charset="-122"/>
                        </a:rPr>
                        <a:t>2</a:t>
                      </a:r>
                      <a:endParaRPr kumimoji="0" lang="en-US" altLang="zh-CN" sz="2400" b="0" i="0" u="none" strike="noStrike" cap="none" normalizeH="0" baseline="0" smtClean="0">
                        <a:ln>
                          <a:noFill/>
                        </a:ln>
                        <a:solidFill>
                          <a:schemeClr val="tx1"/>
                        </a:solidFill>
                        <a:effectLst/>
                        <a:latin typeface="Times New Roman" panose="02020603050405020304" pitchFamily="18" charset="0"/>
                        <a:ea typeface="等线" panose="02010600030101010101" charset="-122"/>
                      </a:endParaRPr>
                    </a:p>
                  </a:txBody>
                  <a:tcPr marL="0" marR="0" marT="0" marB="0" anchor="ctr" horzOverflow="overflow">
                    <a:lnL w="19050">
                      <a:solidFill>
                        <a:schemeClr val="tx1"/>
                      </a:solidFill>
                      <a:prstDash val="solid"/>
                    </a:lnL>
                    <a:lnR w="19050">
                      <a:solidFill>
                        <a:schemeClr val="tx1"/>
                      </a:solidFill>
                      <a:prstDash val="solid"/>
                    </a:lnR>
                    <a:lnT w="19050">
                      <a:solidFill>
                        <a:schemeClr val="tx1"/>
                      </a:solidFill>
                      <a:prstDash val="solid"/>
                    </a:lnT>
                    <a:lnB w="19050">
                      <a:solidFill>
                        <a:schemeClr val="tx1"/>
                      </a:solidFill>
                      <a:prstDash val="solid"/>
                    </a:lnB>
                    <a:lnTlToBr>
                      <a:noFill/>
                    </a:lnTlToBr>
                    <a:lnBlToTr>
                      <a:noFill/>
                    </a:lnBlToTr>
                    <a:noFill/>
                  </a:tcPr>
                </a:tc>
                <a:tc>
                  <a:txBody>
                    <a:bodyPr/>
                    <a:lstStyle>
                      <a:lvl1pPr>
                        <a:spcBef>
                          <a:spcPct val="20000"/>
                        </a:spcBef>
                        <a:defRPr sz="2800">
                          <a:solidFill>
                            <a:schemeClr val="tx1"/>
                          </a:solidFill>
                          <a:latin typeface="Microsoft Sans Serif" panose="020B0604020202020204" pitchFamily="34" charset="0"/>
                        </a:defRPr>
                      </a:lvl1pPr>
                      <a:lvl2pPr marL="742950" indent="-285750">
                        <a:spcBef>
                          <a:spcPct val="20000"/>
                        </a:spcBef>
                        <a:defRPr sz="2400">
                          <a:solidFill>
                            <a:schemeClr val="tx1"/>
                          </a:solidFill>
                          <a:latin typeface="Microsoft Sans Serif" panose="020B0604020202020204" pitchFamily="34" charset="0"/>
                        </a:defRPr>
                      </a:lvl2pPr>
                      <a:lvl3pPr marL="1143000" indent="-228600">
                        <a:spcBef>
                          <a:spcPct val="20000"/>
                        </a:spcBef>
                        <a:defRPr sz="2000">
                          <a:solidFill>
                            <a:schemeClr val="tx1"/>
                          </a:solidFill>
                          <a:latin typeface="Microsoft Sans Serif" panose="020B0604020202020204" pitchFamily="34" charset="0"/>
                        </a:defRPr>
                      </a:lvl3pPr>
                      <a:lvl4pPr marL="1600200" indent="-228600">
                        <a:spcBef>
                          <a:spcPct val="20000"/>
                        </a:spcBef>
                        <a:defRPr>
                          <a:solidFill>
                            <a:schemeClr val="tx1"/>
                          </a:solidFill>
                          <a:latin typeface="Microsoft Sans Serif" panose="020B0604020202020204" pitchFamily="34" charset="0"/>
                        </a:defRPr>
                      </a:lvl4pPr>
                      <a:lvl5pPr marL="2057400" indent="-228600">
                        <a:spcBef>
                          <a:spcPct val="20000"/>
                        </a:spcBef>
                        <a:defRPr>
                          <a:solidFill>
                            <a:schemeClr val="tx1"/>
                          </a:solidFill>
                          <a:latin typeface="Microsoft Sans Serif" panose="020B0604020202020204" pitchFamily="34" charset="0"/>
                        </a:defRPr>
                      </a:lvl5pPr>
                      <a:lvl6pPr marL="2514600" indent="-228600" eaLnBrk="0" fontAlgn="base" hangingPunct="0">
                        <a:spcBef>
                          <a:spcPct val="20000"/>
                        </a:spcBef>
                        <a:spcAft>
                          <a:spcPct val="0"/>
                        </a:spcAft>
                        <a:defRPr>
                          <a:solidFill>
                            <a:schemeClr val="tx1"/>
                          </a:solidFill>
                          <a:latin typeface="Microsoft Sans Serif" panose="020B0604020202020204" pitchFamily="34" charset="0"/>
                        </a:defRPr>
                      </a:lvl6pPr>
                      <a:lvl7pPr marL="2971800" indent="-228600" eaLnBrk="0" fontAlgn="base" hangingPunct="0">
                        <a:spcBef>
                          <a:spcPct val="20000"/>
                        </a:spcBef>
                        <a:spcAft>
                          <a:spcPct val="0"/>
                        </a:spcAft>
                        <a:defRPr>
                          <a:solidFill>
                            <a:schemeClr val="tx1"/>
                          </a:solidFill>
                          <a:latin typeface="Microsoft Sans Serif" panose="020B0604020202020204" pitchFamily="34" charset="0"/>
                        </a:defRPr>
                      </a:lvl7pPr>
                      <a:lvl8pPr marL="3429000" indent="-228600" eaLnBrk="0" fontAlgn="base" hangingPunct="0">
                        <a:spcBef>
                          <a:spcPct val="20000"/>
                        </a:spcBef>
                        <a:spcAft>
                          <a:spcPct val="0"/>
                        </a:spcAft>
                        <a:defRPr>
                          <a:solidFill>
                            <a:schemeClr val="tx1"/>
                          </a:solidFill>
                          <a:latin typeface="Microsoft Sans Serif" panose="020B0604020202020204" pitchFamily="34" charset="0"/>
                        </a:defRPr>
                      </a:lvl8pPr>
                      <a:lvl9pPr marL="3886200" indent="-228600" eaLnBrk="0" fontAlgn="base" hangingPunct="0">
                        <a:spcBef>
                          <a:spcPct val="20000"/>
                        </a:spcBef>
                        <a:spcAft>
                          <a:spcPct val="0"/>
                        </a:spcAft>
                        <a:defRPr>
                          <a:solidFill>
                            <a:schemeClr val="tx1"/>
                          </a:solidFill>
                          <a:latin typeface="Microsoft Sans Serif"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2400" b="0" i="0" u="none" strike="noStrike" cap="none" normalizeH="0" baseline="0" smtClean="0">
                          <a:ln>
                            <a:noFill/>
                          </a:ln>
                          <a:solidFill>
                            <a:schemeClr val="tx1"/>
                          </a:solidFill>
                          <a:effectLst/>
                          <a:latin typeface="Times New Roman" panose="02020603050405020304" pitchFamily="18" charset="0"/>
                          <a:ea typeface="等线" panose="02010600030101010101" charset="-122"/>
                        </a:rPr>
                        <a:t>32</a:t>
                      </a:r>
                      <a:endParaRPr kumimoji="0" lang="en-US" altLang="zh-CN" sz="2400" b="0" i="0" u="none" strike="noStrike" cap="none" normalizeH="0" baseline="0" smtClean="0">
                        <a:ln>
                          <a:noFill/>
                        </a:ln>
                        <a:solidFill>
                          <a:schemeClr val="tx1"/>
                        </a:solidFill>
                        <a:effectLst/>
                        <a:latin typeface="Times New Roman" panose="02020603050405020304" pitchFamily="18" charset="0"/>
                        <a:ea typeface="等线" panose="02010600030101010101" charset="-122"/>
                      </a:endParaRPr>
                    </a:p>
                  </a:txBody>
                  <a:tcPr marL="0" marR="0" marT="0" marB="0" anchor="ctr" horzOverflow="overflow">
                    <a:lnL w="19050">
                      <a:solidFill>
                        <a:schemeClr val="tx1"/>
                      </a:solidFill>
                      <a:prstDash val="solid"/>
                    </a:lnL>
                    <a:lnR w="19050">
                      <a:solidFill>
                        <a:schemeClr val="tx1"/>
                      </a:solidFill>
                      <a:prstDash val="solid"/>
                    </a:lnR>
                    <a:lnT w="19050">
                      <a:solidFill>
                        <a:schemeClr val="tx1"/>
                      </a:solidFill>
                      <a:prstDash val="solid"/>
                    </a:lnT>
                    <a:lnB w="19050">
                      <a:solidFill>
                        <a:schemeClr val="tx1"/>
                      </a:solidFill>
                      <a:prstDash val="solid"/>
                    </a:lnB>
                    <a:lnTlToBr>
                      <a:noFill/>
                    </a:lnTlToBr>
                    <a:lnBlToTr>
                      <a:noFill/>
                    </a:lnBlToTr>
                    <a:noFill/>
                  </a:tcPr>
                </a:tc>
                <a:tc>
                  <a:txBody>
                    <a:bodyPr/>
                    <a:lstStyle>
                      <a:lvl1pPr>
                        <a:spcBef>
                          <a:spcPct val="20000"/>
                        </a:spcBef>
                        <a:defRPr sz="2800">
                          <a:solidFill>
                            <a:schemeClr val="tx1"/>
                          </a:solidFill>
                          <a:latin typeface="Microsoft Sans Serif" panose="020B0604020202020204" pitchFamily="34" charset="0"/>
                        </a:defRPr>
                      </a:lvl1pPr>
                      <a:lvl2pPr marL="742950" indent="-285750">
                        <a:spcBef>
                          <a:spcPct val="20000"/>
                        </a:spcBef>
                        <a:defRPr sz="2400">
                          <a:solidFill>
                            <a:schemeClr val="tx1"/>
                          </a:solidFill>
                          <a:latin typeface="Microsoft Sans Serif" panose="020B0604020202020204" pitchFamily="34" charset="0"/>
                        </a:defRPr>
                      </a:lvl2pPr>
                      <a:lvl3pPr marL="1143000" indent="-228600">
                        <a:spcBef>
                          <a:spcPct val="20000"/>
                        </a:spcBef>
                        <a:defRPr sz="2000">
                          <a:solidFill>
                            <a:schemeClr val="tx1"/>
                          </a:solidFill>
                          <a:latin typeface="Microsoft Sans Serif" panose="020B0604020202020204" pitchFamily="34" charset="0"/>
                        </a:defRPr>
                      </a:lvl3pPr>
                      <a:lvl4pPr marL="1600200" indent="-228600">
                        <a:spcBef>
                          <a:spcPct val="20000"/>
                        </a:spcBef>
                        <a:defRPr>
                          <a:solidFill>
                            <a:schemeClr val="tx1"/>
                          </a:solidFill>
                          <a:latin typeface="Microsoft Sans Serif" panose="020B0604020202020204" pitchFamily="34" charset="0"/>
                        </a:defRPr>
                      </a:lvl4pPr>
                      <a:lvl5pPr marL="2057400" indent="-228600">
                        <a:spcBef>
                          <a:spcPct val="20000"/>
                        </a:spcBef>
                        <a:defRPr>
                          <a:solidFill>
                            <a:schemeClr val="tx1"/>
                          </a:solidFill>
                          <a:latin typeface="Microsoft Sans Serif" panose="020B0604020202020204" pitchFamily="34" charset="0"/>
                        </a:defRPr>
                      </a:lvl5pPr>
                      <a:lvl6pPr marL="2514600" indent="-228600" eaLnBrk="0" fontAlgn="base" hangingPunct="0">
                        <a:spcBef>
                          <a:spcPct val="20000"/>
                        </a:spcBef>
                        <a:spcAft>
                          <a:spcPct val="0"/>
                        </a:spcAft>
                        <a:defRPr>
                          <a:solidFill>
                            <a:schemeClr val="tx1"/>
                          </a:solidFill>
                          <a:latin typeface="Microsoft Sans Serif" panose="020B0604020202020204" pitchFamily="34" charset="0"/>
                        </a:defRPr>
                      </a:lvl6pPr>
                      <a:lvl7pPr marL="2971800" indent="-228600" eaLnBrk="0" fontAlgn="base" hangingPunct="0">
                        <a:spcBef>
                          <a:spcPct val="20000"/>
                        </a:spcBef>
                        <a:spcAft>
                          <a:spcPct val="0"/>
                        </a:spcAft>
                        <a:defRPr>
                          <a:solidFill>
                            <a:schemeClr val="tx1"/>
                          </a:solidFill>
                          <a:latin typeface="Microsoft Sans Serif" panose="020B0604020202020204" pitchFamily="34" charset="0"/>
                        </a:defRPr>
                      </a:lvl7pPr>
                      <a:lvl8pPr marL="3429000" indent="-228600" eaLnBrk="0" fontAlgn="base" hangingPunct="0">
                        <a:spcBef>
                          <a:spcPct val="20000"/>
                        </a:spcBef>
                        <a:spcAft>
                          <a:spcPct val="0"/>
                        </a:spcAft>
                        <a:defRPr>
                          <a:solidFill>
                            <a:schemeClr val="tx1"/>
                          </a:solidFill>
                          <a:latin typeface="Microsoft Sans Serif" panose="020B0604020202020204" pitchFamily="34" charset="0"/>
                        </a:defRPr>
                      </a:lvl8pPr>
                      <a:lvl9pPr marL="3886200" indent="-228600" eaLnBrk="0" fontAlgn="base" hangingPunct="0">
                        <a:spcBef>
                          <a:spcPct val="20000"/>
                        </a:spcBef>
                        <a:spcAft>
                          <a:spcPct val="0"/>
                        </a:spcAft>
                        <a:defRPr>
                          <a:solidFill>
                            <a:schemeClr val="tx1"/>
                          </a:solidFill>
                          <a:latin typeface="Microsoft Sans Serif"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2400" b="0" i="0" u="none" strike="noStrike" cap="none" normalizeH="0" baseline="0" smtClean="0">
                          <a:ln>
                            <a:noFill/>
                          </a:ln>
                          <a:solidFill>
                            <a:schemeClr val="tx1"/>
                          </a:solidFill>
                          <a:effectLst/>
                          <a:latin typeface="Times New Roman" panose="02020603050405020304" pitchFamily="18" charset="0"/>
                          <a:ea typeface="等线" panose="02010600030101010101" charset="-122"/>
                          <a:cs typeface="+mj-ea"/>
                        </a:rPr>
                        <a:t> </a:t>
                      </a:r>
                      <a:r>
                        <a:rPr kumimoji="0" lang="zh-CN" altLang="en-US" sz="2400" b="0" i="0" u="none" strike="noStrike" cap="none" normalizeH="0" baseline="0" smtClean="0">
                          <a:ln>
                            <a:noFill/>
                          </a:ln>
                          <a:solidFill>
                            <a:schemeClr val="tx1"/>
                          </a:solidFill>
                          <a:effectLst/>
                          <a:latin typeface="Times New Roman" panose="02020603050405020304" pitchFamily="18" charset="0"/>
                          <a:ea typeface="等线" panose="02010600030101010101" charset="-122"/>
                          <a:cs typeface="+mj-ea"/>
                        </a:rPr>
                        <a:t>三</a:t>
                      </a:r>
                      <a:endParaRPr kumimoji="0" lang="zh-CN" altLang="zh-CN" sz="2400" b="0" i="0" u="none" strike="noStrike" cap="none" normalizeH="0" baseline="0" smtClean="0">
                        <a:ln>
                          <a:noFill/>
                        </a:ln>
                        <a:solidFill>
                          <a:schemeClr val="tx1"/>
                        </a:solidFill>
                        <a:effectLst/>
                        <a:latin typeface="Times New Roman" panose="02020603050405020304" pitchFamily="18" charset="0"/>
                        <a:ea typeface="等线" panose="02010600030101010101" charset="-122"/>
                        <a:cs typeface="+mj-ea"/>
                      </a:endParaRPr>
                    </a:p>
                  </a:txBody>
                  <a:tcPr marL="0" marR="0" marT="0" marB="0" anchor="ctr" horzOverflow="overflow">
                    <a:lnL w="19050">
                      <a:solidFill>
                        <a:schemeClr val="tx1"/>
                      </a:solidFill>
                      <a:prstDash val="solid"/>
                    </a:lnL>
                    <a:lnR w="19050">
                      <a:solidFill>
                        <a:schemeClr val="tx1"/>
                      </a:solidFill>
                      <a:prstDash val="solid"/>
                    </a:lnR>
                    <a:lnT w="19050">
                      <a:solidFill>
                        <a:schemeClr val="tx1"/>
                      </a:solidFill>
                      <a:prstDash val="solid"/>
                    </a:lnT>
                    <a:lnB w="19050">
                      <a:solidFill>
                        <a:schemeClr val="tx1"/>
                      </a:solidFill>
                      <a:prstDash val="solid"/>
                    </a:lnB>
                    <a:lnTlToBr>
                      <a:noFill/>
                    </a:lnTlToBr>
                    <a:lnBlToTr>
                      <a:noFill/>
                    </a:lnBlToTr>
                    <a:noFill/>
                  </a:tcPr>
                </a:tc>
                <a:tc>
                  <a:txBody>
                    <a:bodyPr/>
                    <a:lstStyle>
                      <a:lvl1pPr>
                        <a:spcBef>
                          <a:spcPct val="20000"/>
                        </a:spcBef>
                        <a:defRPr sz="2800">
                          <a:solidFill>
                            <a:schemeClr val="tx1"/>
                          </a:solidFill>
                          <a:latin typeface="Microsoft Sans Serif" panose="020B0604020202020204" pitchFamily="34" charset="0"/>
                        </a:defRPr>
                      </a:lvl1pPr>
                      <a:lvl2pPr marL="742950" indent="-285750">
                        <a:spcBef>
                          <a:spcPct val="20000"/>
                        </a:spcBef>
                        <a:defRPr sz="2400">
                          <a:solidFill>
                            <a:schemeClr val="tx1"/>
                          </a:solidFill>
                          <a:latin typeface="Microsoft Sans Serif" panose="020B0604020202020204" pitchFamily="34" charset="0"/>
                        </a:defRPr>
                      </a:lvl2pPr>
                      <a:lvl3pPr marL="1143000" indent="-228600">
                        <a:spcBef>
                          <a:spcPct val="20000"/>
                        </a:spcBef>
                        <a:defRPr sz="2000">
                          <a:solidFill>
                            <a:schemeClr val="tx1"/>
                          </a:solidFill>
                          <a:latin typeface="Microsoft Sans Serif" panose="020B0604020202020204" pitchFamily="34" charset="0"/>
                        </a:defRPr>
                      </a:lvl3pPr>
                      <a:lvl4pPr marL="1600200" indent="-228600">
                        <a:spcBef>
                          <a:spcPct val="20000"/>
                        </a:spcBef>
                        <a:defRPr>
                          <a:solidFill>
                            <a:schemeClr val="tx1"/>
                          </a:solidFill>
                          <a:latin typeface="Microsoft Sans Serif" panose="020B0604020202020204" pitchFamily="34" charset="0"/>
                        </a:defRPr>
                      </a:lvl4pPr>
                      <a:lvl5pPr marL="2057400" indent="-228600">
                        <a:spcBef>
                          <a:spcPct val="20000"/>
                        </a:spcBef>
                        <a:defRPr>
                          <a:solidFill>
                            <a:schemeClr val="tx1"/>
                          </a:solidFill>
                          <a:latin typeface="Microsoft Sans Serif" panose="020B0604020202020204" pitchFamily="34" charset="0"/>
                        </a:defRPr>
                      </a:lvl5pPr>
                      <a:lvl6pPr marL="2514600" indent="-228600" eaLnBrk="0" fontAlgn="base" hangingPunct="0">
                        <a:spcBef>
                          <a:spcPct val="20000"/>
                        </a:spcBef>
                        <a:spcAft>
                          <a:spcPct val="0"/>
                        </a:spcAft>
                        <a:defRPr>
                          <a:solidFill>
                            <a:schemeClr val="tx1"/>
                          </a:solidFill>
                          <a:latin typeface="Microsoft Sans Serif" panose="020B0604020202020204" pitchFamily="34" charset="0"/>
                        </a:defRPr>
                      </a:lvl6pPr>
                      <a:lvl7pPr marL="2971800" indent="-228600" eaLnBrk="0" fontAlgn="base" hangingPunct="0">
                        <a:spcBef>
                          <a:spcPct val="20000"/>
                        </a:spcBef>
                        <a:spcAft>
                          <a:spcPct val="0"/>
                        </a:spcAft>
                        <a:defRPr>
                          <a:solidFill>
                            <a:schemeClr val="tx1"/>
                          </a:solidFill>
                          <a:latin typeface="Microsoft Sans Serif" panose="020B0604020202020204" pitchFamily="34" charset="0"/>
                        </a:defRPr>
                      </a:lvl7pPr>
                      <a:lvl8pPr marL="3429000" indent="-228600" eaLnBrk="0" fontAlgn="base" hangingPunct="0">
                        <a:spcBef>
                          <a:spcPct val="20000"/>
                        </a:spcBef>
                        <a:spcAft>
                          <a:spcPct val="0"/>
                        </a:spcAft>
                        <a:defRPr>
                          <a:solidFill>
                            <a:schemeClr val="tx1"/>
                          </a:solidFill>
                          <a:latin typeface="Microsoft Sans Serif" panose="020B0604020202020204" pitchFamily="34" charset="0"/>
                        </a:defRPr>
                      </a:lvl8pPr>
                      <a:lvl9pPr marL="3886200" indent="-228600" eaLnBrk="0" fontAlgn="base" hangingPunct="0">
                        <a:spcBef>
                          <a:spcPct val="20000"/>
                        </a:spcBef>
                        <a:spcAft>
                          <a:spcPct val="0"/>
                        </a:spcAft>
                        <a:defRPr>
                          <a:solidFill>
                            <a:schemeClr val="tx1"/>
                          </a:solidFill>
                          <a:latin typeface="Microsoft Sans Serif"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zh-CN" altLang="en-US" sz="2400" b="0" i="0" u="none" strike="noStrike" cap="none" normalizeH="0" baseline="0" smtClean="0">
                          <a:ln>
                            <a:noFill/>
                          </a:ln>
                          <a:solidFill>
                            <a:schemeClr val="tx1"/>
                          </a:solidFill>
                          <a:effectLst/>
                          <a:latin typeface="Times New Roman" panose="02020603050405020304" pitchFamily="18" charset="0"/>
                          <a:ea typeface="等线" panose="02010600030101010101" charset="-122"/>
                        </a:rPr>
                        <a:t>郭</a:t>
                      </a:r>
                      <a:r>
                        <a:rPr kumimoji="0" lang="en-US" altLang="zh-CN" sz="2400" b="0" i="0" u="none" strike="noStrike" cap="none" normalizeH="0" baseline="0" smtClean="0">
                          <a:ln>
                            <a:noFill/>
                          </a:ln>
                          <a:solidFill>
                            <a:schemeClr val="tx1"/>
                          </a:solidFill>
                          <a:effectLst/>
                          <a:latin typeface="Times New Roman" panose="02020603050405020304" pitchFamily="18" charset="0"/>
                          <a:ea typeface="等线" panose="02010600030101010101" charset="-122"/>
                        </a:rPr>
                        <a:t>  </a:t>
                      </a:r>
                      <a:r>
                        <a:rPr kumimoji="0" lang="zh-CN" altLang="en-US" sz="2400" b="0" i="0" u="none" strike="noStrike" cap="none" normalizeH="0" baseline="0" smtClean="0">
                          <a:ln>
                            <a:noFill/>
                          </a:ln>
                          <a:solidFill>
                            <a:schemeClr val="tx1"/>
                          </a:solidFill>
                          <a:effectLst/>
                          <a:latin typeface="Times New Roman" panose="02020603050405020304" pitchFamily="18" charset="0"/>
                          <a:ea typeface="等线" panose="02010600030101010101" charset="-122"/>
                        </a:rPr>
                        <a:t>威</a:t>
                      </a:r>
                      <a:endParaRPr kumimoji="0" lang="zh-CN" altLang="en-US" sz="2400" b="0" i="0" u="none" strike="noStrike" cap="none" normalizeH="0" baseline="0" smtClean="0">
                        <a:ln>
                          <a:noFill/>
                        </a:ln>
                        <a:solidFill>
                          <a:schemeClr val="tx1"/>
                        </a:solidFill>
                        <a:effectLst/>
                        <a:latin typeface="Times New Roman" panose="02020603050405020304" pitchFamily="18" charset="0"/>
                        <a:ea typeface="等线" panose="02010600030101010101" charset="-122"/>
                      </a:endParaRPr>
                    </a:p>
                  </a:txBody>
                  <a:tcPr marL="0" marR="0" marT="0" marB="0" anchor="ctr" horzOverflow="overflow">
                    <a:lnL w="19050">
                      <a:solidFill>
                        <a:schemeClr val="tx1"/>
                      </a:solidFill>
                      <a:prstDash val="solid"/>
                    </a:lnL>
                    <a:lnR w="19050">
                      <a:solidFill>
                        <a:schemeClr val="tx1"/>
                      </a:solidFill>
                      <a:prstDash val="solid"/>
                    </a:lnR>
                    <a:lnT w="19050">
                      <a:solidFill>
                        <a:schemeClr val="tx1"/>
                      </a:solidFill>
                      <a:prstDash val="solid"/>
                    </a:lnT>
                    <a:lnB w="19050">
                      <a:solidFill>
                        <a:schemeClr val="tx1"/>
                      </a:solidFill>
                      <a:prstDash val="solid"/>
                    </a:lnB>
                    <a:lnTlToBr>
                      <a:noFill/>
                    </a:lnTlToBr>
                    <a:lnBlToTr>
                      <a:noFill/>
                    </a:lnBlToTr>
                    <a:noFill/>
                  </a:tcPr>
                </a:tc>
              </a:tr>
              <a:tr h="365760">
                <a:tc vMerge="1">
                  <a:tcPr>
                    <a:lnL w="19050">
                      <a:solidFill>
                        <a:schemeClr val="tx1"/>
                      </a:solidFill>
                      <a:prstDash val="solid"/>
                    </a:lnL>
                    <a:lnR w="19050">
                      <a:solidFill>
                        <a:schemeClr val="tx1"/>
                      </a:solidFill>
                      <a:prstDash val="solid"/>
                    </a:lnR>
                  </a:tcPr>
                </a:tc>
                <a:tc>
                  <a:txBody>
                    <a:bodyPr/>
                    <a:lstStyle>
                      <a:lvl1pPr>
                        <a:spcBef>
                          <a:spcPct val="20000"/>
                        </a:spcBef>
                        <a:defRPr sz="2800">
                          <a:solidFill>
                            <a:schemeClr val="tx1"/>
                          </a:solidFill>
                          <a:latin typeface="Microsoft Sans Serif" panose="020B0604020202020204" pitchFamily="34" charset="0"/>
                        </a:defRPr>
                      </a:lvl1pPr>
                      <a:lvl2pPr marL="742950" indent="-285750">
                        <a:spcBef>
                          <a:spcPct val="20000"/>
                        </a:spcBef>
                        <a:defRPr sz="2400">
                          <a:solidFill>
                            <a:schemeClr val="tx1"/>
                          </a:solidFill>
                          <a:latin typeface="Microsoft Sans Serif" panose="020B0604020202020204" pitchFamily="34" charset="0"/>
                        </a:defRPr>
                      </a:lvl2pPr>
                      <a:lvl3pPr marL="1143000" indent="-228600">
                        <a:spcBef>
                          <a:spcPct val="20000"/>
                        </a:spcBef>
                        <a:defRPr sz="2000">
                          <a:solidFill>
                            <a:schemeClr val="tx1"/>
                          </a:solidFill>
                          <a:latin typeface="Microsoft Sans Serif" panose="020B0604020202020204" pitchFamily="34" charset="0"/>
                        </a:defRPr>
                      </a:lvl3pPr>
                      <a:lvl4pPr marL="1600200" indent="-228600">
                        <a:spcBef>
                          <a:spcPct val="20000"/>
                        </a:spcBef>
                        <a:defRPr>
                          <a:solidFill>
                            <a:schemeClr val="tx1"/>
                          </a:solidFill>
                          <a:latin typeface="Microsoft Sans Serif" panose="020B0604020202020204" pitchFamily="34" charset="0"/>
                        </a:defRPr>
                      </a:lvl4pPr>
                      <a:lvl5pPr marL="2057400" indent="-228600">
                        <a:spcBef>
                          <a:spcPct val="20000"/>
                        </a:spcBef>
                        <a:defRPr>
                          <a:solidFill>
                            <a:schemeClr val="tx1"/>
                          </a:solidFill>
                          <a:latin typeface="Microsoft Sans Serif" panose="020B0604020202020204" pitchFamily="34" charset="0"/>
                        </a:defRPr>
                      </a:lvl5pPr>
                      <a:lvl6pPr marL="2514600" indent="-228600" eaLnBrk="0" fontAlgn="base" hangingPunct="0">
                        <a:spcBef>
                          <a:spcPct val="20000"/>
                        </a:spcBef>
                        <a:spcAft>
                          <a:spcPct val="0"/>
                        </a:spcAft>
                        <a:defRPr>
                          <a:solidFill>
                            <a:schemeClr val="tx1"/>
                          </a:solidFill>
                          <a:latin typeface="Microsoft Sans Serif" panose="020B0604020202020204" pitchFamily="34" charset="0"/>
                        </a:defRPr>
                      </a:lvl6pPr>
                      <a:lvl7pPr marL="2971800" indent="-228600" eaLnBrk="0" fontAlgn="base" hangingPunct="0">
                        <a:spcBef>
                          <a:spcPct val="20000"/>
                        </a:spcBef>
                        <a:spcAft>
                          <a:spcPct val="0"/>
                        </a:spcAft>
                        <a:defRPr>
                          <a:solidFill>
                            <a:schemeClr val="tx1"/>
                          </a:solidFill>
                          <a:latin typeface="Microsoft Sans Serif" panose="020B0604020202020204" pitchFamily="34" charset="0"/>
                        </a:defRPr>
                      </a:lvl7pPr>
                      <a:lvl8pPr marL="3429000" indent="-228600" eaLnBrk="0" fontAlgn="base" hangingPunct="0">
                        <a:spcBef>
                          <a:spcPct val="20000"/>
                        </a:spcBef>
                        <a:spcAft>
                          <a:spcPct val="0"/>
                        </a:spcAft>
                        <a:defRPr>
                          <a:solidFill>
                            <a:schemeClr val="tx1"/>
                          </a:solidFill>
                          <a:latin typeface="Microsoft Sans Serif" panose="020B0604020202020204" pitchFamily="34" charset="0"/>
                        </a:defRPr>
                      </a:lvl8pPr>
                      <a:lvl9pPr marL="3886200" indent="-228600" eaLnBrk="0" fontAlgn="base" hangingPunct="0">
                        <a:spcBef>
                          <a:spcPct val="20000"/>
                        </a:spcBef>
                        <a:spcAft>
                          <a:spcPct val="0"/>
                        </a:spcAft>
                        <a:defRPr>
                          <a:solidFill>
                            <a:schemeClr val="tx1"/>
                          </a:solidFill>
                          <a:latin typeface="Microsoft Sans Serif"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zh-CN" altLang="zh-CN" sz="2400" b="0" i="0" u="none" strike="noStrike" cap="none" normalizeH="0" baseline="0" smtClean="0">
                          <a:ln>
                            <a:noFill/>
                          </a:ln>
                          <a:solidFill>
                            <a:schemeClr val="tx1"/>
                          </a:solidFill>
                          <a:effectLst/>
                          <a:latin typeface="Times New Roman" panose="02020603050405020304" pitchFamily="18" charset="0"/>
                          <a:ea typeface="等线" panose="02010600030101010101" charset="-122"/>
                        </a:rPr>
                        <a:t>劳动法与社会保障法</a:t>
                      </a:r>
                      <a:endParaRPr kumimoji="0" lang="zh-CN" altLang="zh-CN" sz="2400" b="0" i="0" u="none" strike="noStrike" cap="none" normalizeH="0" baseline="0" smtClean="0">
                        <a:ln>
                          <a:noFill/>
                        </a:ln>
                        <a:solidFill>
                          <a:schemeClr val="tx1"/>
                        </a:solidFill>
                        <a:effectLst/>
                        <a:latin typeface="Times New Roman" panose="02020603050405020304" pitchFamily="18" charset="0"/>
                        <a:ea typeface="等线" panose="02010600030101010101" charset="-122"/>
                      </a:endParaRPr>
                    </a:p>
                  </a:txBody>
                  <a:tcPr marL="31991" marR="31991" marT="0" marB="0" anchor="ctr" horzOverflow="overflow">
                    <a:lnL w="19050">
                      <a:solidFill>
                        <a:schemeClr val="tx1"/>
                      </a:solidFill>
                      <a:prstDash val="solid"/>
                    </a:lnL>
                    <a:lnR w="19050">
                      <a:solidFill>
                        <a:schemeClr val="tx1"/>
                      </a:solidFill>
                      <a:prstDash val="solid"/>
                    </a:lnR>
                    <a:lnT w="19050">
                      <a:solidFill>
                        <a:schemeClr val="tx1"/>
                      </a:solidFill>
                      <a:prstDash val="solid"/>
                    </a:lnT>
                    <a:lnB w="19050">
                      <a:solidFill>
                        <a:schemeClr val="tx1"/>
                      </a:solidFill>
                      <a:prstDash val="solid"/>
                    </a:lnB>
                    <a:lnTlToBr>
                      <a:noFill/>
                    </a:lnTlToBr>
                    <a:lnBlToTr>
                      <a:noFill/>
                    </a:lnBlToTr>
                    <a:noFill/>
                  </a:tcPr>
                </a:tc>
                <a:tc>
                  <a:txBody>
                    <a:bodyPr/>
                    <a:lstStyle>
                      <a:lvl1pPr>
                        <a:spcBef>
                          <a:spcPct val="20000"/>
                        </a:spcBef>
                        <a:defRPr sz="2800">
                          <a:solidFill>
                            <a:schemeClr val="tx1"/>
                          </a:solidFill>
                          <a:latin typeface="Microsoft Sans Serif" panose="020B0604020202020204" pitchFamily="34" charset="0"/>
                        </a:defRPr>
                      </a:lvl1pPr>
                      <a:lvl2pPr marL="742950" indent="-285750">
                        <a:spcBef>
                          <a:spcPct val="20000"/>
                        </a:spcBef>
                        <a:defRPr sz="2400">
                          <a:solidFill>
                            <a:schemeClr val="tx1"/>
                          </a:solidFill>
                          <a:latin typeface="Microsoft Sans Serif" panose="020B0604020202020204" pitchFamily="34" charset="0"/>
                        </a:defRPr>
                      </a:lvl2pPr>
                      <a:lvl3pPr marL="1143000" indent="-228600">
                        <a:spcBef>
                          <a:spcPct val="20000"/>
                        </a:spcBef>
                        <a:defRPr sz="2000">
                          <a:solidFill>
                            <a:schemeClr val="tx1"/>
                          </a:solidFill>
                          <a:latin typeface="Microsoft Sans Serif" panose="020B0604020202020204" pitchFamily="34" charset="0"/>
                        </a:defRPr>
                      </a:lvl3pPr>
                      <a:lvl4pPr marL="1600200" indent="-228600">
                        <a:spcBef>
                          <a:spcPct val="20000"/>
                        </a:spcBef>
                        <a:defRPr>
                          <a:solidFill>
                            <a:schemeClr val="tx1"/>
                          </a:solidFill>
                          <a:latin typeface="Microsoft Sans Serif" panose="020B0604020202020204" pitchFamily="34" charset="0"/>
                        </a:defRPr>
                      </a:lvl4pPr>
                      <a:lvl5pPr marL="2057400" indent="-228600">
                        <a:spcBef>
                          <a:spcPct val="20000"/>
                        </a:spcBef>
                        <a:defRPr>
                          <a:solidFill>
                            <a:schemeClr val="tx1"/>
                          </a:solidFill>
                          <a:latin typeface="Microsoft Sans Serif" panose="020B0604020202020204" pitchFamily="34" charset="0"/>
                        </a:defRPr>
                      </a:lvl5pPr>
                      <a:lvl6pPr marL="2514600" indent="-228600" eaLnBrk="0" fontAlgn="base" hangingPunct="0">
                        <a:spcBef>
                          <a:spcPct val="20000"/>
                        </a:spcBef>
                        <a:spcAft>
                          <a:spcPct val="0"/>
                        </a:spcAft>
                        <a:defRPr>
                          <a:solidFill>
                            <a:schemeClr val="tx1"/>
                          </a:solidFill>
                          <a:latin typeface="Microsoft Sans Serif" panose="020B0604020202020204" pitchFamily="34" charset="0"/>
                        </a:defRPr>
                      </a:lvl6pPr>
                      <a:lvl7pPr marL="2971800" indent="-228600" eaLnBrk="0" fontAlgn="base" hangingPunct="0">
                        <a:spcBef>
                          <a:spcPct val="20000"/>
                        </a:spcBef>
                        <a:spcAft>
                          <a:spcPct val="0"/>
                        </a:spcAft>
                        <a:defRPr>
                          <a:solidFill>
                            <a:schemeClr val="tx1"/>
                          </a:solidFill>
                          <a:latin typeface="Microsoft Sans Serif" panose="020B0604020202020204" pitchFamily="34" charset="0"/>
                        </a:defRPr>
                      </a:lvl7pPr>
                      <a:lvl8pPr marL="3429000" indent="-228600" eaLnBrk="0" fontAlgn="base" hangingPunct="0">
                        <a:spcBef>
                          <a:spcPct val="20000"/>
                        </a:spcBef>
                        <a:spcAft>
                          <a:spcPct val="0"/>
                        </a:spcAft>
                        <a:defRPr>
                          <a:solidFill>
                            <a:schemeClr val="tx1"/>
                          </a:solidFill>
                          <a:latin typeface="Microsoft Sans Serif" panose="020B0604020202020204" pitchFamily="34" charset="0"/>
                        </a:defRPr>
                      </a:lvl8pPr>
                      <a:lvl9pPr marL="3886200" indent="-228600" eaLnBrk="0" fontAlgn="base" hangingPunct="0">
                        <a:spcBef>
                          <a:spcPct val="20000"/>
                        </a:spcBef>
                        <a:spcAft>
                          <a:spcPct val="0"/>
                        </a:spcAft>
                        <a:defRPr>
                          <a:solidFill>
                            <a:schemeClr val="tx1"/>
                          </a:solidFill>
                          <a:latin typeface="Microsoft Sans Serif"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2400" b="0" i="0" u="none" strike="noStrike" cap="none" normalizeH="0" baseline="0" smtClean="0">
                          <a:ln>
                            <a:noFill/>
                          </a:ln>
                          <a:solidFill>
                            <a:schemeClr val="tx1"/>
                          </a:solidFill>
                          <a:effectLst/>
                          <a:latin typeface="Times New Roman" panose="02020603050405020304" pitchFamily="18" charset="0"/>
                          <a:ea typeface="等线" panose="02010600030101010101" charset="-122"/>
                        </a:rPr>
                        <a:t>2</a:t>
                      </a:r>
                      <a:endParaRPr kumimoji="0" lang="en-US" altLang="zh-CN" sz="2400" b="0" i="0" u="none" strike="noStrike" cap="none" normalizeH="0" baseline="0" smtClean="0">
                        <a:ln>
                          <a:noFill/>
                        </a:ln>
                        <a:solidFill>
                          <a:schemeClr val="tx1"/>
                        </a:solidFill>
                        <a:effectLst/>
                        <a:latin typeface="Times New Roman" panose="02020603050405020304" pitchFamily="18" charset="0"/>
                        <a:ea typeface="等线" panose="02010600030101010101" charset="-122"/>
                      </a:endParaRPr>
                    </a:p>
                  </a:txBody>
                  <a:tcPr marL="0" marR="0" marT="0" marB="0" anchor="ctr" horzOverflow="overflow">
                    <a:lnL w="19050">
                      <a:solidFill>
                        <a:schemeClr val="tx1"/>
                      </a:solidFill>
                      <a:prstDash val="solid"/>
                    </a:lnL>
                    <a:lnR w="19050">
                      <a:solidFill>
                        <a:schemeClr val="tx1"/>
                      </a:solidFill>
                      <a:prstDash val="solid"/>
                    </a:lnR>
                    <a:lnT w="19050">
                      <a:solidFill>
                        <a:schemeClr val="tx1"/>
                      </a:solidFill>
                      <a:prstDash val="solid"/>
                    </a:lnT>
                    <a:lnB w="19050">
                      <a:solidFill>
                        <a:schemeClr val="tx1"/>
                      </a:solidFill>
                      <a:prstDash val="solid"/>
                    </a:lnB>
                    <a:lnTlToBr>
                      <a:noFill/>
                    </a:lnTlToBr>
                    <a:lnBlToTr>
                      <a:noFill/>
                    </a:lnBlToTr>
                    <a:noFill/>
                  </a:tcPr>
                </a:tc>
                <a:tc>
                  <a:txBody>
                    <a:bodyPr/>
                    <a:lstStyle>
                      <a:lvl1pPr>
                        <a:spcBef>
                          <a:spcPct val="20000"/>
                        </a:spcBef>
                        <a:defRPr sz="2800">
                          <a:solidFill>
                            <a:schemeClr val="tx1"/>
                          </a:solidFill>
                          <a:latin typeface="Microsoft Sans Serif" panose="020B0604020202020204" pitchFamily="34" charset="0"/>
                        </a:defRPr>
                      </a:lvl1pPr>
                      <a:lvl2pPr marL="742950" indent="-285750">
                        <a:spcBef>
                          <a:spcPct val="20000"/>
                        </a:spcBef>
                        <a:defRPr sz="2400">
                          <a:solidFill>
                            <a:schemeClr val="tx1"/>
                          </a:solidFill>
                          <a:latin typeface="Microsoft Sans Serif" panose="020B0604020202020204" pitchFamily="34" charset="0"/>
                        </a:defRPr>
                      </a:lvl2pPr>
                      <a:lvl3pPr marL="1143000" indent="-228600">
                        <a:spcBef>
                          <a:spcPct val="20000"/>
                        </a:spcBef>
                        <a:defRPr sz="2000">
                          <a:solidFill>
                            <a:schemeClr val="tx1"/>
                          </a:solidFill>
                          <a:latin typeface="Microsoft Sans Serif" panose="020B0604020202020204" pitchFamily="34" charset="0"/>
                        </a:defRPr>
                      </a:lvl3pPr>
                      <a:lvl4pPr marL="1600200" indent="-228600">
                        <a:spcBef>
                          <a:spcPct val="20000"/>
                        </a:spcBef>
                        <a:defRPr>
                          <a:solidFill>
                            <a:schemeClr val="tx1"/>
                          </a:solidFill>
                          <a:latin typeface="Microsoft Sans Serif" panose="020B0604020202020204" pitchFamily="34" charset="0"/>
                        </a:defRPr>
                      </a:lvl4pPr>
                      <a:lvl5pPr marL="2057400" indent="-228600">
                        <a:spcBef>
                          <a:spcPct val="20000"/>
                        </a:spcBef>
                        <a:defRPr>
                          <a:solidFill>
                            <a:schemeClr val="tx1"/>
                          </a:solidFill>
                          <a:latin typeface="Microsoft Sans Serif" panose="020B0604020202020204" pitchFamily="34" charset="0"/>
                        </a:defRPr>
                      </a:lvl5pPr>
                      <a:lvl6pPr marL="2514600" indent="-228600" eaLnBrk="0" fontAlgn="base" hangingPunct="0">
                        <a:spcBef>
                          <a:spcPct val="20000"/>
                        </a:spcBef>
                        <a:spcAft>
                          <a:spcPct val="0"/>
                        </a:spcAft>
                        <a:defRPr>
                          <a:solidFill>
                            <a:schemeClr val="tx1"/>
                          </a:solidFill>
                          <a:latin typeface="Microsoft Sans Serif" panose="020B0604020202020204" pitchFamily="34" charset="0"/>
                        </a:defRPr>
                      </a:lvl6pPr>
                      <a:lvl7pPr marL="2971800" indent="-228600" eaLnBrk="0" fontAlgn="base" hangingPunct="0">
                        <a:spcBef>
                          <a:spcPct val="20000"/>
                        </a:spcBef>
                        <a:spcAft>
                          <a:spcPct val="0"/>
                        </a:spcAft>
                        <a:defRPr>
                          <a:solidFill>
                            <a:schemeClr val="tx1"/>
                          </a:solidFill>
                          <a:latin typeface="Microsoft Sans Serif" panose="020B0604020202020204" pitchFamily="34" charset="0"/>
                        </a:defRPr>
                      </a:lvl7pPr>
                      <a:lvl8pPr marL="3429000" indent="-228600" eaLnBrk="0" fontAlgn="base" hangingPunct="0">
                        <a:spcBef>
                          <a:spcPct val="20000"/>
                        </a:spcBef>
                        <a:spcAft>
                          <a:spcPct val="0"/>
                        </a:spcAft>
                        <a:defRPr>
                          <a:solidFill>
                            <a:schemeClr val="tx1"/>
                          </a:solidFill>
                          <a:latin typeface="Microsoft Sans Serif" panose="020B0604020202020204" pitchFamily="34" charset="0"/>
                        </a:defRPr>
                      </a:lvl8pPr>
                      <a:lvl9pPr marL="3886200" indent="-228600" eaLnBrk="0" fontAlgn="base" hangingPunct="0">
                        <a:spcBef>
                          <a:spcPct val="20000"/>
                        </a:spcBef>
                        <a:spcAft>
                          <a:spcPct val="0"/>
                        </a:spcAft>
                        <a:defRPr>
                          <a:solidFill>
                            <a:schemeClr val="tx1"/>
                          </a:solidFill>
                          <a:latin typeface="Microsoft Sans Serif"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2400" b="0" i="0" u="none" strike="noStrike" cap="none" normalizeH="0" baseline="0" smtClean="0">
                          <a:ln>
                            <a:noFill/>
                          </a:ln>
                          <a:solidFill>
                            <a:schemeClr val="tx1"/>
                          </a:solidFill>
                          <a:effectLst/>
                          <a:latin typeface="Times New Roman" panose="02020603050405020304" pitchFamily="18" charset="0"/>
                          <a:ea typeface="等线" panose="02010600030101010101" charset="-122"/>
                        </a:rPr>
                        <a:t>32</a:t>
                      </a:r>
                      <a:endParaRPr kumimoji="0" lang="en-US" altLang="zh-CN" sz="2400" b="0" i="0" u="none" strike="noStrike" cap="none" normalizeH="0" baseline="0" smtClean="0">
                        <a:ln>
                          <a:noFill/>
                        </a:ln>
                        <a:solidFill>
                          <a:schemeClr val="tx1"/>
                        </a:solidFill>
                        <a:effectLst/>
                        <a:latin typeface="Times New Roman" panose="02020603050405020304" pitchFamily="18" charset="0"/>
                        <a:ea typeface="等线" panose="02010600030101010101" charset="-122"/>
                      </a:endParaRPr>
                    </a:p>
                  </a:txBody>
                  <a:tcPr marL="0" marR="0" marT="0" marB="0" anchor="ctr" horzOverflow="overflow">
                    <a:lnL w="19050">
                      <a:solidFill>
                        <a:schemeClr val="tx1"/>
                      </a:solidFill>
                      <a:prstDash val="solid"/>
                    </a:lnL>
                    <a:lnR w="19050">
                      <a:solidFill>
                        <a:schemeClr val="tx1"/>
                      </a:solidFill>
                      <a:prstDash val="solid"/>
                    </a:lnR>
                    <a:lnT w="19050">
                      <a:solidFill>
                        <a:schemeClr val="tx1"/>
                      </a:solidFill>
                      <a:prstDash val="solid"/>
                    </a:lnT>
                    <a:lnB w="19050">
                      <a:solidFill>
                        <a:schemeClr val="tx1"/>
                      </a:solidFill>
                      <a:prstDash val="solid"/>
                    </a:lnB>
                    <a:lnTlToBr>
                      <a:noFill/>
                    </a:lnTlToBr>
                    <a:lnBlToTr>
                      <a:noFill/>
                    </a:lnBlToTr>
                    <a:noFill/>
                  </a:tcPr>
                </a:tc>
                <a:tc>
                  <a:txBody>
                    <a:bodyPr/>
                    <a:lstStyle>
                      <a:lvl1pPr>
                        <a:spcBef>
                          <a:spcPct val="20000"/>
                        </a:spcBef>
                        <a:defRPr sz="2800">
                          <a:solidFill>
                            <a:schemeClr val="tx1"/>
                          </a:solidFill>
                          <a:latin typeface="Microsoft Sans Serif" panose="020B0604020202020204" pitchFamily="34" charset="0"/>
                        </a:defRPr>
                      </a:lvl1pPr>
                      <a:lvl2pPr marL="742950" indent="-285750">
                        <a:spcBef>
                          <a:spcPct val="20000"/>
                        </a:spcBef>
                        <a:defRPr sz="2400">
                          <a:solidFill>
                            <a:schemeClr val="tx1"/>
                          </a:solidFill>
                          <a:latin typeface="Microsoft Sans Serif" panose="020B0604020202020204" pitchFamily="34" charset="0"/>
                        </a:defRPr>
                      </a:lvl2pPr>
                      <a:lvl3pPr marL="1143000" indent="-228600">
                        <a:spcBef>
                          <a:spcPct val="20000"/>
                        </a:spcBef>
                        <a:defRPr sz="2000">
                          <a:solidFill>
                            <a:schemeClr val="tx1"/>
                          </a:solidFill>
                          <a:latin typeface="Microsoft Sans Serif" panose="020B0604020202020204" pitchFamily="34" charset="0"/>
                        </a:defRPr>
                      </a:lvl3pPr>
                      <a:lvl4pPr marL="1600200" indent="-228600">
                        <a:spcBef>
                          <a:spcPct val="20000"/>
                        </a:spcBef>
                        <a:defRPr>
                          <a:solidFill>
                            <a:schemeClr val="tx1"/>
                          </a:solidFill>
                          <a:latin typeface="Microsoft Sans Serif" panose="020B0604020202020204" pitchFamily="34" charset="0"/>
                        </a:defRPr>
                      </a:lvl4pPr>
                      <a:lvl5pPr marL="2057400" indent="-228600">
                        <a:spcBef>
                          <a:spcPct val="20000"/>
                        </a:spcBef>
                        <a:defRPr>
                          <a:solidFill>
                            <a:schemeClr val="tx1"/>
                          </a:solidFill>
                          <a:latin typeface="Microsoft Sans Serif" panose="020B0604020202020204" pitchFamily="34" charset="0"/>
                        </a:defRPr>
                      </a:lvl5pPr>
                      <a:lvl6pPr marL="2514600" indent="-228600" eaLnBrk="0" fontAlgn="base" hangingPunct="0">
                        <a:spcBef>
                          <a:spcPct val="20000"/>
                        </a:spcBef>
                        <a:spcAft>
                          <a:spcPct val="0"/>
                        </a:spcAft>
                        <a:defRPr>
                          <a:solidFill>
                            <a:schemeClr val="tx1"/>
                          </a:solidFill>
                          <a:latin typeface="Microsoft Sans Serif" panose="020B0604020202020204" pitchFamily="34" charset="0"/>
                        </a:defRPr>
                      </a:lvl6pPr>
                      <a:lvl7pPr marL="2971800" indent="-228600" eaLnBrk="0" fontAlgn="base" hangingPunct="0">
                        <a:spcBef>
                          <a:spcPct val="20000"/>
                        </a:spcBef>
                        <a:spcAft>
                          <a:spcPct val="0"/>
                        </a:spcAft>
                        <a:defRPr>
                          <a:solidFill>
                            <a:schemeClr val="tx1"/>
                          </a:solidFill>
                          <a:latin typeface="Microsoft Sans Serif" panose="020B0604020202020204" pitchFamily="34" charset="0"/>
                        </a:defRPr>
                      </a:lvl7pPr>
                      <a:lvl8pPr marL="3429000" indent="-228600" eaLnBrk="0" fontAlgn="base" hangingPunct="0">
                        <a:spcBef>
                          <a:spcPct val="20000"/>
                        </a:spcBef>
                        <a:spcAft>
                          <a:spcPct val="0"/>
                        </a:spcAft>
                        <a:defRPr>
                          <a:solidFill>
                            <a:schemeClr val="tx1"/>
                          </a:solidFill>
                          <a:latin typeface="Microsoft Sans Serif" panose="020B0604020202020204" pitchFamily="34" charset="0"/>
                        </a:defRPr>
                      </a:lvl8pPr>
                      <a:lvl9pPr marL="3886200" indent="-228600" eaLnBrk="0" fontAlgn="base" hangingPunct="0">
                        <a:spcBef>
                          <a:spcPct val="20000"/>
                        </a:spcBef>
                        <a:spcAft>
                          <a:spcPct val="0"/>
                        </a:spcAft>
                        <a:defRPr>
                          <a:solidFill>
                            <a:schemeClr val="tx1"/>
                          </a:solidFill>
                          <a:latin typeface="Microsoft Sans Serif"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2400" b="0" i="0" u="none" strike="noStrike" cap="none" normalizeH="0" baseline="0" smtClean="0">
                          <a:ln>
                            <a:noFill/>
                          </a:ln>
                          <a:solidFill>
                            <a:schemeClr val="tx1"/>
                          </a:solidFill>
                          <a:effectLst/>
                          <a:latin typeface="Times New Roman" panose="02020603050405020304" pitchFamily="18" charset="0"/>
                          <a:ea typeface="等线" panose="02010600030101010101" charset="-122"/>
                          <a:cs typeface="+mj-ea"/>
                        </a:rPr>
                        <a:t> </a:t>
                      </a:r>
                      <a:r>
                        <a:rPr kumimoji="0" lang="zh-CN" altLang="en-US" sz="2400" b="0" i="0" u="none" strike="noStrike" cap="none" normalizeH="0" baseline="0" smtClean="0">
                          <a:ln>
                            <a:noFill/>
                          </a:ln>
                          <a:solidFill>
                            <a:schemeClr val="tx1"/>
                          </a:solidFill>
                          <a:effectLst/>
                          <a:latin typeface="Times New Roman" panose="02020603050405020304" pitchFamily="18" charset="0"/>
                          <a:ea typeface="等线" panose="02010600030101010101" charset="-122"/>
                          <a:cs typeface="+mj-ea"/>
                        </a:rPr>
                        <a:t>三</a:t>
                      </a:r>
                      <a:endParaRPr kumimoji="0" lang="zh-CN" altLang="zh-CN" sz="2400" b="0" i="0" u="none" strike="noStrike" cap="none" normalizeH="0" baseline="0" smtClean="0">
                        <a:ln>
                          <a:noFill/>
                        </a:ln>
                        <a:solidFill>
                          <a:schemeClr val="tx1"/>
                        </a:solidFill>
                        <a:effectLst/>
                        <a:latin typeface="Times New Roman" panose="02020603050405020304" pitchFamily="18" charset="0"/>
                        <a:ea typeface="等线" panose="02010600030101010101" charset="-122"/>
                        <a:cs typeface="+mj-ea"/>
                      </a:endParaRPr>
                    </a:p>
                  </a:txBody>
                  <a:tcPr marL="0" marR="0" marT="0" marB="0" anchor="ctr" horzOverflow="overflow">
                    <a:lnL w="19050">
                      <a:solidFill>
                        <a:schemeClr val="tx1"/>
                      </a:solidFill>
                      <a:prstDash val="solid"/>
                    </a:lnL>
                    <a:lnR w="19050">
                      <a:solidFill>
                        <a:schemeClr val="tx1"/>
                      </a:solidFill>
                      <a:prstDash val="solid"/>
                    </a:lnR>
                    <a:lnT w="19050">
                      <a:solidFill>
                        <a:schemeClr val="tx1"/>
                      </a:solidFill>
                      <a:prstDash val="solid"/>
                    </a:lnT>
                    <a:lnB w="19050">
                      <a:solidFill>
                        <a:schemeClr val="tx1"/>
                      </a:solidFill>
                      <a:prstDash val="solid"/>
                    </a:lnB>
                    <a:lnTlToBr>
                      <a:noFill/>
                    </a:lnTlToBr>
                    <a:lnBlToTr>
                      <a:noFill/>
                    </a:lnBlToTr>
                    <a:noFill/>
                  </a:tcPr>
                </a:tc>
                <a:tc>
                  <a:txBody>
                    <a:bodyPr/>
                    <a:lstStyle>
                      <a:lvl1pPr>
                        <a:spcBef>
                          <a:spcPct val="20000"/>
                        </a:spcBef>
                        <a:defRPr sz="2800">
                          <a:solidFill>
                            <a:schemeClr val="tx1"/>
                          </a:solidFill>
                          <a:latin typeface="Microsoft Sans Serif" panose="020B0604020202020204" pitchFamily="34" charset="0"/>
                        </a:defRPr>
                      </a:lvl1pPr>
                      <a:lvl2pPr marL="742950" indent="-285750">
                        <a:spcBef>
                          <a:spcPct val="20000"/>
                        </a:spcBef>
                        <a:defRPr sz="2400">
                          <a:solidFill>
                            <a:schemeClr val="tx1"/>
                          </a:solidFill>
                          <a:latin typeface="Microsoft Sans Serif" panose="020B0604020202020204" pitchFamily="34" charset="0"/>
                        </a:defRPr>
                      </a:lvl2pPr>
                      <a:lvl3pPr marL="1143000" indent="-228600">
                        <a:spcBef>
                          <a:spcPct val="20000"/>
                        </a:spcBef>
                        <a:defRPr sz="2000">
                          <a:solidFill>
                            <a:schemeClr val="tx1"/>
                          </a:solidFill>
                          <a:latin typeface="Microsoft Sans Serif" panose="020B0604020202020204" pitchFamily="34" charset="0"/>
                        </a:defRPr>
                      </a:lvl3pPr>
                      <a:lvl4pPr marL="1600200" indent="-228600">
                        <a:spcBef>
                          <a:spcPct val="20000"/>
                        </a:spcBef>
                        <a:defRPr>
                          <a:solidFill>
                            <a:schemeClr val="tx1"/>
                          </a:solidFill>
                          <a:latin typeface="Microsoft Sans Serif" panose="020B0604020202020204" pitchFamily="34" charset="0"/>
                        </a:defRPr>
                      </a:lvl4pPr>
                      <a:lvl5pPr marL="2057400" indent="-228600">
                        <a:spcBef>
                          <a:spcPct val="20000"/>
                        </a:spcBef>
                        <a:defRPr>
                          <a:solidFill>
                            <a:schemeClr val="tx1"/>
                          </a:solidFill>
                          <a:latin typeface="Microsoft Sans Serif" panose="020B0604020202020204" pitchFamily="34" charset="0"/>
                        </a:defRPr>
                      </a:lvl5pPr>
                      <a:lvl6pPr marL="2514600" indent="-228600" eaLnBrk="0" fontAlgn="base" hangingPunct="0">
                        <a:spcBef>
                          <a:spcPct val="20000"/>
                        </a:spcBef>
                        <a:spcAft>
                          <a:spcPct val="0"/>
                        </a:spcAft>
                        <a:defRPr>
                          <a:solidFill>
                            <a:schemeClr val="tx1"/>
                          </a:solidFill>
                          <a:latin typeface="Microsoft Sans Serif" panose="020B0604020202020204" pitchFamily="34" charset="0"/>
                        </a:defRPr>
                      </a:lvl6pPr>
                      <a:lvl7pPr marL="2971800" indent="-228600" eaLnBrk="0" fontAlgn="base" hangingPunct="0">
                        <a:spcBef>
                          <a:spcPct val="20000"/>
                        </a:spcBef>
                        <a:spcAft>
                          <a:spcPct val="0"/>
                        </a:spcAft>
                        <a:defRPr>
                          <a:solidFill>
                            <a:schemeClr val="tx1"/>
                          </a:solidFill>
                          <a:latin typeface="Microsoft Sans Serif" panose="020B0604020202020204" pitchFamily="34" charset="0"/>
                        </a:defRPr>
                      </a:lvl7pPr>
                      <a:lvl8pPr marL="3429000" indent="-228600" eaLnBrk="0" fontAlgn="base" hangingPunct="0">
                        <a:spcBef>
                          <a:spcPct val="20000"/>
                        </a:spcBef>
                        <a:spcAft>
                          <a:spcPct val="0"/>
                        </a:spcAft>
                        <a:defRPr>
                          <a:solidFill>
                            <a:schemeClr val="tx1"/>
                          </a:solidFill>
                          <a:latin typeface="Microsoft Sans Serif" panose="020B0604020202020204" pitchFamily="34" charset="0"/>
                        </a:defRPr>
                      </a:lvl8pPr>
                      <a:lvl9pPr marL="3886200" indent="-228600" eaLnBrk="0" fontAlgn="base" hangingPunct="0">
                        <a:spcBef>
                          <a:spcPct val="20000"/>
                        </a:spcBef>
                        <a:spcAft>
                          <a:spcPct val="0"/>
                        </a:spcAft>
                        <a:defRPr>
                          <a:solidFill>
                            <a:schemeClr val="tx1"/>
                          </a:solidFill>
                          <a:latin typeface="Microsoft Sans Serif"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zh-CN" altLang="en-US" sz="2400" b="0" i="0" u="none" strike="noStrike" cap="none" normalizeH="0" baseline="0" smtClean="0">
                          <a:ln>
                            <a:noFill/>
                          </a:ln>
                          <a:solidFill>
                            <a:schemeClr val="tx1"/>
                          </a:solidFill>
                          <a:effectLst/>
                          <a:latin typeface="Times New Roman" panose="02020603050405020304" pitchFamily="18" charset="0"/>
                          <a:ea typeface="等线" panose="02010600030101010101" charset="-122"/>
                        </a:rPr>
                        <a:t>刘琦</a:t>
                      </a:r>
                      <a:endParaRPr kumimoji="0" lang="zh-CN" altLang="en-US" sz="2400" b="0" i="0" u="none" strike="noStrike" cap="none" normalizeH="0" baseline="0" smtClean="0">
                        <a:ln>
                          <a:noFill/>
                        </a:ln>
                        <a:solidFill>
                          <a:schemeClr val="tx1"/>
                        </a:solidFill>
                        <a:effectLst/>
                        <a:latin typeface="Times New Roman" panose="02020603050405020304" pitchFamily="18" charset="0"/>
                        <a:ea typeface="等线" panose="02010600030101010101" charset="-122"/>
                      </a:endParaRPr>
                    </a:p>
                  </a:txBody>
                  <a:tcPr marL="0" marR="0" marT="0" marB="0" anchor="ctr" horzOverflow="overflow">
                    <a:lnL w="19050">
                      <a:solidFill>
                        <a:schemeClr val="tx1"/>
                      </a:solidFill>
                      <a:prstDash val="solid"/>
                    </a:lnL>
                    <a:lnR w="19050">
                      <a:solidFill>
                        <a:schemeClr val="tx1"/>
                      </a:solidFill>
                      <a:prstDash val="solid"/>
                    </a:lnR>
                    <a:lnT w="19050">
                      <a:solidFill>
                        <a:schemeClr val="tx1"/>
                      </a:solidFill>
                      <a:prstDash val="solid"/>
                    </a:lnT>
                    <a:lnB w="19050">
                      <a:solidFill>
                        <a:schemeClr val="tx1"/>
                      </a:solidFill>
                      <a:prstDash val="solid"/>
                    </a:lnB>
                    <a:lnTlToBr>
                      <a:noFill/>
                    </a:lnTlToBr>
                    <a:lnBlToTr>
                      <a:noFill/>
                    </a:lnBlToTr>
                    <a:noFill/>
                  </a:tcPr>
                </a:tc>
              </a:tr>
              <a:tr h="365760">
                <a:tc vMerge="1">
                  <a:tcPr>
                    <a:lnL w="19050">
                      <a:solidFill>
                        <a:schemeClr val="tx1"/>
                      </a:solidFill>
                      <a:prstDash val="solid"/>
                    </a:lnL>
                    <a:lnR w="19050">
                      <a:solidFill>
                        <a:schemeClr val="tx1"/>
                      </a:solidFill>
                      <a:prstDash val="solid"/>
                    </a:lnR>
                  </a:tcPr>
                </a:tc>
                <a:tc>
                  <a:txBody>
                    <a:bodyPr/>
                    <a:lstStyle>
                      <a:lvl1pPr>
                        <a:spcBef>
                          <a:spcPct val="20000"/>
                        </a:spcBef>
                        <a:defRPr sz="2800">
                          <a:solidFill>
                            <a:schemeClr val="tx1"/>
                          </a:solidFill>
                          <a:latin typeface="Microsoft Sans Serif" panose="020B0604020202020204" pitchFamily="34" charset="0"/>
                        </a:defRPr>
                      </a:lvl1pPr>
                      <a:lvl2pPr marL="742950" indent="-285750">
                        <a:spcBef>
                          <a:spcPct val="20000"/>
                        </a:spcBef>
                        <a:defRPr sz="2400">
                          <a:solidFill>
                            <a:schemeClr val="tx1"/>
                          </a:solidFill>
                          <a:latin typeface="Microsoft Sans Serif" panose="020B0604020202020204" pitchFamily="34" charset="0"/>
                        </a:defRPr>
                      </a:lvl2pPr>
                      <a:lvl3pPr marL="1143000" indent="-228600">
                        <a:spcBef>
                          <a:spcPct val="20000"/>
                        </a:spcBef>
                        <a:defRPr sz="2000">
                          <a:solidFill>
                            <a:schemeClr val="tx1"/>
                          </a:solidFill>
                          <a:latin typeface="Microsoft Sans Serif" panose="020B0604020202020204" pitchFamily="34" charset="0"/>
                        </a:defRPr>
                      </a:lvl3pPr>
                      <a:lvl4pPr marL="1600200" indent="-228600">
                        <a:spcBef>
                          <a:spcPct val="20000"/>
                        </a:spcBef>
                        <a:defRPr>
                          <a:solidFill>
                            <a:schemeClr val="tx1"/>
                          </a:solidFill>
                          <a:latin typeface="Microsoft Sans Serif" panose="020B0604020202020204" pitchFamily="34" charset="0"/>
                        </a:defRPr>
                      </a:lvl4pPr>
                      <a:lvl5pPr marL="2057400" indent="-228600">
                        <a:spcBef>
                          <a:spcPct val="20000"/>
                        </a:spcBef>
                        <a:defRPr>
                          <a:solidFill>
                            <a:schemeClr val="tx1"/>
                          </a:solidFill>
                          <a:latin typeface="Microsoft Sans Serif" panose="020B0604020202020204" pitchFamily="34" charset="0"/>
                        </a:defRPr>
                      </a:lvl5pPr>
                      <a:lvl6pPr marL="2514600" indent="-228600" eaLnBrk="0" fontAlgn="base" hangingPunct="0">
                        <a:spcBef>
                          <a:spcPct val="20000"/>
                        </a:spcBef>
                        <a:spcAft>
                          <a:spcPct val="0"/>
                        </a:spcAft>
                        <a:defRPr>
                          <a:solidFill>
                            <a:schemeClr val="tx1"/>
                          </a:solidFill>
                          <a:latin typeface="Microsoft Sans Serif" panose="020B0604020202020204" pitchFamily="34" charset="0"/>
                        </a:defRPr>
                      </a:lvl6pPr>
                      <a:lvl7pPr marL="2971800" indent="-228600" eaLnBrk="0" fontAlgn="base" hangingPunct="0">
                        <a:spcBef>
                          <a:spcPct val="20000"/>
                        </a:spcBef>
                        <a:spcAft>
                          <a:spcPct val="0"/>
                        </a:spcAft>
                        <a:defRPr>
                          <a:solidFill>
                            <a:schemeClr val="tx1"/>
                          </a:solidFill>
                          <a:latin typeface="Microsoft Sans Serif" panose="020B0604020202020204" pitchFamily="34" charset="0"/>
                        </a:defRPr>
                      </a:lvl7pPr>
                      <a:lvl8pPr marL="3429000" indent="-228600" eaLnBrk="0" fontAlgn="base" hangingPunct="0">
                        <a:spcBef>
                          <a:spcPct val="20000"/>
                        </a:spcBef>
                        <a:spcAft>
                          <a:spcPct val="0"/>
                        </a:spcAft>
                        <a:defRPr>
                          <a:solidFill>
                            <a:schemeClr val="tx1"/>
                          </a:solidFill>
                          <a:latin typeface="Microsoft Sans Serif" panose="020B0604020202020204" pitchFamily="34" charset="0"/>
                        </a:defRPr>
                      </a:lvl8pPr>
                      <a:lvl9pPr marL="3886200" indent="-228600" eaLnBrk="0" fontAlgn="base" hangingPunct="0">
                        <a:spcBef>
                          <a:spcPct val="20000"/>
                        </a:spcBef>
                        <a:spcAft>
                          <a:spcPct val="0"/>
                        </a:spcAft>
                        <a:defRPr>
                          <a:solidFill>
                            <a:schemeClr val="tx1"/>
                          </a:solidFill>
                          <a:latin typeface="Microsoft Sans Serif"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zh-CN" altLang="zh-CN" sz="2400" b="0" i="0" u="none" strike="noStrike" cap="none" normalizeH="0" baseline="0" smtClean="0">
                          <a:ln>
                            <a:noFill/>
                          </a:ln>
                          <a:solidFill>
                            <a:schemeClr val="tx1"/>
                          </a:solidFill>
                          <a:effectLst/>
                          <a:latin typeface="Times New Roman" panose="02020603050405020304" pitchFamily="18" charset="0"/>
                          <a:ea typeface="等线" panose="02010600030101010101" charset="-122"/>
                        </a:rPr>
                        <a:t>环境资源法</a:t>
                      </a:r>
                      <a:endParaRPr kumimoji="0" lang="zh-CN" altLang="zh-CN" sz="2400" b="0" i="0" u="none" strike="noStrike" cap="none" normalizeH="0" baseline="0" smtClean="0">
                        <a:ln>
                          <a:noFill/>
                        </a:ln>
                        <a:solidFill>
                          <a:schemeClr val="tx1"/>
                        </a:solidFill>
                        <a:effectLst/>
                        <a:latin typeface="Times New Roman" panose="02020603050405020304" pitchFamily="18" charset="0"/>
                        <a:ea typeface="等线" panose="02010600030101010101" charset="-122"/>
                      </a:endParaRPr>
                    </a:p>
                  </a:txBody>
                  <a:tcPr marL="31991" marR="31991" marT="0" marB="0" anchor="ctr" horzOverflow="overflow">
                    <a:lnL w="19050">
                      <a:solidFill>
                        <a:schemeClr val="tx1"/>
                      </a:solidFill>
                      <a:prstDash val="solid"/>
                    </a:lnL>
                    <a:lnR w="19050">
                      <a:solidFill>
                        <a:schemeClr val="tx1"/>
                      </a:solidFill>
                      <a:prstDash val="solid"/>
                    </a:lnR>
                    <a:lnT w="19050">
                      <a:solidFill>
                        <a:schemeClr val="tx1"/>
                      </a:solidFill>
                      <a:prstDash val="solid"/>
                    </a:lnT>
                    <a:lnB w="19050">
                      <a:solidFill>
                        <a:schemeClr val="tx1"/>
                      </a:solidFill>
                      <a:prstDash val="solid"/>
                    </a:lnB>
                    <a:lnTlToBr>
                      <a:noFill/>
                    </a:lnTlToBr>
                    <a:lnBlToTr>
                      <a:noFill/>
                    </a:lnBlToTr>
                    <a:noFill/>
                  </a:tcPr>
                </a:tc>
                <a:tc>
                  <a:txBody>
                    <a:bodyPr/>
                    <a:lstStyle>
                      <a:lvl1pPr>
                        <a:spcBef>
                          <a:spcPct val="20000"/>
                        </a:spcBef>
                        <a:defRPr sz="2800">
                          <a:solidFill>
                            <a:schemeClr val="tx1"/>
                          </a:solidFill>
                          <a:latin typeface="Microsoft Sans Serif" panose="020B0604020202020204" pitchFamily="34" charset="0"/>
                        </a:defRPr>
                      </a:lvl1pPr>
                      <a:lvl2pPr marL="742950" indent="-285750">
                        <a:spcBef>
                          <a:spcPct val="20000"/>
                        </a:spcBef>
                        <a:defRPr sz="2400">
                          <a:solidFill>
                            <a:schemeClr val="tx1"/>
                          </a:solidFill>
                          <a:latin typeface="Microsoft Sans Serif" panose="020B0604020202020204" pitchFamily="34" charset="0"/>
                        </a:defRPr>
                      </a:lvl2pPr>
                      <a:lvl3pPr marL="1143000" indent="-228600">
                        <a:spcBef>
                          <a:spcPct val="20000"/>
                        </a:spcBef>
                        <a:defRPr sz="2000">
                          <a:solidFill>
                            <a:schemeClr val="tx1"/>
                          </a:solidFill>
                          <a:latin typeface="Microsoft Sans Serif" panose="020B0604020202020204" pitchFamily="34" charset="0"/>
                        </a:defRPr>
                      </a:lvl3pPr>
                      <a:lvl4pPr marL="1600200" indent="-228600">
                        <a:spcBef>
                          <a:spcPct val="20000"/>
                        </a:spcBef>
                        <a:defRPr>
                          <a:solidFill>
                            <a:schemeClr val="tx1"/>
                          </a:solidFill>
                          <a:latin typeface="Microsoft Sans Serif" panose="020B0604020202020204" pitchFamily="34" charset="0"/>
                        </a:defRPr>
                      </a:lvl4pPr>
                      <a:lvl5pPr marL="2057400" indent="-228600">
                        <a:spcBef>
                          <a:spcPct val="20000"/>
                        </a:spcBef>
                        <a:defRPr>
                          <a:solidFill>
                            <a:schemeClr val="tx1"/>
                          </a:solidFill>
                          <a:latin typeface="Microsoft Sans Serif" panose="020B0604020202020204" pitchFamily="34" charset="0"/>
                        </a:defRPr>
                      </a:lvl5pPr>
                      <a:lvl6pPr marL="2514600" indent="-228600" eaLnBrk="0" fontAlgn="base" hangingPunct="0">
                        <a:spcBef>
                          <a:spcPct val="20000"/>
                        </a:spcBef>
                        <a:spcAft>
                          <a:spcPct val="0"/>
                        </a:spcAft>
                        <a:defRPr>
                          <a:solidFill>
                            <a:schemeClr val="tx1"/>
                          </a:solidFill>
                          <a:latin typeface="Microsoft Sans Serif" panose="020B0604020202020204" pitchFamily="34" charset="0"/>
                        </a:defRPr>
                      </a:lvl6pPr>
                      <a:lvl7pPr marL="2971800" indent="-228600" eaLnBrk="0" fontAlgn="base" hangingPunct="0">
                        <a:spcBef>
                          <a:spcPct val="20000"/>
                        </a:spcBef>
                        <a:spcAft>
                          <a:spcPct val="0"/>
                        </a:spcAft>
                        <a:defRPr>
                          <a:solidFill>
                            <a:schemeClr val="tx1"/>
                          </a:solidFill>
                          <a:latin typeface="Microsoft Sans Serif" panose="020B0604020202020204" pitchFamily="34" charset="0"/>
                        </a:defRPr>
                      </a:lvl7pPr>
                      <a:lvl8pPr marL="3429000" indent="-228600" eaLnBrk="0" fontAlgn="base" hangingPunct="0">
                        <a:spcBef>
                          <a:spcPct val="20000"/>
                        </a:spcBef>
                        <a:spcAft>
                          <a:spcPct val="0"/>
                        </a:spcAft>
                        <a:defRPr>
                          <a:solidFill>
                            <a:schemeClr val="tx1"/>
                          </a:solidFill>
                          <a:latin typeface="Microsoft Sans Serif" panose="020B0604020202020204" pitchFamily="34" charset="0"/>
                        </a:defRPr>
                      </a:lvl8pPr>
                      <a:lvl9pPr marL="3886200" indent="-228600" eaLnBrk="0" fontAlgn="base" hangingPunct="0">
                        <a:spcBef>
                          <a:spcPct val="20000"/>
                        </a:spcBef>
                        <a:spcAft>
                          <a:spcPct val="0"/>
                        </a:spcAft>
                        <a:defRPr>
                          <a:solidFill>
                            <a:schemeClr val="tx1"/>
                          </a:solidFill>
                          <a:latin typeface="Microsoft Sans Serif"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2400" b="0" i="0" u="none" strike="noStrike" cap="none" normalizeH="0" baseline="0" smtClean="0">
                          <a:ln>
                            <a:noFill/>
                          </a:ln>
                          <a:solidFill>
                            <a:schemeClr val="tx1"/>
                          </a:solidFill>
                          <a:effectLst/>
                          <a:latin typeface="Times New Roman" panose="02020603050405020304" pitchFamily="18" charset="0"/>
                          <a:ea typeface="等线" panose="02010600030101010101" charset="-122"/>
                        </a:rPr>
                        <a:t>2</a:t>
                      </a:r>
                      <a:endParaRPr kumimoji="0" lang="en-US" altLang="zh-CN" sz="2400" b="0" i="0" u="none" strike="noStrike" cap="none" normalizeH="0" baseline="0" smtClean="0">
                        <a:ln>
                          <a:noFill/>
                        </a:ln>
                        <a:solidFill>
                          <a:schemeClr val="tx1"/>
                        </a:solidFill>
                        <a:effectLst/>
                        <a:latin typeface="Times New Roman" panose="02020603050405020304" pitchFamily="18" charset="0"/>
                        <a:ea typeface="等线" panose="02010600030101010101" charset="-122"/>
                      </a:endParaRPr>
                    </a:p>
                  </a:txBody>
                  <a:tcPr marL="0" marR="0" marT="0" marB="0" anchor="ctr" horzOverflow="overflow">
                    <a:lnL w="19050">
                      <a:solidFill>
                        <a:schemeClr val="tx1"/>
                      </a:solidFill>
                      <a:prstDash val="solid"/>
                    </a:lnL>
                    <a:lnR w="19050">
                      <a:solidFill>
                        <a:schemeClr val="tx1"/>
                      </a:solidFill>
                      <a:prstDash val="solid"/>
                    </a:lnR>
                    <a:lnT w="19050">
                      <a:solidFill>
                        <a:schemeClr val="tx1"/>
                      </a:solidFill>
                      <a:prstDash val="solid"/>
                    </a:lnT>
                    <a:lnB w="19050">
                      <a:solidFill>
                        <a:schemeClr val="tx1"/>
                      </a:solidFill>
                      <a:prstDash val="solid"/>
                    </a:lnB>
                    <a:lnTlToBr>
                      <a:noFill/>
                    </a:lnTlToBr>
                    <a:lnBlToTr>
                      <a:noFill/>
                    </a:lnBlToTr>
                    <a:noFill/>
                  </a:tcPr>
                </a:tc>
                <a:tc>
                  <a:txBody>
                    <a:bodyPr/>
                    <a:lstStyle>
                      <a:lvl1pPr>
                        <a:spcBef>
                          <a:spcPct val="20000"/>
                        </a:spcBef>
                        <a:defRPr sz="2800">
                          <a:solidFill>
                            <a:schemeClr val="tx1"/>
                          </a:solidFill>
                          <a:latin typeface="Microsoft Sans Serif" panose="020B0604020202020204" pitchFamily="34" charset="0"/>
                        </a:defRPr>
                      </a:lvl1pPr>
                      <a:lvl2pPr marL="742950" indent="-285750">
                        <a:spcBef>
                          <a:spcPct val="20000"/>
                        </a:spcBef>
                        <a:defRPr sz="2400">
                          <a:solidFill>
                            <a:schemeClr val="tx1"/>
                          </a:solidFill>
                          <a:latin typeface="Microsoft Sans Serif" panose="020B0604020202020204" pitchFamily="34" charset="0"/>
                        </a:defRPr>
                      </a:lvl2pPr>
                      <a:lvl3pPr marL="1143000" indent="-228600">
                        <a:spcBef>
                          <a:spcPct val="20000"/>
                        </a:spcBef>
                        <a:defRPr sz="2000">
                          <a:solidFill>
                            <a:schemeClr val="tx1"/>
                          </a:solidFill>
                          <a:latin typeface="Microsoft Sans Serif" panose="020B0604020202020204" pitchFamily="34" charset="0"/>
                        </a:defRPr>
                      </a:lvl3pPr>
                      <a:lvl4pPr marL="1600200" indent="-228600">
                        <a:spcBef>
                          <a:spcPct val="20000"/>
                        </a:spcBef>
                        <a:defRPr>
                          <a:solidFill>
                            <a:schemeClr val="tx1"/>
                          </a:solidFill>
                          <a:latin typeface="Microsoft Sans Serif" panose="020B0604020202020204" pitchFamily="34" charset="0"/>
                        </a:defRPr>
                      </a:lvl4pPr>
                      <a:lvl5pPr marL="2057400" indent="-228600">
                        <a:spcBef>
                          <a:spcPct val="20000"/>
                        </a:spcBef>
                        <a:defRPr>
                          <a:solidFill>
                            <a:schemeClr val="tx1"/>
                          </a:solidFill>
                          <a:latin typeface="Microsoft Sans Serif" panose="020B0604020202020204" pitchFamily="34" charset="0"/>
                        </a:defRPr>
                      </a:lvl5pPr>
                      <a:lvl6pPr marL="2514600" indent="-228600" eaLnBrk="0" fontAlgn="base" hangingPunct="0">
                        <a:spcBef>
                          <a:spcPct val="20000"/>
                        </a:spcBef>
                        <a:spcAft>
                          <a:spcPct val="0"/>
                        </a:spcAft>
                        <a:defRPr>
                          <a:solidFill>
                            <a:schemeClr val="tx1"/>
                          </a:solidFill>
                          <a:latin typeface="Microsoft Sans Serif" panose="020B0604020202020204" pitchFamily="34" charset="0"/>
                        </a:defRPr>
                      </a:lvl6pPr>
                      <a:lvl7pPr marL="2971800" indent="-228600" eaLnBrk="0" fontAlgn="base" hangingPunct="0">
                        <a:spcBef>
                          <a:spcPct val="20000"/>
                        </a:spcBef>
                        <a:spcAft>
                          <a:spcPct val="0"/>
                        </a:spcAft>
                        <a:defRPr>
                          <a:solidFill>
                            <a:schemeClr val="tx1"/>
                          </a:solidFill>
                          <a:latin typeface="Microsoft Sans Serif" panose="020B0604020202020204" pitchFamily="34" charset="0"/>
                        </a:defRPr>
                      </a:lvl7pPr>
                      <a:lvl8pPr marL="3429000" indent="-228600" eaLnBrk="0" fontAlgn="base" hangingPunct="0">
                        <a:spcBef>
                          <a:spcPct val="20000"/>
                        </a:spcBef>
                        <a:spcAft>
                          <a:spcPct val="0"/>
                        </a:spcAft>
                        <a:defRPr>
                          <a:solidFill>
                            <a:schemeClr val="tx1"/>
                          </a:solidFill>
                          <a:latin typeface="Microsoft Sans Serif" panose="020B0604020202020204" pitchFamily="34" charset="0"/>
                        </a:defRPr>
                      </a:lvl8pPr>
                      <a:lvl9pPr marL="3886200" indent="-228600" eaLnBrk="0" fontAlgn="base" hangingPunct="0">
                        <a:spcBef>
                          <a:spcPct val="20000"/>
                        </a:spcBef>
                        <a:spcAft>
                          <a:spcPct val="0"/>
                        </a:spcAft>
                        <a:defRPr>
                          <a:solidFill>
                            <a:schemeClr val="tx1"/>
                          </a:solidFill>
                          <a:latin typeface="Microsoft Sans Serif"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2400" b="0" i="0" u="none" strike="noStrike" cap="none" normalizeH="0" baseline="0" smtClean="0">
                          <a:ln>
                            <a:noFill/>
                          </a:ln>
                          <a:solidFill>
                            <a:schemeClr val="tx1"/>
                          </a:solidFill>
                          <a:effectLst/>
                          <a:latin typeface="Times New Roman" panose="02020603050405020304" pitchFamily="18" charset="0"/>
                          <a:ea typeface="等线" panose="02010600030101010101" charset="-122"/>
                        </a:rPr>
                        <a:t>32</a:t>
                      </a:r>
                      <a:endParaRPr kumimoji="0" lang="en-US" altLang="zh-CN" sz="2400" b="0" i="0" u="none" strike="noStrike" cap="none" normalizeH="0" baseline="0" smtClean="0">
                        <a:ln>
                          <a:noFill/>
                        </a:ln>
                        <a:solidFill>
                          <a:schemeClr val="tx1"/>
                        </a:solidFill>
                        <a:effectLst/>
                        <a:latin typeface="Times New Roman" panose="02020603050405020304" pitchFamily="18" charset="0"/>
                        <a:ea typeface="等线" panose="02010600030101010101" charset="-122"/>
                      </a:endParaRPr>
                    </a:p>
                  </a:txBody>
                  <a:tcPr marL="0" marR="0" marT="0" marB="0" anchor="ctr" horzOverflow="overflow">
                    <a:lnL w="19050">
                      <a:solidFill>
                        <a:schemeClr val="tx1"/>
                      </a:solidFill>
                      <a:prstDash val="solid"/>
                    </a:lnL>
                    <a:lnR w="19050">
                      <a:solidFill>
                        <a:schemeClr val="tx1"/>
                      </a:solidFill>
                      <a:prstDash val="solid"/>
                    </a:lnR>
                    <a:lnT w="19050">
                      <a:solidFill>
                        <a:schemeClr val="tx1"/>
                      </a:solidFill>
                      <a:prstDash val="solid"/>
                    </a:lnT>
                    <a:lnB w="19050">
                      <a:solidFill>
                        <a:schemeClr val="tx1"/>
                      </a:solidFill>
                      <a:prstDash val="solid"/>
                    </a:lnB>
                    <a:lnTlToBr>
                      <a:noFill/>
                    </a:lnTlToBr>
                    <a:lnBlToTr>
                      <a:noFill/>
                    </a:lnBlToTr>
                    <a:noFill/>
                  </a:tcPr>
                </a:tc>
                <a:tc>
                  <a:txBody>
                    <a:bodyPr/>
                    <a:lstStyle>
                      <a:lvl1pPr>
                        <a:spcBef>
                          <a:spcPct val="20000"/>
                        </a:spcBef>
                        <a:defRPr sz="2800">
                          <a:solidFill>
                            <a:schemeClr val="tx1"/>
                          </a:solidFill>
                          <a:latin typeface="Microsoft Sans Serif" panose="020B0604020202020204" pitchFamily="34" charset="0"/>
                        </a:defRPr>
                      </a:lvl1pPr>
                      <a:lvl2pPr marL="742950" indent="-285750">
                        <a:spcBef>
                          <a:spcPct val="20000"/>
                        </a:spcBef>
                        <a:defRPr sz="2400">
                          <a:solidFill>
                            <a:schemeClr val="tx1"/>
                          </a:solidFill>
                          <a:latin typeface="Microsoft Sans Serif" panose="020B0604020202020204" pitchFamily="34" charset="0"/>
                        </a:defRPr>
                      </a:lvl2pPr>
                      <a:lvl3pPr marL="1143000" indent="-228600">
                        <a:spcBef>
                          <a:spcPct val="20000"/>
                        </a:spcBef>
                        <a:defRPr sz="2000">
                          <a:solidFill>
                            <a:schemeClr val="tx1"/>
                          </a:solidFill>
                          <a:latin typeface="Microsoft Sans Serif" panose="020B0604020202020204" pitchFamily="34" charset="0"/>
                        </a:defRPr>
                      </a:lvl3pPr>
                      <a:lvl4pPr marL="1600200" indent="-228600">
                        <a:spcBef>
                          <a:spcPct val="20000"/>
                        </a:spcBef>
                        <a:defRPr>
                          <a:solidFill>
                            <a:schemeClr val="tx1"/>
                          </a:solidFill>
                          <a:latin typeface="Microsoft Sans Serif" panose="020B0604020202020204" pitchFamily="34" charset="0"/>
                        </a:defRPr>
                      </a:lvl4pPr>
                      <a:lvl5pPr marL="2057400" indent="-228600">
                        <a:spcBef>
                          <a:spcPct val="20000"/>
                        </a:spcBef>
                        <a:defRPr>
                          <a:solidFill>
                            <a:schemeClr val="tx1"/>
                          </a:solidFill>
                          <a:latin typeface="Microsoft Sans Serif" panose="020B0604020202020204" pitchFamily="34" charset="0"/>
                        </a:defRPr>
                      </a:lvl5pPr>
                      <a:lvl6pPr marL="2514600" indent="-228600" eaLnBrk="0" fontAlgn="base" hangingPunct="0">
                        <a:spcBef>
                          <a:spcPct val="20000"/>
                        </a:spcBef>
                        <a:spcAft>
                          <a:spcPct val="0"/>
                        </a:spcAft>
                        <a:defRPr>
                          <a:solidFill>
                            <a:schemeClr val="tx1"/>
                          </a:solidFill>
                          <a:latin typeface="Microsoft Sans Serif" panose="020B0604020202020204" pitchFamily="34" charset="0"/>
                        </a:defRPr>
                      </a:lvl6pPr>
                      <a:lvl7pPr marL="2971800" indent="-228600" eaLnBrk="0" fontAlgn="base" hangingPunct="0">
                        <a:spcBef>
                          <a:spcPct val="20000"/>
                        </a:spcBef>
                        <a:spcAft>
                          <a:spcPct val="0"/>
                        </a:spcAft>
                        <a:defRPr>
                          <a:solidFill>
                            <a:schemeClr val="tx1"/>
                          </a:solidFill>
                          <a:latin typeface="Microsoft Sans Serif" panose="020B0604020202020204" pitchFamily="34" charset="0"/>
                        </a:defRPr>
                      </a:lvl7pPr>
                      <a:lvl8pPr marL="3429000" indent="-228600" eaLnBrk="0" fontAlgn="base" hangingPunct="0">
                        <a:spcBef>
                          <a:spcPct val="20000"/>
                        </a:spcBef>
                        <a:spcAft>
                          <a:spcPct val="0"/>
                        </a:spcAft>
                        <a:defRPr>
                          <a:solidFill>
                            <a:schemeClr val="tx1"/>
                          </a:solidFill>
                          <a:latin typeface="Microsoft Sans Serif" panose="020B0604020202020204" pitchFamily="34" charset="0"/>
                        </a:defRPr>
                      </a:lvl8pPr>
                      <a:lvl9pPr marL="3886200" indent="-228600" eaLnBrk="0" fontAlgn="base" hangingPunct="0">
                        <a:spcBef>
                          <a:spcPct val="20000"/>
                        </a:spcBef>
                        <a:spcAft>
                          <a:spcPct val="0"/>
                        </a:spcAft>
                        <a:defRPr>
                          <a:solidFill>
                            <a:schemeClr val="tx1"/>
                          </a:solidFill>
                          <a:latin typeface="Microsoft Sans Serif"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2400" b="0" i="0" u="none" strike="noStrike" cap="none" normalizeH="0" baseline="0" smtClean="0">
                          <a:ln>
                            <a:noFill/>
                          </a:ln>
                          <a:solidFill>
                            <a:schemeClr val="tx1"/>
                          </a:solidFill>
                          <a:effectLst/>
                          <a:latin typeface="Times New Roman" panose="02020603050405020304" pitchFamily="18" charset="0"/>
                          <a:ea typeface="等线" panose="02010600030101010101" charset="-122"/>
                          <a:cs typeface="+mj-ea"/>
                        </a:rPr>
                        <a:t> </a:t>
                      </a:r>
                      <a:r>
                        <a:rPr kumimoji="0" lang="zh-CN" altLang="en-US" sz="2400" b="0" i="0" u="none" strike="noStrike" cap="none" normalizeH="0" baseline="0" smtClean="0">
                          <a:ln>
                            <a:noFill/>
                          </a:ln>
                          <a:solidFill>
                            <a:schemeClr val="tx1"/>
                          </a:solidFill>
                          <a:effectLst/>
                          <a:latin typeface="Times New Roman" panose="02020603050405020304" pitchFamily="18" charset="0"/>
                          <a:ea typeface="等线" panose="02010600030101010101" charset="-122"/>
                          <a:cs typeface="+mj-ea"/>
                        </a:rPr>
                        <a:t>四</a:t>
                      </a:r>
                      <a:endParaRPr kumimoji="0" lang="zh-CN" altLang="zh-CN" sz="2400" b="0" i="0" u="none" strike="noStrike" cap="none" normalizeH="0" baseline="0" smtClean="0">
                        <a:ln>
                          <a:noFill/>
                        </a:ln>
                        <a:solidFill>
                          <a:schemeClr val="tx1"/>
                        </a:solidFill>
                        <a:effectLst/>
                        <a:latin typeface="Times New Roman" panose="02020603050405020304" pitchFamily="18" charset="0"/>
                        <a:ea typeface="等线" panose="02010600030101010101" charset="-122"/>
                        <a:cs typeface="+mj-ea"/>
                      </a:endParaRPr>
                    </a:p>
                  </a:txBody>
                  <a:tcPr marL="0" marR="0" marT="0" marB="0" anchor="ctr" horzOverflow="overflow">
                    <a:lnL w="19050">
                      <a:solidFill>
                        <a:schemeClr val="tx1"/>
                      </a:solidFill>
                      <a:prstDash val="solid"/>
                    </a:lnL>
                    <a:lnR w="19050">
                      <a:solidFill>
                        <a:schemeClr val="tx1"/>
                      </a:solidFill>
                      <a:prstDash val="solid"/>
                    </a:lnR>
                    <a:lnT w="19050">
                      <a:solidFill>
                        <a:schemeClr val="tx1"/>
                      </a:solidFill>
                      <a:prstDash val="solid"/>
                    </a:lnT>
                    <a:lnB w="19050">
                      <a:solidFill>
                        <a:schemeClr val="tx1"/>
                      </a:solidFill>
                      <a:prstDash val="solid"/>
                    </a:lnB>
                    <a:lnTlToBr>
                      <a:noFill/>
                    </a:lnTlToBr>
                    <a:lnBlToTr>
                      <a:noFill/>
                    </a:lnBlToTr>
                    <a:noFill/>
                  </a:tcPr>
                </a:tc>
                <a:tc>
                  <a:txBody>
                    <a:bodyPr/>
                    <a:lstStyle>
                      <a:lvl1pPr>
                        <a:spcBef>
                          <a:spcPct val="20000"/>
                        </a:spcBef>
                        <a:defRPr sz="2800">
                          <a:solidFill>
                            <a:schemeClr val="tx1"/>
                          </a:solidFill>
                          <a:latin typeface="Microsoft Sans Serif" panose="020B0604020202020204" pitchFamily="34" charset="0"/>
                        </a:defRPr>
                      </a:lvl1pPr>
                      <a:lvl2pPr marL="742950" indent="-285750">
                        <a:spcBef>
                          <a:spcPct val="20000"/>
                        </a:spcBef>
                        <a:defRPr sz="2400">
                          <a:solidFill>
                            <a:schemeClr val="tx1"/>
                          </a:solidFill>
                          <a:latin typeface="Microsoft Sans Serif" panose="020B0604020202020204" pitchFamily="34" charset="0"/>
                        </a:defRPr>
                      </a:lvl2pPr>
                      <a:lvl3pPr marL="1143000" indent="-228600">
                        <a:spcBef>
                          <a:spcPct val="20000"/>
                        </a:spcBef>
                        <a:defRPr sz="2000">
                          <a:solidFill>
                            <a:schemeClr val="tx1"/>
                          </a:solidFill>
                          <a:latin typeface="Microsoft Sans Serif" panose="020B0604020202020204" pitchFamily="34" charset="0"/>
                        </a:defRPr>
                      </a:lvl3pPr>
                      <a:lvl4pPr marL="1600200" indent="-228600">
                        <a:spcBef>
                          <a:spcPct val="20000"/>
                        </a:spcBef>
                        <a:defRPr>
                          <a:solidFill>
                            <a:schemeClr val="tx1"/>
                          </a:solidFill>
                          <a:latin typeface="Microsoft Sans Serif" panose="020B0604020202020204" pitchFamily="34" charset="0"/>
                        </a:defRPr>
                      </a:lvl4pPr>
                      <a:lvl5pPr marL="2057400" indent="-228600">
                        <a:spcBef>
                          <a:spcPct val="20000"/>
                        </a:spcBef>
                        <a:defRPr>
                          <a:solidFill>
                            <a:schemeClr val="tx1"/>
                          </a:solidFill>
                          <a:latin typeface="Microsoft Sans Serif" panose="020B0604020202020204" pitchFamily="34" charset="0"/>
                        </a:defRPr>
                      </a:lvl5pPr>
                      <a:lvl6pPr marL="2514600" indent="-228600" eaLnBrk="0" fontAlgn="base" hangingPunct="0">
                        <a:spcBef>
                          <a:spcPct val="20000"/>
                        </a:spcBef>
                        <a:spcAft>
                          <a:spcPct val="0"/>
                        </a:spcAft>
                        <a:defRPr>
                          <a:solidFill>
                            <a:schemeClr val="tx1"/>
                          </a:solidFill>
                          <a:latin typeface="Microsoft Sans Serif" panose="020B0604020202020204" pitchFamily="34" charset="0"/>
                        </a:defRPr>
                      </a:lvl6pPr>
                      <a:lvl7pPr marL="2971800" indent="-228600" eaLnBrk="0" fontAlgn="base" hangingPunct="0">
                        <a:spcBef>
                          <a:spcPct val="20000"/>
                        </a:spcBef>
                        <a:spcAft>
                          <a:spcPct val="0"/>
                        </a:spcAft>
                        <a:defRPr>
                          <a:solidFill>
                            <a:schemeClr val="tx1"/>
                          </a:solidFill>
                          <a:latin typeface="Microsoft Sans Serif" panose="020B0604020202020204" pitchFamily="34" charset="0"/>
                        </a:defRPr>
                      </a:lvl7pPr>
                      <a:lvl8pPr marL="3429000" indent="-228600" eaLnBrk="0" fontAlgn="base" hangingPunct="0">
                        <a:spcBef>
                          <a:spcPct val="20000"/>
                        </a:spcBef>
                        <a:spcAft>
                          <a:spcPct val="0"/>
                        </a:spcAft>
                        <a:defRPr>
                          <a:solidFill>
                            <a:schemeClr val="tx1"/>
                          </a:solidFill>
                          <a:latin typeface="Microsoft Sans Serif" panose="020B0604020202020204" pitchFamily="34" charset="0"/>
                        </a:defRPr>
                      </a:lvl8pPr>
                      <a:lvl9pPr marL="3886200" indent="-228600" eaLnBrk="0" fontAlgn="base" hangingPunct="0">
                        <a:spcBef>
                          <a:spcPct val="20000"/>
                        </a:spcBef>
                        <a:spcAft>
                          <a:spcPct val="0"/>
                        </a:spcAft>
                        <a:defRPr>
                          <a:solidFill>
                            <a:schemeClr val="tx1"/>
                          </a:solidFill>
                          <a:latin typeface="Microsoft Sans Serif"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zh-CN" altLang="en-US" sz="2400" b="0" i="0" u="none" strike="noStrike" cap="none" normalizeH="0" baseline="0" smtClean="0">
                          <a:ln>
                            <a:noFill/>
                          </a:ln>
                          <a:solidFill>
                            <a:schemeClr val="tx1"/>
                          </a:solidFill>
                          <a:effectLst/>
                          <a:latin typeface="Times New Roman" panose="02020603050405020304" pitchFamily="18" charset="0"/>
                          <a:ea typeface="等线" panose="02010600030101010101" charset="-122"/>
                        </a:rPr>
                        <a:t>蓝</a:t>
                      </a:r>
                      <a:r>
                        <a:rPr kumimoji="0" lang="en-US" altLang="zh-CN" sz="2400" b="0" i="0" u="none" strike="noStrike" cap="none" normalizeH="0" baseline="0" smtClean="0">
                          <a:ln>
                            <a:noFill/>
                          </a:ln>
                          <a:solidFill>
                            <a:schemeClr val="tx1"/>
                          </a:solidFill>
                          <a:effectLst/>
                          <a:latin typeface="Times New Roman" panose="02020603050405020304" pitchFamily="18" charset="0"/>
                          <a:ea typeface="等线" panose="02010600030101010101" charset="-122"/>
                        </a:rPr>
                        <a:t>  </a:t>
                      </a:r>
                      <a:r>
                        <a:rPr kumimoji="0" lang="zh-CN" altLang="en-US" sz="2400" b="0" i="0" u="none" strike="noStrike" cap="none" normalizeH="0" baseline="0" smtClean="0">
                          <a:ln>
                            <a:noFill/>
                          </a:ln>
                          <a:solidFill>
                            <a:schemeClr val="tx1"/>
                          </a:solidFill>
                          <a:effectLst/>
                          <a:latin typeface="Times New Roman" panose="02020603050405020304" pitchFamily="18" charset="0"/>
                          <a:ea typeface="等线" panose="02010600030101010101" charset="-122"/>
                        </a:rPr>
                        <a:t>楠</a:t>
                      </a:r>
                      <a:endParaRPr kumimoji="0" lang="zh-CN" altLang="en-US" sz="2400" b="0" i="0" u="none" strike="noStrike" cap="none" normalizeH="0" baseline="0" smtClean="0">
                        <a:ln>
                          <a:noFill/>
                        </a:ln>
                        <a:solidFill>
                          <a:schemeClr val="tx1"/>
                        </a:solidFill>
                        <a:effectLst/>
                        <a:latin typeface="Times New Roman" panose="02020603050405020304" pitchFamily="18" charset="0"/>
                        <a:ea typeface="等线" panose="02010600030101010101" charset="-122"/>
                      </a:endParaRPr>
                    </a:p>
                  </a:txBody>
                  <a:tcPr marL="0" marR="0" marT="0" marB="0" anchor="ctr" horzOverflow="overflow">
                    <a:lnL w="19050">
                      <a:solidFill>
                        <a:schemeClr val="tx1"/>
                      </a:solidFill>
                      <a:prstDash val="solid"/>
                    </a:lnL>
                    <a:lnR w="19050">
                      <a:solidFill>
                        <a:schemeClr val="tx1"/>
                      </a:solidFill>
                      <a:prstDash val="solid"/>
                    </a:lnR>
                    <a:lnT w="19050">
                      <a:solidFill>
                        <a:schemeClr val="tx1"/>
                      </a:solidFill>
                      <a:prstDash val="solid"/>
                    </a:lnT>
                    <a:lnB w="19050">
                      <a:solidFill>
                        <a:schemeClr val="tx1"/>
                      </a:solidFill>
                      <a:prstDash val="solid"/>
                    </a:lnB>
                    <a:lnTlToBr>
                      <a:noFill/>
                    </a:lnTlToBr>
                    <a:lnBlToTr>
                      <a:noFill/>
                    </a:lnBlToTr>
                    <a:noFill/>
                  </a:tcPr>
                </a:tc>
              </a:tr>
              <a:tr h="365760">
                <a:tc vMerge="1">
                  <a:tcPr>
                    <a:lnL w="19050">
                      <a:solidFill>
                        <a:schemeClr val="tx1"/>
                      </a:solidFill>
                      <a:prstDash val="solid"/>
                    </a:lnL>
                    <a:lnR w="19050">
                      <a:solidFill>
                        <a:schemeClr val="tx1"/>
                      </a:solidFill>
                      <a:prstDash val="solid"/>
                    </a:lnR>
                  </a:tcPr>
                </a:tc>
                <a:tc>
                  <a:txBody>
                    <a:bodyPr/>
                    <a:lstStyle>
                      <a:lvl1pPr>
                        <a:spcBef>
                          <a:spcPct val="20000"/>
                        </a:spcBef>
                        <a:defRPr sz="2800">
                          <a:solidFill>
                            <a:schemeClr val="tx1"/>
                          </a:solidFill>
                          <a:latin typeface="Microsoft Sans Serif" panose="020B0604020202020204" pitchFamily="34" charset="0"/>
                        </a:defRPr>
                      </a:lvl1pPr>
                      <a:lvl2pPr marL="742950" indent="-285750">
                        <a:spcBef>
                          <a:spcPct val="20000"/>
                        </a:spcBef>
                        <a:defRPr sz="2400">
                          <a:solidFill>
                            <a:schemeClr val="tx1"/>
                          </a:solidFill>
                          <a:latin typeface="Microsoft Sans Serif" panose="020B0604020202020204" pitchFamily="34" charset="0"/>
                        </a:defRPr>
                      </a:lvl2pPr>
                      <a:lvl3pPr marL="1143000" indent="-228600">
                        <a:spcBef>
                          <a:spcPct val="20000"/>
                        </a:spcBef>
                        <a:defRPr sz="2000">
                          <a:solidFill>
                            <a:schemeClr val="tx1"/>
                          </a:solidFill>
                          <a:latin typeface="Microsoft Sans Serif" panose="020B0604020202020204" pitchFamily="34" charset="0"/>
                        </a:defRPr>
                      </a:lvl3pPr>
                      <a:lvl4pPr marL="1600200" indent="-228600">
                        <a:spcBef>
                          <a:spcPct val="20000"/>
                        </a:spcBef>
                        <a:defRPr>
                          <a:solidFill>
                            <a:schemeClr val="tx1"/>
                          </a:solidFill>
                          <a:latin typeface="Microsoft Sans Serif" panose="020B0604020202020204" pitchFamily="34" charset="0"/>
                        </a:defRPr>
                      </a:lvl4pPr>
                      <a:lvl5pPr marL="2057400" indent="-228600">
                        <a:spcBef>
                          <a:spcPct val="20000"/>
                        </a:spcBef>
                        <a:defRPr>
                          <a:solidFill>
                            <a:schemeClr val="tx1"/>
                          </a:solidFill>
                          <a:latin typeface="Microsoft Sans Serif" panose="020B0604020202020204" pitchFamily="34" charset="0"/>
                        </a:defRPr>
                      </a:lvl5pPr>
                      <a:lvl6pPr marL="2514600" indent="-228600" eaLnBrk="0" fontAlgn="base" hangingPunct="0">
                        <a:spcBef>
                          <a:spcPct val="20000"/>
                        </a:spcBef>
                        <a:spcAft>
                          <a:spcPct val="0"/>
                        </a:spcAft>
                        <a:defRPr>
                          <a:solidFill>
                            <a:schemeClr val="tx1"/>
                          </a:solidFill>
                          <a:latin typeface="Microsoft Sans Serif" panose="020B0604020202020204" pitchFamily="34" charset="0"/>
                        </a:defRPr>
                      </a:lvl6pPr>
                      <a:lvl7pPr marL="2971800" indent="-228600" eaLnBrk="0" fontAlgn="base" hangingPunct="0">
                        <a:spcBef>
                          <a:spcPct val="20000"/>
                        </a:spcBef>
                        <a:spcAft>
                          <a:spcPct val="0"/>
                        </a:spcAft>
                        <a:defRPr>
                          <a:solidFill>
                            <a:schemeClr val="tx1"/>
                          </a:solidFill>
                          <a:latin typeface="Microsoft Sans Serif" panose="020B0604020202020204" pitchFamily="34" charset="0"/>
                        </a:defRPr>
                      </a:lvl7pPr>
                      <a:lvl8pPr marL="3429000" indent="-228600" eaLnBrk="0" fontAlgn="base" hangingPunct="0">
                        <a:spcBef>
                          <a:spcPct val="20000"/>
                        </a:spcBef>
                        <a:spcAft>
                          <a:spcPct val="0"/>
                        </a:spcAft>
                        <a:defRPr>
                          <a:solidFill>
                            <a:schemeClr val="tx1"/>
                          </a:solidFill>
                          <a:latin typeface="Microsoft Sans Serif" panose="020B0604020202020204" pitchFamily="34" charset="0"/>
                        </a:defRPr>
                      </a:lvl8pPr>
                      <a:lvl9pPr marL="3886200" indent="-228600" eaLnBrk="0" fontAlgn="base" hangingPunct="0">
                        <a:spcBef>
                          <a:spcPct val="20000"/>
                        </a:spcBef>
                        <a:spcAft>
                          <a:spcPct val="0"/>
                        </a:spcAft>
                        <a:defRPr>
                          <a:solidFill>
                            <a:schemeClr val="tx1"/>
                          </a:solidFill>
                          <a:latin typeface="Microsoft Sans Serif"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zh-CN" altLang="zh-CN" sz="2400" b="0" i="0" u="none" strike="noStrike" cap="none" normalizeH="0" baseline="0" smtClean="0">
                          <a:ln>
                            <a:noFill/>
                          </a:ln>
                          <a:solidFill>
                            <a:schemeClr val="tx1"/>
                          </a:solidFill>
                          <a:effectLst/>
                          <a:latin typeface="Times New Roman" panose="02020603050405020304" pitchFamily="18" charset="0"/>
                          <a:ea typeface="等线" panose="02010600030101010101" charset="-122"/>
                        </a:rPr>
                        <a:t>合同法学</a:t>
                      </a:r>
                      <a:endParaRPr kumimoji="0" lang="zh-CN" altLang="zh-CN" sz="2400" b="0" i="0" u="none" strike="noStrike" cap="none" normalizeH="0" baseline="0" smtClean="0">
                        <a:ln>
                          <a:noFill/>
                        </a:ln>
                        <a:solidFill>
                          <a:schemeClr val="tx1"/>
                        </a:solidFill>
                        <a:effectLst/>
                        <a:latin typeface="Times New Roman" panose="02020603050405020304" pitchFamily="18" charset="0"/>
                        <a:ea typeface="等线" panose="02010600030101010101" charset="-122"/>
                      </a:endParaRPr>
                    </a:p>
                  </a:txBody>
                  <a:tcPr marL="31991" marR="31991" marT="0" marB="0" anchor="ctr" horzOverflow="overflow">
                    <a:lnL w="19050">
                      <a:solidFill>
                        <a:schemeClr val="tx1"/>
                      </a:solidFill>
                      <a:prstDash val="solid"/>
                    </a:lnL>
                    <a:lnR w="19050">
                      <a:solidFill>
                        <a:schemeClr val="tx1"/>
                      </a:solidFill>
                      <a:prstDash val="solid"/>
                    </a:lnR>
                    <a:lnT w="19050">
                      <a:solidFill>
                        <a:schemeClr val="tx1"/>
                      </a:solidFill>
                      <a:prstDash val="solid"/>
                    </a:lnT>
                    <a:lnB w="19050">
                      <a:solidFill>
                        <a:schemeClr val="tx1"/>
                      </a:solidFill>
                      <a:prstDash val="solid"/>
                    </a:lnB>
                    <a:lnTlToBr>
                      <a:noFill/>
                    </a:lnTlToBr>
                    <a:lnBlToTr>
                      <a:noFill/>
                    </a:lnBlToTr>
                    <a:noFill/>
                  </a:tcPr>
                </a:tc>
                <a:tc>
                  <a:txBody>
                    <a:bodyPr/>
                    <a:lstStyle>
                      <a:lvl1pPr>
                        <a:spcBef>
                          <a:spcPct val="20000"/>
                        </a:spcBef>
                        <a:defRPr sz="2800">
                          <a:solidFill>
                            <a:schemeClr val="tx1"/>
                          </a:solidFill>
                          <a:latin typeface="Microsoft Sans Serif" panose="020B0604020202020204" pitchFamily="34" charset="0"/>
                        </a:defRPr>
                      </a:lvl1pPr>
                      <a:lvl2pPr marL="742950" indent="-285750">
                        <a:spcBef>
                          <a:spcPct val="20000"/>
                        </a:spcBef>
                        <a:defRPr sz="2400">
                          <a:solidFill>
                            <a:schemeClr val="tx1"/>
                          </a:solidFill>
                          <a:latin typeface="Microsoft Sans Serif" panose="020B0604020202020204" pitchFamily="34" charset="0"/>
                        </a:defRPr>
                      </a:lvl2pPr>
                      <a:lvl3pPr marL="1143000" indent="-228600">
                        <a:spcBef>
                          <a:spcPct val="20000"/>
                        </a:spcBef>
                        <a:defRPr sz="2000">
                          <a:solidFill>
                            <a:schemeClr val="tx1"/>
                          </a:solidFill>
                          <a:latin typeface="Microsoft Sans Serif" panose="020B0604020202020204" pitchFamily="34" charset="0"/>
                        </a:defRPr>
                      </a:lvl3pPr>
                      <a:lvl4pPr marL="1600200" indent="-228600">
                        <a:spcBef>
                          <a:spcPct val="20000"/>
                        </a:spcBef>
                        <a:defRPr>
                          <a:solidFill>
                            <a:schemeClr val="tx1"/>
                          </a:solidFill>
                          <a:latin typeface="Microsoft Sans Serif" panose="020B0604020202020204" pitchFamily="34" charset="0"/>
                        </a:defRPr>
                      </a:lvl4pPr>
                      <a:lvl5pPr marL="2057400" indent="-228600">
                        <a:spcBef>
                          <a:spcPct val="20000"/>
                        </a:spcBef>
                        <a:defRPr>
                          <a:solidFill>
                            <a:schemeClr val="tx1"/>
                          </a:solidFill>
                          <a:latin typeface="Microsoft Sans Serif" panose="020B0604020202020204" pitchFamily="34" charset="0"/>
                        </a:defRPr>
                      </a:lvl5pPr>
                      <a:lvl6pPr marL="2514600" indent="-228600" eaLnBrk="0" fontAlgn="base" hangingPunct="0">
                        <a:spcBef>
                          <a:spcPct val="20000"/>
                        </a:spcBef>
                        <a:spcAft>
                          <a:spcPct val="0"/>
                        </a:spcAft>
                        <a:defRPr>
                          <a:solidFill>
                            <a:schemeClr val="tx1"/>
                          </a:solidFill>
                          <a:latin typeface="Microsoft Sans Serif" panose="020B0604020202020204" pitchFamily="34" charset="0"/>
                        </a:defRPr>
                      </a:lvl6pPr>
                      <a:lvl7pPr marL="2971800" indent="-228600" eaLnBrk="0" fontAlgn="base" hangingPunct="0">
                        <a:spcBef>
                          <a:spcPct val="20000"/>
                        </a:spcBef>
                        <a:spcAft>
                          <a:spcPct val="0"/>
                        </a:spcAft>
                        <a:defRPr>
                          <a:solidFill>
                            <a:schemeClr val="tx1"/>
                          </a:solidFill>
                          <a:latin typeface="Microsoft Sans Serif" panose="020B0604020202020204" pitchFamily="34" charset="0"/>
                        </a:defRPr>
                      </a:lvl7pPr>
                      <a:lvl8pPr marL="3429000" indent="-228600" eaLnBrk="0" fontAlgn="base" hangingPunct="0">
                        <a:spcBef>
                          <a:spcPct val="20000"/>
                        </a:spcBef>
                        <a:spcAft>
                          <a:spcPct val="0"/>
                        </a:spcAft>
                        <a:defRPr>
                          <a:solidFill>
                            <a:schemeClr val="tx1"/>
                          </a:solidFill>
                          <a:latin typeface="Microsoft Sans Serif" panose="020B0604020202020204" pitchFamily="34" charset="0"/>
                        </a:defRPr>
                      </a:lvl8pPr>
                      <a:lvl9pPr marL="3886200" indent="-228600" eaLnBrk="0" fontAlgn="base" hangingPunct="0">
                        <a:spcBef>
                          <a:spcPct val="20000"/>
                        </a:spcBef>
                        <a:spcAft>
                          <a:spcPct val="0"/>
                        </a:spcAft>
                        <a:defRPr>
                          <a:solidFill>
                            <a:schemeClr val="tx1"/>
                          </a:solidFill>
                          <a:latin typeface="Microsoft Sans Serif"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2400" b="0" i="0" u="none" strike="noStrike" cap="none" normalizeH="0" baseline="0" smtClean="0">
                          <a:ln>
                            <a:noFill/>
                          </a:ln>
                          <a:solidFill>
                            <a:schemeClr val="tx1"/>
                          </a:solidFill>
                          <a:effectLst/>
                          <a:latin typeface="Times New Roman" panose="02020603050405020304" pitchFamily="18" charset="0"/>
                          <a:ea typeface="等线" panose="02010600030101010101" charset="-122"/>
                        </a:rPr>
                        <a:t>2</a:t>
                      </a:r>
                      <a:endParaRPr kumimoji="0" lang="en-US" altLang="zh-CN" sz="2400" b="0" i="0" u="none" strike="noStrike" cap="none" normalizeH="0" baseline="0" smtClean="0">
                        <a:ln>
                          <a:noFill/>
                        </a:ln>
                        <a:solidFill>
                          <a:schemeClr val="tx1"/>
                        </a:solidFill>
                        <a:effectLst/>
                        <a:latin typeface="Times New Roman" panose="02020603050405020304" pitchFamily="18" charset="0"/>
                        <a:ea typeface="等线" panose="02010600030101010101" charset="-122"/>
                      </a:endParaRPr>
                    </a:p>
                  </a:txBody>
                  <a:tcPr marL="0" marR="0" marT="0" marB="0" anchor="ctr" horzOverflow="overflow">
                    <a:lnL w="19050">
                      <a:solidFill>
                        <a:schemeClr val="tx1"/>
                      </a:solidFill>
                      <a:prstDash val="solid"/>
                    </a:lnL>
                    <a:lnR w="19050">
                      <a:solidFill>
                        <a:schemeClr val="tx1"/>
                      </a:solidFill>
                      <a:prstDash val="solid"/>
                    </a:lnR>
                    <a:lnT w="19050">
                      <a:solidFill>
                        <a:schemeClr val="tx1"/>
                      </a:solidFill>
                      <a:prstDash val="solid"/>
                    </a:lnT>
                    <a:lnB w="19050">
                      <a:solidFill>
                        <a:schemeClr val="tx1"/>
                      </a:solidFill>
                      <a:prstDash val="solid"/>
                    </a:lnB>
                    <a:lnTlToBr>
                      <a:noFill/>
                    </a:lnTlToBr>
                    <a:lnBlToTr>
                      <a:noFill/>
                    </a:lnBlToTr>
                    <a:noFill/>
                  </a:tcPr>
                </a:tc>
                <a:tc>
                  <a:txBody>
                    <a:bodyPr/>
                    <a:lstStyle>
                      <a:lvl1pPr>
                        <a:spcBef>
                          <a:spcPct val="20000"/>
                        </a:spcBef>
                        <a:defRPr sz="2800">
                          <a:solidFill>
                            <a:schemeClr val="tx1"/>
                          </a:solidFill>
                          <a:latin typeface="Microsoft Sans Serif" panose="020B0604020202020204" pitchFamily="34" charset="0"/>
                        </a:defRPr>
                      </a:lvl1pPr>
                      <a:lvl2pPr marL="742950" indent="-285750">
                        <a:spcBef>
                          <a:spcPct val="20000"/>
                        </a:spcBef>
                        <a:defRPr sz="2400">
                          <a:solidFill>
                            <a:schemeClr val="tx1"/>
                          </a:solidFill>
                          <a:latin typeface="Microsoft Sans Serif" panose="020B0604020202020204" pitchFamily="34" charset="0"/>
                        </a:defRPr>
                      </a:lvl2pPr>
                      <a:lvl3pPr marL="1143000" indent="-228600">
                        <a:spcBef>
                          <a:spcPct val="20000"/>
                        </a:spcBef>
                        <a:defRPr sz="2000">
                          <a:solidFill>
                            <a:schemeClr val="tx1"/>
                          </a:solidFill>
                          <a:latin typeface="Microsoft Sans Serif" panose="020B0604020202020204" pitchFamily="34" charset="0"/>
                        </a:defRPr>
                      </a:lvl3pPr>
                      <a:lvl4pPr marL="1600200" indent="-228600">
                        <a:spcBef>
                          <a:spcPct val="20000"/>
                        </a:spcBef>
                        <a:defRPr>
                          <a:solidFill>
                            <a:schemeClr val="tx1"/>
                          </a:solidFill>
                          <a:latin typeface="Microsoft Sans Serif" panose="020B0604020202020204" pitchFamily="34" charset="0"/>
                        </a:defRPr>
                      </a:lvl4pPr>
                      <a:lvl5pPr marL="2057400" indent="-228600">
                        <a:spcBef>
                          <a:spcPct val="20000"/>
                        </a:spcBef>
                        <a:defRPr>
                          <a:solidFill>
                            <a:schemeClr val="tx1"/>
                          </a:solidFill>
                          <a:latin typeface="Microsoft Sans Serif" panose="020B0604020202020204" pitchFamily="34" charset="0"/>
                        </a:defRPr>
                      </a:lvl5pPr>
                      <a:lvl6pPr marL="2514600" indent="-228600" eaLnBrk="0" fontAlgn="base" hangingPunct="0">
                        <a:spcBef>
                          <a:spcPct val="20000"/>
                        </a:spcBef>
                        <a:spcAft>
                          <a:spcPct val="0"/>
                        </a:spcAft>
                        <a:defRPr>
                          <a:solidFill>
                            <a:schemeClr val="tx1"/>
                          </a:solidFill>
                          <a:latin typeface="Microsoft Sans Serif" panose="020B0604020202020204" pitchFamily="34" charset="0"/>
                        </a:defRPr>
                      </a:lvl6pPr>
                      <a:lvl7pPr marL="2971800" indent="-228600" eaLnBrk="0" fontAlgn="base" hangingPunct="0">
                        <a:spcBef>
                          <a:spcPct val="20000"/>
                        </a:spcBef>
                        <a:spcAft>
                          <a:spcPct val="0"/>
                        </a:spcAft>
                        <a:defRPr>
                          <a:solidFill>
                            <a:schemeClr val="tx1"/>
                          </a:solidFill>
                          <a:latin typeface="Microsoft Sans Serif" panose="020B0604020202020204" pitchFamily="34" charset="0"/>
                        </a:defRPr>
                      </a:lvl7pPr>
                      <a:lvl8pPr marL="3429000" indent="-228600" eaLnBrk="0" fontAlgn="base" hangingPunct="0">
                        <a:spcBef>
                          <a:spcPct val="20000"/>
                        </a:spcBef>
                        <a:spcAft>
                          <a:spcPct val="0"/>
                        </a:spcAft>
                        <a:defRPr>
                          <a:solidFill>
                            <a:schemeClr val="tx1"/>
                          </a:solidFill>
                          <a:latin typeface="Microsoft Sans Serif" panose="020B0604020202020204" pitchFamily="34" charset="0"/>
                        </a:defRPr>
                      </a:lvl8pPr>
                      <a:lvl9pPr marL="3886200" indent="-228600" eaLnBrk="0" fontAlgn="base" hangingPunct="0">
                        <a:spcBef>
                          <a:spcPct val="20000"/>
                        </a:spcBef>
                        <a:spcAft>
                          <a:spcPct val="0"/>
                        </a:spcAft>
                        <a:defRPr>
                          <a:solidFill>
                            <a:schemeClr val="tx1"/>
                          </a:solidFill>
                          <a:latin typeface="Microsoft Sans Serif"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2400" b="0" i="0" u="none" strike="noStrike" cap="none" normalizeH="0" baseline="0" smtClean="0">
                          <a:ln>
                            <a:noFill/>
                          </a:ln>
                          <a:solidFill>
                            <a:schemeClr val="tx1"/>
                          </a:solidFill>
                          <a:effectLst/>
                          <a:latin typeface="Times New Roman" panose="02020603050405020304" pitchFamily="18" charset="0"/>
                          <a:ea typeface="等线" panose="02010600030101010101" charset="-122"/>
                        </a:rPr>
                        <a:t>32</a:t>
                      </a:r>
                      <a:endParaRPr kumimoji="0" lang="en-US" altLang="zh-CN" sz="2400" b="0" i="0" u="none" strike="noStrike" cap="none" normalizeH="0" baseline="0" smtClean="0">
                        <a:ln>
                          <a:noFill/>
                        </a:ln>
                        <a:solidFill>
                          <a:schemeClr val="tx1"/>
                        </a:solidFill>
                        <a:effectLst/>
                        <a:latin typeface="Times New Roman" panose="02020603050405020304" pitchFamily="18" charset="0"/>
                        <a:ea typeface="等线" panose="02010600030101010101" charset="-122"/>
                      </a:endParaRPr>
                    </a:p>
                  </a:txBody>
                  <a:tcPr marL="0" marR="0" marT="0" marB="0" anchor="ctr" horzOverflow="overflow">
                    <a:lnL w="19050">
                      <a:solidFill>
                        <a:schemeClr val="tx1"/>
                      </a:solidFill>
                      <a:prstDash val="solid"/>
                    </a:lnL>
                    <a:lnR w="19050">
                      <a:solidFill>
                        <a:schemeClr val="tx1"/>
                      </a:solidFill>
                      <a:prstDash val="solid"/>
                    </a:lnR>
                    <a:lnT w="19050">
                      <a:solidFill>
                        <a:schemeClr val="tx1"/>
                      </a:solidFill>
                      <a:prstDash val="solid"/>
                    </a:lnT>
                    <a:lnB w="19050">
                      <a:solidFill>
                        <a:schemeClr val="tx1"/>
                      </a:solidFill>
                      <a:prstDash val="solid"/>
                    </a:lnB>
                    <a:lnTlToBr>
                      <a:noFill/>
                    </a:lnTlToBr>
                    <a:lnBlToTr>
                      <a:noFill/>
                    </a:lnBlToTr>
                    <a:noFill/>
                  </a:tcPr>
                </a:tc>
                <a:tc>
                  <a:txBody>
                    <a:bodyPr/>
                    <a:lstStyle>
                      <a:lvl1pPr>
                        <a:spcBef>
                          <a:spcPct val="20000"/>
                        </a:spcBef>
                        <a:defRPr sz="2800">
                          <a:solidFill>
                            <a:schemeClr val="tx1"/>
                          </a:solidFill>
                          <a:latin typeface="Microsoft Sans Serif" panose="020B0604020202020204" pitchFamily="34" charset="0"/>
                        </a:defRPr>
                      </a:lvl1pPr>
                      <a:lvl2pPr marL="742950" indent="-285750">
                        <a:spcBef>
                          <a:spcPct val="20000"/>
                        </a:spcBef>
                        <a:defRPr sz="2400">
                          <a:solidFill>
                            <a:schemeClr val="tx1"/>
                          </a:solidFill>
                          <a:latin typeface="Microsoft Sans Serif" panose="020B0604020202020204" pitchFamily="34" charset="0"/>
                        </a:defRPr>
                      </a:lvl2pPr>
                      <a:lvl3pPr marL="1143000" indent="-228600">
                        <a:spcBef>
                          <a:spcPct val="20000"/>
                        </a:spcBef>
                        <a:defRPr sz="2000">
                          <a:solidFill>
                            <a:schemeClr val="tx1"/>
                          </a:solidFill>
                          <a:latin typeface="Microsoft Sans Serif" panose="020B0604020202020204" pitchFamily="34" charset="0"/>
                        </a:defRPr>
                      </a:lvl3pPr>
                      <a:lvl4pPr marL="1600200" indent="-228600">
                        <a:spcBef>
                          <a:spcPct val="20000"/>
                        </a:spcBef>
                        <a:defRPr>
                          <a:solidFill>
                            <a:schemeClr val="tx1"/>
                          </a:solidFill>
                          <a:latin typeface="Microsoft Sans Serif" panose="020B0604020202020204" pitchFamily="34" charset="0"/>
                        </a:defRPr>
                      </a:lvl4pPr>
                      <a:lvl5pPr marL="2057400" indent="-228600">
                        <a:spcBef>
                          <a:spcPct val="20000"/>
                        </a:spcBef>
                        <a:defRPr>
                          <a:solidFill>
                            <a:schemeClr val="tx1"/>
                          </a:solidFill>
                          <a:latin typeface="Microsoft Sans Serif" panose="020B0604020202020204" pitchFamily="34" charset="0"/>
                        </a:defRPr>
                      </a:lvl5pPr>
                      <a:lvl6pPr marL="2514600" indent="-228600" eaLnBrk="0" fontAlgn="base" hangingPunct="0">
                        <a:spcBef>
                          <a:spcPct val="20000"/>
                        </a:spcBef>
                        <a:spcAft>
                          <a:spcPct val="0"/>
                        </a:spcAft>
                        <a:defRPr>
                          <a:solidFill>
                            <a:schemeClr val="tx1"/>
                          </a:solidFill>
                          <a:latin typeface="Microsoft Sans Serif" panose="020B0604020202020204" pitchFamily="34" charset="0"/>
                        </a:defRPr>
                      </a:lvl6pPr>
                      <a:lvl7pPr marL="2971800" indent="-228600" eaLnBrk="0" fontAlgn="base" hangingPunct="0">
                        <a:spcBef>
                          <a:spcPct val="20000"/>
                        </a:spcBef>
                        <a:spcAft>
                          <a:spcPct val="0"/>
                        </a:spcAft>
                        <a:defRPr>
                          <a:solidFill>
                            <a:schemeClr val="tx1"/>
                          </a:solidFill>
                          <a:latin typeface="Microsoft Sans Serif" panose="020B0604020202020204" pitchFamily="34" charset="0"/>
                        </a:defRPr>
                      </a:lvl7pPr>
                      <a:lvl8pPr marL="3429000" indent="-228600" eaLnBrk="0" fontAlgn="base" hangingPunct="0">
                        <a:spcBef>
                          <a:spcPct val="20000"/>
                        </a:spcBef>
                        <a:spcAft>
                          <a:spcPct val="0"/>
                        </a:spcAft>
                        <a:defRPr>
                          <a:solidFill>
                            <a:schemeClr val="tx1"/>
                          </a:solidFill>
                          <a:latin typeface="Microsoft Sans Serif" panose="020B0604020202020204" pitchFamily="34" charset="0"/>
                        </a:defRPr>
                      </a:lvl8pPr>
                      <a:lvl9pPr marL="3886200" indent="-228600" eaLnBrk="0" fontAlgn="base" hangingPunct="0">
                        <a:spcBef>
                          <a:spcPct val="20000"/>
                        </a:spcBef>
                        <a:spcAft>
                          <a:spcPct val="0"/>
                        </a:spcAft>
                        <a:defRPr>
                          <a:solidFill>
                            <a:schemeClr val="tx1"/>
                          </a:solidFill>
                          <a:latin typeface="Microsoft Sans Serif"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2400" b="0" i="0" u="none" strike="noStrike" cap="none" normalizeH="0" baseline="0" smtClean="0">
                          <a:ln>
                            <a:noFill/>
                          </a:ln>
                          <a:solidFill>
                            <a:schemeClr val="tx1"/>
                          </a:solidFill>
                          <a:effectLst/>
                          <a:latin typeface="Times New Roman" panose="02020603050405020304" pitchFamily="18" charset="0"/>
                          <a:ea typeface="等线" panose="02010600030101010101" charset="-122"/>
                          <a:cs typeface="+mj-ea"/>
                        </a:rPr>
                        <a:t> </a:t>
                      </a:r>
                      <a:r>
                        <a:rPr kumimoji="0" lang="zh-CN" altLang="en-US" sz="2400" b="0" i="0" u="none" strike="noStrike" cap="none" normalizeH="0" baseline="0" smtClean="0">
                          <a:ln>
                            <a:noFill/>
                          </a:ln>
                          <a:solidFill>
                            <a:schemeClr val="tx1"/>
                          </a:solidFill>
                          <a:effectLst/>
                          <a:latin typeface="Times New Roman" panose="02020603050405020304" pitchFamily="18" charset="0"/>
                          <a:ea typeface="等线" panose="02010600030101010101" charset="-122"/>
                          <a:cs typeface="+mj-ea"/>
                        </a:rPr>
                        <a:t>四</a:t>
                      </a:r>
                      <a:endParaRPr kumimoji="0" lang="zh-CN" altLang="zh-CN" sz="2400" b="0" i="0" u="none" strike="noStrike" cap="none" normalizeH="0" baseline="0" smtClean="0">
                        <a:ln>
                          <a:noFill/>
                        </a:ln>
                        <a:solidFill>
                          <a:schemeClr val="tx1"/>
                        </a:solidFill>
                        <a:effectLst/>
                        <a:latin typeface="Times New Roman" panose="02020603050405020304" pitchFamily="18" charset="0"/>
                        <a:ea typeface="等线" panose="02010600030101010101" charset="-122"/>
                        <a:cs typeface="+mj-ea"/>
                      </a:endParaRPr>
                    </a:p>
                  </a:txBody>
                  <a:tcPr marL="0" marR="0" marT="0" marB="0" anchor="ctr" horzOverflow="overflow">
                    <a:lnL w="19050">
                      <a:solidFill>
                        <a:schemeClr val="tx1"/>
                      </a:solidFill>
                      <a:prstDash val="solid"/>
                    </a:lnL>
                    <a:lnR w="19050">
                      <a:solidFill>
                        <a:schemeClr val="tx1"/>
                      </a:solidFill>
                      <a:prstDash val="solid"/>
                    </a:lnR>
                    <a:lnT w="19050">
                      <a:solidFill>
                        <a:schemeClr val="tx1"/>
                      </a:solidFill>
                      <a:prstDash val="solid"/>
                    </a:lnT>
                    <a:lnB w="19050">
                      <a:solidFill>
                        <a:schemeClr val="tx1"/>
                      </a:solidFill>
                      <a:prstDash val="solid"/>
                    </a:lnB>
                    <a:lnTlToBr>
                      <a:noFill/>
                    </a:lnTlToBr>
                    <a:lnBlToTr>
                      <a:noFill/>
                    </a:lnBlToTr>
                    <a:noFill/>
                  </a:tcPr>
                </a:tc>
                <a:tc>
                  <a:txBody>
                    <a:bodyPr/>
                    <a:lstStyle>
                      <a:lvl1pPr>
                        <a:spcBef>
                          <a:spcPct val="20000"/>
                        </a:spcBef>
                        <a:defRPr sz="2800">
                          <a:solidFill>
                            <a:schemeClr val="tx1"/>
                          </a:solidFill>
                          <a:latin typeface="Microsoft Sans Serif" panose="020B0604020202020204" pitchFamily="34" charset="0"/>
                        </a:defRPr>
                      </a:lvl1pPr>
                      <a:lvl2pPr marL="742950" indent="-285750">
                        <a:spcBef>
                          <a:spcPct val="20000"/>
                        </a:spcBef>
                        <a:defRPr sz="2400">
                          <a:solidFill>
                            <a:schemeClr val="tx1"/>
                          </a:solidFill>
                          <a:latin typeface="Microsoft Sans Serif" panose="020B0604020202020204" pitchFamily="34" charset="0"/>
                        </a:defRPr>
                      </a:lvl2pPr>
                      <a:lvl3pPr marL="1143000" indent="-228600">
                        <a:spcBef>
                          <a:spcPct val="20000"/>
                        </a:spcBef>
                        <a:defRPr sz="2000">
                          <a:solidFill>
                            <a:schemeClr val="tx1"/>
                          </a:solidFill>
                          <a:latin typeface="Microsoft Sans Serif" panose="020B0604020202020204" pitchFamily="34" charset="0"/>
                        </a:defRPr>
                      </a:lvl3pPr>
                      <a:lvl4pPr marL="1600200" indent="-228600">
                        <a:spcBef>
                          <a:spcPct val="20000"/>
                        </a:spcBef>
                        <a:defRPr>
                          <a:solidFill>
                            <a:schemeClr val="tx1"/>
                          </a:solidFill>
                          <a:latin typeface="Microsoft Sans Serif" panose="020B0604020202020204" pitchFamily="34" charset="0"/>
                        </a:defRPr>
                      </a:lvl4pPr>
                      <a:lvl5pPr marL="2057400" indent="-228600">
                        <a:spcBef>
                          <a:spcPct val="20000"/>
                        </a:spcBef>
                        <a:defRPr>
                          <a:solidFill>
                            <a:schemeClr val="tx1"/>
                          </a:solidFill>
                          <a:latin typeface="Microsoft Sans Serif" panose="020B0604020202020204" pitchFamily="34" charset="0"/>
                        </a:defRPr>
                      </a:lvl5pPr>
                      <a:lvl6pPr marL="2514600" indent="-228600" eaLnBrk="0" fontAlgn="base" hangingPunct="0">
                        <a:spcBef>
                          <a:spcPct val="20000"/>
                        </a:spcBef>
                        <a:spcAft>
                          <a:spcPct val="0"/>
                        </a:spcAft>
                        <a:defRPr>
                          <a:solidFill>
                            <a:schemeClr val="tx1"/>
                          </a:solidFill>
                          <a:latin typeface="Microsoft Sans Serif" panose="020B0604020202020204" pitchFamily="34" charset="0"/>
                        </a:defRPr>
                      </a:lvl6pPr>
                      <a:lvl7pPr marL="2971800" indent="-228600" eaLnBrk="0" fontAlgn="base" hangingPunct="0">
                        <a:spcBef>
                          <a:spcPct val="20000"/>
                        </a:spcBef>
                        <a:spcAft>
                          <a:spcPct val="0"/>
                        </a:spcAft>
                        <a:defRPr>
                          <a:solidFill>
                            <a:schemeClr val="tx1"/>
                          </a:solidFill>
                          <a:latin typeface="Microsoft Sans Serif" panose="020B0604020202020204" pitchFamily="34" charset="0"/>
                        </a:defRPr>
                      </a:lvl7pPr>
                      <a:lvl8pPr marL="3429000" indent="-228600" eaLnBrk="0" fontAlgn="base" hangingPunct="0">
                        <a:spcBef>
                          <a:spcPct val="20000"/>
                        </a:spcBef>
                        <a:spcAft>
                          <a:spcPct val="0"/>
                        </a:spcAft>
                        <a:defRPr>
                          <a:solidFill>
                            <a:schemeClr val="tx1"/>
                          </a:solidFill>
                          <a:latin typeface="Microsoft Sans Serif" panose="020B0604020202020204" pitchFamily="34" charset="0"/>
                        </a:defRPr>
                      </a:lvl8pPr>
                      <a:lvl9pPr marL="3886200" indent="-228600" eaLnBrk="0" fontAlgn="base" hangingPunct="0">
                        <a:spcBef>
                          <a:spcPct val="20000"/>
                        </a:spcBef>
                        <a:spcAft>
                          <a:spcPct val="0"/>
                        </a:spcAft>
                        <a:defRPr>
                          <a:solidFill>
                            <a:schemeClr val="tx1"/>
                          </a:solidFill>
                          <a:latin typeface="Microsoft Sans Serif"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zh-CN" altLang="en-US" sz="2400" b="0" i="0" u="none" strike="noStrike" cap="none" normalizeH="0" baseline="0" smtClean="0">
                          <a:ln>
                            <a:noFill/>
                          </a:ln>
                          <a:solidFill>
                            <a:schemeClr val="tx1"/>
                          </a:solidFill>
                          <a:effectLst/>
                          <a:latin typeface="Times New Roman" panose="02020603050405020304" pitchFamily="18" charset="0"/>
                          <a:ea typeface="等线" panose="02010600030101010101" charset="-122"/>
                        </a:rPr>
                        <a:t>廖建</a:t>
                      </a:r>
                      <a:r>
                        <a:rPr kumimoji="0" lang="zh-CN" altLang="en-US" sz="2400" b="0" i="0" u="none" strike="noStrike" cap="none" normalizeH="0" baseline="0" smtClean="0">
                          <a:ln>
                            <a:noFill/>
                          </a:ln>
                          <a:solidFill>
                            <a:schemeClr val="tx1"/>
                          </a:solidFill>
                          <a:effectLst/>
                          <a:latin typeface="Times New Roman" panose="02020603050405020304" pitchFamily="18" charset="0"/>
                          <a:ea typeface="等线" panose="02010600030101010101" charset="-122"/>
                        </a:rPr>
                        <a:t>求</a:t>
                      </a:r>
                      <a:endParaRPr kumimoji="0" lang="zh-CN" altLang="en-US" sz="2400" b="0" i="0" u="none" strike="noStrike" cap="none" normalizeH="0" baseline="0" smtClean="0">
                        <a:ln>
                          <a:noFill/>
                        </a:ln>
                        <a:solidFill>
                          <a:schemeClr val="tx1"/>
                        </a:solidFill>
                        <a:effectLst/>
                        <a:latin typeface="Times New Roman" panose="02020603050405020304" pitchFamily="18" charset="0"/>
                        <a:ea typeface="等线" panose="02010600030101010101" charset="-122"/>
                      </a:endParaRPr>
                    </a:p>
                  </a:txBody>
                  <a:tcPr marL="0" marR="0" marT="0" marB="0" anchor="ctr" horzOverflow="overflow">
                    <a:lnL w="19050">
                      <a:solidFill>
                        <a:schemeClr val="tx1"/>
                      </a:solidFill>
                      <a:prstDash val="solid"/>
                    </a:lnL>
                    <a:lnR w="19050">
                      <a:solidFill>
                        <a:schemeClr val="tx1"/>
                      </a:solidFill>
                      <a:prstDash val="solid"/>
                    </a:lnR>
                    <a:lnT w="19050">
                      <a:solidFill>
                        <a:schemeClr val="tx1"/>
                      </a:solidFill>
                      <a:prstDash val="solid"/>
                    </a:lnT>
                    <a:lnB w="19050">
                      <a:solidFill>
                        <a:schemeClr val="tx1"/>
                      </a:solidFill>
                      <a:prstDash val="solid"/>
                    </a:lnB>
                    <a:lnTlToBr>
                      <a:noFill/>
                    </a:lnTlToBr>
                    <a:lnBlToTr>
                      <a:noFill/>
                    </a:lnBlToTr>
                    <a:noFill/>
                  </a:tcPr>
                </a:tc>
              </a:tr>
              <a:tr h="365760">
                <a:tc vMerge="1">
                  <a:tcPr>
                    <a:lnL w="19050">
                      <a:solidFill>
                        <a:schemeClr val="tx1"/>
                      </a:solidFill>
                      <a:prstDash val="solid"/>
                    </a:lnL>
                    <a:lnR w="19050">
                      <a:solidFill>
                        <a:schemeClr val="tx1"/>
                      </a:solidFill>
                      <a:prstDash val="solid"/>
                    </a:lnR>
                    <a:lnB w="19050">
                      <a:solidFill>
                        <a:schemeClr val="tx1"/>
                      </a:solidFill>
                      <a:prstDash val="solid"/>
                    </a:lnB>
                  </a:tcPr>
                </a:tc>
                <a:tc>
                  <a:txBody>
                    <a:bodyPr/>
                    <a:lstStyle>
                      <a:lvl1pPr>
                        <a:spcBef>
                          <a:spcPct val="20000"/>
                        </a:spcBef>
                        <a:defRPr sz="2800">
                          <a:solidFill>
                            <a:schemeClr val="tx1"/>
                          </a:solidFill>
                          <a:latin typeface="Microsoft Sans Serif" panose="020B0604020202020204" pitchFamily="34" charset="0"/>
                        </a:defRPr>
                      </a:lvl1pPr>
                      <a:lvl2pPr marL="742950" indent="-285750">
                        <a:spcBef>
                          <a:spcPct val="20000"/>
                        </a:spcBef>
                        <a:defRPr sz="2400">
                          <a:solidFill>
                            <a:schemeClr val="tx1"/>
                          </a:solidFill>
                          <a:latin typeface="Microsoft Sans Serif" panose="020B0604020202020204" pitchFamily="34" charset="0"/>
                        </a:defRPr>
                      </a:lvl2pPr>
                      <a:lvl3pPr marL="1143000" indent="-228600">
                        <a:spcBef>
                          <a:spcPct val="20000"/>
                        </a:spcBef>
                        <a:defRPr sz="2000">
                          <a:solidFill>
                            <a:schemeClr val="tx1"/>
                          </a:solidFill>
                          <a:latin typeface="Microsoft Sans Serif" panose="020B0604020202020204" pitchFamily="34" charset="0"/>
                        </a:defRPr>
                      </a:lvl3pPr>
                      <a:lvl4pPr marL="1600200" indent="-228600">
                        <a:spcBef>
                          <a:spcPct val="20000"/>
                        </a:spcBef>
                        <a:defRPr>
                          <a:solidFill>
                            <a:schemeClr val="tx1"/>
                          </a:solidFill>
                          <a:latin typeface="Microsoft Sans Serif" panose="020B0604020202020204" pitchFamily="34" charset="0"/>
                        </a:defRPr>
                      </a:lvl4pPr>
                      <a:lvl5pPr marL="2057400" indent="-228600">
                        <a:spcBef>
                          <a:spcPct val="20000"/>
                        </a:spcBef>
                        <a:defRPr>
                          <a:solidFill>
                            <a:schemeClr val="tx1"/>
                          </a:solidFill>
                          <a:latin typeface="Microsoft Sans Serif" panose="020B0604020202020204" pitchFamily="34" charset="0"/>
                        </a:defRPr>
                      </a:lvl5pPr>
                      <a:lvl6pPr marL="2514600" indent="-228600" eaLnBrk="0" fontAlgn="base" hangingPunct="0">
                        <a:spcBef>
                          <a:spcPct val="20000"/>
                        </a:spcBef>
                        <a:spcAft>
                          <a:spcPct val="0"/>
                        </a:spcAft>
                        <a:defRPr>
                          <a:solidFill>
                            <a:schemeClr val="tx1"/>
                          </a:solidFill>
                          <a:latin typeface="Microsoft Sans Serif" panose="020B0604020202020204" pitchFamily="34" charset="0"/>
                        </a:defRPr>
                      </a:lvl6pPr>
                      <a:lvl7pPr marL="2971800" indent="-228600" eaLnBrk="0" fontAlgn="base" hangingPunct="0">
                        <a:spcBef>
                          <a:spcPct val="20000"/>
                        </a:spcBef>
                        <a:spcAft>
                          <a:spcPct val="0"/>
                        </a:spcAft>
                        <a:defRPr>
                          <a:solidFill>
                            <a:schemeClr val="tx1"/>
                          </a:solidFill>
                          <a:latin typeface="Microsoft Sans Serif" panose="020B0604020202020204" pitchFamily="34" charset="0"/>
                        </a:defRPr>
                      </a:lvl7pPr>
                      <a:lvl8pPr marL="3429000" indent="-228600" eaLnBrk="0" fontAlgn="base" hangingPunct="0">
                        <a:spcBef>
                          <a:spcPct val="20000"/>
                        </a:spcBef>
                        <a:spcAft>
                          <a:spcPct val="0"/>
                        </a:spcAft>
                        <a:defRPr>
                          <a:solidFill>
                            <a:schemeClr val="tx1"/>
                          </a:solidFill>
                          <a:latin typeface="Microsoft Sans Serif" panose="020B0604020202020204" pitchFamily="34" charset="0"/>
                        </a:defRPr>
                      </a:lvl8pPr>
                      <a:lvl9pPr marL="3886200" indent="-228600" eaLnBrk="0" fontAlgn="base" hangingPunct="0">
                        <a:spcBef>
                          <a:spcPct val="20000"/>
                        </a:spcBef>
                        <a:spcAft>
                          <a:spcPct val="0"/>
                        </a:spcAft>
                        <a:defRPr>
                          <a:solidFill>
                            <a:schemeClr val="tx1"/>
                          </a:solidFill>
                          <a:latin typeface="Microsoft Sans Serif"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2400" b="0" i="0" u="none" strike="noStrike" cap="none" normalizeH="0" baseline="0" smtClean="0">
                          <a:ln>
                            <a:noFill/>
                          </a:ln>
                          <a:solidFill>
                            <a:schemeClr val="tx1"/>
                          </a:solidFill>
                          <a:effectLst/>
                          <a:latin typeface="Times New Roman" panose="02020603050405020304" pitchFamily="18" charset="0"/>
                          <a:ea typeface="等线" panose="02010600030101010101" charset="-122"/>
                          <a:cs typeface="+mj-ea"/>
                        </a:rPr>
                        <a:t> </a:t>
                      </a:r>
                      <a:r>
                        <a:rPr kumimoji="0" lang="zh-CN" altLang="en-US" sz="2400" b="0" i="0" u="none" strike="noStrike" cap="none" normalizeH="0" baseline="0" smtClean="0">
                          <a:ln>
                            <a:noFill/>
                          </a:ln>
                          <a:solidFill>
                            <a:schemeClr val="tx1"/>
                          </a:solidFill>
                          <a:effectLst/>
                          <a:latin typeface="Times New Roman" panose="02020603050405020304" pitchFamily="18" charset="0"/>
                          <a:ea typeface="等线" panose="02010600030101010101" charset="-122"/>
                          <a:cs typeface="+mj-ea"/>
                        </a:rPr>
                        <a:t>小</a:t>
                      </a:r>
                      <a:r>
                        <a:rPr kumimoji="0" lang="en-US" altLang="zh-CN" sz="2400" b="0" i="0" u="none" strike="noStrike" cap="none" normalizeH="0" baseline="0" smtClean="0">
                          <a:ln>
                            <a:noFill/>
                          </a:ln>
                          <a:solidFill>
                            <a:schemeClr val="tx1"/>
                          </a:solidFill>
                          <a:effectLst/>
                          <a:latin typeface="Times New Roman" panose="02020603050405020304" pitchFamily="18" charset="0"/>
                          <a:ea typeface="等线" panose="02010600030101010101" charset="-122"/>
                          <a:cs typeface="+mj-ea"/>
                        </a:rPr>
                        <a:t>  </a:t>
                      </a:r>
                      <a:r>
                        <a:rPr kumimoji="0" lang="zh-CN" altLang="en-US" sz="2400" b="0" i="0" u="none" strike="noStrike" cap="none" normalizeH="0" baseline="0" smtClean="0">
                          <a:ln>
                            <a:noFill/>
                          </a:ln>
                          <a:solidFill>
                            <a:schemeClr val="tx1"/>
                          </a:solidFill>
                          <a:effectLst/>
                          <a:latin typeface="Times New Roman" panose="02020603050405020304" pitchFamily="18" charset="0"/>
                          <a:ea typeface="等线" panose="02010600030101010101" charset="-122"/>
                          <a:cs typeface="+mj-ea"/>
                        </a:rPr>
                        <a:t>计</a:t>
                      </a:r>
                      <a:endParaRPr kumimoji="0" lang="zh-CN" altLang="zh-CN" sz="2400" b="0" i="0" u="none" strike="noStrike" cap="none" normalizeH="0" baseline="0" smtClean="0">
                        <a:ln>
                          <a:noFill/>
                        </a:ln>
                        <a:solidFill>
                          <a:schemeClr val="tx1"/>
                        </a:solidFill>
                        <a:effectLst/>
                        <a:latin typeface="Times New Roman" panose="02020603050405020304" pitchFamily="18" charset="0"/>
                        <a:ea typeface="等线" panose="02010600030101010101" charset="-122"/>
                        <a:cs typeface="+mj-ea"/>
                      </a:endParaRPr>
                    </a:p>
                  </a:txBody>
                  <a:tcPr marL="31991" marR="31991" marT="0" marB="0" anchor="ctr" horzOverflow="overflow">
                    <a:lnL w="19050">
                      <a:solidFill>
                        <a:schemeClr val="tx1"/>
                      </a:solidFill>
                      <a:prstDash val="solid"/>
                    </a:lnL>
                    <a:lnR w="19050">
                      <a:solidFill>
                        <a:schemeClr val="tx1"/>
                      </a:solidFill>
                      <a:prstDash val="solid"/>
                    </a:lnR>
                    <a:lnT w="19050">
                      <a:solidFill>
                        <a:schemeClr val="tx1"/>
                      </a:solidFill>
                      <a:prstDash val="solid"/>
                    </a:lnT>
                    <a:lnB w="19050">
                      <a:solidFill>
                        <a:schemeClr val="tx1"/>
                      </a:solidFill>
                      <a:prstDash val="solid"/>
                    </a:lnB>
                    <a:lnTlToBr>
                      <a:noFill/>
                    </a:lnTlToBr>
                    <a:lnBlToTr>
                      <a:noFill/>
                    </a:lnBlToTr>
                    <a:noFill/>
                  </a:tcPr>
                </a:tc>
                <a:tc>
                  <a:txBody>
                    <a:bodyPr/>
                    <a:lstStyle>
                      <a:lvl1pPr>
                        <a:spcBef>
                          <a:spcPct val="20000"/>
                        </a:spcBef>
                        <a:defRPr sz="2800">
                          <a:solidFill>
                            <a:schemeClr val="tx1"/>
                          </a:solidFill>
                          <a:latin typeface="Microsoft Sans Serif" panose="020B0604020202020204" pitchFamily="34" charset="0"/>
                        </a:defRPr>
                      </a:lvl1pPr>
                      <a:lvl2pPr marL="742950" indent="-285750">
                        <a:spcBef>
                          <a:spcPct val="20000"/>
                        </a:spcBef>
                        <a:defRPr sz="2400">
                          <a:solidFill>
                            <a:schemeClr val="tx1"/>
                          </a:solidFill>
                          <a:latin typeface="Microsoft Sans Serif" panose="020B0604020202020204" pitchFamily="34" charset="0"/>
                        </a:defRPr>
                      </a:lvl2pPr>
                      <a:lvl3pPr marL="1143000" indent="-228600">
                        <a:spcBef>
                          <a:spcPct val="20000"/>
                        </a:spcBef>
                        <a:defRPr sz="2000">
                          <a:solidFill>
                            <a:schemeClr val="tx1"/>
                          </a:solidFill>
                          <a:latin typeface="Microsoft Sans Serif" panose="020B0604020202020204" pitchFamily="34" charset="0"/>
                        </a:defRPr>
                      </a:lvl3pPr>
                      <a:lvl4pPr marL="1600200" indent="-228600">
                        <a:spcBef>
                          <a:spcPct val="20000"/>
                        </a:spcBef>
                        <a:defRPr>
                          <a:solidFill>
                            <a:schemeClr val="tx1"/>
                          </a:solidFill>
                          <a:latin typeface="Microsoft Sans Serif" panose="020B0604020202020204" pitchFamily="34" charset="0"/>
                        </a:defRPr>
                      </a:lvl4pPr>
                      <a:lvl5pPr marL="2057400" indent="-228600">
                        <a:spcBef>
                          <a:spcPct val="20000"/>
                        </a:spcBef>
                        <a:defRPr>
                          <a:solidFill>
                            <a:schemeClr val="tx1"/>
                          </a:solidFill>
                          <a:latin typeface="Microsoft Sans Serif" panose="020B0604020202020204" pitchFamily="34" charset="0"/>
                        </a:defRPr>
                      </a:lvl5pPr>
                      <a:lvl6pPr marL="2514600" indent="-228600" eaLnBrk="0" fontAlgn="base" hangingPunct="0">
                        <a:spcBef>
                          <a:spcPct val="20000"/>
                        </a:spcBef>
                        <a:spcAft>
                          <a:spcPct val="0"/>
                        </a:spcAft>
                        <a:defRPr>
                          <a:solidFill>
                            <a:schemeClr val="tx1"/>
                          </a:solidFill>
                          <a:latin typeface="Microsoft Sans Serif" panose="020B0604020202020204" pitchFamily="34" charset="0"/>
                        </a:defRPr>
                      </a:lvl6pPr>
                      <a:lvl7pPr marL="2971800" indent="-228600" eaLnBrk="0" fontAlgn="base" hangingPunct="0">
                        <a:spcBef>
                          <a:spcPct val="20000"/>
                        </a:spcBef>
                        <a:spcAft>
                          <a:spcPct val="0"/>
                        </a:spcAft>
                        <a:defRPr>
                          <a:solidFill>
                            <a:schemeClr val="tx1"/>
                          </a:solidFill>
                          <a:latin typeface="Microsoft Sans Serif" panose="020B0604020202020204" pitchFamily="34" charset="0"/>
                        </a:defRPr>
                      </a:lvl7pPr>
                      <a:lvl8pPr marL="3429000" indent="-228600" eaLnBrk="0" fontAlgn="base" hangingPunct="0">
                        <a:spcBef>
                          <a:spcPct val="20000"/>
                        </a:spcBef>
                        <a:spcAft>
                          <a:spcPct val="0"/>
                        </a:spcAft>
                        <a:defRPr>
                          <a:solidFill>
                            <a:schemeClr val="tx1"/>
                          </a:solidFill>
                          <a:latin typeface="Microsoft Sans Serif" panose="020B0604020202020204" pitchFamily="34" charset="0"/>
                        </a:defRPr>
                      </a:lvl8pPr>
                      <a:lvl9pPr marL="3886200" indent="-228600" eaLnBrk="0" fontAlgn="base" hangingPunct="0">
                        <a:spcBef>
                          <a:spcPct val="20000"/>
                        </a:spcBef>
                        <a:spcAft>
                          <a:spcPct val="0"/>
                        </a:spcAft>
                        <a:defRPr>
                          <a:solidFill>
                            <a:schemeClr val="tx1"/>
                          </a:solidFill>
                          <a:latin typeface="Microsoft Sans Serif"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2400" b="1" i="0" u="none" strike="noStrike" cap="none" normalizeH="0" baseline="0" smtClean="0">
                          <a:ln>
                            <a:noFill/>
                          </a:ln>
                          <a:solidFill>
                            <a:schemeClr val="tx1"/>
                          </a:solidFill>
                          <a:effectLst/>
                          <a:latin typeface="Times New Roman" panose="02020603050405020304" pitchFamily="18" charset="0"/>
                          <a:ea typeface="等线" panose="02010600030101010101" charset="-122"/>
                        </a:rPr>
                        <a:t>8</a:t>
                      </a:r>
                      <a:endParaRPr kumimoji="0" lang="en-US" altLang="zh-CN" sz="2400" b="1" i="0" u="none" strike="noStrike" cap="none" normalizeH="0" baseline="0" smtClean="0">
                        <a:ln>
                          <a:noFill/>
                        </a:ln>
                        <a:solidFill>
                          <a:schemeClr val="tx1"/>
                        </a:solidFill>
                        <a:effectLst/>
                        <a:latin typeface="Times New Roman" panose="02020603050405020304" pitchFamily="18" charset="0"/>
                        <a:ea typeface="等线" panose="02010600030101010101" charset="-122"/>
                      </a:endParaRPr>
                    </a:p>
                  </a:txBody>
                  <a:tcPr marL="0" marR="0" marT="0" marB="0" anchor="ctr" horzOverflow="overflow">
                    <a:lnL w="19050">
                      <a:solidFill>
                        <a:schemeClr val="tx1"/>
                      </a:solidFill>
                      <a:prstDash val="solid"/>
                    </a:lnL>
                    <a:lnR w="19050">
                      <a:solidFill>
                        <a:schemeClr val="tx1"/>
                      </a:solidFill>
                      <a:prstDash val="solid"/>
                    </a:lnR>
                    <a:lnT w="19050">
                      <a:solidFill>
                        <a:schemeClr val="tx1"/>
                      </a:solidFill>
                      <a:prstDash val="solid"/>
                    </a:lnT>
                    <a:lnB w="19050">
                      <a:solidFill>
                        <a:schemeClr val="tx1"/>
                      </a:solidFill>
                      <a:prstDash val="solid"/>
                    </a:lnB>
                    <a:lnTlToBr>
                      <a:noFill/>
                    </a:lnTlToBr>
                    <a:lnBlToTr>
                      <a:noFill/>
                    </a:lnBlToTr>
                    <a:noFill/>
                  </a:tcPr>
                </a:tc>
                <a:tc>
                  <a:txBody>
                    <a:bodyPr/>
                    <a:lstStyle>
                      <a:lvl1pPr>
                        <a:spcBef>
                          <a:spcPct val="20000"/>
                        </a:spcBef>
                        <a:defRPr sz="2800">
                          <a:solidFill>
                            <a:schemeClr val="tx1"/>
                          </a:solidFill>
                          <a:latin typeface="Microsoft Sans Serif" panose="020B0604020202020204" pitchFamily="34" charset="0"/>
                        </a:defRPr>
                      </a:lvl1pPr>
                      <a:lvl2pPr marL="742950" indent="-285750">
                        <a:spcBef>
                          <a:spcPct val="20000"/>
                        </a:spcBef>
                        <a:defRPr sz="2400">
                          <a:solidFill>
                            <a:schemeClr val="tx1"/>
                          </a:solidFill>
                          <a:latin typeface="Microsoft Sans Serif" panose="020B0604020202020204" pitchFamily="34" charset="0"/>
                        </a:defRPr>
                      </a:lvl2pPr>
                      <a:lvl3pPr marL="1143000" indent="-228600">
                        <a:spcBef>
                          <a:spcPct val="20000"/>
                        </a:spcBef>
                        <a:defRPr sz="2000">
                          <a:solidFill>
                            <a:schemeClr val="tx1"/>
                          </a:solidFill>
                          <a:latin typeface="Microsoft Sans Serif" panose="020B0604020202020204" pitchFamily="34" charset="0"/>
                        </a:defRPr>
                      </a:lvl3pPr>
                      <a:lvl4pPr marL="1600200" indent="-228600">
                        <a:spcBef>
                          <a:spcPct val="20000"/>
                        </a:spcBef>
                        <a:defRPr>
                          <a:solidFill>
                            <a:schemeClr val="tx1"/>
                          </a:solidFill>
                          <a:latin typeface="Microsoft Sans Serif" panose="020B0604020202020204" pitchFamily="34" charset="0"/>
                        </a:defRPr>
                      </a:lvl4pPr>
                      <a:lvl5pPr marL="2057400" indent="-228600">
                        <a:spcBef>
                          <a:spcPct val="20000"/>
                        </a:spcBef>
                        <a:defRPr>
                          <a:solidFill>
                            <a:schemeClr val="tx1"/>
                          </a:solidFill>
                          <a:latin typeface="Microsoft Sans Serif" panose="020B0604020202020204" pitchFamily="34" charset="0"/>
                        </a:defRPr>
                      </a:lvl5pPr>
                      <a:lvl6pPr marL="2514600" indent="-228600" eaLnBrk="0" fontAlgn="base" hangingPunct="0">
                        <a:spcBef>
                          <a:spcPct val="20000"/>
                        </a:spcBef>
                        <a:spcAft>
                          <a:spcPct val="0"/>
                        </a:spcAft>
                        <a:defRPr>
                          <a:solidFill>
                            <a:schemeClr val="tx1"/>
                          </a:solidFill>
                          <a:latin typeface="Microsoft Sans Serif" panose="020B0604020202020204" pitchFamily="34" charset="0"/>
                        </a:defRPr>
                      </a:lvl6pPr>
                      <a:lvl7pPr marL="2971800" indent="-228600" eaLnBrk="0" fontAlgn="base" hangingPunct="0">
                        <a:spcBef>
                          <a:spcPct val="20000"/>
                        </a:spcBef>
                        <a:spcAft>
                          <a:spcPct val="0"/>
                        </a:spcAft>
                        <a:defRPr>
                          <a:solidFill>
                            <a:schemeClr val="tx1"/>
                          </a:solidFill>
                          <a:latin typeface="Microsoft Sans Serif" panose="020B0604020202020204" pitchFamily="34" charset="0"/>
                        </a:defRPr>
                      </a:lvl7pPr>
                      <a:lvl8pPr marL="3429000" indent="-228600" eaLnBrk="0" fontAlgn="base" hangingPunct="0">
                        <a:spcBef>
                          <a:spcPct val="20000"/>
                        </a:spcBef>
                        <a:spcAft>
                          <a:spcPct val="0"/>
                        </a:spcAft>
                        <a:defRPr>
                          <a:solidFill>
                            <a:schemeClr val="tx1"/>
                          </a:solidFill>
                          <a:latin typeface="Microsoft Sans Serif" panose="020B0604020202020204" pitchFamily="34" charset="0"/>
                        </a:defRPr>
                      </a:lvl8pPr>
                      <a:lvl9pPr marL="3886200" indent="-228600" eaLnBrk="0" fontAlgn="base" hangingPunct="0">
                        <a:spcBef>
                          <a:spcPct val="20000"/>
                        </a:spcBef>
                        <a:spcAft>
                          <a:spcPct val="0"/>
                        </a:spcAft>
                        <a:defRPr>
                          <a:solidFill>
                            <a:schemeClr val="tx1"/>
                          </a:solidFill>
                          <a:latin typeface="Microsoft Sans Serif"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2400" b="1" i="0" u="none" strike="noStrike" cap="none" normalizeH="0" baseline="0" smtClean="0">
                          <a:ln>
                            <a:noFill/>
                          </a:ln>
                          <a:solidFill>
                            <a:schemeClr val="tx1"/>
                          </a:solidFill>
                          <a:effectLst/>
                          <a:latin typeface="Times New Roman" panose="02020603050405020304" pitchFamily="18" charset="0"/>
                          <a:ea typeface="等线" panose="02010600030101010101" charset="-122"/>
                        </a:rPr>
                        <a:t>128</a:t>
                      </a:r>
                      <a:endParaRPr kumimoji="0" lang="en-US" altLang="zh-CN" sz="2400" b="1" i="0" u="none" strike="noStrike" cap="none" normalizeH="0" baseline="0" smtClean="0">
                        <a:ln>
                          <a:noFill/>
                        </a:ln>
                        <a:solidFill>
                          <a:schemeClr val="tx1"/>
                        </a:solidFill>
                        <a:effectLst/>
                        <a:latin typeface="Times New Roman" panose="02020603050405020304" pitchFamily="18" charset="0"/>
                        <a:ea typeface="等线" panose="02010600030101010101" charset="-122"/>
                      </a:endParaRPr>
                    </a:p>
                  </a:txBody>
                  <a:tcPr marL="0" marR="0" marT="0" marB="0" anchor="ctr" horzOverflow="overflow">
                    <a:lnL w="19050">
                      <a:solidFill>
                        <a:schemeClr val="tx1"/>
                      </a:solidFill>
                      <a:prstDash val="solid"/>
                    </a:lnL>
                    <a:lnR w="19050">
                      <a:solidFill>
                        <a:schemeClr val="tx1"/>
                      </a:solidFill>
                      <a:prstDash val="solid"/>
                    </a:lnR>
                    <a:lnT w="19050">
                      <a:solidFill>
                        <a:schemeClr val="tx1"/>
                      </a:solidFill>
                      <a:prstDash val="solid"/>
                    </a:lnT>
                    <a:lnB w="19050">
                      <a:solidFill>
                        <a:schemeClr val="tx1"/>
                      </a:solidFill>
                      <a:prstDash val="solid"/>
                    </a:lnB>
                    <a:lnTlToBr>
                      <a:noFill/>
                    </a:lnTlToBr>
                    <a:lnBlToTr>
                      <a:noFill/>
                    </a:lnBlToTr>
                    <a:noFill/>
                  </a:tcPr>
                </a:tc>
                <a:tc>
                  <a:txBody>
                    <a:bodyPr/>
                    <a:lstStyle>
                      <a:lvl1pPr>
                        <a:spcBef>
                          <a:spcPct val="20000"/>
                        </a:spcBef>
                        <a:defRPr sz="2800">
                          <a:solidFill>
                            <a:schemeClr val="tx1"/>
                          </a:solidFill>
                          <a:latin typeface="Microsoft Sans Serif" panose="020B0604020202020204" pitchFamily="34" charset="0"/>
                        </a:defRPr>
                      </a:lvl1pPr>
                      <a:lvl2pPr marL="742950" indent="-285750">
                        <a:spcBef>
                          <a:spcPct val="20000"/>
                        </a:spcBef>
                        <a:defRPr sz="2400">
                          <a:solidFill>
                            <a:schemeClr val="tx1"/>
                          </a:solidFill>
                          <a:latin typeface="Microsoft Sans Serif" panose="020B0604020202020204" pitchFamily="34" charset="0"/>
                        </a:defRPr>
                      </a:lvl2pPr>
                      <a:lvl3pPr marL="1143000" indent="-228600">
                        <a:spcBef>
                          <a:spcPct val="20000"/>
                        </a:spcBef>
                        <a:defRPr sz="2000">
                          <a:solidFill>
                            <a:schemeClr val="tx1"/>
                          </a:solidFill>
                          <a:latin typeface="Microsoft Sans Serif" panose="020B0604020202020204" pitchFamily="34" charset="0"/>
                        </a:defRPr>
                      </a:lvl3pPr>
                      <a:lvl4pPr marL="1600200" indent="-228600">
                        <a:spcBef>
                          <a:spcPct val="20000"/>
                        </a:spcBef>
                        <a:defRPr>
                          <a:solidFill>
                            <a:schemeClr val="tx1"/>
                          </a:solidFill>
                          <a:latin typeface="Microsoft Sans Serif" panose="020B0604020202020204" pitchFamily="34" charset="0"/>
                        </a:defRPr>
                      </a:lvl4pPr>
                      <a:lvl5pPr marL="2057400" indent="-228600">
                        <a:spcBef>
                          <a:spcPct val="20000"/>
                        </a:spcBef>
                        <a:defRPr>
                          <a:solidFill>
                            <a:schemeClr val="tx1"/>
                          </a:solidFill>
                          <a:latin typeface="Microsoft Sans Serif" panose="020B0604020202020204" pitchFamily="34" charset="0"/>
                        </a:defRPr>
                      </a:lvl5pPr>
                      <a:lvl6pPr marL="2514600" indent="-228600" eaLnBrk="0" fontAlgn="base" hangingPunct="0">
                        <a:spcBef>
                          <a:spcPct val="20000"/>
                        </a:spcBef>
                        <a:spcAft>
                          <a:spcPct val="0"/>
                        </a:spcAft>
                        <a:defRPr>
                          <a:solidFill>
                            <a:schemeClr val="tx1"/>
                          </a:solidFill>
                          <a:latin typeface="Microsoft Sans Serif" panose="020B0604020202020204" pitchFamily="34" charset="0"/>
                        </a:defRPr>
                      </a:lvl6pPr>
                      <a:lvl7pPr marL="2971800" indent="-228600" eaLnBrk="0" fontAlgn="base" hangingPunct="0">
                        <a:spcBef>
                          <a:spcPct val="20000"/>
                        </a:spcBef>
                        <a:spcAft>
                          <a:spcPct val="0"/>
                        </a:spcAft>
                        <a:defRPr>
                          <a:solidFill>
                            <a:schemeClr val="tx1"/>
                          </a:solidFill>
                          <a:latin typeface="Microsoft Sans Serif" panose="020B0604020202020204" pitchFamily="34" charset="0"/>
                        </a:defRPr>
                      </a:lvl7pPr>
                      <a:lvl8pPr marL="3429000" indent="-228600" eaLnBrk="0" fontAlgn="base" hangingPunct="0">
                        <a:spcBef>
                          <a:spcPct val="20000"/>
                        </a:spcBef>
                        <a:spcAft>
                          <a:spcPct val="0"/>
                        </a:spcAft>
                        <a:defRPr>
                          <a:solidFill>
                            <a:schemeClr val="tx1"/>
                          </a:solidFill>
                          <a:latin typeface="Microsoft Sans Serif" panose="020B0604020202020204" pitchFamily="34" charset="0"/>
                        </a:defRPr>
                      </a:lvl8pPr>
                      <a:lvl9pPr marL="3886200" indent="-228600" eaLnBrk="0" fontAlgn="base" hangingPunct="0">
                        <a:spcBef>
                          <a:spcPct val="20000"/>
                        </a:spcBef>
                        <a:spcAft>
                          <a:spcPct val="0"/>
                        </a:spcAft>
                        <a:defRPr>
                          <a:solidFill>
                            <a:schemeClr val="tx1"/>
                          </a:solidFill>
                          <a:latin typeface="Microsoft Sans Serif"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2400" b="1" i="0" u="none" strike="noStrike" cap="none" normalizeH="0" baseline="0" smtClean="0">
                          <a:ln>
                            <a:noFill/>
                          </a:ln>
                          <a:solidFill>
                            <a:schemeClr val="tx1"/>
                          </a:solidFill>
                          <a:effectLst/>
                          <a:latin typeface="Times New Roman" panose="02020603050405020304" pitchFamily="18" charset="0"/>
                          <a:ea typeface="等线" panose="02010600030101010101" charset="-122"/>
                        </a:rPr>
                        <a:t> </a:t>
                      </a:r>
                      <a:endParaRPr kumimoji="0" lang="en-US" altLang="zh-CN" sz="2400" b="1" i="0" u="none" strike="noStrike" cap="none" normalizeH="0" baseline="0" smtClean="0">
                        <a:ln>
                          <a:noFill/>
                        </a:ln>
                        <a:solidFill>
                          <a:schemeClr val="tx1"/>
                        </a:solidFill>
                        <a:effectLst/>
                        <a:latin typeface="Times New Roman" panose="02020603050405020304" pitchFamily="18" charset="0"/>
                        <a:ea typeface="等线" panose="02010600030101010101" charset="-122"/>
                      </a:endParaRPr>
                    </a:p>
                  </a:txBody>
                  <a:tcPr marL="0" marR="0" marT="0" marB="0" anchor="ctr" horzOverflow="overflow">
                    <a:lnL w="19050">
                      <a:solidFill>
                        <a:schemeClr val="tx1"/>
                      </a:solidFill>
                      <a:prstDash val="solid"/>
                    </a:lnL>
                    <a:lnR w="19050">
                      <a:solidFill>
                        <a:schemeClr val="tx1"/>
                      </a:solidFill>
                      <a:prstDash val="solid"/>
                    </a:lnR>
                    <a:lnT w="19050">
                      <a:solidFill>
                        <a:schemeClr val="tx1"/>
                      </a:solidFill>
                      <a:prstDash val="solid"/>
                    </a:lnT>
                    <a:lnB w="19050">
                      <a:solidFill>
                        <a:schemeClr val="tx1"/>
                      </a:solidFill>
                      <a:prstDash val="solid"/>
                    </a:lnB>
                    <a:lnTlToBr>
                      <a:noFill/>
                    </a:lnTlToBr>
                    <a:lnBlToTr>
                      <a:noFill/>
                    </a:lnBlToTr>
                    <a:noFill/>
                  </a:tcPr>
                </a:tc>
                <a:tc>
                  <a:txBody>
                    <a:bodyPr/>
                    <a:lstStyle>
                      <a:lvl1pPr>
                        <a:spcBef>
                          <a:spcPct val="20000"/>
                        </a:spcBef>
                        <a:defRPr sz="2800">
                          <a:solidFill>
                            <a:schemeClr val="tx1"/>
                          </a:solidFill>
                          <a:latin typeface="Microsoft Sans Serif" panose="020B0604020202020204" pitchFamily="34" charset="0"/>
                        </a:defRPr>
                      </a:lvl1pPr>
                      <a:lvl2pPr marL="742950" indent="-285750">
                        <a:spcBef>
                          <a:spcPct val="20000"/>
                        </a:spcBef>
                        <a:defRPr sz="2400">
                          <a:solidFill>
                            <a:schemeClr val="tx1"/>
                          </a:solidFill>
                          <a:latin typeface="Microsoft Sans Serif" panose="020B0604020202020204" pitchFamily="34" charset="0"/>
                        </a:defRPr>
                      </a:lvl2pPr>
                      <a:lvl3pPr marL="1143000" indent="-228600">
                        <a:spcBef>
                          <a:spcPct val="20000"/>
                        </a:spcBef>
                        <a:defRPr sz="2000">
                          <a:solidFill>
                            <a:schemeClr val="tx1"/>
                          </a:solidFill>
                          <a:latin typeface="Microsoft Sans Serif" panose="020B0604020202020204" pitchFamily="34" charset="0"/>
                        </a:defRPr>
                      </a:lvl3pPr>
                      <a:lvl4pPr marL="1600200" indent="-228600">
                        <a:spcBef>
                          <a:spcPct val="20000"/>
                        </a:spcBef>
                        <a:defRPr>
                          <a:solidFill>
                            <a:schemeClr val="tx1"/>
                          </a:solidFill>
                          <a:latin typeface="Microsoft Sans Serif" panose="020B0604020202020204" pitchFamily="34" charset="0"/>
                        </a:defRPr>
                      </a:lvl4pPr>
                      <a:lvl5pPr marL="2057400" indent="-228600">
                        <a:spcBef>
                          <a:spcPct val="20000"/>
                        </a:spcBef>
                        <a:defRPr>
                          <a:solidFill>
                            <a:schemeClr val="tx1"/>
                          </a:solidFill>
                          <a:latin typeface="Microsoft Sans Serif" panose="020B0604020202020204" pitchFamily="34" charset="0"/>
                        </a:defRPr>
                      </a:lvl5pPr>
                      <a:lvl6pPr marL="2514600" indent="-228600" eaLnBrk="0" fontAlgn="base" hangingPunct="0">
                        <a:spcBef>
                          <a:spcPct val="20000"/>
                        </a:spcBef>
                        <a:spcAft>
                          <a:spcPct val="0"/>
                        </a:spcAft>
                        <a:defRPr>
                          <a:solidFill>
                            <a:schemeClr val="tx1"/>
                          </a:solidFill>
                          <a:latin typeface="Microsoft Sans Serif" panose="020B0604020202020204" pitchFamily="34" charset="0"/>
                        </a:defRPr>
                      </a:lvl6pPr>
                      <a:lvl7pPr marL="2971800" indent="-228600" eaLnBrk="0" fontAlgn="base" hangingPunct="0">
                        <a:spcBef>
                          <a:spcPct val="20000"/>
                        </a:spcBef>
                        <a:spcAft>
                          <a:spcPct val="0"/>
                        </a:spcAft>
                        <a:defRPr>
                          <a:solidFill>
                            <a:schemeClr val="tx1"/>
                          </a:solidFill>
                          <a:latin typeface="Microsoft Sans Serif" panose="020B0604020202020204" pitchFamily="34" charset="0"/>
                        </a:defRPr>
                      </a:lvl7pPr>
                      <a:lvl8pPr marL="3429000" indent="-228600" eaLnBrk="0" fontAlgn="base" hangingPunct="0">
                        <a:spcBef>
                          <a:spcPct val="20000"/>
                        </a:spcBef>
                        <a:spcAft>
                          <a:spcPct val="0"/>
                        </a:spcAft>
                        <a:defRPr>
                          <a:solidFill>
                            <a:schemeClr val="tx1"/>
                          </a:solidFill>
                          <a:latin typeface="Microsoft Sans Serif" panose="020B0604020202020204" pitchFamily="34" charset="0"/>
                        </a:defRPr>
                      </a:lvl8pPr>
                      <a:lvl9pPr marL="3886200" indent="-228600" eaLnBrk="0" fontAlgn="base" hangingPunct="0">
                        <a:spcBef>
                          <a:spcPct val="20000"/>
                        </a:spcBef>
                        <a:spcAft>
                          <a:spcPct val="0"/>
                        </a:spcAft>
                        <a:defRPr>
                          <a:solidFill>
                            <a:schemeClr val="tx1"/>
                          </a:solidFill>
                          <a:latin typeface="Microsoft Sans Serif"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pPr>
                      <a:endParaRPr kumimoji="0" lang="zh-CN" altLang="zh-CN" sz="2400" b="0" i="0" u="none" strike="noStrike" cap="none" normalizeH="0" baseline="0" smtClean="0">
                        <a:ln>
                          <a:noFill/>
                        </a:ln>
                        <a:solidFill>
                          <a:schemeClr val="tx1"/>
                        </a:solidFill>
                        <a:effectLst/>
                        <a:latin typeface="+mj-ea"/>
                        <a:ea typeface="等线" panose="02010600030101010101" charset="-122"/>
                      </a:endParaRPr>
                    </a:p>
                  </a:txBody>
                  <a:tcPr marL="0" marR="0" marT="0" marB="0" anchor="ctr" horzOverflow="overflow">
                    <a:lnL w="19050">
                      <a:solidFill>
                        <a:schemeClr val="tx1"/>
                      </a:solidFill>
                      <a:prstDash val="solid"/>
                    </a:lnL>
                    <a:lnR w="19050">
                      <a:solidFill>
                        <a:schemeClr val="tx1"/>
                      </a:solidFill>
                      <a:prstDash val="solid"/>
                    </a:lnR>
                    <a:lnT w="19050">
                      <a:solidFill>
                        <a:schemeClr val="tx1"/>
                      </a:solidFill>
                      <a:prstDash val="solid"/>
                    </a:lnT>
                    <a:lnB w="19050">
                      <a:solidFill>
                        <a:schemeClr val="tx1"/>
                      </a:solidFill>
                      <a:prstDash val="solid"/>
                    </a:lnB>
                    <a:lnTlToBr>
                      <a:noFill/>
                    </a:lnTlToBr>
                    <a:lnBlToTr>
                      <a:noFill/>
                    </a:lnBlToTr>
                    <a:noFill/>
                  </a:tcPr>
                </a:tc>
              </a:tr>
              <a:tr h="571500">
                <a:tc>
                  <a:txBody>
                    <a:bodyPr/>
                    <a:lstStyle>
                      <a:lvl1pPr>
                        <a:spcBef>
                          <a:spcPct val="20000"/>
                        </a:spcBef>
                        <a:defRPr sz="2800">
                          <a:solidFill>
                            <a:schemeClr val="tx1"/>
                          </a:solidFill>
                          <a:latin typeface="Microsoft Sans Serif" panose="020B0604020202020204" pitchFamily="34" charset="0"/>
                        </a:defRPr>
                      </a:lvl1pPr>
                      <a:lvl2pPr marL="742950" indent="-285750">
                        <a:spcBef>
                          <a:spcPct val="20000"/>
                        </a:spcBef>
                        <a:defRPr sz="2400">
                          <a:solidFill>
                            <a:schemeClr val="tx1"/>
                          </a:solidFill>
                          <a:latin typeface="Microsoft Sans Serif" panose="020B0604020202020204" pitchFamily="34" charset="0"/>
                        </a:defRPr>
                      </a:lvl2pPr>
                      <a:lvl3pPr marL="1143000" indent="-228600">
                        <a:spcBef>
                          <a:spcPct val="20000"/>
                        </a:spcBef>
                        <a:defRPr sz="2000">
                          <a:solidFill>
                            <a:schemeClr val="tx1"/>
                          </a:solidFill>
                          <a:latin typeface="Microsoft Sans Serif" panose="020B0604020202020204" pitchFamily="34" charset="0"/>
                        </a:defRPr>
                      </a:lvl3pPr>
                      <a:lvl4pPr marL="1600200" indent="-228600">
                        <a:spcBef>
                          <a:spcPct val="20000"/>
                        </a:spcBef>
                        <a:defRPr>
                          <a:solidFill>
                            <a:schemeClr val="tx1"/>
                          </a:solidFill>
                          <a:latin typeface="Microsoft Sans Serif" panose="020B0604020202020204" pitchFamily="34" charset="0"/>
                        </a:defRPr>
                      </a:lvl4pPr>
                      <a:lvl5pPr marL="2057400" indent="-228600">
                        <a:spcBef>
                          <a:spcPct val="20000"/>
                        </a:spcBef>
                        <a:defRPr>
                          <a:solidFill>
                            <a:schemeClr val="tx1"/>
                          </a:solidFill>
                          <a:latin typeface="Microsoft Sans Serif" panose="020B0604020202020204" pitchFamily="34" charset="0"/>
                        </a:defRPr>
                      </a:lvl5pPr>
                      <a:lvl6pPr marL="2514600" indent="-228600" eaLnBrk="0" fontAlgn="base" hangingPunct="0">
                        <a:spcBef>
                          <a:spcPct val="20000"/>
                        </a:spcBef>
                        <a:spcAft>
                          <a:spcPct val="0"/>
                        </a:spcAft>
                        <a:defRPr>
                          <a:solidFill>
                            <a:schemeClr val="tx1"/>
                          </a:solidFill>
                          <a:latin typeface="Microsoft Sans Serif" panose="020B0604020202020204" pitchFamily="34" charset="0"/>
                        </a:defRPr>
                      </a:lvl6pPr>
                      <a:lvl7pPr marL="2971800" indent="-228600" eaLnBrk="0" fontAlgn="base" hangingPunct="0">
                        <a:spcBef>
                          <a:spcPct val="20000"/>
                        </a:spcBef>
                        <a:spcAft>
                          <a:spcPct val="0"/>
                        </a:spcAft>
                        <a:defRPr>
                          <a:solidFill>
                            <a:schemeClr val="tx1"/>
                          </a:solidFill>
                          <a:latin typeface="Microsoft Sans Serif" panose="020B0604020202020204" pitchFamily="34" charset="0"/>
                        </a:defRPr>
                      </a:lvl7pPr>
                      <a:lvl8pPr marL="3429000" indent="-228600" eaLnBrk="0" fontAlgn="base" hangingPunct="0">
                        <a:spcBef>
                          <a:spcPct val="20000"/>
                        </a:spcBef>
                        <a:spcAft>
                          <a:spcPct val="0"/>
                        </a:spcAft>
                        <a:defRPr>
                          <a:solidFill>
                            <a:schemeClr val="tx1"/>
                          </a:solidFill>
                          <a:latin typeface="Microsoft Sans Serif" panose="020B0604020202020204" pitchFamily="34" charset="0"/>
                        </a:defRPr>
                      </a:lvl8pPr>
                      <a:lvl9pPr marL="3886200" indent="-228600" eaLnBrk="0" fontAlgn="base" hangingPunct="0">
                        <a:spcBef>
                          <a:spcPct val="20000"/>
                        </a:spcBef>
                        <a:spcAft>
                          <a:spcPct val="0"/>
                        </a:spcAft>
                        <a:defRPr>
                          <a:solidFill>
                            <a:schemeClr val="tx1"/>
                          </a:solidFill>
                          <a:latin typeface="Microsoft Sans Serif"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zh-CN" altLang="zh-CN" sz="2400" b="1" i="0" u="none" strike="noStrike" cap="none" normalizeH="0" baseline="0" smtClean="0">
                          <a:ln>
                            <a:noFill/>
                          </a:ln>
                          <a:solidFill>
                            <a:schemeClr val="tx1"/>
                          </a:solidFill>
                          <a:effectLst/>
                          <a:latin typeface="Times New Roman" panose="02020603050405020304" pitchFamily="18" charset="0"/>
                          <a:ea typeface="等线" panose="02010600030101010101" charset="-122"/>
                        </a:rPr>
                        <a:t>总</a:t>
                      </a:r>
                      <a:r>
                        <a:rPr kumimoji="0" lang="en-US" altLang="zh-CN" sz="2400" b="1" i="0" u="none" strike="noStrike" cap="none" normalizeH="0" baseline="0" smtClean="0">
                          <a:ln>
                            <a:noFill/>
                          </a:ln>
                          <a:solidFill>
                            <a:schemeClr val="tx1"/>
                          </a:solidFill>
                          <a:effectLst/>
                          <a:latin typeface="Times New Roman" panose="02020603050405020304" pitchFamily="18" charset="0"/>
                          <a:ea typeface="等线" panose="02010600030101010101" charset="-122"/>
                        </a:rPr>
                        <a:t>  </a:t>
                      </a:r>
                      <a:r>
                        <a:rPr kumimoji="0" lang="zh-CN" altLang="zh-CN" sz="2400" b="1" i="0" u="none" strike="noStrike" cap="none" normalizeH="0" baseline="0" smtClean="0">
                          <a:ln>
                            <a:noFill/>
                          </a:ln>
                          <a:solidFill>
                            <a:schemeClr val="tx1"/>
                          </a:solidFill>
                          <a:effectLst/>
                          <a:latin typeface="Times New Roman" panose="02020603050405020304" pitchFamily="18" charset="0"/>
                          <a:ea typeface="等线" panose="02010600030101010101" charset="-122"/>
                        </a:rPr>
                        <a:t>计</a:t>
                      </a:r>
                      <a:endParaRPr kumimoji="0" lang="zh-CN" altLang="zh-CN" sz="2400" b="1" i="0" u="none" strike="noStrike" cap="none" normalizeH="0" baseline="0" smtClean="0">
                        <a:ln>
                          <a:noFill/>
                        </a:ln>
                        <a:solidFill>
                          <a:schemeClr val="tx1"/>
                        </a:solidFill>
                        <a:effectLst/>
                        <a:latin typeface="Times New Roman" panose="02020603050405020304" pitchFamily="18" charset="0"/>
                        <a:ea typeface="等线" panose="02010600030101010101" charset="-122"/>
                      </a:endParaRPr>
                    </a:p>
                  </a:txBody>
                  <a:tcPr marL="0" marR="0" marT="0" marB="0" anchor="ctr" horzOverflow="overflow">
                    <a:lnL w="19050">
                      <a:solidFill>
                        <a:schemeClr val="tx1"/>
                      </a:solidFill>
                      <a:prstDash val="solid"/>
                    </a:lnL>
                    <a:lnR w="19050">
                      <a:solidFill>
                        <a:schemeClr val="tx1"/>
                      </a:solidFill>
                      <a:prstDash val="solid"/>
                    </a:lnR>
                    <a:lnT w="19050">
                      <a:solidFill>
                        <a:schemeClr val="tx1"/>
                      </a:solidFill>
                      <a:prstDash val="solid"/>
                    </a:lnT>
                    <a:lnB w="19050">
                      <a:solidFill>
                        <a:schemeClr val="tx1"/>
                      </a:solidFill>
                      <a:prstDash val="solid"/>
                    </a:lnB>
                    <a:lnTlToBr>
                      <a:noFill/>
                    </a:lnTlToBr>
                    <a:lnBlToTr>
                      <a:noFill/>
                    </a:lnBlToTr>
                    <a:noFill/>
                  </a:tcPr>
                </a:tc>
                <a:tc>
                  <a:txBody>
                    <a:bodyPr/>
                    <a:lstStyle>
                      <a:lvl1pPr>
                        <a:spcBef>
                          <a:spcPct val="20000"/>
                        </a:spcBef>
                        <a:defRPr sz="2800">
                          <a:solidFill>
                            <a:schemeClr val="tx1"/>
                          </a:solidFill>
                          <a:latin typeface="Microsoft Sans Serif" panose="020B0604020202020204" pitchFamily="34" charset="0"/>
                        </a:defRPr>
                      </a:lvl1pPr>
                      <a:lvl2pPr marL="742950" indent="-285750">
                        <a:spcBef>
                          <a:spcPct val="20000"/>
                        </a:spcBef>
                        <a:defRPr sz="2400">
                          <a:solidFill>
                            <a:schemeClr val="tx1"/>
                          </a:solidFill>
                          <a:latin typeface="Microsoft Sans Serif" panose="020B0604020202020204" pitchFamily="34" charset="0"/>
                        </a:defRPr>
                      </a:lvl2pPr>
                      <a:lvl3pPr marL="1143000" indent="-228600">
                        <a:spcBef>
                          <a:spcPct val="20000"/>
                        </a:spcBef>
                        <a:defRPr sz="2000">
                          <a:solidFill>
                            <a:schemeClr val="tx1"/>
                          </a:solidFill>
                          <a:latin typeface="Microsoft Sans Serif" panose="020B0604020202020204" pitchFamily="34" charset="0"/>
                        </a:defRPr>
                      </a:lvl3pPr>
                      <a:lvl4pPr marL="1600200" indent="-228600">
                        <a:spcBef>
                          <a:spcPct val="20000"/>
                        </a:spcBef>
                        <a:defRPr>
                          <a:solidFill>
                            <a:schemeClr val="tx1"/>
                          </a:solidFill>
                          <a:latin typeface="Microsoft Sans Serif" panose="020B0604020202020204" pitchFamily="34" charset="0"/>
                        </a:defRPr>
                      </a:lvl4pPr>
                      <a:lvl5pPr marL="2057400" indent="-228600">
                        <a:spcBef>
                          <a:spcPct val="20000"/>
                        </a:spcBef>
                        <a:defRPr>
                          <a:solidFill>
                            <a:schemeClr val="tx1"/>
                          </a:solidFill>
                          <a:latin typeface="Microsoft Sans Serif" panose="020B0604020202020204" pitchFamily="34" charset="0"/>
                        </a:defRPr>
                      </a:lvl5pPr>
                      <a:lvl6pPr marL="2514600" indent="-228600" eaLnBrk="0" fontAlgn="base" hangingPunct="0">
                        <a:spcBef>
                          <a:spcPct val="20000"/>
                        </a:spcBef>
                        <a:spcAft>
                          <a:spcPct val="0"/>
                        </a:spcAft>
                        <a:defRPr>
                          <a:solidFill>
                            <a:schemeClr val="tx1"/>
                          </a:solidFill>
                          <a:latin typeface="Microsoft Sans Serif" panose="020B0604020202020204" pitchFamily="34" charset="0"/>
                        </a:defRPr>
                      </a:lvl6pPr>
                      <a:lvl7pPr marL="2971800" indent="-228600" eaLnBrk="0" fontAlgn="base" hangingPunct="0">
                        <a:spcBef>
                          <a:spcPct val="20000"/>
                        </a:spcBef>
                        <a:spcAft>
                          <a:spcPct val="0"/>
                        </a:spcAft>
                        <a:defRPr>
                          <a:solidFill>
                            <a:schemeClr val="tx1"/>
                          </a:solidFill>
                          <a:latin typeface="Microsoft Sans Serif" panose="020B0604020202020204" pitchFamily="34" charset="0"/>
                        </a:defRPr>
                      </a:lvl7pPr>
                      <a:lvl8pPr marL="3429000" indent="-228600" eaLnBrk="0" fontAlgn="base" hangingPunct="0">
                        <a:spcBef>
                          <a:spcPct val="20000"/>
                        </a:spcBef>
                        <a:spcAft>
                          <a:spcPct val="0"/>
                        </a:spcAft>
                        <a:defRPr>
                          <a:solidFill>
                            <a:schemeClr val="tx1"/>
                          </a:solidFill>
                          <a:latin typeface="Microsoft Sans Serif" panose="020B0604020202020204" pitchFamily="34" charset="0"/>
                        </a:defRPr>
                      </a:lvl8pPr>
                      <a:lvl9pPr marL="3886200" indent="-228600" eaLnBrk="0" fontAlgn="base" hangingPunct="0">
                        <a:spcBef>
                          <a:spcPct val="20000"/>
                        </a:spcBef>
                        <a:spcAft>
                          <a:spcPct val="0"/>
                        </a:spcAft>
                        <a:defRPr>
                          <a:solidFill>
                            <a:schemeClr val="tx1"/>
                          </a:solidFill>
                          <a:latin typeface="Microsoft Sans Serif"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pPr>
                      <a:r>
                        <a:rPr kumimoji="0" lang="en-US" altLang="zh-CN" sz="2400" b="1" i="0" u="none" strike="noStrike" cap="none" normalizeH="0" baseline="0" smtClean="0">
                          <a:ln>
                            <a:noFill/>
                          </a:ln>
                          <a:solidFill>
                            <a:schemeClr val="tx1"/>
                          </a:solidFill>
                          <a:effectLst/>
                          <a:latin typeface="Times New Roman" panose="02020603050405020304" pitchFamily="18" charset="0"/>
                          <a:ea typeface="等线" panose="02010600030101010101" charset="-122"/>
                        </a:rPr>
                        <a:t> </a:t>
                      </a:r>
                      <a:endParaRPr kumimoji="0" lang="en-US" altLang="zh-CN" sz="2400" b="1" i="0" u="none" strike="noStrike" cap="none" normalizeH="0" baseline="0" smtClean="0">
                        <a:ln>
                          <a:noFill/>
                        </a:ln>
                        <a:solidFill>
                          <a:schemeClr val="tx1"/>
                        </a:solidFill>
                        <a:effectLst/>
                        <a:latin typeface="Times New Roman" panose="02020603050405020304" pitchFamily="18" charset="0"/>
                        <a:ea typeface="等线" panose="02010600030101010101" charset="-122"/>
                      </a:endParaRPr>
                    </a:p>
                  </a:txBody>
                  <a:tcPr marL="31991" marR="31991" marT="0" marB="0" anchor="ctr" horzOverflow="overflow">
                    <a:lnL w="19050">
                      <a:solidFill>
                        <a:schemeClr val="tx1"/>
                      </a:solidFill>
                      <a:prstDash val="solid"/>
                    </a:lnL>
                    <a:lnR w="19050">
                      <a:solidFill>
                        <a:schemeClr val="tx1"/>
                      </a:solidFill>
                      <a:prstDash val="solid"/>
                    </a:lnR>
                    <a:lnT w="19050">
                      <a:solidFill>
                        <a:schemeClr val="tx1"/>
                      </a:solidFill>
                      <a:prstDash val="solid"/>
                    </a:lnT>
                    <a:lnB w="19050">
                      <a:solidFill>
                        <a:schemeClr val="tx1"/>
                      </a:solidFill>
                      <a:prstDash val="solid"/>
                    </a:lnB>
                    <a:lnTlToBr>
                      <a:noFill/>
                    </a:lnTlToBr>
                    <a:lnBlToTr>
                      <a:noFill/>
                    </a:lnBlToTr>
                    <a:noFill/>
                  </a:tcPr>
                </a:tc>
                <a:tc>
                  <a:txBody>
                    <a:bodyPr/>
                    <a:lstStyle>
                      <a:lvl1pPr>
                        <a:spcBef>
                          <a:spcPct val="20000"/>
                        </a:spcBef>
                        <a:defRPr sz="2800">
                          <a:solidFill>
                            <a:schemeClr val="tx1"/>
                          </a:solidFill>
                          <a:latin typeface="Microsoft Sans Serif" panose="020B0604020202020204" pitchFamily="34" charset="0"/>
                        </a:defRPr>
                      </a:lvl1pPr>
                      <a:lvl2pPr marL="742950" indent="-285750">
                        <a:spcBef>
                          <a:spcPct val="20000"/>
                        </a:spcBef>
                        <a:defRPr sz="2400">
                          <a:solidFill>
                            <a:schemeClr val="tx1"/>
                          </a:solidFill>
                          <a:latin typeface="Microsoft Sans Serif" panose="020B0604020202020204" pitchFamily="34" charset="0"/>
                        </a:defRPr>
                      </a:lvl2pPr>
                      <a:lvl3pPr marL="1143000" indent="-228600">
                        <a:spcBef>
                          <a:spcPct val="20000"/>
                        </a:spcBef>
                        <a:defRPr sz="2000">
                          <a:solidFill>
                            <a:schemeClr val="tx1"/>
                          </a:solidFill>
                          <a:latin typeface="Microsoft Sans Serif" panose="020B0604020202020204" pitchFamily="34" charset="0"/>
                        </a:defRPr>
                      </a:lvl3pPr>
                      <a:lvl4pPr marL="1600200" indent="-228600">
                        <a:spcBef>
                          <a:spcPct val="20000"/>
                        </a:spcBef>
                        <a:defRPr>
                          <a:solidFill>
                            <a:schemeClr val="tx1"/>
                          </a:solidFill>
                          <a:latin typeface="Microsoft Sans Serif" panose="020B0604020202020204" pitchFamily="34" charset="0"/>
                        </a:defRPr>
                      </a:lvl4pPr>
                      <a:lvl5pPr marL="2057400" indent="-228600">
                        <a:spcBef>
                          <a:spcPct val="20000"/>
                        </a:spcBef>
                        <a:defRPr>
                          <a:solidFill>
                            <a:schemeClr val="tx1"/>
                          </a:solidFill>
                          <a:latin typeface="Microsoft Sans Serif" panose="020B0604020202020204" pitchFamily="34" charset="0"/>
                        </a:defRPr>
                      </a:lvl5pPr>
                      <a:lvl6pPr marL="2514600" indent="-228600" eaLnBrk="0" fontAlgn="base" hangingPunct="0">
                        <a:spcBef>
                          <a:spcPct val="20000"/>
                        </a:spcBef>
                        <a:spcAft>
                          <a:spcPct val="0"/>
                        </a:spcAft>
                        <a:defRPr>
                          <a:solidFill>
                            <a:schemeClr val="tx1"/>
                          </a:solidFill>
                          <a:latin typeface="Microsoft Sans Serif" panose="020B0604020202020204" pitchFamily="34" charset="0"/>
                        </a:defRPr>
                      </a:lvl6pPr>
                      <a:lvl7pPr marL="2971800" indent="-228600" eaLnBrk="0" fontAlgn="base" hangingPunct="0">
                        <a:spcBef>
                          <a:spcPct val="20000"/>
                        </a:spcBef>
                        <a:spcAft>
                          <a:spcPct val="0"/>
                        </a:spcAft>
                        <a:defRPr>
                          <a:solidFill>
                            <a:schemeClr val="tx1"/>
                          </a:solidFill>
                          <a:latin typeface="Microsoft Sans Serif" panose="020B0604020202020204" pitchFamily="34" charset="0"/>
                        </a:defRPr>
                      </a:lvl7pPr>
                      <a:lvl8pPr marL="3429000" indent="-228600" eaLnBrk="0" fontAlgn="base" hangingPunct="0">
                        <a:spcBef>
                          <a:spcPct val="20000"/>
                        </a:spcBef>
                        <a:spcAft>
                          <a:spcPct val="0"/>
                        </a:spcAft>
                        <a:defRPr>
                          <a:solidFill>
                            <a:schemeClr val="tx1"/>
                          </a:solidFill>
                          <a:latin typeface="Microsoft Sans Serif" panose="020B0604020202020204" pitchFamily="34" charset="0"/>
                        </a:defRPr>
                      </a:lvl8pPr>
                      <a:lvl9pPr marL="3886200" indent="-228600" eaLnBrk="0" fontAlgn="base" hangingPunct="0">
                        <a:spcBef>
                          <a:spcPct val="20000"/>
                        </a:spcBef>
                        <a:spcAft>
                          <a:spcPct val="0"/>
                        </a:spcAft>
                        <a:defRPr>
                          <a:solidFill>
                            <a:schemeClr val="tx1"/>
                          </a:solidFill>
                          <a:latin typeface="Microsoft Sans Serif"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2400" b="1" i="0" u="none" strike="noStrike" cap="none" normalizeH="0" baseline="0" dirty="0" smtClean="0">
                          <a:ln>
                            <a:noFill/>
                          </a:ln>
                          <a:solidFill>
                            <a:schemeClr val="tx1"/>
                          </a:solidFill>
                          <a:effectLst/>
                          <a:latin typeface="Times New Roman" panose="02020603050405020304" pitchFamily="18" charset="0"/>
                          <a:ea typeface="等线" panose="02010600030101010101" charset="-122"/>
                        </a:rPr>
                        <a:t>20</a:t>
                      </a:r>
                      <a:endParaRPr kumimoji="0" lang="en-US" altLang="zh-CN" sz="2400" b="1" i="0" u="none" strike="noStrike" cap="none" normalizeH="0" baseline="0" dirty="0" smtClean="0">
                        <a:ln>
                          <a:noFill/>
                        </a:ln>
                        <a:solidFill>
                          <a:schemeClr val="tx1"/>
                        </a:solidFill>
                        <a:effectLst/>
                        <a:latin typeface="Times New Roman" panose="02020603050405020304" pitchFamily="18" charset="0"/>
                        <a:ea typeface="等线" panose="02010600030101010101" charset="-122"/>
                      </a:endParaRPr>
                    </a:p>
                  </a:txBody>
                  <a:tcPr marL="0" marR="0" marT="0" marB="0" anchor="ctr" horzOverflow="overflow">
                    <a:lnL w="19050">
                      <a:solidFill>
                        <a:schemeClr val="tx1"/>
                      </a:solidFill>
                      <a:prstDash val="solid"/>
                    </a:lnL>
                    <a:lnR w="19050">
                      <a:solidFill>
                        <a:schemeClr val="tx1"/>
                      </a:solidFill>
                      <a:prstDash val="solid"/>
                    </a:lnR>
                    <a:lnT w="19050">
                      <a:solidFill>
                        <a:schemeClr val="tx1"/>
                      </a:solidFill>
                      <a:prstDash val="solid"/>
                    </a:lnT>
                    <a:lnB w="19050">
                      <a:solidFill>
                        <a:schemeClr val="tx1"/>
                      </a:solidFill>
                      <a:prstDash val="solid"/>
                    </a:lnB>
                    <a:lnTlToBr>
                      <a:noFill/>
                    </a:lnTlToBr>
                    <a:lnBlToTr>
                      <a:noFill/>
                    </a:lnBlToTr>
                    <a:noFill/>
                  </a:tcPr>
                </a:tc>
                <a:tc>
                  <a:txBody>
                    <a:bodyPr/>
                    <a:lstStyle>
                      <a:lvl1pPr>
                        <a:spcBef>
                          <a:spcPct val="20000"/>
                        </a:spcBef>
                        <a:defRPr sz="2800">
                          <a:solidFill>
                            <a:schemeClr val="tx1"/>
                          </a:solidFill>
                          <a:latin typeface="Microsoft Sans Serif" panose="020B0604020202020204" pitchFamily="34" charset="0"/>
                        </a:defRPr>
                      </a:lvl1pPr>
                      <a:lvl2pPr marL="742950" indent="-285750">
                        <a:spcBef>
                          <a:spcPct val="20000"/>
                        </a:spcBef>
                        <a:defRPr sz="2400">
                          <a:solidFill>
                            <a:schemeClr val="tx1"/>
                          </a:solidFill>
                          <a:latin typeface="Microsoft Sans Serif" panose="020B0604020202020204" pitchFamily="34" charset="0"/>
                        </a:defRPr>
                      </a:lvl2pPr>
                      <a:lvl3pPr marL="1143000" indent="-228600">
                        <a:spcBef>
                          <a:spcPct val="20000"/>
                        </a:spcBef>
                        <a:defRPr sz="2000">
                          <a:solidFill>
                            <a:schemeClr val="tx1"/>
                          </a:solidFill>
                          <a:latin typeface="Microsoft Sans Serif" panose="020B0604020202020204" pitchFamily="34" charset="0"/>
                        </a:defRPr>
                      </a:lvl3pPr>
                      <a:lvl4pPr marL="1600200" indent="-228600">
                        <a:spcBef>
                          <a:spcPct val="20000"/>
                        </a:spcBef>
                        <a:defRPr>
                          <a:solidFill>
                            <a:schemeClr val="tx1"/>
                          </a:solidFill>
                          <a:latin typeface="Microsoft Sans Serif" panose="020B0604020202020204" pitchFamily="34" charset="0"/>
                        </a:defRPr>
                      </a:lvl4pPr>
                      <a:lvl5pPr marL="2057400" indent="-228600">
                        <a:spcBef>
                          <a:spcPct val="20000"/>
                        </a:spcBef>
                        <a:defRPr>
                          <a:solidFill>
                            <a:schemeClr val="tx1"/>
                          </a:solidFill>
                          <a:latin typeface="Microsoft Sans Serif" panose="020B0604020202020204" pitchFamily="34" charset="0"/>
                        </a:defRPr>
                      </a:lvl5pPr>
                      <a:lvl6pPr marL="2514600" indent="-228600" eaLnBrk="0" fontAlgn="base" hangingPunct="0">
                        <a:spcBef>
                          <a:spcPct val="20000"/>
                        </a:spcBef>
                        <a:spcAft>
                          <a:spcPct val="0"/>
                        </a:spcAft>
                        <a:defRPr>
                          <a:solidFill>
                            <a:schemeClr val="tx1"/>
                          </a:solidFill>
                          <a:latin typeface="Microsoft Sans Serif" panose="020B0604020202020204" pitchFamily="34" charset="0"/>
                        </a:defRPr>
                      </a:lvl6pPr>
                      <a:lvl7pPr marL="2971800" indent="-228600" eaLnBrk="0" fontAlgn="base" hangingPunct="0">
                        <a:spcBef>
                          <a:spcPct val="20000"/>
                        </a:spcBef>
                        <a:spcAft>
                          <a:spcPct val="0"/>
                        </a:spcAft>
                        <a:defRPr>
                          <a:solidFill>
                            <a:schemeClr val="tx1"/>
                          </a:solidFill>
                          <a:latin typeface="Microsoft Sans Serif" panose="020B0604020202020204" pitchFamily="34" charset="0"/>
                        </a:defRPr>
                      </a:lvl7pPr>
                      <a:lvl8pPr marL="3429000" indent="-228600" eaLnBrk="0" fontAlgn="base" hangingPunct="0">
                        <a:spcBef>
                          <a:spcPct val="20000"/>
                        </a:spcBef>
                        <a:spcAft>
                          <a:spcPct val="0"/>
                        </a:spcAft>
                        <a:defRPr>
                          <a:solidFill>
                            <a:schemeClr val="tx1"/>
                          </a:solidFill>
                          <a:latin typeface="Microsoft Sans Serif" panose="020B0604020202020204" pitchFamily="34" charset="0"/>
                        </a:defRPr>
                      </a:lvl8pPr>
                      <a:lvl9pPr marL="3886200" indent="-228600" eaLnBrk="0" fontAlgn="base" hangingPunct="0">
                        <a:spcBef>
                          <a:spcPct val="20000"/>
                        </a:spcBef>
                        <a:spcAft>
                          <a:spcPct val="0"/>
                        </a:spcAft>
                        <a:defRPr>
                          <a:solidFill>
                            <a:schemeClr val="tx1"/>
                          </a:solidFill>
                          <a:latin typeface="Microsoft Sans Serif"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2400" b="1" i="0" u="none" strike="noStrike" cap="none" normalizeH="0" baseline="0" dirty="0" smtClean="0">
                          <a:ln>
                            <a:noFill/>
                          </a:ln>
                          <a:solidFill>
                            <a:schemeClr val="tx1"/>
                          </a:solidFill>
                          <a:effectLst/>
                          <a:latin typeface="Times New Roman" panose="02020603050405020304" pitchFamily="18" charset="0"/>
                          <a:ea typeface="等线" panose="02010600030101010101" charset="-122"/>
                        </a:rPr>
                        <a:t>320</a:t>
                      </a:r>
                      <a:endParaRPr kumimoji="0" lang="en-US" altLang="zh-CN" sz="2400" b="1" i="0" u="none" strike="noStrike" cap="none" normalizeH="0" baseline="0" dirty="0" smtClean="0">
                        <a:ln>
                          <a:noFill/>
                        </a:ln>
                        <a:solidFill>
                          <a:schemeClr val="tx1"/>
                        </a:solidFill>
                        <a:effectLst/>
                        <a:latin typeface="Times New Roman" panose="02020603050405020304" pitchFamily="18" charset="0"/>
                        <a:ea typeface="等线" panose="02010600030101010101" charset="-122"/>
                      </a:endParaRPr>
                    </a:p>
                  </a:txBody>
                  <a:tcPr marL="0" marR="0" marT="0" marB="0" anchor="ctr" horzOverflow="overflow">
                    <a:lnL w="19050">
                      <a:solidFill>
                        <a:schemeClr val="tx1"/>
                      </a:solidFill>
                      <a:prstDash val="solid"/>
                    </a:lnL>
                    <a:lnR w="19050">
                      <a:solidFill>
                        <a:schemeClr val="tx1"/>
                      </a:solidFill>
                      <a:prstDash val="solid"/>
                    </a:lnR>
                    <a:lnT w="19050">
                      <a:solidFill>
                        <a:schemeClr val="tx1"/>
                      </a:solidFill>
                      <a:prstDash val="solid"/>
                    </a:lnT>
                    <a:lnB w="19050">
                      <a:solidFill>
                        <a:schemeClr val="tx1"/>
                      </a:solidFill>
                      <a:prstDash val="solid"/>
                    </a:lnB>
                    <a:lnTlToBr>
                      <a:noFill/>
                    </a:lnTlToBr>
                    <a:lnBlToTr>
                      <a:noFill/>
                    </a:lnBlToTr>
                    <a:noFill/>
                  </a:tcPr>
                </a:tc>
                <a:tc>
                  <a:txBody>
                    <a:bodyPr/>
                    <a:lstStyle>
                      <a:lvl1pPr>
                        <a:spcBef>
                          <a:spcPct val="20000"/>
                        </a:spcBef>
                        <a:defRPr sz="2800">
                          <a:solidFill>
                            <a:schemeClr val="tx1"/>
                          </a:solidFill>
                          <a:latin typeface="Microsoft Sans Serif" panose="020B0604020202020204" pitchFamily="34" charset="0"/>
                        </a:defRPr>
                      </a:lvl1pPr>
                      <a:lvl2pPr marL="742950" indent="-285750">
                        <a:spcBef>
                          <a:spcPct val="20000"/>
                        </a:spcBef>
                        <a:defRPr sz="2400">
                          <a:solidFill>
                            <a:schemeClr val="tx1"/>
                          </a:solidFill>
                          <a:latin typeface="Microsoft Sans Serif" panose="020B0604020202020204" pitchFamily="34" charset="0"/>
                        </a:defRPr>
                      </a:lvl2pPr>
                      <a:lvl3pPr marL="1143000" indent="-228600">
                        <a:spcBef>
                          <a:spcPct val="20000"/>
                        </a:spcBef>
                        <a:defRPr sz="2000">
                          <a:solidFill>
                            <a:schemeClr val="tx1"/>
                          </a:solidFill>
                          <a:latin typeface="Microsoft Sans Serif" panose="020B0604020202020204" pitchFamily="34" charset="0"/>
                        </a:defRPr>
                      </a:lvl3pPr>
                      <a:lvl4pPr marL="1600200" indent="-228600">
                        <a:spcBef>
                          <a:spcPct val="20000"/>
                        </a:spcBef>
                        <a:defRPr>
                          <a:solidFill>
                            <a:schemeClr val="tx1"/>
                          </a:solidFill>
                          <a:latin typeface="Microsoft Sans Serif" panose="020B0604020202020204" pitchFamily="34" charset="0"/>
                        </a:defRPr>
                      </a:lvl4pPr>
                      <a:lvl5pPr marL="2057400" indent="-228600">
                        <a:spcBef>
                          <a:spcPct val="20000"/>
                        </a:spcBef>
                        <a:defRPr>
                          <a:solidFill>
                            <a:schemeClr val="tx1"/>
                          </a:solidFill>
                          <a:latin typeface="Microsoft Sans Serif" panose="020B0604020202020204" pitchFamily="34" charset="0"/>
                        </a:defRPr>
                      </a:lvl5pPr>
                      <a:lvl6pPr marL="2514600" indent="-228600" eaLnBrk="0" fontAlgn="base" hangingPunct="0">
                        <a:spcBef>
                          <a:spcPct val="20000"/>
                        </a:spcBef>
                        <a:spcAft>
                          <a:spcPct val="0"/>
                        </a:spcAft>
                        <a:defRPr>
                          <a:solidFill>
                            <a:schemeClr val="tx1"/>
                          </a:solidFill>
                          <a:latin typeface="Microsoft Sans Serif" panose="020B0604020202020204" pitchFamily="34" charset="0"/>
                        </a:defRPr>
                      </a:lvl6pPr>
                      <a:lvl7pPr marL="2971800" indent="-228600" eaLnBrk="0" fontAlgn="base" hangingPunct="0">
                        <a:spcBef>
                          <a:spcPct val="20000"/>
                        </a:spcBef>
                        <a:spcAft>
                          <a:spcPct val="0"/>
                        </a:spcAft>
                        <a:defRPr>
                          <a:solidFill>
                            <a:schemeClr val="tx1"/>
                          </a:solidFill>
                          <a:latin typeface="Microsoft Sans Serif" panose="020B0604020202020204" pitchFamily="34" charset="0"/>
                        </a:defRPr>
                      </a:lvl7pPr>
                      <a:lvl8pPr marL="3429000" indent="-228600" eaLnBrk="0" fontAlgn="base" hangingPunct="0">
                        <a:spcBef>
                          <a:spcPct val="20000"/>
                        </a:spcBef>
                        <a:spcAft>
                          <a:spcPct val="0"/>
                        </a:spcAft>
                        <a:defRPr>
                          <a:solidFill>
                            <a:schemeClr val="tx1"/>
                          </a:solidFill>
                          <a:latin typeface="Microsoft Sans Serif" panose="020B0604020202020204" pitchFamily="34" charset="0"/>
                        </a:defRPr>
                      </a:lvl8pPr>
                      <a:lvl9pPr marL="3886200" indent="-228600" eaLnBrk="0" fontAlgn="base" hangingPunct="0">
                        <a:spcBef>
                          <a:spcPct val="20000"/>
                        </a:spcBef>
                        <a:spcAft>
                          <a:spcPct val="0"/>
                        </a:spcAft>
                        <a:defRPr>
                          <a:solidFill>
                            <a:schemeClr val="tx1"/>
                          </a:solidFill>
                          <a:latin typeface="Microsoft Sans Serif"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2400" b="1" i="0" u="none" strike="noStrike" cap="none" normalizeH="0" baseline="0" smtClean="0">
                          <a:ln>
                            <a:noFill/>
                          </a:ln>
                          <a:solidFill>
                            <a:schemeClr val="tx1"/>
                          </a:solidFill>
                          <a:effectLst/>
                          <a:latin typeface="Times New Roman" panose="02020603050405020304" pitchFamily="18" charset="0"/>
                          <a:ea typeface="等线" panose="02010600030101010101" charset="-122"/>
                        </a:rPr>
                        <a:t> </a:t>
                      </a:r>
                      <a:endParaRPr kumimoji="0" lang="en-US" altLang="zh-CN" sz="2400" b="1" i="0" u="none" strike="noStrike" cap="none" normalizeH="0" baseline="0" smtClean="0">
                        <a:ln>
                          <a:noFill/>
                        </a:ln>
                        <a:solidFill>
                          <a:schemeClr val="tx1"/>
                        </a:solidFill>
                        <a:effectLst/>
                        <a:latin typeface="Times New Roman" panose="02020603050405020304" pitchFamily="18" charset="0"/>
                        <a:ea typeface="等线" panose="02010600030101010101" charset="-122"/>
                      </a:endParaRPr>
                    </a:p>
                  </a:txBody>
                  <a:tcPr marL="0" marR="0" marT="0" marB="0" anchor="ctr" horzOverflow="overflow">
                    <a:lnL w="19050">
                      <a:solidFill>
                        <a:schemeClr val="tx1"/>
                      </a:solidFill>
                      <a:prstDash val="solid"/>
                    </a:lnL>
                    <a:lnR w="19050">
                      <a:solidFill>
                        <a:schemeClr val="tx1"/>
                      </a:solidFill>
                      <a:prstDash val="solid"/>
                    </a:lnR>
                    <a:lnT w="19050">
                      <a:solidFill>
                        <a:schemeClr val="tx1"/>
                      </a:solidFill>
                      <a:prstDash val="solid"/>
                    </a:lnT>
                    <a:lnB w="19050">
                      <a:solidFill>
                        <a:schemeClr val="tx1"/>
                      </a:solidFill>
                      <a:prstDash val="solid"/>
                    </a:lnB>
                    <a:lnTlToBr>
                      <a:noFill/>
                    </a:lnTlToBr>
                    <a:lnBlToTr>
                      <a:noFill/>
                    </a:lnBlToTr>
                    <a:noFill/>
                  </a:tcPr>
                </a:tc>
                <a:tc>
                  <a:txBody>
                    <a:bodyPr/>
                    <a:lstStyle>
                      <a:lvl1pPr>
                        <a:spcBef>
                          <a:spcPct val="20000"/>
                        </a:spcBef>
                        <a:defRPr sz="2800">
                          <a:solidFill>
                            <a:schemeClr val="tx1"/>
                          </a:solidFill>
                          <a:latin typeface="Microsoft Sans Serif" panose="020B0604020202020204" pitchFamily="34" charset="0"/>
                        </a:defRPr>
                      </a:lvl1pPr>
                      <a:lvl2pPr marL="742950" indent="-285750">
                        <a:spcBef>
                          <a:spcPct val="20000"/>
                        </a:spcBef>
                        <a:defRPr sz="2400">
                          <a:solidFill>
                            <a:schemeClr val="tx1"/>
                          </a:solidFill>
                          <a:latin typeface="Microsoft Sans Serif" panose="020B0604020202020204" pitchFamily="34" charset="0"/>
                        </a:defRPr>
                      </a:lvl2pPr>
                      <a:lvl3pPr marL="1143000" indent="-228600">
                        <a:spcBef>
                          <a:spcPct val="20000"/>
                        </a:spcBef>
                        <a:defRPr sz="2000">
                          <a:solidFill>
                            <a:schemeClr val="tx1"/>
                          </a:solidFill>
                          <a:latin typeface="Microsoft Sans Serif" panose="020B0604020202020204" pitchFamily="34" charset="0"/>
                        </a:defRPr>
                      </a:lvl3pPr>
                      <a:lvl4pPr marL="1600200" indent="-228600">
                        <a:spcBef>
                          <a:spcPct val="20000"/>
                        </a:spcBef>
                        <a:defRPr>
                          <a:solidFill>
                            <a:schemeClr val="tx1"/>
                          </a:solidFill>
                          <a:latin typeface="Microsoft Sans Serif" panose="020B0604020202020204" pitchFamily="34" charset="0"/>
                        </a:defRPr>
                      </a:lvl4pPr>
                      <a:lvl5pPr marL="2057400" indent="-228600">
                        <a:spcBef>
                          <a:spcPct val="20000"/>
                        </a:spcBef>
                        <a:defRPr>
                          <a:solidFill>
                            <a:schemeClr val="tx1"/>
                          </a:solidFill>
                          <a:latin typeface="Microsoft Sans Serif" panose="020B0604020202020204" pitchFamily="34" charset="0"/>
                        </a:defRPr>
                      </a:lvl5pPr>
                      <a:lvl6pPr marL="2514600" indent="-228600" eaLnBrk="0" fontAlgn="base" hangingPunct="0">
                        <a:spcBef>
                          <a:spcPct val="20000"/>
                        </a:spcBef>
                        <a:spcAft>
                          <a:spcPct val="0"/>
                        </a:spcAft>
                        <a:defRPr>
                          <a:solidFill>
                            <a:schemeClr val="tx1"/>
                          </a:solidFill>
                          <a:latin typeface="Microsoft Sans Serif" panose="020B0604020202020204" pitchFamily="34" charset="0"/>
                        </a:defRPr>
                      </a:lvl6pPr>
                      <a:lvl7pPr marL="2971800" indent="-228600" eaLnBrk="0" fontAlgn="base" hangingPunct="0">
                        <a:spcBef>
                          <a:spcPct val="20000"/>
                        </a:spcBef>
                        <a:spcAft>
                          <a:spcPct val="0"/>
                        </a:spcAft>
                        <a:defRPr>
                          <a:solidFill>
                            <a:schemeClr val="tx1"/>
                          </a:solidFill>
                          <a:latin typeface="Microsoft Sans Serif" panose="020B0604020202020204" pitchFamily="34" charset="0"/>
                        </a:defRPr>
                      </a:lvl7pPr>
                      <a:lvl8pPr marL="3429000" indent="-228600" eaLnBrk="0" fontAlgn="base" hangingPunct="0">
                        <a:spcBef>
                          <a:spcPct val="20000"/>
                        </a:spcBef>
                        <a:spcAft>
                          <a:spcPct val="0"/>
                        </a:spcAft>
                        <a:defRPr>
                          <a:solidFill>
                            <a:schemeClr val="tx1"/>
                          </a:solidFill>
                          <a:latin typeface="Microsoft Sans Serif" panose="020B0604020202020204" pitchFamily="34" charset="0"/>
                        </a:defRPr>
                      </a:lvl8pPr>
                      <a:lvl9pPr marL="3886200" indent="-228600" eaLnBrk="0" fontAlgn="base" hangingPunct="0">
                        <a:spcBef>
                          <a:spcPct val="20000"/>
                        </a:spcBef>
                        <a:spcAft>
                          <a:spcPct val="0"/>
                        </a:spcAft>
                        <a:defRPr>
                          <a:solidFill>
                            <a:schemeClr val="tx1"/>
                          </a:solidFill>
                          <a:latin typeface="Microsoft Sans Serif"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2400" b="0" i="0" u="none" strike="noStrike" cap="none" normalizeH="0" baseline="0" smtClean="0">
                          <a:ln>
                            <a:noFill/>
                          </a:ln>
                          <a:solidFill>
                            <a:schemeClr val="tx1"/>
                          </a:solidFill>
                          <a:effectLst/>
                          <a:latin typeface="Times New Roman" panose="02020603050405020304" pitchFamily="18" charset="0"/>
                          <a:ea typeface="等线" panose="02010600030101010101" charset="-122"/>
                        </a:rPr>
                        <a:t> </a:t>
                      </a:r>
                      <a:endParaRPr kumimoji="0" lang="en-US" altLang="zh-CN" sz="2400" b="0" i="0" u="none" strike="noStrike" cap="none" normalizeH="0" baseline="0" smtClean="0">
                        <a:ln>
                          <a:noFill/>
                        </a:ln>
                        <a:solidFill>
                          <a:schemeClr val="tx1"/>
                        </a:solidFill>
                        <a:effectLst/>
                        <a:latin typeface="Times New Roman" panose="02020603050405020304" pitchFamily="18" charset="0"/>
                        <a:ea typeface="等线" panose="02010600030101010101" charset="-122"/>
                      </a:endParaRPr>
                    </a:p>
                  </a:txBody>
                  <a:tcPr marL="0" marR="0" marT="0" marB="0" anchor="ctr" horzOverflow="overflow">
                    <a:lnL w="19050">
                      <a:solidFill>
                        <a:schemeClr val="tx1"/>
                      </a:solidFill>
                      <a:prstDash val="solid"/>
                    </a:lnL>
                    <a:lnR w="19050">
                      <a:solidFill>
                        <a:schemeClr val="tx1"/>
                      </a:solidFill>
                      <a:prstDash val="solid"/>
                    </a:lnR>
                    <a:lnT w="19050">
                      <a:solidFill>
                        <a:schemeClr val="tx1"/>
                      </a:solidFill>
                      <a:prstDash val="solid"/>
                    </a:lnT>
                    <a:lnB w="19050">
                      <a:solidFill>
                        <a:schemeClr val="tx1"/>
                      </a:solidFill>
                      <a:prstDash val="soli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文本框 1"/>
          <p:cNvSpPr txBox="1"/>
          <p:nvPr/>
        </p:nvSpPr>
        <p:spPr>
          <a:xfrm>
            <a:off x="842963" y="252413"/>
            <a:ext cx="7126287" cy="645160"/>
          </a:xfrm>
          <a:prstGeom prst="rect">
            <a:avLst/>
          </a:prstGeom>
          <a:noFill/>
          <a:ln w="9525">
            <a:noFill/>
          </a:ln>
        </p:spPr>
        <p:txBody>
          <a:bodyPr>
            <a:spAutoFit/>
          </a:bodyPr>
          <a:lstStyle/>
          <a:p>
            <a:pPr eaLnBrk="1" hangingPunct="1"/>
            <a:r>
              <a:rPr lang="zh-CN" altLang="en-US" sz="3600" b="1" dirty="0">
                <a:solidFill>
                  <a:schemeClr val="bg1"/>
                </a:solidFill>
                <a:latin typeface="Times New Roman" panose="02020603050405020304" pitchFamily="18" charset="0"/>
                <a:ea typeface="等线" panose="02010600030101010101" charset="-122"/>
              </a:rPr>
              <a:t>学制学分</a:t>
            </a:r>
            <a:endParaRPr lang="zh-CN" altLang="en-US" sz="3600" b="1" dirty="0">
              <a:solidFill>
                <a:schemeClr val="bg1"/>
              </a:solidFill>
              <a:latin typeface="Times New Roman" panose="02020603050405020304" pitchFamily="18" charset="0"/>
              <a:ea typeface="等线" panose="02010600030101010101" charset="-122"/>
            </a:endParaRPr>
          </a:p>
        </p:txBody>
      </p:sp>
      <p:sp>
        <p:nvSpPr>
          <p:cNvPr id="3" name="文本框 2"/>
          <p:cNvSpPr txBox="1"/>
          <p:nvPr/>
        </p:nvSpPr>
        <p:spPr>
          <a:xfrm>
            <a:off x="890270" y="1365885"/>
            <a:ext cx="5796915" cy="4523105"/>
          </a:xfrm>
          <a:prstGeom prst="rect">
            <a:avLst/>
          </a:prstGeom>
          <a:noFill/>
        </p:spPr>
        <p:txBody>
          <a:bodyPr wrap="square" rtlCol="0" anchor="t">
            <a:spAutoFit/>
          </a:bodyPr>
          <a:lstStyle/>
          <a:p>
            <a:pPr lvl="0" algn="l">
              <a:lnSpc>
                <a:spcPct val="160000"/>
              </a:lnSpc>
              <a:buClrTx/>
              <a:buSzTx/>
              <a:buFontTx/>
            </a:pPr>
            <a:r>
              <a:rPr lang="zh-CN" altLang="en-US" sz="1800" b="1">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rPr>
              <a:t>法学专业（辅修）要求学生</a:t>
            </a:r>
            <a:r>
              <a:rPr lang="zh-CN" altLang="en-US" sz="1800" b="1">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rPr>
              <a:t>两年</a:t>
            </a:r>
            <a:r>
              <a:rPr lang="zh-CN" altLang="en-US" sz="1800" b="1">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rPr>
              <a:t>之内完成</a:t>
            </a:r>
            <a:r>
              <a:rPr lang="zh-CN" altLang="en-US" sz="1800" b="1">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rPr>
              <a:t>20</a:t>
            </a:r>
            <a:r>
              <a:rPr lang="zh-CN" altLang="en-US" sz="1800" b="1">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rPr>
              <a:t>学分</a:t>
            </a:r>
            <a:r>
              <a:rPr lang="zh-CN" altLang="en-US" sz="1800" b="1">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rPr>
              <a:t>的课程学习。</a:t>
            </a:r>
            <a:endParaRPr lang="zh-CN" altLang="en-US" sz="1800" b="1">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endParaRPr>
          </a:p>
          <a:p>
            <a:pPr lvl="0" algn="l">
              <a:lnSpc>
                <a:spcPct val="160000"/>
              </a:lnSpc>
              <a:buClrTx/>
              <a:buSzTx/>
              <a:buFontTx/>
            </a:pPr>
            <a:endParaRPr lang="zh-CN" altLang="en-US" sz="1800" b="1">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endParaRPr>
          </a:p>
          <a:p>
            <a:pPr lvl="0" algn="l">
              <a:lnSpc>
                <a:spcPct val="160000"/>
              </a:lnSpc>
              <a:buClrTx/>
              <a:buSzTx/>
              <a:buFontTx/>
            </a:pPr>
            <a:r>
              <a:rPr lang="zh-CN" altLang="en-US" sz="1800" b="1">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rPr>
              <a:t>根据</a:t>
            </a:r>
            <a:r>
              <a:rPr lang="zh-CN" altLang="en-US" sz="1800" b="1">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rPr>
              <a:t>《</a:t>
            </a:r>
            <a:r>
              <a:rPr lang="zh-CN" altLang="en-US" sz="1800" b="1">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rPr>
              <a:t>中国地质大学（武汉）本科辅修专业教学管理办法（试行）</a:t>
            </a:r>
            <a:r>
              <a:rPr lang="zh-CN" altLang="en-US" sz="1800" b="1">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rPr>
              <a:t>》</a:t>
            </a:r>
            <a:r>
              <a:rPr lang="zh-CN" altLang="en-US" sz="1800" b="1">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rPr>
              <a:t>的规定，学生在学校规定的主修专业学习年限内达到主修专业和辅修专业培养要求，经学生个人申请，可以获得</a:t>
            </a:r>
            <a:r>
              <a:rPr lang="zh-CN" altLang="en-US" sz="1800" b="1">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rPr>
              <a:t>辅修专业证书</a:t>
            </a:r>
            <a:r>
              <a:rPr lang="zh-CN" altLang="en-US" sz="1800" b="1">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rPr>
              <a:t>。</a:t>
            </a:r>
            <a:endParaRPr lang="zh-CN" altLang="en-US" sz="1800" b="1">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endParaRPr>
          </a:p>
        </p:txBody>
      </p:sp>
      <p:pic>
        <p:nvPicPr>
          <p:cNvPr id="4" name="图片 3" descr="v2-bbbe6e3bb8230e0a889db7451f9cc8be_1440w"/>
          <p:cNvPicPr>
            <a:picLocks noChangeAspect="1"/>
          </p:cNvPicPr>
          <p:nvPr/>
        </p:nvPicPr>
        <p:blipFill>
          <a:blip r:embed="rId1">
            <a:lum bright="-6000"/>
          </a:blip>
          <a:stretch>
            <a:fillRect/>
          </a:stretch>
        </p:blipFill>
        <p:spPr>
          <a:xfrm>
            <a:off x="7379970" y="3459480"/>
            <a:ext cx="3514725" cy="2337435"/>
          </a:xfrm>
          <a:prstGeom prst="rect">
            <a:avLst/>
          </a:prstGeom>
        </p:spPr>
      </p:pic>
      <p:pic>
        <p:nvPicPr>
          <p:cNvPr id="5" name="图片 4" descr="v2-12438c63d69c8d61a01b78d7e8022821_720w"/>
          <p:cNvPicPr>
            <a:picLocks noChangeAspect="1"/>
          </p:cNvPicPr>
          <p:nvPr/>
        </p:nvPicPr>
        <p:blipFill>
          <a:blip r:embed="rId2">
            <a:lum bright="-12000"/>
          </a:blip>
          <a:stretch>
            <a:fillRect/>
          </a:stretch>
        </p:blipFill>
        <p:spPr>
          <a:xfrm>
            <a:off x="7379970" y="1106805"/>
            <a:ext cx="3514725" cy="2352675"/>
          </a:xfrm>
          <a:prstGeom prst="rect">
            <a:avLst/>
          </a:prstGeom>
        </p:spPr>
      </p:pic>
    </p:spTree>
  </p:cSld>
  <p:clrMapOvr>
    <a:masterClrMapping/>
  </p:clrMapOvr>
  <p:timing>
    <p:tnLst>
      <p:par>
        <p:cTn id="1" dur="indefinite" restart="never" nodeType="tmRoot"/>
      </p:par>
    </p:tnLst>
  </p:timing>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图片 2" descr="C:\Users\涂亦楠\Desktop\R-C.jpgR-C"/>
          <p:cNvPicPr>
            <a:picLocks noChangeAspect="1"/>
          </p:cNvPicPr>
          <p:nvPr/>
        </p:nvPicPr>
        <p:blipFill>
          <a:blip r:embed="rId1"/>
          <a:srcRect/>
          <a:stretch>
            <a:fillRect/>
          </a:stretch>
        </p:blipFill>
        <p:spPr>
          <a:xfrm>
            <a:off x="-635" y="-80010"/>
            <a:ext cx="11647805" cy="7280275"/>
          </a:xfrm>
          <a:prstGeom prst="rect">
            <a:avLst/>
          </a:prstGeom>
          <a:noFill/>
          <a:ln w="9525">
            <a:noFill/>
          </a:ln>
        </p:spPr>
      </p:pic>
      <p:sp>
        <p:nvSpPr>
          <p:cNvPr id="2" name="矩形 1"/>
          <p:cNvSpPr/>
          <p:nvPr/>
        </p:nvSpPr>
        <p:spPr>
          <a:xfrm>
            <a:off x="166688" y="140970"/>
            <a:ext cx="11858625" cy="6496050"/>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1">
              <a:ln>
                <a:noFill/>
              </a:ln>
              <a:solidFill>
                <a:schemeClr val="lt1"/>
              </a:solidFill>
              <a:effectLst/>
              <a:uLnTx/>
              <a:uFillTx/>
              <a:latin typeface="+mn-lt"/>
              <a:ea typeface="+mn-ea"/>
              <a:cs typeface="+mn-cs"/>
            </a:endParaRPr>
          </a:p>
        </p:txBody>
      </p:sp>
      <p:sp>
        <p:nvSpPr>
          <p:cNvPr id="4" name="矩形 3"/>
          <p:cNvSpPr/>
          <p:nvPr>
            <p:custDataLst>
              <p:tags r:id="rId2"/>
            </p:custDataLst>
          </p:nvPr>
        </p:nvSpPr>
        <p:spPr>
          <a:xfrm>
            <a:off x="1065213" y="1217613"/>
            <a:ext cx="3263900" cy="4252913"/>
          </a:xfrm>
          <a:prstGeom prst="rect">
            <a:avLst/>
          </a:prstGeom>
          <a:noFill/>
          <a:ln>
            <a:noFill/>
          </a:ln>
        </p:spPr>
        <p:style>
          <a:lnRef idx="2">
            <a:srgbClr val="1F74AD">
              <a:shade val="50000"/>
            </a:srgbClr>
          </a:lnRef>
          <a:fillRef idx="1">
            <a:srgbClr val="1F74AD"/>
          </a:fillRef>
          <a:effectRef idx="0">
            <a:srgbClr val="1F74AD"/>
          </a:effectRef>
          <a:fontRef idx="minor">
            <a:sysClr val="window" lastClr="FFFFFF"/>
          </a:fontRef>
        </p:style>
        <p:txBody>
          <a:bodyPr anchor="ctr"/>
          <a:lstStyle/>
          <a:p>
            <a:pPr marL="0" marR="0" lvl="0" indent="0" algn="ctr" defTabSz="457200" rtl="0" eaLnBrk="1" fontAlgn="base" latinLnBrk="0" hangingPunct="1">
              <a:lnSpc>
                <a:spcPct val="130000"/>
              </a:lnSpc>
              <a:spcBef>
                <a:spcPct val="0"/>
              </a:spcBef>
              <a:spcAft>
                <a:spcPct val="0"/>
              </a:spcAft>
              <a:buClrTx/>
              <a:buSzTx/>
              <a:buFontTx/>
              <a:buNone/>
              <a:defRPr/>
            </a:pPr>
            <a:endParaRPr kumimoji="0" sz="1800" b="0" i="0" u="none" strike="noStrike" kern="1200" cap="none" spc="0" normalizeH="0" baseline="0" noProof="1">
              <a:ln>
                <a:noFill/>
              </a:ln>
              <a:solidFill>
                <a:sysClr val="window" lastClr="FFFFFF"/>
              </a:solidFill>
              <a:effectLst/>
              <a:uLnTx/>
              <a:uFillTx/>
              <a:latin typeface="微软雅黑" panose="020B0503020204020204" charset="-122"/>
              <a:ea typeface="微软雅黑" panose="020B0503020204020204" charset="-122"/>
              <a:cs typeface="+mn-cs"/>
            </a:endParaRPr>
          </a:p>
        </p:txBody>
      </p:sp>
      <p:sp>
        <p:nvSpPr>
          <p:cNvPr id="35846" name="文本框 17"/>
          <p:cNvSpPr txBox="1"/>
          <p:nvPr/>
        </p:nvSpPr>
        <p:spPr>
          <a:xfrm>
            <a:off x="1611948" y="2327593"/>
            <a:ext cx="8890635" cy="2122805"/>
          </a:xfrm>
          <a:prstGeom prst="rect">
            <a:avLst/>
          </a:prstGeom>
          <a:noFill/>
          <a:ln w="9525">
            <a:noFill/>
          </a:ln>
        </p:spPr>
        <p:txBody>
          <a:bodyPr wrap="none">
            <a:spAutoFit/>
          </a:bodyPr>
          <a:lstStyle/>
          <a:p>
            <a:pPr algn="ctr" eaLnBrk="1" hangingPunct="1">
              <a:lnSpc>
                <a:spcPct val="150000"/>
              </a:lnSpc>
            </a:pPr>
            <a:r>
              <a:rPr sz="4400" b="1" dirty="0">
                <a:solidFill>
                  <a:srgbClr val="003B6A"/>
                </a:solidFill>
                <a:latin typeface="Times New Roman" panose="02020603050405020304" pitchFamily="18" charset="0"/>
                <a:ea typeface="等线" panose="02010600030101010101" charset="-122"/>
              </a:rPr>
              <a:t>咨询联系方式</a:t>
            </a:r>
            <a:endParaRPr sz="4400" b="1" dirty="0">
              <a:solidFill>
                <a:srgbClr val="003B6A"/>
              </a:solidFill>
              <a:latin typeface="Times New Roman" panose="02020603050405020304" pitchFamily="18" charset="0"/>
              <a:ea typeface="等线" panose="02010600030101010101" charset="-122"/>
            </a:endParaRPr>
          </a:p>
          <a:p>
            <a:pPr algn="ctr" eaLnBrk="1" hangingPunct="1">
              <a:lnSpc>
                <a:spcPct val="150000"/>
              </a:lnSpc>
            </a:pPr>
            <a:r>
              <a:rPr sz="4400" b="1" dirty="0">
                <a:solidFill>
                  <a:srgbClr val="003B6A"/>
                </a:solidFill>
                <a:latin typeface="Times New Roman" panose="02020603050405020304" pitchFamily="18" charset="0"/>
                <a:ea typeface="等线" panose="02010600030101010101" charset="-122"/>
              </a:rPr>
              <a:t>北二楼105-106 法律诊所、模拟法庭</a:t>
            </a:r>
            <a:endParaRPr lang="zh-CN" altLang="en-US" sz="4400" b="1" dirty="0">
              <a:solidFill>
                <a:srgbClr val="003B6A"/>
              </a:solidFill>
              <a:latin typeface="Times New Roman" panose="02020603050405020304" pitchFamily="18" charset="0"/>
              <a:ea typeface="等线" panose="02010600030101010101" charset="-122"/>
              <a:cs typeface="仿宋" panose="02010609060101010101" charset="-122"/>
            </a:endParaRPr>
          </a:p>
        </p:txBody>
      </p:sp>
    </p:spTree>
  </p:cSld>
  <p:clrMapOvr>
    <a:masterClrMapping/>
  </p:clrMapOvr>
  <p:timing>
    <p:tnLst>
      <p:par>
        <p:cTn id="1" dur="indefinite" restart="never" nodeType="tmRoot"/>
      </p:par>
    </p:tnLst>
  </p:timing>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图片 3" descr="图片1_副本"/>
          <p:cNvPicPr>
            <a:picLocks noChangeAspect="1"/>
          </p:cNvPicPr>
          <p:nvPr/>
        </p:nvPicPr>
        <p:blipFill>
          <a:blip r:embed="rId1"/>
          <a:stretch>
            <a:fillRect/>
          </a:stretch>
        </p:blipFill>
        <p:spPr>
          <a:xfrm>
            <a:off x="0" y="0"/>
            <a:ext cx="12187238" cy="6858000"/>
          </a:xfrm>
          <a:prstGeom prst="rect">
            <a:avLst/>
          </a:prstGeom>
          <a:noFill/>
          <a:ln w="9525">
            <a:noFill/>
          </a:ln>
        </p:spPr>
      </p:pic>
      <p:sp>
        <p:nvSpPr>
          <p:cNvPr id="14" name="矩形 13"/>
          <p:cNvSpPr/>
          <p:nvPr/>
        </p:nvSpPr>
        <p:spPr>
          <a:xfrm>
            <a:off x="-31750" y="-25400"/>
            <a:ext cx="12336463" cy="7267575"/>
          </a:xfrm>
          <a:prstGeom prst="rect">
            <a:avLst/>
          </a:prstGeom>
          <a:solidFill>
            <a:schemeClr val="bg1">
              <a:alpha val="60000"/>
            </a:schemeClr>
          </a:solidFill>
          <a:ln>
            <a:solidFill>
              <a:schemeClr val="bg1"/>
            </a:solidFill>
          </a:ln>
        </p:spPr>
        <p:style>
          <a:lnRef idx="2">
            <a:schemeClr val="accent6"/>
          </a:lnRef>
          <a:fillRef idx="1">
            <a:schemeClr val="lt1"/>
          </a:fillRef>
          <a:effectRef idx="0">
            <a:schemeClr val="accent6"/>
          </a:effectRef>
          <a:fontRef idx="minor">
            <a:schemeClr val="dk1"/>
          </a:fontRef>
        </p:style>
        <p:txBody>
          <a:bodyPr anchor="ctr"/>
          <a:lstStyle/>
          <a:p>
            <a:pPr marL="0" marR="0" lvl="0" indent="0" algn="ctr" defTabSz="457200" rtl="0" eaLnBrk="1" fontAlgn="base" latinLnBrk="0" hangingPunct="1">
              <a:lnSpc>
                <a:spcPct val="100000"/>
              </a:lnSpc>
              <a:spcBef>
                <a:spcPct val="0"/>
              </a:spcBef>
              <a:spcAft>
                <a:spcPct val="0"/>
              </a:spcAft>
              <a:buClrTx/>
              <a:buSzTx/>
              <a:buFontTx/>
              <a:buNone/>
            </a:pPr>
            <a:endParaRPr kumimoji="0" lang="zh-CN" altLang="en-US" sz="1800" b="0" i="0" u="none" strike="noStrike" kern="1200" cap="none" spc="0" normalizeH="0" baseline="0" noProof="1">
              <a:ln>
                <a:noFill/>
              </a:ln>
              <a:solidFill>
                <a:schemeClr val="dk1"/>
              </a:solidFill>
              <a:effectLst/>
              <a:uLnTx/>
              <a:uFillTx/>
              <a:latin typeface="+mn-lt"/>
              <a:ea typeface="+mn-ea"/>
              <a:cs typeface="+mn-cs"/>
            </a:endParaRPr>
          </a:p>
        </p:txBody>
      </p:sp>
      <p:sp>
        <p:nvSpPr>
          <p:cNvPr id="8" name="任意多边形: 形状 1"/>
          <p:cNvSpPr/>
          <p:nvPr/>
        </p:nvSpPr>
        <p:spPr>
          <a:xfrm>
            <a:off x="0" y="0"/>
            <a:ext cx="12192000" cy="6858000"/>
          </a:xfrm>
          <a:custGeom>
            <a:avLst/>
            <a:gdLst>
              <a:gd name="connsiteX0" fmla="*/ 373694 w 12192000"/>
              <a:gd name="connsiteY0" fmla="*/ 254634 h 6857999"/>
              <a:gd name="connsiteX1" fmla="*/ 289383 w 12192000"/>
              <a:gd name="connsiteY1" fmla="*/ 338945 h 6857999"/>
              <a:gd name="connsiteX2" fmla="*/ 289383 w 12192000"/>
              <a:gd name="connsiteY2" fmla="*/ 6519056 h 6857999"/>
              <a:gd name="connsiteX3" fmla="*/ 373694 w 12192000"/>
              <a:gd name="connsiteY3" fmla="*/ 6603367 h 6857999"/>
              <a:gd name="connsiteX4" fmla="*/ 11818307 w 12192000"/>
              <a:gd name="connsiteY4" fmla="*/ 6603367 h 6857999"/>
              <a:gd name="connsiteX5" fmla="*/ 11902618 w 12192000"/>
              <a:gd name="connsiteY5" fmla="*/ 6519056 h 6857999"/>
              <a:gd name="connsiteX6" fmla="*/ 11902618 w 12192000"/>
              <a:gd name="connsiteY6" fmla="*/ 338945 h 6857999"/>
              <a:gd name="connsiteX7" fmla="*/ 11818307 w 12192000"/>
              <a:gd name="connsiteY7" fmla="*/ 254634 h 6857999"/>
              <a:gd name="connsiteX8" fmla="*/ 0 w 12192000"/>
              <a:gd name="connsiteY8" fmla="*/ 0 h 6857999"/>
              <a:gd name="connsiteX9" fmla="*/ 12192000 w 12192000"/>
              <a:gd name="connsiteY9" fmla="*/ 0 h 6857999"/>
              <a:gd name="connsiteX10" fmla="*/ 12192000 w 12192000"/>
              <a:gd name="connsiteY10" fmla="*/ 6857999 h 6857999"/>
              <a:gd name="connsiteX11" fmla="*/ 0 w 12192000"/>
              <a:gd name="connsiteY11" fmla="*/ 6857999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192000" h="6857999">
                <a:moveTo>
                  <a:pt x="373694" y="254634"/>
                </a:moveTo>
                <a:cubicBezTo>
                  <a:pt x="327130" y="254634"/>
                  <a:pt x="289383" y="292381"/>
                  <a:pt x="289383" y="338945"/>
                </a:cubicBezTo>
                <a:lnTo>
                  <a:pt x="289383" y="6519056"/>
                </a:lnTo>
                <a:cubicBezTo>
                  <a:pt x="289383" y="6565620"/>
                  <a:pt x="327130" y="6603367"/>
                  <a:pt x="373694" y="6603367"/>
                </a:cubicBezTo>
                <a:lnTo>
                  <a:pt x="11818307" y="6603367"/>
                </a:lnTo>
                <a:cubicBezTo>
                  <a:pt x="11864871" y="6603367"/>
                  <a:pt x="11902618" y="6565620"/>
                  <a:pt x="11902618" y="6519056"/>
                </a:cubicBezTo>
                <a:lnTo>
                  <a:pt x="11902618" y="338945"/>
                </a:lnTo>
                <a:cubicBezTo>
                  <a:pt x="11902618" y="292381"/>
                  <a:pt x="11864871" y="254634"/>
                  <a:pt x="11818307" y="254634"/>
                </a:cubicBezTo>
                <a:close/>
                <a:moveTo>
                  <a:pt x="0" y="0"/>
                </a:moveTo>
                <a:lnTo>
                  <a:pt x="12192000" y="0"/>
                </a:lnTo>
                <a:lnTo>
                  <a:pt x="12192000" y="6857999"/>
                </a:lnTo>
                <a:lnTo>
                  <a:pt x="0" y="6857999"/>
                </a:lnTo>
                <a:close/>
              </a:path>
            </a:pathLst>
          </a:custGeom>
          <a:solidFill>
            <a:srgbClr val="0B3D7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1" fontAlgn="base" latinLnBrk="0" hangingPunct="1">
              <a:lnSpc>
                <a:spcPct val="100000"/>
              </a:lnSpc>
              <a:spcBef>
                <a:spcPct val="0"/>
              </a:spcBef>
              <a:spcAft>
                <a:spcPct val="0"/>
              </a:spcAft>
              <a:buClrTx/>
              <a:buSzTx/>
              <a:buFontTx/>
              <a:buNone/>
            </a:pPr>
            <a:endParaRPr kumimoji="0" lang="zh-CN" altLang="en-US" sz="1800" b="0" i="0" u="none" strike="noStrike" kern="1200" cap="none" spc="0" normalizeH="0" baseline="0" noProof="1">
              <a:ln>
                <a:noFill/>
              </a:ln>
              <a:solidFill>
                <a:schemeClr val="lt1"/>
              </a:solidFill>
              <a:effectLst/>
              <a:uLnTx/>
              <a:uFillTx/>
              <a:latin typeface="+mn-lt"/>
              <a:ea typeface="+mn-ea"/>
              <a:cs typeface="+mn-cs"/>
            </a:endParaRPr>
          </a:p>
        </p:txBody>
      </p:sp>
      <p:sp>
        <p:nvSpPr>
          <p:cNvPr id="31749" name="Freeform 14"/>
          <p:cNvSpPr>
            <a:spLocks noEditPoints="1"/>
          </p:cNvSpPr>
          <p:nvPr/>
        </p:nvSpPr>
        <p:spPr>
          <a:xfrm>
            <a:off x="4292600" y="1152525"/>
            <a:ext cx="3349625" cy="874713"/>
          </a:xfrm>
          <a:custGeom>
            <a:avLst/>
            <a:gdLst/>
            <a:ahLst/>
            <a:cxnLst>
              <a:cxn ang="0">
                <a:pos x="3229054" y="258386"/>
              </a:cxn>
              <a:cxn ang="0">
                <a:pos x="3205693" y="237867"/>
              </a:cxn>
              <a:cxn ang="0">
                <a:pos x="3075325" y="175551"/>
              </a:cxn>
              <a:cxn ang="0">
                <a:pos x="3236589" y="294104"/>
              </a:cxn>
              <a:cxn ang="0">
                <a:pos x="3189868" y="544131"/>
              </a:cxn>
              <a:cxn ang="0">
                <a:pos x="3183839" y="511453"/>
              </a:cxn>
              <a:cxn ang="0">
                <a:pos x="3103961" y="485614"/>
              </a:cxn>
              <a:cxn ang="0">
                <a:pos x="2460411" y="302464"/>
              </a:cxn>
              <a:cxn ang="0">
                <a:pos x="2452121" y="205189"/>
              </a:cxn>
              <a:cxn ang="0">
                <a:pos x="2494321" y="147432"/>
              </a:cxn>
              <a:cxn ang="0">
                <a:pos x="2254686" y="460535"/>
              </a:cxn>
              <a:cxn ang="0">
                <a:pos x="2413689" y="446856"/>
              </a:cxn>
              <a:cxn ang="0">
                <a:pos x="2429514" y="232548"/>
              </a:cxn>
              <a:cxn ang="0">
                <a:pos x="2403139" y="400498"/>
              </a:cxn>
              <a:cxn ang="0">
                <a:pos x="2446093" y="387579"/>
              </a:cxn>
              <a:cxn ang="0">
                <a:pos x="1240379" y="307783"/>
              </a:cxn>
              <a:cxn ang="0">
                <a:pos x="1012046" y="273585"/>
              </a:cxn>
              <a:cxn ang="0">
                <a:pos x="1124329" y="596568"/>
              </a:cxn>
              <a:cxn ang="0">
                <a:pos x="1113025" y="491694"/>
              </a:cxn>
              <a:cxn ang="0">
                <a:pos x="1511664" y="192270"/>
              </a:cxn>
              <a:cxn ang="0">
                <a:pos x="1460421" y="478014"/>
              </a:cxn>
              <a:cxn ang="0">
                <a:pos x="1653336" y="260666"/>
              </a:cxn>
              <a:cxn ang="0">
                <a:pos x="1504129" y="288784"/>
              </a:cxn>
              <a:cxn ang="0">
                <a:pos x="1475493" y="302464"/>
              </a:cxn>
              <a:cxn ang="0">
                <a:pos x="1454393" y="379220"/>
              </a:cxn>
              <a:cxn ang="0">
                <a:pos x="1523721" y="428617"/>
              </a:cxn>
              <a:cxn ang="0">
                <a:pos x="1593804" y="389099"/>
              </a:cxn>
              <a:cxn ang="0">
                <a:pos x="1561400" y="250787"/>
              </a:cxn>
              <a:cxn ang="0">
                <a:pos x="2076089" y="427857"/>
              </a:cxn>
              <a:cxn ang="0">
                <a:pos x="2037657" y="196829"/>
              </a:cxn>
              <a:cxn ang="0">
                <a:pos x="1858307" y="221908"/>
              </a:cxn>
              <a:cxn ang="0">
                <a:pos x="1875639" y="487894"/>
              </a:cxn>
              <a:cxn ang="0">
                <a:pos x="2023339" y="300184"/>
              </a:cxn>
              <a:cxn ang="0">
                <a:pos x="1880161" y="218108"/>
              </a:cxn>
              <a:cxn ang="0">
                <a:pos x="2697786" y="452936"/>
              </a:cxn>
              <a:cxn ang="0">
                <a:pos x="2898236" y="300184"/>
              </a:cxn>
              <a:cxn ang="0">
                <a:pos x="446114" y="760"/>
              </a:cxn>
              <a:cxn ang="0">
                <a:pos x="850029" y="460535"/>
              </a:cxn>
              <a:cxn ang="0">
                <a:pos x="333079" y="23559"/>
              </a:cxn>
              <a:cxn ang="0">
                <a:pos x="826668" y="444576"/>
              </a:cxn>
              <a:cxn ang="0">
                <a:pos x="743021" y="682443"/>
              </a:cxn>
              <a:cxn ang="0">
                <a:pos x="553121" y="53957"/>
              </a:cxn>
              <a:cxn ang="0">
                <a:pos x="290879" y="804797"/>
              </a:cxn>
              <a:cxn ang="0">
                <a:pos x="728704" y="699922"/>
              </a:cxn>
              <a:cxn ang="0">
                <a:pos x="765629" y="468895"/>
              </a:cxn>
              <a:cxn ang="0">
                <a:pos x="749050" y="503853"/>
              </a:cxn>
              <a:cxn ang="0">
                <a:pos x="439332" y="335902"/>
              </a:cxn>
              <a:cxn ang="0">
                <a:pos x="207986" y="386059"/>
              </a:cxn>
              <a:cxn ang="0">
                <a:pos x="479271" y="659645"/>
              </a:cxn>
              <a:cxn ang="0">
                <a:pos x="568946" y="173271"/>
              </a:cxn>
              <a:cxn ang="0">
                <a:pos x="173321" y="657365"/>
              </a:cxn>
              <a:cxn ang="0">
                <a:pos x="483039" y="731841"/>
              </a:cxn>
              <a:cxn ang="0">
                <a:pos x="367743" y="737160"/>
              </a:cxn>
              <a:cxn ang="0">
                <a:pos x="160511" y="673324"/>
              </a:cxn>
              <a:cxn ang="0">
                <a:pos x="3327771" y="725001"/>
              </a:cxn>
              <a:cxn ang="0">
                <a:pos x="2916321" y="683203"/>
              </a:cxn>
              <a:cxn ang="0">
                <a:pos x="2756564" y="775158"/>
              </a:cxn>
              <a:cxn ang="0">
                <a:pos x="2650311" y="698402"/>
              </a:cxn>
              <a:cxn ang="0">
                <a:pos x="2495075" y="772119"/>
              </a:cxn>
              <a:cxn ang="0">
                <a:pos x="2326275" y="772119"/>
              </a:cxn>
              <a:cxn ang="0">
                <a:pos x="1983400" y="767559"/>
              </a:cxn>
              <a:cxn ang="0">
                <a:pos x="1869611" y="736400"/>
              </a:cxn>
              <a:cxn ang="0">
                <a:pos x="1220032" y="683203"/>
              </a:cxn>
            </a:cxnLst>
            <a:rect l="0" t="0" r="0" b="0"/>
            <a:pathLst>
              <a:path w="4445" h="1151">
                <a:moveTo>
                  <a:pt x="4355" y="614"/>
                </a:moveTo>
                <a:lnTo>
                  <a:pt x="4357" y="615"/>
                </a:lnTo>
                <a:lnTo>
                  <a:pt x="4370" y="619"/>
                </a:lnTo>
                <a:lnTo>
                  <a:pt x="4370" y="618"/>
                </a:lnTo>
                <a:lnTo>
                  <a:pt x="4372" y="617"/>
                </a:lnTo>
                <a:lnTo>
                  <a:pt x="4373" y="615"/>
                </a:lnTo>
                <a:lnTo>
                  <a:pt x="4376" y="615"/>
                </a:lnTo>
                <a:lnTo>
                  <a:pt x="4380" y="613"/>
                </a:lnTo>
                <a:lnTo>
                  <a:pt x="4381" y="612"/>
                </a:lnTo>
                <a:lnTo>
                  <a:pt x="4383" y="612"/>
                </a:lnTo>
                <a:lnTo>
                  <a:pt x="4385" y="612"/>
                </a:lnTo>
                <a:lnTo>
                  <a:pt x="4386" y="612"/>
                </a:lnTo>
                <a:lnTo>
                  <a:pt x="4388" y="612"/>
                </a:lnTo>
                <a:lnTo>
                  <a:pt x="4396" y="607"/>
                </a:lnTo>
                <a:lnTo>
                  <a:pt x="4399" y="606"/>
                </a:lnTo>
                <a:lnTo>
                  <a:pt x="4401" y="603"/>
                </a:lnTo>
                <a:lnTo>
                  <a:pt x="4403" y="601"/>
                </a:lnTo>
                <a:lnTo>
                  <a:pt x="4404" y="599"/>
                </a:lnTo>
                <a:lnTo>
                  <a:pt x="4407" y="586"/>
                </a:lnTo>
                <a:lnTo>
                  <a:pt x="4408" y="585"/>
                </a:lnTo>
                <a:lnTo>
                  <a:pt x="4409" y="583"/>
                </a:lnTo>
                <a:lnTo>
                  <a:pt x="4410" y="581"/>
                </a:lnTo>
                <a:lnTo>
                  <a:pt x="4412" y="578"/>
                </a:lnTo>
                <a:lnTo>
                  <a:pt x="4413" y="577"/>
                </a:lnTo>
                <a:lnTo>
                  <a:pt x="4404" y="574"/>
                </a:lnTo>
                <a:lnTo>
                  <a:pt x="4404" y="571"/>
                </a:lnTo>
                <a:lnTo>
                  <a:pt x="4392" y="566"/>
                </a:lnTo>
                <a:lnTo>
                  <a:pt x="4389" y="564"/>
                </a:lnTo>
                <a:lnTo>
                  <a:pt x="4387" y="561"/>
                </a:lnTo>
                <a:lnTo>
                  <a:pt x="4385" y="559"/>
                </a:lnTo>
                <a:lnTo>
                  <a:pt x="4383" y="558"/>
                </a:lnTo>
                <a:lnTo>
                  <a:pt x="4382" y="555"/>
                </a:lnTo>
                <a:lnTo>
                  <a:pt x="4380" y="553"/>
                </a:lnTo>
                <a:lnTo>
                  <a:pt x="4377" y="551"/>
                </a:lnTo>
                <a:lnTo>
                  <a:pt x="4376" y="550"/>
                </a:lnTo>
                <a:lnTo>
                  <a:pt x="4373" y="550"/>
                </a:lnTo>
                <a:lnTo>
                  <a:pt x="4372" y="549"/>
                </a:lnTo>
                <a:lnTo>
                  <a:pt x="4371" y="549"/>
                </a:lnTo>
                <a:lnTo>
                  <a:pt x="4370" y="550"/>
                </a:lnTo>
                <a:lnTo>
                  <a:pt x="4366" y="549"/>
                </a:lnTo>
                <a:lnTo>
                  <a:pt x="4364" y="548"/>
                </a:lnTo>
                <a:lnTo>
                  <a:pt x="4361" y="548"/>
                </a:lnTo>
                <a:lnTo>
                  <a:pt x="4359" y="548"/>
                </a:lnTo>
                <a:lnTo>
                  <a:pt x="4359" y="545"/>
                </a:lnTo>
                <a:lnTo>
                  <a:pt x="4357" y="547"/>
                </a:lnTo>
                <a:lnTo>
                  <a:pt x="4355" y="547"/>
                </a:lnTo>
                <a:lnTo>
                  <a:pt x="4354" y="547"/>
                </a:lnTo>
                <a:lnTo>
                  <a:pt x="4353" y="545"/>
                </a:lnTo>
                <a:lnTo>
                  <a:pt x="4337" y="544"/>
                </a:lnTo>
                <a:lnTo>
                  <a:pt x="4335" y="543"/>
                </a:lnTo>
                <a:lnTo>
                  <a:pt x="4333" y="542"/>
                </a:lnTo>
                <a:lnTo>
                  <a:pt x="4330" y="542"/>
                </a:lnTo>
                <a:lnTo>
                  <a:pt x="4328" y="542"/>
                </a:lnTo>
                <a:lnTo>
                  <a:pt x="4325" y="542"/>
                </a:lnTo>
                <a:lnTo>
                  <a:pt x="4323" y="542"/>
                </a:lnTo>
                <a:lnTo>
                  <a:pt x="4321" y="540"/>
                </a:lnTo>
                <a:lnTo>
                  <a:pt x="4318" y="542"/>
                </a:lnTo>
                <a:lnTo>
                  <a:pt x="4316" y="542"/>
                </a:lnTo>
                <a:lnTo>
                  <a:pt x="4314" y="542"/>
                </a:lnTo>
                <a:lnTo>
                  <a:pt x="4313" y="543"/>
                </a:lnTo>
                <a:lnTo>
                  <a:pt x="4312" y="544"/>
                </a:lnTo>
                <a:lnTo>
                  <a:pt x="4308" y="542"/>
                </a:lnTo>
                <a:lnTo>
                  <a:pt x="4306" y="540"/>
                </a:lnTo>
                <a:lnTo>
                  <a:pt x="4303" y="540"/>
                </a:lnTo>
                <a:lnTo>
                  <a:pt x="4302" y="539"/>
                </a:lnTo>
                <a:lnTo>
                  <a:pt x="4287" y="539"/>
                </a:lnTo>
                <a:lnTo>
                  <a:pt x="4286" y="539"/>
                </a:lnTo>
                <a:lnTo>
                  <a:pt x="4285" y="539"/>
                </a:lnTo>
                <a:lnTo>
                  <a:pt x="4282" y="539"/>
                </a:lnTo>
                <a:lnTo>
                  <a:pt x="4281" y="539"/>
                </a:lnTo>
                <a:lnTo>
                  <a:pt x="4279" y="538"/>
                </a:lnTo>
                <a:lnTo>
                  <a:pt x="4276" y="538"/>
                </a:lnTo>
                <a:lnTo>
                  <a:pt x="4275" y="537"/>
                </a:lnTo>
                <a:lnTo>
                  <a:pt x="4274" y="537"/>
                </a:lnTo>
                <a:lnTo>
                  <a:pt x="4273" y="537"/>
                </a:lnTo>
                <a:lnTo>
                  <a:pt x="4271" y="535"/>
                </a:lnTo>
                <a:lnTo>
                  <a:pt x="4271" y="539"/>
                </a:lnTo>
                <a:lnTo>
                  <a:pt x="4269" y="539"/>
                </a:lnTo>
                <a:lnTo>
                  <a:pt x="4268" y="538"/>
                </a:lnTo>
                <a:lnTo>
                  <a:pt x="4265" y="537"/>
                </a:lnTo>
                <a:lnTo>
                  <a:pt x="4264" y="535"/>
                </a:lnTo>
                <a:lnTo>
                  <a:pt x="4260" y="542"/>
                </a:lnTo>
                <a:lnTo>
                  <a:pt x="4260" y="543"/>
                </a:lnTo>
                <a:lnTo>
                  <a:pt x="4260" y="544"/>
                </a:lnTo>
                <a:lnTo>
                  <a:pt x="4259" y="545"/>
                </a:lnTo>
                <a:lnTo>
                  <a:pt x="4234" y="545"/>
                </a:lnTo>
                <a:lnTo>
                  <a:pt x="4232" y="545"/>
                </a:lnTo>
                <a:lnTo>
                  <a:pt x="4231" y="545"/>
                </a:lnTo>
                <a:lnTo>
                  <a:pt x="4230" y="544"/>
                </a:lnTo>
                <a:lnTo>
                  <a:pt x="4228" y="544"/>
                </a:lnTo>
                <a:lnTo>
                  <a:pt x="4228" y="543"/>
                </a:lnTo>
                <a:lnTo>
                  <a:pt x="4227" y="543"/>
                </a:lnTo>
                <a:lnTo>
                  <a:pt x="4227" y="542"/>
                </a:lnTo>
                <a:lnTo>
                  <a:pt x="4226" y="540"/>
                </a:lnTo>
                <a:lnTo>
                  <a:pt x="4226" y="539"/>
                </a:lnTo>
                <a:lnTo>
                  <a:pt x="4227" y="538"/>
                </a:lnTo>
                <a:lnTo>
                  <a:pt x="4227" y="537"/>
                </a:lnTo>
                <a:lnTo>
                  <a:pt x="4227" y="535"/>
                </a:lnTo>
                <a:lnTo>
                  <a:pt x="4228" y="534"/>
                </a:lnTo>
                <a:lnTo>
                  <a:pt x="4228" y="533"/>
                </a:lnTo>
                <a:lnTo>
                  <a:pt x="4230" y="532"/>
                </a:lnTo>
                <a:lnTo>
                  <a:pt x="4231" y="531"/>
                </a:lnTo>
                <a:lnTo>
                  <a:pt x="4232" y="531"/>
                </a:lnTo>
                <a:lnTo>
                  <a:pt x="4232" y="529"/>
                </a:lnTo>
                <a:lnTo>
                  <a:pt x="4233" y="528"/>
                </a:lnTo>
                <a:lnTo>
                  <a:pt x="4233" y="527"/>
                </a:lnTo>
                <a:lnTo>
                  <a:pt x="4233" y="526"/>
                </a:lnTo>
                <a:lnTo>
                  <a:pt x="4233" y="524"/>
                </a:lnTo>
                <a:lnTo>
                  <a:pt x="4234" y="524"/>
                </a:lnTo>
                <a:lnTo>
                  <a:pt x="4236" y="524"/>
                </a:lnTo>
                <a:lnTo>
                  <a:pt x="4239" y="520"/>
                </a:lnTo>
                <a:lnTo>
                  <a:pt x="4239" y="518"/>
                </a:lnTo>
                <a:lnTo>
                  <a:pt x="4242" y="518"/>
                </a:lnTo>
                <a:lnTo>
                  <a:pt x="4264" y="496"/>
                </a:lnTo>
                <a:lnTo>
                  <a:pt x="4265" y="494"/>
                </a:lnTo>
                <a:lnTo>
                  <a:pt x="4268" y="492"/>
                </a:lnTo>
                <a:lnTo>
                  <a:pt x="4269" y="491"/>
                </a:lnTo>
                <a:lnTo>
                  <a:pt x="4271" y="490"/>
                </a:lnTo>
                <a:lnTo>
                  <a:pt x="4273" y="489"/>
                </a:lnTo>
                <a:lnTo>
                  <a:pt x="4274" y="489"/>
                </a:lnTo>
                <a:lnTo>
                  <a:pt x="4274" y="488"/>
                </a:lnTo>
                <a:lnTo>
                  <a:pt x="4275" y="488"/>
                </a:lnTo>
                <a:lnTo>
                  <a:pt x="4275" y="486"/>
                </a:lnTo>
                <a:lnTo>
                  <a:pt x="4276" y="485"/>
                </a:lnTo>
                <a:lnTo>
                  <a:pt x="4276" y="484"/>
                </a:lnTo>
                <a:lnTo>
                  <a:pt x="4276" y="481"/>
                </a:lnTo>
                <a:lnTo>
                  <a:pt x="4278" y="480"/>
                </a:lnTo>
                <a:lnTo>
                  <a:pt x="4279" y="480"/>
                </a:lnTo>
                <a:lnTo>
                  <a:pt x="4279" y="479"/>
                </a:lnTo>
                <a:lnTo>
                  <a:pt x="4278" y="479"/>
                </a:lnTo>
                <a:lnTo>
                  <a:pt x="4278" y="478"/>
                </a:lnTo>
                <a:lnTo>
                  <a:pt x="4279" y="478"/>
                </a:lnTo>
                <a:lnTo>
                  <a:pt x="4279" y="477"/>
                </a:lnTo>
                <a:lnTo>
                  <a:pt x="4281" y="473"/>
                </a:lnTo>
                <a:lnTo>
                  <a:pt x="4284" y="470"/>
                </a:lnTo>
                <a:lnTo>
                  <a:pt x="4282" y="467"/>
                </a:lnTo>
                <a:lnTo>
                  <a:pt x="4281" y="463"/>
                </a:lnTo>
                <a:lnTo>
                  <a:pt x="4281" y="461"/>
                </a:lnTo>
                <a:lnTo>
                  <a:pt x="4281" y="458"/>
                </a:lnTo>
                <a:lnTo>
                  <a:pt x="4281" y="457"/>
                </a:lnTo>
                <a:lnTo>
                  <a:pt x="4282" y="456"/>
                </a:lnTo>
                <a:lnTo>
                  <a:pt x="4284" y="454"/>
                </a:lnTo>
                <a:lnTo>
                  <a:pt x="4279" y="451"/>
                </a:lnTo>
                <a:lnTo>
                  <a:pt x="4278" y="451"/>
                </a:lnTo>
                <a:lnTo>
                  <a:pt x="4273" y="448"/>
                </a:lnTo>
                <a:lnTo>
                  <a:pt x="4300" y="438"/>
                </a:lnTo>
                <a:lnTo>
                  <a:pt x="4312" y="432"/>
                </a:lnTo>
                <a:lnTo>
                  <a:pt x="4314" y="432"/>
                </a:lnTo>
                <a:lnTo>
                  <a:pt x="4316" y="431"/>
                </a:lnTo>
                <a:lnTo>
                  <a:pt x="4318" y="431"/>
                </a:lnTo>
                <a:lnTo>
                  <a:pt x="4321" y="431"/>
                </a:lnTo>
                <a:lnTo>
                  <a:pt x="4321" y="432"/>
                </a:lnTo>
                <a:lnTo>
                  <a:pt x="4321" y="434"/>
                </a:lnTo>
                <a:lnTo>
                  <a:pt x="4322" y="434"/>
                </a:lnTo>
                <a:lnTo>
                  <a:pt x="4322" y="435"/>
                </a:lnTo>
                <a:lnTo>
                  <a:pt x="4323" y="434"/>
                </a:lnTo>
                <a:lnTo>
                  <a:pt x="4324" y="432"/>
                </a:lnTo>
                <a:lnTo>
                  <a:pt x="4328" y="429"/>
                </a:lnTo>
                <a:lnTo>
                  <a:pt x="4333" y="426"/>
                </a:lnTo>
                <a:lnTo>
                  <a:pt x="4333" y="431"/>
                </a:lnTo>
                <a:lnTo>
                  <a:pt x="4334" y="431"/>
                </a:lnTo>
                <a:lnTo>
                  <a:pt x="4337" y="429"/>
                </a:lnTo>
                <a:lnTo>
                  <a:pt x="4337" y="432"/>
                </a:lnTo>
                <a:lnTo>
                  <a:pt x="4335" y="432"/>
                </a:lnTo>
                <a:lnTo>
                  <a:pt x="4335" y="434"/>
                </a:lnTo>
                <a:lnTo>
                  <a:pt x="4334" y="434"/>
                </a:lnTo>
                <a:lnTo>
                  <a:pt x="4334" y="435"/>
                </a:lnTo>
                <a:lnTo>
                  <a:pt x="4351" y="431"/>
                </a:lnTo>
                <a:lnTo>
                  <a:pt x="4354" y="429"/>
                </a:lnTo>
                <a:lnTo>
                  <a:pt x="4357" y="427"/>
                </a:lnTo>
                <a:lnTo>
                  <a:pt x="4360" y="426"/>
                </a:lnTo>
                <a:lnTo>
                  <a:pt x="4364" y="426"/>
                </a:lnTo>
                <a:lnTo>
                  <a:pt x="4365" y="425"/>
                </a:lnTo>
                <a:lnTo>
                  <a:pt x="4367" y="424"/>
                </a:lnTo>
                <a:lnTo>
                  <a:pt x="4370" y="423"/>
                </a:lnTo>
                <a:lnTo>
                  <a:pt x="4373" y="420"/>
                </a:lnTo>
                <a:lnTo>
                  <a:pt x="4375" y="420"/>
                </a:lnTo>
                <a:lnTo>
                  <a:pt x="4376" y="419"/>
                </a:lnTo>
                <a:lnTo>
                  <a:pt x="4394" y="407"/>
                </a:lnTo>
                <a:lnTo>
                  <a:pt x="4401" y="405"/>
                </a:lnTo>
                <a:lnTo>
                  <a:pt x="4403" y="403"/>
                </a:lnTo>
                <a:lnTo>
                  <a:pt x="4404" y="402"/>
                </a:lnTo>
                <a:lnTo>
                  <a:pt x="4407" y="399"/>
                </a:lnTo>
                <a:lnTo>
                  <a:pt x="4408" y="398"/>
                </a:lnTo>
                <a:lnTo>
                  <a:pt x="4409" y="395"/>
                </a:lnTo>
                <a:lnTo>
                  <a:pt x="4410" y="394"/>
                </a:lnTo>
                <a:lnTo>
                  <a:pt x="4412" y="393"/>
                </a:lnTo>
                <a:lnTo>
                  <a:pt x="4413" y="392"/>
                </a:lnTo>
                <a:lnTo>
                  <a:pt x="4419" y="376"/>
                </a:lnTo>
                <a:lnTo>
                  <a:pt x="4420" y="364"/>
                </a:lnTo>
                <a:lnTo>
                  <a:pt x="4401" y="344"/>
                </a:lnTo>
                <a:lnTo>
                  <a:pt x="4399" y="343"/>
                </a:lnTo>
                <a:lnTo>
                  <a:pt x="4398" y="343"/>
                </a:lnTo>
                <a:lnTo>
                  <a:pt x="4398" y="341"/>
                </a:lnTo>
                <a:lnTo>
                  <a:pt x="4376" y="337"/>
                </a:lnTo>
                <a:lnTo>
                  <a:pt x="4372" y="335"/>
                </a:lnTo>
                <a:lnTo>
                  <a:pt x="4370" y="335"/>
                </a:lnTo>
                <a:lnTo>
                  <a:pt x="4367" y="335"/>
                </a:lnTo>
                <a:lnTo>
                  <a:pt x="4365" y="335"/>
                </a:lnTo>
                <a:lnTo>
                  <a:pt x="4362" y="335"/>
                </a:lnTo>
                <a:lnTo>
                  <a:pt x="4360" y="335"/>
                </a:lnTo>
                <a:lnTo>
                  <a:pt x="4359" y="334"/>
                </a:lnTo>
                <a:lnTo>
                  <a:pt x="4357" y="334"/>
                </a:lnTo>
                <a:lnTo>
                  <a:pt x="4328" y="334"/>
                </a:lnTo>
                <a:lnTo>
                  <a:pt x="4309" y="337"/>
                </a:lnTo>
                <a:lnTo>
                  <a:pt x="4309" y="335"/>
                </a:lnTo>
                <a:lnTo>
                  <a:pt x="4308" y="335"/>
                </a:lnTo>
                <a:lnTo>
                  <a:pt x="4308" y="337"/>
                </a:lnTo>
                <a:lnTo>
                  <a:pt x="4308" y="338"/>
                </a:lnTo>
                <a:lnTo>
                  <a:pt x="4305" y="337"/>
                </a:lnTo>
                <a:lnTo>
                  <a:pt x="4303" y="337"/>
                </a:lnTo>
                <a:lnTo>
                  <a:pt x="4302" y="337"/>
                </a:lnTo>
                <a:lnTo>
                  <a:pt x="4301" y="337"/>
                </a:lnTo>
                <a:lnTo>
                  <a:pt x="4300" y="338"/>
                </a:lnTo>
                <a:lnTo>
                  <a:pt x="4285" y="340"/>
                </a:lnTo>
                <a:lnTo>
                  <a:pt x="4284" y="340"/>
                </a:lnTo>
                <a:lnTo>
                  <a:pt x="4282" y="340"/>
                </a:lnTo>
                <a:lnTo>
                  <a:pt x="4281" y="341"/>
                </a:lnTo>
                <a:lnTo>
                  <a:pt x="4280" y="341"/>
                </a:lnTo>
                <a:lnTo>
                  <a:pt x="4279" y="341"/>
                </a:lnTo>
                <a:lnTo>
                  <a:pt x="4259" y="345"/>
                </a:lnTo>
                <a:lnTo>
                  <a:pt x="4259" y="346"/>
                </a:lnTo>
                <a:lnTo>
                  <a:pt x="4258" y="346"/>
                </a:lnTo>
                <a:lnTo>
                  <a:pt x="4258" y="348"/>
                </a:lnTo>
                <a:lnTo>
                  <a:pt x="4257" y="348"/>
                </a:lnTo>
                <a:lnTo>
                  <a:pt x="4254" y="350"/>
                </a:lnTo>
                <a:lnTo>
                  <a:pt x="4250" y="350"/>
                </a:lnTo>
                <a:lnTo>
                  <a:pt x="4244" y="351"/>
                </a:lnTo>
                <a:lnTo>
                  <a:pt x="4244" y="354"/>
                </a:lnTo>
                <a:lnTo>
                  <a:pt x="4244" y="355"/>
                </a:lnTo>
                <a:lnTo>
                  <a:pt x="4243" y="355"/>
                </a:lnTo>
                <a:lnTo>
                  <a:pt x="4242" y="355"/>
                </a:lnTo>
                <a:lnTo>
                  <a:pt x="4242" y="356"/>
                </a:lnTo>
                <a:lnTo>
                  <a:pt x="4241" y="356"/>
                </a:lnTo>
                <a:lnTo>
                  <a:pt x="4239" y="356"/>
                </a:lnTo>
                <a:lnTo>
                  <a:pt x="4238" y="356"/>
                </a:lnTo>
                <a:lnTo>
                  <a:pt x="4237" y="356"/>
                </a:lnTo>
                <a:lnTo>
                  <a:pt x="4236" y="357"/>
                </a:lnTo>
                <a:lnTo>
                  <a:pt x="4234" y="357"/>
                </a:lnTo>
                <a:lnTo>
                  <a:pt x="4232" y="360"/>
                </a:lnTo>
                <a:lnTo>
                  <a:pt x="4228" y="360"/>
                </a:lnTo>
                <a:lnTo>
                  <a:pt x="4225" y="360"/>
                </a:lnTo>
                <a:lnTo>
                  <a:pt x="4222" y="361"/>
                </a:lnTo>
                <a:lnTo>
                  <a:pt x="4220" y="361"/>
                </a:lnTo>
                <a:lnTo>
                  <a:pt x="4195" y="371"/>
                </a:lnTo>
                <a:lnTo>
                  <a:pt x="4189" y="371"/>
                </a:lnTo>
                <a:lnTo>
                  <a:pt x="4189" y="372"/>
                </a:lnTo>
                <a:lnTo>
                  <a:pt x="4189" y="373"/>
                </a:lnTo>
                <a:lnTo>
                  <a:pt x="4188" y="373"/>
                </a:lnTo>
                <a:lnTo>
                  <a:pt x="4188" y="375"/>
                </a:lnTo>
                <a:lnTo>
                  <a:pt x="4187" y="376"/>
                </a:lnTo>
                <a:lnTo>
                  <a:pt x="4185" y="376"/>
                </a:lnTo>
                <a:lnTo>
                  <a:pt x="4184" y="376"/>
                </a:lnTo>
                <a:lnTo>
                  <a:pt x="4183" y="376"/>
                </a:lnTo>
                <a:lnTo>
                  <a:pt x="4180" y="376"/>
                </a:lnTo>
                <a:lnTo>
                  <a:pt x="4174" y="380"/>
                </a:lnTo>
                <a:lnTo>
                  <a:pt x="4173" y="380"/>
                </a:lnTo>
                <a:lnTo>
                  <a:pt x="4172" y="381"/>
                </a:lnTo>
                <a:lnTo>
                  <a:pt x="4171" y="381"/>
                </a:lnTo>
                <a:lnTo>
                  <a:pt x="4169" y="381"/>
                </a:lnTo>
                <a:lnTo>
                  <a:pt x="4167" y="381"/>
                </a:lnTo>
                <a:lnTo>
                  <a:pt x="4164" y="381"/>
                </a:lnTo>
                <a:lnTo>
                  <a:pt x="4162" y="381"/>
                </a:lnTo>
                <a:lnTo>
                  <a:pt x="4161" y="381"/>
                </a:lnTo>
                <a:lnTo>
                  <a:pt x="4159" y="382"/>
                </a:lnTo>
                <a:lnTo>
                  <a:pt x="4159" y="383"/>
                </a:lnTo>
                <a:lnTo>
                  <a:pt x="4157" y="384"/>
                </a:lnTo>
                <a:lnTo>
                  <a:pt x="4156" y="386"/>
                </a:lnTo>
                <a:lnTo>
                  <a:pt x="4155" y="387"/>
                </a:lnTo>
                <a:lnTo>
                  <a:pt x="4153" y="387"/>
                </a:lnTo>
                <a:lnTo>
                  <a:pt x="4152" y="387"/>
                </a:lnTo>
                <a:lnTo>
                  <a:pt x="4148" y="389"/>
                </a:lnTo>
                <a:lnTo>
                  <a:pt x="4140" y="392"/>
                </a:lnTo>
                <a:lnTo>
                  <a:pt x="4134" y="397"/>
                </a:lnTo>
                <a:lnTo>
                  <a:pt x="4129" y="399"/>
                </a:lnTo>
                <a:lnTo>
                  <a:pt x="4127" y="399"/>
                </a:lnTo>
                <a:lnTo>
                  <a:pt x="4125" y="399"/>
                </a:lnTo>
                <a:lnTo>
                  <a:pt x="4123" y="400"/>
                </a:lnTo>
                <a:lnTo>
                  <a:pt x="4121" y="402"/>
                </a:lnTo>
                <a:lnTo>
                  <a:pt x="4118" y="403"/>
                </a:lnTo>
                <a:lnTo>
                  <a:pt x="4118" y="404"/>
                </a:lnTo>
                <a:lnTo>
                  <a:pt x="4116" y="404"/>
                </a:lnTo>
                <a:lnTo>
                  <a:pt x="4115" y="405"/>
                </a:lnTo>
                <a:lnTo>
                  <a:pt x="4114" y="405"/>
                </a:lnTo>
                <a:lnTo>
                  <a:pt x="4113" y="405"/>
                </a:lnTo>
                <a:lnTo>
                  <a:pt x="4107" y="411"/>
                </a:lnTo>
                <a:lnTo>
                  <a:pt x="4104" y="414"/>
                </a:lnTo>
                <a:lnTo>
                  <a:pt x="4102" y="415"/>
                </a:lnTo>
                <a:lnTo>
                  <a:pt x="4100" y="418"/>
                </a:lnTo>
                <a:lnTo>
                  <a:pt x="4098" y="419"/>
                </a:lnTo>
                <a:lnTo>
                  <a:pt x="4097" y="419"/>
                </a:lnTo>
                <a:lnTo>
                  <a:pt x="4094" y="420"/>
                </a:lnTo>
                <a:lnTo>
                  <a:pt x="4093" y="421"/>
                </a:lnTo>
                <a:lnTo>
                  <a:pt x="4092" y="421"/>
                </a:lnTo>
                <a:lnTo>
                  <a:pt x="4092" y="423"/>
                </a:lnTo>
                <a:lnTo>
                  <a:pt x="4093" y="423"/>
                </a:lnTo>
                <a:lnTo>
                  <a:pt x="4094" y="424"/>
                </a:lnTo>
                <a:lnTo>
                  <a:pt x="4088" y="425"/>
                </a:lnTo>
                <a:lnTo>
                  <a:pt x="4084" y="425"/>
                </a:lnTo>
                <a:lnTo>
                  <a:pt x="4066" y="432"/>
                </a:lnTo>
                <a:lnTo>
                  <a:pt x="4066" y="434"/>
                </a:lnTo>
                <a:lnTo>
                  <a:pt x="4066" y="435"/>
                </a:lnTo>
                <a:lnTo>
                  <a:pt x="4056" y="437"/>
                </a:lnTo>
                <a:lnTo>
                  <a:pt x="4054" y="437"/>
                </a:lnTo>
                <a:lnTo>
                  <a:pt x="4048" y="438"/>
                </a:lnTo>
                <a:lnTo>
                  <a:pt x="4046" y="440"/>
                </a:lnTo>
                <a:lnTo>
                  <a:pt x="4045" y="441"/>
                </a:lnTo>
                <a:lnTo>
                  <a:pt x="4044" y="441"/>
                </a:lnTo>
                <a:lnTo>
                  <a:pt x="4043" y="441"/>
                </a:lnTo>
                <a:lnTo>
                  <a:pt x="4041" y="441"/>
                </a:lnTo>
                <a:lnTo>
                  <a:pt x="4040" y="441"/>
                </a:lnTo>
                <a:lnTo>
                  <a:pt x="4039" y="441"/>
                </a:lnTo>
                <a:lnTo>
                  <a:pt x="4024" y="437"/>
                </a:lnTo>
                <a:lnTo>
                  <a:pt x="4027" y="426"/>
                </a:lnTo>
                <a:lnTo>
                  <a:pt x="4027" y="425"/>
                </a:lnTo>
                <a:lnTo>
                  <a:pt x="4032" y="421"/>
                </a:lnTo>
                <a:lnTo>
                  <a:pt x="4033" y="419"/>
                </a:lnTo>
                <a:lnTo>
                  <a:pt x="4034" y="418"/>
                </a:lnTo>
                <a:lnTo>
                  <a:pt x="4035" y="416"/>
                </a:lnTo>
                <a:lnTo>
                  <a:pt x="4036" y="415"/>
                </a:lnTo>
                <a:lnTo>
                  <a:pt x="4038" y="415"/>
                </a:lnTo>
                <a:lnTo>
                  <a:pt x="4039" y="415"/>
                </a:lnTo>
                <a:lnTo>
                  <a:pt x="4040" y="415"/>
                </a:lnTo>
                <a:lnTo>
                  <a:pt x="4041" y="415"/>
                </a:lnTo>
                <a:lnTo>
                  <a:pt x="4041" y="414"/>
                </a:lnTo>
                <a:lnTo>
                  <a:pt x="4043" y="411"/>
                </a:lnTo>
                <a:lnTo>
                  <a:pt x="4044" y="410"/>
                </a:lnTo>
                <a:lnTo>
                  <a:pt x="4045" y="408"/>
                </a:lnTo>
                <a:lnTo>
                  <a:pt x="4048" y="405"/>
                </a:lnTo>
                <a:lnTo>
                  <a:pt x="4050" y="404"/>
                </a:lnTo>
                <a:lnTo>
                  <a:pt x="4052" y="403"/>
                </a:lnTo>
                <a:lnTo>
                  <a:pt x="4054" y="402"/>
                </a:lnTo>
                <a:lnTo>
                  <a:pt x="4056" y="400"/>
                </a:lnTo>
                <a:lnTo>
                  <a:pt x="4057" y="399"/>
                </a:lnTo>
                <a:lnTo>
                  <a:pt x="4060" y="397"/>
                </a:lnTo>
                <a:lnTo>
                  <a:pt x="4061" y="397"/>
                </a:lnTo>
                <a:lnTo>
                  <a:pt x="4064" y="395"/>
                </a:lnTo>
                <a:lnTo>
                  <a:pt x="4066" y="394"/>
                </a:lnTo>
                <a:lnTo>
                  <a:pt x="4067" y="393"/>
                </a:lnTo>
                <a:lnTo>
                  <a:pt x="4068" y="392"/>
                </a:lnTo>
                <a:lnTo>
                  <a:pt x="4070" y="392"/>
                </a:lnTo>
                <a:lnTo>
                  <a:pt x="4072" y="387"/>
                </a:lnTo>
                <a:lnTo>
                  <a:pt x="4073" y="387"/>
                </a:lnTo>
                <a:lnTo>
                  <a:pt x="4075" y="386"/>
                </a:lnTo>
                <a:lnTo>
                  <a:pt x="4076" y="386"/>
                </a:lnTo>
                <a:lnTo>
                  <a:pt x="4097" y="370"/>
                </a:lnTo>
                <a:lnTo>
                  <a:pt x="4099" y="367"/>
                </a:lnTo>
                <a:lnTo>
                  <a:pt x="4103" y="366"/>
                </a:lnTo>
                <a:lnTo>
                  <a:pt x="4105" y="364"/>
                </a:lnTo>
                <a:lnTo>
                  <a:pt x="4108" y="362"/>
                </a:lnTo>
                <a:lnTo>
                  <a:pt x="4109" y="361"/>
                </a:lnTo>
                <a:lnTo>
                  <a:pt x="4111" y="360"/>
                </a:lnTo>
                <a:lnTo>
                  <a:pt x="4111" y="359"/>
                </a:lnTo>
                <a:lnTo>
                  <a:pt x="4113" y="357"/>
                </a:lnTo>
                <a:lnTo>
                  <a:pt x="4124" y="354"/>
                </a:lnTo>
                <a:lnTo>
                  <a:pt x="4125" y="352"/>
                </a:lnTo>
                <a:lnTo>
                  <a:pt x="4126" y="352"/>
                </a:lnTo>
                <a:lnTo>
                  <a:pt x="4129" y="352"/>
                </a:lnTo>
                <a:lnTo>
                  <a:pt x="4130" y="352"/>
                </a:lnTo>
                <a:lnTo>
                  <a:pt x="4131" y="352"/>
                </a:lnTo>
                <a:lnTo>
                  <a:pt x="4132" y="352"/>
                </a:lnTo>
                <a:lnTo>
                  <a:pt x="4134" y="354"/>
                </a:lnTo>
                <a:lnTo>
                  <a:pt x="4161" y="356"/>
                </a:lnTo>
                <a:lnTo>
                  <a:pt x="4167" y="354"/>
                </a:lnTo>
                <a:lnTo>
                  <a:pt x="4168" y="351"/>
                </a:lnTo>
                <a:lnTo>
                  <a:pt x="4169" y="350"/>
                </a:lnTo>
                <a:lnTo>
                  <a:pt x="4172" y="348"/>
                </a:lnTo>
                <a:lnTo>
                  <a:pt x="4173" y="346"/>
                </a:lnTo>
                <a:lnTo>
                  <a:pt x="4174" y="344"/>
                </a:lnTo>
                <a:lnTo>
                  <a:pt x="4174" y="343"/>
                </a:lnTo>
                <a:lnTo>
                  <a:pt x="4177" y="340"/>
                </a:lnTo>
                <a:lnTo>
                  <a:pt x="4177" y="339"/>
                </a:lnTo>
                <a:lnTo>
                  <a:pt x="4178" y="338"/>
                </a:lnTo>
                <a:lnTo>
                  <a:pt x="4179" y="337"/>
                </a:lnTo>
                <a:lnTo>
                  <a:pt x="4182" y="337"/>
                </a:lnTo>
                <a:lnTo>
                  <a:pt x="4183" y="335"/>
                </a:lnTo>
                <a:lnTo>
                  <a:pt x="4185" y="334"/>
                </a:lnTo>
                <a:lnTo>
                  <a:pt x="4188" y="333"/>
                </a:lnTo>
                <a:lnTo>
                  <a:pt x="4191" y="332"/>
                </a:lnTo>
                <a:lnTo>
                  <a:pt x="4194" y="330"/>
                </a:lnTo>
                <a:lnTo>
                  <a:pt x="4196" y="330"/>
                </a:lnTo>
                <a:lnTo>
                  <a:pt x="4199" y="330"/>
                </a:lnTo>
                <a:lnTo>
                  <a:pt x="4201" y="330"/>
                </a:lnTo>
                <a:lnTo>
                  <a:pt x="4214" y="330"/>
                </a:lnTo>
                <a:lnTo>
                  <a:pt x="4215" y="330"/>
                </a:lnTo>
                <a:lnTo>
                  <a:pt x="4216" y="330"/>
                </a:lnTo>
                <a:lnTo>
                  <a:pt x="4217" y="330"/>
                </a:lnTo>
                <a:lnTo>
                  <a:pt x="4220" y="332"/>
                </a:lnTo>
                <a:lnTo>
                  <a:pt x="4221" y="332"/>
                </a:lnTo>
                <a:lnTo>
                  <a:pt x="4221" y="334"/>
                </a:lnTo>
                <a:lnTo>
                  <a:pt x="4228" y="334"/>
                </a:lnTo>
                <a:lnTo>
                  <a:pt x="4230" y="333"/>
                </a:lnTo>
                <a:lnTo>
                  <a:pt x="4231" y="333"/>
                </a:lnTo>
                <a:lnTo>
                  <a:pt x="4232" y="332"/>
                </a:lnTo>
                <a:lnTo>
                  <a:pt x="4236" y="328"/>
                </a:lnTo>
                <a:lnTo>
                  <a:pt x="4236" y="330"/>
                </a:lnTo>
                <a:lnTo>
                  <a:pt x="4237" y="328"/>
                </a:lnTo>
                <a:lnTo>
                  <a:pt x="4238" y="327"/>
                </a:lnTo>
                <a:lnTo>
                  <a:pt x="4238" y="325"/>
                </a:lnTo>
                <a:lnTo>
                  <a:pt x="4239" y="325"/>
                </a:lnTo>
                <a:lnTo>
                  <a:pt x="4247" y="318"/>
                </a:lnTo>
                <a:lnTo>
                  <a:pt x="4248" y="318"/>
                </a:lnTo>
                <a:lnTo>
                  <a:pt x="4250" y="317"/>
                </a:lnTo>
                <a:lnTo>
                  <a:pt x="4252" y="317"/>
                </a:lnTo>
                <a:lnTo>
                  <a:pt x="4253" y="316"/>
                </a:lnTo>
                <a:lnTo>
                  <a:pt x="4254" y="316"/>
                </a:lnTo>
                <a:lnTo>
                  <a:pt x="4254" y="314"/>
                </a:lnTo>
                <a:lnTo>
                  <a:pt x="4254" y="313"/>
                </a:lnTo>
                <a:lnTo>
                  <a:pt x="4254" y="312"/>
                </a:lnTo>
                <a:lnTo>
                  <a:pt x="4253" y="312"/>
                </a:lnTo>
                <a:lnTo>
                  <a:pt x="4257" y="309"/>
                </a:lnTo>
                <a:lnTo>
                  <a:pt x="4259" y="312"/>
                </a:lnTo>
                <a:lnTo>
                  <a:pt x="4259" y="309"/>
                </a:lnTo>
                <a:lnTo>
                  <a:pt x="4259" y="308"/>
                </a:lnTo>
                <a:lnTo>
                  <a:pt x="4260" y="307"/>
                </a:lnTo>
                <a:lnTo>
                  <a:pt x="4260" y="306"/>
                </a:lnTo>
                <a:lnTo>
                  <a:pt x="4263" y="305"/>
                </a:lnTo>
                <a:lnTo>
                  <a:pt x="4266" y="298"/>
                </a:lnTo>
                <a:lnTo>
                  <a:pt x="4266" y="297"/>
                </a:lnTo>
                <a:lnTo>
                  <a:pt x="4268" y="297"/>
                </a:lnTo>
                <a:lnTo>
                  <a:pt x="4269" y="297"/>
                </a:lnTo>
                <a:lnTo>
                  <a:pt x="4269" y="298"/>
                </a:lnTo>
                <a:lnTo>
                  <a:pt x="4306" y="282"/>
                </a:lnTo>
                <a:lnTo>
                  <a:pt x="4308" y="280"/>
                </a:lnTo>
                <a:lnTo>
                  <a:pt x="4316" y="282"/>
                </a:lnTo>
                <a:lnTo>
                  <a:pt x="4316" y="280"/>
                </a:lnTo>
                <a:lnTo>
                  <a:pt x="4321" y="280"/>
                </a:lnTo>
                <a:lnTo>
                  <a:pt x="4322" y="279"/>
                </a:lnTo>
                <a:lnTo>
                  <a:pt x="4324" y="278"/>
                </a:lnTo>
                <a:lnTo>
                  <a:pt x="4327" y="276"/>
                </a:lnTo>
                <a:lnTo>
                  <a:pt x="4329" y="276"/>
                </a:lnTo>
                <a:lnTo>
                  <a:pt x="4330" y="276"/>
                </a:lnTo>
                <a:lnTo>
                  <a:pt x="4332" y="276"/>
                </a:lnTo>
                <a:lnTo>
                  <a:pt x="4334" y="276"/>
                </a:lnTo>
                <a:lnTo>
                  <a:pt x="4335" y="276"/>
                </a:lnTo>
                <a:lnTo>
                  <a:pt x="4337" y="278"/>
                </a:lnTo>
                <a:lnTo>
                  <a:pt x="4337" y="279"/>
                </a:lnTo>
                <a:lnTo>
                  <a:pt x="4335" y="279"/>
                </a:lnTo>
                <a:lnTo>
                  <a:pt x="4335" y="280"/>
                </a:lnTo>
                <a:lnTo>
                  <a:pt x="4337" y="280"/>
                </a:lnTo>
                <a:lnTo>
                  <a:pt x="4338" y="280"/>
                </a:lnTo>
                <a:lnTo>
                  <a:pt x="4339" y="280"/>
                </a:lnTo>
                <a:lnTo>
                  <a:pt x="4340" y="280"/>
                </a:lnTo>
                <a:lnTo>
                  <a:pt x="4341" y="280"/>
                </a:lnTo>
                <a:lnTo>
                  <a:pt x="4344" y="280"/>
                </a:lnTo>
                <a:lnTo>
                  <a:pt x="4345" y="279"/>
                </a:lnTo>
                <a:lnTo>
                  <a:pt x="4346" y="279"/>
                </a:lnTo>
                <a:lnTo>
                  <a:pt x="4349" y="279"/>
                </a:lnTo>
                <a:lnTo>
                  <a:pt x="4350" y="279"/>
                </a:lnTo>
                <a:lnTo>
                  <a:pt x="4355" y="278"/>
                </a:lnTo>
                <a:lnTo>
                  <a:pt x="4359" y="278"/>
                </a:lnTo>
                <a:lnTo>
                  <a:pt x="4360" y="278"/>
                </a:lnTo>
                <a:lnTo>
                  <a:pt x="4362" y="276"/>
                </a:lnTo>
                <a:lnTo>
                  <a:pt x="4364" y="276"/>
                </a:lnTo>
                <a:lnTo>
                  <a:pt x="4365" y="276"/>
                </a:lnTo>
                <a:lnTo>
                  <a:pt x="4366" y="276"/>
                </a:lnTo>
                <a:lnTo>
                  <a:pt x="4367" y="275"/>
                </a:lnTo>
                <a:lnTo>
                  <a:pt x="4369" y="275"/>
                </a:lnTo>
                <a:lnTo>
                  <a:pt x="4370" y="275"/>
                </a:lnTo>
                <a:lnTo>
                  <a:pt x="4371" y="274"/>
                </a:lnTo>
                <a:lnTo>
                  <a:pt x="4372" y="274"/>
                </a:lnTo>
                <a:lnTo>
                  <a:pt x="4376" y="273"/>
                </a:lnTo>
                <a:lnTo>
                  <a:pt x="4378" y="271"/>
                </a:lnTo>
                <a:lnTo>
                  <a:pt x="4381" y="270"/>
                </a:lnTo>
                <a:lnTo>
                  <a:pt x="4383" y="269"/>
                </a:lnTo>
                <a:lnTo>
                  <a:pt x="4386" y="268"/>
                </a:lnTo>
                <a:lnTo>
                  <a:pt x="4389" y="265"/>
                </a:lnTo>
                <a:lnTo>
                  <a:pt x="4391" y="264"/>
                </a:lnTo>
                <a:lnTo>
                  <a:pt x="4392" y="263"/>
                </a:lnTo>
                <a:lnTo>
                  <a:pt x="4393" y="262"/>
                </a:lnTo>
                <a:lnTo>
                  <a:pt x="4394" y="260"/>
                </a:lnTo>
                <a:lnTo>
                  <a:pt x="4396" y="259"/>
                </a:lnTo>
                <a:lnTo>
                  <a:pt x="4397" y="258"/>
                </a:lnTo>
                <a:lnTo>
                  <a:pt x="4398" y="255"/>
                </a:lnTo>
                <a:lnTo>
                  <a:pt x="4398" y="254"/>
                </a:lnTo>
                <a:lnTo>
                  <a:pt x="4398" y="253"/>
                </a:lnTo>
                <a:lnTo>
                  <a:pt x="4401" y="254"/>
                </a:lnTo>
                <a:lnTo>
                  <a:pt x="4401" y="253"/>
                </a:lnTo>
                <a:lnTo>
                  <a:pt x="4402" y="250"/>
                </a:lnTo>
                <a:lnTo>
                  <a:pt x="4402" y="248"/>
                </a:lnTo>
                <a:lnTo>
                  <a:pt x="4402" y="247"/>
                </a:lnTo>
                <a:lnTo>
                  <a:pt x="4404" y="247"/>
                </a:lnTo>
                <a:lnTo>
                  <a:pt x="4404" y="241"/>
                </a:lnTo>
                <a:lnTo>
                  <a:pt x="4407" y="241"/>
                </a:lnTo>
                <a:lnTo>
                  <a:pt x="4407" y="237"/>
                </a:lnTo>
                <a:lnTo>
                  <a:pt x="4408" y="231"/>
                </a:lnTo>
                <a:lnTo>
                  <a:pt x="4408" y="227"/>
                </a:lnTo>
                <a:lnTo>
                  <a:pt x="4409" y="225"/>
                </a:lnTo>
                <a:lnTo>
                  <a:pt x="4409" y="223"/>
                </a:lnTo>
                <a:lnTo>
                  <a:pt x="4410" y="221"/>
                </a:lnTo>
                <a:lnTo>
                  <a:pt x="4410" y="211"/>
                </a:lnTo>
                <a:lnTo>
                  <a:pt x="4409" y="207"/>
                </a:lnTo>
                <a:lnTo>
                  <a:pt x="4408" y="204"/>
                </a:lnTo>
                <a:lnTo>
                  <a:pt x="4405" y="196"/>
                </a:lnTo>
                <a:lnTo>
                  <a:pt x="4402" y="189"/>
                </a:lnTo>
                <a:lnTo>
                  <a:pt x="4399" y="187"/>
                </a:lnTo>
                <a:lnTo>
                  <a:pt x="4398" y="183"/>
                </a:lnTo>
                <a:lnTo>
                  <a:pt x="4397" y="180"/>
                </a:lnTo>
                <a:lnTo>
                  <a:pt x="4397" y="179"/>
                </a:lnTo>
                <a:lnTo>
                  <a:pt x="4396" y="177"/>
                </a:lnTo>
                <a:lnTo>
                  <a:pt x="4394" y="176"/>
                </a:lnTo>
                <a:lnTo>
                  <a:pt x="4392" y="173"/>
                </a:lnTo>
                <a:lnTo>
                  <a:pt x="4391" y="171"/>
                </a:lnTo>
                <a:lnTo>
                  <a:pt x="4388" y="169"/>
                </a:lnTo>
                <a:lnTo>
                  <a:pt x="4386" y="167"/>
                </a:lnTo>
                <a:lnTo>
                  <a:pt x="4383" y="167"/>
                </a:lnTo>
                <a:lnTo>
                  <a:pt x="4382" y="166"/>
                </a:lnTo>
                <a:lnTo>
                  <a:pt x="4378" y="164"/>
                </a:lnTo>
                <a:lnTo>
                  <a:pt x="4376" y="163"/>
                </a:lnTo>
                <a:lnTo>
                  <a:pt x="4373" y="163"/>
                </a:lnTo>
                <a:lnTo>
                  <a:pt x="4357" y="160"/>
                </a:lnTo>
                <a:lnTo>
                  <a:pt x="4355" y="160"/>
                </a:lnTo>
                <a:lnTo>
                  <a:pt x="4354" y="161"/>
                </a:lnTo>
                <a:lnTo>
                  <a:pt x="4351" y="162"/>
                </a:lnTo>
                <a:lnTo>
                  <a:pt x="4350" y="162"/>
                </a:lnTo>
                <a:lnTo>
                  <a:pt x="4349" y="163"/>
                </a:lnTo>
                <a:lnTo>
                  <a:pt x="4339" y="167"/>
                </a:lnTo>
                <a:lnTo>
                  <a:pt x="4337" y="169"/>
                </a:lnTo>
                <a:lnTo>
                  <a:pt x="4328" y="176"/>
                </a:lnTo>
                <a:lnTo>
                  <a:pt x="4328" y="177"/>
                </a:lnTo>
                <a:lnTo>
                  <a:pt x="4327" y="177"/>
                </a:lnTo>
                <a:lnTo>
                  <a:pt x="4318" y="185"/>
                </a:lnTo>
                <a:lnTo>
                  <a:pt x="4317" y="187"/>
                </a:lnTo>
                <a:lnTo>
                  <a:pt x="4316" y="189"/>
                </a:lnTo>
                <a:lnTo>
                  <a:pt x="4314" y="190"/>
                </a:lnTo>
                <a:lnTo>
                  <a:pt x="4313" y="192"/>
                </a:lnTo>
                <a:lnTo>
                  <a:pt x="4313" y="193"/>
                </a:lnTo>
                <a:lnTo>
                  <a:pt x="4312" y="194"/>
                </a:lnTo>
                <a:lnTo>
                  <a:pt x="4312" y="195"/>
                </a:lnTo>
                <a:lnTo>
                  <a:pt x="4309" y="193"/>
                </a:lnTo>
                <a:lnTo>
                  <a:pt x="4309" y="194"/>
                </a:lnTo>
                <a:lnTo>
                  <a:pt x="4309" y="195"/>
                </a:lnTo>
                <a:lnTo>
                  <a:pt x="4308" y="198"/>
                </a:lnTo>
                <a:lnTo>
                  <a:pt x="4308" y="199"/>
                </a:lnTo>
                <a:lnTo>
                  <a:pt x="4307" y="200"/>
                </a:lnTo>
                <a:lnTo>
                  <a:pt x="4306" y="200"/>
                </a:lnTo>
                <a:lnTo>
                  <a:pt x="4305" y="201"/>
                </a:lnTo>
                <a:lnTo>
                  <a:pt x="4303" y="201"/>
                </a:lnTo>
                <a:lnTo>
                  <a:pt x="4294" y="214"/>
                </a:lnTo>
                <a:lnTo>
                  <a:pt x="4269" y="235"/>
                </a:lnTo>
                <a:lnTo>
                  <a:pt x="4265" y="237"/>
                </a:lnTo>
                <a:lnTo>
                  <a:pt x="4263" y="239"/>
                </a:lnTo>
                <a:lnTo>
                  <a:pt x="4259" y="241"/>
                </a:lnTo>
                <a:lnTo>
                  <a:pt x="4257" y="241"/>
                </a:lnTo>
                <a:lnTo>
                  <a:pt x="4257" y="231"/>
                </a:lnTo>
                <a:lnTo>
                  <a:pt x="4254" y="227"/>
                </a:lnTo>
                <a:lnTo>
                  <a:pt x="4253" y="225"/>
                </a:lnTo>
                <a:lnTo>
                  <a:pt x="4253" y="223"/>
                </a:lnTo>
                <a:lnTo>
                  <a:pt x="4252" y="222"/>
                </a:lnTo>
                <a:lnTo>
                  <a:pt x="4250" y="221"/>
                </a:lnTo>
                <a:lnTo>
                  <a:pt x="4230" y="214"/>
                </a:lnTo>
                <a:lnTo>
                  <a:pt x="4228" y="214"/>
                </a:lnTo>
                <a:lnTo>
                  <a:pt x="4226" y="211"/>
                </a:lnTo>
                <a:lnTo>
                  <a:pt x="4220" y="212"/>
                </a:lnTo>
                <a:lnTo>
                  <a:pt x="4217" y="214"/>
                </a:lnTo>
                <a:lnTo>
                  <a:pt x="4216" y="215"/>
                </a:lnTo>
                <a:lnTo>
                  <a:pt x="4214" y="216"/>
                </a:lnTo>
                <a:lnTo>
                  <a:pt x="4212" y="217"/>
                </a:lnTo>
                <a:lnTo>
                  <a:pt x="4210" y="217"/>
                </a:lnTo>
                <a:lnTo>
                  <a:pt x="4210" y="219"/>
                </a:lnTo>
                <a:lnTo>
                  <a:pt x="4207" y="219"/>
                </a:lnTo>
                <a:lnTo>
                  <a:pt x="4206" y="219"/>
                </a:lnTo>
                <a:lnTo>
                  <a:pt x="4206" y="220"/>
                </a:lnTo>
                <a:lnTo>
                  <a:pt x="4206" y="221"/>
                </a:lnTo>
                <a:lnTo>
                  <a:pt x="4207" y="221"/>
                </a:lnTo>
                <a:lnTo>
                  <a:pt x="4207" y="222"/>
                </a:lnTo>
                <a:lnTo>
                  <a:pt x="4206" y="222"/>
                </a:lnTo>
                <a:lnTo>
                  <a:pt x="4205" y="222"/>
                </a:lnTo>
                <a:lnTo>
                  <a:pt x="4167" y="241"/>
                </a:lnTo>
                <a:lnTo>
                  <a:pt x="4163" y="242"/>
                </a:lnTo>
                <a:lnTo>
                  <a:pt x="4159" y="243"/>
                </a:lnTo>
                <a:lnTo>
                  <a:pt x="4157" y="244"/>
                </a:lnTo>
                <a:lnTo>
                  <a:pt x="4153" y="247"/>
                </a:lnTo>
                <a:lnTo>
                  <a:pt x="4141" y="254"/>
                </a:lnTo>
                <a:lnTo>
                  <a:pt x="4141" y="257"/>
                </a:lnTo>
                <a:lnTo>
                  <a:pt x="4137" y="258"/>
                </a:lnTo>
                <a:lnTo>
                  <a:pt x="4125" y="254"/>
                </a:lnTo>
                <a:lnTo>
                  <a:pt x="4124" y="253"/>
                </a:lnTo>
                <a:lnTo>
                  <a:pt x="4124" y="241"/>
                </a:lnTo>
                <a:lnTo>
                  <a:pt x="4121" y="238"/>
                </a:lnTo>
                <a:lnTo>
                  <a:pt x="4120" y="235"/>
                </a:lnTo>
                <a:lnTo>
                  <a:pt x="4118" y="232"/>
                </a:lnTo>
                <a:lnTo>
                  <a:pt x="4118" y="228"/>
                </a:lnTo>
                <a:lnTo>
                  <a:pt x="4118" y="231"/>
                </a:lnTo>
                <a:lnTo>
                  <a:pt x="4115" y="230"/>
                </a:lnTo>
                <a:lnTo>
                  <a:pt x="4114" y="228"/>
                </a:lnTo>
                <a:lnTo>
                  <a:pt x="4111" y="226"/>
                </a:lnTo>
                <a:lnTo>
                  <a:pt x="4109" y="225"/>
                </a:lnTo>
                <a:lnTo>
                  <a:pt x="4107" y="225"/>
                </a:lnTo>
                <a:lnTo>
                  <a:pt x="4107" y="223"/>
                </a:lnTo>
                <a:lnTo>
                  <a:pt x="4107" y="225"/>
                </a:lnTo>
                <a:lnTo>
                  <a:pt x="4105" y="225"/>
                </a:lnTo>
                <a:lnTo>
                  <a:pt x="4105" y="227"/>
                </a:lnTo>
                <a:lnTo>
                  <a:pt x="4098" y="227"/>
                </a:lnTo>
                <a:lnTo>
                  <a:pt x="4094" y="231"/>
                </a:lnTo>
                <a:lnTo>
                  <a:pt x="4094" y="230"/>
                </a:lnTo>
                <a:lnTo>
                  <a:pt x="4093" y="230"/>
                </a:lnTo>
                <a:lnTo>
                  <a:pt x="4092" y="231"/>
                </a:lnTo>
                <a:lnTo>
                  <a:pt x="4089" y="231"/>
                </a:lnTo>
                <a:lnTo>
                  <a:pt x="4086" y="231"/>
                </a:lnTo>
                <a:lnTo>
                  <a:pt x="4083" y="231"/>
                </a:lnTo>
                <a:lnTo>
                  <a:pt x="4081" y="231"/>
                </a:lnTo>
                <a:lnTo>
                  <a:pt x="4080" y="230"/>
                </a:lnTo>
                <a:lnTo>
                  <a:pt x="4078" y="230"/>
                </a:lnTo>
                <a:lnTo>
                  <a:pt x="4077" y="230"/>
                </a:lnTo>
                <a:lnTo>
                  <a:pt x="4076" y="228"/>
                </a:lnTo>
                <a:lnTo>
                  <a:pt x="4076" y="231"/>
                </a:lnTo>
                <a:lnTo>
                  <a:pt x="4072" y="231"/>
                </a:lnTo>
                <a:lnTo>
                  <a:pt x="4067" y="231"/>
                </a:lnTo>
                <a:lnTo>
                  <a:pt x="4065" y="231"/>
                </a:lnTo>
                <a:lnTo>
                  <a:pt x="4064" y="232"/>
                </a:lnTo>
                <a:lnTo>
                  <a:pt x="4060" y="233"/>
                </a:lnTo>
                <a:lnTo>
                  <a:pt x="4059" y="233"/>
                </a:lnTo>
                <a:lnTo>
                  <a:pt x="4057" y="235"/>
                </a:lnTo>
                <a:lnTo>
                  <a:pt x="4051" y="238"/>
                </a:lnTo>
                <a:lnTo>
                  <a:pt x="4049" y="241"/>
                </a:lnTo>
                <a:lnTo>
                  <a:pt x="4049" y="250"/>
                </a:lnTo>
                <a:lnTo>
                  <a:pt x="4043" y="257"/>
                </a:lnTo>
                <a:lnTo>
                  <a:pt x="4044" y="263"/>
                </a:lnTo>
                <a:lnTo>
                  <a:pt x="4044" y="265"/>
                </a:lnTo>
                <a:lnTo>
                  <a:pt x="4045" y="268"/>
                </a:lnTo>
                <a:lnTo>
                  <a:pt x="4046" y="270"/>
                </a:lnTo>
                <a:lnTo>
                  <a:pt x="4048" y="274"/>
                </a:lnTo>
                <a:lnTo>
                  <a:pt x="4049" y="276"/>
                </a:lnTo>
                <a:lnTo>
                  <a:pt x="4051" y="279"/>
                </a:lnTo>
                <a:lnTo>
                  <a:pt x="4052" y="280"/>
                </a:lnTo>
                <a:lnTo>
                  <a:pt x="4052" y="281"/>
                </a:lnTo>
                <a:lnTo>
                  <a:pt x="4054" y="282"/>
                </a:lnTo>
                <a:lnTo>
                  <a:pt x="4076" y="312"/>
                </a:lnTo>
                <a:lnTo>
                  <a:pt x="4088" y="324"/>
                </a:lnTo>
                <a:lnTo>
                  <a:pt x="4088" y="325"/>
                </a:lnTo>
                <a:lnTo>
                  <a:pt x="4100" y="337"/>
                </a:lnTo>
                <a:lnTo>
                  <a:pt x="4105" y="338"/>
                </a:lnTo>
                <a:lnTo>
                  <a:pt x="4105" y="339"/>
                </a:lnTo>
                <a:lnTo>
                  <a:pt x="4105" y="340"/>
                </a:lnTo>
                <a:lnTo>
                  <a:pt x="4107" y="340"/>
                </a:lnTo>
                <a:lnTo>
                  <a:pt x="4109" y="340"/>
                </a:lnTo>
                <a:lnTo>
                  <a:pt x="4110" y="341"/>
                </a:lnTo>
                <a:lnTo>
                  <a:pt x="4111" y="343"/>
                </a:lnTo>
                <a:lnTo>
                  <a:pt x="4113" y="344"/>
                </a:lnTo>
                <a:lnTo>
                  <a:pt x="4113" y="345"/>
                </a:lnTo>
                <a:lnTo>
                  <a:pt x="4111" y="346"/>
                </a:lnTo>
                <a:lnTo>
                  <a:pt x="4111" y="348"/>
                </a:lnTo>
                <a:lnTo>
                  <a:pt x="4110" y="349"/>
                </a:lnTo>
                <a:lnTo>
                  <a:pt x="4109" y="349"/>
                </a:lnTo>
                <a:lnTo>
                  <a:pt x="4109" y="350"/>
                </a:lnTo>
                <a:lnTo>
                  <a:pt x="4107" y="351"/>
                </a:lnTo>
                <a:lnTo>
                  <a:pt x="4104" y="352"/>
                </a:lnTo>
                <a:lnTo>
                  <a:pt x="4102" y="354"/>
                </a:lnTo>
                <a:lnTo>
                  <a:pt x="4100" y="355"/>
                </a:lnTo>
                <a:lnTo>
                  <a:pt x="4100" y="356"/>
                </a:lnTo>
                <a:lnTo>
                  <a:pt x="4094" y="360"/>
                </a:lnTo>
                <a:lnTo>
                  <a:pt x="4092" y="361"/>
                </a:lnTo>
                <a:lnTo>
                  <a:pt x="4091" y="361"/>
                </a:lnTo>
                <a:lnTo>
                  <a:pt x="4089" y="361"/>
                </a:lnTo>
                <a:lnTo>
                  <a:pt x="4087" y="362"/>
                </a:lnTo>
                <a:lnTo>
                  <a:pt x="4086" y="364"/>
                </a:lnTo>
                <a:lnTo>
                  <a:pt x="4082" y="367"/>
                </a:lnTo>
                <a:lnTo>
                  <a:pt x="4078" y="370"/>
                </a:lnTo>
                <a:lnTo>
                  <a:pt x="4064" y="381"/>
                </a:lnTo>
                <a:lnTo>
                  <a:pt x="4062" y="381"/>
                </a:lnTo>
                <a:lnTo>
                  <a:pt x="4057" y="386"/>
                </a:lnTo>
                <a:lnTo>
                  <a:pt x="4056" y="386"/>
                </a:lnTo>
                <a:lnTo>
                  <a:pt x="4035" y="399"/>
                </a:lnTo>
                <a:lnTo>
                  <a:pt x="4032" y="403"/>
                </a:lnTo>
                <a:lnTo>
                  <a:pt x="4029" y="403"/>
                </a:lnTo>
                <a:lnTo>
                  <a:pt x="4024" y="407"/>
                </a:lnTo>
                <a:lnTo>
                  <a:pt x="4022" y="409"/>
                </a:lnTo>
                <a:lnTo>
                  <a:pt x="4019" y="411"/>
                </a:lnTo>
                <a:lnTo>
                  <a:pt x="4017" y="414"/>
                </a:lnTo>
                <a:lnTo>
                  <a:pt x="4014" y="415"/>
                </a:lnTo>
                <a:lnTo>
                  <a:pt x="4011" y="419"/>
                </a:lnTo>
                <a:lnTo>
                  <a:pt x="4008" y="421"/>
                </a:lnTo>
                <a:lnTo>
                  <a:pt x="4006" y="424"/>
                </a:lnTo>
                <a:lnTo>
                  <a:pt x="4003" y="426"/>
                </a:lnTo>
                <a:lnTo>
                  <a:pt x="4002" y="427"/>
                </a:lnTo>
                <a:lnTo>
                  <a:pt x="4001" y="430"/>
                </a:lnTo>
                <a:lnTo>
                  <a:pt x="4000" y="431"/>
                </a:lnTo>
                <a:lnTo>
                  <a:pt x="3998" y="434"/>
                </a:lnTo>
                <a:lnTo>
                  <a:pt x="3998" y="435"/>
                </a:lnTo>
                <a:lnTo>
                  <a:pt x="3996" y="437"/>
                </a:lnTo>
                <a:lnTo>
                  <a:pt x="3980" y="461"/>
                </a:lnTo>
                <a:lnTo>
                  <a:pt x="3980" y="464"/>
                </a:lnTo>
                <a:lnTo>
                  <a:pt x="3977" y="468"/>
                </a:lnTo>
                <a:lnTo>
                  <a:pt x="3977" y="469"/>
                </a:lnTo>
                <a:lnTo>
                  <a:pt x="3976" y="472"/>
                </a:lnTo>
                <a:lnTo>
                  <a:pt x="3976" y="474"/>
                </a:lnTo>
                <a:lnTo>
                  <a:pt x="3976" y="477"/>
                </a:lnTo>
                <a:lnTo>
                  <a:pt x="3977" y="494"/>
                </a:lnTo>
                <a:lnTo>
                  <a:pt x="3979" y="496"/>
                </a:lnTo>
                <a:lnTo>
                  <a:pt x="3979" y="497"/>
                </a:lnTo>
                <a:lnTo>
                  <a:pt x="3979" y="499"/>
                </a:lnTo>
                <a:lnTo>
                  <a:pt x="3980" y="500"/>
                </a:lnTo>
                <a:lnTo>
                  <a:pt x="3979" y="500"/>
                </a:lnTo>
                <a:lnTo>
                  <a:pt x="3979" y="501"/>
                </a:lnTo>
                <a:lnTo>
                  <a:pt x="3979" y="502"/>
                </a:lnTo>
                <a:lnTo>
                  <a:pt x="3980" y="504"/>
                </a:lnTo>
                <a:lnTo>
                  <a:pt x="3981" y="505"/>
                </a:lnTo>
                <a:lnTo>
                  <a:pt x="3981" y="506"/>
                </a:lnTo>
                <a:lnTo>
                  <a:pt x="3984" y="508"/>
                </a:lnTo>
                <a:lnTo>
                  <a:pt x="3990" y="512"/>
                </a:lnTo>
                <a:lnTo>
                  <a:pt x="3992" y="513"/>
                </a:lnTo>
                <a:lnTo>
                  <a:pt x="3995" y="516"/>
                </a:lnTo>
                <a:lnTo>
                  <a:pt x="3996" y="517"/>
                </a:lnTo>
                <a:lnTo>
                  <a:pt x="3998" y="518"/>
                </a:lnTo>
                <a:lnTo>
                  <a:pt x="4001" y="517"/>
                </a:lnTo>
                <a:lnTo>
                  <a:pt x="4003" y="517"/>
                </a:lnTo>
                <a:lnTo>
                  <a:pt x="4007" y="516"/>
                </a:lnTo>
                <a:lnTo>
                  <a:pt x="4008" y="516"/>
                </a:lnTo>
                <a:lnTo>
                  <a:pt x="4009" y="515"/>
                </a:lnTo>
                <a:lnTo>
                  <a:pt x="4012" y="513"/>
                </a:lnTo>
                <a:lnTo>
                  <a:pt x="4013" y="512"/>
                </a:lnTo>
                <a:lnTo>
                  <a:pt x="4016" y="511"/>
                </a:lnTo>
                <a:lnTo>
                  <a:pt x="4017" y="508"/>
                </a:lnTo>
                <a:lnTo>
                  <a:pt x="4018" y="508"/>
                </a:lnTo>
                <a:lnTo>
                  <a:pt x="4020" y="506"/>
                </a:lnTo>
                <a:lnTo>
                  <a:pt x="4023" y="506"/>
                </a:lnTo>
                <a:lnTo>
                  <a:pt x="4025" y="505"/>
                </a:lnTo>
                <a:lnTo>
                  <a:pt x="4027" y="504"/>
                </a:lnTo>
                <a:lnTo>
                  <a:pt x="4029" y="504"/>
                </a:lnTo>
                <a:lnTo>
                  <a:pt x="4030" y="504"/>
                </a:lnTo>
                <a:lnTo>
                  <a:pt x="4032" y="504"/>
                </a:lnTo>
                <a:lnTo>
                  <a:pt x="4033" y="504"/>
                </a:lnTo>
                <a:lnTo>
                  <a:pt x="4038" y="504"/>
                </a:lnTo>
                <a:lnTo>
                  <a:pt x="4039" y="502"/>
                </a:lnTo>
                <a:lnTo>
                  <a:pt x="4056" y="499"/>
                </a:lnTo>
                <a:lnTo>
                  <a:pt x="4060" y="496"/>
                </a:lnTo>
                <a:lnTo>
                  <a:pt x="4062" y="494"/>
                </a:lnTo>
                <a:lnTo>
                  <a:pt x="4065" y="492"/>
                </a:lnTo>
                <a:lnTo>
                  <a:pt x="4067" y="490"/>
                </a:lnTo>
                <a:lnTo>
                  <a:pt x="4070" y="488"/>
                </a:lnTo>
                <a:lnTo>
                  <a:pt x="4076" y="488"/>
                </a:lnTo>
                <a:lnTo>
                  <a:pt x="4091" y="477"/>
                </a:lnTo>
                <a:lnTo>
                  <a:pt x="4103" y="463"/>
                </a:lnTo>
                <a:lnTo>
                  <a:pt x="4103" y="461"/>
                </a:lnTo>
                <a:lnTo>
                  <a:pt x="4109" y="457"/>
                </a:lnTo>
                <a:lnTo>
                  <a:pt x="4113" y="454"/>
                </a:lnTo>
                <a:lnTo>
                  <a:pt x="4116" y="452"/>
                </a:lnTo>
                <a:lnTo>
                  <a:pt x="4119" y="451"/>
                </a:lnTo>
                <a:lnTo>
                  <a:pt x="4121" y="448"/>
                </a:lnTo>
                <a:lnTo>
                  <a:pt x="4136" y="441"/>
                </a:lnTo>
                <a:lnTo>
                  <a:pt x="4137" y="440"/>
                </a:lnTo>
                <a:lnTo>
                  <a:pt x="4139" y="438"/>
                </a:lnTo>
                <a:lnTo>
                  <a:pt x="4139" y="437"/>
                </a:lnTo>
                <a:lnTo>
                  <a:pt x="4141" y="436"/>
                </a:lnTo>
                <a:lnTo>
                  <a:pt x="4142" y="435"/>
                </a:lnTo>
                <a:lnTo>
                  <a:pt x="4143" y="435"/>
                </a:lnTo>
                <a:lnTo>
                  <a:pt x="4146" y="435"/>
                </a:lnTo>
                <a:lnTo>
                  <a:pt x="4152" y="435"/>
                </a:lnTo>
                <a:lnTo>
                  <a:pt x="4152" y="432"/>
                </a:lnTo>
                <a:lnTo>
                  <a:pt x="4161" y="429"/>
                </a:lnTo>
                <a:lnTo>
                  <a:pt x="4162" y="429"/>
                </a:lnTo>
                <a:lnTo>
                  <a:pt x="4164" y="429"/>
                </a:lnTo>
                <a:lnTo>
                  <a:pt x="4166" y="429"/>
                </a:lnTo>
                <a:lnTo>
                  <a:pt x="4167" y="429"/>
                </a:lnTo>
                <a:lnTo>
                  <a:pt x="4168" y="427"/>
                </a:lnTo>
                <a:lnTo>
                  <a:pt x="4169" y="427"/>
                </a:lnTo>
                <a:lnTo>
                  <a:pt x="4171" y="427"/>
                </a:lnTo>
                <a:lnTo>
                  <a:pt x="4172" y="426"/>
                </a:lnTo>
                <a:lnTo>
                  <a:pt x="4177" y="424"/>
                </a:lnTo>
                <a:lnTo>
                  <a:pt x="4178" y="424"/>
                </a:lnTo>
                <a:lnTo>
                  <a:pt x="4180" y="423"/>
                </a:lnTo>
                <a:lnTo>
                  <a:pt x="4182" y="423"/>
                </a:lnTo>
                <a:lnTo>
                  <a:pt x="4184" y="423"/>
                </a:lnTo>
                <a:lnTo>
                  <a:pt x="4187" y="421"/>
                </a:lnTo>
                <a:lnTo>
                  <a:pt x="4189" y="420"/>
                </a:lnTo>
                <a:lnTo>
                  <a:pt x="4190" y="420"/>
                </a:lnTo>
                <a:lnTo>
                  <a:pt x="4193" y="419"/>
                </a:lnTo>
                <a:lnTo>
                  <a:pt x="4193" y="418"/>
                </a:lnTo>
                <a:lnTo>
                  <a:pt x="4194" y="418"/>
                </a:lnTo>
                <a:lnTo>
                  <a:pt x="4195" y="418"/>
                </a:lnTo>
                <a:lnTo>
                  <a:pt x="4196" y="416"/>
                </a:lnTo>
                <a:lnTo>
                  <a:pt x="4199" y="416"/>
                </a:lnTo>
                <a:lnTo>
                  <a:pt x="4201" y="416"/>
                </a:lnTo>
                <a:lnTo>
                  <a:pt x="4204" y="415"/>
                </a:lnTo>
                <a:lnTo>
                  <a:pt x="4204" y="413"/>
                </a:lnTo>
                <a:lnTo>
                  <a:pt x="4220" y="407"/>
                </a:lnTo>
                <a:lnTo>
                  <a:pt x="4221" y="407"/>
                </a:lnTo>
                <a:lnTo>
                  <a:pt x="4242" y="399"/>
                </a:lnTo>
                <a:lnTo>
                  <a:pt x="4246" y="397"/>
                </a:lnTo>
                <a:lnTo>
                  <a:pt x="4249" y="395"/>
                </a:lnTo>
                <a:lnTo>
                  <a:pt x="4250" y="394"/>
                </a:lnTo>
                <a:lnTo>
                  <a:pt x="4252" y="393"/>
                </a:lnTo>
                <a:lnTo>
                  <a:pt x="4254" y="392"/>
                </a:lnTo>
                <a:lnTo>
                  <a:pt x="4257" y="392"/>
                </a:lnTo>
                <a:lnTo>
                  <a:pt x="4271" y="381"/>
                </a:lnTo>
                <a:lnTo>
                  <a:pt x="4271" y="383"/>
                </a:lnTo>
                <a:lnTo>
                  <a:pt x="4271" y="386"/>
                </a:lnTo>
                <a:lnTo>
                  <a:pt x="4273" y="387"/>
                </a:lnTo>
                <a:lnTo>
                  <a:pt x="4274" y="387"/>
                </a:lnTo>
                <a:lnTo>
                  <a:pt x="4274" y="388"/>
                </a:lnTo>
                <a:lnTo>
                  <a:pt x="4275" y="388"/>
                </a:lnTo>
                <a:lnTo>
                  <a:pt x="4276" y="388"/>
                </a:lnTo>
                <a:lnTo>
                  <a:pt x="4278" y="388"/>
                </a:lnTo>
                <a:lnTo>
                  <a:pt x="4279" y="387"/>
                </a:lnTo>
                <a:lnTo>
                  <a:pt x="4285" y="386"/>
                </a:lnTo>
                <a:lnTo>
                  <a:pt x="4287" y="384"/>
                </a:lnTo>
                <a:lnTo>
                  <a:pt x="4290" y="384"/>
                </a:lnTo>
                <a:lnTo>
                  <a:pt x="4292" y="384"/>
                </a:lnTo>
                <a:lnTo>
                  <a:pt x="4296" y="386"/>
                </a:lnTo>
                <a:lnTo>
                  <a:pt x="4295" y="386"/>
                </a:lnTo>
                <a:lnTo>
                  <a:pt x="4295" y="387"/>
                </a:lnTo>
                <a:lnTo>
                  <a:pt x="4294" y="387"/>
                </a:lnTo>
                <a:lnTo>
                  <a:pt x="4294" y="386"/>
                </a:lnTo>
                <a:lnTo>
                  <a:pt x="4292" y="387"/>
                </a:lnTo>
                <a:lnTo>
                  <a:pt x="4292" y="388"/>
                </a:lnTo>
                <a:lnTo>
                  <a:pt x="4291" y="389"/>
                </a:lnTo>
                <a:lnTo>
                  <a:pt x="4291" y="391"/>
                </a:lnTo>
                <a:lnTo>
                  <a:pt x="4290" y="391"/>
                </a:lnTo>
                <a:lnTo>
                  <a:pt x="4289" y="393"/>
                </a:lnTo>
                <a:lnTo>
                  <a:pt x="4286" y="394"/>
                </a:lnTo>
                <a:lnTo>
                  <a:pt x="4286" y="395"/>
                </a:lnTo>
                <a:lnTo>
                  <a:pt x="4285" y="395"/>
                </a:lnTo>
                <a:lnTo>
                  <a:pt x="4281" y="398"/>
                </a:lnTo>
                <a:lnTo>
                  <a:pt x="4279" y="399"/>
                </a:lnTo>
                <a:lnTo>
                  <a:pt x="4276" y="399"/>
                </a:lnTo>
                <a:lnTo>
                  <a:pt x="4273" y="400"/>
                </a:lnTo>
                <a:lnTo>
                  <a:pt x="4270" y="403"/>
                </a:lnTo>
                <a:lnTo>
                  <a:pt x="4266" y="405"/>
                </a:lnTo>
                <a:lnTo>
                  <a:pt x="4266" y="413"/>
                </a:lnTo>
                <a:lnTo>
                  <a:pt x="4264" y="415"/>
                </a:lnTo>
                <a:lnTo>
                  <a:pt x="4263" y="415"/>
                </a:lnTo>
                <a:lnTo>
                  <a:pt x="4263" y="414"/>
                </a:lnTo>
                <a:lnTo>
                  <a:pt x="4263" y="413"/>
                </a:lnTo>
                <a:lnTo>
                  <a:pt x="4263" y="411"/>
                </a:lnTo>
                <a:lnTo>
                  <a:pt x="4264" y="409"/>
                </a:lnTo>
                <a:lnTo>
                  <a:pt x="4264" y="407"/>
                </a:lnTo>
                <a:lnTo>
                  <a:pt x="4248" y="411"/>
                </a:lnTo>
                <a:lnTo>
                  <a:pt x="4247" y="411"/>
                </a:lnTo>
                <a:lnTo>
                  <a:pt x="4246" y="411"/>
                </a:lnTo>
                <a:lnTo>
                  <a:pt x="4246" y="413"/>
                </a:lnTo>
                <a:lnTo>
                  <a:pt x="4244" y="413"/>
                </a:lnTo>
                <a:lnTo>
                  <a:pt x="4243" y="413"/>
                </a:lnTo>
                <a:lnTo>
                  <a:pt x="4242" y="413"/>
                </a:lnTo>
                <a:lnTo>
                  <a:pt x="4238" y="418"/>
                </a:lnTo>
                <a:lnTo>
                  <a:pt x="4221" y="424"/>
                </a:lnTo>
                <a:lnTo>
                  <a:pt x="4220" y="425"/>
                </a:lnTo>
                <a:lnTo>
                  <a:pt x="4218" y="425"/>
                </a:lnTo>
                <a:lnTo>
                  <a:pt x="4217" y="425"/>
                </a:lnTo>
                <a:lnTo>
                  <a:pt x="4215" y="425"/>
                </a:lnTo>
                <a:lnTo>
                  <a:pt x="4212" y="425"/>
                </a:lnTo>
                <a:lnTo>
                  <a:pt x="4211" y="425"/>
                </a:lnTo>
                <a:lnTo>
                  <a:pt x="4209" y="425"/>
                </a:lnTo>
                <a:lnTo>
                  <a:pt x="4207" y="426"/>
                </a:lnTo>
                <a:lnTo>
                  <a:pt x="4206" y="427"/>
                </a:lnTo>
                <a:lnTo>
                  <a:pt x="4205" y="429"/>
                </a:lnTo>
                <a:lnTo>
                  <a:pt x="4204" y="426"/>
                </a:lnTo>
                <a:lnTo>
                  <a:pt x="4204" y="429"/>
                </a:lnTo>
                <a:lnTo>
                  <a:pt x="4201" y="431"/>
                </a:lnTo>
                <a:lnTo>
                  <a:pt x="4187" y="438"/>
                </a:lnTo>
                <a:lnTo>
                  <a:pt x="4184" y="440"/>
                </a:lnTo>
                <a:lnTo>
                  <a:pt x="4182" y="441"/>
                </a:lnTo>
                <a:lnTo>
                  <a:pt x="4179" y="442"/>
                </a:lnTo>
                <a:lnTo>
                  <a:pt x="4177" y="442"/>
                </a:lnTo>
                <a:lnTo>
                  <a:pt x="4175" y="443"/>
                </a:lnTo>
                <a:lnTo>
                  <a:pt x="4174" y="445"/>
                </a:lnTo>
                <a:lnTo>
                  <a:pt x="4173" y="446"/>
                </a:lnTo>
                <a:lnTo>
                  <a:pt x="4172" y="446"/>
                </a:lnTo>
                <a:lnTo>
                  <a:pt x="4171" y="446"/>
                </a:lnTo>
                <a:lnTo>
                  <a:pt x="4169" y="446"/>
                </a:lnTo>
                <a:lnTo>
                  <a:pt x="4168" y="446"/>
                </a:lnTo>
                <a:lnTo>
                  <a:pt x="4168" y="445"/>
                </a:lnTo>
                <a:lnTo>
                  <a:pt x="4167" y="445"/>
                </a:lnTo>
                <a:lnTo>
                  <a:pt x="4166" y="445"/>
                </a:lnTo>
                <a:lnTo>
                  <a:pt x="4166" y="446"/>
                </a:lnTo>
                <a:lnTo>
                  <a:pt x="4164" y="446"/>
                </a:lnTo>
                <a:lnTo>
                  <a:pt x="4152" y="463"/>
                </a:lnTo>
                <a:lnTo>
                  <a:pt x="4143" y="479"/>
                </a:lnTo>
                <a:lnTo>
                  <a:pt x="4142" y="480"/>
                </a:lnTo>
                <a:lnTo>
                  <a:pt x="4141" y="483"/>
                </a:lnTo>
                <a:lnTo>
                  <a:pt x="4140" y="485"/>
                </a:lnTo>
                <a:lnTo>
                  <a:pt x="4140" y="488"/>
                </a:lnTo>
                <a:lnTo>
                  <a:pt x="4140" y="490"/>
                </a:lnTo>
                <a:lnTo>
                  <a:pt x="4140" y="494"/>
                </a:lnTo>
                <a:lnTo>
                  <a:pt x="4141" y="495"/>
                </a:lnTo>
                <a:lnTo>
                  <a:pt x="4141" y="499"/>
                </a:lnTo>
                <a:lnTo>
                  <a:pt x="4153" y="512"/>
                </a:lnTo>
                <a:lnTo>
                  <a:pt x="4180" y="524"/>
                </a:lnTo>
                <a:lnTo>
                  <a:pt x="4179" y="527"/>
                </a:lnTo>
                <a:lnTo>
                  <a:pt x="4178" y="528"/>
                </a:lnTo>
                <a:lnTo>
                  <a:pt x="4178" y="531"/>
                </a:lnTo>
                <a:lnTo>
                  <a:pt x="4177" y="532"/>
                </a:lnTo>
                <a:lnTo>
                  <a:pt x="4177" y="533"/>
                </a:lnTo>
                <a:lnTo>
                  <a:pt x="4175" y="534"/>
                </a:lnTo>
                <a:lnTo>
                  <a:pt x="4175" y="535"/>
                </a:lnTo>
                <a:lnTo>
                  <a:pt x="4175" y="537"/>
                </a:lnTo>
                <a:lnTo>
                  <a:pt x="4174" y="538"/>
                </a:lnTo>
                <a:lnTo>
                  <a:pt x="4171" y="548"/>
                </a:lnTo>
                <a:lnTo>
                  <a:pt x="4169" y="550"/>
                </a:lnTo>
                <a:lnTo>
                  <a:pt x="4169" y="553"/>
                </a:lnTo>
                <a:lnTo>
                  <a:pt x="4169" y="555"/>
                </a:lnTo>
                <a:lnTo>
                  <a:pt x="4169" y="558"/>
                </a:lnTo>
                <a:lnTo>
                  <a:pt x="4169" y="559"/>
                </a:lnTo>
                <a:lnTo>
                  <a:pt x="4169" y="560"/>
                </a:lnTo>
                <a:lnTo>
                  <a:pt x="4169" y="561"/>
                </a:lnTo>
                <a:lnTo>
                  <a:pt x="4171" y="561"/>
                </a:lnTo>
                <a:lnTo>
                  <a:pt x="4167" y="563"/>
                </a:lnTo>
                <a:lnTo>
                  <a:pt x="4166" y="564"/>
                </a:lnTo>
                <a:lnTo>
                  <a:pt x="4163" y="565"/>
                </a:lnTo>
                <a:lnTo>
                  <a:pt x="4162" y="566"/>
                </a:lnTo>
                <a:lnTo>
                  <a:pt x="4161" y="566"/>
                </a:lnTo>
                <a:lnTo>
                  <a:pt x="4129" y="580"/>
                </a:lnTo>
                <a:lnTo>
                  <a:pt x="4127" y="580"/>
                </a:lnTo>
                <a:lnTo>
                  <a:pt x="4113" y="586"/>
                </a:lnTo>
                <a:lnTo>
                  <a:pt x="4110" y="586"/>
                </a:lnTo>
                <a:lnTo>
                  <a:pt x="4109" y="587"/>
                </a:lnTo>
                <a:lnTo>
                  <a:pt x="4076" y="607"/>
                </a:lnTo>
                <a:lnTo>
                  <a:pt x="4076" y="603"/>
                </a:lnTo>
                <a:lnTo>
                  <a:pt x="4073" y="604"/>
                </a:lnTo>
                <a:lnTo>
                  <a:pt x="4072" y="606"/>
                </a:lnTo>
                <a:lnTo>
                  <a:pt x="4070" y="607"/>
                </a:lnTo>
                <a:lnTo>
                  <a:pt x="4070" y="608"/>
                </a:lnTo>
                <a:lnTo>
                  <a:pt x="4071" y="608"/>
                </a:lnTo>
                <a:lnTo>
                  <a:pt x="4072" y="607"/>
                </a:lnTo>
                <a:lnTo>
                  <a:pt x="4073" y="607"/>
                </a:lnTo>
                <a:lnTo>
                  <a:pt x="4075" y="607"/>
                </a:lnTo>
                <a:lnTo>
                  <a:pt x="4076" y="607"/>
                </a:lnTo>
                <a:lnTo>
                  <a:pt x="4076" y="608"/>
                </a:lnTo>
                <a:lnTo>
                  <a:pt x="4077" y="608"/>
                </a:lnTo>
                <a:lnTo>
                  <a:pt x="4077" y="609"/>
                </a:lnTo>
                <a:lnTo>
                  <a:pt x="4076" y="609"/>
                </a:lnTo>
                <a:lnTo>
                  <a:pt x="4076" y="612"/>
                </a:lnTo>
                <a:lnTo>
                  <a:pt x="4073" y="613"/>
                </a:lnTo>
                <a:lnTo>
                  <a:pt x="4064" y="623"/>
                </a:lnTo>
                <a:lnTo>
                  <a:pt x="4056" y="642"/>
                </a:lnTo>
                <a:lnTo>
                  <a:pt x="4056" y="645"/>
                </a:lnTo>
                <a:lnTo>
                  <a:pt x="4055" y="647"/>
                </a:lnTo>
                <a:lnTo>
                  <a:pt x="4055" y="649"/>
                </a:lnTo>
                <a:lnTo>
                  <a:pt x="4055" y="650"/>
                </a:lnTo>
                <a:lnTo>
                  <a:pt x="4055" y="652"/>
                </a:lnTo>
                <a:lnTo>
                  <a:pt x="4055" y="653"/>
                </a:lnTo>
                <a:lnTo>
                  <a:pt x="4055" y="655"/>
                </a:lnTo>
                <a:lnTo>
                  <a:pt x="4055" y="656"/>
                </a:lnTo>
                <a:lnTo>
                  <a:pt x="4056" y="656"/>
                </a:lnTo>
                <a:lnTo>
                  <a:pt x="4057" y="658"/>
                </a:lnTo>
                <a:lnTo>
                  <a:pt x="4057" y="662"/>
                </a:lnTo>
                <a:lnTo>
                  <a:pt x="4057" y="664"/>
                </a:lnTo>
                <a:lnTo>
                  <a:pt x="4056" y="667"/>
                </a:lnTo>
                <a:lnTo>
                  <a:pt x="4056" y="671"/>
                </a:lnTo>
                <a:lnTo>
                  <a:pt x="4056" y="680"/>
                </a:lnTo>
                <a:lnTo>
                  <a:pt x="4064" y="698"/>
                </a:lnTo>
                <a:lnTo>
                  <a:pt x="4064" y="699"/>
                </a:lnTo>
                <a:lnTo>
                  <a:pt x="4064" y="700"/>
                </a:lnTo>
                <a:lnTo>
                  <a:pt x="4064" y="701"/>
                </a:lnTo>
                <a:lnTo>
                  <a:pt x="4065" y="703"/>
                </a:lnTo>
                <a:lnTo>
                  <a:pt x="4066" y="704"/>
                </a:lnTo>
                <a:lnTo>
                  <a:pt x="4067" y="704"/>
                </a:lnTo>
                <a:lnTo>
                  <a:pt x="4068" y="706"/>
                </a:lnTo>
                <a:lnTo>
                  <a:pt x="4070" y="709"/>
                </a:lnTo>
                <a:lnTo>
                  <a:pt x="4071" y="711"/>
                </a:lnTo>
                <a:lnTo>
                  <a:pt x="4072" y="712"/>
                </a:lnTo>
                <a:lnTo>
                  <a:pt x="4072" y="711"/>
                </a:lnTo>
                <a:lnTo>
                  <a:pt x="4073" y="710"/>
                </a:lnTo>
                <a:lnTo>
                  <a:pt x="4084" y="722"/>
                </a:lnTo>
                <a:lnTo>
                  <a:pt x="4107" y="733"/>
                </a:lnTo>
                <a:lnTo>
                  <a:pt x="4107" y="736"/>
                </a:lnTo>
                <a:lnTo>
                  <a:pt x="4137" y="739"/>
                </a:lnTo>
                <a:lnTo>
                  <a:pt x="4141" y="739"/>
                </a:lnTo>
                <a:lnTo>
                  <a:pt x="4145" y="741"/>
                </a:lnTo>
                <a:lnTo>
                  <a:pt x="4147" y="741"/>
                </a:lnTo>
                <a:lnTo>
                  <a:pt x="4150" y="742"/>
                </a:lnTo>
                <a:lnTo>
                  <a:pt x="4158" y="739"/>
                </a:lnTo>
                <a:lnTo>
                  <a:pt x="4158" y="741"/>
                </a:lnTo>
                <a:lnTo>
                  <a:pt x="4159" y="741"/>
                </a:lnTo>
                <a:lnTo>
                  <a:pt x="4161" y="739"/>
                </a:lnTo>
                <a:lnTo>
                  <a:pt x="4161" y="741"/>
                </a:lnTo>
                <a:lnTo>
                  <a:pt x="4162" y="741"/>
                </a:lnTo>
                <a:lnTo>
                  <a:pt x="4163" y="741"/>
                </a:lnTo>
                <a:lnTo>
                  <a:pt x="4164" y="739"/>
                </a:lnTo>
                <a:lnTo>
                  <a:pt x="4167" y="739"/>
                </a:lnTo>
                <a:lnTo>
                  <a:pt x="4195" y="736"/>
                </a:lnTo>
                <a:lnTo>
                  <a:pt x="4211" y="730"/>
                </a:lnTo>
                <a:lnTo>
                  <a:pt x="4216" y="726"/>
                </a:lnTo>
                <a:lnTo>
                  <a:pt x="4218" y="725"/>
                </a:lnTo>
                <a:lnTo>
                  <a:pt x="4220" y="723"/>
                </a:lnTo>
                <a:lnTo>
                  <a:pt x="4222" y="722"/>
                </a:lnTo>
                <a:lnTo>
                  <a:pt x="4225" y="721"/>
                </a:lnTo>
                <a:lnTo>
                  <a:pt x="4227" y="720"/>
                </a:lnTo>
                <a:lnTo>
                  <a:pt x="4228" y="720"/>
                </a:lnTo>
                <a:lnTo>
                  <a:pt x="4230" y="720"/>
                </a:lnTo>
                <a:lnTo>
                  <a:pt x="4232" y="720"/>
                </a:lnTo>
                <a:lnTo>
                  <a:pt x="4232" y="717"/>
                </a:lnTo>
                <a:lnTo>
                  <a:pt x="4233" y="717"/>
                </a:lnTo>
                <a:lnTo>
                  <a:pt x="4233" y="716"/>
                </a:lnTo>
                <a:lnTo>
                  <a:pt x="4232" y="715"/>
                </a:lnTo>
                <a:lnTo>
                  <a:pt x="4232" y="714"/>
                </a:lnTo>
                <a:lnTo>
                  <a:pt x="4239" y="710"/>
                </a:lnTo>
                <a:lnTo>
                  <a:pt x="4242" y="707"/>
                </a:lnTo>
                <a:lnTo>
                  <a:pt x="4254" y="698"/>
                </a:lnTo>
                <a:lnTo>
                  <a:pt x="4258" y="695"/>
                </a:lnTo>
                <a:lnTo>
                  <a:pt x="4260" y="693"/>
                </a:lnTo>
                <a:lnTo>
                  <a:pt x="4263" y="692"/>
                </a:lnTo>
                <a:lnTo>
                  <a:pt x="4264" y="689"/>
                </a:lnTo>
                <a:lnTo>
                  <a:pt x="4265" y="687"/>
                </a:lnTo>
                <a:lnTo>
                  <a:pt x="4265" y="685"/>
                </a:lnTo>
                <a:lnTo>
                  <a:pt x="4265" y="684"/>
                </a:lnTo>
                <a:lnTo>
                  <a:pt x="4264" y="682"/>
                </a:lnTo>
                <a:lnTo>
                  <a:pt x="4269" y="682"/>
                </a:lnTo>
                <a:lnTo>
                  <a:pt x="4278" y="678"/>
                </a:lnTo>
                <a:lnTo>
                  <a:pt x="4285" y="662"/>
                </a:lnTo>
                <a:lnTo>
                  <a:pt x="4287" y="662"/>
                </a:lnTo>
                <a:lnTo>
                  <a:pt x="4287" y="661"/>
                </a:lnTo>
                <a:lnTo>
                  <a:pt x="4287" y="658"/>
                </a:lnTo>
                <a:lnTo>
                  <a:pt x="4287" y="656"/>
                </a:lnTo>
                <a:lnTo>
                  <a:pt x="4289" y="655"/>
                </a:lnTo>
                <a:lnTo>
                  <a:pt x="4289" y="653"/>
                </a:lnTo>
                <a:lnTo>
                  <a:pt x="4290" y="651"/>
                </a:lnTo>
                <a:lnTo>
                  <a:pt x="4290" y="649"/>
                </a:lnTo>
                <a:lnTo>
                  <a:pt x="4291" y="647"/>
                </a:lnTo>
                <a:lnTo>
                  <a:pt x="4294" y="642"/>
                </a:lnTo>
                <a:lnTo>
                  <a:pt x="4291" y="635"/>
                </a:lnTo>
                <a:lnTo>
                  <a:pt x="4291" y="633"/>
                </a:lnTo>
                <a:lnTo>
                  <a:pt x="4290" y="631"/>
                </a:lnTo>
                <a:lnTo>
                  <a:pt x="4290" y="629"/>
                </a:lnTo>
                <a:lnTo>
                  <a:pt x="4290" y="628"/>
                </a:lnTo>
                <a:lnTo>
                  <a:pt x="4289" y="628"/>
                </a:lnTo>
                <a:lnTo>
                  <a:pt x="4289" y="626"/>
                </a:lnTo>
                <a:lnTo>
                  <a:pt x="4289" y="623"/>
                </a:lnTo>
                <a:lnTo>
                  <a:pt x="4289" y="620"/>
                </a:lnTo>
                <a:lnTo>
                  <a:pt x="4287" y="617"/>
                </a:lnTo>
                <a:lnTo>
                  <a:pt x="4287" y="613"/>
                </a:lnTo>
                <a:lnTo>
                  <a:pt x="4287" y="612"/>
                </a:lnTo>
                <a:lnTo>
                  <a:pt x="4285" y="612"/>
                </a:lnTo>
                <a:lnTo>
                  <a:pt x="4287" y="609"/>
                </a:lnTo>
                <a:lnTo>
                  <a:pt x="4286" y="609"/>
                </a:lnTo>
                <a:lnTo>
                  <a:pt x="4285" y="608"/>
                </a:lnTo>
                <a:lnTo>
                  <a:pt x="4285" y="607"/>
                </a:lnTo>
                <a:lnTo>
                  <a:pt x="4284" y="603"/>
                </a:lnTo>
                <a:lnTo>
                  <a:pt x="4282" y="602"/>
                </a:lnTo>
                <a:lnTo>
                  <a:pt x="4282" y="599"/>
                </a:lnTo>
                <a:lnTo>
                  <a:pt x="4281" y="597"/>
                </a:lnTo>
                <a:lnTo>
                  <a:pt x="4281" y="594"/>
                </a:lnTo>
                <a:lnTo>
                  <a:pt x="4303" y="594"/>
                </a:lnTo>
                <a:lnTo>
                  <a:pt x="4312" y="597"/>
                </a:lnTo>
                <a:lnTo>
                  <a:pt x="4316" y="597"/>
                </a:lnTo>
                <a:lnTo>
                  <a:pt x="4324" y="603"/>
                </a:lnTo>
                <a:lnTo>
                  <a:pt x="4324" y="601"/>
                </a:lnTo>
                <a:lnTo>
                  <a:pt x="4324" y="602"/>
                </a:lnTo>
                <a:lnTo>
                  <a:pt x="4325" y="603"/>
                </a:lnTo>
                <a:lnTo>
                  <a:pt x="4328" y="604"/>
                </a:lnTo>
                <a:lnTo>
                  <a:pt x="4328" y="606"/>
                </a:lnTo>
                <a:lnTo>
                  <a:pt x="4329" y="606"/>
                </a:lnTo>
                <a:lnTo>
                  <a:pt x="4330" y="607"/>
                </a:lnTo>
                <a:lnTo>
                  <a:pt x="4332" y="607"/>
                </a:lnTo>
                <a:lnTo>
                  <a:pt x="4334" y="607"/>
                </a:lnTo>
                <a:lnTo>
                  <a:pt x="4335" y="608"/>
                </a:lnTo>
                <a:lnTo>
                  <a:pt x="4339" y="608"/>
                </a:lnTo>
                <a:lnTo>
                  <a:pt x="4343" y="609"/>
                </a:lnTo>
                <a:lnTo>
                  <a:pt x="4343" y="610"/>
                </a:lnTo>
                <a:lnTo>
                  <a:pt x="4344" y="610"/>
                </a:lnTo>
                <a:lnTo>
                  <a:pt x="4345" y="609"/>
                </a:lnTo>
                <a:lnTo>
                  <a:pt x="4346" y="613"/>
                </a:lnTo>
                <a:lnTo>
                  <a:pt x="4350" y="613"/>
                </a:lnTo>
                <a:lnTo>
                  <a:pt x="4353" y="613"/>
                </a:lnTo>
                <a:lnTo>
                  <a:pt x="4355" y="614"/>
                </a:lnTo>
                <a:close/>
                <a:moveTo>
                  <a:pt x="4290" y="237"/>
                </a:moveTo>
                <a:lnTo>
                  <a:pt x="4291" y="235"/>
                </a:lnTo>
                <a:lnTo>
                  <a:pt x="4294" y="232"/>
                </a:lnTo>
                <a:lnTo>
                  <a:pt x="4295" y="230"/>
                </a:lnTo>
                <a:lnTo>
                  <a:pt x="4296" y="228"/>
                </a:lnTo>
                <a:lnTo>
                  <a:pt x="4298" y="226"/>
                </a:lnTo>
                <a:lnTo>
                  <a:pt x="4300" y="225"/>
                </a:lnTo>
                <a:lnTo>
                  <a:pt x="4301" y="223"/>
                </a:lnTo>
                <a:lnTo>
                  <a:pt x="4302" y="222"/>
                </a:lnTo>
                <a:lnTo>
                  <a:pt x="4303" y="220"/>
                </a:lnTo>
                <a:lnTo>
                  <a:pt x="4305" y="220"/>
                </a:lnTo>
                <a:lnTo>
                  <a:pt x="4306" y="219"/>
                </a:lnTo>
                <a:lnTo>
                  <a:pt x="4307" y="217"/>
                </a:lnTo>
                <a:lnTo>
                  <a:pt x="4308" y="217"/>
                </a:lnTo>
                <a:lnTo>
                  <a:pt x="4309" y="216"/>
                </a:lnTo>
                <a:lnTo>
                  <a:pt x="4309" y="219"/>
                </a:lnTo>
                <a:lnTo>
                  <a:pt x="4309" y="220"/>
                </a:lnTo>
                <a:lnTo>
                  <a:pt x="4308" y="221"/>
                </a:lnTo>
                <a:lnTo>
                  <a:pt x="4307" y="222"/>
                </a:lnTo>
                <a:lnTo>
                  <a:pt x="4306" y="223"/>
                </a:lnTo>
                <a:lnTo>
                  <a:pt x="4305" y="225"/>
                </a:lnTo>
                <a:lnTo>
                  <a:pt x="4303" y="226"/>
                </a:lnTo>
                <a:lnTo>
                  <a:pt x="4302" y="226"/>
                </a:lnTo>
                <a:lnTo>
                  <a:pt x="4301" y="227"/>
                </a:lnTo>
                <a:lnTo>
                  <a:pt x="4300" y="227"/>
                </a:lnTo>
                <a:lnTo>
                  <a:pt x="4302" y="228"/>
                </a:lnTo>
                <a:lnTo>
                  <a:pt x="4301" y="228"/>
                </a:lnTo>
                <a:lnTo>
                  <a:pt x="4300" y="230"/>
                </a:lnTo>
                <a:lnTo>
                  <a:pt x="4298" y="230"/>
                </a:lnTo>
                <a:lnTo>
                  <a:pt x="4297" y="231"/>
                </a:lnTo>
                <a:lnTo>
                  <a:pt x="4296" y="232"/>
                </a:lnTo>
                <a:lnTo>
                  <a:pt x="4295" y="235"/>
                </a:lnTo>
                <a:lnTo>
                  <a:pt x="4294" y="236"/>
                </a:lnTo>
                <a:lnTo>
                  <a:pt x="4292" y="237"/>
                </a:lnTo>
                <a:lnTo>
                  <a:pt x="4290" y="237"/>
                </a:lnTo>
                <a:lnTo>
                  <a:pt x="4290" y="238"/>
                </a:lnTo>
                <a:lnTo>
                  <a:pt x="4289" y="238"/>
                </a:lnTo>
                <a:lnTo>
                  <a:pt x="4287" y="238"/>
                </a:lnTo>
                <a:lnTo>
                  <a:pt x="4290" y="237"/>
                </a:lnTo>
                <a:close/>
                <a:moveTo>
                  <a:pt x="4285" y="241"/>
                </a:moveTo>
                <a:lnTo>
                  <a:pt x="4287" y="241"/>
                </a:lnTo>
                <a:lnTo>
                  <a:pt x="4286" y="242"/>
                </a:lnTo>
                <a:lnTo>
                  <a:pt x="4285" y="242"/>
                </a:lnTo>
                <a:lnTo>
                  <a:pt x="4284" y="242"/>
                </a:lnTo>
                <a:lnTo>
                  <a:pt x="4284" y="243"/>
                </a:lnTo>
                <a:lnTo>
                  <a:pt x="4285" y="241"/>
                </a:lnTo>
                <a:close/>
                <a:moveTo>
                  <a:pt x="4169" y="300"/>
                </a:moveTo>
                <a:lnTo>
                  <a:pt x="4171" y="300"/>
                </a:lnTo>
                <a:lnTo>
                  <a:pt x="4172" y="298"/>
                </a:lnTo>
                <a:lnTo>
                  <a:pt x="4172" y="295"/>
                </a:lnTo>
                <a:lnTo>
                  <a:pt x="4173" y="292"/>
                </a:lnTo>
                <a:lnTo>
                  <a:pt x="4173" y="290"/>
                </a:lnTo>
                <a:lnTo>
                  <a:pt x="4174" y="289"/>
                </a:lnTo>
                <a:lnTo>
                  <a:pt x="4177" y="285"/>
                </a:lnTo>
                <a:lnTo>
                  <a:pt x="4178" y="282"/>
                </a:lnTo>
                <a:lnTo>
                  <a:pt x="4178" y="281"/>
                </a:lnTo>
                <a:lnTo>
                  <a:pt x="4179" y="279"/>
                </a:lnTo>
                <a:lnTo>
                  <a:pt x="4180" y="279"/>
                </a:lnTo>
                <a:lnTo>
                  <a:pt x="4180" y="278"/>
                </a:lnTo>
                <a:lnTo>
                  <a:pt x="4182" y="276"/>
                </a:lnTo>
                <a:lnTo>
                  <a:pt x="4183" y="276"/>
                </a:lnTo>
                <a:lnTo>
                  <a:pt x="4183" y="275"/>
                </a:lnTo>
                <a:lnTo>
                  <a:pt x="4193" y="264"/>
                </a:lnTo>
                <a:lnTo>
                  <a:pt x="4193" y="263"/>
                </a:lnTo>
                <a:lnTo>
                  <a:pt x="4199" y="254"/>
                </a:lnTo>
                <a:lnTo>
                  <a:pt x="4201" y="250"/>
                </a:lnTo>
                <a:lnTo>
                  <a:pt x="4201" y="260"/>
                </a:lnTo>
                <a:lnTo>
                  <a:pt x="4200" y="263"/>
                </a:lnTo>
                <a:lnTo>
                  <a:pt x="4199" y="264"/>
                </a:lnTo>
                <a:lnTo>
                  <a:pt x="4199" y="265"/>
                </a:lnTo>
                <a:lnTo>
                  <a:pt x="4199" y="266"/>
                </a:lnTo>
                <a:lnTo>
                  <a:pt x="4196" y="273"/>
                </a:lnTo>
                <a:lnTo>
                  <a:pt x="4196" y="280"/>
                </a:lnTo>
                <a:lnTo>
                  <a:pt x="4195" y="286"/>
                </a:lnTo>
                <a:lnTo>
                  <a:pt x="4196" y="286"/>
                </a:lnTo>
                <a:lnTo>
                  <a:pt x="4196" y="287"/>
                </a:lnTo>
                <a:lnTo>
                  <a:pt x="4196" y="289"/>
                </a:lnTo>
                <a:lnTo>
                  <a:pt x="4196" y="290"/>
                </a:lnTo>
                <a:lnTo>
                  <a:pt x="4196" y="291"/>
                </a:lnTo>
                <a:lnTo>
                  <a:pt x="4196" y="292"/>
                </a:lnTo>
                <a:lnTo>
                  <a:pt x="4196" y="295"/>
                </a:lnTo>
                <a:lnTo>
                  <a:pt x="4196" y="296"/>
                </a:lnTo>
                <a:lnTo>
                  <a:pt x="4195" y="298"/>
                </a:lnTo>
                <a:lnTo>
                  <a:pt x="4195" y="300"/>
                </a:lnTo>
                <a:lnTo>
                  <a:pt x="4194" y="300"/>
                </a:lnTo>
                <a:lnTo>
                  <a:pt x="4194" y="301"/>
                </a:lnTo>
                <a:lnTo>
                  <a:pt x="4193" y="301"/>
                </a:lnTo>
                <a:lnTo>
                  <a:pt x="4191" y="302"/>
                </a:lnTo>
                <a:lnTo>
                  <a:pt x="4178" y="309"/>
                </a:lnTo>
                <a:lnTo>
                  <a:pt x="4177" y="302"/>
                </a:lnTo>
                <a:lnTo>
                  <a:pt x="4172" y="302"/>
                </a:lnTo>
                <a:lnTo>
                  <a:pt x="4173" y="302"/>
                </a:lnTo>
                <a:lnTo>
                  <a:pt x="4173" y="301"/>
                </a:lnTo>
                <a:lnTo>
                  <a:pt x="4172" y="300"/>
                </a:lnTo>
                <a:lnTo>
                  <a:pt x="4171" y="302"/>
                </a:lnTo>
                <a:lnTo>
                  <a:pt x="4169" y="301"/>
                </a:lnTo>
                <a:lnTo>
                  <a:pt x="4169" y="300"/>
                </a:lnTo>
                <a:close/>
                <a:moveTo>
                  <a:pt x="4266" y="432"/>
                </a:moveTo>
                <a:lnTo>
                  <a:pt x="4266" y="434"/>
                </a:lnTo>
                <a:lnTo>
                  <a:pt x="4268" y="434"/>
                </a:lnTo>
                <a:lnTo>
                  <a:pt x="4268" y="435"/>
                </a:lnTo>
                <a:lnTo>
                  <a:pt x="4266" y="435"/>
                </a:lnTo>
                <a:lnTo>
                  <a:pt x="4265" y="435"/>
                </a:lnTo>
                <a:lnTo>
                  <a:pt x="4264" y="435"/>
                </a:lnTo>
                <a:lnTo>
                  <a:pt x="4266" y="432"/>
                </a:lnTo>
                <a:close/>
                <a:moveTo>
                  <a:pt x="4265" y="443"/>
                </a:moveTo>
                <a:lnTo>
                  <a:pt x="4265" y="442"/>
                </a:lnTo>
                <a:lnTo>
                  <a:pt x="4266" y="441"/>
                </a:lnTo>
                <a:lnTo>
                  <a:pt x="4269" y="441"/>
                </a:lnTo>
                <a:lnTo>
                  <a:pt x="4269" y="445"/>
                </a:lnTo>
                <a:lnTo>
                  <a:pt x="4264" y="445"/>
                </a:lnTo>
                <a:lnTo>
                  <a:pt x="4265" y="443"/>
                </a:lnTo>
                <a:close/>
                <a:moveTo>
                  <a:pt x="4115" y="620"/>
                </a:moveTo>
                <a:lnTo>
                  <a:pt x="4115" y="621"/>
                </a:lnTo>
                <a:lnTo>
                  <a:pt x="4114" y="623"/>
                </a:lnTo>
                <a:lnTo>
                  <a:pt x="4114" y="624"/>
                </a:lnTo>
                <a:lnTo>
                  <a:pt x="4113" y="625"/>
                </a:lnTo>
                <a:lnTo>
                  <a:pt x="4109" y="629"/>
                </a:lnTo>
                <a:lnTo>
                  <a:pt x="4115" y="620"/>
                </a:lnTo>
                <a:close/>
                <a:moveTo>
                  <a:pt x="4092" y="658"/>
                </a:moveTo>
                <a:lnTo>
                  <a:pt x="4092" y="655"/>
                </a:lnTo>
                <a:lnTo>
                  <a:pt x="4094" y="656"/>
                </a:lnTo>
                <a:lnTo>
                  <a:pt x="4092" y="658"/>
                </a:lnTo>
                <a:close/>
                <a:moveTo>
                  <a:pt x="4234" y="656"/>
                </a:moveTo>
                <a:lnTo>
                  <a:pt x="4234" y="658"/>
                </a:lnTo>
                <a:lnTo>
                  <a:pt x="4234" y="661"/>
                </a:lnTo>
                <a:lnTo>
                  <a:pt x="4226" y="673"/>
                </a:lnTo>
                <a:lnTo>
                  <a:pt x="4225" y="673"/>
                </a:lnTo>
                <a:lnTo>
                  <a:pt x="4223" y="673"/>
                </a:lnTo>
                <a:lnTo>
                  <a:pt x="4223" y="674"/>
                </a:lnTo>
                <a:lnTo>
                  <a:pt x="4222" y="677"/>
                </a:lnTo>
                <a:lnTo>
                  <a:pt x="4221" y="678"/>
                </a:lnTo>
                <a:lnTo>
                  <a:pt x="4218" y="680"/>
                </a:lnTo>
                <a:lnTo>
                  <a:pt x="4217" y="682"/>
                </a:lnTo>
                <a:lnTo>
                  <a:pt x="4216" y="682"/>
                </a:lnTo>
                <a:lnTo>
                  <a:pt x="4216" y="683"/>
                </a:lnTo>
                <a:lnTo>
                  <a:pt x="4215" y="683"/>
                </a:lnTo>
                <a:lnTo>
                  <a:pt x="4214" y="685"/>
                </a:lnTo>
                <a:lnTo>
                  <a:pt x="4212" y="685"/>
                </a:lnTo>
                <a:lnTo>
                  <a:pt x="4212" y="687"/>
                </a:lnTo>
                <a:lnTo>
                  <a:pt x="4210" y="688"/>
                </a:lnTo>
                <a:lnTo>
                  <a:pt x="4209" y="689"/>
                </a:lnTo>
                <a:lnTo>
                  <a:pt x="4207" y="689"/>
                </a:lnTo>
                <a:lnTo>
                  <a:pt x="4206" y="690"/>
                </a:lnTo>
                <a:lnTo>
                  <a:pt x="4205" y="692"/>
                </a:lnTo>
                <a:lnTo>
                  <a:pt x="4204" y="692"/>
                </a:lnTo>
                <a:lnTo>
                  <a:pt x="4202" y="693"/>
                </a:lnTo>
                <a:lnTo>
                  <a:pt x="4200" y="693"/>
                </a:lnTo>
                <a:lnTo>
                  <a:pt x="4199" y="694"/>
                </a:lnTo>
                <a:lnTo>
                  <a:pt x="4195" y="696"/>
                </a:lnTo>
                <a:lnTo>
                  <a:pt x="4189" y="700"/>
                </a:lnTo>
                <a:lnTo>
                  <a:pt x="4188" y="700"/>
                </a:lnTo>
                <a:lnTo>
                  <a:pt x="4188" y="701"/>
                </a:lnTo>
                <a:lnTo>
                  <a:pt x="4187" y="701"/>
                </a:lnTo>
                <a:lnTo>
                  <a:pt x="4184" y="701"/>
                </a:lnTo>
                <a:lnTo>
                  <a:pt x="4183" y="703"/>
                </a:lnTo>
                <a:lnTo>
                  <a:pt x="4182" y="701"/>
                </a:lnTo>
                <a:lnTo>
                  <a:pt x="4182" y="703"/>
                </a:lnTo>
                <a:lnTo>
                  <a:pt x="4180" y="703"/>
                </a:lnTo>
                <a:lnTo>
                  <a:pt x="4180" y="704"/>
                </a:lnTo>
                <a:lnTo>
                  <a:pt x="4131" y="706"/>
                </a:lnTo>
                <a:lnTo>
                  <a:pt x="4131" y="704"/>
                </a:lnTo>
                <a:lnTo>
                  <a:pt x="4130" y="704"/>
                </a:lnTo>
                <a:lnTo>
                  <a:pt x="4129" y="703"/>
                </a:lnTo>
                <a:lnTo>
                  <a:pt x="4110" y="690"/>
                </a:lnTo>
                <a:lnTo>
                  <a:pt x="4109" y="688"/>
                </a:lnTo>
                <a:lnTo>
                  <a:pt x="4108" y="687"/>
                </a:lnTo>
                <a:lnTo>
                  <a:pt x="4108" y="685"/>
                </a:lnTo>
                <a:lnTo>
                  <a:pt x="4109" y="684"/>
                </a:lnTo>
                <a:lnTo>
                  <a:pt x="4107" y="684"/>
                </a:lnTo>
                <a:lnTo>
                  <a:pt x="4105" y="683"/>
                </a:lnTo>
                <a:lnTo>
                  <a:pt x="4104" y="682"/>
                </a:lnTo>
                <a:lnTo>
                  <a:pt x="4103" y="680"/>
                </a:lnTo>
                <a:lnTo>
                  <a:pt x="4103" y="679"/>
                </a:lnTo>
                <a:lnTo>
                  <a:pt x="4103" y="678"/>
                </a:lnTo>
                <a:lnTo>
                  <a:pt x="4102" y="677"/>
                </a:lnTo>
                <a:lnTo>
                  <a:pt x="4100" y="676"/>
                </a:lnTo>
                <a:lnTo>
                  <a:pt x="4099" y="674"/>
                </a:lnTo>
                <a:lnTo>
                  <a:pt x="4100" y="674"/>
                </a:lnTo>
                <a:lnTo>
                  <a:pt x="4098" y="673"/>
                </a:lnTo>
                <a:lnTo>
                  <a:pt x="4098" y="664"/>
                </a:lnTo>
                <a:lnTo>
                  <a:pt x="4098" y="658"/>
                </a:lnTo>
                <a:lnTo>
                  <a:pt x="4099" y="653"/>
                </a:lnTo>
                <a:lnTo>
                  <a:pt x="4099" y="649"/>
                </a:lnTo>
                <a:lnTo>
                  <a:pt x="4100" y="645"/>
                </a:lnTo>
                <a:lnTo>
                  <a:pt x="4100" y="641"/>
                </a:lnTo>
                <a:lnTo>
                  <a:pt x="4102" y="639"/>
                </a:lnTo>
                <a:lnTo>
                  <a:pt x="4103" y="636"/>
                </a:lnTo>
                <a:lnTo>
                  <a:pt x="4105" y="635"/>
                </a:lnTo>
                <a:lnTo>
                  <a:pt x="4105" y="634"/>
                </a:lnTo>
                <a:lnTo>
                  <a:pt x="4105" y="633"/>
                </a:lnTo>
                <a:lnTo>
                  <a:pt x="4105" y="631"/>
                </a:lnTo>
                <a:lnTo>
                  <a:pt x="4110" y="631"/>
                </a:lnTo>
                <a:lnTo>
                  <a:pt x="4110" y="629"/>
                </a:lnTo>
                <a:lnTo>
                  <a:pt x="4113" y="629"/>
                </a:lnTo>
                <a:lnTo>
                  <a:pt x="4114" y="629"/>
                </a:lnTo>
                <a:lnTo>
                  <a:pt x="4115" y="629"/>
                </a:lnTo>
                <a:lnTo>
                  <a:pt x="4116" y="629"/>
                </a:lnTo>
                <a:lnTo>
                  <a:pt x="4118" y="628"/>
                </a:lnTo>
                <a:lnTo>
                  <a:pt x="4119" y="628"/>
                </a:lnTo>
                <a:lnTo>
                  <a:pt x="4120" y="628"/>
                </a:lnTo>
                <a:lnTo>
                  <a:pt x="4120" y="626"/>
                </a:lnTo>
                <a:lnTo>
                  <a:pt x="4121" y="626"/>
                </a:lnTo>
                <a:lnTo>
                  <a:pt x="4121" y="620"/>
                </a:lnTo>
                <a:lnTo>
                  <a:pt x="4123" y="620"/>
                </a:lnTo>
                <a:lnTo>
                  <a:pt x="4124" y="620"/>
                </a:lnTo>
                <a:lnTo>
                  <a:pt x="4125" y="620"/>
                </a:lnTo>
                <a:lnTo>
                  <a:pt x="4125" y="619"/>
                </a:lnTo>
                <a:lnTo>
                  <a:pt x="4126" y="619"/>
                </a:lnTo>
                <a:lnTo>
                  <a:pt x="4126" y="618"/>
                </a:lnTo>
                <a:lnTo>
                  <a:pt x="4127" y="617"/>
                </a:lnTo>
                <a:lnTo>
                  <a:pt x="4125" y="618"/>
                </a:lnTo>
                <a:lnTo>
                  <a:pt x="4124" y="618"/>
                </a:lnTo>
                <a:lnTo>
                  <a:pt x="4123" y="618"/>
                </a:lnTo>
                <a:lnTo>
                  <a:pt x="4121" y="619"/>
                </a:lnTo>
                <a:lnTo>
                  <a:pt x="4120" y="619"/>
                </a:lnTo>
                <a:lnTo>
                  <a:pt x="4119" y="619"/>
                </a:lnTo>
                <a:lnTo>
                  <a:pt x="4118" y="619"/>
                </a:lnTo>
                <a:lnTo>
                  <a:pt x="4118" y="617"/>
                </a:lnTo>
                <a:lnTo>
                  <a:pt x="4119" y="615"/>
                </a:lnTo>
                <a:lnTo>
                  <a:pt x="4119" y="613"/>
                </a:lnTo>
                <a:lnTo>
                  <a:pt x="4125" y="612"/>
                </a:lnTo>
                <a:lnTo>
                  <a:pt x="4124" y="613"/>
                </a:lnTo>
                <a:lnTo>
                  <a:pt x="4124" y="614"/>
                </a:lnTo>
                <a:lnTo>
                  <a:pt x="4123" y="614"/>
                </a:lnTo>
                <a:lnTo>
                  <a:pt x="4121" y="615"/>
                </a:lnTo>
                <a:lnTo>
                  <a:pt x="4123" y="614"/>
                </a:lnTo>
                <a:lnTo>
                  <a:pt x="4124" y="614"/>
                </a:lnTo>
                <a:lnTo>
                  <a:pt x="4125" y="614"/>
                </a:lnTo>
                <a:lnTo>
                  <a:pt x="4125" y="613"/>
                </a:lnTo>
                <a:lnTo>
                  <a:pt x="4126" y="613"/>
                </a:lnTo>
                <a:lnTo>
                  <a:pt x="4126" y="612"/>
                </a:lnTo>
                <a:lnTo>
                  <a:pt x="4127" y="612"/>
                </a:lnTo>
                <a:lnTo>
                  <a:pt x="4127" y="610"/>
                </a:lnTo>
                <a:lnTo>
                  <a:pt x="4127" y="609"/>
                </a:lnTo>
                <a:lnTo>
                  <a:pt x="4129" y="609"/>
                </a:lnTo>
                <a:lnTo>
                  <a:pt x="4130" y="609"/>
                </a:lnTo>
                <a:lnTo>
                  <a:pt x="4131" y="609"/>
                </a:lnTo>
                <a:lnTo>
                  <a:pt x="4131" y="608"/>
                </a:lnTo>
                <a:lnTo>
                  <a:pt x="4132" y="608"/>
                </a:lnTo>
                <a:lnTo>
                  <a:pt x="4132" y="607"/>
                </a:lnTo>
                <a:lnTo>
                  <a:pt x="4134" y="607"/>
                </a:lnTo>
                <a:lnTo>
                  <a:pt x="4137" y="607"/>
                </a:lnTo>
                <a:lnTo>
                  <a:pt x="4137" y="613"/>
                </a:lnTo>
                <a:lnTo>
                  <a:pt x="4139" y="610"/>
                </a:lnTo>
                <a:lnTo>
                  <a:pt x="4139" y="609"/>
                </a:lnTo>
                <a:lnTo>
                  <a:pt x="4140" y="608"/>
                </a:lnTo>
                <a:lnTo>
                  <a:pt x="4140" y="607"/>
                </a:lnTo>
                <a:lnTo>
                  <a:pt x="4141" y="612"/>
                </a:lnTo>
                <a:lnTo>
                  <a:pt x="4141" y="609"/>
                </a:lnTo>
                <a:lnTo>
                  <a:pt x="4148" y="612"/>
                </a:lnTo>
                <a:lnTo>
                  <a:pt x="4178" y="599"/>
                </a:lnTo>
                <a:lnTo>
                  <a:pt x="4189" y="597"/>
                </a:lnTo>
                <a:lnTo>
                  <a:pt x="4190" y="598"/>
                </a:lnTo>
                <a:lnTo>
                  <a:pt x="4191" y="598"/>
                </a:lnTo>
                <a:lnTo>
                  <a:pt x="4193" y="599"/>
                </a:lnTo>
                <a:lnTo>
                  <a:pt x="4195" y="599"/>
                </a:lnTo>
                <a:lnTo>
                  <a:pt x="4196" y="599"/>
                </a:lnTo>
                <a:lnTo>
                  <a:pt x="4199" y="601"/>
                </a:lnTo>
                <a:lnTo>
                  <a:pt x="4200" y="601"/>
                </a:lnTo>
                <a:lnTo>
                  <a:pt x="4201" y="601"/>
                </a:lnTo>
                <a:lnTo>
                  <a:pt x="4202" y="601"/>
                </a:lnTo>
                <a:lnTo>
                  <a:pt x="4205" y="601"/>
                </a:lnTo>
                <a:lnTo>
                  <a:pt x="4207" y="602"/>
                </a:lnTo>
                <a:lnTo>
                  <a:pt x="4209" y="603"/>
                </a:lnTo>
                <a:lnTo>
                  <a:pt x="4210" y="604"/>
                </a:lnTo>
                <a:lnTo>
                  <a:pt x="4211" y="606"/>
                </a:lnTo>
                <a:lnTo>
                  <a:pt x="4215" y="608"/>
                </a:lnTo>
                <a:lnTo>
                  <a:pt x="4217" y="612"/>
                </a:lnTo>
                <a:lnTo>
                  <a:pt x="4220" y="614"/>
                </a:lnTo>
                <a:lnTo>
                  <a:pt x="4221" y="617"/>
                </a:lnTo>
                <a:lnTo>
                  <a:pt x="4226" y="621"/>
                </a:lnTo>
                <a:lnTo>
                  <a:pt x="4230" y="626"/>
                </a:lnTo>
                <a:lnTo>
                  <a:pt x="4232" y="631"/>
                </a:lnTo>
                <a:lnTo>
                  <a:pt x="4233" y="636"/>
                </a:lnTo>
                <a:lnTo>
                  <a:pt x="4233" y="639"/>
                </a:lnTo>
                <a:lnTo>
                  <a:pt x="4233" y="641"/>
                </a:lnTo>
                <a:lnTo>
                  <a:pt x="4233" y="642"/>
                </a:lnTo>
                <a:lnTo>
                  <a:pt x="4234" y="645"/>
                </a:lnTo>
                <a:lnTo>
                  <a:pt x="4234" y="646"/>
                </a:lnTo>
                <a:lnTo>
                  <a:pt x="4234" y="647"/>
                </a:lnTo>
                <a:lnTo>
                  <a:pt x="4234" y="649"/>
                </a:lnTo>
                <a:lnTo>
                  <a:pt x="4234" y="651"/>
                </a:lnTo>
                <a:lnTo>
                  <a:pt x="4234" y="652"/>
                </a:lnTo>
                <a:lnTo>
                  <a:pt x="4234" y="656"/>
                </a:lnTo>
                <a:close/>
                <a:moveTo>
                  <a:pt x="4119" y="635"/>
                </a:moveTo>
                <a:lnTo>
                  <a:pt x="4125" y="635"/>
                </a:lnTo>
                <a:lnTo>
                  <a:pt x="4124" y="635"/>
                </a:lnTo>
                <a:lnTo>
                  <a:pt x="4124" y="636"/>
                </a:lnTo>
                <a:lnTo>
                  <a:pt x="4123" y="636"/>
                </a:lnTo>
                <a:lnTo>
                  <a:pt x="4121" y="636"/>
                </a:lnTo>
                <a:lnTo>
                  <a:pt x="4119" y="635"/>
                </a:lnTo>
                <a:close/>
                <a:moveTo>
                  <a:pt x="4119" y="639"/>
                </a:moveTo>
                <a:lnTo>
                  <a:pt x="4121" y="636"/>
                </a:lnTo>
                <a:lnTo>
                  <a:pt x="4121" y="637"/>
                </a:lnTo>
                <a:lnTo>
                  <a:pt x="4121" y="639"/>
                </a:lnTo>
                <a:lnTo>
                  <a:pt x="4120" y="639"/>
                </a:lnTo>
                <a:lnTo>
                  <a:pt x="4119" y="639"/>
                </a:lnTo>
                <a:lnTo>
                  <a:pt x="4120" y="639"/>
                </a:lnTo>
                <a:lnTo>
                  <a:pt x="4120" y="640"/>
                </a:lnTo>
                <a:lnTo>
                  <a:pt x="4119" y="641"/>
                </a:lnTo>
                <a:lnTo>
                  <a:pt x="4118" y="642"/>
                </a:lnTo>
                <a:lnTo>
                  <a:pt x="4116" y="641"/>
                </a:lnTo>
                <a:lnTo>
                  <a:pt x="4115" y="641"/>
                </a:lnTo>
                <a:lnTo>
                  <a:pt x="4115" y="639"/>
                </a:lnTo>
                <a:lnTo>
                  <a:pt x="4116" y="639"/>
                </a:lnTo>
                <a:lnTo>
                  <a:pt x="4118" y="639"/>
                </a:lnTo>
                <a:lnTo>
                  <a:pt x="4119" y="639"/>
                </a:lnTo>
                <a:close/>
                <a:moveTo>
                  <a:pt x="4110" y="649"/>
                </a:moveTo>
                <a:lnTo>
                  <a:pt x="4113" y="649"/>
                </a:lnTo>
                <a:lnTo>
                  <a:pt x="4111" y="651"/>
                </a:lnTo>
                <a:lnTo>
                  <a:pt x="4110" y="653"/>
                </a:lnTo>
                <a:lnTo>
                  <a:pt x="4110" y="655"/>
                </a:lnTo>
                <a:lnTo>
                  <a:pt x="4109" y="656"/>
                </a:lnTo>
                <a:lnTo>
                  <a:pt x="4108" y="657"/>
                </a:lnTo>
                <a:lnTo>
                  <a:pt x="4108" y="658"/>
                </a:lnTo>
                <a:lnTo>
                  <a:pt x="4108" y="660"/>
                </a:lnTo>
                <a:lnTo>
                  <a:pt x="4107" y="661"/>
                </a:lnTo>
                <a:lnTo>
                  <a:pt x="4107" y="657"/>
                </a:lnTo>
                <a:lnTo>
                  <a:pt x="4105" y="655"/>
                </a:lnTo>
                <a:lnTo>
                  <a:pt x="4107" y="652"/>
                </a:lnTo>
                <a:lnTo>
                  <a:pt x="4107" y="651"/>
                </a:lnTo>
                <a:lnTo>
                  <a:pt x="4108" y="650"/>
                </a:lnTo>
                <a:lnTo>
                  <a:pt x="4109" y="650"/>
                </a:lnTo>
                <a:lnTo>
                  <a:pt x="4110" y="649"/>
                </a:lnTo>
                <a:close/>
                <a:moveTo>
                  <a:pt x="4302" y="447"/>
                </a:moveTo>
                <a:lnTo>
                  <a:pt x="4303" y="448"/>
                </a:lnTo>
                <a:lnTo>
                  <a:pt x="4306" y="451"/>
                </a:lnTo>
                <a:lnTo>
                  <a:pt x="4305" y="451"/>
                </a:lnTo>
                <a:lnTo>
                  <a:pt x="4303" y="450"/>
                </a:lnTo>
                <a:lnTo>
                  <a:pt x="4301" y="450"/>
                </a:lnTo>
                <a:lnTo>
                  <a:pt x="4301" y="448"/>
                </a:lnTo>
                <a:lnTo>
                  <a:pt x="4300" y="448"/>
                </a:lnTo>
                <a:lnTo>
                  <a:pt x="4297" y="448"/>
                </a:lnTo>
                <a:lnTo>
                  <a:pt x="4297" y="446"/>
                </a:lnTo>
                <a:lnTo>
                  <a:pt x="4300" y="446"/>
                </a:lnTo>
                <a:lnTo>
                  <a:pt x="4301" y="447"/>
                </a:lnTo>
                <a:lnTo>
                  <a:pt x="4302" y="447"/>
                </a:lnTo>
                <a:close/>
                <a:moveTo>
                  <a:pt x="4324" y="445"/>
                </a:moveTo>
                <a:lnTo>
                  <a:pt x="4324" y="443"/>
                </a:lnTo>
                <a:lnTo>
                  <a:pt x="4314" y="445"/>
                </a:lnTo>
                <a:lnTo>
                  <a:pt x="4316" y="445"/>
                </a:lnTo>
                <a:lnTo>
                  <a:pt x="4317" y="443"/>
                </a:lnTo>
                <a:lnTo>
                  <a:pt x="4318" y="443"/>
                </a:lnTo>
                <a:lnTo>
                  <a:pt x="4314" y="438"/>
                </a:lnTo>
                <a:lnTo>
                  <a:pt x="4314" y="440"/>
                </a:lnTo>
                <a:lnTo>
                  <a:pt x="4316" y="440"/>
                </a:lnTo>
                <a:lnTo>
                  <a:pt x="4317" y="438"/>
                </a:lnTo>
                <a:lnTo>
                  <a:pt x="4318" y="437"/>
                </a:lnTo>
                <a:lnTo>
                  <a:pt x="4328" y="441"/>
                </a:lnTo>
                <a:lnTo>
                  <a:pt x="4324" y="445"/>
                </a:lnTo>
                <a:close/>
                <a:moveTo>
                  <a:pt x="4332" y="435"/>
                </a:moveTo>
                <a:lnTo>
                  <a:pt x="4333" y="436"/>
                </a:lnTo>
                <a:lnTo>
                  <a:pt x="4334" y="437"/>
                </a:lnTo>
                <a:lnTo>
                  <a:pt x="4333" y="437"/>
                </a:lnTo>
                <a:lnTo>
                  <a:pt x="4330" y="443"/>
                </a:lnTo>
                <a:lnTo>
                  <a:pt x="4330" y="435"/>
                </a:lnTo>
                <a:lnTo>
                  <a:pt x="4332" y="435"/>
                </a:lnTo>
                <a:close/>
                <a:moveTo>
                  <a:pt x="4262" y="316"/>
                </a:moveTo>
                <a:lnTo>
                  <a:pt x="4262" y="316"/>
                </a:lnTo>
                <a:lnTo>
                  <a:pt x="4262" y="317"/>
                </a:lnTo>
                <a:lnTo>
                  <a:pt x="4263" y="318"/>
                </a:lnTo>
                <a:lnTo>
                  <a:pt x="4260" y="316"/>
                </a:lnTo>
                <a:lnTo>
                  <a:pt x="4263" y="312"/>
                </a:lnTo>
                <a:lnTo>
                  <a:pt x="4266" y="314"/>
                </a:lnTo>
                <a:lnTo>
                  <a:pt x="4265" y="314"/>
                </a:lnTo>
                <a:lnTo>
                  <a:pt x="4264" y="314"/>
                </a:lnTo>
                <a:lnTo>
                  <a:pt x="4263" y="314"/>
                </a:lnTo>
                <a:lnTo>
                  <a:pt x="4262" y="316"/>
                </a:lnTo>
                <a:close/>
                <a:moveTo>
                  <a:pt x="4070" y="610"/>
                </a:moveTo>
                <a:lnTo>
                  <a:pt x="4070" y="610"/>
                </a:lnTo>
                <a:lnTo>
                  <a:pt x="4068" y="610"/>
                </a:lnTo>
                <a:lnTo>
                  <a:pt x="4070" y="609"/>
                </a:lnTo>
                <a:lnTo>
                  <a:pt x="4071" y="609"/>
                </a:lnTo>
                <a:lnTo>
                  <a:pt x="4072" y="609"/>
                </a:lnTo>
                <a:lnTo>
                  <a:pt x="4071" y="609"/>
                </a:lnTo>
                <a:lnTo>
                  <a:pt x="4070" y="610"/>
                </a:lnTo>
                <a:close/>
                <a:moveTo>
                  <a:pt x="3310" y="749"/>
                </a:moveTo>
                <a:lnTo>
                  <a:pt x="3328" y="763"/>
                </a:lnTo>
                <a:lnTo>
                  <a:pt x="3340" y="769"/>
                </a:lnTo>
                <a:lnTo>
                  <a:pt x="3343" y="770"/>
                </a:lnTo>
                <a:lnTo>
                  <a:pt x="3345" y="770"/>
                </a:lnTo>
                <a:lnTo>
                  <a:pt x="3346" y="770"/>
                </a:lnTo>
                <a:lnTo>
                  <a:pt x="3349" y="771"/>
                </a:lnTo>
                <a:lnTo>
                  <a:pt x="3348" y="771"/>
                </a:lnTo>
                <a:lnTo>
                  <a:pt x="3349" y="771"/>
                </a:lnTo>
                <a:lnTo>
                  <a:pt x="3351" y="773"/>
                </a:lnTo>
                <a:lnTo>
                  <a:pt x="3371" y="773"/>
                </a:lnTo>
                <a:lnTo>
                  <a:pt x="3374" y="773"/>
                </a:lnTo>
                <a:lnTo>
                  <a:pt x="3375" y="773"/>
                </a:lnTo>
                <a:lnTo>
                  <a:pt x="3377" y="771"/>
                </a:lnTo>
                <a:lnTo>
                  <a:pt x="3380" y="771"/>
                </a:lnTo>
                <a:lnTo>
                  <a:pt x="3388" y="759"/>
                </a:lnTo>
                <a:lnTo>
                  <a:pt x="3390" y="750"/>
                </a:lnTo>
                <a:lnTo>
                  <a:pt x="3390" y="746"/>
                </a:lnTo>
                <a:lnTo>
                  <a:pt x="3388" y="735"/>
                </a:lnTo>
                <a:lnTo>
                  <a:pt x="3387" y="733"/>
                </a:lnTo>
                <a:lnTo>
                  <a:pt x="3387" y="731"/>
                </a:lnTo>
                <a:lnTo>
                  <a:pt x="3386" y="730"/>
                </a:lnTo>
                <a:lnTo>
                  <a:pt x="3383" y="727"/>
                </a:lnTo>
                <a:lnTo>
                  <a:pt x="3376" y="717"/>
                </a:lnTo>
                <a:lnTo>
                  <a:pt x="3376" y="715"/>
                </a:lnTo>
                <a:lnTo>
                  <a:pt x="3356" y="698"/>
                </a:lnTo>
                <a:lnTo>
                  <a:pt x="3355" y="696"/>
                </a:lnTo>
                <a:lnTo>
                  <a:pt x="3355" y="695"/>
                </a:lnTo>
                <a:lnTo>
                  <a:pt x="3327" y="679"/>
                </a:lnTo>
                <a:lnTo>
                  <a:pt x="3327" y="672"/>
                </a:lnTo>
                <a:lnTo>
                  <a:pt x="3327" y="671"/>
                </a:lnTo>
                <a:lnTo>
                  <a:pt x="3328" y="668"/>
                </a:lnTo>
                <a:lnTo>
                  <a:pt x="3329" y="667"/>
                </a:lnTo>
                <a:lnTo>
                  <a:pt x="3331" y="663"/>
                </a:lnTo>
                <a:lnTo>
                  <a:pt x="3333" y="653"/>
                </a:lnTo>
                <a:lnTo>
                  <a:pt x="3333" y="626"/>
                </a:lnTo>
                <a:lnTo>
                  <a:pt x="3334" y="619"/>
                </a:lnTo>
                <a:lnTo>
                  <a:pt x="3333" y="569"/>
                </a:lnTo>
                <a:lnTo>
                  <a:pt x="3334" y="543"/>
                </a:lnTo>
                <a:lnTo>
                  <a:pt x="3334" y="542"/>
                </a:lnTo>
                <a:lnTo>
                  <a:pt x="3334" y="540"/>
                </a:lnTo>
                <a:lnTo>
                  <a:pt x="3335" y="540"/>
                </a:lnTo>
                <a:lnTo>
                  <a:pt x="3335" y="539"/>
                </a:lnTo>
                <a:lnTo>
                  <a:pt x="3335" y="538"/>
                </a:lnTo>
                <a:lnTo>
                  <a:pt x="3337" y="537"/>
                </a:lnTo>
                <a:lnTo>
                  <a:pt x="3337" y="534"/>
                </a:lnTo>
                <a:lnTo>
                  <a:pt x="3337" y="533"/>
                </a:lnTo>
                <a:lnTo>
                  <a:pt x="3335" y="533"/>
                </a:lnTo>
                <a:lnTo>
                  <a:pt x="3334" y="533"/>
                </a:lnTo>
                <a:lnTo>
                  <a:pt x="3335" y="533"/>
                </a:lnTo>
                <a:lnTo>
                  <a:pt x="3335" y="532"/>
                </a:lnTo>
                <a:lnTo>
                  <a:pt x="3337" y="532"/>
                </a:lnTo>
                <a:lnTo>
                  <a:pt x="3339" y="531"/>
                </a:lnTo>
                <a:lnTo>
                  <a:pt x="3339" y="523"/>
                </a:lnTo>
                <a:lnTo>
                  <a:pt x="3340" y="523"/>
                </a:lnTo>
                <a:lnTo>
                  <a:pt x="3340" y="521"/>
                </a:lnTo>
                <a:lnTo>
                  <a:pt x="3340" y="520"/>
                </a:lnTo>
                <a:lnTo>
                  <a:pt x="3340" y="516"/>
                </a:lnTo>
                <a:lnTo>
                  <a:pt x="3340" y="513"/>
                </a:lnTo>
                <a:lnTo>
                  <a:pt x="3340" y="511"/>
                </a:lnTo>
                <a:lnTo>
                  <a:pt x="3342" y="508"/>
                </a:lnTo>
                <a:lnTo>
                  <a:pt x="3342" y="507"/>
                </a:lnTo>
                <a:lnTo>
                  <a:pt x="3342" y="506"/>
                </a:lnTo>
                <a:lnTo>
                  <a:pt x="3343" y="505"/>
                </a:lnTo>
                <a:lnTo>
                  <a:pt x="3343" y="502"/>
                </a:lnTo>
                <a:lnTo>
                  <a:pt x="3343" y="500"/>
                </a:lnTo>
                <a:lnTo>
                  <a:pt x="3344" y="499"/>
                </a:lnTo>
                <a:lnTo>
                  <a:pt x="3345" y="497"/>
                </a:lnTo>
                <a:lnTo>
                  <a:pt x="3345" y="496"/>
                </a:lnTo>
                <a:lnTo>
                  <a:pt x="3346" y="491"/>
                </a:lnTo>
                <a:lnTo>
                  <a:pt x="3349" y="490"/>
                </a:lnTo>
                <a:lnTo>
                  <a:pt x="3350" y="488"/>
                </a:lnTo>
                <a:lnTo>
                  <a:pt x="3351" y="485"/>
                </a:lnTo>
                <a:lnTo>
                  <a:pt x="3353" y="484"/>
                </a:lnTo>
                <a:lnTo>
                  <a:pt x="3359" y="474"/>
                </a:lnTo>
                <a:lnTo>
                  <a:pt x="3361" y="472"/>
                </a:lnTo>
                <a:lnTo>
                  <a:pt x="3361" y="469"/>
                </a:lnTo>
                <a:lnTo>
                  <a:pt x="3361" y="467"/>
                </a:lnTo>
                <a:lnTo>
                  <a:pt x="3362" y="464"/>
                </a:lnTo>
                <a:lnTo>
                  <a:pt x="3364" y="463"/>
                </a:lnTo>
                <a:lnTo>
                  <a:pt x="3364" y="459"/>
                </a:lnTo>
                <a:lnTo>
                  <a:pt x="3365" y="456"/>
                </a:lnTo>
                <a:lnTo>
                  <a:pt x="3365" y="454"/>
                </a:lnTo>
                <a:lnTo>
                  <a:pt x="3365" y="452"/>
                </a:lnTo>
                <a:lnTo>
                  <a:pt x="3365" y="448"/>
                </a:lnTo>
                <a:lnTo>
                  <a:pt x="3365" y="446"/>
                </a:lnTo>
                <a:lnTo>
                  <a:pt x="3365" y="442"/>
                </a:lnTo>
                <a:lnTo>
                  <a:pt x="3365" y="441"/>
                </a:lnTo>
                <a:lnTo>
                  <a:pt x="3365" y="440"/>
                </a:lnTo>
                <a:lnTo>
                  <a:pt x="3364" y="437"/>
                </a:lnTo>
                <a:lnTo>
                  <a:pt x="3364" y="436"/>
                </a:lnTo>
                <a:lnTo>
                  <a:pt x="3364" y="435"/>
                </a:lnTo>
                <a:lnTo>
                  <a:pt x="3361" y="432"/>
                </a:lnTo>
                <a:lnTo>
                  <a:pt x="3361" y="414"/>
                </a:lnTo>
                <a:lnTo>
                  <a:pt x="3360" y="413"/>
                </a:lnTo>
                <a:lnTo>
                  <a:pt x="3359" y="413"/>
                </a:lnTo>
                <a:lnTo>
                  <a:pt x="3356" y="413"/>
                </a:lnTo>
                <a:lnTo>
                  <a:pt x="3355" y="408"/>
                </a:lnTo>
                <a:lnTo>
                  <a:pt x="3354" y="405"/>
                </a:lnTo>
                <a:lnTo>
                  <a:pt x="3354" y="404"/>
                </a:lnTo>
                <a:lnTo>
                  <a:pt x="3353" y="403"/>
                </a:lnTo>
                <a:lnTo>
                  <a:pt x="3353" y="402"/>
                </a:lnTo>
                <a:lnTo>
                  <a:pt x="3351" y="400"/>
                </a:lnTo>
                <a:lnTo>
                  <a:pt x="3337" y="387"/>
                </a:lnTo>
                <a:lnTo>
                  <a:pt x="3321" y="378"/>
                </a:lnTo>
                <a:lnTo>
                  <a:pt x="3321" y="377"/>
                </a:lnTo>
                <a:lnTo>
                  <a:pt x="3319" y="377"/>
                </a:lnTo>
                <a:lnTo>
                  <a:pt x="3318" y="376"/>
                </a:lnTo>
                <a:lnTo>
                  <a:pt x="3303" y="376"/>
                </a:lnTo>
                <a:lnTo>
                  <a:pt x="3299" y="377"/>
                </a:lnTo>
                <a:lnTo>
                  <a:pt x="3294" y="380"/>
                </a:lnTo>
                <a:lnTo>
                  <a:pt x="3290" y="382"/>
                </a:lnTo>
                <a:lnTo>
                  <a:pt x="3285" y="384"/>
                </a:lnTo>
                <a:lnTo>
                  <a:pt x="3284" y="387"/>
                </a:lnTo>
                <a:lnTo>
                  <a:pt x="3281" y="387"/>
                </a:lnTo>
                <a:lnTo>
                  <a:pt x="3280" y="387"/>
                </a:lnTo>
                <a:lnTo>
                  <a:pt x="3279" y="388"/>
                </a:lnTo>
                <a:lnTo>
                  <a:pt x="3278" y="389"/>
                </a:lnTo>
                <a:lnTo>
                  <a:pt x="3278" y="391"/>
                </a:lnTo>
                <a:lnTo>
                  <a:pt x="3273" y="393"/>
                </a:lnTo>
                <a:lnTo>
                  <a:pt x="3271" y="394"/>
                </a:lnTo>
                <a:lnTo>
                  <a:pt x="3270" y="394"/>
                </a:lnTo>
                <a:lnTo>
                  <a:pt x="3269" y="395"/>
                </a:lnTo>
                <a:lnTo>
                  <a:pt x="3268" y="395"/>
                </a:lnTo>
                <a:lnTo>
                  <a:pt x="3267" y="397"/>
                </a:lnTo>
                <a:lnTo>
                  <a:pt x="3265" y="398"/>
                </a:lnTo>
                <a:lnTo>
                  <a:pt x="3264" y="398"/>
                </a:lnTo>
                <a:lnTo>
                  <a:pt x="3263" y="399"/>
                </a:lnTo>
                <a:lnTo>
                  <a:pt x="3262" y="399"/>
                </a:lnTo>
                <a:lnTo>
                  <a:pt x="3260" y="400"/>
                </a:lnTo>
                <a:lnTo>
                  <a:pt x="3263" y="400"/>
                </a:lnTo>
                <a:lnTo>
                  <a:pt x="3259" y="403"/>
                </a:lnTo>
                <a:lnTo>
                  <a:pt x="3257" y="404"/>
                </a:lnTo>
                <a:lnTo>
                  <a:pt x="3255" y="405"/>
                </a:lnTo>
                <a:lnTo>
                  <a:pt x="3254" y="407"/>
                </a:lnTo>
                <a:lnTo>
                  <a:pt x="3253" y="407"/>
                </a:lnTo>
                <a:lnTo>
                  <a:pt x="3252" y="408"/>
                </a:lnTo>
                <a:lnTo>
                  <a:pt x="3251" y="409"/>
                </a:lnTo>
                <a:lnTo>
                  <a:pt x="3248" y="413"/>
                </a:lnTo>
                <a:lnTo>
                  <a:pt x="3246" y="413"/>
                </a:lnTo>
                <a:lnTo>
                  <a:pt x="3246" y="414"/>
                </a:lnTo>
                <a:lnTo>
                  <a:pt x="3217" y="448"/>
                </a:lnTo>
                <a:lnTo>
                  <a:pt x="3214" y="452"/>
                </a:lnTo>
                <a:lnTo>
                  <a:pt x="3214" y="454"/>
                </a:lnTo>
                <a:lnTo>
                  <a:pt x="3210" y="458"/>
                </a:lnTo>
                <a:lnTo>
                  <a:pt x="3210" y="459"/>
                </a:lnTo>
                <a:lnTo>
                  <a:pt x="3208" y="458"/>
                </a:lnTo>
                <a:lnTo>
                  <a:pt x="3208" y="459"/>
                </a:lnTo>
                <a:lnTo>
                  <a:pt x="3206" y="459"/>
                </a:lnTo>
                <a:lnTo>
                  <a:pt x="3206" y="461"/>
                </a:lnTo>
                <a:lnTo>
                  <a:pt x="3205" y="462"/>
                </a:lnTo>
                <a:lnTo>
                  <a:pt x="3177" y="494"/>
                </a:lnTo>
                <a:lnTo>
                  <a:pt x="3174" y="481"/>
                </a:lnTo>
                <a:lnTo>
                  <a:pt x="3174" y="474"/>
                </a:lnTo>
                <a:lnTo>
                  <a:pt x="3177" y="472"/>
                </a:lnTo>
                <a:lnTo>
                  <a:pt x="3179" y="454"/>
                </a:lnTo>
                <a:lnTo>
                  <a:pt x="3179" y="452"/>
                </a:lnTo>
                <a:lnTo>
                  <a:pt x="3180" y="451"/>
                </a:lnTo>
                <a:lnTo>
                  <a:pt x="3180" y="450"/>
                </a:lnTo>
                <a:lnTo>
                  <a:pt x="3180" y="448"/>
                </a:lnTo>
                <a:lnTo>
                  <a:pt x="3184" y="436"/>
                </a:lnTo>
                <a:lnTo>
                  <a:pt x="3189" y="436"/>
                </a:lnTo>
                <a:lnTo>
                  <a:pt x="3192" y="432"/>
                </a:lnTo>
                <a:lnTo>
                  <a:pt x="3201" y="426"/>
                </a:lnTo>
                <a:lnTo>
                  <a:pt x="3200" y="426"/>
                </a:lnTo>
                <a:lnTo>
                  <a:pt x="3200" y="425"/>
                </a:lnTo>
                <a:lnTo>
                  <a:pt x="3201" y="425"/>
                </a:lnTo>
                <a:lnTo>
                  <a:pt x="3203" y="424"/>
                </a:lnTo>
                <a:lnTo>
                  <a:pt x="3210" y="416"/>
                </a:lnTo>
                <a:lnTo>
                  <a:pt x="3211" y="416"/>
                </a:lnTo>
                <a:lnTo>
                  <a:pt x="3211" y="414"/>
                </a:lnTo>
                <a:lnTo>
                  <a:pt x="3217" y="410"/>
                </a:lnTo>
                <a:lnTo>
                  <a:pt x="3219" y="410"/>
                </a:lnTo>
                <a:lnTo>
                  <a:pt x="3219" y="409"/>
                </a:lnTo>
                <a:lnTo>
                  <a:pt x="3219" y="408"/>
                </a:lnTo>
                <a:lnTo>
                  <a:pt x="3219" y="407"/>
                </a:lnTo>
                <a:lnTo>
                  <a:pt x="3220" y="407"/>
                </a:lnTo>
                <a:lnTo>
                  <a:pt x="3220" y="405"/>
                </a:lnTo>
                <a:lnTo>
                  <a:pt x="3220" y="404"/>
                </a:lnTo>
                <a:lnTo>
                  <a:pt x="3227" y="397"/>
                </a:lnTo>
                <a:lnTo>
                  <a:pt x="3227" y="395"/>
                </a:lnTo>
                <a:lnTo>
                  <a:pt x="3226" y="394"/>
                </a:lnTo>
                <a:lnTo>
                  <a:pt x="3226" y="393"/>
                </a:lnTo>
                <a:lnTo>
                  <a:pt x="3226" y="391"/>
                </a:lnTo>
                <a:lnTo>
                  <a:pt x="3230" y="394"/>
                </a:lnTo>
                <a:lnTo>
                  <a:pt x="3230" y="393"/>
                </a:lnTo>
                <a:lnTo>
                  <a:pt x="3231" y="393"/>
                </a:lnTo>
                <a:lnTo>
                  <a:pt x="3232" y="392"/>
                </a:lnTo>
                <a:lnTo>
                  <a:pt x="3233" y="391"/>
                </a:lnTo>
                <a:lnTo>
                  <a:pt x="3232" y="388"/>
                </a:lnTo>
                <a:lnTo>
                  <a:pt x="3230" y="388"/>
                </a:lnTo>
                <a:lnTo>
                  <a:pt x="3230" y="389"/>
                </a:lnTo>
                <a:lnTo>
                  <a:pt x="3231" y="389"/>
                </a:lnTo>
                <a:lnTo>
                  <a:pt x="3231" y="391"/>
                </a:lnTo>
                <a:lnTo>
                  <a:pt x="3230" y="391"/>
                </a:lnTo>
                <a:lnTo>
                  <a:pt x="3228" y="391"/>
                </a:lnTo>
                <a:lnTo>
                  <a:pt x="3227" y="391"/>
                </a:lnTo>
                <a:lnTo>
                  <a:pt x="3227" y="389"/>
                </a:lnTo>
                <a:lnTo>
                  <a:pt x="3228" y="389"/>
                </a:lnTo>
                <a:lnTo>
                  <a:pt x="3228" y="388"/>
                </a:lnTo>
                <a:lnTo>
                  <a:pt x="3230" y="388"/>
                </a:lnTo>
                <a:lnTo>
                  <a:pt x="3230" y="384"/>
                </a:lnTo>
                <a:lnTo>
                  <a:pt x="3233" y="382"/>
                </a:lnTo>
                <a:lnTo>
                  <a:pt x="3235" y="381"/>
                </a:lnTo>
                <a:lnTo>
                  <a:pt x="3236" y="380"/>
                </a:lnTo>
                <a:lnTo>
                  <a:pt x="3237" y="377"/>
                </a:lnTo>
                <a:lnTo>
                  <a:pt x="3241" y="376"/>
                </a:lnTo>
                <a:lnTo>
                  <a:pt x="3242" y="371"/>
                </a:lnTo>
                <a:lnTo>
                  <a:pt x="3242" y="373"/>
                </a:lnTo>
                <a:lnTo>
                  <a:pt x="3248" y="367"/>
                </a:lnTo>
                <a:lnTo>
                  <a:pt x="3249" y="365"/>
                </a:lnTo>
                <a:lnTo>
                  <a:pt x="3249" y="364"/>
                </a:lnTo>
                <a:lnTo>
                  <a:pt x="3251" y="364"/>
                </a:lnTo>
                <a:lnTo>
                  <a:pt x="3251" y="362"/>
                </a:lnTo>
                <a:lnTo>
                  <a:pt x="3249" y="362"/>
                </a:lnTo>
                <a:lnTo>
                  <a:pt x="3248" y="362"/>
                </a:lnTo>
                <a:lnTo>
                  <a:pt x="3246" y="367"/>
                </a:lnTo>
                <a:lnTo>
                  <a:pt x="3246" y="366"/>
                </a:lnTo>
                <a:lnTo>
                  <a:pt x="3244" y="365"/>
                </a:lnTo>
                <a:lnTo>
                  <a:pt x="3244" y="364"/>
                </a:lnTo>
                <a:lnTo>
                  <a:pt x="3244" y="362"/>
                </a:lnTo>
                <a:lnTo>
                  <a:pt x="3246" y="361"/>
                </a:lnTo>
                <a:lnTo>
                  <a:pt x="3247" y="361"/>
                </a:lnTo>
                <a:lnTo>
                  <a:pt x="3248" y="361"/>
                </a:lnTo>
                <a:lnTo>
                  <a:pt x="3248" y="360"/>
                </a:lnTo>
                <a:lnTo>
                  <a:pt x="3247" y="359"/>
                </a:lnTo>
                <a:lnTo>
                  <a:pt x="3247" y="357"/>
                </a:lnTo>
                <a:lnTo>
                  <a:pt x="3248" y="356"/>
                </a:lnTo>
                <a:lnTo>
                  <a:pt x="3249" y="356"/>
                </a:lnTo>
                <a:lnTo>
                  <a:pt x="3251" y="355"/>
                </a:lnTo>
                <a:lnTo>
                  <a:pt x="3253" y="355"/>
                </a:lnTo>
                <a:lnTo>
                  <a:pt x="3253" y="352"/>
                </a:lnTo>
                <a:lnTo>
                  <a:pt x="3255" y="351"/>
                </a:lnTo>
                <a:lnTo>
                  <a:pt x="3255" y="350"/>
                </a:lnTo>
                <a:lnTo>
                  <a:pt x="3257" y="349"/>
                </a:lnTo>
                <a:lnTo>
                  <a:pt x="3259" y="348"/>
                </a:lnTo>
                <a:lnTo>
                  <a:pt x="3262" y="345"/>
                </a:lnTo>
                <a:lnTo>
                  <a:pt x="3264" y="343"/>
                </a:lnTo>
                <a:lnTo>
                  <a:pt x="3265" y="341"/>
                </a:lnTo>
                <a:lnTo>
                  <a:pt x="3267" y="339"/>
                </a:lnTo>
                <a:lnTo>
                  <a:pt x="3267" y="337"/>
                </a:lnTo>
                <a:lnTo>
                  <a:pt x="3273" y="337"/>
                </a:lnTo>
                <a:lnTo>
                  <a:pt x="3273" y="335"/>
                </a:lnTo>
                <a:lnTo>
                  <a:pt x="3274" y="334"/>
                </a:lnTo>
                <a:lnTo>
                  <a:pt x="3275" y="334"/>
                </a:lnTo>
                <a:lnTo>
                  <a:pt x="3276" y="334"/>
                </a:lnTo>
                <a:lnTo>
                  <a:pt x="3275" y="334"/>
                </a:lnTo>
                <a:lnTo>
                  <a:pt x="3275" y="335"/>
                </a:lnTo>
                <a:lnTo>
                  <a:pt x="3275" y="337"/>
                </a:lnTo>
                <a:lnTo>
                  <a:pt x="3274" y="337"/>
                </a:lnTo>
                <a:lnTo>
                  <a:pt x="3273" y="337"/>
                </a:lnTo>
                <a:lnTo>
                  <a:pt x="3273" y="339"/>
                </a:lnTo>
                <a:lnTo>
                  <a:pt x="3271" y="339"/>
                </a:lnTo>
                <a:lnTo>
                  <a:pt x="3271" y="341"/>
                </a:lnTo>
                <a:lnTo>
                  <a:pt x="3275" y="341"/>
                </a:lnTo>
                <a:lnTo>
                  <a:pt x="3276" y="338"/>
                </a:lnTo>
                <a:lnTo>
                  <a:pt x="3278" y="337"/>
                </a:lnTo>
                <a:lnTo>
                  <a:pt x="3279" y="335"/>
                </a:lnTo>
                <a:lnTo>
                  <a:pt x="3279" y="334"/>
                </a:lnTo>
                <a:lnTo>
                  <a:pt x="3281" y="333"/>
                </a:lnTo>
                <a:lnTo>
                  <a:pt x="3289" y="327"/>
                </a:lnTo>
                <a:lnTo>
                  <a:pt x="3294" y="323"/>
                </a:lnTo>
                <a:lnTo>
                  <a:pt x="3295" y="322"/>
                </a:lnTo>
                <a:lnTo>
                  <a:pt x="3296" y="321"/>
                </a:lnTo>
                <a:lnTo>
                  <a:pt x="3297" y="319"/>
                </a:lnTo>
                <a:lnTo>
                  <a:pt x="3299" y="318"/>
                </a:lnTo>
                <a:lnTo>
                  <a:pt x="3301" y="317"/>
                </a:lnTo>
                <a:lnTo>
                  <a:pt x="3302" y="316"/>
                </a:lnTo>
                <a:lnTo>
                  <a:pt x="3303" y="316"/>
                </a:lnTo>
                <a:lnTo>
                  <a:pt x="3297" y="323"/>
                </a:lnTo>
                <a:lnTo>
                  <a:pt x="3296" y="325"/>
                </a:lnTo>
                <a:lnTo>
                  <a:pt x="3300" y="327"/>
                </a:lnTo>
                <a:lnTo>
                  <a:pt x="3300" y="325"/>
                </a:lnTo>
                <a:lnTo>
                  <a:pt x="3301" y="324"/>
                </a:lnTo>
                <a:lnTo>
                  <a:pt x="3302" y="323"/>
                </a:lnTo>
                <a:lnTo>
                  <a:pt x="3321" y="309"/>
                </a:lnTo>
                <a:lnTo>
                  <a:pt x="3321" y="308"/>
                </a:lnTo>
                <a:lnTo>
                  <a:pt x="3322" y="307"/>
                </a:lnTo>
                <a:lnTo>
                  <a:pt x="3322" y="306"/>
                </a:lnTo>
                <a:lnTo>
                  <a:pt x="3323" y="305"/>
                </a:lnTo>
                <a:lnTo>
                  <a:pt x="3324" y="302"/>
                </a:lnTo>
                <a:lnTo>
                  <a:pt x="3324" y="301"/>
                </a:lnTo>
                <a:lnTo>
                  <a:pt x="3324" y="300"/>
                </a:lnTo>
                <a:lnTo>
                  <a:pt x="3328" y="296"/>
                </a:lnTo>
                <a:lnTo>
                  <a:pt x="3327" y="295"/>
                </a:lnTo>
                <a:lnTo>
                  <a:pt x="3327" y="293"/>
                </a:lnTo>
                <a:lnTo>
                  <a:pt x="3326" y="293"/>
                </a:lnTo>
                <a:lnTo>
                  <a:pt x="3324" y="293"/>
                </a:lnTo>
                <a:lnTo>
                  <a:pt x="3324" y="297"/>
                </a:lnTo>
                <a:lnTo>
                  <a:pt x="3321" y="297"/>
                </a:lnTo>
                <a:lnTo>
                  <a:pt x="3321" y="295"/>
                </a:lnTo>
                <a:lnTo>
                  <a:pt x="3322" y="292"/>
                </a:lnTo>
                <a:lnTo>
                  <a:pt x="3322" y="291"/>
                </a:lnTo>
                <a:lnTo>
                  <a:pt x="3323" y="289"/>
                </a:lnTo>
                <a:lnTo>
                  <a:pt x="3323" y="286"/>
                </a:lnTo>
                <a:lnTo>
                  <a:pt x="3323" y="285"/>
                </a:lnTo>
                <a:lnTo>
                  <a:pt x="3322" y="281"/>
                </a:lnTo>
                <a:lnTo>
                  <a:pt x="3321" y="278"/>
                </a:lnTo>
                <a:lnTo>
                  <a:pt x="3313" y="271"/>
                </a:lnTo>
                <a:lnTo>
                  <a:pt x="3312" y="270"/>
                </a:lnTo>
                <a:lnTo>
                  <a:pt x="3311" y="269"/>
                </a:lnTo>
                <a:lnTo>
                  <a:pt x="3311" y="268"/>
                </a:lnTo>
                <a:lnTo>
                  <a:pt x="3310" y="266"/>
                </a:lnTo>
                <a:lnTo>
                  <a:pt x="3310" y="264"/>
                </a:lnTo>
                <a:lnTo>
                  <a:pt x="3310" y="258"/>
                </a:lnTo>
                <a:lnTo>
                  <a:pt x="3308" y="258"/>
                </a:lnTo>
                <a:lnTo>
                  <a:pt x="3307" y="258"/>
                </a:lnTo>
                <a:lnTo>
                  <a:pt x="3306" y="257"/>
                </a:lnTo>
                <a:lnTo>
                  <a:pt x="3305" y="257"/>
                </a:lnTo>
                <a:lnTo>
                  <a:pt x="3303" y="255"/>
                </a:lnTo>
                <a:lnTo>
                  <a:pt x="3302" y="255"/>
                </a:lnTo>
                <a:lnTo>
                  <a:pt x="3297" y="258"/>
                </a:lnTo>
                <a:lnTo>
                  <a:pt x="3296" y="259"/>
                </a:lnTo>
                <a:lnTo>
                  <a:pt x="3295" y="260"/>
                </a:lnTo>
                <a:lnTo>
                  <a:pt x="3292" y="262"/>
                </a:lnTo>
                <a:lnTo>
                  <a:pt x="3291" y="263"/>
                </a:lnTo>
                <a:lnTo>
                  <a:pt x="3290" y="263"/>
                </a:lnTo>
                <a:lnTo>
                  <a:pt x="3289" y="264"/>
                </a:lnTo>
                <a:lnTo>
                  <a:pt x="3278" y="262"/>
                </a:lnTo>
                <a:lnTo>
                  <a:pt x="3271" y="262"/>
                </a:lnTo>
                <a:lnTo>
                  <a:pt x="3254" y="270"/>
                </a:lnTo>
                <a:lnTo>
                  <a:pt x="3253" y="271"/>
                </a:lnTo>
                <a:lnTo>
                  <a:pt x="3246" y="274"/>
                </a:lnTo>
                <a:lnTo>
                  <a:pt x="3244" y="275"/>
                </a:lnTo>
                <a:lnTo>
                  <a:pt x="3243" y="276"/>
                </a:lnTo>
                <a:lnTo>
                  <a:pt x="3241" y="278"/>
                </a:lnTo>
                <a:lnTo>
                  <a:pt x="3241" y="280"/>
                </a:lnTo>
                <a:lnTo>
                  <a:pt x="3238" y="280"/>
                </a:lnTo>
                <a:lnTo>
                  <a:pt x="3238" y="281"/>
                </a:lnTo>
                <a:lnTo>
                  <a:pt x="3237" y="281"/>
                </a:lnTo>
                <a:lnTo>
                  <a:pt x="3236" y="281"/>
                </a:lnTo>
                <a:lnTo>
                  <a:pt x="3232" y="284"/>
                </a:lnTo>
                <a:lnTo>
                  <a:pt x="3233" y="284"/>
                </a:lnTo>
                <a:lnTo>
                  <a:pt x="3233" y="285"/>
                </a:lnTo>
                <a:lnTo>
                  <a:pt x="3233" y="286"/>
                </a:lnTo>
                <a:lnTo>
                  <a:pt x="3233" y="287"/>
                </a:lnTo>
                <a:lnTo>
                  <a:pt x="3232" y="286"/>
                </a:lnTo>
                <a:lnTo>
                  <a:pt x="3230" y="286"/>
                </a:lnTo>
                <a:lnTo>
                  <a:pt x="3226" y="290"/>
                </a:lnTo>
                <a:lnTo>
                  <a:pt x="3217" y="300"/>
                </a:lnTo>
                <a:lnTo>
                  <a:pt x="3217" y="296"/>
                </a:lnTo>
                <a:lnTo>
                  <a:pt x="3215" y="297"/>
                </a:lnTo>
                <a:lnTo>
                  <a:pt x="3212" y="300"/>
                </a:lnTo>
                <a:lnTo>
                  <a:pt x="3211" y="302"/>
                </a:lnTo>
                <a:lnTo>
                  <a:pt x="3211" y="306"/>
                </a:lnTo>
                <a:lnTo>
                  <a:pt x="3210" y="303"/>
                </a:lnTo>
                <a:lnTo>
                  <a:pt x="3183" y="335"/>
                </a:lnTo>
                <a:lnTo>
                  <a:pt x="3180" y="338"/>
                </a:lnTo>
                <a:lnTo>
                  <a:pt x="3178" y="340"/>
                </a:lnTo>
                <a:lnTo>
                  <a:pt x="3177" y="343"/>
                </a:lnTo>
                <a:lnTo>
                  <a:pt x="3174" y="345"/>
                </a:lnTo>
                <a:lnTo>
                  <a:pt x="3174" y="346"/>
                </a:lnTo>
                <a:lnTo>
                  <a:pt x="3176" y="346"/>
                </a:lnTo>
                <a:lnTo>
                  <a:pt x="3177" y="348"/>
                </a:lnTo>
                <a:lnTo>
                  <a:pt x="3171" y="354"/>
                </a:lnTo>
                <a:lnTo>
                  <a:pt x="3171" y="356"/>
                </a:lnTo>
                <a:lnTo>
                  <a:pt x="3168" y="356"/>
                </a:lnTo>
                <a:lnTo>
                  <a:pt x="3168" y="359"/>
                </a:lnTo>
                <a:lnTo>
                  <a:pt x="3168" y="361"/>
                </a:lnTo>
                <a:lnTo>
                  <a:pt x="3167" y="362"/>
                </a:lnTo>
                <a:lnTo>
                  <a:pt x="3167" y="365"/>
                </a:lnTo>
                <a:lnTo>
                  <a:pt x="3166" y="366"/>
                </a:lnTo>
                <a:lnTo>
                  <a:pt x="3164" y="367"/>
                </a:lnTo>
                <a:lnTo>
                  <a:pt x="3164" y="368"/>
                </a:lnTo>
                <a:lnTo>
                  <a:pt x="3162" y="373"/>
                </a:lnTo>
                <a:lnTo>
                  <a:pt x="3161" y="375"/>
                </a:lnTo>
                <a:lnTo>
                  <a:pt x="3160" y="375"/>
                </a:lnTo>
                <a:lnTo>
                  <a:pt x="3158" y="375"/>
                </a:lnTo>
                <a:lnTo>
                  <a:pt x="3158" y="378"/>
                </a:lnTo>
                <a:lnTo>
                  <a:pt x="3156" y="382"/>
                </a:lnTo>
                <a:lnTo>
                  <a:pt x="3150" y="403"/>
                </a:lnTo>
                <a:lnTo>
                  <a:pt x="3148" y="407"/>
                </a:lnTo>
                <a:lnTo>
                  <a:pt x="3136" y="419"/>
                </a:lnTo>
                <a:lnTo>
                  <a:pt x="3121" y="436"/>
                </a:lnTo>
                <a:lnTo>
                  <a:pt x="3119" y="440"/>
                </a:lnTo>
                <a:lnTo>
                  <a:pt x="3117" y="441"/>
                </a:lnTo>
                <a:lnTo>
                  <a:pt x="3115" y="443"/>
                </a:lnTo>
                <a:lnTo>
                  <a:pt x="3113" y="443"/>
                </a:lnTo>
                <a:lnTo>
                  <a:pt x="3112" y="443"/>
                </a:lnTo>
                <a:lnTo>
                  <a:pt x="3113" y="445"/>
                </a:lnTo>
                <a:lnTo>
                  <a:pt x="3113" y="446"/>
                </a:lnTo>
                <a:lnTo>
                  <a:pt x="3109" y="446"/>
                </a:lnTo>
                <a:lnTo>
                  <a:pt x="3109" y="430"/>
                </a:lnTo>
                <a:lnTo>
                  <a:pt x="3109" y="427"/>
                </a:lnTo>
                <a:lnTo>
                  <a:pt x="3109" y="425"/>
                </a:lnTo>
                <a:lnTo>
                  <a:pt x="3110" y="419"/>
                </a:lnTo>
                <a:lnTo>
                  <a:pt x="3109" y="416"/>
                </a:lnTo>
                <a:lnTo>
                  <a:pt x="3109" y="414"/>
                </a:lnTo>
                <a:lnTo>
                  <a:pt x="3109" y="413"/>
                </a:lnTo>
                <a:lnTo>
                  <a:pt x="3109" y="410"/>
                </a:lnTo>
                <a:lnTo>
                  <a:pt x="3109" y="400"/>
                </a:lnTo>
                <a:lnTo>
                  <a:pt x="3101" y="378"/>
                </a:lnTo>
                <a:lnTo>
                  <a:pt x="3091" y="361"/>
                </a:lnTo>
                <a:lnTo>
                  <a:pt x="3073" y="341"/>
                </a:lnTo>
                <a:lnTo>
                  <a:pt x="3075" y="341"/>
                </a:lnTo>
                <a:lnTo>
                  <a:pt x="3075" y="340"/>
                </a:lnTo>
                <a:lnTo>
                  <a:pt x="3076" y="340"/>
                </a:lnTo>
                <a:lnTo>
                  <a:pt x="3076" y="339"/>
                </a:lnTo>
                <a:lnTo>
                  <a:pt x="3076" y="338"/>
                </a:lnTo>
                <a:lnTo>
                  <a:pt x="3076" y="337"/>
                </a:lnTo>
                <a:lnTo>
                  <a:pt x="3085" y="337"/>
                </a:lnTo>
                <a:lnTo>
                  <a:pt x="3091" y="335"/>
                </a:lnTo>
                <a:lnTo>
                  <a:pt x="3107" y="327"/>
                </a:lnTo>
                <a:lnTo>
                  <a:pt x="3115" y="325"/>
                </a:lnTo>
                <a:lnTo>
                  <a:pt x="3124" y="322"/>
                </a:lnTo>
                <a:lnTo>
                  <a:pt x="3126" y="321"/>
                </a:lnTo>
                <a:lnTo>
                  <a:pt x="3129" y="319"/>
                </a:lnTo>
                <a:lnTo>
                  <a:pt x="3131" y="318"/>
                </a:lnTo>
                <a:lnTo>
                  <a:pt x="3132" y="317"/>
                </a:lnTo>
                <a:lnTo>
                  <a:pt x="3134" y="316"/>
                </a:lnTo>
                <a:lnTo>
                  <a:pt x="3135" y="314"/>
                </a:lnTo>
                <a:lnTo>
                  <a:pt x="3136" y="313"/>
                </a:lnTo>
                <a:lnTo>
                  <a:pt x="3135" y="313"/>
                </a:lnTo>
                <a:lnTo>
                  <a:pt x="3134" y="313"/>
                </a:lnTo>
                <a:lnTo>
                  <a:pt x="3134" y="312"/>
                </a:lnTo>
                <a:lnTo>
                  <a:pt x="3136" y="312"/>
                </a:lnTo>
                <a:lnTo>
                  <a:pt x="3136" y="313"/>
                </a:lnTo>
                <a:lnTo>
                  <a:pt x="3137" y="313"/>
                </a:lnTo>
                <a:lnTo>
                  <a:pt x="3140" y="312"/>
                </a:lnTo>
                <a:lnTo>
                  <a:pt x="3142" y="311"/>
                </a:lnTo>
                <a:lnTo>
                  <a:pt x="3145" y="311"/>
                </a:lnTo>
                <a:lnTo>
                  <a:pt x="3146" y="309"/>
                </a:lnTo>
                <a:lnTo>
                  <a:pt x="3147" y="308"/>
                </a:lnTo>
                <a:lnTo>
                  <a:pt x="3150" y="308"/>
                </a:lnTo>
                <a:lnTo>
                  <a:pt x="3151" y="307"/>
                </a:lnTo>
                <a:lnTo>
                  <a:pt x="3152" y="307"/>
                </a:lnTo>
                <a:lnTo>
                  <a:pt x="3153" y="303"/>
                </a:lnTo>
                <a:lnTo>
                  <a:pt x="3155" y="302"/>
                </a:lnTo>
                <a:lnTo>
                  <a:pt x="3156" y="301"/>
                </a:lnTo>
                <a:lnTo>
                  <a:pt x="3168" y="296"/>
                </a:lnTo>
                <a:lnTo>
                  <a:pt x="3171" y="295"/>
                </a:lnTo>
                <a:lnTo>
                  <a:pt x="3172" y="293"/>
                </a:lnTo>
                <a:lnTo>
                  <a:pt x="3174" y="293"/>
                </a:lnTo>
                <a:lnTo>
                  <a:pt x="3177" y="293"/>
                </a:lnTo>
                <a:lnTo>
                  <a:pt x="3177" y="291"/>
                </a:lnTo>
                <a:lnTo>
                  <a:pt x="3179" y="289"/>
                </a:lnTo>
                <a:lnTo>
                  <a:pt x="3180" y="287"/>
                </a:lnTo>
                <a:lnTo>
                  <a:pt x="3182" y="287"/>
                </a:lnTo>
                <a:lnTo>
                  <a:pt x="3183" y="286"/>
                </a:lnTo>
                <a:lnTo>
                  <a:pt x="3184" y="286"/>
                </a:lnTo>
                <a:lnTo>
                  <a:pt x="3185" y="286"/>
                </a:lnTo>
                <a:lnTo>
                  <a:pt x="3187" y="286"/>
                </a:lnTo>
                <a:lnTo>
                  <a:pt x="3187" y="285"/>
                </a:lnTo>
                <a:lnTo>
                  <a:pt x="3187" y="284"/>
                </a:lnTo>
                <a:lnTo>
                  <a:pt x="3193" y="280"/>
                </a:lnTo>
                <a:lnTo>
                  <a:pt x="3198" y="280"/>
                </a:lnTo>
                <a:lnTo>
                  <a:pt x="3198" y="278"/>
                </a:lnTo>
                <a:lnTo>
                  <a:pt x="3199" y="276"/>
                </a:lnTo>
                <a:lnTo>
                  <a:pt x="3200" y="276"/>
                </a:lnTo>
                <a:lnTo>
                  <a:pt x="3201" y="276"/>
                </a:lnTo>
                <a:lnTo>
                  <a:pt x="3203" y="278"/>
                </a:lnTo>
                <a:lnTo>
                  <a:pt x="3199" y="278"/>
                </a:lnTo>
                <a:lnTo>
                  <a:pt x="3199" y="279"/>
                </a:lnTo>
                <a:lnTo>
                  <a:pt x="3198" y="279"/>
                </a:lnTo>
                <a:lnTo>
                  <a:pt x="3198" y="280"/>
                </a:lnTo>
                <a:lnTo>
                  <a:pt x="3194" y="281"/>
                </a:lnTo>
                <a:lnTo>
                  <a:pt x="3193" y="281"/>
                </a:lnTo>
                <a:lnTo>
                  <a:pt x="3192" y="282"/>
                </a:lnTo>
                <a:lnTo>
                  <a:pt x="3190" y="285"/>
                </a:lnTo>
                <a:lnTo>
                  <a:pt x="3189" y="286"/>
                </a:lnTo>
                <a:lnTo>
                  <a:pt x="3189" y="287"/>
                </a:lnTo>
                <a:lnTo>
                  <a:pt x="3198" y="284"/>
                </a:lnTo>
                <a:lnTo>
                  <a:pt x="3199" y="286"/>
                </a:lnTo>
                <a:lnTo>
                  <a:pt x="3199" y="284"/>
                </a:lnTo>
                <a:lnTo>
                  <a:pt x="3200" y="281"/>
                </a:lnTo>
                <a:lnTo>
                  <a:pt x="3203" y="280"/>
                </a:lnTo>
                <a:lnTo>
                  <a:pt x="3205" y="278"/>
                </a:lnTo>
                <a:lnTo>
                  <a:pt x="3208" y="278"/>
                </a:lnTo>
                <a:lnTo>
                  <a:pt x="3208" y="275"/>
                </a:lnTo>
                <a:lnTo>
                  <a:pt x="3214" y="275"/>
                </a:lnTo>
                <a:lnTo>
                  <a:pt x="3215" y="275"/>
                </a:lnTo>
                <a:lnTo>
                  <a:pt x="3215" y="274"/>
                </a:lnTo>
                <a:lnTo>
                  <a:pt x="3216" y="273"/>
                </a:lnTo>
                <a:lnTo>
                  <a:pt x="3216" y="271"/>
                </a:lnTo>
                <a:lnTo>
                  <a:pt x="3216" y="273"/>
                </a:lnTo>
                <a:lnTo>
                  <a:pt x="3219" y="273"/>
                </a:lnTo>
                <a:lnTo>
                  <a:pt x="3220" y="271"/>
                </a:lnTo>
                <a:lnTo>
                  <a:pt x="3222" y="270"/>
                </a:lnTo>
                <a:lnTo>
                  <a:pt x="3226" y="264"/>
                </a:lnTo>
                <a:lnTo>
                  <a:pt x="3236" y="255"/>
                </a:lnTo>
                <a:lnTo>
                  <a:pt x="3238" y="255"/>
                </a:lnTo>
                <a:lnTo>
                  <a:pt x="3239" y="255"/>
                </a:lnTo>
                <a:lnTo>
                  <a:pt x="3241" y="254"/>
                </a:lnTo>
                <a:lnTo>
                  <a:pt x="3242" y="253"/>
                </a:lnTo>
                <a:lnTo>
                  <a:pt x="3244" y="252"/>
                </a:lnTo>
                <a:lnTo>
                  <a:pt x="3251" y="246"/>
                </a:lnTo>
                <a:lnTo>
                  <a:pt x="3252" y="246"/>
                </a:lnTo>
                <a:lnTo>
                  <a:pt x="3254" y="244"/>
                </a:lnTo>
                <a:lnTo>
                  <a:pt x="3255" y="244"/>
                </a:lnTo>
                <a:lnTo>
                  <a:pt x="3257" y="244"/>
                </a:lnTo>
                <a:lnTo>
                  <a:pt x="3259" y="239"/>
                </a:lnTo>
                <a:lnTo>
                  <a:pt x="3260" y="239"/>
                </a:lnTo>
                <a:lnTo>
                  <a:pt x="3267" y="236"/>
                </a:lnTo>
                <a:lnTo>
                  <a:pt x="3270" y="235"/>
                </a:lnTo>
                <a:lnTo>
                  <a:pt x="3273" y="233"/>
                </a:lnTo>
                <a:lnTo>
                  <a:pt x="3275" y="231"/>
                </a:lnTo>
                <a:lnTo>
                  <a:pt x="3278" y="230"/>
                </a:lnTo>
                <a:lnTo>
                  <a:pt x="3283" y="227"/>
                </a:lnTo>
                <a:lnTo>
                  <a:pt x="3285" y="226"/>
                </a:lnTo>
                <a:lnTo>
                  <a:pt x="3286" y="226"/>
                </a:lnTo>
                <a:lnTo>
                  <a:pt x="3290" y="225"/>
                </a:lnTo>
                <a:lnTo>
                  <a:pt x="3294" y="223"/>
                </a:lnTo>
                <a:lnTo>
                  <a:pt x="3295" y="222"/>
                </a:lnTo>
                <a:lnTo>
                  <a:pt x="3296" y="222"/>
                </a:lnTo>
                <a:lnTo>
                  <a:pt x="3294" y="220"/>
                </a:lnTo>
                <a:lnTo>
                  <a:pt x="3303" y="212"/>
                </a:lnTo>
                <a:lnTo>
                  <a:pt x="3305" y="211"/>
                </a:lnTo>
                <a:lnTo>
                  <a:pt x="3306" y="210"/>
                </a:lnTo>
                <a:lnTo>
                  <a:pt x="3306" y="209"/>
                </a:lnTo>
                <a:lnTo>
                  <a:pt x="3307" y="207"/>
                </a:lnTo>
                <a:lnTo>
                  <a:pt x="3308" y="207"/>
                </a:lnTo>
                <a:lnTo>
                  <a:pt x="3308" y="206"/>
                </a:lnTo>
                <a:lnTo>
                  <a:pt x="3310" y="206"/>
                </a:lnTo>
                <a:lnTo>
                  <a:pt x="3311" y="205"/>
                </a:lnTo>
                <a:lnTo>
                  <a:pt x="3311" y="203"/>
                </a:lnTo>
                <a:lnTo>
                  <a:pt x="3312" y="201"/>
                </a:lnTo>
                <a:lnTo>
                  <a:pt x="3312" y="199"/>
                </a:lnTo>
                <a:lnTo>
                  <a:pt x="3312" y="198"/>
                </a:lnTo>
                <a:lnTo>
                  <a:pt x="3311" y="196"/>
                </a:lnTo>
                <a:lnTo>
                  <a:pt x="3311" y="195"/>
                </a:lnTo>
                <a:lnTo>
                  <a:pt x="3310" y="194"/>
                </a:lnTo>
                <a:lnTo>
                  <a:pt x="3308" y="183"/>
                </a:lnTo>
                <a:lnTo>
                  <a:pt x="3306" y="180"/>
                </a:lnTo>
                <a:lnTo>
                  <a:pt x="3306" y="179"/>
                </a:lnTo>
                <a:lnTo>
                  <a:pt x="3306" y="178"/>
                </a:lnTo>
                <a:lnTo>
                  <a:pt x="3306" y="177"/>
                </a:lnTo>
                <a:lnTo>
                  <a:pt x="3305" y="176"/>
                </a:lnTo>
                <a:lnTo>
                  <a:pt x="3303" y="177"/>
                </a:lnTo>
                <a:lnTo>
                  <a:pt x="3294" y="158"/>
                </a:lnTo>
                <a:lnTo>
                  <a:pt x="3292" y="157"/>
                </a:lnTo>
                <a:lnTo>
                  <a:pt x="3291" y="155"/>
                </a:lnTo>
                <a:lnTo>
                  <a:pt x="3290" y="153"/>
                </a:lnTo>
                <a:lnTo>
                  <a:pt x="3289" y="152"/>
                </a:lnTo>
                <a:lnTo>
                  <a:pt x="3279" y="147"/>
                </a:lnTo>
                <a:lnTo>
                  <a:pt x="3276" y="145"/>
                </a:lnTo>
                <a:lnTo>
                  <a:pt x="3274" y="144"/>
                </a:lnTo>
                <a:lnTo>
                  <a:pt x="3271" y="142"/>
                </a:lnTo>
                <a:lnTo>
                  <a:pt x="3270" y="141"/>
                </a:lnTo>
                <a:lnTo>
                  <a:pt x="3268" y="140"/>
                </a:lnTo>
                <a:lnTo>
                  <a:pt x="3265" y="140"/>
                </a:lnTo>
                <a:lnTo>
                  <a:pt x="3264" y="139"/>
                </a:lnTo>
                <a:lnTo>
                  <a:pt x="3263" y="139"/>
                </a:lnTo>
                <a:lnTo>
                  <a:pt x="3263" y="137"/>
                </a:lnTo>
                <a:lnTo>
                  <a:pt x="3233" y="137"/>
                </a:lnTo>
                <a:lnTo>
                  <a:pt x="3227" y="144"/>
                </a:lnTo>
                <a:lnTo>
                  <a:pt x="3226" y="147"/>
                </a:lnTo>
                <a:lnTo>
                  <a:pt x="3225" y="151"/>
                </a:lnTo>
                <a:lnTo>
                  <a:pt x="3225" y="155"/>
                </a:lnTo>
                <a:lnTo>
                  <a:pt x="3225" y="158"/>
                </a:lnTo>
                <a:lnTo>
                  <a:pt x="3224" y="161"/>
                </a:lnTo>
                <a:lnTo>
                  <a:pt x="3225" y="164"/>
                </a:lnTo>
                <a:lnTo>
                  <a:pt x="3225" y="167"/>
                </a:lnTo>
                <a:lnTo>
                  <a:pt x="3226" y="168"/>
                </a:lnTo>
                <a:lnTo>
                  <a:pt x="3230" y="174"/>
                </a:lnTo>
                <a:lnTo>
                  <a:pt x="3230" y="179"/>
                </a:lnTo>
                <a:lnTo>
                  <a:pt x="3227" y="179"/>
                </a:lnTo>
                <a:lnTo>
                  <a:pt x="3203" y="215"/>
                </a:lnTo>
                <a:lnTo>
                  <a:pt x="3203" y="214"/>
                </a:lnTo>
                <a:lnTo>
                  <a:pt x="3201" y="215"/>
                </a:lnTo>
                <a:lnTo>
                  <a:pt x="3201" y="216"/>
                </a:lnTo>
                <a:lnTo>
                  <a:pt x="3199" y="216"/>
                </a:lnTo>
                <a:lnTo>
                  <a:pt x="3199" y="217"/>
                </a:lnTo>
                <a:lnTo>
                  <a:pt x="3199" y="219"/>
                </a:lnTo>
                <a:lnTo>
                  <a:pt x="3198" y="219"/>
                </a:lnTo>
                <a:lnTo>
                  <a:pt x="3198" y="220"/>
                </a:lnTo>
                <a:lnTo>
                  <a:pt x="3195" y="221"/>
                </a:lnTo>
                <a:lnTo>
                  <a:pt x="3194" y="222"/>
                </a:lnTo>
                <a:lnTo>
                  <a:pt x="3192" y="225"/>
                </a:lnTo>
                <a:lnTo>
                  <a:pt x="3192" y="226"/>
                </a:lnTo>
                <a:lnTo>
                  <a:pt x="3189" y="228"/>
                </a:lnTo>
                <a:lnTo>
                  <a:pt x="3187" y="228"/>
                </a:lnTo>
                <a:lnTo>
                  <a:pt x="3184" y="230"/>
                </a:lnTo>
                <a:lnTo>
                  <a:pt x="3183" y="230"/>
                </a:lnTo>
                <a:lnTo>
                  <a:pt x="3183" y="231"/>
                </a:lnTo>
                <a:lnTo>
                  <a:pt x="3183" y="232"/>
                </a:lnTo>
                <a:lnTo>
                  <a:pt x="3183" y="233"/>
                </a:lnTo>
                <a:lnTo>
                  <a:pt x="3183" y="235"/>
                </a:lnTo>
                <a:lnTo>
                  <a:pt x="3167" y="248"/>
                </a:lnTo>
                <a:lnTo>
                  <a:pt x="3164" y="248"/>
                </a:lnTo>
                <a:lnTo>
                  <a:pt x="3156" y="254"/>
                </a:lnTo>
                <a:lnTo>
                  <a:pt x="3156" y="255"/>
                </a:lnTo>
                <a:lnTo>
                  <a:pt x="3155" y="257"/>
                </a:lnTo>
                <a:lnTo>
                  <a:pt x="3153" y="258"/>
                </a:lnTo>
                <a:lnTo>
                  <a:pt x="3144" y="264"/>
                </a:lnTo>
                <a:lnTo>
                  <a:pt x="3142" y="265"/>
                </a:lnTo>
                <a:lnTo>
                  <a:pt x="3141" y="266"/>
                </a:lnTo>
                <a:lnTo>
                  <a:pt x="3140" y="268"/>
                </a:lnTo>
                <a:lnTo>
                  <a:pt x="3139" y="269"/>
                </a:lnTo>
                <a:lnTo>
                  <a:pt x="3137" y="269"/>
                </a:lnTo>
                <a:lnTo>
                  <a:pt x="3136" y="270"/>
                </a:lnTo>
                <a:lnTo>
                  <a:pt x="3136" y="271"/>
                </a:lnTo>
                <a:lnTo>
                  <a:pt x="3134" y="271"/>
                </a:lnTo>
                <a:lnTo>
                  <a:pt x="3132" y="273"/>
                </a:lnTo>
                <a:lnTo>
                  <a:pt x="3131" y="273"/>
                </a:lnTo>
                <a:lnTo>
                  <a:pt x="3131" y="274"/>
                </a:lnTo>
                <a:lnTo>
                  <a:pt x="3107" y="291"/>
                </a:lnTo>
                <a:lnTo>
                  <a:pt x="3105" y="292"/>
                </a:lnTo>
                <a:lnTo>
                  <a:pt x="3104" y="293"/>
                </a:lnTo>
                <a:lnTo>
                  <a:pt x="3104" y="296"/>
                </a:lnTo>
                <a:lnTo>
                  <a:pt x="3104" y="295"/>
                </a:lnTo>
                <a:lnTo>
                  <a:pt x="3103" y="295"/>
                </a:lnTo>
                <a:lnTo>
                  <a:pt x="3102" y="295"/>
                </a:lnTo>
                <a:lnTo>
                  <a:pt x="3101" y="296"/>
                </a:lnTo>
                <a:lnTo>
                  <a:pt x="3055" y="323"/>
                </a:lnTo>
                <a:lnTo>
                  <a:pt x="3039" y="325"/>
                </a:lnTo>
                <a:lnTo>
                  <a:pt x="3029" y="322"/>
                </a:lnTo>
                <a:lnTo>
                  <a:pt x="3023" y="322"/>
                </a:lnTo>
                <a:lnTo>
                  <a:pt x="3018" y="321"/>
                </a:lnTo>
                <a:lnTo>
                  <a:pt x="3014" y="321"/>
                </a:lnTo>
                <a:lnTo>
                  <a:pt x="3012" y="321"/>
                </a:lnTo>
                <a:lnTo>
                  <a:pt x="3008" y="321"/>
                </a:lnTo>
                <a:lnTo>
                  <a:pt x="3006" y="321"/>
                </a:lnTo>
                <a:lnTo>
                  <a:pt x="3002" y="321"/>
                </a:lnTo>
                <a:lnTo>
                  <a:pt x="3001" y="321"/>
                </a:lnTo>
                <a:lnTo>
                  <a:pt x="2998" y="322"/>
                </a:lnTo>
                <a:lnTo>
                  <a:pt x="2997" y="322"/>
                </a:lnTo>
                <a:lnTo>
                  <a:pt x="2996" y="322"/>
                </a:lnTo>
                <a:lnTo>
                  <a:pt x="2994" y="322"/>
                </a:lnTo>
                <a:lnTo>
                  <a:pt x="2994" y="323"/>
                </a:lnTo>
                <a:lnTo>
                  <a:pt x="2981" y="327"/>
                </a:lnTo>
                <a:lnTo>
                  <a:pt x="2981" y="329"/>
                </a:lnTo>
                <a:lnTo>
                  <a:pt x="2974" y="333"/>
                </a:lnTo>
                <a:lnTo>
                  <a:pt x="2973" y="334"/>
                </a:lnTo>
                <a:lnTo>
                  <a:pt x="2971" y="334"/>
                </a:lnTo>
                <a:lnTo>
                  <a:pt x="2970" y="335"/>
                </a:lnTo>
                <a:lnTo>
                  <a:pt x="2969" y="335"/>
                </a:lnTo>
                <a:lnTo>
                  <a:pt x="2962" y="335"/>
                </a:lnTo>
                <a:lnTo>
                  <a:pt x="2963" y="335"/>
                </a:lnTo>
                <a:lnTo>
                  <a:pt x="2963" y="337"/>
                </a:lnTo>
                <a:lnTo>
                  <a:pt x="2964" y="337"/>
                </a:lnTo>
                <a:lnTo>
                  <a:pt x="2965" y="337"/>
                </a:lnTo>
                <a:lnTo>
                  <a:pt x="2965" y="339"/>
                </a:lnTo>
                <a:lnTo>
                  <a:pt x="2955" y="348"/>
                </a:lnTo>
                <a:lnTo>
                  <a:pt x="2955" y="349"/>
                </a:lnTo>
                <a:lnTo>
                  <a:pt x="2955" y="350"/>
                </a:lnTo>
                <a:lnTo>
                  <a:pt x="2957" y="350"/>
                </a:lnTo>
                <a:lnTo>
                  <a:pt x="2957" y="351"/>
                </a:lnTo>
                <a:lnTo>
                  <a:pt x="2958" y="352"/>
                </a:lnTo>
                <a:lnTo>
                  <a:pt x="2959" y="352"/>
                </a:lnTo>
                <a:lnTo>
                  <a:pt x="2962" y="352"/>
                </a:lnTo>
                <a:lnTo>
                  <a:pt x="2963" y="354"/>
                </a:lnTo>
                <a:lnTo>
                  <a:pt x="2963" y="351"/>
                </a:lnTo>
                <a:lnTo>
                  <a:pt x="2964" y="351"/>
                </a:lnTo>
                <a:lnTo>
                  <a:pt x="2965" y="351"/>
                </a:lnTo>
                <a:lnTo>
                  <a:pt x="2968" y="351"/>
                </a:lnTo>
                <a:lnTo>
                  <a:pt x="2969" y="350"/>
                </a:lnTo>
                <a:lnTo>
                  <a:pt x="2970" y="350"/>
                </a:lnTo>
                <a:lnTo>
                  <a:pt x="2971" y="350"/>
                </a:lnTo>
                <a:lnTo>
                  <a:pt x="2973" y="350"/>
                </a:lnTo>
                <a:lnTo>
                  <a:pt x="2974" y="350"/>
                </a:lnTo>
                <a:lnTo>
                  <a:pt x="2975" y="349"/>
                </a:lnTo>
                <a:lnTo>
                  <a:pt x="2976" y="349"/>
                </a:lnTo>
                <a:lnTo>
                  <a:pt x="2980" y="349"/>
                </a:lnTo>
                <a:lnTo>
                  <a:pt x="2987" y="351"/>
                </a:lnTo>
                <a:lnTo>
                  <a:pt x="2990" y="349"/>
                </a:lnTo>
                <a:lnTo>
                  <a:pt x="2992" y="349"/>
                </a:lnTo>
                <a:lnTo>
                  <a:pt x="3012" y="351"/>
                </a:lnTo>
                <a:lnTo>
                  <a:pt x="3016" y="352"/>
                </a:lnTo>
                <a:lnTo>
                  <a:pt x="3019" y="355"/>
                </a:lnTo>
                <a:lnTo>
                  <a:pt x="3021" y="356"/>
                </a:lnTo>
                <a:lnTo>
                  <a:pt x="3022" y="356"/>
                </a:lnTo>
                <a:lnTo>
                  <a:pt x="3024" y="359"/>
                </a:lnTo>
                <a:lnTo>
                  <a:pt x="3027" y="360"/>
                </a:lnTo>
                <a:lnTo>
                  <a:pt x="3027" y="361"/>
                </a:lnTo>
                <a:lnTo>
                  <a:pt x="3028" y="361"/>
                </a:lnTo>
                <a:lnTo>
                  <a:pt x="3028" y="362"/>
                </a:lnTo>
                <a:lnTo>
                  <a:pt x="3029" y="364"/>
                </a:lnTo>
                <a:lnTo>
                  <a:pt x="3030" y="365"/>
                </a:lnTo>
                <a:lnTo>
                  <a:pt x="3030" y="370"/>
                </a:lnTo>
                <a:lnTo>
                  <a:pt x="3032" y="372"/>
                </a:lnTo>
                <a:lnTo>
                  <a:pt x="3032" y="375"/>
                </a:lnTo>
                <a:lnTo>
                  <a:pt x="3032" y="377"/>
                </a:lnTo>
                <a:lnTo>
                  <a:pt x="3033" y="380"/>
                </a:lnTo>
                <a:lnTo>
                  <a:pt x="3034" y="381"/>
                </a:lnTo>
                <a:lnTo>
                  <a:pt x="3035" y="382"/>
                </a:lnTo>
                <a:lnTo>
                  <a:pt x="3035" y="383"/>
                </a:lnTo>
                <a:lnTo>
                  <a:pt x="3037" y="383"/>
                </a:lnTo>
                <a:lnTo>
                  <a:pt x="3037" y="384"/>
                </a:lnTo>
                <a:lnTo>
                  <a:pt x="3038" y="388"/>
                </a:lnTo>
                <a:lnTo>
                  <a:pt x="3038" y="389"/>
                </a:lnTo>
                <a:lnTo>
                  <a:pt x="3038" y="392"/>
                </a:lnTo>
                <a:lnTo>
                  <a:pt x="3038" y="393"/>
                </a:lnTo>
                <a:lnTo>
                  <a:pt x="3038" y="395"/>
                </a:lnTo>
                <a:lnTo>
                  <a:pt x="3038" y="398"/>
                </a:lnTo>
                <a:lnTo>
                  <a:pt x="3037" y="400"/>
                </a:lnTo>
                <a:lnTo>
                  <a:pt x="3037" y="413"/>
                </a:lnTo>
                <a:lnTo>
                  <a:pt x="3037" y="415"/>
                </a:lnTo>
                <a:lnTo>
                  <a:pt x="3035" y="420"/>
                </a:lnTo>
                <a:lnTo>
                  <a:pt x="3035" y="425"/>
                </a:lnTo>
                <a:lnTo>
                  <a:pt x="3035" y="430"/>
                </a:lnTo>
                <a:lnTo>
                  <a:pt x="3035" y="446"/>
                </a:lnTo>
                <a:lnTo>
                  <a:pt x="3034" y="447"/>
                </a:lnTo>
                <a:lnTo>
                  <a:pt x="3033" y="448"/>
                </a:lnTo>
                <a:lnTo>
                  <a:pt x="3033" y="450"/>
                </a:lnTo>
                <a:lnTo>
                  <a:pt x="3033" y="452"/>
                </a:lnTo>
                <a:lnTo>
                  <a:pt x="3024" y="505"/>
                </a:lnTo>
                <a:lnTo>
                  <a:pt x="3025" y="506"/>
                </a:lnTo>
                <a:lnTo>
                  <a:pt x="3027" y="507"/>
                </a:lnTo>
                <a:lnTo>
                  <a:pt x="3027" y="508"/>
                </a:lnTo>
                <a:lnTo>
                  <a:pt x="3027" y="510"/>
                </a:lnTo>
                <a:lnTo>
                  <a:pt x="3024" y="510"/>
                </a:lnTo>
                <a:lnTo>
                  <a:pt x="3024" y="511"/>
                </a:lnTo>
                <a:lnTo>
                  <a:pt x="3025" y="512"/>
                </a:lnTo>
                <a:lnTo>
                  <a:pt x="3025" y="515"/>
                </a:lnTo>
                <a:lnTo>
                  <a:pt x="3025" y="516"/>
                </a:lnTo>
                <a:lnTo>
                  <a:pt x="3024" y="517"/>
                </a:lnTo>
                <a:lnTo>
                  <a:pt x="3024" y="518"/>
                </a:lnTo>
                <a:lnTo>
                  <a:pt x="3023" y="520"/>
                </a:lnTo>
                <a:lnTo>
                  <a:pt x="3023" y="529"/>
                </a:lnTo>
                <a:lnTo>
                  <a:pt x="3022" y="532"/>
                </a:lnTo>
                <a:lnTo>
                  <a:pt x="3022" y="534"/>
                </a:lnTo>
                <a:lnTo>
                  <a:pt x="3021" y="537"/>
                </a:lnTo>
                <a:lnTo>
                  <a:pt x="3021" y="538"/>
                </a:lnTo>
                <a:lnTo>
                  <a:pt x="3021" y="539"/>
                </a:lnTo>
                <a:lnTo>
                  <a:pt x="3021" y="542"/>
                </a:lnTo>
                <a:lnTo>
                  <a:pt x="3019" y="559"/>
                </a:lnTo>
                <a:lnTo>
                  <a:pt x="3014" y="566"/>
                </a:lnTo>
                <a:lnTo>
                  <a:pt x="3012" y="577"/>
                </a:lnTo>
                <a:lnTo>
                  <a:pt x="3011" y="578"/>
                </a:lnTo>
                <a:lnTo>
                  <a:pt x="3008" y="586"/>
                </a:lnTo>
                <a:lnTo>
                  <a:pt x="3001" y="598"/>
                </a:lnTo>
                <a:lnTo>
                  <a:pt x="2994" y="604"/>
                </a:lnTo>
                <a:lnTo>
                  <a:pt x="2992" y="606"/>
                </a:lnTo>
                <a:lnTo>
                  <a:pt x="2991" y="607"/>
                </a:lnTo>
                <a:lnTo>
                  <a:pt x="2990" y="609"/>
                </a:lnTo>
                <a:lnTo>
                  <a:pt x="2989" y="612"/>
                </a:lnTo>
                <a:lnTo>
                  <a:pt x="2989" y="614"/>
                </a:lnTo>
                <a:lnTo>
                  <a:pt x="2987" y="617"/>
                </a:lnTo>
                <a:lnTo>
                  <a:pt x="2987" y="620"/>
                </a:lnTo>
                <a:lnTo>
                  <a:pt x="2987" y="624"/>
                </a:lnTo>
                <a:lnTo>
                  <a:pt x="2986" y="624"/>
                </a:lnTo>
                <a:lnTo>
                  <a:pt x="2986" y="625"/>
                </a:lnTo>
                <a:lnTo>
                  <a:pt x="2986" y="626"/>
                </a:lnTo>
                <a:lnTo>
                  <a:pt x="2990" y="647"/>
                </a:lnTo>
                <a:lnTo>
                  <a:pt x="2990" y="650"/>
                </a:lnTo>
                <a:lnTo>
                  <a:pt x="2990" y="651"/>
                </a:lnTo>
                <a:lnTo>
                  <a:pt x="2991" y="651"/>
                </a:lnTo>
                <a:lnTo>
                  <a:pt x="2992" y="652"/>
                </a:lnTo>
                <a:lnTo>
                  <a:pt x="2992" y="660"/>
                </a:lnTo>
                <a:lnTo>
                  <a:pt x="3001" y="673"/>
                </a:lnTo>
                <a:lnTo>
                  <a:pt x="3035" y="682"/>
                </a:lnTo>
                <a:lnTo>
                  <a:pt x="3037" y="683"/>
                </a:lnTo>
                <a:lnTo>
                  <a:pt x="3039" y="683"/>
                </a:lnTo>
                <a:lnTo>
                  <a:pt x="3040" y="684"/>
                </a:lnTo>
                <a:lnTo>
                  <a:pt x="3043" y="684"/>
                </a:lnTo>
                <a:lnTo>
                  <a:pt x="3044" y="684"/>
                </a:lnTo>
                <a:lnTo>
                  <a:pt x="3046" y="684"/>
                </a:lnTo>
                <a:lnTo>
                  <a:pt x="3048" y="684"/>
                </a:lnTo>
                <a:lnTo>
                  <a:pt x="3049" y="684"/>
                </a:lnTo>
                <a:lnTo>
                  <a:pt x="3049" y="682"/>
                </a:lnTo>
                <a:lnTo>
                  <a:pt x="3051" y="680"/>
                </a:lnTo>
                <a:lnTo>
                  <a:pt x="3053" y="680"/>
                </a:lnTo>
                <a:lnTo>
                  <a:pt x="3054" y="679"/>
                </a:lnTo>
                <a:lnTo>
                  <a:pt x="3055" y="679"/>
                </a:lnTo>
                <a:lnTo>
                  <a:pt x="3060" y="676"/>
                </a:lnTo>
                <a:lnTo>
                  <a:pt x="3062" y="673"/>
                </a:lnTo>
                <a:lnTo>
                  <a:pt x="3064" y="669"/>
                </a:lnTo>
                <a:lnTo>
                  <a:pt x="3066" y="667"/>
                </a:lnTo>
                <a:lnTo>
                  <a:pt x="3067" y="666"/>
                </a:lnTo>
                <a:lnTo>
                  <a:pt x="3069" y="663"/>
                </a:lnTo>
                <a:lnTo>
                  <a:pt x="3070" y="661"/>
                </a:lnTo>
                <a:lnTo>
                  <a:pt x="3070" y="660"/>
                </a:lnTo>
                <a:lnTo>
                  <a:pt x="3070" y="658"/>
                </a:lnTo>
                <a:lnTo>
                  <a:pt x="3069" y="656"/>
                </a:lnTo>
                <a:lnTo>
                  <a:pt x="3069" y="655"/>
                </a:lnTo>
                <a:lnTo>
                  <a:pt x="3070" y="653"/>
                </a:lnTo>
                <a:lnTo>
                  <a:pt x="3070" y="652"/>
                </a:lnTo>
                <a:lnTo>
                  <a:pt x="3070" y="650"/>
                </a:lnTo>
                <a:lnTo>
                  <a:pt x="3069" y="649"/>
                </a:lnTo>
                <a:lnTo>
                  <a:pt x="3070" y="647"/>
                </a:lnTo>
                <a:lnTo>
                  <a:pt x="3070" y="646"/>
                </a:lnTo>
                <a:lnTo>
                  <a:pt x="3069" y="642"/>
                </a:lnTo>
                <a:lnTo>
                  <a:pt x="3072" y="636"/>
                </a:lnTo>
                <a:lnTo>
                  <a:pt x="3072" y="634"/>
                </a:lnTo>
                <a:lnTo>
                  <a:pt x="3078" y="624"/>
                </a:lnTo>
                <a:lnTo>
                  <a:pt x="3077" y="624"/>
                </a:lnTo>
                <a:lnTo>
                  <a:pt x="3076" y="623"/>
                </a:lnTo>
                <a:lnTo>
                  <a:pt x="3075" y="623"/>
                </a:lnTo>
                <a:lnTo>
                  <a:pt x="3073" y="623"/>
                </a:lnTo>
                <a:lnTo>
                  <a:pt x="3077" y="621"/>
                </a:lnTo>
                <a:lnTo>
                  <a:pt x="3076" y="620"/>
                </a:lnTo>
                <a:lnTo>
                  <a:pt x="3076" y="619"/>
                </a:lnTo>
                <a:lnTo>
                  <a:pt x="3082" y="598"/>
                </a:lnTo>
                <a:lnTo>
                  <a:pt x="3085" y="597"/>
                </a:lnTo>
                <a:lnTo>
                  <a:pt x="3085" y="592"/>
                </a:lnTo>
                <a:lnTo>
                  <a:pt x="3087" y="592"/>
                </a:lnTo>
                <a:lnTo>
                  <a:pt x="3086" y="591"/>
                </a:lnTo>
                <a:lnTo>
                  <a:pt x="3087" y="590"/>
                </a:lnTo>
                <a:lnTo>
                  <a:pt x="3087" y="588"/>
                </a:lnTo>
                <a:lnTo>
                  <a:pt x="3088" y="587"/>
                </a:lnTo>
                <a:lnTo>
                  <a:pt x="3088" y="586"/>
                </a:lnTo>
                <a:lnTo>
                  <a:pt x="3089" y="585"/>
                </a:lnTo>
                <a:lnTo>
                  <a:pt x="3091" y="582"/>
                </a:lnTo>
                <a:lnTo>
                  <a:pt x="3093" y="580"/>
                </a:lnTo>
                <a:lnTo>
                  <a:pt x="3094" y="578"/>
                </a:lnTo>
                <a:lnTo>
                  <a:pt x="3096" y="577"/>
                </a:lnTo>
                <a:lnTo>
                  <a:pt x="3097" y="575"/>
                </a:lnTo>
                <a:lnTo>
                  <a:pt x="3099" y="575"/>
                </a:lnTo>
                <a:lnTo>
                  <a:pt x="3101" y="572"/>
                </a:lnTo>
                <a:lnTo>
                  <a:pt x="3102" y="569"/>
                </a:lnTo>
                <a:lnTo>
                  <a:pt x="3103" y="566"/>
                </a:lnTo>
                <a:lnTo>
                  <a:pt x="3103" y="565"/>
                </a:lnTo>
                <a:lnTo>
                  <a:pt x="3107" y="551"/>
                </a:lnTo>
                <a:lnTo>
                  <a:pt x="3105" y="550"/>
                </a:lnTo>
                <a:lnTo>
                  <a:pt x="3107" y="549"/>
                </a:lnTo>
                <a:lnTo>
                  <a:pt x="3109" y="549"/>
                </a:lnTo>
                <a:lnTo>
                  <a:pt x="3108" y="547"/>
                </a:lnTo>
                <a:lnTo>
                  <a:pt x="3108" y="545"/>
                </a:lnTo>
                <a:lnTo>
                  <a:pt x="3109" y="544"/>
                </a:lnTo>
                <a:lnTo>
                  <a:pt x="3112" y="543"/>
                </a:lnTo>
                <a:lnTo>
                  <a:pt x="3112" y="542"/>
                </a:lnTo>
                <a:lnTo>
                  <a:pt x="3112" y="540"/>
                </a:lnTo>
                <a:lnTo>
                  <a:pt x="3113" y="539"/>
                </a:lnTo>
                <a:lnTo>
                  <a:pt x="3113" y="537"/>
                </a:lnTo>
                <a:lnTo>
                  <a:pt x="3113" y="535"/>
                </a:lnTo>
                <a:lnTo>
                  <a:pt x="3119" y="523"/>
                </a:lnTo>
                <a:lnTo>
                  <a:pt x="3120" y="523"/>
                </a:lnTo>
                <a:lnTo>
                  <a:pt x="3121" y="523"/>
                </a:lnTo>
                <a:lnTo>
                  <a:pt x="3123" y="524"/>
                </a:lnTo>
                <a:lnTo>
                  <a:pt x="3124" y="523"/>
                </a:lnTo>
                <a:lnTo>
                  <a:pt x="3125" y="523"/>
                </a:lnTo>
                <a:lnTo>
                  <a:pt x="3115" y="549"/>
                </a:lnTo>
                <a:lnTo>
                  <a:pt x="3113" y="578"/>
                </a:lnTo>
                <a:lnTo>
                  <a:pt x="3112" y="583"/>
                </a:lnTo>
                <a:lnTo>
                  <a:pt x="3112" y="587"/>
                </a:lnTo>
                <a:lnTo>
                  <a:pt x="3110" y="591"/>
                </a:lnTo>
                <a:lnTo>
                  <a:pt x="3110" y="594"/>
                </a:lnTo>
                <a:lnTo>
                  <a:pt x="3110" y="597"/>
                </a:lnTo>
                <a:lnTo>
                  <a:pt x="3110" y="599"/>
                </a:lnTo>
                <a:lnTo>
                  <a:pt x="3110" y="602"/>
                </a:lnTo>
                <a:lnTo>
                  <a:pt x="3110" y="604"/>
                </a:lnTo>
                <a:lnTo>
                  <a:pt x="3112" y="606"/>
                </a:lnTo>
                <a:lnTo>
                  <a:pt x="3112" y="608"/>
                </a:lnTo>
                <a:lnTo>
                  <a:pt x="3113" y="609"/>
                </a:lnTo>
                <a:lnTo>
                  <a:pt x="3114" y="609"/>
                </a:lnTo>
                <a:lnTo>
                  <a:pt x="3115" y="610"/>
                </a:lnTo>
                <a:lnTo>
                  <a:pt x="3118" y="610"/>
                </a:lnTo>
                <a:lnTo>
                  <a:pt x="3119" y="610"/>
                </a:lnTo>
                <a:lnTo>
                  <a:pt x="3121" y="610"/>
                </a:lnTo>
                <a:lnTo>
                  <a:pt x="3121" y="609"/>
                </a:lnTo>
                <a:lnTo>
                  <a:pt x="3123" y="608"/>
                </a:lnTo>
                <a:lnTo>
                  <a:pt x="3124" y="608"/>
                </a:lnTo>
                <a:lnTo>
                  <a:pt x="3125" y="608"/>
                </a:lnTo>
                <a:lnTo>
                  <a:pt x="3131" y="624"/>
                </a:lnTo>
                <a:lnTo>
                  <a:pt x="3132" y="624"/>
                </a:lnTo>
                <a:lnTo>
                  <a:pt x="3134" y="624"/>
                </a:lnTo>
                <a:lnTo>
                  <a:pt x="3135" y="623"/>
                </a:lnTo>
                <a:lnTo>
                  <a:pt x="3137" y="623"/>
                </a:lnTo>
                <a:lnTo>
                  <a:pt x="3136" y="639"/>
                </a:lnTo>
                <a:lnTo>
                  <a:pt x="3137" y="642"/>
                </a:lnTo>
                <a:lnTo>
                  <a:pt x="3139" y="642"/>
                </a:lnTo>
                <a:lnTo>
                  <a:pt x="3140" y="641"/>
                </a:lnTo>
                <a:lnTo>
                  <a:pt x="3141" y="641"/>
                </a:lnTo>
                <a:lnTo>
                  <a:pt x="3142" y="640"/>
                </a:lnTo>
                <a:lnTo>
                  <a:pt x="3144" y="639"/>
                </a:lnTo>
                <a:lnTo>
                  <a:pt x="3145" y="637"/>
                </a:lnTo>
                <a:lnTo>
                  <a:pt x="3145" y="636"/>
                </a:lnTo>
                <a:lnTo>
                  <a:pt x="3146" y="635"/>
                </a:lnTo>
                <a:lnTo>
                  <a:pt x="3146" y="634"/>
                </a:lnTo>
                <a:lnTo>
                  <a:pt x="3147" y="634"/>
                </a:lnTo>
                <a:lnTo>
                  <a:pt x="3148" y="634"/>
                </a:lnTo>
                <a:lnTo>
                  <a:pt x="3151" y="635"/>
                </a:lnTo>
                <a:lnTo>
                  <a:pt x="3152" y="635"/>
                </a:lnTo>
                <a:lnTo>
                  <a:pt x="3152" y="636"/>
                </a:lnTo>
                <a:lnTo>
                  <a:pt x="3156" y="633"/>
                </a:lnTo>
                <a:lnTo>
                  <a:pt x="3158" y="635"/>
                </a:lnTo>
                <a:lnTo>
                  <a:pt x="3160" y="637"/>
                </a:lnTo>
                <a:lnTo>
                  <a:pt x="3162" y="639"/>
                </a:lnTo>
                <a:lnTo>
                  <a:pt x="3164" y="640"/>
                </a:lnTo>
                <a:lnTo>
                  <a:pt x="3166" y="637"/>
                </a:lnTo>
                <a:lnTo>
                  <a:pt x="3167" y="635"/>
                </a:lnTo>
                <a:lnTo>
                  <a:pt x="3168" y="631"/>
                </a:lnTo>
                <a:lnTo>
                  <a:pt x="3168" y="630"/>
                </a:lnTo>
                <a:lnTo>
                  <a:pt x="3162" y="614"/>
                </a:lnTo>
                <a:lnTo>
                  <a:pt x="3164" y="608"/>
                </a:lnTo>
                <a:lnTo>
                  <a:pt x="3167" y="608"/>
                </a:lnTo>
                <a:lnTo>
                  <a:pt x="3167" y="592"/>
                </a:lnTo>
                <a:lnTo>
                  <a:pt x="3173" y="583"/>
                </a:lnTo>
                <a:lnTo>
                  <a:pt x="3173" y="580"/>
                </a:lnTo>
                <a:lnTo>
                  <a:pt x="3173" y="578"/>
                </a:lnTo>
                <a:lnTo>
                  <a:pt x="3173" y="577"/>
                </a:lnTo>
                <a:lnTo>
                  <a:pt x="3174" y="577"/>
                </a:lnTo>
                <a:lnTo>
                  <a:pt x="3174" y="576"/>
                </a:lnTo>
                <a:lnTo>
                  <a:pt x="3176" y="575"/>
                </a:lnTo>
                <a:lnTo>
                  <a:pt x="3177" y="575"/>
                </a:lnTo>
                <a:lnTo>
                  <a:pt x="3177" y="571"/>
                </a:lnTo>
                <a:lnTo>
                  <a:pt x="3179" y="571"/>
                </a:lnTo>
                <a:lnTo>
                  <a:pt x="3183" y="561"/>
                </a:lnTo>
                <a:lnTo>
                  <a:pt x="3184" y="561"/>
                </a:lnTo>
                <a:lnTo>
                  <a:pt x="3189" y="551"/>
                </a:lnTo>
                <a:lnTo>
                  <a:pt x="3194" y="544"/>
                </a:lnTo>
                <a:lnTo>
                  <a:pt x="3194" y="543"/>
                </a:lnTo>
                <a:lnTo>
                  <a:pt x="3195" y="543"/>
                </a:lnTo>
                <a:lnTo>
                  <a:pt x="3194" y="544"/>
                </a:lnTo>
                <a:lnTo>
                  <a:pt x="3195" y="544"/>
                </a:lnTo>
                <a:lnTo>
                  <a:pt x="3195" y="543"/>
                </a:lnTo>
                <a:lnTo>
                  <a:pt x="3196" y="543"/>
                </a:lnTo>
                <a:lnTo>
                  <a:pt x="3198" y="542"/>
                </a:lnTo>
                <a:lnTo>
                  <a:pt x="3203" y="531"/>
                </a:lnTo>
                <a:lnTo>
                  <a:pt x="3203" y="529"/>
                </a:lnTo>
                <a:lnTo>
                  <a:pt x="3205" y="527"/>
                </a:lnTo>
                <a:lnTo>
                  <a:pt x="3208" y="523"/>
                </a:lnTo>
                <a:lnTo>
                  <a:pt x="3208" y="524"/>
                </a:lnTo>
                <a:lnTo>
                  <a:pt x="3209" y="526"/>
                </a:lnTo>
                <a:lnTo>
                  <a:pt x="3210" y="527"/>
                </a:lnTo>
                <a:lnTo>
                  <a:pt x="3205" y="527"/>
                </a:lnTo>
                <a:lnTo>
                  <a:pt x="3206" y="528"/>
                </a:lnTo>
                <a:lnTo>
                  <a:pt x="3206" y="529"/>
                </a:lnTo>
                <a:lnTo>
                  <a:pt x="3208" y="531"/>
                </a:lnTo>
                <a:lnTo>
                  <a:pt x="3210" y="565"/>
                </a:lnTo>
                <a:lnTo>
                  <a:pt x="3208" y="565"/>
                </a:lnTo>
                <a:lnTo>
                  <a:pt x="3208" y="566"/>
                </a:lnTo>
                <a:lnTo>
                  <a:pt x="3208" y="567"/>
                </a:lnTo>
                <a:lnTo>
                  <a:pt x="3208" y="569"/>
                </a:lnTo>
                <a:lnTo>
                  <a:pt x="3206" y="571"/>
                </a:lnTo>
                <a:lnTo>
                  <a:pt x="3206" y="572"/>
                </a:lnTo>
                <a:lnTo>
                  <a:pt x="3206" y="574"/>
                </a:lnTo>
                <a:lnTo>
                  <a:pt x="3206" y="575"/>
                </a:lnTo>
                <a:lnTo>
                  <a:pt x="3206" y="576"/>
                </a:lnTo>
                <a:lnTo>
                  <a:pt x="3205" y="576"/>
                </a:lnTo>
                <a:lnTo>
                  <a:pt x="3205" y="577"/>
                </a:lnTo>
                <a:lnTo>
                  <a:pt x="3205" y="578"/>
                </a:lnTo>
                <a:lnTo>
                  <a:pt x="3205" y="580"/>
                </a:lnTo>
                <a:lnTo>
                  <a:pt x="3205" y="581"/>
                </a:lnTo>
                <a:lnTo>
                  <a:pt x="3204" y="582"/>
                </a:lnTo>
                <a:lnTo>
                  <a:pt x="3203" y="585"/>
                </a:lnTo>
                <a:lnTo>
                  <a:pt x="3203" y="588"/>
                </a:lnTo>
                <a:lnTo>
                  <a:pt x="3201" y="594"/>
                </a:lnTo>
                <a:lnTo>
                  <a:pt x="3193" y="612"/>
                </a:lnTo>
                <a:lnTo>
                  <a:pt x="3192" y="613"/>
                </a:lnTo>
                <a:lnTo>
                  <a:pt x="3192" y="614"/>
                </a:lnTo>
                <a:lnTo>
                  <a:pt x="3192" y="615"/>
                </a:lnTo>
                <a:lnTo>
                  <a:pt x="3192" y="617"/>
                </a:lnTo>
                <a:lnTo>
                  <a:pt x="3184" y="630"/>
                </a:lnTo>
                <a:lnTo>
                  <a:pt x="3171" y="652"/>
                </a:lnTo>
                <a:lnTo>
                  <a:pt x="3168" y="653"/>
                </a:lnTo>
                <a:lnTo>
                  <a:pt x="3167" y="655"/>
                </a:lnTo>
                <a:lnTo>
                  <a:pt x="3166" y="656"/>
                </a:lnTo>
                <a:lnTo>
                  <a:pt x="3164" y="656"/>
                </a:lnTo>
                <a:lnTo>
                  <a:pt x="3167" y="658"/>
                </a:lnTo>
                <a:lnTo>
                  <a:pt x="3164" y="658"/>
                </a:lnTo>
                <a:lnTo>
                  <a:pt x="3162" y="660"/>
                </a:lnTo>
                <a:lnTo>
                  <a:pt x="3160" y="662"/>
                </a:lnTo>
                <a:lnTo>
                  <a:pt x="3157" y="663"/>
                </a:lnTo>
                <a:lnTo>
                  <a:pt x="3156" y="666"/>
                </a:lnTo>
                <a:lnTo>
                  <a:pt x="3137" y="682"/>
                </a:lnTo>
                <a:lnTo>
                  <a:pt x="3136" y="683"/>
                </a:lnTo>
                <a:lnTo>
                  <a:pt x="3135" y="683"/>
                </a:lnTo>
                <a:lnTo>
                  <a:pt x="3135" y="684"/>
                </a:lnTo>
                <a:lnTo>
                  <a:pt x="3134" y="684"/>
                </a:lnTo>
                <a:lnTo>
                  <a:pt x="3131" y="688"/>
                </a:lnTo>
                <a:lnTo>
                  <a:pt x="3128" y="689"/>
                </a:lnTo>
                <a:lnTo>
                  <a:pt x="3125" y="689"/>
                </a:lnTo>
                <a:lnTo>
                  <a:pt x="3123" y="690"/>
                </a:lnTo>
                <a:lnTo>
                  <a:pt x="3121" y="692"/>
                </a:lnTo>
                <a:lnTo>
                  <a:pt x="3099" y="701"/>
                </a:lnTo>
                <a:lnTo>
                  <a:pt x="3097" y="701"/>
                </a:lnTo>
                <a:lnTo>
                  <a:pt x="3085" y="706"/>
                </a:lnTo>
                <a:lnTo>
                  <a:pt x="3085" y="707"/>
                </a:lnTo>
                <a:lnTo>
                  <a:pt x="3083" y="706"/>
                </a:lnTo>
                <a:lnTo>
                  <a:pt x="3083" y="707"/>
                </a:lnTo>
                <a:lnTo>
                  <a:pt x="3082" y="707"/>
                </a:lnTo>
                <a:lnTo>
                  <a:pt x="3081" y="707"/>
                </a:lnTo>
                <a:lnTo>
                  <a:pt x="3080" y="709"/>
                </a:lnTo>
                <a:lnTo>
                  <a:pt x="3078" y="709"/>
                </a:lnTo>
                <a:lnTo>
                  <a:pt x="3078" y="711"/>
                </a:lnTo>
                <a:lnTo>
                  <a:pt x="3064" y="714"/>
                </a:lnTo>
                <a:lnTo>
                  <a:pt x="3041" y="720"/>
                </a:lnTo>
                <a:lnTo>
                  <a:pt x="3041" y="722"/>
                </a:lnTo>
                <a:lnTo>
                  <a:pt x="3040" y="721"/>
                </a:lnTo>
                <a:lnTo>
                  <a:pt x="3039" y="721"/>
                </a:lnTo>
                <a:lnTo>
                  <a:pt x="3039" y="726"/>
                </a:lnTo>
                <a:lnTo>
                  <a:pt x="3037" y="723"/>
                </a:lnTo>
                <a:lnTo>
                  <a:pt x="3035" y="726"/>
                </a:lnTo>
                <a:lnTo>
                  <a:pt x="3035" y="731"/>
                </a:lnTo>
                <a:lnTo>
                  <a:pt x="3027" y="733"/>
                </a:lnTo>
                <a:lnTo>
                  <a:pt x="3045" y="733"/>
                </a:lnTo>
                <a:lnTo>
                  <a:pt x="3046" y="735"/>
                </a:lnTo>
                <a:lnTo>
                  <a:pt x="3046" y="733"/>
                </a:lnTo>
                <a:lnTo>
                  <a:pt x="3048" y="733"/>
                </a:lnTo>
                <a:lnTo>
                  <a:pt x="3050" y="735"/>
                </a:lnTo>
                <a:lnTo>
                  <a:pt x="3051" y="735"/>
                </a:lnTo>
                <a:lnTo>
                  <a:pt x="3053" y="736"/>
                </a:lnTo>
                <a:lnTo>
                  <a:pt x="3054" y="736"/>
                </a:lnTo>
                <a:lnTo>
                  <a:pt x="3055" y="736"/>
                </a:lnTo>
                <a:lnTo>
                  <a:pt x="3056" y="736"/>
                </a:lnTo>
                <a:lnTo>
                  <a:pt x="3057" y="735"/>
                </a:lnTo>
                <a:lnTo>
                  <a:pt x="3060" y="735"/>
                </a:lnTo>
                <a:lnTo>
                  <a:pt x="3062" y="735"/>
                </a:lnTo>
                <a:lnTo>
                  <a:pt x="3065" y="735"/>
                </a:lnTo>
                <a:lnTo>
                  <a:pt x="3067" y="735"/>
                </a:lnTo>
                <a:lnTo>
                  <a:pt x="3070" y="735"/>
                </a:lnTo>
                <a:lnTo>
                  <a:pt x="3071" y="735"/>
                </a:lnTo>
                <a:lnTo>
                  <a:pt x="3073" y="733"/>
                </a:lnTo>
                <a:lnTo>
                  <a:pt x="3075" y="733"/>
                </a:lnTo>
                <a:lnTo>
                  <a:pt x="3076" y="733"/>
                </a:lnTo>
                <a:lnTo>
                  <a:pt x="3085" y="733"/>
                </a:lnTo>
                <a:lnTo>
                  <a:pt x="3085" y="732"/>
                </a:lnTo>
                <a:lnTo>
                  <a:pt x="3086" y="731"/>
                </a:lnTo>
                <a:lnTo>
                  <a:pt x="3087" y="731"/>
                </a:lnTo>
                <a:lnTo>
                  <a:pt x="3088" y="731"/>
                </a:lnTo>
                <a:lnTo>
                  <a:pt x="3121" y="733"/>
                </a:lnTo>
                <a:lnTo>
                  <a:pt x="3123" y="733"/>
                </a:lnTo>
                <a:lnTo>
                  <a:pt x="3125" y="733"/>
                </a:lnTo>
                <a:lnTo>
                  <a:pt x="3126" y="735"/>
                </a:lnTo>
                <a:lnTo>
                  <a:pt x="3128" y="735"/>
                </a:lnTo>
                <a:lnTo>
                  <a:pt x="3134" y="735"/>
                </a:lnTo>
                <a:lnTo>
                  <a:pt x="3134" y="739"/>
                </a:lnTo>
                <a:lnTo>
                  <a:pt x="3130" y="739"/>
                </a:lnTo>
                <a:lnTo>
                  <a:pt x="3130" y="741"/>
                </a:lnTo>
                <a:lnTo>
                  <a:pt x="3130" y="743"/>
                </a:lnTo>
                <a:lnTo>
                  <a:pt x="3130" y="744"/>
                </a:lnTo>
                <a:lnTo>
                  <a:pt x="3131" y="746"/>
                </a:lnTo>
                <a:lnTo>
                  <a:pt x="3144" y="746"/>
                </a:lnTo>
                <a:lnTo>
                  <a:pt x="3145" y="746"/>
                </a:lnTo>
                <a:lnTo>
                  <a:pt x="3145" y="747"/>
                </a:lnTo>
                <a:lnTo>
                  <a:pt x="3146" y="747"/>
                </a:lnTo>
                <a:lnTo>
                  <a:pt x="3147" y="748"/>
                </a:lnTo>
                <a:lnTo>
                  <a:pt x="3148" y="748"/>
                </a:lnTo>
                <a:lnTo>
                  <a:pt x="3150" y="748"/>
                </a:lnTo>
                <a:lnTo>
                  <a:pt x="3150" y="747"/>
                </a:lnTo>
                <a:lnTo>
                  <a:pt x="3160" y="743"/>
                </a:lnTo>
                <a:lnTo>
                  <a:pt x="3162" y="741"/>
                </a:lnTo>
                <a:lnTo>
                  <a:pt x="3164" y="739"/>
                </a:lnTo>
                <a:lnTo>
                  <a:pt x="3166" y="738"/>
                </a:lnTo>
                <a:lnTo>
                  <a:pt x="3168" y="737"/>
                </a:lnTo>
                <a:lnTo>
                  <a:pt x="3169" y="736"/>
                </a:lnTo>
                <a:lnTo>
                  <a:pt x="3171" y="735"/>
                </a:lnTo>
                <a:lnTo>
                  <a:pt x="3172" y="735"/>
                </a:lnTo>
                <a:lnTo>
                  <a:pt x="3173" y="733"/>
                </a:lnTo>
                <a:lnTo>
                  <a:pt x="3174" y="733"/>
                </a:lnTo>
                <a:lnTo>
                  <a:pt x="3176" y="731"/>
                </a:lnTo>
                <a:lnTo>
                  <a:pt x="3177" y="731"/>
                </a:lnTo>
                <a:lnTo>
                  <a:pt x="3178" y="731"/>
                </a:lnTo>
                <a:lnTo>
                  <a:pt x="3179" y="731"/>
                </a:lnTo>
                <a:lnTo>
                  <a:pt x="3179" y="730"/>
                </a:lnTo>
                <a:lnTo>
                  <a:pt x="3180" y="728"/>
                </a:lnTo>
                <a:lnTo>
                  <a:pt x="3182" y="727"/>
                </a:lnTo>
                <a:lnTo>
                  <a:pt x="3183" y="727"/>
                </a:lnTo>
                <a:lnTo>
                  <a:pt x="3184" y="726"/>
                </a:lnTo>
                <a:lnTo>
                  <a:pt x="3187" y="725"/>
                </a:lnTo>
                <a:lnTo>
                  <a:pt x="3189" y="723"/>
                </a:lnTo>
                <a:lnTo>
                  <a:pt x="3192" y="721"/>
                </a:lnTo>
                <a:lnTo>
                  <a:pt x="3192" y="720"/>
                </a:lnTo>
                <a:lnTo>
                  <a:pt x="3193" y="717"/>
                </a:lnTo>
                <a:lnTo>
                  <a:pt x="3194" y="715"/>
                </a:lnTo>
                <a:lnTo>
                  <a:pt x="3195" y="712"/>
                </a:lnTo>
                <a:lnTo>
                  <a:pt x="3196" y="711"/>
                </a:lnTo>
                <a:lnTo>
                  <a:pt x="3196" y="710"/>
                </a:lnTo>
                <a:lnTo>
                  <a:pt x="3198" y="709"/>
                </a:lnTo>
                <a:lnTo>
                  <a:pt x="3199" y="707"/>
                </a:lnTo>
                <a:lnTo>
                  <a:pt x="3201" y="706"/>
                </a:lnTo>
                <a:lnTo>
                  <a:pt x="3204" y="705"/>
                </a:lnTo>
                <a:lnTo>
                  <a:pt x="3205" y="703"/>
                </a:lnTo>
                <a:lnTo>
                  <a:pt x="3208" y="701"/>
                </a:lnTo>
                <a:lnTo>
                  <a:pt x="3209" y="700"/>
                </a:lnTo>
                <a:lnTo>
                  <a:pt x="3210" y="699"/>
                </a:lnTo>
                <a:lnTo>
                  <a:pt x="3211" y="699"/>
                </a:lnTo>
                <a:lnTo>
                  <a:pt x="3211" y="698"/>
                </a:lnTo>
                <a:lnTo>
                  <a:pt x="3220" y="692"/>
                </a:lnTo>
                <a:lnTo>
                  <a:pt x="3232" y="672"/>
                </a:lnTo>
                <a:lnTo>
                  <a:pt x="3232" y="671"/>
                </a:lnTo>
                <a:lnTo>
                  <a:pt x="3233" y="669"/>
                </a:lnTo>
                <a:lnTo>
                  <a:pt x="3233" y="668"/>
                </a:lnTo>
                <a:lnTo>
                  <a:pt x="3233" y="666"/>
                </a:lnTo>
                <a:lnTo>
                  <a:pt x="3253" y="676"/>
                </a:lnTo>
                <a:lnTo>
                  <a:pt x="3254" y="679"/>
                </a:lnTo>
                <a:lnTo>
                  <a:pt x="3257" y="682"/>
                </a:lnTo>
                <a:lnTo>
                  <a:pt x="3263" y="682"/>
                </a:lnTo>
                <a:lnTo>
                  <a:pt x="3269" y="685"/>
                </a:lnTo>
                <a:lnTo>
                  <a:pt x="3268" y="687"/>
                </a:lnTo>
                <a:lnTo>
                  <a:pt x="3268" y="688"/>
                </a:lnTo>
                <a:lnTo>
                  <a:pt x="3267" y="689"/>
                </a:lnTo>
                <a:lnTo>
                  <a:pt x="3267" y="692"/>
                </a:lnTo>
                <a:lnTo>
                  <a:pt x="3267" y="690"/>
                </a:lnTo>
                <a:lnTo>
                  <a:pt x="3268" y="690"/>
                </a:lnTo>
                <a:lnTo>
                  <a:pt x="3268" y="689"/>
                </a:lnTo>
                <a:lnTo>
                  <a:pt x="3269" y="689"/>
                </a:lnTo>
                <a:lnTo>
                  <a:pt x="3271" y="689"/>
                </a:lnTo>
                <a:lnTo>
                  <a:pt x="3271" y="690"/>
                </a:lnTo>
                <a:lnTo>
                  <a:pt x="3271" y="692"/>
                </a:lnTo>
                <a:lnTo>
                  <a:pt x="3271" y="693"/>
                </a:lnTo>
                <a:lnTo>
                  <a:pt x="3273" y="693"/>
                </a:lnTo>
                <a:lnTo>
                  <a:pt x="3273" y="701"/>
                </a:lnTo>
                <a:lnTo>
                  <a:pt x="3274" y="703"/>
                </a:lnTo>
                <a:lnTo>
                  <a:pt x="3275" y="705"/>
                </a:lnTo>
                <a:lnTo>
                  <a:pt x="3276" y="706"/>
                </a:lnTo>
                <a:lnTo>
                  <a:pt x="3278" y="707"/>
                </a:lnTo>
                <a:lnTo>
                  <a:pt x="3279" y="707"/>
                </a:lnTo>
                <a:lnTo>
                  <a:pt x="3279" y="709"/>
                </a:lnTo>
                <a:lnTo>
                  <a:pt x="3280" y="709"/>
                </a:lnTo>
                <a:lnTo>
                  <a:pt x="3280" y="710"/>
                </a:lnTo>
                <a:lnTo>
                  <a:pt x="3281" y="711"/>
                </a:lnTo>
                <a:lnTo>
                  <a:pt x="3297" y="730"/>
                </a:lnTo>
                <a:lnTo>
                  <a:pt x="3310" y="749"/>
                </a:lnTo>
                <a:close/>
                <a:moveTo>
                  <a:pt x="3316" y="303"/>
                </a:moveTo>
                <a:lnTo>
                  <a:pt x="3318" y="301"/>
                </a:lnTo>
                <a:lnTo>
                  <a:pt x="3318" y="302"/>
                </a:lnTo>
                <a:lnTo>
                  <a:pt x="3318" y="303"/>
                </a:lnTo>
                <a:lnTo>
                  <a:pt x="3317" y="306"/>
                </a:lnTo>
                <a:lnTo>
                  <a:pt x="3316" y="307"/>
                </a:lnTo>
                <a:lnTo>
                  <a:pt x="3316" y="303"/>
                </a:lnTo>
                <a:close/>
                <a:moveTo>
                  <a:pt x="3284" y="325"/>
                </a:moveTo>
                <a:lnTo>
                  <a:pt x="3285" y="327"/>
                </a:lnTo>
                <a:lnTo>
                  <a:pt x="3285" y="325"/>
                </a:lnTo>
                <a:lnTo>
                  <a:pt x="3285" y="324"/>
                </a:lnTo>
                <a:lnTo>
                  <a:pt x="3285" y="323"/>
                </a:lnTo>
                <a:lnTo>
                  <a:pt x="3286" y="322"/>
                </a:lnTo>
                <a:lnTo>
                  <a:pt x="3287" y="322"/>
                </a:lnTo>
                <a:lnTo>
                  <a:pt x="3287" y="323"/>
                </a:lnTo>
                <a:lnTo>
                  <a:pt x="3287" y="325"/>
                </a:lnTo>
                <a:lnTo>
                  <a:pt x="3287" y="327"/>
                </a:lnTo>
                <a:lnTo>
                  <a:pt x="3286" y="327"/>
                </a:lnTo>
                <a:lnTo>
                  <a:pt x="3286" y="328"/>
                </a:lnTo>
                <a:lnTo>
                  <a:pt x="3285" y="328"/>
                </a:lnTo>
                <a:lnTo>
                  <a:pt x="3285" y="327"/>
                </a:lnTo>
                <a:lnTo>
                  <a:pt x="3284" y="329"/>
                </a:lnTo>
                <a:lnTo>
                  <a:pt x="3284" y="325"/>
                </a:lnTo>
                <a:close/>
                <a:moveTo>
                  <a:pt x="3224" y="303"/>
                </a:moveTo>
                <a:lnTo>
                  <a:pt x="3226" y="301"/>
                </a:lnTo>
                <a:lnTo>
                  <a:pt x="3227" y="301"/>
                </a:lnTo>
                <a:lnTo>
                  <a:pt x="3228" y="300"/>
                </a:lnTo>
                <a:lnTo>
                  <a:pt x="3230" y="300"/>
                </a:lnTo>
                <a:lnTo>
                  <a:pt x="3233" y="300"/>
                </a:lnTo>
                <a:lnTo>
                  <a:pt x="3230" y="303"/>
                </a:lnTo>
                <a:lnTo>
                  <a:pt x="3226" y="309"/>
                </a:lnTo>
                <a:lnTo>
                  <a:pt x="3224" y="307"/>
                </a:lnTo>
                <a:lnTo>
                  <a:pt x="3224" y="308"/>
                </a:lnTo>
                <a:lnTo>
                  <a:pt x="3225" y="308"/>
                </a:lnTo>
                <a:lnTo>
                  <a:pt x="3225" y="307"/>
                </a:lnTo>
                <a:lnTo>
                  <a:pt x="3224" y="307"/>
                </a:lnTo>
                <a:lnTo>
                  <a:pt x="3224" y="306"/>
                </a:lnTo>
                <a:lnTo>
                  <a:pt x="3224" y="303"/>
                </a:lnTo>
                <a:close/>
                <a:moveTo>
                  <a:pt x="3211" y="338"/>
                </a:moveTo>
                <a:lnTo>
                  <a:pt x="3212" y="337"/>
                </a:lnTo>
                <a:lnTo>
                  <a:pt x="3212" y="335"/>
                </a:lnTo>
                <a:lnTo>
                  <a:pt x="3214" y="335"/>
                </a:lnTo>
                <a:lnTo>
                  <a:pt x="3214" y="332"/>
                </a:lnTo>
                <a:lnTo>
                  <a:pt x="3215" y="332"/>
                </a:lnTo>
                <a:lnTo>
                  <a:pt x="3215" y="330"/>
                </a:lnTo>
                <a:lnTo>
                  <a:pt x="3216" y="330"/>
                </a:lnTo>
                <a:lnTo>
                  <a:pt x="3217" y="330"/>
                </a:lnTo>
                <a:lnTo>
                  <a:pt x="3217" y="329"/>
                </a:lnTo>
                <a:lnTo>
                  <a:pt x="3217" y="328"/>
                </a:lnTo>
                <a:lnTo>
                  <a:pt x="3217" y="327"/>
                </a:lnTo>
                <a:lnTo>
                  <a:pt x="3222" y="327"/>
                </a:lnTo>
                <a:lnTo>
                  <a:pt x="3222" y="325"/>
                </a:lnTo>
                <a:lnTo>
                  <a:pt x="3222" y="324"/>
                </a:lnTo>
                <a:lnTo>
                  <a:pt x="3222" y="323"/>
                </a:lnTo>
                <a:lnTo>
                  <a:pt x="3224" y="323"/>
                </a:lnTo>
                <a:lnTo>
                  <a:pt x="3227" y="317"/>
                </a:lnTo>
                <a:lnTo>
                  <a:pt x="3227" y="318"/>
                </a:lnTo>
                <a:lnTo>
                  <a:pt x="3228" y="318"/>
                </a:lnTo>
                <a:lnTo>
                  <a:pt x="3228" y="317"/>
                </a:lnTo>
                <a:lnTo>
                  <a:pt x="3230" y="317"/>
                </a:lnTo>
                <a:lnTo>
                  <a:pt x="3231" y="316"/>
                </a:lnTo>
                <a:lnTo>
                  <a:pt x="3232" y="314"/>
                </a:lnTo>
                <a:lnTo>
                  <a:pt x="3235" y="313"/>
                </a:lnTo>
                <a:lnTo>
                  <a:pt x="3236" y="312"/>
                </a:lnTo>
                <a:lnTo>
                  <a:pt x="3237" y="309"/>
                </a:lnTo>
                <a:lnTo>
                  <a:pt x="3238" y="308"/>
                </a:lnTo>
                <a:lnTo>
                  <a:pt x="3239" y="307"/>
                </a:lnTo>
                <a:lnTo>
                  <a:pt x="3241" y="306"/>
                </a:lnTo>
                <a:lnTo>
                  <a:pt x="3242" y="306"/>
                </a:lnTo>
                <a:lnTo>
                  <a:pt x="3253" y="296"/>
                </a:lnTo>
                <a:lnTo>
                  <a:pt x="3254" y="295"/>
                </a:lnTo>
                <a:lnTo>
                  <a:pt x="3255" y="293"/>
                </a:lnTo>
                <a:lnTo>
                  <a:pt x="3258" y="292"/>
                </a:lnTo>
                <a:lnTo>
                  <a:pt x="3259" y="291"/>
                </a:lnTo>
                <a:lnTo>
                  <a:pt x="3267" y="286"/>
                </a:lnTo>
                <a:lnTo>
                  <a:pt x="3269" y="287"/>
                </a:lnTo>
                <a:lnTo>
                  <a:pt x="3268" y="289"/>
                </a:lnTo>
                <a:lnTo>
                  <a:pt x="3267" y="290"/>
                </a:lnTo>
                <a:lnTo>
                  <a:pt x="3264" y="291"/>
                </a:lnTo>
                <a:lnTo>
                  <a:pt x="3263" y="293"/>
                </a:lnTo>
                <a:lnTo>
                  <a:pt x="3262" y="293"/>
                </a:lnTo>
                <a:lnTo>
                  <a:pt x="3262" y="295"/>
                </a:lnTo>
                <a:lnTo>
                  <a:pt x="3259" y="295"/>
                </a:lnTo>
                <a:lnTo>
                  <a:pt x="3257" y="296"/>
                </a:lnTo>
                <a:lnTo>
                  <a:pt x="3254" y="297"/>
                </a:lnTo>
                <a:lnTo>
                  <a:pt x="3246" y="309"/>
                </a:lnTo>
                <a:lnTo>
                  <a:pt x="3246" y="311"/>
                </a:lnTo>
                <a:lnTo>
                  <a:pt x="3244" y="312"/>
                </a:lnTo>
                <a:lnTo>
                  <a:pt x="3244" y="313"/>
                </a:lnTo>
                <a:lnTo>
                  <a:pt x="3244" y="312"/>
                </a:lnTo>
                <a:lnTo>
                  <a:pt x="3243" y="312"/>
                </a:lnTo>
                <a:lnTo>
                  <a:pt x="3242" y="312"/>
                </a:lnTo>
                <a:lnTo>
                  <a:pt x="3242" y="313"/>
                </a:lnTo>
                <a:lnTo>
                  <a:pt x="3236" y="322"/>
                </a:lnTo>
                <a:lnTo>
                  <a:pt x="3235" y="322"/>
                </a:lnTo>
                <a:lnTo>
                  <a:pt x="3233" y="322"/>
                </a:lnTo>
                <a:lnTo>
                  <a:pt x="3232" y="322"/>
                </a:lnTo>
                <a:lnTo>
                  <a:pt x="3230" y="323"/>
                </a:lnTo>
                <a:lnTo>
                  <a:pt x="3216" y="335"/>
                </a:lnTo>
                <a:lnTo>
                  <a:pt x="3216" y="337"/>
                </a:lnTo>
                <a:lnTo>
                  <a:pt x="3215" y="338"/>
                </a:lnTo>
                <a:lnTo>
                  <a:pt x="3214" y="338"/>
                </a:lnTo>
                <a:lnTo>
                  <a:pt x="3212" y="339"/>
                </a:lnTo>
                <a:lnTo>
                  <a:pt x="3211" y="339"/>
                </a:lnTo>
                <a:lnTo>
                  <a:pt x="3211" y="338"/>
                </a:lnTo>
                <a:close/>
                <a:moveTo>
                  <a:pt x="3210" y="414"/>
                </a:moveTo>
                <a:lnTo>
                  <a:pt x="3205" y="416"/>
                </a:lnTo>
                <a:lnTo>
                  <a:pt x="3204" y="416"/>
                </a:lnTo>
                <a:lnTo>
                  <a:pt x="3205" y="415"/>
                </a:lnTo>
                <a:lnTo>
                  <a:pt x="3205" y="414"/>
                </a:lnTo>
                <a:lnTo>
                  <a:pt x="3210" y="410"/>
                </a:lnTo>
                <a:lnTo>
                  <a:pt x="3210" y="414"/>
                </a:lnTo>
                <a:close/>
                <a:moveTo>
                  <a:pt x="3208" y="365"/>
                </a:moveTo>
                <a:lnTo>
                  <a:pt x="3208" y="368"/>
                </a:lnTo>
                <a:lnTo>
                  <a:pt x="3203" y="368"/>
                </a:lnTo>
                <a:lnTo>
                  <a:pt x="3204" y="368"/>
                </a:lnTo>
                <a:lnTo>
                  <a:pt x="3205" y="367"/>
                </a:lnTo>
                <a:lnTo>
                  <a:pt x="3205" y="366"/>
                </a:lnTo>
                <a:lnTo>
                  <a:pt x="3205" y="365"/>
                </a:lnTo>
                <a:lnTo>
                  <a:pt x="3208" y="365"/>
                </a:lnTo>
                <a:lnTo>
                  <a:pt x="3208" y="362"/>
                </a:lnTo>
                <a:lnTo>
                  <a:pt x="3209" y="364"/>
                </a:lnTo>
                <a:lnTo>
                  <a:pt x="3210" y="365"/>
                </a:lnTo>
                <a:lnTo>
                  <a:pt x="3208" y="365"/>
                </a:lnTo>
                <a:close/>
                <a:moveTo>
                  <a:pt x="3199" y="355"/>
                </a:moveTo>
                <a:lnTo>
                  <a:pt x="3200" y="354"/>
                </a:lnTo>
                <a:lnTo>
                  <a:pt x="3201" y="354"/>
                </a:lnTo>
                <a:lnTo>
                  <a:pt x="3201" y="352"/>
                </a:lnTo>
                <a:lnTo>
                  <a:pt x="3203" y="351"/>
                </a:lnTo>
                <a:lnTo>
                  <a:pt x="3203" y="350"/>
                </a:lnTo>
                <a:lnTo>
                  <a:pt x="3204" y="349"/>
                </a:lnTo>
                <a:lnTo>
                  <a:pt x="3205" y="348"/>
                </a:lnTo>
                <a:lnTo>
                  <a:pt x="3205" y="345"/>
                </a:lnTo>
                <a:lnTo>
                  <a:pt x="3206" y="344"/>
                </a:lnTo>
                <a:lnTo>
                  <a:pt x="3208" y="343"/>
                </a:lnTo>
                <a:lnTo>
                  <a:pt x="3209" y="341"/>
                </a:lnTo>
                <a:lnTo>
                  <a:pt x="3211" y="341"/>
                </a:lnTo>
                <a:lnTo>
                  <a:pt x="3210" y="354"/>
                </a:lnTo>
                <a:lnTo>
                  <a:pt x="3208" y="354"/>
                </a:lnTo>
                <a:lnTo>
                  <a:pt x="3205" y="354"/>
                </a:lnTo>
                <a:lnTo>
                  <a:pt x="3204" y="355"/>
                </a:lnTo>
                <a:lnTo>
                  <a:pt x="3203" y="356"/>
                </a:lnTo>
                <a:lnTo>
                  <a:pt x="3201" y="359"/>
                </a:lnTo>
                <a:lnTo>
                  <a:pt x="3200" y="359"/>
                </a:lnTo>
                <a:lnTo>
                  <a:pt x="3200" y="360"/>
                </a:lnTo>
                <a:lnTo>
                  <a:pt x="3199" y="360"/>
                </a:lnTo>
                <a:lnTo>
                  <a:pt x="3199" y="359"/>
                </a:lnTo>
                <a:lnTo>
                  <a:pt x="3199" y="355"/>
                </a:lnTo>
                <a:close/>
                <a:moveTo>
                  <a:pt x="3187" y="432"/>
                </a:moveTo>
                <a:lnTo>
                  <a:pt x="3187" y="429"/>
                </a:lnTo>
                <a:lnTo>
                  <a:pt x="3188" y="429"/>
                </a:lnTo>
                <a:lnTo>
                  <a:pt x="3188" y="430"/>
                </a:lnTo>
                <a:lnTo>
                  <a:pt x="3189" y="431"/>
                </a:lnTo>
                <a:lnTo>
                  <a:pt x="3189" y="432"/>
                </a:lnTo>
                <a:lnTo>
                  <a:pt x="3187" y="432"/>
                </a:lnTo>
                <a:lnTo>
                  <a:pt x="3187" y="435"/>
                </a:lnTo>
                <a:lnTo>
                  <a:pt x="3184" y="435"/>
                </a:lnTo>
                <a:lnTo>
                  <a:pt x="3183" y="432"/>
                </a:lnTo>
                <a:lnTo>
                  <a:pt x="3187" y="432"/>
                </a:lnTo>
                <a:close/>
                <a:moveTo>
                  <a:pt x="3091" y="329"/>
                </a:moveTo>
                <a:lnTo>
                  <a:pt x="3093" y="327"/>
                </a:lnTo>
                <a:lnTo>
                  <a:pt x="3094" y="327"/>
                </a:lnTo>
                <a:lnTo>
                  <a:pt x="3092" y="329"/>
                </a:lnTo>
                <a:lnTo>
                  <a:pt x="3091" y="330"/>
                </a:lnTo>
                <a:lnTo>
                  <a:pt x="3089" y="330"/>
                </a:lnTo>
                <a:lnTo>
                  <a:pt x="3088" y="329"/>
                </a:lnTo>
                <a:lnTo>
                  <a:pt x="3091" y="329"/>
                </a:lnTo>
                <a:close/>
                <a:moveTo>
                  <a:pt x="3176" y="558"/>
                </a:moveTo>
                <a:lnTo>
                  <a:pt x="3176" y="558"/>
                </a:lnTo>
                <a:lnTo>
                  <a:pt x="3176" y="559"/>
                </a:lnTo>
                <a:lnTo>
                  <a:pt x="3174" y="560"/>
                </a:lnTo>
                <a:lnTo>
                  <a:pt x="3173" y="561"/>
                </a:lnTo>
                <a:lnTo>
                  <a:pt x="3173" y="559"/>
                </a:lnTo>
                <a:lnTo>
                  <a:pt x="3174" y="558"/>
                </a:lnTo>
                <a:lnTo>
                  <a:pt x="3174" y="556"/>
                </a:lnTo>
                <a:lnTo>
                  <a:pt x="3174" y="555"/>
                </a:lnTo>
                <a:lnTo>
                  <a:pt x="3176" y="555"/>
                </a:lnTo>
                <a:lnTo>
                  <a:pt x="3176" y="556"/>
                </a:lnTo>
                <a:lnTo>
                  <a:pt x="3176" y="558"/>
                </a:lnTo>
                <a:close/>
                <a:moveTo>
                  <a:pt x="3208" y="515"/>
                </a:moveTo>
                <a:lnTo>
                  <a:pt x="3208" y="515"/>
                </a:lnTo>
                <a:lnTo>
                  <a:pt x="3208" y="516"/>
                </a:lnTo>
                <a:lnTo>
                  <a:pt x="3206" y="517"/>
                </a:lnTo>
                <a:lnTo>
                  <a:pt x="3206" y="518"/>
                </a:lnTo>
                <a:lnTo>
                  <a:pt x="3205" y="518"/>
                </a:lnTo>
                <a:lnTo>
                  <a:pt x="3205" y="520"/>
                </a:lnTo>
                <a:lnTo>
                  <a:pt x="3204" y="520"/>
                </a:lnTo>
                <a:lnTo>
                  <a:pt x="3203" y="520"/>
                </a:lnTo>
                <a:lnTo>
                  <a:pt x="3203" y="521"/>
                </a:lnTo>
                <a:lnTo>
                  <a:pt x="3201" y="522"/>
                </a:lnTo>
                <a:lnTo>
                  <a:pt x="3201" y="524"/>
                </a:lnTo>
                <a:lnTo>
                  <a:pt x="3201" y="527"/>
                </a:lnTo>
                <a:lnTo>
                  <a:pt x="3199" y="529"/>
                </a:lnTo>
                <a:lnTo>
                  <a:pt x="3196" y="532"/>
                </a:lnTo>
                <a:lnTo>
                  <a:pt x="3195" y="534"/>
                </a:lnTo>
                <a:lnTo>
                  <a:pt x="3193" y="537"/>
                </a:lnTo>
                <a:lnTo>
                  <a:pt x="3183" y="555"/>
                </a:lnTo>
                <a:lnTo>
                  <a:pt x="3183" y="556"/>
                </a:lnTo>
                <a:lnTo>
                  <a:pt x="3180" y="559"/>
                </a:lnTo>
                <a:lnTo>
                  <a:pt x="3179" y="561"/>
                </a:lnTo>
                <a:lnTo>
                  <a:pt x="3179" y="563"/>
                </a:lnTo>
                <a:lnTo>
                  <a:pt x="3179" y="564"/>
                </a:lnTo>
                <a:lnTo>
                  <a:pt x="3179" y="565"/>
                </a:lnTo>
                <a:lnTo>
                  <a:pt x="3177" y="565"/>
                </a:lnTo>
                <a:lnTo>
                  <a:pt x="3177" y="564"/>
                </a:lnTo>
                <a:lnTo>
                  <a:pt x="3177" y="563"/>
                </a:lnTo>
                <a:lnTo>
                  <a:pt x="3177" y="561"/>
                </a:lnTo>
                <a:lnTo>
                  <a:pt x="3178" y="560"/>
                </a:lnTo>
                <a:lnTo>
                  <a:pt x="3179" y="559"/>
                </a:lnTo>
                <a:lnTo>
                  <a:pt x="3179" y="558"/>
                </a:lnTo>
                <a:lnTo>
                  <a:pt x="3180" y="556"/>
                </a:lnTo>
                <a:lnTo>
                  <a:pt x="3183" y="555"/>
                </a:lnTo>
                <a:lnTo>
                  <a:pt x="3183" y="551"/>
                </a:lnTo>
                <a:lnTo>
                  <a:pt x="3180" y="551"/>
                </a:lnTo>
                <a:lnTo>
                  <a:pt x="3179" y="551"/>
                </a:lnTo>
                <a:lnTo>
                  <a:pt x="3178" y="551"/>
                </a:lnTo>
                <a:lnTo>
                  <a:pt x="3177" y="551"/>
                </a:lnTo>
                <a:lnTo>
                  <a:pt x="3177" y="550"/>
                </a:lnTo>
                <a:lnTo>
                  <a:pt x="3177" y="549"/>
                </a:lnTo>
                <a:lnTo>
                  <a:pt x="3179" y="551"/>
                </a:lnTo>
                <a:lnTo>
                  <a:pt x="3179" y="547"/>
                </a:lnTo>
                <a:lnTo>
                  <a:pt x="3179" y="545"/>
                </a:lnTo>
                <a:lnTo>
                  <a:pt x="3180" y="544"/>
                </a:lnTo>
                <a:lnTo>
                  <a:pt x="3180" y="543"/>
                </a:lnTo>
                <a:lnTo>
                  <a:pt x="3180" y="542"/>
                </a:lnTo>
                <a:lnTo>
                  <a:pt x="3183" y="539"/>
                </a:lnTo>
                <a:lnTo>
                  <a:pt x="3183" y="537"/>
                </a:lnTo>
                <a:lnTo>
                  <a:pt x="3184" y="537"/>
                </a:lnTo>
                <a:lnTo>
                  <a:pt x="3185" y="537"/>
                </a:lnTo>
                <a:lnTo>
                  <a:pt x="3187" y="529"/>
                </a:lnTo>
                <a:lnTo>
                  <a:pt x="3188" y="528"/>
                </a:lnTo>
                <a:lnTo>
                  <a:pt x="3189" y="527"/>
                </a:lnTo>
                <a:lnTo>
                  <a:pt x="3190" y="527"/>
                </a:lnTo>
                <a:lnTo>
                  <a:pt x="3192" y="526"/>
                </a:lnTo>
                <a:lnTo>
                  <a:pt x="3193" y="526"/>
                </a:lnTo>
                <a:lnTo>
                  <a:pt x="3194" y="524"/>
                </a:lnTo>
                <a:lnTo>
                  <a:pt x="3195" y="524"/>
                </a:lnTo>
                <a:lnTo>
                  <a:pt x="3208" y="513"/>
                </a:lnTo>
                <a:lnTo>
                  <a:pt x="3208" y="515"/>
                </a:lnTo>
                <a:close/>
                <a:moveTo>
                  <a:pt x="3238" y="500"/>
                </a:moveTo>
                <a:lnTo>
                  <a:pt x="3237" y="500"/>
                </a:lnTo>
                <a:lnTo>
                  <a:pt x="3235" y="497"/>
                </a:lnTo>
                <a:lnTo>
                  <a:pt x="3232" y="497"/>
                </a:lnTo>
                <a:lnTo>
                  <a:pt x="3232" y="491"/>
                </a:lnTo>
                <a:lnTo>
                  <a:pt x="3232" y="490"/>
                </a:lnTo>
                <a:lnTo>
                  <a:pt x="3233" y="489"/>
                </a:lnTo>
                <a:lnTo>
                  <a:pt x="3235" y="486"/>
                </a:lnTo>
                <a:lnTo>
                  <a:pt x="3236" y="485"/>
                </a:lnTo>
                <a:lnTo>
                  <a:pt x="3237" y="483"/>
                </a:lnTo>
                <a:lnTo>
                  <a:pt x="3238" y="481"/>
                </a:lnTo>
                <a:lnTo>
                  <a:pt x="3241" y="479"/>
                </a:lnTo>
                <a:lnTo>
                  <a:pt x="3239" y="479"/>
                </a:lnTo>
                <a:lnTo>
                  <a:pt x="3238" y="478"/>
                </a:lnTo>
                <a:lnTo>
                  <a:pt x="3238" y="477"/>
                </a:lnTo>
                <a:lnTo>
                  <a:pt x="3238" y="475"/>
                </a:lnTo>
                <a:lnTo>
                  <a:pt x="3242" y="472"/>
                </a:lnTo>
                <a:lnTo>
                  <a:pt x="3242" y="468"/>
                </a:lnTo>
                <a:lnTo>
                  <a:pt x="3241" y="468"/>
                </a:lnTo>
                <a:lnTo>
                  <a:pt x="3238" y="469"/>
                </a:lnTo>
                <a:lnTo>
                  <a:pt x="3237" y="472"/>
                </a:lnTo>
                <a:lnTo>
                  <a:pt x="3237" y="473"/>
                </a:lnTo>
                <a:lnTo>
                  <a:pt x="3236" y="475"/>
                </a:lnTo>
                <a:lnTo>
                  <a:pt x="3236" y="477"/>
                </a:lnTo>
                <a:lnTo>
                  <a:pt x="3236" y="478"/>
                </a:lnTo>
                <a:lnTo>
                  <a:pt x="3237" y="478"/>
                </a:lnTo>
                <a:lnTo>
                  <a:pt x="3237" y="479"/>
                </a:lnTo>
                <a:lnTo>
                  <a:pt x="3238" y="479"/>
                </a:lnTo>
                <a:lnTo>
                  <a:pt x="3238" y="481"/>
                </a:lnTo>
                <a:lnTo>
                  <a:pt x="3236" y="481"/>
                </a:lnTo>
                <a:lnTo>
                  <a:pt x="3232" y="485"/>
                </a:lnTo>
                <a:lnTo>
                  <a:pt x="3232" y="481"/>
                </a:lnTo>
                <a:lnTo>
                  <a:pt x="3227" y="484"/>
                </a:lnTo>
                <a:lnTo>
                  <a:pt x="3227" y="496"/>
                </a:lnTo>
                <a:lnTo>
                  <a:pt x="3227" y="495"/>
                </a:lnTo>
                <a:lnTo>
                  <a:pt x="3226" y="495"/>
                </a:lnTo>
                <a:lnTo>
                  <a:pt x="3226" y="494"/>
                </a:lnTo>
                <a:lnTo>
                  <a:pt x="3226" y="491"/>
                </a:lnTo>
                <a:lnTo>
                  <a:pt x="3224" y="491"/>
                </a:lnTo>
                <a:lnTo>
                  <a:pt x="3224" y="492"/>
                </a:lnTo>
                <a:lnTo>
                  <a:pt x="3224" y="494"/>
                </a:lnTo>
                <a:lnTo>
                  <a:pt x="3220" y="494"/>
                </a:lnTo>
                <a:lnTo>
                  <a:pt x="3220" y="491"/>
                </a:lnTo>
                <a:lnTo>
                  <a:pt x="3221" y="490"/>
                </a:lnTo>
                <a:lnTo>
                  <a:pt x="3222" y="489"/>
                </a:lnTo>
                <a:lnTo>
                  <a:pt x="3224" y="488"/>
                </a:lnTo>
                <a:lnTo>
                  <a:pt x="3224" y="481"/>
                </a:lnTo>
                <a:lnTo>
                  <a:pt x="3224" y="480"/>
                </a:lnTo>
                <a:lnTo>
                  <a:pt x="3225" y="480"/>
                </a:lnTo>
                <a:lnTo>
                  <a:pt x="3225" y="479"/>
                </a:lnTo>
                <a:lnTo>
                  <a:pt x="3225" y="478"/>
                </a:lnTo>
                <a:lnTo>
                  <a:pt x="3226" y="478"/>
                </a:lnTo>
                <a:lnTo>
                  <a:pt x="3226" y="475"/>
                </a:lnTo>
                <a:lnTo>
                  <a:pt x="3230" y="475"/>
                </a:lnTo>
                <a:lnTo>
                  <a:pt x="3233" y="469"/>
                </a:lnTo>
                <a:lnTo>
                  <a:pt x="3233" y="466"/>
                </a:lnTo>
                <a:lnTo>
                  <a:pt x="3232" y="466"/>
                </a:lnTo>
                <a:lnTo>
                  <a:pt x="3232" y="464"/>
                </a:lnTo>
                <a:lnTo>
                  <a:pt x="3232" y="463"/>
                </a:lnTo>
                <a:lnTo>
                  <a:pt x="3233" y="464"/>
                </a:lnTo>
                <a:lnTo>
                  <a:pt x="3235" y="464"/>
                </a:lnTo>
                <a:lnTo>
                  <a:pt x="3236" y="464"/>
                </a:lnTo>
                <a:lnTo>
                  <a:pt x="3237" y="463"/>
                </a:lnTo>
                <a:lnTo>
                  <a:pt x="3238" y="462"/>
                </a:lnTo>
                <a:lnTo>
                  <a:pt x="3236" y="458"/>
                </a:lnTo>
                <a:lnTo>
                  <a:pt x="3233" y="458"/>
                </a:lnTo>
                <a:lnTo>
                  <a:pt x="3241" y="448"/>
                </a:lnTo>
                <a:lnTo>
                  <a:pt x="3242" y="443"/>
                </a:lnTo>
                <a:lnTo>
                  <a:pt x="3246" y="438"/>
                </a:lnTo>
                <a:lnTo>
                  <a:pt x="3246" y="436"/>
                </a:lnTo>
                <a:lnTo>
                  <a:pt x="3248" y="432"/>
                </a:lnTo>
                <a:lnTo>
                  <a:pt x="3249" y="432"/>
                </a:lnTo>
                <a:lnTo>
                  <a:pt x="3251" y="432"/>
                </a:lnTo>
                <a:lnTo>
                  <a:pt x="3252" y="431"/>
                </a:lnTo>
                <a:lnTo>
                  <a:pt x="3253" y="431"/>
                </a:lnTo>
                <a:lnTo>
                  <a:pt x="3254" y="430"/>
                </a:lnTo>
                <a:lnTo>
                  <a:pt x="3254" y="429"/>
                </a:lnTo>
                <a:lnTo>
                  <a:pt x="3255" y="427"/>
                </a:lnTo>
                <a:lnTo>
                  <a:pt x="3257" y="426"/>
                </a:lnTo>
                <a:lnTo>
                  <a:pt x="3259" y="425"/>
                </a:lnTo>
                <a:lnTo>
                  <a:pt x="3260" y="424"/>
                </a:lnTo>
                <a:lnTo>
                  <a:pt x="3260" y="425"/>
                </a:lnTo>
                <a:lnTo>
                  <a:pt x="3260" y="426"/>
                </a:lnTo>
                <a:lnTo>
                  <a:pt x="3260" y="427"/>
                </a:lnTo>
                <a:lnTo>
                  <a:pt x="3259" y="429"/>
                </a:lnTo>
                <a:lnTo>
                  <a:pt x="3259" y="430"/>
                </a:lnTo>
                <a:lnTo>
                  <a:pt x="3258" y="430"/>
                </a:lnTo>
                <a:lnTo>
                  <a:pt x="3257" y="430"/>
                </a:lnTo>
                <a:lnTo>
                  <a:pt x="3254" y="432"/>
                </a:lnTo>
                <a:lnTo>
                  <a:pt x="3254" y="434"/>
                </a:lnTo>
                <a:lnTo>
                  <a:pt x="3253" y="434"/>
                </a:lnTo>
                <a:lnTo>
                  <a:pt x="3253" y="435"/>
                </a:lnTo>
                <a:lnTo>
                  <a:pt x="3253" y="438"/>
                </a:lnTo>
                <a:lnTo>
                  <a:pt x="3257" y="438"/>
                </a:lnTo>
                <a:lnTo>
                  <a:pt x="3257" y="435"/>
                </a:lnTo>
                <a:lnTo>
                  <a:pt x="3257" y="434"/>
                </a:lnTo>
                <a:lnTo>
                  <a:pt x="3258" y="434"/>
                </a:lnTo>
                <a:lnTo>
                  <a:pt x="3259" y="434"/>
                </a:lnTo>
                <a:lnTo>
                  <a:pt x="3260" y="434"/>
                </a:lnTo>
                <a:lnTo>
                  <a:pt x="3262" y="434"/>
                </a:lnTo>
                <a:lnTo>
                  <a:pt x="3260" y="432"/>
                </a:lnTo>
                <a:lnTo>
                  <a:pt x="3263" y="435"/>
                </a:lnTo>
                <a:lnTo>
                  <a:pt x="3265" y="438"/>
                </a:lnTo>
                <a:lnTo>
                  <a:pt x="3265" y="450"/>
                </a:lnTo>
                <a:lnTo>
                  <a:pt x="3269" y="463"/>
                </a:lnTo>
                <a:lnTo>
                  <a:pt x="3269" y="496"/>
                </a:lnTo>
                <a:lnTo>
                  <a:pt x="3265" y="496"/>
                </a:lnTo>
                <a:lnTo>
                  <a:pt x="3267" y="500"/>
                </a:lnTo>
                <a:lnTo>
                  <a:pt x="3269" y="501"/>
                </a:lnTo>
                <a:lnTo>
                  <a:pt x="3269" y="507"/>
                </a:lnTo>
                <a:lnTo>
                  <a:pt x="3269" y="510"/>
                </a:lnTo>
                <a:lnTo>
                  <a:pt x="3269" y="511"/>
                </a:lnTo>
                <a:lnTo>
                  <a:pt x="3270" y="512"/>
                </a:lnTo>
                <a:lnTo>
                  <a:pt x="3270" y="513"/>
                </a:lnTo>
                <a:lnTo>
                  <a:pt x="3270" y="515"/>
                </a:lnTo>
                <a:lnTo>
                  <a:pt x="3270" y="516"/>
                </a:lnTo>
                <a:lnTo>
                  <a:pt x="3270" y="517"/>
                </a:lnTo>
                <a:lnTo>
                  <a:pt x="3270" y="518"/>
                </a:lnTo>
                <a:lnTo>
                  <a:pt x="3269" y="518"/>
                </a:lnTo>
                <a:lnTo>
                  <a:pt x="3269" y="520"/>
                </a:lnTo>
                <a:lnTo>
                  <a:pt x="3270" y="528"/>
                </a:lnTo>
                <a:lnTo>
                  <a:pt x="3270" y="537"/>
                </a:lnTo>
                <a:lnTo>
                  <a:pt x="3270" y="545"/>
                </a:lnTo>
                <a:lnTo>
                  <a:pt x="3269" y="555"/>
                </a:lnTo>
                <a:lnTo>
                  <a:pt x="3269" y="556"/>
                </a:lnTo>
                <a:lnTo>
                  <a:pt x="3267" y="565"/>
                </a:lnTo>
                <a:lnTo>
                  <a:pt x="3265" y="561"/>
                </a:lnTo>
                <a:lnTo>
                  <a:pt x="3265" y="569"/>
                </a:lnTo>
                <a:lnTo>
                  <a:pt x="3267" y="566"/>
                </a:lnTo>
                <a:lnTo>
                  <a:pt x="3267" y="576"/>
                </a:lnTo>
                <a:lnTo>
                  <a:pt x="3267" y="575"/>
                </a:lnTo>
                <a:lnTo>
                  <a:pt x="3265" y="575"/>
                </a:lnTo>
                <a:lnTo>
                  <a:pt x="3265" y="585"/>
                </a:lnTo>
                <a:lnTo>
                  <a:pt x="3265" y="586"/>
                </a:lnTo>
                <a:lnTo>
                  <a:pt x="3265" y="587"/>
                </a:lnTo>
                <a:lnTo>
                  <a:pt x="3267" y="588"/>
                </a:lnTo>
                <a:lnTo>
                  <a:pt x="3269" y="591"/>
                </a:lnTo>
                <a:lnTo>
                  <a:pt x="3268" y="593"/>
                </a:lnTo>
                <a:lnTo>
                  <a:pt x="3267" y="597"/>
                </a:lnTo>
                <a:lnTo>
                  <a:pt x="3268" y="601"/>
                </a:lnTo>
                <a:lnTo>
                  <a:pt x="3269" y="604"/>
                </a:lnTo>
                <a:lnTo>
                  <a:pt x="3269" y="619"/>
                </a:lnTo>
                <a:lnTo>
                  <a:pt x="3265" y="615"/>
                </a:lnTo>
                <a:lnTo>
                  <a:pt x="3263" y="613"/>
                </a:lnTo>
                <a:lnTo>
                  <a:pt x="3259" y="610"/>
                </a:lnTo>
                <a:lnTo>
                  <a:pt x="3257" y="608"/>
                </a:lnTo>
                <a:lnTo>
                  <a:pt x="3259" y="608"/>
                </a:lnTo>
                <a:lnTo>
                  <a:pt x="3259" y="607"/>
                </a:lnTo>
                <a:lnTo>
                  <a:pt x="3259" y="606"/>
                </a:lnTo>
                <a:lnTo>
                  <a:pt x="3259" y="604"/>
                </a:lnTo>
                <a:lnTo>
                  <a:pt x="3260" y="602"/>
                </a:lnTo>
                <a:lnTo>
                  <a:pt x="3260" y="601"/>
                </a:lnTo>
                <a:lnTo>
                  <a:pt x="3260" y="598"/>
                </a:lnTo>
                <a:lnTo>
                  <a:pt x="3260" y="597"/>
                </a:lnTo>
                <a:lnTo>
                  <a:pt x="3262" y="594"/>
                </a:lnTo>
                <a:lnTo>
                  <a:pt x="3262" y="592"/>
                </a:lnTo>
                <a:lnTo>
                  <a:pt x="3262" y="590"/>
                </a:lnTo>
                <a:lnTo>
                  <a:pt x="3263" y="586"/>
                </a:lnTo>
                <a:lnTo>
                  <a:pt x="3263" y="585"/>
                </a:lnTo>
                <a:lnTo>
                  <a:pt x="3262" y="583"/>
                </a:lnTo>
                <a:lnTo>
                  <a:pt x="3262" y="582"/>
                </a:lnTo>
                <a:lnTo>
                  <a:pt x="3260" y="581"/>
                </a:lnTo>
                <a:lnTo>
                  <a:pt x="3259" y="571"/>
                </a:lnTo>
                <a:lnTo>
                  <a:pt x="3258" y="565"/>
                </a:lnTo>
                <a:lnTo>
                  <a:pt x="3258" y="563"/>
                </a:lnTo>
                <a:lnTo>
                  <a:pt x="3258" y="560"/>
                </a:lnTo>
                <a:lnTo>
                  <a:pt x="3258" y="558"/>
                </a:lnTo>
                <a:lnTo>
                  <a:pt x="3258" y="555"/>
                </a:lnTo>
                <a:lnTo>
                  <a:pt x="3257" y="551"/>
                </a:lnTo>
                <a:lnTo>
                  <a:pt x="3257" y="527"/>
                </a:lnTo>
                <a:lnTo>
                  <a:pt x="3255" y="526"/>
                </a:lnTo>
                <a:lnTo>
                  <a:pt x="3254" y="524"/>
                </a:lnTo>
                <a:lnTo>
                  <a:pt x="3254" y="522"/>
                </a:lnTo>
                <a:lnTo>
                  <a:pt x="3254" y="521"/>
                </a:lnTo>
                <a:lnTo>
                  <a:pt x="3253" y="518"/>
                </a:lnTo>
                <a:lnTo>
                  <a:pt x="3253" y="516"/>
                </a:lnTo>
                <a:lnTo>
                  <a:pt x="3253" y="513"/>
                </a:lnTo>
                <a:lnTo>
                  <a:pt x="3252" y="513"/>
                </a:lnTo>
                <a:lnTo>
                  <a:pt x="3251" y="513"/>
                </a:lnTo>
                <a:lnTo>
                  <a:pt x="3249" y="512"/>
                </a:lnTo>
                <a:lnTo>
                  <a:pt x="3247" y="511"/>
                </a:lnTo>
                <a:lnTo>
                  <a:pt x="3247" y="510"/>
                </a:lnTo>
                <a:lnTo>
                  <a:pt x="3246" y="510"/>
                </a:lnTo>
                <a:lnTo>
                  <a:pt x="3244" y="508"/>
                </a:lnTo>
                <a:lnTo>
                  <a:pt x="3244" y="507"/>
                </a:lnTo>
                <a:lnTo>
                  <a:pt x="3243" y="506"/>
                </a:lnTo>
                <a:lnTo>
                  <a:pt x="3242" y="505"/>
                </a:lnTo>
                <a:lnTo>
                  <a:pt x="3241" y="504"/>
                </a:lnTo>
                <a:lnTo>
                  <a:pt x="3239" y="502"/>
                </a:lnTo>
                <a:lnTo>
                  <a:pt x="3238" y="500"/>
                </a:lnTo>
                <a:close/>
                <a:moveTo>
                  <a:pt x="3271" y="645"/>
                </a:moveTo>
                <a:lnTo>
                  <a:pt x="3271" y="646"/>
                </a:lnTo>
                <a:lnTo>
                  <a:pt x="3270" y="649"/>
                </a:lnTo>
                <a:lnTo>
                  <a:pt x="3270" y="650"/>
                </a:lnTo>
                <a:lnTo>
                  <a:pt x="3269" y="651"/>
                </a:lnTo>
                <a:lnTo>
                  <a:pt x="3269" y="652"/>
                </a:lnTo>
                <a:lnTo>
                  <a:pt x="3268" y="652"/>
                </a:lnTo>
                <a:lnTo>
                  <a:pt x="3268" y="653"/>
                </a:lnTo>
                <a:lnTo>
                  <a:pt x="3267" y="653"/>
                </a:lnTo>
                <a:lnTo>
                  <a:pt x="3267" y="655"/>
                </a:lnTo>
                <a:lnTo>
                  <a:pt x="3265" y="655"/>
                </a:lnTo>
                <a:lnTo>
                  <a:pt x="3265" y="656"/>
                </a:lnTo>
                <a:lnTo>
                  <a:pt x="3260" y="653"/>
                </a:lnTo>
                <a:lnTo>
                  <a:pt x="3259" y="653"/>
                </a:lnTo>
                <a:lnTo>
                  <a:pt x="3246" y="652"/>
                </a:lnTo>
                <a:lnTo>
                  <a:pt x="3244" y="652"/>
                </a:lnTo>
                <a:lnTo>
                  <a:pt x="3244" y="651"/>
                </a:lnTo>
                <a:lnTo>
                  <a:pt x="3243" y="651"/>
                </a:lnTo>
                <a:lnTo>
                  <a:pt x="3242" y="652"/>
                </a:lnTo>
                <a:lnTo>
                  <a:pt x="3241" y="650"/>
                </a:lnTo>
                <a:lnTo>
                  <a:pt x="3241" y="646"/>
                </a:lnTo>
                <a:lnTo>
                  <a:pt x="3239" y="646"/>
                </a:lnTo>
                <a:lnTo>
                  <a:pt x="3239" y="645"/>
                </a:lnTo>
                <a:lnTo>
                  <a:pt x="3241" y="645"/>
                </a:lnTo>
                <a:lnTo>
                  <a:pt x="3241" y="646"/>
                </a:lnTo>
                <a:lnTo>
                  <a:pt x="3242" y="646"/>
                </a:lnTo>
                <a:lnTo>
                  <a:pt x="3246" y="639"/>
                </a:lnTo>
                <a:lnTo>
                  <a:pt x="3247" y="635"/>
                </a:lnTo>
                <a:lnTo>
                  <a:pt x="3248" y="633"/>
                </a:lnTo>
                <a:lnTo>
                  <a:pt x="3248" y="630"/>
                </a:lnTo>
                <a:lnTo>
                  <a:pt x="3248" y="628"/>
                </a:lnTo>
                <a:lnTo>
                  <a:pt x="3248" y="625"/>
                </a:lnTo>
                <a:lnTo>
                  <a:pt x="3248" y="624"/>
                </a:lnTo>
                <a:lnTo>
                  <a:pt x="3247" y="621"/>
                </a:lnTo>
                <a:lnTo>
                  <a:pt x="3246" y="620"/>
                </a:lnTo>
                <a:lnTo>
                  <a:pt x="3248" y="618"/>
                </a:lnTo>
                <a:lnTo>
                  <a:pt x="3249" y="617"/>
                </a:lnTo>
                <a:lnTo>
                  <a:pt x="3251" y="615"/>
                </a:lnTo>
                <a:lnTo>
                  <a:pt x="3252" y="614"/>
                </a:lnTo>
                <a:lnTo>
                  <a:pt x="3253" y="614"/>
                </a:lnTo>
                <a:lnTo>
                  <a:pt x="3254" y="614"/>
                </a:lnTo>
                <a:lnTo>
                  <a:pt x="3255" y="614"/>
                </a:lnTo>
                <a:lnTo>
                  <a:pt x="3257" y="614"/>
                </a:lnTo>
                <a:lnTo>
                  <a:pt x="3263" y="620"/>
                </a:lnTo>
                <a:lnTo>
                  <a:pt x="3267" y="628"/>
                </a:lnTo>
                <a:lnTo>
                  <a:pt x="3268" y="630"/>
                </a:lnTo>
                <a:lnTo>
                  <a:pt x="3268" y="631"/>
                </a:lnTo>
                <a:lnTo>
                  <a:pt x="3269" y="633"/>
                </a:lnTo>
                <a:lnTo>
                  <a:pt x="3270" y="635"/>
                </a:lnTo>
                <a:lnTo>
                  <a:pt x="3270" y="636"/>
                </a:lnTo>
                <a:lnTo>
                  <a:pt x="3270" y="637"/>
                </a:lnTo>
                <a:lnTo>
                  <a:pt x="3270" y="639"/>
                </a:lnTo>
                <a:lnTo>
                  <a:pt x="3270" y="640"/>
                </a:lnTo>
                <a:lnTo>
                  <a:pt x="3271" y="640"/>
                </a:lnTo>
                <a:lnTo>
                  <a:pt x="3271" y="641"/>
                </a:lnTo>
                <a:lnTo>
                  <a:pt x="3271" y="642"/>
                </a:lnTo>
                <a:lnTo>
                  <a:pt x="3271" y="645"/>
                </a:lnTo>
                <a:close/>
                <a:moveTo>
                  <a:pt x="3285" y="707"/>
                </a:moveTo>
                <a:lnTo>
                  <a:pt x="3285" y="707"/>
                </a:lnTo>
                <a:lnTo>
                  <a:pt x="3284" y="707"/>
                </a:lnTo>
                <a:lnTo>
                  <a:pt x="3284" y="706"/>
                </a:lnTo>
                <a:lnTo>
                  <a:pt x="3285" y="706"/>
                </a:lnTo>
                <a:lnTo>
                  <a:pt x="3285" y="707"/>
                </a:lnTo>
                <a:close/>
                <a:moveTo>
                  <a:pt x="3260" y="446"/>
                </a:moveTo>
                <a:lnTo>
                  <a:pt x="3257" y="446"/>
                </a:lnTo>
                <a:lnTo>
                  <a:pt x="3257" y="442"/>
                </a:lnTo>
                <a:lnTo>
                  <a:pt x="3258" y="442"/>
                </a:lnTo>
                <a:lnTo>
                  <a:pt x="3259" y="442"/>
                </a:lnTo>
                <a:lnTo>
                  <a:pt x="3259" y="443"/>
                </a:lnTo>
                <a:lnTo>
                  <a:pt x="3260" y="443"/>
                </a:lnTo>
                <a:lnTo>
                  <a:pt x="3260" y="445"/>
                </a:lnTo>
                <a:lnTo>
                  <a:pt x="3260" y="446"/>
                </a:lnTo>
                <a:close/>
                <a:moveTo>
                  <a:pt x="3267" y="520"/>
                </a:moveTo>
                <a:lnTo>
                  <a:pt x="3265" y="520"/>
                </a:lnTo>
                <a:lnTo>
                  <a:pt x="3265" y="518"/>
                </a:lnTo>
                <a:lnTo>
                  <a:pt x="3265" y="517"/>
                </a:lnTo>
                <a:lnTo>
                  <a:pt x="3267" y="516"/>
                </a:lnTo>
                <a:lnTo>
                  <a:pt x="3267" y="517"/>
                </a:lnTo>
                <a:lnTo>
                  <a:pt x="3267" y="518"/>
                </a:lnTo>
                <a:lnTo>
                  <a:pt x="3267" y="520"/>
                </a:lnTo>
                <a:close/>
                <a:moveTo>
                  <a:pt x="3241" y="450"/>
                </a:moveTo>
                <a:lnTo>
                  <a:pt x="3241" y="448"/>
                </a:lnTo>
                <a:lnTo>
                  <a:pt x="3244" y="446"/>
                </a:lnTo>
                <a:lnTo>
                  <a:pt x="3242" y="443"/>
                </a:lnTo>
                <a:lnTo>
                  <a:pt x="3246" y="443"/>
                </a:lnTo>
                <a:lnTo>
                  <a:pt x="3246" y="448"/>
                </a:lnTo>
                <a:lnTo>
                  <a:pt x="3242" y="452"/>
                </a:lnTo>
                <a:lnTo>
                  <a:pt x="3242" y="453"/>
                </a:lnTo>
                <a:lnTo>
                  <a:pt x="3242" y="454"/>
                </a:lnTo>
                <a:lnTo>
                  <a:pt x="3241" y="456"/>
                </a:lnTo>
                <a:lnTo>
                  <a:pt x="3238" y="454"/>
                </a:lnTo>
                <a:lnTo>
                  <a:pt x="3241" y="450"/>
                </a:lnTo>
                <a:close/>
                <a:moveTo>
                  <a:pt x="3271" y="343"/>
                </a:moveTo>
                <a:lnTo>
                  <a:pt x="3271" y="341"/>
                </a:lnTo>
                <a:lnTo>
                  <a:pt x="3273" y="343"/>
                </a:lnTo>
                <a:lnTo>
                  <a:pt x="3271" y="343"/>
                </a:lnTo>
                <a:close/>
                <a:moveTo>
                  <a:pt x="3253" y="356"/>
                </a:moveTo>
                <a:lnTo>
                  <a:pt x="3253" y="355"/>
                </a:lnTo>
                <a:lnTo>
                  <a:pt x="3254" y="355"/>
                </a:lnTo>
                <a:lnTo>
                  <a:pt x="3255" y="356"/>
                </a:lnTo>
                <a:lnTo>
                  <a:pt x="3257" y="356"/>
                </a:lnTo>
                <a:lnTo>
                  <a:pt x="3258" y="355"/>
                </a:lnTo>
                <a:lnTo>
                  <a:pt x="3259" y="355"/>
                </a:lnTo>
                <a:lnTo>
                  <a:pt x="3254" y="361"/>
                </a:lnTo>
                <a:lnTo>
                  <a:pt x="3253" y="359"/>
                </a:lnTo>
                <a:lnTo>
                  <a:pt x="3253" y="357"/>
                </a:lnTo>
                <a:lnTo>
                  <a:pt x="3253" y="356"/>
                </a:lnTo>
                <a:close/>
                <a:moveTo>
                  <a:pt x="3251" y="361"/>
                </a:moveTo>
                <a:lnTo>
                  <a:pt x="3253" y="359"/>
                </a:lnTo>
                <a:lnTo>
                  <a:pt x="3253" y="362"/>
                </a:lnTo>
                <a:lnTo>
                  <a:pt x="3251" y="361"/>
                </a:lnTo>
                <a:close/>
                <a:moveTo>
                  <a:pt x="3241" y="378"/>
                </a:moveTo>
                <a:lnTo>
                  <a:pt x="3241" y="376"/>
                </a:lnTo>
                <a:lnTo>
                  <a:pt x="3242" y="378"/>
                </a:lnTo>
                <a:lnTo>
                  <a:pt x="3242" y="380"/>
                </a:lnTo>
                <a:lnTo>
                  <a:pt x="3242" y="381"/>
                </a:lnTo>
                <a:lnTo>
                  <a:pt x="3241" y="381"/>
                </a:lnTo>
                <a:lnTo>
                  <a:pt x="3241" y="382"/>
                </a:lnTo>
                <a:lnTo>
                  <a:pt x="3242" y="382"/>
                </a:lnTo>
                <a:lnTo>
                  <a:pt x="3242" y="383"/>
                </a:lnTo>
                <a:lnTo>
                  <a:pt x="3241" y="384"/>
                </a:lnTo>
                <a:lnTo>
                  <a:pt x="3239" y="387"/>
                </a:lnTo>
                <a:lnTo>
                  <a:pt x="3238" y="388"/>
                </a:lnTo>
                <a:lnTo>
                  <a:pt x="3236" y="389"/>
                </a:lnTo>
                <a:lnTo>
                  <a:pt x="3235" y="389"/>
                </a:lnTo>
                <a:lnTo>
                  <a:pt x="3233" y="389"/>
                </a:lnTo>
                <a:lnTo>
                  <a:pt x="3232" y="388"/>
                </a:lnTo>
                <a:lnTo>
                  <a:pt x="3233" y="387"/>
                </a:lnTo>
                <a:lnTo>
                  <a:pt x="3233" y="384"/>
                </a:lnTo>
                <a:lnTo>
                  <a:pt x="3236" y="384"/>
                </a:lnTo>
                <a:lnTo>
                  <a:pt x="3241" y="378"/>
                </a:lnTo>
                <a:close/>
                <a:moveTo>
                  <a:pt x="1638" y="425"/>
                </a:moveTo>
                <a:lnTo>
                  <a:pt x="1634" y="426"/>
                </a:lnTo>
                <a:lnTo>
                  <a:pt x="1633" y="426"/>
                </a:lnTo>
                <a:lnTo>
                  <a:pt x="1633" y="427"/>
                </a:lnTo>
                <a:lnTo>
                  <a:pt x="1633" y="429"/>
                </a:lnTo>
                <a:lnTo>
                  <a:pt x="1632" y="429"/>
                </a:lnTo>
                <a:lnTo>
                  <a:pt x="1630" y="430"/>
                </a:lnTo>
                <a:lnTo>
                  <a:pt x="1628" y="431"/>
                </a:lnTo>
                <a:lnTo>
                  <a:pt x="1627" y="432"/>
                </a:lnTo>
                <a:lnTo>
                  <a:pt x="1626" y="432"/>
                </a:lnTo>
                <a:lnTo>
                  <a:pt x="1620" y="435"/>
                </a:lnTo>
                <a:lnTo>
                  <a:pt x="1620" y="432"/>
                </a:lnTo>
                <a:lnTo>
                  <a:pt x="1620" y="431"/>
                </a:lnTo>
                <a:lnTo>
                  <a:pt x="1621" y="430"/>
                </a:lnTo>
                <a:lnTo>
                  <a:pt x="1622" y="429"/>
                </a:lnTo>
                <a:lnTo>
                  <a:pt x="1622" y="430"/>
                </a:lnTo>
                <a:lnTo>
                  <a:pt x="1623" y="430"/>
                </a:lnTo>
                <a:lnTo>
                  <a:pt x="1625" y="429"/>
                </a:lnTo>
                <a:lnTo>
                  <a:pt x="1626" y="429"/>
                </a:lnTo>
                <a:lnTo>
                  <a:pt x="1628" y="426"/>
                </a:lnTo>
                <a:lnTo>
                  <a:pt x="1630" y="426"/>
                </a:lnTo>
                <a:lnTo>
                  <a:pt x="1630" y="425"/>
                </a:lnTo>
                <a:lnTo>
                  <a:pt x="1632" y="425"/>
                </a:lnTo>
                <a:lnTo>
                  <a:pt x="1630" y="424"/>
                </a:lnTo>
                <a:lnTo>
                  <a:pt x="1632" y="420"/>
                </a:lnTo>
                <a:lnTo>
                  <a:pt x="1632" y="419"/>
                </a:lnTo>
                <a:lnTo>
                  <a:pt x="1632" y="420"/>
                </a:lnTo>
                <a:lnTo>
                  <a:pt x="1632" y="421"/>
                </a:lnTo>
                <a:lnTo>
                  <a:pt x="1632" y="423"/>
                </a:lnTo>
                <a:lnTo>
                  <a:pt x="1633" y="423"/>
                </a:lnTo>
                <a:lnTo>
                  <a:pt x="1634" y="423"/>
                </a:lnTo>
                <a:lnTo>
                  <a:pt x="1636" y="424"/>
                </a:lnTo>
                <a:lnTo>
                  <a:pt x="1636" y="423"/>
                </a:lnTo>
                <a:lnTo>
                  <a:pt x="1636" y="421"/>
                </a:lnTo>
                <a:lnTo>
                  <a:pt x="1634" y="420"/>
                </a:lnTo>
                <a:lnTo>
                  <a:pt x="1634" y="419"/>
                </a:lnTo>
                <a:lnTo>
                  <a:pt x="1636" y="419"/>
                </a:lnTo>
                <a:lnTo>
                  <a:pt x="1636" y="418"/>
                </a:lnTo>
                <a:lnTo>
                  <a:pt x="1637" y="416"/>
                </a:lnTo>
                <a:lnTo>
                  <a:pt x="1637" y="415"/>
                </a:lnTo>
                <a:lnTo>
                  <a:pt x="1638" y="414"/>
                </a:lnTo>
                <a:lnTo>
                  <a:pt x="1639" y="414"/>
                </a:lnTo>
                <a:lnTo>
                  <a:pt x="1641" y="413"/>
                </a:lnTo>
                <a:lnTo>
                  <a:pt x="1642" y="413"/>
                </a:lnTo>
                <a:lnTo>
                  <a:pt x="1644" y="413"/>
                </a:lnTo>
                <a:lnTo>
                  <a:pt x="1648" y="411"/>
                </a:lnTo>
                <a:lnTo>
                  <a:pt x="1648" y="409"/>
                </a:lnTo>
                <a:lnTo>
                  <a:pt x="1648" y="408"/>
                </a:lnTo>
                <a:lnTo>
                  <a:pt x="1648" y="407"/>
                </a:lnTo>
                <a:lnTo>
                  <a:pt x="1647" y="405"/>
                </a:lnTo>
                <a:lnTo>
                  <a:pt x="1646" y="405"/>
                </a:lnTo>
                <a:lnTo>
                  <a:pt x="1646" y="404"/>
                </a:lnTo>
                <a:lnTo>
                  <a:pt x="1643" y="404"/>
                </a:lnTo>
                <a:lnTo>
                  <a:pt x="1642" y="403"/>
                </a:lnTo>
                <a:lnTo>
                  <a:pt x="1642" y="402"/>
                </a:lnTo>
                <a:lnTo>
                  <a:pt x="1643" y="400"/>
                </a:lnTo>
                <a:lnTo>
                  <a:pt x="1644" y="400"/>
                </a:lnTo>
                <a:lnTo>
                  <a:pt x="1646" y="400"/>
                </a:lnTo>
                <a:lnTo>
                  <a:pt x="1647" y="402"/>
                </a:lnTo>
                <a:lnTo>
                  <a:pt x="1660" y="399"/>
                </a:lnTo>
                <a:lnTo>
                  <a:pt x="1660" y="398"/>
                </a:lnTo>
                <a:lnTo>
                  <a:pt x="1662" y="398"/>
                </a:lnTo>
                <a:lnTo>
                  <a:pt x="1663" y="399"/>
                </a:lnTo>
                <a:lnTo>
                  <a:pt x="1674" y="393"/>
                </a:lnTo>
                <a:lnTo>
                  <a:pt x="1684" y="383"/>
                </a:lnTo>
                <a:lnTo>
                  <a:pt x="1690" y="371"/>
                </a:lnTo>
                <a:lnTo>
                  <a:pt x="1691" y="370"/>
                </a:lnTo>
                <a:lnTo>
                  <a:pt x="1697" y="361"/>
                </a:lnTo>
                <a:lnTo>
                  <a:pt x="1697" y="354"/>
                </a:lnTo>
                <a:lnTo>
                  <a:pt x="1700" y="354"/>
                </a:lnTo>
                <a:lnTo>
                  <a:pt x="1697" y="350"/>
                </a:lnTo>
                <a:lnTo>
                  <a:pt x="1697" y="348"/>
                </a:lnTo>
                <a:lnTo>
                  <a:pt x="1700" y="341"/>
                </a:lnTo>
                <a:lnTo>
                  <a:pt x="1700" y="334"/>
                </a:lnTo>
                <a:lnTo>
                  <a:pt x="1697" y="328"/>
                </a:lnTo>
                <a:lnTo>
                  <a:pt x="1697" y="322"/>
                </a:lnTo>
                <a:lnTo>
                  <a:pt x="1694" y="303"/>
                </a:lnTo>
                <a:lnTo>
                  <a:pt x="1691" y="303"/>
                </a:lnTo>
                <a:lnTo>
                  <a:pt x="1691" y="302"/>
                </a:lnTo>
                <a:lnTo>
                  <a:pt x="1691" y="301"/>
                </a:lnTo>
                <a:lnTo>
                  <a:pt x="1691" y="300"/>
                </a:lnTo>
                <a:lnTo>
                  <a:pt x="1690" y="300"/>
                </a:lnTo>
                <a:lnTo>
                  <a:pt x="1690" y="298"/>
                </a:lnTo>
                <a:lnTo>
                  <a:pt x="1690" y="297"/>
                </a:lnTo>
                <a:lnTo>
                  <a:pt x="1689" y="296"/>
                </a:lnTo>
                <a:lnTo>
                  <a:pt x="1689" y="293"/>
                </a:lnTo>
                <a:lnTo>
                  <a:pt x="1687" y="293"/>
                </a:lnTo>
                <a:lnTo>
                  <a:pt x="1687" y="292"/>
                </a:lnTo>
                <a:lnTo>
                  <a:pt x="1686" y="291"/>
                </a:lnTo>
                <a:lnTo>
                  <a:pt x="1686" y="290"/>
                </a:lnTo>
                <a:lnTo>
                  <a:pt x="1685" y="287"/>
                </a:lnTo>
                <a:lnTo>
                  <a:pt x="1684" y="287"/>
                </a:lnTo>
                <a:lnTo>
                  <a:pt x="1684" y="286"/>
                </a:lnTo>
                <a:lnTo>
                  <a:pt x="1682" y="284"/>
                </a:lnTo>
                <a:lnTo>
                  <a:pt x="1681" y="282"/>
                </a:lnTo>
                <a:lnTo>
                  <a:pt x="1679" y="280"/>
                </a:lnTo>
                <a:lnTo>
                  <a:pt x="1678" y="278"/>
                </a:lnTo>
                <a:lnTo>
                  <a:pt x="1675" y="278"/>
                </a:lnTo>
                <a:lnTo>
                  <a:pt x="1674" y="276"/>
                </a:lnTo>
                <a:lnTo>
                  <a:pt x="1673" y="275"/>
                </a:lnTo>
                <a:lnTo>
                  <a:pt x="1671" y="275"/>
                </a:lnTo>
                <a:lnTo>
                  <a:pt x="1671" y="273"/>
                </a:lnTo>
                <a:lnTo>
                  <a:pt x="1654" y="266"/>
                </a:lnTo>
                <a:lnTo>
                  <a:pt x="1620" y="269"/>
                </a:lnTo>
                <a:lnTo>
                  <a:pt x="1620" y="268"/>
                </a:lnTo>
                <a:lnTo>
                  <a:pt x="1619" y="268"/>
                </a:lnTo>
                <a:lnTo>
                  <a:pt x="1617" y="268"/>
                </a:lnTo>
                <a:lnTo>
                  <a:pt x="1617" y="269"/>
                </a:lnTo>
                <a:lnTo>
                  <a:pt x="1616" y="269"/>
                </a:lnTo>
                <a:lnTo>
                  <a:pt x="1615" y="270"/>
                </a:lnTo>
                <a:lnTo>
                  <a:pt x="1607" y="270"/>
                </a:lnTo>
                <a:lnTo>
                  <a:pt x="1606" y="271"/>
                </a:lnTo>
                <a:lnTo>
                  <a:pt x="1605" y="271"/>
                </a:lnTo>
                <a:lnTo>
                  <a:pt x="1604" y="273"/>
                </a:lnTo>
                <a:lnTo>
                  <a:pt x="1600" y="273"/>
                </a:lnTo>
                <a:lnTo>
                  <a:pt x="1596" y="273"/>
                </a:lnTo>
                <a:lnTo>
                  <a:pt x="1594" y="273"/>
                </a:lnTo>
                <a:lnTo>
                  <a:pt x="1593" y="273"/>
                </a:lnTo>
                <a:lnTo>
                  <a:pt x="1590" y="271"/>
                </a:lnTo>
                <a:lnTo>
                  <a:pt x="1589" y="271"/>
                </a:lnTo>
                <a:lnTo>
                  <a:pt x="1588" y="271"/>
                </a:lnTo>
                <a:lnTo>
                  <a:pt x="1588" y="270"/>
                </a:lnTo>
                <a:lnTo>
                  <a:pt x="1589" y="269"/>
                </a:lnTo>
                <a:lnTo>
                  <a:pt x="1590" y="269"/>
                </a:lnTo>
                <a:lnTo>
                  <a:pt x="1591" y="268"/>
                </a:lnTo>
                <a:lnTo>
                  <a:pt x="1594" y="268"/>
                </a:lnTo>
                <a:lnTo>
                  <a:pt x="1596" y="266"/>
                </a:lnTo>
                <a:lnTo>
                  <a:pt x="1599" y="266"/>
                </a:lnTo>
                <a:lnTo>
                  <a:pt x="1598" y="266"/>
                </a:lnTo>
                <a:lnTo>
                  <a:pt x="1596" y="265"/>
                </a:lnTo>
                <a:lnTo>
                  <a:pt x="1595" y="264"/>
                </a:lnTo>
                <a:lnTo>
                  <a:pt x="1594" y="263"/>
                </a:lnTo>
                <a:lnTo>
                  <a:pt x="1593" y="263"/>
                </a:lnTo>
                <a:lnTo>
                  <a:pt x="1589" y="263"/>
                </a:lnTo>
                <a:lnTo>
                  <a:pt x="1585" y="257"/>
                </a:lnTo>
                <a:lnTo>
                  <a:pt x="1587" y="255"/>
                </a:lnTo>
                <a:lnTo>
                  <a:pt x="1588" y="255"/>
                </a:lnTo>
                <a:lnTo>
                  <a:pt x="1589" y="254"/>
                </a:lnTo>
                <a:lnTo>
                  <a:pt x="1591" y="254"/>
                </a:lnTo>
                <a:lnTo>
                  <a:pt x="1589" y="253"/>
                </a:lnTo>
                <a:lnTo>
                  <a:pt x="1590" y="252"/>
                </a:lnTo>
                <a:lnTo>
                  <a:pt x="1591" y="253"/>
                </a:lnTo>
                <a:lnTo>
                  <a:pt x="1591" y="250"/>
                </a:lnTo>
                <a:lnTo>
                  <a:pt x="1593" y="250"/>
                </a:lnTo>
                <a:lnTo>
                  <a:pt x="1593" y="243"/>
                </a:lnTo>
                <a:lnTo>
                  <a:pt x="1587" y="244"/>
                </a:lnTo>
                <a:lnTo>
                  <a:pt x="1587" y="238"/>
                </a:lnTo>
                <a:lnTo>
                  <a:pt x="1588" y="239"/>
                </a:lnTo>
                <a:lnTo>
                  <a:pt x="1589" y="239"/>
                </a:lnTo>
                <a:lnTo>
                  <a:pt x="1591" y="241"/>
                </a:lnTo>
                <a:lnTo>
                  <a:pt x="1593" y="241"/>
                </a:lnTo>
                <a:lnTo>
                  <a:pt x="1589" y="217"/>
                </a:lnTo>
                <a:lnTo>
                  <a:pt x="1589" y="216"/>
                </a:lnTo>
                <a:lnTo>
                  <a:pt x="1589" y="215"/>
                </a:lnTo>
                <a:lnTo>
                  <a:pt x="1588" y="214"/>
                </a:lnTo>
                <a:lnTo>
                  <a:pt x="1587" y="214"/>
                </a:lnTo>
                <a:lnTo>
                  <a:pt x="1579" y="192"/>
                </a:lnTo>
                <a:lnTo>
                  <a:pt x="1578" y="189"/>
                </a:lnTo>
                <a:lnTo>
                  <a:pt x="1578" y="187"/>
                </a:lnTo>
                <a:lnTo>
                  <a:pt x="1577" y="185"/>
                </a:lnTo>
                <a:lnTo>
                  <a:pt x="1574" y="183"/>
                </a:lnTo>
                <a:lnTo>
                  <a:pt x="1573" y="176"/>
                </a:lnTo>
                <a:lnTo>
                  <a:pt x="1572" y="173"/>
                </a:lnTo>
                <a:lnTo>
                  <a:pt x="1571" y="172"/>
                </a:lnTo>
                <a:lnTo>
                  <a:pt x="1571" y="171"/>
                </a:lnTo>
                <a:lnTo>
                  <a:pt x="1571" y="169"/>
                </a:lnTo>
                <a:lnTo>
                  <a:pt x="1568" y="166"/>
                </a:lnTo>
                <a:lnTo>
                  <a:pt x="1567" y="164"/>
                </a:lnTo>
                <a:lnTo>
                  <a:pt x="1567" y="162"/>
                </a:lnTo>
                <a:lnTo>
                  <a:pt x="1567" y="161"/>
                </a:lnTo>
                <a:lnTo>
                  <a:pt x="1567" y="157"/>
                </a:lnTo>
                <a:lnTo>
                  <a:pt x="1561" y="140"/>
                </a:lnTo>
                <a:lnTo>
                  <a:pt x="1559" y="140"/>
                </a:lnTo>
                <a:lnTo>
                  <a:pt x="1559" y="139"/>
                </a:lnTo>
                <a:lnTo>
                  <a:pt x="1558" y="139"/>
                </a:lnTo>
                <a:lnTo>
                  <a:pt x="1558" y="137"/>
                </a:lnTo>
                <a:lnTo>
                  <a:pt x="1552" y="128"/>
                </a:lnTo>
                <a:lnTo>
                  <a:pt x="1548" y="125"/>
                </a:lnTo>
                <a:lnTo>
                  <a:pt x="1546" y="123"/>
                </a:lnTo>
                <a:lnTo>
                  <a:pt x="1543" y="121"/>
                </a:lnTo>
                <a:lnTo>
                  <a:pt x="1542" y="121"/>
                </a:lnTo>
                <a:lnTo>
                  <a:pt x="1541" y="121"/>
                </a:lnTo>
                <a:lnTo>
                  <a:pt x="1540" y="121"/>
                </a:lnTo>
                <a:lnTo>
                  <a:pt x="1539" y="121"/>
                </a:lnTo>
                <a:lnTo>
                  <a:pt x="1537" y="120"/>
                </a:lnTo>
                <a:lnTo>
                  <a:pt x="1536" y="120"/>
                </a:lnTo>
                <a:lnTo>
                  <a:pt x="1535" y="120"/>
                </a:lnTo>
                <a:lnTo>
                  <a:pt x="1531" y="118"/>
                </a:lnTo>
                <a:lnTo>
                  <a:pt x="1531" y="115"/>
                </a:lnTo>
                <a:lnTo>
                  <a:pt x="1530" y="115"/>
                </a:lnTo>
                <a:lnTo>
                  <a:pt x="1529" y="114"/>
                </a:lnTo>
                <a:lnTo>
                  <a:pt x="1527" y="114"/>
                </a:lnTo>
                <a:lnTo>
                  <a:pt x="1527" y="115"/>
                </a:lnTo>
                <a:lnTo>
                  <a:pt x="1519" y="120"/>
                </a:lnTo>
                <a:lnTo>
                  <a:pt x="1519" y="121"/>
                </a:lnTo>
                <a:lnTo>
                  <a:pt x="1516" y="124"/>
                </a:lnTo>
                <a:lnTo>
                  <a:pt x="1515" y="126"/>
                </a:lnTo>
                <a:lnTo>
                  <a:pt x="1513" y="128"/>
                </a:lnTo>
                <a:lnTo>
                  <a:pt x="1512" y="130"/>
                </a:lnTo>
                <a:lnTo>
                  <a:pt x="1512" y="133"/>
                </a:lnTo>
                <a:lnTo>
                  <a:pt x="1510" y="135"/>
                </a:lnTo>
                <a:lnTo>
                  <a:pt x="1510" y="137"/>
                </a:lnTo>
                <a:lnTo>
                  <a:pt x="1512" y="140"/>
                </a:lnTo>
                <a:lnTo>
                  <a:pt x="1512" y="142"/>
                </a:lnTo>
                <a:lnTo>
                  <a:pt x="1512" y="145"/>
                </a:lnTo>
                <a:lnTo>
                  <a:pt x="1512" y="146"/>
                </a:lnTo>
                <a:lnTo>
                  <a:pt x="1513" y="147"/>
                </a:lnTo>
                <a:lnTo>
                  <a:pt x="1512" y="153"/>
                </a:lnTo>
                <a:lnTo>
                  <a:pt x="1512" y="169"/>
                </a:lnTo>
                <a:lnTo>
                  <a:pt x="1510" y="169"/>
                </a:lnTo>
                <a:lnTo>
                  <a:pt x="1509" y="171"/>
                </a:lnTo>
                <a:lnTo>
                  <a:pt x="1508" y="172"/>
                </a:lnTo>
                <a:lnTo>
                  <a:pt x="1507" y="173"/>
                </a:lnTo>
                <a:lnTo>
                  <a:pt x="1507" y="177"/>
                </a:lnTo>
                <a:lnTo>
                  <a:pt x="1500" y="199"/>
                </a:lnTo>
                <a:lnTo>
                  <a:pt x="1497" y="228"/>
                </a:lnTo>
                <a:lnTo>
                  <a:pt x="1497" y="233"/>
                </a:lnTo>
                <a:lnTo>
                  <a:pt x="1494" y="235"/>
                </a:lnTo>
                <a:lnTo>
                  <a:pt x="1496" y="235"/>
                </a:lnTo>
                <a:lnTo>
                  <a:pt x="1496" y="236"/>
                </a:lnTo>
                <a:lnTo>
                  <a:pt x="1494" y="237"/>
                </a:lnTo>
                <a:lnTo>
                  <a:pt x="1493" y="244"/>
                </a:lnTo>
                <a:lnTo>
                  <a:pt x="1493" y="249"/>
                </a:lnTo>
                <a:lnTo>
                  <a:pt x="1491" y="249"/>
                </a:lnTo>
                <a:lnTo>
                  <a:pt x="1491" y="259"/>
                </a:lnTo>
                <a:lnTo>
                  <a:pt x="1488" y="266"/>
                </a:lnTo>
                <a:lnTo>
                  <a:pt x="1487" y="270"/>
                </a:lnTo>
                <a:lnTo>
                  <a:pt x="1487" y="274"/>
                </a:lnTo>
                <a:lnTo>
                  <a:pt x="1486" y="276"/>
                </a:lnTo>
                <a:lnTo>
                  <a:pt x="1486" y="279"/>
                </a:lnTo>
                <a:lnTo>
                  <a:pt x="1484" y="280"/>
                </a:lnTo>
                <a:lnTo>
                  <a:pt x="1482" y="301"/>
                </a:lnTo>
                <a:lnTo>
                  <a:pt x="1478" y="316"/>
                </a:lnTo>
                <a:lnTo>
                  <a:pt x="1470" y="322"/>
                </a:lnTo>
                <a:lnTo>
                  <a:pt x="1454" y="330"/>
                </a:lnTo>
                <a:lnTo>
                  <a:pt x="1454" y="334"/>
                </a:lnTo>
                <a:lnTo>
                  <a:pt x="1433" y="344"/>
                </a:lnTo>
                <a:lnTo>
                  <a:pt x="1398" y="367"/>
                </a:lnTo>
                <a:lnTo>
                  <a:pt x="1396" y="370"/>
                </a:lnTo>
                <a:lnTo>
                  <a:pt x="1382" y="380"/>
                </a:lnTo>
                <a:lnTo>
                  <a:pt x="1382" y="381"/>
                </a:lnTo>
                <a:lnTo>
                  <a:pt x="1377" y="383"/>
                </a:lnTo>
                <a:lnTo>
                  <a:pt x="1375" y="383"/>
                </a:lnTo>
                <a:lnTo>
                  <a:pt x="1371" y="381"/>
                </a:lnTo>
                <a:lnTo>
                  <a:pt x="1349" y="361"/>
                </a:lnTo>
                <a:lnTo>
                  <a:pt x="1347" y="361"/>
                </a:lnTo>
                <a:lnTo>
                  <a:pt x="1345" y="360"/>
                </a:lnTo>
                <a:lnTo>
                  <a:pt x="1344" y="360"/>
                </a:lnTo>
                <a:lnTo>
                  <a:pt x="1343" y="360"/>
                </a:lnTo>
                <a:lnTo>
                  <a:pt x="1341" y="360"/>
                </a:lnTo>
                <a:lnTo>
                  <a:pt x="1339" y="360"/>
                </a:lnTo>
                <a:lnTo>
                  <a:pt x="1338" y="360"/>
                </a:lnTo>
                <a:lnTo>
                  <a:pt x="1338" y="359"/>
                </a:lnTo>
                <a:lnTo>
                  <a:pt x="1337" y="357"/>
                </a:lnTo>
                <a:lnTo>
                  <a:pt x="1337" y="356"/>
                </a:lnTo>
                <a:lnTo>
                  <a:pt x="1336" y="356"/>
                </a:lnTo>
                <a:lnTo>
                  <a:pt x="1336" y="355"/>
                </a:lnTo>
                <a:lnTo>
                  <a:pt x="1334" y="354"/>
                </a:lnTo>
                <a:lnTo>
                  <a:pt x="1334" y="355"/>
                </a:lnTo>
                <a:lnTo>
                  <a:pt x="1334" y="356"/>
                </a:lnTo>
                <a:lnTo>
                  <a:pt x="1333" y="357"/>
                </a:lnTo>
                <a:lnTo>
                  <a:pt x="1334" y="359"/>
                </a:lnTo>
                <a:lnTo>
                  <a:pt x="1334" y="360"/>
                </a:lnTo>
                <a:lnTo>
                  <a:pt x="1334" y="361"/>
                </a:lnTo>
                <a:lnTo>
                  <a:pt x="1337" y="364"/>
                </a:lnTo>
                <a:lnTo>
                  <a:pt x="1328" y="371"/>
                </a:lnTo>
                <a:lnTo>
                  <a:pt x="1328" y="372"/>
                </a:lnTo>
                <a:lnTo>
                  <a:pt x="1327" y="373"/>
                </a:lnTo>
                <a:lnTo>
                  <a:pt x="1327" y="375"/>
                </a:lnTo>
                <a:lnTo>
                  <a:pt x="1327" y="376"/>
                </a:lnTo>
                <a:lnTo>
                  <a:pt x="1326" y="377"/>
                </a:lnTo>
                <a:lnTo>
                  <a:pt x="1326" y="378"/>
                </a:lnTo>
                <a:lnTo>
                  <a:pt x="1325" y="380"/>
                </a:lnTo>
                <a:lnTo>
                  <a:pt x="1322" y="381"/>
                </a:lnTo>
                <a:lnTo>
                  <a:pt x="1321" y="383"/>
                </a:lnTo>
                <a:lnTo>
                  <a:pt x="1320" y="386"/>
                </a:lnTo>
                <a:lnTo>
                  <a:pt x="1320" y="388"/>
                </a:lnTo>
                <a:lnTo>
                  <a:pt x="1318" y="392"/>
                </a:lnTo>
                <a:lnTo>
                  <a:pt x="1318" y="394"/>
                </a:lnTo>
                <a:lnTo>
                  <a:pt x="1320" y="398"/>
                </a:lnTo>
                <a:lnTo>
                  <a:pt x="1320" y="402"/>
                </a:lnTo>
                <a:lnTo>
                  <a:pt x="1321" y="402"/>
                </a:lnTo>
                <a:lnTo>
                  <a:pt x="1321" y="403"/>
                </a:lnTo>
                <a:lnTo>
                  <a:pt x="1321" y="404"/>
                </a:lnTo>
                <a:lnTo>
                  <a:pt x="1322" y="405"/>
                </a:lnTo>
                <a:lnTo>
                  <a:pt x="1322" y="418"/>
                </a:lnTo>
                <a:lnTo>
                  <a:pt x="1337" y="446"/>
                </a:lnTo>
                <a:lnTo>
                  <a:pt x="1353" y="464"/>
                </a:lnTo>
                <a:lnTo>
                  <a:pt x="1363" y="473"/>
                </a:lnTo>
                <a:lnTo>
                  <a:pt x="1366" y="475"/>
                </a:lnTo>
                <a:lnTo>
                  <a:pt x="1368" y="477"/>
                </a:lnTo>
                <a:lnTo>
                  <a:pt x="1370" y="478"/>
                </a:lnTo>
                <a:lnTo>
                  <a:pt x="1371" y="478"/>
                </a:lnTo>
                <a:lnTo>
                  <a:pt x="1371" y="479"/>
                </a:lnTo>
                <a:lnTo>
                  <a:pt x="1373" y="479"/>
                </a:lnTo>
                <a:lnTo>
                  <a:pt x="1375" y="480"/>
                </a:lnTo>
                <a:lnTo>
                  <a:pt x="1379" y="483"/>
                </a:lnTo>
                <a:lnTo>
                  <a:pt x="1382" y="484"/>
                </a:lnTo>
                <a:lnTo>
                  <a:pt x="1387" y="486"/>
                </a:lnTo>
                <a:lnTo>
                  <a:pt x="1392" y="489"/>
                </a:lnTo>
                <a:lnTo>
                  <a:pt x="1400" y="492"/>
                </a:lnTo>
                <a:lnTo>
                  <a:pt x="1402" y="492"/>
                </a:lnTo>
                <a:lnTo>
                  <a:pt x="1403" y="494"/>
                </a:lnTo>
                <a:lnTo>
                  <a:pt x="1405" y="494"/>
                </a:lnTo>
                <a:lnTo>
                  <a:pt x="1406" y="494"/>
                </a:lnTo>
                <a:lnTo>
                  <a:pt x="1407" y="494"/>
                </a:lnTo>
                <a:lnTo>
                  <a:pt x="1413" y="494"/>
                </a:lnTo>
                <a:lnTo>
                  <a:pt x="1429" y="496"/>
                </a:lnTo>
                <a:lnTo>
                  <a:pt x="1435" y="496"/>
                </a:lnTo>
                <a:lnTo>
                  <a:pt x="1432" y="512"/>
                </a:lnTo>
                <a:lnTo>
                  <a:pt x="1429" y="513"/>
                </a:lnTo>
                <a:lnTo>
                  <a:pt x="1429" y="516"/>
                </a:lnTo>
                <a:lnTo>
                  <a:pt x="1429" y="517"/>
                </a:lnTo>
                <a:lnTo>
                  <a:pt x="1429" y="520"/>
                </a:lnTo>
                <a:lnTo>
                  <a:pt x="1430" y="522"/>
                </a:lnTo>
                <a:lnTo>
                  <a:pt x="1430" y="526"/>
                </a:lnTo>
                <a:lnTo>
                  <a:pt x="1432" y="528"/>
                </a:lnTo>
                <a:lnTo>
                  <a:pt x="1432" y="532"/>
                </a:lnTo>
                <a:lnTo>
                  <a:pt x="1433" y="535"/>
                </a:lnTo>
                <a:lnTo>
                  <a:pt x="1438" y="539"/>
                </a:lnTo>
                <a:lnTo>
                  <a:pt x="1445" y="544"/>
                </a:lnTo>
                <a:lnTo>
                  <a:pt x="1449" y="545"/>
                </a:lnTo>
                <a:lnTo>
                  <a:pt x="1451" y="545"/>
                </a:lnTo>
                <a:lnTo>
                  <a:pt x="1452" y="547"/>
                </a:lnTo>
                <a:lnTo>
                  <a:pt x="1455" y="548"/>
                </a:lnTo>
                <a:lnTo>
                  <a:pt x="1456" y="548"/>
                </a:lnTo>
                <a:lnTo>
                  <a:pt x="1459" y="548"/>
                </a:lnTo>
                <a:lnTo>
                  <a:pt x="1459" y="549"/>
                </a:lnTo>
                <a:lnTo>
                  <a:pt x="1460" y="549"/>
                </a:lnTo>
                <a:lnTo>
                  <a:pt x="1462" y="549"/>
                </a:lnTo>
                <a:lnTo>
                  <a:pt x="1464" y="550"/>
                </a:lnTo>
                <a:lnTo>
                  <a:pt x="1464" y="561"/>
                </a:lnTo>
                <a:lnTo>
                  <a:pt x="1467" y="593"/>
                </a:lnTo>
                <a:lnTo>
                  <a:pt x="1467" y="623"/>
                </a:lnTo>
                <a:lnTo>
                  <a:pt x="1468" y="624"/>
                </a:lnTo>
                <a:lnTo>
                  <a:pt x="1468" y="625"/>
                </a:lnTo>
                <a:lnTo>
                  <a:pt x="1468" y="626"/>
                </a:lnTo>
                <a:lnTo>
                  <a:pt x="1468" y="628"/>
                </a:lnTo>
                <a:lnTo>
                  <a:pt x="1468" y="629"/>
                </a:lnTo>
                <a:lnTo>
                  <a:pt x="1468" y="630"/>
                </a:lnTo>
                <a:lnTo>
                  <a:pt x="1467" y="631"/>
                </a:lnTo>
                <a:lnTo>
                  <a:pt x="1467" y="633"/>
                </a:lnTo>
                <a:lnTo>
                  <a:pt x="1467" y="635"/>
                </a:lnTo>
                <a:lnTo>
                  <a:pt x="1467" y="636"/>
                </a:lnTo>
                <a:lnTo>
                  <a:pt x="1467" y="637"/>
                </a:lnTo>
                <a:lnTo>
                  <a:pt x="1467" y="639"/>
                </a:lnTo>
                <a:lnTo>
                  <a:pt x="1466" y="640"/>
                </a:lnTo>
                <a:lnTo>
                  <a:pt x="1466" y="642"/>
                </a:lnTo>
                <a:lnTo>
                  <a:pt x="1466" y="649"/>
                </a:lnTo>
                <a:lnTo>
                  <a:pt x="1460" y="649"/>
                </a:lnTo>
                <a:lnTo>
                  <a:pt x="1460" y="650"/>
                </a:lnTo>
                <a:lnTo>
                  <a:pt x="1460" y="652"/>
                </a:lnTo>
                <a:lnTo>
                  <a:pt x="1459" y="655"/>
                </a:lnTo>
                <a:lnTo>
                  <a:pt x="1459" y="656"/>
                </a:lnTo>
                <a:lnTo>
                  <a:pt x="1459" y="657"/>
                </a:lnTo>
                <a:lnTo>
                  <a:pt x="1457" y="658"/>
                </a:lnTo>
                <a:lnTo>
                  <a:pt x="1457" y="661"/>
                </a:lnTo>
                <a:lnTo>
                  <a:pt x="1456" y="663"/>
                </a:lnTo>
                <a:lnTo>
                  <a:pt x="1455" y="666"/>
                </a:lnTo>
                <a:lnTo>
                  <a:pt x="1454" y="666"/>
                </a:lnTo>
                <a:lnTo>
                  <a:pt x="1454" y="667"/>
                </a:lnTo>
                <a:lnTo>
                  <a:pt x="1451" y="668"/>
                </a:lnTo>
                <a:lnTo>
                  <a:pt x="1451" y="674"/>
                </a:lnTo>
                <a:lnTo>
                  <a:pt x="1452" y="674"/>
                </a:lnTo>
                <a:lnTo>
                  <a:pt x="1452" y="673"/>
                </a:lnTo>
                <a:lnTo>
                  <a:pt x="1454" y="673"/>
                </a:lnTo>
                <a:lnTo>
                  <a:pt x="1454" y="672"/>
                </a:lnTo>
                <a:lnTo>
                  <a:pt x="1454" y="671"/>
                </a:lnTo>
                <a:lnTo>
                  <a:pt x="1456" y="678"/>
                </a:lnTo>
                <a:lnTo>
                  <a:pt x="1455" y="678"/>
                </a:lnTo>
                <a:lnTo>
                  <a:pt x="1454" y="677"/>
                </a:lnTo>
                <a:lnTo>
                  <a:pt x="1452" y="676"/>
                </a:lnTo>
                <a:lnTo>
                  <a:pt x="1451" y="674"/>
                </a:lnTo>
                <a:lnTo>
                  <a:pt x="1451" y="677"/>
                </a:lnTo>
                <a:lnTo>
                  <a:pt x="1451" y="680"/>
                </a:lnTo>
                <a:lnTo>
                  <a:pt x="1450" y="682"/>
                </a:lnTo>
                <a:lnTo>
                  <a:pt x="1451" y="684"/>
                </a:lnTo>
                <a:lnTo>
                  <a:pt x="1451" y="687"/>
                </a:lnTo>
                <a:lnTo>
                  <a:pt x="1451" y="688"/>
                </a:lnTo>
                <a:lnTo>
                  <a:pt x="1452" y="689"/>
                </a:lnTo>
                <a:lnTo>
                  <a:pt x="1454" y="690"/>
                </a:lnTo>
                <a:lnTo>
                  <a:pt x="1454" y="696"/>
                </a:lnTo>
                <a:lnTo>
                  <a:pt x="1452" y="698"/>
                </a:lnTo>
                <a:lnTo>
                  <a:pt x="1452" y="700"/>
                </a:lnTo>
                <a:lnTo>
                  <a:pt x="1451" y="701"/>
                </a:lnTo>
                <a:lnTo>
                  <a:pt x="1451" y="703"/>
                </a:lnTo>
                <a:lnTo>
                  <a:pt x="1452" y="703"/>
                </a:lnTo>
                <a:lnTo>
                  <a:pt x="1452" y="704"/>
                </a:lnTo>
                <a:lnTo>
                  <a:pt x="1454" y="705"/>
                </a:lnTo>
                <a:lnTo>
                  <a:pt x="1454" y="706"/>
                </a:lnTo>
                <a:lnTo>
                  <a:pt x="1454" y="709"/>
                </a:lnTo>
                <a:lnTo>
                  <a:pt x="1454" y="711"/>
                </a:lnTo>
                <a:lnTo>
                  <a:pt x="1455" y="714"/>
                </a:lnTo>
                <a:lnTo>
                  <a:pt x="1456" y="716"/>
                </a:lnTo>
                <a:lnTo>
                  <a:pt x="1457" y="723"/>
                </a:lnTo>
                <a:lnTo>
                  <a:pt x="1460" y="727"/>
                </a:lnTo>
                <a:lnTo>
                  <a:pt x="1461" y="730"/>
                </a:lnTo>
                <a:lnTo>
                  <a:pt x="1461" y="732"/>
                </a:lnTo>
                <a:lnTo>
                  <a:pt x="1462" y="736"/>
                </a:lnTo>
                <a:lnTo>
                  <a:pt x="1462" y="735"/>
                </a:lnTo>
                <a:lnTo>
                  <a:pt x="1462" y="736"/>
                </a:lnTo>
                <a:lnTo>
                  <a:pt x="1464" y="737"/>
                </a:lnTo>
                <a:lnTo>
                  <a:pt x="1464" y="738"/>
                </a:lnTo>
                <a:lnTo>
                  <a:pt x="1467" y="749"/>
                </a:lnTo>
                <a:lnTo>
                  <a:pt x="1468" y="752"/>
                </a:lnTo>
                <a:lnTo>
                  <a:pt x="1468" y="753"/>
                </a:lnTo>
                <a:lnTo>
                  <a:pt x="1470" y="754"/>
                </a:lnTo>
                <a:lnTo>
                  <a:pt x="1471" y="755"/>
                </a:lnTo>
                <a:lnTo>
                  <a:pt x="1472" y="757"/>
                </a:lnTo>
                <a:lnTo>
                  <a:pt x="1473" y="757"/>
                </a:lnTo>
                <a:lnTo>
                  <a:pt x="1475" y="758"/>
                </a:lnTo>
                <a:lnTo>
                  <a:pt x="1475" y="757"/>
                </a:lnTo>
                <a:lnTo>
                  <a:pt x="1476" y="757"/>
                </a:lnTo>
                <a:lnTo>
                  <a:pt x="1477" y="757"/>
                </a:lnTo>
                <a:lnTo>
                  <a:pt x="1477" y="758"/>
                </a:lnTo>
                <a:lnTo>
                  <a:pt x="1478" y="759"/>
                </a:lnTo>
                <a:lnTo>
                  <a:pt x="1478" y="760"/>
                </a:lnTo>
                <a:lnTo>
                  <a:pt x="1478" y="762"/>
                </a:lnTo>
                <a:lnTo>
                  <a:pt x="1478" y="769"/>
                </a:lnTo>
                <a:lnTo>
                  <a:pt x="1480" y="769"/>
                </a:lnTo>
                <a:lnTo>
                  <a:pt x="1480" y="770"/>
                </a:lnTo>
                <a:lnTo>
                  <a:pt x="1478" y="771"/>
                </a:lnTo>
                <a:lnTo>
                  <a:pt x="1480" y="771"/>
                </a:lnTo>
                <a:lnTo>
                  <a:pt x="1481" y="771"/>
                </a:lnTo>
                <a:lnTo>
                  <a:pt x="1482" y="771"/>
                </a:lnTo>
                <a:lnTo>
                  <a:pt x="1483" y="770"/>
                </a:lnTo>
                <a:lnTo>
                  <a:pt x="1484" y="769"/>
                </a:lnTo>
                <a:lnTo>
                  <a:pt x="1484" y="770"/>
                </a:lnTo>
                <a:lnTo>
                  <a:pt x="1486" y="771"/>
                </a:lnTo>
                <a:lnTo>
                  <a:pt x="1486" y="774"/>
                </a:lnTo>
                <a:lnTo>
                  <a:pt x="1486" y="775"/>
                </a:lnTo>
                <a:lnTo>
                  <a:pt x="1488" y="784"/>
                </a:lnTo>
                <a:lnTo>
                  <a:pt x="1489" y="784"/>
                </a:lnTo>
                <a:lnTo>
                  <a:pt x="1491" y="784"/>
                </a:lnTo>
                <a:lnTo>
                  <a:pt x="1492" y="785"/>
                </a:lnTo>
                <a:lnTo>
                  <a:pt x="1493" y="785"/>
                </a:lnTo>
                <a:lnTo>
                  <a:pt x="1494" y="785"/>
                </a:lnTo>
                <a:lnTo>
                  <a:pt x="1494" y="793"/>
                </a:lnTo>
                <a:lnTo>
                  <a:pt x="1497" y="796"/>
                </a:lnTo>
                <a:lnTo>
                  <a:pt x="1498" y="795"/>
                </a:lnTo>
                <a:lnTo>
                  <a:pt x="1499" y="795"/>
                </a:lnTo>
                <a:lnTo>
                  <a:pt x="1499" y="793"/>
                </a:lnTo>
                <a:lnTo>
                  <a:pt x="1500" y="791"/>
                </a:lnTo>
                <a:lnTo>
                  <a:pt x="1507" y="791"/>
                </a:lnTo>
                <a:lnTo>
                  <a:pt x="1509" y="790"/>
                </a:lnTo>
                <a:lnTo>
                  <a:pt x="1519" y="787"/>
                </a:lnTo>
                <a:lnTo>
                  <a:pt x="1519" y="784"/>
                </a:lnTo>
                <a:lnTo>
                  <a:pt x="1524" y="784"/>
                </a:lnTo>
                <a:lnTo>
                  <a:pt x="1530" y="781"/>
                </a:lnTo>
                <a:lnTo>
                  <a:pt x="1531" y="780"/>
                </a:lnTo>
                <a:lnTo>
                  <a:pt x="1532" y="780"/>
                </a:lnTo>
                <a:lnTo>
                  <a:pt x="1534" y="780"/>
                </a:lnTo>
                <a:lnTo>
                  <a:pt x="1535" y="780"/>
                </a:lnTo>
                <a:lnTo>
                  <a:pt x="1535" y="775"/>
                </a:lnTo>
                <a:lnTo>
                  <a:pt x="1537" y="775"/>
                </a:lnTo>
                <a:lnTo>
                  <a:pt x="1537" y="774"/>
                </a:lnTo>
                <a:lnTo>
                  <a:pt x="1539" y="773"/>
                </a:lnTo>
                <a:lnTo>
                  <a:pt x="1539" y="771"/>
                </a:lnTo>
                <a:lnTo>
                  <a:pt x="1540" y="771"/>
                </a:lnTo>
                <a:lnTo>
                  <a:pt x="1540" y="770"/>
                </a:lnTo>
                <a:lnTo>
                  <a:pt x="1540" y="769"/>
                </a:lnTo>
                <a:lnTo>
                  <a:pt x="1540" y="768"/>
                </a:lnTo>
                <a:lnTo>
                  <a:pt x="1537" y="768"/>
                </a:lnTo>
                <a:lnTo>
                  <a:pt x="1537" y="764"/>
                </a:lnTo>
                <a:lnTo>
                  <a:pt x="1537" y="762"/>
                </a:lnTo>
                <a:lnTo>
                  <a:pt x="1536" y="759"/>
                </a:lnTo>
                <a:lnTo>
                  <a:pt x="1535" y="755"/>
                </a:lnTo>
                <a:lnTo>
                  <a:pt x="1536" y="753"/>
                </a:lnTo>
                <a:lnTo>
                  <a:pt x="1537" y="750"/>
                </a:lnTo>
                <a:lnTo>
                  <a:pt x="1537" y="748"/>
                </a:lnTo>
                <a:lnTo>
                  <a:pt x="1537" y="746"/>
                </a:lnTo>
                <a:lnTo>
                  <a:pt x="1537" y="743"/>
                </a:lnTo>
                <a:lnTo>
                  <a:pt x="1537" y="741"/>
                </a:lnTo>
                <a:lnTo>
                  <a:pt x="1536" y="739"/>
                </a:lnTo>
                <a:lnTo>
                  <a:pt x="1536" y="738"/>
                </a:lnTo>
                <a:lnTo>
                  <a:pt x="1536" y="737"/>
                </a:lnTo>
                <a:lnTo>
                  <a:pt x="1537" y="737"/>
                </a:lnTo>
                <a:lnTo>
                  <a:pt x="1537" y="736"/>
                </a:lnTo>
                <a:lnTo>
                  <a:pt x="1537" y="733"/>
                </a:lnTo>
                <a:lnTo>
                  <a:pt x="1536" y="731"/>
                </a:lnTo>
                <a:lnTo>
                  <a:pt x="1535" y="728"/>
                </a:lnTo>
                <a:lnTo>
                  <a:pt x="1534" y="726"/>
                </a:lnTo>
                <a:lnTo>
                  <a:pt x="1534" y="700"/>
                </a:lnTo>
                <a:lnTo>
                  <a:pt x="1535" y="690"/>
                </a:lnTo>
                <a:lnTo>
                  <a:pt x="1536" y="688"/>
                </a:lnTo>
                <a:lnTo>
                  <a:pt x="1536" y="685"/>
                </a:lnTo>
                <a:lnTo>
                  <a:pt x="1537" y="683"/>
                </a:lnTo>
                <a:lnTo>
                  <a:pt x="1537" y="682"/>
                </a:lnTo>
                <a:lnTo>
                  <a:pt x="1537" y="668"/>
                </a:lnTo>
                <a:lnTo>
                  <a:pt x="1535" y="656"/>
                </a:lnTo>
                <a:lnTo>
                  <a:pt x="1535" y="593"/>
                </a:lnTo>
                <a:lnTo>
                  <a:pt x="1535" y="592"/>
                </a:lnTo>
                <a:lnTo>
                  <a:pt x="1535" y="591"/>
                </a:lnTo>
                <a:lnTo>
                  <a:pt x="1534" y="591"/>
                </a:lnTo>
                <a:lnTo>
                  <a:pt x="1534" y="590"/>
                </a:lnTo>
                <a:lnTo>
                  <a:pt x="1534" y="581"/>
                </a:lnTo>
                <a:lnTo>
                  <a:pt x="1535" y="581"/>
                </a:lnTo>
                <a:lnTo>
                  <a:pt x="1534" y="570"/>
                </a:lnTo>
                <a:lnTo>
                  <a:pt x="1534" y="558"/>
                </a:lnTo>
                <a:lnTo>
                  <a:pt x="1532" y="558"/>
                </a:lnTo>
                <a:lnTo>
                  <a:pt x="1531" y="558"/>
                </a:lnTo>
                <a:lnTo>
                  <a:pt x="1531" y="556"/>
                </a:lnTo>
                <a:lnTo>
                  <a:pt x="1530" y="556"/>
                </a:lnTo>
                <a:lnTo>
                  <a:pt x="1530" y="555"/>
                </a:lnTo>
                <a:lnTo>
                  <a:pt x="1534" y="554"/>
                </a:lnTo>
                <a:lnTo>
                  <a:pt x="1534" y="539"/>
                </a:lnTo>
                <a:lnTo>
                  <a:pt x="1537" y="528"/>
                </a:lnTo>
                <a:lnTo>
                  <a:pt x="1540" y="531"/>
                </a:lnTo>
                <a:lnTo>
                  <a:pt x="1550" y="526"/>
                </a:lnTo>
                <a:lnTo>
                  <a:pt x="1556" y="520"/>
                </a:lnTo>
                <a:lnTo>
                  <a:pt x="1557" y="520"/>
                </a:lnTo>
                <a:lnTo>
                  <a:pt x="1558" y="520"/>
                </a:lnTo>
                <a:lnTo>
                  <a:pt x="1558" y="518"/>
                </a:lnTo>
                <a:lnTo>
                  <a:pt x="1574" y="496"/>
                </a:lnTo>
                <a:lnTo>
                  <a:pt x="1575" y="494"/>
                </a:lnTo>
                <a:lnTo>
                  <a:pt x="1577" y="491"/>
                </a:lnTo>
                <a:lnTo>
                  <a:pt x="1577" y="490"/>
                </a:lnTo>
                <a:lnTo>
                  <a:pt x="1578" y="488"/>
                </a:lnTo>
                <a:lnTo>
                  <a:pt x="1578" y="486"/>
                </a:lnTo>
                <a:lnTo>
                  <a:pt x="1578" y="485"/>
                </a:lnTo>
                <a:lnTo>
                  <a:pt x="1579" y="484"/>
                </a:lnTo>
                <a:lnTo>
                  <a:pt x="1579" y="483"/>
                </a:lnTo>
                <a:lnTo>
                  <a:pt x="1580" y="483"/>
                </a:lnTo>
                <a:lnTo>
                  <a:pt x="1580" y="477"/>
                </a:lnTo>
                <a:lnTo>
                  <a:pt x="1585" y="474"/>
                </a:lnTo>
                <a:lnTo>
                  <a:pt x="1583" y="473"/>
                </a:lnTo>
                <a:lnTo>
                  <a:pt x="1587" y="464"/>
                </a:lnTo>
                <a:lnTo>
                  <a:pt x="1588" y="463"/>
                </a:lnTo>
                <a:lnTo>
                  <a:pt x="1589" y="463"/>
                </a:lnTo>
                <a:lnTo>
                  <a:pt x="1591" y="463"/>
                </a:lnTo>
                <a:lnTo>
                  <a:pt x="1593" y="463"/>
                </a:lnTo>
                <a:lnTo>
                  <a:pt x="1591" y="461"/>
                </a:lnTo>
                <a:lnTo>
                  <a:pt x="1593" y="461"/>
                </a:lnTo>
                <a:lnTo>
                  <a:pt x="1594" y="461"/>
                </a:lnTo>
                <a:lnTo>
                  <a:pt x="1595" y="461"/>
                </a:lnTo>
                <a:lnTo>
                  <a:pt x="1595" y="459"/>
                </a:lnTo>
                <a:lnTo>
                  <a:pt x="1595" y="458"/>
                </a:lnTo>
                <a:lnTo>
                  <a:pt x="1595" y="451"/>
                </a:lnTo>
                <a:lnTo>
                  <a:pt x="1605" y="451"/>
                </a:lnTo>
                <a:lnTo>
                  <a:pt x="1609" y="450"/>
                </a:lnTo>
                <a:lnTo>
                  <a:pt x="1611" y="448"/>
                </a:lnTo>
                <a:lnTo>
                  <a:pt x="1615" y="447"/>
                </a:lnTo>
                <a:lnTo>
                  <a:pt x="1617" y="445"/>
                </a:lnTo>
                <a:lnTo>
                  <a:pt x="1641" y="426"/>
                </a:lnTo>
                <a:lnTo>
                  <a:pt x="1638" y="425"/>
                </a:lnTo>
                <a:close/>
                <a:moveTo>
                  <a:pt x="1467" y="451"/>
                </a:moveTo>
                <a:lnTo>
                  <a:pt x="1457" y="457"/>
                </a:lnTo>
                <a:lnTo>
                  <a:pt x="1451" y="464"/>
                </a:lnTo>
                <a:lnTo>
                  <a:pt x="1450" y="464"/>
                </a:lnTo>
                <a:lnTo>
                  <a:pt x="1448" y="467"/>
                </a:lnTo>
                <a:lnTo>
                  <a:pt x="1448" y="464"/>
                </a:lnTo>
                <a:lnTo>
                  <a:pt x="1448" y="462"/>
                </a:lnTo>
                <a:lnTo>
                  <a:pt x="1446" y="461"/>
                </a:lnTo>
                <a:lnTo>
                  <a:pt x="1446" y="459"/>
                </a:lnTo>
                <a:lnTo>
                  <a:pt x="1446" y="458"/>
                </a:lnTo>
                <a:lnTo>
                  <a:pt x="1445" y="458"/>
                </a:lnTo>
                <a:lnTo>
                  <a:pt x="1445" y="448"/>
                </a:lnTo>
                <a:lnTo>
                  <a:pt x="1445" y="447"/>
                </a:lnTo>
                <a:lnTo>
                  <a:pt x="1445" y="445"/>
                </a:lnTo>
                <a:lnTo>
                  <a:pt x="1445" y="442"/>
                </a:lnTo>
                <a:lnTo>
                  <a:pt x="1445" y="438"/>
                </a:lnTo>
                <a:lnTo>
                  <a:pt x="1446" y="437"/>
                </a:lnTo>
                <a:lnTo>
                  <a:pt x="1448" y="437"/>
                </a:lnTo>
                <a:lnTo>
                  <a:pt x="1445" y="429"/>
                </a:lnTo>
                <a:lnTo>
                  <a:pt x="1448" y="429"/>
                </a:lnTo>
                <a:lnTo>
                  <a:pt x="1445" y="421"/>
                </a:lnTo>
                <a:lnTo>
                  <a:pt x="1445" y="416"/>
                </a:lnTo>
                <a:lnTo>
                  <a:pt x="1446" y="413"/>
                </a:lnTo>
                <a:lnTo>
                  <a:pt x="1446" y="409"/>
                </a:lnTo>
                <a:lnTo>
                  <a:pt x="1448" y="407"/>
                </a:lnTo>
                <a:lnTo>
                  <a:pt x="1451" y="403"/>
                </a:lnTo>
                <a:lnTo>
                  <a:pt x="1448" y="403"/>
                </a:lnTo>
                <a:lnTo>
                  <a:pt x="1450" y="402"/>
                </a:lnTo>
                <a:lnTo>
                  <a:pt x="1451" y="393"/>
                </a:lnTo>
                <a:lnTo>
                  <a:pt x="1452" y="393"/>
                </a:lnTo>
                <a:lnTo>
                  <a:pt x="1454" y="393"/>
                </a:lnTo>
                <a:lnTo>
                  <a:pt x="1455" y="392"/>
                </a:lnTo>
                <a:lnTo>
                  <a:pt x="1456" y="392"/>
                </a:lnTo>
                <a:lnTo>
                  <a:pt x="1460" y="387"/>
                </a:lnTo>
                <a:lnTo>
                  <a:pt x="1461" y="386"/>
                </a:lnTo>
                <a:lnTo>
                  <a:pt x="1462" y="383"/>
                </a:lnTo>
                <a:lnTo>
                  <a:pt x="1464" y="382"/>
                </a:lnTo>
                <a:lnTo>
                  <a:pt x="1465" y="381"/>
                </a:lnTo>
                <a:lnTo>
                  <a:pt x="1465" y="380"/>
                </a:lnTo>
                <a:lnTo>
                  <a:pt x="1464" y="380"/>
                </a:lnTo>
                <a:lnTo>
                  <a:pt x="1472" y="371"/>
                </a:lnTo>
                <a:lnTo>
                  <a:pt x="1472" y="381"/>
                </a:lnTo>
                <a:lnTo>
                  <a:pt x="1472" y="382"/>
                </a:lnTo>
                <a:lnTo>
                  <a:pt x="1472" y="384"/>
                </a:lnTo>
                <a:lnTo>
                  <a:pt x="1472" y="386"/>
                </a:lnTo>
                <a:lnTo>
                  <a:pt x="1471" y="387"/>
                </a:lnTo>
                <a:lnTo>
                  <a:pt x="1471" y="388"/>
                </a:lnTo>
                <a:lnTo>
                  <a:pt x="1470" y="389"/>
                </a:lnTo>
                <a:lnTo>
                  <a:pt x="1467" y="451"/>
                </a:lnTo>
                <a:close/>
                <a:moveTo>
                  <a:pt x="1481" y="663"/>
                </a:moveTo>
                <a:lnTo>
                  <a:pt x="1481" y="664"/>
                </a:lnTo>
                <a:lnTo>
                  <a:pt x="1481" y="667"/>
                </a:lnTo>
                <a:lnTo>
                  <a:pt x="1480" y="666"/>
                </a:lnTo>
                <a:lnTo>
                  <a:pt x="1478" y="666"/>
                </a:lnTo>
                <a:lnTo>
                  <a:pt x="1477" y="664"/>
                </a:lnTo>
                <a:lnTo>
                  <a:pt x="1476" y="662"/>
                </a:lnTo>
                <a:lnTo>
                  <a:pt x="1470" y="656"/>
                </a:lnTo>
                <a:lnTo>
                  <a:pt x="1468" y="655"/>
                </a:lnTo>
                <a:lnTo>
                  <a:pt x="1470" y="655"/>
                </a:lnTo>
                <a:lnTo>
                  <a:pt x="1471" y="655"/>
                </a:lnTo>
                <a:lnTo>
                  <a:pt x="1472" y="655"/>
                </a:lnTo>
                <a:lnTo>
                  <a:pt x="1473" y="653"/>
                </a:lnTo>
                <a:lnTo>
                  <a:pt x="1473" y="652"/>
                </a:lnTo>
                <a:lnTo>
                  <a:pt x="1473" y="651"/>
                </a:lnTo>
                <a:lnTo>
                  <a:pt x="1475" y="651"/>
                </a:lnTo>
                <a:lnTo>
                  <a:pt x="1475" y="650"/>
                </a:lnTo>
                <a:lnTo>
                  <a:pt x="1476" y="649"/>
                </a:lnTo>
                <a:lnTo>
                  <a:pt x="1477" y="647"/>
                </a:lnTo>
                <a:lnTo>
                  <a:pt x="1478" y="647"/>
                </a:lnTo>
                <a:lnTo>
                  <a:pt x="1480" y="647"/>
                </a:lnTo>
                <a:lnTo>
                  <a:pt x="1481" y="647"/>
                </a:lnTo>
                <a:lnTo>
                  <a:pt x="1481" y="649"/>
                </a:lnTo>
                <a:lnTo>
                  <a:pt x="1481" y="650"/>
                </a:lnTo>
                <a:lnTo>
                  <a:pt x="1481" y="652"/>
                </a:lnTo>
                <a:lnTo>
                  <a:pt x="1481" y="655"/>
                </a:lnTo>
                <a:lnTo>
                  <a:pt x="1481" y="656"/>
                </a:lnTo>
                <a:lnTo>
                  <a:pt x="1480" y="658"/>
                </a:lnTo>
                <a:lnTo>
                  <a:pt x="1480" y="661"/>
                </a:lnTo>
                <a:lnTo>
                  <a:pt x="1481" y="662"/>
                </a:lnTo>
                <a:lnTo>
                  <a:pt x="1482" y="664"/>
                </a:lnTo>
                <a:lnTo>
                  <a:pt x="1481" y="663"/>
                </a:lnTo>
                <a:close/>
                <a:moveTo>
                  <a:pt x="1556" y="380"/>
                </a:moveTo>
                <a:lnTo>
                  <a:pt x="1556" y="382"/>
                </a:lnTo>
                <a:lnTo>
                  <a:pt x="1556" y="386"/>
                </a:lnTo>
                <a:lnTo>
                  <a:pt x="1555" y="388"/>
                </a:lnTo>
                <a:lnTo>
                  <a:pt x="1555" y="392"/>
                </a:lnTo>
                <a:lnTo>
                  <a:pt x="1550" y="397"/>
                </a:lnTo>
                <a:lnTo>
                  <a:pt x="1550" y="398"/>
                </a:lnTo>
                <a:lnTo>
                  <a:pt x="1550" y="399"/>
                </a:lnTo>
                <a:lnTo>
                  <a:pt x="1548" y="399"/>
                </a:lnTo>
                <a:lnTo>
                  <a:pt x="1547" y="399"/>
                </a:lnTo>
                <a:lnTo>
                  <a:pt x="1550" y="386"/>
                </a:lnTo>
                <a:lnTo>
                  <a:pt x="1551" y="386"/>
                </a:lnTo>
                <a:lnTo>
                  <a:pt x="1551" y="384"/>
                </a:lnTo>
                <a:lnTo>
                  <a:pt x="1551" y="383"/>
                </a:lnTo>
                <a:lnTo>
                  <a:pt x="1552" y="383"/>
                </a:lnTo>
                <a:lnTo>
                  <a:pt x="1552" y="381"/>
                </a:lnTo>
                <a:lnTo>
                  <a:pt x="1552" y="380"/>
                </a:lnTo>
                <a:lnTo>
                  <a:pt x="1552" y="378"/>
                </a:lnTo>
                <a:lnTo>
                  <a:pt x="1552" y="377"/>
                </a:lnTo>
                <a:lnTo>
                  <a:pt x="1552" y="376"/>
                </a:lnTo>
                <a:lnTo>
                  <a:pt x="1555" y="376"/>
                </a:lnTo>
                <a:lnTo>
                  <a:pt x="1555" y="370"/>
                </a:lnTo>
                <a:lnTo>
                  <a:pt x="1555" y="366"/>
                </a:lnTo>
                <a:lnTo>
                  <a:pt x="1556" y="364"/>
                </a:lnTo>
                <a:lnTo>
                  <a:pt x="1556" y="361"/>
                </a:lnTo>
                <a:lnTo>
                  <a:pt x="1556" y="359"/>
                </a:lnTo>
                <a:lnTo>
                  <a:pt x="1556" y="357"/>
                </a:lnTo>
                <a:lnTo>
                  <a:pt x="1557" y="356"/>
                </a:lnTo>
                <a:lnTo>
                  <a:pt x="1557" y="355"/>
                </a:lnTo>
                <a:lnTo>
                  <a:pt x="1557" y="354"/>
                </a:lnTo>
                <a:lnTo>
                  <a:pt x="1558" y="354"/>
                </a:lnTo>
                <a:lnTo>
                  <a:pt x="1556" y="380"/>
                </a:lnTo>
                <a:close/>
                <a:moveTo>
                  <a:pt x="1596" y="343"/>
                </a:moveTo>
                <a:lnTo>
                  <a:pt x="1596" y="343"/>
                </a:lnTo>
                <a:lnTo>
                  <a:pt x="1596" y="341"/>
                </a:lnTo>
                <a:lnTo>
                  <a:pt x="1598" y="341"/>
                </a:lnTo>
                <a:lnTo>
                  <a:pt x="1596" y="341"/>
                </a:lnTo>
                <a:lnTo>
                  <a:pt x="1596" y="340"/>
                </a:lnTo>
                <a:lnTo>
                  <a:pt x="1595" y="339"/>
                </a:lnTo>
                <a:lnTo>
                  <a:pt x="1595" y="337"/>
                </a:lnTo>
                <a:lnTo>
                  <a:pt x="1595" y="335"/>
                </a:lnTo>
                <a:lnTo>
                  <a:pt x="1595" y="334"/>
                </a:lnTo>
                <a:lnTo>
                  <a:pt x="1595" y="332"/>
                </a:lnTo>
                <a:lnTo>
                  <a:pt x="1593" y="332"/>
                </a:lnTo>
                <a:lnTo>
                  <a:pt x="1598" y="328"/>
                </a:lnTo>
                <a:lnTo>
                  <a:pt x="1598" y="329"/>
                </a:lnTo>
                <a:lnTo>
                  <a:pt x="1598" y="330"/>
                </a:lnTo>
                <a:lnTo>
                  <a:pt x="1598" y="332"/>
                </a:lnTo>
                <a:lnTo>
                  <a:pt x="1598" y="334"/>
                </a:lnTo>
                <a:lnTo>
                  <a:pt x="1595" y="334"/>
                </a:lnTo>
                <a:lnTo>
                  <a:pt x="1596" y="334"/>
                </a:lnTo>
                <a:lnTo>
                  <a:pt x="1599" y="334"/>
                </a:lnTo>
                <a:lnTo>
                  <a:pt x="1599" y="335"/>
                </a:lnTo>
                <a:lnTo>
                  <a:pt x="1599" y="337"/>
                </a:lnTo>
                <a:lnTo>
                  <a:pt x="1599" y="345"/>
                </a:lnTo>
                <a:lnTo>
                  <a:pt x="1598" y="344"/>
                </a:lnTo>
                <a:lnTo>
                  <a:pt x="1596" y="343"/>
                </a:lnTo>
                <a:close/>
                <a:moveTo>
                  <a:pt x="1606" y="440"/>
                </a:moveTo>
                <a:lnTo>
                  <a:pt x="1607" y="441"/>
                </a:lnTo>
                <a:lnTo>
                  <a:pt x="1605" y="441"/>
                </a:lnTo>
                <a:lnTo>
                  <a:pt x="1603" y="441"/>
                </a:lnTo>
                <a:lnTo>
                  <a:pt x="1601" y="442"/>
                </a:lnTo>
                <a:lnTo>
                  <a:pt x="1601" y="443"/>
                </a:lnTo>
                <a:lnTo>
                  <a:pt x="1599" y="443"/>
                </a:lnTo>
                <a:lnTo>
                  <a:pt x="1598" y="443"/>
                </a:lnTo>
                <a:lnTo>
                  <a:pt x="1598" y="445"/>
                </a:lnTo>
                <a:lnTo>
                  <a:pt x="1598" y="441"/>
                </a:lnTo>
                <a:lnTo>
                  <a:pt x="1599" y="441"/>
                </a:lnTo>
                <a:lnTo>
                  <a:pt x="1600" y="441"/>
                </a:lnTo>
                <a:lnTo>
                  <a:pt x="1601" y="440"/>
                </a:lnTo>
                <a:lnTo>
                  <a:pt x="1603" y="440"/>
                </a:lnTo>
                <a:lnTo>
                  <a:pt x="1603" y="438"/>
                </a:lnTo>
                <a:lnTo>
                  <a:pt x="1604" y="437"/>
                </a:lnTo>
                <a:lnTo>
                  <a:pt x="1605" y="437"/>
                </a:lnTo>
                <a:lnTo>
                  <a:pt x="1605" y="436"/>
                </a:lnTo>
                <a:lnTo>
                  <a:pt x="1605" y="435"/>
                </a:lnTo>
                <a:lnTo>
                  <a:pt x="1607" y="437"/>
                </a:lnTo>
                <a:lnTo>
                  <a:pt x="1606" y="437"/>
                </a:lnTo>
                <a:lnTo>
                  <a:pt x="1606" y="438"/>
                </a:lnTo>
                <a:lnTo>
                  <a:pt x="1606" y="440"/>
                </a:lnTo>
                <a:close/>
                <a:moveTo>
                  <a:pt x="1615" y="437"/>
                </a:moveTo>
                <a:lnTo>
                  <a:pt x="1615" y="437"/>
                </a:lnTo>
                <a:lnTo>
                  <a:pt x="1614" y="436"/>
                </a:lnTo>
                <a:lnTo>
                  <a:pt x="1612" y="436"/>
                </a:lnTo>
                <a:lnTo>
                  <a:pt x="1611" y="435"/>
                </a:lnTo>
                <a:lnTo>
                  <a:pt x="1614" y="435"/>
                </a:lnTo>
                <a:lnTo>
                  <a:pt x="1615" y="435"/>
                </a:lnTo>
                <a:lnTo>
                  <a:pt x="1616" y="436"/>
                </a:lnTo>
                <a:lnTo>
                  <a:pt x="1617" y="437"/>
                </a:lnTo>
                <a:lnTo>
                  <a:pt x="1615" y="437"/>
                </a:lnTo>
                <a:close/>
                <a:moveTo>
                  <a:pt x="1617" y="429"/>
                </a:moveTo>
                <a:lnTo>
                  <a:pt x="1615" y="429"/>
                </a:lnTo>
                <a:lnTo>
                  <a:pt x="1617" y="426"/>
                </a:lnTo>
                <a:lnTo>
                  <a:pt x="1617" y="429"/>
                </a:lnTo>
                <a:close/>
                <a:moveTo>
                  <a:pt x="1619" y="335"/>
                </a:moveTo>
                <a:lnTo>
                  <a:pt x="1619" y="337"/>
                </a:lnTo>
                <a:lnTo>
                  <a:pt x="1617" y="337"/>
                </a:lnTo>
                <a:lnTo>
                  <a:pt x="1617" y="338"/>
                </a:lnTo>
                <a:lnTo>
                  <a:pt x="1615" y="340"/>
                </a:lnTo>
                <a:lnTo>
                  <a:pt x="1607" y="351"/>
                </a:lnTo>
                <a:lnTo>
                  <a:pt x="1604" y="348"/>
                </a:lnTo>
                <a:lnTo>
                  <a:pt x="1603" y="345"/>
                </a:lnTo>
                <a:lnTo>
                  <a:pt x="1601" y="343"/>
                </a:lnTo>
                <a:lnTo>
                  <a:pt x="1601" y="340"/>
                </a:lnTo>
                <a:lnTo>
                  <a:pt x="1601" y="338"/>
                </a:lnTo>
                <a:lnTo>
                  <a:pt x="1601" y="325"/>
                </a:lnTo>
                <a:lnTo>
                  <a:pt x="1605" y="322"/>
                </a:lnTo>
                <a:lnTo>
                  <a:pt x="1609" y="322"/>
                </a:lnTo>
                <a:lnTo>
                  <a:pt x="1612" y="322"/>
                </a:lnTo>
                <a:lnTo>
                  <a:pt x="1616" y="323"/>
                </a:lnTo>
                <a:lnTo>
                  <a:pt x="1620" y="324"/>
                </a:lnTo>
                <a:lnTo>
                  <a:pt x="1620" y="334"/>
                </a:lnTo>
                <a:lnTo>
                  <a:pt x="1617" y="334"/>
                </a:lnTo>
                <a:lnTo>
                  <a:pt x="1619" y="335"/>
                </a:lnTo>
                <a:close/>
                <a:moveTo>
                  <a:pt x="1475" y="758"/>
                </a:moveTo>
                <a:lnTo>
                  <a:pt x="1475" y="758"/>
                </a:lnTo>
                <a:lnTo>
                  <a:pt x="1476" y="758"/>
                </a:lnTo>
                <a:lnTo>
                  <a:pt x="1475" y="758"/>
                </a:lnTo>
                <a:close/>
                <a:moveTo>
                  <a:pt x="2208" y="279"/>
                </a:moveTo>
                <a:lnTo>
                  <a:pt x="2216" y="263"/>
                </a:lnTo>
                <a:lnTo>
                  <a:pt x="2217" y="260"/>
                </a:lnTo>
                <a:lnTo>
                  <a:pt x="2216" y="259"/>
                </a:lnTo>
                <a:lnTo>
                  <a:pt x="2217" y="259"/>
                </a:lnTo>
                <a:lnTo>
                  <a:pt x="2216" y="225"/>
                </a:lnTo>
                <a:lnTo>
                  <a:pt x="2195" y="199"/>
                </a:lnTo>
                <a:lnTo>
                  <a:pt x="2194" y="198"/>
                </a:lnTo>
                <a:lnTo>
                  <a:pt x="2193" y="198"/>
                </a:lnTo>
                <a:lnTo>
                  <a:pt x="2192" y="198"/>
                </a:lnTo>
                <a:lnTo>
                  <a:pt x="2192" y="199"/>
                </a:lnTo>
                <a:lnTo>
                  <a:pt x="2190" y="196"/>
                </a:lnTo>
                <a:lnTo>
                  <a:pt x="2188" y="195"/>
                </a:lnTo>
                <a:lnTo>
                  <a:pt x="2185" y="193"/>
                </a:lnTo>
                <a:lnTo>
                  <a:pt x="2183" y="192"/>
                </a:lnTo>
                <a:lnTo>
                  <a:pt x="2181" y="190"/>
                </a:lnTo>
                <a:lnTo>
                  <a:pt x="2177" y="190"/>
                </a:lnTo>
                <a:lnTo>
                  <a:pt x="2173" y="189"/>
                </a:lnTo>
                <a:lnTo>
                  <a:pt x="2168" y="189"/>
                </a:lnTo>
                <a:lnTo>
                  <a:pt x="2165" y="187"/>
                </a:lnTo>
                <a:lnTo>
                  <a:pt x="2156" y="187"/>
                </a:lnTo>
                <a:lnTo>
                  <a:pt x="2140" y="185"/>
                </a:lnTo>
                <a:lnTo>
                  <a:pt x="2138" y="185"/>
                </a:lnTo>
                <a:lnTo>
                  <a:pt x="2136" y="185"/>
                </a:lnTo>
                <a:lnTo>
                  <a:pt x="2135" y="187"/>
                </a:lnTo>
                <a:lnTo>
                  <a:pt x="2135" y="188"/>
                </a:lnTo>
                <a:lnTo>
                  <a:pt x="2134" y="188"/>
                </a:lnTo>
                <a:lnTo>
                  <a:pt x="2133" y="189"/>
                </a:lnTo>
                <a:lnTo>
                  <a:pt x="2131" y="192"/>
                </a:lnTo>
                <a:lnTo>
                  <a:pt x="2124" y="192"/>
                </a:lnTo>
                <a:lnTo>
                  <a:pt x="2122" y="193"/>
                </a:lnTo>
                <a:lnTo>
                  <a:pt x="2117" y="193"/>
                </a:lnTo>
                <a:lnTo>
                  <a:pt x="2117" y="194"/>
                </a:lnTo>
                <a:lnTo>
                  <a:pt x="2115" y="194"/>
                </a:lnTo>
                <a:lnTo>
                  <a:pt x="2114" y="194"/>
                </a:lnTo>
                <a:lnTo>
                  <a:pt x="2113" y="195"/>
                </a:lnTo>
                <a:lnTo>
                  <a:pt x="2112" y="195"/>
                </a:lnTo>
                <a:lnTo>
                  <a:pt x="2110" y="195"/>
                </a:lnTo>
                <a:lnTo>
                  <a:pt x="2109" y="195"/>
                </a:lnTo>
                <a:lnTo>
                  <a:pt x="2107" y="195"/>
                </a:lnTo>
                <a:lnTo>
                  <a:pt x="2103" y="195"/>
                </a:lnTo>
                <a:lnTo>
                  <a:pt x="2099" y="196"/>
                </a:lnTo>
                <a:lnTo>
                  <a:pt x="2099" y="199"/>
                </a:lnTo>
                <a:lnTo>
                  <a:pt x="2096" y="199"/>
                </a:lnTo>
                <a:lnTo>
                  <a:pt x="2093" y="199"/>
                </a:lnTo>
                <a:lnTo>
                  <a:pt x="2092" y="200"/>
                </a:lnTo>
                <a:lnTo>
                  <a:pt x="2091" y="201"/>
                </a:lnTo>
                <a:lnTo>
                  <a:pt x="2085" y="203"/>
                </a:lnTo>
                <a:lnTo>
                  <a:pt x="2083" y="204"/>
                </a:lnTo>
                <a:lnTo>
                  <a:pt x="2081" y="204"/>
                </a:lnTo>
                <a:lnTo>
                  <a:pt x="2078" y="205"/>
                </a:lnTo>
                <a:lnTo>
                  <a:pt x="2076" y="206"/>
                </a:lnTo>
                <a:lnTo>
                  <a:pt x="2072" y="209"/>
                </a:lnTo>
                <a:lnTo>
                  <a:pt x="2070" y="210"/>
                </a:lnTo>
                <a:lnTo>
                  <a:pt x="2066" y="212"/>
                </a:lnTo>
                <a:lnTo>
                  <a:pt x="2062" y="215"/>
                </a:lnTo>
                <a:lnTo>
                  <a:pt x="2061" y="216"/>
                </a:lnTo>
                <a:lnTo>
                  <a:pt x="2060" y="217"/>
                </a:lnTo>
                <a:lnTo>
                  <a:pt x="2059" y="219"/>
                </a:lnTo>
                <a:lnTo>
                  <a:pt x="2056" y="220"/>
                </a:lnTo>
                <a:lnTo>
                  <a:pt x="2055" y="220"/>
                </a:lnTo>
                <a:lnTo>
                  <a:pt x="2054" y="220"/>
                </a:lnTo>
                <a:lnTo>
                  <a:pt x="2051" y="221"/>
                </a:lnTo>
                <a:lnTo>
                  <a:pt x="2050" y="221"/>
                </a:lnTo>
                <a:lnTo>
                  <a:pt x="2011" y="249"/>
                </a:lnTo>
                <a:lnTo>
                  <a:pt x="2008" y="250"/>
                </a:lnTo>
                <a:lnTo>
                  <a:pt x="2008" y="252"/>
                </a:lnTo>
                <a:lnTo>
                  <a:pt x="2007" y="252"/>
                </a:lnTo>
                <a:lnTo>
                  <a:pt x="2007" y="253"/>
                </a:lnTo>
                <a:lnTo>
                  <a:pt x="2006" y="253"/>
                </a:lnTo>
                <a:lnTo>
                  <a:pt x="2005" y="254"/>
                </a:lnTo>
                <a:lnTo>
                  <a:pt x="2003" y="254"/>
                </a:lnTo>
                <a:lnTo>
                  <a:pt x="2002" y="254"/>
                </a:lnTo>
                <a:lnTo>
                  <a:pt x="2002" y="257"/>
                </a:lnTo>
                <a:lnTo>
                  <a:pt x="1999" y="259"/>
                </a:lnTo>
                <a:lnTo>
                  <a:pt x="1996" y="260"/>
                </a:lnTo>
                <a:lnTo>
                  <a:pt x="1995" y="260"/>
                </a:lnTo>
                <a:lnTo>
                  <a:pt x="1995" y="263"/>
                </a:lnTo>
                <a:lnTo>
                  <a:pt x="1986" y="269"/>
                </a:lnTo>
                <a:lnTo>
                  <a:pt x="1967" y="287"/>
                </a:lnTo>
                <a:lnTo>
                  <a:pt x="1962" y="292"/>
                </a:lnTo>
                <a:lnTo>
                  <a:pt x="1960" y="293"/>
                </a:lnTo>
                <a:lnTo>
                  <a:pt x="1959" y="295"/>
                </a:lnTo>
                <a:lnTo>
                  <a:pt x="1959" y="296"/>
                </a:lnTo>
                <a:lnTo>
                  <a:pt x="1959" y="297"/>
                </a:lnTo>
                <a:lnTo>
                  <a:pt x="1959" y="298"/>
                </a:lnTo>
                <a:lnTo>
                  <a:pt x="1949" y="308"/>
                </a:lnTo>
                <a:lnTo>
                  <a:pt x="1941" y="322"/>
                </a:lnTo>
                <a:lnTo>
                  <a:pt x="1941" y="325"/>
                </a:lnTo>
                <a:lnTo>
                  <a:pt x="1931" y="341"/>
                </a:lnTo>
                <a:lnTo>
                  <a:pt x="1928" y="344"/>
                </a:lnTo>
                <a:lnTo>
                  <a:pt x="1928" y="345"/>
                </a:lnTo>
                <a:lnTo>
                  <a:pt x="1926" y="351"/>
                </a:lnTo>
                <a:lnTo>
                  <a:pt x="1925" y="351"/>
                </a:lnTo>
                <a:lnTo>
                  <a:pt x="1922" y="360"/>
                </a:lnTo>
                <a:lnTo>
                  <a:pt x="1922" y="361"/>
                </a:lnTo>
                <a:lnTo>
                  <a:pt x="1921" y="361"/>
                </a:lnTo>
                <a:lnTo>
                  <a:pt x="1921" y="362"/>
                </a:lnTo>
                <a:lnTo>
                  <a:pt x="1920" y="364"/>
                </a:lnTo>
                <a:lnTo>
                  <a:pt x="1920" y="365"/>
                </a:lnTo>
                <a:lnTo>
                  <a:pt x="1919" y="365"/>
                </a:lnTo>
                <a:lnTo>
                  <a:pt x="1921" y="365"/>
                </a:lnTo>
                <a:lnTo>
                  <a:pt x="1912" y="387"/>
                </a:lnTo>
                <a:lnTo>
                  <a:pt x="1912" y="386"/>
                </a:lnTo>
                <a:lnTo>
                  <a:pt x="1911" y="386"/>
                </a:lnTo>
                <a:lnTo>
                  <a:pt x="1911" y="387"/>
                </a:lnTo>
                <a:lnTo>
                  <a:pt x="1910" y="388"/>
                </a:lnTo>
                <a:lnTo>
                  <a:pt x="1910" y="389"/>
                </a:lnTo>
                <a:lnTo>
                  <a:pt x="1910" y="391"/>
                </a:lnTo>
                <a:lnTo>
                  <a:pt x="1909" y="399"/>
                </a:lnTo>
                <a:lnTo>
                  <a:pt x="1906" y="399"/>
                </a:lnTo>
                <a:lnTo>
                  <a:pt x="1906" y="400"/>
                </a:lnTo>
                <a:lnTo>
                  <a:pt x="1906" y="402"/>
                </a:lnTo>
                <a:lnTo>
                  <a:pt x="1905" y="403"/>
                </a:lnTo>
                <a:lnTo>
                  <a:pt x="1905" y="404"/>
                </a:lnTo>
                <a:lnTo>
                  <a:pt x="1904" y="405"/>
                </a:lnTo>
                <a:lnTo>
                  <a:pt x="1904" y="407"/>
                </a:lnTo>
                <a:lnTo>
                  <a:pt x="1904" y="408"/>
                </a:lnTo>
                <a:lnTo>
                  <a:pt x="1904" y="409"/>
                </a:lnTo>
                <a:lnTo>
                  <a:pt x="1903" y="409"/>
                </a:lnTo>
                <a:lnTo>
                  <a:pt x="1903" y="410"/>
                </a:lnTo>
                <a:lnTo>
                  <a:pt x="1901" y="411"/>
                </a:lnTo>
                <a:lnTo>
                  <a:pt x="1892" y="441"/>
                </a:lnTo>
                <a:lnTo>
                  <a:pt x="1892" y="442"/>
                </a:lnTo>
                <a:lnTo>
                  <a:pt x="1892" y="443"/>
                </a:lnTo>
                <a:lnTo>
                  <a:pt x="1890" y="443"/>
                </a:lnTo>
                <a:lnTo>
                  <a:pt x="1890" y="445"/>
                </a:lnTo>
                <a:lnTo>
                  <a:pt x="1889" y="443"/>
                </a:lnTo>
                <a:lnTo>
                  <a:pt x="1888" y="443"/>
                </a:lnTo>
                <a:lnTo>
                  <a:pt x="1888" y="442"/>
                </a:lnTo>
                <a:lnTo>
                  <a:pt x="1888" y="441"/>
                </a:lnTo>
                <a:lnTo>
                  <a:pt x="1888" y="440"/>
                </a:lnTo>
                <a:lnTo>
                  <a:pt x="1889" y="438"/>
                </a:lnTo>
                <a:lnTo>
                  <a:pt x="1889" y="437"/>
                </a:lnTo>
                <a:lnTo>
                  <a:pt x="1889" y="436"/>
                </a:lnTo>
                <a:lnTo>
                  <a:pt x="1888" y="435"/>
                </a:lnTo>
                <a:lnTo>
                  <a:pt x="1888" y="411"/>
                </a:lnTo>
                <a:lnTo>
                  <a:pt x="1888" y="410"/>
                </a:lnTo>
                <a:lnTo>
                  <a:pt x="1889" y="409"/>
                </a:lnTo>
                <a:lnTo>
                  <a:pt x="1888" y="409"/>
                </a:lnTo>
                <a:lnTo>
                  <a:pt x="1888" y="391"/>
                </a:lnTo>
                <a:lnTo>
                  <a:pt x="1888" y="341"/>
                </a:lnTo>
                <a:lnTo>
                  <a:pt x="1887" y="337"/>
                </a:lnTo>
                <a:lnTo>
                  <a:pt x="1885" y="333"/>
                </a:lnTo>
                <a:lnTo>
                  <a:pt x="1885" y="329"/>
                </a:lnTo>
                <a:lnTo>
                  <a:pt x="1884" y="325"/>
                </a:lnTo>
                <a:lnTo>
                  <a:pt x="1884" y="322"/>
                </a:lnTo>
                <a:lnTo>
                  <a:pt x="1883" y="318"/>
                </a:lnTo>
                <a:lnTo>
                  <a:pt x="1883" y="316"/>
                </a:lnTo>
                <a:lnTo>
                  <a:pt x="1883" y="313"/>
                </a:lnTo>
                <a:lnTo>
                  <a:pt x="1882" y="311"/>
                </a:lnTo>
                <a:lnTo>
                  <a:pt x="1882" y="308"/>
                </a:lnTo>
                <a:lnTo>
                  <a:pt x="1880" y="307"/>
                </a:lnTo>
                <a:lnTo>
                  <a:pt x="1880" y="305"/>
                </a:lnTo>
                <a:lnTo>
                  <a:pt x="1880" y="303"/>
                </a:lnTo>
                <a:lnTo>
                  <a:pt x="1879" y="303"/>
                </a:lnTo>
                <a:lnTo>
                  <a:pt x="1879" y="302"/>
                </a:lnTo>
                <a:lnTo>
                  <a:pt x="1869" y="298"/>
                </a:lnTo>
                <a:lnTo>
                  <a:pt x="1867" y="301"/>
                </a:lnTo>
                <a:lnTo>
                  <a:pt x="1864" y="301"/>
                </a:lnTo>
                <a:lnTo>
                  <a:pt x="1861" y="302"/>
                </a:lnTo>
                <a:lnTo>
                  <a:pt x="1858" y="303"/>
                </a:lnTo>
                <a:lnTo>
                  <a:pt x="1857" y="306"/>
                </a:lnTo>
                <a:lnTo>
                  <a:pt x="1857" y="316"/>
                </a:lnTo>
                <a:lnTo>
                  <a:pt x="1858" y="321"/>
                </a:lnTo>
                <a:lnTo>
                  <a:pt x="1858" y="337"/>
                </a:lnTo>
                <a:lnTo>
                  <a:pt x="1855" y="351"/>
                </a:lnTo>
                <a:lnTo>
                  <a:pt x="1853" y="354"/>
                </a:lnTo>
                <a:lnTo>
                  <a:pt x="1853" y="356"/>
                </a:lnTo>
                <a:lnTo>
                  <a:pt x="1852" y="359"/>
                </a:lnTo>
                <a:lnTo>
                  <a:pt x="1852" y="360"/>
                </a:lnTo>
                <a:lnTo>
                  <a:pt x="1852" y="361"/>
                </a:lnTo>
                <a:lnTo>
                  <a:pt x="1852" y="364"/>
                </a:lnTo>
                <a:lnTo>
                  <a:pt x="1852" y="365"/>
                </a:lnTo>
                <a:lnTo>
                  <a:pt x="1853" y="365"/>
                </a:lnTo>
                <a:lnTo>
                  <a:pt x="1851" y="365"/>
                </a:lnTo>
                <a:lnTo>
                  <a:pt x="1847" y="380"/>
                </a:lnTo>
                <a:lnTo>
                  <a:pt x="1842" y="387"/>
                </a:lnTo>
                <a:lnTo>
                  <a:pt x="1842" y="391"/>
                </a:lnTo>
                <a:lnTo>
                  <a:pt x="1842" y="397"/>
                </a:lnTo>
                <a:lnTo>
                  <a:pt x="1841" y="398"/>
                </a:lnTo>
                <a:lnTo>
                  <a:pt x="1841" y="399"/>
                </a:lnTo>
                <a:lnTo>
                  <a:pt x="1840" y="402"/>
                </a:lnTo>
                <a:lnTo>
                  <a:pt x="1840" y="403"/>
                </a:lnTo>
                <a:lnTo>
                  <a:pt x="1839" y="421"/>
                </a:lnTo>
                <a:lnTo>
                  <a:pt x="1837" y="421"/>
                </a:lnTo>
                <a:lnTo>
                  <a:pt x="1836" y="421"/>
                </a:lnTo>
                <a:lnTo>
                  <a:pt x="1836" y="423"/>
                </a:lnTo>
                <a:lnTo>
                  <a:pt x="1836" y="424"/>
                </a:lnTo>
                <a:lnTo>
                  <a:pt x="1836" y="425"/>
                </a:lnTo>
                <a:lnTo>
                  <a:pt x="1836" y="427"/>
                </a:lnTo>
                <a:lnTo>
                  <a:pt x="1836" y="429"/>
                </a:lnTo>
                <a:lnTo>
                  <a:pt x="1836" y="431"/>
                </a:lnTo>
                <a:lnTo>
                  <a:pt x="1835" y="432"/>
                </a:lnTo>
                <a:lnTo>
                  <a:pt x="1835" y="434"/>
                </a:lnTo>
                <a:lnTo>
                  <a:pt x="1835" y="435"/>
                </a:lnTo>
                <a:lnTo>
                  <a:pt x="1835" y="451"/>
                </a:lnTo>
                <a:lnTo>
                  <a:pt x="1830" y="480"/>
                </a:lnTo>
                <a:lnTo>
                  <a:pt x="1830" y="481"/>
                </a:lnTo>
                <a:lnTo>
                  <a:pt x="1830" y="483"/>
                </a:lnTo>
                <a:lnTo>
                  <a:pt x="1830" y="484"/>
                </a:lnTo>
                <a:lnTo>
                  <a:pt x="1829" y="484"/>
                </a:lnTo>
                <a:lnTo>
                  <a:pt x="1829" y="485"/>
                </a:lnTo>
                <a:lnTo>
                  <a:pt x="1829" y="486"/>
                </a:lnTo>
                <a:lnTo>
                  <a:pt x="1829" y="492"/>
                </a:lnTo>
                <a:lnTo>
                  <a:pt x="1829" y="516"/>
                </a:lnTo>
                <a:lnTo>
                  <a:pt x="1829" y="522"/>
                </a:lnTo>
                <a:lnTo>
                  <a:pt x="1829" y="528"/>
                </a:lnTo>
                <a:lnTo>
                  <a:pt x="1829" y="533"/>
                </a:lnTo>
                <a:lnTo>
                  <a:pt x="1829" y="539"/>
                </a:lnTo>
                <a:lnTo>
                  <a:pt x="1829" y="543"/>
                </a:lnTo>
                <a:lnTo>
                  <a:pt x="1829" y="548"/>
                </a:lnTo>
                <a:lnTo>
                  <a:pt x="1829" y="551"/>
                </a:lnTo>
                <a:lnTo>
                  <a:pt x="1829" y="555"/>
                </a:lnTo>
                <a:lnTo>
                  <a:pt x="1829" y="559"/>
                </a:lnTo>
                <a:lnTo>
                  <a:pt x="1829" y="561"/>
                </a:lnTo>
                <a:lnTo>
                  <a:pt x="1829" y="564"/>
                </a:lnTo>
                <a:lnTo>
                  <a:pt x="1829" y="566"/>
                </a:lnTo>
                <a:lnTo>
                  <a:pt x="1830" y="569"/>
                </a:lnTo>
                <a:lnTo>
                  <a:pt x="1830" y="570"/>
                </a:lnTo>
                <a:lnTo>
                  <a:pt x="1830" y="571"/>
                </a:lnTo>
                <a:lnTo>
                  <a:pt x="1830" y="574"/>
                </a:lnTo>
                <a:lnTo>
                  <a:pt x="1831" y="576"/>
                </a:lnTo>
                <a:lnTo>
                  <a:pt x="1831" y="578"/>
                </a:lnTo>
                <a:lnTo>
                  <a:pt x="1833" y="580"/>
                </a:lnTo>
                <a:lnTo>
                  <a:pt x="1840" y="594"/>
                </a:lnTo>
                <a:lnTo>
                  <a:pt x="1840" y="597"/>
                </a:lnTo>
                <a:lnTo>
                  <a:pt x="1839" y="603"/>
                </a:lnTo>
                <a:lnTo>
                  <a:pt x="1848" y="617"/>
                </a:lnTo>
                <a:lnTo>
                  <a:pt x="1850" y="619"/>
                </a:lnTo>
                <a:lnTo>
                  <a:pt x="1851" y="620"/>
                </a:lnTo>
                <a:lnTo>
                  <a:pt x="1852" y="620"/>
                </a:lnTo>
                <a:lnTo>
                  <a:pt x="1853" y="620"/>
                </a:lnTo>
                <a:lnTo>
                  <a:pt x="1853" y="623"/>
                </a:lnTo>
                <a:lnTo>
                  <a:pt x="1878" y="635"/>
                </a:lnTo>
                <a:lnTo>
                  <a:pt x="1879" y="636"/>
                </a:lnTo>
                <a:lnTo>
                  <a:pt x="1880" y="636"/>
                </a:lnTo>
                <a:lnTo>
                  <a:pt x="1882" y="637"/>
                </a:lnTo>
                <a:lnTo>
                  <a:pt x="1884" y="639"/>
                </a:lnTo>
                <a:lnTo>
                  <a:pt x="1887" y="639"/>
                </a:lnTo>
                <a:lnTo>
                  <a:pt x="1889" y="640"/>
                </a:lnTo>
                <a:lnTo>
                  <a:pt x="1890" y="640"/>
                </a:lnTo>
                <a:lnTo>
                  <a:pt x="1893" y="640"/>
                </a:lnTo>
                <a:lnTo>
                  <a:pt x="1894" y="640"/>
                </a:lnTo>
                <a:lnTo>
                  <a:pt x="1894" y="641"/>
                </a:lnTo>
                <a:lnTo>
                  <a:pt x="1898" y="641"/>
                </a:lnTo>
                <a:lnTo>
                  <a:pt x="1901" y="641"/>
                </a:lnTo>
                <a:lnTo>
                  <a:pt x="1904" y="642"/>
                </a:lnTo>
                <a:lnTo>
                  <a:pt x="1906" y="642"/>
                </a:lnTo>
                <a:lnTo>
                  <a:pt x="1906" y="641"/>
                </a:lnTo>
                <a:lnTo>
                  <a:pt x="1908" y="641"/>
                </a:lnTo>
                <a:lnTo>
                  <a:pt x="1909" y="641"/>
                </a:lnTo>
                <a:lnTo>
                  <a:pt x="1922" y="633"/>
                </a:lnTo>
                <a:lnTo>
                  <a:pt x="1924" y="631"/>
                </a:lnTo>
                <a:lnTo>
                  <a:pt x="1926" y="631"/>
                </a:lnTo>
                <a:lnTo>
                  <a:pt x="1928" y="630"/>
                </a:lnTo>
                <a:lnTo>
                  <a:pt x="1932" y="630"/>
                </a:lnTo>
                <a:lnTo>
                  <a:pt x="1935" y="629"/>
                </a:lnTo>
                <a:lnTo>
                  <a:pt x="1938" y="629"/>
                </a:lnTo>
                <a:lnTo>
                  <a:pt x="1942" y="629"/>
                </a:lnTo>
                <a:lnTo>
                  <a:pt x="1947" y="629"/>
                </a:lnTo>
                <a:lnTo>
                  <a:pt x="1947" y="630"/>
                </a:lnTo>
                <a:lnTo>
                  <a:pt x="1948" y="631"/>
                </a:lnTo>
                <a:lnTo>
                  <a:pt x="1949" y="631"/>
                </a:lnTo>
                <a:lnTo>
                  <a:pt x="1949" y="629"/>
                </a:lnTo>
                <a:lnTo>
                  <a:pt x="1959" y="631"/>
                </a:lnTo>
                <a:lnTo>
                  <a:pt x="1960" y="631"/>
                </a:lnTo>
                <a:lnTo>
                  <a:pt x="1960" y="630"/>
                </a:lnTo>
                <a:lnTo>
                  <a:pt x="1962" y="630"/>
                </a:lnTo>
                <a:lnTo>
                  <a:pt x="1962" y="629"/>
                </a:lnTo>
                <a:lnTo>
                  <a:pt x="1974" y="631"/>
                </a:lnTo>
                <a:lnTo>
                  <a:pt x="1974" y="629"/>
                </a:lnTo>
                <a:lnTo>
                  <a:pt x="2094" y="623"/>
                </a:lnTo>
                <a:lnTo>
                  <a:pt x="2097" y="623"/>
                </a:lnTo>
                <a:lnTo>
                  <a:pt x="2098" y="623"/>
                </a:lnTo>
                <a:lnTo>
                  <a:pt x="2099" y="624"/>
                </a:lnTo>
                <a:lnTo>
                  <a:pt x="2102" y="625"/>
                </a:lnTo>
                <a:lnTo>
                  <a:pt x="2103" y="626"/>
                </a:lnTo>
                <a:lnTo>
                  <a:pt x="2104" y="628"/>
                </a:lnTo>
                <a:lnTo>
                  <a:pt x="2104" y="629"/>
                </a:lnTo>
                <a:lnTo>
                  <a:pt x="2107" y="630"/>
                </a:lnTo>
                <a:lnTo>
                  <a:pt x="2107" y="631"/>
                </a:lnTo>
                <a:lnTo>
                  <a:pt x="2108" y="631"/>
                </a:lnTo>
                <a:lnTo>
                  <a:pt x="2109" y="633"/>
                </a:lnTo>
                <a:lnTo>
                  <a:pt x="2107" y="636"/>
                </a:lnTo>
                <a:lnTo>
                  <a:pt x="2108" y="637"/>
                </a:lnTo>
                <a:lnTo>
                  <a:pt x="2109" y="639"/>
                </a:lnTo>
                <a:lnTo>
                  <a:pt x="2109" y="641"/>
                </a:lnTo>
                <a:lnTo>
                  <a:pt x="2109" y="642"/>
                </a:lnTo>
                <a:lnTo>
                  <a:pt x="2113" y="645"/>
                </a:lnTo>
                <a:lnTo>
                  <a:pt x="2115" y="647"/>
                </a:lnTo>
                <a:lnTo>
                  <a:pt x="2115" y="655"/>
                </a:lnTo>
                <a:lnTo>
                  <a:pt x="2115" y="657"/>
                </a:lnTo>
                <a:lnTo>
                  <a:pt x="2115" y="658"/>
                </a:lnTo>
                <a:lnTo>
                  <a:pt x="2115" y="661"/>
                </a:lnTo>
                <a:lnTo>
                  <a:pt x="2115" y="662"/>
                </a:lnTo>
                <a:lnTo>
                  <a:pt x="2115" y="663"/>
                </a:lnTo>
                <a:lnTo>
                  <a:pt x="2115" y="664"/>
                </a:lnTo>
                <a:lnTo>
                  <a:pt x="2115" y="666"/>
                </a:lnTo>
                <a:lnTo>
                  <a:pt x="2113" y="668"/>
                </a:lnTo>
                <a:lnTo>
                  <a:pt x="2114" y="669"/>
                </a:lnTo>
                <a:lnTo>
                  <a:pt x="2115" y="671"/>
                </a:lnTo>
                <a:lnTo>
                  <a:pt x="2115" y="673"/>
                </a:lnTo>
                <a:lnTo>
                  <a:pt x="2115" y="674"/>
                </a:lnTo>
                <a:lnTo>
                  <a:pt x="2115" y="677"/>
                </a:lnTo>
                <a:lnTo>
                  <a:pt x="2115" y="678"/>
                </a:lnTo>
                <a:lnTo>
                  <a:pt x="2117" y="680"/>
                </a:lnTo>
                <a:lnTo>
                  <a:pt x="2118" y="682"/>
                </a:lnTo>
                <a:lnTo>
                  <a:pt x="2119" y="683"/>
                </a:lnTo>
                <a:lnTo>
                  <a:pt x="2122" y="685"/>
                </a:lnTo>
                <a:lnTo>
                  <a:pt x="2123" y="687"/>
                </a:lnTo>
                <a:lnTo>
                  <a:pt x="2125" y="688"/>
                </a:lnTo>
                <a:lnTo>
                  <a:pt x="2128" y="688"/>
                </a:lnTo>
                <a:lnTo>
                  <a:pt x="2131" y="693"/>
                </a:lnTo>
                <a:lnTo>
                  <a:pt x="2133" y="693"/>
                </a:lnTo>
                <a:lnTo>
                  <a:pt x="2135" y="694"/>
                </a:lnTo>
                <a:lnTo>
                  <a:pt x="2138" y="695"/>
                </a:lnTo>
                <a:lnTo>
                  <a:pt x="2140" y="696"/>
                </a:lnTo>
                <a:lnTo>
                  <a:pt x="2141" y="696"/>
                </a:lnTo>
                <a:lnTo>
                  <a:pt x="2142" y="696"/>
                </a:lnTo>
                <a:lnTo>
                  <a:pt x="2144" y="696"/>
                </a:lnTo>
                <a:lnTo>
                  <a:pt x="2146" y="696"/>
                </a:lnTo>
                <a:lnTo>
                  <a:pt x="2147" y="696"/>
                </a:lnTo>
                <a:lnTo>
                  <a:pt x="2149" y="696"/>
                </a:lnTo>
                <a:lnTo>
                  <a:pt x="2151" y="695"/>
                </a:lnTo>
                <a:lnTo>
                  <a:pt x="2152" y="694"/>
                </a:lnTo>
                <a:lnTo>
                  <a:pt x="2154" y="693"/>
                </a:lnTo>
                <a:lnTo>
                  <a:pt x="2156" y="690"/>
                </a:lnTo>
                <a:lnTo>
                  <a:pt x="2157" y="689"/>
                </a:lnTo>
                <a:lnTo>
                  <a:pt x="2158" y="688"/>
                </a:lnTo>
                <a:lnTo>
                  <a:pt x="2161" y="684"/>
                </a:lnTo>
                <a:lnTo>
                  <a:pt x="2162" y="684"/>
                </a:lnTo>
                <a:lnTo>
                  <a:pt x="2163" y="684"/>
                </a:lnTo>
                <a:lnTo>
                  <a:pt x="2163" y="683"/>
                </a:lnTo>
                <a:lnTo>
                  <a:pt x="2165" y="683"/>
                </a:lnTo>
                <a:lnTo>
                  <a:pt x="2167" y="682"/>
                </a:lnTo>
                <a:lnTo>
                  <a:pt x="2166" y="682"/>
                </a:lnTo>
                <a:lnTo>
                  <a:pt x="2166" y="680"/>
                </a:lnTo>
                <a:lnTo>
                  <a:pt x="2167" y="680"/>
                </a:lnTo>
                <a:lnTo>
                  <a:pt x="2168" y="680"/>
                </a:lnTo>
                <a:lnTo>
                  <a:pt x="2169" y="680"/>
                </a:lnTo>
                <a:lnTo>
                  <a:pt x="2171" y="680"/>
                </a:lnTo>
                <a:lnTo>
                  <a:pt x="2177" y="673"/>
                </a:lnTo>
                <a:lnTo>
                  <a:pt x="2178" y="672"/>
                </a:lnTo>
                <a:lnTo>
                  <a:pt x="2179" y="672"/>
                </a:lnTo>
                <a:lnTo>
                  <a:pt x="2181" y="672"/>
                </a:lnTo>
                <a:lnTo>
                  <a:pt x="2182" y="671"/>
                </a:lnTo>
                <a:lnTo>
                  <a:pt x="2182" y="669"/>
                </a:lnTo>
                <a:lnTo>
                  <a:pt x="2183" y="669"/>
                </a:lnTo>
                <a:lnTo>
                  <a:pt x="2183" y="668"/>
                </a:lnTo>
                <a:lnTo>
                  <a:pt x="2183" y="667"/>
                </a:lnTo>
                <a:lnTo>
                  <a:pt x="2187" y="667"/>
                </a:lnTo>
                <a:lnTo>
                  <a:pt x="2189" y="645"/>
                </a:lnTo>
                <a:lnTo>
                  <a:pt x="2192" y="642"/>
                </a:lnTo>
                <a:lnTo>
                  <a:pt x="2192" y="603"/>
                </a:lnTo>
                <a:lnTo>
                  <a:pt x="2192" y="598"/>
                </a:lnTo>
                <a:lnTo>
                  <a:pt x="2192" y="594"/>
                </a:lnTo>
                <a:lnTo>
                  <a:pt x="2192" y="592"/>
                </a:lnTo>
                <a:lnTo>
                  <a:pt x="2192" y="588"/>
                </a:lnTo>
                <a:lnTo>
                  <a:pt x="2193" y="583"/>
                </a:lnTo>
                <a:lnTo>
                  <a:pt x="2193" y="581"/>
                </a:lnTo>
                <a:lnTo>
                  <a:pt x="2192" y="580"/>
                </a:lnTo>
                <a:lnTo>
                  <a:pt x="2193" y="577"/>
                </a:lnTo>
                <a:lnTo>
                  <a:pt x="2193" y="575"/>
                </a:lnTo>
                <a:lnTo>
                  <a:pt x="2189" y="551"/>
                </a:lnTo>
                <a:lnTo>
                  <a:pt x="2190" y="549"/>
                </a:lnTo>
                <a:lnTo>
                  <a:pt x="2192" y="548"/>
                </a:lnTo>
                <a:lnTo>
                  <a:pt x="2193" y="545"/>
                </a:lnTo>
                <a:lnTo>
                  <a:pt x="2193" y="544"/>
                </a:lnTo>
                <a:lnTo>
                  <a:pt x="2194" y="543"/>
                </a:lnTo>
                <a:lnTo>
                  <a:pt x="2194" y="540"/>
                </a:lnTo>
                <a:lnTo>
                  <a:pt x="2194" y="539"/>
                </a:lnTo>
                <a:lnTo>
                  <a:pt x="2193" y="538"/>
                </a:lnTo>
                <a:lnTo>
                  <a:pt x="2193" y="535"/>
                </a:lnTo>
                <a:lnTo>
                  <a:pt x="2192" y="534"/>
                </a:lnTo>
                <a:lnTo>
                  <a:pt x="2193" y="533"/>
                </a:lnTo>
                <a:lnTo>
                  <a:pt x="2193" y="532"/>
                </a:lnTo>
                <a:lnTo>
                  <a:pt x="2194" y="531"/>
                </a:lnTo>
                <a:lnTo>
                  <a:pt x="2194" y="529"/>
                </a:lnTo>
                <a:lnTo>
                  <a:pt x="2194" y="528"/>
                </a:lnTo>
                <a:lnTo>
                  <a:pt x="2194" y="527"/>
                </a:lnTo>
                <a:lnTo>
                  <a:pt x="2194" y="526"/>
                </a:lnTo>
                <a:lnTo>
                  <a:pt x="2193" y="524"/>
                </a:lnTo>
                <a:lnTo>
                  <a:pt x="2194" y="523"/>
                </a:lnTo>
                <a:lnTo>
                  <a:pt x="2195" y="522"/>
                </a:lnTo>
                <a:lnTo>
                  <a:pt x="2197" y="521"/>
                </a:lnTo>
                <a:lnTo>
                  <a:pt x="2197" y="520"/>
                </a:lnTo>
                <a:lnTo>
                  <a:pt x="2197" y="518"/>
                </a:lnTo>
                <a:lnTo>
                  <a:pt x="2197" y="517"/>
                </a:lnTo>
                <a:lnTo>
                  <a:pt x="2197" y="516"/>
                </a:lnTo>
                <a:lnTo>
                  <a:pt x="2197" y="515"/>
                </a:lnTo>
                <a:lnTo>
                  <a:pt x="2195" y="513"/>
                </a:lnTo>
                <a:lnTo>
                  <a:pt x="2195" y="504"/>
                </a:lnTo>
                <a:lnTo>
                  <a:pt x="2198" y="504"/>
                </a:lnTo>
                <a:lnTo>
                  <a:pt x="2198" y="502"/>
                </a:lnTo>
                <a:lnTo>
                  <a:pt x="2198" y="501"/>
                </a:lnTo>
                <a:lnTo>
                  <a:pt x="2197" y="500"/>
                </a:lnTo>
                <a:lnTo>
                  <a:pt x="2197" y="499"/>
                </a:lnTo>
                <a:lnTo>
                  <a:pt x="2197" y="497"/>
                </a:lnTo>
                <a:lnTo>
                  <a:pt x="2195" y="497"/>
                </a:lnTo>
                <a:lnTo>
                  <a:pt x="2195" y="499"/>
                </a:lnTo>
                <a:lnTo>
                  <a:pt x="2194" y="495"/>
                </a:lnTo>
                <a:lnTo>
                  <a:pt x="2194" y="492"/>
                </a:lnTo>
                <a:lnTo>
                  <a:pt x="2194" y="490"/>
                </a:lnTo>
                <a:lnTo>
                  <a:pt x="2194" y="488"/>
                </a:lnTo>
                <a:lnTo>
                  <a:pt x="2194" y="486"/>
                </a:lnTo>
                <a:lnTo>
                  <a:pt x="2195" y="484"/>
                </a:lnTo>
                <a:lnTo>
                  <a:pt x="2198" y="480"/>
                </a:lnTo>
                <a:lnTo>
                  <a:pt x="2198" y="458"/>
                </a:lnTo>
                <a:lnTo>
                  <a:pt x="2199" y="457"/>
                </a:lnTo>
                <a:lnTo>
                  <a:pt x="2199" y="454"/>
                </a:lnTo>
                <a:lnTo>
                  <a:pt x="2199" y="453"/>
                </a:lnTo>
                <a:lnTo>
                  <a:pt x="2198" y="452"/>
                </a:lnTo>
                <a:lnTo>
                  <a:pt x="2198" y="451"/>
                </a:lnTo>
                <a:lnTo>
                  <a:pt x="2197" y="450"/>
                </a:lnTo>
                <a:lnTo>
                  <a:pt x="2197" y="448"/>
                </a:lnTo>
                <a:lnTo>
                  <a:pt x="2197" y="447"/>
                </a:lnTo>
                <a:lnTo>
                  <a:pt x="2198" y="446"/>
                </a:lnTo>
                <a:lnTo>
                  <a:pt x="2195" y="446"/>
                </a:lnTo>
                <a:lnTo>
                  <a:pt x="2195" y="445"/>
                </a:lnTo>
                <a:lnTo>
                  <a:pt x="2195" y="443"/>
                </a:lnTo>
                <a:lnTo>
                  <a:pt x="2197" y="442"/>
                </a:lnTo>
                <a:lnTo>
                  <a:pt x="2198" y="441"/>
                </a:lnTo>
                <a:lnTo>
                  <a:pt x="2193" y="438"/>
                </a:lnTo>
                <a:lnTo>
                  <a:pt x="2193" y="435"/>
                </a:lnTo>
                <a:lnTo>
                  <a:pt x="2194" y="435"/>
                </a:lnTo>
                <a:lnTo>
                  <a:pt x="2195" y="434"/>
                </a:lnTo>
                <a:lnTo>
                  <a:pt x="2197" y="432"/>
                </a:lnTo>
                <a:lnTo>
                  <a:pt x="2198" y="431"/>
                </a:lnTo>
                <a:lnTo>
                  <a:pt x="2198" y="430"/>
                </a:lnTo>
                <a:lnTo>
                  <a:pt x="2198" y="429"/>
                </a:lnTo>
                <a:lnTo>
                  <a:pt x="2199" y="429"/>
                </a:lnTo>
                <a:lnTo>
                  <a:pt x="2198" y="426"/>
                </a:lnTo>
                <a:lnTo>
                  <a:pt x="2195" y="423"/>
                </a:lnTo>
                <a:lnTo>
                  <a:pt x="2194" y="420"/>
                </a:lnTo>
                <a:lnTo>
                  <a:pt x="2193" y="418"/>
                </a:lnTo>
                <a:lnTo>
                  <a:pt x="2193" y="413"/>
                </a:lnTo>
                <a:lnTo>
                  <a:pt x="2194" y="409"/>
                </a:lnTo>
                <a:lnTo>
                  <a:pt x="2194" y="408"/>
                </a:lnTo>
                <a:lnTo>
                  <a:pt x="2194" y="405"/>
                </a:lnTo>
                <a:lnTo>
                  <a:pt x="2194" y="404"/>
                </a:lnTo>
                <a:lnTo>
                  <a:pt x="2194" y="403"/>
                </a:lnTo>
                <a:lnTo>
                  <a:pt x="2194" y="399"/>
                </a:lnTo>
                <a:lnTo>
                  <a:pt x="2194" y="397"/>
                </a:lnTo>
                <a:lnTo>
                  <a:pt x="2194" y="394"/>
                </a:lnTo>
                <a:lnTo>
                  <a:pt x="2194" y="393"/>
                </a:lnTo>
                <a:lnTo>
                  <a:pt x="2193" y="392"/>
                </a:lnTo>
                <a:lnTo>
                  <a:pt x="2193" y="391"/>
                </a:lnTo>
                <a:lnTo>
                  <a:pt x="2193" y="389"/>
                </a:lnTo>
                <a:lnTo>
                  <a:pt x="2193" y="387"/>
                </a:lnTo>
                <a:lnTo>
                  <a:pt x="2193" y="386"/>
                </a:lnTo>
                <a:lnTo>
                  <a:pt x="2192" y="384"/>
                </a:lnTo>
                <a:lnTo>
                  <a:pt x="2192" y="383"/>
                </a:lnTo>
                <a:lnTo>
                  <a:pt x="2192" y="382"/>
                </a:lnTo>
                <a:lnTo>
                  <a:pt x="2193" y="381"/>
                </a:lnTo>
                <a:lnTo>
                  <a:pt x="2193" y="380"/>
                </a:lnTo>
                <a:lnTo>
                  <a:pt x="2193" y="373"/>
                </a:lnTo>
                <a:lnTo>
                  <a:pt x="2195" y="364"/>
                </a:lnTo>
                <a:lnTo>
                  <a:pt x="2193" y="350"/>
                </a:lnTo>
                <a:lnTo>
                  <a:pt x="2195" y="344"/>
                </a:lnTo>
                <a:lnTo>
                  <a:pt x="2194" y="343"/>
                </a:lnTo>
                <a:lnTo>
                  <a:pt x="2193" y="341"/>
                </a:lnTo>
                <a:lnTo>
                  <a:pt x="2193" y="340"/>
                </a:lnTo>
                <a:lnTo>
                  <a:pt x="2194" y="334"/>
                </a:lnTo>
                <a:lnTo>
                  <a:pt x="2195" y="332"/>
                </a:lnTo>
                <a:lnTo>
                  <a:pt x="2195" y="329"/>
                </a:lnTo>
                <a:lnTo>
                  <a:pt x="2197" y="325"/>
                </a:lnTo>
                <a:lnTo>
                  <a:pt x="2197" y="324"/>
                </a:lnTo>
                <a:lnTo>
                  <a:pt x="2198" y="324"/>
                </a:lnTo>
                <a:lnTo>
                  <a:pt x="2198" y="318"/>
                </a:lnTo>
                <a:lnTo>
                  <a:pt x="2201" y="306"/>
                </a:lnTo>
                <a:lnTo>
                  <a:pt x="2203" y="303"/>
                </a:lnTo>
                <a:lnTo>
                  <a:pt x="2204" y="302"/>
                </a:lnTo>
                <a:lnTo>
                  <a:pt x="2204" y="296"/>
                </a:lnTo>
                <a:lnTo>
                  <a:pt x="2204" y="293"/>
                </a:lnTo>
                <a:lnTo>
                  <a:pt x="2205" y="290"/>
                </a:lnTo>
                <a:lnTo>
                  <a:pt x="2205" y="289"/>
                </a:lnTo>
                <a:lnTo>
                  <a:pt x="2205" y="287"/>
                </a:lnTo>
                <a:lnTo>
                  <a:pt x="2206" y="282"/>
                </a:lnTo>
                <a:lnTo>
                  <a:pt x="2208" y="279"/>
                </a:lnTo>
                <a:close/>
                <a:moveTo>
                  <a:pt x="2090" y="244"/>
                </a:moveTo>
                <a:lnTo>
                  <a:pt x="2091" y="244"/>
                </a:lnTo>
                <a:lnTo>
                  <a:pt x="2092" y="244"/>
                </a:lnTo>
                <a:lnTo>
                  <a:pt x="2093" y="243"/>
                </a:lnTo>
                <a:lnTo>
                  <a:pt x="2094" y="243"/>
                </a:lnTo>
                <a:lnTo>
                  <a:pt x="2117" y="241"/>
                </a:lnTo>
                <a:lnTo>
                  <a:pt x="2117" y="244"/>
                </a:lnTo>
                <a:lnTo>
                  <a:pt x="2118" y="246"/>
                </a:lnTo>
                <a:lnTo>
                  <a:pt x="2119" y="247"/>
                </a:lnTo>
                <a:lnTo>
                  <a:pt x="2119" y="248"/>
                </a:lnTo>
                <a:lnTo>
                  <a:pt x="2119" y="249"/>
                </a:lnTo>
                <a:lnTo>
                  <a:pt x="2122" y="260"/>
                </a:lnTo>
                <a:lnTo>
                  <a:pt x="2122" y="279"/>
                </a:lnTo>
                <a:lnTo>
                  <a:pt x="2117" y="273"/>
                </a:lnTo>
                <a:lnTo>
                  <a:pt x="2117" y="271"/>
                </a:lnTo>
                <a:lnTo>
                  <a:pt x="2115" y="270"/>
                </a:lnTo>
                <a:lnTo>
                  <a:pt x="2115" y="269"/>
                </a:lnTo>
                <a:lnTo>
                  <a:pt x="2114" y="268"/>
                </a:lnTo>
                <a:lnTo>
                  <a:pt x="2114" y="266"/>
                </a:lnTo>
                <a:lnTo>
                  <a:pt x="2115" y="266"/>
                </a:lnTo>
                <a:lnTo>
                  <a:pt x="2103" y="254"/>
                </a:lnTo>
                <a:lnTo>
                  <a:pt x="2088" y="244"/>
                </a:lnTo>
                <a:lnTo>
                  <a:pt x="2090" y="244"/>
                </a:lnTo>
                <a:close/>
                <a:moveTo>
                  <a:pt x="2042" y="262"/>
                </a:moveTo>
                <a:lnTo>
                  <a:pt x="2043" y="262"/>
                </a:lnTo>
                <a:lnTo>
                  <a:pt x="2044" y="260"/>
                </a:lnTo>
                <a:lnTo>
                  <a:pt x="2045" y="260"/>
                </a:lnTo>
                <a:lnTo>
                  <a:pt x="2047" y="260"/>
                </a:lnTo>
                <a:lnTo>
                  <a:pt x="2050" y="260"/>
                </a:lnTo>
                <a:lnTo>
                  <a:pt x="2048" y="263"/>
                </a:lnTo>
                <a:lnTo>
                  <a:pt x="2047" y="263"/>
                </a:lnTo>
                <a:lnTo>
                  <a:pt x="2047" y="264"/>
                </a:lnTo>
                <a:lnTo>
                  <a:pt x="2045" y="264"/>
                </a:lnTo>
                <a:lnTo>
                  <a:pt x="2044" y="264"/>
                </a:lnTo>
                <a:lnTo>
                  <a:pt x="2043" y="264"/>
                </a:lnTo>
                <a:lnTo>
                  <a:pt x="2043" y="263"/>
                </a:lnTo>
                <a:lnTo>
                  <a:pt x="2042" y="263"/>
                </a:lnTo>
                <a:lnTo>
                  <a:pt x="2042" y="262"/>
                </a:lnTo>
                <a:close/>
                <a:moveTo>
                  <a:pt x="2016" y="319"/>
                </a:moveTo>
                <a:lnTo>
                  <a:pt x="2015" y="321"/>
                </a:lnTo>
                <a:lnTo>
                  <a:pt x="2013" y="321"/>
                </a:lnTo>
                <a:lnTo>
                  <a:pt x="2013" y="322"/>
                </a:lnTo>
                <a:lnTo>
                  <a:pt x="2011" y="322"/>
                </a:lnTo>
                <a:lnTo>
                  <a:pt x="1996" y="332"/>
                </a:lnTo>
                <a:lnTo>
                  <a:pt x="2001" y="334"/>
                </a:lnTo>
                <a:lnTo>
                  <a:pt x="1995" y="334"/>
                </a:lnTo>
                <a:lnTo>
                  <a:pt x="1992" y="337"/>
                </a:lnTo>
                <a:lnTo>
                  <a:pt x="1991" y="337"/>
                </a:lnTo>
                <a:lnTo>
                  <a:pt x="1991" y="338"/>
                </a:lnTo>
                <a:lnTo>
                  <a:pt x="1990" y="338"/>
                </a:lnTo>
                <a:lnTo>
                  <a:pt x="1989" y="339"/>
                </a:lnTo>
                <a:lnTo>
                  <a:pt x="1987" y="339"/>
                </a:lnTo>
                <a:lnTo>
                  <a:pt x="1986" y="340"/>
                </a:lnTo>
                <a:lnTo>
                  <a:pt x="1985" y="340"/>
                </a:lnTo>
                <a:lnTo>
                  <a:pt x="1984" y="340"/>
                </a:lnTo>
                <a:lnTo>
                  <a:pt x="1984" y="341"/>
                </a:lnTo>
                <a:lnTo>
                  <a:pt x="1984" y="343"/>
                </a:lnTo>
                <a:lnTo>
                  <a:pt x="1984" y="344"/>
                </a:lnTo>
                <a:lnTo>
                  <a:pt x="1984" y="345"/>
                </a:lnTo>
                <a:lnTo>
                  <a:pt x="1983" y="345"/>
                </a:lnTo>
                <a:lnTo>
                  <a:pt x="1971" y="354"/>
                </a:lnTo>
                <a:lnTo>
                  <a:pt x="1970" y="354"/>
                </a:lnTo>
                <a:lnTo>
                  <a:pt x="1965" y="357"/>
                </a:lnTo>
                <a:lnTo>
                  <a:pt x="1964" y="359"/>
                </a:lnTo>
                <a:lnTo>
                  <a:pt x="1963" y="360"/>
                </a:lnTo>
                <a:lnTo>
                  <a:pt x="1962" y="360"/>
                </a:lnTo>
                <a:lnTo>
                  <a:pt x="1959" y="360"/>
                </a:lnTo>
                <a:lnTo>
                  <a:pt x="1959" y="359"/>
                </a:lnTo>
                <a:lnTo>
                  <a:pt x="1958" y="357"/>
                </a:lnTo>
                <a:lnTo>
                  <a:pt x="1958" y="356"/>
                </a:lnTo>
                <a:lnTo>
                  <a:pt x="1962" y="356"/>
                </a:lnTo>
                <a:lnTo>
                  <a:pt x="1970" y="340"/>
                </a:lnTo>
                <a:lnTo>
                  <a:pt x="1971" y="340"/>
                </a:lnTo>
                <a:lnTo>
                  <a:pt x="1976" y="332"/>
                </a:lnTo>
                <a:lnTo>
                  <a:pt x="1978" y="332"/>
                </a:lnTo>
                <a:lnTo>
                  <a:pt x="1978" y="330"/>
                </a:lnTo>
                <a:lnTo>
                  <a:pt x="1979" y="330"/>
                </a:lnTo>
                <a:lnTo>
                  <a:pt x="1980" y="332"/>
                </a:lnTo>
                <a:lnTo>
                  <a:pt x="1980" y="330"/>
                </a:lnTo>
                <a:lnTo>
                  <a:pt x="1980" y="329"/>
                </a:lnTo>
                <a:lnTo>
                  <a:pt x="1981" y="328"/>
                </a:lnTo>
                <a:lnTo>
                  <a:pt x="1980" y="328"/>
                </a:lnTo>
                <a:lnTo>
                  <a:pt x="1981" y="327"/>
                </a:lnTo>
                <a:lnTo>
                  <a:pt x="1983" y="325"/>
                </a:lnTo>
                <a:lnTo>
                  <a:pt x="1984" y="324"/>
                </a:lnTo>
                <a:lnTo>
                  <a:pt x="1990" y="318"/>
                </a:lnTo>
                <a:lnTo>
                  <a:pt x="1991" y="316"/>
                </a:lnTo>
                <a:lnTo>
                  <a:pt x="1992" y="314"/>
                </a:lnTo>
                <a:lnTo>
                  <a:pt x="1994" y="314"/>
                </a:lnTo>
                <a:lnTo>
                  <a:pt x="1995" y="314"/>
                </a:lnTo>
                <a:lnTo>
                  <a:pt x="1999" y="309"/>
                </a:lnTo>
                <a:lnTo>
                  <a:pt x="2008" y="302"/>
                </a:lnTo>
                <a:lnTo>
                  <a:pt x="2013" y="298"/>
                </a:lnTo>
                <a:lnTo>
                  <a:pt x="2017" y="298"/>
                </a:lnTo>
                <a:lnTo>
                  <a:pt x="2015" y="296"/>
                </a:lnTo>
                <a:lnTo>
                  <a:pt x="2017" y="295"/>
                </a:lnTo>
                <a:lnTo>
                  <a:pt x="2019" y="293"/>
                </a:lnTo>
                <a:lnTo>
                  <a:pt x="2021" y="292"/>
                </a:lnTo>
                <a:lnTo>
                  <a:pt x="2023" y="290"/>
                </a:lnTo>
                <a:lnTo>
                  <a:pt x="2023" y="306"/>
                </a:lnTo>
                <a:lnTo>
                  <a:pt x="2024" y="305"/>
                </a:lnTo>
                <a:lnTo>
                  <a:pt x="2024" y="306"/>
                </a:lnTo>
                <a:lnTo>
                  <a:pt x="2024" y="307"/>
                </a:lnTo>
                <a:lnTo>
                  <a:pt x="2024" y="308"/>
                </a:lnTo>
                <a:lnTo>
                  <a:pt x="2026" y="311"/>
                </a:lnTo>
                <a:lnTo>
                  <a:pt x="2026" y="313"/>
                </a:lnTo>
                <a:lnTo>
                  <a:pt x="2026" y="314"/>
                </a:lnTo>
                <a:lnTo>
                  <a:pt x="2026" y="316"/>
                </a:lnTo>
                <a:lnTo>
                  <a:pt x="2024" y="316"/>
                </a:lnTo>
                <a:lnTo>
                  <a:pt x="2023" y="316"/>
                </a:lnTo>
                <a:lnTo>
                  <a:pt x="2022" y="317"/>
                </a:lnTo>
                <a:lnTo>
                  <a:pt x="2021" y="317"/>
                </a:lnTo>
                <a:lnTo>
                  <a:pt x="2019" y="318"/>
                </a:lnTo>
                <a:lnTo>
                  <a:pt x="2018" y="318"/>
                </a:lnTo>
                <a:lnTo>
                  <a:pt x="2016" y="319"/>
                </a:lnTo>
                <a:close/>
                <a:moveTo>
                  <a:pt x="2017" y="360"/>
                </a:moveTo>
                <a:lnTo>
                  <a:pt x="2017" y="361"/>
                </a:lnTo>
                <a:lnTo>
                  <a:pt x="2015" y="361"/>
                </a:lnTo>
                <a:lnTo>
                  <a:pt x="2016" y="360"/>
                </a:lnTo>
                <a:lnTo>
                  <a:pt x="2017" y="360"/>
                </a:lnTo>
                <a:close/>
                <a:moveTo>
                  <a:pt x="1968" y="332"/>
                </a:moveTo>
                <a:lnTo>
                  <a:pt x="1970" y="332"/>
                </a:lnTo>
                <a:lnTo>
                  <a:pt x="1968" y="330"/>
                </a:lnTo>
                <a:lnTo>
                  <a:pt x="1971" y="330"/>
                </a:lnTo>
                <a:lnTo>
                  <a:pt x="1970" y="332"/>
                </a:lnTo>
                <a:lnTo>
                  <a:pt x="1968" y="334"/>
                </a:lnTo>
                <a:lnTo>
                  <a:pt x="1968" y="335"/>
                </a:lnTo>
                <a:lnTo>
                  <a:pt x="1967" y="335"/>
                </a:lnTo>
                <a:lnTo>
                  <a:pt x="1965" y="335"/>
                </a:lnTo>
                <a:lnTo>
                  <a:pt x="1965" y="337"/>
                </a:lnTo>
                <a:lnTo>
                  <a:pt x="1968" y="332"/>
                </a:lnTo>
                <a:close/>
                <a:moveTo>
                  <a:pt x="1962" y="341"/>
                </a:moveTo>
                <a:lnTo>
                  <a:pt x="1964" y="338"/>
                </a:lnTo>
                <a:lnTo>
                  <a:pt x="1964" y="341"/>
                </a:lnTo>
                <a:lnTo>
                  <a:pt x="1962" y="341"/>
                </a:lnTo>
                <a:lnTo>
                  <a:pt x="1962" y="344"/>
                </a:lnTo>
                <a:lnTo>
                  <a:pt x="1959" y="341"/>
                </a:lnTo>
                <a:lnTo>
                  <a:pt x="1962" y="341"/>
                </a:lnTo>
                <a:close/>
                <a:moveTo>
                  <a:pt x="1948" y="365"/>
                </a:moveTo>
                <a:lnTo>
                  <a:pt x="1949" y="364"/>
                </a:lnTo>
                <a:lnTo>
                  <a:pt x="1951" y="362"/>
                </a:lnTo>
                <a:lnTo>
                  <a:pt x="1951" y="360"/>
                </a:lnTo>
                <a:lnTo>
                  <a:pt x="1952" y="357"/>
                </a:lnTo>
                <a:lnTo>
                  <a:pt x="1953" y="356"/>
                </a:lnTo>
                <a:lnTo>
                  <a:pt x="1954" y="352"/>
                </a:lnTo>
                <a:lnTo>
                  <a:pt x="1955" y="350"/>
                </a:lnTo>
                <a:lnTo>
                  <a:pt x="1959" y="344"/>
                </a:lnTo>
                <a:lnTo>
                  <a:pt x="1960" y="344"/>
                </a:lnTo>
                <a:lnTo>
                  <a:pt x="1962" y="345"/>
                </a:lnTo>
                <a:lnTo>
                  <a:pt x="1962" y="346"/>
                </a:lnTo>
                <a:lnTo>
                  <a:pt x="1962" y="348"/>
                </a:lnTo>
                <a:lnTo>
                  <a:pt x="1955" y="357"/>
                </a:lnTo>
                <a:lnTo>
                  <a:pt x="1955" y="361"/>
                </a:lnTo>
                <a:lnTo>
                  <a:pt x="1955" y="362"/>
                </a:lnTo>
                <a:lnTo>
                  <a:pt x="1954" y="364"/>
                </a:lnTo>
                <a:lnTo>
                  <a:pt x="1954" y="365"/>
                </a:lnTo>
                <a:lnTo>
                  <a:pt x="1953" y="365"/>
                </a:lnTo>
                <a:lnTo>
                  <a:pt x="1953" y="366"/>
                </a:lnTo>
                <a:lnTo>
                  <a:pt x="1952" y="366"/>
                </a:lnTo>
                <a:lnTo>
                  <a:pt x="1951" y="366"/>
                </a:lnTo>
                <a:lnTo>
                  <a:pt x="1949" y="366"/>
                </a:lnTo>
                <a:lnTo>
                  <a:pt x="1948" y="366"/>
                </a:lnTo>
                <a:lnTo>
                  <a:pt x="1947" y="365"/>
                </a:lnTo>
                <a:lnTo>
                  <a:pt x="1948" y="365"/>
                </a:lnTo>
                <a:close/>
                <a:moveTo>
                  <a:pt x="1974" y="389"/>
                </a:moveTo>
                <a:lnTo>
                  <a:pt x="1986" y="386"/>
                </a:lnTo>
                <a:lnTo>
                  <a:pt x="1989" y="384"/>
                </a:lnTo>
                <a:lnTo>
                  <a:pt x="1990" y="383"/>
                </a:lnTo>
                <a:lnTo>
                  <a:pt x="1991" y="382"/>
                </a:lnTo>
                <a:lnTo>
                  <a:pt x="1992" y="382"/>
                </a:lnTo>
                <a:lnTo>
                  <a:pt x="1994" y="381"/>
                </a:lnTo>
                <a:lnTo>
                  <a:pt x="1995" y="381"/>
                </a:lnTo>
                <a:lnTo>
                  <a:pt x="1996" y="380"/>
                </a:lnTo>
                <a:lnTo>
                  <a:pt x="1995" y="377"/>
                </a:lnTo>
                <a:lnTo>
                  <a:pt x="1996" y="377"/>
                </a:lnTo>
                <a:lnTo>
                  <a:pt x="1997" y="376"/>
                </a:lnTo>
                <a:lnTo>
                  <a:pt x="1999" y="376"/>
                </a:lnTo>
                <a:lnTo>
                  <a:pt x="1999" y="375"/>
                </a:lnTo>
                <a:lnTo>
                  <a:pt x="2000" y="375"/>
                </a:lnTo>
                <a:lnTo>
                  <a:pt x="2000" y="373"/>
                </a:lnTo>
                <a:lnTo>
                  <a:pt x="2000" y="372"/>
                </a:lnTo>
                <a:lnTo>
                  <a:pt x="2001" y="371"/>
                </a:lnTo>
                <a:lnTo>
                  <a:pt x="2002" y="371"/>
                </a:lnTo>
                <a:lnTo>
                  <a:pt x="2003" y="372"/>
                </a:lnTo>
                <a:lnTo>
                  <a:pt x="2005" y="372"/>
                </a:lnTo>
                <a:lnTo>
                  <a:pt x="2005" y="373"/>
                </a:lnTo>
                <a:lnTo>
                  <a:pt x="2007" y="367"/>
                </a:lnTo>
                <a:lnTo>
                  <a:pt x="2013" y="361"/>
                </a:lnTo>
                <a:lnTo>
                  <a:pt x="2013" y="364"/>
                </a:lnTo>
                <a:lnTo>
                  <a:pt x="2013" y="365"/>
                </a:lnTo>
                <a:lnTo>
                  <a:pt x="2013" y="366"/>
                </a:lnTo>
                <a:lnTo>
                  <a:pt x="2015" y="367"/>
                </a:lnTo>
                <a:lnTo>
                  <a:pt x="2017" y="367"/>
                </a:lnTo>
                <a:lnTo>
                  <a:pt x="2019" y="364"/>
                </a:lnTo>
                <a:lnTo>
                  <a:pt x="2019" y="361"/>
                </a:lnTo>
                <a:lnTo>
                  <a:pt x="2021" y="361"/>
                </a:lnTo>
                <a:lnTo>
                  <a:pt x="2022" y="360"/>
                </a:lnTo>
                <a:lnTo>
                  <a:pt x="2023" y="360"/>
                </a:lnTo>
                <a:lnTo>
                  <a:pt x="2022" y="360"/>
                </a:lnTo>
                <a:lnTo>
                  <a:pt x="2022" y="359"/>
                </a:lnTo>
                <a:lnTo>
                  <a:pt x="2022" y="357"/>
                </a:lnTo>
                <a:lnTo>
                  <a:pt x="2023" y="356"/>
                </a:lnTo>
                <a:lnTo>
                  <a:pt x="2022" y="356"/>
                </a:lnTo>
                <a:lnTo>
                  <a:pt x="2021" y="356"/>
                </a:lnTo>
                <a:lnTo>
                  <a:pt x="2019" y="356"/>
                </a:lnTo>
                <a:lnTo>
                  <a:pt x="2021" y="354"/>
                </a:lnTo>
                <a:lnTo>
                  <a:pt x="2023" y="356"/>
                </a:lnTo>
                <a:lnTo>
                  <a:pt x="2024" y="355"/>
                </a:lnTo>
                <a:lnTo>
                  <a:pt x="2026" y="354"/>
                </a:lnTo>
                <a:lnTo>
                  <a:pt x="2027" y="354"/>
                </a:lnTo>
                <a:lnTo>
                  <a:pt x="2028" y="351"/>
                </a:lnTo>
                <a:lnTo>
                  <a:pt x="2029" y="350"/>
                </a:lnTo>
                <a:lnTo>
                  <a:pt x="2029" y="349"/>
                </a:lnTo>
                <a:lnTo>
                  <a:pt x="2029" y="348"/>
                </a:lnTo>
                <a:lnTo>
                  <a:pt x="2033" y="345"/>
                </a:lnTo>
                <a:lnTo>
                  <a:pt x="2034" y="346"/>
                </a:lnTo>
                <a:lnTo>
                  <a:pt x="2034" y="348"/>
                </a:lnTo>
                <a:lnTo>
                  <a:pt x="2035" y="348"/>
                </a:lnTo>
                <a:lnTo>
                  <a:pt x="2035" y="349"/>
                </a:lnTo>
                <a:lnTo>
                  <a:pt x="2035" y="350"/>
                </a:lnTo>
                <a:lnTo>
                  <a:pt x="2035" y="351"/>
                </a:lnTo>
                <a:lnTo>
                  <a:pt x="2038" y="357"/>
                </a:lnTo>
                <a:lnTo>
                  <a:pt x="2038" y="361"/>
                </a:lnTo>
                <a:lnTo>
                  <a:pt x="2038" y="364"/>
                </a:lnTo>
                <a:lnTo>
                  <a:pt x="2038" y="365"/>
                </a:lnTo>
                <a:lnTo>
                  <a:pt x="2039" y="366"/>
                </a:lnTo>
                <a:lnTo>
                  <a:pt x="2039" y="367"/>
                </a:lnTo>
                <a:lnTo>
                  <a:pt x="2035" y="370"/>
                </a:lnTo>
                <a:lnTo>
                  <a:pt x="2037" y="371"/>
                </a:lnTo>
                <a:lnTo>
                  <a:pt x="2039" y="373"/>
                </a:lnTo>
                <a:lnTo>
                  <a:pt x="2040" y="376"/>
                </a:lnTo>
                <a:lnTo>
                  <a:pt x="2042" y="380"/>
                </a:lnTo>
                <a:lnTo>
                  <a:pt x="2043" y="391"/>
                </a:lnTo>
                <a:lnTo>
                  <a:pt x="2044" y="392"/>
                </a:lnTo>
                <a:lnTo>
                  <a:pt x="2042" y="392"/>
                </a:lnTo>
                <a:lnTo>
                  <a:pt x="2039" y="393"/>
                </a:lnTo>
                <a:lnTo>
                  <a:pt x="2039" y="392"/>
                </a:lnTo>
                <a:lnTo>
                  <a:pt x="2038" y="391"/>
                </a:lnTo>
                <a:lnTo>
                  <a:pt x="2035" y="387"/>
                </a:lnTo>
                <a:lnTo>
                  <a:pt x="2035" y="391"/>
                </a:lnTo>
                <a:lnTo>
                  <a:pt x="2035" y="395"/>
                </a:lnTo>
                <a:lnTo>
                  <a:pt x="2035" y="397"/>
                </a:lnTo>
                <a:lnTo>
                  <a:pt x="2035" y="399"/>
                </a:lnTo>
                <a:lnTo>
                  <a:pt x="2035" y="403"/>
                </a:lnTo>
                <a:lnTo>
                  <a:pt x="2037" y="407"/>
                </a:lnTo>
                <a:lnTo>
                  <a:pt x="2038" y="409"/>
                </a:lnTo>
                <a:lnTo>
                  <a:pt x="2038" y="410"/>
                </a:lnTo>
                <a:lnTo>
                  <a:pt x="2039" y="410"/>
                </a:lnTo>
                <a:lnTo>
                  <a:pt x="2040" y="411"/>
                </a:lnTo>
                <a:lnTo>
                  <a:pt x="2040" y="413"/>
                </a:lnTo>
                <a:lnTo>
                  <a:pt x="2042" y="413"/>
                </a:lnTo>
                <a:lnTo>
                  <a:pt x="2039" y="426"/>
                </a:lnTo>
                <a:lnTo>
                  <a:pt x="2039" y="427"/>
                </a:lnTo>
                <a:lnTo>
                  <a:pt x="2038" y="427"/>
                </a:lnTo>
                <a:lnTo>
                  <a:pt x="2038" y="429"/>
                </a:lnTo>
                <a:lnTo>
                  <a:pt x="2033" y="425"/>
                </a:lnTo>
                <a:lnTo>
                  <a:pt x="2029" y="431"/>
                </a:lnTo>
                <a:lnTo>
                  <a:pt x="2027" y="431"/>
                </a:lnTo>
                <a:lnTo>
                  <a:pt x="2027" y="429"/>
                </a:lnTo>
                <a:lnTo>
                  <a:pt x="2026" y="429"/>
                </a:lnTo>
                <a:lnTo>
                  <a:pt x="2026" y="426"/>
                </a:lnTo>
                <a:lnTo>
                  <a:pt x="2017" y="425"/>
                </a:lnTo>
                <a:lnTo>
                  <a:pt x="1987" y="431"/>
                </a:lnTo>
                <a:lnTo>
                  <a:pt x="1986" y="434"/>
                </a:lnTo>
                <a:lnTo>
                  <a:pt x="1985" y="435"/>
                </a:lnTo>
                <a:lnTo>
                  <a:pt x="1985" y="436"/>
                </a:lnTo>
                <a:lnTo>
                  <a:pt x="1985" y="438"/>
                </a:lnTo>
                <a:lnTo>
                  <a:pt x="1984" y="441"/>
                </a:lnTo>
                <a:lnTo>
                  <a:pt x="1983" y="441"/>
                </a:lnTo>
                <a:lnTo>
                  <a:pt x="1981" y="442"/>
                </a:lnTo>
                <a:lnTo>
                  <a:pt x="1980" y="443"/>
                </a:lnTo>
                <a:lnTo>
                  <a:pt x="1944" y="470"/>
                </a:lnTo>
                <a:lnTo>
                  <a:pt x="1943" y="468"/>
                </a:lnTo>
                <a:lnTo>
                  <a:pt x="1941" y="470"/>
                </a:lnTo>
                <a:lnTo>
                  <a:pt x="1941" y="464"/>
                </a:lnTo>
                <a:lnTo>
                  <a:pt x="1940" y="467"/>
                </a:lnTo>
                <a:lnTo>
                  <a:pt x="1938" y="467"/>
                </a:lnTo>
                <a:lnTo>
                  <a:pt x="1937" y="467"/>
                </a:lnTo>
                <a:lnTo>
                  <a:pt x="1937" y="466"/>
                </a:lnTo>
                <a:lnTo>
                  <a:pt x="1937" y="464"/>
                </a:lnTo>
                <a:lnTo>
                  <a:pt x="1937" y="461"/>
                </a:lnTo>
                <a:lnTo>
                  <a:pt x="1935" y="461"/>
                </a:lnTo>
                <a:lnTo>
                  <a:pt x="1935" y="462"/>
                </a:lnTo>
                <a:lnTo>
                  <a:pt x="1935" y="463"/>
                </a:lnTo>
                <a:lnTo>
                  <a:pt x="1935" y="464"/>
                </a:lnTo>
                <a:lnTo>
                  <a:pt x="1933" y="467"/>
                </a:lnTo>
                <a:lnTo>
                  <a:pt x="1933" y="468"/>
                </a:lnTo>
                <a:lnTo>
                  <a:pt x="1932" y="468"/>
                </a:lnTo>
                <a:lnTo>
                  <a:pt x="1932" y="467"/>
                </a:lnTo>
                <a:lnTo>
                  <a:pt x="1932" y="466"/>
                </a:lnTo>
                <a:lnTo>
                  <a:pt x="1932" y="464"/>
                </a:lnTo>
                <a:lnTo>
                  <a:pt x="1932" y="463"/>
                </a:lnTo>
                <a:lnTo>
                  <a:pt x="1933" y="463"/>
                </a:lnTo>
                <a:lnTo>
                  <a:pt x="1935" y="461"/>
                </a:lnTo>
                <a:lnTo>
                  <a:pt x="1937" y="451"/>
                </a:lnTo>
                <a:lnTo>
                  <a:pt x="1937" y="450"/>
                </a:lnTo>
                <a:lnTo>
                  <a:pt x="1938" y="450"/>
                </a:lnTo>
                <a:lnTo>
                  <a:pt x="1938" y="451"/>
                </a:lnTo>
                <a:lnTo>
                  <a:pt x="1940" y="452"/>
                </a:lnTo>
                <a:lnTo>
                  <a:pt x="1940" y="453"/>
                </a:lnTo>
                <a:lnTo>
                  <a:pt x="1940" y="454"/>
                </a:lnTo>
                <a:lnTo>
                  <a:pt x="1938" y="454"/>
                </a:lnTo>
                <a:lnTo>
                  <a:pt x="1937" y="456"/>
                </a:lnTo>
                <a:lnTo>
                  <a:pt x="1937" y="457"/>
                </a:lnTo>
                <a:lnTo>
                  <a:pt x="1937" y="458"/>
                </a:lnTo>
                <a:lnTo>
                  <a:pt x="1937" y="461"/>
                </a:lnTo>
                <a:lnTo>
                  <a:pt x="1938" y="459"/>
                </a:lnTo>
                <a:lnTo>
                  <a:pt x="1940" y="459"/>
                </a:lnTo>
                <a:lnTo>
                  <a:pt x="1941" y="461"/>
                </a:lnTo>
                <a:lnTo>
                  <a:pt x="1943" y="452"/>
                </a:lnTo>
                <a:lnTo>
                  <a:pt x="1942" y="451"/>
                </a:lnTo>
                <a:lnTo>
                  <a:pt x="1942" y="450"/>
                </a:lnTo>
                <a:lnTo>
                  <a:pt x="1941" y="447"/>
                </a:lnTo>
                <a:lnTo>
                  <a:pt x="1941" y="445"/>
                </a:lnTo>
                <a:lnTo>
                  <a:pt x="1944" y="445"/>
                </a:lnTo>
                <a:lnTo>
                  <a:pt x="1947" y="424"/>
                </a:lnTo>
                <a:lnTo>
                  <a:pt x="1943" y="425"/>
                </a:lnTo>
                <a:lnTo>
                  <a:pt x="1942" y="426"/>
                </a:lnTo>
                <a:lnTo>
                  <a:pt x="1943" y="426"/>
                </a:lnTo>
                <a:lnTo>
                  <a:pt x="1944" y="426"/>
                </a:lnTo>
                <a:lnTo>
                  <a:pt x="1944" y="427"/>
                </a:lnTo>
                <a:lnTo>
                  <a:pt x="1944" y="429"/>
                </a:lnTo>
                <a:lnTo>
                  <a:pt x="1943" y="429"/>
                </a:lnTo>
                <a:lnTo>
                  <a:pt x="1943" y="430"/>
                </a:lnTo>
                <a:lnTo>
                  <a:pt x="1943" y="431"/>
                </a:lnTo>
                <a:lnTo>
                  <a:pt x="1941" y="435"/>
                </a:lnTo>
                <a:lnTo>
                  <a:pt x="1944" y="435"/>
                </a:lnTo>
                <a:lnTo>
                  <a:pt x="1944" y="438"/>
                </a:lnTo>
                <a:lnTo>
                  <a:pt x="1941" y="437"/>
                </a:lnTo>
                <a:lnTo>
                  <a:pt x="1943" y="441"/>
                </a:lnTo>
                <a:lnTo>
                  <a:pt x="1940" y="437"/>
                </a:lnTo>
                <a:lnTo>
                  <a:pt x="1940" y="438"/>
                </a:lnTo>
                <a:lnTo>
                  <a:pt x="1938" y="437"/>
                </a:lnTo>
                <a:lnTo>
                  <a:pt x="1938" y="435"/>
                </a:lnTo>
                <a:lnTo>
                  <a:pt x="1938" y="432"/>
                </a:lnTo>
                <a:lnTo>
                  <a:pt x="1940" y="431"/>
                </a:lnTo>
                <a:lnTo>
                  <a:pt x="1937" y="429"/>
                </a:lnTo>
                <a:lnTo>
                  <a:pt x="1940" y="418"/>
                </a:lnTo>
                <a:lnTo>
                  <a:pt x="1940" y="413"/>
                </a:lnTo>
                <a:lnTo>
                  <a:pt x="1941" y="415"/>
                </a:lnTo>
                <a:lnTo>
                  <a:pt x="1941" y="413"/>
                </a:lnTo>
                <a:lnTo>
                  <a:pt x="1943" y="415"/>
                </a:lnTo>
                <a:lnTo>
                  <a:pt x="1941" y="415"/>
                </a:lnTo>
                <a:lnTo>
                  <a:pt x="1941" y="416"/>
                </a:lnTo>
                <a:lnTo>
                  <a:pt x="1942" y="416"/>
                </a:lnTo>
                <a:lnTo>
                  <a:pt x="1943" y="418"/>
                </a:lnTo>
                <a:lnTo>
                  <a:pt x="1944" y="413"/>
                </a:lnTo>
                <a:lnTo>
                  <a:pt x="1943" y="413"/>
                </a:lnTo>
                <a:lnTo>
                  <a:pt x="1942" y="413"/>
                </a:lnTo>
                <a:lnTo>
                  <a:pt x="1942" y="411"/>
                </a:lnTo>
                <a:lnTo>
                  <a:pt x="1942" y="410"/>
                </a:lnTo>
                <a:lnTo>
                  <a:pt x="1941" y="409"/>
                </a:lnTo>
                <a:lnTo>
                  <a:pt x="1941" y="407"/>
                </a:lnTo>
                <a:lnTo>
                  <a:pt x="1941" y="405"/>
                </a:lnTo>
                <a:lnTo>
                  <a:pt x="1940" y="405"/>
                </a:lnTo>
                <a:lnTo>
                  <a:pt x="1940" y="402"/>
                </a:lnTo>
                <a:lnTo>
                  <a:pt x="1941" y="403"/>
                </a:lnTo>
                <a:lnTo>
                  <a:pt x="1941" y="404"/>
                </a:lnTo>
                <a:lnTo>
                  <a:pt x="1941" y="405"/>
                </a:lnTo>
                <a:lnTo>
                  <a:pt x="1944" y="407"/>
                </a:lnTo>
                <a:lnTo>
                  <a:pt x="1944" y="405"/>
                </a:lnTo>
                <a:lnTo>
                  <a:pt x="1946" y="405"/>
                </a:lnTo>
                <a:lnTo>
                  <a:pt x="1946" y="404"/>
                </a:lnTo>
                <a:lnTo>
                  <a:pt x="1947" y="403"/>
                </a:lnTo>
                <a:lnTo>
                  <a:pt x="1947" y="405"/>
                </a:lnTo>
                <a:lnTo>
                  <a:pt x="1949" y="407"/>
                </a:lnTo>
                <a:lnTo>
                  <a:pt x="1949" y="403"/>
                </a:lnTo>
                <a:lnTo>
                  <a:pt x="1949" y="402"/>
                </a:lnTo>
                <a:lnTo>
                  <a:pt x="1951" y="402"/>
                </a:lnTo>
                <a:lnTo>
                  <a:pt x="1951" y="400"/>
                </a:lnTo>
                <a:lnTo>
                  <a:pt x="1952" y="399"/>
                </a:lnTo>
                <a:lnTo>
                  <a:pt x="1955" y="399"/>
                </a:lnTo>
                <a:lnTo>
                  <a:pt x="1958" y="398"/>
                </a:lnTo>
                <a:lnTo>
                  <a:pt x="1960" y="397"/>
                </a:lnTo>
                <a:lnTo>
                  <a:pt x="1962" y="395"/>
                </a:lnTo>
                <a:lnTo>
                  <a:pt x="1964" y="394"/>
                </a:lnTo>
                <a:lnTo>
                  <a:pt x="1968" y="393"/>
                </a:lnTo>
                <a:lnTo>
                  <a:pt x="1970" y="392"/>
                </a:lnTo>
                <a:lnTo>
                  <a:pt x="1971" y="392"/>
                </a:lnTo>
                <a:lnTo>
                  <a:pt x="1974" y="392"/>
                </a:lnTo>
                <a:lnTo>
                  <a:pt x="1974" y="391"/>
                </a:lnTo>
                <a:lnTo>
                  <a:pt x="1974" y="389"/>
                </a:lnTo>
                <a:close/>
                <a:moveTo>
                  <a:pt x="1989" y="513"/>
                </a:moveTo>
                <a:lnTo>
                  <a:pt x="1989" y="513"/>
                </a:lnTo>
                <a:lnTo>
                  <a:pt x="1989" y="512"/>
                </a:lnTo>
                <a:lnTo>
                  <a:pt x="1990" y="512"/>
                </a:lnTo>
                <a:lnTo>
                  <a:pt x="1990" y="511"/>
                </a:lnTo>
                <a:lnTo>
                  <a:pt x="1990" y="510"/>
                </a:lnTo>
                <a:lnTo>
                  <a:pt x="1990" y="508"/>
                </a:lnTo>
                <a:lnTo>
                  <a:pt x="1990" y="507"/>
                </a:lnTo>
                <a:lnTo>
                  <a:pt x="1990" y="506"/>
                </a:lnTo>
                <a:lnTo>
                  <a:pt x="1995" y="504"/>
                </a:lnTo>
                <a:lnTo>
                  <a:pt x="1995" y="500"/>
                </a:lnTo>
                <a:lnTo>
                  <a:pt x="1996" y="499"/>
                </a:lnTo>
                <a:lnTo>
                  <a:pt x="1999" y="496"/>
                </a:lnTo>
                <a:lnTo>
                  <a:pt x="2001" y="495"/>
                </a:lnTo>
                <a:lnTo>
                  <a:pt x="2002" y="494"/>
                </a:lnTo>
                <a:lnTo>
                  <a:pt x="2002" y="492"/>
                </a:lnTo>
                <a:lnTo>
                  <a:pt x="2002" y="489"/>
                </a:lnTo>
                <a:lnTo>
                  <a:pt x="2011" y="477"/>
                </a:lnTo>
                <a:lnTo>
                  <a:pt x="2012" y="475"/>
                </a:lnTo>
                <a:lnTo>
                  <a:pt x="2012" y="474"/>
                </a:lnTo>
                <a:lnTo>
                  <a:pt x="2013" y="473"/>
                </a:lnTo>
                <a:lnTo>
                  <a:pt x="2013" y="472"/>
                </a:lnTo>
                <a:lnTo>
                  <a:pt x="2015" y="470"/>
                </a:lnTo>
                <a:lnTo>
                  <a:pt x="2007" y="470"/>
                </a:lnTo>
                <a:lnTo>
                  <a:pt x="2005" y="477"/>
                </a:lnTo>
                <a:lnTo>
                  <a:pt x="2005" y="474"/>
                </a:lnTo>
                <a:lnTo>
                  <a:pt x="2002" y="479"/>
                </a:lnTo>
                <a:lnTo>
                  <a:pt x="2002" y="477"/>
                </a:lnTo>
                <a:lnTo>
                  <a:pt x="2002" y="475"/>
                </a:lnTo>
                <a:lnTo>
                  <a:pt x="2002" y="474"/>
                </a:lnTo>
                <a:lnTo>
                  <a:pt x="2003" y="474"/>
                </a:lnTo>
                <a:lnTo>
                  <a:pt x="2005" y="474"/>
                </a:lnTo>
                <a:lnTo>
                  <a:pt x="2005" y="472"/>
                </a:lnTo>
                <a:lnTo>
                  <a:pt x="2005" y="470"/>
                </a:lnTo>
                <a:lnTo>
                  <a:pt x="2006" y="469"/>
                </a:lnTo>
                <a:lnTo>
                  <a:pt x="2007" y="468"/>
                </a:lnTo>
                <a:lnTo>
                  <a:pt x="2007" y="470"/>
                </a:lnTo>
                <a:lnTo>
                  <a:pt x="2008" y="464"/>
                </a:lnTo>
                <a:lnTo>
                  <a:pt x="2011" y="464"/>
                </a:lnTo>
                <a:lnTo>
                  <a:pt x="2013" y="467"/>
                </a:lnTo>
                <a:lnTo>
                  <a:pt x="2013" y="468"/>
                </a:lnTo>
                <a:lnTo>
                  <a:pt x="2021" y="461"/>
                </a:lnTo>
                <a:lnTo>
                  <a:pt x="2026" y="461"/>
                </a:lnTo>
                <a:lnTo>
                  <a:pt x="2023" y="463"/>
                </a:lnTo>
                <a:lnTo>
                  <a:pt x="2022" y="467"/>
                </a:lnTo>
                <a:lnTo>
                  <a:pt x="2019" y="469"/>
                </a:lnTo>
                <a:lnTo>
                  <a:pt x="2019" y="473"/>
                </a:lnTo>
                <a:lnTo>
                  <a:pt x="2019" y="474"/>
                </a:lnTo>
                <a:lnTo>
                  <a:pt x="2015" y="480"/>
                </a:lnTo>
                <a:lnTo>
                  <a:pt x="2015" y="481"/>
                </a:lnTo>
                <a:lnTo>
                  <a:pt x="2015" y="483"/>
                </a:lnTo>
                <a:lnTo>
                  <a:pt x="2013" y="483"/>
                </a:lnTo>
                <a:lnTo>
                  <a:pt x="2013" y="484"/>
                </a:lnTo>
                <a:lnTo>
                  <a:pt x="2015" y="486"/>
                </a:lnTo>
                <a:lnTo>
                  <a:pt x="2013" y="486"/>
                </a:lnTo>
                <a:lnTo>
                  <a:pt x="2012" y="488"/>
                </a:lnTo>
                <a:lnTo>
                  <a:pt x="2011" y="490"/>
                </a:lnTo>
                <a:lnTo>
                  <a:pt x="2008" y="492"/>
                </a:lnTo>
                <a:lnTo>
                  <a:pt x="1990" y="516"/>
                </a:lnTo>
                <a:lnTo>
                  <a:pt x="1987" y="513"/>
                </a:lnTo>
                <a:lnTo>
                  <a:pt x="1989" y="513"/>
                </a:lnTo>
                <a:close/>
                <a:moveTo>
                  <a:pt x="2023" y="454"/>
                </a:moveTo>
                <a:lnTo>
                  <a:pt x="2026" y="457"/>
                </a:lnTo>
                <a:lnTo>
                  <a:pt x="2026" y="458"/>
                </a:lnTo>
                <a:lnTo>
                  <a:pt x="2024" y="458"/>
                </a:lnTo>
                <a:lnTo>
                  <a:pt x="2023" y="457"/>
                </a:lnTo>
                <a:lnTo>
                  <a:pt x="2023" y="454"/>
                </a:lnTo>
                <a:close/>
                <a:moveTo>
                  <a:pt x="1928" y="458"/>
                </a:moveTo>
                <a:lnTo>
                  <a:pt x="1928" y="457"/>
                </a:lnTo>
                <a:lnTo>
                  <a:pt x="1928" y="452"/>
                </a:lnTo>
                <a:lnTo>
                  <a:pt x="1931" y="461"/>
                </a:lnTo>
                <a:lnTo>
                  <a:pt x="1930" y="461"/>
                </a:lnTo>
                <a:lnTo>
                  <a:pt x="1928" y="459"/>
                </a:lnTo>
                <a:lnTo>
                  <a:pt x="1928" y="458"/>
                </a:lnTo>
                <a:close/>
                <a:moveTo>
                  <a:pt x="1931" y="448"/>
                </a:moveTo>
                <a:lnTo>
                  <a:pt x="1931" y="447"/>
                </a:lnTo>
                <a:lnTo>
                  <a:pt x="1931" y="445"/>
                </a:lnTo>
                <a:lnTo>
                  <a:pt x="1932" y="442"/>
                </a:lnTo>
                <a:lnTo>
                  <a:pt x="1933" y="441"/>
                </a:lnTo>
                <a:lnTo>
                  <a:pt x="1933" y="442"/>
                </a:lnTo>
                <a:lnTo>
                  <a:pt x="1935" y="443"/>
                </a:lnTo>
                <a:lnTo>
                  <a:pt x="1936" y="445"/>
                </a:lnTo>
                <a:lnTo>
                  <a:pt x="1937" y="445"/>
                </a:lnTo>
                <a:lnTo>
                  <a:pt x="1935" y="446"/>
                </a:lnTo>
                <a:lnTo>
                  <a:pt x="1935" y="448"/>
                </a:lnTo>
                <a:lnTo>
                  <a:pt x="1931" y="448"/>
                </a:lnTo>
                <a:close/>
                <a:moveTo>
                  <a:pt x="1925" y="492"/>
                </a:moveTo>
                <a:lnTo>
                  <a:pt x="1925" y="492"/>
                </a:lnTo>
                <a:lnTo>
                  <a:pt x="1925" y="494"/>
                </a:lnTo>
                <a:lnTo>
                  <a:pt x="1921" y="494"/>
                </a:lnTo>
                <a:lnTo>
                  <a:pt x="1922" y="492"/>
                </a:lnTo>
                <a:lnTo>
                  <a:pt x="1924" y="492"/>
                </a:lnTo>
                <a:lnTo>
                  <a:pt x="1925" y="492"/>
                </a:lnTo>
                <a:close/>
                <a:moveTo>
                  <a:pt x="1909" y="531"/>
                </a:moveTo>
                <a:lnTo>
                  <a:pt x="1909" y="533"/>
                </a:lnTo>
                <a:lnTo>
                  <a:pt x="1908" y="533"/>
                </a:lnTo>
                <a:lnTo>
                  <a:pt x="1906" y="533"/>
                </a:lnTo>
                <a:lnTo>
                  <a:pt x="1906" y="532"/>
                </a:lnTo>
                <a:lnTo>
                  <a:pt x="1906" y="531"/>
                </a:lnTo>
                <a:lnTo>
                  <a:pt x="1908" y="529"/>
                </a:lnTo>
                <a:lnTo>
                  <a:pt x="1909" y="531"/>
                </a:lnTo>
                <a:close/>
                <a:moveTo>
                  <a:pt x="1952" y="594"/>
                </a:moveTo>
                <a:lnTo>
                  <a:pt x="1944" y="594"/>
                </a:lnTo>
                <a:lnTo>
                  <a:pt x="1944" y="597"/>
                </a:lnTo>
                <a:lnTo>
                  <a:pt x="1943" y="597"/>
                </a:lnTo>
                <a:lnTo>
                  <a:pt x="1937" y="603"/>
                </a:lnTo>
                <a:lnTo>
                  <a:pt x="1937" y="604"/>
                </a:lnTo>
                <a:lnTo>
                  <a:pt x="1938" y="604"/>
                </a:lnTo>
                <a:lnTo>
                  <a:pt x="1938" y="606"/>
                </a:lnTo>
                <a:lnTo>
                  <a:pt x="1937" y="606"/>
                </a:lnTo>
                <a:lnTo>
                  <a:pt x="1931" y="607"/>
                </a:lnTo>
                <a:lnTo>
                  <a:pt x="1930" y="603"/>
                </a:lnTo>
                <a:lnTo>
                  <a:pt x="1928" y="601"/>
                </a:lnTo>
                <a:lnTo>
                  <a:pt x="1926" y="594"/>
                </a:lnTo>
                <a:lnTo>
                  <a:pt x="1925" y="591"/>
                </a:lnTo>
                <a:lnTo>
                  <a:pt x="1924" y="588"/>
                </a:lnTo>
                <a:lnTo>
                  <a:pt x="1922" y="586"/>
                </a:lnTo>
                <a:lnTo>
                  <a:pt x="1922" y="583"/>
                </a:lnTo>
                <a:lnTo>
                  <a:pt x="1921" y="581"/>
                </a:lnTo>
                <a:lnTo>
                  <a:pt x="1921" y="580"/>
                </a:lnTo>
                <a:lnTo>
                  <a:pt x="1921" y="578"/>
                </a:lnTo>
                <a:lnTo>
                  <a:pt x="1921" y="577"/>
                </a:lnTo>
                <a:lnTo>
                  <a:pt x="1919" y="574"/>
                </a:lnTo>
                <a:lnTo>
                  <a:pt x="1921" y="571"/>
                </a:lnTo>
                <a:lnTo>
                  <a:pt x="1921" y="570"/>
                </a:lnTo>
                <a:lnTo>
                  <a:pt x="1920" y="569"/>
                </a:lnTo>
                <a:lnTo>
                  <a:pt x="1919" y="567"/>
                </a:lnTo>
                <a:lnTo>
                  <a:pt x="1917" y="566"/>
                </a:lnTo>
                <a:lnTo>
                  <a:pt x="1919" y="565"/>
                </a:lnTo>
                <a:lnTo>
                  <a:pt x="1919" y="566"/>
                </a:lnTo>
                <a:lnTo>
                  <a:pt x="1919" y="564"/>
                </a:lnTo>
                <a:lnTo>
                  <a:pt x="1917" y="563"/>
                </a:lnTo>
                <a:lnTo>
                  <a:pt x="1916" y="561"/>
                </a:lnTo>
                <a:lnTo>
                  <a:pt x="1916" y="560"/>
                </a:lnTo>
                <a:lnTo>
                  <a:pt x="1915" y="559"/>
                </a:lnTo>
                <a:lnTo>
                  <a:pt x="1915" y="558"/>
                </a:lnTo>
                <a:lnTo>
                  <a:pt x="1915" y="555"/>
                </a:lnTo>
                <a:lnTo>
                  <a:pt x="1915" y="544"/>
                </a:lnTo>
                <a:lnTo>
                  <a:pt x="1919" y="544"/>
                </a:lnTo>
                <a:lnTo>
                  <a:pt x="1919" y="538"/>
                </a:lnTo>
                <a:lnTo>
                  <a:pt x="1919" y="539"/>
                </a:lnTo>
                <a:lnTo>
                  <a:pt x="1917" y="539"/>
                </a:lnTo>
                <a:lnTo>
                  <a:pt x="1916" y="539"/>
                </a:lnTo>
                <a:lnTo>
                  <a:pt x="1916" y="538"/>
                </a:lnTo>
                <a:lnTo>
                  <a:pt x="1916" y="535"/>
                </a:lnTo>
                <a:lnTo>
                  <a:pt x="1915" y="533"/>
                </a:lnTo>
                <a:lnTo>
                  <a:pt x="1915" y="532"/>
                </a:lnTo>
                <a:lnTo>
                  <a:pt x="1915" y="528"/>
                </a:lnTo>
                <a:lnTo>
                  <a:pt x="1916" y="528"/>
                </a:lnTo>
                <a:lnTo>
                  <a:pt x="1916" y="524"/>
                </a:lnTo>
                <a:lnTo>
                  <a:pt x="1916" y="523"/>
                </a:lnTo>
                <a:lnTo>
                  <a:pt x="1917" y="522"/>
                </a:lnTo>
                <a:lnTo>
                  <a:pt x="1919" y="520"/>
                </a:lnTo>
                <a:lnTo>
                  <a:pt x="1920" y="518"/>
                </a:lnTo>
                <a:lnTo>
                  <a:pt x="1921" y="518"/>
                </a:lnTo>
                <a:lnTo>
                  <a:pt x="1921" y="516"/>
                </a:lnTo>
                <a:lnTo>
                  <a:pt x="1920" y="511"/>
                </a:lnTo>
                <a:lnTo>
                  <a:pt x="1919" y="507"/>
                </a:lnTo>
                <a:lnTo>
                  <a:pt x="1919" y="504"/>
                </a:lnTo>
                <a:lnTo>
                  <a:pt x="1919" y="500"/>
                </a:lnTo>
                <a:lnTo>
                  <a:pt x="1920" y="501"/>
                </a:lnTo>
                <a:lnTo>
                  <a:pt x="1921" y="501"/>
                </a:lnTo>
                <a:lnTo>
                  <a:pt x="1921" y="502"/>
                </a:lnTo>
                <a:lnTo>
                  <a:pt x="1921" y="504"/>
                </a:lnTo>
                <a:lnTo>
                  <a:pt x="1921" y="505"/>
                </a:lnTo>
                <a:lnTo>
                  <a:pt x="1921" y="506"/>
                </a:lnTo>
                <a:lnTo>
                  <a:pt x="1922" y="506"/>
                </a:lnTo>
                <a:lnTo>
                  <a:pt x="1922" y="505"/>
                </a:lnTo>
                <a:lnTo>
                  <a:pt x="1922" y="504"/>
                </a:lnTo>
                <a:lnTo>
                  <a:pt x="1922" y="502"/>
                </a:lnTo>
                <a:lnTo>
                  <a:pt x="1924" y="501"/>
                </a:lnTo>
                <a:lnTo>
                  <a:pt x="1924" y="500"/>
                </a:lnTo>
                <a:lnTo>
                  <a:pt x="1925" y="497"/>
                </a:lnTo>
                <a:lnTo>
                  <a:pt x="1926" y="496"/>
                </a:lnTo>
                <a:lnTo>
                  <a:pt x="1927" y="497"/>
                </a:lnTo>
                <a:lnTo>
                  <a:pt x="1928" y="497"/>
                </a:lnTo>
                <a:lnTo>
                  <a:pt x="1930" y="499"/>
                </a:lnTo>
                <a:lnTo>
                  <a:pt x="1933" y="500"/>
                </a:lnTo>
                <a:lnTo>
                  <a:pt x="1935" y="499"/>
                </a:lnTo>
                <a:lnTo>
                  <a:pt x="1935" y="497"/>
                </a:lnTo>
                <a:lnTo>
                  <a:pt x="1936" y="497"/>
                </a:lnTo>
                <a:lnTo>
                  <a:pt x="1937" y="497"/>
                </a:lnTo>
                <a:lnTo>
                  <a:pt x="1938" y="497"/>
                </a:lnTo>
                <a:lnTo>
                  <a:pt x="1940" y="497"/>
                </a:lnTo>
                <a:lnTo>
                  <a:pt x="1942" y="497"/>
                </a:lnTo>
                <a:lnTo>
                  <a:pt x="1943" y="499"/>
                </a:lnTo>
                <a:lnTo>
                  <a:pt x="1944" y="499"/>
                </a:lnTo>
                <a:lnTo>
                  <a:pt x="1946" y="499"/>
                </a:lnTo>
                <a:lnTo>
                  <a:pt x="1947" y="499"/>
                </a:lnTo>
                <a:lnTo>
                  <a:pt x="1947" y="500"/>
                </a:lnTo>
                <a:lnTo>
                  <a:pt x="1949" y="492"/>
                </a:lnTo>
                <a:lnTo>
                  <a:pt x="1952" y="489"/>
                </a:lnTo>
                <a:lnTo>
                  <a:pt x="1953" y="489"/>
                </a:lnTo>
                <a:lnTo>
                  <a:pt x="1959" y="480"/>
                </a:lnTo>
                <a:lnTo>
                  <a:pt x="1959" y="479"/>
                </a:lnTo>
                <a:lnTo>
                  <a:pt x="1962" y="479"/>
                </a:lnTo>
                <a:lnTo>
                  <a:pt x="1964" y="477"/>
                </a:lnTo>
                <a:lnTo>
                  <a:pt x="1968" y="477"/>
                </a:lnTo>
                <a:lnTo>
                  <a:pt x="1958" y="492"/>
                </a:lnTo>
                <a:lnTo>
                  <a:pt x="1947" y="512"/>
                </a:lnTo>
                <a:lnTo>
                  <a:pt x="1944" y="513"/>
                </a:lnTo>
                <a:lnTo>
                  <a:pt x="1943" y="533"/>
                </a:lnTo>
                <a:lnTo>
                  <a:pt x="1943" y="538"/>
                </a:lnTo>
                <a:lnTo>
                  <a:pt x="1940" y="542"/>
                </a:lnTo>
                <a:lnTo>
                  <a:pt x="1938" y="544"/>
                </a:lnTo>
                <a:lnTo>
                  <a:pt x="1938" y="545"/>
                </a:lnTo>
                <a:lnTo>
                  <a:pt x="1938" y="547"/>
                </a:lnTo>
                <a:lnTo>
                  <a:pt x="1937" y="550"/>
                </a:lnTo>
                <a:lnTo>
                  <a:pt x="1936" y="551"/>
                </a:lnTo>
                <a:lnTo>
                  <a:pt x="1935" y="554"/>
                </a:lnTo>
                <a:lnTo>
                  <a:pt x="1935" y="556"/>
                </a:lnTo>
                <a:lnTo>
                  <a:pt x="1935" y="559"/>
                </a:lnTo>
                <a:lnTo>
                  <a:pt x="1936" y="561"/>
                </a:lnTo>
                <a:lnTo>
                  <a:pt x="1937" y="564"/>
                </a:lnTo>
                <a:lnTo>
                  <a:pt x="1938" y="565"/>
                </a:lnTo>
                <a:lnTo>
                  <a:pt x="1940" y="567"/>
                </a:lnTo>
                <a:lnTo>
                  <a:pt x="1941" y="569"/>
                </a:lnTo>
                <a:lnTo>
                  <a:pt x="1943" y="570"/>
                </a:lnTo>
                <a:lnTo>
                  <a:pt x="1949" y="574"/>
                </a:lnTo>
                <a:lnTo>
                  <a:pt x="1951" y="574"/>
                </a:lnTo>
                <a:lnTo>
                  <a:pt x="1951" y="575"/>
                </a:lnTo>
                <a:lnTo>
                  <a:pt x="1952" y="575"/>
                </a:lnTo>
                <a:lnTo>
                  <a:pt x="1953" y="575"/>
                </a:lnTo>
                <a:lnTo>
                  <a:pt x="1954" y="575"/>
                </a:lnTo>
                <a:lnTo>
                  <a:pt x="1955" y="575"/>
                </a:lnTo>
                <a:lnTo>
                  <a:pt x="1958" y="575"/>
                </a:lnTo>
                <a:lnTo>
                  <a:pt x="1962" y="575"/>
                </a:lnTo>
                <a:lnTo>
                  <a:pt x="1976" y="566"/>
                </a:lnTo>
                <a:lnTo>
                  <a:pt x="1980" y="564"/>
                </a:lnTo>
                <a:lnTo>
                  <a:pt x="1981" y="563"/>
                </a:lnTo>
                <a:lnTo>
                  <a:pt x="1983" y="563"/>
                </a:lnTo>
                <a:lnTo>
                  <a:pt x="1984" y="561"/>
                </a:lnTo>
                <a:lnTo>
                  <a:pt x="2021" y="532"/>
                </a:lnTo>
                <a:lnTo>
                  <a:pt x="2023" y="532"/>
                </a:lnTo>
                <a:lnTo>
                  <a:pt x="2023" y="531"/>
                </a:lnTo>
                <a:lnTo>
                  <a:pt x="2024" y="529"/>
                </a:lnTo>
                <a:lnTo>
                  <a:pt x="2026" y="528"/>
                </a:lnTo>
                <a:lnTo>
                  <a:pt x="2026" y="527"/>
                </a:lnTo>
                <a:lnTo>
                  <a:pt x="2027" y="526"/>
                </a:lnTo>
                <a:lnTo>
                  <a:pt x="2028" y="524"/>
                </a:lnTo>
                <a:lnTo>
                  <a:pt x="2029" y="522"/>
                </a:lnTo>
                <a:lnTo>
                  <a:pt x="2029" y="521"/>
                </a:lnTo>
                <a:lnTo>
                  <a:pt x="2031" y="518"/>
                </a:lnTo>
                <a:lnTo>
                  <a:pt x="2031" y="516"/>
                </a:lnTo>
                <a:lnTo>
                  <a:pt x="2042" y="500"/>
                </a:lnTo>
                <a:lnTo>
                  <a:pt x="2043" y="492"/>
                </a:lnTo>
                <a:lnTo>
                  <a:pt x="2044" y="492"/>
                </a:lnTo>
                <a:lnTo>
                  <a:pt x="2044" y="491"/>
                </a:lnTo>
                <a:lnTo>
                  <a:pt x="2045" y="490"/>
                </a:lnTo>
                <a:lnTo>
                  <a:pt x="2045" y="489"/>
                </a:lnTo>
                <a:lnTo>
                  <a:pt x="2045" y="488"/>
                </a:lnTo>
                <a:lnTo>
                  <a:pt x="2045" y="486"/>
                </a:lnTo>
                <a:lnTo>
                  <a:pt x="2047" y="486"/>
                </a:lnTo>
                <a:lnTo>
                  <a:pt x="2047" y="485"/>
                </a:lnTo>
                <a:lnTo>
                  <a:pt x="2048" y="485"/>
                </a:lnTo>
                <a:lnTo>
                  <a:pt x="2048" y="484"/>
                </a:lnTo>
                <a:lnTo>
                  <a:pt x="2048" y="483"/>
                </a:lnTo>
                <a:lnTo>
                  <a:pt x="2048" y="481"/>
                </a:lnTo>
                <a:lnTo>
                  <a:pt x="2048" y="480"/>
                </a:lnTo>
                <a:lnTo>
                  <a:pt x="2048" y="473"/>
                </a:lnTo>
                <a:lnTo>
                  <a:pt x="2047" y="470"/>
                </a:lnTo>
                <a:lnTo>
                  <a:pt x="2047" y="469"/>
                </a:lnTo>
                <a:lnTo>
                  <a:pt x="2045" y="469"/>
                </a:lnTo>
                <a:lnTo>
                  <a:pt x="2045" y="452"/>
                </a:lnTo>
                <a:lnTo>
                  <a:pt x="2044" y="441"/>
                </a:lnTo>
                <a:lnTo>
                  <a:pt x="2044" y="431"/>
                </a:lnTo>
                <a:lnTo>
                  <a:pt x="2045" y="431"/>
                </a:lnTo>
                <a:lnTo>
                  <a:pt x="2045" y="430"/>
                </a:lnTo>
                <a:lnTo>
                  <a:pt x="2045" y="429"/>
                </a:lnTo>
                <a:lnTo>
                  <a:pt x="2045" y="427"/>
                </a:lnTo>
                <a:lnTo>
                  <a:pt x="2045" y="426"/>
                </a:lnTo>
                <a:lnTo>
                  <a:pt x="2045" y="425"/>
                </a:lnTo>
                <a:lnTo>
                  <a:pt x="2045" y="424"/>
                </a:lnTo>
                <a:lnTo>
                  <a:pt x="2045" y="421"/>
                </a:lnTo>
                <a:lnTo>
                  <a:pt x="2045" y="419"/>
                </a:lnTo>
                <a:lnTo>
                  <a:pt x="2045" y="416"/>
                </a:lnTo>
                <a:lnTo>
                  <a:pt x="2045" y="413"/>
                </a:lnTo>
                <a:lnTo>
                  <a:pt x="2044" y="405"/>
                </a:lnTo>
                <a:lnTo>
                  <a:pt x="2039" y="409"/>
                </a:lnTo>
                <a:lnTo>
                  <a:pt x="2039" y="407"/>
                </a:lnTo>
                <a:lnTo>
                  <a:pt x="2040" y="405"/>
                </a:lnTo>
                <a:lnTo>
                  <a:pt x="2040" y="403"/>
                </a:lnTo>
                <a:lnTo>
                  <a:pt x="2042" y="402"/>
                </a:lnTo>
                <a:lnTo>
                  <a:pt x="2042" y="400"/>
                </a:lnTo>
                <a:lnTo>
                  <a:pt x="2040" y="399"/>
                </a:lnTo>
                <a:lnTo>
                  <a:pt x="2040" y="398"/>
                </a:lnTo>
                <a:lnTo>
                  <a:pt x="2040" y="399"/>
                </a:lnTo>
                <a:lnTo>
                  <a:pt x="2042" y="399"/>
                </a:lnTo>
                <a:lnTo>
                  <a:pt x="2045" y="397"/>
                </a:lnTo>
                <a:lnTo>
                  <a:pt x="2044" y="403"/>
                </a:lnTo>
                <a:lnTo>
                  <a:pt x="2048" y="415"/>
                </a:lnTo>
                <a:lnTo>
                  <a:pt x="2056" y="458"/>
                </a:lnTo>
                <a:lnTo>
                  <a:pt x="2058" y="464"/>
                </a:lnTo>
                <a:lnTo>
                  <a:pt x="2059" y="466"/>
                </a:lnTo>
                <a:lnTo>
                  <a:pt x="2059" y="467"/>
                </a:lnTo>
                <a:lnTo>
                  <a:pt x="2060" y="468"/>
                </a:lnTo>
                <a:lnTo>
                  <a:pt x="2060" y="470"/>
                </a:lnTo>
                <a:lnTo>
                  <a:pt x="2062" y="477"/>
                </a:lnTo>
                <a:lnTo>
                  <a:pt x="2062" y="478"/>
                </a:lnTo>
                <a:lnTo>
                  <a:pt x="2064" y="480"/>
                </a:lnTo>
                <a:lnTo>
                  <a:pt x="2064" y="483"/>
                </a:lnTo>
                <a:lnTo>
                  <a:pt x="2065" y="485"/>
                </a:lnTo>
                <a:lnTo>
                  <a:pt x="2065" y="486"/>
                </a:lnTo>
                <a:lnTo>
                  <a:pt x="2065" y="489"/>
                </a:lnTo>
                <a:lnTo>
                  <a:pt x="2065" y="490"/>
                </a:lnTo>
                <a:lnTo>
                  <a:pt x="2065" y="491"/>
                </a:lnTo>
                <a:lnTo>
                  <a:pt x="2065" y="492"/>
                </a:lnTo>
                <a:lnTo>
                  <a:pt x="2065" y="495"/>
                </a:lnTo>
                <a:lnTo>
                  <a:pt x="2065" y="496"/>
                </a:lnTo>
                <a:lnTo>
                  <a:pt x="2064" y="499"/>
                </a:lnTo>
                <a:lnTo>
                  <a:pt x="2064" y="500"/>
                </a:lnTo>
                <a:lnTo>
                  <a:pt x="2064" y="501"/>
                </a:lnTo>
                <a:lnTo>
                  <a:pt x="2062" y="504"/>
                </a:lnTo>
                <a:lnTo>
                  <a:pt x="2061" y="505"/>
                </a:lnTo>
                <a:lnTo>
                  <a:pt x="2060" y="506"/>
                </a:lnTo>
                <a:lnTo>
                  <a:pt x="2060" y="508"/>
                </a:lnTo>
                <a:lnTo>
                  <a:pt x="2060" y="510"/>
                </a:lnTo>
                <a:lnTo>
                  <a:pt x="2053" y="520"/>
                </a:lnTo>
                <a:lnTo>
                  <a:pt x="2053" y="522"/>
                </a:lnTo>
                <a:lnTo>
                  <a:pt x="2048" y="528"/>
                </a:lnTo>
                <a:lnTo>
                  <a:pt x="2045" y="531"/>
                </a:lnTo>
                <a:lnTo>
                  <a:pt x="2042" y="531"/>
                </a:lnTo>
                <a:lnTo>
                  <a:pt x="2038" y="528"/>
                </a:lnTo>
                <a:lnTo>
                  <a:pt x="2038" y="529"/>
                </a:lnTo>
                <a:lnTo>
                  <a:pt x="2038" y="531"/>
                </a:lnTo>
                <a:lnTo>
                  <a:pt x="2039" y="532"/>
                </a:lnTo>
                <a:lnTo>
                  <a:pt x="2039" y="533"/>
                </a:lnTo>
                <a:lnTo>
                  <a:pt x="2039" y="534"/>
                </a:lnTo>
                <a:lnTo>
                  <a:pt x="2039" y="535"/>
                </a:lnTo>
                <a:lnTo>
                  <a:pt x="2038" y="535"/>
                </a:lnTo>
                <a:lnTo>
                  <a:pt x="2039" y="538"/>
                </a:lnTo>
                <a:lnTo>
                  <a:pt x="2033" y="544"/>
                </a:lnTo>
                <a:lnTo>
                  <a:pt x="2032" y="545"/>
                </a:lnTo>
                <a:lnTo>
                  <a:pt x="2031" y="548"/>
                </a:lnTo>
                <a:lnTo>
                  <a:pt x="2028" y="550"/>
                </a:lnTo>
                <a:lnTo>
                  <a:pt x="2026" y="554"/>
                </a:lnTo>
                <a:lnTo>
                  <a:pt x="2027" y="558"/>
                </a:lnTo>
                <a:lnTo>
                  <a:pt x="2023" y="560"/>
                </a:lnTo>
                <a:lnTo>
                  <a:pt x="2022" y="559"/>
                </a:lnTo>
                <a:lnTo>
                  <a:pt x="2021" y="559"/>
                </a:lnTo>
                <a:lnTo>
                  <a:pt x="2019" y="559"/>
                </a:lnTo>
                <a:lnTo>
                  <a:pt x="2019" y="558"/>
                </a:lnTo>
                <a:lnTo>
                  <a:pt x="2018" y="558"/>
                </a:lnTo>
                <a:lnTo>
                  <a:pt x="2018" y="559"/>
                </a:lnTo>
                <a:lnTo>
                  <a:pt x="2018" y="560"/>
                </a:lnTo>
                <a:lnTo>
                  <a:pt x="2018" y="561"/>
                </a:lnTo>
                <a:lnTo>
                  <a:pt x="2019" y="561"/>
                </a:lnTo>
                <a:lnTo>
                  <a:pt x="2019" y="563"/>
                </a:lnTo>
                <a:lnTo>
                  <a:pt x="2018" y="563"/>
                </a:lnTo>
                <a:lnTo>
                  <a:pt x="2018" y="561"/>
                </a:lnTo>
                <a:lnTo>
                  <a:pt x="2017" y="560"/>
                </a:lnTo>
                <a:lnTo>
                  <a:pt x="2013" y="564"/>
                </a:lnTo>
                <a:lnTo>
                  <a:pt x="2011" y="567"/>
                </a:lnTo>
                <a:lnTo>
                  <a:pt x="2011" y="570"/>
                </a:lnTo>
                <a:lnTo>
                  <a:pt x="2013" y="570"/>
                </a:lnTo>
                <a:lnTo>
                  <a:pt x="2015" y="566"/>
                </a:lnTo>
                <a:lnTo>
                  <a:pt x="2019" y="566"/>
                </a:lnTo>
                <a:lnTo>
                  <a:pt x="2018" y="565"/>
                </a:lnTo>
                <a:lnTo>
                  <a:pt x="2018" y="564"/>
                </a:lnTo>
                <a:lnTo>
                  <a:pt x="2019" y="564"/>
                </a:lnTo>
                <a:lnTo>
                  <a:pt x="2021" y="564"/>
                </a:lnTo>
                <a:lnTo>
                  <a:pt x="2021" y="565"/>
                </a:lnTo>
                <a:lnTo>
                  <a:pt x="2022" y="565"/>
                </a:lnTo>
                <a:lnTo>
                  <a:pt x="2022" y="564"/>
                </a:lnTo>
                <a:lnTo>
                  <a:pt x="2023" y="564"/>
                </a:lnTo>
                <a:lnTo>
                  <a:pt x="2024" y="563"/>
                </a:lnTo>
                <a:lnTo>
                  <a:pt x="2026" y="563"/>
                </a:lnTo>
                <a:lnTo>
                  <a:pt x="2027" y="563"/>
                </a:lnTo>
                <a:lnTo>
                  <a:pt x="2027" y="564"/>
                </a:lnTo>
                <a:lnTo>
                  <a:pt x="2027" y="563"/>
                </a:lnTo>
                <a:lnTo>
                  <a:pt x="2028" y="561"/>
                </a:lnTo>
                <a:lnTo>
                  <a:pt x="2029" y="560"/>
                </a:lnTo>
                <a:lnTo>
                  <a:pt x="2031" y="560"/>
                </a:lnTo>
                <a:lnTo>
                  <a:pt x="2031" y="559"/>
                </a:lnTo>
                <a:lnTo>
                  <a:pt x="2029" y="559"/>
                </a:lnTo>
                <a:lnTo>
                  <a:pt x="2028" y="559"/>
                </a:lnTo>
                <a:lnTo>
                  <a:pt x="2028" y="558"/>
                </a:lnTo>
                <a:lnTo>
                  <a:pt x="2028" y="556"/>
                </a:lnTo>
                <a:lnTo>
                  <a:pt x="2027" y="556"/>
                </a:lnTo>
                <a:lnTo>
                  <a:pt x="2027" y="555"/>
                </a:lnTo>
                <a:lnTo>
                  <a:pt x="2027" y="554"/>
                </a:lnTo>
                <a:lnTo>
                  <a:pt x="2029" y="555"/>
                </a:lnTo>
                <a:lnTo>
                  <a:pt x="2035" y="560"/>
                </a:lnTo>
                <a:lnTo>
                  <a:pt x="2039" y="555"/>
                </a:lnTo>
                <a:lnTo>
                  <a:pt x="2048" y="558"/>
                </a:lnTo>
                <a:lnTo>
                  <a:pt x="2047" y="556"/>
                </a:lnTo>
                <a:lnTo>
                  <a:pt x="2047" y="555"/>
                </a:lnTo>
                <a:lnTo>
                  <a:pt x="2047" y="554"/>
                </a:lnTo>
                <a:lnTo>
                  <a:pt x="2048" y="554"/>
                </a:lnTo>
                <a:lnTo>
                  <a:pt x="2049" y="554"/>
                </a:lnTo>
                <a:lnTo>
                  <a:pt x="2050" y="554"/>
                </a:lnTo>
                <a:lnTo>
                  <a:pt x="2050" y="548"/>
                </a:lnTo>
                <a:lnTo>
                  <a:pt x="2054" y="545"/>
                </a:lnTo>
                <a:lnTo>
                  <a:pt x="2056" y="544"/>
                </a:lnTo>
                <a:lnTo>
                  <a:pt x="2076" y="531"/>
                </a:lnTo>
                <a:lnTo>
                  <a:pt x="2078" y="529"/>
                </a:lnTo>
                <a:lnTo>
                  <a:pt x="2080" y="528"/>
                </a:lnTo>
                <a:lnTo>
                  <a:pt x="2081" y="528"/>
                </a:lnTo>
                <a:lnTo>
                  <a:pt x="2082" y="528"/>
                </a:lnTo>
                <a:lnTo>
                  <a:pt x="2085" y="532"/>
                </a:lnTo>
                <a:lnTo>
                  <a:pt x="2085" y="535"/>
                </a:lnTo>
                <a:lnTo>
                  <a:pt x="2085" y="537"/>
                </a:lnTo>
                <a:lnTo>
                  <a:pt x="2085" y="538"/>
                </a:lnTo>
                <a:lnTo>
                  <a:pt x="2086" y="540"/>
                </a:lnTo>
                <a:lnTo>
                  <a:pt x="2087" y="542"/>
                </a:lnTo>
                <a:lnTo>
                  <a:pt x="2087" y="544"/>
                </a:lnTo>
                <a:lnTo>
                  <a:pt x="2087" y="545"/>
                </a:lnTo>
                <a:lnTo>
                  <a:pt x="2088" y="547"/>
                </a:lnTo>
                <a:lnTo>
                  <a:pt x="2088" y="550"/>
                </a:lnTo>
                <a:lnTo>
                  <a:pt x="2090" y="551"/>
                </a:lnTo>
                <a:lnTo>
                  <a:pt x="2091" y="554"/>
                </a:lnTo>
                <a:lnTo>
                  <a:pt x="2090" y="554"/>
                </a:lnTo>
                <a:lnTo>
                  <a:pt x="2088" y="554"/>
                </a:lnTo>
                <a:lnTo>
                  <a:pt x="2087" y="554"/>
                </a:lnTo>
                <a:lnTo>
                  <a:pt x="2086" y="554"/>
                </a:lnTo>
                <a:lnTo>
                  <a:pt x="2086" y="553"/>
                </a:lnTo>
                <a:lnTo>
                  <a:pt x="2085" y="553"/>
                </a:lnTo>
                <a:lnTo>
                  <a:pt x="2085" y="551"/>
                </a:lnTo>
                <a:lnTo>
                  <a:pt x="2082" y="551"/>
                </a:lnTo>
                <a:lnTo>
                  <a:pt x="2069" y="548"/>
                </a:lnTo>
                <a:lnTo>
                  <a:pt x="2072" y="551"/>
                </a:lnTo>
                <a:lnTo>
                  <a:pt x="2074" y="551"/>
                </a:lnTo>
                <a:lnTo>
                  <a:pt x="2074" y="554"/>
                </a:lnTo>
                <a:lnTo>
                  <a:pt x="2076" y="554"/>
                </a:lnTo>
                <a:lnTo>
                  <a:pt x="2077" y="555"/>
                </a:lnTo>
                <a:lnTo>
                  <a:pt x="2078" y="555"/>
                </a:lnTo>
                <a:lnTo>
                  <a:pt x="2080" y="556"/>
                </a:lnTo>
                <a:lnTo>
                  <a:pt x="2081" y="556"/>
                </a:lnTo>
                <a:lnTo>
                  <a:pt x="2082" y="558"/>
                </a:lnTo>
                <a:lnTo>
                  <a:pt x="2083" y="559"/>
                </a:lnTo>
                <a:lnTo>
                  <a:pt x="2085" y="559"/>
                </a:lnTo>
                <a:lnTo>
                  <a:pt x="2085" y="560"/>
                </a:lnTo>
                <a:lnTo>
                  <a:pt x="2083" y="560"/>
                </a:lnTo>
                <a:lnTo>
                  <a:pt x="2082" y="560"/>
                </a:lnTo>
                <a:lnTo>
                  <a:pt x="2081" y="559"/>
                </a:lnTo>
                <a:lnTo>
                  <a:pt x="2080" y="558"/>
                </a:lnTo>
                <a:lnTo>
                  <a:pt x="2078" y="558"/>
                </a:lnTo>
                <a:lnTo>
                  <a:pt x="2076" y="558"/>
                </a:lnTo>
                <a:lnTo>
                  <a:pt x="2075" y="556"/>
                </a:lnTo>
                <a:lnTo>
                  <a:pt x="2074" y="556"/>
                </a:lnTo>
                <a:lnTo>
                  <a:pt x="2074" y="554"/>
                </a:lnTo>
                <a:lnTo>
                  <a:pt x="2072" y="553"/>
                </a:lnTo>
                <a:lnTo>
                  <a:pt x="2072" y="551"/>
                </a:lnTo>
                <a:lnTo>
                  <a:pt x="2069" y="551"/>
                </a:lnTo>
                <a:lnTo>
                  <a:pt x="2069" y="554"/>
                </a:lnTo>
                <a:lnTo>
                  <a:pt x="2070" y="554"/>
                </a:lnTo>
                <a:lnTo>
                  <a:pt x="2070" y="555"/>
                </a:lnTo>
                <a:lnTo>
                  <a:pt x="2070" y="556"/>
                </a:lnTo>
                <a:lnTo>
                  <a:pt x="2069" y="556"/>
                </a:lnTo>
                <a:lnTo>
                  <a:pt x="2069" y="555"/>
                </a:lnTo>
                <a:lnTo>
                  <a:pt x="2069" y="554"/>
                </a:lnTo>
                <a:lnTo>
                  <a:pt x="2066" y="553"/>
                </a:lnTo>
                <a:lnTo>
                  <a:pt x="2065" y="553"/>
                </a:lnTo>
                <a:lnTo>
                  <a:pt x="2064" y="553"/>
                </a:lnTo>
                <a:lnTo>
                  <a:pt x="2072" y="561"/>
                </a:lnTo>
                <a:lnTo>
                  <a:pt x="2076" y="561"/>
                </a:lnTo>
                <a:lnTo>
                  <a:pt x="2074" y="566"/>
                </a:lnTo>
                <a:lnTo>
                  <a:pt x="2070" y="566"/>
                </a:lnTo>
                <a:lnTo>
                  <a:pt x="2070" y="567"/>
                </a:lnTo>
                <a:lnTo>
                  <a:pt x="2069" y="567"/>
                </a:lnTo>
                <a:lnTo>
                  <a:pt x="2069" y="566"/>
                </a:lnTo>
                <a:lnTo>
                  <a:pt x="2067" y="566"/>
                </a:lnTo>
                <a:lnTo>
                  <a:pt x="2067" y="565"/>
                </a:lnTo>
                <a:lnTo>
                  <a:pt x="2066" y="564"/>
                </a:lnTo>
                <a:lnTo>
                  <a:pt x="2064" y="560"/>
                </a:lnTo>
                <a:lnTo>
                  <a:pt x="2062" y="558"/>
                </a:lnTo>
                <a:lnTo>
                  <a:pt x="2062" y="564"/>
                </a:lnTo>
                <a:lnTo>
                  <a:pt x="2064" y="566"/>
                </a:lnTo>
                <a:lnTo>
                  <a:pt x="2066" y="566"/>
                </a:lnTo>
                <a:lnTo>
                  <a:pt x="2069" y="567"/>
                </a:lnTo>
                <a:lnTo>
                  <a:pt x="2066" y="567"/>
                </a:lnTo>
                <a:lnTo>
                  <a:pt x="2065" y="569"/>
                </a:lnTo>
                <a:lnTo>
                  <a:pt x="2062" y="570"/>
                </a:lnTo>
                <a:lnTo>
                  <a:pt x="2061" y="570"/>
                </a:lnTo>
                <a:lnTo>
                  <a:pt x="2060" y="571"/>
                </a:lnTo>
                <a:lnTo>
                  <a:pt x="2050" y="571"/>
                </a:lnTo>
                <a:lnTo>
                  <a:pt x="2048" y="574"/>
                </a:lnTo>
                <a:lnTo>
                  <a:pt x="2045" y="574"/>
                </a:lnTo>
                <a:lnTo>
                  <a:pt x="2042" y="571"/>
                </a:lnTo>
                <a:lnTo>
                  <a:pt x="2044" y="575"/>
                </a:lnTo>
                <a:lnTo>
                  <a:pt x="2040" y="575"/>
                </a:lnTo>
                <a:lnTo>
                  <a:pt x="2039" y="576"/>
                </a:lnTo>
                <a:lnTo>
                  <a:pt x="2038" y="576"/>
                </a:lnTo>
                <a:lnTo>
                  <a:pt x="2038" y="577"/>
                </a:lnTo>
                <a:lnTo>
                  <a:pt x="2029" y="577"/>
                </a:lnTo>
                <a:lnTo>
                  <a:pt x="2029" y="578"/>
                </a:lnTo>
                <a:lnTo>
                  <a:pt x="2028" y="578"/>
                </a:lnTo>
                <a:lnTo>
                  <a:pt x="2027" y="580"/>
                </a:lnTo>
                <a:lnTo>
                  <a:pt x="2005" y="583"/>
                </a:lnTo>
                <a:lnTo>
                  <a:pt x="1996" y="583"/>
                </a:lnTo>
                <a:lnTo>
                  <a:pt x="2005" y="571"/>
                </a:lnTo>
                <a:lnTo>
                  <a:pt x="1990" y="583"/>
                </a:lnTo>
                <a:lnTo>
                  <a:pt x="1991" y="585"/>
                </a:lnTo>
                <a:lnTo>
                  <a:pt x="1991" y="586"/>
                </a:lnTo>
                <a:lnTo>
                  <a:pt x="1992" y="587"/>
                </a:lnTo>
                <a:lnTo>
                  <a:pt x="1991" y="586"/>
                </a:lnTo>
                <a:lnTo>
                  <a:pt x="1990" y="586"/>
                </a:lnTo>
                <a:lnTo>
                  <a:pt x="1989" y="586"/>
                </a:lnTo>
                <a:lnTo>
                  <a:pt x="1987" y="586"/>
                </a:lnTo>
                <a:lnTo>
                  <a:pt x="1987" y="587"/>
                </a:lnTo>
                <a:lnTo>
                  <a:pt x="1986" y="587"/>
                </a:lnTo>
                <a:lnTo>
                  <a:pt x="1986" y="588"/>
                </a:lnTo>
                <a:lnTo>
                  <a:pt x="1985" y="588"/>
                </a:lnTo>
                <a:lnTo>
                  <a:pt x="1984" y="590"/>
                </a:lnTo>
                <a:lnTo>
                  <a:pt x="1983" y="591"/>
                </a:lnTo>
                <a:lnTo>
                  <a:pt x="1981" y="591"/>
                </a:lnTo>
                <a:lnTo>
                  <a:pt x="1979" y="591"/>
                </a:lnTo>
                <a:lnTo>
                  <a:pt x="1978" y="591"/>
                </a:lnTo>
                <a:lnTo>
                  <a:pt x="1974" y="591"/>
                </a:lnTo>
                <a:lnTo>
                  <a:pt x="1953" y="594"/>
                </a:lnTo>
                <a:lnTo>
                  <a:pt x="1952" y="594"/>
                </a:lnTo>
                <a:close/>
                <a:moveTo>
                  <a:pt x="2126" y="394"/>
                </a:moveTo>
                <a:lnTo>
                  <a:pt x="2126" y="398"/>
                </a:lnTo>
                <a:lnTo>
                  <a:pt x="2128" y="400"/>
                </a:lnTo>
                <a:lnTo>
                  <a:pt x="2128" y="404"/>
                </a:lnTo>
                <a:lnTo>
                  <a:pt x="2128" y="407"/>
                </a:lnTo>
                <a:lnTo>
                  <a:pt x="2129" y="408"/>
                </a:lnTo>
                <a:lnTo>
                  <a:pt x="2129" y="410"/>
                </a:lnTo>
                <a:lnTo>
                  <a:pt x="2130" y="411"/>
                </a:lnTo>
                <a:lnTo>
                  <a:pt x="2131" y="492"/>
                </a:lnTo>
                <a:lnTo>
                  <a:pt x="2131" y="496"/>
                </a:lnTo>
                <a:lnTo>
                  <a:pt x="2131" y="497"/>
                </a:lnTo>
                <a:lnTo>
                  <a:pt x="2130" y="497"/>
                </a:lnTo>
                <a:lnTo>
                  <a:pt x="2130" y="499"/>
                </a:lnTo>
                <a:lnTo>
                  <a:pt x="2130" y="500"/>
                </a:lnTo>
                <a:lnTo>
                  <a:pt x="2131" y="500"/>
                </a:lnTo>
                <a:lnTo>
                  <a:pt x="2131" y="501"/>
                </a:lnTo>
                <a:lnTo>
                  <a:pt x="2131" y="502"/>
                </a:lnTo>
                <a:lnTo>
                  <a:pt x="2131" y="504"/>
                </a:lnTo>
                <a:lnTo>
                  <a:pt x="2130" y="504"/>
                </a:lnTo>
                <a:lnTo>
                  <a:pt x="2130" y="539"/>
                </a:lnTo>
                <a:lnTo>
                  <a:pt x="2119" y="518"/>
                </a:lnTo>
                <a:lnTo>
                  <a:pt x="2118" y="516"/>
                </a:lnTo>
                <a:lnTo>
                  <a:pt x="2117" y="513"/>
                </a:lnTo>
                <a:lnTo>
                  <a:pt x="2117" y="512"/>
                </a:lnTo>
                <a:lnTo>
                  <a:pt x="2115" y="512"/>
                </a:lnTo>
                <a:lnTo>
                  <a:pt x="2115" y="510"/>
                </a:lnTo>
                <a:lnTo>
                  <a:pt x="2115" y="508"/>
                </a:lnTo>
                <a:lnTo>
                  <a:pt x="2114" y="507"/>
                </a:lnTo>
                <a:lnTo>
                  <a:pt x="2114" y="506"/>
                </a:lnTo>
                <a:lnTo>
                  <a:pt x="2113" y="504"/>
                </a:lnTo>
                <a:lnTo>
                  <a:pt x="2109" y="500"/>
                </a:lnTo>
                <a:lnTo>
                  <a:pt x="2108" y="492"/>
                </a:lnTo>
                <a:lnTo>
                  <a:pt x="2106" y="479"/>
                </a:lnTo>
                <a:lnTo>
                  <a:pt x="2106" y="477"/>
                </a:lnTo>
                <a:lnTo>
                  <a:pt x="2107" y="468"/>
                </a:lnTo>
                <a:lnTo>
                  <a:pt x="2106" y="464"/>
                </a:lnTo>
                <a:lnTo>
                  <a:pt x="2106" y="463"/>
                </a:lnTo>
                <a:lnTo>
                  <a:pt x="2107" y="462"/>
                </a:lnTo>
                <a:lnTo>
                  <a:pt x="2107" y="461"/>
                </a:lnTo>
                <a:lnTo>
                  <a:pt x="2107" y="457"/>
                </a:lnTo>
                <a:lnTo>
                  <a:pt x="2108" y="454"/>
                </a:lnTo>
                <a:lnTo>
                  <a:pt x="2108" y="452"/>
                </a:lnTo>
                <a:lnTo>
                  <a:pt x="2109" y="451"/>
                </a:lnTo>
                <a:lnTo>
                  <a:pt x="2113" y="451"/>
                </a:lnTo>
                <a:lnTo>
                  <a:pt x="2114" y="448"/>
                </a:lnTo>
                <a:lnTo>
                  <a:pt x="2114" y="447"/>
                </a:lnTo>
                <a:lnTo>
                  <a:pt x="2115" y="446"/>
                </a:lnTo>
                <a:lnTo>
                  <a:pt x="2117" y="445"/>
                </a:lnTo>
                <a:lnTo>
                  <a:pt x="2117" y="438"/>
                </a:lnTo>
                <a:lnTo>
                  <a:pt x="2113" y="441"/>
                </a:lnTo>
                <a:lnTo>
                  <a:pt x="2115" y="437"/>
                </a:lnTo>
                <a:lnTo>
                  <a:pt x="2119" y="432"/>
                </a:lnTo>
                <a:lnTo>
                  <a:pt x="2119" y="431"/>
                </a:lnTo>
                <a:lnTo>
                  <a:pt x="2118" y="431"/>
                </a:lnTo>
                <a:lnTo>
                  <a:pt x="2118" y="430"/>
                </a:lnTo>
                <a:lnTo>
                  <a:pt x="2118" y="429"/>
                </a:lnTo>
                <a:lnTo>
                  <a:pt x="2119" y="429"/>
                </a:lnTo>
                <a:lnTo>
                  <a:pt x="2119" y="427"/>
                </a:lnTo>
                <a:lnTo>
                  <a:pt x="2119" y="426"/>
                </a:lnTo>
                <a:lnTo>
                  <a:pt x="2115" y="425"/>
                </a:lnTo>
                <a:lnTo>
                  <a:pt x="2115" y="423"/>
                </a:lnTo>
                <a:lnTo>
                  <a:pt x="2115" y="419"/>
                </a:lnTo>
                <a:lnTo>
                  <a:pt x="2117" y="416"/>
                </a:lnTo>
                <a:lnTo>
                  <a:pt x="2117" y="413"/>
                </a:lnTo>
                <a:lnTo>
                  <a:pt x="2117" y="410"/>
                </a:lnTo>
                <a:lnTo>
                  <a:pt x="2118" y="408"/>
                </a:lnTo>
                <a:lnTo>
                  <a:pt x="2118" y="405"/>
                </a:lnTo>
                <a:lnTo>
                  <a:pt x="2119" y="403"/>
                </a:lnTo>
                <a:lnTo>
                  <a:pt x="2117" y="402"/>
                </a:lnTo>
                <a:lnTo>
                  <a:pt x="2115" y="402"/>
                </a:lnTo>
                <a:lnTo>
                  <a:pt x="2115" y="400"/>
                </a:lnTo>
                <a:lnTo>
                  <a:pt x="2115" y="399"/>
                </a:lnTo>
                <a:lnTo>
                  <a:pt x="2117" y="399"/>
                </a:lnTo>
                <a:lnTo>
                  <a:pt x="2117" y="397"/>
                </a:lnTo>
                <a:lnTo>
                  <a:pt x="2118" y="394"/>
                </a:lnTo>
                <a:lnTo>
                  <a:pt x="2118" y="393"/>
                </a:lnTo>
                <a:lnTo>
                  <a:pt x="2119" y="393"/>
                </a:lnTo>
                <a:lnTo>
                  <a:pt x="2119" y="392"/>
                </a:lnTo>
                <a:lnTo>
                  <a:pt x="2120" y="392"/>
                </a:lnTo>
                <a:lnTo>
                  <a:pt x="2120" y="391"/>
                </a:lnTo>
                <a:lnTo>
                  <a:pt x="2120" y="389"/>
                </a:lnTo>
                <a:lnTo>
                  <a:pt x="2120" y="388"/>
                </a:lnTo>
                <a:lnTo>
                  <a:pt x="2120" y="387"/>
                </a:lnTo>
                <a:lnTo>
                  <a:pt x="2122" y="386"/>
                </a:lnTo>
                <a:lnTo>
                  <a:pt x="2122" y="381"/>
                </a:lnTo>
                <a:lnTo>
                  <a:pt x="2122" y="380"/>
                </a:lnTo>
                <a:lnTo>
                  <a:pt x="2122" y="377"/>
                </a:lnTo>
                <a:lnTo>
                  <a:pt x="2122" y="376"/>
                </a:lnTo>
                <a:lnTo>
                  <a:pt x="2122" y="375"/>
                </a:lnTo>
                <a:lnTo>
                  <a:pt x="2120" y="373"/>
                </a:lnTo>
                <a:lnTo>
                  <a:pt x="2119" y="372"/>
                </a:lnTo>
                <a:lnTo>
                  <a:pt x="2117" y="372"/>
                </a:lnTo>
                <a:lnTo>
                  <a:pt x="2115" y="371"/>
                </a:lnTo>
                <a:lnTo>
                  <a:pt x="2115" y="365"/>
                </a:lnTo>
                <a:lnTo>
                  <a:pt x="2115" y="364"/>
                </a:lnTo>
                <a:lnTo>
                  <a:pt x="2117" y="364"/>
                </a:lnTo>
                <a:lnTo>
                  <a:pt x="2119" y="361"/>
                </a:lnTo>
                <a:lnTo>
                  <a:pt x="2119" y="360"/>
                </a:lnTo>
                <a:lnTo>
                  <a:pt x="2119" y="357"/>
                </a:lnTo>
                <a:lnTo>
                  <a:pt x="2118" y="355"/>
                </a:lnTo>
                <a:lnTo>
                  <a:pt x="2118" y="352"/>
                </a:lnTo>
                <a:lnTo>
                  <a:pt x="2117" y="350"/>
                </a:lnTo>
                <a:lnTo>
                  <a:pt x="2117" y="349"/>
                </a:lnTo>
                <a:lnTo>
                  <a:pt x="2115" y="349"/>
                </a:lnTo>
                <a:lnTo>
                  <a:pt x="2115" y="348"/>
                </a:lnTo>
                <a:lnTo>
                  <a:pt x="2114" y="346"/>
                </a:lnTo>
                <a:lnTo>
                  <a:pt x="2113" y="344"/>
                </a:lnTo>
                <a:lnTo>
                  <a:pt x="2114" y="340"/>
                </a:lnTo>
                <a:lnTo>
                  <a:pt x="2114" y="337"/>
                </a:lnTo>
                <a:lnTo>
                  <a:pt x="2115" y="335"/>
                </a:lnTo>
                <a:lnTo>
                  <a:pt x="2117" y="334"/>
                </a:lnTo>
                <a:lnTo>
                  <a:pt x="2113" y="325"/>
                </a:lnTo>
                <a:lnTo>
                  <a:pt x="2113" y="321"/>
                </a:lnTo>
                <a:lnTo>
                  <a:pt x="2112" y="312"/>
                </a:lnTo>
                <a:lnTo>
                  <a:pt x="2110" y="312"/>
                </a:lnTo>
                <a:lnTo>
                  <a:pt x="2109" y="311"/>
                </a:lnTo>
                <a:lnTo>
                  <a:pt x="2109" y="309"/>
                </a:lnTo>
                <a:lnTo>
                  <a:pt x="2109" y="308"/>
                </a:lnTo>
                <a:lnTo>
                  <a:pt x="2112" y="307"/>
                </a:lnTo>
                <a:lnTo>
                  <a:pt x="2113" y="305"/>
                </a:lnTo>
                <a:lnTo>
                  <a:pt x="2115" y="302"/>
                </a:lnTo>
                <a:lnTo>
                  <a:pt x="2117" y="301"/>
                </a:lnTo>
                <a:lnTo>
                  <a:pt x="2118" y="300"/>
                </a:lnTo>
                <a:lnTo>
                  <a:pt x="2119" y="300"/>
                </a:lnTo>
                <a:lnTo>
                  <a:pt x="2119" y="298"/>
                </a:lnTo>
                <a:lnTo>
                  <a:pt x="2120" y="298"/>
                </a:lnTo>
                <a:lnTo>
                  <a:pt x="2120" y="300"/>
                </a:lnTo>
                <a:lnTo>
                  <a:pt x="2122" y="300"/>
                </a:lnTo>
                <a:lnTo>
                  <a:pt x="2122" y="301"/>
                </a:lnTo>
                <a:lnTo>
                  <a:pt x="2122" y="303"/>
                </a:lnTo>
                <a:lnTo>
                  <a:pt x="2122" y="312"/>
                </a:lnTo>
                <a:lnTo>
                  <a:pt x="2122" y="314"/>
                </a:lnTo>
                <a:lnTo>
                  <a:pt x="2123" y="317"/>
                </a:lnTo>
                <a:lnTo>
                  <a:pt x="2123" y="318"/>
                </a:lnTo>
                <a:lnTo>
                  <a:pt x="2123" y="321"/>
                </a:lnTo>
                <a:lnTo>
                  <a:pt x="2123" y="322"/>
                </a:lnTo>
                <a:lnTo>
                  <a:pt x="2123" y="323"/>
                </a:lnTo>
                <a:lnTo>
                  <a:pt x="2122" y="324"/>
                </a:lnTo>
                <a:lnTo>
                  <a:pt x="2122" y="325"/>
                </a:lnTo>
                <a:lnTo>
                  <a:pt x="2122" y="329"/>
                </a:lnTo>
                <a:lnTo>
                  <a:pt x="2122" y="333"/>
                </a:lnTo>
                <a:lnTo>
                  <a:pt x="2122" y="337"/>
                </a:lnTo>
                <a:lnTo>
                  <a:pt x="2122" y="340"/>
                </a:lnTo>
                <a:lnTo>
                  <a:pt x="2122" y="343"/>
                </a:lnTo>
                <a:lnTo>
                  <a:pt x="2122" y="345"/>
                </a:lnTo>
                <a:lnTo>
                  <a:pt x="2122" y="348"/>
                </a:lnTo>
                <a:lnTo>
                  <a:pt x="2122" y="350"/>
                </a:lnTo>
                <a:lnTo>
                  <a:pt x="2122" y="352"/>
                </a:lnTo>
                <a:lnTo>
                  <a:pt x="2122" y="354"/>
                </a:lnTo>
                <a:lnTo>
                  <a:pt x="2123" y="355"/>
                </a:lnTo>
                <a:lnTo>
                  <a:pt x="2123" y="356"/>
                </a:lnTo>
                <a:lnTo>
                  <a:pt x="2123" y="357"/>
                </a:lnTo>
                <a:lnTo>
                  <a:pt x="2123" y="359"/>
                </a:lnTo>
                <a:lnTo>
                  <a:pt x="2123" y="360"/>
                </a:lnTo>
                <a:lnTo>
                  <a:pt x="2124" y="360"/>
                </a:lnTo>
                <a:lnTo>
                  <a:pt x="2125" y="373"/>
                </a:lnTo>
                <a:lnTo>
                  <a:pt x="2125" y="386"/>
                </a:lnTo>
                <a:lnTo>
                  <a:pt x="2125" y="388"/>
                </a:lnTo>
                <a:lnTo>
                  <a:pt x="2126" y="391"/>
                </a:lnTo>
                <a:lnTo>
                  <a:pt x="2126" y="394"/>
                </a:lnTo>
                <a:close/>
                <a:moveTo>
                  <a:pt x="2081" y="295"/>
                </a:moveTo>
                <a:lnTo>
                  <a:pt x="2081" y="297"/>
                </a:lnTo>
                <a:lnTo>
                  <a:pt x="2081" y="298"/>
                </a:lnTo>
                <a:lnTo>
                  <a:pt x="2081" y="300"/>
                </a:lnTo>
                <a:lnTo>
                  <a:pt x="2082" y="301"/>
                </a:lnTo>
                <a:lnTo>
                  <a:pt x="2082" y="302"/>
                </a:lnTo>
                <a:lnTo>
                  <a:pt x="2082" y="309"/>
                </a:lnTo>
                <a:lnTo>
                  <a:pt x="2085" y="324"/>
                </a:lnTo>
                <a:lnTo>
                  <a:pt x="2085" y="325"/>
                </a:lnTo>
                <a:lnTo>
                  <a:pt x="2085" y="327"/>
                </a:lnTo>
                <a:lnTo>
                  <a:pt x="2085" y="328"/>
                </a:lnTo>
                <a:lnTo>
                  <a:pt x="2086" y="329"/>
                </a:lnTo>
                <a:lnTo>
                  <a:pt x="2087" y="330"/>
                </a:lnTo>
                <a:lnTo>
                  <a:pt x="2087" y="341"/>
                </a:lnTo>
                <a:lnTo>
                  <a:pt x="2087" y="344"/>
                </a:lnTo>
                <a:lnTo>
                  <a:pt x="2087" y="345"/>
                </a:lnTo>
                <a:lnTo>
                  <a:pt x="2088" y="348"/>
                </a:lnTo>
                <a:lnTo>
                  <a:pt x="2088" y="349"/>
                </a:lnTo>
                <a:lnTo>
                  <a:pt x="2088" y="350"/>
                </a:lnTo>
                <a:lnTo>
                  <a:pt x="2088" y="351"/>
                </a:lnTo>
                <a:lnTo>
                  <a:pt x="2088" y="352"/>
                </a:lnTo>
                <a:lnTo>
                  <a:pt x="2088" y="354"/>
                </a:lnTo>
                <a:lnTo>
                  <a:pt x="2093" y="377"/>
                </a:lnTo>
                <a:lnTo>
                  <a:pt x="2091" y="377"/>
                </a:lnTo>
                <a:lnTo>
                  <a:pt x="2091" y="378"/>
                </a:lnTo>
                <a:lnTo>
                  <a:pt x="2091" y="380"/>
                </a:lnTo>
                <a:lnTo>
                  <a:pt x="2091" y="381"/>
                </a:lnTo>
                <a:lnTo>
                  <a:pt x="2091" y="382"/>
                </a:lnTo>
                <a:lnTo>
                  <a:pt x="2090" y="383"/>
                </a:lnTo>
                <a:lnTo>
                  <a:pt x="2090" y="384"/>
                </a:lnTo>
                <a:lnTo>
                  <a:pt x="2088" y="386"/>
                </a:lnTo>
                <a:lnTo>
                  <a:pt x="2090" y="391"/>
                </a:lnTo>
                <a:lnTo>
                  <a:pt x="2091" y="399"/>
                </a:lnTo>
                <a:lnTo>
                  <a:pt x="2090" y="399"/>
                </a:lnTo>
                <a:lnTo>
                  <a:pt x="2088" y="400"/>
                </a:lnTo>
                <a:lnTo>
                  <a:pt x="2088" y="402"/>
                </a:lnTo>
                <a:lnTo>
                  <a:pt x="2087" y="435"/>
                </a:lnTo>
                <a:lnTo>
                  <a:pt x="2085" y="432"/>
                </a:lnTo>
                <a:lnTo>
                  <a:pt x="2083" y="430"/>
                </a:lnTo>
                <a:lnTo>
                  <a:pt x="2083" y="427"/>
                </a:lnTo>
                <a:lnTo>
                  <a:pt x="2082" y="425"/>
                </a:lnTo>
                <a:lnTo>
                  <a:pt x="2082" y="424"/>
                </a:lnTo>
                <a:lnTo>
                  <a:pt x="2078" y="415"/>
                </a:lnTo>
                <a:lnTo>
                  <a:pt x="2077" y="411"/>
                </a:lnTo>
                <a:lnTo>
                  <a:pt x="2076" y="408"/>
                </a:lnTo>
                <a:lnTo>
                  <a:pt x="2075" y="405"/>
                </a:lnTo>
                <a:lnTo>
                  <a:pt x="2075" y="404"/>
                </a:lnTo>
                <a:lnTo>
                  <a:pt x="2074" y="403"/>
                </a:lnTo>
                <a:lnTo>
                  <a:pt x="2076" y="402"/>
                </a:lnTo>
                <a:lnTo>
                  <a:pt x="2072" y="391"/>
                </a:lnTo>
                <a:lnTo>
                  <a:pt x="2072" y="389"/>
                </a:lnTo>
                <a:lnTo>
                  <a:pt x="2072" y="381"/>
                </a:lnTo>
                <a:lnTo>
                  <a:pt x="2072" y="380"/>
                </a:lnTo>
                <a:lnTo>
                  <a:pt x="2072" y="378"/>
                </a:lnTo>
                <a:lnTo>
                  <a:pt x="2072" y="377"/>
                </a:lnTo>
                <a:lnTo>
                  <a:pt x="2071" y="376"/>
                </a:lnTo>
                <a:lnTo>
                  <a:pt x="2070" y="376"/>
                </a:lnTo>
                <a:lnTo>
                  <a:pt x="2070" y="365"/>
                </a:lnTo>
                <a:lnTo>
                  <a:pt x="2066" y="348"/>
                </a:lnTo>
                <a:lnTo>
                  <a:pt x="2066" y="345"/>
                </a:lnTo>
                <a:lnTo>
                  <a:pt x="2066" y="344"/>
                </a:lnTo>
                <a:lnTo>
                  <a:pt x="2066" y="343"/>
                </a:lnTo>
                <a:lnTo>
                  <a:pt x="2065" y="343"/>
                </a:lnTo>
                <a:lnTo>
                  <a:pt x="2065" y="341"/>
                </a:lnTo>
                <a:lnTo>
                  <a:pt x="2064" y="340"/>
                </a:lnTo>
                <a:lnTo>
                  <a:pt x="2065" y="338"/>
                </a:lnTo>
                <a:lnTo>
                  <a:pt x="2066" y="337"/>
                </a:lnTo>
                <a:lnTo>
                  <a:pt x="2069" y="335"/>
                </a:lnTo>
                <a:lnTo>
                  <a:pt x="2070" y="334"/>
                </a:lnTo>
                <a:lnTo>
                  <a:pt x="2070" y="333"/>
                </a:lnTo>
                <a:lnTo>
                  <a:pt x="2071" y="332"/>
                </a:lnTo>
                <a:lnTo>
                  <a:pt x="2071" y="330"/>
                </a:lnTo>
                <a:lnTo>
                  <a:pt x="2072" y="330"/>
                </a:lnTo>
                <a:lnTo>
                  <a:pt x="2074" y="328"/>
                </a:lnTo>
                <a:lnTo>
                  <a:pt x="2064" y="322"/>
                </a:lnTo>
                <a:lnTo>
                  <a:pt x="2062" y="318"/>
                </a:lnTo>
                <a:lnTo>
                  <a:pt x="2058" y="321"/>
                </a:lnTo>
                <a:lnTo>
                  <a:pt x="2056" y="308"/>
                </a:lnTo>
                <a:lnTo>
                  <a:pt x="2054" y="306"/>
                </a:lnTo>
                <a:lnTo>
                  <a:pt x="2049" y="287"/>
                </a:lnTo>
                <a:lnTo>
                  <a:pt x="2045" y="276"/>
                </a:lnTo>
                <a:lnTo>
                  <a:pt x="2045" y="274"/>
                </a:lnTo>
                <a:lnTo>
                  <a:pt x="2045" y="273"/>
                </a:lnTo>
                <a:lnTo>
                  <a:pt x="2045" y="270"/>
                </a:lnTo>
                <a:lnTo>
                  <a:pt x="2045" y="268"/>
                </a:lnTo>
                <a:lnTo>
                  <a:pt x="2045" y="266"/>
                </a:lnTo>
                <a:lnTo>
                  <a:pt x="2048" y="266"/>
                </a:lnTo>
                <a:lnTo>
                  <a:pt x="2050" y="264"/>
                </a:lnTo>
                <a:lnTo>
                  <a:pt x="2050" y="263"/>
                </a:lnTo>
                <a:lnTo>
                  <a:pt x="2051" y="263"/>
                </a:lnTo>
                <a:lnTo>
                  <a:pt x="2053" y="263"/>
                </a:lnTo>
                <a:lnTo>
                  <a:pt x="2053" y="254"/>
                </a:lnTo>
                <a:lnTo>
                  <a:pt x="2058" y="254"/>
                </a:lnTo>
                <a:lnTo>
                  <a:pt x="2056" y="250"/>
                </a:lnTo>
                <a:lnTo>
                  <a:pt x="2062" y="249"/>
                </a:lnTo>
                <a:lnTo>
                  <a:pt x="2062" y="260"/>
                </a:lnTo>
                <a:lnTo>
                  <a:pt x="2069" y="260"/>
                </a:lnTo>
                <a:lnTo>
                  <a:pt x="2072" y="259"/>
                </a:lnTo>
                <a:lnTo>
                  <a:pt x="2071" y="258"/>
                </a:lnTo>
                <a:lnTo>
                  <a:pt x="2071" y="257"/>
                </a:lnTo>
                <a:lnTo>
                  <a:pt x="2070" y="255"/>
                </a:lnTo>
                <a:lnTo>
                  <a:pt x="2070" y="254"/>
                </a:lnTo>
                <a:lnTo>
                  <a:pt x="2076" y="250"/>
                </a:lnTo>
                <a:lnTo>
                  <a:pt x="2077" y="249"/>
                </a:lnTo>
                <a:lnTo>
                  <a:pt x="2078" y="249"/>
                </a:lnTo>
                <a:lnTo>
                  <a:pt x="2077" y="249"/>
                </a:lnTo>
                <a:lnTo>
                  <a:pt x="2077" y="250"/>
                </a:lnTo>
                <a:lnTo>
                  <a:pt x="2078" y="250"/>
                </a:lnTo>
                <a:lnTo>
                  <a:pt x="2080" y="249"/>
                </a:lnTo>
                <a:lnTo>
                  <a:pt x="2081" y="248"/>
                </a:lnTo>
                <a:lnTo>
                  <a:pt x="2081" y="247"/>
                </a:lnTo>
                <a:lnTo>
                  <a:pt x="2082" y="247"/>
                </a:lnTo>
                <a:lnTo>
                  <a:pt x="2087" y="247"/>
                </a:lnTo>
                <a:lnTo>
                  <a:pt x="2082" y="250"/>
                </a:lnTo>
                <a:lnTo>
                  <a:pt x="2081" y="266"/>
                </a:lnTo>
                <a:lnTo>
                  <a:pt x="2080" y="268"/>
                </a:lnTo>
                <a:lnTo>
                  <a:pt x="2080" y="269"/>
                </a:lnTo>
                <a:lnTo>
                  <a:pt x="2080" y="271"/>
                </a:lnTo>
                <a:lnTo>
                  <a:pt x="2080" y="273"/>
                </a:lnTo>
                <a:lnTo>
                  <a:pt x="2080" y="274"/>
                </a:lnTo>
                <a:lnTo>
                  <a:pt x="2081" y="275"/>
                </a:lnTo>
                <a:lnTo>
                  <a:pt x="2078" y="276"/>
                </a:lnTo>
                <a:lnTo>
                  <a:pt x="2078" y="279"/>
                </a:lnTo>
                <a:lnTo>
                  <a:pt x="2078" y="280"/>
                </a:lnTo>
                <a:lnTo>
                  <a:pt x="2081" y="285"/>
                </a:lnTo>
                <a:lnTo>
                  <a:pt x="2081" y="287"/>
                </a:lnTo>
                <a:lnTo>
                  <a:pt x="2081" y="289"/>
                </a:lnTo>
                <a:lnTo>
                  <a:pt x="2081" y="291"/>
                </a:lnTo>
                <a:lnTo>
                  <a:pt x="2081" y="292"/>
                </a:lnTo>
                <a:lnTo>
                  <a:pt x="2081" y="295"/>
                </a:lnTo>
                <a:close/>
                <a:moveTo>
                  <a:pt x="1944" y="427"/>
                </a:moveTo>
                <a:lnTo>
                  <a:pt x="1944" y="427"/>
                </a:lnTo>
                <a:lnTo>
                  <a:pt x="1943" y="429"/>
                </a:lnTo>
                <a:lnTo>
                  <a:pt x="1944" y="427"/>
                </a:lnTo>
                <a:close/>
                <a:moveTo>
                  <a:pt x="2060" y="561"/>
                </a:moveTo>
                <a:lnTo>
                  <a:pt x="2062" y="564"/>
                </a:lnTo>
                <a:lnTo>
                  <a:pt x="2062" y="566"/>
                </a:lnTo>
                <a:lnTo>
                  <a:pt x="2061" y="566"/>
                </a:lnTo>
                <a:lnTo>
                  <a:pt x="2060" y="566"/>
                </a:lnTo>
                <a:lnTo>
                  <a:pt x="2059" y="565"/>
                </a:lnTo>
                <a:lnTo>
                  <a:pt x="2059" y="564"/>
                </a:lnTo>
                <a:lnTo>
                  <a:pt x="2059" y="563"/>
                </a:lnTo>
                <a:lnTo>
                  <a:pt x="2059" y="564"/>
                </a:lnTo>
                <a:lnTo>
                  <a:pt x="2060" y="564"/>
                </a:lnTo>
                <a:lnTo>
                  <a:pt x="2060" y="561"/>
                </a:lnTo>
                <a:close/>
                <a:moveTo>
                  <a:pt x="2062" y="566"/>
                </a:moveTo>
                <a:lnTo>
                  <a:pt x="2064" y="566"/>
                </a:lnTo>
                <a:lnTo>
                  <a:pt x="2065" y="566"/>
                </a:lnTo>
                <a:lnTo>
                  <a:pt x="2065" y="567"/>
                </a:lnTo>
                <a:lnTo>
                  <a:pt x="2064" y="567"/>
                </a:lnTo>
                <a:lnTo>
                  <a:pt x="2062" y="567"/>
                </a:lnTo>
                <a:lnTo>
                  <a:pt x="2062" y="566"/>
                </a:lnTo>
                <a:close/>
                <a:moveTo>
                  <a:pt x="1947" y="418"/>
                </a:moveTo>
                <a:lnTo>
                  <a:pt x="1947" y="424"/>
                </a:lnTo>
                <a:lnTo>
                  <a:pt x="1946" y="423"/>
                </a:lnTo>
                <a:lnTo>
                  <a:pt x="1944" y="421"/>
                </a:lnTo>
                <a:lnTo>
                  <a:pt x="1944" y="420"/>
                </a:lnTo>
                <a:lnTo>
                  <a:pt x="1944" y="419"/>
                </a:lnTo>
                <a:lnTo>
                  <a:pt x="1946" y="416"/>
                </a:lnTo>
                <a:lnTo>
                  <a:pt x="1947" y="418"/>
                </a:lnTo>
                <a:close/>
                <a:moveTo>
                  <a:pt x="2026" y="373"/>
                </a:moveTo>
                <a:lnTo>
                  <a:pt x="2026" y="373"/>
                </a:lnTo>
                <a:lnTo>
                  <a:pt x="2027" y="371"/>
                </a:lnTo>
                <a:lnTo>
                  <a:pt x="2028" y="371"/>
                </a:lnTo>
                <a:lnTo>
                  <a:pt x="2029" y="371"/>
                </a:lnTo>
                <a:lnTo>
                  <a:pt x="2029" y="372"/>
                </a:lnTo>
                <a:lnTo>
                  <a:pt x="2029" y="373"/>
                </a:lnTo>
                <a:lnTo>
                  <a:pt x="2028" y="373"/>
                </a:lnTo>
                <a:lnTo>
                  <a:pt x="2028" y="375"/>
                </a:lnTo>
                <a:lnTo>
                  <a:pt x="2027" y="375"/>
                </a:lnTo>
                <a:lnTo>
                  <a:pt x="2026" y="373"/>
                </a:lnTo>
                <a:close/>
                <a:moveTo>
                  <a:pt x="2012" y="375"/>
                </a:moveTo>
                <a:lnTo>
                  <a:pt x="2012" y="375"/>
                </a:lnTo>
                <a:lnTo>
                  <a:pt x="2012" y="373"/>
                </a:lnTo>
                <a:lnTo>
                  <a:pt x="2013" y="373"/>
                </a:lnTo>
                <a:lnTo>
                  <a:pt x="2015" y="376"/>
                </a:lnTo>
                <a:lnTo>
                  <a:pt x="2013" y="376"/>
                </a:lnTo>
                <a:lnTo>
                  <a:pt x="2012" y="375"/>
                </a:lnTo>
                <a:close/>
                <a:moveTo>
                  <a:pt x="2035" y="381"/>
                </a:moveTo>
                <a:lnTo>
                  <a:pt x="2035" y="380"/>
                </a:lnTo>
                <a:lnTo>
                  <a:pt x="2037" y="381"/>
                </a:lnTo>
                <a:lnTo>
                  <a:pt x="2038" y="381"/>
                </a:lnTo>
                <a:lnTo>
                  <a:pt x="2039" y="381"/>
                </a:lnTo>
                <a:lnTo>
                  <a:pt x="2039" y="382"/>
                </a:lnTo>
                <a:lnTo>
                  <a:pt x="2038" y="383"/>
                </a:lnTo>
                <a:lnTo>
                  <a:pt x="2038" y="384"/>
                </a:lnTo>
                <a:lnTo>
                  <a:pt x="2038" y="386"/>
                </a:lnTo>
                <a:lnTo>
                  <a:pt x="2037" y="383"/>
                </a:lnTo>
                <a:lnTo>
                  <a:pt x="2037" y="382"/>
                </a:lnTo>
                <a:lnTo>
                  <a:pt x="2035" y="381"/>
                </a:lnTo>
                <a:close/>
                <a:moveTo>
                  <a:pt x="1940" y="435"/>
                </a:moveTo>
                <a:lnTo>
                  <a:pt x="1941" y="435"/>
                </a:lnTo>
                <a:lnTo>
                  <a:pt x="1941" y="437"/>
                </a:lnTo>
                <a:lnTo>
                  <a:pt x="1941" y="436"/>
                </a:lnTo>
                <a:lnTo>
                  <a:pt x="1940" y="436"/>
                </a:lnTo>
                <a:lnTo>
                  <a:pt x="1940" y="435"/>
                </a:lnTo>
                <a:close/>
                <a:moveTo>
                  <a:pt x="2017" y="371"/>
                </a:moveTo>
                <a:lnTo>
                  <a:pt x="2017" y="367"/>
                </a:lnTo>
                <a:lnTo>
                  <a:pt x="2018" y="367"/>
                </a:lnTo>
                <a:lnTo>
                  <a:pt x="2019" y="367"/>
                </a:lnTo>
                <a:lnTo>
                  <a:pt x="2019" y="368"/>
                </a:lnTo>
                <a:lnTo>
                  <a:pt x="2019" y="370"/>
                </a:lnTo>
                <a:lnTo>
                  <a:pt x="2019" y="371"/>
                </a:lnTo>
                <a:lnTo>
                  <a:pt x="2018" y="372"/>
                </a:lnTo>
                <a:lnTo>
                  <a:pt x="2017" y="373"/>
                </a:lnTo>
                <a:lnTo>
                  <a:pt x="2016" y="373"/>
                </a:lnTo>
                <a:lnTo>
                  <a:pt x="2015" y="373"/>
                </a:lnTo>
                <a:lnTo>
                  <a:pt x="2015" y="372"/>
                </a:lnTo>
                <a:lnTo>
                  <a:pt x="2016" y="371"/>
                </a:lnTo>
                <a:lnTo>
                  <a:pt x="2017" y="371"/>
                </a:lnTo>
                <a:close/>
                <a:moveTo>
                  <a:pt x="2830" y="628"/>
                </a:moveTo>
                <a:lnTo>
                  <a:pt x="2830" y="628"/>
                </a:lnTo>
                <a:lnTo>
                  <a:pt x="2831" y="628"/>
                </a:lnTo>
                <a:lnTo>
                  <a:pt x="2831" y="626"/>
                </a:lnTo>
                <a:lnTo>
                  <a:pt x="2831" y="625"/>
                </a:lnTo>
                <a:lnTo>
                  <a:pt x="2832" y="624"/>
                </a:lnTo>
                <a:lnTo>
                  <a:pt x="2832" y="623"/>
                </a:lnTo>
                <a:lnTo>
                  <a:pt x="2832" y="621"/>
                </a:lnTo>
                <a:lnTo>
                  <a:pt x="2832" y="619"/>
                </a:lnTo>
                <a:lnTo>
                  <a:pt x="2832" y="618"/>
                </a:lnTo>
                <a:lnTo>
                  <a:pt x="2832" y="617"/>
                </a:lnTo>
                <a:lnTo>
                  <a:pt x="2832" y="615"/>
                </a:lnTo>
                <a:lnTo>
                  <a:pt x="2835" y="613"/>
                </a:lnTo>
                <a:lnTo>
                  <a:pt x="2835" y="609"/>
                </a:lnTo>
                <a:lnTo>
                  <a:pt x="2836" y="606"/>
                </a:lnTo>
                <a:lnTo>
                  <a:pt x="2837" y="602"/>
                </a:lnTo>
                <a:lnTo>
                  <a:pt x="2837" y="598"/>
                </a:lnTo>
                <a:lnTo>
                  <a:pt x="2837" y="597"/>
                </a:lnTo>
                <a:lnTo>
                  <a:pt x="2837" y="596"/>
                </a:lnTo>
                <a:lnTo>
                  <a:pt x="2837" y="594"/>
                </a:lnTo>
                <a:lnTo>
                  <a:pt x="2837" y="592"/>
                </a:lnTo>
                <a:lnTo>
                  <a:pt x="2837" y="591"/>
                </a:lnTo>
                <a:lnTo>
                  <a:pt x="2832" y="586"/>
                </a:lnTo>
                <a:lnTo>
                  <a:pt x="2831" y="585"/>
                </a:lnTo>
                <a:lnTo>
                  <a:pt x="2830" y="583"/>
                </a:lnTo>
                <a:lnTo>
                  <a:pt x="2829" y="583"/>
                </a:lnTo>
                <a:lnTo>
                  <a:pt x="2811" y="571"/>
                </a:lnTo>
                <a:lnTo>
                  <a:pt x="2783" y="558"/>
                </a:lnTo>
                <a:lnTo>
                  <a:pt x="2781" y="556"/>
                </a:lnTo>
                <a:lnTo>
                  <a:pt x="2780" y="556"/>
                </a:lnTo>
                <a:lnTo>
                  <a:pt x="2778" y="556"/>
                </a:lnTo>
                <a:lnTo>
                  <a:pt x="2777" y="558"/>
                </a:lnTo>
                <a:lnTo>
                  <a:pt x="2771" y="558"/>
                </a:lnTo>
                <a:lnTo>
                  <a:pt x="2770" y="558"/>
                </a:lnTo>
                <a:lnTo>
                  <a:pt x="2768" y="559"/>
                </a:lnTo>
                <a:lnTo>
                  <a:pt x="2767" y="558"/>
                </a:lnTo>
                <a:lnTo>
                  <a:pt x="2765" y="555"/>
                </a:lnTo>
                <a:lnTo>
                  <a:pt x="2765" y="556"/>
                </a:lnTo>
                <a:lnTo>
                  <a:pt x="2764" y="556"/>
                </a:lnTo>
                <a:lnTo>
                  <a:pt x="2762" y="558"/>
                </a:lnTo>
                <a:lnTo>
                  <a:pt x="2761" y="558"/>
                </a:lnTo>
                <a:lnTo>
                  <a:pt x="2760" y="558"/>
                </a:lnTo>
                <a:lnTo>
                  <a:pt x="2757" y="558"/>
                </a:lnTo>
                <a:lnTo>
                  <a:pt x="2756" y="558"/>
                </a:lnTo>
                <a:lnTo>
                  <a:pt x="2756" y="559"/>
                </a:lnTo>
                <a:lnTo>
                  <a:pt x="2756" y="560"/>
                </a:lnTo>
                <a:lnTo>
                  <a:pt x="2756" y="561"/>
                </a:lnTo>
                <a:lnTo>
                  <a:pt x="2756" y="563"/>
                </a:lnTo>
                <a:lnTo>
                  <a:pt x="2755" y="563"/>
                </a:lnTo>
                <a:lnTo>
                  <a:pt x="2755" y="564"/>
                </a:lnTo>
                <a:lnTo>
                  <a:pt x="2754" y="564"/>
                </a:lnTo>
                <a:lnTo>
                  <a:pt x="2754" y="565"/>
                </a:lnTo>
                <a:lnTo>
                  <a:pt x="2752" y="566"/>
                </a:lnTo>
                <a:lnTo>
                  <a:pt x="2751" y="567"/>
                </a:lnTo>
                <a:lnTo>
                  <a:pt x="2750" y="569"/>
                </a:lnTo>
                <a:lnTo>
                  <a:pt x="2750" y="570"/>
                </a:lnTo>
                <a:lnTo>
                  <a:pt x="2750" y="571"/>
                </a:lnTo>
                <a:lnTo>
                  <a:pt x="2749" y="570"/>
                </a:lnTo>
                <a:lnTo>
                  <a:pt x="2746" y="577"/>
                </a:lnTo>
                <a:lnTo>
                  <a:pt x="2743" y="577"/>
                </a:lnTo>
                <a:lnTo>
                  <a:pt x="2741" y="577"/>
                </a:lnTo>
                <a:lnTo>
                  <a:pt x="2740" y="578"/>
                </a:lnTo>
                <a:lnTo>
                  <a:pt x="2738" y="580"/>
                </a:lnTo>
                <a:lnTo>
                  <a:pt x="2736" y="580"/>
                </a:lnTo>
                <a:lnTo>
                  <a:pt x="2736" y="581"/>
                </a:lnTo>
                <a:lnTo>
                  <a:pt x="2736" y="583"/>
                </a:lnTo>
                <a:lnTo>
                  <a:pt x="2734" y="583"/>
                </a:lnTo>
                <a:lnTo>
                  <a:pt x="2734" y="581"/>
                </a:lnTo>
                <a:lnTo>
                  <a:pt x="2732" y="580"/>
                </a:lnTo>
                <a:lnTo>
                  <a:pt x="2728" y="583"/>
                </a:lnTo>
                <a:lnTo>
                  <a:pt x="2725" y="583"/>
                </a:lnTo>
                <a:lnTo>
                  <a:pt x="2725" y="582"/>
                </a:lnTo>
                <a:lnTo>
                  <a:pt x="2724" y="582"/>
                </a:lnTo>
                <a:lnTo>
                  <a:pt x="2723" y="581"/>
                </a:lnTo>
                <a:lnTo>
                  <a:pt x="2722" y="580"/>
                </a:lnTo>
                <a:lnTo>
                  <a:pt x="2722" y="577"/>
                </a:lnTo>
                <a:lnTo>
                  <a:pt x="2718" y="583"/>
                </a:lnTo>
                <a:lnTo>
                  <a:pt x="2718" y="585"/>
                </a:lnTo>
                <a:lnTo>
                  <a:pt x="2718" y="587"/>
                </a:lnTo>
                <a:lnTo>
                  <a:pt x="2719" y="588"/>
                </a:lnTo>
                <a:lnTo>
                  <a:pt x="2719" y="590"/>
                </a:lnTo>
                <a:lnTo>
                  <a:pt x="2695" y="590"/>
                </a:lnTo>
                <a:lnTo>
                  <a:pt x="2693" y="590"/>
                </a:lnTo>
                <a:lnTo>
                  <a:pt x="2691" y="590"/>
                </a:lnTo>
                <a:lnTo>
                  <a:pt x="2690" y="588"/>
                </a:lnTo>
                <a:lnTo>
                  <a:pt x="2689" y="588"/>
                </a:lnTo>
                <a:lnTo>
                  <a:pt x="2686" y="587"/>
                </a:lnTo>
                <a:lnTo>
                  <a:pt x="2685" y="587"/>
                </a:lnTo>
                <a:lnTo>
                  <a:pt x="2684" y="586"/>
                </a:lnTo>
                <a:lnTo>
                  <a:pt x="2682" y="586"/>
                </a:lnTo>
                <a:lnTo>
                  <a:pt x="2679" y="586"/>
                </a:lnTo>
                <a:lnTo>
                  <a:pt x="2676" y="583"/>
                </a:lnTo>
                <a:lnTo>
                  <a:pt x="2663" y="581"/>
                </a:lnTo>
                <a:lnTo>
                  <a:pt x="2661" y="580"/>
                </a:lnTo>
                <a:lnTo>
                  <a:pt x="2660" y="580"/>
                </a:lnTo>
                <a:lnTo>
                  <a:pt x="2658" y="580"/>
                </a:lnTo>
                <a:lnTo>
                  <a:pt x="2657" y="580"/>
                </a:lnTo>
                <a:lnTo>
                  <a:pt x="2654" y="580"/>
                </a:lnTo>
                <a:lnTo>
                  <a:pt x="2626" y="567"/>
                </a:lnTo>
                <a:lnTo>
                  <a:pt x="2623" y="567"/>
                </a:lnTo>
                <a:lnTo>
                  <a:pt x="2622" y="567"/>
                </a:lnTo>
                <a:lnTo>
                  <a:pt x="2621" y="566"/>
                </a:lnTo>
                <a:lnTo>
                  <a:pt x="2618" y="566"/>
                </a:lnTo>
                <a:lnTo>
                  <a:pt x="2617" y="565"/>
                </a:lnTo>
                <a:lnTo>
                  <a:pt x="2616" y="565"/>
                </a:lnTo>
                <a:lnTo>
                  <a:pt x="2615" y="564"/>
                </a:lnTo>
                <a:lnTo>
                  <a:pt x="2613" y="564"/>
                </a:lnTo>
                <a:lnTo>
                  <a:pt x="2613" y="563"/>
                </a:lnTo>
                <a:lnTo>
                  <a:pt x="2611" y="561"/>
                </a:lnTo>
                <a:lnTo>
                  <a:pt x="2611" y="560"/>
                </a:lnTo>
                <a:lnTo>
                  <a:pt x="2610" y="560"/>
                </a:lnTo>
                <a:lnTo>
                  <a:pt x="2609" y="559"/>
                </a:lnTo>
                <a:lnTo>
                  <a:pt x="2607" y="558"/>
                </a:lnTo>
                <a:lnTo>
                  <a:pt x="2601" y="551"/>
                </a:lnTo>
                <a:lnTo>
                  <a:pt x="2599" y="549"/>
                </a:lnTo>
                <a:lnTo>
                  <a:pt x="2597" y="545"/>
                </a:lnTo>
                <a:lnTo>
                  <a:pt x="2595" y="544"/>
                </a:lnTo>
                <a:lnTo>
                  <a:pt x="2595" y="542"/>
                </a:lnTo>
                <a:lnTo>
                  <a:pt x="2590" y="533"/>
                </a:lnTo>
                <a:lnTo>
                  <a:pt x="2590" y="516"/>
                </a:lnTo>
                <a:lnTo>
                  <a:pt x="2590" y="515"/>
                </a:lnTo>
                <a:lnTo>
                  <a:pt x="2589" y="513"/>
                </a:lnTo>
                <a:lnTo>
                  <a:pt x="2589" y="512"/>
                </a:lnTo>
                <a:lnTo>
                  <a:pt x="2590" y="512"/>
                </a:lnTo>
                <a:lnTo>
                  <a:pt x="2590" y="511"/>
                </a:lnTo>
                <a:lnTo>
                  <a:pt x="2590" y="510"/>
                </a:lnTo>
                <a:lnTo>
                  <a:pt x="2590" y="502"/>
                </a:lnTo>
                <a:lnTo>
                  <a:pt x="2590" y="500"/>
                </a:lnTo>
                <a:lnTo>
                  <a:pt x="2590" y="497"/>
                </a:lnTo>
                <a:lnTo>
                  <a:pt x="2591" y="492"/>
                </a:lnTo>
                <a:lnTo>
                  <a:pt x="2591" y="491"/>
                </a:lnTo>
                <a:lnTo>
                  <a:pt x="2591" y="489"/>
                </a:lnTo>
                <a:lnTo>
                  <a:pt x="2593" y="486"/>
                </a:lnTo>
                <a:lnTo>
                  <a:pt x="2594" y="485"/>
                </a:lnTo>
                <a:lnTo>
                  <a:pt x="2595" y="485"/>
                </a:lnTo>
                <a:lnTo>
                  <a:pt x="2596" y="484"/>
                </a:lnTo>
                <a:lnTo>
                  <a:pt x="2599" y="484"/>
                </a:lnTo>
                <a:lnTo>
                  <a:pt x="2601" y="484"/>
                </a:lnTo>
                <a:lnTo>
                  <a:pt x="2602" y="484"/>
                </a:lnTo>
                <a:lnTo>
                  <a:pt x="2607" y="489"/>
                </a:lnTo>
                <a:lnTo>
                  <a:pt x="2609" y="490"/>
                </a:lnTo>
                <a:lnTo>
                  <a:pt x="2610" y="492"/>
                </a:lnTo>
                <a:lnTo>
                  <a:pt x="2612" y="494"/>
                </a:lnTo>
                <a:lnTo>
                  <a:pt x="2613" y="496"/>
                </a:lnTo>
                <a:lnTo>
                  <a:pt x="2613" y="500"/>
                </a:lnTo>
                <a:lnTo>
                  <a:pt x="2622" y="522"/>
                </a:lnTo>
                <a:lnTo>
                  <a:pt x="2623" y="522"/>
                </a:lnTo>
                <a:lnTo>
                  <a:pt x="2626" y="524"/>
                </a:lnTo>
                <a:lnTo>
                  <a:pt x="2627" y="527"/>
                </a:lnTo>
                <a:lnTo>
                  <a:pt x="2629" y="528"/>
                </a:lnTo>
                <a:lnTo>
                  <a:pt x="2632" y="531"/>
                </a:lnTo>
                <a:lnTo>
                  <a:pt x="2634" y="531"/>
                </a:lnTo>
                <a:lnTo>
                  <a:pt x="2638" y="532"/>
                </a:lnTo>
                <a:lnTo>
                  <a:pt x="2641" y="533"/>
                </a:lnTo>
                <a:lnTo>
                  <a:pt x="2642" y="534"/>
                </a:lnTo>
                <a:lnTo>
                  <a:pt x="2643" y="535"/>
                </a:lnTo>
                <a:lnTo>
                  <a:pt x="2644" y="537"/>
                </a:lnTo>
                <a:lnTo>
                  <a:pt x="2645" y="538"/>
                </a:lnTo>
                <a:lnTo>
                  <a:pt x="2645" y="539"/>
                </a:lnTo>
                <a:lnTo>
                  <a:pt x="2652" y="538"/>
                </a:lnTo>
                <a:lnTo>
                  <a:pt x="2652" y="542"/>
                </a:lnTo>
                <a:lnTo>
                  <a:pt x="2653" y="542"/>
                </a:lnTo>
                <a:lnTo>
                  <a:pt x="2653" y="543"/>
                </a:lnTo>
                <a:lnTo>
                  <a:pt x="2652" y="544"/>
                </a:lnTo>
                <a:lnTo>
                  <a:pt x="2653" y="545"/>
                </a:lnTo>
                <a:lnTo>
                  <a:pt x="2654" y="547"/>
                </a:lnTo>
                <a:lnTo>
                  <a:pt x="2657" y="548"/>
                </a:lnTo>
                <a:lnTo>
                  <a:pt x="2660" y="542"/>
                </a:lnTo>
                <a:lnTo>
                  <a:pt x="2660" y="538"/>
                </a:lnTo>
                <a:lnTo>
                  <a:pt x="2661" y="537"/>
                </a:lnTo>
                <a:lnTo>
                  <a:pt x="2663" y="535"/>
                </a:lnTo>
                <a:lnTo>
                  <a:pt x="2664" y="535"/>
                </a:lnTo>
                <a:lnTo>
                  <a:pt x="2669" y="533"/>
                </a:lnTo>
                <a:lnTo>
                  <a:pt x="2675" y="524"/>
                </a:lnTo>
                <a:lnTo>
                  <a:pt x="2676" y="510"/>
                </a:lnTo>
                <a:lnTo>
                  <a:pt x="2676" y="492"/>
                </a:lnTo>
                <a:lnTo>
                  <a:pt x="2687" y="492"/>
                </a:lnTo>
                <a:lnTo>
                  <a:pt x="2687" y="494"/>
                </a:lnTo>
                <a:lnTo>
                  <a:pt x="2701" y="490"/>
                </a:lnTo>
                <a:lnTo>
                  <a:pt x="2702" y="490"/>
                </a:lnTo>
                <a:lnTo>
                  <a:pt x="2703" y="490"/>
                </a:lnTo>
                <a:lnTo>
                  <a:pt x="2704" y="489"/>
                </a:lnTo>
                <a:lnTo>
                  <a:pt x="2706" y="489"/>
                </a:lnTo>
                <a:lnTo>
                  <a:pt x="2709" y="489"/>
                </a:lnTo>
                <a:lnTo>
                  <a:pt x="2730" y="468"/>
                </a:lnTo>
                <a:lnTo>
                  <a:pt x="2738" y="458"/>
                </a:lnTo>
                <a:lnTo>
                  <a:pt x="2739" y="457"/>
                </a:lnTo>
                <a:lnTo>
                  <a:pt x="2740" y="454"/>
                </a:lnTo>
                <a:lnTo>
                  <a:pt x="2740" y="453"/>
                </a:lnTo>
                <a:lnTo>
                  <a:pt x="2740" y="452"/>
                </a:lnTo>
                <a:lnTo>
                  <a:pt x="2740" y="450"/>
                </a:lnTo>
                <a:lnTo>
                  <a:pt x="2740" y="448"/>
                </a:lnTo>
                <a:lnTo>
                  <a:pt x="2740" y="447"/>
                </a:lnTo>
                <a:lnTo>
                  <a:pt x="2740" y="446"/>
                </a:lnTo>
                <a:lnTo>
                  <a:pt x="2741" y="446"/>
                </a:lnTo>
                <a:lnTo>
                  <a:pt x="2743" y="445"/>
                </a:lnTo>
                <a:lnTo>
                  <a:pt x="2744" y="442"/>
                </a:lnTo>
                <a:lnTo>
                  <a:pt x="2744" y="441"/>
                </a:lnTo>
                <a:lnTo>
                  <a:pt x="2745" y="440"/>
                </a:lnTo>
                <a:lnTo>
                  <a:pt x="2746" y="437"/>
                </a:lnTo>
                <a:lnTo>
                  <a:pt x="2748" y="435"/>
                </a:lnTo>
                <a:lnTo>
                  <a:pt x="2749" y="432"/>
                </a:lnTo>
                <a:lnTo>
                  <a:pt x="2746" y="432"/>
                </a:lnTo>
                <a:lnTo>
                  <a:pt x="2746" y="431"/>
                </a:lnTo>
                <a:lnTo>
                  <a:pt x="2745" y="431"/>
                </a:lnTo>
                <a:lnTo>
                  <a:pt x="2745" y="430"/>
                </a:lnTo>
                <a:lnTo>
                  <a:pt x="2746" y="430"/>
                </a:lnTo>
                <a:lnTo>
                  <a:pt x="2748" y="429"/>
                </a:lnTo>
                <a:lnTo>
                  <a:pt x="2750" y="426"/>
                </a:lnTo>
                <a:lnTo>
                  <a:pt x="2751" y="425"/>
                </a:lnTo>
                <a:lnTo>
                  <a:pt x="2752" y="423"/>
                </a:lnTo>
                <a:lnTo>
                  <a:pt x="2754" y="421"/>
                </a:lnTo>
                <a:lnTo>
                  <a:pt x="2754" y="420"/>
                </a:lnTo>
                <a:lnTo>
                  <a:pt x="2755" y="419"/>
                </a:lnTo>
                <a:lnTo>
                  <a:pt x="2756" y="411"/>
                </a:lnTo>
                <a:lnTo>
                  <a:pt x="2756" y="409"/>
                </a:lnTo>
                <a:lnTo>
                  <a:pt x="2756" y="408"/>
                </a:lnTo>
                <a:lnTo>
                  <a:pt x="2756" y="407"/>
                </a:lnTo>
                <a:lnTo>
                  <a:pt x="2756" y="405"/>
                </a:lnTo>
                <a:lnTo>
                  <a:pt x="2757" y="404"/>
                </a:lnTo>
                <a:lnTo>
                  <a:pt x="2759" y="403"/>
                </a:lnTo>
                <a:lnTo>
                  <a:pt x="2757" y="403"/>
                </a:lnTo>
                <a:lnTo>
                  <a:pt x="2757" y="402"/>
                </a:lnTo>
                <a:lnTo>
                  <a:pt x="2759" y="402"/>
                </a:lnTo>
                <a:lnTo>
                  <a:pt x="2761" y="361"/>
                </a:lnTo>
                <a:lnTo>
                  <a:pt x="2756" y="341"/>
                </a:lnTo>
                <a:lnTo>
                  <a:pt x="2749" y="332"/>
                </a:lnTo>
                <a:lnTo>
                  <a:pt x="2745" y="330"/>
                </a:lnTo>
                <a:lnTo>
                  <a:pt x="2743" y="330"/>
                </a:lnTo>
                <a:lnTo>
                  <a:pt x="2740" y="329"/>
                </a:lnTo>
                <a:lnTo>
                  <a:pt x="2738" y="329"/>
                </a:lnTo>
                <a:lnTo>
                  <a:pt x="2735" y="328"/>
                </a:lnTo>
                <a:lnTo>
                  <a:pt x="2733" y="328"/>
                </a:lnTo>
                <a:lnTo>
                  <a:pt x="2732" y="328"/>
                </a:lnTo>
                <a:lnTo>
                  <a:pt x="2730" y="328"/>
                </a:lnTo>
                <a:lnTo>
                  <a:pt x="2725" y="328"/>
                </a:lnTo>
                <a:lnTo>
                  <a:pt x="2723" y="329"/>
                </a:lnTo>
                <a:lnTo>
                  <a:pt x="2720" y="329"/>
                </a:lnTo>
                <a:lnTo>
                  <a:pt x="2718" y="329"/>
                </a:lnTo>
                <a:lnTo>
                  <a:pt x="2716" y="330"/>
                </a:lnTo>
                <a:lnTo>
                  <a:pt x="2706" y="332"/>
                </a:lnTo>
                <a:lnTo>
                  <a:pt x="2703" y="332"/>
                </a:lnTo>
                <a:lnTo>
                  <a:pt x="2698" y="334"/>
                </a:lnTo>
                <a:lnTo>
                  <a:pt x="2695" y="337"/>
                </a:lnTo>
                <a:lnTo>
                  <a:pt x="2691" y="338"/>
                </a:lnTo>
                <a:lnTo>
                  <a:pt x="2689" y="340"/>
                </a:lnTo>
                <a:lnTo>
                  <a:pt x="2687" y="337"/>
                </a:lnTo>
                <a:lnTo>
                  <a:pt x="2687" y="335"/>
                </a:lnTo>
                <a:lnTo>
                  <a:pt x="2689" y="333"/>
                </a:lnTo>
                <a:lnTo>
                  <a:pt x="2689" y="332"/>
                </a:lnTo>
                <a:lnTo>
                  <a:pt x="2689" y="330"/>
                </a:lnTo>
                <a:lnTo>
                  <a:pt x="2693" y="316"/>
                </a:lnTo>
                <a:lnTo>
                  <a:pt x="2695" y="303"/>
                </a:lnTo>
                <a:lnTo>
                  <a:pt x="2697" y="302"/>
                </a:lnTo>
                <a:lnTo>
                  <a:pt x="2701" y="282"/>
                </a:lnTo>
                <a:lnTo>
                  <a:pt x="2702" y="280"/>
                </a:lnTo>
                <a:lnTo>
                  <a:pt x="2703" y="278"/>
                </a:lnTo>
                <a:lnTo>
                  <a:pt x="2704" y="275"/>
                </a:lnTo>
                <a:lnTo>
                  <a:pt x="2704" y="273"/>
                </a:lnTo>
                <a:lnTo>
                  <a:pt x="2706" y="270"/>
                </a:lnTo>
                <a:lnTo>
                  <a:pt x="2706" y="268"/>
                </a:lnTo>
                <a:lnTo>
                  <a:pt x="2706" y="265"/>
                </a:lnTo>
                <a:lnTo>
                  <a:pt x="2706" y="263"/>
                </a:lnTo>
                <a:lnTo>
                  <a:pt x="2706" y="262"/>
                </a:lnTo>
                <a:lnTo>
                  <a:pt x="2704" y="259"/>
                </a:lnTo>
                <a:lnTo>
                  <a:pt x="2704" y="257"/>
                </a:lnTo>
                <a:lnTo>
                  <a:pt x="2703" y="254"/>
                </a:lnTo>
                <a:lnTo>
                  <a:pt x="2702" y="250"/>
                </a:lnTo>
                <a:lnTo>
                  <a:pt x="2700" y="247"/>
                </a:lnTo>
                <a:lnTo>
                  <a:pt x="2697" y="244"/>
                </a:lnTo>
                <a:lnTo>
                  <a:pt x="2696" y="243"/>
                </a:lnTo>
                <a:lnTo>
                  <a:pt x="2693" y="243"/>
                </a:lnTo>
                <a:lnTo>
                  <a:pt x="2692" y="242"/>
                </a:lnTo>
                <a:lnTo>
                  <a:pt x="2691" y="241"/>
                </a:lnTo>
                <a:lnTo>
                  <a:pt x="2690" y="241"/>
                </a:lnTo>
                <a:lnTo>
                  <a:pt x="2689" y="241"/>
                </a:lnTo>
                <a:lnTo>
                  <a:pt x="2687" y="241"/>
                </a:lnTo>
                <a:lnTo>
                  <a:pt x="2685" y="241"/>
                </a:lnTo>
                <a:lnTo>
                  <a:pt x="2682" y="242"/>
                </a:lnTo>
                <a:lnTo>
                  <a:pt x="2680" y="242"/>
                </a:lnTo>
                <a:lnTo>
                  <a:pt x="2677" y="243"/>
                </a:lnTo>
                <a:lnTo>
                  <a:pt x="2676" y="243"/>
                </a:lnTo>
                <a:lnTo>
                  <a:pt x="2674" y="244"/>
                </a:lnTo>
                <a:lnTo>
                  <a:pt x="2673" y="244"/>
                </a:lnTo>
                <a:lnTo>
                  <a:pt x="2671" y="244"/>
                </a:lnTo>
                <a:lnTo>
                  <a:pt x="2670" y="244"/>
                </a:lnTo>
                <a:lnTo>
                  <a:pt x="2669" y="247"/>
                </a:lnTo>
                <a:lnTo>
                  <a:pt x="2666" y="249"/>
                </a:lnTo>
                <a:lnTo>
                  <a:pt x="2665" y="250"/>
                </a:lnTo>
                <a:lnTo>
                  <a:pt x="2665" y="252"/>
                </a:lnTo>
                <a:lnTo>
                  <a:pt x="2665" y="254"/>
                </a:lnTo>
                <a:lnTo>
                  <a:pt x="2664" y="257"/>
                </a:lnTo>
                <a:lnTo>
                  <a:pt x="2663" y="259"/>
                </a:lnTo>
                <a:lnTo>
                  <a:pt x="2657" y="273"/>
                </a:lnTo>
                <a:lnTo>
                  <a:pt x="2650" y="295"/>
                </a:lnTo>
                <a:lnTo>
                  <a:pt x="2650" y="296"/>
                </a:lnTo>
                <a:lnTo>
                  <a:pt x="2649" y="300"/>
                </a:lnTo>
                <a:lnTo>
                  <a:pt x="2649" y="302"/>
                </a:lnTo>
                <a:lnTo>
                  <a:pt x="2648" y="306"/>
                </a:lnTo>
                <a:lnTo>
                  <a:pt x="2642" y="325"/>
                </a:lnTo>
                <a:lnTo>
                  <a:pt x="2643" y="325"/>
                </a:lnTo>
                <a:lnTo>
                  <a:pt x="2644" y="325"/>
                </a:lnTo>
                <a:lnTo>
                  <a:pt x="2644" y="327"/>
                </a:lnTo>
                <a:lnTo>
                  <a:pt x="2643" y="327"/>
                </a:lnTo>
                <a:lnTo>
                  <a:pt x="2643" y="328"/>
                </a:lnTo>
                <a:lnTo>
                  <a:pt x="2642" y="328"/>
                </a:lnTo>
                <a:lnTo>
                  <a:pt x="2639" y="338"/>
                </a:lnTo>
                <a:lnTo>
                  <a:pt x="2639" y="339"/>
                </a:lnTo>
                <a:lnTo>
                  <a:pt x="2639" y="341"/>
                </a:lnTo>
                <a:lnTo>
                  <a:pt x="2639" y="343"/>
                </a:lnTo>
                <a:lnTo>
                  <a:pt x="2639" y="344"/>
                </a:lnTo>
                <a:lnTo>
                  <a:pt x="2639" y="345"/>
                </a:lnTo>
                <a:lnTo>
                  <a:pt x="2638" y="346"/>
                </a:lnTo>
                <a:lnTo>
                  <a:pt x="2638" y="348"/>
                </a:lnTo>
                <a:lnTo>
                  <a:pt x="2636" y="367"/>
                </a:lnTo>
                <a:lnTo>
                  <a:pt x="2634" y="367"/>
                </a:lnTo>
                <a:lnTo>
                  <a:pt x="2634" y="368"/>
                </a:lnTo>
                <a:lnTo>
                  <a:pt x="2633" y="370"/>
                </a:lnTo>
                <a:lnTo>
                  <a:pt x="2633" y="371"/>
                </a:lnTo>
                <a:lnTo>
                  <a:pt x="2633" y="376"/>
                </a:lnTo>
                <a:lnTo>
                  <a:pt x="2632" y="377"/>
                </a:lnTo>
                <a:lnTo>
                  <a:pt x="2632" y="380"/>
                </a:lnTo>
                <a:lnTo>
                  <a:pt x="2632" y="383"/>
                </a:lnTo>
                <a:lnTo>
                  <a:pt x="2632" y="386"/>
                </a:lnTo>
                <a:lnTo>
                  <a:pt x="2631" y="386"/>
                </a:lnTo>
                <a:lnTo>
                  <a:pt x="2629" y="388"/>
                </a:lnTo>
                <a:lnTo>
                  <a:pt x="2629" y="389"/>
                </a:lnTo>
                <a:lnTo>
                  <a:pt x="2629" y="392"/>
                </a:lnTo>
                <a:lnTo>
                  <a:pt x="2597" y="421"/>
                </a:lnTo>
                <a:lnTo>
                  <a:pt x="2597" y="424"/>
                </a:lnTo>
                <a:lnTo>
                  <a:pt x="2590" y="429"/>
                </a:lnTo>
                <a:lnTo>
                  <a:pt x="2588" y="430"/>
                </a:lnTo>
                <a:lnTo>
                  <a:pt x="2585" y="431"/>
                </a:lnTo>
                <a:lnTo>
                  <a:pt x="2583" y="432"/>
                </a:lnTo>
                <a:lnTo>
                  <a:pt x="2580" y="432"/>
                </a:lnTo>
                <a:lnTo>
                  <a:pt x="2579" y="432"/>
                </a:lnTo>
                <a:lnTo>
                  <a:pt x="2578" y="434"/>
                </a:lnTo>
                <a:lnTo>
                  <a:pt x="2578" y="435"/>
                </a:lnTo>
                <a:lnTo>
                  <a:pt x="2575" y="435"/>
                </a:lnTo>
                <a:lnTo>
                  <a:pt x="2573" y="435"/>
                </a:lnTo>
                <a:lnTo>
                  <a:pt x="2572" y="436"/>
                </a:lnTo>
                <a:lnTo>
                  <a:pt x="2570" y="437"/>
                </a:lnTo>
                <a:lnTo>
                  <a:pt x="2554" y="454"/>
                </a:lnTo>
                <a:lnTo>
                  <a:pt x="2550" y="463"/>
                </a:lnTo>
                <a:lnTo>
                  <a:pt x="2548" y="464"/>
                </a:lnTo>
                <a:lnTo>
                  <a:pt x="2547" y="467"/>
                </a:lnTo>
                <a:lnTo>
                  <a:pt x="2546" y="469"/>
                </a:lnTo>
                <a:lnTo>
                  <a:pt x="2546" y="472"/>
                </a:lnTo>
                <a:lnTo>
                  <a:pt x="2546" y="473"/>
                </a:lnTo>
                <a:lnTo>
                  <a:pt x="2546" y="477"/>
                </a:lnTo>
                <a:lnTo>
                  <a:pt x="2543" y="483"/>
                </a:lnTo>
                <a:lnTo>
                  <a:pt x="2541" y="484"/>
                </a:lnTo>
                <a:lnTo>
                  <a:pt x="2540" y="486"/>
                </a:lnTo>
                <a:lnTo>
                  <a:pt x="2538" y="488"/>
                </a:lnTo>
                <a:lnTo>
                  <a:pt x="2537" y="489"/>
                </a:lnTo>
                <a:lnTo>
                  <a:pt x="2536" y="490"/>
                </a:lnTo>
                <a:lnTo>
                  <a:pt x="2535" y="491"/>
                </a:lnTo>
                <a:lnTo>
                  <a:pt x="2534" y="492"/>
                </a:lnTo>
                <a:lnTo>
                  <a:pt x="2534" y="494"/>
                </a:lnTo>
                <a:lnTo>
                  <a:pt x="2525" y="502"/>
                </a:lnTo>
                <a:lnTo>
                  <a:pt x="2525" y="504"/>
                </a:lnTo>
                <a:lnTo>
                  <a:pt x="2522" y="504"/>
                </a:lnTo>
                <a:lnTo>
                  <a:pt x="2521" y="508"/>
                </a:lnTo>
                <a:lnTo>
                  <a:pt x="2521" y="510"/>
                </a:lnTo>
                <a:lnTo>
                  <a:pt x="2519" y="510"/>
                </a:lnTo>
                <a:lnTo>
                  <a:pt x="2513" y="518"/>
                </a:lnTo>
                <a:lnTo>
                  <a:pt x="2504" y="526"/>
                </a:lnTo>
                <a:lnTo>
                  <a:pt x="2492" y="542"/>
                </a:lnTo>
                <a:lnTo>
                  <a:pt x="2490" y="542"/>
                </a:lnTo>
                <a:lnTo>
                  <a:pt x="2490" y="543"/>
                </a:lnTo>
                <a:lnTo>
                  <a:pt x="2490" y="544"/>
                </a:lnTo>
                <a:lnTo>
                  <a:pt x="2489" y="544"/>
                </a:lnTo>
                <a:lnTo>
                  <a:pt x="2489" y="545"/>
                </a:lnTo>
                <a:lnTo>
                  <a:pt x="2489" y="544"/>
                </a:lnTo>
                <a:lnTo>
                  <a:pt x="2488" y="544"/>
                </a:lnTo>
                <a:lnTo>
                  <a:pt x="2487" y="544"/>
                </a:lnTo>
                <a:lnTo>
                  <a:pt x="2486" y="544"/>
                </a:lnTo>
                <a:lnTo>
                  <a:pt x="2488" y="542"/>
                </a:lnTo>
                <a:lnTo>
                  <a:pt x="2488" y="473"/>
                </a:lnTo>
                <a:lnTo>
                  <a:pt x="2489" y="470"/>
                </a:lnTo>
                <a:lnTo>
                  <a:pt x="2489" y="469"/>
                </a:lnTo>
                <a:lnTo>
                  <a:pt x="2489" y="468"/>
                </a:lnTo>
                <a:lnTo>
                  <a:pt x="2489" y="467"/>
                </a:lnTo>
                <a:lnTo>
                  <a:pt x="2490" y="466"/>
                </a:lnTo>
                <a:lnTo>
                  <a:pt x="2490" y="463"/>
                </a:lnTo>
                <a:lnTo>
                  <a:pt x="2495" y="458"/>
                </a:lnTo>
                <a:lnTo>
                  <a:pt x="2500" y="454"/>
                </a:lnTo>
                <a:lnTo>
                  <a:pt x="2503" y="454"/>
                </a:lnTo>
                <a:lnTo>
                  <a:pt x="2504" y="453"/>
                </a:lnTo>
                <a:lnTo>
                  <a:pt x="2506" y="452"/>
                </a:lnTo>
                <a:lnTo>
                  <a:pt x="2509" y="451"/>
                </a:lnTo>
                <a:lnTo>
                  <a:pt x="2519" y="443"/>
                </a:lnTo>
                <a:lnTo>
                  <a:pt x="2522" y="438"/>
                </a:lnTo>
                <a:lnTo>
                  <a:pt x="2531" y="426"/>
                </a:lnTo>
                <a:lnTo>
                  <a:pt x="2537" y="413"/>
                </a:lnTo>
                <a:lnTo>
                  <a:pt x="2540" y="411"/>
                </a:lnTo>
                <a:lnTo>
                  <a:pt x="2540" y="407"/>
                </a:lnTo>
                <a:lnTo>
                  <a:pt x="2540" y="405"/>
                </a:lnTo>
                <a:lnTo>
                  <a:pt x="2540" y="403"/>
                </a:lnTo>
                <a:lnTo>
                  <a:pt x="2538" y="399"/>
                </a:lnTo>
                <a:lnTo>
                  <a:pt x="2538" y="397"/>
                </a:lnTo>
                <a:lnTo>
                  <a:pt x="2537" y="395"/>
                </a:lnTo>
                <a:lnTo>
                  <a:pt x="2536" y="393"/>
                </a:lnTo>
                <a:lnTo>
                  <a:pt x="2536" y="391"/>
                </a:lnTo>
                <a:lnTo>
                  <a:pt x="2535" y="388"/>
                </a:lnTo>
                <a:lnTo>
                  <a:pt x="2535" y="386"/>
                </a:lnTo>
                <a:lnTo>
                  <a:pt x="2534" y="386"/>
                </a:lnTo>
                <a:lnTo>
                  <a:pt x="2534" y="376"/>
                </a:lnTo>
                <a:lnTo>
                  <a:pt x="2531" y="376"/>
                </a:lnTo>
                <a:lnTo>
                  <a:pt x="2531" y="373"/>
                </a:lnTo>
                <a:lnTo>
                  <a:pt x="2531" y="371"/>
                </a:lnTo>
                <a:lnTo>
                  <a:pt x="2531" y="368"/>
                </a:lnTo>
                <a:lnTo>
                  <a:pt x="2531" y="367"/>
                </a:lnTo>
                <a:lnTo>
                  <a:pt x="2531" y="365"/>
                </a:lnTo>
                <a:lnTo>
                  <a:pt x="2530" y="364"/>
                </a:lnTo>
                <a:lnTo>
                  <a:pt x="2530" y="362"/>
                </a:lnTo>
                <a:lnTo>
                  <a:pt x="2529" y="361"/>
                </a:lnTo>
                <a:lnTo>
                  <a:pt x="2529" y="303"/>
                </a:lnTo>
                <a:lnTo>
                  <a:pt x="2529" y="302"/>
                </a:lnTo>
                <a:lnTo>
                  <a:pt x="2529" y="301"/>
                </a:lnTo>
                <a:lnTo>
                  <a:pt x="2527" y="301"/>
                </a:lnTo>
                <a:lnTo>
                  <a:pt x="2527" y="300"/>
                </a:lnTo>
                <a:lnTo>
                  <a:pt x="2527" y="301"/>
                </a:lnTo>
                <a:lnTo>
                  <a:pt x="2527" y="297"/>
                </a:lnTo>
                <a:lnTo>
                  <a:pt x="2527" y="295"/>
                </a:lnTo>
                <a:lnTo>
                  <a:pt x="2527" y="291"/>
                </a:lnTo>
                <a:lnTo>
                  <a:pt x="2526" y="286"/>
                </a:lnTo>
                <a:lnTo>
                  <a:pt x="2526" y="285"/>
                </a:lnTo>
                <a:lnTo>
                  <a:pt x="2526" y="284"/>
                </a:lnTo>
                <a:lnTo>
                  <a:pt x="2526" y="281"/>
                </a:lnTo>
                <a:lnTo>
                  <a:pt x="2526" y="279"/>
                </a:lnTo>
                <a:lnTo>
                  <a:pt x="2525" y="278"/>
                </a:lnTo>
                <a:lnTo>
                  <a:pt x="2525" y="276"/>
                </a:lnTo>
                <a:lnTo>
                  <a:pt x="2524" y="275"/>
                </a:lnTo>
                <a:lnTo>
                  <a:pt x="2522" y="273"/>
                </a:lnTo>
                <a:lnTo>
                  <a:pt x="2522" y="271"/>
                </a:lnTo>
                <a:lnTo>
                  <a:pt x="2521" y="268"/>
                </a:lnTo>
                <a:lnTo>
                  <a:pt x="2520" y="265"/>
                </a:lnTo>
                <a:lnTo>
                  <a:pt x="2520" y="264"/>
                </a:lnTo>
                <a:lnTo>
                  <a:pt x="2520" y="262"/>
                </a:lnTo>
                <a:lnTo>
                  <a:pt x="2519" y="259"/>
                </a:lnTo>
                <a:lnTo>
                  <a:pt x="2518" y="253"/>
                </a:lnTo>
                <a:lnTo>
                  <a:pt x="2516" y="250"/>
                </a:lnTo>
                <a:lnTo>
                  <a:pt x="2516" y="249"/>
                </a:lnTo>
                <a:lnTo>
                  <a:pt x="2516" y="247"/>
                </a:lnTo>
                <a:lnTo>
                  <a:pt x="2515" y="244"/>
                </a:lnTo>
                <a:lnTo>
                  <a:pt x="2514" y="242"/>
                </a:lnTo>
                <a:lnTo>
                  <a:pt x="2513" y="239"/>
                </a:lnTo>
                <a:lnTo>
                  <a:pt x="2511" y="237"/>
                </a:lnTo>
                <a:lnTo>
                  <a:pt x="2510" y="236"/>
                </a:lnTo>
                <a:lnTo>
                  <a:pt x="2509" y="235"/>
                </a:lnTo>
                <a:lnTo>
                  <a:pt x="2504" y="233"/>
                </a:lnTo>
                <a:lnTo>
                  <a:pt x="2502" y="233"/>
                </a:lnTo>
                <a:lnTo>
                  <a:pt x="2499" y="233"/>
                </a:lnTo>
                <a:lnTo>
                  <a:pt x="2498" y="233"/>
                </a:lnTo>
                <a:lnTo>
                  <a:pt x="2488" y="243"/>
                </a:lnTo>
                <a:lnTo>
                  <a:pt x="2487" y="244"/>
                </a:lnTo>
                <a:lnTo>
                  <a:pt x="2486" y="247"/>
                </a:lnTo>
                <a:lnTo>
                  <a:pt x="2484" y="248"/>
                </a:lnTo>
                <a:lnTo>
                  <a:pt x="2483" y="249"/>
                </a:lnTo>
                <a:lnTo>
                  <a:pt x="2482" y="250"/>
                </a:lnTo>
                <a:lnTo>
                  <a:pt x="2481" y="252"/>
                </a:lnTo>
                <a:lnTo>
                  <a:pt x="2481" y="253"/>
                </a:lnTo>
                <a:lnTo>
                  <a:pt x="2479" y="254"/>
                </a:lnTo>
                <a:lnTo>
                  <a:pt x="2473" y="275"/>
                </a:lnTo>
                <a:lnTo>
                  <a:pt x="2472" y="285"/>
                </a:lnTo>
                <a:lnTo>
                  <a:pt x="2471" y="285"/>
                </a:lnTo>
                <a:lnTo>
                  <a:pt x="2470" y="286"/>
                </a:lnTo>
                <a:lnTo>
                  <a:pt x="2468" y="286"/>
                </a:lnTo>
                <a:lnTo>
                  <a:pt x="2467" y="286"/>
                </a:lnTo>
                <a:lnTo>
                  <a:pt x="2470" y="290"/>
                </a:lnTo>
                <a:lnTo>
                  <a:pt x="2466" y="292"/>
                </a:lnTo>
                <a:lnTo>
                  <a:pt x="2467" y="298"/>
                </a:lnTo>
                <a:lnTo>
                  <a:pt x="2466" y="298"/>
                </a:lnTo>
                <a:lnTo>
                  <a:pt x="2465" y="300"/>
                </a:lnTo>
                <a:lnTo>
                  <a:pt x="2463" y="301"/>
                </a:lnTo>
                <a:lnTo>
                  <a:pt x="2463" y="302"/>
                </a:lnTo>
                <a:lnTo>
                  <a:pt x="2465" y="303"/>
                </a:lnTo>
                <a:lnTo>
                  <a:pt x="2466" y="303"/>
                </a:lnTo>
                <a:lnTo>
                  <a:pt x="2463" y="303"/>
                </a:lnTo>
                <a:lnTo>
                  <a:pt x="2462" y="305"/>
                </a:lnTo>
                <a:lnTo>
                  <a:pt x="2462" y="306"/>
                </a:lnTo>
                <a:lnTo>
                  <a:pt x="2462" y="308"/>
                </a:lnTo>
                <a:lnTo>
                  <a:pt x="2463" y="309"/>
                </a:lnTo>
                <a:lnTo>
                  <a:pt x="2462" y="309"/>
                </a:lnTo>
                <a:lnTo>
                  <a:pt x="2461" y="308"/>
                </a:lnTo>
                <a:lnTo>
                  <a:pt x="2460" y="308"/>
                </a:lnTo>
                <a:lnTo>
                  <a:pt x="2460" y="309"/>
                </a:lnTo>
                <a:lnTo>
                  <a:pt x="2460" y="311"/>
                </a:lnTo>
                <a:lnTo>
                  <a:pt x="2461" y="312"/>
                </a:lnTo>
                <a:lnTo>
                  <a:pt x="2460" y="314"/>
                </a:lnTo>
                <a:lnTo>
                  <a:pt x="2459" y="314"/>
                </a:lnTo>
                <a:lnTo>
                  <a:pt x="2457" y="313"/>
                </a:lnTo>
                <a:lnTo>
                  <a:pt x="2457" y="312"/>
                </a:lnTo>
                <a:lnTo>
                  <a:pt x="2457" y="313"/>
                </a:lnTo>
                <a:lnTo>
                  <a:pt x="2457" y="314"/>
                </a:lnTo>
                <a:lnTo>
                  <a:pt x="2456" y="316"/>
                </a:lnTo>
                <a:lnTo>
                  <a:pt x="2456" y="317"/>
                </a:lnTo>
                <a:lnTo>
                  <a:pt x="2456" y="318"/>
                </a:lnTo>
                <a:lnTo>
                  <a:pt x="2455" y="318"/>
                </a:lnTo>
                <a:lnTo>
                  <a:pt x="2456" y="318"/>
                </a:lnTo>
                <a:lnTo>
                  <a:pt x="2455" y="318"/>
                </a:lnTo>
                <a:lnTo>
                  <a:pt x="2455" y="319"/>
                </a:lnTo>
                <a:lnTo>
                  <a:pt x="2454" y="319"/>
                </a:lnTo>
                <a:lnTo>
                  <a:pt x="2452" y="321"/>
                </a:lnTo>
                <a:lnTo>
                  <a:pt x="2457" y="325"/>
                </a:lnTo>
                <a:lnTo>
                  <a:pt x="2452" y="325"/>
                </a:lnTo>
                <a:lnTo>
                  <a:pt x="2452" y="327"/>
                </a:lnTo>
                <a:lnTo>
                  <a:pt x="2452" y="328"/>
                </a:lnTo>
                <a:lnTo>
                  <a:pt x="2451" y="329"/>
                </a:lnTo>
                <a:lnTo>
                  <a:pt x="2451" y="330"/>
                </a:lnTo>
                <a:lnTo>
                  <a:pt x="2451" y="341"/>
                </a:lnTo>
                <a:lnTo>
                  <a:pt x="2449" y="351"/>
                </a:lnTo>
                <a:lnTo>
                  <a:pt x="2449" y="345"/>
                </a:lnTo>
                <a:lnTo>
                  <a:pt x="2445" y="350"/>
                </a:lnTo>
                <a:lnTo>
                  <a:pt x="2445" y="351"/>
                </a:lnTo>
                <a:lnTo>
                  <a:pt x="2445" y="352"/>
                </a:lnTo>
                <a:lnTo>
                  <a:pt x="2445" y="354"/>
                </a:lnTo>
                <a:lnTo>
                  <a:pt x="2446" y="355"/>
                </a:lnTo>
                <a:lnTo>
                  <a:pt x="2447" y="355"/>
                </a:lnTo>
                <a:lnTo>
                  <a:pt x="2449" y="356"/>
                </a:lnTo>
                <a:lnTo>
                  <a:pt x="2447" y="361"/>
                </a:lnTo>
                <a:lnTo>
                  <a:pt x="2446" y="361"/>
                </a:lnTo>
                <a:lnTo>
                  <a:pt x="2445" y="361"/>
                </a:lnTo>
                <a:lnTo>
                  <a:pt x="2443" y="364"/>
                </a:lnTo>
                <a:lnTo>
                  <a:pt x="2441" y="364"/>
                </a:lnTo>
                <a:lnTo>
                  <a:pt x="2443" y="380"/>
                </a:lnTo>
                <a:lnTo>
                  <a:pt x="2441" y="386"/>
                </a:lnTo>
                <a:lnTo>
                  <a:pt x="2439" y="399"/>
                </a:lnTo>
                <a:lnTo>
                  <a:pt x="2436" y="399"/>
                </a:lnTo>
                <a:lnTo>
                  <a:pt x="2436" y="400"/>
                </a:lnTo>
                <a:lnTo>
                  <a:pt x="2436" y="402"/>
                </a:lnTo>
                <a:lnTo>
                  <a:pt x="2436" y="403"/>
                </a:lnTo>
                <a:lnTo>
                  <a:pt x="2436" y="404"/>
                </a:lnTo>
                <a:lnTo>
                  <a:pt x="2435" y="405"/>
                </a:lnTo>
                <a:lnTo>
                  <a:pt x="2435" y="407"/>
                </a:lnTo>
                <a:lnTo>
                  <a:pt x="2435" y="409"/>
                </a:lnTo>
                <a:lnTo>
                  <a:pt x="2436" y="411"/>
                </a:lnTo>
                <a:lnTo>
                  <a:pt x="2433" y="415"/>
                </a:lnTo>
                <a:lnTo>
                  <a:pt x="2433" y="419"/>
                </a:lnTo>
                <a:lnTo>
                  <a:pt x="2424" y="426"/>
                </a:lnTo>
                <a:lnTo>
                  <a:pt x="2415" y="431"/>
                </a:lnTo>
                <a:lnTo>
                  <a:pt x="2414" y="432"/>
                </a:lnTo>
                <a:lnTo>
                  <a:pt x="2413" y="432"/>
                </a:lnTo>
                <a:lnTo>
                  <a:pt x="2413" y="434"/>
                </a:lnTo>
                <a:lnTo>
                  <a:pt x="2412" y="434"/>
                </a:lnTo>
                <a:lnTo>
                  <a:pt x="2411" y="434"/>
                </a:lnTo>
                <a:lnTo>
                  <a:pt x="2411" y="432"/>
                </a:lnTo>
                <a:lnTo>
                  <a:pt x="2409" y="435"/>
                </a:lnTo>
                <a:lnTo>
                  <a:pt x="2408" y="435"/>
                </a:lnTo>
                <a:lnTo>
                  <a:pt x="2408" y="436"/>
                </a:lnTo>
                <a:lnTo>
                  <a:pt x="2408" y="437"/>
                </a:lnTo>
                <a:lnTo>
                  <a:pt x="2407" y="437"/>
                </a:lnTo>
                <a:lnTo>
                  <a:pt x="2406" y="438"/>
                </a:lnTo>
                <a:lnTo>
                  <a:pt x="2404" y="438"/>
                </a:lnTo>
                <a:lnTo>
                  <a:pt x="2403" y="438"/>
                </a:lnTo>
                <a:lnTo>
                  <a:pt x="2402" y="440"/>
                </a:lnTo>
                <a:lnTo>
                  <a:pt x="2401" y="438"/>
                </a:lnTo>
                <a:lnTo>
                  <a:pt x="2399" y="438"/>
                </a:lnTo>
                <a:lnTo>
                  <a:pt x="2398" y="438"/>
                </a:lnTo>
                <a:lnTo>
                  <a:pt x="2397" y="440"/>
                </a:lnTo>
                <a:lnTo>
                  <a:pt x="2396" y="441"/>
                </a:lnTo>
                <a:lnTo>
                  <a:pt x="2395" y="441"/>
                </a:lnTo>
                <a:lnTo>
                  <a:pt x="2395" y="442"/>
                </a:lnTo>
                <a:lnTo>
                  <a:pt x="2392" y="442"/>
                </a:lnTo>
                <a:lnTo>
                  <a:pt x="2391" y="442"/>
                </a:lnTo>
                <a:lnTo>
                  <a:pt x="2390" y="442"/>
                </a:lnTo>
                <a:lnTo>
                  <a:pt x="2390" y="443"/>
                </a:lnTo>
                <a:lnTo>
                  <a:pt x="2388" y="443"/>
                </a:lnTo>
                <a:lnTo>
                  <a:pt x="2387" y="443"/>
                </a:lnTo>
                <a:lnTo>
                  <a:pt x="2385" y="445"/>
                </a:lnTo>
                <a:lnTo>
                  <a:pt x="2383" y="446"/>
                </a:lnTo>
                <a:lnTo>
                  <a:pt x="2382" y="446"/>
                </a:lnTo>
                <a:lnTo>
                  <a:pt x="2381" y="446"/>
                </a:lnTo>
                <a:lnTo>
                  <a:pt x="2380" y="446"/>
                </a:lnTo>
                <a:lnTo>
                  <a:pt x="2379" y="447"/>
                </a:lnTo>
                <a:lnTo>
                  <a:pt x="2377" y="447"/>
                </a:lnTo>
                <a:lnTo>
                  <a:pt x="2377" y="448"/>
                </a:lnTo>
                <a:lnTo>
                  <a:pt x="2377" y="451"/>
                </a:lnTo>
                <a:lnTo>
                  <a:pt x="2371" y="451"/>
                </a:lnTo>
                <a:lnTo>
                  <a:pt x="2369" y="454"/>
                </a:lnTo>
                <a:lnTo>
                  <a:pt x="2368" y="458"/>
                </a:lnTo>
                <a:lnTo>
                  <a:pt x="2368" y="461"/>
                </a:lnTo>
                <a:lnTo>
                  <a:pt x="2368" y="463"/>
                </a:lnTo>
                <a:lnTo>
                  <a:pt x="2369" y="467"/>
                </a:lnTo>
                <a:lnTo>
                  <a:pt x="2370" y="469"/>
                </a:lnTo>
                <a:lnTo>
                  <a:pt x="2371" y="472"/>
                </a:lnTo>
                <a:lnTo>
                  <a:pt x="2372" y="472"/>
                </a:lnTo>
                <a:lnTo>
                  <a:pt x="2374" y="473"/>
                </a:lnTo>
                <a:lnTo>
                  <a:pt x="2375" y="474"/>
                </a:lnTo>
                <a:lnTo>
                  <a:pt x="2377" y="477"/>
                </a:lnTo>
                <a:lnTo>
                  <a:pt x="2379" y="478"/>
                </a:lnTo>
                <a:lnTo>
                  <a:pt x="2379" y="480"/>
                </a:lnTo>
                <a:lnTo>
                  <a:pt x="2380" y="483"/>
                </a:lnTo>
                <a:lnTo>
                  <a:pt x="2381" y="483"/>
                </a:lnTo>
                <a:lnTo>
                  <a:pt x="2383" y="483"/>
                </a:lnTo>
                <a:lnTo>
                  <a:pt x="2386" y="484"/>
                </a:lnTo>
                <a:lnTo>
                  <a:pt x="2390" y="484"/>
                </a:lnTo>
                <a:lnTo>
                  <a:pt x="2393" y="486"/>
                </a:lnTo>
                <a:lnTo>
                  <a:pt x="2418" y="490"/>
                </a:lnTo>
                <a:lnTo>
                  <a:pt x="2418" y="494"/>
                </a:lnTo>
                <a:lnTo>
                  <a:pt x="2419" y="496"/>
                </a:lnTo>
                <a:lnTo>
                  <a:pt x="2419" y="499"/>
                </a:lnTo>
                <a:lnTo>
                  <a:pt x="2420" y="500"/>
                </a:lnTo>
                <a:lnTo>
                  <a:pt x="2420" y="502"/>
                </a:lnTo>
                <a:lnTo>
                  <a:pt x="2422" y="504"/>
                </a:lnTo>
                <a:lnTo>
                  <a:pt x="2423" y="504"/>
                </a:lnTo>
                <a:lnTo>
                  <a:pt x="2423" y="518"/>
                </a:lnTo>
                <a:lnTo>
                  <a:pt x="2424" y="520"/>
                </a:lnTo>
                <a:lnTo>
                  <a:pt x="2425" y="520"/>
                </a:lnTo>
                <a:lnTo>
                  <a:pt x="2427" y="520"/>
                </a:lnTo>
                <a:lnTo>
                  <a:pt x="2427" y="528"/>
                </a:lnTo>
                <a:lnTo>
                  <a:pt x="2427" y="529"/>
                </a:lnTo>
                <a:lnTo>
                  <a:pt x="2425" y="529"/>
                </a:lnTo>
                <a:lnTo>
                  <a:pt x="2425" y="531"/>
                </a:lnTo>
                <a:lnTo>
                  <a:pt x="2424" y="531"/>
                </a:lnTo>
                <a:lnTo>
                  <a:pt x="2423" y="531"/>
                </a:lnTo>
                <a:lnTo>
                  <a:pt x="2422" y="531"/>
                </a:lnTo>
                <a:lnTo>
                  <a:pt x="2420" y="531"/>
                </a:lnTo>
                <a:lnTo>
                  <a:pt x="2418" y="532"/>
                </a:lnTo>
                <a:lnTo>
                  <a:pt x="2415" y="542"/>
                </a:lnTo>
                <a:lnTo>
                  <a:pt x="2415" y="558"/>
                </a:lnTo>
                <a:lnTo>
                  <a:pt x="2414" y="555"/>
                </a:lnTo>
                <a:lnTo>
                  <a:pt x="2414" y="556"/>
                </a:lnTo>
                <a:lnTo>
                  <a:pt x="2414" y="558"/>
                </a:lnTo>
                <a:lnTo>
                  <a:pt x="2414" y="560"/>
                </a:lnTo>
                <a:lnTo>
                  <a:pt x="2414" y="561"/>
                </a:lnTo>
                <a:lnTo>
                  <a:pt x="2413" y="561"/>
                </a:lnTo>
                <a:lnTo>
                  <a:pt x="2413" y="563"/>
                </a:lnTo>
                <a:lnTo>
                  <a:pt x="2413" y="564"/>
                </a:lnTo>
                <a:lnTo>
                  <a:pt x="2413" y="565"/>
                </a:lnTo>
                <a:lnTo>
                  <a:pt x="2412" y="565"/>
                </a:lnTo>
                <a:lnTo>
                  <a:pt x="2412" y="566"/>
                </a:lnTo>
                <a:lnTo>
                  <a:pt x="2414" y="548"/>
                </a:lnTo>
                <a:lnTo>
                  <a:pt x="2412" y="548"/>
                </a:lnTo>
                <a:lnTo>
                  <a:pt x="2411" y="571"/>
                </a:lnTo>
                <a:lnTo>
                  <a:pt x="2412" y="570"/>
                </a:lnTo>
                <a:lnTo>
                  <a:pt x="2412" y="597"/>
                </a:lnTo>
                <a:lnTo>
                  <a:pt x="2408" y="593"/>
                </a:lnTo>
                <a:lnTo>
                  <a:pt x="2408" y="601"/>
                </a:lnTo>
                <a:lnTo>
                  <a:pt x="2412" y="603"/>
                </a:lnTo>
                <a:lnTo>
                  <a:pt x="2412" y="607"/>
                </a:lnTo>
                <a:lnTo>
                  <a:pt x="2411" y="608"/>
                </a:lnTo>
                <a:lnTo>
                  <a:pt x="2411" y="609"/>
                </a:lnTo>
                <a:lnTo>
                  <a:pt x="2411" y="610"/>
                </a:lnTo>
                <a:lnTo>
                  <a:pt x="2411" y="612"/>
                </a:lnTo>
                <a:lnTo>
                  <a:pt x="2414" y="619"/>
                </a:lnTo>
                <a:lnTo>
                  <a:pt x="2433" y="641"/>
                </a:lnTo>
                <a:lnTo>
                  <a:pt x="2436" y="647"/>
                </a:lnTo>
                <a:lnTo>
                  <a:pt x="2443" y="653"/>
                </a:lnTo>
                <a:lnTo>
                  <a:pt x="2466" y="655"/>
                </a:lnTo>
                <a:lnTo>
                  <a:pt x="2473" y="655"/>
                </a:lnTo>
                <a:lnTo>
                  <a:pt x="2476" y="655"/>
                </a:lnTo>
                <a:lnTo>
                  <a:pt x="2478" y="653"/>
                </a:lnTo>
                <a:lnTo>
                  <a:pt x="2479" y="652"/>
                </a:lnTo>
                <a:lnTo>
                  <a:pt x="2482" y="651"/>
                </a:lnTo>
                <a:lnTo>
                  <a:pt x="2483" y="649"/>
                </a:lnTo>
                <a:lnTo>
                  <a:pt x="2486" y="647"/>
                </a:lnTo>
                <a:lnTo>
                  <a:pt x="2488" y="645"/>
                </a:lnTo>
                <a:lnTo>
                  <a:pt x="2490" y="642"/>
                </a:lnTo>
                <a:lnTo>
                  <a:pt x="2489" y="642"/>
                </a:lnTo>
                <a:lnTo>
                  <a:pt x="2488" y="642"/>
                </a:lnTo>
                <a:lnTo>
                  <a:pt x="2488" y="641"/>
                </a:lnTo>
                <a:lnTo>
                  <a:pt x="2488" y="639"/>
                </a:lnTo>
                <a:lnTo>
                  <a:pt x="2490" y="639"/>
                </a:lnTo>
                <a:lnTo>
                  <a:pt x="2490" y="629"/>
                </a:lnTo>
                <a:lnTo>
                  <a:pt x="2492" y="620"/>
                </a:lnTo>
                <a:lnTo>
                  <a:pt x="2492" y="619"/>
                </a:lnTo>
                <a:lnTo>
                  <a:pt x="2494" y="617"/>
                </a:lnTo>
                <a:lnTo>
                  <a:pt x="2495" y="613"/>
                </a:lnTo>
                <a:lnTo>
                  <a:pt x="2498" y="610"/>
                </a:lnTo>
                <a:lnTo>
                  <a:pt x="2498" y="609"/>
                </a:lnTo>
                <a:lnTo>
                  <a:pt x="2499" y="608"/>
                </a:lnTo>
                <a:lnTo>
                  <a:pt x="2500" y="607"/>
                </a:lnTo>
                <a:lnTo>
                  <a:pt x="2502" y="604"/>
                </a:lnTo>
                <a:lnTo>
                  <a:pt x="2503" y="604"/>
                </a:lnTo>
                <a:lnTo>
                  <a:pt x="2504" y="603"/>
                </a:lnTo>
                <a:lnTo>
                  <a:pt x="2505" y="599"/>
                </a:lnTo>
                <a:lnTo>
                  <a:pt x="2505" y="597"/>
                </a:lnTo>
                <a:lnTo>
                  <a:pt x="2506" y="594"/>
                </a:lnTo>
                <a:lnTo>
                  <a:pt x="2509" y="593"/>
                </a:lnTo>
                <a:lnTo>
                  <a:pt x="2509" y="592"/>
                </a:lnTo>
                <a:lnTo>
                  <a:pt x="2510" y="591"/>
                </a:lnTo>
                <a:lnTo>
                  <a:pt x="2511" y="590"/>
                </a:lnTo>
                <a:lnTo>
                  <a:pt x="2511" y="588"/>
                </a:lnTo>
                <a:lnTo>
                  <a:pt x="2513" y="587"/>
                </a:lnTo>
                <a:lnTo>
                  <a:pt x="2514" y="585"/>
                </a:lnTo>
                <a:lnTo>
                  <a:pt x="2515" y="583"/>
                </a:lnTo>
                <a:lnTo>
                  <a:pt x="2529" y="564"/>
                </a:lnTo>
                <a:lnTo>
                  <a:pt x="2529" y="563"/>
                </a:lnTo>
                <a:lnTo>
                  <a:pt x="2530" y="563"/>
                </a:lnTo>
                <a:lnTo>
                  <a:pt x="2531" y="561"/>
                </a:lnTo>
                <a:lnTo>
                  <a:pt x="2534" y="561"/>
                </a:lnTo>
                <a:lnTo>
                  <a:pt x="2532" y="561"/>
                </a:lnTo>
                <a:lnTo>
                  <a:pt x="2531" y="563"/>
                </a:lnTo>
                <a:lnTo>
                  <a:pt x="2531" y="564"/>
                </a:lnTo>
                <a:lnTo>
                  <a:pt x="2531" y="566"/>
                </a:lnTo>
                <a:lnTo>
                  <a:pt x="2532" y="565"/>
                </a:lnTo>
                <a:lnTo>
                  <a:pt x="2535" y="564"/>
                </a:lnTo>
                <a:lnTo>
                  <a:pt x="2536" y="563"/>
                </a:lnTo>
                <a:lnTo>
                  <a:pt x="2537" y="561"/>
                </a:lnTo>
                <a:lnTo>
                  <a:pt x="2536" y="556"/>
                </a:lnTo>
                <a:lnTo>
                  <a:pt x="2536" y="555"/>
                </a:lnTo>
                <a:lnTo>
                  <a:pt x="2536" y="554"/>
                </a:lnTo>
                <a:lnTo>
                  <a:pt x="2537" y="554"/>
                </a:lnTo>
                <a:lnTo>
                  <a:pt x="2538" y="555"/>
                </a:lnTo>
                <a:lnTo>
                  <a:pt x="2538" y="556"/>
                </a:lnTo>
                <a:lnTo>
                  <a:pt x="2540" y="558"/>
                </a:lnTo>
                <a:lnTo>
                  <a:pt x="2540" y="556"/>
                </a:lnTo>
                <a:lnTo>
                  <a:pt x="2541" y="556"/>
                </a:lnTo>
                <a:lnTo>
                  <a:pt x="2542" y="555"/>
                </a:lnTo>
                <a:lnTo>
                  <a:pt x="2543" y="555"/>
                </a:lnTo>
                <a:lnTo>
                  <a:pt x="2545" y="559"/>
                </a:lnTo>
                <a:lnTo>
                  <a:pt x="2546" y="563"/>
                </a:lnTo>
                <a:lnTo>
                  <a:pt x="2547" y="566"/>
                </a:lnTo>
                <a:lnTo>
                  <a:pt x="2550" y="570"/>
                </a:lnTo>
                <a:lnTo>
                  <a:pt x="2564" y="594"/>
                </a:lnTo>
                <a:lnTo>
                  <a:pt x="2577" y="612"/>
                </a:lnTo>
                <a:lnTo>
                  <a:pt x="2578" y="613"/>
                </a:lnTo>
                <a:lnTo>
                  <a:pt x="2580" y="615"/>
                </a:lnTo>
                <a:lnTo>
                  <a:pt x="2582" y="615"/>
                </a:lnTo>
                <a:lnTo>
                  <a:pt x="2583" y="617"/>
                </a:lnTo>
                <a:lnTo>
                  <a:pt x="2585" y="619"/>
                </a:lnTo>
                <a:lnTo>
                  <a:pt x="2589" y="620"/>
                </a:lnTo>
                <a:lnTo>
                  <a:pt x="2593" y="621"/>
                </a:lnTo>
                <a:lnTo>
                  <a:pt x="2596" y="624"/>
                </a:lnTo>
                <a:lnTo>
                  <a:pt x="2601" y="625"/>
                </a:lnTo>
                <a:lnTo>
                  <a:pt x="2602" y="628"/>
                </a:lnTo>
                <a:lnTo>
                  <a:pt x="2605" y="630"/>
                </a:lnTo>
                <a:lnTo>
                  <a:pt x="2607" y="631"/>
                </a:lnTo>
                <a:lnTo>
                  <a:pt x="2609" y="633"/>
                </a:lnTo>
                <a:lnTo>
                  <a:pt x="2609" y="635"/>
                </a:lnTo>
                <a:lnTo>
                  <a:pt x="2611" y="635"/>
                </a:lnTo>
                <a:lnTo>
                  <a:pt x="2612" y="635"/>
                </a:lnTo>
                <a:lnTo>
                  <a:pt x="2613" y="636"/>
                </a:lnTo>
                <a:lnTo>
                  <a:pt x="2615" y="636"/>
                </a:lnTo>
                <a:lnTo>
                  <a:pt x="2616" y="636"/>
                </a:lnTo>
                <a:lnTo>
                  <a:pt x="2617" y="636"/>
                </a:lnTo>
                <a:lnTo>
                  <a:pt x="2638" y="641"/>
                </a:lnTo>
                <a:lnTo>
                  <a:pt x="2639" y="642"/>
                </a:lnTo>
                <a:lnTo>
                  <a:pt x="2641" y="642"/>
                </a:lnTo>
                <a:lnTo>
                  <a:pt x="2642" y="642"/>
                </a:lnTo>
                <a:lnTo>
                  <a:pt x="2644" y="642"/>
                </a:lnTo>
                <a:lnTo>
                  <a:pt x="2645" y="642"/>
                </a:lnTo>
                <a:lnTo>
                  <a:pt x="2676" y="653"/>
                </a:lnTo>
                <a:lnTo>
                  <a:pt x="2680" y="653"/>
                </a:lnTo>
                <a:lnTo>
                  <a:pt x="2681" y="653"/>
                </a:lnTo>
                <a:lnTo>
                  <a:pt x="2684" y="653"/>
                </a:lnTo>
                <a:lnTo>
                  <a:pt x="2689" y="653"/>
                </a:lnTo>
                <a:lnTo>
                  <a:pt x="2693" y="653"/>
                </a:lnTo>
                <a:lnTo>
                  <a:pt x="2693" y="656"/>
                </a:lnTo>
                <a:lnTo>
                  <a:pt x="2695" y="656"/>
                </a:lnTo>
                <a:lnTo>
                  <a:pt x="2695" y="655"/>
                </a:lnTo>
                <a:lnTo>
                  <a:pt x="2698" y="656"/>
                </a:lnTo>
                <a:lnTo>
                  <a:pt x="2701" y="656"/>
                </a:lnTo>
                <a:lnTo>
                  <a:pt x="2704" y="656"/>
                </a:lnTo>
                <a:lnTo>
                  <a:pt x="2708" y="656"/>
                </a:lnTo>
                <a:lnTo>
                  <a:pt x="2709" y="658"/>
                </a:lnTo>
                <a:lnTo>
                  <a:pt x="2711" y="660"/>
                </a:lnTo>
                <a:lnTo>
                  <a:pt x="2712" y="661"/>
                </a:lnTo>
                <a:lnTo>
                  <a:pt x="2713" y="661"/>
                </a:lnTo>
                <a:lnTo>
                  <a:pt x="2714" y="662"/>
                </a:lnTo>
                <a:lnTo>
                  <a:pt x="2716" y="662"/>
                </a:lnTo>
                <a:lnTo>
                  <a:pt x="2717" y="661"/>
                </a:lnTo>
                <a:lnTo>
                  <a:pt x="2718" y="661"/>
                </a:lnTo>
                <a:lnTo>
                  <a:pt x="2719" y="661"/>
                </a:lnTo>
                <a:lnTo>
                  <a:pt x="2720" y="661"/>
                </a:lnTo>
                <a:lnTo>
                  <a:pt x="2722" y="662"/>
                </a:lnTo>
                <a:lnTo>
                  <a:pt x="2724" y="662"/>
                </a:lnTo>
                <a:lnTo>
                  <a:pt x="2725" y="661"/>
                </a:lnTo>
                <a:lnTo>
                  <a:pt x="2736" y="656"/>
                </a:lnTo>
                <a:lnTo>
                  <a:pt x="2740" y="662"/>
                </a:lnTo>
                <a:lnTo>
                  <a:pt x="2743" y="658"/>
                </a:lnTo>
                <a:lnTo>
                  <a:pt x="2746" y="661"/>
                </a:lnTo>
                <a:lnTo>
                  <a:pt x="2749" y="660"/>
                </a:lnTo>
                <a:lnTo>
                  <a:pt x="2750" y="658"/>
                </a:lnTo>
                <a:lnTo>
                  <a:pt x="2752" y="658"/>
                </a:lnTo>
                <a:lnTo>
                  <a:pt x="2755" y="658"/>
                </a:lnTo>
                <a:lnTo>
                  <a:pt x="2770" y="656"/>
                </a:lnTo>
                <a:lnTo>
                  <a:pt x="2770" y="658"/>
                </a:lnTo>
                <a:lnTo>
                  <a:pt x="2796" y="653"/>
                </a:lnTo>
                <a:lnTo>
                  <a:pt x="2799" y="649"/>
                </a:lnTo>
                <a:lnTo>
                  <a:pt x="2802" y="649"/>
                </a:lnTo>
                <a:lnTo>
                  <a:pt x="2803" y="650"/>
                </a:lnTo>
                <a:lnTo>
                  <a:pt x="2804" y="651"/>
                </a:lnTo>
                <a:lnTo>
                  <a:pt x="2805" y="650"/>
                </a:lnTo>
                <a:lnTo>
                  <a:pt x="2807" y="649"/>
                </a:lnTo>
                <a:lnTo>
                  <a:pt x="2809" y="647"/>
                </a:lnTo>
                <a:lnTo>
                  <a:pt x="2810" y="647"/>
                </a:lnTo>
                <a:lnTo>
                  <a:pt x="2811" y="647"/>
                </a:lnTo>
                <a:lnTo>
                  <a:pt x="2814" y="647"/>
                </a:lnTo>
                <a:lnTo>
                  <a:pt x="2820" y="641"/>
                </a:lnTo>
                <a:lnTo>
                  <a:pt x="2820" y="635"/>
                </a:lnTo>
                <a:lnTo>
                  <a:pt x="2821" y="635"/>
                </a:lnTo>
                <a:lnTo>
                  <a:pt x="2823" y="634"/>
                </a:lnTo>
                <a:lnTo>
                  <a:pt x="2824" y="634"/>
                </a:lnTo>
                <a:lnTo>
                  <a:pt x="2824" y="633"/>
                </a:lnTo>
                <a:lnTo>
                  <a:pt x="2825" y="633"/>
                </a:lnTo>
                <a:lnTo>
                  <a:pt x="2826" y="633"/>
                </a:lnTo>
                <a:lnTo>
                  <a:pt x="2827" y="633"/>
                </a:lnTo>
                <a:lnTo>
                  <a:pt x="2827" y="631"/>
                </a:lnTo>
                <a:lnTo>
                  <a:pt x="2829" y="631"/>
                </a:lnTo>
                <a:lnTo>
                  <a:pt x="2829" y="630"/>
                </a:lnTo>
                <a:lnTo>
                  <a:pt x="2830" y="629"/>
                </a:lnTo>
                <a:lnTo>
                  <a:pt x="2830" y="628"/>
                </a:lnTo>
                <a:close/>
                <a:moveTo>
                  <a:pt x="2673" y="432"/>
                </a:moveTo>
                <a:lnTo>
                  <a:pt x="2670" y="432"/>
                </a:lnTo>
                <a:lnTo>
                  <a:pt x="2669" y="407"/>
                </a:lnTo>
                <a:lnTo>
                  <a:pt x="2669" y="408"/>
                </a:lnTo>
                <a:lnTo>
                  <a:pt x="2670" y="408"/>
                </a:lnTo>
                <a:lnTo>
                  <a:pt x="2670" y="409"/>
                </a:lnTo>
                <a:lnTo>
                  <a:pt x="2670" y="410"/>
                </a:lnTo>
                <a:lnTo>
                  <a:pt x="2670" y="413"/>
                </a:lnTo>
                <a:lnTo>
                  <a:pt x="2673" y="421"/>
                </a:lnTo>
                <a:lnTo>
                  <a:pt x="2673" y="432"/>
                </a:lnTo>
                <a:close/>
                <a:moveTo>
                  <a:pt x="2685" y="392"/>
                </a:moveTo>
                <a:lnTo>
                  <a:pt x="2685" y="389"/>
                </a:lnTo>
                <a:lnTo>
                  <a:pt x="2686" y="388"/>
                </a:lnTo>
                <a:lnTo>
                  <a:pt x="2687" y="387"/>
                </a:lnTo>
                <a:lnTo>
                  <a:pt x="2689" y="384"/>
                </a:lnTo>
                <a:lnTo>
                  <a:pt x="2691" y="383"/>
                </a:lnTo>
                <a:lnTo>
                  <a:pt x="2703" y="380"/>
                </a:lnTo>
                <a:lnTo>
                  <a:pt x="2706" y="380"/>
                </a:lnTo>
                <a:lnTo>
                  <a:pt x="2706" y="381"/>
                </a:lnTo>
                <a:lnTo>
                  <a:pt x="2703" y="386"/>
                </a:lnTo>
                <a:lnTo>
                  <a:pt x="2706" y="383"/>
                </a:lnTo>
                <a:lnTo>
                  <a:pt x="2708" y="383"/>
                </a:lnTo>
                <a:lnTo>
                  <a:pt x="2708" y="399"/>
                </a:lnTo>
                <a:lnTo>
                  <a:pt x="2707" y="400"/>
                </a:lnTo>
                <a:lnTo>
                  <a:pt x="2706" y="400"/>
                </a:lnTo>
                <a:lnTo>
                  <a:pt x="2707" y="402"/>
                </a:lnTo>
                <a:lnTo>
                  <a:pt x="2706" y="402"/>
                </a:lnTo>
                <a:lnTo>
                  <a:pt x="2701" y="418"/>
                </a:lnTo>
                <a:lnTo>
                  <a:pt x="2701" y="419"/>
                </a:lnTo>
                <a:lnTo>
                  <a:pt x="2700" y="420"/>
                </a:lnTo>
                <a:lnTo>
                  <a:pt x="2698" y="421"/>
                </a:lnTo>
                <a:lnTo>
                  <a:pt x="2698" y="423"/>
                </a:lnTo>
                <a:lnTo>
                  <a:pt x="2697" y="423"/>
                </a:lnTo>
                <a:lnTo>
                  <a:pt x="2696" y="423"/>
                </a:lnTo>
                <a:lnTo>
                  <a:pt x="2695" y="424"/>
                </a:lnTo>
                <a:lnTo>
                  <a:pt x="2697" y="426"/>
                </a:lnTo>
                <a:lnTo>
                  <a:pt x="2691" y="432"/>
                </a:lnTo>
                <a:lnTo>
                  <a:pt x="2690" y="432"/>
                </a:lnTo>
                <a:lnTo>
                  <a:pt x="2690" y="431"/>
                </a:lnTo>
                <a:lnTo>
                  <a:pt x="2689" y="431"/>
                </a:lnTo>
                <a:lnTo>
                  <a:pt x="2689" y="430"/>
                </a:lnTo>
                <a:lnTo>
                  <a:pt x="2689" y="429"/>
                </a:lnTo>
                <a:lnTo>
                  <a:pt x="2689" y="427"/>
                </a:lnTo>
                <a:lnTo>
                  <a:pt x="2687" y="424"/>
                </a:lnTo>
                <a:lnTo>
                  <a:pt x="2687" y="423"/>
                </a:lnTo>
                <a:lnTo>
                  <a:pt x="2686" y="420"/>
                </a:lnTo>
                <a:lnTo>
                  <a:pt x="2686" y="419"/>
                </a:lnTo>
                <a:lnTo>
                  <a:pt x="2686" y="416"/>
                </a:lnTo>
                <a:lnTo>
                  <a:pt x="2685" y="411"/>
                </a:lnTo>
                <a:lnTo>
                  <a:pt x="2685" y="397"/>
                </a:lnTo>
                <a:lnTo>
                  <a:pt x="2685" y="395"/>
                </a:lnTo>
                <a:lnTo>
                  <a:pt x="2685" y="393"/>
                </a:lnTo>
                <a:lnTo>
                  <a:pt x="2685" y="392"/>
                </a:lnTo>
                <a:close/>
                <a:moveTo>
                  <a:pt x="2682" y="413"/>
                </a:moveTo>
                <a:lnTo>
                  <a:pt x="2681" y="431"/>
                </a:lnTo>
                <a:lnTo>
                  <a:pt x="2680" y="431"/>
                </a:lnTo>
                <a:lnTo>
                  <a:pt x="2679" y="431"/>
                </a:lnTo>
                <a:lnTo>
                  <a:pt x="2679" y="430"/>
                </a:lnTo>
                <a:lnTo>
                  <a:pt x="2679" y="429"/>
                </a:lnTo>
                <a:lnTo>
                  <a:pt x="2679" y="427"/>
                </a:lnTo>
                <a:lnTo>
                  <a:pt x="2679" y="426"/>
                </a:lnTo>
                <a:lnTo>
                  <a:pt x="2673" y="403"/>
                </a:lnTo>
                <a:lnTo>
                  <a:pt x="2674" y="404"/>
                </a:lnTo>
                <a:lnTo>
                  <a:pt x="2675" y="404"/>
                </a:lnTo>
                <a:lnTo>
                  <a:pt x="2675" y="405"/>
                </a:lnTo>
                <a:lnTo>
                  <a:pt x="2676" y="405"/>
                </a:lnTo>
                <a:lnTo>
                  <a:pt x="2679" y="413"/>
                </a:lnTo>
                <a:lnTo>
                  <a:pt x="2682" y="413"/>
                </a:lnTo>
                <a:close/>
                <a:moveTo>
                  <a:pt x="2675" y="403"/>
                </a:moveTo>
                <a:lnTo>
                  <a:pt x="2675" y="402"/>
                </a:lnTo>
                <a:lnTo>
                  <a:pt x="2676" y="399"/>
                </a:lnTo>
                <a:lnTo>
                  <a:pt x="2676" y="403"/>
                </a:lnTo>
                <a:lnTo>
                  <a:pt x="2676" y="404"/>
                </a:lnTo>
                <a:lnTo>
                  <a:pt x="2675" y="404"/>
                </a:lnTo>
                <a:lnTo>
                  <a:pt x="2675" y="403"/>
                </a:lnTo>
                <a:close/>
                <a:moveTo>
                  <a:pt x="2663" y="346"/>
                </a:moveTo>
                <a:lnTo>
                  <a:pt x="2664" y="345"/>
                </a:lnTo>
                <a:lnTo>
                  <a:pt x="2664" y="344"/>
                </a:lnTo>
                <a:lnTo>
                  <a:pt x="2664" y="343"/>
                </a:lnTo>
                <a:lnTo>
                  <a:pt x="2664" y="341"/>
                </a:lnTo>
                <a:lnTo>
                  <a:pt x="2665" y="339"/>
                </a:lnTo>
                <a:lnTo>
                  <a:pt x="2665" y="338"/>
                </a:lnTo>
                <a:lnTo>
                  <a:pt x="2665" y="337"/>
                </a:lnTo>
                <a:lnTo>
                  <a:pt x="2666" y="337"/>
                </a:lnTo>
                <a:lnTo>
                  <a:pt x="2669" y="321"/>
                </a:lnTo>
                <a:lnTo>
                  <a:pt x="2670" y="318"/>
                </a:lnTo>
                <a:lnTo>
                  <a:pt x="2670" y="316"/>
                </a:lnTo>
                <a:lnTo>
                  <a:pt x="2671" y="313"/>
                </a:lnTo>
                <a:lnTo>
                  <a:pt x="2671" y="311"/>
                </a:lnTo>
                <a:lnTo>
                  <a:pt x="2673" y="309"/>
                </a:lnTo>
                <a:lnTo>
                  <a:pt x="2673" y="307"/>
                </a:lnTo>
                <a:lnTo>
                  <a:pt x="2673" y="306"/>
                </a:lnTo>
                <a:lnTo>
                  <a:pt x="2673" y="303"/>
                </a:lnTo>
                <a:lnTo>
                  <a:pt x="2673" y="302"/>
                </a:lnTo>
                <a:lnTo>
                  <a:pt x="2676" y="298"/>
                </a:lnTo>
                <a:lnTo>
                  <a:pt x="2677" y="300"/>
                </a:lnTo>
                <a:lnTo>
                  <a:pt x="2677" y="301"/>
                </a:lnTo>
                <a:lnTo>
                  <a:pt x="2679" y="302"/>
                </a:lnTo>
                <a:lnTo>
                  <a:pt x="2679" y="303"/>
                </a:lnTo>
                <a:lnTo>
                  <a:pt x="2679" y="305"/>
                </a:lnTo>
                <a:lnTo>
                  <a:pt x="2677" y="305"/>
                </a:lnTo>
                <a:lnTo>
                  <a:pt x="2676" y="303"/>
                </a:lnTo>
                <a:lnTo>
                  <a:pt x="2676" y="312"/>
                </a:lnTo>
                <a:lnTo>
                  <a:pt x="2675" y="312"/>
                </a:lnTo>
                <a:lnTo>
                  <a:pt x="2670" y="340"/>
                </a:lnTo>
                <a:lnTo>
                  <a:pt x="2669" y="344"/>
                </a:lnTo>
                <a:lnTo>
                  <a:pt x="2666" y="345"/>
                </a:lnTo>
                <a:lnTo>
                  <a:pt x="2665" y="346"/>
                </a:lnTo>
                <a:lnTo>
                  <a:pt x="2664" y="348"/>
                </a:lnTo>
                <a:lnTo>
                  <a:pt x="2663" y="348"/>
                </a:lnTo>
                <a:lnTo>
                  <a:pt x="2663" y="346"/>
                </a:lnTo>
                <a:close/>
                <a:moveTo>
                  <a:pt x="2478" y="289"/>
                </a:moveTo>
                <a:lnTo>
                  <a:pt x="2478" y="287"/>
                </a:lnTo>
                <a:lnTo>
                  <a:pt x="2479" y="287"/>
                </a:lnTo>
                <a:lnTo>
                  <a:pt x="2479" y="286"/>
                </a:lnTo>
                <a:lnTo>
                  <a:pt x="2479" y="292"/>
                </a:lnTo>
                <a:lnTo>
                  <a:pt x="2478" y="291"/>
                </a:lnTo>
                <a:lnTo>
                  <a:pt x="2478" y="290"/>
                </a:lnTo>
                <a:lnTo>
                  <a:pt x="2478" y="289"/>
                </a:lnTo>
                <a:close/>
                <a:moveTo>
                  <a:pt x="2466" y="322"/>
                </a:moveTo>
                <a:lnTo>
                  <a:pt x="2467" y="318"/>
                </a:lnTo>
                <a:lnTo>
                  <a:pt x="2467" y="316"/>
                </a:lnTo>
                <a:lnTo>
                  <a:pt x="2468" y="314"/>
                </a:lnTo>
                <a:lnTo>
                  <a:pt x="2470" y="312"/>
                </a:lnTo>
                <a:lnTo>
                  <a:pt x="2470" y="309"/>
                </a:lnTo>
                <a:lnTo>
                  <a:pt x="2470" y="308"/>
                </a:lnTo>
                <a:lnTo>
                  <a:pt x="2471" y="306"/>
                </a:lnTo>
                <a:lnTo>
                  <a:pt x="2471" y="305"/>
                </a:lnTo>
                <a:lnTo>
                  <a:pt x="2472" y="303"/>
                </a:lnTo>
                <a:lnTo>
                  <a:pt x="2472" y="302"/>
                </a:lnTo>
                <a:lnTo>
                  <a:pt x="2473" y="298"/>
                </a:lnTo>
                <a:lnTo>
                  <a:pt x="2476" y="298"/>
                </a:lnTo>
                <a:lnTo>
                  <a:pt x="2476" y="296"/>
                </a:lnTo>
                <a:lnTo>
                  <a:pt x="2478" y="292"/>
                </a:lnTo>
                <a:lnTo>
                  <a:pt x="2478" y="295"/>
                </a:lnTo>
                <a:lnTo>
                  <a:pt x="2476" y="302"/>
                </a:lnTo>
                <a:lnTo>
                  <a:pt x="2475" y="303"/>
                </a:lnTo>
                <a:lnTo>
                  <a:pt x="2473" y="303"/>
                </a:lnTo>
                <a:lnTo>
                  <a:pt x="2473" y="306"/>
                </a:lnTo>
                <a:lnTo>
                  <a:pt x="2470" y="314"/>
                </a:lnTo>
                <a:lnTo>
                  <a:pt x="2470" y="316"/>
                </a:lnTo>
                <a:lnTo>
                  <a:pt x="2467" y="316"/>
                </a:lnTo>
                <a:lnTo>
                  <a:pt x="2468" y="317"/>
                </a:lnTo>
                <a:lnTo>
                  <a:pt x="2468" y="318"/>
                </a:lnTo>
                <a:lnTo>
                  <a:pt x="2468" y="319"/>
                </a:lnTo>
                <a:lnTo>
                  <a:pt x="2467" y="321"/>
                </a:lnTo>
                <a:lnTo>
                  <a:pt x="2466" y="322"/>
                </a:lnTo>
                <a:close/>
                <a:moveTo>
                  <a:pt x="2484" y="328"/>
                </a:moveTo>
                <a:lnTo>
                  <a:pt x="2484" y="329"/>
                </a:lnTo>
                <a:lnTo>
                  <a:pt x="2484" y="330"/>
                </a:lnTo>
                <a:lnTo>
                  <a:pt x="2483" y="330"/>
                </a:lnTo>
                <a:lnTo>
                  <a:pt x="2482" y="332"/>
                </a:lnTo>
                <a:lnTo>
                  <a:pt x="2482" y="333"/>
                </a:lnTo>
                <a:lnTo>
                  <a:pt x="2482" y="334"/>
                </a:lnTo>
                <a:lnTo>
                  <a:pt x="2478" y="334"/>
                </a:lnTo>
                <a:lnTo>
                  <a:pt x="2478" y="335"/>
                </a:lnTo>
                <a:lnTo>
                  <a:pt x="2478" y="338"/>
                </a:lnTo>
                <a:lnTo>
                  <a:pt x="2478" y="340"/>
                </a:lnTo>
                <a:lnTo>
                  <a:pt x="2479" y="341"/>
                </a:lnTo>
                <a:lnTo>
                  <a:pt x="2478" y="345"/>
                </a:lnTo>
                <a:lnTo>
                  <a:pt x="2477" y="346"/>
                </a:lnTo>
                <a:lnTo>
                  <a:pt x="2477" y="348"/>
                </a:lnTo>
                <a:lnTo>
                  <a:pt x="2476" y="348"/>
                </a:lnTo>
                <a:lnTo>
                  <a:pt x="2473" y="348"/>
                </a:lnTo>
                <a:lnTo>
                  <a:pt x="2473" y="350"/>
                </a:lnTo>
                <a:lnTo>
                  <a:pt x="2475" y="350"/>
                </a:lnTo>
                <a:lnTo>
                  <a:pt x="2475" y="351"/>
                </a:lnTo>
                <a:lnTo>
                  <a:pt x="2476" y="352"/>
                </a:lnTo>
                <a:lnTo>
                  <a:pt x="2476" y="354"/>
                </a:lnTo>
                <a:lnTo>
                  <a:pt x="2476" y="356"/>
                </a:lnTo>
                <a:lnTo>
                  <a:pt x="2472" y="356"/>
                </a:lnTo>
                <a:lnTo>
                  <a:pt x="2473" y="360"/>
                </a:lnTo>
                <a:lnTo>
                  <a:pt x="2473" y="361"/>
                </a:lnTo>
                <a:lnTo>
                  <a:pt x="2472" y="362"/>
                </a:lnTo>
                <a:lnTo>
                  <a:pt x="2471" y="362"/>
                </a:lnTo>
                <a:lnTo>
                  <a:pt x="2471" y="364"/>
                </a:lnTo>
                <a:lnTo>
                  <a:pt x="2470" y="364"/>
                </a:lnTo>
                <a:lnTo>
                  <a:pt x="2471" y="364"/>
                </a:lnTo>
                <a:lnTo>
                  <a:pt x="2471" y="365"/>
                </a:lnTo>
                <a:lnTo>
                  <a:pt x="2472" y="366"/>
                </a:lnTo>
                <a:lnTo>
                  <a:pt x="2471" y="367"/>
                </a:lnTo>
                <a:lnTo>
                  <a:pt x="2471" y="368"/>
                </a:lnTo>
                <a:lnTo>
                  <a:pt x="2471" y="370"/>
                </a:lnTo>
                <a:lnTo>
                  <a:pt x="2470" y="371"/>
                </a:lnTo>
                <a:lnTo>
                  <a:pt x="2470" y="372"/>
                </a:lnTo>
                <a:lnTo>
                  <a:pt x="2471" y="372"/>
                </a:lnTo>
                <a:lnTo>
                  <a:pt x="2471" y="373"/>
                </a:lnTo>
                <a:lnTo>
                  <a:pt x="2470" y="373"/>
                </a:lnTo>
                <a:lnTo>
                  <a:pt x="2468" y="375"/>
                </a:lnTo>
                <a:lnTo>
                  <a:pt x="2467" y="375"/>
                </a:lnTo>
                <a:lnTo>
                  <a:pt x="2466" y="376"/>
                </a:lnTo>
                <a:lnTo>
                  <a:pt x="2467" y="367"/>
                </a:lnTo>
                <a:lnTo>
                  <a:pt x="2468" y="364"/>
                </a:lnTo>
                <a:lnTo>
                  <a:pt x="2468" y="361"/>
                </a:lnTo>
                <a:lnTo>
                  <a:pt x="2468" y="360"/>
                </a:lnTo>
                <a:lnTo>
                  <a:pt x="2468" y="359"/>
                </a:lnTo>
                <a:lnTo>
                  <a:pt x="2470" y="359"/>
                </a:lnTo>
                <a:lnTo>
                  <a:pt x="2470" y="357"/>
                </a:lnTo>
                <a:lnTo>
                  <a:pt x="2470" y="359"/>
                </a:lnTo>
                <a:lnTo>
                  <a:pt x="2470" y="360"/>
                </a:lnTo>
                <a:lnTo>
                  <a:pt x="2472" y="348"/>
                </a:lnTo>
                <a:lnTo>
                  <a:pt x="2472" y="344"/>
                </a:lnTo>
                <a:lnTo>
                  <a:pt x="2473" y="341"/>
                </a:lnTo>
                <a:lnTo>
                  <a:pt x="2472" y="340"/>
                </a:lnTo>
                <a:lnTo>
                  <a:pt x="2473" y="340"/>
                </a:lnTo>
                <a:lnTo>
                  <a:pt x="2476" y="338"/>
                </a:lnTo>
                <a:lnTo>
                  <a:pt x="2473" y="334"/>
                </a:lnTo>
                <a:lnTo>
                  <a:pt x="2473" y="332"/>
                </a:lnTo>
                <a:lnTo>
                  <a:pt x="2473" y="330"/>
                </a:lnTo>
                <a:lnTo>
                  <a:pt x="2475" y="330"/>
                </a:lnTo>
                <a:lnTo>
                  <a:pt x="2476" y="330"/>
                </a:lnTo>
                <a:lnTo>
                  <a:pt x="2476" y="327"/>
                </a:lnTo>
                <a:lnTo>
                  <a:pt x="2476" y="323"/>
                </a:lnTo>
                <a:lnTo>
                  <a:pt x="2477" y="322"/>
                </a:lnTo>
                <a:lnTo>
                  <a:pt x="2478" y="321"/>
                </a:lnTo>
                <a:lnTo>
                  <a:pt x="2479" y="309"/>
                </a:lnTo>
                <a:lnTo>
                  <a:pt x="2481" y="311"/>
                </a:lnTo>
                <a:lnTo>
                  <a:pt x="2482" y="312"/>
                </a:lnTo>
                <a:lnTo>
                  <a:pt x="2482" y="311"/>
                </a:lnTo>
                <a:lnTo>
                  <a:pt x="2482" y="309"/>
                </a:lnTo>
                <a:lnTo>
                  <a:pt x="2481" y="309"/>
                </a:lnTo>
                <a:lnTo>
                  <a:pt x="2481" y="308"/>
                </a:lnTo>
                <a:lnTo>
                  <a:pt x="2482" y="308"/>
                </a:lnTo>
                <a:lnTo>
                  <a:pt x="2486" y="289"/>
                </a:lnTo>
                <a:lnTo>
                  <a:pt x="2492" y="282"/>
                </a:lnTo>
                <a:lnTo>
                  <a:pt x="2495" y="286"/>
                </a:lnTo>
                <a:lnTo>
                  <a:pt x="2495" y="287"/>
                </a:lnTo>
                <a:lnTo>
                  <a:pt x="2495" y="290"/>
                </a:lnTo>
                <a:lnTo>
                  <a:pt x="2495" y="291"/>
                </a:lnTo>
                <a:lnTo>
                  <a:pt x="2495" y="292"/>
                </a:lnTo>
                <a:lnTo>
                  <a:pt x="2494" y="292"/>
                </a:lnTo>
                <a:lnTo>
                  <a:pt x="2495" y="295"/>
                </a:lnTo>
                <a:lnTo>
                  <a:pt x="2495" y="296"/>
                </a:lnTo>
                <a:lnTo>
                  <a:pt x="2495" y="297"/>
                </a:lnTo>
                <a:lnTo>
                  <a:pt x="2495" y="298"/>
                </a:lnTo>
                <a:lnTo>
                  <a:pt x="2494" y="300"/>
                </a:lnTo>
                <a:lnTo>
                  <a:pt x="2494" y="301"/>
                </a:lnTo>
                <a:lnTo>
                  <a:pt x="2494" y="302"/>
                </a:lnTo>
                <a:lnTo>
                  <a:pt x="2494" y="308"/>
                </a:lnTo>
                <a:lnTo>
                  <a:pt x="2494" y="309"/>
                </a:lnTo>
                <a:lnTo>
                  <a:pt x="2495" y="311"/>
                </a:lnTo>
                <a:lnTo>
                  <a:pt x="2495" y="312"/>
                </a:lnTo>
                <a:lnTo>
                  <a:pt x="2495" y="313"/>
                </a:lnTo>
                <a:lnTo>
                  <a:pt x="2495" y="314"/>
                </a:lnTo>
                <a:lnTo>
                  <a:pt x="2495" y="316"/>
                </a:lnTo>
                <a:lnTo>
                  <a:pt x="2494" y="318"/>
                </a:lnTo>
                <a:lnTo>
                  <a:pt x="2494" y="321"/>
                </a:lnTo>
                <a:lnTo>
                  <a:pt x="2490" y="316"/>
                </a:lnTo>
                <a:lnTo>
                  <a:pt x="2486" y="324"/>
                </a:lnTo>
                <a:lnTo>
                  <a:pt x="2486" y="328"/>
                </a:lnTo>
                <a:lnTo>
                  <a:pt x="2484" y="328"/>
                </a:lnTo>
                <a:close/>
                <a:moveTo>
                  <a:pt x="2749" y="567"/>
                </a:moveTo>
                <a:lnTo>
                  <a:pt x="2749" y="570"/>
                </a:lnTo>
                <a:lnTo>
                  <a:pt x="2743" y="558"/>
                </a:lnTo>
                <a:lnTo>
                  <a:pt x="2745" y="560"/>
                </a:lnTo>
                <a:lnTo>
                  <a:pt x="2745" y="561"/>
                </a:lnTo>
                <a:lnTo>
                  <a:pt x="2745" y="563"/>
                </a:lnTo>
                <a:lnTo>
                  <a:pt x="2746" y="564"/>
                </a:lnTo>
                <a:lnTo>
                  <a:pt x="2748" y="565"/>
                </a:lnTo>
                <a:lnTo>
                  <a:pt x="2749" y="565"/>
                </a:lnTo>
                <a:lnTo>
                  <a:pt x="2751" y="566"/>
                </a:lnTo>
                <a:lnTo>
                  <a:pt x="2750" y="566"/>
                </a:lnTo>
                <a:lnTo>
                  <a:pt x="2749" y="566"/>
                </a:lnTo>
                <a:lnTo>
                  <a:pt x="2749" y="567"/>
                </a:lnTo>
                <a:close/>
                <a:moveTo>
                  <a:pt x="2740" y="554"/>
                </a:moveTo>
                <a:lnTo>
                  <a:pt x="2743" y="558"/>
                </a:lnTo>
                <a:lnTo>
                  <a:pt x="2740" y="558"/>
                </a:lnTo>
                <a:lnTo>
                  <a:pt x="2740" y="556"/>
                </a:lnTo>
                <a:lnTo>
                  <a:pt x="2739" y="555"/>
                </a:lnTo>
                <a:lnTo>
                  <a:pt x="2739" y="554"/>
                </a:lnTo>
                <a:lnTo>
                  <a:pt x="2739" y="553"/>
                </a:lnTo>
                <a:lnTo>
                  <a:pt x="2740" y="553"/>
                </a:lnTo>
                <a:lnTo>
                  <a:pt x="2740" y="554"/>
                </a:lnTo>
                <a:close/>
                <a:moveTo>
                  <a:pt x="2413" y="543"/>
                </a:moveTo>
                <a:lnTo>
                  <a:pt x="2413" y="544"/>
                </a:lnTo>
                <a:lnTo>
                  <a:pt x="2412" y="544"/>
                </a:lnTo>
                <a:lnTo>
                  <a:pt x="2412" y="542"/>
                </a:lnTo>
                <a:lnTo>
                  <a:pt x="2412" y="539"/>
                </a:lnTo>
                <a:lnTo>
                  <a:pt x="2413" y="538"/>
                </a:lnTo>
                <a:lnTo>
                  <a:pt x="2413" y="537"/>
                </a:lnTo>
                <a:lnTo>
                  <a:pt x="2413" y="535"/>
                </a:lnTo>
                <a:lnTo>
                  <a:pt x="2414" y="534"/>
                </a:lnTo>
                <a:lnTo>
                  <a:pt x="2415" y="534"/>
                </a:lnTo>
                <a:lnTo>
                  <a:pt x="2415" y="533"/>
                </a:lnTo>
                <a:lnTo>
                  <a:pt x="2415" y="534"/>
                </a:lnTo>
                <a:lnTo>
                  <a:pt x="2415" y="535"/>
                </a:lnTo>
                <a:lnTo>
                  <a:pt x="2415" y="537"/>
                </a:lnTo>
                <a:lnTo>
                  <a:pt x="2415" y="538"/>
                </a:lnTo>
                <a:lnTo>
                  <a:pt x="2415" y="539"/>
                </a:lnTo>
                <a:lnTo>
                  <a:pt x="2415" y="540"/>
                </a:lnTo>
                <a:lnTo>
                  <a:pt x="2414" y="542"/>
                </a:lnTo>
                <a:lnTo>
                  <a:pt x="2414" y="543"/>
                </a:lnTo>
                <a:lnTo>
                  <a:pt x="2413" y="543"/>
                </a:lnTo>
                <a:close/>
                <a:moveTo>
                  <a:pt x="2423" y="522"/>
                </a:moveTo>
                <a:lnTo>
                  <a:pt x="2423" y="522"/>
                </a:lnTo>
                <a:lnTo>
                  <a:pt x="2424" y="520"/>
                </a:lnTo>
                <a:lnTo>
                  <a:pt x="2424" y="523"/>
                </a:lnTo>
                <a:lnTo>
                  <a:pt x="2424" y="522"/>
                </a:lnTo>
                <a:lnTo>
                  <a:pt x="2423" y="522"/>
                </a:lnTo>
                <a:close/>
                <a:moveTo>
                  <a:pt x="2409" y="591"/>
                </a:moveTo>
                <a:lnTo>
                  <a:pt x="2409" y="591"/>
                </a:lnTo>
                <a:lnTo>
                  <a:pt x="2409" y="592"/>
                </a:lnTo>
                <a:lnTo>
                  <a:pt x="2411" y="593"/>
                </a:lnTo>
                <a:lnTo>
                  <a:pt x="2409" y="592"/>
                </a:lnTo>
                <a:lnTo>
                  <a:pt x="2408" y="591"/>
                </a:lnTo>
                <a:lnTo>
                  <a:pt x="2408" y="590"/>
                </a:lnTo>
                <a:lnTo>
                  <a:pt x="2411" y="590"/>
                </a:lnTo>
                <a:lnTo>
                  <a:pt x="2409" y="590"/>
                </a:lnTo>
                <a:lnTo>
                  <a:pt x="2409" y="591"/>
                </a:lnTo>
                <a:close/>
                <a:moveTo>
                  <a:pt x="3858" y="609"/>
                </a:moveTo>
                <a:lnTo>
                  <a:pt x="3861" y="625"/>
                </a:lnTo>
                <a:lnTo>
                  <a:pt x="3858" y="629"/>
                </a:lnTo>
                <a:lnTo>
                  <a:pt x="3858" y="635"/>
                </a:lnTo>
                <a:lnTo>
                  <a:pt x="3857" y="636"/>
                </a:lnTo>
                <a:lnTo>
                  <a:pt x="3857" y="637"/>
                </a:lnTo>
                <a:lnTo>
                  <a:pt x="3856" y="639"/>
                </a:lnTo>
                <a:lnTo>
                  <a:pt x="3853" y="641"/>
                </a:lnTo>
                <a:lnTo>
                  <a:pt x="3850" y="644"/>
                </a:lnTo>
                <a:lnTo>
                  <a:pt x="3847" y="646"/>
                </a:lnTo>
                <a:lnTo>
                  <a:pt x="3843" y="647"/>
                </a:lnTo>
                <a:lnTo>
                  <a:pt x="3841" y="649"/>
                </a:lnTo>
                <a:lnTo>
                  <a:pt x="3838" y="650"/>
                </a:lnTo>
                <a:lnTo>
                  <a:pt x="3836" y="651"/>
                </a:lnTo>
                <a:lnTo>
                  <a:pt x="3834" y="651"/>
                </a:lnTo>
                <a:lnTo>
                  <a:pt x="3834" y="653"/>
                </a:lnTo>
                <a:lnTo>
                  <a:pt x="3831" y="651"/>
                </a:lnTo>
                <a:lnTo>
                  <a:pt x="3829" y="651"/>
                </a:lnTo>
                <a:lnTo>
                  <a:pt x="3827" y="651"/>
                </a:lnTo>
                <a:lnTo>
                  <a:pt x="3826" y="651"/>
                </a:lnTo>
                <a:lnTo>
                  <a:pt x="3825" y="651"/>
                </a:lnTo>
                <a:lnTo>
                  <a:pt x="3824" y="651"/>
                </a:lnTo>
                <a:lnTo>
                  <a:pt x="3822" y="651"/>
                </a:lnTo>
                <a:lnTo>
                  <a:pt x="3821" y="650"/>
                </a:lnTo>
                <a:lnTo>
                  <a:pt x="3820" y="650"/>
                </a:lnTo>
                <a:lnTo>
                  <a:pt x="3819" y="650"/>
                </a:lnTo>
                <a:lnTo>
                  <a:pt x="3818" y="649"/>
                </a:lnTo>
                <a:lnTo>
                  <a:pt x="3800" y="642"/>
                </a:lnTo>
                <a:lnTo>
                  <a:pt x="3799" y="642"/>
                </a:lnTo>
                <a:lnTo>
                  <a:pt x="3794" y="639"/>
                </a:lnTo>
                <a:lnTo>
                  <a:pt x="3793" y="639"/>
                </a:lnTo>
                <a:lnTo>
                  <a:pt x="3766" y="617"/>
                </a:lnTo>
                <a:lnTo>
                  <a:pt x="3747" y="594"/>
                </a:lnTo>
                <a:lnTo>
                  <a:pt x="3746" y="594"/>
                </a:lnTo>
                <a:lnTo>
                  <a:pt x="3745" y="593"/>
                </a:lnTo>
                <a:lnTo>
                  <a:pt x="3745" y="591"/>
                </a:lnTo>
                <a:lnTo>
                  <a:pt x="3718" y="554"/>
                </a:lnTo>
                <a:lnTo>
                  <a:pt x="3698" y="531"/>
                </a:lnTo>
                <a:lnTo>
                  <a:pt x="3696" y="532"/>
                </a:lnTo>
                <a:lnTo>
                  <a:pt x="3670" y="580"/>
                </a:lnTo>
                <a:lnTo>
                  <a:pt x="3669" y="580"/>
                </a:lnTo>
                <a:lnTo>
                  <a:pt x="3669" y="581"/>
                </a:lnTo>
                <a:lnTo>
                  <a:pt x="3667" y="581"/>
                </a:lnTo>
                <a:lnTo>
                  <a:pt x="3666" y="582"/>
                </a:lnTo>
                <a:lnTo>
                  <a:pt x="3666" y="583"/>
                </a:lnTo>
                <a:lnTo>
                  <a:pt x="3664" y="586"/>
                </a:lnTo>
                <a:lnTo>
                  <a:pt x="3661" y="590"/>
                </a:lnTo>
                <a:lnTo>
                  <a:pt x="3660" y="591"/>
                </a:lnTo>
                <a:lnTo>
                  <a:pt x="3659" y="593"/>
                </a:lnTo>
                <a:lnTo>
                  <a:pt x="3659" y="594"/>
                </a:lnTo>
                <a:lnTo>
                  <a:pt x="3658" y="594"/>
                </a:lnTo>
                <a:lnTo>
                  <a:pt x="3658" y="596"/>
                </a:lnTo>
                <a:lnTo>
                  <a:pt x="3656" y="597"/>
                </a:lnTo>
                <a:lnTo>
                  <a:pt x="3649" y="607"/>
                </a:lnTo>
                <a:lnTo>
                  <a:pt x="3648" y="609"/>
                </a:lnTo>
                <a:lnTo>
                  <a:pt x="3647" y="610"/>
                </a:lnTo>
                <a:lnTo>
                  <a:pt x="3647" y="612"/>
                </a:lnTo>
                <a:lnTo>
                  <a:pt x="3647" y="613"/>
                </a:lnTo>
                <a:lnTo>
                  <a:pt x="3645" y="614"/>
                </a:lnTo>
                <a:lnTo>
                  <a:pt x="3645" y="615"/>
                </a:lnTo>
                <a:lnTo>
                  <a:pt x="3638" y="623"/>
                </a:lnTo>
                <a:lnTo>
                  <a:pt x="3620" y="641"/>
                </a:lnTo>
                <a:lnTo>
                  <a:pt x="3618" y="647"/>
                </a:lnTo>
                <a:lnTo>
                  <a:pt x="3617" y="646"/>
                </a:lnTo>
                <a:lnTo>
                  <a:pt x="3616" y="646"/>
                </a:lnTo>
                <a:lnTo>
                  <a:pt x="3615" y="646"/>
                </a:lnTo>
                <a:lnTo>
                  <a:pt x="3613" y="647"/>
                </a:lnTo>
                <a:lnTo>
                  <a:pt x="3612" y="647"/>
                </a:lnTo>
                <a:lnTo>
                  <a:pt x="3612" y="649"/>
                </a:lnTo>
                <a:lnTo>
                  <a:pt x="3588" y="661"/>
                </a:lnTo>
                <a:lnTo>
                  <a:pt x="3581" y="662"/>
                </a:lnTo>
                <a:lnTo>
                  <a:pt x="3580" y="663"/>
                </a:lnTo>
                <a:lnTo>
                  <a:pt x="3578" y="664"/>
                </a:lnTo>
                <a:lnTo>
                  <a:pt x="3575" y="666"/>
                </a:lnTo>
                <a:lnTo>
                  <a:pt x="3573" y="667"/>
                </a:lnTo>
                <a:lnTo>
                  <a:pt x="3572" y="667"/>
                </a:lnTo>
                <a:lnTo>
                  <a:pt x="3569" y="668"/>
                </a:lnTo>
                <a:lnTo>
                  <a:pt x="3568" y="668"/>
                </a:lnTo>
                <a:lnTo>
                  <a:pt x="3565" y="669"/>
                </a:lnTo>
                <a:lnTo>
                  <a:pt x="3564" y="669"/>
                </a:lnTo>
                <a:lnTo>
                  <a:pt x="3562" y="669"/>
                </a:lnTo>
                <a:lnTo>
                  <a:pt x="3558" y="671"/>
                </a:lnTo>
                <a:lnTo>
                  <a:pt x="3558" y="667"/>
                </a:lnTo>
                <a:lnTo>
                  <a:pt x="3538" y="668"/>
                </a:lnTo>
                <a:lnTo>
                  <a:pt x="3526" y="664"/>
                </a:lnTo>
                <a:lnTo>
                  <a:pt x="3511" y="664"/>
                </a:lnTo>
                <a:lnTo>
                  <a:pt x="3510" y="663"/>
                </a:lnTo>
                <a:lnTo>
                  <a:pt x="3510" y="662"/>
                </a:lnTo>
                <a:lnTo>
                  <a:pt x="3508" y="661"/>
                </a:lnTo>
                <a:lnTo>
                  <a:pt x="3506" y="661"/>
                </a:lnTo>
                <a:lnTo>
                  <a:pt x="3505" y="661"/>
                </a:lnTo>
                <a:lnTo>
                  <a:pt x="3501" y="661"/>
                </a:lnTo>
                <a:lnTo>
                  <a:pt x="3501" y="656"/>
                </a:lnTo>
                <a:lnTo>
                  <a:pt x="3516" y="649"/>
                </a:lnTo>
                <a:lnTo>
                  <a:pt x="3532" y="636"/>
                </a:lnTo>
                <a:lnTo>
                  <a:pt x="3533" y="636"/>
                </a:lnTo>
                <a:lnTo>
                  <a:pt x="3557" y="617"/>
                </a:lnTo>
                <a:lnTo>
                  <a:pt x="3557" y="618"/>
                </a:lnTo>
                <a:lnTo>
                  <a:pt x="3558" y="619"/>
                </a:lnTo>
                <a:lnTo>
                  <a:pt x="3579" y="597"/>
                </a:lnTo>
                <a:lnTo>
                  <a:pt x="3579" y="596"/>
                </a:lnTo>
                <a:lnTo>
                  <a:pt x="3580" y="596"/>
                </a:lnTo>
                <a:lnTo>
                  <a:pt x="3580" y="594"/>
                </a:lnTo>
                <a:lnTo>
                  <a:pt x="3580" y="593"/>
                </a:lnTo>
                <a:lnTo>
                  <a:pt x="3581" y="593"/>
                </a:lnTo>
                <a:lnTo>
                  <a:pt x="3581" y="592"/>
                </a:lnTo>
                <a:lnTo>
                  <a:pt x="3581" y="591"/>
                </a:lnTo>
                <a:lnTo>
                  <a:pt x="3583" y="593"/>
                </a:lnTo>
                <a:lnTo>
                  <a:pt x="3583" y="592"/>
                </a:lnTo>
                <a:lnTo>
                  <a:pt x="3584" y="591"/>
                </a:lnTo>
                <a:lnTo>
                  <a:pt x="3585" y="590"/>
                </a:lnTo>
                <a:lnTo>
                  <a:pt x="3589" y="586"/>
                </a:lnTo>
                <a:lnTo>
                  <a:pt x="3600" y="570"/>
                </a:lnTo>
                <a:lnTo>
                  <a:pt x="3602" y="570"/>
                </a:lnTo>
                <a:lnTo>
                  <a:pt x="3616" y="544"/>
                </a:lnTo>
                <a:lnTo>
                  <a:pt x="3618" y="542"/>
                </a:lnTo>
                <a:lnTo>
                  <a:pt x="3631" y="520"/>
                </a:lnTo>
                <a:lnTo>
                  <a:pt x="3631" y="518"/>
                </a:lnTo>
                <a:lnTo>
                  <a:pt x="3634" y="510"/>
                </a:lnTo>
                <a:lnTo>
                  <a:pt x="3640" y="492"/>
                </a:lnTo>
                <a:lnTo>
                  <a:pt x="3643" y="489"/>
                </a:lnTo>
                <a:lnTo>
                  <a:pt x="3628" y="494"/>
                </a:lnTo>
                <a:lnTo>
                  <a:pt x="3626" y="494"/>
                </a:lnTo>
                <a:lnTo>
                  <a:pt x="3623" y="495"/>
                </a:lnTo>
                <a:lnTo>
                  <a:pt x="3622" y="495"/>
                </a:lnTo>
                <a:lnTo>
                  <a:pt x="3622" y="496"/>
                </a:lnTo>
                <a:lnTo>
                  <a:pt x="3620" y="497"/>
                </a:lnTo>
                <a:lnTo>
                  <a:pt x="3618" y="497"/>
                </a:lnTo>
                <a:lnTo>
                  <a:pt x="3616" y="497"/>
                </a:lnTo>
                <a:lnTo>
                  <a:pt x="3613" y="499"/>
                </a:lnTo>
                <a:lnTo>
                  <a:pt x="3610" y="500"/>
                </a:lnTo>
                <a:lnTo>
                  <a:pt x="3591" y="506"/>
                </a:lnTo>
                <a:lnTo>
                  <a:pt x="3583" y="506"/>
                </a:lnTo>
                <a:lnTo>
                  <a:pt x="3575" y="504"/>
                </a:lnTo>
                <a:lnTo>
                  <a:pt x="3573" y="504"/>
                </a:lnTo>
                <a:lnTo>
                  <a:pt x="3558" y="502"/>
                </a:lnTo>
                <a:lnTo>
                  <a:pt x="3545" y="496"/>
                </a:lnTo>
                <a:lnTo>
                  <a:pt x="3542" y="495"/>
                </a:lnTo>
                <a:lnTo>
                  <a:pt x="3541" y="495"/>
                </a:lnTo>
                <a:lnTo>
                  <a:pt x="3540" y="494"/>
                </a:lnTo>
                <a:lnTo>
                  <a:pt x="3538" y="494"/>
                </a:lnTo>
                <a:lnTo>
                  <a:pt x="3532" y="490"/>
                </a:lnTo>
                <a:lnTo>
                  <a:pt x="3531" y="490"/>
                </a:lnTo>
                <a:lnTo>
                  <a:pt x="3530" y="490"/>
                </a:lnTo>
                <a:lnTo>
                  <a:pt x="3527" y="489"/>
                </a:lnTo>
                <a:lnTo>
                  <a:pt x="3526" y="486"/>
                </a:lnTo>
                <a:lnTo>
                  <a:pt x="3524" y="484"/>
                </a:lnTo>
                <a:lnTo>
                  <a:pt x="3522" y="481"/>
                </a:lnTo>
                <a:lnTo>
                  <a:pt x="3521" y="479"/>
                </a:lnTo>
                <a:lnTo>
                  <a:pt x="3520" y="477"/>
                </a:lnTo>
                <a:lnTo>
                  <a:pt x="3519" y="473"/>
                </a:lnTo>
                <a:lnTo>
                  <a:pt x="3520" y="470"/>
                </a:lnTo>
                <a:lnTo>
                  <a:pt x="3520" y="468"/>
                </a:lnTo>
                <a:lnTo>
                  <a:pt x="3520" y="467"/>
                </a:lnTo>
                <a:lnTo>
                  <a:pt x="3519" y="464"/>
                </a:lnTo>
                <a:lnTo>
                  <a:pt x="3520" y="462"/>
                </a:lnTo>
                <a:lnTo>
                  <a:pt x="3520" y="461"/>
                </a:lnTo>
                <a:lnTo>
                  <a:pt x="3521" y="458"/>
                </a:lnTo>
                <a:lnTo>
                  <a:pt x="3521" y="457"/>
                </a:lnTo>
                <a:lnTo>
                  <a:pt x="3522" y="456"/>
                </a:lnTo>
                <a:lnTo>
                  <a:pt x="3524" y="454"/>
                </a:lnTo>
                <a:lnTo>
                  <a:pt x="3526" y="452"/>
                </a:lnTo>
                <a:lnTo>
                  <a:pt x="3525" y="452"/>
                </a:lnTo>
                <a:lnTo>
                  <a:pt x="3525" y="451"/>
                </a:lnTo>
                <a:lnTo>
                  <a:pt x="3524" y="451"/>
                </a:lnTo>
                <a:lnTo>
                  <a:pt x="3538" y="446"/>
                </a:lnTo>
                <a:lnTo>
                  <a:pt x="3540" y="446"/>
                </a:lnTo>
                <a:lnTo>
                  <a:pt x="3540" y="445"/>
                </a:lnTo>
                <a:lnTo>
                  <a:pt x="3554" y="445"/>
                </a:lnTo>
                <a:lnTo>
                  <a:pt x="3585" y="437"/>
                </a:lnTo>
                <a:lnTo>
                  <a:pt x="3586" y="437"/>
                </a:lnTo>
                <a:lnTo>
                  <a:pt x="3586" y="436"/>
                </a:lnTo>
                <a:lnTo>
                  <a:pt x="3586" y="435"/>
                </a:lnTo>
                <a:lnTo>
                  <a:pt x="3588" y="435"/>
                </a:lnTo>
                <a:lnTo>
                  <a:pt x="3586" y="435"/>
                </a:lnTo>
                <a:lnTo>
                  <a:pt x="3588" y="435"/>
                </a:lnTo>
                <a:lnTo>
                  <a:pt x="3589" y="435"/>
                </a:lnTo>
                <a:lnTo>
                  <a:pt x="3590" y="435"/>
                </a:lnTo>
                <a:lnTo>
                  <a:pt x="3590" y="434"/>
                </a:lnTo>
                <a:lnTo>
                  <a:pt x="3591" y="434"/>
                </a:lnTo>
                <a:lnTo>
                  <a:pt x="3591" y="432"/>
                </a:lnTo>
                <a:lnTo>
                  <a:pt x="3597" y="429"/>
                </a:lnTo>
                <a:lnTo>
                  <a:pt x="3599" y="429"/>
                </a:lnTo>
                <a:lnTo>
                  <a:pt x="3600" y="429"/>
                </a:lnTo>
                <a:lnTo>
                  <a:pt x="3601" y="427"/>
                </a:lnTo>
                <a:lnTo>
                  <a:pt x="3602" y="426"/>
                </a:lnTo>
                <a:lnTo>
                  <a:pt x="3606" y="425"/>
                </a:lnTo>
                <a:lnTo>
                  <a:pt x="3620" y="418"/>
                </a:lnTo>
                <a:lnTo>
                  <a:pt x="3621" y="416"/>
                </a:lnTo>
                <a:lnTo>
                  <a:pt x="3622" y="416"/>
                </a:lnTo>
                <a:lnTo>
                  <a:pt x="3623" y="416"/>
                </a:lnTo>
                <a:lnTo>
                  <a:pt x="3624" y="415"/>
                </a:lnTo>
                <a:lnTo>
                  <a:pt x="3626" y="414"/>
                </a:lnTo>
                <a:lnTo>
                  <a:pt x="3626" y="413"/>
                </a:lnTo>
                <a:lnTo>
                  <a:pt x="3632" y="411"/>
                </a:lnTo>
                <a:lnTo>
                  <a:pt x="3633" y="410"/>
                </a:lnTo>
                <a:lnTo>
                  <a:pt x="3634" y="409"/>
                </a:lnTo>
                <a:lnTo>
                  <a:pt x="3636" y="409"/>
                </a:lnTo>
                <a:lnTo>
                  <a:pt x="3637" y="409"/>
                </a:lnTo>
                <a:lnTo>
                  <a:pt x="3655" y="402"/>
                </a:lnTo>
                <a:lnTo>
                  <a:pt x="3653" y="399"/>
                </a:lnTo>
                <a:lnTo>
                  <a:pt x="3654" y="399"/>
                </a:lnTo>
                <a:lnTo>
                  <a:pt x="3655" y="399"/>
                </a:lnTo>
                <a:lnTo>
                  <a:pt x="3656" y="398"/>
                </a:lnTo>
                <a:lnTo>
                  <a:pt x="3658" y="398"/>
                </a:lnTo>
                <a:lnTo>
                  <a:pt x="3660" y="395"/>
                </a:lnTo>
                <a:lnTo>
                  <a:pt x="3661" y="394"/>
                </a:lnTo>
                <a:lnTo>
                  <a:pt x="3663" y="393"/>
                </a:lnTo>
                <a:lnTo>
                  <a:pt x="3664" y="392"/>
                </a:lnTo>
                <a:lnTo>
                  <a:pt x="3664" y="391"/>
                </a:lnTo>
                <a:lnTo>
                  <a:pt x="3665" y="391"/>
                </a:lnTo>
                <a:lnTo>
                  <a:pt x="3665" y="389"/>
                </a:lnTo>
                <a:lnTo>
                  <a:pt x="3665" y="388"/>
                </a:lnTo>
                <a:lnTo>
                  <a:pt x="3665" y="386"/>
                </a:lnTo>
                <a:lnTo>
                  <a:pt x="3667" y="377"/>
                </a:lnTo>
                <a:lnTo>
                  <a:pt x="3670" y="373"/>
                </a:lnTo>
                <a:lnTo>
                  <a:pt x="3670" y="367"/>
                </a:lnTo>
                <a:lnTo>
                  <a:pt x="3675" y="356"/>
                </a:lnTo>
                <a:lnTo>
                  <a:pt x="3675" y="345"/>
                </a:lnTo>
                <a:lnTo>
                  <a:pt x="3680" y="324"/>
                </a:lnTo>
                <a:lnTo>
                  <a:pt x="3680" y="321"/>
                </a:lnTo>
                <a:lnTo>
                  <a:pt x="3680" y="318"/>
                </a:lnTo>
                <a:lnTo>
                  <a:pt x="3681" y="316"/>
                </a:lnTo>
                <a:lnTo>
                  <a:pt x="3681" y="314"/>
                </a:lnTo>
                <a:lnTo>
                  <a:pt x="3681" y="312"/>
                </a:lnTo>
                <a:lnTo>
                  <a:pt x="3686" y="285"/>
                </a:lnTo>
                <a:lnTo>
                  <a:pt x="3686" y="282"/>
                </a:lnTo>
                <a:lnTo>
                  <a:pt x="3685" y="281"/>
                </a:lnTo>
                <a:lnTo>
                  <a:pt x="3683" y="280"/>
                </a:lnTo>
                <a:lnTo>
                  <a:pt x="3683" y="279"/>
                </a:lnTo>
                <a:lnTo>
                  <a:pt x="3683" y="276"/>
                </a:lnTo>
                <a:lnTo>
                  <a:pt x="3683" y="274"/>
                </a:lnTo>
                <a:lnTo>
                  <a:pt x="3683" y="270"/>
                </a:lnTo>
                <a:lnTo>
                  <a:pt x="3685" y="266"/>
                </a:lnTo>
                <a:lnTo>
                  <a:pt x="3686" y="263"/>
                </a:lnTo>
                <a:lnTo>
                  <a:pt x="3690" y="254"/>
                </a:lnTo>
                <a:lnTo>
                  <a:pt x="3691" y="254"/>
                </a:lnTo>
                <a:lnTo>
                  <a:pt x="3692" y="254"/>
                </a:lnTo>
                <a:lnTo>
                  <a:pt x="3693" y="254"/>
                </a:lnTo>
                <a:lnTo>
                  <a:pt x="3695" y="253"/>
                </a:lnTo>
                <a:lnTo>
                  <a:pt x="3697" y="252"/>
                </a:lnTo>
                <a:lnTo>
                  <a:pt x="3698" y="250"/>
                </a:lnTo>
                <a:lnTo>
                  <a:pt x="3699" y="249"/>
                </a:lnTo>
                <a:lnTo>
                  <a:pt x="3701" y="247"/>
                </a:lnTo>
                <a:lnTo>
                  <a:pt x="3701" y="246"/>
                </a:lnTo>
                <a:lnTo>
                  <a:pt x="3702" y="244"/>
                </a:lnTo>
                <a:lnTo>
                  <a:pt x="3704" y="244"/>
                </a:lnTo>
                <a:lnTo>
                  <a:pt x="3711" y="243"/>
                </a:lnTo>
                <a:lnTo>
                  <a:pt x="3712" y="243"/>
                </a:lnTo>
                <a:lnTo>
                  <a:pt x="3714" y="243"/>
                </a:lnTo>
                <a:lnTo>
                  <a:pt x="3718" y="243"/>
                </a:lnTo>
                <a:lnTo>
                  <a:pt x="3720" y="244"/>
                </a:lnTo>
                <a:lnTo>
                  <a:pt x="3722" y="244"/>
                </a:lnTo>
                <a:lnTo>
                  <a:pt x="3723" y="244"/>
                </a:lnTo>
                <a:lnTo>
                  <a:pt x="3724" y="246"/>
                </a:lnTo>
                <a:lnTo>
                  <a:pt x="3725" y="246"/>
                </a:lnTo>
                <a:lnTo>
                  <a:pt x="3728" y="247"/>
                </a:lnTo>
                <a:lnTo>
                  <a:pt x="3730" y="248"/>
                </a:lnTo>
                <a:lnTo>
                  <a:pt x="3731" y="249"/>
                </a:lnTo>
                <a:lnTo>
                  <a:pt x="3735" y="250"/>
                </a:lnTo>
                <a:lnTo>
                  <a:pt x="3743" y="259"/>
                </a:lnTo>
                <a:lnTo>
                  <a:pt x="3743" y="263"/>
                </a:lnTo>
                <a:lnTo>
                  <a:pt x="3745" y="260"/>
                </a:lnTo>
                <a:lnTo>
                  <a:pt x="3745" y="262"/>
                </a:lnTo>
                <a:lnTo>
                  <a:pt x="3746" y="264"/>
                </a:lnTo>
                <a:lnTo>
                  <a:pt x="3747" y="266"/>
                </a:lnTo>
                <a:lnTo>
                  <a:pt x="3749" y="269"/>
                </a:lnTo>
                <a:lnTo>
                  <a:pt x="3750" y="271"/>
                </a:lnTo>
                <a:lnTo>
                  <a:pt x="3750" y="273"/>
                </a:lnTo>
                <a:lnTo>
                  <a:pt x="3751" y="274"/>
                </a:lnTo>
                <a:lnTo>
                  <a:pt x="3751" y="276"/>
                </a:lnTo>
                <a:lnTo>
                  <a:pt x="3751" y="279"/>
                </a:lnTo>
                <a:lnTo>
                  <a:pt x="3751" y="281"/>
                </a:lnTo>
                <a:lnTo>
                  <a:pt x="3751" y="285"/>
                </a:lnTo>
                <a:lnTo>
                  <a:pt x="3751" y="292"/>
                </a:lnTo>
                <a:lnTo>
                  <a:pt x="3750" y="292"/>
                </a:lnTo>
                <a:lnTo>
                  <a:pt x="3749" y="292"/>
                </a:lnTo>
                <a:lnTo>
                  <a:pt x="3749" y="293"/>
                </a:lnTo>
                <a:lnTo>
                  <a:pt x="3749" y="295"/>
                </a:lnTo>
                <a:lnTo>
                  <a:pt x="3749" y="312"/>
                </a:lnTo>
                <a:lnTo>
                  <a:pt x="3747" y="316"/>
                </a:lnTo>
                <a:lnTo>
                  <a:pt x="3747" y="325"/>
                </a:lnTo>
                <a:lnTo>
                  <a:pt x="3746" y="329"/>
                </a:lnTo>
                <a:lnTo>
                  <a:pt x="3745" y="333"/>
                </a:lnTo>
                <a:lnTo>
                  <a:pt x="3745" y="338"/>
                </a:lnTo>
                <a:lnTo>
                  <a:pt x="3745" y="344"/>
                </a:lnTo>
                <a:lnTo>
                  <a:pt x="3743" y="357"/>
                </a:lnTo>
                <a:lnTo>
                  <a:pt x="3745" y="357"/>
                </a:lnTo>
                <a:lnTo>
                  <a:pt x="3756" y="351"/>
                </a:lnTo>
                <a:lnTo>
                  <a:pt x="3763" y="350"/>
                </a:lnTo>
                <a:lnTo>
                  <a:pt x="3790" y="350"/>
                </a:lnTo>
                <a:lnTo>
                  <a:pt x="3806" y="356"/>
                </a:lnTo>
                <a:lnTo>
                  <a:pt x="3810" y="357"/>
                </a:lnTo>
                <a:lnTo>
                  <a:pt x="3813" y="360"/>
                </a:lnTo>
                <a:lnTo>
                  <a:pt x="3821" y="361"/>
                </a:lnTo>
                <a:lnTo>
                  <a:pt x="3847" y="371"/>
                </a:lnTo>
                <a:lnTo>
                  <a:pt x="3856" y="380"/>
                </a:lnTo>
                <a:lnTo>
                  <a:pt x="3856" y="389"/>
                </a:lnTo>
                <a:lnTo>
                  <a:pt x="3854" y="391"/>
                </a:lnTo>
                <a:lnTo>
                  <a:pt x="3853" y="391"/>
                </a:lnTo>
                <a:lnTo>
                  <a:pt x="3851" y="392"/>
                </a:lnTo>
                <a:lnTo>
                  <a:pt x="3850" y="393"/>
                </a:lnTo>
                <a:lnTo>
                  <a:pt x="3848" y="393"/>
                </a:lnTo>
                <a:lnTo>
                  <a:pt x="3847" y="394"/>
                </a:lnTo>
                <a:lnTo>
                  <a:pt x="3846" y="395"/>
                </a:lnTo>
                <a:lnTo>
                  <a:pt x="3843" y="397"/>
                </a:lnTo>
                <a:lnTo>
                  <a:pt x="3842" y="399"/>
                </a:lnTo>
                <a:lnTo>
                  <a:pt x="3840" y="400"/>
                </a:lnTo>
                <a:lnTo>
                  <a:pt x="3837" y="403"/>
                </a:lnTo>
                <a:lnTo>
                  <a:pt x="3836" y="405"/>
                </a:lnTo>
                <a:lnTo>
                  <a:pt x="3835" y="405"/>
                </a:lnTo>
                <a:lnTo>
                  <a:pt x="3834" y="407"/>
                </a:lnTo>
                <a:lnTo>
                  <a:pt x="3834" y="408"/>
                </a:lnTo>
                <a:lnTo>
                  <a:pt x="3834" y="409"/>
                </a:lnTo>
                <a:lnTo>
                  <a:pt x="3829" y="413"/>
                </a:lnTo>
                <a:lnTo>
                  <a:pt x="3827" y="418"/>
                </a:lnTo>
                <a:lnTo>
                  <a:pt x="3813" y="419"/>
                </a:lnTo>
                <a:lnTo>
                  <a:pt x="3810" y="419"/>
                </a:lnTo>
                <a:lnTo>
                  <a:pt x="3810" y="421"/>
                </a:lnTo>
                <a:lnTo>
                  <a:pt x="3797" y="424"/>
                </a:lnTo>
                <a:lnTo>
                  <a:pt x="3794" y="424"/>
                </a:lnTo>
                <a:lnTo>
                  <a:pt x="3793" y="424"/>
                </a:lnTo>
                <a:lnTo>
                  <a:pt x="3792" y="425"/>
                </a:lnTo>
                <a:lnTo>
                  <a:pt x="3790" y="425"/>
                </a:lnTo>
                <a:lnTo>
                  <a:pt x="3790" y="426"/>
                </a:lnTo>
                <a:lnTo>
                  <a:pt x="3788" y="426"/>
                </a:lnTo>
                <a:lnTo>
                  <a:pt x="3786" y="427"/>
                </a:lnTo>
                <a:lnTo>
                  <a:pt x="3783" y="429"/>
                </a:lnTo>
                <a:lnTo>
                  <a:pt x="3782" y="431"/>
                </a:lnTo>
                <a:lnTo>
                  <a:pt x="3781" y="431"/>
                </a:lnTo>
                <a:lnTo>
                  <a:pt x="3779" y="431"/>
                </a:lnTo>
                <a:lnTo>
                  <a:pt x="3779" y="432"/>
                </a:lnTo>
                <a:lnTo>
                  <a:pt x="3778" y="432"/>
                </a:lnTo>
                <a:lnTo>
                  <a:pt x="3754" y="443"/>
                </a:lnTo>
                <a:lnTo>
                  <a:pt x="3751" y="445"/>
                </a:lnTo>
                <a:lnTo>
                  <a:pt x="3747" y="445"/>
                </a:lnTo>
                <a:lnTo>
                  <a:pt x="3745" y="446"/>
                </a:lnTo>
                <a:lnTo>
                  <a:pt x="3741" y="446"/>
                </a:lnTo>
                <a:lnTo>
                  <a:pt x="3724" y="451"/>
                </a:lnTo>
                <a:lnTo>
                  <a:pt x="3724" y="457"/>
                </a:lnTo>
                <a:lnTo>
                  <a:pt x="3723" y="458"/>
                </a:lnTo>
                <a:lnTo>
                  <a:pt x="3720" y="468"/>
                </a:lnTo>
                <a:lnTo>
                  <a:pt x="3717" y="479"/>
                </a:lnTo>
                <a:lnTo>
                  <a:pt x="3717" y="483"/>
                </a:lnTo>
                <a:lnTo>
                  <a:pt x="3711" y="504"/>
                </a:lnTo>
                <a:lnTo>
                  <a:pt x="3711" y="505"/>
                </a:lnTo>
                <a:lnTo>
                  <a:pt x="3712" y="505"/>
                </a:lnTo>
                <a:lnTo>
                  <a:pt x="3713" y="506"/>
                </a:lnTo>
                <a:lnTo>
                  <a:pt x="3714" y="506"/>
                </a:lnTo>
                <a:lnTo>
                  <a:pt x="3715" y="506"/>
                </a:lnTo>
                <a:lnTo>
                  <a:pt x="3717" y="506"/>
                </a:lnTo>
                <a:lnTo>
                  <a:pt x="3718" y="506"/>
                </a:lnTo>
                <a:lnTo>
                  <a:pt x="3719" y="507"/>
                </a:lnTo>
                <a:lnTo>
                  <a:pt x="3720" y="507"/>
                </a:lnTo>
                <a:lnTo>
                  <a:pt x="3722" y="508"/>
                </a:lnTo>
                <a:lnTo>
                  <a:pt x="3723" y="508"/>
                </a:lnTo>
                <a:lnTo>
                  <a:pt x="3724" y="508"/>
                </a:lnTo>
                <a:lnTo>
                  <a:pt x="3727" y="508"/>
                </a:lnTo>
                <a:lnTo>
                  <a:pt x="3729" y="510"/>
                </a:lnTo>
                <a:lnTo>
                  <a:pt x="3729" y="508"/>
                </a:lnTo>
                <a:lnTo>
                  <a:pt x="3731" y="508"/>
                </a:lnTo>
                <a:lnTo>
                  <a:pt x="3733" y="508"/>
                </a:lnTo>
                <a:lnTo>
                  <a:pt x="3733" y="510"/>
                </a:lnTo>
                <a:lnTo>
                  <a:pt x="3739" y="510"/>
                </a:lnTo>
                <a:lnTo>
                  <a:pt x="3745" y="513"/>
                </a:lnTo>
                <a:lnTo>
                  <a:pt x="3760" y="518"/>
                </a:lnTo>
                <a:lnTo>
                  <a:pt x="3778" y="526"/>
                </a:lnTo>
                <a:lnTo>
                  <a:pt x="3779" y="527"/>
                </a:lnTo>
                <a:lnTo>
                  <a:pt x="3781" y="528"/>
                </a:lnTo>
                <a:lnTo>
                  <a:pt x="3783" y="529"/>
                </a:lnTo>
                <a:lnTo>
                  <a:pt x="3786" y="531"/>
                </a:lnTo>
                <a:lnTo>
                  <a:pt x="3784" y="531"/>
                </a:lnTo>
                <a:lnTo>
                  <a:pt x="3786" y="531"/>
                </a:lnTo>
                <a:lnTo>
                  <a:pt x="3788" y="532"/>
                </a:lnTo>
                <a:lnTo>
                  <a:pt x="3790" y="533"/>
                </a:lnTo>
                <a:lnTo>
                  <a:pt x="3793" y="534"/>
                </a:lnTo>
                <a:lnTo>
                  <a:pt x="3795" y="537"/>
                </a:lnTo>
                <a:lnTo>
                  <a:pt x="3798" y="539"/>
                </a:lnTo>
                <a:lnTo>
                  <a:pt x="3802" y="543"/>
                </a:lnTo>
                <a:lnTo>
                  <a:pt x="3804" y="545"/>
                </a:lnTo>
                <a:lnTo>
                  <a:pt x="3822" y="560"/>
                </a:lnTo>
                <a:lnTo>
                  <a:pt x="3825" y="560"/>
                </a:lnTo>
                <a:lnTo>
                  <a:pt x="3826" y="561"/>
                </a:lnTo>
                <a:lnTo>
                  <a:pt x="3827" y="563"/>
                </a:lnTo>
                <a:lnTo>
                  <a:pt x="3829" y="564"/>
                </a:lnTo>
                <a:lnTo>
                  <a:pt x="3827" y="566"/>
                </a:lnTo>
                <a:lnTo>
                  <a:pt x="3834" y="570"/>
                </a:lnTo>
                <a:lnTo>
                  <a:pt x="3846" y="581"/>
                </a:lnTo>
                <a:lnTo>
                  <a:pt x="3846" y="582"/>
                </a:lnTo>
                <a:lnTo>
                  <a:pt x="3847" y="583"/>
                </a:lnTo>
                <a:lnTo>
                  <a:pt x="3848" y="585"/>
                </a:lnTo>
                <a:lnTo>
                  <a:pt x="3848" y="586"/>
                </a:lnTo>
                <a:lnTo>
                  <a:pt x="3848" y="587"/>
                </a:lnTo>
                <a:lnTo>
                  <a:pt x="3850" y="587"/>
                </a:lnTo>
                <a:lnTo>
                  <a:pt x="3850" y="588"/>
                </a:lnTo>
                <a:lnTo>
                  <a:pt x="3850" y="590"/>
                </a:lnTo>
                <a:lnTo>
                  <a:pt x="3858" y="607"/>
                </a:lnTo>
                <a:lnTo>
                  <a:pt x="3858" y="609"/>
                </a:lnTo>
                <a:close/>
                <a:moveTo>
                  <a:pt x="3184" y="291"/>
                </a:moveTo>
                <a:lnTo>
                  <a:pt x="3183" y="291"/>
                </a:lnTo>
                <a:lnTo>
                  <a:pt x="3183" y="292"/>
                </a:lnTo>
                <a:lnTo>
                  <a:pt x="3183" y="293"/>
                </a:lnTo>
                <a:lnTo>
                  <a:pt x="3182" y="293"/>
                </a:lnTo>
                <a:lnTo>
                  <a:pt x="3182" y="292"/>
                </a:lnTo>
                <a:lnTo>
                  <a:pt x="3180" y="291"/>
                </a:lnTo>
                <a:lnTo>
                  <a:pt x="3182" y="291"/>
                </a:lnTo>
                <a:lnTo>
                  <a:pt x="3183" y="291"/>
                </a:lnTo>
                <a:lnTo>
                  <a:pt x="3184" y="290"/>
                </a:lnTo>
                <a:lnTo>
                  <a:pt x="3187" y="289"/>
                </a:lnTo>
                <a:lnTo>
                  <a:pt x="3188" y="287"/>
                </a:lnTo>
                <a:lnTo>
                  <a:pt x="3188" y="289"/>
                </a:lnTo>
                <a:lnTo>
                  <a:pt x="3189" y="290"/>
                </a:lnTo>
                <a:lnTo>
                  <a:pt x="3188" y="290"/>
                </a:lnTo>
                <a:lnTo>
                  <a:pt x="3187" y="290"/>
                </a:lnTo>
                <a:lnTo>
                  <a:pt x="3184" y="291"/>
                </a:lnTo>
                <a:close/>
                <a:moveTo>
                  <a:pt x="3259" y="354"/>
                </a:moveTo>
                <a:lnTo>
                  <a:pt x="3259" y="354"/>
                </a:lnTo>
                <a:lnTo>
                  <a:pt x="3260" y="354"/>
                </a:lnTo>
                <a:lnTo>
                  <a:pt x="3259" y="355"/>
                </a:lnTo>
                <a:lnTo>
                  <a:pt x="3259" y="354"/>
                </a:lnTo>
                <a:close/>
                <a:moveTo>
                  <a:pt x="3209" y="424"/>
                </a:moveTo>
                <a:lnTo>
                  <a:pt x="3209" y="425"/>
                </a:lnTo>
                <a:lnTo>
                  <a:pt x="3208" y="425"/>
                </a:lnTo>
                <a:lnTo>
                  <a:pt x="3208" y="424"/>
                </a:lnTo>
                <a:lnTo>
                  <a:pt x="3206" y="424"/>
                </a:lnTo>
                <a:lnTo>
                  <a:pt x="3206" y="423"/>
                </a:lnTo>
                <a:lnTo>
                  <a:pt x="3208" y="423"/>
                </a:lnTo>
                <a:lnTo>
                  <a:pt x="3209" y="424"/>
                </a:lnTo>
                <a:close/>
                <a:moveTo>
                  <a:pt x="3029" y="730"/>
                </a:moveTo>
                <a:lnTo>
                  <a:pt x="3029" y="728"/>
                </a:lnTo>
                <a:lnTo>
                  <a:pt x="3029" y="727"/>
                </a:lnTo>
                <a:lnTo>
                  <a:pt x="3030" y="727"/>
                </a:lnTo>
                <a:lnTo>
                  <a:pt x="3032" y="727"/>
                </a:lnTo>
                <a:lnTo>
                  <a:pt x="3033" y="730"/>
                </a:lnTo>
                <a:lnTo>
                  <a:pt x="3030" y="730"/>
                </a:lnTo>
                <a:lnTo>
                  <a:pt x="3029" y="730"/>
                </a:lnTo>
                <a:close/>
                <a:moveTo>
                  <a:pt x="1128" y="547"/>
                </a:moveTo>
                <a:lnTo>
                  <a:pt x="1127" y="533"/>
                </a:lnTo>
                <a:lnTo>
                  <a:pt x="1125" y="518"/>
                </a:lnTo>
                <a:lnTo>
                  <a:pt x="1124" y="504"/>
                </a:lnTo>
                <a:lnTo>
                  <a:pt x="1123" y="490"/>
                </a:lnTo>
                <a:lnTo>
                  <a:pt x="1120" y="475"/>
                </a:lnTo>
                <a:lnTo>
                  <a:pt x="1118" y="462"/>
                </a:lnTo>
                <a:lnTo>
                  <a:pt x="1115" y="448"/>
                </a:lnTo>
                <a:lnTo>
                  <a:pt x="1112" y="435"/>
                </a:lnTo>
                <a:lnTo>
                  <a:pt x="1108" y="421"/>
                </a:lnTo>
                <a:lnTo>
                  <a:pt x="1106" y="408"/>
                </a:lnTo>
                <a:lnTo>
                  <a:pt x="1101" y="394"/>
                </a:lnTo>
                <a:lnTo>
                  <a:pt x="1097" y="382"/>
                </a:lnTo>
                <a:lnTo>
                  <a:pt x="1092" y="368"/>
                </a:lnTo>
                <a:lnTo>
                  <a:pt x="1087" y="356"/>
                </a:lnTo>
                <a:lnTo>
                  <a:pt x="1081" y="343"/>
                </a:lnTo>
                <a:lnTo>
                  <a:pt x="1076" y="330"/>
                </a:lnTo>
                <a:lnTo>
                  <a:pt x="1070" y="318"/>
                </a:lnTo>
                <a:lnTo>
                  <a:pt x="1064" y="306"/>
                </a:lnTo>
                <a:lnTo>
                  <a:pt x="1056" y="293"/>
                </a:lnTo>
                <a:lnTo>
                  <a:pt x="1050" y="282"/>
                </a:lnTo>
                <a:lnTo>
                  <a:pt x="1043" y="270"/>
                </a:lnTo>
                <a:lnTo>
                  <a:pt x="1034" y="259"/>
                </a:lnTo>
                <a:lnTo>
                  <a:pt x="1027" y="247"/>
                </a:lnTo>
                <a:lnTo>
                  <a:pt x="1018" y="236"/>
                </a:lnTo>
                <a:lnTo>
                  <a:pt x="1010" y="225"/>
                </a:lnTo>
                <a:lnTo>
                  <a:pt x="1001" y="212"/>
                </a:lnTo>
                <a:lnTo>
                  <a:pt x="991" y="201"/>
                </a:lnTo>
                <a:lnTo>
                  <a:pt x="983" y="192"/>
                </a:lnTo>
                <a:lnTo>
                  <a:pt x="973" y="180"/>
                </a:lnTo>
                <a:lnTo>
                  <a:pt x="963" y="169"/>
                </a:lnTo>
                <a:lnTo>
                  <a:pt x="952" y="160"/>
                </a:lnTo>
                <a:lnTo>
                  <a:pt x="947" y="153"/>
                </a:lnTo>
                <a:lnTo>
                  <a:pt x="941" y="149"/>
                </a:lnTo>
                <a:lnTo>
                  <a:pt x="931" y="139"/>
                </a:lnTo>
                <a:lnTo>
                  <a:pt x="925" y="135"/>
                </a:lnTo>
                <a:lnTo>
                  <a:pt x="920" y="130"/>
                </a:lnTo>
                <a:lnTo>
                  <a:pt x="909" y="120"/>
                </a:lnTo>
                <a:lnTo>
                  <a:pt x="903" y="117"/>
                </a:lnTo>
                <a:lnTo>
                  <a:pt x="898" y="112"/>
                </a:lnTo>
                <a:lnTo>
                  <a:pt x="887" y="103"/>
                </a:lnTo>
                <a:lnTo>
                  <a:pt x="881" y="99"/>
                </a:lnTo>
                <a:lnTo>
                  <a:pt x="876" y="96"/>
                </a:lnTo>
                <a:lnTo>
                  <a:pt x="863" y="87"/>
                </a:lnTo>
                <a:lnTo>
                  <a:pt x="857" y="83"/>
                </a:lnTo>
                <a:lnTo>
                  <a:pt x="852" y="80"/>
                </a:lnTo>
                <a:lnTo>
                  <a:pt x="840" y="74"/>
                </a:lnTo>
                <a:lnTo>
                  <a:pt x="829" y="66"/>
                </a:lnTo>
                <a:lnTo>
                  <a:pt x="817" y="60"/>
                </a:lnTo>
                <a:lnTo>
                  <a:pt x="810" y="56"/>
                </a:lnTo>
                <a:lnTo>
                  <a:pt x="804" y="54"/>
                </a:lnTo>
                <a:lnTo>
                  <a:pt x="792" y="48"/>
                </a:lnTo>
                <a:lnTo>
                  <a:pt x="780" y="43"/>
                </a:lnTo>
                <a:lnTo>
                  <a:pt x="767" y="37"/>
                </a:lnTo>
                <a:lnTo>
                  <a:pt x="760" y="34"/>
                </a:lnTo>
                <a:lnTo>
                  <a:pt x="754" y="32"/>
                </a:lnTo>
                <a:lnTo>
                  <a:pt x="742" y="28"/>
                </a:lnTo>
                <a:lnTo>
                  <a:pt x="728" y="23"/>
                </a:lnTo>
                <a:lnTo>
                  <a:pt x="716" y="20"/>
                </a:lnTo>
                <a:lnTo>
                  <a:pt x="702" y="16"/>
                </a:lnTo>
                <a:lnTo>
                  <a:pt x="689" y="13"/>
                </a:lnTo>
                <a:lnTo>
                  <a:pt x="675" y="11"/>
                </a:lnTo>
                <a:lnTo>
                  <a:pt x="662" y="8"/>
                </a:lnTo>
                <a:lnTo>
                  <a:pt x="648" y="6"/>
                </a:lnTo>
                <a:lnTo>
                  <a:pt x="635" y="4"/>
                </a:lnTo>
                <a:lnTo>
                  <a:pt x="620" y="2"/>
                </a:lnTo>
                <a:lnTo>
                  <a:pt x="606" y="1"/>
                </a:lnTo>
                <a:lnTo>
                  <a:pt x="592" y="1"/>
                </a:lnTo>
                <a:lnTo>
                  <a:pt x="578" y="0"/>
                </a:lnTo>
                <a:lnTo>
                  <a:pt x="563" y="0"/>
                </a:lnTo>
                <a:lnTo>
                  <a:pt x="549" y="0"/>
                </a:lnTo>
                <a:lnTo>
                  <a:pt x="534" y="1"/>
                </a:lnTo>
                <a:lnTo>
                  <a:pt x="520" y="1"/>
                </a:lnTo>
                <a:lnTo>
                  <a:pt x="506" y="2"/>
                </a:lnTo>
                <a:lnTo>
                  <a:pt x="492" y="4"/>
                </a:lnTo>
                <a:lnTo>
                  <a:pt x="478" y="6"/>
                </a:lnTo>
                <a:lnTo>
                  <a:pt x="464" y="8"/>
                </a:lnTo>
                <a:lnTo>
                  <a:pt x="450" y="11"/>
                </a:lnTo>
                <a:lnTo>
                  <a:pt x="437" y="13"/>
                </a:lnTo>
                <a:lnTo>
                  <a:pt x="424" y="16"/>
                </a:lnTo>
                <a:lnTo>
                  <a:pt x="411" y="20"/>
                </a:lnTo>
                <a:lnTo>
                  <a:pt x="397" y="23"/>
                </a:lnTo>
                <a:lnTo>
                  <a:pt x="385" y="28"/>
                </a:lnTo>
                <a:lnTo>
                  <a:pt x="371" y="32"/>
                </a:lnTo>
                <a:lnTo>
                  <a:pt x="359" y="37"/>
                </a:lnTo>
                <a:lnTo>
                  <a:pt x="347" y="43"/>
                </a:lnTo>
                <a:lnTo>
                  <a:pt x="335" y="48"/>
                </a:lnTo>
                <a:lnTo>
                  <a:pt x="322" y="54"/>
                </a:lnTo>
                <a:lnTo>
                  <a:pt x="310" y="60"/>
                </a:lnTo>
                <a:lnTo>
                  <a:pt x="298" y="66"/>
                </a:lnTo>
                <a:lnTo>
                  <a:pt x="285" y="74"/>
                </a:lnTo>
                <a:lnTo>
                  <a:pt x="274" y="80"/>
                </a:lnTo>
                <a:lnTo>
                  <a:pt x="262" y="87"/>
                </a:lnTo>
                <a:lnTo>
                  <a:pt x="251" y="96"/>
                </a:lnTo>
                <a:lnTo>
                  <a:pt x="240" y="103"/>
                </a:lnTo>
                <a:lnTo>
                  <a:pt x="229" y="112"/>
                </a:lnTo>
                <a:lnTo>
                  <a:pt x="218" y="120"/>
                </a:lnTo>
                <a:lnTo>
                  <a:pt x="207" y="130"/>
                </a:lnTo>
                <a:lnTo>
                  <a:pt x="196" y="139"/>
                </a:lnTo>
                <a:lnTo>
                  <a:pt x="185" y="149"/>
                </a:lnTo>
                <a:lnTo>
                  <a:pt x="175" y="160"/>
                </a:lnTo>
                <a:lnTo>
                  <a:pt x="164" y="169"/>
                </a:lnTo>
                <a:lnTo>
                  <a:pt x="154" y="180"/>
                </a:lnTo>
                <a:lnTo>
                  <a:pt x="144" y="190"/>
                </a:lnTo>
                <a:lnTo>
                  <a:pt x="134" y="201"/>
                </a:lnTo>
                <a:lnTo>
                  <a:pt x="125" y="212"/>
                </a:lnTo>
                <a:lnTo>
                  <a:pt x="117" y="223"/>
                </a:lnTo>
                <a:lnTo>
                  <a:pt x="108" y="235"/>
                </a:lnTo>
                <a:lnTo>
                  <a:pt x="100" y="246"/>
                </a:lnTo>
                <a:lnTo>
                  <a:pt x="92" y="258"/>
                </a:lnTo>
                <a:lnTo>
                  <a:pt x="85" y="269"/>
                </a:lnTo>
                <a:lnTo>
                  <a:pt x="78" y="281"/>
                </a:lnTo>
                <a:lnTo>
                  <a:pt x="70" y="293"/>
                </a:lnTo>
                <a:lnTo>
                  <a:pt x="64" y="306"/>
                </a:lnTo>
                <a:lnTo>
                  <a:pt x="58" y="317"/>
                </a:lnTo>
                <a:lnTo>
                  <a:pt x="52" y="330"/>
                </a:lnTo>
                <a:lnTo>
                  <a:pt x="46" y="343"/>
                </a:lnTo>
                <a:lnTo>
                  <a:pt x="41" y="355"/>
                </a:lnTo>
                <a:lnTo>
                  <a:pt x="36" y="367"/>
                </a:lnTo>
                <a:lnTo>
                  <a:pt x="31" y="381"/>
                </a:lnTo>
                <a:lnTo>
                  <a:pt x="27" y="393"/>
                </a:lnTo>
                <a:lnTo>
                  <a:pt x="23" y="407"/>
                </a:lnTo>
                <a:lnTo>
                  <a:pt x="18" y="420"/>
                </a:lnTo>
                <a:lnTo>
                  <a:pt x="16" y="434"/>
                </a:lnTo>
                <a:lnTo>
                  <a:pt x="12" y="447"/>
                </a:lnTo>
                <a:lnTo>
                  <a:pt x="10" y="462"/>
                </a:lnTo>
                <a:lnTo>
                  <a:pt x="7" y="475"/>
                </a:lnTo>
                <a:lnTo>
                  <a:pt x="5" y="489"/>
                </a:lnTo>
                <a:lnTo>
                  <a:pt x="4" y="504"/>
                </a:lnTo>
                <a:lnTo>
                  <a:pt x="3" y="518"/>
                </a:lnTo>
                <a:lnTo>
                  <a:pt x="1" y="532"/>
                </a:lnTo>
                <a:lnTo>
                  <a:pt x="0" y="547"/>
                </a:lnTo>
                <a:lnTo>
                  <a:pt x="0" y="561"/>
                </a:lnTo>
                <a:lnTo>
                  <a:pt x="0" y="577"/>
                </a:lnTo>
                <a:lnTo>
                  <a:pt x="0" y="592"/>
                </a:lnTo>
                <a:lnTo>
                  <a:pt x="0" y="607"/>
                </a:lnTo>
                <a:lnTo>
                  <a:pt x="1" y="620"/>
                </a:lnTo>
                <a:lnTo>
                  <a:pt x="3" y="635"/>
                </a:lnTo>
                <a:lnTo>
                  <a:pt x="4" y="650"/>
                </a:lnTo>
                <a:lnTo>
                  <a:pt x="5" y="664"/>
                </a:lnTo>
                <a:lnTo>
                  <a:pt x="7" y="678"/>
                </a:lnTo>
                <a:lnTo>
                  <a:pt x="9" y="685"/>
                </a:lnTo>
                <a:lnTo>
                  <a:pt x="10" y="692"/>
                </a:lnTo>
                <a:lnTo>
                  <a:pt x="12" y="706"/>
                </a:lnTo>
                <a:lnTo>
                  <a:pt x="16" y="720"/>
                </a:lnTo>
                <a:lnTo>
                  <a:pt x="17" y="726"/>
                </a:lnTo>
                <a:lnTo>
                  <a:pt x="18" y="733"/>
                </a:lnTo>
                <a:lnTo>
                  <a:pt x="23" y="747"/>
                </a:lnTo>
                <a:lnTo>
                  <a:pt x="27" y="759"/>
                </a:lnTo>
                <a:lnTo>
                  <a:pt x="31" y="773"/>
                </a:lnTo>
                <a:lnTo>
                  <a:pt x="36" y="785"/>
                </a:lnTo>
                <a:lnTo>
                  <a:pt x="41" y="798"/>
                </a:lnTo>
                <a:lnTo>
                  <a:pt x="46" y="811"/>
                </a:lnTo>
                <a:lnTo>
                  <a:pt x="52" y="823"/>
                </a:lnTo>
                <a:lnTo>
                  <a:pt x="58" y="835"/>
                </a:lnTo>
                <a:lnTo>
                  <a:pt x="64" y="848"/>
                </a:lnTo>
                <a:lnTo>
                  <a:pt x="70" y="860"/>
                </a:lnTo>
                <a:lnTo>
                  <a:pt x="78" y="872"/>
                </a:lnTo>
                <a:lnTo>
                  <a:pt x="85" y="884"/>
                </a:lnTo>
                <a:lnTo>
                  <a:pt x="92" y="895"/>
                </a:lnTo>
                <a:lnTo>
                  <a:pt x="100" y="908"/>
                </a:lnTo>
                <a:lnTo>
                  <a:pt x="108" y="919"/>
                </a:lnTo>
                <a:lnTo>
                  <a:pt x="117" y="930"/>
                </a:lnTo>
                <a:lnTo>
                  <a:pt x="125" y="941"/>
                </a:lnTo>
                <a:lnTo>
                  <a:pt x="134" y="952"/>
                </a:lnTo>
                <a:lnTo>
                  <a:pt x="139" y="957"/>
                </a:lnTo>
                <a:lnTo>
                  <a:pt x="144" y="963"/>
                </a:lnTo>
                <a:lnTo>
                  <a:pt x="154" y="974"/>
                </a:lnTo>
                <a:lnTo>
                  <a:pt x="164" y="984"/>
                </a:lnTo>
                <a:lnTo>
                  <a:pt x="175" y="994"/>
                </a:lnTo>
                <a:lnTo>
                  <a:pt x="185" y="1005"/>
                </a:lnTo>
                <a:lnTo>
                  <a:pt x="196" y="1013"/>
                </a:lnTo>
                <a:lnTo>
                  <a:pt x="207" y="1023"/>
                </a:lnTo>
                <a:lnTo>
                  <a:pt x="218" y="1032"/>
                </a:lnTo>
                <a:lnTo>
                  <a:pt x="229" y="1040"/>
                </a:lnTo>
                <a:lnTo>
                  <a:pt x="240" y="1049"/>
                </a:lnTo>
                <a:lnTo>
                  <a:pt x="251" y="1058"/>
                </a:lnTo>
                <a:lnTo>
                  <a:pt x="262" y="1065"/>
                </a:lnTo>
                <a:lnTo>
                  <a:pt x="274" y="1072"/>
                </a:lnTo>
                <a:lnTo>
                  <a:pt x="285" y="1079"/>
                </a:lnTo>
                <a:lnTo>
                  <a:pt x="298" y="1086"/>
                </a:lnTo>
                <a:lnTo>
                  <a:pt x="310" y="1092"/>
                </a:lnTo>
                <a:lnTo>
                  <a:pt x="322" y="1098"/>
                </a:lnTo>
                <a:lnTo>
                  <a:pt x="335" y="1104"/>
                </a:lnTo>
                <a:lnTo>
                  <a:pt x="347" y="1109"/>
                </a:lnTo>
                <a:lnTo>
                  <a:pt x="359" y="1114"/>
                </a:lnTo>
                <a:lnTo>
                  <a:pt x="371" y="1119"/>
                </a:lnTo>
                <a:lnTo>
                  <a:pt x="385" y="1124"/>
                </a:lnTo>
                <a:lnTo>
                  <a:pt x="397" y="1128"/>
                </a:lnTo>
                <a:lnTo>
                  <a:pt x="411" y="1131"/>
                </a:lnTo>
                <a:lnTo>
                  <a:pt x="424" y="1135"/>
                </a:lnTo>
                <a:lnTo>
                  <a:pt x="437" y="1138"/>
                </a:lnTo>
                <a:lnTo>
                  <a:pt x="450" y="1141"/>
                </a:lnTo>
                <a:lnTo>
                  <a:pt x="464" y="1142"/>
                </a:lnTo>
                <a:lnTo>
                  <a:pt x="478" y="1145"/>
                </a:lnTo>
                <a:lnTo>
                  <a:pt x="492" y="1147"/>
                </a:lnTo>
                <a:lnTo>
                  <a:pt x="506" y="1149"/>
                </a:lnTo>
                <a:lnTo>
                  <a:pt x="520" y="1150"/>
                </a:lnTo>
                <a:lnTo>
                  <a:pt x="534" y="1151"/>
                </a:lnTo>
                <a:lnTo>
                  <a:pt x="549" y="1151"/>
                </a:lnTo>
                <a:lnTo>
                  <a:pt x="563" y="1151"/>
                </a:lnTo>
                <a:lnTo>
                  <a:pt x="567" y="1151"/>
                </a:lnTo>
                <a:lnTo>
                  <a:pt x="571" y="1151"/>
                </a:lnTo>
                <a:lnTo>
                  <a:pt x="578" y="1151"/>
                </a:lnTo>
                <a:lnTo>
                  <a:pt x="584" y="1151"/>
                </a:lnTo>
                <a:lnTo>
                  <a:pt x="592" y="1151"/>
                </a:lnTo>
                <a:lnTo>
                  <a:pt x="606" y="1150"/>
                </a:lnTo>
                <a:lnTo>
                  <a:pt x="620" y="1149"/>
                </a:lnTo>
                <a:lnTo>
                  <a:pt x="635" y="1147"/>
                </a:lnTo>
                <a:lnTo>
                  <a:pt x="648" y="1145"/>
                </a:lnTo>
                <a:lnTo>
                  <a:pt x="662" y="1142"/>
                </a:lnTo>
                <a:lnTo>
                  <a:pt x="675" y="1141"/>
                </a:lnTo>
                <a:lnTo>
                  <a:pt x="689" y="1138"/>
                </a:lnTo>
                <a:lnTo>
                  <a:pt x="702" y="1135"/>
                </a:lnTo>
                <a:lnTo>
                  <a:pt x="716" y="1131"/>
                </a:lnTo>
                <a:lnTo>
                  <a:pt x="728" y="1128"/>
                </a:lnTo>
                <a:lnTo>
                  <a:pt x="742" y="1124"/>
                </a:lnTo>
                <a:lnTo>
                  <a:pt x="754" y="1119"/>
                </a:lnTo>
                <a:lnTo>
                  <a:pt x="760" y="1117"/>
                </a:lnTo>
                <a:lnTo>
                  <a:pt x="767" y="1114"/>
                </a:lnTo>
                <a:lnTo>
                  <a:pt x="770" y="1113"/>
                </a:lnTo>
                <a:lnTo>
                  <a:pt x="774" y="1112"/>
                </a:lnTo>
                <a:lnTo>
                  <a:pt x="780" y="1109"/>
                </a:lnTo>
                <a:lnTo>
                  <a:pt x="792" y="1104"/>
                </a:lnTo>
                <a:lnTo>
                  <a:pt x="804" y="1098"/>
                </a:lnTo>
                <a:lnTo>
                  <a:pt x="807" y="1097"/>
                </a:lnTo>
                <a:lnTo>
                  <a:pt x="810" y="1096"/>
                </a:lnTo>
                <a:lnTo>
                  <a:pt x="817" y="1092"/>
                </a:lnTo>
                <a:lnTo>
                  <a:pt x="823" y="1088"/>
                </a:lnTo>
                <a:lnTo>
                  <a:pt x="829" y="1086"/>
                </a:lnTo>
                <a:lnTo>
                  <a:pt x="840" y="1079"/>
                </a:lnTo>
                <a:lnTo>
                  <a:pt x="846" y="1076"/>
                </a:lnTo>
                <a:lnTo>
                  <a:pt x="852" y="1072"/>
                </a:lnTo>
                <a:lnTo>
                  <a:pt x="857" y="1069"/>
                </a:lnTo>
                <a:lnTo>
                  <a:pt x="863" y="1065"/>
                </a:lnTo>
                <a:lnTo>
                  <a:pt x="867" y="1063"/>
                </a:lnTo>
                <a:lnTo>
                  <a:pt x="870" y="1061"/>
                </a:lnTo>
                <a:lnTo>
                  <a:pt x="876" y="1058"/>
                </a:lnTo>
                <a:lnTo>
                  <a:pt x="881" y="1053"/>
                </a:lnTo>
                <a:lnTo>
                  <a:pt x="887" y="1049"/>
                </a:lnTo>
                <a:lnTo>
                  <a:pt x="892" y="1045"/>
                </a:lnTo>
                <a:lnTo>
                  <a:pt x="895" y="1043"/>
                </a:lnTo>
                <a:lnTo>
                  <a:pt x="898" y="1040"/>
                </a:lnTo>
                <a:lnTo>
                  <a:pt x="900" y="1038"/>
                </a:lnTo>
                <a:lnTo>
                  <a:pt x="903" y="1037"/>
                </a:lnTo>
                <a:lnTo>
                  <a:pt x="909" y="1032"/>
                </a:lnTo>
                <a:lnTo>
                  <a:pt x="911" y="1029"/>
                </a:lnTo>
                <a:lnTo>
                  <a:pt x="914" y="1028"/>
                </a:lnTo>
                <a:lnTo>
                  <a:pt x="920" y="1023"/>
                </a:lnTo>
                <a:lnTo>
                  <a:pt x="925" y="1018"/>
                </a:lnTo>
                <a:lnTo>
                  <a:pt x="927" y="1016"/>
                </a:lnTo>
                <a:lnTo>
                  <a:pt x="931" y="1013"/>
                </a:lnTo>
                <a:lnTo>
                  <a:pt x="936" y="1009"/>
                </a:lnTo>
                <a:lnTo>
                  <a:pt x="938" y="1006"/>
                </a:lnTo>
                <a:lnTo>
                  <a:pt x="941" y="1005"/>
                </a:lnTo>
                <a:lnTo>
                  <a:pt x="947" y="1000"/>
                </a:lnTo>
                <a:lnTo>
                  <a:pt x="952" y="994"/>
                </a:lnTo>
                <a:lnTo>
                  <a:pt x="963" y="984"/>
                </a:lnTo>
                <a:lnTo>
                  <a:pt x="968" y="979"/>
                </a:lnTo>
                <a:lnTo>
                  <a:pt x="973" y="973"/>
                </a:lnTo>
                <a:lnTo>
                  <a:pt x="975" y="970"/>
                </a:lnTo>
                <a:lnTo>
                  <a:pt x="978" y="968"/>
                </a:lnTo>
                <a:lnTo>
                  <a:pt x="983" y="963"/>
                </a:lnTo>
                <a:lnTo>
                  <a:pt x="991" y="952"/>
                </a:lnTo>
                <a:lnTo>
                  <a:pt x="1001" y="941"/>
                </a:lnTo>
                <a:lnTo>
                  <a:pt x="1004" y="937"/>
                </a:lnTo>
                <a:lnTo>
                  <a:pt x="1006" y="935"/>
                </a:lnTo>
                <a:lnTo>
                  <a:pt x="1010" y="930"/>
                </a:lnTo>
                <a:lnTo>
                  <a:pt x="1012" y="926"/>
                </a:lnTo>
                <a:lnTo>
                  <a:pt x="1015" y="924"/>
                </a:lnTo>
                <a:lnTo>
                  <a:pt x="1018" y="918"/>
                </a:lnTo>
                <a:lnTo>
                  <a:pt x="1027" y="907"/>
                </a:lnTo>
                <a:lnTo>
                  <a:pt x="1034" y="895"/>
                </a:lnTo>
                <a:lnTo>
                  <a:pt x="1037" y="892"/>
                </a:lnTo>
                <a:lnTo>
                  <a:pt x="1039" y="889"/>
                </a:lnTo>
                <a:lnTo>
                  <a:pt x="1043" y="883"/>
                </a:lnTo>
                <a:lnTo>
                  <a:pt x="1047" y="877"/>
                </a:lnTo>
                <a:lnTo>
                  <a:pt x="1050" y="871"/>
                </a:lnTo>
                <a:lnTo>
                  <a:pt x="1056" y="859"/>
                </a:lnTo>
                <a:lnTo>
                  <a:pt x="1064" y="848"/>
                </a:lnTo>
                <a:lnTo>
                  <a:pt x="1070" y="835"/>
                </a:lnTo>
                <a:lnTo>
                  <a:pt x="1076" y="823"/>
                </a:lnTo>
                <a:lnTo>
                  <a:pt x="1081" y="809"/>
                </a:lnTo>
                <a:lnTo>
                  <a:pt x="1087" y="797"/>
                </a:lnTo>
                <a:lnTo>
                  <a:pt x="1088" y="793"/>
                </a:lnTo>
                <a:lnTo>
                  <a:pt x="1090" y="791"/>
                </a:lnTo>
                <a:lnTo>
                  <a:pt x="1092" y="785"/>
                </a:lnTo>
                <a:lnTo>
                  <a:pt x="1093" y="781"/>
                </a:lnTo>
                <a:lnTo>
                  <a:pt x="1095" y="778"/>
                </a:lnTo>
                <a:lnTo>
                  <a:pt x="1097" y="771"/>
                </a:lnTo>
                <a:lnTo>
                  <a:pt x="1101" y="758"/>
                </a:lnTo>
                <a:lnTo>
                  <a:pt x="1106" y="746"/>
                </a:lnTo>
                <a:lnTo>
                  <a:pt x="1108" y="732"/>
                </a:lnTo>
                <a:lnTo>
                  <a:pt x="1112" y="719"/>
                </a:lnTo>
                <a:lnTo>
                  <a:pt x="1115" y="705"/>
                </a:lnTo>
                <a:lnTo>
                  <a:pt x="1118" y="692"/>
                </a:lnTo>
                <a:lnTo>
                  <a:pt x="1119" y="684"/>
                </a:lnTo>
                <a:lnTo>
                  <a:pt x="1120" y="677"/>
                </a:lnTo>
                <a:lnTo>
                  <a:pt x="1120" y="674"/>
                </a:lnTo>
                <a:lnTo>
                  <a:pt x="1122" y="671"/>
                </a:lnTo>
                <a:lnTo>
                  <a:pt x="1123" y="663"/>
                </a:lnTo>
                <a:lnTo>
                  <a:pt x="1124" y="650"/>
                </a:lnTo>
                <a:lnTo>
                  <a:pt x="1125" y="635"/>
                </a:lnTo>
                <a:lnTo>
                  <a:pt x="1127" y="620"/>
                </a:lnTo>
                <a:lnTo>
                  <a:pt x="1128" y="606"/>
                </a:lnTo>
                <a:lnTo>
                  <a:pt x="1128" y="592"/>
                </a:lnTo>
                <a:lnTo>
                  <a:pt x="1129" y="577"/>
                </a:lnTo>
                <a:lnTo>
                  <a:pt x="1128" y="561"/>
                </a:lnTo>
                <a:lnTo>
                  <a:pt x="1128" y="547"/>
                </a:lnTo>
                <a:close/>
                <a:moveTo>
                  <a:pt x="1112" y="591"/>
                </a:moveTo>
                <a:lnTo>
                  <a:pt x="1112" y="606"/>
                </a:lnTo>
                <a:lnTo>
                  <a:pt x="1111" y="620"/>
                </a:lnTo>
                <a:lnTo>
                  <a:pt x="1109" y="634"/>
                </a:lnTo>
                <a:lnTo>
                  <a:pt x="1108" y="647"/>
                </a:lnTo>
                <a:lnTo>
                  <a:pt x="1107" y="662"/>
                </a:lnTo>
                <a:lnTo>
                  <a:pt x="1106" y="668"/>
                </a:lnTo>
                <a:lnTo>
                  <a:pt x="1104" y="676"/>
                </a:lnTo>
                <a:lnTo>
                  <a:pt x="1102" y="689"/>
                </a:lnTo>
                <a:lnTo>
                  <a:pt x="1099" y="703"/>
                </a:lnTo>
                <a:lnTo>
                  <a:pt x="1098" y="706"/>
                </a:lnTo>
                <a:lnTo>
                  <a:pt x="1098" y="709"/>
                </a:lnTo>
                <a:lnTo>
                  <a:pt x="1097" y="716"/>
                </a:lnTo>
                <a:lnTo>
                  <a:pt x="1093" y="728"/>
                </a:lnTo>
                <a:lnTo>
                  <a:pt x="1090" y="742"/>
                </a:lnTo>
                <a:lnTo>
                  <a:pt x="1086" y="754"/>
                </a:lnTo>
                <a:lnTo>
                  <a:pt x="1085" y="758"/>
                </a:lnTo>
                <a:lnTo>
                  <a:pt x="1084" y="762"/>
                </a:lnTo>
                <a:lnTo>
                  <a:pt x="1081" y="768"/>
                </a:lnTo>
                <a:lnTo>
                  <a:pt x="1077" y="780"/>
                </a:lnTo>
                <a:lnTo>
                  <a:pt x="1072" y="792"/>
                </a:lnTo>
                <a:lnTo>
                  <a:pt x="1071" y="796"/>
                </a:lnTo>
                <a:lnTo>
                  <a:pt x="1070" y="798"/>
                </a:lnTo>
                <a:lnTo>
                  <a:pt x="1066" y="805"/>
                </a:lnTo>
                <a:lnTo>
                  <a:pt x="1064" y="811"/>
                </a:lnTo>
                <a:lnTo>
                  <a:pt x="1061" y="817"/>
                </a:lnTo>
                <a:lnTo>
                  <a:pt x="1055" y="829"/>
                </a:lnTo>
                <a:lnTo>
                  <a:pt x="1053" y="835"/>
                </a:lnTo>
                <a:lnTo>
                  <a:pt x="1052" y="838"/>
                </a:lnTo>
                <a:lnTo>
                  <a:pt x="1049" y="840"/>
                </a:lnTo>
                <a:lnTo>
                  <a:pt x="1047" y="846"/>
                </a:lnTo>
                <a:lnTo>
                  <a:pt x="1043" y="852"/>
                </a:lnTo>
                <a:lnTo>
                  <a:pt x="1039" y="859"/>
                </a:lnTo>
                <a:lnTo>
                  <a:pt x="1037" y="864"/>
                </a:lnTo>
                <a:lnTo>
                  <a:pt x="1029" y="876"/>
                </a:lnTo>
                <a:lnTo>
                  <a:pt x="1026" y="881"/>
                </a:lnTo>
                <a:lnTo>
                  <a:pt x="1022" y="887"/>
                </a:lnTo>
                <a:lnTo>
                  <a:pt x="1018" y="892"/>
                </a:lnTo>
                <a:lnTo>
                  <a:pt x="1015" y="898"/>
                </a:lnTo>
                <a:lnTo>
                  <a:pt x="1012" y="900"/>
                </a:lnTo>
                <a:lnTo>
                  <a:pt x="1010" y="903"/>
                </a:lnTo>
                <a:lnTo>
                  <a:pt x="1006" y="909"/>
                </a:lnTo>
                <a:lnTo>
                  <a:pt x="1002" y="914"/>
                </a:lnTo>
                <a:lnTo>
                  <a:pt x="997" y="920"/>
                </a:lnTo>
                <a:lnTo>
                  <a:pt x="994" y="925"/>
                </a:lnTo>
                <a:lnTo>
                  <a:pt x="989" y="931"/>
                </a:lnTo>
                <a:lnTo>
                  <a:pt x="986" y="934"/>
                </a:lnTo>
                <a:lnTo>
                  <a:pt x="985" y="936"/>
                </a:lnTo>
                <a:lnTo>
                  <a:pt x="980" y="941"/>
                </a:lnTo>
                <a:lnTo>
                  <a:pt x="978" y="943"/>
                </a:lnTo>
                <a:lnTo>
                  <a:pt x="975" y="946"/>
                </a:lnTo>
                <a:lnTo>
                  <a:pt x="972" y="952"/>
                </a:lnTo>
                <a:lnTo>
                  <a:pt x="967" y="957"/>
                </a:lnTo>
                <a:lnTo>
                  <a:pt x="962" y="962"/>
                </a:lnTo>
                <a:lnTo>
                  <a:pt x="957" y="967"/>
                </a:lnTo>
                <a:lnTo>
                  <a:pt x="952" y="973"/>
                </a:lnTo>
                <a:lnTo>
                  <a:pt x="942" y="983"/>
                </a:lnTo>
                <a:lnTo>
                  <a:pt x="936" y="988"/>
                </a:lnTo>
                <a:lnTo>
                  <a:pt x="931" y="993"/>
                </a:lnTo>
                <a:lnTo>
                  <a:pt x="926" y="996"/>
                </a:lnTo>
                <a:lnTo>
                  <a:pt x="924" y="999"/>
                </a:lnTo>
                <a:lnTo>
                  <a:pt x="921" y="1001"/>
                </a:lnTo>
                <a:lnTo>
                  <a:pt x="915" y="1006"/>
                </a:lnTo>
                <a:lnTo>
                  <a:pt x="913" y="1009"/>
                </a:lnTo>
                <a:lnTo>
                  <a:pt x="910" y="1011"/>
                </a:lnTo>
                <a:lnTo>
                  <a:pt x="905" y="1015"/>
                </a:lnTo>
                <a:lnTo>
                  <a:pt x="899" y="1020"/>
                </a:lnTo>
                <a:lnTo>
                  <a:pt x="894" y="1023"/>
                </a:lnTo>
                <a:lnTo>
                  <a:pt x="889" y="1028"/>
                </a:lnTo>
                <a:lnTo>
                  <a:pt x="883" y="1032"/>
                </a:lnTo>
                <a:lnTo>
                  <a:pt x="881" y="1034"/>
                </a:lnTo>
                <a:lnTo>
                  <a:pt x="878" y="1036"/>
                </a:lnTo>
                <a:lnTo>
                  <a:pt x="867" y="1044"/>
                </a:lnTo>
                <a:lnTo>
                  <a:pt x="865" y="1045"/>
                </a:lnTo>
                <a:lnTo>
                  <a:pt x="861" y="1048"/>
                </a:lnTo>
                <a:lnTo>
                  <a:pt x="856" y="1052"/>
                </a:lnTo>
                <a:lnTo>
                  <a:pt x="852" y="1053"/>
                </a:lnTo>
                <a:lnTo>
                  <a:pt x="850" y="1055"/>
                </a:lnTo>
                <a:lnTo>
                  <a:pt x="845" y="1059"/>
                </a:lnTo>
                <a:lnTo>
                  <a:pt x="833" y="1065"/>
                </a:lnTo>
                <a:lnTo>
                  <a:pt x="822" y="1072"/>
                </a:lnTo>
                <a:lnTo>
                  <a:pt x="809" y="1079"/>
                </a:lnTo>
                <a:lnTo>
                  <a:pt x="798" y="1085"/>
                </a:lnTo>
                <a:lnTo>
                  <a:pt x="786" y="1090"/>
                </a:lnTo>
                <a:lnTo>
                  <a:pt x="774" y="1095"/>
                </a:lnTo>
                <a:lnTo>
                  <a:pt x="761" y="1099"/>
                </a:lnTo>
                <a:lnTo>
                  <a:pt x="749" y="1104"/>
                </a:lnTo>
                <a:lnTo>
                  <a:pt x="737" y="1109"/>
                </a:lnTo>
                <a:lnTo>
                  <a:pt x="724" y="1113"/>
                </a:lnTo>
                <a:lnTo>
                  <a:pt x="712" y="1117"/>
                </a:lnTo>
                <a:lnTo>
                  <a:pt x="699" y="1120"/>
                </a:lnTo>
                <a:lnTo>
                  <a:pt x="695" y="1120"/>
                </a:lnTo>
                <a:lnTo>
                  <a:pt x="692" y="1122"/>
                </a:lnTo>
                <a:lnTo>
                  <a:pt x="686" y="1123"/>
                </a:lnTo>
                <a:lnTo>
                  <a:pt x="679" y="1124"/>
                </a:lnTo>
                <a:lnTo>
                  <a:pt x="673" y="1125"/>
                </a:lnTo>
                <a:lnTo>
                  <a:pt x="659" y="1128"/>
                </a:lnTo>
                <a:lnTo>
                  <a:pt x="646" y="1130"/>
                </a:lnTo>
                <a:lnTo>
                  <a:pt x="640" y="1131"/>
                </a:lnTo>
                <a:lnTo>
                  <a:pt x="632" y="1131"/>
                </a:lnTo>
                <a:lnTo>
                  <a:pt x="630" y="1133"/>
                </a:lnTo>
                <a:lnTo>
                  <a:pt x="626" y="1133"/>
                </a:lnTo>
                <a:lnTo>
                  <a:pt x="619" y="1134"/>
                </a:lnTo>
                <a:lnTo>
                  <a:pt x="613" y="1134"/>
                </a:lnTo>
                <a:lnTo>
                  <a:pt x="605" y="1135"/>
                </a:lnTo>
                <a:lnTo>
                  <a:pt x="598" y="1135"/>
                </a:lnTo>
                <a:lnTo>
                  <a:pt x="592" y="1135"/>
                </a:lnTo>
                <a:lnTo>
                  <a:pt x="588" y="1135"/>
                </a:lnTo>
                <a:lnTo>
                  <a:pt x="584" y="1135"/>
                </a:lnTo>
                <a:lnTo>
                  <a:pt x="577" y="1136"/>
                </a:lnTo>
                <a:lnTo>
                  <a:pt x="573" y="1136"/>
                </a:lnTo>
                <a:lnTo>
                  <a:pt x="571" y="1136"/>
                </a:lnTo>
                <a:lnTo>
                  <a:pt x="563" y="1136"/>
                </a:lnTo>
                <a:lnTo>
                  <a:pt x="549" y="1136"/>
                </a:lnTo>
                <a:lnTo>
                  <a:pt x="535" y="1135"/>
                </a:lnTo>
                <a:lnTo>
                  <a:pt x="522" y="1135"/>
                </a:lnTo>
                <a:lnTo>
                  <a:pt x="508" y="1134"/>
                </a:lnTo>
                <a:lnTo>
                  <a:pt x="494" y="1131"/>
                </a:lnTo>
                <a:lnTo>
                  <a:pt x="481" y="1130"/>
                </a:lnTo>
                <a:lnTo>
                  <a:pt x="467" y="1128"/>
                </a:lnTo>
                <a:lnTo>
                  <a:pt x="454" y="1125"/>
                </a:lnTo>
                <a:lnTo>
                  <a:pt x="442" y="1123"/>
                </a:lnTo>
                <a:lnTo>
                  <a:pt x="428" y="1120"/>
                </a:lnTo>
                <a:lnTo>
                  <a:pt x="416" y="1117"/>
                </a:lnTo>
                <a:lnTo>
                  <a:pt x="402" y="1113"/>
                </a:lnTo>
                <a:lnTo>
                  <a:pt x="390" y="1109"/>
                </a:lnTo>
                <a:lnTo>
                  <a:pt x="378" y="1104"/>
                </a:lnTo>
                <a:lnTo>
                  <a:pt x="365" y="1099"/>
                </a:lnTo>
                <a:lnTo>
                  <a:pt x="353" y="1095"/>
                </a:lnTo>
                <a:lnTo>
                  <a:pt x="341" y="1090"/>
                </a:lnTo>
                <a:lnTo>
                  <a:pt x="328" y="1085"/>
                </a:lnTo>
                <a:lnTo>
                  <a:pt x="317" y="1079"/>
                </a:lnTo>
                <a:lnTo>
                  <a:pt x="305" y="1072"/>
                </a:lnTo>
                <a:lnTo>
                  <a:pt x="294" y="1065"/>
                </a:lnTo>
                <a:lnTo>
                  <a:pt x="283" y="1059"/>
                </a:lnTo>
                <a:lnTo>
                  <a:pt x="271" y="1052"/>
                </a:lnTo>
                <a:lnTo>
                  <a:pt x="260" y="1044"/>
                </a:lnTo>
                <a:lnTo>
                  <a:pt x="248" y="1036"/>
                </a:lnTo>
                <a:lnTo>
                  <a:pt x="237" y="1028"/>
                </a:lnTo>
                <a:lnTo>
                  <a:pt x="228" y="1020"/>
                </a:lnTo>
                <a:lnTo>
                  <a:pt x="217" y="1011"/>
                </a:lnTo>
                <a:lnTo>
                  <a:pt x="205" y="1001"/>
                </a:lnTo>
                <a:lnTo>
                  <a:pt x="196" y="993"/>
                </a:lnTo>
                <a:lnTo>
                  <a:pt x="185" y="983"/>
                </a:lnTo>
                <a:lnTo>
                  <a:pt x="175" y="973"/>
                </a:lnTo>
                <a:lnTo>
                  <a:pt x="165" y="962"/>
                </a:lnTo>
                <a:lnTo>
                  <a:pt x="155" y="952"/>
                </a:lnTo>
                <a:lnTo>
                  <a:pt x="146" y="941"/>
                </a:lnTo>
                <a:lnTo>
                  <a:pt x="138" y="930"/>
                </a:lnTo>
                <a:lnTo>
                  <a:pt x="129" y="919"/>
                </a:lnTo>
                <a:lnTo>
                  <a:pt x="121" y="909"/>
                </a:lnTo>
                <a:lnTo>
                  <a:pt x="112" y="898"/>
                </a:lnTo>
                <a:lnTo>
                  <a:pt x="105" y="887"/>
                </a:lnTo>
                <a:lnTo>
                  <a:pt x="97" y="875"/>
                </a:lnTo>
                <a:lnTo>
                  <a:pt x="90" y="864"/>
                </a:lnTo>
                <a:lnTo>
                  <a:pt x="84" y="851"/>
                </a:lnTo>
                <a:lnTo>
                  <a:pt x="78" y="840"/>
                </a:lnTo>
                <a:lnTo>
                  <a:pt x="71" y="828"/>
                </a:lnTo>
                <a:lnTo>
                  <a:pt x="65" y="816"/>
                </a:lnTo>
                <a:lnTo>
                  <a:pt x="59" y="803"/>
                </a:lnTo>
                <a:lnTo>
                  <a:pt x="54" y="792"/>
                </a:lnTo>
                <a:lnTo>
                  <a:pt x="49" y="779"/>
                </a:lnTo>
                <a:lnTo>
                  <a:pt x="46" y="766"/>
                </a:lnTo>
                <a:lnTo>
                  <a:pt x="41" y="754"/>
                </a:lnTo>
                <a:lnTo>
                  <a:pt x="37" y="741"/>
                </a:lnTo>
                <a:lnTo>
                  <a:pt x="33" y="728"/>
                </a:lnTo>
                <a:lnTo>
                  <a:pt x="30" y="715"/>
                </a:lnTo>
                <a:lnTo>
                  <a:pt x="27" y="701"/>
                </a:lnTo>
                <a:lnTo>
                  <a:pt x="25" y="688"/>
                </a:lnTo>
                <a:lnTo>
                  <a:pt x="22" y="674"/>
                </a:lnTo>
                <a:lnTo>
                  <a:pt x="20" y="661"/>
                </a:lnTo>
                <a:lnTo>
                  <a:pt x="18" y="647"/>
                </a:lnTo>
                <a:lnTo>
                  <a:pt x="17" y="634"/>
                </a:lnTo>
                <a:lnTo>
                  <a:pt x="16" y="619"/>
                </a:lnTo>
                <a:lnTo>
                  <a:pt x="15" y="606"/>
                </a:lnTo>
                <a:lnTo>
                  <a:pt x="15" y="591"/>
                </a:lnTo>
                <a:lnTo>
                  <a:pt x="15" y="583"/>
                </a:lnTo>
                <a:lnTo>
                  <a:pt x="15" y="577"/>
                </a:lnTo>
                <a:lnTo>
                  <a:pt x="15" y="563"/>
                </a:lnTo>
                <a:lnTo>
                  <a:pt x="15" y="548"/>
                </a:lnTo>
                <a:lnTo>
                  <a:pt x="16" y="533"/>
                </a:lnTo>
                <a:lnTo>
                  <a:pt x="17" y="520"/>
                </a:lnTo>
                <a:lnTo>
                  <a:pt x="18" y="506"/>
                </a:lnTo>
                <a:lnTo>
                  <a:pt x="20" y="491"/>
                </a:lnTo>
                <a:lnTo>
                  <a:pt x="22" y="478"/>
                </a:lnTo>
                <a:lnTo>
                  <a:pt x="25" y="464"/>
                </a:lnTo>
                <a:lnTo>
                  <a:pt x="27" y="451"/>
                </a:lnTo>
                <a:lnTo>
                  <a:pt x="30" y="438"/>
                </a:lnTo>
                <a:lnTo>
                  <a:pt x="33" y="425"/>
                </a:lnTo>
                <a:lnTo>
                  <a:pt x="37" y="413"/>
                </a:lnTo>
                <a:lnTo>
                  <a:pt x="41" y="399"/>
                </a:lnTo>
                <a:lnTo>
                  <a:pt x="46" y="387"/>
                </a:lnTo>
                <a:lnTo>
                  <a:pt x="49" y="375"/>
                </a:lnTo>
                <a:lnTo>
                  <a:pt x="54" y="362"/>
                </a:lnTo>
                <a:lnTo>
                  <a:pt x="59" y="349"/>
                </a:lnTo>
                <a:lnTo>
                  <a:pt x="65" y="337"/>
                </a:lnTo>
                <a:lnTo>
                  <a:pt x="71" y="325"/>
                </a:lnTo>
                <a:lnTo>
                  <a:pt x="78" y="313"/>
                </a:lnTo>
                <a:lnTo>
                  <a:pt x="84" y="301"/>
                </a:lnTo>
                <a:lnTo>
                  <a:pt x="90" y="290"/>
                </a:lnTo>
                <a:lnTo>
                  <a:pt x="97" y="279"/>
                </a:lnTo>
                <a:lnTo>
                  <a:pt x="105" y="268"/>
                </a:lnTo>
                <a:lnTo>
                  <a:pt x="112" y="255"/>
                </a:lnTo>
                <a:lnTo>
                  <a:pt x="121" y="244"/>
                </a:lnTo>
                <a:lnTo>
                  <a:pt x="129" y="233"/>
                </a:lnTo>
                <a:lnTo>
                  <a:pt x="138" y="223"/>
                </a:lnTo>
                <a:lnTo>
                  <a:pt x="146" y="212"/>
                </a:lnTo>
                <a:lnTo>
                  <a:pt x="155" y="201"/>
                </a:lnTo>
                <a:lnTo>
                  <a:pt x="165" y="192"/>
                </a:lnTo>
                <a:lnTo>
                  <a:pt x="175" y="180"/>
                </a:lnTo>
                <a:lnTo>
                  <a:pt x="185" y="171"/>
                </a:lnTo>
                <a:lnTo>
                  <a:pt x="196" y="161"/>
                </a:lnTo>
                <a:lnTo>
                  <a:pt x="205" y="152"/>
                </a:lnTo>
                <a:lnTo>
                  <a:pt x="217" y="142"/>
                </a:lnTo>
                <a:lnTo>
                  <a:pt x="228" y="134"/>
                </a:lnTo>
                <a:lnTo>
                  <a:pt x="237" y="125"/>
                </a:lnTo>
                <a:lnTo>
                  <a:pt x="248" y="117"/>
                </a:lnTo>
                <a:lnTo>
                  <a:pt x="260" y="109"/>
                </a:lnTo>
                <a:lnTo>
                  <a:pt x="271" y="102"/>
                </a:lnTo>
                <a:lnTo>
                  <a:pt x="283" y="94"/>
                </a:lnTo>
                <a:lnTo>
                  <a:pt x="294" y="87"/>
                </a:lnTo>
                <a:lnTo>
                  <a:pt x="305" y="81"/>
                </a:lnTo>
                <a:lnTo>
                  <a:pt x="317" y="75"/>
                </a:lnTo>
                <a:lnTo>
                  <a:pt x="328" y="69"/>
                </a:lnTo>
                <a:lnTo>
                  <a:pt x="341" y="64"/>
                </a:lnTo>
                <a:lnTo>
                  <a:pt x="353" y="58"/>
                </a:lnTo>
                <a:lnTo>
                  <a:pt x="365" y="53"/>
                </a:lnTo>
                <a:lnTo>
                  <a:pt x="378" y="49"/>
                </a:lnTo>
                <a:lnTo>
                  <a:pt x="390" y="44"/>
                </a:lnTo>
                <a:lnTo>
                  <a:pt x="402" y="40"/>
                </a:lnTo>
                <a:lnTo>
                  <a:pt x="416" y="37"/>
                </a:lnTo>
                <a:lnTo>
                  <a:pt x="428" y="33"/>
                </a:lnTo>
                <a:lnTo>
                  <a:pt x="442" y="31"/>
                </a:lnTo>
                <a:lnTo>
                  <a:pt x="454" y="27"/>
                </a:lnTo>
                <a:lnTo>
                  <a:pt x="467" y="24"/>
                </a:lnTo>
                <a:lnTo>
                  <a:pt x="481" y="23"/>
                </a:lnTo>
                <a:lnTo>
                  <a:pt x="494" y="21"/>
                </a:lnTo>
                <a:lnTo>
                  <a:pt x="508" y="20"/>
                </a:lnTo>
                <a:lnTo>
                  <a:pt x="522" y="18"/>
                </a:lnTo>
                <a:lnTo>
                  <a:pt x="535" y="18"/>
                </a:lnTo>
                <a:lnTo>
                  <a:pt x="549" y="17"/>
                </a:lnTo>
                <a:lnTo>
                  <a:pt x="563" y="17"/>
                </a:lnTo>
                <a:lnTo>
                  <a:pt x="577" y="17"/>
                </a:lnTo>
                <a:lnTo>
                  <a:pt x="592" y="18"/>
                </a:lnTo>
                <a:lnTo>
                  <a:pt x="598" y="18"/>
                </a:lnTo>
                <a:lnTo>
                  <a:pt x="605" y="18"/>
                </a:lnTo>
                <a:lnTo>
                  <a:pt x="619" y="20"/>
                </a:lnTo>
                <a:lnTo>
                  <a:pt x="626" y="21"/>
                </a:lnTo>
                <a:lnTo>
                  <a:pt x="632" y="21"/>
                </a:lnTo>
                <a:lnTo>
                  <a:pt x="646" y="23"/>
                </a:lnTo>
                <a:lnTo>
                  <a:pt x="659" y="24"/>
                </a:lnTo>
                <a:lnTo>
                  <a:pt x="673" y="27"/>
                </a:lnTo>
                <a:lnTo>
                  <a:pt x="686" y="31"/>
                </a:lnTo>
                <a:lnTo>
                  <a:pt x="699" y="33"/>
                </a:lnTo>
                <a:lnTo>
                  <a:pt x="712" y="37"/>
                </a:lnTo>
                <a:lnTo>
                  <a:pt x="724" y="40"/>
                </a:lnTo>
                <a:lnTo>
                  <a:pt x="737" y="44"/>
                </a:lnTo>
                <a:lnTo>
                  <a:pt x="749" y="49"/>
                </a:lnTo>
                <a:lnTo>
                  <a:pt x="761" y="53"/>
                </a:lnTo>
                <a:lnTo>
                  <a:pt x="774" y="58"/>
                </a:lnTo>
                <a:lnTo>
                  <a:pt x="786" y="64"/>
                </a:lnTo>
                <a:lnTo>
                  <a:pt x="798" y="69"/>
                </a:lnTo>
                <a:lnTo>
                  <a:pt x="809" y="75"/>
                </a:lnTo>
                <a:lnTo>
                  <a:pt x="822" y="81"/>
                </a:lnTo>
                <a:lnTo>
                  <a:pt x="833" y="87"/>
                </a:lnTo>
                <a:lnTo>
                  <a:pt x="845" y="94"/>
                </a:lnTo>
                <a:lnTo>
                  <a:pt x="850" y="98"/>
                </a:lnTo>
                <a:lnTo>
                  <a:pt x="856" y="102"/>
                </a:lnTo>
                <a:lnTo>
                  <a:pt x="867" y="109"/>
                </a:lnTo>
                <a:lnTo>
                  <a:pt x="878" y="117"/>
                </a:lnTo>
                <a:lnTo>
                  <a:pt x="889" y="125"/>
                </a:lnTo>
                <a:lnTo>
                  <a:pt x="899" y="134"/>
                </a:lnTo>
                <a:lnTo>
                  <a:pt x="910" y="142"/>
                </a:lnTo>
                <a:lnTo>
                  <a:pt x="915" y="147"/>
                </a:lnTo>
                <a:lnTo>
                  <a:pt x="921" y="152"/>
                </a:lnTo>
                <a:lnTo>
                  <a:pt x="931" y="161"/>
                </a:lnTo>
                <a:lnTo>
                  <a:pt x="942" y="171"/>
                </a:lnTo>
                <a:lnTo>
                  <a:pt x="952" y="180"/>
                </a:lnTo>
                <a:lnTo>
                  <a:pt x="962" y="192"/>
                </a:lnTo>
                <a:lnTo>
                  <a:pt x="972" y="201"/>
                </a:lnTo>
                <a:lnTo>
                  <a:pt x="980" y="211"/>
                </a:lnTo>
                <a:lnTo>
                  <a:pt x="989" y="222"/>
                </a:lnTo>
                <a:lnTo>
                  <a:pt x="997" y="233"/>
                </a:lnTo>
                <a:lnTo>
                  <a:pt x="1006" y="244"/>
                </a:lnTo>
                <a:lnTo>
                  <a:pt x="1015" y="255"/>
                </a:lnTo>
                <a:lnTo>
                  <a:pt x="1022" y="266"/>
                </a:lnTo>
                <a:lnTo>
                  <a:pt x="1029" y="278"/>
                </a:lnTo>
                <a:lnTo>
                  <a:pt x="1037" y="289"/>
                </a:lnTo>
                <a:lnTo>
                  <a:pt x="1043" y="301"/>
                </a:lnTo>
                <a:lnTo>
                  <a:pt x="1049" y="312"/>
                </a:lnTo>
                <a:lnTo>
                  <a:pt x="1055" y="324"/>
                </a:lnTo>
                <a:lnTo>
                  <a:pt x="1061" y="337"/>
                </a:lnTo>
                <a:lnTo>
                  <a:pt x="1066" y="349"/>
                </a:lnTo>
                <a:lnTo>
                  <a:pt x="1072" y="361"/>
                </a:lnTo>
                <a:lnTo>
                  <a:pt x="1077" y="373"/>
                </a:lnTo>
                <a:lnTo>
                  <a:pt x="1081" y="386"/>
                </a:lnTo>
                <a:lnTo>
                  <a:pt x="1086" y="398"/>
                </a:lnTo>
                <a:lnTo>
                  <a:pt x="1090" y="411"/>
                </a:lnTo>
                <a:lnTo>
                  <a:pt x="1093" y="424"/>
                </a:lnTo>
                <a:lnTo>
                  <a:pt x="1097" y="437"/>
                </a:lnTo>
                <a:lnTo>
                  <a:pt x="1099" y="451"/>
                </a:lnTo>
                <a:lnTo>
                  <a:pt x="1102" y="464"/>
                </a:lnTo>
                <a:lnTo>
                  <a:pt x="1104" y="478"/>
                </a:lnTo>
                <a:lnTo>
                  <a:pt x="1107" y="491"/>
                </a:lnTo>
                <a:lnTo>
                  <a:pt x="1108" y="505"/>
                </a:lnTo>
                <a:lnTo>
                  <a:pt x="1109" y="520"/>
                </a:lnTo>
                <a:lnTo>
                  <a:pt x="1111" y="533"/>
                </a:lnTo>
                <a:lnTo>
                  <a:pt x="1112" y="548"/>
                </a:lnTo>
                <a:lnTo>
                  <a:pt x="1112" y="563"/>
                </a:lnTo>
                <a:lnTo>
                  <a:pt x="1112" y="577"/>
                </a:lnTo>
                <a:lnTo>
                  <a:pt x="1112" y="591"/>
                </a:lnTo>
                <a:close/>
                <a:moveTo>
                  <a:pt x="927" y="215"/>
                </a:moveTo>
                <a:lnTo>
                  <a:pt x="911" y="196"/>
                </a:lnTo>
                <a:lnTo>
                  <a:pt x="922" y="185"/>
                </a:lnTo>
                <a:lnTo>
                  <a:pt x="936" y="200"/>
                </a:lnTo>
                <a:lnTo>
                  <a:pt x="938" y="190"/>
                </a:lnTo>
                <a:lnTo>
                  <a:pt x="956" y="210"/>
                </a:lnTo>
                <a:lnTo>
                  <a:pt x="953" y="221"/>
                </a:lnTo>
                <a:lnTo>
                  <a:pt x="963" y="232"/>
                </a:lnTo>
                <a:lnTo>
                  <a:pt x="964" y="219"/>
                </a:lnTo>
                <a:lnTo>
                  <a:pt x="984" y="243"/>
                </a:lnTo>
                <a:lnTo>
                  <a:pt x="984" y="257"/>
                </a:lnTo>
                <a:lnTo>
                  <a:pt x="994" y="270"/>
                </a:lnTo>
                <a:lnTo>
                  <a:pt x="1001" y="265"/>
                </a:lnTo>
                <a:lnTo>
                  <a:pt x="1020" y="287"/>
                </a:lnTo>
                <a:lnTo>
                  <a:pt x="1010" y="293"/>
                </a:lnTo>
                <a:lnTo>
                  <a:pt x="1020" y="307"/>
                </a:lnTo>
                <a:lnTo>
                  <a:pt x="1006" y="316"/>
                </a:lnTo>
                <a:lnTo>
                  <a:pt x="991" y="295"/>
                </a:lnTo>
                <a:lnTo>
                  <a:pt x="997" y="290"/>
                </a:lnTo>
                <a:lnTo>
                  <a:pt x="932" y="210"/>
                </a:lnTo>
                <a:lnTo>
                  <a:pt x="927" y="215"/>
                </a:lnTo>
                <a:close/>
                <a:moveTo>
                  <a:pt x="1018" y="451"/>
                </a:moveTo>
                <a:lnTo>
                  <a:pt x="1020" y="448"/>
                </a:lnTo>
                <a:lnTo>
                  <a:pt x="1022" y="445"/>
                </a:lnTo>
                <a:lnTo>
                  <a:pt x="1024" y="442"/>
                </a:lnTo>
                <a:lnTo>
                  <a:pt x="1028" y="440"/>
                </a:lnTo>
                <a:lnTo>
                  <a:pt x="1032" y="447"/>
                </a:lnTo>
                <a:lnTo>
                  <a:pt x="1029" y="450"/>
                </a:lnTo>
                <a:lnTo>
                  <a:pt x="1027" y="451"/>
                </a:lnTo>
                <a:lnTo>
                  <a:pt x="1026" y="452"/>
                </a:lnTo>
                <a:lnTo>
                  <a:pt x="1024" y="454"/>
                </a:lnTo>
                <a:lnTo>
                  <a:pt x="1023" y="457"/>
                </a:lnTo>
                <a:lnTo>
                  <a:pt x="1023" y="459"/>
                </a:lnTo>
                <a:lnTo>
                  <a:pt x="1023" y="462"/>
                </a:lnTo>
                <a:lnTo>
                  <a:pt x="1024" y="464"/>
                </a:lnTo>
                <a:lnTo>
                  <a:pt x="1024" y="466"/>
                </a:lnTo>
                <a:lnTo>
                  <a:pt x="1024" y="467"/>
                </a:lnTo>
                <a:lnTo>
                  <a:pt x="1026" y="468"/>
                </a:lnTo>
                <a:lnTo>
                  <a:pt x="1026" y="469"/>
                </a:lnTo>
                <a:lnTo>
                  <a:pt x="1027" y="470"/>
                </a:lnTo>
                <a:lnTo>
                  <a:pt x="1027" y="472"/>
                </a:lnTo>
                <a:lnTo>
                  <a:pt x="1028" y="473"/>
                </a:lnTo>
                <a:lnTo>
                  <a:pt x="1031" y="474"/>
                </a:lnTo>
                <a:lnTo>
                  <a:pt x="1032" y="475"/>
                </a:lnTo>
                <a:lnTo>
                  <a:pt x="1033" y="475"/>
                </a:lnTo>
                <a:lnTo>
                  <a:pt x="1034" y="475"/>
                </a:lnTo>
                <a:lnTo>
                  <a:pt x="1036" y="475"/>
                </a:lnTo>
                <a:lnTo>
                  <a:pt x="1037" y="475"/>
                </a:lnTo>
                <a:lnTo>
                  <a:pt x="1038" y="475"/>
                </a:lnTo>
                <a:lnTo>
                  <a:pt x="1039" y="475"/>
                </a:lnTo>
                <a:lnTo>
                  <a:pt x="1040" y="474"/>
                </a:lnTo>
                <a:lnTo>
                  <a:pt x="1042" y="474"/>
                </a:lnTo>
                <a:lnTo>
                  <a:pt x="1043" y="473"/>
                </a:lnTo>
                <a:lnTo>
                  <a:pt x="1043" y="472"/>
                </a:lnTo>
                <a:lnTo>
                  <a:pt x="1044" y="470"/>
                </a:lnTo>
                <a:lnTo>
                  <a:pt x="1045" y="468"/>
                </a:lnTo>
                <a:lnTo>
                  <a:pt x="1045" y="464"/>
                </a:lnTo>
                <a:lnTo>
                  <a:pt x="1047" y="462"/>
                </a:lnTo>
                <a:lnTo>
                  <a:pt x="1047" y="459"/>
                </a:lnTo>
                <a:lnTo>
                  <a:pt x="1047" y="454"/>
                </a:lnTo>
                <a:lnTo>
                  <a:pt x="1047" y="453"/>
                </a:lnTo>
                <a:lnTo>
                  <a:pt x="1047" y="451"/>
                </a:lnTo>
                <a:lnTo>
                  <a:pt x="1047" y="448"/>
                </a:lnTo>
                <a:lnTo>
                  <a:pt x="1048" y="446"/>
                </a:lnTo>
                <a:lnTo>
                  <a:pt x="1048" y="443"/>
                </a:lnTo>
                <a:lnTo>
                  <a:pt x="1049" y="441"/>
                </a:lnTo>
                <a:lnTo>
                  <a:pt x="1050" y="438"/>
                </a:lnTo>
                <a:lnTo>
                  <a:pt x="1052" y="436"/>
                </a:lnTo>
                <a:lnTo>
                  <a:pt x="1061" y="430"/>
                </a:lnTo>
                <a:lnTo>
                  <a:pt x="1063" y="430"/>
                </a:lnTo>
                <a:lnTo>
                  <a:pt x="1065" y="430"/>
                </a:lnTo>
                <a:lnTo>
                  <a:pt x="1069" y="430"/>
                </a:lnTo>
                <a:lnTo>
                  <a:pt x="1071" y="431"/>
                </a:lnTo>
                <a:lnTo>
                  <a:pt x="1072" y="431"/>
                </a:lnTo>
                <a:lnTo>
                  <a:pt x="1075" y="432"/>
                </a:lnTo>
                <a:lnTo>
                  <a:pt x="1077" y="434"/>
                </a:lnTo>
                <a:lnTo>
                  <a:pt x="1079" y="436"/>
                </a:lnTo>
                <a:lnTo>
                  <a:pt x="1081" y="437"/>
                </a:lnTo>
                <a:lnTo>
                  <a:pt x="1082" y="440"/>
                </a:lnTo>
                <a:lnTo>
                  <a:pt x="1084" y="442"/>
                </a:lnTo>
                <a:lnTo>
                  <a:pt x="1085" y="446"/>
                </a:lnTo>
                <a:lnTo>
                  <a:pt x="1086" y="450"/>
                </a:lnTo>
                <a:lnTo>
                  <a:pt x="1085" y="468"/>
                </a:lnTo>
                <a:lnTo>
                  <a:pt x="1084" y="470"/>
                </a:lnTo>
                <a:lnTo>
                  <a:pt x="1082" y="472"/>
                </a:lnTo>
                <a:lnTo>
                  <a:pt x="1081" y="473"/>
                </a:lnTo>
                <a:lnTo>
                  <a:pt x="1080" y="474"/>
                </a:lnTo>
                <a:lnTo>
                  <a:pt x="1079" y="475"/>
                </a:lnTo>
                <a:lnTo>
                  <a:pt x="1077" y="477"/>
                </a:lnTo>
                <a:lnTo>
                  <a:pt x="1075" y="478"/>
                </a:lnTo>
                <a:lnTo>
                  <a:pt x="1070" y="470"/>
                </a:lnTo>
                <a:lnTo>
                  <a:pt x="1072" y="469"/>
                </a:lnTo>
                <a:lnTo>
                  <a:pt x="1074" y="468"/>
                </a:lnTo>
                <a:lnTo>
                  <a:pt x="1076" y="466"/>
                </a:lnTo>
                <a:lnTo>
                  <a:pt x="1079" y="463"/>
                </a:lnTo>
                <a:lnTo>
                  <a:pt x="1080" y="462"/>
                </a:lnTo>
                <a:lnTo>
                  <a:pt x="1080" y="461"/>
                </a:lnTo>
                <a:lnTo>
                  <a:pt x="1080" y="459"/>
                </a:lnTo>
                <a:lnTo>
                  <a:pt x="1080" y="458"/>
                </a:lnTo>
                <a:lnTo>
                  <a:pt x="1080" y="456"/>
                </a:lnTo>
                <a:lnTo>
                  <a:pt x="1080" y="454"/>
                </a:lnTo>
                <a:lnTo>
                  <a:pt x="1080" y="453"/>
                </a:lnTo>
                <a:lnTo>
                  <a:pt x="1079" y="451"/>
                </a:lnTo>
                <a:lnTo>
                  <a:pt x="1079" y="448"/>
                </a:lnTo>
                <a:lnTo>
                  <a:pt x="1077" y="446"/>
                </a:lnTo>
                <a:lnTo>
                  <a:pt x="1075" y="442"/>
                </a:lnTo>
                <a:lnTo>
                  <a:pt x="1074" y="440"/>
                </a:lnTo>
                <a:lnTo>
                  <a:pt x="1071" y="438"/>
                </a:lnTo>
                <a:lnTo>
                  <a:pt x="1070" y="438"/>
                </a:lnTo>
                <a:lnTo>
                  <a:pt x="1068" y="437"/>
                </a:lnTo>
                <a:lnTo>
                  <a:pt x="1065" y="438"/>
                </a:lnTo>
                <a:lnTo>
                  <a:pt x="1063" y="438"/>
                </a:lnTo>
                <a:lnTo>
                  <a:pt x="1061" y="440"/>
                </a:lnTo>
                <a:lnTo>
                  <a:pt x="1058" y="443"/>
                </a:lnTo>
                <a:lnTo>
                  <a:pt x="1054" y="457"/>
                </a:lnTo>
                <a:lnTo>
                  <a:pt x="1054" y="461"/>
                </a:lnTo>
                <a:lnTo>
                  <a:pt x="1054" y="464"/>
                </a:lnTo>
                <a:lnTo>
                  <a:pt x="1053" y="469"/>
                </a:lnTo>
                <a:lnTo>
                  <a:pt x="1052" y="473"/>
                </a:lnTo>
                <a:lnTo>
                  <a:pt x="1050" y="478"/>
                </a:lnTo>
                <a:lnTo>
                  <a:pt x="1049" y="479"/>
                </a:lnTo>
                <a:lnTo>
                  <a:pt x="1048" y="480"/>
                </a:lnTo>
                <a:lnTo>
                  <a:pt x="1044" y="483"/>
                </a:lnTo>
                <a:lnTo>
                  <a:pt x="1042" y="483"/>
                </a:lnTo>
                <a:lnTo>
                  <a:pt x="1040" y="484"/>
                </a:lnTo>
                <a:lnTo>
                  <a:pt x="1039" y="484"/>
                </a:lnTo>
                <a:lnTo>
                  <a:pt x="1038" y="484"/>
                </a:lnTo>
                <a:lnTo>
                  <a:pt x="1037" y="484"/>
                </a:lnTo>
                <a:lnTo>
                  <a:pt x="1034" y="484"/>
                </a:lnTo>
                <a:lnTo>
                  <a:pt x="1033" y="484"/>
                </a:lnTo>
                <a:lnTo>
                  <a:pt x="1029" y="483"/>
                </a:lnTo>
                <a:lnTo>
                  <a:pt x="1028" y="483"/>
                </a:lnTo>
                <a:lnTo>
                  <a:pt x="1026" y="481"/>
                </a:lnTo>
                <a:lnTo>
                  <a:pt x="1017" y="467"/>
                </a:lnTo>
                <a:lnTo>
                  <a:pt x="1016" y="462"/>
                </a:lnTo>
                <a:lnTo>
                  <a:pt x="1016" y="458"/>
                </a:lnTo>
                <a:lnTo>
                  <a:pt x="1017" y="454"/>
                </a:lnTo>
                <a:lnTo>
                  <a:pt x="1018" y="451"/>
                </a:lnTo>
                <a:close/>
                <a:moveTo>
                  <a:pt x="1093" y="497"/>
                </a:moveTo>
                <a:lnTo>
                  <a:pt x="1097" y="540"/>
                </a:lnTo>
                <a:lnTo>
                  <a:pt x="1028" y="547"/>
                </a:lnTo>
                <a:lnTo>
                  <a:pt x="1026" y="501"/>
                </a:lnTo>
                <a:lnTo>
                  <a:pt x="1033" y="501"/>
                </a:lnTo>
                <a:lnTo>
                  <a:pt x="1036" y="537"/>
                </a:lnTo>
                <a:lnTo>
                  <a:pt x="1058" y="534"/>
                </a:lnTo>
                <a:lnTo>
                  <a:pt x="1055" y="508"/>
                </a:lnTo>
                <a:lnTo>
                  <a:pt x="1061" y="508"/>
                </a:lnTo>
                <a:lnTo>
                  <a:pt x="1063" y="534"/>
                </a:lnTo>
                <a:lnTo>
                  <a:pt x="1091" y="533"/>
                </a:lnTo>
                <a:lnTo>
                  <a:pt x="1086" y="497"/>
                </a:lnTo>
                <a:lnTo>
                  <a:pt x="1093" y="497"/>
                </a:lnTo>
                <a:close/>
                <a:moveTo>
                  <a:pt x="1097" y="582"/>
                </a:moveTo>
                <a:lnTo>
                  <a:pt x="1097" y="585"/>
                </a:lnTo>
                <a:lnTo>
                  <a:pt x="1097" y="586"/>
                </a:lnTo>
                <a:lnTo>
                  <a:pt x="1097" y="588"/>
                </a:lnTo>
                <a:lnTo>
                  <a:pt x="1097" y="590"/>
                </a:lnTo>
                <a:lnTo>
                  <a:pt x="1097" y="591"/>
                </a:lnTo>
                <a:lnTo>
                  <a:pt x="1097" y="592"/>
                </a:lnTo>
                <a:lnTo>
                  <a:pt x="1096" y="594"/>
                </a:lnTo>
                <a:lnTo>
                  <a:pt x="1095" y="596"/>
                </a:lnTo>
                <a:lnTo>
                  <a:pt x="1095" y="598"/>
                </a:lnTo>
                <a:lnTo>
                  <a:pt x="1093" y="601"/>
                </a:lnTo>
                <a:lnTo>
                  <a:pt x="1092" y="601"/>
                </a:lnTo>
                <a:lnTo>
                  <a:pt x="1092" y="602"/>
                </a:lnTo>
                <a:lnTo>
                  <a:pt x="1091" y="603"/>
                </a:lnTo>
                <a:lnTo>
                  <a:pt x="1090" y="604"/>
                </a:lnTo>
                <a:lnTo>
                  <a:pt x="1088" y="606"/>
                </a:lnTo>
                <a:lnTo>
                  <a:pt x="1086" y="607"/>
                </a:lnTo>
                <a:lnTo>
                  <a:pt x="1063" y="614"/>
                </a:lnTo>
                <a:lnTo>
                  <a:pt x="1058" y="614"/>
                </a:lnTo>
                <a:lnTo>
                  <a:pt x="1053" y="613"/>
                </a:lnTo>
                <a:lnTo>
                  <a:pt x="1049" y="612"/>
                </a:lnTo>
                <a:lnTo>
                  <a:pt x="1047" y="610"/>
                </a:lnTo>
                <a:lnTo>
                  <a:pt x="1045" y="610"/>
                </a:lnTo>
                <a:lnTo>
                  <a:pt x="1042" y="608"/>
                </a:lnTo>
                <a:lnTo>
                  <a:pt x="1040" y="608"/>
                </a:lnTo>
                <a:lnTo>
                  <a:pt x="1039" y="607"/>
                </a:lnTo>
                <a:lnTo>
                  <a:pt x="1038" y="606"/>
                </a:lnTo>
                <a:lnTo>
                  <a:pt x="1037" y="606"/>
                </a:lnTo>
                <a:lnTo>
                  <a:pt x="1036" y="603"/>
                </a:lnTo>
                <a:lnTo>
                  <a:pt x="1028" y="585"/>
                </a:lnTo>
                <a:lnTo>
                  <a:pt x="1033" y="565"/>
                </a:lnTo>
                <a:lnTo>
                  <a:pt x="1038" y="563"/>
                </a:lnTo>
                <a:lnTo>
                  <a:pt x="1039" y="561"/>
                </a:lnTo>
                <a:lnTo>
                  <a:pt x="1042" y="560"/>
                </a:lnTo>
                <a:lnTo>
                  <a:pt x="1045" y="559"/>
                </a:lnTo>
                <a:lnTo>
                  <a:pt x="1047" y="558"/>
                </a:lnTo>
                <a:lnTo>
                  <a:pt x="1048" y="558"/>
                </a:lnTo>
                <a:lnTo>
                  <a:pt x="1050" y="567"/>
                </a:lnTo>
                <a:lnTo>
                  <a:pt x="1047" y="569"/>
                </a:lnTo>
                <a:lnTo>
                  <a:pt x="1043" y="570"/>
                </a:lnTo>
                <a:lnTo>
                  <a:pt x="1040" y="571"/>
                </a:lnTo>
                <a:lnTo>
                  <a:pt x="1038" y="574"/>
                </a:lnTo>
                <a:lnTo>
                  <a:pt x="1036" y="576"/>
                </a:lnTo>
                <a:lnTo>
                  <a:pt x="1034" y="578"/>
                </a:lnTo>
                <a:lnTo>
                  <a:pt x="1034" y="580"/>
                </a:lnTo>
                <a:lnTo>
                  <a:pt x="1034" y="581"/>
                </a:lnTo>
                <a:lnTo>
                  <a:pt x="1033" y="585"/>
                </a:lnTo>
                <a:lnTo>
                  <a:pt x="1043" y="599"/>
                </a:lnTo>
                <a:lnTo>
                  <a:pt x="1045" y="601"/>
                </a:lnTo>
                <a:lnTo>
                  <a:pt x="1048" y="602"/>
                </a:lnTo>
                <a:lnTo>
                  <a:pt x="1050" y="603"/>
                </a:lnTo>
                <a:lnTo>
                  <a:pt x="1052" y="603"/>
                </a:lnTo>
                <a:lnTo>
                  <a:pt x="1053" y="604"/>
                </a:lnTo>
                <a:lnTo>
                  <a:pt x="1055" y="604"/>
                </a:lnTo>
                <a:lnTo>
                  <a:pt x="1058" y="606"/>
                </a:lnTo>
                <a:lnTo>
                  <a:pt x="1060" y="606"/>
                </a:lnTo>
                <a:lnTo>
                  <a:pt x="1063" y="606"/>
                </a:lnTo>
                <a:lnTo>
                  <a:pt x="1085" y="599"/>
                </a:lnTo>
                <a:lnTo>
                  <a:pt x="1086" y="597"/>
                </a:lnTo>
                <a:lnTo>
                  <a:pt x="1087" y="594"/>
                </a:lnTo>
                <a:lnTo>
                  <a:pt x="1088" y="593"/>
                </a:lnTo>
                <a:lnTo>
                  <a:pt x="1090" y="591"/>
                </a:lnTo>
                <a:lnTo>
                  <a:pt x="1091" y="590"/>
                </a:lnTo>
                <a:lnTo>
                  <a:pt x="1092" y="587"/>
                </a:lnTo>
                <a:lnTo>
                  <a:pt x="1092" y="586"/>
                </a:lnTo>
                <a:lnTo>
                  <a:pt x="1092" y="585"/>
                </a:lnTo>
                <a:lnTo>
                  <a:pt x="1092" y="581"/>
                </a:lnTo>
                <a:lnTo>
                  <a:pt x="1092" y="580"/>
                </a:lnTo>
                <a:lnTo>
                  <a:pt x="1091" y="578"/>
                </a:lnTo>
                <a:lnTo>
                  <a:pt x="1090" y="576"/>
                </a:lnTo>
                <a:lnTo>
                  <a:pt x="1088" y="574"/>
                </a:lnTo>
                <a:lnTo>
                  <a:pt x="1086" y="571"/>
                </a:lnTo>
                <a:lnTo>
                  <a:pt x="1084" y="570"/>
                </a:lnTo>
                <a:lnTo>
                  <a:pt x="1081" y="569"/>
                </a:lnTo>
                <a:lnTo>
                  <a:pt x="1077" y="567"/>
                </a:lnTo>
                <a:lnTo>
                  <a:pt x="1079" y="558"/>
                </a:lnTo>
                <a:lnTo>
                  <a:pt x="1084" y="560"/>
                </a:lnTo>
                <a:lnTo>
                  <a:pt x="1087" y="563"/>
                </a:lnTo>
                <a:lnTo>
                  <a:pt x="1090" y="565"/>
                </a:lnTo>
                <a:lnTo>
                  <a:pt x="1091" y="566"/>
                </a:lnTo>
                <a:lnTo>
                  <a:pt x="1093" y="569"/>
                </a:lnTo>
                <a:lnTo>
                  <a:pt x="1093" y="570"/>
                </a:lnTo>
                <a:lnTo>
                  <a:pt x="1095" y="571"/>
                </a:lnTo>
                <a:lnTo>
                  <a:pt x="1096" y="576"/>
                </a:lnTo>
                <a:lnTo>
                  <a:pt x="1097" y="577"/>
                </a:lnTo>
                <a:lnTo>
                  <a:pt x="1097" y="580"/>
                </a:lnTo>
                <a:lnTo>
                  <a:pt x="1097" y="582"/>
                </a:lnTo>
                <a:close/>
                <a:moveTo>
                  <a:pt x="1024" y="624"/>
                </a:moveTo>
                <a:lnTo>
                  <a:pt x="1092" y="631"/>
                </a:lnTo>
                <a:lnTo>
                  <a:pt x="1092" y="644"/>
                </a:lnTo>
                <a:lnTo>
                  <a:pt x="1048" y="661"/>
                </a:lnTo>
                <a:lnTo>
                  <a:pt x="1047" y="661"/>
                </a:lnTo>
                <a:lnTo>
                  <a:pt x="1044" y="662"/>
                </a:lnTo>
                <a:lnTo>
                  <a:pt x="1039" y="663"/>
                </a:lnTo>
                <a:lnTo>
                  <a:pt x="1037" y="664"/>
                </a:lnTo>
                <a:lnTo>
                  <a:pt x="1034" y="666"/>
                </a:lnTo>
                <a:lnTo>
                  <a:pt x="1031" y="667"/>
                </a:lnTo>
                <a:lnTo>
                  <a:pt x="1028" y="668"/>
                </a:lnTo>
                <a:lnTo>
                  <a:pt x="1028" y="671"/>
                </a:lnTo>
                <a:lnTo>
                  <a:pt x="1039" y="671"/>
                </a:lnTo>
                <a:lnTo>
                  <a:pt x="1040" y="671"/>
                </a:lnTo>
                <a:lnTo>
                  <a:pt x="1044" y="671"/>
                </a:lnTo>
                <a:lnTo>
                  <a:pt x="1047" y="671"/>
                </a:lnTo>
                <a:lnTo>
                  <a:pt x="1050" y="672"/>
                </a:lnTo>
                <a:lnTo>
                  <a:pt x="1088" y="676"/>
                </a:lnTo>
                <a:lnTo>
                  <a:pt x="1086" y="683"/>
                </a:lnTo>
                <a:lnTo>
                  <a:pt x="1020" y="676"/>
                </a:lnTo>
                <a:lnTo>
                  <a:pt x="1021" y="662"/>
                </a:lnTo>
                <a:lnTo>
                  <a:pt x="1084" y="640"/>
                </a:lnTo>
                <a:lnTo>
                  <a:pt x="1084" y="637"/>
                </a:lnTo>
                <a:lnTo>
                  <a:pt x="1076" y="637"/>
                </a:lnTo>
                <a:lnTo>
                  <a:pt x="1071" y="637"/>
                </a:lnTo>
                <a:lnTo>
                  <a:pt x="1068" y="636"/>
                </a:lnTo>
                <a:lnTo>
                  <a:pt x="1065" y="636"/>
                </a:lnTo>
                <a:lnTo>
                  <a:pt x="1061" y="636"/>
                </a:lnTo>
                <a:lnTo>
                  <a:pt x="1024" y="631"/>
                </a:lnTo>
                <a:lnTo>
                  <a:pt x="1024" y="624"/>
                </a:lnTo>
                <a:close/>
                <a:moveTo>
                  <a:pt x="1075" y="703"/>
                </a:moveTo>
                <a:lnTo>
                  <a:pt x="1084" y="703"/>
                </a:lnTo>
                <a:lnTo>
                  <a:pt x="1074" y="748"/>
                </a:lnTo>
                <a:lnTo>
                  <a:pt x="1006" y="731"/>
                </a:lnTo>
                <a:lnTo>
                  <a:pt x="1017" y="687"/>
                </a:lnTo>
                <a:lnTo>
                  <a:pt x="1023" y="689"/>
                </a:lnTo>
                <a:lnTo>
                  <a:pt x="1016" y="726"/>
                </a:lnTo>
                <a:lnTo>
                  <a:pt x="1036" y="730"/>
                </a:lnTo>
                <a:lnTo>
                  <a:pt x="1043" y="703"/>
                </a:lnTo>
                <a:lnTo>
                  <a:pt x="1048" y="705"/>
                </a:lnTo>
                <a:lnTo>
                  <a:pt x="1043" y="731"/>
                </a:lnTo>
                <a:lnTo>
                  <a:pt x="1069" y="738"/>
                </a:lnTo>
                <a:lnTo>
                  <a:pt x="1075" y="703"/>
                </a:lnTo>
                <a:close/>
                <a:moveTo>
                  <a:pt x="999" y="746"/>
                </a:moveTo>
                <a:lnTo>
                  <a:pt x="1061" y="770"/>
                </a:lnTo>
                <a:lnTo>
                  <a:pt x="1059" y="780"/>
                </a:lnTo>
                <a:lnTo>
                  <a:pt x="996" y="754"/>
                </a:lnTo>
                <a:lnTo>
                  <a:pt x="999" y="746"/>
                </a:lnTo>
                <a:close/>
                <a:moveTo>
                  <a:pt x="1045" y="806"/>
                </a:moveTo>
                <a:lnTo>
                  <a:pt x="1047" y="809"/>
                </a:lnTo>
                <a:lnTo>
                  <a:pt x="1047" y="812"/>
                </a:lnTo>
                <a:lnTo>
                  <a:pt x="1045" y="813"/>
                </a:lnTo>
                <a:lnTo>
                  <a:pt x="1045" y="816"/>
                </a:lnTo>
                <a:lnTo>
                  <a:pt x="1044" y="818"/>
                </a:lnTo>
                <a:lnTo>
                  <a:pt x="1044" y="821"/>
                </a:lnTo>
                <a:lnTo>
                  <a:pt x="1043" y="822"/>
                </a:lnTo>
                <a:lnTo>
                  <a:pt x="1042" y="824"/>
                </a:lnTo>
                <a:lnTo>
                  <a:pt x="1040" y="824"/>
                </a:lnTo>
                <a:lnTo>
                  <a:pt x="1040" y="825"/>
                </a:lnTo>
                <a:lnTo>
                  <a:pt x="1039" y="827"/>
                </a:lnTo>
                <a:lnTo>
                  <a:pt x="1038" y="828"/>
                </a:lnTo>
                <a:lnTo>
                  <a:pt x="1037" y="830"/>
                </a:lnTo>
                <a:lnTo>
                  <a:pt x="1036" y="832"/>
                </a:lnTo>
                <a:lnTo>
                  <a:pt x="1034" y="833"/>
                </a:lnTo>
                <a:lnTo>
                  <a:pt x="1033" y="833"/>
                </a:lnTo>
                <a:lnTo>
                  <a:pt x="1032" y="834"/>
                </a:lnTo>
                <a:lnTo>
                  <a:pt x="1028" y="835"/>
                </a:lnTo>
                <a:lnTo>
                  <a:pt x="1027" y="836"/>
                </a:lnTo>
                <a:lnTo>
                  <a:pt x="1026" y="836"/>
                </a:lnTo>
                <a:lnTo>
                  <a:pt x="1024" y="836"/>
                </a:lnTo>
                <a:lnTo>
                  <a:pt x="1023" y="838"/>
                </a:lnTo>
                <a:lnTo>
                  <a:pt x="997" y="832"/>
                </a:lnTo>
                <a:lnTo>
                  <a:pt x="979" y="811"/>
                </a:lnTo>
                <a:lnTo>
                  <a:pt x="978" y="808"/>
                </a:lnTo>
                <a:lnTo>
                  <a:pt x="977" y="806"/>
                </a:lnTo>
                <a:lnTo>
                  <a:pt x="977" y="805"/>
                </a:lnTo>
                <a:lnTo>
                  <a:pt x="977" y="802"/>
                </a:lnTo>
                <a:lnTo>
                  <a:pt x="977" y="800"/>
                </a:lnTo>
                <a:lnTo>
                  <a:pt x="977" y="796"/>
                </a:lnTo>
                <a:lnTo>
                  <a:pt x="977" y="793"/>
                </a:lnTo>
                <a:lnTo>
                  <a:pt x="978" y="791"/>
                </a:lnTo>
                <a:lnTo>
                  <a:pt x="979" y="789"/>
                </a:lnTo>
                <a:lnTo>
                  <a:pt x="994" y="776"/>
                </a:lnTo>
                <a:lnTo>
                  <a:pt x="997" y="775"/>
                </a:lnTo>
                <a:lnTo>
                  <a:pt x="1002" y="775"/>
                </a:lnTo>
                <a:lnTo>
                  <a:pt x="1005" y="775"/>
                </a:lnTo>
                <a:lnTo>
                  <a:pt x="1006" y="775"/>
                </a:lnTo>
                <a:lnTo>
                  <a:pt x="1008" y="775"/>
                </a:lnTo>
                <a:lnTo>
                  <a:pt x="1006" y="785"/>
                </a:lnTo>
                <a:lnTo>
                  <a:pt x="1004" y="782"/>
                </a:lnTo>
                <a:lnTo>
                  <a:pt x="1000" y="782"/>
                </a:lnTo>
                <a:lnTo>
                  <a:pt x="997" y="782"/>
                </a:lnTo>
                <a:lnTo>
                  <a:pt x="995" y="784"/>
                </a:lnTo>
                <a:lnTo>
                  <a:pt x="992" y="784"/>
                </a:lnTo>
                <a:lnTo>
                  <a:pt x="990" y="786"/>
                </a:lnTo>
                <a:lnTo>
                  <a:pt x="988" y="789"/>
                </a:lnTo>
                <a:lnTo>
                  <a:pt x="986" y="791"/>
                </a:lnTo>
                <a:lnTo>
                  <a:pt x="985" y="793"/>
                </a:lnTo>
                <a:lnTo>
                  <a:pt x="984" y="796"/>
                </a:lnTo>
                <a:lnTo>
                  <a:pt x="984" y="798"/>
                </a:lnTo>
                <a:lnTo>
                  <a:pt x="984" y="801"/>
                </a:lnTo>
                <a:lnTo>
                  <a:pt x="984" y="803"/>
                </a:lnTo>
                <a:lnTo>
                  <a:pt x="984" y="805"/>
                </a:lnTo>
                <a:lnTo>
                  <a:pt x="984" y="806"/>
                </a:lnTo>
                <a:lnTo>
                  <a:pt x="985" y="807"/>
                </a:lnTo>
                <a:lnTo>
                  <a:pt x="986" y="809"/>
                </a:lnTo>
                <a:lnTo>
                  <a:pt x="1002" y="824"/>
                </a:lnTo>
                <a:lnTo>
                  <a:pt x="1024" y="830"/>
                </a:lnTo>
                <a:lnTo>
                  <a:pt x="1024" y="829"/>
                </a:lnTo>
                <a:lnTo>
                  <a:pt x="1026" y="829"/>
                </a:lnTo>
                <a:lnTo>
                  <a:pt x="1027" y="828"/>
                </a:lnTo>
                <a:lnTo>
                  <a:pt x="1028" y="828"/>
                </a:lnTo>
                <a:lnTo>
                  <a:pt x="1029" y="827"/>
                </a:lnTo>
                <a:lnTo>
                  <a:pt x="1031" y="825"/>
                </a:lnTo>
                <a:lnTo>
                  <a:pt x="1033" y="824"/>
                </a:lnTo>
                <a:lnTo>
                  <a:pt x="1034" y="822"/>
                </a:lnTo>
                <a:lnTo>
                  <a:pt x="1036" y="821"/>
                </a:lnTo>
                <a:lnTo>
                  <a:pt x="1037" y="817"/>
                </a:lnTo>
                <a:lnTo>
                  <a:pt x="1037" y="816"/>
                </a:lnTo>
                <a:lnTo>
                  <a:pt x="1038" y="813"/>
                </a:lnTo>
                <a:lnTo>
                  <a:pt x="1038" y="812"/>
                </a:lnTo>
                <a:lnTo>
                  <a:pt x="1038" y="811"/>
                </a:lnTo>
                <a:lnTo>
                  <a:pt x="1038" y="807"/>
                </a:lnTo>
                <a:lnTo>
                  <a:pt x="1037" y="805"/>
                </a:lnTo>
                <a:lnTo>
                  <a:pt x="1036" y="802"/>
                </a:lnTo>
                <a:lnTo>
                  <a:pt x="1034" y="801"/>
                </a:lnTo>
                <a:lnTo>
                  <a:pt x="1033" y="798"/>
                </a:lnTo>
                <a:lnTo>
                  <a:pt x="1032" y="797"/>
                </a:lnTo>
                <a:lnTo>
                  <a:pt x="1031" y="796"/>
                </a:lnTo>
                <a:lnTo>
                  <a:pt x="1037" y="790"/>
                </a:lnTo>
                <a:lnTo>
                  <a:pt x="1039" y="791"/>
                </a:lnTo>
                <a:lnTo>
                  <a:pt x="1040" y="793"/>
                </a:lnTo>
                <a:lnTo>
                  <a:pt x="1042" y="795"/>
                </a:lnTo>
                <a:lnTo>
                  <a:pt x="1043" y="797"/>
                </a:lnTo>
                <a:lnTo>
                  <a:pt x="1044" y="800"/>
                </a:lnTo>
                <a:lnTo>
                  <a:pt x="1045" y="801"/>
                </a:lnTo>
                <a:lnTo>
                  <a:pt x="1045" y="806"/>
                </a:lnTo>
                <a:close/>
                <a:moveTo>
                  <a:pt x="1010" y="865"/>
                </a:moveTo>
                <a:lnTo>
                  <a:pt x="1010" y="868"/>
                </a:lnTo>
                <a:lnTo>
                  <a:pt x="1006" y="886"/>
                </a:lnTo>
                <a:lnTo>
                  <a:pt x="991" y="897"/>
                </a:lnTo>
                <a:lnTo>
                  <a:pt x="990" y="897"/>
                </a:lnTo>
                <a:lnTo>
                  <a:pt x="988" y="897"/>
                </a:lnTo>
                <a:lnTo>
                  <a:pt x="986" y="898"/>
                </a:lnTo>
                <a:lnTo>
                  <a:pt x="986" y="897"/>
                </a:lnTo>
                <a:lnTo>
                  <a:pt x="985" y="897"/>
                </a:lnTo>
                <a:lnTo>
                  <a:pt x="984" y="897"/>
                </a:lnTo>
                <a:lnTo>
                  <a:pt x="983" y="897"/>
                </a:lnTo>
                <a:lnTo>
                  <a:pt x="981" y="897"/>
                </a:lnTo>
                <a:lnTo>
                  <a:pt x="979" y="897"/>
                </a:lnTo>
                <a:lnTo>
                  <a:pt x="980" y="889"/>
                </a:lnTo>
                <a:lnTo>
                  <a:pt x="981" y="889"/>
                </a:lnTo>
                <a:lnTo>
                  <a:pt x="983" y="889"/>
                </a:lnTo>
                <a:lnTo>
                  <a:pt x="984" y="889"/>
                </a:lnTo>
                <a:lnTo>
                  <a:pt x="985" y="889"/>
                </a:lnTo>
                <a:lnTo>
                  <a:pt x="988" y="889"/>
                </a:lnTo>
                <a:lnTo>
                  <a:pt x="990" y="889"/>
                </a:lnTo>
                <a:lnTo>
                  <a:pt x="991" y="889"/>
                </a:lnTo>
                <a:lnTo>
                  <a:pt x="994" y="888"/>
                </a:lnTo>
                <a:lnTo>
                  <a:pt x="996" y="886"/>
                </a:lnTo>
                <a:lnTo>
                  <a:pt x="999" y="884"/>
                </a:lnTo>
                <a:lnTo>
                  <a:pt x="1001" y="881"/>
                </a:lnTo>
                <a:lnTo>
                  <a:pt x="1001" y="879"/>
                </a:lnTo>
                <a:lnTo>
                  <a:pt x="1002" y="876"/>
                </a:lnTo>
                <a:lnTo>
                  <a:pt x="1004" y="872"/>
                </a:lnTo>
                <a:lnTo>
                  <a:pt x="1005" y="868"/>
                </a:lnTo>
                <a:lnTo>
                  <a:pt x="999" y="862"/>
                </a:lnTo>
                <a:lnTo>
                  <a:pt x="997" y="861"/>
                </a:lnTo>
                <a:lnTo>
                  <a:pt x="996" y="860"/>
                </a:lnTo>
                <a:lnTo>
                  <a:pt x="995" y="860"/>
                </a:lnTo>
                <a:lnTo>
                  <a:pt x="994" y="860"/>
                </a:lnTo>
                <a:lnTo>
                  <a:pt x="992" y="860"/>
                </a:lnTo>
                <a:lnTo>
                  <a:pt x="991" y="860"/>
                </a:lnTo>
                <a:lnTo>
                  <a:pt x="990" y="861"/>
                </a:lnTo>
                <a:lnTo>
                  <a:pt x="989" y="860"/>
                </a:lnTo>
                <a:lnTo>
                  <a:pt x="988" y="861"/>
                </a:lnTo>
                <a:lnTo>
                  <a:pt x="986" y="861"/>
                </a:lnTo>
                <a:lnTo>
                  <a:pt x="985" y="862"/>
                </a:lnTo>
                <a:lnTo>
                  <a:pt x="984" y="862"/>
                </a:lnTo>
                <a:lnTo>
                  <a:pt x="983" y="864"/>
                </a:lnTo>
                <a:lnTo>
                  <a:pt x="980" y="865"/>
                </a:lnTo>
                <a:lnTo>
                  <a:pt x="979" y="866"/>
                </a:lnTo>
                <a:lnTo>
                  <a:pt x="977" y="868"/>
                </a:lnTo>
                <a:lnTo>
                  <a:pt x="961" y="877"/>
                </a:lnTo>
                <a:lnTo>
                  <a:pt x="959" y="878"/>
                </a:lnTo>
                <a:lnTo>
                  <a:pt x="958" y="878"/>
                </a:lnTo>
                <a:lnTo>
                  <a:pt x="957" y="878"/>
                </a:lnTo>
                <a:lnTo>
                  <a:pt x="957" y="877"/>
                </a:lnTo>
                <a:lnTo>
                  <a:pt x="956" y="877"/>
                </a:lnTo>
                <a:lnTo>
                  <a:pt x="954" y="877"/>
                </a:lnTo>
                <a:lnTo>
                  <a:pt x="953" y="876"/>
                </a:lnTo>
                <a:lnTo>
                  <a:pt x="952" y="875"/>
                </a:lnTo>
                <a:lnTo>
                  <a:pt x="949" y="873"/>
                </a:lnTo>
                <a:lnTo>
                  <a:pt x="948" y="873"/>
                </a:lnTo>
                <a:lnTo>
                  <a:pt x="946" y="872"/>
                </a:lnTo>
                <a:lnTo>
                  <a:pt x="945" y="871"/>
                </a:lnTo>
                <a:lnTo>
                  <a:pt x="945" y="870"/>
                </a:lnTo>
                <a:lnTo>
                  <a:pt x="943" y="868"/>
                </a:lnTo>
                <a:lnTo>
                  <a:pt x="943" y="866"/>
                </a:lnTo>
                <a:lnTo>
                  <a:pt x="942" y="865"/>
                </a:lnTo>
                <a:lnTo>
                  <a:pt x="942" y="862"/>
                </a:lnTo>
                <a:lnTo>
                  <a:pt x="946" y="845"/>
                </a:lnTo>
                <a:lnTo>
                  <a:pt x="949" y="841"/>
                </a:lnTo>
                <a:lnTo>
                  <a:pt x="952" y="839"/>
                </a:lnTo>
                <a:lnTo>
                  <a:pt x="954" y="836"/>
                </a:lnTo>
                <a:lnTo>
                  <a:pt x="958" y="835"/>
                </a:lnTo>
                <a:lnTo>
                  <a:pt x="962" y="834"/>
                </a:lnTo>
                <a:lnTo>
                  <a:pt x="964" y="834"/>
                </a:lnTo>
                <a:lnTo>
                  <a:pt x="968" y="834"/>
                </a:lnTo>
                <a:lnTo>
                  <a:pt x="972" y="835"/>
                </a:lnTo>
                <a:lnTo>
                  <a:pt x="970" y="844"/>
                </a:lnTo>
                <a:lnTo>
                  <a:pt x="967" y="843"/>
                </a:lnTo>
                <a:lnTo>
                  <a:pt x="964" y="843"/>
                </a:lnTo>
                <a:lnTo>
                  <a:pt x="962" y="843"/>
                </a:lnTo>
                <a:lnTo>
                  <a:pt x="959" y="843"/>
                </a:lnTo>
                <a:lnTo>
                  <a:pt x="957" y="844"/>
                </a:lnTo>
                <a:lnTo>
                  <a:pt x="954" y="845"/>
                </a:lnTo>
                <a:lnTo>
                  <a:pt x="953" y="846"/>
                </a:lnTo>
                <a:lnTo>
                  <a:pt x="952" y="849"/>
                </a:lnTo>
                <a:lnTo>
                  <a:pt x="951" y="851"/>
                </a:lnTo>
                <a:lnTo>
                  <a:pt x="951" y="854"/>
                </a:lnTo>
                <a:lnTo>
                  <a:pt x="949" y="856"/>
                </a:lnTo>
                <a:lnTo>
                  <a:pt x="949" y="861"/>
                </a:lnTo>
                <a:lnTo>
                  <a:pt x="951" y="864"/>
                </a:lnTo>
                <a:lnTo>
                  <a:pt x="952" y="865"/>
                </a:lnTo>
                <a:lnTo>
                  <a:pt x="953" y="868"/>
                </a:lnTo>
                <a:lnTo>
                  <a:pt x="956" y="868"/>
                </a:lnTo>
                <a:lnTo>
                  <a:pt x="958" y="870"/>
                </a:lnTo>
                <a:lnTo>
                  <a:pt x="959" y="870"/>
                </a:lnTo>
                <a:lnTo>
                  <a:pt x="963" y="870"/>
                </a:lnTo>
                <a:lnTo>
                  <a:pt x="964" y="868"/>
                </a:lnTo>
                <a:lnTo>
                  <a:pt x="967" y="867"/>
                </a:lnTo>
                <a:lnTo>
                  <a:pt x="969" y="865"/>
                </a:lnTo>
                <a:lnTo>
                  <a:pt x="972" y="862"/>
                </a:lnTo>
                <a:lnTo>
                  <a:pt x="991" y="851"/>
                </a:lnTo>
                <a:lnTo>
                  <a:pt x="992" y="850"/>
                </a:lnTo>
                <a:lnTo>
                  <a:pt x="994" y="850"/>
                </a:lnTo>
                <a:lnTo>
                  <a:pt x="995" y="851"/>
                </a:lnTo>
                <a:lnTo>
                  <a:pt x="996" y="851"/>
                </a:lnTo>
                <a:lnTo>
                  <a:pt x="999" y="852"/>
                </a:lnTo>
                <a:lnTo>
                  <a:pt x="1000" y="852"/>
                </a:lnTo>
                <a:lnTo>
                  <a:pt x="1002" y="855"/>
                </a:lnTo>
                <a:lnTo>
                  <a:pt x="1004" y="855"/>
                </a:lnTo>
                <a:lnTo>
                  <a:pt x="1006" y="856"/>
                </a:lnTo>
                <a:lnTo>
                  <a:pt x="1007" y="857"/>
                </a:lnTo>
                <a:lnTo>
                  <a:pt x="1008" y="859"/>
                </a:lnTo>
                <a:lnTo>
                  <a:pt x="1008" y="861"/>
                </a:lnTo>
                <a:lnTo>
                  <a:pt x="1010" y="862"/>
                </a:lnTo>
                <a:lnTo>
                  <a:pt x="1010" y="864"/>
                </a:lnTo>
                <a:lnTo>
                  <a:pt x="1010" y="865"/>
                </a:lnTo>
                <a:close/>
                <a:moveTo>
                  <a:pt x="181" y="284"/>
                </a:moveTo>
                <a:lnTo>
                  <a:pt x="196" y="295"/>
                </a:lnTo>
                <a:lnTo>
                  <a:pt x="208" y="276"/>
                </a:lnTo>
                <a:lnTo>
                  <a:pt x="196" y="265"/>
                </a:lnTo>
                <a:lnTo>
                  <a:pt x="237" y="215"/>
                </a:lnTo>
                <a:lnTo>
                  <a:pt x="204" y="187"/>
                </a:lnTo>
                <a:lnTo>
                  <a:pt x="160" y="238"/>
                </a:lnTo>
                <a:lnTo>
                  <a:pt x="149" y="231"/>
                </a:lnTo>
                <a:lnTo>
                  <a:pt x="135" y="248"/>
                </a:lnTo>
                <a:lnTo>
                  <a:pt x="145" y="257"/>
                </a:lnTo>
                <a:lnTo>
                  <a:pt x="107" y="305"/>
                </a:lnTo>
                <a:lnTo>
                  <a:pt x="144" y="333"/>
                </a:lnTo>
                <a:lnTo>
                  <a:pt x="181" y="284"/>
                </a:lnTo>
                <a:close/>
                <a:moveTo>
                  <a:pt x="197" y="211"/>
                </a:moveTo>
                <a:lnTo>
                  <a:pt x="213" y="225"/>
                </a:lnTo>
                <a:lnTo>
                  <a:pt x="186" y="259"/>
                </a:lnTo>
                <a:lnTo>
                  <a:pt x="167" y="243"/>
                </a:lnTo>
                <a:lnTo>
                  <a:pt x="197" y="211"/>
                </a:lnTo>
                <a:close/>
                <a:moveTo>
                  <a:pt x="155" y="263"/>
                </a:moveTo>
                <a:lnTo>
                  <a:pt x="171" y="276"/>
                </a:lnTo>
                <a:lnTo>
                  <a:pt x="149" y="307"/>
                </a:lnTo>
                <a:lnTo>
                  <a:pt x="133" y="291"/>
                </a:lnTo>
                <a:lnTo>
                  <a:pt x="155" y="263"/>
                </a:lnTo>
                <a:close/>
                <a:moveTo>
                  <a:pt x="400" y="82"/>
                </a:moveTo>
                <a:lnTo>
                  <a:pt x="397" y="72"/>
                </a:lnTo>
                <a:lnTo>
                  <a:pt x="412" y="71"/>
                </a:lnTo>
                <a:lnTo>
                  <a:pt x="408" y="51"/>
                </a:lnTo>
                <a:lnTo>
                  <a:pt x="434" y="48"/>
                </a:lnTo>
                <a:lnTo>
                  <a:pt x="438" y="67"/>
                </a:lnTo>
                <a:lnTo>
                  <a:pt x="446" y="67"/>
                </a:lnTo>
                <a:lnTo>
                  <a:pt x="446" y="75"/>
                </a:lnTo>
                <a:lnTo>
                  <a:pt x="438" y="76"/>
                </a:lnTo>
                <a:lnTo>
                  <a:pt x="443" y="110"/>
                </a:lnTo>
                <a:lnTo>
                  <a:pt x="454" y="107"/>
                </a:lnTo>
                <a:lnTo>
                  <a:pt x="455" y="117"/>
                </a:lnTo>
                <a:lnTo>
                  <a:pt x="411" y="124"/>
                </a:lnTo>
                <a:lnTo>
                  <a:pt x="408" y="117"/>
                </a:lnTo>
                <a:lnTo>
                  <a:pt x="417" y="114"/>
                </a:lnTo>
                <a:lnTo>
                  <a:pt x="415" y="80"/>
                </a:lnTo>
                <a:lnTo>
                  <a:pt x="400" y="82"/>
                </a:lnTo>
                <a:close/>
                <a:moveTo>
                  <a:pt x="390" y="134"/>
                </a:moveTo>
                <a:lnTo>
                  <a:pt x="355" y="69"/>
                </a:lnTo>
                <a:lnTo>
                  <a:pt x="288" y="109"/>
                </a:lnTo>
                <a:lnTo>
                  <a:pt x="224" y="152"/>
                </a:lnTo>
                <a:lnTo>
                  <a:pt x="272" y="211"/>
                </a:lnTo>
                <a:lnTo>
                  <a:pt x="390" y="134"/>
                </a:lnTo>
                <a:close/>
                <a:moveTo>
                  <a:pt x="339" y="90"/>
                </a:moveTo>
                <a:lnTo>
                  <a:pt x="367" y="134"/>
                </a:lnTo>
                <a:lnTo>
                  <a:pt x="322" y="160"/>
                </a:lnTo>
                <a:lnTo>
                  <a:pt x="283" y="189"/>
                </a:lnTo>
                <a:lnTo>
                  <a:pt x="252" y="145"/>
                </a:lnTo>
                <a:lnTo>
                  <a:pt x="339" y="90"/>
                </a:lnTo>
                <a:close/>
                <a:moveTo>
                  <a:pt x="284" y="179"/>
                </a:moveTo>
                <a:lnTo>
                  <a:pt x="357" y="134"/>
                </a:lnTo>
                <a:lnTo>
                  <a:pt x="354" y="126"/>
                </a:lnTo>
                <a:lnTo>
                  <a:pt x="344" y="131"/>
                </a:lnTo>
                <a:lnTo>
                  <a:pt x="341" y="126"/>
                </a:lnTo>
                <a:lnTo>
                  <a:pt x="351" y="120"/>
                </a:lnTo>
                <a:lnTo>
                  <a:pt x="344" y="113"/>
                </a:lnTo>
                <a:lnTo>
                  <a:pt x="322" y="126"/>
                </a:lnTo>
                <a:lnTo>
                  <a:pt x="319" y="120"/>
                </a:lnTo>
                <a:lnTo>
                  <a:pt x="341" y="107"/>
                </a:lnTo>
                <a:lnTo>
                  <a:pt x="337" y="99"/>
                </a:lnTo>
                <a:lnTo>
                  <a:pt x="262" y="149"/>
                </a:lnTo>
                <a:lnTo>
                  <a:pt x="266" y="155"/>
                </a:lnTo>
                <a:lnTo>
                  <a:pt x="290" y="139"/>
                </a:lnTo>
                <a:lnTo>
                  <a:pt x="294" y="145"/>
                </a:lnTo>
                <a:lnTo>
                  <a:pt x="272" y="160"/>
                </a:lnTo>
                <a:lnTo>
                  <a:pt x="276" y="166"/>
                </a:lnTo>
                <a:lnTo>
                  <a:pt x="299" y="152"/>
                </a:lnTo>
                <a:lnTo>
                  <a:pt x="305" y="158"/>
                </a:lnTo>
                <a:lnTo>
                  <a:pt x="280" y="173"/>
                </a:lnTo>
                <a:lnTo>
                  <a:pt x="284" y="179"/>
                </a:lnTo>
                <a:close/>
                <a:moveTo>
                  <a:pt x="336" y="130"/>
                </a:moveTo>
                <a:lnTo>
                  <a:pt x="339" y="135"/>
                </a:lnTo>
                <a:lnTo>
                  <a:pt x="332" y="141"/>
                </a:lnTo>
                <a:lnTo>
                  <a:pt x="328" y="134"/>
                </a:lnTo>
                <a:lnTo>
                  <a:pt x="336" y="130"/>
                </a:lnTo>
                <a:close/>
                <a:moveTo>
                  <a:pt x="464" y="72"/>
                </a:moveTo>
                <a:lnTo>
                  <a:pt x="458" y="72"/>
                </a:lnTo>
                <a:lnTo>
                  <a:pt x="458" y="65"/>
                </a:lnTo>
                <a:lnTo>
                  <a:pt x="461" y="65"/>
                </a:lnTo>
                <a:lnTo>
                  <a:pt x="461" y="51"/>
                </a:lnTo>
                <a:lnTo>
                  <a:pt x="485" y="51"/>
                </a:lnTo>
                <a:lnTo>
                  <a:pt x="487" y="61"/>
                </a:lnTo>
                <a:lnTo>
                  <a:pt x="499" y="59"/>
                </a:lnTo>
                <a:lnTo>
                  <a:pt x="498" y="34"/>
                </a:lnTo>
                <a:lnTo>
                  <a:pt x="522" y="34"/>
                </a:lnTo>
                <a:lnTo>
                  <a:pt x="522" y="55"/>
                </a:lnTo>
                <a:lnTo>
                  <a:pt x="560" y="50"/>
                </a:lnTo>
                <a:lnTo>
                  <a:pt x="560" y="80"/>
                </a:lnTo>
                <a:lnTo>
                  <a:pt x="534" y="80"/>
                </a:lnTo>
                <a:lnTo>
                  <a:pt x="533" y="71"/>
                </a:lnTo>
                <a:lnTo>
                  <a:pt x="538" y="71"/>
                </a:lnTo>
                <a:lnTo>
                  <a:pt x="538" y="61"/>
                </a:lnTo>
                <a:lnTo>
                  <a:pt x="522" y="63"/>
                </a:lnTo>
                <a:lnTo>
                  <a:pt x="523" y="83"/>
                </a:lnTo>
                <a:lnTo>
                  <a:pt x="499" y="86"/>
                </a:lnTo>
                <a:lnTo>
                  <a:pt x="499" y="67"/>
                </a:lnTo>
                <a:lnTo>
                  <a:pt x="487" y="69"/>
                </a:lnTo>
                <a:lnTo>
                  <a:pt x="488" y="99"/>
                </a:lnTo>
                <a:lnTo>
                  <a:pt x="538" y="99"/>
                </a:lnTo>
                <a:lnTo>
                  <a:pt x="538" y="88"/>
                </a:lnTo>
                <a:lnTo>
                  <a:pt x="563" y="88"/>
                </a:lnTo>
                <a:lnTo>
                  <a:pt x="563" y="107"/>
                </a:lnTo>
                <a:lnTo>
                  <a:pt x="465" y="110"/>
                </a:lnTo>
                <a:lnTo>
                  <a:pt x="464" y="72"/>
                </a:lnTo>
                <a:close/>
                <a:moveTo>
                  <a:pt x="584" y="101"/>
                </a:moveTo>
                <a:lnTo>
                  <a:pt x="582" y="101"/>
                </a:lnTo>
                <a:lnTo>
                  <a:pt x="593" y="90"/>
                </a:lnTo>
                <a:lnTo>
                  <a:pt x="597" y="67"/>
                </a:lnTo>
                <a:lnTo>
                  <a:pt x="597" y="37"/>
                </a:lnTo>
                <a:lnTo>
                  <a:pt x="665" y="44"/>
                </a:lnTo>
                <a:lnTo>
                  <a:pt x="737" y="63"/>
                </a:lnTo>
                <a:lnTo>
                  <a:pt x="734" y="71"/>
                </a:lnTo>
                <a:lnTo>
                  <a:pt x="680" y="58"/>
                </a:lnTo>
                <a:lnTo>
                  <a:pt x="678" y="65"/>
                </a:lnTo>
                <a:lnTo>
                  <a:pt x="731" y="75"/>
                </a:lnTo>
                <a:lnTo>
                  <a:pt x="729" y="82"/>
                </a:lnTo>
                <a:lnTo>
                  <a:pt x="678" y="71"/>
                </a:lnTo>
                <a:lnTo>
                  <a:pt x="676" y="76"/>
                </a:lnTo>
                <a:lnTo>
                  <a:pt x="721" y="88"/>
                </a:lnTo>
                <a:lnTo>
                  <a:pt x="716" y="107"/>
                </a:lnTo>
                <a:lnTo>
                  <a:pt x="696" y="103"/>
                </a:lnTo>
                <a:lnTo>
                  <a:pt x="699" y="90"/>
                </a:lnTo>
                <a:lnTo>
                  <a:pt x="676" y="86"/>
                </a:lnTo>
                <a:lnTo>
                  <a:pt x="678" y="91"/>
                </a:lnTo>
                <a:lnTo>
                  <a:pt x="679" y="94"/>
                </a:lnTo>
                <a:lnTo>
                  <a:pt x="680" y="98"/>
                </a:lnTo>
                <a:lnTo>
                  <a:pt x="683" y="102"/>
                </a:lnTo>
                <a:lnTo>
                  <a:pt x="684" y="106"/>
                </a:lnTo>
                <a:lnTo>
                  <a:pt x="685" y="107"/>
                </a:lnTo>
                <a:lnTo>
                  <a:pt x="686" y="108"/>
                </a:lnTo>
                <a:lnTo>
                  <a:pt x="690" y="110"/>
                </a:lnTo>
                <a:lnTo>
                  <a:pt x="692" y="113"/>
                </a:lnTo>
                <a:lnTo>
                  <a:pt x="721" y="124"/>
                </a:lnTo>
                <a:lnTo>
                  <a:pt x="718" y="130"/>
                </a:lnTo>
                <a:lnTo>
                  <a:pt x="695" y="121"/>
                </a:lnTo>
                <a:lnTo>
                  <a:pt x="691" y="120"/>
                </a:lnTo>
                <a:lnTo>
                  <a:pt x="689" y="120"/>
                </a:lnTo>
                <a:lnTo>
                  <a:pt x="684" y="118"/>
                </a:lnTo>
                <a:lnTo>
                  <a:pt x="681" y="117"/>
                </a:lnTo>
                <a:lnTo>
                  <a:pt x="679" y="115"/>
                </a:lnTo>
                <a:lnTo>
                  <a:pt x="675" y="113"/>
                </a:lnTo>
                <a:lnTo>
                  <a:pt x="673" y="112"/>
                </a:lnTo>
                <a:lnTo>
                  <a:pt x="672" y="110"/>
                </a:lnTo>
                <a:lnTo>
                  <a:pt x="670" y="109"/>
                </a:lnTo>
                <a:lnTo>
                  <a:pt x="668" y="108"/>
                </a:lnTo>
                <a:lnTo>
                  <a:pt x="667" y="106"/>
                </a:lnTo>
                <a:lnTo>
                  <a:pt x="665" y="104"/>
                </a:lnTo>
                <a:lnTo>
                  <a:pt x="664" y="101"/>
                </a:lnTo>
                <a:lnTo>
                  <a:pt x="636" y="109"/>
                </a:lnTo>
                <a:lnTo>
                  <a:pt x="605" y="109"/>
                </a:lnTo>
                <a:lnTo>
                  <a:pt x="605" y="106"/>
                </a:lnTo>
                <a:lnTo>
                  <a:pt x="627" y="99"/>
                </a:lnTo>
                <a:lnTo>
                  <a:pt x="629" y="98"/>
                </a:lnTo>
                <a:lnTo>
                  <a:pt x="630" y="98"/>
                </a:lnTo>
                <a:lnTo>
                  <a:pt x="633" y="98"/>
                </a:lnTo>
                <a:lnTo>
                  <a:pt x="636" y="97"/>
                </a:lnTo>
                <a:lnTo>
                  <a:pt x="637" y="97"/>
                </a:lnTo>
                <a:lnTo>
                  <a:pt x="638" y="97"/>
                </a:lnTo>
                <a:lnTo>
                  <a:pt x="640" y="96"/>
                </a:lnTo>
                <a:lnTo>
                  <a:pt x="641" y="96"/>
                </a:lnTo>
                <a:lnTo>
                  <a:pt x="643" y="94"/>
                </a:lnTo>
                <a:lnTo>
                  <a:pt x="645" y="94"/>
                </a:lnTo>
                <a:lnTo>
                  <a:pt x="646" y="93"/>
                </a:lnTo>
                <a:lnTo>
                  <a:pt x="647" y="93"/>
                </a:lnTo>
                <a:lnTo>
                  <a:pt x="648" y="92"/>
                </a:lnTo>
                <a:lnTo>
                  <a:pt x="649" y="91"/>
                </a:lnTo>
                <a:lnTo>
                  <a:pt x="651" y="91"/>
                </a:lnTo>
                <a:lnTo>
                  <a:pt x="652" y="90"/>
                </a:lnTo>
                <a:lnTo>
                  <a:pt x="652" y="88"/>
                </a:lnTo>
                <a:lnTo>
                  <a:pt x="653" y="88"/>
                </a:lnTo>
                <a:lnTo>
                  <a:pt x="653" y="87"/>
                </a:lnTo>
                <a:lnTo>
                  <a:pt x="654" y="87"/>
                </a:lnTo>
                <a:lnTo>
                  <a:pt x="654" y="85"/>
                </a:lnTo>
                <a:lnTo>
                  <a:pt x="656" y="83"/>
                </a:lnTo>
                <a:lnTo>
                  <a:pt x="656" y="82"/>
                </a:lnTo>
                <a:lnTo>
                  <a:pt x="657" y="82"/>
                </a:lnTo>
                <a:lnTo>
                  <a:pt x="640" y="80"/>
                </a:lnTo>
                <a:lnTo>
                  <a:pt x="640" y="90"/>
                </a:lnTo>
                <a:lnTo>
                  <a:pt x="620" y="90"/>
                </a:lnTo>
                <a:lnTo>
                  <a:pt x="620" y="71"/>
                </a:lnTo>
                <a:lnTo>
                  <a:pt x="658" y="72"/>
                </a:lnTo>
                <a:lnTo>
                  <a:pt x="658" y="67"/>
                </a:lnTo>
                <a:lnTo>
                  <a:pt x="620" y="63"/>
                </a:lnTo>
                <a:lnTo>
                  <a:pt x="620" y="55"/>
                </a:lnTo>
                <a:lnTo>
                  <a:pt x="658" y="59"/>
                </a:lnTo>
                <a:lnTo>
                  <a:pt x="660" y="51"/>
                </a:lnTo>
                <a:lnTo>
                  <a:pt x="614" y="47"/>
                </a:lnTo>
                <a:lnTo>
                  <a:pt x="610" y="88"/>
                </a:lnTo>
                <a:lnTo>
                  <a:pt x="610" y="90"/>
                </a:lnTo>
                <a:lnTo>
                  <a:pt x="609" y="91"/>
                </a:lnTo>
                <a:lnTo>
                  <a:pt x="608" y="92"/>
                </a:lnTo>
                <a:lnTo>
                  <a:pt x="606" y="93"/>
                </a:lnTo>
                <a:lnTo>
                  <a:pt x="605" y="93"/>
                </a:lnTo>
                <a:lnTo>
                  <a:pt x="604" y="94"/>
                </a:lnTo>
                <a:lnTo>
                  <a:pt x="603" y="96"/>
                </a:lnTo>
                <a:lnTo>
                  <a:pt x="600" y="97"/>
                </a:lnTo>
                <a:lnTo>
                  <a:pt x="599" y="97"/>
                </a:lnTo>
                <a:lnTo>
                  <a:pt x="597" y="98"/>
                </a:lnTo>
                <a:lnTo>
                  <a:pt x="594" y="99"/>
                </a:lnTo>
                <a:lnTo>
                  <a:pt x="592" y="99"/>
                </a:lnTo>
                <a:lnTo>
                  <a:pt x="589" y="99"/>
                </a:lnTo>
                <a:lnTo>
                  <a:pt x="587" y="101"/>
                </a:lnTo>
                <a:lnTo>
                  <a:pt x="584" y="101"/>
                </a:lnTo>
                <a:close/>
                <a:moveTo>
                  <a:pt x="742" y="133"/>
                </a:moveTo>
                <a:lnTo>
                  <a:pt x="742" y="133"/>
                </a:lnTo>
                <a:lnTo>
                  <a:pt x="742" y="131"/>
                </a:lnTo>
                <a:lnTo>
                  <a:pt x="781" y="135"/>
                </a:lnTo>
                <a:lnTo>
                  <a:pt x="815" y="131"/>
                </a:lnTo>
                <a:lnTo>
                  <a:pt x="763" y="101"/>
                </a:lnTo>
                <a:lnTo>
                  <a:pt x="766" y="92"/>
                </a:lnTo>
                <a:lnTo>
                  <a:pt x="820" y="124"/>
                </a:lnTo>
                <a:lnTo>
                  <a:pt x="831" y="106"/>
                </a:lnTo>
                <a:lnTo>
                  <a:pt x="854" y="120"/>
                </a:lnTo>
                <a:lnTo>
                  <a:pt x="842" y="137"/>
                </a:lnTo>
                <a:lnTo>
                  <a:pt x="889" y="172"/>
                </a:lnTo>
                <a:lnTo>
                  <a:pt x="885" y="179"/>
                </a:lnTo>
                <a:lnTo>
                  <a:pt x="836" y="147"/>
                </a:lnTo>
                <a:lnTo>
                  <a:pt x="850" y="173"/>
                </a:lnTo>
                <a:lnTo>
                  <a:pt x="851" y="177"/>
                </a:lnTo>
                <a:lnTo>
                  <a:pt x="852" y="178"/>
                </a:lnTo>
                <a:lnTo>
                  <a:pt x="854" y="179"/>
                </a:lnTo>
                <a:lnTo>
                  <a:pt x="856" y="182"/>
                </a:lnTo>
                <a:lnTo>
                  <a:pt x="857" y="184"/>
                </a:lnTo>
                <a:lnTo>
                  <a:pt x="861" y="189"/>
                </a:lnTo>
                <a:lnTo>
                  <a:pt x="862" y="192"/>
                </a:lnTo>
                <a:lnTo>
                  <a:pt x="862" y="193"/>
                </a:lnTo>
                <a:lnTo>
                  <a:pt x="863" y="193"/>
                </a:lnTo>
                <a:lnTo>
                  <a:pt x="863" y="194"/>
                </a:lnTo>
                <a:lnTo>
                  <a:pt x="877" y="210"/>
                </a:lnTo>
                <a:lnTo>
                  <a:pt x="870" y="215"/>
                </a:lnTo>
                <a:lnTo>
                  <a:pt x="846" y="190"/>
                </a:lnTo>
                <a:lnTo>
                  <a:pt x="842" y="187"/>
                </a:lnTo>
                <a:lnTo>
                  <a:pt x="839" y="183"/>
                </a:lnTo>
                <a:lnTo>
                  <a:pt x="835" y="178"/>
                </a:lnTo>
                <a:lnTo>
                  <a:pt x="833" y="173"/>
                </a:lnTo>
                <a:lnTo>
                  <a:pt x="829" y="168"/>
                </a:lnTo>
                <a:lnTo>
                  <a:pt x="826" y="162"/>
                </a:lnTo>
                <a:lnTo>
                  <a:pt x="823" y="156"/>
                </a:lnTo>
                <a:lnTo>
                  <a:pt x="820" y="149"/>
                </a:lnTo>
                <a:lnTo>
                  <a:pt x="782" y="149"/>
                </a:lnTo>
                <a:lnTo>
                  <a:pt x="777" y="147"/>
                </a:lnTo>
                <a:lnTo>
                  <a:pt x="772" y="146"/>
                </a:lnTo>
                <a:lnTo>
                  <a:pt x="767" y="145"/>
                </a:lnTo>
                <a:lnTo>
                  <a:pt x="764" y="144"/>
                </a:lnTo>
                <a:lnTo>
                  <a:pt x="760" y="142"/>
                </a:lnTo>
                <a:lnTo>
                  <a:pt x="756" y="141"/>
                </a:lnTo>
                <a:lnTo>
                  <a:pt x="754" y="140"/>
                </a:lnTo>
                <a:lnTo>
                  <a:pt x="752" y="139"/>
                </a:lnTo>
                <a:lnTo>
                  <a:pt x="749" y="137"/>
                </a:lnTo>
                <a:lnTo>
                  <a:pt x="747" y="136"/>
                </a:lnTo>
                <a:lnTo>
                  <a:pt x="745" y="135"/>
                </a:lnTo>
                <a:lnTo>
                  <a:pt x="744" y="135"/>
                </a:lnTo>
                <a:lnTo>
                  <a:pt x="743" y="134"/>
                </a:lnTo>
                <a:lnTo>
                  <a:pt x="742" y="133"/>
                </a:lnTo>
                <a:close/>
                <a:moveTo>
                  <a:pt x="933" y="265"/>
                </a:moveTo>
                <a:lnTo>
                  <a:pt x="893" y="219"/>
                </a:lnTo>
                <a:lnTo>
                  <a:pt x="899" y="214"/>
                </a:lnTo>
                <a:lnTo>
                  <a:pt x="938" y="259"/>
                </a:lnTo>
                <a:lnTo>
                  <a:pt x="953" y="259"/>
                </a:lnTo>
                <a:lnTo>
                  <a:pt x="927" y="228"/>
                </a:lnTo>
                <a:lnTo>
                  <a:pt x="933" y="222"/>
                </a:lnTo>
                <a:lnTo>
                  <a:pt x="948" y="238"/>
                </a:lnTo>
                <a:lnTo>
                  <a:pt x="984" y="286"/>
                </a:lnTo>
                <a:lnTo>
                  <a:pt x="959" y="284"/>
                </a:lnTo>
                <a:lnTo>
                  <a:pt x="991" y="328"/>
                </a:lnTo>
                <a:lnTo>
                  <a:pt x="986" y="333"/>
                </a:lnTo>
                <a:lnTo>
                  <a:pt x="953" y="290"/>
                </a:lnTo>
                <a:lnTo>
                  <a:pt x="941" y="298"/>
                </a:lnTo>
                <a:lnTo>
                  <a:pt x="899" y="249"/>
                </a:lnTo>
                <a:lnTo>
                  <a:pt x="906" y="243"/>
                </a:lnTo>
                <a:lnTo>
                  <a:pt x="927" y="269"/>
                </a:lnTo>
                <a:lnTo>
                  <a:pt x="933" y="265"/>
                </a:lnTo>
                <a:close/>
                <a:moveTo>
                  <a:pt x="410" y="1037"/>
                </a:moveTo>
                <a:lnTo>
                  <a:pt x="411" y="1042"/>
                </a:lnTo>
                <a:lnTo>
                  <a:pt x="401" y="1039"/>
                </a:lnTo>
                <a:lnTo>
                  <a:pt x="401" y="1037"/>
                </a:lnTo>
                <a:lnTo>
                  <a:pt x="401" y="1034"/>
                </a:lnTo>
                <a:lnTo>
                  <a:pt x="400" y="1032"/>
                </a:lnTo>
                <a:lnTo>
                  <a:pt x="399" y="1029"/>
                </a:lnTo>
                <a:lnTo>
                  <a:pt x="397" y="1027"/>
                </a:lnTo>
                <a:lnTo>
                  <a:pt x="396" y="1026"/>
                </a:lnTo>
                <a:lnTo>
                  <a:pt x="394" y="1023"/>
                </a:lnTo>
                <a:lnTo>
                  <a:pt x="392" y="1022"/>
                </a:lnTo>
                <a:lnTo>
                  <a:pt x="381" y="1022"/>
                </a:lnTo>
                <a:lnTo>
                  <a:pt x="375" y="1028"/>
                </a:lnTo>
                <a:lnTo>
                  <a:pt x="375" y="1029"/>
                </a:lnTo>
                <a:lnTo>
                  <a:pt x="374" y="1032"/>
                </a:lnTo>
                <a:lnTo>
                  <a:pt x="375" y="1034"/>
                </a:lnTo>
                <a:lnTo>
                  <a:pt x="375" y="1037"/>
                </a:lnTo>
                <a:lnTo>
                  <a:pt x="378" y="1040"/>
                </a:lnTo>
                <a:lnTo>
                  <a:pt x="379" y="1043"/>
                </a:lnTo>
                <a:lnTo>
                  <a:pt x="381" y="1045"/>
                </a:lnTo>
                <a:lnTo>
                  <a:pt x="385" y="1047"/>
                </a:lnTo>
                <a:lnTo>
                  <a:pt x="386" y="1049"/>
                </a:lnTo>
                <a:lnTo>
                  <a:pt x="390" y="1052"/>
                </a:lnTo>
                <a:lnTo>
                  <a:pt x="394" y="1055"/>
                </a:lnTo>
                <a:lnTo>
                  <a:pt x="396" y="1058"/>
                </a:lnTo>
                <a:lnTo>
                  <a:pt x="400" y="1063"/>
                </a:lnTo>
                <a:lnTo>
                  <a:pt x="399" y="1065"/>
                </a:lnTo>
                <a:lnTo>
                  <a:pt x="399" y="1069"/>
                </a:lnTo>
                <a:lnTo>
                  <a:pt x="397" y="1072"/>
                </a:lnTo>
                <a:lnTo>
                  <a:pt x="397" y="1074"/>
                </a:lnTo>
                <a:lnTo>
                  <a:pt x="397" y="1075"/>
                </a:lnTo>
                <a:lnTo>
                  <a:pt x="386" y="1087"/>
                </a:lnTo>
                <a:lnTo>
                  <a:pt x="370" y="1085"/>
                </a:lnTo>
                <a:lnTo>
                  <a:pt x="355" y="1074"/>
                </a:lnTo>
                <a:lnTo>
                  <a:pt x="354" y="1070"/>
                </a:lnTo>
                <a:lnTo>
                  <a:pt x="353" y="1066"/>
                </a:lnTo>
                <a:lnTo>
                  <a:pt x="352" y="1063"/>
                </a:lnTo>
                <a:lnTo>
                  <a:pt x="352" y="1060"/>
                </a:lnTo>
                <a:lnTo>
                  <a:pt x="360" y="1060"/>
                </a:lnTo>
                <a:lnTo>
                  <a:pt x="360" y="1063"/>
                </a:lnTo>
                <a:lnTo>
                  <a:pt x="362" y="1065"/>
                </a:lnTo>
                <a:lnTo>
                  <a:pt x="362" y="1067"/>
                </a:lnTo>
                <a:lnTo>
                  <a:pt x="363" y="1071"/>
                </a:lnTo>
                <a:lnTo>
                  <a:pt x="364" y="1074"/>
                </a:lnTo>
                <a:lnTo>
                  <a:pt x="365" y="1075"/>
                </a:lnTo>
                <a:lnTo>
                  <a:pt x="369" y="1077"/>
                </a:lnTo>
                <a:lnTo>
                  <a:pt x="371" y="1079"/>
                </a:lnTo>
                <a:lnTo>
                  <a:pt x="375" y="1080"/>
                </a:lnTo>
                <a:lnTo>
                  <a:pt x="378" y="1080"/>
                </a:lnTo>
                <a:lnTo>
                  <a:pt x="381" y="1080"/>
                </a:lnTo>
                <a:lnTo>
                  <a:pt x="385" y="1079"/>
                </a:lnTo>
                <a:lnTo>
                  <a:pt x="386" y="1077"/>
                </a:lnTo>
                <a:lnTo>
                  <a:pt x="387" y="1077"/>
                </a:lnTo>
                <a:lnTo>
                  <a:pt x="389" y="1076"/>
                </a:lnTo>
                <a:lnTo>
                  <a:pt x="390" y="1074"/>
                </a:lnTo>
                <a:lnTo>
                  <a:pt x="391" y="1071"/>
                </a:lnTo>
                <a:lnTo>
                  <a:pt x="391" y="1070"/>
                </a:lnTo>
                <a:lnTo>
                  <a:pt x="391" y="1069"/>
                </a:lnTo>
                <a:lnTo>
                  <a:pt x="391" y="1066"/>
                </a:lnTo>
                <a:lnTo>
                  <a:pt x="390" y="1065"/>
                </a:lnTo>
                <a:lnTo>
                  <a:pt x="390" y="1064"/>
                </a:lnTo>
                <a:lnTo>
                  <a:pt x="389" y="1063"/>
                </a:lnTo>
                <a:lnTo>
                  <a:pt x="389" y="1061"/>
                </a:lnTo>
                <a:lnTo>
                  <a:pt x="386" y="1059"/>
                </a:lnTo>
                <a:lnTo>
                  <a:pt x="384" y="1056"/>
                </a:lnTo>
                <a:lnTo>
                  <a:pt x="381" y="1054"/>
                </a:lnTo>
                <a:lnTo>
                  <a:pt x="367" y="1037"/>
                </a:lnTo>
                <a:lnTo>
                  <a:pt x="368" y="1026"/>
                </a:lnTo>
                <a:lnTo>
                  <a:pt x="379" y="1015"/>
                </a:lnTo>
                <a:lnTo>
                  <a:pt x="384" y="1015"/>
                </a:lnTo>
                <a:lnTo>
                  <a:pt x="387" y="1015"/>
                </a:lnTo>
                <a:lnTo>
                  <a:pt x="391" y="1016"/>
                </a:lnTo>
                <a:lnTo>
                  <a:pt x="394" y="1016"/>
                </a:lnTo>
                <a:lnTo>
                  <a:pt x="396" y="1017"/>
                </a:lnTo>
                <a:lnTo>
                  <a:pt x="397" y="1018"/>
                </a:lnTo>
                <a:lnTo>
                  <a:pt x="400" y="1018"/>
                </a:lnTo>
                <a:lnTo>
                  <a:pt x="401" y="1020"/>
                </a:lnTo>
                <a:lnTo>
                  <a:pt x="402" y="1021"/>
                </a:lnTo>
                <a:lnTo>
                  <a:pt x="403" y="1022"/>
                </a:lnTo>
                <a:lnTo>
                  <a:pt x="405" y="1023"/>
                </a:lnTo>
                <a:lnTo>
                  <a:pt x="406" y="1026"/>
                </a:lnTo>
                <a:lnTo>
                  <a:pt x="407" y="1027"/>
                </a:lnTo>
                <a:lnTo>
                  <a:pt x="407" y="1028"/>
                </a:lnTo>
                <a:lnTo>
                  <a:pt x="408" y="1031"/>
                </a:lnTo>
                <a:lnTo>
                  <a:pt x="410" y="1032"/>
                </a:lnTo>
                <a:lnTo>
                  <a:pt x="410" y="1037"/>
                </a:lnTo>
                <a:close/>
                <a:moveTo>
                  <a:pt x="428" y="1033"/>
                </a:moveTo>
                <a:lnTo>
                  <a:pt x="438" y="1036"/>
                </a:lnTo>
                <a:lnTo>
                  <a:pt x="419" y="1104"/>
                </a:lnTo>
                <a:lnTo>
                  <a:pt x="412" y="1102"/>
                </a:lnTo>
                <a:lnTo>
                  <a:pt x="428" y="1033"/>
                </a:lnTo>
                <a:close/>
                <a:moveTo>
                  <a:pt x="262" y="974"/>
                </a:moveTo>
                <a:lnTo>
                  <a:pt x="284" y="991"/>
                </a:lnTo>
                <a:lnTo>
                  <a:pt x="280" y="997"/>
                </a:lnTo>
                <a:lnTo>
                  <a:pt x="260" y="980"/>
                </a:lnTo>
                <a:lnTo>
                  <a:pt x="245" y="1004"/>
                </a:lnTo>
                <a:lnTo>
                  <a:pt x="272" y="1024"/>
                </a:lnTo>
                <a:lnTo>
                  <a:pt x="268" y="1029"/>
                </a:lnTo>
                <a:lnTo>
                  <a:pt x="234" y="1004"/>
                </a:lnTo>
                <a:lnTo>
                  <a:pt x="273" y="946"/>
                </a:lnTo>
                <a:lnTo>
                  <a:pt x="308" y="973"/>
                </a:lnTo>
                <a:lnTo>
                  <a:pt x="305" y="978"/>
                </a:lnTo>
                <a:lnTo>
                  <a:pt x="276" y="956"/>
                </a:lnTo>
                <a:lnTo>
                  <a:pt x="262" y="974"/>
                </a:lnTo>
                <a:close/>
                <a:moveTo>
                  <a:pt x="266" y="938"/>
                </a:moveTo>
                <a:lnTo>
                  <a:pt x="205" y="977"/>
                </a:lnTo>
                <a:lnTo>
                  <a:pt x="197" y="970"/>
                </a:lnTo>
                <a:lnTo>
                  <a:pt x="226" y="902"/>
                </a:lnTo>
                <a:lnTo>
                  <a:pt x="231" y="908"/>
                </a:lnTo>
                <a:lnTo>
                  <a:pt x="215" y="946"/>
                </a:lnTo>
                <a:lnTo>
                  <a:pt x="214" y="948"/>
                </a:lnTo>
                <a:lnTo>
                  <a:pt x="213" y="952"/>
                </a:lnTo>
                <a:lnTo>
                  <a:pt x="212" y="954"/>
                </a:lnTo>
                <a:lnTo>
                  <a:pt x="209" y="957"/>
                </a:lnTo>
                <a:lnTo>
                  <a:pt x="205" y="967"/>
                </a:lnTo>
                <a:lnTo>
                  <a:pt x="205" y="969"/>
                </a:lnTo>
                <a:lnTo>
                  <a:pt x="261" y="932"/>
                </a:lnTo>
                <a:lnTo>
                  <a:pt x="266" y="938"/>
                </a:lnTo>
                <a:close/>
                <a:moveTo>
                  <a:pt x="352" y="1009"/>
                </a:moveTo>
                <a:lnTo>
                  <a:pt x="351" y="1007"/>
                </a:lnTo>
                <a:lnTo>
                  <a:pt x="351" y="1006"/>
                </a:lnTo>
                <a:lnTo>
                  <a:pt x="349" y="1004"/>
                </a:lnTo>
                <a:lnTo>
                  <a:pt x="348" y="1002"/>
                </a:lnTo>
                <a:lnTo>
                  <a:pt x="347" y="1001"/>
                </a:lnTo>
                <a:lnTo>
                  <a:pt x="346" y="999"/>
                </a:lnTo>
                <a:lnTo>
                  <a:pt x="343" y="997"/>
                </a:lnTo>
                <a:lnTo>
                  <a:pt x="342" y="996"/>
                </a:lnTo>
                <a:lnTo>
                  <a:pt x="339" y="995"/>
                </a:lnTo>
                <a:lnTo>
                  <a:pt x="337" y="994"/>
                </a:lnTo>
                <a:lnTo>
                  <a:pt x="317" y="981"/>
                </a:lnTo>
                <a:lnTo>
                  <a:pt x="287" y="1045"/>
                </a:lnTo>
                <a:lnTo>
                  <a:pt x="294" y="1049"/>
                </a:lnTo>
                <a:lnTo>
                  <a:pt x="308" y="1020"/>
                </a:lnTo>
                <a:lnTo>
                  <a:pt x="330" y="1029"/>
                </a:lnTo>
                <a:lnTo>
                  <a:pt x="330" y="1036"/>
                </a:lnTo>
                <a:lnTo>
                  <a:pt x="321" y="1064"/>
                </a:lnTo>
                <a:lnTo>
                  <a:pt x="330" y="1067"/>
                </a:lnTo>
                <a:lnTo>
                  <a:pt x="339" y="1043"/>
                </a:lnTo>
                <a:lnTo>
                  <a:pt x="339" y="1029"/>
                </a:lnTo>
                <a:lnTo>
                  <a:pt x="341" y="1029"/>
                </a:lnTo>
                <a:lnTo>
                  <a:pt x="342" y="1028"/>
                </a:lnTo>
                <a:lnTo>
                  <a:pt x="344" y="1028"/>
                </a:lnTo>
                <a:lnTo>
                  <a:pt x="346" y="1027"/>
                </a:lnTo>
                <a:lnTo>
                  <a:pt x="347" y="1026"/>
                </a:lnTo>
                <a:lnTo>
                  <a:pt x="348" y="1024"/>
                </a:lnTo>
                <a:lnTo>
                  <a:pt x="348" y="1023"/>
                </a:lnTo>
                <a:lnTo>
                  <a:pt x="351" y="1020"/>
                </a:lnTo>
                <a:lnTo>
                  <a:pt x="351" y="1018"/>
                </a:lnTo>
                <a:lnTo>
                  <a:pt x="352" y="1016"/>
                </a:lnTo>
                <a:lnTo>
                  <a:pt x="352" y="1015"/>
                </a:lnTo>
                <a:lnTo>
                  <a:pt x="352" y="1012"/>
                </a:lnTo>
                <a:lnTo>
                  <a:pt x="352" y="1011"/>
                </a:lnTo>
                <a:lnTo>
                  <a:pt x="352" y="1009"/>
                </a:lnTo>
                <a:close/>
                <a:moveTo>
                  <a:pt x="343" y="1012"/>
                </a:moveTo>
                <a:lnTo>
                  <a:pt x="343" y="1013"/>
                </a:lnTo>
                <a:lnTo>
                  <a:pt x="343" y="1015"/>
                </a:lnTo>
                <a:lnTo>
                  <a:pt x="342" y="1016"/>
                </a:lnTo>
                <a:lnTo>
                  <a:pt x="342" y="1018"/>
                </a:lnTo>
                <a:lnTo>
                  <a:pt x="341" y="1020"/>
                </a:lnTo>
                <a:lnTo>
                  <a:pt x="339" y="1020"/>
                </a:lnTo>
                <a:lnTo>
                  <a:pt x="339" y="1021"/>
                </a:lnTo>
                <a:lnTo>
                  <a:pt x="338" y="1022"/>
                </a:lnTo>
                <a:lnTo>
                  <a:pt x="337" y="1022"/>
                </a:lnTo>
                <a:lnTo>
                  <a:pt x="337" y="1023"/>
                </a:lnTo>
                <a:lnTo>
                  <a:pt x="336" y="1023"/>
                </a:lnTo>
                <a:lnTo>
                  <a:pt x="335" y="1023"/>
                </a:lnTo>
                <a:lnTo>
                  <a:pt x="333" y="1023"/>
                </a:lnTo>
                <a:lnTo>
                  <a:pt x="332" y="1023"/>
                </a:lnTo>
                <a:lnTo>
                  <a:pt x="331" y="1023"/>
                </a:lnTo>
                <a:lnTo>
                  <a:pt x="330" y="1023"/>
                </a:lnTo>
                <a:lnTo>
                  <a:pt x="327" y="1023"/>
                </a:lnTo>
                <a:lnTo>
                  <a:pt x="327" y="1022"/>
                </a:lnTo>
                <a:lnTo>
                  <a:pt x="326" y="1022"/>
                </a:lnTo>
                <a:lnTo>
                  <a:pt x="325" y="1022"/>
                </a:lnTo>
                <a:lnTo>
                  <a:pt x="324" y="1021"/>
                </a:lnTo>
                <a:lnTo>
                  <a:pt x="322" y="1020"/>
                </a:lnTo>
                <a:lnTo>
                  <a:pt x="310" y="1015"/>
                </a:lnTo>
                <a:lnTo>
                  <a:pt x="321" y="991"/>
                </a:lnTo>
                <a:lnTo>
                  <a:pt x="333" y="1000"/>
                </a:lnTo>
                <a:lnTo>
                  <a:pt x="335" y="1000"/>
                </a:lnTo>
                <a:lnTo>
                  <a:pt x="336" y="1000"/>
                </a:lnTo>
                <a:lnTo>
                  <a:pt x="338" y="1002"/>
                </a:lnTo>
                <a:lnTo>
                  <a:pt x="339" y="1004"/>
                </a:lnTo>
                <a:lnTo>
                  <a:pt x="341" y="1005"/>
                </a:lnTo>
                <a:lnTo>
                  <a:pt x="342" y="1007"/>
                </a:lnTo>
                <a:lnTo>
                  <a:pt x="343" y="1009"/>
                </a:lnTo>
                <a:lnTo>
                  <a:pt x="343" y="1010"/>
                </a:lnTo>
                <a:lnTo>
                  <a:pt x="343" y="1011"/>
                </a:lnTo>
                <a:lnTo>
                  <a:pt x="343" y="1012"/>
                </a:lnTo>
                <a:close/>
                <a:moveTo>
                  <a:pt x="446" y="1039"/>
                </a:moveTo>
                <a:lnTo>
                  <a:pt x="496" y="1045"/>
                </a:lnTo>
                <a:lnTo>
                  <a:pt x="496" y="1053"/>
                </a:lnTo>
                <a:lnTo>
                  <a:pt x="474" y="1049"/>
                </a:lnTo>
                <a:lnTo>
                  <a:pt x="467" y="1113"/>
                </a:lnTo>
                <a:lnTo>
                  <a:pt x="458" y="1112"/>
                </a:lnTo>
                <a:lnTo>
                  <a:pt x="467" y="1049"/>
                </a:lnTo>
                <a:lnTo>
                  <a:pt x="445" y="1045"/>
                </a:lnTo>
                <a:lnTo>
                  <a:pt x="446" y="1039"/>
                </a:lnTo>
                <a:close/>
                <a:moveTo>
                  <a:pt x="549" y="1053"/>
                </a:moveTo>
                <a:lnTo>
                  <a:pt x="556" y="1053"/>
                </a:lnTo>
                <a:lnTo>
                  <a:pt x="530" y="1092"/>
                </a:lnTo>
                <a:lnTo>
                  <a:pt x="529" y="1122"/>
                </a:lnTo>
                <a:lnTo>
                  <a:pt x="519" y="1122"/>
                </a:lnTo>
                <a:lnTo>
                  <a:pt x="523" y="1091"/>
                </a:lnTo>
                <a:lnTo>
                  <a:pt x="503" y="1049"/>
                </a:lnTo>
                <a:lnTo>
                  <a:pt x="512" y="1049"/>
                </a:lnTo>
                <a:lnTo>
                  <a:pt x="525" y="1079"/>
                </a:lnTo>
                <a:lnTo>
                  <a:pt x="526" y="1081"/>
                </a:lnTo>
                <a:lnTo>
                  <a:pt x="526" y="1085"/>
                </a:lnTo>
                <a:lnTo>
                  <a:pt x="528" y="1083"/>
                </a:lnTo>
                <a:lnTo>
                  <a:pt x="529" y="1083"/>
                </a:lnTo>
                <a:lnTo>
                  <a:pt x="529" y="1082"/>
                </a:lnTo>
                <a:lnTo>
                  <a:pt x="529" y="1081"/>
                </a:lnTo>
                <a:lnTo>
                  <a:pt x="530" y="1081"/>
                </a:lnTo>
                <a:lnTo>
                  <a:pt x="530" y="1080"/>
                </a:lnTo>
                <a:lnTo>
                  <a:pt x="530" y="1079"/>
                </a:lnTo>
                <a:lnTo>
                  <a:pt x="549" y="1053"/>
                </a:lnTo>
                <a:close/>
                <a:moveTo>
                  <a:pt x="922" y="970"/>
                </a:moveTo>
                <a:lnTo>
                  <a:pt x="927" y="977"/>
                </a:lnTo>
                <a:lnTo>
                  <a:pt x="895" y="1005"/>
                </a:lnTo>
                <a:lnTo>
                  <a:pt x="850" y="952"/>
                </a:lnTo>
                <a:lnTo>
                  <a:pt x="882" y="924"/>
                </a:lnTo>
                <a:lnTo>
                  <a:pt x="885" y="929"/>
                </a:lnTo>
                <a:lnTo>
                  <a:pt x="861" y="952"/>
                </a:lnTo>
                <a:lnTo>
                  <a:pt x="874" y="969"/>
                </a:lnTo>
                <a:lnTo>
                  <a:pt x="895" y="952"/>
                </a:lnTo>
                <a:lnTo>
                  <a:pt x="899" y="956"/>
                </a:lnTo>
                <a:lnTo>
                  <a:pt x="879" y="974"/>
                </a:lnTo>
                <a:lnTo>
                  <a:pt x="895" y="995"/>
                </a:lnTo>
                <a:lnTo>
                  <a:pt x="922" y="970"/>
                </a:lnTo>
                <a:close/>
                <a:moveTo>
                  <a:pt x="967" y="921"/>
                </a:moveTo>
                <a:lnTo>
                  <a:pt x="965" y="918"/>
                </a:lnTo>
                <a:lnTo>
                  <a:pt x="965" y="915"/>
                </a:lnTo>
                <a:lnTo>
                  <a:pt x="964" y="911"/>
                </a:lnTo>
                <a:lnTo>
                  <a:pt x="963" y="908"/>
                </a:lnTo>
                <a:lnTo>
                  <a:pt x="961" y="905"/>
                </a:lnTo>
                <a:lnTo>
                  <a:pt x="958" y="902"/>
                </a:lnTo>
                <a:lnTo>
                  <a:pt x="956" y="899"/>
                </a:lnTo>
                <a:lnTo>
                  <a:pt x="952" y="897"/>
                </a:lnTo>
                <a:lnTo>
                  <a:pt x="930" y="886"/>
                </a:lnTo>
                <a:lnTo>
                  <a:pt x="926" y="884"/>
                </a:lnTo>
                <a:lnTo>
                  <a:pt x="924" y="884"/>
                </a:lnTo>
                <a:lnTo>
                  <a:pt x="921" y="886"/>
                </a:lnTo>
                <a:lnTo>
                  <a:pt x="917" y="887"/>
                </a:lnTo>
                <a:lnTo>
                  <a:pt x="915" y="888"/>
                </a:lnTo>
                <a:lnTo>
                  <a:pt x="913" y="889"/>
                </a:lnTo>
                <a:lnTo>
                  <a:pt x="910" y="892"/>
                </a:lnTo>
                <a:lnTo>
                  <a:pt x="908" y="894"/>
                </a:lnTo>
                <a:lnTo>
                  <a:pt x="900" y="914"/>
                </a:lnTo>
                <a:lnTo>
                  <a:pt x="901" y="918"/>
                </a:lnTo>
                <a:lnTo>
                  <a:pt x="903" y="921"/>
                </a:lnTo>
                <a:lnTo>
                  <a:pt x="904" y="925"/>
                </a:lnTo>
                <a:lnTo>
                  <a:pt x="906" y="929"/>
                </a:lnTo>
                <a:lnTo>
                  <a:pt x="908" y="931"/>
                </a:lnTo>
                <a:lnTo>
                  <a:pt x="910" y="935"/>
                </a:lnTo>
                <a:lnTo>
                  <a:pt x="913" y="937"/>
                </a:lnTo>
                <a:lnTo>
                  <a:pt x="915" y="941"/>
                </a:lnTo>
                <a:lnTo>
                  <a:pt x="917" y="943"/>
                </a:lnTo>
                <a:lnTo>
                  <a:pt x="921" y="945"/>
                </a:lnTo>
                <a:lnTo>
                  <a:pt x="924" y="947"/>
                </a:lnTo>
                <a:lnTo>
                  <a:pt x="926" y="948"/>
                </a:lnTo>
                <a:lnTo>
                  <a:pt x="930" y="950"/>
                </a:lnTo>
                <a:lnTo>
                  <a:pt x="932" y="951"/>
                </a:lnTo>
                <a:lnTo>
                  <a:pt x="936" y="951"/>
                </a:lnTo>
                <a:lnTo>
                  <a:pt x="938" y="952"/>
                </a:lnTo>
                <a:lnTo>
                  <a:pt x="942" y="951"/>
                </a:lnTo>
                <a:lnTo>
                  <a:pt x="945" y="951"/>
                </a:lnTo>
                <a:lnTo>
                  <a:pt x="948" y="950"/>
                </a:lnTo>
                <a:lnTo>
                  <a:pt x="949" y="950"/>
                </a:lnTo>
                <a:lnTo>
                  <a:pt x="951" y="950"/>
                </a:lnTo>
                <a:lnTo>
                  <a:pt x="953" y="947"/>
                </a:lnTo>
                <a:lnTo>
                  <a:pt x="954" y="947"/>
                </a:lnTo>
                <a:lnTo>
                  <a:pt x="956" y="946"/>
                </a:lnTo>
                <a:lnTo>
                  <a:pt x="957" y="945"/>
                </a:lnTo>
                <a:lnTo>
                  <a:pt x="958" y="945"/>
                </a:lnTo>
                <a:lnTo>
                  <a:pt x="961" y="942"/>
                </a:lnTo>
                <a:lnTo>
                  <a:pt x="962" y="940"/>
                </a:lnTo>
                <a:lnTo>
                  <a:pt x="964" y="936"/>
                </a:lnTo>
                <a:lnTo>
                  <a:pt x="964" y="934"/>
                </a:lnTo>
                <a:lnTo>
                  <a:pt x="965" y="931"/>
                </a:lnTo>
                <a:lnTo>
                  <a:pt x="965" y="929"/>
                </a:lnTo>
                <a:lnTo>
                  <a:pt x="967" y="926"/>
                </a:lnTo>
                <a:lnTo>
                  <a:pt x="967" y="924"/>
                </a:lnTo>
                <a:lnTo>
                  <a:pt x="967" y="921"/>
                </a:lnTo>
                <a:close/>
                <a:moveTo>
                  <a:pt x="956" y="938"/>
                </a:moveTo>
                <a:lnTo>
                  <a:pt x="953" y="940"/>
                </a:lnTo>
                <a:lnTo>
                  <a:pt x="951" y="941"/>
                </a:lnTo>
                <a:lnTo>
                  <a:pt x="948" y="942"/>
                </a:lnTo>
                <a:lnTo>
                  <a:pt x="947" y="942"/>
                </a:lnTo>
                <a:lnTo>
                  <a:pt x="943" y="943"/>
                </a:lnTo>
                <a:lnTo>
                  <a:pt x="942" y="943"/>
                </a:lnTo>
                <a:lnTo>
                  <a:pt x="941" y="945"/>
                </a:lnTo>
                <a:lnTo>
                  <a:pt x="920" y="932"/>
                </a:lnTo>
                <a:lnTo>
                  <a:pt x="908" y="915"/>
                </a:lnTo>
                <a:lnTo>
                  <a:pt x="911" y="898"/>
                </a:lnTo>
                <a:lnTo>
                  <a:pt x="914" y="897"/>
                </a:lnTo>
                <a:lnTo>
                  <a:pt x="916" y="895"/>
                </a:lnTo>
                <a:lnTo>
                  <a:pt x="917" y="894"/>
                </a:lnTo>
                <a:lnTo>
                  <a:pt x="920" y="894"/>
                </a:lnTo>
                <a:lnTo>
                  <a:pt x="921" y="893"/>
                </a:lnTo>
                <a:lnTo>
                  <a:pt x="922" y="893"/>
                </a:lnTo>
                <a:lnTo>
                  <a:pt x="925" y="893"/>
                </a:lnTo>
                <a:lnTo>
                  <a:pt x="926" y="893"/>
                </a:lnTo>
                <a:lnTo>
                  <a:pt x="946" y="902"/>
                </a:lnTo>
                <a:lnTo>
                  <a:pt x="959" y="919"/>
                </a:lnTo>
                <a:lnTo>
                  <a:pt x="956" y="938"/>
                </a:lnTo>
                <a:close/>
                <a:moveTo>
                  <a:pt x="733" y="1028"/>
                </a:moveTo>
                <a:lnTo>
                  <a:pt x="700" y="1039"/>
                </a:lnTo>
                <a:lnTo>
                  <a:pt x="707" y="1063"/>
                </a:lnTo>
                <a:lnTo>
                  <a:pt x="731" y="1053"/>
                </a:lnTo>
                <a:lnTo>
                  <a:pt x="733" y="1060"/>
                </a:lnTo>
                <a:lnTo>
                  <a:pt x="710" y="1067"/>
                </a:lnTo>
                <a:lnTo>
                  <a:pt x="718" y="1099"/>
                </a:lnTo>
                <a:lnTo>
                  <a:pt x="711" y="1104"/>
                </a:lnTo>
                <a:lnTo>
                  <a:pt x="689" y="1036"/>
                </a:lnTo>
                <a:lnTo>
                  <a:pt x="731" y="1022"/>
                </a:lnTo>
                <a:lnTo>
                  <a:pt x="733" y="1028"/>
                </a:lnTo>
                <a:close/>
                <a:moveTo>
                  <a:pt x="685" y="1077"/>
                </a:moveTo>
                <a:lnTo>
                  <a:pt x="685" y="1076"/>
                </a:lnTo>
                <a:lnTo>
                  <a:pt x="685" y="1074"/>
                </a:lnTo>
                <a:lnTo>
                  <a:pt x="684" y="1071"/>
                </a:lnTo>
                <a:lnTo>
                  <a:pt x="684" y="1070"/>
                </a:lnTo>
                <a:lnTo>
                  <a:pt x="670" y="1047"/>
                </a:lnTo>
                <a:lnTo>
                  <a:pt x="670" y="1045"/>
                </a:lnTo>
                <a:lnTo>
                  <a:pt x="669" y="1045"/>
                </a:lnTo>
                <a:lnTo>
                  <a:pt x="667" y="1044"/>
                </a:lnTo>
                <a:lnTo>
                  <a:pt x="664" y="1043"/>
                </a:lnTo>
                <a:lnTo>
                  <a:pt x="663" y="1042"/>
                </a:lnTo>
                <a:lnTo>
                  <a:pt x="662" y="1042"/>
                </a:lnTo>
                <a:lnTo>
                  <a:pt x="659" y="1040"/>
                </a:lnTo>
                <a:lnTo>
                  <a:pt x="656" y="1040"/>
                </a:lnTo>
                <a:lnTo>
                  <a:pt x="652" y="1040"/>
                </a:lnTo>
                <a:lnTo>
                  <a:pt x="649" y="1042"/>
                </a:lnTo>
                <a:lnTo>
                  <a:pt x="632" y="1054"/>
                </a:lnTo>
                <a:lnTo>
                  <a:pt x="631" y="1056"/>
                </a:lnTo>
                <a:lnTo>
                  <a:pt x="630" y="1060"/>
                </a:lnTo>
                <a:lnTo>
                  <a:pt x="629" y="1063"/>
                </a:lnTo>
                <a:lnTo>
                  <a:pt x="627" y="1066"/>
                </a:lnTo>
                <a:lnTo>
                  <a:pt x="627" y="1070"/>
                </a:lnTo>
                <a:lnTo>
                  <a:pt x="627" y="1074"/>
                </a:lnTo>
                <a:lnTo>
                  <a:pt x="629" y="1079"/>
                </a:lnTo>
                <a:lnTo>
                  <a:pt x="629" y="1083"/>
                </a:lnTo>
                <a:lnTo>
                  <a:pt x="642" y="1107"/>
                </a:lnTo>
                <a:lnTo>
                  <a:pt x="645" y="1109"/>
                </a:lnTo>
                <a:lnTo>
                  <a:pt x="647" y="1110"/>
                </a:lnTo>
                <a:lnTo>
                  <a:pt x="651" y="1112"/>
                </a:lnTo>
                <a:lnTo>
                  <a:pt x="653" y="1113"/>
                </a:lnTo>
                <a:lnTo>
                  <a:pt x="656" y="1113"/>
                </a:lnTo>
                <a:lnTo>
                  <a:pt x="659" y="1113"/>
                </a:lnTo>
                <a:lnTo>
                  <a:pt x="662" y="1113"/>
                </a:lnTo>
                <a:lnTo>
                  <a:pt x="665" y="1113"/>
                </a:lnTo>
                <a:lnTo>
                  <a:pt x="681" y="1099"/>
                </a:lnTo>
                <a:lnTo>
                  <a:pt x="684" y="1097"/>
                </a:lnTo>
                <a:lnTo>
                  <a:pt x="685" y="1093"/>
                </a:lnTo>
                <a:lnTo>
                  <a:pt x="685" y="1091"/>
                </a:lnTo>
                <a:lnTo>
                  <a:pt x="685" y="1090"/>
                </a:lnTo>
                <a:lnTo>
                  <a:pt x="686" y="1086"/>
                </a:lnTo>
                <a:lnTo>
                  <a:pt x="685" y="1082"/>
                </a:lnTo>
                <a:lnTo>
                  <a:pt x="685" y="1077"/>
                </a:lnTo>
                <a:close/>
                <a:moveTo>
                  <a:pt x="676" y="1095"/>
                </a:moveTo>
                <a:lnTo>
                  <a:pt x="664" y="1106"/>
                </a:lnTo>
                <a:lnTo>
                  <a:pt x="662" y="1107"/>
                </a:lnTo>
                <a:lnTo>
                  <a:pt x="660" y="1107"/>
                </a:lnTo>
                <a:lnTo>
                  <a:pt x="660" y="1106"/>
                </a:lnTo>
                <a:lnTo>
                  <a:pt x="659" y="1106"/>
                </a:lnTo>
                <a:lnTo>
                  <a:pt x="657" y="1106"/>
                </a:lnTo>
                <a:lnTo>
                  <a:pt x="656" y="1106"/>
                </a:lnTo>
                <a:lnTo>
                  <a:pt x="653" y="1104"/>
                </a:lnTo>
                <a:lnTo>
                  <a:pt x="651" y="1103"/>
                </a:lnTo>
                <a:lnTo>
                  <a:pt x="649" y="1103"/>
                </a:lnTo>
                <a:lnTo>
                  <a:pt x="649" y="1102"/>
                </a:lnTo>
                <a:lnTo>
                  <a:pt x="647" y="1101"/>
                </a:lnTo>
                <a:lnTo>
                  <a:pt x="645" y="1098"/>
                </a:lnTo>
                <a:lnTo>
                  <a:pt x="643" y="1096"/>
                </a:lnTo>
                <a:lnTo>
                  <a:pt x="642" y="1093"/>
                </a:lnTo>
                <a:lnTo>
                  <a:pt x="641" y="1091"/>
                </a:lnTo>
                <a:lnTo>
                  <a:pt x="640" y="1088"/>
                </a:lnTo>
                <a:lnTo>
                  <a:pt x="638" y="1085"/>
                </a:lnTo>
                <a:lnTo>
                  <a:pt x="638" y="1081"/>
                </a:lnTo>
                <a:lnTo>
                  <a:pt x="638" y="1060"/>
                </a:lnTo>
                <a:lnTo>
                  <a:pt x="638" y="1058"/>
                </a:lnTo>
                <a:lnTo>
                  <a:pt x="640" y="1055"/>
                </a:lnTo>
                <a:lnTo>
                  <a:pt x="641" y="1053"/>
                </a:lnTo>
                <a:lnTo>
                  <a:pt x="643" y="1052"/>
                </a:lnTo>
                <a:lnTo>
                  <a:pt x="645" y="1050"/>
                </a:lnTo>
                <a:lnTo>
                  <a:pt x="647" y="1049"/>
                </a:lnTo>
                <a:lnTo>
                  <a:pt x="648" y="1049"/>
                </a:lnTo>
                <a:lnTo>
                  <a:pt x="651" y="1049"/>
                </a:lnTo>
                <a:lnTo>
                  <a:pt x="665" y="1050"/>
                </a:lnTo>
                <a:lnTo>
                  <a:pt x="676" y="1074"/>
                </a:lnTo>
                <a:lnTo>
                  <a:pt x="676" y="1095"/>
                </a:lnTo>
                <a:close/>
                <a:moveTo>
                  <a:pt x="855" y="991"/>
                </a:moveTo>
                <a:lnTo>
                  <a:pt x="874" y="1020"/>
                </a:lnTo>
                <a:lnTo>
                  <a:pt x="870" y="1024"/>
                </a:lnTo>
                <a:lnTo>
                  <a:pt x="863" y="1015"/>
                </a:lnTo>
                <a:lnTo>
                  <a:pt x="863" y="1017"/>
                </a:lnTo>
                <a:lnTo>
                  <a:pt x="863" y="1021"/>
                </a:lnTo>
                <a:lnTo>
                  <a:pt x="863" y="1024"/>
                </a:lnTo>
                <a:lnTo>
                  <a:pt x="862" y="1028"/>
                </a:lnTo>
                <a:lnTo>
                  <a:pt x="861" y="1029"/>
                </a:lnTo>
                <a:lnTo>
                  <a:pt x="860" y="1031"/>
                </a:lnTo>
                <a:lnTo>
                  <a:pt x="860" y="1032"/>
                </a:lnTo>
                <a:lnTo>
                  <a:pt x="858" y="1033"/>
                </a:lnTo>
                <a:lnTo>
                  <a:pt x="857" y="1034"/>
                </a:lnTo>
                <a:lnTo>
                  <a:pt x="856" y="1036"/>
                </a:lnTo>
                <a:lnTo>
                  <a:pt x="855" y="1037"/>
                </a:lnTo>
                <a:lnTo>
                  <a:pt x="852" y="1039"/>
                </a:lnTo>
                <a:lnTo>
                  <a:pt x="850" y="1040"/>
                </a:lnTo>
                <a:lnTo>
                  <a:pt x="847" y="1042"/>
                </a:lnTo>
                <a:lnTo>
                  <a:pt x="844" y="1042"/>
                </a:lnTo>
                <a:lnTo>
                  <a:pt x="841" y="1042"/>
                </a:lnTo>
                <a:lnTo>
                  <a:pt x="840" y="1042"/>
                </a:lnTo>
                <a:lnTo>
                  <a:pt x="838" y="1042"/>
                </a:lnTo>
                <a:lnTo>
                  <a:pt x="835" y="1042"/>
                </a:lnTo>
                <a:lnTo>
                  <a:pt x="831" y="1042"/>
                </a:lnTo>
                <a:lnTo>
                  <a:pt x="810" y="1024"/>
                </a:lnTo>
                <a:lnTo>
                  <a:pt x="809" y="1020"/>
                </a:lnTo>
                <a:lnTo>
                  <a:pt x="807" y="1015"/>
                </a:lnTo>
                <a:lnTo>
                  <a:pt x="806" y="1011"/>
                </a:lnTo>
                <a:lnTo>
                  <a:pt x="804" y="1007"/>
                </a:lnTo>
                <a:lnTo>
                  <a:pt x="804" y="1005"/>
                </a:lnTo>
                <a:lnTo>
                  <a:pt x="804" y="1004"/>
                </a:lnTo>
                <a:lnTo>
                  <a:pt x="803" y="1001"/>
                </a:lnTo>
                <a:lnTo>
                  <a:pt x="803" y="997"/>
                </a:lnTo>
                <a:lnTo>
                  <a:pt x="803" y="995"/>
                </a:lnTo>
                <a:lnTo>
                  <a:pt x="804" y="993"/>
                </a:lnTo>
                <a:lnTo>
                  <a:pt x="804" y="989"/>
                </a:lnTo>
                <a:lnTo>
                  <a:pt x="806" y="986"/>
                </a:lnTo>
                <a:lnTo>
                  <a:pt x="807" y="984"/>
                </a:lnTo>
                <a:lnTo>
                  <a:pt x="808" y="981"/>
                </a:lnTo>
                <a:lnTo>
                  <a:pt x="810" y="979"/>
                </a:lnTo>
                <a:lnTo>
                  <a:pt x="812" y="978"/>
                </a:lnTo>
                <a:lnTo>
                  <a:pt x="815" y="977"/>
                </a:lnTo>
                <a:lnTo>
                  <a:pt x="831" y="970"/>
                </a:lnTo>
                <a:lnTo>
                  <a:pt x="846" y="978"/>
                </a:lnTo>
                <a:lnTo>
                  <a:pt x="840" y="984"/>
                </a:lnTo>
                <a:lnTo>
                  <a:pt x="838" y="981"/>
                </a:lnTo>
                <a:lnTo>
                  <a:pt x="834" y="980"/>
                </a:lnTo>
                <a:lnTo>
                  <a:pt x="831" y="979"/>
                </a:lnTo>
                <a:lnTo>
                  <a:pt x="829" y="979"/>
                </a:lnTo>
                <a:lnTo>
                  <a:pt x="825" y="979"/>
                </a:lnTo>
                <a:lnTo>
                  <a:pt x="823" y="979"/>
                </a:lnTo>
                <a:lnTo>
                  <a:pt x="820" y="980"/>
                </a:lnTo>
                <a:lnTo>
                  <a:pt x="819" y="981"/>
                </a:lnTo>
                <a:lnTo>
                  <a:pt x="810" y="997"/>
                </a:lnTo>
                <a:lnTo>
                  <a:pt x="819" y="1018"/>
                </a:lnTo>
                <a:lnTo>
                  <a:pt x="836" y="1033"/>
                </a:lnTo>
                <a:lnTo>
                  <a:pt x="851" y="1032"/>
                </a:lnTo>
                <a:lnTo>
                  <a:pt x="858" y="1016"/>
                </a:lnTo>
                <a:lnTo>
                  <a:pt x="858" y="1013"/>
                </a:lnTo>
                <a:lnTo>
                  <a:pt x="857" y="1012"/>
                </a:lnTo>
                <a:lnTo>
                  <a:pt x="857" y="1010"/>
                </a:lnTo>
                <a:lnTo>
                  <a:pt x="856" y="1007"/>
                </a:lnTo>
                <a:lnTo>
                  <a:pt x="855" y="1004"/>
                </a:lnTo>
                <a:lnTo>
                  <a:pt x="854" y="1002"/>
                </a:lnTo>
                <a:lnTo>
                  <a:pt x="854" y="1001"/>
                </a:lnTo>
                <a:lnTo>
                  <a:pt x="839" y="1012"/>
                </a:lnTo>
                <a:lnTo>
                  <a:pt x="835" y="1007"/>
                </a:lnTo>
                <a:lnTo>
                  <a:pt x="855" y="991"/>
                </a:lnTo>
                <a:close/>
                <a:moveTo>
                  <a:pt x="807" y="967"/>
                </a:moveTo>
                <a:lnTo>
                  <a:pt x="809" y="965"/>
                </a:lnTo>
                <a:lnTo>
                  <a:pt x="814" y="962"/>
                </a:lnTo>
                <a:lnTo>
                  <a:pt x="823" y="956"/>
                </a:lnTo>
                <a:lnTo>
                  <a:pt x="828" y="952"/>
                </a:lnTo>
                <a:lnTo>
                  <a:pt x="831" y="950"/>
                </a:lnTo>
                <a:lnTo>
                  <a:pt x="836" y="946"/>
                </a:lnTo>
                <a:lnTo>
                  <a:pt x="841" y="942"/>
                </a:lnTo>
                <a:lnTo>
                  <a:pt x="850" y="935"/>
                </a:lnTo>
                <a:lnTo>
                  <a:pt x="858" y="927"/>
                </a:lnTo>
                <a:lnTo>
                  <a:pt x="867" y="920"/>
                </a:lnTo>
                <a:lnTo>
                  <a:pt x="871" y="916"/>
                </a:lnTo>
                <a:lnTo>
                  <a:pt x="873" y="914"/>
                </a:lnTo>
                <a:lnTo>
                  <a:pt x="876" y="913"/>
                </a:lnTo>
                <a:lnTo>
                  <a:pt x="879" y="908"/>
                </a:lnTo>
                <a:lnTo>
                  <a:pt x="884" y="904"/>
                </a:lnTo>
                <a:lnTo>
                  <a:pt x="892" y="895"/>
                </a:lnTo>
                <a:lnTo>
                  <a:pt x="900" y="887"/>
                </a:lnTo>
                <a:lnTo>
                  <a:pt x="901" y="884"/>
                </a:lnTo>
                <a:lnTo>
                  <a:pt x="904" y="883"/>
                </a:lnTo>
                <a:lnTo>
                  <a:pt x="908" y="878"/>
                </a:lnTo>
                <a:lnTo>
                  <a:pt x="911" y="875"/>
                </a:lnTo>
                <a:lnTo>
                  <a:pt x="915" y="870"/>
                </a:lnTo>
                <a:lnTo>
                  <a:pt x="919" y="865"/>
                </a:lnTo>
                <a:lnTo>
                  <a:pt x="922" y="861"/>
                </a:lnTo>
                <a:lnTo>
                  <a:pt x="929" y="852"/>
                </a:lnTo>
                <a:lnTo>
                  <a:pt x="936" y="843"/>
                </a:lnTo>
                <a:lnTo>
                  <a:pt x="942" y="834"/>
                </a:lnTo>
                <a:lnTo>
                  <a:pt x="948" y="824"/>
                </a:lnTo>
                <a:lnTo>
                  <a:pt x="954" y="816"/>
                </a:lnTo>
                <a:lnTo>
                  <a:pt x="957" y="811"/>
                </a:lnTo>
                <a:lnTo>
                  <a:pt x="959" y="806"/>
                </a:lnTo>
                <a:lnTo>
                  <a:pt x="962" y="801"/>
                </a:lnTo>
                <a:lnTo>
                  <a:pt x="965" y="796"/>
                </a:lnTo>
                <a:lnTo>
                  <a:pt x="970" y="786"/>
                </a:lnTo>
                <a:lnTo>
                  <a:pt x="972" y="784"/>
                </a:lnTo>
                <a:lnTo>
                  <a:pt x="973" y="781"/>
                </a:lnTo>
                <a:lnTo>
                  <a:pt x="975" y="776"/>
                </a:lnTo>
                <a:lnTo>
                  <a:pt x="979" y="766"/>
                </a:lnTo>
                <a:lnTo>
                  <a:pt x="984" y="757"/>
                </a:lnTo>
                <a:lnTo>
                  <a:pt x="988" y="747"/>
                </a:lnTo>
                <a:lnTo>
                  <a:pt x="991" y="737"/>
                </a:lnTo>
                <a:lnTo>
                  <a:pt x="995" y="726"/>
                </a:lnTo>
                <a:lnTo>
                  <a:pt x="999" y="716"/>
                </a:lnTo>
                <a:lnTo>
                  <a:pt x="1001" y="705"/>
                </a:lnTo>
                <a:lnTo>
                  <a:pt x="1004" y="694"/>
                </a:lnTo>
                <a:lnTo>
                  <a:pt x="1005" y="689"/>
                </a:lnTo>
                <a:lnTo>
                  <a:pt x="1006" y="684"/>
                </a:lnTo>
                <a:lnTo>
                  <a:pt x="1008" y="673"/>
                </a:lnTo>
                <a:lnTo>
                  <a:pt x="1010" y="667"/>
                </a:lnTo>
                <a:lnTo>
                  <a:pt x="1010" y="664"/>
                </a:lnTo>
                <a:lnTo>
                  <a:pt x="1011" y="662"/>
                </a:lnTo>
                <a:lnTo>
                  <a:pt x="1012" y="651"/>
                </a:lnTo>
                <a:lnTo>
                  <a:pt x="1013" y="640"/>
                </a:lnTo>
                <a:lnTo>
                  <a:pt x="1015" y="629"/>
                </a:lnTo>
                <a:lnTo>
                  <a:pt x="1016" y="617"/>
                </a:lnTo>
                <a:lnTo>
                  <a:pt x="1016" y="612"/>
                </a:lnTo>
                <a:lnTo>
                  <a:pt x="1017" y="606"/>
                </a:lnTo>
                <a:lnTo>
                  <a:pt x="1017" y="599"/>
                </a:lnTo>
                <a:lnTo>
                  <a:pt x="1017" y="594"/>
                </a:lnTo>
                <a:lnTo>
                  <a:pt x="1017" y="582"/>
                </a:lnTo>
                <a:lnTo>
                  <a:pt x="1017" y="571"/>
                </a:lnTo>
                <a:lnTo>
                  <a:pt x="1017" y="559"/>
                </a:lnTo>
                <a:lnTo>
                  <a:pt x="1016" y="548"/>
                </a:lnTo>
                <a:lnTo>
                  <a:pt x="1015" y="537"/>
                </a:lnTo>
                <a:lnTo>
                  <a:pt x="1013" y="524"/>
                </a:lnTo>
                <a:lnTo>
                  <a:pt x="1012" y="513"/>
                </a:lnTo>
                <a:lnTo>
                  <a:pt x="1011" y="502"/>
                </a:lnTo>
                <a:lnTo>
                  <a:pt x="1008" y="491"/>
                </a:lnTo>
                <a:lnTo>
                  <a:pt x="1006" y="480"/>
                </a:lnTo>
                <a:lnTo>
                  <a:pt x="1004" y="469"/>
                </a:lnTo>
                <a:lnTo>
                  <a:pt x="1001" y="459"/>
                </a:lnTo>
                <a:lnTo>
                  <a:pt x="999" y="448"/>
                </a:lnTo>
                <a:lnTo>
                  <a:pt x="995" y="438"/>
                </a:lnTo>
                <a:lnTo>
                  <a:pt x="991" y="427"/>
                </a:lnTo>
                <a:lnTo>
                  <a:pt x="988" y="418"/>
                </a:lnTo>
                <a:lnTo>
                  <a:pt x="984" y="408"/>
                </a:lnTo>
                <a:lnTo>
                  <a:pt x="979" y="397"/>
                </a:lnTo>
                <a:lnTo>
                  <a:pt x="975" y="387"/>
                </a:lnTo>
                <a:lnTo>
                  <a:pt x="970" y="377"/>
                </a:lnTo>
                <a:lnTo>
                  <a:pt x="965" y="367"/>
                </a:lnTo>
                <a:lnTo>
                  <a:pt x="959" y="357"/>
                </a:lnTo>
                <a:lnTo>
                  <a:pt x="954" y="349"/>
                </a:lnTo>
                <a:lnTo>
                  <a:pt x="948" y="339"/>
                </a:lnTo>
                <a:lnTo>
                  <a:pt x="942" y="330"/>
                </a:lnTo>
                <a:lnTo>
                  <a:pt x="936" y="321"/>
                </a:lnTo>
                <a:lnTo>
                  <a:pt x="929" y="312"/>
                </a:lnTo>
                <a:lnTo>
                  <a:pt x="922" y="302"/>
                </a:lnTo>
                <a:lnTo>
                  <a:pt x="915" y="293"/>
                </a:lnTo>
                <a:lnTo>
                  <a:pt x="908" y="285"/>
                </a:lnTo>
                <a:lnTo>
                  <a:pt x="900" y="276"/>
                </a:lnTo>
                <a:lnTo>
                  <a:pt x="892" y="268"/>
                </a:lnTo>
                <a:lnTo>
                  <a:pt x="884" y="259"/>
                </a:lnTo>
                <a:lnTo>
                  <a:pt x="876" y="250"/>
                </a:lnTo>
                <a:lnTo>
                  <a:pt x="867" y="243"/>
                </a:lnTo>
                <a:lnTo>
                  <a:pt x="858" y="235"/>
                </a:lnTo>
                <a:lnTo>
                  <a:pt x="850" y="227"/>
                </a:lnTo>
                <a:lnTo>
                  <a:pt x="841" y="220"/>
                </a:lnTo>
                <a:lnTo>
                  <a:pt x="831" y="214"/>
                </a:lnTo>
                <a:lnTo>
                  <a:pt x="823" y="207"/>
                </a:lnTo>
                <a:lnTo>
                  <a:pt x="814" y="200"/>
                </a:lnTo>
                <a:lnTo>
                  <a:pt x="804" y="194"/>
                </a:lnTo>
                <a:lnTo>
                  <a:pt x="796" y="189"/>
                </a:lnTo>
                <a:lnTo>
                  <a:pt x="786" y="183"/>
                </a:lnTo>
                <a:lnTo>
                  <a:pt x="776" y="178"/>
                </a:lnTo>
                <a:lnTo>
                  <a:pt x="766" y="173"/>
                </a:lnTo>
                <a:lnTo>
                  <a:pt x="756" y="168"/>
                </a:lnTo>
                <a:lnTo>
                  <a:pt x="747" y="163"/>
                </a:lnTo>
                <a:lnTo>
                  <a:pt x="737" y="160"/>
                </a:lnTo>
                <a:lnTo>
                  <a:pt x="727" y="155"/>
                </a:lnTo>
                <a:lnTo>
                  <a:pt x="717" y="151"/>
                </a:lnTo>
                <a:lnTo>
                  <a:pt x="707" y="147"/>
                </a:lnTo>
                <a:lnTo>
                  <a:pt x="696" y="145"/>
                </a:lnTo>
                <a:lnTo>
                  <a:pt x="686" y="141"/>
                </a:lnTo>
                <a:lnTo>
                  <a:pt x="675" y="139"/>
                </a:lnTo>
                <a:lnTo>
                  <a:pt x="664" y="136"/>
                </a:lnTo>
                <a:lnTo>
                  <a:pt x="653" y="134"/>
                </a:lnTo>
                <a:lnTo>
                  <a:pt x="643" y="133"/>
                </a:lnTo>
                <a:lnTo>
                  <a:pt x="632" y="130"/>
                </a:lnTo>
                <a:lnTo>
                  <a:pt x="620" y="129"/>
                </a:lnTo>
                <a:lnTo>
                  <a:pt x="609" y="128"/>
                </a:lnTo>
                <a:lnTo>
                  <a:pt x="598" y="126"/>
                </a:lnTo>
                <a:lnTo>
                  <a:pt x="587" y="126"/>
                </a:lnTo>
                <a:lnTo>
                  <a:pt x="574" y="126"/>
                </a:lnTo>
                <a:lnTo>
                  <a:pt x="563" y="126"/>
                </a:lnTo>
                <a:lnTo>
                  <a:pt x="551" y="126"/>
                </a:lnTo>
                <a:lnTo>
                  <a:pt x="540" y="126"/>
                </a:lnTo>
                <a:lnTo>
                  <a:pt x="529" y="126"/>
                </a:lnTo>
                <a:lnTo>
                  <a:pt x="518" y="128"/>
                </a:lnTo>
                <a:lnTo>
                  <a:pt x="507" y="129"/>
                </a:lnTo>
                <a:lnTo>
                  <a:pt x="496" y="130"/>
                </a:lnTo>
                <a:lnTo>
                  <a:pt x="485" y="133"/>
                </a:lnTo>
                <a:lnTo>
                  <a:pt x="474" y="134"/>
                </a:lnTo>
                <a:lnTo>
                  <a:pt x="462" y="136"/>
                </a:lnTo>
                <a:lnTo>
                  <a:pt x="451" y="139"/>
                </a:lnTo>
                <a:lnTo>
                  <a:pt x="442" y="141"/>
                </a:lnTo>
                <a:lnTo>
                  <a:pt x="431" y="145"/>
                </a:lnTo>
                <a:lnTo>
                  <a:pt x="421" y="147"/>
                </a:lnTo>
                <a:lnTo>
                  <a:pt x="411" y="151"/>
                </a:lnTo>
                <a:lnTo>
                  <a:pt x="400" y="155"/>
                </a:lnTo>
                <a:lnTo>
                  <a:pt x="390" y="160"/>
                </a:lnTo>
                <a:lnTo>
                  <a:pt x="380" y="163"/>
                </a:lnTo>
                <a:lnTo>
                  <a:pt x="370" y="168"/>
                </a:lnTo>
                <a:lnTo>
                  <a:pt x="360" y="173"/>
                </a:lnTo>
                <a:lnTo>
                  <a:pt x="352" y="178"/>
                </a:lnTo>
                <a:lnTo>
                  <a:pt x="342" y="183"/>
                </a:lnTo>
                <a:lnTo>
                  <a:pt x="332" y="189"/>
                </a:lnTo>
                <a:lnTo>
                  <a:pt x="324" y="194"/>
                </a:lnTo>
                <a:lnTo>
                  <a:pt x="314" y="200"/>
                </a:lnTo>
                <a:lnTo>
                  <a:pt x="305" y="207"/>
                </a:lnTo>
                <a:lnTo>
                  <a:pt x="295" y="214"/>
                </a:lnTo>
                <a:lnTo>
                  <a:pt x="287" y="220"/>
                </a:lnTo>
                <a:lnTo>
                  <a:pt x="278" y="227"/>
                </a:lnTo>
                <a:lnTo>
                  <a:pt x="269" y="235"/>
                </a:lnTo>
                <a:lnTo>
                  <a:pt x="261" y="243"/>
                </a:lnTo>
                <a:lnTo>
                  <a:pt x="252" y="250"/>
                </a:lnTo>
                <a:lnTo>
                  <a:pt x="245" y="259"/>
                </a:lnTo>
                <a:lnTo>
                  <a:pt x="228" y="276"/>
                </a:lnTo>
                <a:lnTo>
                  <a:pt x="220" y="285"/>
                </a:lnTo>
                <a:lnTo>
                  <a:pt x="213" y="293"/>
                </a:lnTo>
                <a:lnTo>
                  <a:pt x="199" y="312"/>
                </a:lnTo>
                <a:lnTo>
                  <a:pt x="192" y="321"/>
                </a:lnTo>
                <a:lnTo>
                  <a:pt x="186" y="330"/>
                </a:lnTo>
                <a:lnTo>
                  <a:pt x="173" y="349"/>
                </a:lnTo>
                <a:lnTo>
                  <a:pt x="169" y="357"/>
                </a:lnTo>
                <a:lnTo>
                  <a:pt x="162" y="367"/>
                </a:lnTo>
                <a:lnTo>
                  <a:pt x="157" y="377"/>
                </a:lnTo>
                <a:lnTo>
                  <a:pt x="153" y="387"/>
                </a:lnTo>
                <a:lnTo>
                  <a:pt x="149" y="397"/>
                </a:lnTo>
                <a:lnTo>
                  <a:pt x="144" y="408"/>
                </a:lnTo>
                <a:lnTo>
                  <a:pt x="140" y="418"/>
                </a:lnTo>
                <a:lnTo>
                  <a:pt x="137" y="427"/>
                </a:lnTo>
                <a:lnTo>
                  <a:pt x="133" y="438"/>
                </a:lnTo>
                <a:lnTo>
                  <a:pt x="129" y="448"/>
                </a:lnTo>
                <a:lnTo>
                  <a:pt x="124" y="469"/>
                </a:lnTo>
                <a:lnTo>
                  <a:pt x="119" y="491"/>
                </a:lnTo>
                <a:lnTo>
                  <a:pt x="116" y="513"/>
                </a:lnTo>
                <a:lnTo>
                  <a:pt x="114" y="524"/>
                </a:lnTo>
                <a:lnTo>
                  <a:pt x="113" y="537"/>
                </a:lnTo>
                <a:lnTo>
                  <a:pt x="112" y="548"/>
                </a:lnTo>
                <a:lnTo>
                  <a:pt x="112" y="559"/>
                </a:lnTo>
                <a:lnTo>
                  <a:pt x="111" y="571"/>
                </a:lnTo>
                <a:lnTo>
                  <a:pt x="111" y="582"/>
                </a:lnTo>
                <a:lnTo>
                  <a:pt x="111" y="594"/>
                </a:lnTo>
                <a:lnTo>
                  <a:pt x="112" y="606"/>
                </a:lnTo>
                <a:lnTo>
                  <a:pt x="112" y="617"/>
                </a:lnTo>
                <a:lnTo>
                  <a:pt x="113" y="629"/>
                </a:lnTo>
                <a:lnTo>
                  <a:pt x="114" y="640"/>
                </a:lnTo>
                <a:lnTo>
                  <a:pt x="116" y="651"/>
                </a:lnTo>
                <a:lnTo>
                  <a:pt x="117" y="662"/>
                </a:lnTo>
                <a:lnTo>
                  <a:pt x="119" y="673"/>
                </a:lnTo>
                <a:lnTo>
                  <a:pt x="122" y="684"/>
                </a:lnTo>
                <a:lnTo>
                  <a:pt x="124" y="694"/>
                </a:lnTo>
                <a:lnTo>
                  <a:pt x="127" y="705"/>
                </a:lnTo>
                <a:lnTo>
                  <a:pt x="129" y="716"/>
                </a:lnTo>
                <a:lnTo>
                  <a:pt x="133" y="726"/>
                </a:lnTo>
                <a:lnTo>
                  <a:pt x="137" y="737"/>
                </a:lnTo>
                <a:lnTo>
                  <a:pt x="140" y="747"/>
                </a:lnTo>
                <a:lnTo>
                  <a:pt x="144" y="757"/>
                </a:lnTo>
                <a:lnTo>
                  <a:pt x="149" y="766"/>
                </a:lnTo>
                <a:lnTo>
                  <a:pt x="153" y="776"/>
                </a:lnTo>
                <a:lnTo>
                  <a:pt x="157" y="786"/>
                </a:lnTo>
                <a:lnTo>
                  <a:pt x="162" y="796"/>
                </a:lnTo>
                <a:lnTo>
                  <a:pt x="169" y="806"/>
                </a:lnTo>
                <a:lnTo>
                  <a:pt x="173" y="816"/>
                </a:lnTo>
                <a:lnTo>
                  <a:pt x="180" y="824"/>
                </a:lnTo>
                <a:lnTo>
                  <a:pt x="186" y="834"/>
                </a:lnTo>
                <a:lnTo>
                  <a:pt x="192" y="843"/>
                </a:lnTo>
                <a:lnTo>
                  <a:pt x="199" y="852"/>
                </a:lnTo>
                <a:lnTo>
                  <a:pt x="205" y="861"/>
                </a:lnTo>
                <a:lnTo>
                  <a:pt x="213" y="870"/>
                </a:lnTo>
                <a:lnTo>
                  <a:pt x="220" y="878"/>
                </a:lnTo>
                <a:lnTo>
                  <a:pt x="228" y="887"/>
                </a:lnTo>
                <a:lnTo>
                  <a:pt x="236" y="895"/>
                </a:lnTo>
                <a:lnTo>
                  <a:pt x="245" y="904"/>
                </a:lnTo>
                <a:lnTo>
                  <a:pt x="252" y="913"/>
                </a:lnTo>
                <a:lnTo>
                  <a:pt x="261" y="920"/>
                </a:lnTo>
                <a:lnTo>
                  <a:pt x="269" y="927"/>
                </a:lnTo>
                <a:lnTo>
                  <a:pt x="278" y="935"/>
                </a:lnTo>
                <a:lnTo>
                  <a:pt x="287" y="942"/>
                </a:lnTo>
                <a:lnTo>
                  <a:pt x="295" y="950"/>
                </a:lnTo>
                <a:lnTo>
                  <a:pt x="305" y="956"/>
                </a:lnTo>
                <a:lnTo>
                  <a:pt x="314" y="962"/>
                </a:lnTo>
                <a:lnTo>
                  <a:pt x="324" y="968"/>
                </a:lnTo>
                <a:lnTo>
                  <a:pt x="332" y="974"/>
                </a:lnTo>
                <a:lnTo>
                  <a:pt x="342" y="980"/>
                </a:lnTo>
                <a:lnTo>
                  <a:pt x="352" y="985"/>
                </a:lnTo>
                <a:lnTo>
                  <a:pt x="360" y="990"/>
                </a:lnTo>
                <a:lnTo>
                  <a:pt x="370" y="995"/>
                </a:lnTo>
                <a:lnTo>
                  <a:pt x="380" y="1000"/>
                </a:lnTo>
                <a:lnTo>
                  <a:pt x="390" y="1004"/>
                </a:lnTo>
                <a:lnTo>
                  <a:pt x="400" y="1007"/>
                </a:lnTo>
                <a:lnTo>
                  <a:pt x="411" y="1012"/>
                </a:lnTo>
                <a:lnTo>
                  <a:pt x="421" y="1015"/>
                </a:lnTo>
                <a:lnTo>
                  <a:pt x="431" y="1018"/>
                </a:lnTo>
                <a:lnTo>
                  <a:pt x="442" y="1021"/>
                </a:lnTo>
                <a:lnTo>
                  <a:pt x="451" y="1024"/>
                </a:lnTo>
                <a:lnTo>
                  <a:pt x="462" y="1027"/>
                </a:lnTo>
                <a:lnTo>
                  <a:pt x="474" y="1029"/>
                </a:lnTo>
                <a:lnTo>
                  <a:pt x="485" y="1031"/>
                </a:lnTo>
                <a:lnTo>
                  <a:pt x="496" y="1032"/>
                </a:lnTo>
                <a:lnTo>
                  <a:pt x="507" y="1034"/>
                </a:lnTo>
                <a:lnTo>
                  <a:pt x="518" y="1036"/>
                </a:lnTo>
                <a:lnTo>
                  <a:pt x="529" y="1036"/>
                </a:lnTo>
                <a:lnTo>
                  <a:pt x="540" y="1037"/>
                </a:lnTo>
                <a:lnTo>
                  <a:pt x="551" y="1037"/>
                </a:lnTo>
                <a:lnTo>
                  <a:pt x="563" y="1037"/>
                </a:lnTo>
                <a:lnTo>
                  <a:pt x="566" y="1037"/>
                </a:lnTo>
                <a:lnTo>
                  <a:pt x="569" y="1037"/>
                </a:lnTo>
                <a:lnTo>
                  <a:pt x="574" y="1037"/>
                </a:lnTo>
                <a:lnTo>
                  <a:pt x="581" y="1037"/>
                </a:lnTo>
                <a:lnTo>
                  <a:pt x="587" y="1037"/>
                </a:lnTo>
                <a:lnTo>
                  <a:pt x="598" y="1036"/>
                </a:lnTo>
                <a:lnTo>
                  <a:pt x="609" y="1036"/>
                </a:lnTo>
                <a:lnTo>
                  <a:pt x="620" y="1034"/>
                </a:lnTo>
                <a:lnTo>
                  <a:pt x="632" y="1032"/>
                </a:lnTo>
                <a:lnTo>
                  <a:pt x="635" y="1032"/>
                </a:lnTo>
                <a:lnTo>
                  <a:pt x="637" y="1032"/>
                </a:lnTo>
                <a:lnTo>
                  <a:pt x="643" y="1031"/>
                </a:lnTo>
                <a:lnTo>
                  <a:pt x="653" y="1029"/>
                </a:lnTo>
                <a:lnTo>
                  <a:pt x="659" y="1028"/>
                </a:lnTo>
                <a:lnTo>
                  <a:pt x="664" y="1027"/>
                </a:lnTo>
                <a:lnTo>
                  <a:pt x="670" y="1026"/>
                </a:lnTo>
                <a:lnTo>
                  <a:pt x="673" y="1024"/>
                </a:lnTo>
                <a:lnTo>
                  <a:pt x="675" y="1024"/>
                </a:lnTo>
                <a:lnTo>
                  <a:pt x="686" y="1021"/>
                </a:lnTo>
                <a:lnTo>
                  <a:pt x="696" y="1018"/>
                </a:lnTo>
                <a:lnTo>
                  <a:pt x="707" y="1015"/>
                </a:lnTo>
                <a:lnTo>
                  <a:pt x="717" y="1012"/>
                </a:lnTo>
                <a:lnTo>
                  <a:pt x="722" y="1010"/>
                </a:lnTo>
                <a:lnTo>
                  <a:pt x="727" y="1007"/>
                </a:lnTo>
                <a:lnTo>
                  <a:pt x="732" y="1006"/>
                </a:lnTo>
                <a:lnTo>
                  <a:pt x="737" y="1004"/>
                </a:lnTo>
                <a:lnTo>
                  <a:pt x="747" y="1000"/>
                </a:lnTo>
                <a:lnTo>
                  <a:pt x="756" y="995"/>
                </a:lnTo>
                <a:lnTo>
                  <a:pt x="761" y="993"/>
                </a:lnTo>
                <a:lnTo>
                  <a:pt x="766" y="990"/>
                </a:lnTo>
                <a:lnTo>
                  <a:pt x="776" y="985"/>
                </a:lnTo>
                <a:lnTo>
                  <a:pt x="786" y="980"/>
                </a:lnTo>
                <a:lnTo>
                  <a:pt x="796" y="974"/>
                </a:lnTo>
                <a:lnTo>
                  <a:pt x="804" y="968"/>
                </a:lnTo>
                <a:lnTo>
                  <a:pt x="807" y="967"/>
                </a:lnTo>
                <a:close/>
                <a:moveTo>
                  <a:pt x="1000" y="601"/>
                </a:moveTo>
                <a:lnTo>
                  <a:pt x="1000" y="608"/>
                </a:lnTo>
                <a:lnTo>
                  <a:pt x="1000" y="615"/>
                </a:lnTo>
                <a:lnTo>
                  <a:pt x="1000" y="619"/>
                </a:lnTo>
                <a:lnTo>
                  <a:pt x="999" y="620"/>
                </a:lnTo>
                <a:lnTo>
                  <a:pt x="999" y="621"/>
                </a:lnTo>
                <a:lnTo>
                  <a:pt x="997" y="636"/>
                </a:lnTo>
                <a:lnTo>
                  <a:pt x="997" y="642"/>
                </a:lnTo>
                <a:lnTo>
                  <a:pt x="996" y="650"/>
                </a:lnTo>
                <a:lnTo>
                  <a:pt x="995" y="656"/>
                </a:lnTo>
                <a:lnTo>
                  <a:pt x="994" y="663"/>
                </a:lnTo>
                <a:lnTo>
                  <a:pt x="991" y="677"/>
                </a:lnTo>
                <a:lnTo>
                  <a:pt x="990" y="679"/>
                </a:lnTo>
                <a:lnTo>
                  <a:pt x="990" y="682"/>
                </a:lnTo>
                <a:lnTo>
                  <a:pt x="990" y="683"/>
                </a:lnTo>
                <a:lnTo>
                  <a:pt x="989" y="690"/>
                </a:lnTo>
                <a:lnTo>
                  <a:pt x="985" y="703"/>
                </a:lnTo>
                <a:lnTo>
                  <a:pt x="981" y="716"/>
                </a:lnTo>
                <a:lnTo>
                  <a:pt x="979" y="722"/>
                </a:lnTo>
                <a:lnTo>
                  <a:pt x="977" y="728"/>
                </a:lnTo>
                <a:lnTo>
                  <a:pt x="972" y="741"/>
                </a:lnTo>
                <a:lnTo>
                  <a:pt x="969" y="747"/>
                </a:lnTo>
                <a:lnTo>
                  <a:pt x="967" y="753"/>
                </a:lnTo>
                <a:lnTo>
                  <a:pt x="964" y="759"/>
                </a:lnTo>
                <a:lnTo>
                  <a:pt x="962" y="765"/>
                </a:lnTo>
                <a:lnTo>
                  <a:pt x="956" y="778"/>
                </a:lnTo>
                <a:lnTo>
                  <a:pt x="952" y="784"/>
                </a:lnTo>
                <a:lnTo>
                  <a:pt x="951" y="786"/>
                </a:lnTo>
                <a:lnTo>
                  <a:pt x="949" y="787"/>
                </a:lnTo>
                <a:lnTo>
                  <a:pt x="949" y="790"/>
                </a:lnTo>
                <a:lnTo>
                  <a:pt x="946" y="795"/>
                </a:lnTo>
                <a:lnTo>
                  <a:pt x="942" y="801"/>
                </a:lnTo>
                <a:lnTo>
                  <a:pt x="873" y="763"/>
                </a:lnTo>
                <a:lnTo>
                  <a:pt x="878" y="753"/>
                </a:lnTo>
                <a:lnTo>
                  <a:pt x="879" y="748"/>
                </a:lnTo>
                <a:lnTo>
                  <a:pt x="881" y="747"/>
                </a:lnTo>
                <a:lnTo>
                  <a:pt x="881" y="746"/>
                </a:lnTo>
                <a:lnTo>
                  <a:pt x="882" y="743"/>
                </a:lnTo>
                <a:lnTo>
                  <a:pt x="883" y="741"/>
                </a:lnTo>
                <a:lnTo>
                  <a:pt x="883" y="739"/>
                </a:lnTo>
                <a:lnTo>
                  <a:pt x="883" y="738"/>
                </a:lnTo>
                <a:lnTo>
                  <a:pt x="885" y="733"/>
                </a:lnTo>
                <a:lnTo>
                  <a:pt x="889" y="722"/>
                </a:lnTo>
                <a:lnTo>
                  <a:pt x="893" y="712"/>
                </a:lnTo>
                <a:lnTo>
                  <a:pt x="893" y="710"/>
                </a:lnTo>
                <a:lnTo>
                  <a:pt x="894" y="707"/>
                </a:lnTo>
                <a:lnTo>
                  <a:pt x="895" y="703"/>
                </a:lnTo>
                <a:lnTo>
                  <a:pt x="897" y="696"/>
                </a:lnTo>
                <a:lnTo>
                  <a:pt x="898" y="692"/>
                </a:lnTo>
                <a:lnTo>
                  <a:pt x="901" y="680"/>
                </a:lnTo>
                <a:lnTo>
                  <a:pt x="901" y="679"/>
                </a:lnTo>
                <a:lnTo>
                  <a:pt x="901" y="678"/>
                </a:lnTo>
                <a:lnTo>
                  <a:pt x="901" y="676"/>
                </a:lnTo>
                <a:lnTo>
                  <a:pt x="903" y="671"/>
                </a:lnTo>
                <a:lnTo>
                  <a:pt x="905" y="660"/>
                </a:lnTo>
                <a:lnTo>
                  <a:pt x="906" y="649"/>
                </a:lnTo>
                <a:lnTo>
                  <a:pt x="909" y="637"/>
                </a:lnTo>
                <a:lnTo>
                  <a:pt x="909" y="633"/>
                </a:lnTo>
                <a:lnTo>
                  <a:pt x="909" y="630"/>
                </a:lnTo>
                <a:lnTo>
                  <a:pt x="910" y="626"/>
                </a:lnTo>
                <a:lnTo>
                  <a:pt x="910" y="617"/>
                </a:lnTo>
                <a:lnTo>
                  <a:pt x="911" y="610"/>
                </a:lnTo>
                <a:lnTo>
                  <a:pt x="911" y="609"/>
                </a:lnTo>
                <a:lnTo>
                  <a:pt x="911" y="608"/>
                </a:lnTo>
                <a:lnTo>
                  <a:pt x="911" y="606"/>
                </a:lnTo>
                <a:lnTo>
                  <a:pt x="911" y="594"/>
                </a:lnTo>
                <a:lnTo>
                  <a:pt x="1001" y="594"/>
                </a:lnTo>
                <a:lnTo>
                  <a:pt x="1000" y="601"/>
                </a:lnTo>
                <a:close/>
                <a:moveTo>
                  <a:pt x="894" y="543"/>
                </a:moveTo>
                <a:lnTo>
                  <a:pt x="894" y="545"/>
                </a:lnTo>
                <a:lnTo>
                  <a:pt x="895" y="550"/>
                </a:lnTo>
                <a:lnTo>
                  <a:pt x="895" y="559"/>
                </a:lnTo>
                <a:lnTo>
                  <a:pt x="897" y="569"/>
                </a:lnTo>
                <a:lnTo>
                  <a:pt x="897" y="578"/>
                </a:lnTo>
                <a:lnTo>
                  <a:pt x="862" y="578"/>
                </a:lnTo>
                <a:lnTo>
                  <a:pt x="862" y="570"/>
                </a:lnTo>
                <a:lnTo>
                  <a:pt x="861" y="561"/>
                </a:lnTo>
                <a:lnTo>
                  <a:pt x="860" y="553"/>
                </a:lnTo>
                <a:lnTo>
                  <a:pt x="858" y="543"/>
                </a:lnTo>
                <a:lnTo>
                  <a:pt x="857" y="534"/>
                </a:lnTo>
                <a:lnTo>
                  <a:pt x="856" y="526"/>
                </a:lnTo>
                <a:lnTo>
                  <a:pt x="854" y="517"/>
                </a:lnTo>
                <a:lnTo>
                  <a:pt x="851" y="508"/>
                </a:lnTo>
                <a:lnTo>
                  <a:pt x="849" y="500"/>
                </a:lnTo>
                <a:lnTo>
                  <a:pt x="846" y="491"/>
                </a:lnTo>
                <a:lnTo>
                  <a:pt x="844" y="483"/>
                </a:lnTo>
                <a:lnTo>
                  <a:pt x="840" y="474"/>
                </a:lnTo>
                <a:lnTo>
                  <a:pt x="836" y="466"/>
                </a:lnTo>
                <a:lnTo>
                  <a:pt x="833" y="457"/>
                </a:lnTo>
                <a:lnTo>
                  <a:pt x="828" y="448"/>
                </a:lnTo>
                <a:lnTo>
                  <a:pt x="824" y="440"/>
                </a:lnTo>
                <a:lnTo>
                  <a:pt x="862" y="423"/>
                </a:lnTo>
                <a:lnTo>
                  <a:pt x="866" y="432"/>
                </a:lnTo>
                <a:lnTo>
                  <a:pt x="870" y="442"/>
                </a:lnTo>
                <a:lnTo>
                  <a:pt x="873" y="452"/>
                </a:lnTo>
                <a:lnTo>
                  <a:pt x="877" y="462"/>
                </a:lnTo>
                <a:lnTo>
                  <a:pt x="878" y="467"/>
                </a:lnTo>
                <a:lnTo>
                  <a:pt x="878" y="469"/>
                </a:lnTo>
                <a:lnTo>
                  <a:pt x="879" y="472"/>
                </a:lnTo>
                <a:lnTo>
                  <a:pt x="882" y="481"/>
                </a:lnTo>
                <a:lnTo>
                  <a:pt x="884" y="491"/>
                </a:lnTo>
                <a:lnTo>
                  <a:pt x="887" y="501"/>
                </a:lnTo>
                <a:lnTo>
                  <a:pt x="889" y="511"/>
                </a:lnTo>
                <a:lnTo>
                  <a:pt x="890" y="516"/>
                </a:lnTo>
                <a:lnTo>
                  <a:pt x="890" y="518"/>
                </a:lnTo>
                <a:lnTo>
                  <a:pt x="890" y="521"/>
                </a:lnTo>
                <a:lnTo>
                  <a:pt x="893" y="531"/>
                </a:lnTo>
                <a:lnTo>
                  <a:pt x="894" y="540"/>
                </a:lnTo>
                <a:lnTo>
                  <a:pt x="894" y="542"/>
                </a:lnTo>
                <a:lnTo>
                  <a:pt x="894" y="543"/>
                </a:lnTo>
                <a:close/>
                <a:moveTo>
                  <a:pt x="815" y="426"/>
                </a:moveTo>
                <a:lnTo>
                  <a:pt x="775" y="377"/>
                </a:lnTo>
                <a:lnTo>
                  <a:pt x="763" y="364"/>
                </a:lnTo>
                <a:lnTo>
                  <a:pt x="758" y="354"/>
                </a:lnTo>
                <a:lnTo>
                  <a:pt x="754" y="344"/>
                </a:lnTo>
                <a:lnTo>
                  <a:pt x="749" y="334"/>
                </a:lnTo>
                <a:lnTo>
                  <a:pt x="744" y="325"/>
                </a:lnTo>
                <a:lnTo>
                  <a:pt x="739" y="316"/>
                </a:lnTo>
                <a:lnTo>
                  <a:pt x="734" y="307"/>
                </a:lnTo>
                <a:lnTo>
                  <a:pt x="728" y="297"/>
                </a:lnTo>
                <a:lnTo>
                  <a:pt x="723" y="289"/>
                </a:lnTo>
                <a:lnTo>
                  <a:pt x="717" y="280"/>
                </a:lnTo>
                <a:lnTo>
                  <a:pt x="712" y="271"/>
                </a:lnTo>
                <a:lnTo>
                  <a:pt x="706" y="264"/>
                </a:lnTo>
                <a:lnTo>
                  <a:pt x="700" y="255"/>
                </a:lnTo>
                <a:lnTo>
                  <a:pt x="692" y="248"/>
                </a:lnTo>
                <a:lnTo>
                  <a:pt x="686" y="239"/>
                </a:lnTo>
                <a:lnTo>
                  <a:pt x="679" y="232"/>
                </a:lnTo>
                <a:lnTo>
                  <a:pt x="673" y="225"/>
                </a:lnTo>
                <a:lnTo>
                  <a:pt x="716" y="211"/>
                </a:lnTo>
                <a:lnTo>
                  <a:pt x="727" y="221"/>
                </a:lnTo>
                <a:lnTo>
                  <a:pt x="737" y="230"/>
                </a:lnTo>
                <a:lnTo>
                  <a:pt x="747" y="239"/>
                </a:lnTo>
                <a:lnTo>
                  <a:pt x="756" y="250"/>
                </a:lnTo>
                <a:lnTo>
                  <a:pt x="766" y="260"/>
                </a:lnTo>
                <a:lnTo>
                  <a:pt x="771" y="266"/>
                </a:lnTo>
                <a:lnTo>
                  <a:pt x="775" y="273"/>
                </a:lnTo>
                <a:lnTo>
                  <a:pt x="780" y="278"/>
                </a:lnTo>
                <a:lnTo>
                  <a:pt x="785" y="284"/>
                </a:lnTo>
                <a:lnTo>
                  <a:pt x="793" y="296"/>
                </a:lnTo>
                <a:lnTo>
                  <a:pt x="798" y="302"/>
                </a:lnTo>
                <a:lnTo>
                  <a:pt x="802" y="308"/>
                </a:lnTo>
                <a:lnTo>
                  <a:pt x="810" y="321"/>
                </a:lnTo>
                <a:lnTo>
                  <a:pt x="819" y="334"/>
                </a:lnTo>
                <a:lnTo>
                  <a:pt x="826" y="348"/>
                </a:lnTo>
                <a:lnTo>
                  <a:pt x="835" y="362"/>
                </a:lnTo>
                <a:lnTo>
                  <a:pt x="839" y="370"/>
                </a:lnTo>
                <a:lnTo>
                  <a:pt x="842" y="377"/>
                </a:lnTo>
                <a:lnTo>
                  <a:pt x="846" y="384"/>
                </a:lnTo>
                <a:lnTo>
                  <a:pt x="850" y="392"/>
                </a:lnTo>
                <a:lnTo>
                  <a:pt x="857" y="408"/>
                </a:lnTo>
                <a:lnTo>
                  <a:pt x="815" y="426"/>
                </a:lnTo>
                <a:close/>
                <a:moveTo>
                  <a:pt x="676" y="253"/>
                </a:moveTo>
                <a:lnTo>
                  <a:pt x="683" y="262"/>
                </a:lnTo>
                <a:lnTo>
                  <a:pt x="689" y="269"/>
                </a:lnTo>
                <a:lnTo>
                  <a:pt x="691" y="273"/>
                </a:lnTo>
                <a:lnTo>
                  <a:pt x="692" y="275"/>
                </a:lnTo>
                <a:lnTo>
                  <a:pt x="694" y="275"/>
                </a:lnTo>
                <a:lnTo>
                  <a:pt x="694" y="276"/>
                </a:lnTo>
                <a:lnTo>
                  <a:pt x="695" y="278"/>
                </a:lnTo>
                <a:lnTo>
                  <a:pt x="695" y="279"/>
                </a:lnTo>
                <a:lnTo>
                  <a:pt x="696" y="280"/>
                </a:lnTo>
                <a:lnTo>
                  <a:pt x="700" y="284"/>
                </a:lnTo>
                <a:lnTo>
                  <a:pt x="702" y="287"/>
                </a:lnTo>
                <a:lnTo>
                  <a:pt x="705" y="291"/>
                </a:lnTo>
                <a:lnTo>
                  <a:pt x="710" y="298"/>
                </a:lnTo>
                <a:lnTo>
                  <a:pt x="715" y="306"/>
                </a:lnTo>
                <a:lnTo>
                  <a:pt x="718" y="312"/>
                </a:lnTo>
                <a:lnTo>
                  <a:pt x="722" y="318"/>
                </a:lnTo>
                <a:lnTo>
                  <a:pt x="723" y="319"/>
                </a:lnTo>
                <a:lnTo>
                  <a:pt x="724" y="322"/>
                </a:lnTo>
                <a:lnTo>
                  <a:pt x="727" y="324"/>
                </a:lnTo>
                <a:lnTo>
                  <a:pt x="729" y="330"/>
                </a:lnTo>
                <a:lnTo>
                  <a:pt x="733" y="337"/>
                </a:lnTo>
                <a:lnTo>
                  <a:pt x="737" y="343"/>
                </a:lnTo>
                <a:lnTo>
                  <a:pt x="727" y="337"/>
                </a:lnTo>
                <a:lnTo>
                  <a:pt x="717" y="330"/>
                </a:lnTo>
                <a:lnTo>
                  <a:pt x="707" y="324"/>
                </a:lnTo>
                <a:lnTo>
                  <a:pt x="697" y="319"/>
                </a:lnTo>
                <a:lnTo>
                  <a:pt x="688" y="314"/>
                </a:lnTo>
                <a:lnTo>
                  <a:pt x="678" y="309"/>
                </a:lnTo>
                <a:lnTo>
                  <a:pt x="667" y="306"/>
                </a:lnTo>
                <a:lnTo>
                  <a:pt x="662" y="303"/>
                </a:lnTo>
                <a:lnTo>
                  <a:pt x="657" y="302"/>
                </a:lnTo>
                <a:lnTo>
                  <a:pt x="646" y="298"/>
                </a:lnTo>
                <a:lnTo>
                  <a:pt x="636" y="296"/>
                </a:lnTo>
                <a:lnTo>
                  <a:pt x="625" y="293"/>
                </a:lnTo>
                <a:lnTo>
                  <a:pt x="614" y="291"/>
                </a:lnTo>
                <a:lnTo>
                  <a:pt x="604" y="290"/>
                </a:lnTo>
                <a:lnTo>
                  <a:pt x="593" y="289"/>
                </a:lnTo>
                <a:lnTo>
                  <a:pt x="587" y="289"/>
                </a:lnTo>
                <a:lnTo>
                  <a:pt x="582" y="287"/>
                </a:lnTo>
                <a:lnTo>
                  <a:pt x="576" y="287"/>
                </a:lnTo>
                <a:lnTo>
                  <a:pt x="571" y="287"/>
                </a:lnTo>
                <a:lnTo>
                  <a:pt x="571" y="238"/>
                </a:lnTo>
                <a:lnTo>
                  <a:pt x="657" y="228"/>
                </a:lnTo>
                <a:lnTo>
                  <a:pt x="659" y="233"/>
                </a:lnTo>
                <a:lnTo>
                  <a:pt x="663" y="237"/>
                </a:lnTo>
                <a:lnTo>
                  <a:pt x="670" y="246"/>
                </a:lnTo>
                <a:lnTo>
                  <a:pt x="676" y="253"/>
                </a:lnTo>
                <a:close/>
                <a:moveTo>
                  <a:pt x="578" y="303"/>
                </a:moveTo>
                <a:lnTo>
                  <a:pt x="592" y="305"/>
                </a:lnTo>
                <a:lnTo>
                  <a:pt x="606" y="306"/>
                </a:lnTo>
                <a:lnTo>
                  <a:pt x="613" y="307"/>
                </a:lnTo>
                <a:lnTo>
                  <a:pt x="620" y="308"/>
                </a:lnTo>
                <a:lnTo>
                  <a:pt x="633" y="311"/>
                </a:lnTo>
                <a:lnTo>
                  <a:pt x="640" y="313"/>
                </a:lnTo>
                <a:lnTo>
                  <a:pt x="646" y="314"/>
                </a:lnTo>
                <a:lnTo>
                  <a:pt x="653" y="317"/>
                </a:lnTo>
                <a:lnTo>
                  <a:pt x="659" y="319"/>
                </a:lnTo>
                <a:lnTo>
                  <a:pt x="665" y="322"/>
                </a:lnTo>
                <a:lnTo>
                  <a:pt x="673" y="324"/>
                </a:lnTo>
                <a:lnTo>
                  <a:pt x="679" y="327"/>
                </a:lnTo>
                <a:lnTo>
                  <a:pt x="685" y="330"/>
                </a:lnTo>
                <a:lnTo>
                  <a:pt x="697" y="337"/>
                </a:lnTo>
                <a:lnTo>
                  <a:pt x="708" y="343"/>
                </a:lnTo>
                <a:lnTo>
                  <a:pt x="715" y="346"/>
                </a:lnTo>
                <a:lnTo>
                  <a:pt x="721" y="351"/>
                </a:lnTo>
                <a:lnTo>
                  <a:pt x="727" y="355"/>
                </a:lnTo>
                <a:lnTo>
                  <a:pt x="732" y="359"/>
                </a:lnTo>
                <a:lnTo>
                  <a:pt x="738" y="364"/>
                </a:lnTo>
                <a:lnTo>
                  <a:pt x="744" y="368"/>
                </a:lnTo>
                <a:lnTo>
                  <a:pt x="749" y="373"/>
                </a:lnTo>
                <a:lnTo>
                  <a:pt x="755" y="378"/>
                </a:lnTo>
                <a:lnTo>
                  <a:pt x="760" y="383"/>
                </a:lnTo>
                <a:lnTo>
                  <a:pt x="766" y="388"/>
                </a:lnTo>
                <a:lnTo>
                  <a:pt x="775" y="398"/>
                </a:lnTo>
                <a:lnTo>
                  <a:pt x="783" y="408"/>
                </a:lnTo>
                <a:lnTo>
                  <a:pt x="787" y="413"/>
                </a:lnTo>
                <a:lnTo>
                  <a:pt x="792" y="418"/>
                </a:lnTo>
                <a:lnTo>
                  <a:pt x="799" y="429"/>
                </a:lnTo>
                <a:lnTo>
                  <a:pt x="807" y="440"/>
                </a:lnTo>
                <a:lnTo>
                  <a:pt x="813" y="451"/>
                </a:lnTo>
                <a:lnTo>
                  <a:pt x="819" y="462"/>
                </a:lnTo>
                <a:lnTo>
                  <a:pt x="824" y="474"/>
                </a:lnTo>
                <a:lnTo>
                  <a:pt x="829" y="485"/>
                </a:lnTo>
                <a:lnTo>
                  <a:pt x="834" y="497"/>
                </a:lnTo>
                <a:lnTo>
                  <a:pt x="838" y="510"/>
                </a:lnTo>
                <a:lnTo>
                  <a:pt x="839" y="516"/>
                </a:lnTo>
                <a:lnTo>
                  <a:pt x="840" y="523"/>
                </a:lnTo>
                <a:lnTo>
                  <a:pt x="842" y="535"/>
                </a:lnTo>
                <a:lnTo>
                  <a:pt x="845" y="549"/>
                </a:lnTo>
                <a:lnTo>
                  <a:pt x="846" y="563"/>
                </a:lnTo>
                <a:lnTo>
                  <a:pt x="847" y="577"/>
                </a:lnTo>
                <a:lnTo>
                  <a:pt x="839" y="577"/>
                </a:lnTo>
                <a:lnTo>
                  <a:pt x="583" y="540"/>
                </a:lnTo>
                <a:lnTo>
                  <a:pt x="583" y="446"/>
                </a:lnTo>
                <a:lnTo>
                  <a:pt x="583" y="442"/>
                </a:lnTo>
                <a:lnTo>
                  <a:pt x="584" y="438"/>
                </a:lnTo>
                <a:lnTo>
                  <a:pt x="585" y="436"/>
                </a:lnTo>
                <a:lnTo>
                  <a:pt x="588" y="432"/>
                </a:lnTo>
                <a:lnTo>
                  <a:pt x="590" y="430"/>
                </a:lnTo>
                <a:lnTo>
                  <a:pt x="594" y="427"/>
                </a:lnTo>
                <a:lnTo>
                  <a:pt x="598" y="426"/>
                </a:lnTo>
                <a:lnTo>
                  <a:pt x="603" y="424"/>
                </a:lnTo>
                <a:lnTo>
                  <a:pt x="608" y="423"/>
                </a:lnTo>
                <a:lnTo>
                  <a:pt x="614" y="421"/>
                </a:lnTo>
                <a:lnTo>
                  <a:pt x="620" y="420"/>
                </a:lnTo>
                <a:lnTo>
                  <a:pt x="627" y="419"/>
                </a:lnTo>
                <a:lnTo>
                  <a:pt x="636" y="418"/>
                </a:lnTo>
                <a:lnTo>
                  <a:pt x="645" y="418"/>
                </a:lnTo>
                <a:lnTo>
                  <a:pt x="654" y="416"/>
                </a:lnTo>
                <a:lnTo>
                  <a:pt x="664" y="418"/>
                </a:lnTo>
                <a:lnTo>
                  <a:pt x="676" y="416"/>
                </a:lnTo>
                <a:lnTo>
                  <a:pt x="689" y="416"/>
                </a:lnTo>
                <a:lnTo>
                  <a:pt x="702" y="418"/>
                </a:lnTo>
                <a:lnTo>
                  <a:pt x="716" y="418"/>
                </a:lnTo>
                <a:lnTo>
                  <a:pt x="729" y="418"/>
                </a:lnTo>
                <a:lnTo>
                  <a:pt x="744" y="418"/>
                </a:lnTo>
                <a:lnTo>
                  <a:pt x="758" y="419"/>
                </a:lnTo>
                <a:lnTo>
                  <a:pt x="774" y="419"/>
                </a:lnTo>
                <a:lnTo>
                  <a:pt x="748" y="399"/>
                </a:lnTo>
                <a:lnTo>
                  <a:pt x="738" y="394"/>
                </a:lnTo>
                <a:lnTo>
                  <a:pt x="734" y="392"/>
                </a:lnTo>
                <a:lnTo>
                  <a:pt x="729" y="389"/>
                </a:lnTo>
                <a:lnTo>
                  <a:pt x="720" y="386"/>
                </a:lnTo>
                <a:lnTo>
                  <a:pt x="715" y="383"/>
                </a:lnTo>
                <a:lnTo>
                  <a:pt x="710" y="381"/>
                </a:lnTo>
                <a:lnTo>
                  <a:pt x="699" y="377"/>
                </a:lnTo>
                <a:lnTo>
                  <a:pt x="694" y="376"/>
                </a:lnTo>
                <a:lnTo>
                  <a:pt x="688" y="375"/>
                </a:lnTo>
                <a:lnTo>
                  <a:pt x="676" y="371"/>
                </a:lnTo>
                <a:lnTo>
                  <a:pt x="672" y="370"/>
                </a:lnTo>
                <a:lnTo>
                  <a:pt x="665" y="368"/>
                </a:lnTo>
                <a:lnTo>
                  <a:pt x="653" y="366"/>
                </a:lnTo>
                <a:lnTo>
                  <a:pt x="647" y="365"/>
                </a:lnTo>
                <a:lnTo>
                  <a:pt x="641" y="364"/>
                </a:lnTo>
                <a:lnTo>
                  <a:pt x="627" y="362"/>
                </a:lnTo>
                <a:lnTo>
                  <a:pt x="615" y="360"/>
                </a:lnTo>
                <a:lnTo>
                  <a:pt x="601" y="359"/>
                </a:lnTo>
                <a:lnTo>
                  <a:pt x="594" y="359"/>
                </a:lnTo>
                <a:lnTo>
                  <a:pt x="587" y="359"/>
                </a:lnTo>
                <a:lnTo>
                  <a:pt x="572" y="357"/>
                </a:lnTo>
                <a:lnTo>
                  <a:pt x="557" y="357"/>
                </a:lnTo>
                <a:lnTo>
                  <a:pt x="549" y="357"/>
                </a:lnTo>
                <a:lnTo>
                  <a:pt x="539" y="359"/>
                </a:lnTo>
                <a:lnTo>
                  <a:pt x="529" y="359"/>
                </a:lnTo>
                <a:lnTo>
                  <a:pt x="519" y="359"/>
                </a:lnTo>
                <a:lnTo>
                  <a:pt x="509" y="360"/>
                </a:lnTo>
                <a:lnTo>
                  <a:pt x="499" y="360"/>
                </a:lnTo>
                <a:lnTo>
                  <a:pt x="490" y="361"/>
                </a:lnTo>
                <a:lnTo>
                  <a:pt x="478" y="362"/>
                </a:lnTo>
                <a:lnTo>
                  <a:pt x="469" y="364"/>
                </a:lnTo>
                <a:lnTo>
                  <a:pt x="458" y="365"/>
                </a:lnTo>
                <a:lnTo>
                  <a:pt x="448" y="367"/>
                </a:lnTo>
                <a:lnTo>
                  <a:pt x="437" y="368"/>
                </a:lnTo>
                <a:lnTo>
                  <a:pt x="426" y="370"/>
                </a:lnTo>
                <a:lnTo>
                  <a:pt x="415" y="372"/>
                </a:lnTo>
                <a:lnTo>
                  <a:pt x="403" y="375"/>
                </a:lnTo>
                <a:lnTo>
                  <a:pt x="392" y="377"/>
                </a:lnTo>
                <a:lnTo>
                  <a:pt x="392" y="413"/>
                </a:lnTo>
                <a:lnTo>
                  <a:pt x="399" y="413"/>
                </a:lnTo>
                <a:lnTo>
                  <a:pt x="406" y="413"/>
                </a:lnTo>
                <a:lnTo>
                  <a:pt x="412" y="413"/>
                </a:lnTo>
                <a:lnTo>
                  <a:pt x="419" y="413"/>
                </a:lnTo>
                <a:lnTo>
                  <a:pt x="426" y="413"/>
                </a:lnTo>
                <a:lnTo>
                  <a:pt x="432" y="414"/>
                </a:lnTo>
                <a:lnTo>
                  <a:pt x="437" y="414"/>
                </a:lnTo>
                <a:lnTo>
                  <a:pt x="443" y="414"/>
                </a:lnTo>
                <a:lnTo>
                  <a:pt x="448" y="414"/>
                </a:lnTo>
                <a:lnTo>
                  <a:pt x="454" y="414"/>
                </a:lnTo>
                <a:lnTo>
                  <a:pt x="459" y="414"/>
                </a:lnTo>
                <a:lnTo>
                  <a:pt x="464" y="414"/>
                </a:lnTo>
                <a:lnTo>
                  <a:pt x="472" y="415"/>
                </a:lnTo>
                <a:lnTo>
                  <a:pt x="476" y="415"/>
                </a:lnTo>
                <a:lnTo>
                  <a:pt x="481" y="415"/>
                </a:lnTo>
                <a:lnTo>
                  <a:pt x="483" y="415"/>
                </a:lnTo>
                <a:lnTo>
                  <a:pt x="487" y="415"/>
                </a:lnTo>
                <a:lnTo>
                  <a:pt x="491" y="415"/>
                </a:lnTo>
                <a:lnTo>
                  <a:pt x="494" y="415"/>
                </a:lnTo>
                <a:lnTo>
                  <a:pt x="497" y="415"/>
                </a:lnTo>
                <a:lnTo>
                  <a:pt x="499" y="415"/>
                </a:lnTo>
                <a:lnTo>
                  <a:pt x="502" y="415"/>
                </a:lnTo>
                <a:lnTo>
                  <a:pt x="504" y="416"/>
                </a:lnTo>
                <a:lnTo>
                  <a:pt x="507" y="416"/>
                </a:lnTo>
                <a:lnTo>
                  <a:pt x="509" y="416"/>
                </a:lnTo>
                <a:lnTo>
                  <a:pt x="510" y="416"/>
                </a:lnTo>
                <a:lnTo>
                  <a:pt x="512" y="416"/>
                </a:lnTo>
                <a:lnTo>
                  <a:pt x="513" y="416"/>
                </a:lnTo>
                <a:lnTo>
                  <a:pt x="514" y="416"/>
                </a:lnTo>
                <a:lnTo>
                  <a:pt x="515" y="416"/>
                </a:lnTo>
                <a:lnTo>
                  <a:pt x="515" y="418"/>
                </a:lnTo>
                <a:lnTo>
                  <a:pt x="519" y="418"/>
                </a:lnTo>
                <a:lnTo>
                  <a:pt x="522" y="418"/>
                </a:lnTo>
                <a:lnTo>
                  <a:pt x="524" y="419"/>
                </a:lnTo>
                <a:lnTo>
                  <a:pt x="526" y="419"/>
                </a:lnTo>
                <a:lnTo>
                  <a:pt x="529" y="420"/>
                </a:lnTo>
                <a:lnTo>
                  <a:pt x="531" y="421"/>
                </a:lnTo>
                <a:lnTo>
                  <a:pt x="533" y="421"/>
                </a:lnTo>
                <a:lnTo>
                  <a:pt x="534" y="423"/>
                </a:lnTo>
                <a:lnTo>
                  <a:pt x="535" y="424"/>
                </a:lnTo>
                <a:lnTo>
                  <a:pt x="536" y="424"/>
                </a:lnTo>
                <a:lnTo>
                  <a:pt x="538" y="426"/>
                </a:lnTo>
                <a:lnTo>
                  <a:pt x="540" y="429"/>
                </a:lnTo>
                <a:lnTo>
                  <a:pt x="540" y="430"/>
                </a:lnTo>
                <a:lnTo>
                  <a:pt x="541" y="431"/>
                </a:lnTo>
                <a:lnTo>
                  <a:pt x="541" y="432"/>
                </a:lnTo>
                <a:lnTo>
                  <a:pt x="542" y="434"/>
                </a:lnTo>
                <a:lnTo>
                  <a:pt x="542" y="436"/>
                </a:lnTo>
                <a:lnTo>
                  <a:pt x="542" y="437"/>
                </a:lnTo>
                <a:lnTo>
                  <a:pt x="542" y="440"/>
                </a:lnTo>
                <a:lnTo>
                  <a:pt x="542" y="441"/>
                </a:lnTo>
                <a:lnTo>
                  <a:pt x="544" y="446"/>
                </a:lnTo>
                <a:lnTo>
                  <a:pt x="544" y="540"/>
                </a:lnTo>
                <a:lnTo>
                  <a:pt x="279" y="578"/>
                </a:lnTo>
                <a:lnTo>
                  <a:pt x="279" y="564"/>
                </a:lnTo>
                <a:lnTo>
                  <a:pt x="282" y="550"/>
                </a:lnTo>
                <a:lnTo>
                  <a:pt x="283" y="537"/>
                </a:lnTo>
                <a:lnTo>
                  <a:pt x="285" y="524"/>
                </a:lnTo>
                <a:lnTo>
                  <a:pt x="289" y="511"/>
                </a:lnTo>
                <a:lnTo>
                  <a:pt x="290" y="505"/>
                </a:lnTo>
                <a:lnTo>
                  <a:pt x="293" y="499"/>
                </a:lnTo>
                <a:lnTo>
                  <a:pt x="298" y="486"/>
                </a:lnTo>
                <a:lnTo>
                  <a:pt x="303" y="474"/>
                </a:lnTo>
                <a:lnTo>
                  <a:pt x="308" y="462"/>
                </a:lnTo>
                <a:lnTo>
                  <a:pt x="314" y="451"/>
                </a:lnTo>
                <a:lnTo>
                  <a:pt x="317" y="445"/>
                </a:lnTo>
                <a:lnTo>
                  <a:pt x="321" y="440"/>
                </a:lnTo>
                <a:lnTo>
                  <a:pt x="328" y="429"/>
                </a:lnTo>
                <a:lnTo>
                  <a:pt x="336" y="419"/>
                </a:lnTo>
                <a:lnTo>
                  <a:pt x="344" y="408"/>
                </a:lnTo>
                <a:lnTo>
                  <a:pt x="353" y="398"/>
                </a:lnTo>
                <a:lnTo>
                  <a:pt x="363" y="388"/>
                </a:lnTo>
                <a:lnTo>
                  <a:pt x="378" y="375"/>
                </a:lnTo>
                <a:lnTo>
                  <a:pt x="378" y="373"/>
                </a:lnTo>
                <a:lnTo>
                  <a:pt x="387" y="365"/>
                </a:lnTo>
                <a:lnTo>
                  <a:pt x="397" y="356"/>
                </a:lnTo>
                <a:lnTo>
                  <a:pt x="408" y="349"/>
                </a:lnTo>
                <a:lnTo>
                  <a:pt x="419" y="343"/>
                </a:lnTo>
                <a:lnTo>
                  <a:pt x="431" y="337"/>
                </a:lnTo>
                <a:lnTo>
                  <a:pt x="442" y="330"/>
                </a:lnTo>
                <a:lnTo>
                  <a:pt x="453" y="324"/>
                </a:lnTo>
                <a:lnTo>
                  <a:pt x="465" y="321"/>
                </a:lnTo>
                <a:lnTo>
                  <a:pt x="476" y="316"/>
                </a:lnTo>
                <a:lnTo>
                  <a:pt x="488" y="312"/>
                </a:lnTo>
                <a:lnTo>
                  <a:pt x="501" y="309"/>
                </a:lnTo>
                <a:lnTo>
                  <a:pt x="513" y="307"/>
                </a:lnTo>
                <a:lnTo>
                  <a:pt x="525" y="306"/>
                </a:lnTo>
                <a:lnTo>
                  <a:pt x="538" y="303"/>
                </a:lnTo>
                <a:lnTo>
                  <a:pt x="550" y="303"/>
                </a:lnTo>
                <a:lnTo>
                  <a:pt x="563" y="303"/>
                </a:lnTo>
                <a:lnTo>
                  <a:pt x="571" y="303"/>
                </a:lnTo>
                <a:lnTo>
                  <a:pt x="578" y="303"/>
                </a:lnTo>
                <a:close/>
                <a:moveTo>
                  <a:pt x="801" y="586"/>
                </a:moveTo>
                <a:lnTo>
                  <a:pt x="583" y="586"/>
                </a:lnTo>
                <a:lnTo>
                  <a:pt x="583" y="558"/>
                </a:lnTo>
                <a:lnTo>
                  <a:pt x="801" y="586"/>
                </a:lnTo>
                <a:close/>
                <a:moveTo>
                  <a:pt x="544" y="586"/>
                </a:moveTo>
                <a:lnTo>
                  <a:pt x="544" y="617"/>
                </a:lnTo>
                <a:lnTo>
                  <a:pt x="321" y="586"/>
                </a:lnTo>
                <a:lnTo>
                  <a:pt x="544" y="586"/>
                </a:lnTo>
                <a:close/>
                <a:moveTo>
                  <a:pt x="556" y="287"/>
                </a:moveTo>
                <a:lnTo>
                  <a:pt x="545" y="289"/>
                </a:lnTo>
                <a:lnTo>
                  <a:pt x="534" y="289"/>
                </a:lnTo>
                <a:lnTo>
                  <a:pt x="523" y="291"/>
                </a:lnTo>
                <a:lnTo>
                  <a:pt x="512" y="292"/>
                </a:lnTo>
                <a:lnTo>
                  <a:pt x="501" y="295"/>
                </a:lnTo>
                <a:lnTo>
                  <a:pt x="490" y="297"/>
                </a:lnTo>
                <a:lnTo>
                  <a:pt x="480" y="300"/>
                </a:lnTo>
                <a:lnTo>
                  <a:pt x="470" y="303"/>
                </a:lnTo>
                <a:lnTo>
                  <a:pt x="459" y="307"/>
                </a:lnTo>
                <a:lnTo>
                  <a:pt x="449" y="311"/>
                </a:lnTo>
                <a:lnTo>
                  <a:pt x="439" y="316"/>
                </a:lnTo>
                <a:lnTo>
                  <a:pt x="429" y="321"/>
                </a:lnTo>
                <a:lnTo>
                  <a:pt x="419" y="325"/>
                </a:lnTo>
                <a:lnTo>
                  <a:pt x="411" y="330"/>
                </a:lnTo>
                <a:lnTo>
                  <a:pt x="401" y="337"/>
                </a:lnTo>
                <a:lnTo>
                  <a:pt x="392" y="343"/>
                </a:lnTo>
                <a:lnTo>
                  <a:pt x="400" y="327"/>
                </a:lnTo>
                <a:lnTo>
                  <a:pt x="410" y="311"/>
                </a:lnTo>
                <a:lnTo>
                  <a:pt x="413" y="303"/>
                </a:lnTo>
                <a:lnTo>
                  <a:pt x="418" y="295"/>
                </a:lnTo>
                <a:lnTo>
                  <a:pt x="428" y="281"/>
                </a:lnTo>
                <a:lnTo>
                  <a:pt x="438" y="266"/>
                </a:lnTo>
                <a:lnTo>
                  <a:pt x="448" y="253"/>
                </a:lnTo>
                <a:lnTo>
                  <a:pt x="459" y="241"/>
                </a:lnTo>
                <a:lnTo>
                  <a:pt x="470" y="228"/>
                </a:lnTo>
                <a:lnTo>
                  <a:pt x="556" y="238"/>
                </a:lnTo>
                <a:lnTo>
                  <a:pt x="556" y="287"/>
                </a:lnTo>
                <a:close/>
                <a:moveTo>
                  <a:pt x="448" y="232"/>
                </a:moveTo>
                <a:lnTo>
                  <a:pt x="440" y="239"/>
                </a:lnTo>
                <a:lnTo>
                  <a:pt x="434" y="247"/>
                </a:lnTo>
                <a:lnTo>
                  <a:pt x="428" y="254"/>
                </a:lnTo>
                <a:lnTo>
                  <a:pt x="422" y="262"/>
                </a:lnTo>
                <a:lnTo>
                  <a:pt x="417" y="270"/>
                </a:lnTo>
                <a:lnTo>
                  <a:pt x="411" y="279"/>
                </a:lnTo>
                <a:lnTo>
                  <a:pt x="406" y="287"/>
                </a:lnTo>
                <a:lnTo>
                  <a:pt x="400" y="296"/>
                </a:lnTo>
                <a:lnTo>
                  <a:pt x="395" y="305"/>
                </a:lnTo>
                <a:lnTo>
                  <a:pt x="390" y="314"/>
                </a:lnTo>
                <a:lnTo>
                  <a:pt x="385" y="323"/>
                </a:lnTo>
                <a:lnTo>
                  <a:pt x="380" y="333"/>
                </a:lnTo>
                <a:lnTo>
                  <a:pt x="375" y="343"/>
                </a:lnTo>
                <a:lnTo>
                  <a:pt x="370" y="354"/>
                </a:lnTo>
                <a:lnTo>
                  <a:pt x="367" y="364"/>
                </a:lnTo>
                <a:lnTo>
                  <a:pt x="352" y="377"/>
                </a:lnTo>
                <a:lnTo>
                  <a:pt x="312" y="426"/>
                </a:lnTo>
                <a:lnTo>
                  <a:pt x="269" y="408"/>
                </a:lnTo>
                <a:lnTo>
                  <a:pt x="277" y="393"/>
                </a:lnTo>
                <a:lnTo>
                  <a:pt x="283" y="381"/>
                </a:lnTo>
                <a:lnTo>
                  <a:pt x="290" y="367"/>
                </a:lnTo>
                <a:lnTo>
                  <a:pt x="298" y="354"/>
                </a:lnTo>
                <a:lnTo>
                  <a:pt x="305" y="340"/>
                </a:lnTo>
                <a:lnTo>
                  <a:pt x="314" y="328"/>
                </a:lnTo>
                <a:lnTo>
                  <a:pt x="322" y="316"/>
                </a:lnTo>
                <a:lnTo>
                  <a:pt x="331" y="303"/>
                </a:lnTo>
                <a:lnTo>
                  <a:pt x="339" y="291"/>
                </a:lnTo>
                <a:lnTo>
                  <a:pt x="349" y="279"/>
                </a:lnTo>
                <a:lnTo>
                  <a:pt x="359" y="268"/>
                </a:lnTo>
                <a:lnTo>
                  <a:pt x="369" y="255"/>
                </a:lnTo>
                <a:lnTo>
                  <a:pt x="379" y="244"/>
                </a:lnTo>
                <a:lnTo>
                  <a:pt x="390" y="233"/>
                </a:lnTo>
                <a:lnTo>
                  <a:pt x="401" y="222"/>
                </a:lnTo>
                <a:lnTo>
                  <a:pt x="412" y="211"/>
                </a:lnTo>
                <a:lnTo>
                  <a:pt x="454" y="225"/>
                </a:lnTo>
                <a:lnTo>
                  <a:pt x="448" y="232"/>
                </a:lnTo>
                <a:close/>
                <a:moveTo>
                  <a:pt x="305" y="440"/>
                </a:moveTo>
                <a:lnTo>
                  <a:pt x="300" y="448"/>
                </a:lnTo>
                <a:lnTo>
                  <a:pt x="295" y="457"/>
                </a:lnTo>
                <a:lnTo>
                  <a:pt x="292" y="466"/>
                </a:lnTo>
                <a:lnTo>
                  <a:pt x="288" y="474"/>
                </a:lnTo>
                <a:lnTo>
                  <a:pt x="284" y="481"/>
                </a:lnTo>
                <a:lnTo>
                  <a:pt x="280" y="491"/>
                </a:lnTo>
                <a:lnTo>
                  <a:pt x="278" y="500"/>
                </a:lnTo>
                <a:lnTo>
                  <a:pt x="276" y="508"/>
                </a:lnTo>
                <a:lnTo>
                  <a:pt x="273" y="517"/>
                </a:lnTo>
                <a:lnTo>
                  <a:pt x="271" y="526"/>
                </a:lnTo>
                <a:lnTo>
                  <a:pt x="269" y="534"/>
                </a:lnTo>
                <a:lnTo>
                  <a:pt x="267" y="544"/>
                </a:lnTo>
                <a:lnTo>
                  <a:pt x="266" y="553"/>
                </a:lnTo>
                <a:lnTo>
                  <a:pt x="266" y="563"/>
                </a:lnTo>
                <a:lnTo>
                  <a:pt x="264" y="571"/>
                </a:lnTo>
                <a:lnTo>
                  <a:pt x="264" y="581"/>
                </a:lnTo>
                <a:lnTo>
                  <a:pt x="228" y="581"/>
                </a:lnTo>
                <a:lnTo>
                  <a:pt x="228" y="570"/>
                </a:lnTo>
                <a:lnTo>
                  <a:pt x="229" y="560"/>
                </a:lnTo>
                <a:lnTo>
                  <a:pt x="229" y="550"/>
                </a:lnTo>
                <a:lnTo>
                  <a:pt x="231" y="540"/>
                </a:lnTo>
                <a:lnTo>
                  <a:pt x="234" y="521"/>
                </a:lnTo>
                <a:lnTo>
                  <a:pt x="235" y="511"/>
                </a:lnTo>
                <a:lnTo>
                  <a:pt x="237" y="501"/>
                </a:lnTo>
                <a:lnTo>
                  <a:pt x="240" y="490"/>
                </a:lnTo>
                <a:lnTo>
                  <a:pt x="242" y="480"/>
                </a:lnTo>
                <a:lnTo>
                  <a:pt x="246" y="470"/>
                </a:lnTo>
                <a:lnTo>
                  <a:pt x="248" y="461"/>
                </a:lnTo>
                <a:lnTo>
                  <a:pt x="256" y="441"/>
                </a:lnTo>
                <a:lnTo>
                  <a:pt x="264" y="421"/>
                </a:lnTo>
                <a:lnTo>
                  <a:pt x="305" y="440"/>
                </a:lnTo>
                <a:close/>
                <a:moveTo>
                  <a:pt x="264" y="596"/>
                </a:moveTo>
                <a:lnTo>
                  <a:pt x="264" y="606"/>
                </a:lnTo>
                <a:lnTo>
                  <a:pt x="264" y="615"/>
                </a:lnTo>
                <a:lnTo>
                  <a:pt x="266" y="624"/>
                </a:lnTo>
                <a:lnTo>
                  <a:pt x="267" y="634"/>
                </a:lnTo>
                <a:lnTo>
                  <a:pt x="268" y="644"/>
                </a:lnTo>
                <a:lnTo>
                  <a:pt x="269" y="652"/>
                </a:lnTo>
                <a:lnTo>
                  <a:pt x="272" y="662"/>
                </a:lnTo>
                <a:lnTo>
                  <a:pt x="274" y="672"/>
                </a:lnTo>
                <a:lnTo>
                  <a:pt x="277" y="680"/>
                </a:lnTo>
                <a:lnTo>
                  <a:pt x="280" y="689"/>
                </a:lnTo>
                <a:lnTo>
                  <a:pt x="283" y="699"/>
                </a:lnTo>
                <a:lnTo>
                  <a:pt x="287" y="707"/>
                </a:lnTo>
                <a:lnTo>
                  <a:pt x="290" y="716"/>
                </a:lnTo>
                <a:lnTo>
                  <a:pt x="295" y="725"/>
                </a:lnTo>
                <a:lnTo>
                  <a:pt x="300" y="733"/>
                </a:lnTo>
                <a:lnTo>
                  <a:pt x="305" y="742"/>
                </a:lnTo>
                <a:lnTo>
                  <a:pt x="268" y="758"/>
                </a:lnTo>
                <a:lnTo>
                  <a:pt x="263" y="747"/>
                </a:lnTo>
                <a:lnTo>
                  <a:pt x="258" y="737"/>
                </a:lnTo>
                <a:lnTo>
                  <a:pt x="255" y="727"/>
                </a:lnTo>
                <a:lnTo>
                  <a:pt x="251" y="716"/>
                </a:lnTo>
                <a:lnTo>
                  <a:pt x="247" y="706"/>
                </a:lnTo>
                <a:lnTo>
                  <a:pt x="245" y="696"/>
                </a:lnTo>
                <a:lnTo>
                  <a:pt x="241" y="687"/>
                </a:lnTo>
                <a:lnTo>
                  <a:pt x="239" y="676"/>
                </a:lnTo>
                <a:lnTo>
                  <a:pt x="236" y="666"/>
                </a:lnTo>
                <a:lnTo>
                  <a:pt x="234" y="656"/>
                </a:lnTo>
                <a:lnTo>
                  <a:pt x="232" y="646"/>
                </a:lnTo>
                <a:lnTo>
                  <a:pt x="231" y="636"/>
                </a:lnTo>
                <a:lnTo>
                  <a:pt x="230" y="625"/>
                </a:lnTo>
                <a:lnTo>
                  <a:pt x="229" y="615"/>
                </a:lnTo>
                <a:lnTo>
                  <a:pt x="228" y="606"/>
                </a:lnTo>
                <a:lnTo>
                  <a:pt x="228" y="596"/>
                </a:lnTo>
                <a:lnTo>
                  <a:pt x="264" y="596"/>
                </a:lnTo>
                <a:close/>
                <a:moveTo>
                  <a:pt x="312" y="755"/>
                </a:moveTo>
                <a:lnTo>
                  <a:pt x="352" y="806"/>
                </a:lnTo>
                <a:lnTo>
                  <a:pt x="389" y="835"/>
                </a:lnTo>
                <a:lnTo>
                  <a:pt x="395" y="849"/>
                </a:lnTo>
                <a:lnTo>
                  <a:pt x="399" y="856"/>
                </a:lnTo>
                <a:lnTo>
                  <a:pt x="402" y="862"/>
                </a:lnTo>
                <a:lnTo>
                  <a:pt x="407" y="868"/>
                </a:lnTo>
                <a:lnTo>
                  <a:pt x="411" y="875"/>
                </a:lnTo>
                <a:lnTo>
                  <a:pt x="419" y="888"/>
                </a:lnTo>
                <a:lnTo>
                  <a:pt x="428" y="899"/>
                </a:lnTo>
                <a:lnTo>
                  <a:pt x="437" y="911"/>
                </a:lnTo>
                <a:lnTo>
                  <a:pt x="442" y="918"/>
                </a:lnTo>
                <a:lnTo>
                  <a:pt x="446" y="924"/>
                </a:lnTo>
                <a:lnTo>
                  <a:pt x="458" y="935"/>
                </a:lnTo>
                <a:lnTo>
                  <a:pt x="412" y="950"/>
                </a:lnTo>
                <a:lnTo>
                  <a:pt x="402" y="941"/>
                </a:lnTo>
                <a:lnTo>
                  <a:pt x="391" y="931"/>
                </a:lnTo>
                <a:lnTo>
                  <a:pt x="381" y="921"/>
                </a:lnTo>
                <a:lnTo>
                  <a:pt x="371" y="911"/>
                </a:lnTo>
                <a:lnTo>
                  <a:pt x="362" y="902"/>
                </a:lnTo>
                <a:lnTo>
                  <a:pt x="353" y="892"/>
                </a:lnTo>
                <a:lnTo>
                  <a:pt x="344" y="881"/>
                </a:lnTo>
                <a:lnTo>
                  <a:pt x="336" y="870"/>
                </a:lnTo>
                <a:lnTo>
                  <a:pt x="327" y="859"/>
                </a:lnTo>
                <a:lnTo>
                  <a:pt x="319" y="846"/>
                </a:lnTo>
                <a:lnTo>
                  <a:pt x="310" y="834"/>
                </a:lnTo>
                <a:lnTo>
                  <a:pt x="303" y="823"/>
                </a:lnTo>
                <a:lnTo>
                  <a:pt x="295" y="809"/>
                </a:lnTo>
                <a:lnTo>
                  <a:pt x="288" y="797"/>
                </a:lnTo>
                <a:lnTo>
                  <a:pt x="280" y="784"/>
                </a:lnTo>
                <a:lnTo>
                  <a:pt x="273" y="770"/>
                </a:lnTo>
                <a:lnTo>
                  <a:pt x="312" y="755"/>
                </a:lnTo>
                <a:close/>
                <a:moveTo>
                  <a:pt x="451" y="904"/>
                </a:moveTo>
                <a:lnTo>
                  <a:pt x="444" y="895"/>
                </a:lnTo>
                <a:lnTo>
                  <a:pt x="437" y="886"/>
                </a:lnTo>
                <a:lnTo>
                  <a:pt x="429" y="876"/>
                </a:lnTo>
                <a:lnTo>
                  <a:pt x="422" y="865"/>
                </a:lnTo>
                <a:lnTo>
                  <a:pt x="416" y="855"/>
                </a:lnTo>
                <a:lnTo>
                  <a:pt x="424" y="859"/>
                </a:lnTo>
                <a:lnTo>
                  <a:pt x="433" y="864"/>
                </a:lnTo>
                <a:lnTo>
                  <a:pt x="442" y="867"/>
                </a:lnTo>
                <a:lnTo>
                  <a:pt x="450" y="871"/>
                </a:lnTo>
                <a:lnTo>
                  <a:pt x="459" y="875"/>
                </a:lnTo>
                <a:lnTo>
                  <a:pt x="467" y="877"/>
                </a:lnTo>
                <a:lnTo>
                  <a:pt x="476" y="881"/>
                </a:lnTo>
                <a:lnTo>
                  <a:pt x="486" y="883"/>
                </a:lnTo>
                <a:lnTo>
                  <a:pt x="494" y="884"/>
                </a:lnTo>
                <a:lnTo>
                  <a:pt x="503" y="887"/>
                </a:lnTo>
                <a:lnTo>
                  <a:pt x="512" y="888"/>
                </a:lnTo>
                <a:lnTo>
                  <a:pt x="520" y="891"/>
                </a:lnTo>
                <a:lnTo>
                  <a:pt x="529" y="891"/>
                </a:lnTo>
                <a:lnTo>
                  <a:pt x="538" y="892"/>
                </a:lnTo>
                <a:lnTo>
                  <a:pt x="547" y="892"/>
                </a:lnTo>
                <a:lnTo>
                  <a:pt x="556" y="893"/>
                </a:lnTo>
                <a:lnTo>
                  <a:pt x="556" y="921"/>
                </a:lnTo>
                <a:lnTo>
                  <a:pt x="474" y="931"/>
                </a:lnTo>
                <a:lnTo>
                  <a:pt x="466" y="922"/>
                </a:lnTo>
                <a:lnTo>
                  <a:pt x="459" y="914"/>
                </a:lnTo>
                <a:lnTo>
                  <a:pt x="451" y="904"/>
                </a:lnTo>
                <a:close/>
                <a:moveTo>
                  <a:pt x="549" y="877"/>
                </a:moveTo>
                <a:lnTo>
                  <a:pt x="541" y="877"/>
                </a:lnTo>
                <a:lnTo>
                  <a:pt x="535" y="876"/>
                </a:lnTo>
                <a:lnTo>
                  <a:pt x="528" y="876"/>
                </a:lnTo>
                <a:lnTo>
                  <a:pt x="520" y="875"/>
                </a:lnTo>
                <a:lnTo>
                  <a:pt x="514" y="873"/>
                </a:lnTo>
                <a:lnTo>
                  <a:pt x="507" y="872"/>
                </a:lnTo>
                <a:lnTo>
                  <a:pt x="501" y="871"/>
                </a:lnTo>
                <a:lnTo>
                  <a:pt x="493" y="868"/>
                </a:lnTo>
                <a:lnTo>
                  <a:pt x="481" y="866"/>
                </a:lnTo>
                <a:lnTo>
                  <a:pt x="467" y="861"/>
                </a:lnTo>
                <a:lnTo>
                  <a:pt x="455" y="856"/>
                </a:lnTo>
                <a:lnTo>
                  <a:pt x="449" y="854"/>
                </a:lnTo>
                <a:lnTo>
                  <a:pt x="443" y="851"/>
                </a:lnTo>
                <a:lnTo>
                  <a:pt x="431" y="845"/>
                </a:lnTo>
                <a:lnTo>
                  <a:pt x="418" y="838"/>
                </a:lnTo>
                <a:lnTo>
                  <a:pt x="407" y="830"/>
                </a:lnTo>
                <a:lnTo>
                  <a:pt x="395" y="822"/>
                </a:lnTo>
                <a:lnTo>
                  <a:pt x="384" y="813"/>
                </a:lnTo>
                <a:lnTo>
                  <a:pt x="379" y="808"/>
                </a:lnTo>
                <a:lnTo>
                  <a:pt x="373" y="803"/>
                </a:lnTo>
                <a:lnTo>
                  <a:pt x="368" y="798"/>
                </a:lnTo>
                <a:lnTo>
                  <a:pt x="363" y="793"/>
                </a:lnTo>
                <a:lnTo>
                  <a:pt x="358" y="789"/>
                </a:lnTo>
                <a:lnTo>
                  <a:pt x="353" y="782"/>
                </a:lnTo>
                <a:lnTo>
                  <a:pt x="348" y="778"/>
                </a:lnTo>
                <a:lnTo>
                  <a:pt x="343" y="773"/>
                </a:lnTo>
                <a:lnTo>
                  <a:pt x="335" y="762"/>
                </a:lnTo>
                <a:lnTo>
                  <a:pt x="331" y="755"/>
                </a:lnTo>
                <a:lnTo>
                  <a:pt x="327" y="750"/>
                </a:lnTo>
                <a:lnTo>
                  <a:pt x="324" y="744"/>
                </a:lnTo>
                <a:lnTo>
                  <a:pt x="320" y="739"/>
                </a:lnTo>
                <a:lnTo>
                  <a:pt x="316" y="733"/>
                </a:lnTo>
                <a:lnTo>
                  <a:pt x="312" y="727"/>
                </a:lnTo>
                <a:lnTo>
                  <a:pt x="310" y="721"/>
                </a:lnTo>
                <a:lnTo>
                  <a:pt x="306" y="716"/>
                </a:lnTo>
                <a:lnTo>
                  <a:pt x="301" y="704"/>
                </a:lnTo>
                <a:lnTo>
                  <a:pt x="299" y="698"/>
                </a:lnTo>
                <a:lnTo>
                  <a:pt x="296" y="692"/>
                </a:lnTo>
                <a:lnTo>
                  <a:pt x="292" y="678"/>
                </a:lnTo>
                <a:lnTo>
                  <a:pt x="290" y="672"/>
                </a:lnTo>
                <a:lnTo>
                  <a:pt x="288" y="666"/>
                </a:lnTo>
                <a:lnTo>
                  <a:pt x="287" y="660"/>
                </a:lnTo>
                <a:lnTo>
                  <a:pt x="285" y="652"/>
                </a:lnTo>
                <a:lnTo>
                  <a:pt x="284" y="646"/>
                </a:lnTo>
                <a:lnTo>
                  <a:pt x="283" y="639"/>
                </a:lnTo>
                <a:lnTo>
                  <a:pt x="282" y="633"/>
                </a:lnTo>
                <a:lnTo>
                  <a:pt x="280" y="625"/>
                </a:lnTo>
                <a:lnTo>
                  <a:pt x="279" y="612"/>
                </a:lnTo>
                <a:lnTo>
                  <a:pt x="279" y="604"/>
                </a:lnTo>
                <a:lnTo>
                  <a:pt x="279" y="598"/>
                </a:lnTo>
                <a:lnTo>
                  <a:pt x="544" y="631"/>
                </a:lnTo>
                <a:lnTo>
                  <a:pt x="544" y="861"/>
                </a:lnTo>
                <a:lnTo>
                  <a:pt x="583" y="861"/>
                </a:lnTo>
                <a:lnTo>
                  <a:pt x="583" y="631"/>
                </a:lnTo>
                <a:lnTo>
                  <a:pt x="847" y="596"/>
                </a:lnTo>
                <a:lnTo>
                  <a:pt x="847" y="603"/>
                </a:lnTo>
                <a:lnTo>
                  <a:pt x="847" y="610"/>
                </a:lnTo>
                <a:lnTo>
                  <a:pt x="846" y="617"/>
                </a:lnTo>
                <a:lnTo>
                  <a:pt x="846" y="624"/>
                </a:lnTo>
                <a:lnTo>
                  <a:pt x="845" y="628"/>
                </a:lnTo>
                <a:lnTo>
                  <a:pt x="845" y="631"/>
                </a:lnTo>
                <a:lnTo>
                  <a:pt x="844" y="637"/>
                </a:lnTo>
                <a:lnTo>
                  <a:pt x="842" y="645"/>
                </a:lnTo>
                <a:lnTo>
                  <a:pt x="841" y="651"/>
                </a:lnTo>
                <a:lnTo>
                  <a:pt x="841" y="655"/>
                </a:lnTo>
                <a:lnTo>
                  <a:pt x="840" y="656"/>
                </a:lnTo>
                <a:lnTo>
                  <a:pt x="840" y="658"/>
                </a:lnTo>
                <a:lnTo>
                  <a:pt x="839" y="664"/>
                </a:lnTo>
                <a:lnTo>
                  <a:pt x="836" y="671"/>
                </a:lnTo>
                <a:lnTo>
                  <a:pt x="835" y="674"/>
                </a:lnTo>
                <a:lnTo>
                  <a:pt x="835" y="678"/>
                </a:lnTo>
                <a:lnTo>
                  <a:pt x="833" y="684"/>
                </a:lnTo>
                <a:lnTo>
                  <a:pt x="830" y="690"/>
                </a:lnTo>
                <a:lnTo>
                  <a:pt x="830" y="692"/>
                </a:lnTo>
                <a:lnTo>
                  <a:pt x="829" y="694"/>
                </a:lnTo>
                <a:lnTo>
                  <a:pt x="828" y="696"/>
                </a:lnTo>
                <a:lnTo>
                  <a:pt x="825" y="703"/>
                </a:lnTo>
                <a:lnTo>
                  <a:pt x="823" y="709"/>
                </a:lnTo>
                <a:lnTo>
                  <a:pt x="820" y="715"/>
                </a:lnTo>
                <a:lnTo>
                  <a:pt x="817" y="721"/>
                </a:lnTo>
                <a:lnTo>
                  <a:pt x="814" y="727"/>
                </a:lnTo>
                <a:lnTo>
                  <a:pt x="810" y="733"/>
                </a:lnTo>
                <a:lnTo>
                  <a:pt x="807" y="738"/>
                </a:lnTo>
                <a:lnTo>
                  <a:pt x="803" y="744"/>
                </a:lnTo>
                <a:lnTo>
                  <a:pt x="799" y="750"/>
                </a:lnTo>
                <a:lnTo>
                  <a:pt x="797" y="753"/>
                </a:lnTo>
                <a:lnTo>
                  <a:pt x="796" y="755"/>
                </a:lnTo>
                <a:lnTo>
                  <a:pt x="792" y="762"/>
                </a:lnTo>
                <a:lnTo>
                  <a:pt x="783" y="773"/>
                </a:lnTo>
                <a:lnTo>
                  <a:pt x="782" y="774"/>
                </a:lnTo>
                <a:lnTo>
                  <a:pt x="781" y="775"/>
                </a:lnTo>
                <a:lnTo>
                  <a:pt x="779" y="778"/>
                </a:lnTo>
                <a:lnTo>
                  <a:pt x="774" y="782"/>
                </a:lnTo>
                <a:lnTo>
                  <a:pt x="771" y="786"/>
                </a:lnTo>
                <a:lnTo>
                  <a:pt x="769" y="789"/>
                </a:lnTo>
                <a:lnTo>
                  <a:pt x="764" y="793"/>
                </a:lnTo>
                <a:lnTo>
                  <a:pt x="759" y="798"/>
                </a:lnTo>
                <a:lnTo>
                  <a:pt x="753" y="803"/>
                </a:lnTo>
                <a:lnTo>
                  <a:pt x="748" y="808"/>
                </a:lnTo>
                <a:lnTo>
                  <a:pt x="742" y="813"/>
                </a:lnTo>
                <a:lnTo>
                  <a:pt x="731" y="822"/>
                </a:lnTo>
                <a:lnTo>
                  <a:pt x="729" y="823"/>
                </a:lnTo>
                <a:lnTo>
                  <a:pt x="728" y="824"/>
                </a:lnTo>
                <a:lnTo>
                  <a:pt x="726" y="825"/>
                </a:lnTo>
                <a:lnTo>
                  <a:pt x="720" y="830"/>
                </a:lnTo>
                <a:lnTo>
                  <a:pt x="708" y="838"/>
                </a:lnTo>
                <a:lnTo>
                  <a:pt x="702" y="841"/>
                </a:lnTo>
                <a:lnTo>
                  <a:pt x="696" y="845"/>
                </a:lnTo>
                <a:lnTo>
                  <a:pt x="690" y="848"/>
                </a:lnTo>
                <a:lnTo>
                  <a:pt x="688" y="849"/>
                </a:lnTo>
                <a:lnTo>
                  <a:pt x="684" y="851"/>
                </a:lnTo>
                <a:lnTo>
                  <a:pt x="678" y="854"/>
                </a:lnTo>
                <a:lnTo>
                  <a:pt x="672" y="856"/>
                </a:lnTo>
                <a:lnTo>
                  <a:pt x="665" y="859"/>
                </a:lnTo>
                <a:lnTo>
                  <a:pt x="659" y="861"/>
                </a:lnTo>
                <a:lnTo>
                  <a:pt x="652" y="864"/>
                </a:lnTo>
                <a:lnTo>
                  <a:pt x="646" y="866"/>
                </a:lnTo>
                <a:lnTo>
                  <a:pt x="640" y="867"/>
                </a:lnTo>
                <a:lnTo>
                  <a:pt x="636" y="868"/>
                </a:lnTo>
                <a:lnTo>
                  <a:pt x="635" y="868"/>
                </a:lnTo>
                <a:lnTo>
                  <a:pt x="632" y="868"/>
                </a:lnTo>
                <a:lnTo>
                  <a:pt x="626" y="871"/>
                </a:lnTo>
                <a:lnTo>
                  <a:pt x="622" y="871"/>
                </a:lnTo>
                <a:lnTo>
                  <a:pt x="620" y="872"/>
                </a:lnTo>
                <a:lnTo>
                  <a:pt x="613" y="873"/>
                </a:lnTo>
                <a:lnTo>
                  <a:pt x="605" y="875"/>
                </a:lnTo>
                <a:lnTo>
                  <a:pt x="599" y="876"/>
                </a:lnTo>
                <a:lnTo>
                  <a:pt x="592" y="876"/>
                </a:lnTo>
                <a:lnTo>
                  <a:pt x="584" y="877"/>
                </a:lnTo>
                <a:lnTo>
                  <a:pt x="578" y="877"/>
                </a:lnTo>
                <a:lnTo>
                  <a:pt x="571" y="877"/>
                </a:lnTo>
                <a:lnTo>
                  <a:pt x="567" y="877"/>
                </a:lnTo>
                <a:lnTo>
                  <a:pt x="565" y="877"/>
                </a:lnTo>
                <a:lnTo>
                  <a:pt x="563" y="877"/>
                </a:lnTo>
                <a:lnTo>
                  <a:pt x="556" y="877"/>
                </a:lnTo>
                <a:lnTo>
                  <a:pt x="549" y="877"/>
                </a:lnTo>
                <a:close/>
                <a:moveTo>
                  <a:pt x="571" y="893"/>
                </a:moveTo>
                <a:lnTo>
                  <a:pt x="579" y="892"/>
                </a:lnTo>
                <a:lnTo>
                  <a:pt x="584" y="892"/>
                </a:lnTo>
                <a:lnTo>
                  <a:pt x="587" y="892"/>
                </a:lnTo>
                <a:lnTo>
                  <a:pt x="589" y="892"/>
                </a:lnTo>
                <a:lnTo>
                  <a:pt x="590" y="892"/>
                </a:lnTo>
                <a:lnTo>
                  <a:pt x="593" y="892"/>
                </a:lnTo>
                <a:lnTo>
                  <a:pt x="598" y="891"/>
                </a:lnTo>
                <a:lnTo>
                  <a:pt x="606" y="891"/>
                </a:lnTo>
                <a:lnTo>
                  <a:pt x="615" y="888"/>
                </a:lnTo>
                <a:lnTo>
                  <a:pt x="619" y="888"/>
                </a:lnTo>
                <a:lnTo>
                  <a:pt x="624" y="887"/>
                </a:lnTo>
                <a:lnTo>
                  <a:pt x="632" y="886"/>
                </a:lnTo>
                <a:lnTo>
                  <a:pt x="637" y="884"/>
                </a:lnTo>
                <a:lnTo>
                  <a:pt x="641" y="883"/>
                </a:lnTo>
                <a:lnTo>
                  <a:pt x="649" y="881"/>
                </a:lnTo>
                <a:lnTo>
                  <a:pt x="653" y="879"/>
                </a:lnTo>
                <a:lnTo>
                  <a:pt x="654" y="879"/>
                </a:lnTo>
                <a:lnTo>
                  <a:pt x="656" y="878"/>
                </a:lnTo>
                <a:lnTo>
                  <a:pt x="658" y="878"/>
                </a:lnTo>
                <a:lnTo>
                  <a:pt x="662" y="877"/>
                </a:lnTo>
                <a:lnTo>
                  <a:pt x="667" y="875"/>
                </a:lnTo>
                <a:lnTo>
                  <a:pt x="674" y="872"/>
                </a:lnTo>
                <a:lnTo>
                  <a:pt x="683" y="868"/>
                </a:lnTo>
                <a:lnTo>
                  <a:pt x="686" y="867"/>
                </a:lnTo>
                <a:lnTo>
                  <a:pt x="691" y="865"/>
                </a:lnTo>
                <a:lnTo>
                  <a:pt x="699" y="861"/>
                </a:lnTo>
                <a:lnTo>
                  <a:pt x="707" y="856"/>
                </a:lnTo>
                <a:lnTo>
                  <a:pt x="704" y="862"/>
                </a:lnTo>
                <a:lnTo>
                  <a:pt x="700" y="870"/>
                </a:lnTo>
                <a:lnTo>
                  <a:pt x="696" y="875"/>
                </a:lnTo>
                <a:lnTo>
                  <a:pt x="692" y="881"/>
                </a:lnTo>
                <a:lnTo>
                  <a:pt x="689" y="887"/>
                </a:lnTo>
                <a:lnTo>
                  <a:pt x="685" y="892"/>
                </a:lnTo>
                <a:lnTo>
                  <a:pt x="681" y="897"/>
                </a:lnTo>
                <a:lnTo>
                  <a:pt x="678" y="902"/>
                </a:lnTo>
                <a:lnTo>
                  <a:pt x="674" y="907"/>
                </a:lnTo>
                <a:lnTo>
                  <a:pt x="672" y="910"/>
                </a:lnTo>
                <a:lnTo>
                  <a:pt x="668" y="914"/>
                </a:lnTo>
                <a:lnTo>
                  <a:pt x="664" y="918"/>
                </a:lnTo>
                <a:lnTo>
                  <a:pt x="662" y="921"/>
                </a:lnTo>
                <a:lnTo>
                  <a:pt x="658" y="925"/>
                </a:lnTo>
                <a:lnTo>
                  <a:pt x="656" y="927"/>
                </a:lnTo>
                <a:lnTo>
                  <a:pt x="653" y="931"/>
                </a:lnTo>
                <a:lnTo>
                  <a:pt x="571" y="921"/>
                </a:lnTo>
                <a:lnTo>
                  <a:pt x="571" y="893"/>
                </a:lnTo>
                <a:close/>
                <a:moveTo>
                  <a:pt x="679" y="924"/>
                </a:moveTo>
                <a:lnTo>
                  <a:pt x="688" y="913"/>
                </a:lnTo>
                <a:lnTo>
                  <a:pt x="690" y="910"/>
                </a:lnTo>
                <a:lnTo>
                  <a:pt x="690" y="909"/>
                </a:lnTo>
                <a:lnTo>
                  <a:pt x="690" y="908"/>
                </a:lnTo>
                <a:lnTo>
                  <a:pt x="691" y="907"/>
                </a:lnTo>
                <a:lnTo>
                  <a:pt x="696" y="902"/>
                </a:lnTo>
                <a:lnTo>
                  <a:pt x="704" y="889"/>
                </a:lnTo>
                <a:lnTo>
                  <a:pt x="712" y="877"/>
                </a:lnTo>
                <a:lnTo>
                  <a:pt x="720" y="865"/>
                </a:lnTo>
                <a:lnTo>
                  <a:pt x="723" y="859"/>
                </a:lnTo>
                <a:lnTo>
                  <a:pt x="727" y="852"/>
                </a:lnTo>
                <a:lnTo>
                  <a:pt x="734" y="839"/>
                </a:lnTo>
                <a:lnTo>
                  <a:pt x="775" y="806"/>
                </a:lnTo>
                <a:lnTo>
                  <a:pt x="815" y="755"/>
                </a:lnTo>
                <a:lnTo>
                  <a:pt x="854" y="770"/>
                </a:lnTo>
                <a:lnTo>
                  <a:pt x="851" y="774"/>
                </a:lnTo>
                <a:lnTo>
                  <a:pt x="850" y="776"/>
                </a:lnTo>
                <a:lnTo>
                  <a:pt x="847" y="782"/>
                </a:lnTo>
                <a:lnTo>
                  <a:pt x="844" y="789"/>
                </a:lnTo>
                <a:lnTo>
                  <a:pt x="841" y="795"/>
                </a:lnTo>
                <a:lnTo>
                  <a:pt x="835" y="807"/>
                </a:lnTo>
                <a:lnTo>
                  <a:pt x="829" y="819"/>
                </a:lnTo>
                <a:lnTo>
                  <a:pt x="825" y="824"/>
                </a:lnTo>
                <a:lnTo>
                  <a:pt x="822" y="830"/>
                </a:lnTo>
                <a:lnTo>
                  <a:pt x="814" y="843"/>
                </a:lnTo>
                <a:lnTo>
                  <a:pt x="806" y="854"/>
                </a:lnTo>
                <a:lnTo>
                  <a:pt x="798" y="865"/>
                </a:lnTo>
                <a:lnTo>
                  <a:pt x="796" y="868"/>
                </a:lnTo>
                <a:lnTo>
                  <a:pt x="794" y="870"/>
                </a:lnTo>
                <a:lnTo>
                  <a:pt x="793" y="871"/>
                </a:lnTo>
                <a:lnTo>
                  <a:pt x="790" y="876"/>
                </a:lnTo>
                <a:lnTo>
                  <a:pt x="785" y="882"/>
                </a:lnTo>
                <a:lnTo>
                  <a:pt x="781" y="887"/>
                </a:lnTo>
                <a:lnTo>
                  <a:pt x="771" y="898"/>
                </a:lnTo>
                <a:lnTo>
                  <a:pt x="761" y="909"/>
                </a:lnTo>
                <a:lnTo>
                  <a:pt x="752" y="920"/>
                </a:lnTo>
                <a:lnTo>
                  <a:pt x="742" y="931"/>
                </a:lnTo>
                <a:lnTo>
                  <a:pt x="731" y="941"/>
                </a:lnTo>
                <a:lnTo>
                  <a:pt x="721" y="952"/>
                </a:lnTo>
                <a:lnTo>
                  <a:pt x="670" y="935"/>
                </a:lnTo>
                <a:lnTo>
                  <a:pt x="679" y="924"/>
                </a:lnTo>
                <a:close/>
                <a:moveTo>
                  <a:pt x="822" y="742"/>
                </a:moveTo>
                <a:lnTo>
                  <a:pt x="826" y="733"/>
                </a:lnTo>
                <a:lnTo>
                  <a:pt x="829" y="730"/>
                </a:lnTo>
                <a:lnTo>
                  <a:pt x="831" y="725"/>
                </a:lnTo>
                <a:lnTo>
                  <a:pt x="835" y="716"/>
                </a:lnTo>
                <a:lnTo>
                  <a:pt x="840" y="707"/>
                </a:lnTo>
                <a:lnTo>
                  <a:pt x="842" y="698"/>
                </a:lnTo>
                <a:lnTo>
                  <a:pt x="845" y="694"/>
                </a:lnTo>
                <a:lnTo>
                  <a:pt x="846" y="689"/>
                </a:lnTo>
                <a:lnTo>
                  <a:pt x="847" y="684"/>
                </a:lnTo>
                <a:lnTo>
                  <a:pt x="850" y="680"/>
                </a:lnTo>
                <a:lnTo>
                  <a:pt x="852" y="671"/>
                </a:lnTo>
                <a:lnTo>
                  <a:pt x="854" y="666"/>
                </a:lnTo>
                <a:lnTo>
                  <a:pt x="855" y="662"/>
                </a:lnTo>
                <a:lnTo>
                  <a:pt x="856" y="652"/>
                </a:lnTo>
                <a:lnTo>
                  <a:pt x="857" y="647"/>
                </a:lnTo>
                <a:lnTo>
                  <a:pt x="858" y="642"/>
                </a:lnTo>
                <a:lnTo>
                  <a:pt x="858" y="637"/>
                </a:lnTo>
                <a:lnTo>
                  <a:pt x="860" y="633"/>
                </a:lnTo>
                <a:lnTo>
                  <a:pt x="860" y="631"/>
                </a:lnTo>
                <a:lnTo>
                  <a:pt x="860" y="630"/>
                </a:lnTo>
                <a:lnTo>
                  <a:pt x="860" y="628"/>
                </a:lnTo>
                <a:lnTo>
                  <a:pt x="861" y="624"/>
                </a:lnTo>
                <a:lnTo>
                  <a:pt x="861" y="621"/>
                </a:lnTo>
                <a:lnTo>
                  <a:pt x="861" y="620"/>
                </a:lnTo>
                <a:lnTo>
                  <a:pt x="861" y="619"/>
                </a:lnTo>
                <a:lnTo>
                  <a:pt x="861" y="614"/>
                </a:lnTo>
                <a:lnTo>
                  <a:pt x="862" y="604"/>
                </a:lnTo>
                <a:lnTo>
                  <a:pt x="862" y="601"/>
                </a:lnTo>
                <a:lnTo>
                  <a:pt x="862" y="599"/>
                </a:lnTo>
                <a:lnTo>
                  <a:pt x="862" y="594"/>
                </a:lnTo>
                <a:lnTo>
                  <a:pt x="897" y="594"/>
                </a:lnTo>
                <a:lnTo>
                  <a:pt x="897" y="599"/>
                </a:lnTo>
                <a:lnTo>
                  <a:pt x="897" y="601"/>
                </a:lnTo>
                <a:lnTo>
                  <a:pt x="897" y="602"/>
                </a:lnTo>
                <a:lnTo>
                  <a:pt x="897" y="604"/>
                </a:lnTo>
                <a:lnTo>
                  <a:pt x="895" y="614"/>
                </a:lnTo>
                <a:lnTo>
                  <a:pt x="895" y="625"/>
                </a:lnTo>
                <a:lnTo>
                  <a:pt x="894" y="635"/>
                </a:lnTo>
                <a:lnTo>
                  <a:pt x="893" y="646"/>
                </a:lnTo>
                <a:lnTo>
                  <a:pt x="890" y="656"/>
                </a:lnTo>
                <a:lnTo>
                  <a:pt x="889" y="666"/>
                </a:lnTo>
                <a:lnTo>
                  <a:pt x="887" y="677"/>
                </a:lnTo>
                <a:lnTo>
                  <a:pt x="884" y="687"/>
                </a:lnTo>
                <a:lnTo>
                  <a:pt x="882" y="696"/>
                </a:lnTo>
                <a:lnTo>
                  <a:pt x="879" y="707"/>
                </a:lnTo>
                <a:lnTo>
                  <a:pt x="876" y="717"/>
                </a:lnTo>
                <a:lnTo>
                  <a:pt x="872" y="727"/>
                </a:lnTo>
                <a:lnTo>
                  <a:pt x="868" y="737"/>
                </a:lnTo>
                <a:lnTo>
                  <a:pt x="867" y="739"/>
                </a:lnTo>
                <a:lnTo>
                  <a:pt x="867" y="741"/>
                </a:lnTo>
                <a:lnTo>
                  <a:pt x="867" y="742"/>
                </a:lnTo>
                <a:lnTo>
                  <a:pt x="865" y="747"/>
                </a:lnTo>
                <a:lnTo>
                  <a:pt x="861" y="758"/>
                </a:lnTo>
                <a:lnTo>
                  <a:pt x="822" y="742"/>
                </a:lnTo>
                <a:close/>
                <a:moveTo>
                  <a:pt x="949" y="373"/>
                </a:moveTo>
                <a:lnTo>
                  <a:pt x="956" y="386"/>
                </a:lnTo>
                <a:lnTo>
                  <a:pt x="962" y="397"/>
                </a:lnTo>
                <a:lnTo>
                  <a:pt x="967" y="409"/>
                </a:lnTo>
                <a:lnTo>
                  <a:pt x="972" y="421"/>
                </a:lnTo>
                <a:lnTo>
                  <a:pt x="977" y="434"/>
                </a:lnTo>
                <a:lnTo>
                  <a:pt x="980" y="447"/>
                </a:lnTo>
                <a:lnTo>
                  <a:pt x="984" y="459"/>
                </a:lnTo>
                <a:lnTo>
                  <a:pt x="988" y="472"/>
                </a:lnTo>
                <a:lnTo>
                  <a:pt x="991" y="485"/>
                </a:lnTo>
                <a:lnTo>
                  <a:pt x="994" y="497"/>
                </a:lnTo>
                <a:lnTo>
                  <a:pt x="996" y="511"/>
                </a:lnTo>
                <a:lnTo>
                  <a:pt x="997" y="524"/>
                </a:lnTo>
                <a:lnTo>
                  <a:pt x="999" y="538"/>
                </a:lnTo>
                <a:lnTo>
                  <a:pt x="1000" y="551"/>
                </a:lnTo>
                <a:lnTo>
                  <a:pt x="1000" y="565"/>
                </a:lnTo>
                <a:lnTo>
                  <a:pt x="1001" y="578"/>
                </a:lnTo>
                <a:lnTo>
                  <a:pt x="911" y="578"/>
                </a:lnTo>
                <a:lnTo>
                  <a:pt x="911" y="574"/>
                </a:lnTo>
                <a:lnTo>
                  <a:pt x="911" y="569"/>
                </a:lnTo>
                <a:lnTo>
                  <a:pt x="910" y="559"/>
                </a:lnTo>
                <a:lnTo>
                  <a:pt x="910" y="554"/>
                </a:lnTo>
                <a:lnTo>
                  <a:pt x="910" y="549"/>
                </a:lnTo>
                <a:lnTo>
                  <a:pt x="909" y="544"/>
                </a:lnTo>
                <a:lnTo>
                  <a:pt x="909" y="539"/>
                </a:lnTo>
                <a:lnTo>
                  <a:pt x="908" y="529"/>
                </a:lnTo>
                <a:lnTo>
                  <a:pt x="905" y="520"/>
                </a:lnTo>
                <a:lnTo>
                  <a:pt x="904" y="510"/>
                </a:lnTo>
                <a:lnTo>
                  <a:pt x="901" y="500"/>
                </a:lnTo>
                <a:lnTo>
                  <a:pt x="899" y="489"/>
                </a:lnTo>
                <a:lnTo>
                  <a:pt x="897" y="479"/>
                </a:lnTo>
                <a:lnTo>
                  <a:pt x="894" y="468"/>
                </a:lnTo>
                <a:lnTo>
                  <a:pt x="892" y="458"/>
                </a:lnTo>
                <a:lnTo>
                  <a:pt x="888" y="447"/>
                </a:lnTo>
                <a:lnTo>
                  <a:pt x="884" y="437"/>
                </a:lnTo>
                <a:lnTo>
                  <a:pt x="883" y="431"/>
                </a:lnTo>
                <a:lnTo>
                  <a:pt x="881" y="426"/>
                </a:lnTo>
                <a:lnTo>
                  <a:pt x="877" y="415"/>
                </a:lnTo>
                <a:lnTo>
                  <a:pt x="949" y="373"/>
                </a:lnTo>
                <a:close/>
                <a:moveTo>
                  <a:pt x="760" y="189"/>
                </a:moveTo>
                <a:lnTo>
                  <a:pt x="775" y="196"/>
                </a:lnTo>
                <a:lnTo>
                  <a:pt x="782" y="200"/>
                </a:lnTo>
                <a:lnTo>
                  <a:pt x="790" y="205"/>
                </a:lnTo>
                <a:lnTo>
                  <a:pt x="797" y="210"/>
                </a:lnTo>
                <a:lnTo>
                  <a:pt x="804" y="214"/>
                </a:lnTo>
                <a:lnTo>
                  <a:pt x="812" y="219"/>
                </a:lnTo>
                <a:lnTo>
                  <a:pt x="819" y="225"/>
                </a:lnTo>
                <a:lnTo>
                  <a:pt x="833" y="235"/>
                </a:lnTo>
                <a:lnTo>
                  <a:pt x="839" y="241"/>
                </a:lnTo>
                <a:lnTo>
                  <a:pt x="846" y="246"/>
                </a:lnTo>
                <a:lnTo>
                  <a:pt x="854" y="252"/>
                </a:lnTo>
                <a:lnTo>
                  <a:pt x="860" y="258"/>
                </a:lnTo>
                <a:lnTo>
                  <a:pt x="867" y="264"/>
                </a:lnTo>
                <a:lnTo>
                  <a:pt x="873" y="270"/>
                </a:lnTo>
                <a:lnTo>
                  <a:pt x="882" y="280"/>
                </a:lnTo>
                <a:lnTo>
                  <a:pt x="890" y="289"/>
                </a:lnTo>
                <a:lnTo>
                  <a:pt x="899" y="300"/>
                </a:lnTo>
                <a:lnTo>
                  <a:pt x="908" y="309"/>
                </a:lnTo>
                <a:lnTo>
                  <a:pt x="916" y="322"/>
                </a:lnTo>
                <a:lnTo>
                  <a:pt x="925" y="334"/>
                </a:lnTo>
                <a:lnTo>
                  <a:pt x="933" y="346"/>
                </a:lnTo>
                <a:lnTo>
                  <a:pt x="942" y="360"/>
                </a:lnTo>
                <a:lnTo>
                  <a:pt x="870" y="402"/>
                </a:lnTo>
                <a:lnTo>
                  <a:pt x="865" y="389"/>
                </a:lnTo>
                <a:lnTo>
                  <a:pt x="858" y="377"/>
                </a:lnTo>
                <a:lnTo>
                  <a:pt x="852" y="365"/>
                </a:lnTo>
                <a:lnTo>
                  <a:pt x="845" y="352"/>
                </a:lnTo>
                <a:lnTo>
                  <a:pt x="838" y="339"/>
                </a:lnTo>
                <a:lnTo>
                  <a:pt x="830" y="327"/>
                </a:lnTo>
                <a:lnTo>
                  <a:pt x="823" y="314"/>
                </a:lnTo>
                <a:lnTo>
                  <a:pt x="814" y="302"/>
                </a:lnTo>
                <a:lnTo>
                  <a:pt x="806" y="290"/>
                </a:lnTo>
                <a:lnTo>
                  <a:pt x="796" y="278"/>
                </a:lnTo>
                <a:lnTo>
                  <a:pt x="787" y="265"/>
                </a:lnTo>
                <a:lnTo>
                  <a:pt x="777" y="253"/>
                </a:lnTo>
                <a:lnTo>
                  <a:pt x="766" y="241"/>
                </a:lnTo>
                <a:lnTo>
                  <a:pt x="755" y="228"/>
                </a:lnTo>
                <a:lnTo>
                  <a:pt x="744" y="216"/>
                </a:lnTo>
                <a:lnTo>
                  <a:pt x="733" y="204"/>
                </a:lnTo>
                <a:lnTo>
                  <a:pt x="760" y="189"/>
                </a:lnTo>
                <a:close/>
                <a:moveTo>
                  <a:pt x="394" y="176"/>
                </a:moveTo>
                <a:lnTo>
                  <a:pt x="405" y="172"/>
                </a:lnTo>
                <a:lnTo>
                  <a:pt x="416" y="167"/>
                </a:lnTo>
                <a:lnTo>
                  <a:pt x="427" y="163"/>
                </a:lnTo>
                <a:lnTo>
                  <a:pt x="438" y="160"/>
                </a:lnTo>
                <a:lnTo>
                  <a:pt x="449" y="156"/>
                </a:lnTo>
                <a:lnTo>
                  <a:pt x="460" y="153"/>
                </a:lnTo>
                <a:lnTo>
                  <a:pt x="471" y="151"/>
                </a:lnTo>
                <a:lnTo>
                  <a:pt x="482" y="149"/>
                </a:lnTo>
                <a:lnTo>
                  <a:pt x="494" y="146"/>
                </a:lnTo>
                <a:lnTo>
                  <a:pt x="506" y="145"/>
                </a:lnTo>
                <a:lnTo>
                  <a:pt x="517" y="144"/>
                </a:lnTo>
                <a:lnTo>
                  <a:pt x="529" y="142"/>
                </a:lnTo>
                <a:lnTo>
                  <a:pt x="540" y="141"/>
                </a:lnTo>
                <a:lnTo>
                  <a:pt x="551" y="141"/>
                </a:lnTo>
                <a:lnTo>
                  <a:pt x="563" y="141"/>
                </a:lnTo>
                <a:lnTo>
                  <a:pt x="574" y="141"/>
                </a:lnTo>
                <a:lnTo>
                  <a:pt x="587" y="141"/>
                </a:lnTo>
                <a:lnTo>
                  <a:pt x="598" y="142"/>
                </a:lnTo>
                <a:lnTo>
                  <a:pt x="609" y="144"/>
                </a:lnTo>
                <a:lnTo>
                  <a:pt x="621" y="145"/>
                </a:lnTo>
                <a:lnTo>
                  <a:pt x="632" y="146"/>
                </a:lnTo>
                <a:lnTo>
                  <a:pt x="643" y="149"/>
                </a:lnTo>
                <a:lnTo>
                  <a:pt x="654" y="151"/>
                </a:lnTo>
                <a:lnTo>
                  <a:pt x="667" y="153"/>
                </a:lnTo>
                <a:lnTo>
                  <a:pt x="672" y="155"/>
                </a:lnTo>
                <a:lnTo>
                  <a:pt x="678" y="156"/>
                </a:lnTo>
                <a:lnTo>
                  <a:pt x="689" y="160"/>
                </a:lnTo>
                <a:lnTo>
                  <a:pt x="700" y="163"/>
                </a:lnTo>
                <a:lnTo>
                  <a:pt x="711" y="167"/>
                </a:lnTo>
                <a:lnTo>
                  <a:pt x="722" y="172"/>
                </a:lnTo>
                <a:lnTo>
                  <a:pt x="733" y="176"/>
                </a:lnTo>
                <a:lnTo>
                  <a:pt x="744" y="180"/>
                </a:lnTo>
                <a:lnTo>
                  <a:pt x="740" y="183"/>
                </a:lnTo>
                <a:lnTo>
                  <a:pt x="736" y="185"/>
                </a:lnTo>
                <a:lnTo>
                  <a:pt x="732" y="188"/>
                </a:lnTo>
                <a:lnTo>
                  <a:pt x="729" y="189"/>
                </a:lnTo>
                <a:lnTo>
                  <a:pt x="728" y="190"/>
                </a:lnTo>
                <a:lnTo>
                  <a:pt x="723" y="193"/>
                </a:lnTo>
                <a:lnTo>
                  <a:pt x="720" y="194"/>
                </a:lnTo>
                <a:lnTo>
                  <a:pt x="718" y="195"/>
                </a:lnTo>
                <a:lnTo>
                  <a:pt x="717" y="195"/>
                </a:lnTo>
                <a:lnTo>
                  <a:pt x="715" y="196"/>
                </a:lnTo>
                <a:lnTo>
                  <a:pt x="710" y="199"/>
                </a:lnTo>
                <a:lnTo>
                  <a:pt x="707" y="199"/>
                </a:lnTo>
                <a:lnTo>
                  <a:pt x="706" y="200"/>
                </a:lnTo>
                <a:lnTo>
                  <a:pt x="705" y="200"/>
                </a:lnTo>
                <a:lnTo>
                  <a:pt x="700" y="203"/>
                </a:lnTo>
                <a:lnTo>
                  <a:pt x="695" y="204"/>
                </a:lnTo>
                <a:lnTo>
                  <a:pt x="690" y="205"/>
                </a:lnTo>
                <a:lnTo>
                  <a:pt x="685" y="207"/>
                </a:lnTo>
                <a:lnTo>
                  <a:pt x="680" y="209"/>
                </a:lnTo>
                <a:lnTo>
                  <a:pt x="674" y="210"/>
                </a:lnTo>
                <a:lnTo>
                  <a:pt x="672" y="211"/>
                </a:lnTo>
                <a:lnTo>
                  <a:pt x="669" y="211"/>
                </a:lnTo>
                <a:lnTo>
                  <a:pt x="663" y="212"/>
                </a:lnTo>
                <a:lnTo>
                  <a:pt x="659" y="212"/>
                </a:lnTo>
                <a:lnTo>
                  <a:pt x="657" y="214"/>
                </a:lnTo>
                <a:lnTo>
                  <a:pt x="651" y="215"/>
                </a:lnTo>
                <a:lnTo>
                  <a:pt x="648" y="215"/>
                </a:lnTo>
                <a:lnTo>
                  <a:pt x="647" y="216"/>
                </a:lnTo>
                <a:lnTo>
                  <a:pt x="645" y="216"/>
                </a:lnTo>
                <a:lnTo>
                  <a:pt x="638" y="217"/>
                </a:lnTo>
                <a:lnTo>
                  <a:pt x="637" y="217"/>
                </a:lnTo>
                <a:lnTo>
                  <a:pt x="636" y="217"/>
                </a:lnTo>
                <a:lnTo>
                  <a:pt x="632" y="217"/>
                </a:lnTo>
                <a:lnTo>
                  <a:pt x="626" y="219"/>
                </a:lnTo>
                <a:lnTo>
                  <a:pt x="620" y="220"/>
                </a:lnTo>
                <a:lnTo>
                  <a:pt x="613" y="220"/>
                </a:lnTo>
                <a:lnTo>
                  <a:pt x="606" y="221"/>
                </a:lnTo>
                <a:lnTo>
                  <a:pt x="599" y="221"/>
                </a:lnTo>
                <a:lnTo>
                  <a:pt x="593" y="221"/>
                </a:lnTo>
                <a:lnTo>
                  <a:pt x="585" y="222"/>
                </a:lnTo>
                <a:lnTo>
                  <a:pt x="582" y="222"/>
                </a:lnTo>
                <a:lnTo>
                  <a:pt x="578" y="222"/>
                </a:lnTo>
                <a:lnTo>
                  <a:pt x="571" y="222"/>
                </a:lnTo>
                <a:lnTo>
                  <a:pt x="563" y="222"/>
                </a:lnTo>
                <a:lnTo>
                  <a:pt x="552" y="222"/>
                </a:lnTo>
                <a:lnTo>
                  <a:pt x="540" y="222"/>
                </a:lnTo>
                <a:lnTo>
                  <a:pt x="529" y="222"/>
                </a:lnTo>
                <a:lnTo>
                  <a:pt x="518" y="221"/>
                </a:lnTo>
                <a:lnTo>
                  <a:pt x="507" y="220"/>
                </a:lnTo>
                <a:lnTo>
                  <a:pt x="496" y="217"/>
                </a:lnTo>
                <a:lnTo>
                  <a:pt x="483" y="216"/>
                </a:lnTo>
                <a:lnTo>
                  <a:pt x="472" y="214"/>
                </a:lnTo>
                <a:lnTo>
                  <a:pt x="461" y="210"/>
                </a:lnTo>
                <a:lnTo>
                  <a:pt x="450" y="207"/>
                </a:lnTo>
                <a:lnTo>
                  <a:pt x="439" y="204"/>
                </a:lnTo>
                <a:lnTo>
                  <a:pt x="428" y="200"/>
                </a:lnTo>
                <a:lnTo>
                  <a:pt x="416" y="195"/>
                </a:lnTo>
                <a:lnTo>
                  <a:pt x="405" y="192"/>
                </a:lnTo>
                <a:lnTo>
                  <a:pt x="394" y="187"/>
                </a:lnTo>
                <a:lnTo>
                  <a:pt x="383" y="180"/>
                </a:lnTo>
                <a:lnTo>
                  <a:pt x="394" y="176"/>
                </a:lnTo>
                <a:close/>
                <a:moveTo>
                  <a:pt x="194" y="348"/>
                </a:moveTo>
                <a:lnTo>
                  <a:pt x="197" y="341"/>
                </a:lnTo>
                <a:lnTo>
                  <a:pt x="201" y="337"/>
                </a:lnTo>
                <a:lnTo>
                  <a:pt x="204" y="332"/>
                </a:lnTo>
                <a:lnTo>
                  <a:pt x="208" y="325"/>
                </a:lnTo>
                <a:lnTo>
                  <a:pt x="212" y="321"/>
                </a:lnTo>
                <a:lnTo>
                  <a:pt x="217" y="314"/>
                </a:lnTo>
                <a:lnTo>
                  <a:pt x="220" y="309"/>
                </a:lnTo>
                <a:lnTo>
                  <a:pt x="225" y="303"/>
                </a:lnTo>
                <a:lnTo>
                  <a:pt x="235" y="293"/>
                </a:lnTo>
                <a:lnTo>
                  <a:pt x="245" y="281"/>
                </a:lnTo>
                <a:lnTo>
                  <a:pt x="250" y="276"/>
                </a:lnTo>
                <a:lnTo>
                  <a:pt x="255" y="270"/>
                </a:lnTo>
                <a:lnTo>
                  <a:pt x="267" y="259"/>
                </a:lnTo>
                <a:lnTo>
                  <a:pt x="273" y="253"/>
                </a:lnTo>
                <a:lnTo>
                  <a:pt x="279" y="248"/>
                </a:lnTo>
                <a:lnTo>
                  <a:pt x="287" y="242"/>
                </a:lnTo>
                <a:lnTo>
                  <a:pt x="293" y="237"/>
                </a:lnTo>
                <a:lnTo>
                  <a:pt x="300" y="231"/>
                </a:lnTo>
                <a:lnTo>
                  <a:pt x="306" y="226"/>
                </a:lnTo>
                <a:lnTo>
                  <a:pt x="321" y="216"/>
                </a:lnTo>
                <a:lnTo>
                  <a:pt x="336" y="206"/>
                </a:lnTo>
                <a:lnTo>
                  <a:pt x="351" y="198"/>
                </a:lnTo>
                <a:lnTo>
                  <a:pt x="358" y="193"/>
                </a:lnTo>
                <a:lnTo>
                  <a:pt x="367" y="189"/>
                </a:lnTo>
                <a:lnTo>
                  <a:pt x="370" y="190"/>
                </a:lnTo>
                <a:lnTo>
                  <a:pt x="374" y="193"/>
                </a:lnTo>
                <a:lnTo>
                  <a:pt x="381" y="198"/>
                </a:lnTo>
                <a:lnTo>
                  <a:pt x="389" y="200"/>
                </a:lnTo>
                <a:lnTo>
                  <a:pt x="395" y="204"/>
                </a:lnTo>
                <a:lnTo>
                  <a:pt x="384" y="216"/>
                </a:lnTo>
                <a:lnTo>
                  <a:pt x="373" y="228"/>
                </a:lnTo>
                <a:lnTo>
                  <a:pt x="362" y="241"/>
                </a:lnTo>
                <a:lnTo>
                  <a:pt x="351" y="253"/>
                </a:lnTo>
                <a:lnTo>
                  <a:pt x="341" y="265"/>
                </a:lnTo>
                <a:lnTo>
                  <a:pt x="331" y="278"/>
                </a:lnTo>
                <a:lnTo>
                  <a:pt x="322" y="290"/>
                </a:lnTo>
                <a:lnTo>
                  <a:pt x="314" y="302"/>
                </a:lnTo>
                <a:lnTo>
                  <a:pt x="305" y="314"/>
                </a:lnTo>
                <a:lnTo>
                  <a:pt x="296" y="327"/>
                </a:lnTo>
                <a:lnTo>
                  <a:pt x="289" y="339"/>
                </a:lnTo>
                <a:lnTo>
                  <a:pt x="282" y="351"/>
                </a:lnTo>
                <a:lnTo>
                  <a:pt x="276" y="364"/>
                </a:lnTo>
                <a:lnTo>
                  <a:pt x="268" y="376"/>
                </a:lnTo>
                <a:lnTo>
                  <a:pt x="262" y="387"/>
                </a:lnTo>
                <a:lnTo>
                  <a:pt x="257" y="399"/>
                </a:lnTo>
                <a:lnTo>
                  <a:pt x="188" y="357"/>
                </a:lnTo>
                <a:lnTo>
                  <a:pt x="194" y="348"/>
                </a:lnTo>
                <a:close/>
                <a:moveTo>
                  <a:pt x="128" y="564"/>
                </a:moveTo>
                <a:lnTo>
                  <a:pt x="128" y="550"/>
                </a:lnTo>
                <a:lnTo>
                  <a:pt x="129" y="537"/>
                </a:lnTo>
                <a:lnTo>
                  <a:pt x="130" y="523"/>
                </a:lnTo>
                <a:lnTo>
                  <a:pt x="133" y="510"/>
                </a:lnTo>
                <a:lnTo>
                  <a:pt x="135" y="496"/>
                </a:lnTo>
                <a:lnTo>
                  <a:pt x="138" y="483"/>
                </a:lnTo>
                <a:lnTo>
                  <a:pt x="140" y="469"/>
                </a:lnTo>
                <a:lnTo>
                  <a:pt x="144" y="457"/>
                </a:lnTo>
                <a:lnTo>
                  <a:pt x="148" y="445"/>
                </a:lnTo>
                <a:lnTo>
                  <a:pt x="153" y="431"/>
                </a:lnTo>
                <a:lnTo>
                  <a:pt x="157" y="419"/>
                </a:lnTo>
                <a:lnTo>
                  <a:pt x="162" y="407"/>
                </a:lnTo>
                <a:lnTo>
                  <a:pt x="167" y="395"/>
                </a:lnTo>
                <a:lnTo>
                  <a:pt x="173" y="383"/>
                </a:lnTo>
                <a:lnTo>
                  <a:pt x="181" y="371"/>
                </a:lnTo>
                <a:lnTo>
                  <a:pt x="250" y="413"/>
                </a:lnTo>
                <a:lnTo>
                  <a:pt x="246" y="424"/>
                </a:lnTo>
                <a:lnTo>
                  <a:pt x="241" y="434"/>
                </a:lnTo>
                <a:lnTo>
                  <a:pt x="237" y="445"/>
                </a:lnTo>
                <a:lnTo>
                  <a:pt x="234" y="454"/>
                </a:lnTo>
                <a:lnTo>
                  <a:pt x="231" y="466"/>
                </a:lnTo>
                <a:lnTo>
                  <a:pt x="228" y="475"/>
                </a:lnTo>
                <a:lnTo>
                  <a:pt x="225" y="486"/>
                </a:lnTo>
                <a:lnTo>
                  <a:pt x="223" y="496"/>
                </a:lnTo>
                <a:lnTo>
                  <a:pt x="220" y="506"/>
                </a:lnTo>
                <a:lnTo>
                  <a:pt x="219" y="517"/>
                </a:lnTo>
                <a:lnTo>
                  <a:pt x="218" y="527"/>
                </a:lnTo>
                <a:lnTo>
                  <a:pt x="217" y="538"/>
                </a:lnTo>
                <a:lnTo>
                  <a:pt x="215" y="548"/>
                </a:lnTo>
                <a:lnTo>
                  <a:pt x="214" y="558"/>
                </a:lnTo>
                <a:lnTo>
                  <a:pt x="213" y="569"/>
                </a:lnTo>
                <a:lnTo>
                  <a:pt x="213" y="578"/>
                </a:lnTo>
                <a:lnTo>
                  <a:pt x="128" y="578"/>
                </a:lnTo>
                <a:lnTo>
                  <a:pt x="128" y="564"/>
                </a:lnTo>
                <a:close/>
                <a:moveTo>
                  <a:pt x="186" y="803"/>
                </a:moveTo>
                <a:lnTo>
                  <a:pt x="178" y="791"/>
                </a:lnTo>
                <a:lnTo>
                  <a:pt x="172" y="779"/>
                </a:lnTo>
                <a:lnTo>
                  <a:pt x="166" y="766"/>
                </a:lnTo>
                <a:lnTo>
                  <a:pt x="161" y="754"/>
                </a:lnTo>
                <a:lnTo>
                  <a:pt x="159" y="747"/>
                </a:lnTo>
                <a:lnTo>
                  <a:pt x="156" y="741"/>
                </a:lnTo>
                <a:lnTo>
                  <a:pt x="151" y="728"/>
                </a:lnTo>
                <a:lnTo>
                  <a:pt x="146" y="715"/>
                </a:lnTo>
                <a:lnTo>
                  <a:pt x="143" y="703"/>
                </a:lnTo>
                <a:lnTo>
                  <a:pt x="141" y="695"/>
                </a:lnTo>
                <a:lnTo>
                  <a:pt x="139" y="689"/>
                </a:lnTo>
                <a:lnTo>
                  <a:pt x="137" y="676"/>
                </a:lnTo>
                <a:lnTo>
                  <a:pt x="134" y="662"/>
                </a:lnTo>
                <a:lnTo>
                  <a:pt x="132" y="649"/>
                </a:lnTo>
                <a:lnTo>
                  <a:pt x="130" y="635"/>
                </a:lnTo>
                <a:lnTo>
                  <a:pt x="129" y="621"/>
                </a:lnTo>
                <a:lnTo>
                  <a:pt x="128" y="608"/>
                </a:lnTo>
                <a:lnTo>
                  <a:pt x="128" y="594"/>
                </a:lnTo>
                <a:lnTo>
                  <a:pt x="213" y="596"/>
                </a:lnTo>
                <a:lnTo>
                  <a:pt x="213" y="606"/>
                </a:lnTo>
                <a:lnTo>
                  <a:pt x="214" y="617"/>
                </a:lnTo>
                <a:lnTo>
                  <a:pt x="215" y="626"/>
                </a:lnTo>
                <a:lnTo>
                  <a:pt x="217" y="637"/>
                </a:lnTo>
                <a:lnTo>
                  <a:pt x="218" y="647"/>
                </a:lnTo>
                <a:lnTo>
                  <a:pt x="220" y="657"/>
                </a:lnTo>
                <a:lnTo>
                  <a:pt x="221" y="668"/>
                </a:lnTo>
                <a:lnTo>
                  <a:pt x="224" y="678"/>
                </a:lnTo>
                <a:lnTo>
                  <a:pt x="226" y="689"/>
                </a:lnTo>
                <a:lnTo>
                  <a:pt x="230" y="700"/>
                </a:lnTo>
                <a:lnTo>
                  <a:pt x="232" y="710"/>
                </a:lnTo>
                <a:lnTo>
                  <a:pt x="236" y="721"/>
                </a:lnTo>
                <a:lnTo>
                  <a:pt x="240" y="731"/>
                </a:lnTo>
                <a:lnTo>
                  <a:pt x="245" y="742"/>
                </a:lnTo>
                <a:lnTo>
                  <a:pt x="248" y="753"/>
                </a:lnTo>
                <a:lnTo>
                  <a:pt x="253" y="763"/>
                </a:lnTo>
                <a:lnTo>
                  <a:pt x="186" y="803"/>
                </a:lnTo>
                <a:close/>
                <a:moveTo>
                  <a:pt x="367" y="974"/>
                </a:moveTo>
                <a:lnTo>
                  <a:pt x="358" y="970"/>
                </a:lnTo>
                <a:lnTo>
                  <a:pt x="351" y="965"/>
                </a:lnTo>
                <a:lnTo>
                  <a:pt x="342" y="961"/>
                </a:lnTo>
                <a:lnTo>
                  <a:pt x="335" y="956"/>
                </a:lnTo>
                <a:lnTo>
                  <a:pt x="327" y="952"/>
                </a:lnTo>
                <a:lnTo>
                  <a:pt x="320" y="947"/>
                </a:lnTo>
                <a:lnTo>
                  <a:pt x="312" y="942"/>
                </a:lnTo>
                <a:lnTo>
                  <a:pt x="305" y="937"/>
                </a:lnTo>
                <a:lnTo>
                  <a:pt x="299" y="931"/>
                </a:lnTo>
                <a:lnTo>
                  <a:pt x="292" y="926"/>
                </a:lnTo>
                <a:lnTo>
                  <a:pt x="285" y="920"/>
                </a:lnTo>
                <a:lnTo>
                  <a:pt x="279" y="915"/>
                </a:lnTo>
                <a:lnTo>
                  <a:pt x="273" y="910"/>
                </a:lnTo>
                <a:lnTo>
                  <a:pt x="267" y="904"/>
                </a:lnTo>
                <a:lnTo>
                  <a:pt x="261" y="898"/>
                </a:lnTo>
                <a:lnTo>
                  <a:pt x="255" y="893"/>
                </a:lnTo>
                <a:lnTo>
                  <a:pt x="246" y="883"/>
                </a:lnTo>
                <a:lnTo>
                  <a:pt x="237" y="875"/>
                </a:lnTo>
                <a:lnTo>
                  <a:pt x="230" y="865"/>
                </a:lnTo>
                <a:lnTo>
                  <a:pt x="221" y="855"/>
                </a:lnTo>
                <a:lnTo>
                  <a:pt x="214" y="846"/>
                </a:lnTo>
                <a:lnTo>
                  <a:pt x="208" y="836"/>
                </a:lnTo>
                <a:lnTo>
                  <a:pt x="201" y="827"/>
                </a:lnTo>
                <a:lnTo>
                  <a:pt x="196" y="817"/>
                </a:lnTo>
                <a:lnTo>
                  <a:pt x="261" y="779"/>
                </a:lnTo>
                <a:lnTo>
                  <a:pt x="267" y="791"/>
                </a:lnTo>
                <a:lnTo>
                  <a:pt x="273" y="803"/>
                </a:lnTo>
                <a:lnTo>
                  <a:pt x="280" y="816"/>
                </a:lnTo>
                <a:lnTo>
                  <a:pt x="288" y="828"/>
                </a:lnTo>
                <a:lnTo>
                  <a:pt x="295" y="840"/>
                </a:lnTo>
                <a:lnTo>
                  <a:pt x="304" y="851"/>
                </a:lnTo>
                <a:lnTo>
                  <a:pt x="311" y="864"/>
                </a:lnTo>
                <a:lnTo>
                  <a:pt x="320" y="875"/>
                </a:lnTo>
                <a:lnTo>
                  <a:pt x="328" y="886"/>
                </a:lnTo>
                <a:lnTo>
                  <a:pt x="338" y="897"/>
                </a:lnTo>
                <a:lnTo>
                  <a:pt x="347" y="907"/>
                </a:lnTo>
                <a:lnTo>
                  <a:pt x="357" y="918"/>
                </a:lnTo>
                <a:lnTo>
                  <a:pt x="367" y="927"/>
                </a:lnTo>
                <a:lnTo>
                  <a:pt x="376" y="937"/>
                </a:lnTo>
                <a:lnTo>
                  <a:pt x="386" y="947"/>
                </a:lnTo>
                <a:lnTo>
                  <a:pt x="397" y="957"/>
                </a:lnTo>
                <a:lnTo>
                  <a:pt x="367" y="974"/>
                </a:lnTo>
                <a:close/>
                <a:moveTo>
                  <a:pt x="736" y="986"/>
                </a:moveTo>
                <a:lnTo>
                  <a:pt x="731" y="989"/>
                </a:lnTo>
                <a:lnTo>
                  <a:pt x="726" y="991"/>
                </a:lnTo>
                <a:lnTo>
                  <a:pt x="713" y="995"/>
                </a:lnTo>
                <a:lnTo>
                  <a:pt x="708" y="997"/>
                </a:lnTo>
                <a:lnTo>
                  <a:pt x="706" y="999"/>
                </a:lnTo>
                <a:lnTo>
                  <a:pt x="702" y="1000"/>
                </a:lnTo>
                <a:lnTo>
                  <a:pt x="700" y="1000"/>
                </a:lnTo>
                <a:lnTo>
                  <a:pt x="697" y="1001"/>
                </a:lnTo>
                <a:lnTo>
                  <a:pt x="691" y="1004"/>
                </a:lnTo>
                <a:lnTo>
                  <a:pt x="686" y="1005"/>
                </a:lnTo>
                <a:lnTo>
                  <a:pt x="680" y="1006"/>
                </a:lnTo>
                <a:lnTo>
                  <a:pt x="669" y="1010"/>
                </a:lnTo>
                <a:lnTo>
                  <a:pt x="663" y="1011"/>
                </a:lnTo>
                <a:lnTo>
                  <a:pt x="658" y="1012"/>
                </a:lnTo>
                <a:lnTo>
                  <a:pt x="646" y="1015"/>
                </a:lnTo>
                <a:lnTo>
                  <a:pt x="640" y="1016"/>
                </a:lnTo>
                <a:lnTo>
                  <a:pt x="635" y="1016"/>
                </a:lnTo>
                <a:lnTo>
                  <a:pt x="622" y="1018"/>
                </a:lnTo>
                <a:lnTo>
                  <a:pt x="616" y="1018"/>
                </a:lnTo>
                <a:lnTo>
                  <a:pt x="611" y="1020"/>
                </a:lnTo>
                <a:lnTo>
                  <a:pt x="599" y="1021"/>
                </a:lnTo>
                <a:lnTo>
                  <a:pt x="597" y="1021"/>
                </a:lnTo>
                <a:lnTo>
                  <a:pt x="593" y="1021"/>
                </a:lnTo>
                <a:lnTo>
                  <a:pt x="587" y="1022"/>
                </a:lnTo>
                <a:lnTo>
                  <a:pt x="576" y="1022"/>
                </a:lnTo>
                <a:lnTo>
                  <a:pt x="572" y="1022"/>
                </a:lnTo>
                <a:lnTo>
                  <a:pt x="571" y="1022"/>
                </a:lnTo>
                <a:lnTo>
                  <a:pt x="569" y="1022"/>
                </a:lnTo>
                <a:lnTo>
                  <a:pt x="563" y="1022"/>
                </a:lnTo>
                <a:lnTo>
                  <a:pt x="551" y="1022"/>
                </a:lnTo>
                <a:lnTo>
                  <a:pt x="539" y="1022"/>
                </a:lnTo>
                <a:lnTo>
                  <a:pt x="526" y="1021"/>
                </a:lnTo>
                <a:lnTo>
                  <a:pt x="515" y="1020"/>
                </a:lnTo>
                <a:lnTo>
                  <a:pt x="503" y="1018"/>
                </a:lnTo>
                <a:lnTo>
                  <a:pt x="492" y="1016"/>
                </a:lnTo>
                <a:lnTo>
                  <a:pt x="480" y="1015"/>
                </a:lnTo>
                <a:lnTo>
                  <a:pt x="469" y="1012"/>
                </a:lnTo>
                <a:lnTo>
                  <a:pt x="458" y="1010"/>
                </a:lnTo>
                <a:lnTo>
                  <a:pt x="446" y="1006"/>
                </a:lnTo>
                <a:lnTo>
                  <a:pt x="435" y="1004"/>
                </a:lnTo>
                <a:lnTo>
                  <a:pt x="424" y="1000"/>
                </a:lnTo>
                <a:lnTo>
                  <a:pt x="415" y="995"/>
                </a:lnTo>
                <a:lnTo>
                  <a:pt x="403" y="991"/>
                </a:lnTo>
                <a:lnTo>
                  <a:pt x="392" y="986"/>
                </a:lnTo>
                <a:lnTo>
                  <a:pt x="383" y="981"/>
                </a:lnTo>
                <a:lnTo>
                  <a:pt x="392" y="977"/>
                </a:lnTo>
                <a:lnTo>
                  <a:pt x="402" y="972"/>
                </a:lnTo>
                <a:lnTo>
                  <a:pt x="412" y="967"/>
                </a:lnTo>
                <a:lnTo>
                  <a:pt x="422" y="962"/>
                </a:lnTo>
                <a:lnTo>
                  <a:pt x="433" y="958"/>
                </a:lnTo>
                <a:lnTo>
                  <a:pt x="443" y="954"/>
                </a:lnTo>
                <a:lnTo>
                  <a:pt x="454" y="951"/>
                </a:lnTo>
                <a:lnTo>
                  <a:pt x="466" y="948"/>
                </a:lnTo>
                <a:lnTo>
                  <a:pt x="477" y="946"/>
                </a:lnTo>
                <a:lnTo>
                  <a:pt x="488" y="943"/>
                </a:lnTo>
                <a:lnTo>
                  <a:pt x="501" y="942"/>
                </a:lnTo>
                <a:lnTo>
                  <a:pt x="513" y="940"/>
                </a:lnTo>
                <a:lnTo>
                  <a:pt x="525" y="938"/>
                </a:lnTo>
                <a:lnTo>
                  <a:pt x="539" y="938"/>
                </a:lnTo>
                <a:lnTo>
                  <a:pt x="551" y="938"/>
                </a:lnTo>
                <a:lnTo>
                  <a:pt x="565" y="938"/>
                </a:lnTo>
                <a:lnTo>
                  <a:pt x="576" y="938"/>
                </a:lnTo>
                <a:lnTo>
                  <a:pt x="585" y="938"/>
                </a:lnTo>
                <a:lnTo>
                  <a:pt x="597" y="938"/>
                </a:lnTo>
                <a:lnTo>
                  <a:pt x="606" y="940"/>
                </a:lnTo>
                <a:lnTo>
                  <a:pt x="616" y="941"/>
                </a:lnTo>
                <a:lnTo>
                  <a:pt x="626" y="942"/>
                </a:lnTo>
                <a:lnTo>
                  <a:pt x="636" y="943"/>
                </a:lnTo>
                <a:lnTo>
                  <a:pt x="646" y="946"/>
                </a:lnTo>
                <a:lnTo>
                  <a:pt x="654" y="947"/>
                </a:lnTo>
                <a:lnTo>
                  <a:pt x="664" y="950"/>
                </a:lnTo>
                <a:lnTo>
                  <a:pt x="673" y="952"/>
                </a:lnTo>
                <a:lnTo>
                  <a:pt x="683" y="954"/>
                </a:lnTo>
                <a:lnTo>
                  <a:pt x="691" y="957"/>
                </a:lnTo>
                <a:lnTo>
                  <a:pt x="700" y="961"/>
                </a:lnTo>
                <a:lnTo>
                  <a:pt x="708" y="963"/>
                </a:lnTo>
                <a:lnTo>
                  <a:pt x="716" y="967"/>
                </a:lnTo>
                <a:lnTo>
                  <a:pt x="721" y="967"/>
                </a:lnTo>
                <a:lnTo>
                  <a:pt x="748" y="981"/>
                </a:lnTo>
                <a:lnTo>
                  <a:pt x="736" y="986"/>
                </a:lnTo>
                <a:close/>
                <a:moveTo>
                  <a:pt x="796" y="954"/>
                </a:moveTo>
                <a:lnTo>
                  <a:pt x="787" y="959"/>
                </a:lnTo>
                <a:lnTo>
                  <a:pt x="780" y="963"/>
                </a:lnTo>
                <a:lnTo>
                  <a:pt x="776" y="965"/>
                </a:lnTo>
                <a:lnTo>
                  <a:pt x="772" y="968"/>
                </a:lnTo>
                <a:lnTo>
                  <a:pt x="767" y="970"/>
                </a:lnTo>
                <a:lnTo>
                  <a:pt x="764" y="973"/>
                </a:lnTo>
                <a:lnTo>
                  <a:pt x="737" y="957"/>
                </a:lnTo>
                <a:lnTo>
                  <a:pt x="747" y="947"/>
                </a:lnTo>
                <a:lnTo>
                  <a:pt x="758" y="936"/>
                </a:lnTo>
                <a:lnTo>
                  <a:pt x="767" y="926"/>
                </a:lnTo>
                <a:lnTo>
                  <a:pt x="772" y="920"/>
                </a:lnTo>
                <a:lnTo>
                  <a:pt x="774" y="918"/>
                </a:lnTo>
                <a:lnTo>
                  <a:pt x="776" y="915"/>
                </a:lnTo>
                <a:lnTo>
                  <a:pt x="781" y="910"/>
                </a:lnTo>
                <a:lnTo>
                  <a:pt x="786" y="904"/>
                </a:lnTo>
                <a:lnTo>
                  <a:pt x="790" y="899"/>
                </a:lnTo>
                <a:lnTo>
                  <a:pt x="794" y="893"/>
                </a:lnTo>
                <a:lnTo>
                  <a:pt x="799" y="888"/>
                </a:lnTo>
                <a:lnTo>
                  <a:pt x="801" y="887"/>
                </a:lnTo>
                <a:lnTo>
                  <a:pt x="801" y="886"/>
                </a:lnTo>
                <a:lnTo>
                  <a:pt x="803" y="882"/>
                </a:lnTo>
                <a:lnTo>
                  <a:pt x="812" y="872"/>
                </a:lnTo>
                <a:lnTo>
                  <a:pt x="815" y="866"/>
                </a:lnTo>
                <a:lnTo>
                  <a:pt x="820" y="860"/>
                </a:lnTo>
                <a:lnTo>
                  <a:pt x="824" y="855"/>
                </a:lnTo>
                <a:lnTo>
                  <a:pt x="828" y="849"/>
                </a:lnTo>
                <a:lnTo>
                  <a:pt x="835" y="838"/>
                </a:lnTo>
                <a:lnTo>
                  <a:pt x="842" y="825"/>
                </a:lnTo>
                <a:lnTo>
                  <a:pt x="849" y="814"/>
                </a:lnTo>
                <a:lnTo>
                  <a:pt x="856" y="802"/>
                </a:lnTo>
                <a:lnTo>
                  <a:pt x="862" y="790"/>
                </a:lnTo>
                <a:lnTo>
                  <a:pt x="863" y="787"/>
                </a:lnTo>
                <a:lnTo>
                  <a:pt x="865" y="785"/>
                </a:lnTo>
                <a:lnTo>
                  <a:pt x="868" y="779"/>
                </a:lnTo>
                <a:lnTo>
                  <a:pt x="936" y="814"/>
                </a:lnTo>
                <a:lnTo>
                  <a:pt x="927" y="825"/>
                </a:lnTo>
                <a:lnTo>
                  <a:pt x="924" y="832"/>
                </a:lnTo>
                <a:lnTo>
                  <a:pt x="920" y="836"/>
                </a:lnTo>
                <a:lnTo>
                  <a:pt x="911" y="848"/>
                </a:lnTo>
                <a:lnTo>
                  <a:pt x="904" y="857"/>
                </a:lnTo>
                <a:lnTo>
                  <a:pt x="897" y="867"/>
                </a:lnTo>
                <a:lnTo>
                  <a:pt x="889" y="876"/>
                </a:lnTo>
                <a:lnTo>
                  <a:pt x="881" y="884"/>
                </a:lnTo>
                <a:lnTo>
                  <a:pt x="873" y="893"/>
                </a:lnTo>
                <a:lnTo>
                  <a:pt x="871" y="895"/>
                </a:lnTo>
                <a:lnTo>
                  <a:pt x="867" y="898"/>
                </a:lnTo>
                <a:lnTo>
                  <a:pt x="862" y="904"/>
                </a:lnTo>
                <a:lnTo>
                  <a:pt x="858" y="907"/>
                </a:lnTo>
                <a:lnTo>
                  <a:pt x="857" y="908"/>
                </a:lnTo>
                <a:lnTo>
                  <a:pt x="856" y="909"/>
                </a:lnTo>
                <a:lnTo>
                  <a:pt x="852" y="911"/>
                </a:lnTo>
                <a:lnTo>
                  <a:pt x="851" y="913"/>
                </a:lnTo>
                <a:lnTo>
                  <a:pt x="850" y="914"/>
                </a:lnTo>
                <a:lnTo>
                  <a:pt x="849" y="915"/>
                </a:lnTo>
                <a:lnTo>
                  <a:pt x="846" y="918"/>
                </a:lnTo>
                <a:lnTo>
                  <a:pt x="844" y="920"/>
                </a:lnTo>
                <a:lnTo>
                  <a:pt x="838" y="925"/>
                </a:lnTo>
                <a:lnTo>
                  <a:pt x="830" y="930"/>
                </a:lnTo>
                <a:lnTo>
                  <a:pt x="824" y="935"/>
                </a:lnTo>
                <a:lnTo>
                  <a:pt x="817" y="940"/>
                </a:lnTo>
                <a:lnTo>
                  <a:pt x="813" y="942"/>
                </a:lnTo>
                <a:lnTo>
                  <a:pt x="813" y="943"/>
                </a:lnTo>
                <a:lnTo>
                  <a:pt x="812" y="943"/>
                </a:lnTo>
                <a:lnTo>
                  <a:pt x="809" y="945"/>
                </a:lnTo>
                <a:lnTo>
                  <a:pt x="803" y="950"/>
                </a:lnTo>
                <a:lnTo>
                  <a:pt x="796" y="954"/>
                </a:lnTo>
                <a:close/>
                <a:moveTo>
                  <a:pt x="619" y="1002"/>
                </a:moveTo>
                <a:lnTo>
                  <a:pt x="617" y="1004"/>
                </a:lnTo>
                <a:lnTo>
                  <a:pt x="642" y="1004"/>
                </a:lnTo>
                <a:lnTo>
                  <a:pt x="642" y="1011"/>
                </a:lnTo>
                <a:lnTo>
                  <a:pt x="609" y="1011"/>
                </a:lnTo>
                <a:lnTo>
                  <a:pt x="609" y="1005"/>
                </a:lnTo>
                <a:lnTo>
                  <a:pt x="614" y="997"/>
                </a:lnTo>
                <a:lnTo>
                  <a:pt x="615" y="995"/>
                </a:lnTo>
                <a:lnTo>
                  <a:pt x="616" y="994"/>
                </a:lnTo>
                <a:lnTo>
                  <a:pt x="617" y="993"/>
                </a:lnTo>
                <a:lnTo>
                  <a:pt x="619" y="990"/>
                </a:lnTo>
                <a:lnTo>
                  <a:pt x="620" y="989"/>
                </a:lnTo>
                <a:lnTo>
                  <a:pt x="622" y="988"/>
                </a:lnTo>
                <a:lnTo>
                  <a:pt x="625" y="985"/>
                </a:lnTo>
                <a:lnTo>
                  <a:pt x="627" y="981"/>
                </a:lnTo>
                <a:lnTo>
                  <a:pt x="630" y="978"/>
                </a:lnTo>
                <a:lnTo>
                  <a:pt x="632" y="974"/>
                </a:lnTo>
                <a:lnTo>
                  <a:pt x="633" y="973"/>
                </a:lnTo>
                <a:lnTo>
                  <a:pt x="635" y="972"/>
                </a:lnTo>
                <a:lnTo>
                  <a:pt x="635" y="969"/>
                </a:lnTo>
                <a:lnTo>
                  <a:pt x="636" y="967"/>
                </a:lnTo>
                <a:lnTo>
                  <a:pt x="636" y="965"/>
                </a:lnTo>
                <a:lnTo>
                  <a:pt x="635" y="963"/>
                </a:lnTo>
                <a:lnTo>
                  <a:pt x="635" y="962"/>
                </a:lnTo>
                <a:lnTo>
                  <a:pt x="633" y="961"/>
                </a:lnTo>
                <a:lnTo>
                  <a:pt x="632" y="959"/>
                </a:lnTo>
                <a:lnTo>
                  <a:pt x="631" y="958"/>
                </a:lnTo>
                <a:lnTo>
                  <a:pt x="630" y="957"/>
                </a:lnTo>
                <a:lnTo>
                  <a:pt x="629" y="956"/>
                </a:lnTo>
                <a:lnTo>
                  <a:pt x="627" y="956"/>
                </a:lnTo>
                <a:lnTo>
                  <a:pt x="625" y="956"/>
                </a:lnTo>
                <a:lnTo>
                  <a:pt x="624" y="956"/>
                </a:lnTo>
                <a:lnTo>
                  <a:pt x="621" y="957"/>
                </a:lnTo>
                <a:lnTo>
                  <a:pt x="620" y="959"/>
                </a:lnTo>
                <a:lnTo>
                  <a:pt x="619" y="961"/>
                </a:lnTo>
                <a:lnTo>
                  <a:pt x="617" y="962"/>
                </a:lnTo>
                <a:lnTo>
                  <a:pt x="617" y="964"/>
                </a:lnTo>
                <a:lnTo>
                  <a:pt x="616" y="967"/>
                </a:lnTo>
                <a:lnTo>
                  <a:pt x="610" y="967"/>
                </a:lnTo>
                <a:lnTo>
                  <a:pt x="611" y="964"/>
                </a:lnTo>
                <a:lnTo>
                  <a:pt x="611" y="961"/>
                </a:lnTo>
                <a:lnTo>
                  <a:pt x="613" y="957"/>
                </a:lnTo>
                <a:lnTo>
                  <a:pt x="614" y="953"/>
                </a:lnTo>
                <a:lnTo>
                  <a:pt x="616" y="952"/>
                </a:lnTo>
                <a:lnTo>
                  <a:pt x="617" y="952"/>
                </a:lnTo>
                <a:lnTo>
                  <a:pt x="621" y="951"/>
                </a:lnTo>
                <a:lnTo>
                  <a:pt x="625" y="950"/>
                </a:lnTo>
                <a:lnTo>
                  <a:pt x="627" y="950"/>
                </a:lnTo>
                <a:lnTo>
                  <a:pt x="629" y="950"/>
                </a:lnTo>
                <a:lnTo>
                  <a:pt x="630" y="950"/>
                </a:lnTo>
                <a:lnTo>
                  <a:pt x="631" y="951"/>
                </a:lnTo>
                <a:lnTo>
                  <a:pt x="635" y="952"/>
                </a:lnTo>
                <a:lnTo>
                  <a:pt x="636" y="952"/>
                </a:lnTo>
                <a:lnTo>
                  <a:pt x="638" y="953"/>
                </a:lnTo>
                <a:lnTo>
                  <a:pt x="638" y="954"/>
                </a:lnTo>
                <a:lnTo>
                  <a:pt x="638" y="956"/>
                </a:lnTo>
                <a:lnTo>
                  <a:pt x="640" y="957"/>
                </a:lnTo>
                <a:lnTo>
                  <a:pt x="641" y="961"/>
                </a:lnTo>
                <a:lnTo>
                  <a:pt x="641" y="962"/>
                </a:lnTo>
                <a:lnTo>
                  <a:pt x="641" y="963"/>
                </a:lnTo>
                <a:lnTo>
                  <a:pt x="641" y="964"/>
                </a:lnTo>
                <a:lnTo>
                  <a:pt x="642" y="965"/>
                </a:lnTo>
                <a:lnTo>
                  <a:pt x="642" y="967"/>
                </a:lnTo>
                <a:lnTo>
                  <a:pt x="642" y="968"/>
                </a:lnTo>
                <a:lnTo>
                  <a:pt x="641" y="969"/>
                </a:lnTo>
                <a:lnTo>
                  <a:pt x="641" y="970"/>
                </a:lnTo>
                <a:lnTo>
                  <a:pt x="640" y="973"/>
                </a:lnTo>
                <a:lnTo>
                  <a:pt x="640" y="974"/>
                </a:lnTo>
                <a:lnTo>
                  <a:pt x="640" y="975"/>
                </a:lnTo>
                <a:lnTo>
                  <a:pt x="638" y="977"/>
                </a:lnTo>
                <a:lnTo>
                  <a:pt x="638" y="978"/>
                </a:lnTo>
                <a:lnTo>
                  <a:pt x="636" y="980"/>
                </a:lnTo>
                <a:lnTo>
                  <a:pt x="633" y="983"/>
                </a:lnTo>
                <a:lnTo>
                  <a:pt x="631" y="986"/>
                </a:lnTo>
                <a:lnTo>
                  <a:pt x="629" y="989"/>
                </a:lnTo>
                <a:lnTo>
                  <a:pt x="627" y="991"/>
                </a:lnTo>
                <a:lnTo>
                  <a:pt x="620" y="1000"/>
                </a:lnTo>
                <a:lnTo>
                  <a:pt x="619" y="1001"/>
                </a:lnTo>
                <a:lnTo>
                  <a:pt x="619" y="1002"/>
                </a:lnTo>
                <a:close/>
                <a:moveTo>
                  <a:pt x="599" y="988"/>
                </a:moveTo>
                <a:lnTo>
                  <a:pt x="600" y="990"/>
                </a:lnTo>
                <a:lnTo>
                  <a:pt x="599" y="993"/>
                </a:lnTo>
                <a:lnTo>
                  <a:pt x="599" y="996"/>
                </a:lnTo>
                <a:lnTo>
                  <a:pt x="598" y="999"/>
                </a:lnTo>
                <a:lnTo>
                  <a:pt x="597" y="1004"/>
                </a:lnTo>
                <a:lnTo>
                  <a:pt x="583" y="1011"/>
                </a:lnTo>
                <a:lnTo>
                  <a:pt x="581" y="1010"/>
                </a:lnTo>
                <a:lnTo>
                  <a:pt x="578" y="1010"/>
                </a:lnTo>
                <a:lnTo>
                  <a:pt x="576" y="1009"/>
                </a:lnTo>
                <a:lnTo>
                  <a:pt x="572" y="1007"/>
                </a:lnTo>
                <a:lnTo>
                  <a:pt x="569" y="1004"/>
                </a:lnTo>
                <a:lnTo>
                  <a:pt x="568" y="1000"/>
                </a:lnTo>
                <a:lnTo>
                  <a:pt x="567" y="996"/>
                </a:lnTo>
                <a:lnTo>
                  <a:pt x="567" y="994"/>
                </a:lnTo>
                <a:lnTo>
                  <a:pt x="574" y="994"/>
                </a:lnTo>
                <a:lnTo>
                  <a:pt x="574" y="995"/>
                </a:lnTo>
                <a:lnTo>
                  <a:pt x="574" y="997"/>
                </a:lnTo>
                <a:lnTo>
                  <a:pt x="576" y="1000"/>
                </a:lnTo>
                <a:lnTo>
                  <a:pt x="576" y="1004"/>
                </a:lnTo>
                <a:lnTo>
                  <a:pt x="577" y="1004"/>
                </a:lnTo>
                <a:lnTo>
                  <a:pt x="578" y="1004"/>
                </a:lnTo>
                <a:lnTo>
                  <a:pt x="578" y="1005"/>
                </a:lnTo>
                <a:lnTo>
                  <a:pt x="581" y="1005"/>
                </a:lnTo>
                <a:lnTo>
                  <a:pt x="583" y="1005"/>
                </a:lnTo>
                <a:lnTo>
                  <a:pt x="585" y="1005"/>
                </a:lnTo>
                <a:lnTo>
                  <a:pt x="587" y="1004"/>
                </a:lnTo>
                <a:lnTo>
                  <a:pt x="589" y="1002"/>
                </a:lnTo>
                <a:lnTo>
                  <a:pt x="590" y="1001"/>
                </a:lnTo>
                <a:lnTo>
                  <a:pt x="592" y="999"/>
                </a:lnTo>
                <a:lnTo>
                  <a:pt x="593" y="995"/>
                </a:lnTo>
                <a:lnTo>
                  <a:pt x="594" y="993"/>
                </a:lnTo>
                <a:lnTo>
                  <a:pt x="594" y="990"/>
                </a:lnTo>
                <a:lnTo>
                  <a:pt x="594" y="989"/>
                </a:lnTo>
                <a:lnTo>
                  <a:pt x="594" y="988"/>
                </a:lnTo>
                <a:lnTo>
                  <a:pt x="593" y="986"/>
                </a:lnTo>
                <a:lnTo>
                  <a:pt x="593" y="985"/>
                </a:lnTo>
                <a:lnTo>
                  <a:pt x="593" y="984"/>
                </a:lnTo>
                <a:lnTo>
                  <a:pt x="592" y="983"/>
                </a:lnTo>
                <a:lnTo>
                  <a:pt x="592" y="981"/>
                </a:lnTo>
                <a:lnTo>
                  <a:pt x="590" y="980"/>
                </a:lnTo>
                <a:lnTo>
                  <a:pt x="589" y="979"/>
                </a:lnTo>
                <a:lnTo>
                  <a:pt x="588" y="978"/>
                </a:lnTo>
                <a:lnTo>
                  <a:pt x="585" y="977"/>
                </a:lnTo>
                <a:lnTo>
                  <a:pt x="583" y="977"/>
                </a:lnTo>
                <a:lnTo>
                  <a:pt x="582" y="977"/>
                </a:lnTo>
                <a:lnTo>
                  <a:pt x="581" y="977"/>
                </a:lnTo>
                <a:lnTo>
                  <a:pt x="579" y="978"/>
                </a:lnTo>
                <a:lnTo>
                  <a:pt x="578" y="978"/>
                </a:lnTo>
                <a:lnTo>
                  <a:pt x="574" y="981"/>
                </a:lnTo>
                <a:lnTo>
                  <a:pt x="569" y="981"/>
                </a:lnTo>
                <a:lnTo>
                  <a:pt x="572" y="950"/>
                </a:lnTo>
                <a:lnTo>
                  <a:pt x="598" y="950"/>
                </a:lnTo>
                <a:lnTo>
                  <a:pt x="598" y="957"/>
                </a:lnTo>
                <a:lnTo>
                  <a:pt x="578" y="957"/>
                </a:lnTo>
                <a:lnTo>
                  <a:pt x="576" y="974"/>
                </a:lnTo>
                <a:lnTo>
                  <a:pt x="577" y="973"/>
                </a:lnTo>
                <a:lnTo>
                  <a:pt x="579" y="972"/>
                </a:lnTo>
                <a:lnTo>
                  <a:pt x="581" y="970"/>
                </a:lnTo>
                <a:lnTo>
                  <a:pt x="582" y="970"/>
                </a:lnTo>
                <a:lnTo>
                  <a:pt x="585" y="970"/>
                </a:lnTo>
                <a:lnTo>
                  <a:pt x="587" y="970"/>
                </a:lnTo>
                <a:lnTo>
                  <a:pt x="588" y="970"/>
                </a:lnTo>
                <a:lnTo>
                  <a:pt x="589" y="972"/>
                </a:lnTo>
                <a:lnTo>
                  <a:pt x="593" y="973"/>
                </a:lnTo>
                <a:lnTo>
                  <a:pt x="597" y="974"/>
                </a:lnTo>
                <a:lnTo>
                  <a:pt x="597" y="977"/>
                </a:lnTo>
                <a:lnTo>
                  <a:pt x="598" y="979"/>
                </a:lnTo>
                <a:lnTo>
                  <a:pt x="598" y="981"/>
                </a:lnTo>
                <a:lnTo>
                  <a:pt x="599" y="983"/>
                </a:lnTo>
                <a:lnTo>
                  <a:pt x="599" y="985"/>
                </a:lnTo>
                <a:lnTo>
                  <a:pt x="599" y="986"/>
                </a:lnTo>
                <a:lnTo>
                  <a:pt x="599" y="988"/>
                </a:lnTo>
                <a:close/>
                <a:moveTo>
                  <a:pt x="557" y="974"/>
                </a:moveTo>
                <a:lnTo>
                  <a:pt x="557" y="972"/>
                </a:lnTo>
                <a:lnTo>
                  <a:pt x="557" y="970"/>
                </a:lnTo>
                <a:lnTo>
                  <a:pt x="557" y="965"/>
                </a:lnTo>
                <a:lnTo>
                  <a:pt x="556" y="964"/>
                </a:lnTo>
                <a:lnTo>
                  <a:pt x="556" y="963"/>
                </a:lnTo>
                <a:lnTo>
                  <a:pt x="556" y="962"/>
                </a:lnTo>
                <a:lnTo>
                  <a:pt x="553" y="958"/>
                </a:lnTo>
                <a:lnTo>
                  <a:pt x="552" y="956"/>
                </a:lnTo>
                <a:lnTo>
                  <a:pt x="551" y="953"/>
                </a:lnTo>
                <a:lnTo>
                  <a:pt x="549" y="952"/>
                </a:lnTo>
                <a:lnTo>
                  <a:pt x="546" y="951"/>
                </a:lnTo>
                <a:lnTo>
                  <a:pt x="544" y="950"/>
                </a:lnTo>
                <a:lnTo>
                  <a:pt x="541" y="950"/>
                </a:lnTo>
                <a:lnTo>
                  <a:pt x="540" y="950"/>
                </a:lnTo>
                <a:lnTo>
                  <a:pt x="536" y="951"/>
                </a:lnTo>
                <a:lnTo>
                  <a:pt x="533" y="952"/>
                </a:lnTo>
                <a:lnTo>
                  <a:pt x="530" y="953"/>
                </a:lnTo>
                <a:lnTo>
                  <a:pt x="529" y="956"/>
                </a:lnTo>
                <a:lnTo>
                  <a:pt x="526" y="959"/>
                </a:lnTo>
                <a:lnTo>
                  <a:pt x="526" y="963"/>
                </a:lnTo>
                <a:lnTo>
                  <a:pt x="525" y="967"/>
                </a:lnTo>
                <a:lnTo>
                  <a:pt x="525" y="968"/>
                </a:lnTo>
                <a:lnTo>
                  <a:pt x="525" y="970"/>
                </a:lnTo>
                <a:lnTo>
                  <a:pt x="525" y="973"/>
                </a:lnTo>
                <a:lnTo>
                  <a:pt x="526" y="977"/>
                </a:lnTo>
                <a:lnTo>
                  <a:pt x="526" y="980"/>
                </a:lnTo>
                <a:lnTo>
                  <a:pt x="529" y="984"/>
                </a:lnTo>
                <a:lnTo>
                  <a:pt x="530" y="985"/>
                </a:lnTo>
                <a:lnTo>
                  <a:pt x="533" y="986"/>
                </a:lnTo>
                <a:lnTo>
                  <a:pt x="534" y="988"/>
                </a:lnTo>
                <a:lnTo>
                  <a:pt x="535" y="988"/>
                </a:lnTo>
                <a:lnTo>
                  <a:pt x="536" y="989"/>
                </a:lnTo>
                <a:lnTo>
                  <a:pt x="538" y="989"/>
                </a:lnTo>
                <a:lnTo>
                  <a:pt x="539" y="989"/>
                </a:lnTo>
                <a:lnTo>
                  <a:pt x="540" y="990"/>
                </a:lnTo>
                <a:lnTo>
                  <a:pt x="541" y="989"/>
                </a:lnTo>
                <a:lnTo>
                  <a:pt x="544" y="989"/>
                </a:lnTo>
                <a:lnTo>
                  <a:pt x="545" y="989"/>
                </a:lnTo>
                <a:lnTo>
                  <a:pt x="547" y="988"/>
                </a:lnTo>
                <a:lnTo>
                  <a:pt x="549" y="986"/>
                </a:lnTo>
                <a:lnTo>
                  <a:pt x="550" y="985"/>
                </a:lnTo>
                <a:lnTo>
                  <a:pt x="550" y="983"/>
                </a:lnTo>
                <a:lnTo>
                  <a:pt x="551" y="981"/>
                </a:lnTo>
                <a:lnTo>
                  <a:pt x="551" y="991"/>
                </a:lnTo>
                <a:lnTo>
                  <a:pt x="549" y="1000"/>
                </a:lnTo>
                <a:lnTo>
                  <a:pt x="545" y="1004"/>
                </a:lnTo>
                <a:lnTo>
                  <a:pt x="540" y="1005"/>
                </a:lnTo>
                <a:lnTo>
                  <a:pt x="538" y="1005"/>
                </a:lnTo>
                <a:lnTo>
                  <a:pt x="536" y="1005"/>
                </a:lnTo>
                <a:lnTo>
                  <a:pt x="535" y="1004"/>
                </a:lnTo>
                <a:lnTo>
                  <a:pt x="534" y="1004"/>
                </a:lnTo>
                <a:lnTo>
                  <a:pt x="530" y="995"/>
                </a:lnTo>
                <a:lnTo>
                  <a:pt x="525" y="995"/>
                </a:lnTo>
                <a:lnTo>
                  <a:pt x="525" y="999"/>
                </a:lnTo>
                <a:lnTo>
                  <a:pt x="526" y="1001"/>
                </a:lnTo>
                <a:lnTo>
                  <a:pt x="528" y="1004"/>
                </a:lnTo>
                <a:lnTo>
                  <a:pt x="530" y="1007"/>
                </a:lnTo>
                <a:lnTo>
                  <a:pt x="531" y="1007"/>
                </a:lnTo>
                <a:lnTo>
                  <a:pt x="533" y="1009"/>
                </a:lnTo>
                <a:lnTo>
                  <a:pt x="534" y="1009"/>
                </a:lnTo>
                <a:lnTo>
                  <a:pt x="535" y="1010"/>
                </a:lnTo>
                <a:lnTo>
                  <a:pt x="536" y="1010"/>
                </a:lnTo>
                <a:lnTo>
                  <a:pt x="538" y="1010"/>
                </a:lnTo>
                <a:lnTo>
                  <a:pt x="539" y="1011"/>
                </a:lnTo>
                <a:lnTo>
                  <a:pt x="540" y="1011"/>
                </a:lnTo>
                <a:lnTo>
                  <a:pt x="541" y="1011"/>
                </a:lnTo>
                <a:lnTo>
                  <a:pt x="541" y="1010"/>
                </a:lnTo>
                <a:lnTo>
                  <a:pt x="542" y="1010"/>
                </a:lnTo>
                <a:lnTo>
                  <a:pt x="544" y="1010"/>
                </a:lnTo>
                <a:lnTo>
                  <a:pt x="545" y="1010"/>
                </a:lnTo>
                <a:lnTo>
                  <a:pt x="546" y="1009"/>
                </a:lnTo>
                <a:lnTo>
                  <a:pt x="547" y="1009"/>
                </a:lnTo>
                <a:lnTo>
                  <a:pt x="549" y="1007"/>
                </a:lnTo>
                <a:lnTo>
                  <a:pt x="551" y="1004"/>
                </a:lnTo>
                <a:lnTo>
                  <a:pt x="553" y="1001"/>
                </a:lnTo>
                <a:lnTo>
                  <a:pt x="555" y="1000"/>
                </a:lnTo>
                <a:lnTo>
                  <a:pt x="556" y="997"/>
                </a:lnTo>
                <a:lnTo>
                  <a:pt x="557" y="978"/>
                </a:lnTo>
                <a:lnTo>
                  <a:pt x="557" y="977"/>
                </a:lnTo>
                <a:lnTo>
                  <a:pt x="557" y="974"/>
                </a:lnTo>
                <a:close/>
                <a:moveTo>
                  <a:pt x="550" y="970"/>
                </a:moveTo>
                <a:lnTo>
                  <a:pt x="550" y="970"/>
                </a:lnTo>
                <a:lnTo>
                  <a:pt x="550" y="972"/>
                </a:lnTo>
                <a:lnTo>
                  <a:pt x="550" y="974"/>
                </a:lnTo>
                <a:lnTo>
                  <a:pt x="549" y="978"/>
                </a:lnTo>
                <a:lnTo>
                  <a:pt x="547" y="980"/>
                </a:lnTo>
                <a:lnTo>
                  <a:pt x="546" y="980"/>
                </a:lnTo>
                <a:lnTo>
                  <a:pt x="546" y="981"/>
                </a:lnTo>
                <a:lnTo>
                  <a:pt x="545" y="981"/>
                </a:lnTo>
                <a:lnTo>
                  <a:pt x="544" y="981"/>
                </a:lnTo>
                <a:lnTo>
                  <a:pt x="541" y="981"/>
                </a:lnTo>
                <a:lnTo>
                  <a:pt x="540" y="981"/>
                </a:lnTo>
                <a:lnTo>
                  <a:pt x="538" y="981"/>
                </a:lnTo>
                <a:lnTo>
                  <a:pt x="536" y="981"/>
                </a:lnTo>
                <a:lnTo>
                  <a:pt x="534" y="980"/>
                </a:lnTo>
                <a:lnTo>
                  <a:pt x="530" y="970"/>
                </a:lnTo>
                <a:lnTo>
                  <a:pt x="531" y="968"/>
                </a:lnTo>
                <a:lnTo>
                  <a:pt x="531" y="965"/>
                </a:lnTo>
                <a:lnTo>
                  <a:pt x="533" y="962"/>
                </a:lnTo>
                <a:lnTo>
                  <a:pt x="534" y="959"/>
                </a:lnTo>
                <a:lnTo>
                  <a:pt x="535" y="958"/>
                </a:lnTo>
                <a:lnTo>
                  <a:pt x="536" y="958"/>
                </a:lnTo>
                <a:lnTo>
                  <a:pt x="536" y="957"/>
                </a:lnTo>
                <a:lnTo>
                  <a:pt x="539" y="956"/>
                </a:lnTo>
                <a:lnTo>
                  <a:pt x="541" y="956"/>
                </a:lnTo>
                <a:lnTo>
                  <a:pt x="542" y="956"/>
                </a:lnTo>
                <a:lnTo>
                  <a:pt x="544" y="956"/>
                </a:lnTo>
                <a:lnTo>
                  <a:pt x="545" y="957"/>
                </a:lnTo>
                <a:lnTo>
                  <a:pt x="547" y="959"/>
                </a:lnTo>
                <a:lnTo>
                  <a:pt x="549" y="961"/>
                </a:lnTo>
                <a:lnTo>
                  <a:pt x="549" y="962"/>
                </a:lnTo>
                <a:lnTo>
                  <a:pt x="550" y="965"/>
                </a:lnTo>
                <a:lnTo>
                  <a:pt x="551" y="969"/>
                </a:lnTo>
                <a:lnTo>
                  <a:pt x="550" y="970"/>
                </a:lnTo>
                <a:close/>
                <a:moveTo>
                  <a:pt x="502" y="950"/>
                </a:moveTo>
                <a:lnTo>
                  <a:pt x="506" y="950"/>
                </a:lnTo>
                <a:lnTo>
                  <a:pt x="506" y="1011"/>
                </a:lnTo>
                <a:lnTo>
                  <a:pt x="499" y="1011"/>
                </a:lnTo>
                <a:lnTo>
                  <a:pt x="499" y="963"/>
                </a:lnTo>
                <a:lnTo>
                  <a:pt x="492" y="969"/>
                </a:lnTo>
                <a:lnTo>
                  <a:pt x="491" y="969"/>
                </a:lnTo>
                <a:lnTo>
                  <a:pt x="490" y="969"/>
                </a:lnTo>
                <a:lnTo>
                  <a:pt x="490" y="970"/>
                </a:lnTo>
                <a:lnTo>
                  <a:pt x="488" y="970"/>
                </a:lnTo>
                <a:lnTo>
                  <a:pt x="487" y="973"/>
                </a:lnTo>
                <a:lnTo>
                  <a:pt x="487" y="965"/>
                </a:lnTo>
                <a:lnTo>
                  <a:pt x="488" y="964"/>
                </a:lnTo>
                <a:lnTo>
                  <a:pt x="491" y="962"/>
                </a:lnTo>
                <a:lnTo>
                  <a:pt x="493" y="961"/>
                </a:lnTo>
                <a:lnTo>
                  <a:pt x="496" y="957"/>
                </a:lnTo>
                <a:lnTo>
                  <a:pt x="502" y="950"/>
                </a:lnTo>
                <a:close/>
                <a:moveTo>
                  <a:pt x="44" y="464"/>
                </a:moveTo>
                <a:lnTo>
                  <a:pt x="43" y="459"/>
                </a:lnTo>
                <a:lnTo>
                  <a:pt x="43" y="454"/>
                </a:lnTo>
                <a:lnTo>
                  <a:pt x="58" y="436"/>
                </a:lnTo>
                <a:lnTo>
                  <a:pt x="84" y="434"/>
                </a:lnTo>
                <a:lnTo>
                  <a:pt x="87" y="435"/>
                </a:lnTo>
                <a:lnTo>
                  <a:pt x="91" y="436"/>
                </a:lnTo>
                <a:lnTo>
                  <a:pt x="92" y="436"/>
                </a:lnTo>
                <a:lnTo>
                  <a:pt x="94" y="437"/>
                </a:lnTo>
                <a:lnTo>
                  <a:pt x="97" y="438"/>
                </a:lnTo>
                <a:lnTo>
                  <a:pt x="100" y="441"/>
                </a:lnTo>
                <a:lnTo>
                  <a:pt x="102" y="443"/>
                </a:lnTo>
                <a:lnTo>
                  <a:pt x="105" y="446"/>
                </a:lnTo>
                <a:lnTo>
                  <a:pt x="107" y="450"/>
                </a:lnTo>
                <a:lnTo>
                  <a:pt x="111" y="472"/>
                </a:lnTo>
                <a:lnTo>
                  <a:pt x="111" y="474"/>
                </a:lnTo>
                <a:lnTo>
                  <a:pt x="110" y="475"/>
                </a:lnTo>
                <a:lnTo>
                  <a:pt x="110" y="477"/>
                </a:lnTo>
                <a:lnTo>
                  <a:pt x="108" y="479"/>
                </a:lnTo>
                <a:lnTo>
                  <a:pt x="107" y="480"/>
                </a:lnTo>
                <a:lnTo>
                  <a:pt x="106" y="483"/>
                </a:lnTo>
                <a:lnTo>
                  <a:pt x="102" y="488"/>
                </a:lnTo>
                <a:lnTo>
                  <a:pt x="87" y="491"/>
                </a:lnTo>
                <a:lnTo>
                  <a:pt x="87" y="484"/>
                </a:lnTo>
                <a:lnTo>
                  <a:pt x="89" y="484"/>
                </a:lnTo>
                <a:lnTo>
                  <a:pt x="90" y="484"/>
                </a:lnTo>
                <a:lnTo>
                  <a:pt x="91" y="483"/>
                </a:lnTo>
                <a:lnTo>
                  <a:pt x="94" y="483"/>
                </a:lnTo>
                <a:lnTo>
                  <a:pt x="96" y="481"/>
                </a:lnTo>
                <a:lnTo>
                  <a:pt x="97" y="480"/>
                </a:lnTo>
                <a:lnTo>
                  <a:pt x="98" y="479"/>
                </a:lnTo>
                <a:lnTo>
                  <a:pt x="100" y="478"/>
                </a:lnTo>
                <a:lnTo>
                  <a:pt x="101" y="477"/>
                </a:lnTo>
                <a:lnTo>
                  <a:pt x="102" y="474"/>
                </a:lnTo>
                <a:lnTo>
                  <a:pt x="102" y="473"/>
                </a:lnTo>
                <a:lnTo>
                  <a:pt x="103" y="472"/>
                </a:lnTo>
                <a:lnTo>
                  <a:pt x="103" y="470"/>
                </a:lnTo>
                <a:lnTo>
                  <a:pt x="105" y="468"/>
                </a:lnTo>
                <a:lnTo>
                  <a:pt x="105" y="467"/>
                </a:lnTo>
                <a:lnTo>
                  <a:pt x="105" y="464"/>
                </a:lnTo>
                <a:lnTo>
                  <a:pt x="103" y="462"/>
                </a:lnTo>
                <a:lnTo>
                  <a:pt x="103" y="459"/>
                </a:lnTo>
                <a:lnTo>
                  <a:pt x="102" y="458"/>
                </a:lnTo>
                <a:lnTo>
                  <a:pt x="102" y="456"/>
                </a:lnTo>
                <a:lnTo>
                  <a:pt x="101" y="453"/>
                </a:lnTo>
                <a:lnTo>
                  <a:pt x="82" y="443"/>
                </a:lnTo>
                <a:lnTo>
                  <a:pt x="80" y="442"/>
                </a:lnTo>
                <a:lnTo>
                  <a:pt x="78" y="442"/>
                </a:lnTo>
                <a:lnTo>
                  <a:pt x="75" y="442"/>
                </a:lnTo>
                <a:lnTo>
                  <a:pt x="71" y="442"/>
                </a:lnTo>
                <a:lnTo>
                  <a:pt x="69" y="442"/>
                </a:lnTo>
                <a:lnTo>
                  <a:pt x="66" y="442"/>
                </a:lnTo>
                <a:lnTo>
                  <a:pt x="63" y="442"/>
                </a:lnTo>
                <a:lnTo>
                  <a:pt x="60" y="443"/>
                </a:lnTo>
                <a:lnTo>
                  <a:pt x="50" y="457"/>
                </a:lnTo>
                <a:lnTo>
                  <a:pt x="50" y="461"/>
                </a:lnTo>
                <a:lnTo>
                  <a:pt x="50" y="462"/>
                </a:lnTo>
                <a:lnTo>
                  <a:pt x="50" y="463"/>
                </a:lnTo>
                <a:lnTo>
                  <a:pt x="52" y="466"/>
                </a:lnTo>
                <a:lnTo>
                  <a:pt x="53" y="469"/>
                </a:lnTo>
                <a:lnTo>
                  <a:pt x="54" y="472"/>
                </a:lnTo>
                <a:lnTo>
                  <a:pt x="57" y="474"/>
                </a:lnTo>
                <a:lnTo>
                  <a:pt x="59" y="475"/>
                </a:lnTo>
                <a:lnTo>
                  <a:pt x="62" y="478"/>
                </a:lnTo>
                <a:lnTo>
                  <a:pt x="57" y="485"/>
                </a:lnTo>
                <a:lnTo>
                  <a:pt x="54" y="484"/>
                </a:lnTo>
                <a:lnTo>
                  <a:pt x="53" y="483"/>
                </a:lnTo>
                <a:lnTo>
                  <a:pt x="50" y="479"/>
                </a:lnTo>
                <a:lnTo>
                  <a:pt x="49" y="478"/>
                </a:lnTo>
                <a:lnTo>
                  <a:pt x="48" y="475"/>
                </a:lnTo>
                <a:lnTo>
                  <a:pt x="47" y="474"/>
                </a:lnTo>
                <a:lnTo>
                  <a:pt x="46" y="472"/>
                </a:lnTo>
                <a:lnTo>
                  <a:pt x="44" y="468"/>
                </a:lnTo>
                <a:lnTo>
                  <a:pt x="44" y="466"/>
                </a:lnTo>
                <a:lnTo>
                  <a:pt x="44" y="464"/>
                </a:lnTo>
                <a:close/>
                <a:moveTo>
                  <a:pt x="101" y="556"/>
                </a:moveTo>
                <a:lnTo>
                  <a:pt x="32" y="551"/>
                </a:lnTo>
                <a:lnTo>
                  <a:pt x="32" y="544"/>
                </a:lnTo>
                <a:lnTo>
                  <a:pt x="65" y="547"/>
                </a:lnTo>
                <a:lnTo>
                  <a:pt x="68" y="510"/>
                </a:lnTo>
                <a:lnTo>
                  <a:pt x="34" y="510"/>
                </a:lnTo>
                <a:lnTo>
                  <a:pt x="34" y="501"/>
                </a:lnTo>
                <a:lnTo>
                  <a:pt x="102" y="505"/>
                </a:lnTo>
                <a:lnTo>
                  <a:pt x="102" y="512"/>
                </a:lnTo>
                <a:lnTo>
                  <a:pt x="73" y="512"/>
                </a:lnTo>
                <a:lnTo>
                  <a:pt x="73" y="547"/>
                </a:lnTo>
                <a:lnTo>
                  <a:pt x="102" y="547"/>
                </a:lnTo>
                <a:lnTo>
                  <a:pt x="101" y="556"/>
                </a:lnTo>
                <a:close/>
                <a:moveTo>
                  <a:pt x="106" y="651"/>
                </a:moveTo>
                <a:lnTo>
                  <a:pt x="38" y="657"/>
                </a:lnTo>
                <a:lnTo>
                  <a:pt x="37" y="645"/>
                </a:lnTo>
                <a:lnTo>
                  <a:pt x="76" y="620"/>
                </a:lnTo>
                <a:lnTo>
                  <a:pt x="79" y="619"/>
                </a:lnTo>
                <a:lnTo>
                  <a:pt x="80" y="619"/>
                </a:lnTo>
                <a:lnTo>
                  <a:pt x="85" y="615"/>
                </a:lnTo>
                <a:lnTo>
                  <a:pt x="87" y="614"/>
                </a:lnTo>
                <a:lnTo>
                  <a:pt x="90" y="613"/>
                </a:lnTo>
                <a:lnTo>
                  <a:pt x="92" y="610"/>
                </a:lnTo>
                <a:lnTo>
                  <a:pt x="95" y="609"/>
                </a:lnTo>
                <a:lnTo>
                  <a:pt x="95" y="607"/>
                </a:lnTo>
                <a:lnTo>
                  <a:pt x="92" y="608"/>
                </a:lnTo>
                <a:lnTo>
                  <a:pt x="89" y="609"/>
                </a:lnTo>
                <a:lnTo>
                  <a:pt x="86" y="609"/>
                </a:lnTo>
                <a:lnTo>
                  <a:pt x="84" y="609"/>
                </a:lnTo>
                <a:lnTo>
                  <a:pt x="73" y="609"/>
                </a:lnTo>
                <a:lnTo>
                  <a:pt x="34" y="613"/>
                </a:lnTo>
                <a:lnTo>
                  <a:pt x="32" y="606"/>
                </a:lnTo>
                <a:lnTo>
                  <a:pt x="102" y="599"/>
                </a:lnTo>
                <a:lnTo>
                  <a:pt x="102" y="613"/>
                </a:lnTo>
                <a:lnTo>
                  <a:pt x="65" y="636"/>
                </a:lnTo>
                <a:lnTo>
                  <a:pt x="63" y="637"/>
                </a:lnTo>
                <a:lnTo>
                  <a:pt x="60" y="639"/>
                </a:lnTo>
                <a:lnTo>
                  <a:pt x="57" y="640"/>
                </a:lnTo>
                <a:lnTo>
                  <a:pt x="55" y="641"/>
                </a:lnTo>
                <a:lnTo>
                  <a:pt x="54" y="641"/>
                </a:lnTo>
                <a:lnTo>
                  <a:pt x="53" y="644"/>
                </a:lnTo>
                <a:lnTo>
                  <a:pt x="50" y="645"/>
                </a:lnTo>
                <a:lnTo>
                  <a:pt x="48" y="646"/>
                </a:lnTo>
                <a:lnTo>
                  <a:pt x="47" y="647"/>
                </a:lnTo>
                <a:lnTo>
                  <a:pt x="46" y="647"/>
                </a:lnTo>
                <a:lnTo>
                  <a:pt x="46" y="650"/>
                </a:lnTo>
                <a:lnTo>
                  <a:pt x="52" y="649"/>
                </a:lnTo>
                <a:lnTo>
                  <a:pt x="58" y="647"/>
                </a:lnTo>
                <a:lnTo>
                  <a:pt x="64" y="647"/>
                </a:lnTo>
                <a:lnTo>
                  <a:pt x="69" y="647"/>
                </a:lnTo>
                <a:lnTo>
                  <a:pt x="103" y="644"/>
                </a:lnTo>
                <a:lnTo>
                  <a:pt x="106" y="651"/>
                </a:lnTo>
                <a:close/>
                <a:moveTo>
                  <a:pt x="111" y="679"/>
                </a:moveTo>
                <a:lnTo>
                  <a:pt x="41" y="674"/>
                </a:lnTo>
                <a:lnTo>
                  <a:pt x="42" y="682"/>
                </a:lnTo>
                <a:lnTo>
                  <a:pt x="65" y="683"/>
                </a:lnTo>
                <a:lnTo>
                  <a:pt x="71" y="709"/>
                </a:lnTo>
                <a:lnTo>
                  <a:pt x="50" y="720"/>
                </a:lnTo>
                <a:lnTo>
                  <a:pt x="53" y="727"/>
                </a:lnTo>
                <a:lnTo>
                  <a:pt x="114" y="689"/>
                </a:lnTo>
                <a:lnTo>
                  <a:pt x="111" y="679"/>
                </a:lnTo>
                <a:close/>
                <a:moveTo>
                  <a:pt x="107" y="687"/>
                </a:moveTo>
                <a:lnTo>
                  <a:pt x="106" y="688"/>
                </a:lnTo>
                <a:lnTo>
                  <a:pt x="103" y="688"/>
                </a:lnTo>
                <a:lnTo>
                  <a:pt x="100" y="690"/>
                </a:lnTo>
                <a:lnTo>
                  <a:pt x="96" y="692"/>
                </a:lnTo>
                <a:lnTo>
                  <a:pt x="94" y="693"/>
                </a:lnTo>
                <a:lnTo>
                  <a:pt x="91" y="695"/>
                </a:lnTo>
                <a:lnTo>
                  <a:pt x="76" y="705"/>
                </a:lnTo>
                <a:lnTo>
                  <a:pt x="71" y="683"/>
                </a:lnTo>
                <a:lnTo>
                  <a:pt x="107" y="685"/>
                </a:lnTo>
                <a:lnTo>
                  <a:pt x="107" y="687"/>
                </a:lnTo>
                <a:close/>
                <a:moveTo>
                  <a:pt x="101" y="582"/>
                </a:moveTo>
                <a:lnTo>
                  <a:pt x="32" y="585"/>
                </a:lnTo>
                <a:lnTo>
                  <a:pt x="32" y="575"/>
                </a:lnTo>
                <a:lnTo>
                  <a:pt x="101" y="574"/>
                </a:lnTo>
                <a:lnTo>
                  <a:pt x="101" y="582"/>
                </a:lnTo>
                <a:close/>
                <a:moveTo>
                  <a:pt x="129" y="844"/>
                </a:moveTo>
                <a:lnTo>
                  <a:pt x="110" y="848"/>
                </a:lnTo>
                <a:lnTo>
                  <a:pt x="96" y="834"/>
                </a:lnTo>
                <a:lnTo>
                  <a:pt x="92" y="812"/>
                </a:lnTo>
                <a:lnTo>
                  <a:pt x="103" y="800"/>
                </a:lnTo>
                <a:lnTo>
                  <a:pt x="144" y="775"/>
                </a:lnTo>
                <a:lnTo>
                  <a:pt x="148" y="782"/>
                </a:lnTo>
                <a:lnTo>
                  <a:pt x="110" y="806"/>
                </a:lnTo>
                <a:lnTo>
                  <a:pt x="106" y="808"/>
                </a:lnTo>
                <a:lnTo>
                  <a:pt x="103" y="811"/>
                </a:lnTo>
                <a:lnTo>
                  <a:pt x="101" y="814"/>
                </a:lnTo>
                <a:lnTo>
                  <a:pt x="100" y="817"/>
                </a:lnTo>
                <a:lnTo>
                  <a:pt x="100" y="821"/>
                </a:lnTo>
                <a:lnTo>
                  <a:pt x="100" y="823"/>
                </a:lnTo>
                <a:lnTo>
                  <a:pt x="101" y="827"/>
                </a:lnTo>
                <a:lnTo>
                  <a:pt x="102" y="830"/>
                </a:lnTo>
                <a:lnTo>
                  <a:pt x="103" y="832"/>
                </a:lnTo>
                <a:lnTo>
                  <a:pt x="105" y="834"/>
                </a:lnTo>
                <a:lnTo>
                  <a:pt x="105" y="835"/>
                </a:lnTo>
                <a:lnTo>
                  <a:pt x="106" y="836"/>
                </a:lnTo>
                <a:lnTo>
                  <a:pt x="107" y="838"/>
                </a:lnTo>
                <a:lnTo>
                  <a:pt x="108" y="839"/>
                </a:lnTo>
                <a:lnTo>
                  <a:pt x="110" y="839"/>
                </a:lnTo>
                <a:lnTo>
                  <a:pt x="112" y="840"/>
                </a:lnTo>
                <a:lnTo>
                  <a:pt x="113" y="840"/>
                </a:lnTo>
                <a:lnTo>
                  <a:pt x="114" y="840"/>
                </a:lnTo>
                <a:lnTo>
                  <a:pt x="116" y="840"/>
                </a:lnTo>
                <a:lnTo>
                  <a:pt x="118" y="839"/>
                </a:lnTo>
                <a:lnTo>
                  <a:pt x="119" y="839"/>
                </a:lnTo>
                <a:lnTo>
                  <a:pt x="122" y="838"/>
                </a:lnTo>
                <a:lnTo>
                  <a:pt x="123" y="836"/>
                </a:lnTo>
                <a:lnTo>
                  <a:pt x="125" y="835"/>
                </a:lnTo>
                <a:lnTo>
                  <a:pt x="164" y="812"/>
                </a:lnTo>
                <a:lnTo>
                  <a:pt x="167" y="821"/>
                </a:lnTo>
                <a:lnTo>
                  <a:pt x="129" y="844"/>
                </a:lnTo>
                <a:close/>
                <a:moveTo>
                  <a:pt x="201" y="873"/>
                </a:moveTo>
                <a:lnTo>
                  <a:pt x="148" y="918"/>
                </a:lnTo>
                <a:lnTo>
                  <a:pt x="143" y="910"/>
                </a:lnTo>
                <a:lnTo>
                  <a:pt x="170" y="845"/>
                </a:lnTo>
                <a:lnTo>
                  <a:pt x="170" y="844"/>
                </a:lnTo>
                <a:lnTo>
                  <a:pt x="167" y="845"/>
                </a:lnTo>
                <a:lnTo>
                  <a:pt x="165" y="848"/>
                </a:lnTo>
                <a:lnTo>
                  <a:pt x="160" y="851"/>
                </a:lnTo>
                <a:lnTo>
                  <a:pt x="153" y="859"/>
                </a:lnTo>
                <a:lnTo>
                  <a:pt x="122" y="883"/>
                </a:lnTo>
                <a:lnTo>
                  <a:pt x="117" y="877"/>
                </a:lnTo>
                <a:lnTo>
                  <a:pt x="170" y="834"/>
                </a:lnTo>
                <a:lnTo>
                  <a:pt x="178" y="844"/>
                </a:lnTo>
                <a:lnTo>
                  <a:pt x="155" y="897"/>
                </a:lnTo>
                <a:lnTo>
                  <a:pt x="149" y="907"/>
                </a:lnTo>
                <a:lnTo>
                  <a:pt x="151" y="907"/>
                </a:lnTo>
                <a:lnTo>
                  <a:pt x="155" y="902"/>
                </a:lnTo>
                <a:lnTo>
                  <a:pt x="156" y="902"/>
                </a:lnTo>
                <a:lnTo>
                  <a:pt x="157" y="900"/>
                </a:lnTo>
                <a:lnTo>
                  <a:pt x="160" y="898"/>
                </a:lnTo>
                <a:lnTo>
                  <a:pt x="164" y="894"/>
                </a:lnTo>
                <a:lnTo>
                  <a:pt x="167" y="891"/>
                </a:lnTo>
                <a:lnTo>
                  <a:pt x="197" y="868"/>
                </a:lnTo>
                <a:lnTo>
                  <a:pt x="201" y="873"/>
                </a:lnTo>
                <a:close/>
                <a:moveTo>
                  <a:pt x="219" y="893"/>
                </a:moveTo>
                <a:lnTo>
                  <a:pt x="167" y="941"/>
                </a:lnTo>
                <a:lnTo>
                  <a:pt x="162" y="935"/>
                </a:lnTo>
                <a:lnTo>
                  <a:pt x="213" y="886"/>
                </a:lnTo>
                <a:lnTo>
                  <a:pt x="219" y="893"/>
                </a:lnTo>
                <a:close/>
                <a:moveTo>
                  <a:pt x="4445" y="988"/>
                </a:moveTo>
                <a:lnTo>
                  <a:pt x="4445" y="989"/>
                </a:lnTo>
                <a:lnTo>
                  <a:pt x="4445" y="990"/>
                </a:lnTo>
                <a:lnTo>
                  <a:pt x="4445" y="991"/>
                </a:lnTo>
                <a:lnTo>
                  <a:pt x="4444" y="995"/>
                </a:lnTo>
                <a:lnTo>
                  <a:pt x="4444" y="996"/>
                </a:lnTo>
                <a:lnTo>
                  <a:pt x="4442" y="999"/>
                </a:lnTo>
                <a:lnTo>
                  <a:pt x="4442" y="1000"/>
                </a:lnTo>
                <a:lnTo>
                  <a:pt x="4441" y="1002"/>
                </a:lnTo>
                <a:lnTo>
                  <a:pt x="4441" y="1004"/>
                </a:lnTo>
                <a:lnTo>
                  <a:pt x="4440" y="1005"/>
                </a:lnTo>
                <a:lnTo>
                  <a:pt x="4439" y="1006"/>
                </a:lnTo>
                <a:lnTo>
                  <a:pt x="4439" y="1007"/>
                </a:lnTo>
                <a:lnTo>
                  <a:pt x="4437" y="1009"/>
                </a:lnTo>
                <a:lnTo>
                  <a:pt x="4436" y="1010"/>
                </a:lnTo>
                <a:lnTo>
                  <a:pt x="4436" y="1011"/>
                </a:lnTo>
                <a:lnTo>
                  <a:pt x="4435" y="1011"/>
                </a:lnTo>
                <a:lnTo>
                  <a:pt x="4432" y="1013"/>
                </a:lnTo>
                <a:lnTo>
                  <a:pt x="4431" y="1015"/>
                </a:lnTo>
                <a:lnTo>
                  <a:pt x="4430" y="1016"/>
                </a:lnTo>
                <a:lnTo>
                  <a:pt x="4426" y="1018"/>
                </a:lnTo>
                <a:lnTo>
                  <a:pt x="4424" y="1018"/>
                </a:lnTo>
                <a:lnTo>
                  <a:pt x="4423" y="1020"/>
                </a:lnTo>
                <a:lnTo>
                  <a:pt x="4420" y="1021"/>
                </a:lnTo>
                <a:lnTo>
                  <a:pt x="4419" y="1022"/>
                </a:lnTo>
                <a:lnTo>
                  <a:pt x="4415" y="1023"/>
                </a:lnTo>
                <a:lnTo>
                  <a:pt x="4413" y="1023"/>
                </a:lnTo>
                <a:lnTo>
                  <a:pt x="4410" y="1023"/>
                </a:lnTo>
                <a:lnTo>
                  <a:pt x="4408" y="1024"/>
                </a:lnTo>
                <a:lnTo>
                  <a:pt x="4405" y="1024"/>
                </a:lnTo>
                <a:lnTo>
                  <a:pt x="4401" y="1024"/>
                </a:lnTo>
                <a:lnTo>
                  <a:pt x="4394" y="1024"/>
                </a:lnTo>
                <a:lnTo>
                  <a:pt x="4389" y="1023"/>
                </a:lnTo>
                <a:lnTo>
                  <a:pt x="4386" y="1023"/>
                </a:lnTo>
                <a:lnTo>
                  <a:pt x="4383" y="1022"/>
                </a:lnTo>
                <a:lnTo>
                  <a:pt x="4378" y="1021"/>
                </a:lnTo>
                <a:lnTo>
                  <a:pt x="4376" y="1021"/>
                </a:lnTo>
                <a:lnTo>
                  <a:pt x="4375" y="1020"/>
                </a:lnTo>
                <a:lnTo>
                  <a:pt x="4370" y="1017"/>
                </a:lnTo>
                <a:lnTo>
                  <a:pt x="4366" y="1015"/>
                </a:lnTo>
                <a:lnTo>
                  <a:pt x="4364" y="1012"/>
                </a:lnTo>
                <a:lnTo>
                  <a:pt x="4360" y="1010"/>
                </a:lnTo>
                <a:lnTo>
                  <a:pt x="4359" y="1009"/>
                </a:lnTo>
                <a:lnTo>
                  <a:pt x="4357" y="1006"/>
                </a:lnTo>
                <a:lnTo>
                  <a:pt x="4356" y="1004"/>
                </a:lnTo>
                <a:lnTo>
                  <a:pt x="4355" y="1001"/>
                </a:lnTo>
                <a:lnTo>
                  <a:pt x="4354" y="1000"/>
                </a:lnTo>
                <a:lnTo>
                  <a:pt x="4353" y="995"/>
                </a:lnTo>
                <a:lnTo>
                  <a:pt x="4351" y="994"/>
                </a:lnTo>
                <a:lnTo>
                  <a:pt x="4351" y="991"/>
                </a:lnTo>
                <a:lnTo>
                  <a:pt x="4350" y="988"/>
                </a:lnTo>
                <a:lnTo>
                  <a:pt x="4350" y="983"/>
                </a:lnTo>
                <a:lnTo>
                  <a:pt x="4366" y="983"/>
                </a:lnTo>
                <a:lnTo>
                  <a:pt x="4366" y="986"/>
                </a:lnTo>
                <a:lnTo>
                  <a:pt x="4367" y="989"/>
                </a:lnTo>
                <a:lnTo>
                  <a:pt x="4367" y="993"/>
                </a:lnTo>
                <a:lnTo>
                  <a:pt x="4370" y="995"/>
                </a:lnTo>
                <a:lnTo>
                  <a:pt x="4371" y="997"/>
                </a:lnTo>
                <a:lnTo>
                  <a:pt x="4372" y="1000"/>
                </a:lnTo>
                <a:lnTo>
                  <a:pt x="4375" y="1001"/>
                </a:lnTo>
                <a:lnTo>
                  <a:pt x="4377" y="1004"/>
                </a:lnTo>
                <a:lnTo>
                  <a:pt x="4378" y="1005"/>
                </a:lnTo>
                <a:lnTo>
                  <a:pt x="4382" y="1006"/>
                </a:lnTo>
                <a:lnTo>
                  <a:pt x="4385" y="1007"/>
                </a:lnTo>
                <a:lnTo>
                  <a:pt x="4387" y="1009"/>
                </a:lnTo>
                <a:lnTo>
                  <a:pt x="4391" y="1009"/>
                </a:lnTo>
                <a:lnTo>
                  <a:pt x="4394" y="1010"/>
                </a:lnTo>
                <a:lnTo>
                  <a:pt x="4397" y="1010"/>
                </a:lnTo>
                <a:lnTo>
                  <a:pt x="4401" y="1010"/>
                </a:lnTo>
                <a:lnTo>
                  <a:pt x="4403" y="1010"/>
                </a:lnTo>
                <a:lnTo>
                  <a:pt x="4407" y="1010"/>
                </a:lnTo>
                <a:lnTo>
                  <a:pt x="4408" y="1009"/>
                </a:lnTo>
                <a:lnTo>
                  <a:pt x="4409" y="1009"/>
                </a:lnTo>
                <a:lnTo>
                  <a:pt x="4413" y="1009"/>
                </a:lnTo>
                <a:lnTo>
                  <a:pt x="4413" y="1007"/>
                </a:lnTo>
                <a:lnTo>
                  <a:pt x="4414" y="1007"/>
                </a:lnTo>
                <a:lnTo>
                  <a:pt x="4415" y="1007"/>
                </a:lnTo>
                <a:lnTo>
                  <a:pt x="4416" y="1006"/>
                </a:lnTo>
                <a:lnTo>
                  <a:pt x="4419" y="1005"/>
                </a:lnTo>
                <a:lnTo>
                  <a:pt x="4420" y="1005"/>
                </a:lnTo>
                <a:lnTo>
                  <a:pt x="4421" y="1004"/>
                </a:lnTo>
                <a:lnTo>
                  <a:pt x="4423" y="1002"/>
                </a:lnTo>
                <a:lnTo>
                  <a:pt x="4425" y="1001"/>
                </a:lnTo>
                <a:lnTo>
                  <a:pt x="4426" y="999"/>
                </a:lnTo>
                <a:lnTo>
                  <a:pt x="4428" y="997"/>
                </a:lnTo>
                <a:lnTo>
                  <a:pt x="4429" y="995"/>
                </a:lnTo>
                <a:lnTo>
                  <a:pt x="4429" y="994"/>
                </a:lnTo>
                <a:lnTo>
                  <a:pt x="4429" y="993"/>
                </a:lnTo>
                <a:lnTo>
                  <a:pt x="4429" y="991"/>
                </a:lnTo>
                <a:lnTo>
                  <a:pt x="4429" y="990"/>
                </a:lnTo>
                <a:lnTo>
                  <a:pt x="4430" y="989"/>
                </a:lnTo>
                <a:lnTo>
                  <a:pt x="4429" y="986"/>
                </a:lnTo>
                <a:lnTo>
                  <a:pt x="4429" y="984"/>
                </a:lnTo>
                <a:lnTo>
                  <a:pt x="4429" y="981"/>
                </a:lnTo>
                <a:lnTo>
                  <a:pt x="4428" y="980"/>
                </a:lnTo>
                <a:lnTo>
                  <a:pt x="4426" y="978"/>
                </a:lnTo>
                <a:lnTo>
                  <a:pt x="4425" y="977"/>
                </a:lnTo>
                <a:lnTo>
                  <a:pt x="4423" y="975"/>
                </a:lnTo>
                <a:lnTo>
                  <a:pt x="4421" y="974"/>
                </a:lnTo>
                <a:lnTo>
                  <a:pt x="4419" y="973"/>
                </a:lnTo>
                <a:lnTo>
                  <a:pt x="4416" y="972"/>
                </a:lnTo>
                <a:lnTo>
                  <a:pt x="4413" y="970"/>
                </a:lnTo>
                <a:lnTo>
                  <a:pt x="4410" y="969"/>
                </a:lnTo>
                <a:lnTo>
                  <a:pt x="4408" y="968"/>
                </a:lnTo>
                <a:lnTo>
                  <a:pt x="4405" y="968"/>
                </a:lnTo>
                <a:lnTo>
                  <a:pt x="4402" y="967"/>
                </a:lnTo>
                <a:lnTo>
                  <a:pt x="4401" y="967"/>
                </a:lnTo>
                <a:lnTo>
                  <a:pt x="4399" y="967"/>
                </a:lnTo>
                <a:lnTo>
                  <a:pt x="4397" y="965"/>
                </a:lnTo>
                <a:lnTo>
                  <a:pt x="4392" y="964"/>
                </a:lnTo>
                <a:lnTo>
                  <a:pt x="4387" y="963"/>
                </a:lnTo>
                <a:lnTo>
                  <a:pt x="4385" y="963"/>
                </a:lnTo>
                <a:lnTo>
                  <a:pt x="4383" y="962"/>
                </a:lnTo>
                <a:lnTo>
                  <a:pt x="4381" y="962"/>
                </a:lnTo>
                <a:lnTo>
                  <a:pt x="4378" y="961"/>
                </a:lnTo>
                <a:lnTo>
                  <a:pt x="4375" y="959"/>
                </a:lnTo>
                <a:lnTo>
                  <a:pt x="4371" y="958"/>
                </a:lnTo>
                <a:lnTo>
                  <a:pt x="4370" y="957"/>
                </a:lnTo>
                <a:lnTo>
                  <a:pt x="4369" y="956"/>
                </a:lnTo>
                <a:lnTo>
                  <a:pt x="4366" y="954"/>
                </a:lnTo>
                <a:lnTo>
                  <a:pt x="4364" y="952"/>
                </a:lnTo>
                <a:lnTo>
                  <a:pt x="4361" y="950"/>
                </a:lnTo>
                <a:lnTo>
                  <a:pt x="4360" y="948"/>
                </a:lnTo>
                <a:lnTo>
                  <a:pt x="4357" y="946"/>
                </a:lnTo>
                <a:lnTo>
                  <a:pt x="4356" y="943"/>
                </a:lnTo>
                <a:lnTo>
                  <a:pt x="4356" y="940"/>
                </a:lnTo>
                <a:lnTo>
                  <a:pt x="4355" y="937"/>
                </a:lnTo>
                <a:lnTo>
                  <a:pt x="4355" y="934"/>
                </a:lnTo>
                <a:lnTo>
                  <a:pt x="4355" y="931"/>
                </a:lnTo>
                <a:lnTo>
                  <a:pt x="4355" y="927"/>
                </a:lnTo>
                <a:lnTo>
                  <a:pt x="4355" y="924"/>
                </a:lnTo>
                <a:lnTo>
                  <a:pt x="4356" y="920"/>
                </a:lnTo>
                <a:lnTo>
                  <a:pt x="4357" y="918"/>
                </a:lnTo>
                <a:lnTo>
                  <a:pt x="4359" y="914"/>
                </a:lnTo>
                <a:lnTo>
                  <a:pt x="4361" y="911"/>
                </a:lnTo>
                <a:lnTo>
                  <a:pt x="4364" y="909"/>
                </a:lnTo>
                <a:lnTo>
                  <a:pt x="4366" y="907"/>
                </a:lnTo>
                <a:lnTo>
                  <a:pt x="4369" y="904"/>
                </a:lnTo>
                <a:lnTo>
                  <a:pt x="4372" y="902"/>
                </a:lnTo>
                <a:lnTo>
                  <a:pt x="4376" y="900"/>
                </a:lnTo>
                <a:lnTo>
                  <a:pt x="4380" y="899"/>
                </a:lnTo>
                <a:lnTo>
                  <a:pt x="4383" y="898"/>
                </a:lnTo>
                <a:lnTo>
                  <a:pt x="4388" y="897"/>
                </a:lnTo>
                <a:lnTo>
                  <a:pt x="4392" y="897"/>
                </a:lnTo>
                <a:lnTo>
                  <a:pt x="4397" y="897"/>
                </a:lnTo>
                <a:lnTo>
                  <a:pt x="4402" y="897"/>
                </a:lnTo>
                <a:lnTo>
                  <a:pt x="4404" y="897"/>
                </a:lnTo>
                <a:lnTo>
                  <a:pt x="4405" y="897"/>
                </a:lnTo>
                <a:lnTo>
                  <a:pt x="4410" y="898"/>
                </a:lnTo>
                <a:lnTo>
                  <a:pt x="4415" y="899"/>
                </a:lnTo>
                <a:lnTo>
                  <a:pt x="4419" y="900"/>
                </a:lnTo>
                <a:lnTo>
                  <a:pt x="4423" y="902"/>
                </a:lnTo>
                <a:lnTo>
                  <a:pt x="4425" y="904"/>
                </a:lnTo>
                <a:lnTo>
                  <a:pt x="4428" y="905"/>
                </a:lnTo>
                <a:lnTo>
                  <a:pt x="4429" y="907"/>
                </a:lnTo>
                <a:lnTo>
                  <a:pt x="4431" y="909"/>
                </a:lnTo>
                <a:lnTo>
                  <a:pt x="4432" y="910"/>
                </a:lnTo>
                <a:lnTo>
                  <a:pt x="4434" y="911"/>
                </a:lnTo>
                <a:lnTo>
                  <a:pt x="4436" y="914"/>
                </a:lnTo>
                <a:lnTo>
                  <a:pt x="4437" y="916"/>
                </a:lnTo>
                <a:lnTo>
                  <a:pt x="4439" y="918"/>
                </a:lnTo>
                <a:lnTo>
                  <a:pt x="4440" y="921"/>
                </a:lnTo>
                <a:lnTo>
                  <a:pt x="4441" y="925"/>
                </a:lnTo>
                <a:lnTo>
                  <a:pt x="4441" y="930"/>
                </a:lnTo>
                <a:lnTo>
                  <a:pt x="4442" y="934"/>
                </a:lnTo>
                <a:lnTo>
                  <a:pt x="4426" y="934"/>
                </a:lnTo>
                <a:lnTo>
                  <a:pt x="4426" y="931"/>
                </a:lnTo>
                <a:lnTo>
                  <a:pt x="4425" y="929"/>
                </a:lnTo>
                <a:lnTo>
                  <a:pt x="4425" y="926"/>
                </a:lnTo>
                <a:lnTo>
                  <a:pt x="4424" y="924"/>
                </a:lnTo>
                <a:lnTo>
                  <a:pt x="4423" y="921"/>
                </a:lnTo>
                <a:lnTo>
                  <a:pt x="4421" y="920"/>
                </a:lnTo>
                <a:lnTo>
                  <a:pt x="4420" y="919"/>
                </a:lnTo>
                <a:lnTo>
                  <a:pt x="4418" y="916"/>
                </a:lnTo>
                <a:lnTo>
                  <a:pt x="4416" y="915"/>
                </a:lnTo>
                <a:lnTo>
                  <a:pt x="4414" y="914"/>
                </a:lnTo>
                <a:lnTo>
                  <a:pt x="4412" y="914"/>
                </a:lnTo>
                <a:lnTo>
                  <a:pt x="4409" y="913"/>
                </a:lnTo>
                <a:lnTo>
                  <a:pt x="4407" y="913"/>
                </a:lnTo>
                <a:lnTo>
                  <a:pt x="4404" y="911"/>
                </a:lnTo>
                <a:lnTo>
                  <a:pt x="4401" y="911"/>
                </a:lnTo>
                <a:lnTo>
                  <a:pt x="4397" y="911"/>
                </a:lnTo>
                <a:lnTo>
                  <a:pt x="4394" y="911"/>
                </a:lnTo>
                <a:lnTo>
                  <a:pt x="4391" y="911"/>
                </a:lnTo>
                <a:lnTo>
                  <a:pt x="4388" y="911"/>
                </a:lnTo>
                <a:lnTo>
                  <a:pt x="4386" y="913"/>
                </a:lnTo>
                <a:lnTo>
                  <a:pt x="4383" y="913"/>
                </a:lnTo>
                <a:lnTo>
                  <a:pt x="4381" y="914"/>
                </a:lnTo>
                <a:lnTo>
                  <a:pt x="4378" y="915"/>
                </a:lnTo>
                <a:lnTo>
                  <a:pt x="4377" y="916"/>
                </a:lnTo>
                <a:lnTo>
                  <a:pt x="4373" y="919"/>
                </a:lnTo>
                <a:lnTo>
                  <a:pt x="4372" y="920"/>
                </a:lnTo>
                <a:lnTo>
                  <a:pt x="4371" y="922"/>
                </a:lnTo>
                <a:lnTo>
                  <a:pt x="4370" y="926"/>
                </a:lnTo>
                <a:lnTo>
                  <a:pt x="4370" y="930"/>
                </a:lnTo>
                <a:lnTo>
                  <a:pt x="4370" y="932"/>
                </a:lnTo>
                <a:lnTo>
                  <a:pt x="4370" y="934"/>
                </a:lnTo>
                <a:lnTo>
                  <a:pt x="4371" y="935"/>
                </a:lnTo>
                <a:lnTo>
                  <a:pt x="4371" y="937"/>
                </a:lnTo>
                <a:lnTo>
                  <a:pt x="4372" y="938"/>
                </a:lnTo>
                <a:lnTo>
                  <a:pt x="4372" y="940"/>
                </a:lnTo>
                <a:lnTo>
                  <a:pt x="4373" y="941"/>
                </a:lnTo>
                <a:lnTo>
                  <a:pt x="4376" y="942"/>
                </a:lnTo>
                <a:lnTo>
                  <a:pt x="4377" y="942"/>
                </a:lnTo>
                <a:lnTo>
                  <a:pt x="4380" y="943"/>
                </a:lnTo>
                <a:lnTo>
                  <a:pt x="4381" y="945"/>
                </a:lnTo>
                <a:lnTo>
                  <a:pt x="4383" y="946"/>
                </a:lnTo>
                <a:lnTo>
                  <a:pt x="4387" y="947"/>
                </a:lnTo>
                <a:lnTo>
                  <a:pt x="4389" y="947"/>
                </a:lnTo>
                <a:lnTo>
                  <a:pt x="4393" y="948"/>
                </a:lnTo>
                <a:lnTo>
                  <a:pt x="4397" y="950"/>
                </a:lnTo>
                <a:lnTo>
                  <a:pt x="4401" y="950"/>
                </a:lnTo>
                <a:lnTo>
                  <a:pt x="4404" y="951"/>
                </a:lnTo>
                <a:lnTo>
                  <a:pt x="4412" y="953"/>
                </a:lnTo>
                <a:lnTo>
                  <a:pt x="4416" y="954"/>
                </a:lnTo>
                <a:lnTo>
                  <a:pt x="4420" y="956"/>
                </a:lnTo>
                <a:lnTo>
                  <a:pt x="4423" y="956"/>
                </a:lnTo>
                <a:lnTo>
                  <a:pt x="4424" y="957"/>
                </a:lnTo>
                <a:lnTo>
                  <a:pt x="4426" y="958"/>
                </a:lnTo>
                <a:lnTo>
                  <a:pt x="4431" y="961"/>
                </a:lnTo>
                <a:lnTo>
                  <a:pt x="4432" y="962"/>
                </a:lnTo>
                <a:lnTo>
                  <a:pt x="4435" y="963"/>
                </a:lnTo>
                <a:lnTo>
                  <a:pt x="4436" y="965"/>
                </a:lnTo>
                <a:lnTo>
                  <a:pt x="4437" y="968"/>
                </a:lnTo>
                <a:lnTo>
                  <a:pt x="4440" y="969"/>
                </a:lnTo>
                <a:lnTo>
                  <a:pt x="4441" y="972"/>
                </a:lnTo>
                <a:lnTo>
                  <a:pt x="4442" y="974"/>
                </a:lnTo>
                <a:lnTo>
                  <a:pt x="4444" y="977"/>
                </a:lnTo>
                <a:lnTo>
                  <a:pt x="4444" y="979"/>
                </a:lnTo>
                <a:lnTo>
                  <a:pt x="4445" y="981"/>
                </a:lnTo>
                <a:lnTo>
                  <a:pt x="4445" y="984"/>
                </a:lnTo>
                <a:lnTo>
                  <a:pt x="4445" y="988"/>
                </a:lnTo>
                <a:close/>
                <a:moveTo>
                  <a:pt x="4274" y="1007"/>
                </a:moveTo>
                <a:lnTo>
                  <a:pt x="4346" y="1007"/>
                </a:lnTo>
                <a:lnTo>
                  <a:pt x="4346" y="1022"/>
                </a:lnTo>
                <a:lnTo>
                  <a:pt x="4259" y="1022"/>
                </a:lnTo>
                <a:lnTo>
                  <a:pt x="4259" y="899"/>
                </a:lnTo>
                <a:lnTo>
                  <a:pt x="4344" y="899"/>
                </a:lnTo>
                <a:lnTo>
                  <a:pt x="4344" y="913"/>
                </a:lnTo>
                <a:lnTo>
                  <a:pt x="4274" y="913"/>
                </a:lnTo>
                <a:lnTo>
                  <a:pt x="4274" y="951"/>
                </a:lnTo>
                <a:lnTo>
                  <a:pt x="4340" y="951"/>
                </a:lnTo>
                <a:lnTo>
                  <a:pt x="4340" y="965"/>
                </a:lnTo>
                <a:lnTo>
                  <a:pt x="4274" y="965"/>
                </a:lnTo>
                <a:lnTo>
                  <a:pt x="4274" y="1007"/>
                </a:lnTo>
                <a:close/>
                <a:moveTo>
                  <a:pt x="4150" y="954"/>
                </a:moveTo>
                <a:lnTo>
                  <a:pt x="4150" y="961"/>
                </a:lnTo>
                <a:lnTo>
                  <a:pt x="4150" y="965"/>
                </a:lnTo>
                <a:lnTo>
                  <a:pt x="4150" y="972"/>
                </a:lnTo>
                <a:lnTo>
                  <a:pt x="4151" y="974"/>
                </a:lnTo>
                <a:lnTo>
                  <a:pt x="4151" y="977"/>
                </a:lnTo>
                <a:lnTo>
                  <a:pt x="4152" y="981"/>
                </a:lnTo>
                <a:lnTo>
                  <a:pt x="4153" y="986"/>
                </a:lnTo>
                <a:lnTo>
                  <a:pt x="4156" y="990"/>
                </a:lnTo>
                <a:lnTo>
                  <a:pt x="4158" y="994"/>
                </a:lnTo>
                <a:lnTo>
                  <a:pt x="4158" y="995"/>
                </a:lnTo>
                <a:lnTo>
                  <a:pt x="4161" y="997"/>
                </a:lnTo>
                <a:lnTo>
                  <a:pt x="4163" y="1000"/>
                </a:lnTo>
                <a:lnTo>
                  <a:pt x="4166" y="1004"/>
                </a:lnTo>
                <a:lnTo>
                  <a:pt x="4169" y="1005"/>
                </a:lnTo>
                <a:lnTo>
                  <a:pt x="4172" y="1007"/>
                </a:lnTo>
                <a:lnTo>
                  <a:pt x="4175" y="1009"/>
                </a:lnTo>
                <a:lnTo>
                  <a:pt x="4180" y="1010"/>
                </a:lnTo>
                <a:lnTo>
                  <a:pt x="4184" y="1010"/>
                </a:lnTo>
                <a:lnTo>
                  <a:pt x="4188" y="1011"/>
                </a:lnTo>
                <a:lnTo>
                  <a:pt x="4189" y="1011"/>
                </a:lnTo>
                <a:lnTo>
                  <a:pt x="4190" y="1011"/>
                </a:lnTo>
                <a:lnTo>
                  <a:pt x="4191" y="1011"/>
                </a:lnTo>
                <a:lnTo>
                  <a:pt x="4193" y="1010"/>
                </a:lnTo>
                <a:lnTo>
                  <a:pt x="4195" y="1010"/>
                </a:lnTo>
                <a:lnTo>
                  <a:pt x="4198" y="1010"/>
                </a:lnTo>
                <a:lnTo>
                  <a:pt x="4199" y="1009"/>
                </a:lnTo>
                <a:lnTo>
                  <a:pt x="4201" y="1009"/>
                </a:lnTo>
                <a:lnTo>
                  <a:pt x="4204" y="1007"/>
                </a:lnTo>
                <a:lnTo>
                  <a:pt x="4205" y="1007"/>
                </a:lnTo>
                <a:lnTo>
                  <a:pt x="4206" y="1006"/>
                </a:lnTo>
                <a:lnTo>
                  <a:pt x="4207" y="1006"/>
                </a:lnTo>
                <a:lnTo>
                  <a:pt x="4207" y="1005"/>
                </a:lnTo>
                <a:lnTo>
                  <a:pt x="4209" y="1005"/>
                </a:lnTo>
                <a:lnTo>
                  <a:pt x="4210" y="1004"/>
                </a:lnTo>
                <a:lnTo>
                  <a:pt x="4211" y="1004"/>
                </a:lnTo>
                <a:lnTo>
                  <a:pt x="4211" y="1002"/>
                </a:lnTo>
                <a:lnTo>
                  <a:pt x="4212" y="1002"/>
                </a:lnTo>
                <a:lnTo>
                  <a:pt x="4212" y="1001"/>
                </a:lnTo>
                <a:lnTo>
                  <a:pt x="4214" y="1000"/>
                </a:lnTo>
                <a:lnTo>
                  <a:pt x="4215" y="1000"/>
                </a:lnTo>
                <a:lnTo>
                  <a:pt x="4215" y="999"/>
                </a:lnTo>
                <a:lnTo>
                  <a:pt x="4216" y="997"/>
                </a:lnTo>
                <a:lnTo>
                  <a:pt x="4217" y="995"/>
                </a:lnTo>
                <a:lnTo>
                  <a:pt x="4218" y="993"/>
                </a:lnTo>
                <a:lnTo>
                  <a:pt x="4218" y="991"/>
                </a:lnTo>
                <a:lnTo>
                  <a:pt x="4218" y="990"/>
                </a:lnTo>
                <a:lnTo>
                  <a:pt x="4220" y="989"/>
                </a:lnTo>
                <a:lnTo>
                  <a:pt x="4220" y="988"/>
                </a:lnTo>
                <a:lnTo>
                  <a:pt x="4220" y="986"/>
                </a:lnTo>
                <a:lnTo>
                  <a:pt x="4221" y="983"/>
                </a:lnTo>
                <a:lnTo>
                  <a:pt x="4237" y="983"/>
                </a:lnTo>
                <a:lnTo>
                  <a:pt x="4236" y="985"/>
                </a:lnTo>
                <a:lnTo>
                  <a:pt x="4236" y="988"/>
                </a:lnTo>
                <a:lnTo>
                  <a:pt x="4236" y="990"/>
                </a:lnTo>
                <a:lnTo>
                  <a:pt x="4234" y="993"/>
                </a:lnTo>
                <a:lnTo>
                  <a:pt x="4234" y="995"/>
                </a:lnTo>
                <a:lnTo>
                  <a:pt x="4233" y="996"/>
                </a:lnTo>
                <a:lnTo>
                  <a:pt x="4233" y="999"/>
                </a:lnTo>
                <a:lnTo>
                  <a:pt x="4232" y="1001"/>
                </a:lnTo>
                <a:lnTo>
                  <a:pt x="4231" y="1001"/>
                </a:lnTo>
                <a:lnTo>
                  <a:pt x="4231" y="1002"/>
                </a:lnTo>
                <a:lnTo>
                  <a:pt x="4230" y="1005"/>
                </a:lnTo>
                <a:lnTo>
                  <a:pt x="4228" y="1006"/>
                </a:lnTo>
                <a:lnTo>
                  <a:pt x="4227" y="1007"/>
                </a:lnTo>
                <a:lnTo>
                  <a:pt x="4226" y="1010"/>
                </a:lnTo>
                <a:lnTo>
                  <a:pt x="4225" y="1011"/>
                </a:lnTo>
                <a:lnTo>
                  <a:pt x="4221" y="1013"/>
                </a:lnTo>
                <a:lnTo>
                  <a:pt x="4218" y="1016"/>
                </a:lnTo>
                <a:lnTo>
                  <a:pt x="4216" y="1017"/>
                </a:lnTo>
                <a:lnTo>
                  <a:pt x="4215" y="1018"/>
                </a:lnTo>
                <a:lnTo>
                  <a:pt x="4212" y="1020"/>
                </a:lnTo>
                <a:lnTo>
                  <a:pt x="4211" y="1020"/>
                </a:lnTo>
                <a:lnTo>
                  <a:pt x="4209" y="1021"/>
                </a:lnTo>
                <a:lnTo>
                  <a:pt x="4207" y="1022"/>
                </a:lnTo>
                <a:lnTo>
                  <a:pt x="4205" y="1022"/>
                </a:lnTo>
                <a:lnTo>
                  <a:pt x="4202" y="1023"/>
                </a:lnTo>
                <a:lnTo>
                  <a:pt x="4198" y="1023"/>
                </a:lnTo>
                <a:lnTo>
                  <a:pt x="4194" y="1024"/>
                </a:lnTo>
                <a:lnTo>
                  <a:pt x="4189" y="1024"/>
                </a:lnTo>
                <a:lnTo>
                  <a:pt x="4185" y="1024"/>
                </a:lnTo>
                <a:lnTo>
                  <a:pt x="4183" y="1024"/>
                </a:lnTo>
                <a:lnTo>
                  <a:pt x="4179" y="1023"/>
                </a:lnTo>
                <a:lnTo>
                  <a:pt x="4177" y="1023"/>
                </a:lnTo>
                <a:lnTo>
                  <a:pt x="4173" y="1022"/>
                </a:lnTo>
                <a:lnTo>
                  <a:pt x="4171" y="1022"/>
                </a:lnTo>
                <a:lnTo>
                  <a:pt x="4166" y="1020"/>
                </a:lnTo>
                <a:lnTo>
                  <a:pt x="4161" y="1017"/>
                </a:lnTo>
                <a:lnTo>
                  <a:pt x="4158" y="1016"/>
                </a:lnTo>
                <a:lnTo>
                  <a:pt x="4156" y="1015"/>
                </a:lnTo>
                <a:lnTo>
                  <a:pt x="4155" y="1012"/>
                </a:lnTo>
                <a:lnTo>
                  <a:pt x="4152" y="1011"/>
                </a:lnTo>
                <a:lnTo>
                  <a:pt x="4148" y="1007"/>
                </a:lnTo>
                <a:lnTo>
                  <a:pt x="4145" y="1002"/>
                </a:lnTo>
                <a:lnTo>
                  <a:pt x="4142" y="997"/>
                </a:lnTo>
                <a:lnTo>
                  <a:pt x="4140" y="993"/>
                </a:lnTo>
                <a:lnTo>
                  <a:pt x="4137" y="988"/>
                </a:lnTo>
                <a:lnTo>
                  <a:pt x="4136" y="984"/>
                </a:lnTo>
                <a:lnTo>
                  <a:pt x="4135" y="981"/>
                </a:lnTo>
                <a:lnTo>
                  <a:pt x="4135" y="978"/>
                </a:lnTo>
                <a:lnTo>
                  <a:pt x="4134" y="974"/>
                </a:lnTo>
                <a:lnTo>
                  <a:pt x="4134" y="970"/>
                </a:lnTo>
                <a:lnTo>
                  <a:pt x="4134" y="968"/>
                </a:lnTo>
                <a:lnTo>
                  <a:pt x="4134" y="961"/>
                </a:lnTo>
                <a:lnTo>
                  <a:pt x="4134" y="953"/>
                </a:lnTo>
                <a:lnTo>
                  <a:pt x="4134" y="950"/>
                </a:lnTo>
                <a:lnTo>
                  <a:pt x="4134" y="946"/>
                </a:lnTo>
                <a:lnTo>
                  <a:pt x="4135" y="943"/>
                </a:lnTo>
                <a:lnTo>
                  <a:pt x="4135" y="940"/>
                </a:lnTo>
                <a:lnTo>
                  <a:pt x="4137" y="934"/>
                </a:lnTo>
                <a:lnTo>
                  <a:pt x="4140" y="929"/>
                </a:lnTo>
                <a:lnTo>
                  <a:pt x="4142" y="922"/>
                </a:lnTo>
                <a:lnTo>
                  <a:pt x="4145" y="919"/>
                </a:lnTo>
                <a:lnTo>
                  <a:pt x="4148" y="914"/>
                </a:lnTo>
                <a:lnTo>
                  <a:pt x="4152" y="910"/>
                </a:lnTo>
                <a:lnTo>
                  <a:pt x="4155" y="908"/>
                </a:lnTo>
                <a:lnTo>
                  <a:pt x="4156" y="907"/>
                </a:lnTo>
                <a:lnTo>
                  <a:pt x="4161" y="903"/>
                </a:lnTo>
                <a:lnTo>
                  <a:pt x="4163" y="902"/>
                </a:lnTo>
                <a:lnTo>
                  <a:pt x="4166" y="900"/>
                </a:lnTo>
                <a:lnTo>
                  <a:pt x="4172" y="899"/>
                </a:lnTo>
                <a:lnTo>
                  <a:pt x="4177" y="898"/>
                </a:lnTo>
                <a:lnTo>
                  <a:pt x="4183" y="897"/>
                </a:lnTo>
                <a:lnTo>
                  <a:pt x="4189" y="897"/>
                </a:lnTo>
                <a:lnTo>
                  <a:pt x="4193" y="897"/>
                </a:lnTo>
                <a:lnTo>
                  <a:pt x="4195" y="897"/>
                </a:lnTo>
                <a:lnTo>
                  <a:pt x="4198" y="897"/>
                </a:lnTo>
                <a:lnTo>
                  <a:pt x="4202" y="898"/>
                </a:lnTo>
                <a:lnTo>
                  <a:pt x="4206" y="899"/>
                </a:lnTo>
                <a:lnTo>
                  <a:pt x="4210" y="900"/>
                </a:lnTo>
                <a:lnTo>
                  <a:pt x="4215" y="903"/>
                </a:lnTo>
                <a:lnTo>
                  <a:pt x="4218" y="905"/>
                </a:lnTo>
                <a:lnTo>
                  <a:pt x="4221" y="908"/>
                </a:lnTo>
                <a:lnTo>
                  <a:pt x="4225" y="910"/>
                </a:lnTo>
                <a:lnTo>
                  <a:pt x="4227" y="913"/>
                </a:lnTo>
                <a:lnTo>
                  <a:pt x="4230" y="916"/>
                </a:lnTo>
                <a:lnTo>
                  <a:pt x="4232" y="920"/>
                </a:lnTo>
                <a:lnTo>
                  <a:pt x="4233" y="924"/>
                </a:lnTo>
                <a:lnTo>
                  <a:pt x="4234" y="927"/>
                </a:lnTo>
                <a:lnTo>
                  <a:pt x="4236" y="931"/>
                </a:lnTo>
                <a:lnTo>
                  <a:pt x="4237" y="936"/>
                </a:lnTo>
                <a:lnTo>
                  <a:pt x="4221" y="936"/>
                </a:lnTo>
                <a:lnTo>
                  <a:pt x="4220" y="934"/>
                </a:lnTo>
                <a:lnTo>
                  <a:pt x="4220" y="931"/>
                </a:lnTo>
                <a:lnTo>
                  <a:pt x="4218" y="927"/>
                </a:lnTo>
                <a:lnTo>
                  <a:pt x="4217" y="926"/>
                </a:lnTo>
                <a:lnTo>
                  <a:pt x="4216" y="924"/>
                </a:lnTo>
                <a:lnTo>
                  <a:pt x="4215" y="921"/>
                </a:lnTo>
                <a:lnTo>
                  <a:pt x="4212" y="919"/>
                </a:lnTo>
                <a:lnTo>
                  <a:pt x="4211" y="918"/>
                </a:lnTo>
                <a:lnTo>
                  <a:pt x="4209" y="916"/>
                </a:lnTo>
                <a:lnTo>
                  <a:pt x="4206" y="914"/>
                </a:lnTo>
                <a:lnTo>
                  <a:pt x="4204" y="913"/>
                </a:lnTo>
                <a:lnTo>
                  <a:pt x="4201" y="913"/>
                </a:lnTo>
                <a:lnTo>
                  <a:pt x="4198" y="911"/>
                </a:lnTo>
                <a:lnTo>
                  <a:pt x="4195" y="911"/>
                </a:lnTo>
                <a:lnTo>
                  <a:pt x="4191" y="910"/>
                </a:lnTo>
                <a:lnTo>
                  <a:pt x="4189" y="910"/>
                </a:lnTo>
                <a:lnTo>
                  <a:pt x="4184" y="910"/>
                </a:lnTo>
                <a:lnTo>
                  <a:pt x="4180" y="911"/>
                </a:lnTo>
                <a:lnTo>
                  <a:pt x="4177" y="913"/>
                </a:lnTo>
                <a:lnTo>
                  <a:pt x="4173" y="914"/>
                </a:lnTo>
                <a:lnTo>
                  <a:pt x="4169" y="915"/>
                </a:lnTo>
                <a:lnTo>
                  <a:pt x="4166" y="918"/>
                </a:lnTo>
                <a:lnTo>
                  <a:pt x="4163" y="920"/>
                </a:lnTo>
                <a:lnTo>
                  <a:pt x="4161" y="924"/>
                </a:lnTo>
                <a:lnTo>
                  <a:pt x="4158" y="927"/>
                </a:lnTo>
                <a:lnTo>
                  <a:pt x="4156" y="931"/>
                </a:lnTo>
                <a:lnTo>
                  <a:pt x="4153" y="935"/>
                </a:lnTo>
                <a:lnTo>
                  <a:pt x="4153" y="937"/>
                </a:lnTo>
                <a:lnTo>
                  <a:pt x="4152" y="940"/>
                </a:lnTo>
                <a:lnTo>
                  <a:pt x="4151" y="943"/>
                </a:lnTo>
                <a:lnTo>
                  <a:pt x="4151" y="950"/>
                </a:lnTo>
                <a:lnTo>
                  <a:pt x="4150" y="954"/>
                </a:lnTo>
                <a:close/>
                <a:moveTo>
                  <a:pt x="4097" y="899"/>
                </a:moveTo>
                <a:lnTo>
                  <a:pt x="4113" y="899"/>
                </a:lnTo>
                <a:lnTo>
                  <a:pt x="4113" y="1022"/>
                </a:lnTo>
                <a:lnTo>
                  <a:pt x="4095" y="1022"/>
                </a:lnTo>
                <a:lnTo>
                  <a:pt x="4034" y="925"/>
                </a:lnTo>
                <a:lnTo>
                  <a:pt x="4034" y="1022"/>
                </a:lnTo>
                <a:lnTo>
                  <a:pt x="4019" y="1022"/>
                </a:lnTo>
                <a:lnTo>
                  <a:pt x="4019" y="899"/>
                </a:lnTo>
                <a:lnTo>
                  <a:pt x="4035" y="899"/>
                </a:lnTo>
                <a:lnTo>
                  <a:pt x="4097" y="996"/>
                </a:lnTo>
                <a:lnTo>
                  <a:pt x="4097" y="899"/>
                </a:lnTo>
                <a:close/>
                <a:moveTo>
                  <a:pt x="3925" y="1007"/>
                </a:moveTo>
                <a:lnTo>
                  <a:pt x="3997" y="1007"/>
                </a:lnTo>
                <a:lnTo>
                  <a:pt x="3997" y="1022"/>
                </a:lnTo>
                <a:lnTo>
                  <a:pt x="3909" y="1022"/>
                </a:lnTo>
                <a:lnTo>
                  <a:pt x="3909" y="899"/>
                </a:lnTo>
                <a:lnTo>
                  <a:pt x="3995" y="899"/>
                </a:lnTo>
                <a:lnTo>
                  <a:pt x="3995" y="913"/>
                </a:lnTo>
                <a:lnTo>
                  <a:pt x="3925" y="913"/>
                </a:lnTo>
                <a:lnTo>
                  <a:pt x="3925" y="951"/>
                </a:lnTo>
                <a:lnTo>
                  <a:pt x="3990" y="951"/>
                </a:lnTo>
                <a:lnTo>
                  <a:pt x="3990" y="965"/>
                </a:lnTo>
                <a:lnTo>
                  <a:pt x="3925" y="965"/>
                </a:lnTo>
                <a:lnTo>
                  <a:pt x="3925" y="1007"/>
                </a:lnTo>
                <a:close/>
                <a:moveTo>
                  <a:pt x="3870" y="899"/>
                </a:moveTo>
                <a:lnTo>
                  <a:pt x="3886" y="899"/>
                </a:lnTo>
                <a:lnTo>
                  <a:pt x="3886" y="1022"/>
                </a:lnTo>
                <a:lnTo>
                  <a:pt x="3870" y="1022"/>
                </a:lnTo>
                <a:lnTo>
                  <a:pt x="3870" y="899"/>
                </a:lnTo>
                <a:close/>
                <a:moveTo>
                  <a:pt x="3760" y="954"/>
                </a:moveTo>
                <a:lnTo>
                  <a:pt x="3760" y="961"/>
                </a:lnTo>
                <a:lnTo>
                  <a:pt x="3760" y="965"/>
                </a:lnTo>
                <a:lnTo>
                  <a:pt x="3761" y="972"/>
                </a:lnTo>
                <a:lnTo>
                  <a:pt x="3761" y="974"/>
                </a:lnTo>
                <a:lnTo>
                  <a:pt x="3761" y="977"/>
                </a:lnTo>
                <a:lnTo>
                  <a:pt x="3762" y="981"/>
                </a:lnTo>
                <a:lnTo>
                  <a:pt x="3765" y="986"/>
                </a:lnTo>
                <a:lnTo>
                  <a:pt x="3766" y="990"/>
                </a:lnTo>
                <a:lnTo>
                  <a:pt x="3768" y="994"/>
                </a:lnTo>
                <a:lnTo>
                  <a:pt x="3770" y="995"/>
                </a:lnTo>
                <a:lnTo>
                  <a:pt x="3771" y="997"/>
                </a:lnTo>
                <a:lnTo>
                  <a:pt x="3773" y="1000"/>
                </a:lnTo>
                <a:lnTo>
                  <a:pt x="3776" y="1004"/>
                </a:lnTo>
                <a:lnTo>
                  <a:pt x="3779" y="1005"/>
                </a:lnTo>
                <a:lnTo>
                  <a:pt x="3783" y="1007"/>
                </a:lnTo>
                <a:lnTo>
                  <a:pt x="3787" y="1009"/>
                </a:lnTo>
                <a:lnTo>
                  <a:pt x="3790" y="1010"/>
                </a:lnTo>
                <a:lnTo>
                  <a:pt x="3794" y="1010"/>
                </a:lnTo>
                <a:lnTo>
                  <a:pt x="3799" y="1011"/>
                </a:lnTo>
                <a:lnTo>
                  <a:pt x="3800" y="1011"/>
                </a:lnTo>
                <a:lnTo>
                  <a:pt x="3802" y="1011"/>
                </a:lnTo>
                <a:lnTo>
                  <a:pt x="3804" y="1010"/>
                </a:lnTo>
                <a:lnTo>
                  <a:pt x="3805" y="1010"/>
                </a:lnTo>
                <a:lnTo>
                  <a:pt x="3809" y="1010"/>
                </a:lnTo>
                <a:lnTo>
                  <a:pt x="3810" y="1009"/>
                </a:lnTo>
                <a:lnTo>
                  <a:pt x="3811" y="1009"/>
                </a:lnTo>
                <a:lnTo>
                  <a:pt x="3814" y="1007"/>
                </a:lnTo>
                <a:lnTo>
                  <a:pt x="3815" y="1007"/>
                </a:lnTo>
                <a:lnTo>
                  <a:pt x="3816" y="1006"/>
                </a:lnTo>
                <a:lnTo>
                  <a:pt x="3818" y="1006"/>
                </a:lnTo>
                <a:lnTo>
                  <a:pt x="3819" y="1005"/>
                </a:lnTo>
                <a:lnTo>
                  <a:pt x="3820" y="1004"/>
                </a:lnTo>
                <a:lnTo>
                  <a:pt x="3821" y="1004"/>
                </a:lnTo>
                <a:lnTo>
                  <a:pt x="3822" y="1002"/>
                </a:lnTo>
                <a:lnTo>
                  <a:pt x="3824" y="1001"/>
                </a:lnTo>
                <a:lnTo>
                  <a:pt x="3824" y="1000"/>
                </a:lnTo>
                <a:lnTo>
                  <a:pt x="3825" y="1000"/>
                </a:lnTo>
                <a:lnTo>
                  <a:pt x="3825" y="999"/>
                </a:lnTo>
                <a:lnTo>
                  <a:pt x="3826" y="999"/>
                </a:lnTo>
                <a:lnTo>
                  <a:pt x="3826" y="997"/>
                </a:lnTo>
                <a:lnTo>
                  <a:pt x="3827" y="995"/>
                </a:lnTo>
                <a:lnTo>
                  <a:pt x="3829" y="993"/>
                </a:lnTo>
                <a:lnTo>
                  <a:pt x="3829" y="991"/>
                </a:lnTo>
                <a:lnTo>
                  <a:pt x="3830" y="990"/>
                </a:lnTo>
                <a:lnTo>
                  <a:pt x="3830" y="989"/>
                </a:lnTo>
                <a:lnTo>
                  <a:pt x="3830" y="988"/>
                </a:lnTo>
                <a:lnTo>
                  <a:pt x="3830" y="986"/>
                </a:lnTo>
                <a:lnTo>
                  <a:pt x="3831" y="986"/>
                </a:lnTo>
                <a:lnTo>
                  <a:pt x="3831" y="983"/>
                </a:lnTo>
                <a:lnTo>
                  <a:pt x="3847" y="983"/>
                </a:lnTo>
                <a:lnTo>
                  <a:pt x="3847" y="985"/>
                </a:lnTo>
                <a:lnTo>
                  <a:pt x="3847" y="988"/>
                </a:lnTo>
                <a:lnTo>
                  <a:pt x="3846" y="990"/>
                </a:lnTo>
                <a:lnTo>
                  <a:pt x="3846" y="993"/>
                </a:lnTo>
                <a:lnTo>
                  <a:pt x="3845" y="995"/>
                </a:lnTo>
                <a:lnTo>
                  <a:pt x="3845" y="996"/>
                </a:lnTo>
                <a:lnTo>
                  <a:pt x="3843" y="999"/>
                </a:lnTo>
                <a:lnTo>
                  <a:pt x="3842" y="1001"/>
                </a:lnTo>
                <a:lnTo>
                  <a:pt x="3841" y="1002"/>
                </a:lnTo>
                <a:lnTo>
                  <a:pt x="3840" y="1005"/>
                </a:lnTo>
                <a:lnTo>
                  <a:pt x="3838" y="1006"/>
                </a:lnTo>
                <a:lnTo>
                  <a:pt x="3837" y="1007"/>
                </a:lnTo>
                <a:lnTo>
                  <a:pt x="3836" y="1010"/>
                </a:lnTo>
                <a:lnTo>
                  <a:pt x="3835" y="1011"/>
                </a:lnTo>
                <a:lnTo>
                  <a:pt x="3832" y="1013"/>
                </a:lnTo>
                <a:lnTo>
                  <a:pt x="3829" y="1016"/>
                </a:lnTo>
                <a:lnTo>
                  <a:pt x="3827" y="1017"/>
                </a:lnTo>
                <a:lnTo>
                  <a:pt x="3825" y="1018"/>
                </a:lnTo>
                <a:lnTo>
                  <a:pt x="3824" y="1020"/>
                </a:lnTo>
                <a:lnTo>
                  <a:pt x="3822" y="1020"/>
                </a:lnTo>
                <a:lnTo>
                  <a:pt x="3821" y="1020"/>
                </a:lnTo>
                <a:lnTo>
                  <a:pt x="3820" y="1021"/>
                </a:lnTo>
                <a:lnTo>
                  <a:pt x="3818" y="1022"/>
                </a:lnTo>
                <a:lnTo>
                  <a:pt x="3815" y="1022"/>
                </a:lnTo>
                <a:lnTo>
                  <a:pt x="3813" y="1023"/>
                </a:lnTo>
                <a:lnTo>
                  <a:pt x="3809" y="1023"/>
                </a:lnTo>
                <a:lnTo>
                  <a:pt x="3804" y="1024"/>
                </a:lnTo>
                <a:lnTo>
                  <a:pt x="3799" y="1024"/>
                </a:lnTo>
                <a:lnTo>
                  <a:pt x="3795" y="1024"/>
                </a:lnTo>
                <a:lnTo>
                  <a:pt x="3793" y="1024"/>
                </a:lnTo>
                <a:lnTo>
                  <a:pt x="3789" y="1023"/>
                </a:lnTo>
                <a:lnTo>
                  <a:pt x="3787" y="1023"/>
                </a:lnTo>
                <a:lnTo>
                  <a:pt x="3784" y="1022"/>
                </a:lnTo>
                <a:lnTo>
                  <a:pt x="3782" y="1022"/>
                </a:lnTo>
                <a:lnTo>
                  <a:pt x="3776" y="1020"/>
                </a:lnTo>
                <a:lnTo>
                  <a:pt x="3772" y="1017"/>
                </a:lnTo>
                <a:lnTo>
                  <a:pt x="3770" y="1016"/>
                </a:lnTo>
                <a:lnTo>
                  <a:pt x="3767" y="1015"/>
                </a:lnTo>
                <a:lnTo>
                  <a:pt x="3765" y="1012"/>
                </a:lnTo>
                <a:lnTo>
                  <a:pt x="3762" y="1011"/>
                </a:lnTo>
                <a:lnTo>
                  <a:pt x="3759" y="1007"/>
                </a:lnTo>
                <a:lnTo>
                  <a:pt x="3756" y="1002"/>
                </a:lnTo>
                <a:lnTo>
                  <a:pt x="3752" y="997"/>
                </a:lnTo>
                <a:lnTo>
                  <a:pt x="3750" y="993"/>
                </a:lnTo>
                <a:lnTo>
                  <a:pt x="3749" y="990"/>
                </a:lnTo>
                <a:lnTo>
                  <a:pt x="3747" y="988"/>
                </a:lnTo>
                <a:lnTo>
                  <a:pt x="3747" y="984"/>
                </a:lnTo>
                <a:lnTo>
                  <a:pt x="3746" y="981"/>
                </a:lnTo>
                <a:lnTo>
                  <a:pt x="3745" y="974"/>
                </a:lnTo>
                <a:lnTo>
                  <a:pt x="3744" y="970"/>
                </a:lnTo>
                <a:lnTo>
                  <a:pt x="3744" y="968"/>
                </a:lnTo>
                <a:lnTo>
                  <a:pt x="3744" y="961"/>
                </a:lnTo>
                <a:lnTo>
                  <a:pt x="3744" y="953"/>
                </a:lnTo>
                <a:lnTo>
                  <a:pt x="3744" y="950"/>
                </a:lnTo>
                <a:lnTo>
                  <a:pt x="3745" y="946"/>
                </a:lnTo>
                <a:lnTo>
                  <a:pt x="3746" y="940"/>
                </a:lnTo>
                <a:lnTo>
                  <a:pt x="3747" y="934"/>
                </a:lnTo>
                <a:lnTo>
                  <a:pt x="3750" y="929"/>
                </a:lnTo>
                <a:lnTo>
                  <a:pt x="3752" y="922"/>
                </a:lnTo>
                <a:lnTo>
                  <a:pt x="3756" y="919"/>
                </a:lnTo>
                <a:lnTo>
                  <a:pt x="3759" y="914"/>
                </a:lnTo>
                <a:lnTo>
                  <a:pt x="3762" y="910"/>
                </a:lnTo>
                <a:lnTo>
                  <a:pt x="3765" y="908"/>
                </a:lnTo>
                <a:lnTo>
                  <a:pt x="3767" y="907"/>
                </a:lnTo>
                <a:lnTo>
                  <a:pt x="3772" y="903"/>
                </a:lnTo>
                <a:lnTo>
                  <a:pt x="3774" y="902"/>
                </a:lnTo>
                <a:lnTo>
                  <a:pt x="3777" y="900"/>
                </a:lnTo>
                <a:lnTo>
                  <a:pt x="3782" y="899"/>
                </a:lnTo>
                <a:lnTo>
                  <a:pt x="3787" y="898"/>
                </a:lnTo>
                <a:lnTo>
                  <a:pt x="3793" y="897"/>
                </a:lnTo>
                <a:lnTo>
                  <a:pt x="3799" y="897"/>
                </a:lnTo>
                <a:lnTo>
                  <a:pt x="3804" y="897"/>
                </a:lnTo>
                <a:lnTo>
                  <a:pt x="3806" y="897"/>
                </a:lnTo>
                <a:lnTo>
                  <a:pt x="3809" y="897"/>
                </a:lnTo>
                <a:lnTo>
                  <a:pt x="3813" y="898"/>
                </a:lnTo>
                <a:lnTo>
                  <a:pt x="3818" y="899"/>
                </a:lnTo>
                <a:lnTo>
                  <a:pt x="3821" y="900"/>
                </a:lnTo>
                <a:lnTo>
                  <a:pt x="3825" y="903"/>
                </a:lnTo>
                <a:lnTo>
                  <a:pt x="3829" y="905"/>
                </a:lnTo>
                <a:lnTo>
                  <a:pt x="3832" y="908"/>
                </a:lnTo>
                <a:lnTo>
                  <a:pt x="3835" y="910"/>
                </a:lnTo>
                <a:lnTo>
                  <a:pt x="3837" y="913"/>
                </a:lnTo>
                <a:lnTo>
                  <a:pt x="3840" y="916"/>
                </a:lnTo>
                <a:lnTo>
                  <a:pt x="3842" y="920"/>
                </a:lnTo>
                <a:lnTo>
                  <a:pt x="3843" y="924"/>
                </a:lnTo>
                <a:lnTo>
                  <a:pt x="3846" y="927"/>
                </a:lnTo>
                <a:lnTo>
                  <a:pt x="3847" y="931"/>
                </a:lnTo>
                <a:lnTo>
                  <a:pt x="3847" y="936"/>
                </a:lnTo>
                <a:lnTo>
                  <a:pt x="3831" y="936"/>
                </a:lnTo>
                <a:lnTo>
                  <a:pt x="3831" y="934"/>
                </a:lnTo>
                <a:lnTo>
                  <a:pt x="3830" y="931"/>
                </a:lnTo>
                <a:lnTo>
                  <a:pt x="3829" y="927"/>
                </a:lnTo>
                <a:lnTo>
                  <a:pt x="3829" y="926"/>
                </a:lnTo>
                <a:lnTo>
                  <a:pt x="3826" y="924"/>
                </a:lnTo>
                <a:lnTo>
                  <a:pt x="3825" y="921"/>
                </a:lnTo>
                <a:lnTo>
                  <a:pt x="3824" y="919"/>
                </a:lnTo>
                <a:lnTo>
                  <a:pt x="3821" y="918"/>
                </a:lnTo>
                <a:lnTo>
                  <a:pt x="3819" y="916"/>
                </a:lnTo>
                <a:lnTo>
                  <a:pt x="3816" y="914"/>
                </a:lnTo>
                <a:lnTo>
                  <a:pt x="3814" y="913"/>
                </a:lnTo>
                <a:lnTo>
                  <a:pt x="3811" y="913"/>
                </a:lnTo>
                <a:lnTo>
                  <a:pt x="3809" y="911"/>
                </a:lnTo>
                <a:lnTo>
                  <a:pt x="3805" y="911"/>
                </a:lnTo>
                <a:lnTo>
                  <a:pt x="3803" y="910"/>
                </a:lnTo>
                <a:lnTo>
                  <a:pt x="3799" y="910"/>
                </a:lnTo>
                <a:lnTo>
                  <a:pt x="3794" y="910"/>
                </a:lnTo>
                <a:lnTo>
                  <a:pt x="3790" y="911"/>
                </a:lnTo>
                <a:lnTo>
                  <a:pt x="3787" y="913"/>
                </a:lnTo>
                <a:lnTo>
                  <a:pt x="3783" y="914"/>
                </a:lnTo>
                <a:lnTo>
                  <a:pt x="3779" y="915"/>
                </a:lnTo>
                <a:lnTo>
                  <a:pt x="3776" y="918"/>
                </a:lnTo>
                <a:lnTo>
                  <a:pt x="3773" y="920"/>
                </a:lnTo>
                <a:lnTo>
                  <a:pt x="3771" y="924"/>
                </a:lnTo>
                <a:lnTo>
                  <a:pt x="3768" y="927"/>
                </a:lnTo>
                <a:lnTo>
                  <a:pt x="3766" y="931"/>
                </a:lnTo>
                <a:lnTo>
                  <a:pt x="3765" y="935"/>
                </a:lnTo>
                <a:lnTo>
                  <a:pt x="3763" y="937"/>
                </a:lnTo>
                <a:lnTo>
                  <a:pt x="3763" y="940"/>
                </a:lnTo>
                <a:lnTo>
                  <a:pt x="3762" y="943"/>
                </a:lnTo>
                <a:lnTo>
                  <a:pt x="3761" y="950"/>
                </a:lnTo>
                <a:lnTo>
                  <a:pt x="3760" y="954"/>
                </a:lnTo>
                <a:close/>
                <a:moveTo>
                  <a:pt x="3728" y="984"/>
                </a:moveTo>
                <a:lnTo>
                  <a:pt x="3728" y="988"/>
                </a:lnTo>
                <a:lnTo>
                  <a:pt x="3728" y="989"/>
                </a:lnTo>
                <a:lnTo>
                  <a:pt x="3728" y="990"/>
                </a:lnTo>
                <a:lnTo>
                  <a:pt x="3728" y="991"/>
                </a:lnTo>
                <a:lnTo>
                  <a:pt x="3727" y="995"/>
                </a:lnTo>
                <a:lnTo>
                  <a:pt x="3727" y="996"/>
                </a:lnTo>
                <a:lnTo>
                  <a:pt x="3725" y="999"/>
                </a:lnTo>
                <a:lnTo>
                  <a:pt x="3725" y="1000"/>
                </a:lnTo>
                <a:lnTo>
                  <a:pt x="3724" y="1002"/>
                </a:lnTo>
                <a:lnTo>
                  <a:pt x="3724" y="1004"/>
                </a:lnTo>
                <a:lnTo>
                  <a:pt x="3723" y="1005"/>
                </a:lnTo>
                <a:lnTo>
                  <a:pt x="3722" y="1007"/>
                </a:lnTo>
                <a:lnTo>
                  <a:pt x="3720" y="1009"/>
                </a:lnTo>
                <a:lnTo>
                  <a:pt x="3719" y="1010"/>
                </a:lnTo>
                <a:lnTo>
                  <a:pt x="3719" y="1011"/>
                </a:lnTo>
                <a:lnTo>
                  <a:pt x="3718" y="1011"/>
                </a:lnTo>
                <a:lnTo>
                  <a:pt x="3715" y="1013"/>
                </a:lnTo>
                <a:lnTo>
                  <a:pt x="3714" y="1015"/>
                </a:lnTo>
                <a:lnTo>
                  <a:pt x="3713" y="1016"/>
                </a:lnTo>
                <a:lnTo>
                  <a:pt x="3712" y="1016"/>
                </a:lnTo>
                <a:lnTo>
                  <a:pt x="3711" y="1017"/>
                </a:lnTo>
                <a:lnTo>
                  <a:pt x="3709" y="1018"/>
                </a:lnTo>
                <a:lnTo>
                  <a:pt x="3707" y="1018"/>
                </a:lnTo>
                <a:lnTo>
                  <a:pt x="3706" y="1020"/>
                </a:lnTo>
                <a:lnTo>
                  <a:pt x="3703" y="1021"/>
                </a:lnTo>
                <a:lnTo>
                  <a:pt x="3702" y="1021"/>
                </a:lnTo>
                <a:lnTo>
                  <a:pt x="3702" y="1022"/>
                </a:lnTo>
                <a:lnTo>
                  <a:pt x="3699" y="1022"/>
                </a:lnTo>
                <a:lnTo>
                  <a:pt x="3697" y="1023"/>
                </a:lnTo>
                <a:lnTo>
                  <a:pt x="3695" y="1023"/>
                </a:lnTo>
                <a:lnTo>
                  <a:pt x="3693" y="1023"/>
                </a:lnTo>
                <a:lnTo>
                  <a:pt x="3691" y="1024"/>
                </a:lnTo>
                <a:lnTo>
                  <a:pt x="3688" y="1024"/>
                </a:lnTo>
                <a:lnTo>
                  <a:pt x="3687" y="1024"/>
                </a:lnTo>
                <a:lnTo>
                  <a:pt x="3686" y="1024"/>
                </a:lnTo>
                <a:lnTo>
                  <a:pt x="3683" y="1024"/>
                </a:lnTo>
                <a:lnTo>
                  <a:pt x="3677" y="1024"/>
                </a:lnTo>
                <a:lnTo>
                  <a:pt x="3672" y="1023"/>
                </a:lnTo>
                <a:lnTo>
                  <a:pt x="3669" y="1023"/>
                </a:lnTo>
                <a:lnTo>
                  <a:pt x="3666" y="1022"/>
                </a:lnTo>
                <a:lnTo>
                  <a:pt x="3661" y="1021"/>
                </a:lnTo>
                <a:lnTo>
                  <a:pt x="3659" y="1021"/>
                </a:lnTo>
                <a:lnTo>
                  <a:pt x="3658" y="1020"/>
                </a:lnTo>
                <a:lnTo>
                  <a:pt x="3653" y="1017"/>
                </a:lnTo>
                <a:lnTo>
                  <a:pt x="3649" y="1015"/>
                </a:lnTo>
                <a:lnTo>
                  <a:pt x="3647" y="1012"/>
                </a:lnTo>
                <a:lnTo>
                  <a:pt x="3643" y="1010"/>
                </a:lnTo>
                <a:lnTo>
                  <a:pt x="3642" y="1009"/>
                </a:lnTo>
                <a:lnTo>
                  <a:pt x="3640" y="1006"/>
                </a:lnTo>
                <a:lnTo>
                  <a:pt x="3638" y="1004"/>
                </a:lnTo>
                <a:lnTo>
                  <a:pt x="3638" y="1001"/>
                </a:lnTo>
                <a:lnTo>
                  <a:pt x="3637" y="1000"/>
                </a:lnTo>
                <a:lnTo>
                  <a:pt x="3636" y="995"/>
                </a:lnTo>
                <a:lnTo>
                  <a:pt x="3634" y="994"/>
                </a:lnTo>
                <a:lnTo>
                  <a:pt x="3634" y="991"/>
                </a:lnTo>
                <a:lnTo>
                  <a:pt x="3633" y="988"/>
                </a:lnTo>
                <a:lnTo>
                  <a:pt x="3633" y="983"/>
                </a:lnTo>
                <a:lnTo>
                  <a:pt x="3648" y="983"/>
                </a:lnTo>
                <a:lnTo>
                  <a:pt x="3649" y="986"/>
                </a:lnTo>
                <a:lnTo>
                  <a:pt x="3649" y="989"/>
                </a:lnTo>
                <a:lnTo>
                  <a:pt x="3650" y="993"/>
                </a:lnTo>
                <a:lnTo>
                  <a:pt x="3652" y="995"/>
                </a:lnTo>
                <a:lnTo>
                  <a:pt x="3654" y="997"/>
                </a:lnTo>
                <a:lnTo>
                  <a:pt x="3655" y="1000"/>
                </a:lnTo>
                <a:lnTo>
                  <a:pt x="3658" y="1001"/>
                </a:lnTo>
                <a:lnTo>
                  <a:pt x="3659" y="1004"/>
                </a:lnTo>
                <a:lnTo>
                  <a:pt x="3661" y="1005"/>
                </a:lnTo>
                <a:lnTo>
                  <a:pt x="3665" y="1006"/>
                </a:lnTo>
                <a:lnTo>
                  <a:pt x="3667" y="1007"/>
                </a:lnTo>
                <a:lnTo>
                  <a:pt x="3670" y="1009"/>
                </a:lnTo>
                <a:lnTo>
                  <a:pt x="3674" y="1009"/>
                </a:lnTo>
                <a:lnTo>
                  <a:pt x="3676" y="1010"/>
                </a:lnTo>
                <a:lnTo>
                  <a:pt x="3680" y="1010"/>
                </a:lnTo>
                <a:lnTo>
                  <a:pt x="3683" y="1010"/>
                </a:lnTo>
                <a:lnTo>
                  <a:pt x="3686" y="1010"/>
                </a:lnTo>
                <a:lnTo>
                  <a:pt x="3690" y="1010"/>
                </a:lnTo>
                <a:lnTo>
                  <a:pt x="3691" y="1009"/>
                </a:lnTo>
                <a:lnTo>
                  <a:pt x="3692" y="1009"/>
                </a:lnTo>
                <a:lnTo>
                  <a:pt x="3695" y="1009"/>
                </a:lnTo>
                <a:lnTo>
                  <a:pt x="3696" y="1007"/>
                </a:lnTo>
                <a:lnTo>
                  <a:pt x="3697" y="1007"/>
                </a:lnTo>
                <a:lnTo>
                  <a:pt x="3698" y="1007"/>
                </a:lnTo>
                <a:lnTo>
                  <a:pt x="3699" y="1006"/>
                </a:lnTo>
                <a:lnTo>
                  <a:pt x="3702" y="1005"/>
                </a:lnTo>
                <a:lnTo>
                  <a:pt x="3703" y="1005"/>
                </a:lnTo>
                <a:lnTo>
                  <a:pt x="3704" y="1004"/>
                </a:lnTo>
                <a:lnTo>
                  <a:pt x="3706" y="1002"/>
                </a:lnTo>
                <a:lnTo>
                  <a:pt x="3708" y="1001"/>
                </a:lnTo>
                <a:lnTo>
                  <a:pt x="3709" y="999"/>
                </a:lnTo>
                <a:lnTo>
                  <a:pt x="3711" y="997"/>
                </a:lnTo>
                <a:lnTo>
                  <a:pt x="3711" y="995"/>
                </a:lnTo>
                <a:lnTo>
                  <a:pt x="3712" y="994"/>
                </a:lnTo>
                <a:lnTo>
                  <a:pt x="3712" y="993"/>
                </a:lnTo>
                <a:lnTo>
                  <a:pt x="3712" y="991"/>
                </a:lnTo>
                <a:lnTo>
                  <a:pt x="3712" y="990"/>
                </a:lnTo>
                <a:lnTo>
                  <a:pt x="3712" y="989"/>
                </a:lnTo>
                <a:lnTo>
                  <a:pt x="3712" y="986"/>
                </a:lnTo>
                <a:lnTo>
                  <a:pt x="3712" y="984"/>
                </a:lnTo>
                <a:lnTo>
                  <a:pt x="3712" y="981"/>
                </a:lnTo>
                <a:lnTo>
                  <a:pt x="3711" y="980"/>
                </a:lnTo>
                <a:lnTo>
                  <a:pt x="3709" y="978"/>
                </a:lnTo>
                <a:lnTo>
                  <a:pt x="3708" y="977"/>
                </a:lnTo>
                <a:lnTo>
                  <a:pt x="3706" y="975"/>
                </a:lnTo>
                <a:lnTo>
                  <a:pt x="3704" y="974"/>
                </a:lnTo>
                <a:lnTo>
                  <a:pt x="3702" y="973"/>
                </a:lnTo>
                <a:lnTo>
                  <a:pt x="3699" y="972"/>
                </a:lnTo>
                <a:lnTo>
                  <a:pt x="3696" y="970"/>
                </a:lnTo>
                <a:lnTo>
                  <a:pt x="3692" y="969"/>
                </a:lnTo>
                <a:lnTo>
                  <a:pt x="3691" y="968"/>
                </a:lnTo>
                <a:lnTo>
                  <a:pt x="3688" y="968"/>
                </a:lnTo>
                <a:lnTo>
                  <a:pt x="3685" y="967"/>
                </a:lnTo>
                <a:lnTo>
                  <a:pt x="3683" y="967"/>
                </a:lnTo>
                <a:lnTo>
                  <a:pt x="3682" y="967"/>
                </a:lnTo>
                <a:lnTo>
                  <a:pt x="3680" y="965"/>
                </a:lnTo>
                <a:lnTo>
                  <a:pt x="3675" y="964"/>
                </a:lnTo>
                <a:lnTo>
                  <a:pt x="3670" y="963"/>
                </a:lnTo>
                <a:lnTo>
                  <a:pt x="3667" y="963"/>
                </a:lnTo>
                <a:lnTo>
                  <a:pt x="3666" y="962"/>
                </a:lnTo>
                <a:lnTo>
                  <a:pt x="3664" y="962"/>
                </a:lnTo>
                <a:lnTo>
                  <a:pt x="3661" y="961"/>
                </a:lnTo>
                <a:lnTo>
                  <a:pt x="3658" y="959"/>
                </a:lnTo>
                <a:lnTo>
                  <a:pt x="3654" y="958"/>
                </a:lnTo>
                <a:lnTo>
                  <a:pt x="3653" y="957"/>
                </a:lnTo>
                <a:lnTo>
                  <a:pt x="3652" y="956"/>
                </a:lnTo>
                <a:lnTo>
                  <a:pt x="3649" y="954"/>
                </a:lnTo>
                <a:lnTo>
                  <a:pt x="3647" y="952"/>
                </a:lnTo>
                <a:lnTo>
                  <a:pt x="3644" y="950"/>
                </a:lnTo>
                <a:lnTo>
                  <a:pt x="3643" y="948"/>
                </a:lnTo>
                <a:lnTo>
                  <a:pt x="3640" y="946"/>
                </a:lnTo>
                <a:lnTo>
                  <a:pt x="3639" y="943"/>
                </a:lnTo>
                <a:lnTo>
                  <a:pt x="3638" y="940"/>
                </a:lnTo>
                <a:lnTo>
                  <a:pt x="3638" y="937"/>
                </a:lnTo>
                <a:lnTo>
                  <a:pt x="3638" y="934"/>
                </a:lnTo>
                <a:lnTo>
                  <a:pt x="3637" y="931"/>
                </a:lnTo>
                <a:lnTo>
                  <a:pt x="3638" y="927"/>
                </a:lnTo>
                <a:lnTo>
                  <a:pt x="3638" y="924"/>
                </a:lnTo>
                <a:lnTo>
                  <a:pt x="3639" y="920"/>
                </a:lnTo>
                <a:lnTo>
                  <a:pt x="3640" y="918"/>
                </a:lnTo>
                <a:lnTo>
                  <a:pt x="3642" y="914"/>
                </a:lnTo>
                <a:lnTo>
                  <a:pt x="3644" y="911"/>
                </a:lnTo>
                <a:lnTo>
                  <a:pt x="3647" y="909"/>
                </a:lnTo>
                <a:lnTo>
                  <a:pt x="3649" y="907"/>
                </a:lnTo>
                <a:lnTo>
                  <a:pt x="3652" y="904"/>
                </a:lnTo>
                <a:lnTo>
                  <a:pt x="3655" y="902"/>
                </a:lnTo>
                <a:lnTo>
                  <a:pt x="3659" y="900"/>
                </a:lnTo>
                <a:lnTo>
                  <a:pt x="3663" y="899"/>
                </a:lnTo>
                <a:lnTo>
                  <a:pt x="3666" y="898"/>
                </a:lnTo>
                <a:lnTo>
                  <a:pt x="3670" y="897"/>
                </a:lnTo>
                <a:lnTo>
                  <a:pt x="3675" y="897"/>
                </a:lnTo>
                <a:lnTo>
                  <a:pt x="3680" y="897"/>
                </a:lnTo>
                <a:lnTo>
                  <a:pt x="3685" y="897"/>
                </a:lnTo>
                <a:lnTo>
                  <a:pt x="3686" y="897"/>
                </a:lnTo>
                <a:lnTo>
                  <a:pt x="3688" y="897"/>
                </a:lnTo>
                <a:lnTo>
                  <a:pt x="3693" y="898"/>
                </a:lnTo>
                <a:lnTo>
                  <a:pt x="3698" y="899"/>
                </a:lnTo>
                <a:lnTo>
                  <a:pt x="3702" y="900"/>
                </a:lnTo>
                <a:lnTo>
                  <a:pt x="3706" y="902"/>
                </a:lnTo>
                <a:lnTo>
                  <a:pt x="3708" y="904"/>
                </a:lnTo>
                <a:lnTo>
                  <a:pt x="3711" y="905"/>
                </a:lnTo>
                <a:lnTo>
                  <a:pt x="3712" y="907"/>
                </a:lnTo>
                <a:lnTo>
                  <a:pt x="3714" y="909"/>
                </a:lnTo>
                <a:lnTo>
                  <a:pt x="3715" y="910"/>
                </a:lnTo>
                <a:lnTo>
                  <a:pt x="3717" y="911"/>
                </a:lnTo>
                <a:lnTo>
                  <a:pt x="3719" y="914"/>
                </a:lnTo>
                <a:lnTo>
                  <a:pt x="3720" y="916"/>
                </a:lnTo>
                <a:lnTo>
                  <a:pt x="3722" y="918"/>
                </a:lnTo>
                <a:lnTo>
                  <a:pt x="3723" y="921"/>
                </a:lnTo>
                <a:lnTo>
                  <a:pt x="3724" y="925"/>
                </a:lnTo>
                <a:lnTo>
                  <a:pt x="3724" y="930"/>
                </a:lnTo>
                <a:lnTo>
                  <a:pt x="3725" y="934"/>
                </a:lnTo>
                <a:lnTo>
                  <a:pt x="3709" y="934"/>
                </a:lnTo>
                <a:lnTo>
                  <a:pt x="3709" y="931"/>
                </a:lnTo>
                <a:lnTo>
                  <a:pt x="3708" y="929"/>
                </a:lnTo>
                <a:lnTo>
                  <a:pt x="3708" y="926"/>
                </a:lnTo>
                <a:lnTo>
                  <a:pt x="3707" y="924"/>
                </a:lnTo>
                <a:lnTo>
                  <a:pt x="3706" y="921"/>
                </a:lnTo>
                <a:lnTo>
                  <a:pt x="3704" y="920"/>
                </a:lnTo>
                <a:lnTo>
                  <a:pt x="3702" y="919"/>
                </a:lnTo>
                <a:lnTo>
                  <a:pt x="3701" y="916"/>
                </a:lnTo>
                <a:lnTo>
                  <a:pt x="3699" y="915"/>
                </a:lnTo>
                <a:lnTo>
                  <a:pt x="3697" y="914"/>
                </a:lnTo>
                <a:lnTo>
                  <a:pt x="3695" y="914"/>
                </a:lnTo>
                <a:lnTo>
                  <a:pt x="3692" y="913"/>
                </a:lnTo>
                <a:lnTo>
                  <a:pt x="3690" y="913"/>
                </a:lnTo>
                <a:lnTo>
                  <a:pt x="3686" y="911"/>
                </a:lnTo>
                <a:lnTo>
                  <a:pt x="3683" y="911"/>
                </a:lnTo>
                <a:lnTo>
                  <a:pt x="3680" y="911"/>
                </a:lnTo>
                <a:lnTo>
                  <a:pt x="3677" y="911"/>
                </a:lnTo>
                <a:lnTo>
                  <a:pt x="3674" y="911"/>
                </a:lnTo>
                <a:lnTo>
                  <a:pt x="3671" y="911"/>
                </a:lnTo>
                <a:lnTo>
                  <a:pt x="3669" y="913"/>
                </a:lnTo>
                <a:lnTo>
                  <a:pt x="3666" y="913"/>
                </a:lnTo>
                <a:lnTo>
                  <a:pt x="3664" y="914"/>
                </a:lnTo>
                <a:lnTo>
                  <a:pt x="3661" y="915"/>
                </a:lnTo>
                <a:lnTo>
                  <a:pt x="3660" y="916"/>
                </a:lnTo>
                <a:lnTo>
                  <a:pt x="3656" y="919"/>
                </a:lnTo>
                <a:lnTo>
                  <a:pt x="3655" y="920"/>
                </a:lnTo>
                <a:lnTo>
                  <a:pt x="3654" y="922"/>
                </a:lnTo>
                <a:lnTo>
                  <a:pt x="3653" y="926"/>
                </a:lnTo>
                <a:lnTo>
                  <a:pt x="3653" y="930"/>
                </a:lnTo>
                <a:lnTo>
                  <a:pt x="3653" y="932"/>
                </a:lnTo>
                <a:lnTo>
                  <a:pt x="3653" y="934"/>
                </a:lnTo>
                <a:lnTo>
                  <a:pt x="3653" y="935"/>
                </a:lnTo>
                <a:lnTo>
                  <a:pt x="3654" y="937"/>
                </a:lnTo>
                <a:lnTo>
                  <a:pt x="3654" y="938"/>
                </a:lnTo>
                <a:lnTo>
                  <a:pt x="3655" y="940"/>
                </a:lnTo>
                <a:lnTo>
                  <a:pt x="3656" y="941"/>
                </a:lnTo>
                <a:lnTo>
                  <a:pt x="3659" y="942"/>
                </a:lnTo>
                <a:lnTo>
                  <a:pt x="3660" y="942"/>
                </a:lnTo>
                <a:lnTo>
                  <a:pt x="3661" y="943"/>
                </a:lnTo>
                <a:lnTo>
                  <a:pt x="3664" y="945"/>
                </a:lnTo>
                <a:lnTo>
                  <a:pt x="3666" y="946"/>
                </a:lnTo>
                <a:lnTo>
                  <a:pt x="3670" y="947"/>
                </a:lnTo>
                <a:lnTo>
                  <a:pt x="3672" y="947"/>
                </a:lnTo>
                <a:lnTo>
                  <a:pt x="3676" y="948"/>
                </a:lnTo>
                <a:lnTo>
                  <a:pt x="3680" y="950"/>
                </a:lnTo>
                <a:lnTo>
                  <a:pt x="3683" y="950"/>
                </a:lnTo>
                <a:lnTo>
                  <a:pt x="3687" y="951"/>
                </a:lnTo>
                <a:lnTo>
                  <a:pt x="3695" y="953"/>
                </a:lnTo>
                <a:lnTo>
                  <a:pt x="3699" y="954"/>
                </a:lnTo>
                <a:lnTo>
                  <a:pt x="3702" y="956"/>
                </a:lnTo>
                <a:lnTo>
                  <a:pt x="3706" y="956"/>
                </a:lnTo>
                <a:lnTo>
                  <a:pt x="3707" y="957"/>
                </a:lnTo>
                <a:lnTo>
                  <a:pt x="3709" y="958"/>
                </a:lnTo>
                <a:lnTo>
                  <a:pt x="3714" y="961"/>
                </a:lnTo>
                <a:lnTo>
                  <a:pt x="3715" y="962"/>
                </a:lnTo>
                <a:lnTo>
                  <a:pt x="3718" y="963"/>
                </a:lnTo>
                <a:lnTo>
                  <a:pt x="3719" y="965"/>
                </a:lnTo>
                <a:lnTo>
                  <a:pt x="3720" y="968"/>
                </a:lnTo>
                <a:lnTo>
                  <a:pt x="3722" y="969"/>
                </a:lnTo>
                <a:lnTo>
                  <a:pt x="3724" y="972"/>
                </a:lnTo>
                <a:lnTo>
                  <a:pt x="3725" y="974"/>
                </a:lnTo>
                <a:lnTo>
                  <a:pt x="3725" y="977"/>
                </a:lnTo>
                <a:lnTo>
                  <a:pt x="3727" y="979"/>
                </a:lnTo>
                <a:lnTo>
                  <a:pt x="3727" y="981"/>
                </a:lnTo>
                <a:lnTo>
                  <a:pt x="3728" y="984"/>
                </a:lnTo>
                <a:close/>
                <a:moveTo>
                  <a:pt x="3617" y="950"/>
                </a:moveTo>
                <a:lnTo>
                  <a:pt x="3617" y="947"/>
                </a:lnTo>
                <a:lnTo>
                  <a:pt x="3616" y="940"/>
                </a:lnTo>
                <a:lnTo>
                  <a:pt x="3613" y="935"/>
                </a:lnTo>
                <a:lnTo>
                  <a:pt x="3612" y="931"/>
                </a:lnTo>
                <a:lnTo>
                  <a:pt x="3611" y="929"/>
                </a:lnTo>
                <a:lnTo>
                  <a:pt x="3608" y="924"/>
                </a:lnTo>
                <a:lnTo>
                  <a:pt x="3607" y="920"/>
                </a:lnTo>
                <a:lnTo>
                  <a:pt x="3606" y="919"/>
                </a:lnTo>
                <a:lnTo>
                  <a:pt x="3602" y="914"/>
                </a:lnTo>
                <a:lnTo>
                  <a:pt x="3599" y="910"/>
                </a:lnTo>
                <a:lnTo>
                  <a:pt x="3596" y="908"/>
                </a:lnTo>
                <a:lnTo>
                  <a:pt x="3594" y="907"/>
                </a:lnTo>
                <a:lnTo>
                  <a:pt x="3591" y="905"/>
                </a:lnTo>
                <a:lnTo>
                  <a:pt x="3589" y="904"/>
                </a:lnTo>
                <a:lnTo>
                  <a:pt x="3586" y="903"/>
                </a:lnTo>
                <a:lnTo>
                  <a:pt x="3584" y="902"/>
                </a:lnTo>
                <a:lnTo>
                  <a:pt x="3581" y="900"/>
                </a:lnTo>
                <a:lnTo>
                  <a:pt x="3579" y="899"/>
                </a:lnTo>
                <a:lnTo>
                  <a:pt x="3576" y="898"/>
                </a:lnTo>
                <a:lnTo>
                  <a:pt x="3573" y="898"/>
                </a:lnTo>
                <a:lnTo>
                  <a:pt x="3568" y="897"/>
                </a:lnTo>
                <a:lnTo>
                  <a:pt x="3564" y="897"/>
                </a:lnTo>
                <a:lnTo>
                  <a:pt x="3562" y="897"/>
                </a:lnTo>
                <a:lnTo>
                  <a:pt x="3556" y="897"/>
                </a:lnTo>
                <a:lnTo>
                  <a:pt x="3549" y="898"/>
                </a:lnTo>
                <a:lnTo>
                  <a:pt x="3543" y="899"/>
                </a:lnTo>
                <a:lnTo>
                  <a:pt x="3538" y="902"/>
                </a:lnTo>
                <a:lnTo>
                  <a:pt x="3533" y="904"/>
                </a:lnTo>
                <a:lnTo>
                  <a:pt x="3529" y="907"/>
                </a:lnTo>
                <a:lnTo>
                  <a:pt x="3525" y="910"/>
                </a:lnTo>
                <a:lnTo>
                  <a:pt x="3521" y="914"/>
                </a:lnTo>
                <a:lnTo>
                  <a:pt x="3517" y="919"/>
                </a:lnTo>
                <a:lnTo>
                  <a:pt x="3515" y="920"/>
                </a:lnTo>
                <a:lnTo>
                  <a:pt x="3514" y="924"/>
                </a:lnTo>
                <a:lnTo>
                  <a:pt x="3511" y="929"/>
                </a:lnTo>
                <a:lnTo>
                  <a:pt x="3510" y="931"/>
                </a:lnTo>
                <a:lnTo>
                  <a:pt x="3509" y="935"/>
                </a:lnTo>
                <a:lnTo>
                  <a:pt x="3508" y="940"/>
                </a:lnTo>
                <a:lnTo>
                  <a:pt x="3505" y="947"/>
                </a:lnTo>
                <a:lnTo>
                  <a:pt x="3505" y="950"/>
                </a:lnTo>
                <a:lnTo>
                  <a:pt x="3505" y="953"/>
                </a:lnTo>
                <a:lnTo>
                  <a:pt x="3505" y="961"/>
                </a:lnTo>
                <a:lnTo>
                  <a:pt x="3505" y="968"/>
                </a:lnTo>
                <a:lnTo>
                  <a:pt x="3505" y="970"/>
                </a:lnTo>
                <a:lnTo>
                  <a:pt x="3505" y="974"/>
                </a:lnTo>
                <a:lnTo>
                  <a:pt x="3506" y="978"/>
                </a:lnTo>
                <a:lnTo>
                  <a:pt x="3508" y="980"/>
                </a:lnTo>
                <a:lnTo>
                  <a:pt x="3508" y="984"/>
                </a:lnTo>
                <a:lnTo>
                  <a:pt x="3509" y="986"/>
                </a:lnTo>
                <a:lnTo>
                  <a:pt x="3510" y="990"/>
                </a:lnTo>
                <a:lnTo>
                  <a:pt x="3511" y="993"/>
                </a:lnTo>
                <a:lnTo>
                  <a:pt x="3513" y="995"/>
                </a:lnTo>
                <a:lnTo>
                  <a:pt x="3514" y="997"/>
                </a:lnTo>
                <a:lnTo>
                  <a:pt x="3515" y="1000"/>
                </a:lnTo>
                <a:lnTo>
                  <a:pt x="3517" y="1002"/>
                </a:lnTo>
                <a:lnTo>
                  <a:pt x="3519" y="1005"/>
                </a:lnTo>
                <a:lnTo>
                  <a:pt x="3521" y="1007"/>
                </a:lnTo>
                <a:lnTo>
                  <a:pt x="3522" y="1009"/>
                </a:lnTo>
                <a:lnTo>
                  <a:pt x="3525" y="1011"/>
                </a:lnTo>
                <a:lnTo>
                  <a:pt x="3529" y="1015"/>
                </a:lnTo>
                <a:lnTo>
                  <a:pt x="3533" y="1017"/>
                </a:lnTo>
                <a:lnTo>
                  <a:pt x="3538" y="1020"/>
                </a:lnTo>
                <a:lnTo>
                  <a:pt x="3543" y="1022"/>
                </a:lnTo>
                <a:lnTo>
                  <a:pt x="3549" y="1023"/>
                </a:lnTo>
                <a:lnTo>
                  <a:pt x="3556" y="1024"/>
                </a:lnTo>
                <a:lnTo>
                  <a:pt x="3558" y="1024"/>
                </a:lnTo>
                <a:lnTo>
                  <a:pt x="3562" y="1024"/>
                </a:lnTo>
                <a:lnTo>
                  <a:pt x="3563" y="1024"/>
                </a:lnTo>
                <a:lnTo>
                  <a:pt x="3564" y="1024"/>
                </a:lnTo>
                <a:lnTo>
                  <a:pt x="3568" y="1024"/>
                </a:lnTo>
                <a:lnTo>
                  <a:pt x="3573" y="1023"/>
                </a:lnTo>
                <a:lnTo>
                  <a:pt x="3574" y="1023"/>
                </a:lnTo>
                <a:lnTo>
                  <a:pt x="3575" y="1023"/>
                </a:lnTo>
                <a:lnTo>
                  <a:pt x="3576" y="1022"/>
                </a:lnTo>
                <a:lnTo>
                  <a:pt x="3579" y="1022"/>
                </a:lnTo>
                <a:lnTo>
                  <a:pt x="3580" y="1021"/>
                </a:lnTo>
                <a:lnTo>
                  <a:pt x="3581" y="1021"/>
                </a:lnTo>
                <a:lnTo>
                  <a:pt x="3584" y="1020"/>
                </a:lnTo>
                <a:lnTo>
                  <a:pt x="3586" y="1018"/>
                </a:lnTo>
                <a:lnTo>
                  <a:pt x="3589" y="1017"/>
                </a:lnTo>
                <a:lnTo>
                  <a:pt x="3591" y="1016"/>
                </a:lnTo>
                <a:lnTo>
                  <a:pt x="3592" y="1015"/>
                </a:lnTo>
                <a:lnTo>
                  <a:pt x="3594" y="1015"/>
                </a:lnTo>
                <a:lnTo>
                  <a:pt x="3596" y="1012"/>
                </a:lnTo>
                <a:lnTo>
                  <a:pt x="3597" y="1011"/>
                </a:lnTo>
                <a:lnTo>
                  <a:pt x="3599" y="1011"/>
                </a:lnTo>
                <a:lnTo>
                  <a:pt x="3600" y="1009"/>
                </a:lnTo>
                <a:lnTo>
                  <a:pt x="3602" y="1007"/>
                </a:lnTo>
                <a:lnTo>
                  <a:pt x="3604" y="1005"/>
                </a:lnTo>
                <a:lnTo>
                  <a:pt x="3606" y="1002"/>
                </a:lnTo>
                <a:lnTo>
                  <a:pt x="3607" y="1000"/>
                </a:lnTo>
                <a:lnTo>
                  <a:pt x="3608" y="997"/>
                </a:lnTo>
                <a:lnTo>
                  <a:pt x="3610" y="995"/>
                </a:lnTo>
                <a:lnTo>
                  <a:pt x="3611" y="993"/>
                </a:lnTo>
                <a:lnTo>
                  <a:pt x="3612" y="991"/>
                </a:lnTo>
                <a:lnTo>
                  <a:pt x="3612" y="990"/>
                </a:lnTo>
                <a:lnTo>
                  <a:pt x="3613" y="988"/>
                </a:lnTo>
                <a:lnTo>
                  <a:pt x="3613" y="986"/>
                </a:lnTo>
                <a:lnTo>
                  <a:pt x="3615" y="984"/>
                </a:lnTo>
                <a:lnTo>
                  <a:pt x="3615" y="981"/>
                </a:lnTo>
                <a:lnTo>
                  <a:pt x="3616" y="980"/>
                </a:lnTo>
                <a:lnTo>
                  <a:pt x="3616" y="978"/>
                </a:lnTo>
                <a:lnTo>
                  <a:pt x="3617" y="974"/>
                </a:lnTo>
                <a:lnTo>
                  <a:pt x="3617" y="970"/>
                </a:lnTo>
                <a:lnTo>
                  <a:pt x="3617" y="969"/>
                </a:lnTo>
                <a:lnTo>
                  <a:pt x="3618" y="968"/>
                </a:lnTo>
                <a:lnTo>
                  <a:pt x="3618" y="965"/>
                </a:lnTo>
                <a:lnTo>
                  <a:pt x="3618" y="964"/>
                </a:lnTo>
                <a:lnTo>
                  <a:pt x="3618" y="961"/>
                </a:lnTo>
                <a:lnTo>
                  <a:pt x="3618" y="953"/>
                </a:lnTo>
                <a:lnTo>
                  <a:pt x="3617" y="950"/>
                </a:lnTo>
                <a:close/>
                <a:moveTo>
                  <a:pt x="3601" y="962"/>
                </a:moveTo>
                <a:lnTo>
                  <a:pt x="3601" y="963"/>
                </a:lnTo>
                <a:lnTo>
                  <a:pt x="3601" y="965"/>
                </a:lnTo>
                <a:lnTo>
                  <a:pt x="3601" y="969"/>
                </a:lnTo>
                <a:lnTo>
                  <a:pt x="3601" y="972"/>
                </a:lnTo>
                <a:lnTo>
                  <a:pt x="3600" y="974"/>
                </a:lnTo>
                <a:lnTo>
                  <a:pt x="3600" y="975"/>
                </a:lnTo>
                <a:lnTo>
                  <a:pt x="3600" y="977"/>
                </a:lnTo>
                <a:lnTo>
                  <a:pt x="3600" y="979"/>
                </a:lnTo>
                <a:lnTo>
                  <a:pt x="3599" y="981"/>
                </a:lnTo>
                <a:lnTo>
                  <a:pt x="3597" y="984"/>
                </a:lnTo>
                <a:lnTo>
                  <a:pt x="3597" y="986"/>
                </a:lnTo>
                <a:lnTo>
                  <a:pt x="3596" y="986"/>
                </a:lnTo>
                <a:lnTo>
                  <a:pt x="3596" y="988"/>
                </a:lnTo>
                <a:lnTo>
                  <a:pt x="3595" y="990"/>
                </a:lnTo>
                <a:lnTo>
                  <a:pt x="3594" y="991"/>
                </a:lnTo>
                <a:lnTo>
                  <a:pt x="3592" y="994"/>
                </a:lnTo>
                <a:lnTo>
                  <a:pt x="3592" y="995"/>
                </a:lnTo>
                <a:lnTo>
                  <a:pt x="3591" y="995"/>
                </a:lnTo>
                <a:lnTo>
                  <a:pt x="3590" y="997"/>
                </a:lnTo>
                <a:lnTo>
                  <a:pt x="3589" y="999"/>
                </a:lnTo>
                <a:lnTo>
                  <a:pt x="3588" y="1000"/>
                </a:lnTo>
                <a:lnTo>
                  <a:pt x="3584" y="1002"/>
                </a:lnTo>
                <a:lnTo>
                  <a:pt x="3583" y="1004"/>
                </a:lnTo>
                <a:lnTo>
                  <a:pt x="3581" y="1005"/>
                </a:lnTo>
                <a:lnTo>
                  <a:pt x="3580" y="1005"/>
                </a:lnTo>
                <a:lnTo>
                  <a:pt x="3580" y="1006"/>
                </a:lnTo>
                <a:lnTo>
                  <a:pt x="3579" y="1006"/>
                </a:lnTo>
                <a:lnTo>
                  <a:pt x="3578" y="1007"/>
                </a:lnTo>
                <a:lnTo>
                  <a:pt x="3574" y="1009"/>
                </a:lnTo>
                <a:lnTo>
                  <a:pt x="3572" y="1009"/>
                </a:lnTo>
                <a:lnTo>
                  <a:pt x="3570" y="1010"/>
                </a:lnTo>
                <a:lnTo>
                  <a:pt x="3565" y="1010"/>
                </a:lnTo>
                <a:lnTo>
                  <a:pt x="3563" y="1011"/>
                </a:lnTo>
                <a:lnTo>
                  <a:pt x="3562" y="1011"/>
                </a:lnTo>
                <a:lnTo>
                  <a:pt x="3557" y="1010"/>
                </a:lnTo>
                <a:lnTo>
                  <a:pt x="3553" y="1010"/>
                </a:lnTo>
                <a:lnTo>
                  <a:pt x="3549" y="1009"/>
                </a:lnTo>
                <a:lnTo>
                  <a:pt x="3546" y="1007"/>
                </a:lnTo>
                <a:lnTo>
                  <a:pt x="3542" y="1005"/>
                </a:lnTo>
                <a:lnTo>
                  <a:pt x="3538" y="1002"/>
                </a:lnTo>
                <a:lnTo>
                  <a:pt x="3535" y="1000"/>
                </a:lnTo>
                <a:lnTo>
                  <a:pt x="3532" y="997"/>
                </a:lnTo>
                <a:lnTo>
                  <a:pt x="3530" y="994"/>
                </a:lnTo>
                <a:lnTo>
                  <a:pt x="3529" y="991"/>
                </a:lnTo>
                <a:lnTo>
                  <a:pt x="3527" y="990"/>
                </a:lnTo>
                <a:lnTo>
                  <a:pt x="3526" y="988"/>
                </a:lnTo>
                <a:lnTo>
                  <a:pt x="3526" y="986"/>
                </a:lnTo>
                <a:lnTo>
                  <a:pt x="3524" y="981"/>
                </a:lnTo>
                <a:lnTo>
                  <a:pt x="3522" y="977"/>
                </a:lnTo>
                <a:lnTo>
                  <a:pt x="3521" y="972"/>
                </a:lnTo>
                <a:lnTo>
                  <a:pt x="3521" y="969"/>
                </a:lnTo>
                <a:lnTo>
                  <a:pt x="3521" y="965"/>
                </a:lnTo>
                <a:lnTo>
                  <a:pt x="3521" y="961"/>
                </a:lnTo>
                <a:lnTo>
                  <a:pt x="3521" y="954"/>
                </a:lnTo>
                <a:lnTo>
                  <a:pt x="3521" y="950"/>
                </a:lnTo>
                <a:lnTo>
                  <a:pt x="3522" y="943"/>
                </a:lnTo>
                <a:lnTo>
                  <a:pt x="3524" y="940"/>
                </a:lnTo>
                <a:lnTo>
                  <a:pt x="3526" y="935"/>
                </a:lnTo>
                <a:lnTo>
                  <a:pt x="3527" y="931"/>
                </a:lnTo>
                <a:lnTo>
                  <a:pt x="3530" y="927"/>
                </a:lnTo>
                <a:lnTo>
                  <a:pt x="3532" y="924"/>
                </a:lnTo>
                <a:lnTo>
                  <a:pt x="3535" y="920"/>
                </a:lnTo>
                <a:lnTo>
                  <a:pt x="3538" y="918"/>
                </a:lnTo>
                <a:lnTo>
                  <a:pt x="3542" y="915"/>
                </a:lnTo>
                <a:lnTo>
                  <a:pt x="3546" y="914"/>
                </a:lnTo>
                <a:lnTo>
                  <a:pt x="3549" y="913"/>
                </a:lnTo>
                <a:lnTo>
                  <a:pt x="3553" y="911"/>
                </a:lnTo>
                <a:lnTo>
                  <a:pt x="3557" y="910"/>
                </a:lnTo>
                <a:lnTo>
                  <a:pt x="3562" y="910"/>
                </a:lnTo>
                <a:lnTo>
                  <a:pt x="3565" y="910"/>
                </a:lnTo>
                <a:lnTo>
                  <a:pt x="3570" y="911"/>
                </a:lnTo>
                <a:lnTo>
                  <a:pt x="3574" y="913"/>
                </a:lnTo>
                <a:lnTo>
                  <a:pt x="3578" y="914"/>
                </a:lnTo>
                <a:lnTo>
                  <a:pt x="3581" y="915"/>
                </a:lnTo>
                <a:lnTo>
                  <a:pt x="3585" y="918"/>
                </a:lnTo>
                <a:lnTo>
                  <a:pt x="3586" y="919"/>
                </a:lnTo>
                <a:lnTo>
                  <a:pt x="3588" y="920"/>
                </a:lnTo>
                <a:lnTo>
                  <a:pt x="3589" y="922"/>
                </a:lnTo>
                <a:lnTo>
                  <a:pt x="3590" y="924"/>
                </a:lnTo>
                <a:lnTo>
                  <a:pt x="3592" y="927"/>
                </a:lnTo>
                <a:lnTo>
                  <a:pt x="3594" y="929"/>
                </a:lnTo>
                <a:lnTo>
                  <a:pt x="3595" y="931"/>
                </a:lnTo>
                <a:lnTo>
                  <a:pt x="3596" y="932"/>
                </a:lnTo>
                <a:lnTo>
                  <a:pt x="3597" y="935"/>
                </a:lnTo>
                <a:lnTo>
                  <a:pt x="3599" y="940"/>
                </a:lnTo>
                <a:lnTo>
                  <a:pt x="3600" y="943"/>
                </a:lnTo>
                <a:lnTo>
                  <a:pt x="3600" y="946"/>
                </a:lnTo>
                <a:lnTo>
                  <a:pt x="3601" y="950"/>
                </a:lnTo>
                <a:lnTo>
                  <a:pt x="3601" y="954"/>
                </a:lnTo>
                <a:lnTo>
                  <a:pt x="3602" y="961"/>
                </a:lnTo>
                <a:lnTo>
                  <a:pt x="3601" y="962"/>
                </a:lnTo>
                <a:close/>
                <a:moveTo>
                  <a:pt x="3428" y="1007"/>
                </a:moveTo>
                <a:lnTo>
                  <a:pt x="3500" y="1007"/>
                </a:lnTo>
                <a:lnTo>
                  <a:pt x="3500" y="1022"/>
                </a:lnTo>
                <a:lnTo>
                  <a:pt x="3413" y="1022"/>
                </a:lnTo>
                <a:lnTo>
                  <a:pt x="3413" y="899"/>
                </a:lnTo>
                <a:lnTo>
                  <a:pt x="3498" y="899"/>
                </a:lnTo>
                <a:lnTo>
                  <a:pt x="3498" y="913"/>
                </a:lnTo>
                <a:lnTo>
                  <a:pt x="3428" y="913"/>
                </a:lnTo>
                <a:lnTo>
                  <a:pt x="3428" y="951"/>
                </a:lnTo>
                <a:lnTo>
                  <a:pt x="3494" y="951"/>
                </a:lnTo>
                <a:lnTo>
                  <a:pt x="3494" y="965"/>
                </a:lnTo>
                <a:lnTo>
                  <a:pt x="3428" y="965"/>
                </a:lnTo>
                <a:lnTo>
                  <a:pt x="3428" y="1007"/>
                </a:lnTo>
                <a:close/>
                <a:moveTo>
                  <a:pt x="3349" y="959"/>
                </a:moveTo>
                <a:lnTo>
                  <a:pt x="3394" y="959"/>
                </a:lnTo>
                <a:lnTo>
                  <a:pt x="3394" y="1022"/>
                </a:lnTo>
                <a:lnTo>
                  <a:pt x="3383" y="1022"/>
                </a:lnTo>
                <a:lnTo>
                  <a:pt x="3380" y="1010"/>
                </a:lnTo>
                <a:lnTo>
                  <a:pt x="3378" y="1011"/>
                </a:lnTo>
                <a:lnTo>
                  <a:pt x="3376" y="1012"/>
                </a:lnTo>
                <a:lnTo>
                  <a:pt x="3376" y="1013"/>
                </a:lnTo>
                <a:lnTo>
                  <a:pt x="3375" y="1013"/>
                </a:lnTo>
                <a:lnTo>
                  <a:pt x="3375" y="1015"/>
                </a:lnTo>
                <a:lnTo>
                  <a:pt x="3372" y="1016"/>
                </a:lnTo>
                <a:lnTo>
                  <a:pt x="3371" y="1016"/>
                </a:lnTo>
                <a:lnTo>
                  <a:pt x="3371" y="1017"/>
                </a:lnTo>
                <a:lnTo>
                  <a:pt x="3370" y="1017"/>
                </a:lnTo>
                <a:lnTo>
                  <a:pt x="3369" y="1018"/>
                </a:lnTo>
                <a:lnTo>
                  <a:pt x="3366" y="1020"/>
                </a:lnTo>
                <a:lnTo>
                  <a:pt x="3364" y="1021"/>
                </a:lnTo>
                <a:lnTo>
                  <a:pt x="3361" y="1021"/>
                </a:lnTo>
                <a:lnTo>
                  <a:pt x="3359" y="1022"/>
                </a:lnTo>
                <a:lnTo>
                  <a:pt x="3356" y="1023"/>
                </a:lnTo>
                <a:lnTo>
                  <a:pt x="3355" y="1023"/>
                </a:lnTo>
                <a:lnTo>
                  <a:pt x="3354" y="1023"/>
                </a:lnTo>
                <a:lnTo>
                  <a:pt x="3353" y="1023"/>
                </a:lnTo>
                <a:lnTo>
                  <a:pt x="3350" y="1023"/>
                </a:lnTo>
                <a:lnTo>
                  <a:pt x="3349" y="1023"/>
                </a:lnTo>
                <a:lnTo>
                  <a:pt x="3349" y="1024"/>
                </a:lnTo>
                <a:lnTo>
                  <a:pt x="3348" y="1024"/>
                </a:lnTo>
                <a:lnTo>
                  <a:pt x="3345" y="1024"/>
                </a:lnTo>
                <a:lnTo>
                  <a:pt x="3342" y="1024"/>
                </a:lnTo>
                <a:lnTo>
                  <a:pt x="3338" y="1024"/>
                </a:lnTo>
                <a:lnTo>
                  <a:pt x="3335" y="1024"/>
                </a:lnTo>
                <a:lnTo>
                  <a:pt x="3329" y="1023"/>
                </a:lnTo>
                <a:lnTo>
                  <a:pt x="3324" y="1022"/>
                </a:lnTo>
                <a:lnTo>
                  <a:pt x="3318" y="1020"/>
                </a:lnTo>
                <a:lnTo>
                  <a:pt x="3313" y="1017"/>
                </a:lnTo>
                <a:lnTo>
                  <a:pt x="3311" y="1016"/>
                </a:lnTo>
                <a:lnTo>
                  <a:pt x="3308" y="1015"/>
                </a:lnTo>
                <a:lnTo>
                  <a:pt x="3305" y="1011"/>
                </a:lnTo>
                <a:lnTo>
                  <a:pt x="3300" y="1007"/>
                </a:lnTo>
                <a:lnTo>
                  <a:pt x="3299" y="1005"/>
                </a:lnTo>
                <a:lnTo>
                  <a:pt x="3297" y="1002"/>
                </a:lnTo>
                <a:lnTo>
                  <a:pt x="3295" y="1000"/>
                </a:lnTo>
                <a:lnTo>
                  <a:pt x="3294" y="997"/>
                </a:lnTo>
                <a:lnTo>
                  <a:pt x="3292" y="995"/>
                </a:lnTo>
                <a:lnTo>
                  <a:pt x="3291" y="993"/>
                </a:lnTo>
                <a:lnTo>
                  <a:pt x="3290" y="990"/>
                </a:lnTo>
                <a:lnTo>
                  <a:pt x="3289" y="986"/>
                </a:lnTo>
                <a:lnTo>
                  <a:pt x="3287" y="984"/>
                </a:lnTo>
                <a:lnTo>
                  <a:pt x="3286" y="980"/>
                </a:lnTo>
                <a:lnTo>
                  <a:pt x="3286" y="978"/>
                </a:lnTo>
                <a:lnTo>
                  <a:pt x="3285" y="974"/>
                </a:lnTo>
                <a:lnTo>
                  <a:pt x="3285" y="970"/>
                </a:lnTo>
                <a:lnTo>
                  <a:pt x="3285" y="968"/>
                </a:lnTo>
                <a:lnTo>
                  <a:pt x="3284" y="961"/>
                </a:lnTo>
                <a:lnTo>
                  <a:pt x="3285" y="953"/>
                </a:lnTo>
                <a:lnTo>
                  <a:pt x="3285" y="950"/>
                </a:lnTo>
                <a:lnTo>
                  <a:pt x="3285" y="947"/>
                </a:lnTo>
                <a:lnTo>
                  <a:pt x="3286" y="940"/>
                </a:lnTo>
                <a:lnTo>
                  <a:pt x="3289" y="935"/>
                </a:lnTo>
                <a:lnTo>
                  <a:pt x="3291" y="929"/>
                </a:lnTo>
                <a:lnTo>
                  <a:pt x="3294" y="924"/>
                </a:lnTo>
                <a:lnTo>
                  <a:pt x="3295" y="920"/>
                </a:lnTo>
                <a:lnTo>
                  <a:pt x="3296" y="919"/>
                </a:lnTo>
                <a:lnTo>
                  <a:pt x="3300" y="914"/>
                </a:lnTo>
                <a:lnTo>
                  <a:pt x="3303" y="910"/>
                </a:lnTo>
                <a:lnTo>
                  <a:pt x="3308" y="907"/>
                </a:lnTo>
                <a:lnTo>
                  <a:pt x="3311" y="905"/>
                </a:lnTo>
                <a:lnTo>
                  <a:pt x="3313" y="903"/>
                </a:lnTo>
                <a:lnTo>
                  <a:pt x="3318" y="900"/>
                </a:lnTo>
                <a:lnTo>
                  <a:pt x="3323" y="899"/>
                </a:lnTo>
                <a:lnTo>
                  <a:pt x="3329" y="898"/>
                </a:lnTo>
                <a:lnTo>
                  <a:pt x="3332" y="897"/>
                </a:lnTo>
                <a:lnTo>
                  <a:pt x="3335" y="897"/>
                </a:lnTo>
                <a:lnTo>
                  <a:pt x="3342" y="897"/>
                </a:lnTo>
                <a:lnTo>
                  <a:pt x="3346" y="897"/>
                </a:lnTo>
                <a:lnTo>
                  <a:pt x="3351" y="897"/>
                </a:lnTo>
                <a:lnTo>
                  <a:pt x="3356" y="898"/>
                </a:lnTo>
                <a:lnTo>
                  <a:pt x="3361" y="899"/>
                </a:lnTo>
                <a:lnTo>
                  <a:pt x="3365" y="900"/>
                </a:lnTo>
                <a:lnTo>
                  <a:pt x="3367" y="902"/>
                </a:lnTo>
                <a:lnTo>
                  <a:pt x="3369" y="903"/>
                </a:lnTo>
                <a:lnTo>
                  <a:pt x="3371" y="904"/>
                </a:lnTo>
                <a:lnTo>
                  <a:pt x="3374" y="905"/>
                </a:lnTo>
                <a:lnTo>
                  <a:pt x="3376" y="908"/>
                </a:lnTo>
                <a:lnTo>
                  <a:pt x="3380" y="910"/>
                </a:lnTo>
                <a:lnTo>
                  <a:pt x="3382" y="913"/>
                </a:lnTo>
                <a:lnTo>
                  <a:pt x="3383" y="914"/>
                </a:lnTo>
                <a:lnTo>
                  <a:pt x="3386" y="916"/>
                </a:lnTo>
                <a:lnTo>
                  <a:pt x="3387" y="920"/>
                </a:lnTo>
                <a:lnTo>
                  <a:pt x="3390" y="924"/>
                </a:lnTo>
                <a:lnTo>
                  <a:pt x="3391" y="927"/>
                </a:lnTo>
                <a:lnTo>
                  <a:pt x="3392" y="931"/>
                </a:lnTo>
                <a:lnTo>
                  <a:pt x="3393" y="936"/>
                </a:lnTo>
                <a:lnTo>
                  <a:pt x="3376" y="936"/>
                </a:lnTo>
                <a:lnTo>
                  <a:pt x="3376" y="934"/>
                </a:lnTo>
                <a:lnTo>
                  <a:pt x="3375" y="931"/>
                </a:lnTo>
                <a:lnTo>
                  <a:pt x="3375" y="927"/>
                </a:lnTo>
                <a:lnTo>
                  <a:pt x="3374" y="925"/>
                </a:lnTo>
                <a:lnTo>
                  <a:pt x="3372" y="922"/>
                </a:lnTo>
                <a:lnTo>
                  <a:pt x="3370" y="921"/>
                </a:lnTo>
                <a:lnTo>
                  <a:pt x="3369" y="919"/>
                </a:lnTo>
                <a:lnTo>
                  <a:pt x="3366" y="918"/>
                </a:lnTo>
                <a:lnTo>
                  <a:pt x="3364" y="916"/>
                </a:lnTo>
                <a:lnTo>
                  <a:pt x="3361" y="914"/>
                </a:lnTo>
                <a:lnTo>
                  <a:pt x="3358" y="913"/>
                </a:lnTo>
                <a:lnTo>
                  <a:pt x="3355" y="913"/>
                </a:lnTo>
                <a:lnTo>
                  <a:pt x="3351" y="911"/>
                </a:lnTo>
                <a:lnTo>
                  <a:pt x="3349" y="911"/>
                </a:lnTo>
                <a:lnTo>
                  <a:pt x="3345" y="910"/>
                </a:lnTo>
                <a:lnTo>
                  <a:pt x="3342" y="910"/>
                </a:lnTo>
                <a:lnTo>
                  <a:pt x="3337" y="910"/>
                </a:lnTo>
                <a:lnTo>
                  <a:pt x="3333" y="911"/>
                </a:lnTo>
                <a:lnTo>
                  <a:pt x="3328" y="913"/>
                </a:lnTo>
                <a:lnTo>
                  <a:pt x="3324" y="914"/>
                </a:lnTo>
                <a:lnTo>
                  <a:pt x="3321" y="915"/>
                </a:lnTo>
                <a:lnTo>
                  <a:pt x="3318" y="918"/>
                </a:lnTo>
                <a:lnTo>
                  <a:pt x="3315" y="920"/>
                </a:lnTo>
                <a:lnTo>
                  <a:pt x="3312" y="924"/>
                </a:lnTo>
                <a:lnTo>
                  <a:pt x="3310" y="927"/>
                </a:lnTo>
                <a:lnTo>
                  <a:pt x="3308" y="929"/>
                </a:lnTo>
                <a:lnTo>
                  <a:pt x="3307" y="931"/>
                </a:lnTo>
                <a:lnTo>
                  <a:pt x="3305" y="935"/>
                </a:lnTo>
                <a:lnTo>
                  <a:pt x="3303" y="940"/>
                </a:lnTo>
                <a:lnTo>
                  <a:pt x="3302" y="943"/>
                </a:lnTo>
                <a:lnTo>
                  <a:pt x="3301" y="950"/>
                </a:lnTo>
                <a:lnTo>
                  <a:pt x="3301" y="954"/>
                </a:lnTo>
                <a:lnTo>
                  <a:pt x="3301" y="961"/>
                </a:lnTo>
                <a:lnTo>
                  <a:pt x="3301" y="965"/>
                </a:lnTo>
                <a:lnTo>
                  <a:pt x="3301" y="969"/>
                </a:lnTo>
                <a:lnTo>
                  <a:pt x="3301" y="972"/>
                </a:lnTo>
                <a:lnTo>
                  <a:pt x="3302" y="977"/>
                </a:lnTo>
                <a:lnTo>
                  <a:pt x="3302" y="979"/>
                </a:lnTo>
                <a:lnTo>
                  <a:pt x="3303" y="981"/>
                </a:lnTo>
                <a:lnTo>
                  <a:pt x="3305" y="986"/>
                </a:lnTo>
                <a:lnTo>
                  <a:pt x="3306" y="988"/>
                </a:lnTo>
                <a:lnTo>
                  <a:pt x="3307" y="990"/>
                </a:lnTo>
                <a:lnTo>
                  <a:pt x="3308" y="991"/>
                </a:lnTo>
                <a:lnTo>
                  <a:pt x="3310" y="994"/>
                </a:lnTo>
                <a:lnTo>
                  <a:pt x="3312" y="997"/>
                </a:lnTo>
                <a:lnTo>
                  <a:pt x="3315" y="1000"/>
                </a:lnTo>
                <a:lnTo>
                  <a:pt x="3316" y="1001"/>
                </a:lnTo>
                <a:lnTo>
                  <a:pt x="3318" y="1002"/>
                </a:lnTo>
                <a:lnTo>
                  <a:pt x="3319" y="1004"/>
                </a:lnTo>
                <a:lnTo>
                  <a:pt x="3321" y="1005"/>
                </a:lnTo>
                <a:lnTo>
                  <a:pt x="3324" y="1007"/>
                </a:lnTo>
                <a:lnTo>
                  <a:pt x="3328" y="1009"/>
                </a:lnTo>
                <a:lnTo>
                  <a:pt x="3333" y="1010"/>
                </a:lnTo>
                <a:lnTo>
                  <a:pt x="3337" y="1010"/>
                </a:lnTo>
                <a:lnTo>
                  <a:pt x="3342" y="1011"/>
                </a:lnTo>
                <a:lnTo>
                  <a:pt x="3343" y="1011"/>
                </a:lnTo>
                <a:lnTo>
                  <a:pt x="3344" y="1011"/>
                </a:lnTo>
                <a:lnTo>
                  <a:pt x="3348" y="1010"/>
                </a:lnTo>
                <a:lnTo>
                  <a:pt x="3349" y="1010"/>
                </a:lnTo>
                <a:lnTo>
                  <a:pt x="3350" y="1010"/>
                </a:lnTo>
                <a:lnTo>
                  <a:pt x="3351" y="1010"/>
                </a:lnTo>
                <a:lnTo>
                  <a:pt x="3353" y="1010"/>
                </a:lnTo>
                <a:lnTo>
                  <a:pt x="3354" y="1010"/>
                </a:lnTo>
                <a:lnTo>
                  <a:pt x="3354" y="1009"/>
                </a:lnTo>
                <a:lnTo>
                  <a:pt x="3355" y="1009"/>
                </a:lnTo>
                <a:lnTo>
                  <a:pt x="3356" y="1009"/>
                </a:lnTo>
                <a:lnTo>
                  <a:pt x="3358" y="1009"/>
                </a:lnTo>
                <a:lnTo>
                  <a:pt x="3359" y="1009"/>
                </a:lnTo>
                <a:lnTo>
                  <a:pt x="3361" y="1007"/>
                </a:lnTo>
                <a:lnTo>
                  <a:pt x="3364" y="1006"/>
                </a:lnTo>
                <a:lnTo>
                  <a:pt x="3366" y="1005"/>
                </a:lnTo>
                <a:lnTo>
                  <a:pt x="3369" y="1004"/>
                </a:lnTo>
                <a:lnTo>
                  <a:pt x="3369" y="1002"/>
                </a:lnTo>
                <a:lnTo>
                  <a:pt x="3370" y="1002"/>
                </a:lnTo>
                <a:lnTo>
                  <a:pt x="3371" y="1001"/>
                </a:lnTo>
                <a:lnTo>
                  <a:pt x="3372" y="1000"/>
                </a:lnTo>
                <a:lnTo>
                  <a:pt x="3374" y="1000"/>
                </a:lnTo>
                <a:lnTo>
                  <a:pt x="3374" y="999"/>
                </a:lnTo>
                <a:lnTo>
                  <a:pt x="3376" y="997"/>
                </a:lnTo>
                <a:lnTo>
                  <a:pt x="3377" y="995"/>
                </a:lnTo>
                <a:lnTo>
                  <a:pt x="3378" y="994"/>
                </a:lnTo>
                <a:lnTo>
                  <a:pt x="3380" y="993"/>
                </a:lnTo>
                <a:lnTo>
                  <a:pt x="3380" y="974"/>
                </a:lnTo>
                <a:lnTo>
                  <a:pt x="3349" y="974"/>
                </a:lnTo>
                <a:lnTo>
                  <a:pt x="3349" y="959"/>
                </a:lnTo>
                <a:close/>
                <a:moveTo>
                  <a:pt x="3135" y="899"/>
                </a:moveTo>
                <a:lnTo>
                  <a:pt x="3215" y="899"/>
                </a:lnTo>
                <a:lnTo>
                  <a:pt x="3215" y="913"/>
                </a:lnTo>
                <a:lnTo>
                  <a:pt x="3151" y="913"/>
                </a:lnTo>
                <a:lnTo>
                  <a:pt x="3151" y="952"/>
                </a:lnTo>
                <a:lnTo>
                  <a:pt x="3206" y="952"/>
                </a:lnTo>
                <a:lnTo>
                  <a:pt x="3206" y="967"/>
                </a:lnTo>
                <a:lnTo>
                  <a:pt x="3151" y="967"/>
                </a:lnTo>
                <a:lnTo>
                  <a:pt x="3151" y="1022"/>
                </a:lnTo>
                <a:lnTo>
                  <a:pt x="3135" y="1022"/>
                </a:lnTo>
                <a:lnTo>
                  <a:pt x="3135" y="899"/>
                </a:lnTo>
                <a:close/>
                <a:moveTo>
                  <a:pt x="3113" y="950"/>
                </a:moveTo>
                <a:lnTo>
                  <a:pt x="3113" y="947"/>
                </a:lnTo>
                <a:lnTo>
                  <a:pt x="3112" y="940"/>
                </a:lnTo>
                <a:lnTo>
                  <a:pt x="3110" y="935"/>
                </a:lnTo>
                <a:lnTo>
                  <a:pt x="3109" y="931"/>
                </a:lnTo>
                <a:lnTo>
                  <a:pt x="3108" y="929"/>
                </a:lnTo>
                <a:lnTo>
                  <a:pt x="3104" y="924"/>
                </a:lnTo>
                <a:lnTo>
                  <a:pt x="3103" y="920"/>
                </a:lnTo>
                <a:lnTo>
                  <a:pt x="3102" y="919"/>
                </a:lnTo>
                <a:lnTo>
                  <a:pt x="3098" y="914"/>
                </a:lnTo>
                <a:lnTo>
                  <a:pt x="3094" y="910"/>
                </a:lnTo>
                <a:lnTo>
                  <a:pt x="3092" y="908"/>
                </a:lnTo>
                <a:lnTo>
                  <a:pt x="3089" y="907"/>
                </a:lnTo>
                <a:lnTo>
                  <a:pt x="3087" y="905"/>
                </a:lnTo>
                <a:lnTo>
                  <a:pt x="3085" y="904"/>
                </a:lnTo>
                <a:lnTo>
                  <a:pt x="3082" y="903"/>
                </a:lnTo>
                <a:lnTo>
                  <a:pt x="3081" y="902"/>
                </a:lnTo>
                <a:lnTo>
                  <a:pt x="3077" y="900"/>
                </a:lnTo>
                <a:lnTo>
                  <a:pt x="3075" y="899"/>
                </a:lnTo>
                <a:lnTo>
                  <a:pt x="3070" y="898"/>
                </a:lnTo>
                <a:lnTo>
                  <a:pt x="3064" y="897"/>
                </a:lnTo>
                <a:lnTo>
                  <a:pt x="3060" y="897"/>
                </a:lnTo>
                <a:lnTo>
                  <a:pt x="3057" y="897"/>
                </a:lnTo>
                <a:lnTo>
                  <a:pt x="3051" y="897"/>
                </a:lnTo>
                <a:lnTo>
                  <a:pt x="3045" y="898"/>
                </a:lnTo>
                <a:lnTo>
                  <a:pt x="3040" y="899"/>
                </a:lnTo>
                <a:lnTo>
                  <a:pt x="3034" y="902"/>
                </a:lnTo>
                <a:lnTo>
                  <a:pt x="3029" y="904"/>
                </a:lnTo>
                <a:lnTo>
                  <a:pt x="3024" y="907"/>
                </a:lnTo>
                <a:lnTo>
                  <a:pt x="3021" y="910"/>
                </a:lnTo>
                <a:lnTo>
                  <a:pt x="3017" y="914"/>
                </a:lnTo>
                <a:lnTo>
                  <a:pt x="3013" y="919"/>
                </a:lnTo>
                <a:lnTo>
                  <a:pt x="3011" y="920"/>
                </a:lnTo>
                <a:lnTo>
                  <a:pt x="3010" y="924"/>
                </a:lnTo>
                <a:lnTo>
                  <a:pt x="3007" y="929"/>
                </a:lnTo>
                <a:lnTo>
                  <a:pt x="3006" y="931"/>
                </a:lnTo>
                <a:lnTo>
                  <a:pt x="3005" y="935"/>
                </a:lnTo>
                <a:lnTo>
                  <a:pt x="3003" y="940"/>
                </a:lnTo>
                <a:lnTo>
                  <a:pt x="3002" y="947"/>
                </a:lnTo>
                <a:lnTo>
                  <a:pt x="3001" y="950"/>
                </a:lnTo>
                <a:lnTo>
                  <a:pt x="3001" y="953"/>
                </a:lnTo>
                <a:lnTo>
                  <a:pt x="3001" y="961"/>
                </a:lnTo>
                <a:lnTo>
                  <a:pt x="3001" y="968"/>
                </a:lnTo>
                <a:lnTo>
                  <a:pt x="3001" y="970"/>
                </a:lnTo>
                <a:lnTo>
                  <a:pt x="3002" y="974"/>
                </a:lnTo>
                <a:lnTo>
                  <a:pt x="3003" y="980"/>
                </a:lnTo>
                <a:lnTo>
                  <a:pt x="3003" y="984"/>
                </a:lnTo>
                <a:lnTo>
                  <a:pt x="3005" y="986"/>
                </a:lnTo>
                <a:lnTo>
                  <a:pt x="3006" y="990"/>
                </a:lnTo>
                <a:lnTo>
                  <a:pt x="3007" y="993"/>
                </a:lnTo>
                <a:lnTo>
                  <a:pt x="3008" y="995"/>
                </a:lnTo>
                <a:lnTo>
                  <a:pt x="3010" y="997"/>
                </a:lnTo>
                <a:lnTo>
                  <a:pt x="3011" y="1000"/>
                </a:lnTo>
                <a:lnTo>
                  <a:pt x="3013" y="1002"/>
                </a:lnTo>
                <a:lnTo>
                  <a:pt x="3014" y="1005"/>
                </a:lnTo>
                <a:lnTo>
                  <a:pt x="3017" y="1007"/>
                </a:lnTo>
                <a:lnTo>
                  <a:pt x="3021" y="1011"/>
                </a:lnTo>
                <a:lnTo>
                  <a:pt x="3024" y="1015"/>
                </a:lnTo>
                <a:lnTo>
                  <a:pt x="3029" y="1017"/>
                </a:lnTo>
                <a:lnTo>
                  <a:pt x="3034" y="1020"/>
                </a:lnTo>
                <a:lnTo>
                  <a:pt x="3040" y="1022"/>
                </a:lnTo>
                <a:lnTo>
                  <a:pt x="3045" y="1023"/>
                </a:lnTo>
                <a:lnTo>
                  <a:pt x="3051" y="1024"/>
                </a:lnTo>
                <a:lnTo>
                  <a:pt x="3054" y="1024"/>
                </a:lnTo>
                <a:lnTo>
                  <a:pt x="3057" y="1024"/>
                </a:lnTo>
                <a:lnTo>
                  <a:pt x="3059" y="1024"/>
                </a:lnTo>
                <a:lnTo>
                  <a:pt x="3060" y="1024"/>
                </a:lnTo>
                <a:lnTo>
                  <a:pt x="3064" y="1024"/>
                </a:lnTo>
                <a:lnTo>
                  <a:pt x="3070" y="1023"/>
                </a:lnTo>
                <a:lnTo>
                  <a:pt x="3075" y="1022"/>
                </a:lnTo>
                <a:lnTo>
                  <a:pt x="3076" y="1021"/>
                </a:lnTo>
                <a:lnTo>
                  <a:pt x="3077" y="1021"/>
                </a:lnTo>
                <a:lnTo>
                  <a:pt x="3081" y="1020"/>
                </a:lnTo>
                <a:lnTo>
                  <a:pt x="3082" y="1018"/>
                </a:lnTo>
                <a:lnTo>
                  <a:pt x="3085" y="1017"/>
                </a:lnTo>
                <a:lnTo>
                  <a:pt x="3087" y="1016"/>
                </a:lnTo>
                <a:lnTo>
                  <a:pt x="3088" y="1015"/>
                </a:lnTo>
                <a:lnTo>
                  <a:pt x="3089" y="1015"/>
                </a:lnTo>
                <a:lnTo>
                  <a:pt x="3092" y="1012"/>
                </a:lnTo>
                <a:lnTo>
                  <a:pt x="3093" y="1011"/>
                </a:lnTo>
                <a:lnTo>
                  <a:pt x="3094" y="1011"/>
                </a:lnTo>
                <a:lnTo>
                  <a:pt x="3096" y="1009"/>
                </a:lnTo>
                <a:lnTo>
                  <a:pt x="3098" y="1007"/>
                </a:lnTo>
                <a:lnTo>
                  <a:pt x="3099" y="1005"/>
                </a:lnTo>
                <a:lnTo>
                  <a:pt x="3102" y="1002"/>
                </a:lnTo>
                <a:lnTo>
                  <a:pt x="3103" y="1000"/>
                </a:lnTo>
                <a:lnTo>
                  <a:pt x="3104" y="997"/>
                </a:lnTo>
                <a:lnTo>
                  <a:pt x="3105" y="995"/>
                </a:lnTo>
                <a:lnTo>
                  <a:pt x="3108" y="993"/>
                </a:lnTo>
                <a:lnTo>
                  <a:pt x="3108" y="991"/>
                </a:lnTo>
                <a:lnTo>
                  <a:pt x="3109" y="990"/>
                </a:lnTo>
                <a:lnTo>
                  <a:pt x="3109" y="988"/>
                </a:lnTo>
                <a:lnTo>
                  <a:pt x="3110" y="986"/>
                </a:lnTo>
                <a:lnTo>
                  <a:pt x="3110" y="984"/>
                </a:lnTo>
                <a:lnTo>
                  <a:pt x="3112" y="981"/>
                </a:lnTo>
                <a:lnTo>
                  <a:pt x="3112" y="980"/>
                </a:lnTo>
                <a:lnTo>
                  <a:pt x="3113" y="978"/>
                </a:lnTo>
                <a:lnTo>
                  <a:pt x="3113" y="974"/>
                </a:lnTo>
                <a:lnTo>
                  <a:pt x="3113" y="970"/>
                </a:lnTo>
                <a:lnTo>
                  <a:pt x="3113" y="969"/>
                </a:lnTo>
                <a:lnTo>
                  <a:pt x="3114" y="969"/>
                </a:lnTo>
                <a:lnTo>
                  <a:pt x="3114" y="968"/>
                </a:lnTo>
                <a:lnTo>
                  <a:pt x="3114" y="965"/>
                </a:lnTo>
                <a:lnTo>
                  <a:pt x="3114" y="964"/>
                </a:lnTo>
                <a:lnTo>
                  <a:pt x="3114" y="961"/>
                </a:lnTo>
                <a:lnTo>
                  <a:pt x="3114" y="953"/>
                </a:lnTo>
                <a:lnTo>
                  <a:pt x="3113" y="950"/>
                </a:lnTo>
                <a:close/>
                <a:moveTo>
                  <a:pt x="3098" y="962"/>
                </a:moveTo>
                <a:lnTo>
                  <a:pt x="3098" y="963"/>
                </a:lnTo>
                <a:lnTo>
                  <a:pt x="3097" y="965"/>
                </a:lnTo>
                <a:lnTo>
                  <a:pt x="3097" y="969"/>
                </a:lnTo>
                <a:lnTo>
                  <a:pt x="3097" y="972"/>
                </a:lnTo>
                <a:lnTo>
                  <a:pt x="3097" y="974"/>
                </a:lnTo>
                <a:lnTo>
                  <a:pt x="3096" y="975"/>
                </a:lnTo>
                <a:lnTo>
                  <a:pt x="3096" y="977"/>
                </a:lnTo>
                <a:lnTo>
                  <a:pt x="3096" y="979"/>
                </a:lnTo>
                <a:lnTo>
                  <a:pt x="3094" y="981"/>
                </a:lnTo>
                <a:lnTo>
                  <a:pt x="3094" y="984"/>
                </a:lnTo>
                <a:lnTo>
                  <a:pt x="3093" y="986"/>
                </a:lnTo>
                <a:lnTo>
                  <a:pt x="3092" y="986"/>
                </a:lnTo>
                <a:lnTo>
                  <a:pt x="3092" y="988"/>
                </a:lnTo>
                <a:lnTo>
                  <a:pt x="3091" y="990"/>
                </a:lnTo>
                <a:lnTo>
                  <a:pt x="3089" y="991"/>
                </a:lnTo>
                <a:lnTo>
                  <a:pt x="3088" y="994"/>
                </a:lnTo>
                <a:lnTo>
                  <a:pt x="3088" y="995"/>
                </a:lnTo>
                <a:lnTo>
                  <a:pt x="3087" y="995"/>
                </a:lnTo>
                <a:lnTo>
                  <a:pt x="3086" y="997"/>
                </a:lnTo>
                <a:lnTo>
                  <a:pt x="3085" y="999"/>
                </a:lnTo>
                <a:lnTo>
                  <a:pt x="3083" y="1000"/>
                </a:lnTo>
                <a:lnTo>
                  <a:pt x="3081" y="1002"/>
                </a:lnTo>
                <a:lnTo>
                  <a:pt x="3078" y="1004"/>
                </a:lnTo>
                <a:lnTo>
                  <a:pt x="3077" y="1005"/>
                </a:lnTo>
                <a:lnTo>
                  <a:pt x="3076" y="1006"/>
                </a:lnTo>
                <a:lnTo>
                  <a:pt x="3073" y="1007"/>
                </a:lnTo>
                <a:lnTo>
                  <a:pt x="3070" y="1009"/>
                </a:lnTo>
                <a:lnTo>
                  <a:pt x="3067" y="1009"/>
                </a:lnTo>
                <a:lnTo>
                  <a:pt x="3066" y="1010"/>
                </a:lnTo>
                <a:lnTo>
                  <a:pt x="3061" y="1010"/>
                </a:lnTo>
                <a:lnTo>
                  <a:pt x="3059" y="1011"/>
                </a:lnTo>
                <a:lnTo>
                  <a:pt x="3057" y="1011"/>
                </a:lnTo>
                <a:lnTo>
                  <a:pt x="3053" y="1010"/>
                </a:lnTo>
                <a:lnTo>
                  <a:pt x="3049" y="1010"/>
                </a:lnTo>
                <a:lnTo>
                  <a:pt x="3045" y="1009"/>
                </a:lnTo>
                <a:lnTo>
                  <a:pt x="3041" y="1007"/>
                </a:lnTo>
                <a:lnTo>
                  <a:pt x="3038" y="1005"/>
                </a:lnTo>
                <a:lnTo>
                  <a:pt x="3034" y="1002"/>
                </a:lnTo>
                <a:lnTo>
                  <a:pt x="3030" y="1000"/>
                </a:lnTo>
                <a:lnTo>
                  <a:pt x="3028" y="997"/>
                </a:lnTo>
                <a:lnTo>
                  <a:pt x="3025" y="994"/>
                </a:lnTo>
                <a:lnTo>
                  <a:pt x="3024" y="991"/>
                </a:lnTo>
                <a:lnTo>
                  <a:pt x="3023" y="990"/>
                </a:lnTo>
                <a:lnTo>
                  <a:pt x="3022" y="988"/>
                </a:lnTo>
                <a:lnTo>
                  <a:pt x="3022" y="986"/>
                </a:lnTo>
                <a:lnTo>
                  <a:pt x="3021" y="981"/>
                </a:lnTo>
                <a:lnTo>
                  <a:pt x="3018" y="977"/>
                </a:lnTo>
                <a:lnTo>
                  <a:pt x="3017" y="972"/>
                </a:lnTo>
                <a:lnTo>
                  <a:pt x="3017" y="969"/>
                </a:lnTo>
                <a:lnTo>
                  <a:pt x="3017" y="965"/>
                </a:lnTo>
                <a:lnTo>
                  <a:pt x="3017" y="961"/>
                </a:lnTo>
                <a:lnTo>
                  <a:pt x="3017" y="954"/>
                </a:lnTo>
                <a:lnTo>
                  <a:pt x="3017" y="950"/>
                </a:lnTo>
                <a:lnTo>
                  <a:pt x="3018" y="943"/>
                </a:lnTo>
                <a:lnTo>
                  <a:pt x="3021" y="940"/>
                </a:lnTo>
                <a:lnTo>
                  <a:pt x="3022" y="935"/>
                </a:lnTo>
                <a:lnTo>
                  <a:pt x="3023" y="931"/>
                </a:lnTo>
                <a:lnTo>
                  <a:pt x="3024" y="929"/>
                </a:lnTo>
                <a:lnTo>
                  <a:pt x="3025" y="927"/>
                </a:lnTo>
                <a:lnTo>
                  <a:pt x="3028" y="924"/>
                </a:lnTo>
                <a:lnTo>
                  <a:pt x="3032" y="920"/>
                </a:lnTo>
                <a:lnTo>
                  <a:pt x="3034" y="918"/>
                </a:lnTo>
                <a:lnTo>
                  <a:pt x="3038" y="915"/>
                </a:lnTo>
                <a:lnTo>
                  <a:pt x="3041" y="914"/>
                </a:lnTo>
                <a:lnTo>
                  <a:pt x="3045" y="913"/>
                </a:lnTo>
                <a:lnTo>
                  <a:pt x="3049" y="911"/>
                </a:lnTo>
                <a:lnTo>
                  <a:pt x="3054" y="910"/>
                </a:lnTo>
                <a:lnTo>
                  <a:pt x="3057" y="910"/>
                </a:lnTo>
                <a:lnTo>
                  <a:pt x="3062" y="910"/>
                </a:lnTo>
                <a:lnTo>
                  <a:pt x="3066" y="911"/>
                </a:lnTo>
                <a:lnTo>
                  <a:pt x="3070" y="913"/>
                </a:lnTo>
                <a:lnTo>
                  <a:pt x="3073" y="914"/>
                </a:lnTo>
                <a:lnTo>
                  <a:pt x="3077" y="915"/>
                </a:lnTo>
                <a:lnTo>
                  <a:pt x="3081" y="918"/>
                </a:lnTo>
                <a:lnTo>
                  <a:pt x="3082" y="919"/>
                </a:lnTo>
                <a:lnTo>
                  <a:pt x="3083" y="920"/>
                </a:lnTo>
                <a:lnTo>
                  <a:pt x="3085" y="922"/>
                </a:lnTo>
                <a:lnTo>
                  <a:pt x="3086" y="924"/>
                </a:lnTo>
                <a:lnTo>
                  <a:pt x="3088" y="927"/>
                </a:lnTo>
                <a:lnTo>
                  <a:pt x="3089" y="929"/>
                </a:lnTo>
                <a:lnTo>
                  <a:pt x="3091" y="931"/>
                </a:lnTo>
                <a:lnTo>
                  <a:pt x="3092" y="932"/>
                </a:lnTo>
                <a:lnTo>
                  <a:pt x="3093" y="935"/>
                </a:lnTo>
                <a:lnTo>
                  <a:pt x="3094" y="940"/>
                </a:lnTo>
                <a:lnTo>
                  <a:pt x="3096" y="943"/>
                </a:lnTo>
                <a:lnTo>
                  <a:pt x="3097" y="946"/>
                </a:lnTo>
                <a:lnTo>
                  <a:pt x="3097" y="950"/>
                </a:lnTo>
                <a:lnTo>
                  <a:pt x="3097" y="954"/>
                </a:lnTo>
                <a:lnTo>
                  <a:pt x="3098" y="961"/>
                </a:lnTo>
                <a:lnTo>
                  <a:pt x="3098" y="962"/>
                </a:lnTo>
                <a:close/>
                <a:moveTo>
                  <a:pt x="2920" y="899"/>
                </a:moveTo>
                <a:lnTo>
                  <a:pt x="2938" y="899"/>
                </a:lnTo>
                <a:lnTo>
                  <a:pt x="2891" y="970"/>
                </a:lnTo>
                <a:lnTo>
                  <a:pt x="2891" y="1022"/>
                </a:lnTo>
                <a:lnTo>
                  <a:pt x="2877" y="1022"/>
                </a:lnTo>
                <a:lnTo>
                  <a:pt x="2877" y="970"/>
                </a:lnTo>
                <a:lnTo>
                  <a:pt x="2830" y="899"/>
                </a:lnTo>
                <a:lnTo>
                  <a:pt x="2848" y="899"/>
                </a:lnTo>
                <a:lnTo>
                  <a:pt x="2884" y="956"/>
                </a:lnTo>
                <a:lnTo>
                  <a:pt x="2920" y="899"/>
                </a:lnTo>
                <a:close/>
                <a:moveTo>
                  <a:pt x="2732" y="899"/>
                </a:moveTo>
                <a:lnTo>
                  <a:pt x="2825" y="899"/>
                </a:lnTo>
                <a:lnTo>
                  <a:pt x="2825" y="913"/>
                </a:lnTo>
                <a:lnTo>
                  <a:pt x="2786" y="913"/>
                </a:lnTo>
                <a:lnTo>
                  <a:pt x="2786" y="1022"/>
                </a:lnTo>
                <a:lnTo>
                  <a:pt x="2770" y="1022"/>
                </a:lnTo>
                <a:lnTo>
                  <a:pt x="2770" y="913"/>
                </a:lnTo>
                <a:lnTo>
                  <a:pt x="2732" y="913"/>
                </a:lnTo>
                <a:lnTo>
                  <a:pt x="2732" y="899"/>
                </a:lnTo>
                <a:close/>
                <a:moveTo>
                  <a:pt x="2697" y="899"/>
                </a:moveTo>
                <a:lnTo>
                  <a:pt x="2712" y="899"/>
                </a:lnTo>
                <a:lnTo>
                  <a:pt x="2712" y="1022"/>
                </a:lnTo>
                <a:lnTo>
                  <a:pt x="2697" y="1022"/>
                </a:lnTo>
                <a:lnTo>
                  <a:pt x="2697" y="899"/>
                </a:lnTo>
                <a:close/>
                <a:moveTo>
                  <a:pt x="2673" y="984"/>
                </a:moveTo>
                <a:lnTo>
                  <a:pt x="2673" y="988"/>
                </a:lnTo>
                <a:lnTo>
                  <a:pt x="2673" y="989"/>
                </a:lnTo>
                <a:lnTo>
                  <a:pt x="2673" y="990"/>
                </a:lnTo>
                <a:lnTo>
                  <a:pt x="2673" y="991"/>
                </a:lnTo>
                <a:lnTo>
                  <a:pt x="2673" y="995"/>
                </a:lnTo>
                <a:lnTo>
                  <a:pt x="2671" y="996"/>
                </a:lnTo>
                <a:lnTo>
                  <a:pt x="2671" y="999"/>
                </a:lnTo>
                <a:lnTo>
                  <a:pt x="2670" y="1000"/>
                </a:lnTo>
                <a:lnTo>
                  <a:pt x="2670" y="1002"/>
                </a:lnTo>
                <a:lnTo>
                  <a:pt x="2669" y="1002"/>
                </a:lnTo>
                <a:lnTo>
                  <a:pt x="2669" y="1004"/>
                </a:lnTo>
                <a:lnTo>
                  <a:pt x="2668" y="1005"/>
                </a:lnTo>
                <a:lnTo>
                  <a:pt x="2668" y="1006"/>
                </a:lnTo>
                <a:lnTo>
                  <a:pt x="2668" y="1007"/>
                </a:lnTo>
                <a:lnTo>
                  <a:pt x="2666" y="1009"/>
                </a:lnTo>
                <a:lnTo>
                  <a:pt x="2665" y="1010"/>
                </a:lnTo>
                <a:lnTo>
                  <a:pt x="2664" y="1010"/>
                </a:lnTo>
                <a:lnTo>
                  <a:pt x="2664" y="1011"/>
                </a:lnTo>
                <a:lnTo>
                  <a:pt x="2661" y="1013"/>
                </a:lnTo>
                <a:lnTo>
                  <a:pt x="2659" y="1015"/>
                </a:lnTo>
                <a:lnTo>
                  <a:pt x="2658" y="1016"/>
                </a:lnTo>
                <a:lnTo>
                  <a:pt x="2657" y="1017"/>
                </a:lnTo>
                <a:lnTo>
                  <a:pt x="2654" y="1018"/>
                </a:lnTo>
                <a:lnTo>
                  <a:pt x="2650" y="1020"/>
                </a:lnTo>
                <a:lnTo>
                  <a:pt x="2649" y="1021"/>
                </a:lnTo>
                <a:lnTo>
                  <a:pt x="2648" y="1021"/>
                </a:lnTo>
                <a:lnTo>
                  <a:pt x="2647" y="1022"/>
                </a:lnTo>
                <a:lnTo>
                  <a:pt x="2643" y="1023"/>
                </a:lnTo>
                <a:lnTo>
                  <a:pt x="2641" y="1023"/>
                </a:lnTo>
                <a:lnTo>
                  <a:pt x="2638" y="1023"/>
                </a:lnTo>
                <a:lnTo>
                  <a:pt x="2636" y="1024"/>
                </a:lnTo>
                <a:lnTo>
                  <a:pt x="2634" y="1024"/>
                </a:lnTo>
                <a:lnTo>
                  <a:pt x="2629" y="1024"/>
                </a:lnTo>
                <a:lnTo>
                  <a:pt x="2623" y="1024"/>
                </a:lnTo>
                <a:lnTo>
                  <a:pt x="2617" y="1023"/>
                </a:lnTo>
                <a:lnTo>
                  <a:pt x="2615" y="1023"/>
                </a:lnTo>
                <a:lnTo>
                  <a:pt x="2612" y="1022"/>
                </a:lnTo>
                <a:lnTo>
                  <a:pt x="2607" y="1021"/>
                </a:lnTo>
                <a:lnTo>
                  <a:pt x="2605" y="1021"/>
                </a:lnTo>
                <a:lnTo>
                  <a:pt x="2602" y="1020"/>
                </a:lnTo>
                <a:lnTo>
                  <a:pt x="2599" y="1017"/>
                </a:lnTo>
                <a:lnTo>
                  <a:pt x="2595" y="1015"/>
                </a:lnTo>
                <a:lnTo>
                  <a:pt x="2591" y="1012"/>
                </a:lnTo>
                <a:lnTo>
                  <a:pt x="2589" y="1010"/>
                </a:lnTo>
                <a:lnTo>
                  <a:pt x="2588" y="1009"/>
                </a:lnTo>
                <a:lnTo>
                  <a:pt x="2586" y="1006"/>
                </a:lnTo>
                <a:lnTo>
                  <a:pt x="2584" y="1004"/>
                </a:lnTo>
                <a:lnTo>
                  <a:pt x="2583" y="1001"/>
                </a:lnTo>
                <a:lnTo>
                  <a:pt x="2583" y="1000"/>
                </a:lnTo>
                <a:lnTo>
                  <a:pt x="2580" y="995"/>
                </a:lnTo>
                <a:lnTo>
                  <a:pt x="2580" y="994"/>
                </a:lnTo>
                <a:lnTo>
                  <a:pt x="2579" y="991"/>
                </a:lnTo>
                <a:lnTo>
                  <a:pt x="2579" y="988"/>
                </a:lnTo>
                <a:lnTo>
                  <a:pt x="2579" y="983"/>
                </a:lnTo>
                <a:lnTo>
                  <a:pt x="2594" y="983"/>
                </a:lnTo>
                <a:lnTo>
                  <a:pt x="2594" y="986"/>
                </a:lnTo>
                <a:lnTo>
                  <a:pt x="2595" y="989"/>
                </a:lnTo>
                <a:lnTo>
                  <a:pt x="2596" y="993"/>
                </a:lnTo>
                <a:lnTo>
                  <a:pt x="2597" y="995"/>
                </a:lnTo>
                <a:lnTo>
                  <a:pt x="2599" y="997"/>
                </a:lnTo>
                <a:lnTo>
                  <a:pt x="2601" y="1000"/>
                </a:lnTo>
                <a:lnTo>
                  <a:pt x="2602" y="1001"/>
                </a:lnTo>
                <a:lnTo>
                  <a:pt x="2605" y="1004"/>
                </a:lnTo>
                <a:lnTo>
                  <a:pt x="2607" y="1005"/>
                </a:lnTo>
                <a:lnTo>
                  <a:pt x="2610" y="1006"/>
                </a:lnTo>
                <a:lnTo>
                  <a:pt x="2612" y="1007"/>
                </a:lnTo>
                <a:lnTo>
                  <a:pt x="2616" y="1009"/>
                </a:lnTo>
                <a:lnTo>
                  <a:pt x="2618" y="1009"/>
                </a:lnTo>
                <a:lnTo>
                  <a:pt x="2622" y="1010"/>
                </a:lnTo>
                <a:lnTo>
                  <a:pt x="2625" y="1010"/>
                </a:lnTo>
                <a:lnTo>
                  <a:pt x="2628" y="1010"/>
                </a:lnTo>
                <a:lnTo>
                  <a:pt x="2632" y="1010"/>
                </a:lnTo>
                <a:lnTo>
                  <a:pt x="2634" y="1010"/>
                </a:lnTo>
                <a:lnTo>
                  <a:pt x="2636" y="1009"/>
                </a:lnTo>
                <a:lnTo>
                  <a:pt x="2637" y="1009"/>
                </a:lnTo>
                <a:lnTo>
                  <a:pt x="2638" y="1009"/>
                </a:lnTo>
                <a:lnTo>
                  <a:pt x="2641" y="1009"/>
                </a:lnTo>
                <a:lnTo>
                  <a:pt x="2642" y="1007"/>
                </a:lnTo>
                <a:lnTo>
                  <a:pt x="2643" y="1007"/>
                </a:lnTo>
                <a:lnTo>
                  <a:pt x="2644" y="1007"/>
                </a:lnTo>
                <a:lnTo>
                  <a:pt x="2644" y="1006"/>
                </a:lnTo>
                <a:lnTo>
                  <a:pt x="2645" y="1006"/>
                </a:lnTo>
                <a:lnTo>
                  <a:pt x="2648" y="1005"/>
                </a:lnTo>
                <a:lnTo>
                  <a:pt x="2649" y="1004"/>
                </a:lnTo>
                <a:lnTo>
                  <a:pt x="2652" y="1002"/>
                </a:lnTo>
                <a:lnTo>
                  <a:pt x="2653" y="1001"/>
                </a:lnTo>
                <a:lnTo>
                  <a:pt x="2654" y="999"/>
                </a:lnTo>
                <a:lnTo>
                  <a:pt x="2655" y="999"/>
                </a:lnTo>
                <a:lnTo>
                  <a:pt x="2655" y="997"/>
                </a:lnTo>
                <a:lnTo>
                  <a:pt x="2657" y="995"/>
                </a:lnTo>
                <a:lnTo>
                  <a:pt x="2657" y="994"/>
                </a:lnTo>
                <a:lnTo>
                  <a:pt x="2657" y="993"/>
                </a:lnTo>
                <a:lnTo>
                  <a:pt x="2658" y="993"/>
                </a:lnTo>
                <a:lnTo>
                  <a:pt x="2658" y="991"/>
                </a:lnTo>
                <a:lnTo>
                  <a:pt x="2658" y="990"/>
                </a:lnTo>
                <a:lnTo>
                  <a:pt x="2658" y="989"/>
                </a:lnTo>
                <a:lnTo>
                  <a:pt x="2658" y="986"/>
                </a:lnTo>
                <a:lnTo>
                  <a:pt x="2657" y="984"/>
                </a:lnTo>
                <a:lnTo>
                  <a:pt x="2657" y="981"/>
                </a:lnTo>
                <a:lnTo>
                  <a:pt x="2655" y="980"/>
                </a:lnTo>
                <a:lnTo>
                  <a:pt x="2654" y="978"/>
                </a:lnTo>
                <a:lnTo>
                  <a:pt x="2653" y="977"/>
                </a:lnTo>
                <a:lnTo>
                  <a:pt x="2652" y="975"/>
                </a:lnTo>
                <a:lnTo>
                  <a:pt x="2649" y="974"/>
                </a:lnTo>
                <a:lnTo>
                  <a:pt x="2647" y="973"/>
                </a:lnTo>
                <a:lnTo>
                  <a:pt x="2644" y="972"/>
                </a:lnTo>
                <a:lnTo>
                  <a:pt x="2642" y="970"/>
                </a:lnTo>
                <a:lnTo>
                  <a:pt x="2638" y="969"/>
                </a:lnTo>
                <a:lnTo>
                  <a:pt x="2636" y="968"/>
                </a:lnTo>
                <a:lnTo>
                  <a:pt x="2634" y="968"/>
                </a:lnTo>
                <a:lnTo>
                  <a:pt x="2631" y="967"/>
                </a:lnTo>
                <a:lnTo>
                  <a:pt x="2629" y="967"/>
                </a:lnTo>
                <a:lnTo>
                  <a:pt x="2628" y="967"/>
                </a:lnTo>
                <a:lnTo>
                  <a:pt x="2626" y="965"/>
                </a:lnTo>
                <a:lnTo>
                  <a:pt x="2621" y="964"/>
                </a:lnTo>
                <a:lnTo>
                  <a:pt x="2618" y="964"/>
                </a:lnTo>
                <a:lnTo>
                  <a:pt x="2616" y="963"/>
                </a:lnTo>
                <a:lnTo>
                  <a:pt x="2613" y="963"/>
                </a:lnTo>
                <a:lnTo>
                  <a:pt x="2611" y="962"/>
                </a:lnTo>
                <a:lnTo>
                  <a:pt x="2609" y="962"/>
                </a:lnTo>
                <a:lnTo>
                  <a:pt x="2607" y="961"/>
                </a:lnTo>
                <a:lnTo>
                  <a:pt x="2604" y="959"/>
                </a:lnTo>
                <a:lnTo>
                  <a:pt x="2600" y="958"/>
                </a:lnTo>
                <a:lnTo>
                  <a:pt x="2597" y="957"/>
                </a:lnTo>
                <a:lnTo>
                  <a:pt x="2596" y="956"/>
                </a:lnTo>
                <a:lnTo>
                  <a:pt x="2594" y="954"/>
                </a:lnTo>
                <a:lnTo>
                  <a:pt x="2591" y="952"/>
                </a:lnTo>
                <a:lnTo>
                  <a:pt x="2589" y="950"/>
                </a:lnTo>
                <a:lnTo>
                  <a:pt x="2588" y="948"/>
                </a:lnTo>
                <a:lnTo>
                  <a:pt x="2586" y="946"/>
                </a:lnTo>
                <a:lnTo>
                  <a:pt x="2585" y="943"/>
                </a:lnTo>
                <a:lnTo>
                  <a:pt x="2584" y="940"/>
                </a:lnTo>
                <a:lnTo>
                  <a:pt x="2583" y="937"/>
                </a:lnTo>
                <a:lnTo>
                  <a:pt x="2583" y="934"/>
                </a:lnTo>
                <a:lnTo>
                  <a:pt x="2583" y="931"/>
                </a:lnTo>
                <a:lnTo>
                  <a:pt x="2583" y="927"/>
                </a:lnTo>
                <a:lnTo>
                  <a:pt x="2584" y="924"/>
                </a:lnTo>
                <a:lnTo>
                  <a:pt x="2584" y="920"/>
                </a:lnTo>
                <a:lnTo>
                  <a:pt x="2586" y="918"/>
                </a:lnTo>
                <a:lnTo>
                  <a:pt x="2588" y="914"/>
                </a:lnTo>
                <a:lnTo>
                  <a:pt x="2589" y="911"/>
                </a:lnTo>
                <a:lnTo>
                  <a:pt x="2591" y="909"/>
                </a:lnTo>
                <a:lnTo>
                  <a:pt x="2595" y="907"/>
                </a:lnTo>
                <a:lnTo>
                  <a:pt x="2597" y="904"/>
                </a:lnTo>
                <a:lnTo>
                  <a:pt x="2600" y="902"/>
                </a:lnTo>
                <a:lnTo>
                  <a:pt x="2604" y="900"/>
                </a:lnTo>
                <a:lnTo>
                  <a:pt x="2607" y="899"/>
                </a:lnTo>
                <a:lnTo>
                  <a:pt x="2611" y="898"/>
                </a:lnTo>
                <a:lnTo>
                  <a:pt x="2616" y="897"/>
                </a:lnTo>
                <a:lnTo>
                  <a:pt x="2620" y="897"/>
                </a:lnTo>
                <a:lnTo>
                  <a:pt x="2625" y="897"/>
                </a:lnTo>
                <a:lnTo>
                  <a:pt x="2629" y="897"/>
                </a:lnTo>
                <a:lnTo>
                  <a:pt x="2632" y="897"/>
                </a:lnTo>
                <a:lnTo>
                  <a:pt x="2634" y="897"/>
                </a:lnTo>
                <a:lnTo>
                  <a:pt x="2637" y="898"/>
                </a:lnTo>
                <a:lnTo>
                  <a:pt x="2638" y="898"/>
                </a:lnTo>
                <a:lnTo>
                  <a:pt x="2643" y="899"/>
                </a:lnTo>
                <a:lnTo>
                  <a:pt x="2647" y="900"/>
                </a:lnTo>
                <a:lnTo>
                  <a:pt x="2650" y="902"/>
                </a:lnTo>
                <a:lnTo>
                  <a:pt x="2654" y="904"/>
                </a:lnTo>
                <a:lnTo>
                  <a:pt x="2655" y="905"/>
                </a:lnTo>
                <a:lnTo>
                  <a:pt x="2657" y="907"/>
                </a:lnTo>
                <a:lnTo>
                  <a:pt x="2660" y="909"/>
                </a:lnTo>
                <a:lnTo>
                  <a:pt x="2661" y="910"/>
                </a:lnTo>
                <a:lnTo>
                  <a:pt x="2663" y="911"/>
                </a:lnTo>
                <a:lnTo>
                  <a:pt x="2664" y="914"/>
                </a:lnTo>
                <a:lnTo>
                  <a:pt x="2665" y="916"/>
                </a:lnTo>
                <a:lnTo>
                  <a:pt x="2666" y="918"/>
                </a:lnTo>
                <a:lnTo>
                  <a:pt x="2668" y="921"/>
                </a:lnTo>
                <a:lnTo>
                  <a:pt x="2669" y="925"/>
                </a:lnTo>
                <a:lnTo>
                  <a:pt x="2670" y="930"/>
                </a:lnTo>
                <a:lnTo>
                  <a:pt x="2670" y="934"/>
                </a:lnTo>
                <a:lnTo>
                  <a:pt x="2655" y="934"/>
                </a:lnTo>
                <a:lnTo>
                  <a:pt x="2654" y="931"/>
                </a:lnTo>
                <a:lnTo>
                  <a:pt x="2654" y="929"/>
                </a:lnTo>
                <a:lnTo>
                  <a:pt x="2653" y="926"/>
                </a:lnTo>
                <a:lnTo>
                  <a:pt x="2652" y="924"/>
                </a:lnTo>
                <a:lnTo>
                  <a:pt x="2650" y="921"/>
                </a:lnTo>
                <a:lnTo>
                  <a:pt x="2649" y="920"/>
                </a:lnTo>
                <a:lnTo>
                  <a:pt x="2648" y="919"/>
                </a:lnTo>
                <a:lnTo>
                  <a:pt x="2647" y="916"/>
                </a:lnTo>
                <a:lnTo>
                  <a:pt x="2644" y="915"/>
                </a:lnTo>
                <a:lnTo>
                  <a:pt x="2642" y="914"/>
                </a:lnTo>
                <a:lnTo>
                  <a:pt x="2639" y="914"/>
                </a:lnTo>
                <a:lnTo>
                  <a:pt x="2637" y="913"/>
                </a:lnTo>
                <a:lnTo>
                  <a:pt x="2634" y="913"/>
                </a:lnTo>
                <a:lnTo>
                  <a:pt x="2632" y="911"/>
                </a:lnTo>
                <a:lnTo>
                  <a:pt x="2628" y="911"/>
                </a:lnTo>
                <a:lnTo>
                  <a:pt x="2626" y="911"/>
                </a:lnTo>
                <a:lnTo>
                  <a:pt x="2622" y="911"/>
                </a:lnTo>
                <a:lnTo>
                  <a:pt x="2620" y="911"/>
                </a:lnTo>
                <a:lnTo>
                  <a:pt x="2616" y="911"/>
                </a:lnTo>
                <a:lnTo>
                  <a:pt x="2613" y="913"/>
                </a:lnTo>
                <a:lnTo>
                  <a:pt x="2611" y="913"/>
                </a:lnTo>
                <a:lnTo>
                  <a:pt x="2609" y="914"/>
                </a:lnTo>
                <a:lnTo>
                  <a:pt x="2607" y="915"/>
                </a:lnTo>
                <a:lnTo>
                  <a:pt x="2605" y="916"/>
                </a:lnTo>
                <a:lnTo>
                  <a:pt x="2602" y="919"/>
                </a:lnTo>
                <a:lnTo>
                  <a:pt x="2601" y="920"/>
                </a:lnTo>
                <a:lnTo>
                  <a:pt x="2600" y="922"/>
                </a:lnTo>
                <a:lnTo>
                  <a:pt x="2599" y="924"/>
                </a:lnTo>
                <a:lnTo>
                  <a:pt x="2599" y="926"/>
                </a:lnTo>
                <a:lnTo>
                  <a:pt x="2597" y="930"/>
                </a:lnTo>
                <a:lnTo>
                  <a:pt x="2597" y="932"/>
                </a:lnTo>
                <a:lnTo>
                  <a:pt x="2599" y="934"/>
                </a:lnTo>
                <a:lnTo>
                  <a:pt x="2599" y="935"/>
                </a:lnTo>
                <a:lnTo>
                  <a:pt x="2600" y="937"/>
                </a:lnTo>
                <a:lnTo>
                  <a:pt x="2600" y="938"/>
                </a:lnTo>
                <a:lnTo>
                  <a:pt x="2601" y="940"/>
                </a:lnTo>
                <a:lnTo>
                  <a:pt x="2602" y="941"/>
                </a:lnTo>
                <a:lnTo>
                  <a:pt x="2604" y="942"/>
                </a:lnTo>
                <a:lnTo>
                  <a:pt x="2605" y="942"/>
                </a:lnTo>
                <a:lnTo>
                  <a:pt x="2607" y="943"/>
                </a:lnTo>
                <a:lnTo>
                  <a:pt x="2610" y="945"/>
                </a:lnTo>
                <a:lnTo>
                  <a:pt x="2612" y="946"/>
                </a:lnTo>
                <a:lnTo>
                  <a:pt x="2615" y="947"/>
                </a:lnTo>
                <a:lnTo>
                  <a:pt x="2618" y="947"/>
                </a:lnTo>
                <a:lnTo>
                  <a:pt x="2622" y="948"/>
                </a:lnTo>
                <a:lnTo>
                  <a:pt x="2626" y="950"/>
                </a:lnTo>
                <a:lnTo>
                  <a:pt x="2633" y="951"/>
                </a:lnTo>
                <a:lnTo>
                  <a:pt x="2639" y="953"/>
                </a:lnTo>
                <a:lnTo>
                  <a:pt x="2645" y="954"/>
                </a:lnTo>
                <a:lnTo>
                  <a:pt x="2648" y="956"/>
                </a:lnTo>
                <a:lnTo>
                  <a:pt x="2650" y="956"/>
                </a:lnTo>
                <a:lnTo>
                  <a:pt x="2655" y="958"/>
                </a:lnTo>
                <a:lnTo>
                  <a:pt x="2657" y="959"/>
                </a:lnTo>
                <a:lnTo>
                  <a:pt x="2659" y="961"/>
                </a:lnTo>
                <a:lnTo>
                  <a:pt x="2661" y="962"/>
                </a:lnTo>
                <a:lnTo>
                  <a:pt x="2663" y="963"/>
                </a:lnTo>
                <a:lnTo>
                  <a:pt x="2665" y="965"/>
                </a:lnTo>
                <a:lnTo>
                  <a:pt x="2666" y="968"/>
                </a:lnTo>
                <a:lnTo>
                  <a:pt x="2668" y="969"/>
                </a:lnTo>
                <a:lnTo>
                  <a:pt x="2669" y="972"/>
                </a:lnTo>
                <a:lnTo>
                  <a:pt x="2670" y="974"/>
                </a:lnTo>
                <a:lnTo>
                  <a:pt x="2671" y="977"/>
                </a:lnTo>
                <a:lnTo>
                  <a:pt x="2671" y="979"/>
                </a:lnTo>
                <a:lnTo>
                  <a:pt x="2673" y="981"/>
                </a:lnTo>
                <a:lnTo>
                  <a:pt x="2673" y="984"/>
                </a:lnTo>
                <a:close/>
                <a:moveTo>
                  <a:pt x="2550" y="984"/>
                </a:moveTo>
                <a:lnTo>
                  <a:pt x="2548" y="983"/>
                </a:lnTo>
                <a:lnTo>
                  <a:pt x="2548" y="980"/>
                </a:lnTo>
                <a:lnTo>
                  <a:pt x="2547" y="979"/>
                </a:lnTo>
                <a:lnTo>
                  <a:pt x="2546" y="977"/>
                </a:lnTo>
                <a:lnTo>
                  <a:pt x="2543" y="974"/>
                </a:lnTo>
                <a:lnTo>
                  <a:pt x="2541" y="972"/>
                </a:lnTo>
                <a:lnTo>
                  <a:pt x="2538" y="969"/>
                </a:lnTo>
                <a:lnTo>
                  <a:pt x="2536" y="968"/>
                </a:lnTo>
                <a:lnTo>
                  <a:pt x="2532" y="967"/>
                </a:lnTo>
                <a:lnTo>
                  <a:pt x="2536" y="965"/>
                </a:lnTo>
                <a:lnTo>
                  <a:pt x="2538" y="964"/>
                </a:lnTo>
                <a:lnTo>
                  <a:pt x="2540" y="964"/>
                </a:lnTo>
                <a:lnTo>
                  <a:pt x="2540" y="963"/>
                </a:lnTo>
                <a:lnTo>
                  <a:pt x="2541" y="963"/>
                </a:lnTo>
                <a:lnTo>
                  <a:pt x="2542" y="963"/>
                </a:lnTo>
                <a:lnTo>
                  <a:pt x="2542" y="962"/>
                </a:lnTo>
                <a:lnTo>
                  <a:pt x="2543" y="962"/>
                </a:lnTo>
                <a:lnTo>
                  <a:pt x="2546" y="961"/>
                </a:lnTo>
                <a:lnTo>
                  <a:pt x="2548" y="958"/>
                </a:lnTo>
                <a:lnTo>
                  <a:pt x="2551" y="957"/>
                </a:lnTo>
                <a:lnTo>
                  <a:pt x="2551" y="956"/>
                </a:lnTo>
                <a:lnTo>
                  <a:pt x="2552" y="956"/>
                </a:lnTo>
                <a:lnTo>
                  <a:pt x="2552" y="954"/>
                </a:lnTo>
                <a:lnTo>
                  <a:pt x="2553" y="953"/>
                </a:lnTo>
                <a:lnTo>
                  <a:pt x="2553" y="952"/>
                </a:lnTo>
                <a:lnTo>
                  <a:pt x="2556" y="950"/>
                </a:lnTo>
                <a:lnTo>
                  <a:pt x="2556" y="948"/>
                </a:lnTo>
                <a:lnTo>
                  <a:pt x="2557" y="947"/>
                </a:lnTo>
                <a:lnTo>
                  <a:pt x="2557" y="946"/>
                </a:lnTo>
                <a:lnTo>
                  <a:pt x="2558" y="945"/>
                </a:lnTo>
                <a:lnTo>
                  <a:pt x="2558" y="942"/>
                </a:lnTo>
                <a:lnTo>
                  <a:pt x="2559" y="940"/>
                </a:lnTo>
                <a:lnTo>
                  <a:pt x="2559" y="937"/>
                </a:lnTo>
                <a:lnTo>
                  <a:pt x="2559" y="936"/>
                </a:lnTo>
                <a:lnTo>
                  <a:pt x="2559" y="934"/>
                </a:lnTo>
                <a:lnTo>
                  <a:pt x="2559" y="931"/>
                </a:lnTo>
                <a:lnTo>
                  <a:pt x="2559" y="927"/>
                </a:lnTo>
                <a:lnTo>
                  <a:pt x="2558" y="922"/>
                </a:lnTo>
                <a:lnTo>
                  <a:pt x="2557" y="920"/>
                </a:lnTo>
                <a:lnTo>
                  <a:pt x="2556" y="918"/>
                </a:lnTo>
                <a:lnTo>
                  <a:pt x="2554" y="915"/>
                </a:lnTo>
                <a:lnTo>
                  <a:pt x="2554" y="913"/>
                </a:lnTo>
                <a:lnTo>
                  <a:pt x="2552" y="911"/>
                </a:lnTo>
                <a:lnTo>
                  <a:pt x="2551" y="909"/>
                </a:lnTo>
                <a:lnTo>
                  <a:pt x="2550" y="908"/>
                </a:lnTo>
                <a:lnTo>
                  <a:pt x="2548" y="907"/>
                </a:lnTo>
                <a:lnTo>
                  <a:pt x="2546" y="904"/>
                </a:lnTo>
                <a:lnTo>
                  <a:pt x="2543" y="903"/>
                </a:lnTo>
                <a:lnTo>
                  <a:pt x="2542" y="902"/>
                </a:lnTo>
                <a:lnTo>
                  <a:pt x="2540" y="902"/>
                </a:lnTo>
                <a:lnTo>
                  <a:pt x="2535" y="900"/>
                </a:lnTo>
                <a:lnTo>
                  <a:pt x="2532" y="899"/>
                </a:lnTo>
                <a:lnTo>
                  <a:pt x="2530" y="899"/>
                </a:lnTo>
                <a:lnTo>
                  <a:pt x="2524" y="899"/>
                </a:lnTo>
                <a:lnTo>
                  <a:pt x="2518" y="899"/>
                </a:lnTo>
                <a:lnTo>
                  <a:pt x="2465" y="899"/>
                </a:lnTo>
                <a:lnTo>
                  <a:pt x="2465" y="1022"/>
                </a:lnTo>
                <a:lnTo>
                  <a:pt x="2481" y="1022"/>
                </a:lnTo>
                <a:lnTo>
                  <a:pt x="2481" y="969"/>
                </a:lnTo>
                <a:lnTo>
                  <a:pt x="2509" y="969"/>
                </a:lnTo>
                <a:lnTo>
                  <a:pt x="2514" y="969"/>
                </a:lnTo>
                <a:lnTo>
                  <a:pt x="2519" y="970"/>
                </a:lnTo>
                <a:lnTo>
                  <a:pt x="2520" y="972"/>
                </a:lnTo>
                <a:lnTo>
                  <a:pt x="2522" y="973"/>
                </a:lnTo>
                <a:lnTo>
                  <a:pt x="2524" y="974"/>
                </a:lnTo>
                <a:lnTo>
                  <a:pt x="2526" y="975"/>
                </a:lnTo>
                <a:lnTo>
                  <a:pt x="2527" y="977"/>
                </a:lnTo>
                <a:lnTo>
                  <a:pt x="2529" y="978"/>
                </a:lnTo>
                <a:lnTo>
                  <a:pt x="2530" y="979"/>
                </a:lnTo>
                <a:lnTo>
                  <a:pt x="2531" y="981"/>
                </a:lnTo>
                <a:lnTo>
                  <a:pt x="2534" y="985"/>
                </a:lnTo>
                <a:lnTo>
                  <a:pt x="2536" y="989"/>
                </a:lnTo>
                <a:lnTo>
                  <a:pt x="2547" y="1022"/>
                </a:lnTo>
                <a:lnTo>
                  <a:pt x="2563" y="1022"/>
                </a:lnTo>
                <a:lnTo>
                  <a:pt x="2552" y="989"/>
                </a:lnTo>
                <a:lnTo>
                  <a:pt x="2550" y="984"/>
                </a:lnTo>
                <a:close/>
                <a:moveTo>
                  <a:pt x="2531" y="953"/>
                </a:moveTo>
                <a:lnTo>
                  <a:pt x="2529" y="953"/>
                </a:lnTo>
                <a:lnTo>
                  <a:pt x="2525" y="954"/>
                </a:lnTo>
                <a:lnTo>
                  <a:pt x="2524" y="954"/>
                </a:lnTo>
                <a:lnTo>
                  <a:pt x="2522" y="954"/>
                </a:lnTo>
                <a:lnTo>
                  <a:pt x="2520" y="954"/>
                </a:lnTo>
                <a:lnTo>
                  <a:pt x="2519" y="954"/>
                </a:lnTo>
                <a:lnTo>
                  <a:pt x="2518" y="954"/>
                </a:lnTo>
                <a:lnTo>
                  <a:pt x="2515" y="954"/>
                </a:lnTo>
                <a:lnTo>
                  <a:pt x="2481" y="954"/>
                </a:lnTo>
                <a:lnTo>
                  <a:pt x="2481" y="913"/>
                </a:lnTo>
                <a:lnTo>
                  <a:pt x="2518" y="913"/>
                </a:lnTo>
                <a:lnTo>
                  <a:pt x="2521" y="913"/>
                </a:lnTo>
                <a:lnTo>
                  <a:pt x="2524" y="913"/>
                </a:lnTo>
                <a:lnTo>
                  <a:pt x="2526" y="913"/>
                </a:lnTo>
                <a:lnTo>
                  <a:pt x="2529" y="914"/>
                </a:lnTo>
                <a:lnTo>
                  <a:pt x="2531" y="914"/>
                </a:lnTo>
                <a:lnTo>
                  <a:pt x="2534" y="915"/>
                </a:lnTo>
                <a:lnTo>
                  <a:pt x="2535" y="916"/>
                </a:lnTo>
                <a:lnTo>
                  <a:pt x="2537" y="918"/>
                </a:lnTo>
                <a:lnTo>
                  <a:pt x="2538" y="919"/>
                </a:lnTo>
                <a:lnTo>
                  <a:pt x="2540" y="920"/>
                </a:lnTo>
                <a:lnTo>
                  <a:pt x="2541" y="922"/>
                </a:lnTo>
                <a:lnTo>
                  <a:pt x="2541" y="924"/>
                </a:lnTo>
                <a:lnTo>
                  <a:pt x="2542" y="926"/>
                </a:lnTo>
                <a:lnTo>
                  <a:pt x="2542" y="929"/>
                </a:lnTo>
                <a:lnTo>
                  <a:pt x="2543" y="931"/>
                </a:lnTo>
                <a:lnTo>
                  <a:pt x="2543" y="934"/>
                </a:lnTo>
                <a:lnTo>
                  <a:pt x="2543" y="935"/>
                </a:lnTo>
                <a:lnTo>
                  <a:pt x="2543" y="936"/>
                </a:lnTo>
                <a:lnTo>
                  <a:pt x="2542" y="938"/>
                </a:lnTo>
                <a:lnTo>
                  <a:pt x="2542" y="941"/>
                </a:lnTo>
                <a:lnTo>
                  <a:pt x="2542" y="943"/>
                </a:lnTo>
                <a:lnTo>
                  <a:pt x="2541" y="945"/>
                </a:lnTo>
                <a:lnTo>
                  <a:pt x="2540" y="947"/>
                </a:lnTo>
                <a:lnTo>
                  <a:pt x="2538" y="948"/>
                </a:lnTo>
                <a:lnTo>
                  <a:pt x="2537" y="950"/>
                </a:lnTo>
                <a:lnTo>
                  <a:pt x="2536" y="950"/>
                </a:lnTo>
                <a:lnTo>
                  <a:pt x="2536" y="951"/>
                </a:lnTo>
                <a:lnTo>
                  <a:pt x="2535" y="951"/>
                </a:lnTo>
                <a:lnTo>
                  <a:pt x="2534" y="952"/>
                </a:lnTo>
                <a:lnTo>
                  <a:pt x="2531" y="953"/>
                </a:lnTo>
                <a:close/>
                <a:moveTo>
                  <a:pt x="2376" y="1007"/>
                </a:moveTo>
                <a:lnTo>
                  <a:pt x="2449" y="1007"/>
                </a:lnTo>
                <a:lnTo>
                  <a:pt x="2449" y="1022"/>
                </a:lnTo>
                <a:lnTo>
                  <a:pt x="2361" y="1022"/>
                </a:lnTo>
                <a:lnTo>
                  <a:pt x="2361" y="899"/>
                </a:lnTo>
                <a:lnTo>
                  <a:pt x="2446" y="899"/>
                </a:lnTo>
                <a:lnTo>
                  <a:pt x="2446" y="913"/>
                </a:lnTo>
                <a:lnTo>
                  <a:pt x="2376" y="913"/>
                </a:lnTo>
                <a:lnTo>
                  <a:pt x="2376" y="951"/>
                </a:lnTo>
                <a:lnTo>
                  <a:pt x="2441" y="951"/>
                </a:lnTo>
                <a:lnTo>
                  <a:pt x="2441" y="965"/>
                </a:lnTo>
                <a:lnTo>
                  <a:pt x="2376" y="965"/>
                </a:lnTo>
                <a:lnTo>
                  <a:pt x="2376" y="1007"/>
                </a:lnTo>
                <a:close/>
                <a:moveTo>
                  <a:pt x="2329" y="899"/>
                </a:moveTo>
                <a:lnTo>
                  <a:pt x="2347" y="899"/>
                </a:lnTo>
                <a:lnTo>
                  <a:pt x="2300" y="1022"/>
                </a:lnTo>
                <a:lnTo>
                  <a:pt x="2284" y="1022"/>
                </a:lnTo>
                <a:lnTo>
                  <a:pt x="2238" y="899"/>
                </a:lnTo>
                <a:lnTo>
                  <a:pt x="2254" y="899"/>
                </a:lnTo>
                <a:lnTo>
                  <a:pt x="2292" y="1005"/>
                </a:lnTo>
                <a:lnTo>
                  <a:pt x="2329" y="899"/>
                </a:lnTo>
                <a:close/>
                <a:moveTo>
                  <a:pt x="2206" y="899"/>
                </a:moveTo>
                <a:lnTo>
                  <a:pt x="2222" y="899"/>
                </a:lnTo>
                <a:lnTo>
                  <a:pt x="2222" y="1022"/>
                </a:lnTo>
                <a:lnTo>
                  <a:pt x="2206" y="1022"/>
                </a:lnTo>
                <a:lnTo>
                  <a:pt x="2206" y="899"/>
                </a:lnTo>
                <a:close/>
                <a:moveTo>
                  <a:pt x="2144" y="899"/>
                </a:moveTo>
                <a:lnTo>
                  <a:pt x="2158" y="899"/>
                </a:lnTo>
                <a:lnTo>
                  <a:pt x="2158" y="1022"/>
                </a:lnTo>
                <a:lnTo>
                  <a:pt x="2142" y="1022"/>
                </a:lnTo>
                <a:lnTo>
                  <a:pt x="2081" y="925"/>
                </a:lnTo>
                <a:lnTo>
                  <a:pt x="2081" y="1022"/>
                </a:lnTo>
                <a:lnTo>
                  <a:pt x="2066" y="1022"/>
                </a:lnTo>
                <a:lnTo>
                  <a:pt x="2066" y="899"/>
                </a:lnTo>
                <a:lnTo>
                  <a:pt x="2082" y="899"/>
                </a:lnTo>
                <a:lnTo>
                  <a:pt x="2144" y="996"/>
                </a:lnTo>
                <a:lnTo>
                  <a:pt x="2144" y="899"/>
                </a:lnTo>
                <a:close/>
                <a:moveTo>
                  <a:pt x="2011" y="899"/>
                </a:moveTo>
                <a:lnTo>
                  <a:pt x="2027" y="899"/>
                </a:lnTo>
                <a:lnTo>
                  <a:pt x="2027" y="970"/>
                </a:lnTo>
                <a:lnTo>
                  <a:pt x="2027" y="972"/>
                </a:lnTo>
                <a:lnTo>
                  <a:pt x="2027" y="973"/>
                </a:lnTo>
                <a:lnTo>
                  <a:pt x="2027" y="975"/>
                </a:lnTo>
                <a:lnTo>
                  <a:pt x="2026" y="980"/>
                </a:lnTo>
                <a:lnTo>
                  <a:pt x="2026" y="983"/>
                </a:lnTo>
                <a:lnTo>
                  <a:pt x="2026" y="984"/>
                </a:lnTo>
                <a:lnTo>
                  <a:pt x="2026" y="985"/>
                </a:lnTo>
                <a:lnTo>
                  <a:pt x="2026" y="989"/>
                </a:lnTo>
                <a:lnTo>
                  <a:pt x="2024" y="994"/>
                </a:lnTo>
                <a:lnTo>
                  <a:pt x="2023" y="997"/>
                </a:lnTo>
                <a:lnTo>
                  <a:pt x="2022" y="1000"/>
                </a:lnTo>
                <a:lnTo>
                  <a:pt x="2021" y="1004"/>
                </a:lnTo>
                <a:lnTo>
                  <a:pt x="2019" y="1006"/>
                </a:lnTo>
                <a:lnTo>
                  <a:pt x="2018" y="1009"/>
                </a:lnTo>
                <a:lnTo>
                  <a:pt x="2017" y="1010"/>
                </a:lnTo>
                <a:lnTo>
                  <a:pt x="2015" y="1012"/>
                </a:lnTo>
                <a:lnTo>
                  <a:pt x="2012" y="1015"/>
                </a:lnTo>
                <a:lnTo>
                  <a:pt x="2011" y="1016"/>
                </a:lnTo>
                <a:lnTo>
                  <a:pt x="2008" y="1017"/>
                </a:lnTo>
                <a:lnTo>
                  <a:pt x="2007" y="1018"/>
                </a:lnTo>
                <a:lnTo>
                  <a:pt x="2006" y="1020"/>
                </a:lnTo>
                <a:lnTo>
                  <a:pt x="2002" y="1021"/>
                </a:lnTo>
                <a:lnTo>
                  <a:pt x="2000" y="1021"/>
                </a:lnTo>
                <a:lnTo>
                  <a:pt x="1997" y="1022"/>
                </a:lnTo>
                <a:lnTo>
                  <a:pt x="1994" y="1023"/>
                </a:lnTo>
                <a:lnTo>
                  <a:pt x="1991" y="1023"/>
                </a:lnTo>
                <a:lnTo>
                  <a:pt x="1990" y="1023"/>
                </a:lnTo>
                <a:lnTo>
                  <a:pt x="1989" y="1023"/>
                </a:lnTo>
                <a:lnTo>
                  <a:pt x="1987" y="1024"/>
                </a:lnTo>
                <a:lnTo>
                  <a:pt x="1984" y="1024"/>
                </a:lnTo>
                <a:lnTo>
                  <a:pt x="1980" y="1024"/>
                </a:lnTo>
                <a:lnTo>
                  <a:pt x="1975" y="1024"/>
                </a:lnTo>
                <a:lnTo>
                  <a:pt x="1970" y="1024"/>
                </a:lnTo>
                <a:lnTo>
                  <a:pt x="1965" y="1023"/>
                </a:lnTo>
                <a:lnTo>
                  <a:pt x="1962" y="1022"/>
                </a:lnTo>
                <a:lnTo>
                  <a:pt x="1958" y="1021"/>
                </a:lnTo>
                <a:lnTo>
                  <a:pt x="1957" y="1021"/>
                </a:lnTo>
                <a:lnTo>
                  <a:pt x="1954" y="1020"/>
                </a:lnTo>
                <a:lnTo>
                  <a:pt x="1952" y="1018"/>
                </a:lnTo>
                <a:lnTo>
                  <a:pt x="1949" y="1016"/>
                </a:lnTo>
                <a:lnTo>
                  <a:pt x="1947" y="1013"/>
                </a:lnTo>
                <a:lnTo>
                  <a:pt x="1944" y="1012"/>
                </a:lnTo>
                <a:lnTo>
                  <a:pt x="1942" y="1010"/>
                </a:lnTo>
                <a:lnTo>
                  <a:pt x="1941" y="1007"/>
                </a:lnTo>
                <a:lnTo>
                  <a:pt x="1940" y="1005"/>
                </a:lnTo>
                <a:lnTo>
                  <a:pt x="1938" y="1001"/>
                </a:lnTo>
                <a:lnTo>
                  <a:pt x="1937" y="999"/>
                </a:lnTo>
                <a:lnTo>
                  <a:pt x="1936" y="996"/>
                </a:lnTo>
                <a:lnTo>
                  <a:pt x="1936" y="994"/>
                </a:lnTo>
                <a:lnTo>
                  <a:pt x="1935" y="990"/>
                </a:lnTo>
                <a:lnTo>
                  <a:pt x="1935" y="988"/>
                </a:lnTo>
                <a:lnTo>
                  <a:pt x="1935" y="984"/>
                </a:lnTo>
                <a:lnTo>
                  <a:pt x="1933" y="980"/>
                </a:lnTo>
                <a:lnTo>
                  <a:pt x="1933" y="978"/>
                </a:lnTo>
                <a:lnTo>
                  <a:pt x="1933" y="970"/>
                </a:lnTo>
                <a:lnTo>
                  <a:pt x="1933" y="899"/>
                </a:lnTo>
                <a:lnTo>
                  <a:pt x="1949" y="899"/>
                </a:lnTo>
                <a:lnTo>
                  <a:pt x="1949" y="970"/>
                </a:lnTo>
                <a:lnTo>
                  <a:pt x="1949" y="975"/>
                </a:lnTo>
                <a:lnTo>
                  <a:pt x="1949" y="981"/>
                </a:lnTo>
                <a:lnTo>
                  <a:pt x="1951" y="986"/>
                </a:lnTo>
                <a:lnTo>
                  <a:pt x="1951" y="990"/>
                </a:lnTo>
                <a:lnTo>
                  <a:pt x="1952" y="994"/>
                </a:lnTo>
                <a:lnTo>
                  <a:pt x="1953" y="997"/>
                </a:lnTo>
                <a:lnTo>
                  <a:pt x="1954" y="1000"/>
                </a:lnTo>
                <a:lnTo>
                  <a:pt x="1957" y="1002"/>
                </a:lnTo>
                <a:lnTo>
                  <a:pt x="1959" y="1004"/>
                </a:lnTo>
                <a:lnTo>
                  <a:pt x="1962" y="1005"/>
                </a:lnTo>
                <a:lnTo>
                  <a:pt x="1964" y="1006"/>
                </a:lnTo>
                <a:lnTo>
                  <a:pt x="1967" y="1007"/>
                </a:lnTo>
                <a:lnTo>
                  <a:pt x="1969" y="1009"/>
                </a:lnTo>
                <a:lnTo>
                  <a:pt x="1973" y="1009"/>
                </a:lnTo>
                <a:lnTo>
                  <a:pt x="1976" y="1010"/>
                </a:lnTo>
                <a:lnTo>
                  <a:pt x="1980" y="1010"/>
                </a:lnTo>
                <a:lnTo>
                  <a:pt x="1984" y="1010"/>
                </a:lnTo>
                <a:lnTo>
                  <a:pt x="1985" y="1010"/>
                </a:lnTo>
                <a:lnTo>
                  <a:pt x="1986" y="1009"/>
                </a:lnTo>
                <a:lnTo>
                  <a:pt x="1987" y="1009"/>
                </a:lnTo>
                <a:lnTo>
                  <a:pt x="1989" y="1009"/>
                </a:lnTo>
                <a:lnTo>
                  <a:pt x="1990" y="1009"/>
                </a:lnTo>
                <a:lnTo>
                  <a:pt x="1994" y="1007"/>
                </a:lnTo>
                <a:lnTo>
                  <a:pt x="1995" y="1007"/>
                </a:lnTo>
                <a:lnTo>
                  <a:pt x="1996" y="1006"/>
                </a:lnTo>
                <a:lnTo>
                  <a:pt x="1999" y="1005"/>
                </a:lnTo>
                <a:lnTo>
                  <a:pt x="2000" y="1005"/>
                </a:lnTo>
                <a:lnTo>
                  <a:pt x="2000" y="1004"/>
                </a:lnTo>
                <a:lnTo>
                  <a:pt x="2001" y="1004"/>
                </a:lnTo>
                <a:lnTo>
                  <a:pt x="2002" y="1002"/>
                </a:lnTo>
                <a:lnTo>
                  <a:pt x="2003" y="1001"/>
                </a:lnTo>
                <a:lnTo>
                  <a:pt x="2003" y="1000"/>
                </a:lnTo>
                <a:lnTo>
                  <a:pt x="2005" y="1000"/>
                </a:lnTo>
                <a:lnTo>
                  <a:pt x="2006" y="999"/>
                </a:lnTo>
                <a:lnTo>
                  <a:pt x="2006" y="997"/>
                </a:lnTo>
                <a:lnTo>
                  <a:pt x="2007" y="995"/>
                </a:lnTo>
                <a:lnTo>
                  <a:pt x="2007" y="994"/>
                </a:lnTo>
                <a:lnTo>
                  <a:pt x="2008" y="993"/>
                </a:lnTo>
                <a:lnTo>
                  <a:pt x="2008" y="990"/>
                </a:lnTo>
                <a:lnTo>
                  <a:pt x="2008" y="988"/>
                </a:lnTo>
                <a:lnTo>
                  <a:pt x="2010" y="986"/>
                </a:lnTo>
                <a:lnTo>
                  <a:pt x="2010" y="984"/>
                </a:lnTo>
                <a:lnTo>
                  <a:pt x="2010" y="981"/>
                </a:lnTo>
                <a:lnTo>
                  <a:pt x="2011" y="978"/>
                </a:lnTo>
                <a:lnTo>
                  <a:pt x="2011" y="975"/>
                </a:lnTo>
                <a:lnTo>
                  <a:pt x="2011" y="973"/>
                </a:lnTo>
                <a:lnTo>
                  <a:pt x="2011" y="972"/>
                </a:lnTo>
                <a:lnTo>
                  <a:pt x="2011" y="970"/>
                </a:lnTo>
                <a:lnTo>
                  <a:pt x="2011" y="899"/>
                </a:lnTo>
                <a:close/>
                <a:moveTo>
                  <a:pt x="1788" y="899"/>
                </a:moveTo>
                <a:lnTo>
                  <a:pt x="1743" y="1022"/>
                </a:lnTo>
                <a:lnTo>
                  <a:pt x="1760" y="1022"/>
                </a:lnTo>
                <a:lnTo>
                  <a:pt x="1773" y="985"/>
                </a:lnTo>
                <a:lnTo>
                  <a:pt x="1823" y="985"/>
                </a:lnTo>
                <a:lnTo>
                  <a:pt x="1836" y="1022"/>
                </a:lnTo>
                <a:lnTo>
                  <a:pt x="1853" y="1022"/>
                </a:lnTo>
                <a:lnTo>
                  <a:pt x="1805" y="899"/>
                </a:lnTo>
                <a:lnTo>
                  <a:pt x="1788" y="899"/>
                </a:lnTo>
                <a:close/>
                <a:moveTo>
                  <a:pt x="1777" y="972"/>
                </a:moveTo>
                <a:lnTo>
                  <a:pt x="1797" y="914"/>
                </a:lnTo>
                <a:lnTo>
                  <a:pt x="1818" y="972"/>
                </a:lnTo>
                <a:lnTo>
                  <a:pt x="1777" y="972"/>
                </a:lnTo>
                <a:close/>
                <a:moveTo>
                  <a:pt x="1696" y="899"/>
                </a:moveTo>
                <a:lnTo>
                  <a:pt x="1711" y="899"/>
                </a:lnTo>
                <a:lnTo>
                  <a:pt x="1711" y="1022"/>
                </a:lnTo>
                <a:lnTo>
                  <a:pt x="1695" y="1022"/>
                </a:lnTo>
                <a:lnTo>
                  <a:pt x="1633" y="925"/>
                </a:lnTo>
                <a:lnTo>
                  <a:pt x="1633" y="1022"/>
                </a:lnTo>
                <a:lnTo>
                  <a:pt x="1619" y="1022"/>
                </a:lnTo>
                <a:lnTo>
                  <a:pt x="1619" y="899"/>
                </a:lnTo>
                <a:lnTo>
                  <a:pt x="1634" y="899"/>
                </a:lnTo>
                <a:lnTo>
                  <a:pt x="1696" y="996"/>
                </a:lnTo>
                <a:lnTo>
                  <a:pt x="1696" y="899"/>
                </a:lnTo>
                <a:close/>
                <a:moveTo>
                  <a:pt x="1568" y="899"/>
                </a:moveTo>
                <a:lnTo>
                  <a:pt x="1583" y="899"/>
                </a:lnTo>
                <a:lnTo>
                  <a:pt x="1583" y="1022"/>
                </a:lnTo>
                <a:lnTo>
                  <a:pt x="1568" y="1022"/>
                </a:lnTo>
                <a:lnTo>
                  <a:pt x="1568" y="899"/>
                </a:lnTo>
                <a:close/>
                <a:moveTo>
                  <a:pt x="1504" y="899"/>
                </a:moveTo>
                <a:lnTo>
                  <a:pt x="1520" y="899"/>
                </a:lnTo>
                <a:lnTo>
                  <a:pt x="1520" y="1022"/>
                </a:lnTo>
                <a:lnTo>
                  <a:pt x="1504" y="1022"/>
                </a:lnTo>
                <a:lnTo>
                  <a:pt x="1504" y="964"/>
                </a:lnTo>
                <a:lnTo>
                  <a:pt x="1443" y="964"/>
                </a:lnTo>
                <a:lnTo>
                  <a:pt x="1443" y="1022"/>
                </a:lnTo>
                <a:lnTo>
                  <a:pt x="1427" y="1022"/>
                </a:lnTo>
                <a:lnTo>
                  <a:pt x="1427" y="899"/>
                </a:lnTo>
                <a:lnTo>
                  <a:pt x="1443" y="899"/>
                </a:lnTo>
                <a:lnTo>
                  <a:pt x="1443" y="950"/>
                </a:lnTo>
                <a:lnTo>
                  <a:pt x="1504" y="950"/>
                </a:lnTo>
                <a:lnTo>
                  <a:pt x="1504" y="899"/>
                </a:lnTo>
                <a:close/>
                <a:moveTo>
                  <a:pt x="1318" y="954"/>
                </a:moveTo>
                <a:lnTo>
                  <a:pt x="1318" y="961"/>
                </a:lnTo>
                <a:lnTo>
                  <a:pt x="1318" y="965"/>
                </a:lnTo>
                <a:lnTo>
                  <a:pt x="1318" y="972"/>
                </a:lnTo>
                <a:lnTo>
                  <a:pt x="1318" y="974"/>
                </a:lnTo>
                <a:lnTo>
                  <a:pt x="1320" y="977"/>
                </a:lnTo>
                <a:lnTo>
                  <a:pt x="1321" y="981"/>
                </a:lnTo>
                <a:lnTo>
                  <a:pt x="1322" y="986"/>
                </a:lnTo>
                <a:lnTo>
                  <a:pt x="1325" y="990"/>
                </a:lnTo>
                <a:lnTo>
                  <a:pt x="1326" y="994"/>
                </a:lnTo>
                <a:lnTo>
                  <a:pt x="1327" y="995"/>
                </a:lnTo>
                <a:lnTo>
                  <a:pt x="1328" y="997"/>
                </a:lnTo>
                <a:lnTo>
                  <a:pt x="1329" y="999"/>
                </a:lnTo>
                <a:lnTo>
                  <a:pt x="1331" y="1000"/>
                </a:lnTo>
                <a:lnTo>
                  <a:pt x="1334" y="1004"/>
                </a:lnTo>
                <a:lnTo>
                  <a:pt x="1337" y="1005"/>
                </a:lnTo>
                <a:lnTo>
                  <a:pt x="1341" y="1007"/>
                </a:lnTo>
                <a:lnTo>
                  <a:pt x="1344" y="1009"/>
                </a:lnTo>
                <a:lnTo>
                  <a:pt x="1348" y="1010"/>
                </a:lnTo>
                <a:lnTo>
                  <a:pt x="1353" y="1010"/>
                </a:lnTo>
                <a:lnTo>
                  <a:pt x="1357" y="1011"/>
                </a:lnTo>
                <a:lnTo>
                  <a:pt x="1358" y="1011"/>
                </a:lnTo>
                <a:lnTo>
                  <a:pt x="1359" y="1011"/>
                </a:lnTo>
                <a:lnTo>
                  <a:pt x="1360" y="1011"/>
                </a:lnTo>
                <a:lnTo>
                  <a:pt x="1361" y="1010"/>
                </a:lnTo>
                <a:lnTo>
                  <a:pt x="1364" y="1010"/>
                </a:lnTo>
                <a:lnTo>
                  <a:pt x="1366" y="1010"/>
                </a:lnTo>
                <a:lnTo>
                  <a:pt x="1368" y="1009"/>
                </a:lnTo>
                <a:lnTo>
                  <a:pt x="1369" y="1009"/>
                </a:lnTo>
                <a:lnTo>
                  <a:pt x="1373" y="1007"/>
                </a:lnTo>
                <a:lnTo>
                  <a:pt x="1375" y="1006"/>
                </a:lnTo>
                <a:lnTo>
                  <a:pt x="1376" y="1006"/>
                </a:lnTo>
                <a:lnTo>
                  <a:pt x="1376" y="1005"/>
                </a:lnTo>
                <a:lnTo>
                  <a:pt x="1377" y="1005"/>
                </a:lnTo>
                <a:lnTo>
                  <a:pt x="1377" y="1004"/>
                </a:lnTo>
                <a:lnTo>
                  <a:pt x="1379" y="1004"/>
                </a:lnTo>
                <a:lnTo>
                  <a:pt x="1381" y="1001"/>
                </a:lnTo>
                <a:lnTo>
                  <a:pt x="1382" y="1000"/>
                </a:lnTo>
                <a:lnTo>
                  <a:pt x="1384" y="1000"/>
                </a:lnTo>
                <a:lnTo>
                  <a:pt x="1384" y="999"/>
                </a:lnTo>
                <a:lnTo>
                  <a:pt x="1385" y="997"/>
                </a:lnTo>
                <a:lnTo>
                  <a:pt x="1386" y="995"/>
                </a:lnTo>
                <a:lnTo>
                  <a:pt x="1387" y="993"/>
                </a:lnTo>
                <a:lnTo>
                  <a:pt x="1387" y="991"/>
                </a:lnTo>
                <a:lnTo>
                  <a:pt x="1387" y="990"/>
                </a:lnTo>
                <a:lnTo>
                  <a:pt x="1389" y="989"/>
                </a:lnTo>
                <a:lnTo>
                  <a:pt x="1389" y="988"/>
                </a:lnTo>
                <a:lnTo>
                  <a:pt x="1389" y="986"/>
                </a:lnTo>
                <a:lnTo>
                  <a:pt x="1389" y="983"/>
                </a:lnTo>
                <a:lnTo>
                  <a:pt x="1406" y="983"/>
                </a:lnTo>
                <a:lnTo>
                  <a:pt x="1405" y="985"/>
                </a:lnTo>
                <a:lnTo>
                  <a:pt x="1405" y="988"/>
                </a:lnTo>
                <a:lnTo>
                  <a:pt x="1405" y="990"/>
                </a:lnTo>
                <a:lnTo>
                  <a:pt x="1403" y="993"/>
                </a:lnTo>
                <a:lnTo>
                  <a:pt x="1403" y="995"/>
                </a:lnTo>
                <a:lnTo>
                  <a:pt x="1402" y="996"/>
                </a:lnTo>
                <a:lnTo>
                  <a:pt x="1401" y="999"/>
                </a:lnTo>
                <a:lnTo>
                  <a:pt x="1401" y="1001"/>
                </a:lnTo>
                <a:lnTo>
                  <a:pt x="1400" y="1001"/>
                </a:lnTo>
                <a:lnTo>
                  <a:pt x="1400" y="1002"/>
                </a:lnTo>
                <a:lnTo>
                  <a:pt x="1398" y="1005"/>
                </a:lnTo>
                <a:lnTo>
                  <a:pt x="1397" y="1006"/>
                </a:lnTo>
                <a:lnTo>
                  <a:pt x="1396" y="1007"/>
                </a:lnTo>
                <a:lnTo>
                  <a:pt x="1395" y="1010"/>
                </a:lnTo>
                <a:lnTo>
                  <a:pt x="1393" y="1011"/>
                </a:lnTo>
                <a:lnTo>
                  <a:pt x="1390" y="1013"/>
                </a:lnTo>
                <a:lnTo>
                  <a:pt x="1387" y="1016"/>
                </a:lnTo>
                <a:lnTo>
                  <a:pt x="1385" y="1017"/>
                </a:lnTo>
                <a:lnTo>
                  <a:pt x="1384" y="1018"/>
                </a:lnTo>
                <a:lnTo>
                  <a:pt x="1381" y="1020"/>
                </a:lnTo>
                <a:lnTo>
                  <a:pt x="1380" y="1020"/>
                </a:lnTo>
                <a:lnTo>
                  <a:pt x="1377" y="1021"/>
                </a:lnTo>
                <a:lnTo>
                  <a:pt x="1375" y="1022"/>
                </a:lnTo>
                <a:lnTo>
                  <a:pt x="1374" y="1022"/>
                </a:lnTo>
                <a:lnTo>
                  <a:pt x="1371" y="1023"/>
                </a:lnTo>
                <a:lnTo>
                  <a:pt x="1366" y="1023"/>
                </a:lnTo>
                <a:lnTo>
                  <a:pt x="1361" y="1024"/>
                </a:lnTo>
                <a:lnTo>
                  <a:pt x="1358" y="1024"/>
                </a:lnTo>
                <a:lnTo>
                  <a:pt x="1354" y="1024"/>
                </a:lnTo>
                <a:lnTo>
                  <a:pt x="1350" y="1024"/>
                </a:lnTo>
                <a:lnTo>
                  <a:pt x="1348" y="1023"/>
                </a:lnTo>
                <a:lnTo>
                  <a:pt x="1345" y="1023"/>
                </a:lnTo>
                <a:lnTo>
                  <a:pt x="1342" y="1022"/>
                </a:lnTo>
                <a:lnTo>
                  <a:pt x="1339" y="1022"/>
                </a:lnTo>
                <a:lnTo>
                  <a:pt x="1334" y="1020"/>
                </a:lnTo>
                <a:lnTo>
                  <a:pt x="1332" y="1018"/>
                </a:lnTo>
                <a:lnTo>
                  <a:pt x="1329" y="1017"/>
                </a:lnTo>
                <a:lnTo>
                  <a:pt x="1327" y="1016"/>
                </a:lnTo>
                <a:lnTo>
                  <a:pt x="1325" y="1015"/>
                </a:lnTo>
                <a:lnTo>
                  <a:pt x="1322" y="1012"/>
                </a:lnTo>
                <a:lnTo>
                  <a:pt x="1321" y="1011"/>
                </a:lnTo>
                <a:lnTo>
                  <a:pt x="1318" y="1009"/>
                </a:lnTo>
                <a:lnTo>
                  <a:pt x="1317" y="1007"/>
                </a:lnTo>
                <a:lnTo>
                  <a:pt x="1313" y="1002"/>
                </a:lnTo>
                <a:lnTo>
                  <a:pt x="1311" y="997"/>
                </a:lnTo>
                <a:lnTo>
                  <a:pt x="1309" y="993"/>
                </a:lnTo>
                <a:lnTo>
                  <a:pt x="1306" y="988"/>
                </a:lnTo>
                <a:lnTo>
                  <a:pt x="1305" y="984"/>
                </a:lnTo>
                <a:lnTo>
                  <a:pt x="1304" y="981"/>
                </a:lnTo>
                <a:lnTo>
                  <a:pt x="1304" y="978"/>
                </a:lnTo>
                <a:lnTo>
                  <a:pt x="1302" y="974"/>
                </a:lnTo>
                <a:lnTo>
                  <a:pt x="1302" y="970"/>
                </a:lnTo>
                <a:lnTo>
                  <a:pt x="1302" y="968"/>
                </a:lnTo>
                <a:lnTo>
                  <a:pt x="1302" y="961"/>
                </a:lnTo>
                <a:lnTo>
                  <a:pt x="1302" y="953"/>
                </a:lnTo>
                <a:lnTo>
                  <a:pt x="1302" y="950"/>
                </a:lnTo>
                <a:lnTo>
                  <a:pt x="1302" y="946"/>
                </a:lnTo>
                <a:lnTo>
                  <a:pt x="1304" y="943"/>
                </a:lnTo>
                <a:lnTo>
                  <a:pt x="1304" y="940"/>
                </a:lnTo>
                <a:lnTo>
                  <a:pt x="1306" y="934"/>
                </a:lnTo>
                <a:lnTo>
                  <a:pt x="1309" y="929"/>
                </a:lnTo>
                <a:lnTo>
                  <a:pt x="1311" y="922"/>
                </a:lnTo>
                <a:lnTo>
                  <a:pt x="1313" y="919"/>
                </a:lnTo>
                <a:lnTo>
                  <a:pt x="1317" y="914"/>
                </a:lnTo>
                <a:lnTo>
                  <a:pt x="1321" y="910"/>
                </a:lnTo>
                <a:lnTo>
                  <a:pt x="1322" y="908"/>
                </a:lnTo>
                <a:lnTo>
                  <a:pt x="1325" y="907"/>
                </a:lnTo>
                <a:lnTo>
                  <a:pt x="1329" y="903"/>
                </a:lnTo>
                <a:lnTo>
                  <a:pt x="1334" y="900"/>
                </a:lnTo>
                <a:lnTo>
                  <a:pt x="1339" y="899"/>
                </a:lnTo>
                <a:lnTo>
                  <a:pt x="1345" y="898"/>
                </a:lnTo>
                <a:lnTo>
                  <a:pt x="1350" y="897"/>
                </a:lnTo>
                <a:lnTo>
                  <a:pt x="1358" y="897"/>
                </a:lnTo>
                <a:lnTo>
                  <a:pt x="1361" y="897"/>
                </a:lnTo>
                <a:lnTo>
                  <a:pt x="1364" y="897"/>
                </a:lnTo>
                <a:lnTo>
                  <a:pt x="1366" y="897"/>
                </a:lnTo>
                <a:lnTo>
                  <a:pt x="1371" y="898"/>
                </a:lnTo>
                <a:lnTo>
                  <a:pt x="1375" y="899"/>
                </a:lnTo>
                <a:lnTo>
                  <a:pt x="1379" y="900"/>
                </a:lnTo>
                <a:lnTo>
                  <a:pt x="1382" y="903"/>
                </a:lnTo>
                <a:lnTo>
                  <a:pt x="1386" y="905"/>
                </a:lnTo>
                <a:lnTo>
                  <a:pt x="1390" y="908"/>
                </a:lnTo>
                <a:lnTo>
                  <a:pt x="1392" y="910"/>
                </a:lnTo>
                <a:lnTo>
                  <a:pt x="1396" y="913"/>
                </a:lnTo>
                <a:lnTo>
                  <a:pt x="1398" y="916"/>
                </a:lnTo>
                <a:lnTo>
                  <a:pt x="1401" y="920"/>
                </a:lnTo>
                <a:lnTo>
                  <a:pt x="1402" y="924"/>
                </a:lnTo>
                <a:lnTo>
                  <a:pt x="1403" y="927"/>
                </a:lnTo>
                <a:lnTo>
                  <a:pt x="1405" y="931"/>
                </a:lnTo>
                <a:lnTo>
                  <a:pt x="1406" y="936"/>
                </a:lnTo>
                <a:lnTo>
                  <a:pt x="1389" y="936"/>
                </a:lnTo>
                <a:lnTo>
                  <a:pt x="1389" y="934"/>
                </a:lnTo>
                <a:lnTo>
                  <a:pt x="1389" y="931"/>
                </a:lnTo>
                <a:lnTo>
                  <a:pt x="1387" y="927"/>
                </a:lnTo>
                <a:lnTo>
                  <a:pt x="1386" y="926"/>
                </a:lnTo>
                <a:lnTo>
                  <a:pt x="1385" y="924"/>
                </a:lnTo>
                <a:lnTo>
                  <a:pt x="1384" y="921"/>
                </a:lnTo>
                <a:lnTo>
                  <a:pt x="1381" y="919"/>
                </a:lnTo>
                <a:lnTo>
                  <a:pt x="1379" y="918"/>
                </a:lnTo>
                <a:lnTo>
                  <a:pt x="1377" y="916"/>
                </a:lnTo>
                <a:lnTo>
                  <a:pt x="1375" y="914"/>
                </a:lnTo>
                <a:lnTo>
                  <a:pt x="1373" y="913"/>
                </a:lnTo>
                <a:lnTo>
                  <a:pt x="1370" y="913"/>
                </a:lnTo>
                <a:lnTo>
                  <a:pt x="1366" y="911"/>
                </a:lnTo>
                <a:lnTo>
                  <a:pt x="1364" y="911"/>
                </a:lnTo>
                <a:lnTo>
                  <a:pt x="1360" y="910"/>
                </a:lnTo>
                <a:lnTo>
                  <a:pt x="1358" y="910"/>
                </a:lnTo>
                <a:lnTo>
                  <a:pt x="1353" y="910"/>
                </a:lnTo>
                <a:lnTo>
                  <a:pt x="1349" y="911"/>
                </a:lnTo>
                <a:lnTo>
                  <a:pt x="1344" y="913"/>
                </a:lnTo>
                <a:lnTo>
                  <a:pt x="1342" y="914"/>
                </a:lnTo>
                <a:lnTo>
                  <a:pt x="1338" y="915"/>
                </a:lnTo>
                <a:lnTo>
                  <a:pt x="1334" y="918"/>
                </a:lnTo>
                <a:lnTo>
                  <a:pt x="1332" y="920"/>
                </a:lnTo>
                <a:lnTo>
                  <a:pt x="1328" y="924"/>
                </a:lnTo>
                <a:lnTo>
                  <a:pt x="1327" y="927"/>
                </a:lnTo>
                <a:lnTo>
                  <a:pt x="1325" y="931"/>
                </a:lnTo>
                <a:lnTo>
                  <a:pt x="1322" y="935"/>
                </a:lnTo>
                <a:lnTo>
                  <a:pt x="1322" y="937"/>
                </a:lnTo>
                <a:lnTo>
                  <a:pt x="1321" y="940"/>
                </a:lnTo>
                <a:lnTo>
                  <a:pt x="1320" y="943"/>
                </a:lnTo>
                <a:lnTo>
                  <a:pt x="1318" y="950"/>
                </a:lnTo>
                <a:lnTo>
                  <a:pt x="1318" y="954"/>
                </a:lnTo>
                <a:close/>
              </a:path>
            </a:pathLst>
          </a:custGeom>
          <a:solidFill>
            <a:srgbClr val="023C7E">
              <a:alpha val="100000"/>
            </a:srgbClr>
          </a:solidFill>
          <a:ln w="9525">
            <a:noFill/>
          </a:ln>
        </p:spPr>
        <p:txBody>
          <a:bodyPr/>
          <a:lstStyle/>
          <a:p>
            <a:endParaRPr lang="zh-CN" altLang="en-US" sz="1800"/>
          </a:p>
        </p:txBody>
      </p:sp>
      <p:sp>
        <p:nvSpPr>
          <p:cNvPr id="31750" name="文本框 10"/>
          <p:cNvSpPr txBox="1"/>
          <p:nvPr/>
        </p:nvSpPr>
        <p:spPr>
          <a:xfrm>
            <a:off x="-4445" y="2708593"/>
            <a:ext cx="12192000" cy="2584450"/>
          </a:xfrm>
          <a:prstGeom prst="rect">
            <a:avLst/>
          </a:prstGeom>
          <a:noFill/>
          <a:ln w="9525">
            <a:noFill/>
          </a:ln>
        </p:spPr>
        <p:txBody>
          <a:bodyPr>
            <a:spAutoFit/>
          </a:bodyPr>
          <a:lstStyle/>
          <a:p>
            <a:pPr algn="ctr" eaLnBrk="1" hangingPunct="1">
              <a:lnSpc>
                <a:spcPct val="150000"/>
              </a:lnSpc>
              <a:buClrTx/>
              <a:buSzTx/>
              <a:buFontTx/>
            </a:pPr>
            <a:r>
              <a:rPr lang="en-US" altLang="zh-CN" sz="5400" b="1" dirty="0">
                <a:solidFill>
                  <a:schemeClr val="tx2"/>
                </a:solidFill>
                <a:latin typeface="微软雅黑" panose="020B0503020204020204" charset="-122"/>
                <a:ea typeface="微软雅黑" panose="020B0503020204020204" charset="-122"/>
                <a:cs typeface="等线" panose="02010600030101010101" charset="-122"/>
                <a:sym typeface="+mn-ea"/>
              </a:rPr>
              <a:t>2024年行政管理、公共事业管理</a:t>
            </a:r>
            <a:endParaRPr lang="en-US" altLang="zh-CN" sz="5400" b="1" dirty="0">
              <a:solidFill>
                <a:schemeClr val="tx2"/>
              </a:solidFill>
              <a:latin typeface="微软雅黑" panose="020B0503020204020204" charset="-122"/>
              <a:ea typeface="微软雅黑" panose="020B0503020204020204" charset="-122"/>
              <a:cs typeface="等线" panose="02010600030101010101" charset="-122"/>
              <a:sym typeface="+mn-ea"/>
            </a:endParaRPr>
          </a:p>
          <a:p>
            <a:pPr algn="ctr" eaLnBrk="1" hangingPunct="1">
              <a:lnSpc>
                <a:spcPct val="150000"/>
              </a:lnSpc>
              <a:buClrTx/>
              <a:buSzTx/>
              <a:buFontTx/>
            </a:pPr>
            <a:r>
              <a:rPr lang="zh-CN" altLang="en-US" sz="5400" b="1" dirty="0">
                <a:solidFill>
                  <a:schemeClr val="tx2"/>
                </a:solidFill>
                <a:latin typeface="微软雅黑" panose="020B0503020204020204" charset="-122"/>
                <a:ea typeface="微软雅黑" panose="020B0503020204020204" charset="-122"/>
                <a:cs typeface="等线" panose="02010600030101010101" charset="-122"/>
                <a:sym typeface="+mn-ea"/>
              </a:rPr>
              <a:t>辅修</a:t>
            </a:r>
            <a:r>
              <a:rPr lang="en-US" altLang="zh-CN" sz="5400" b="1" dirty="0">
                <a:solidFill>
                  <a:schemeClr val="tx2"/>
                </a:solidFill>
                <a:latin typeface="微软雅黑" panose="020B0503020204020204" charset="-122"/>
                <a:ea typeface="微软雅黑" panose="020B0503020204020204" charset="-122"/>
                <a:cs typeface="等线" panose="02010600030101010101" charset="-122"/>
                <a:sym typeface="+mn-ea"/>
              </a:rPr>
              <a:t>专业</a:t>
            </a:r>
            <a:r>
              <a:rPr lang="zh-CN" altLang="en-US" sz="5400" b="1" dirty="0">
                <a:solidFill>
                  <a:schemeClr val="tx2"/>
                </a:solidFill>
                <a:latin typeface="微软雅黑" panose="020B0503020204020204" charset="-122"/>
                <a:ea typeface="微软雅黑" panose="020B0503020204020204" charset="-122"/>
                <a:cs typeface="等线" panose="02010600030101010101" charset="-122"/>
                <a:sym typeface="+mn-ea"/>
              </a:rPr>
              <a:t>介绍</a:t>
            </a:r>
            <a:endParaRPr lang="zh-CN" altLang="en-US" sz="5400" b="1" dirty="0">
              <a:solidFill>
                <a:schemeClr val="tx2"/>
              </a:solidFill>
              <a:latin typeface="微软雅黑" panose="020B0503020204020204" charset="-122"/>
              <a:ea typeface="微软雅黑" panose="020B0503020204020204" charset="-122"/>
              <a:cs typeface="等线" panose="02010600030101010101" charset="-122"/>
              <a:sym typeface="+mn-ea"/>
            </a:endParaRPr>
          </a:p>
        </p:txBody>
      </p:sp>
      <p:sp>
        <p:nvSpPr>
          <p:cNvPr id="31752" name="文本框 12"/>
          <p:cNvSpPr txBox="1"/>
          <p:nvPr/>
        </p:nvSpPr>
        <p:spPr>
          <a:xfrm>
            <a:off x="0" y="5461000"/>
            <a:ext cx="12193588" cy="891540"/>
          </a:xfrm>
          <a:prstGeom prst="rect">
            <a:avLst/>
          </a:prstGeom>
          <a:noFill/>
          <a:ln w="9525">
            <a:noFill/>
          </a:ln>
        </p:spPr>
        <p:txBody>
          <a:bodyPr>
            <a:spAutoFit/>
          </a:bodyPr>
          <a:lstStyle/>
          <a:p>
            <a:pPr algn="ctr">
              <a:buClrTx/>
              <a:buSzTx/>
              <a:buFontTx/>
            </a:pPr>
            <a:r>
              <a:rPr lang="zh-CN" altLang="en-US" sz="2600" b="1" dirty="0">
                <a:solidFill>
                  <a:schemeClr val="tx2"/>
                </a:solidFill>
                <a:latin typeface="微软雅黑" panose="020B0503020204020204" charset="-122"/>
                <a:ea typeface="微软雅黑" panose="020B0503020204020204" charset="-122"/>
                <a:cs typeface="等线" panose="02010600030101010101" charset="-122"/>
                <a:sym typeface="+mn-ea"/>
              </a:rPr>
              <a:t>公共管理学院</a:t>
            </a:r>
            <a:r>
              <a:rPr lang="en-US" altLang="zh-CN" sz="2600" b="1" dirty="0">
                <a:solidFill>
                  <a:schemeClr val="tx2"/>
                </a:solidFill>
                <a:latin typeface="微软雅黑" panose="020B0503020204020204" charset="-122"/>
                <a:ea typeface="微软雅黑" panose="020B0503020204020204" charset="-122"/>
                <a:cs typeface="等线" panose="02010600030101010101" charset="-122"/>
                <a:sym typeface="+mn-ea"/>
              </a:rPr>
              <a:t>行政管理、公共事业管理</a:t>
            </a:r>
            <a:r>
              <a:rPr lang="zh-CN" altLang="en-US" sz="2600" b="1" dirty="0">
                <a:solidFill>
                  <a:schemeClr val="tx2"/>
                </a:solidFill>
                <a:latin typeface="微软雅黑" panose="020B0503020204020204" charset="-122"/>
                <a:ea typeface="微软雅黑" panose="020B0503020204020204" charset="-122"/>
                <a:cs typeface="等线" panose="02010600030101010101" charset="-122"/>
                <a:sym typeface="+mn-ea"/>
              </a:rPr>
              <a:t>系</a:t>
            </a:r>
            <a:endParaRPr lang="en-US" altLang="zh-CN" sz="2600" b="1" kern="1200" dirty="0">
              <a:solidFill>
                <a:schemeClr val="tx2"/>
              </a:solidFill>
              <a:latin typeface="微软雅黑" panose="020B0503020204020204" charset="-122"/>
              <a:ea typeface="微软雅黑" panose="020B0503020204020204" charset="-122"/>
              <a:cs typeface="等线" panose="02010600030101010101" charset="-122"/>
            </a:endParaRPr>
          </a:p>
          <a:p>
            <a:pPr algn="ctr">
              <a:buClrTx/>
              <a:buSzTx/>
              <a:buFontTx/>
            </a:pPr>
            <a:r>
              <a:rPr lang="en-US" altLang="zh-CN" sz="2600" b="1" dirty="0">
                <a:solidFill>
                  <a:schemeClr val="tx2"/>
                </a:solidFill>
                <a:latin typeface="微软雅黑" panose="020B0503020204020204" charset="-122"/>
                <a:ea typeface="微软雅黑" panose="020B0503020204020204" charset="-122"/>
                <a:cs typeface="等线" panose="02010600030101010101" charset="-122"/>
                <a:sym typeface="+mn-ea"/>
              </a:rPr>
              <a:t>2024</a:t>
            </a:r>
            <a:r>
              <a:rPr lang="zh-CN" altLang="en-US" sz="2600" b="1" dirty="0">
                <a:solidFill>
                  <a:schemeClr val="tx2"/>
                </a:solidFill>
                <a:latin typeface="微软雅黑" panose="020B0503020204020204" charset="-122"/>
                <a:ea typeface="微软雅黑" panose="020B0503020204020204" charset="-122"/>
                <a:cs typeface="等线" panose="02010600030101010101" charset="-122"/>
                <a:sym typeface="+mn-ea"/>
              </a:rPr>
              <a:t>年</a:t>
            </a:r>
            <a:r>
              <a:rPr lang="en-US" altLang="zh-CN" sz="2600" b="1" dirty="0">
                <a:solidFill>
                  <a:schemeClr val="tx2"/>
                </a:solidFill>
                <a:latin typeface="微软雅黑" panose="020B0503020204020204" charset="-122"/>
                <a:ea typeface="微软雅黑" panose="020B0503020204020204" charset="-122"/>
                <a:cs typeface="等线" panose="02010600030101010101" charset="-122"/>
                <a:sym typeface="+mn-ea"/>
              </a:rPr>
              <a:t>5</a:t>
            </a:r>
            <a:r>
              <a:rPr lang="zh-CN" altLang="en-US" sz="2600" b="1" dirty="0">
                <a:solidFill>
                  <a:schemeClr val="tx2"/>
                </a:solidFill>
                <a:latin typeface="微软雅黑" panose="020B0503020204020204" charset="-122"/>
                <a:ea typeface="微软雅黑" panose="020B0503020204020204" charset="-122"/>
                <a:cs typeface="等线" panose="02010600030101010101" charset="-122"/>
                <a:sym typeface="+mn-ea"/>
              </a:rPr>
              <a:t>月</a:t>
            </a:r>
            <a:endParaRPr lang="zh-CN" altLang="en-US" sz="2600" b="1" dirty="0">
              <a:solidFill>
                <a:schemeClr val="tx2"/>
              </a:solidFill>
              <a:latin typeface="微软雅黑" panose="020B0503020204020204" charset="-122"/>
              <a:ea typeface="微软雅黑" panose="020B0503020204020204" charset="-122"/>
              <a:cs typeface="等线" panose="02010600030101010101" charset="-122"/>
              <a:sym typeface="+mn-ea"/>
            </a:endParaRPr>
          </a:p>
        </p:txBody>
      </p:sp>
    </p:spTree>
    <p:custDataLst>
      <p:tags r:id="rId2"/>
    </p:custDataLst>
  </p:cSld>
  <p:clrMapOvr>
    <a:masterClrMapping/>
  </p:clrMapOvr>
  <p:timing>
    <p:tnLst>
      <p:par>
        <p:cTn id="1" dur="indefinite" restart="never" nodeType="tmRoot"/>
      </p:par>
    </p:tnLst>
  </p:timing>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内容占位符 3"/>
          <p:cNvPicPr>
            <a:picLocks noGrp="1" noChangeAspect="1"/>
          </p:cNvPicPr>
          <p:nvPr>
            <p:ph idx="1"/>
          </p:nvPr>
        </p:nvPicPr>
        <p:blipFill>
          <a:blip r:embed="rId1"/>
          <a:stretch>
            <a:fillRect/>
          </a:stretch>
        </p:blipFill>
        <p:spPr>
          <a:xfrm>
            <a:off x="608013" y="1711897"/>
            <a:ext cx="10969625" cy="4316856"/>
          </a:xfrm>
          <a:prstGeom prst="rect">
            <a:avLst/>
          </a:prstGeom>
        </p:spPr>
      </p:pic>
      <p:sp>
        <p:nvSpPr>
          <p:cNvPr id="3" name="标题 2"/>
          <p:cNvSpPr txBox="1">
            <a:spLocks noGrp="1"/>
          </p:cNvSpPr>
          <p:nvPr>
            <p:ph type="title"/>
          </p:nvPr>
        </p:nvSpPr>
        <p:spPr>
          <a:xfrm>
            <a:off x="838200" y="365125"/>
            <a:ext cx="10515600" cy="977265"/>
          </a:xfrm>
          <a:noFill/>
        </p:spPr>
        <p:txBody>
          <a:bodyPr wrap="square" rtlCol="0" anchor="t">
            <a:spAutoFit/>
          </a:bodyPr>
          <a:lstStyle/>
          <a:p>
            <a:pPr lvl="0" algn="l" fontAlgn="base">
              <a:lnSpc>
                <a:spcPct val="160000"/>
              </a:lnSpc>
              <a:buClrTx/>
              <a:buSzTx/>
              <a:buFontTx/>
            </a:pPr>
            <a:r>
              <a:rPr lang="zh-CN" altLang="en-US" sz="3600" b="1">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rPr>
              <a:t>行政管理专业介绍</a:t>
            </a:r>
            <a:endParaRPr lang="zh-CN" altLang="en-US" sz="3600" b="1">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endParaRPr>
          </a:p>
        </p:txBody>
      </p:sp>
    </p:spTree>
  </p:cSld>
  <p:clrMapOvr>
    <a:masterClrMapping/>
  </p:clrMapOvr>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内容占位符 3"/>
          <p:cNvPicPr>
            <a:picLocks noGrp="1" noChangeAspect="1"/>
          </p:cNvPicPr>
          <p:nvPr>
            <p:ph idx="1"/>
          </p:nvPr>
        </p:nvPicPr>
        <p:blipFill>
          <a:blip r:embed="rId1"/>
          <a:stretch>
            <a:fillRect/>
          </a:stretch>
        </p:blipFill>
        <p:spPr>
          <a:xfrm>
            <a:off x="1605780" y="1517065"/>
            <a:ext cx="8974090" cy="4706520"/>
          </a:xfrm>
          <a:prstGeom prst="rect">
            <a:avLst/>
          </a:prstGeom>
        </p:spPr>
      </p:pic>
      <p:sp>
        <p:nvSpPr>
          <p:cNvPr id="3" name="标题 2"/>
          <p:cNvSpPr txBox="1">
            <a:spLocks noGrp="1"/>
          </p:cNvSpPr>
          <p:nvPr>
            <p:ph type="title"/>
          </p:nvPr>
        </p:nvSpPr>
        <p:spPr>
          <a:xfrm>
            <a:off x="599440" y="153035"/>
            <a:ext cx="10475595" cy="977265"/>
          </a:xfrm>
          <a:noFill/>
          <a:ln w="9525">
            <a:noFill/>
          </a:ln>
        </p:spPr>
        <p:txBody>
          <a:bodyPr vert="horz" wrap="square" lIns="91440" tIns="45720" rIns="91440" bIns="45720" rtlCol="0" anchor="t" anchorCtr="0">
            <a:spAutoFit/>
          </a:bodyPr>
          <a:lstStyle/>
          <a:p>
            <a:pPr lvl="0" algn="l" fontAlgn="base">
              <a:lnSpc>
                <a:spcPct val="160000"/>
              </a:lnSpc>
              <a:buClrTx/>
              <a:buSzTx/>
              <a:buFontTx/>
            </a:pPr>
            <a:r>
              <a:rPr lang="zh-CN" altLang="en-US" sz="3600" b="1">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rPr>
              <a:t>形成本</a:t>
            </a:r>
            <a:r>
              <a:rPr lang="zh-CN" altLang="en-US" sz="3600" b="1">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rPr>
              <a:t>-</a:t>
            </a:r>
            <a:r>
              <a:rPr lang="zh-CN" altLang="en-US" sz="3600" b="1">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rPr>
              <a:t>硕</a:t>
            </a:r>
            <a:r>
              <a:rPr lang="zh-CN" altLang="en-US" sz="3600" b="1">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rPr>
              <a:t>-</a:t>
            </a:r>
            <a:r>
              <a:rPr lang="zh-CN" altLang="en-US" sz="3600" b="1">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rPr>
              <a:t>博</a:t>
            </a:r>
            <a:r>
              <a:rPr lang="zh-CN" altLang="en-US" sz="3600" b="1">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rPr>
              <a:t>-</a:t>
            </a:r>
            <a:r>
              <a:rPr lang="zh-CN" altLang="en-US" sz="3600" b="1">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rPr>
              <a:t>博士后的公共管理人才培养体系</a:t>
            </a:r>
            <a:endParaRPr lang="zh-CN" altLang="en-US" sz="3600" b="1">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endParaRPr>
          </a:p>
        </p:txBody>
      </p:sp>
    </p:spTree>
  </p:cSld>
  <p:clrMapOvr>
    <a:masterClrMapping/>
  </p:clrMapOvr>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lstStyle/>
          <a:p>
            <a:endParaRPr lang="en-US" altLang="zh-CN" dirty="0"/>
          </a:p>
          <a:p>
            <a:endParaRPr lang="zh-CN" altLang="en-US" dirty="0"/>
          </a:p>
        </p:txBody>
      </p:sp>
      <p:sp>
        <p:nvSpPr>
          <p:cNvPr id="3" name="标题 2"/>
          <p:cNvSpPr txBox="1">
            <a:spLocks noGrp="1"/>
          </p:cNvSpPr>
          <p:nvPr>
            <p:ph type="title"/>
          </p:nvPr>
        </p:nvSpPr>
        <p:spPr>
          <a:xfrm>
            <a:off x="838200" y="365125"/>
            <a:ext cx="10515600" cy="700405"/>
          </a:xfrm>
          <a:noFill/>
          <a:ln w="9525">
            <a:noFill/>
          </a:ln>
        </p:spPr>
        <p:txBody>
          <a:bodyPr vert="horz" wrap="square" lIns="91440" tIns="45720" rIns="91440" bIns="45720" rtlCol="0" anchor="t" anchorCtr="0">
            <a:spAutoFit/>
          </a:bodyPr>
          <a:lstStyle/>
          <a:p>
            <a:pPr lvl="0" algn="l" fontAlgn="base">
              <a:lnSpc>
                <a:spcPct val="160000"/>
              </a:lnSpc>
              <a:buClrTx/>
              <a:buSzTx/>
              <a:buFontTx/>
            </a:pPr>
            <a:r>
              <a:rPr lang="zh-CN" altLang="en-US" sz="3600" b="1">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rPr>
              <a:t>强有力的师资支撑</a:t>
            </a:r>
            <a:endParaRPr lang="zh-CN" altLang="en-US" sz="3600" b="1">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endParaRPr>
          </a:p>
        </p:txBody>
      </p:sp>
      <p:pic>
        <p:nvPicPr>
          <p:cNvPr id="4" name="图片 3"/>
          <p:cNvPicPr>
            <a:picLocks noChangeAspect="1"/>
          </p:cNvPicPr>
          <p:nvPr/>
        </p:nvPicPr>
        <p:blipFill>
          <a:blip r:embed="rId1"/>
          <a:stretch>
            <a:fillRect/>
          </a:stretch>
        </p:blipFill>
        <p:spPr>
          <a:xfrm>
            <a:off x="0" y="3716644"/>
            <a:ext cx="12192000" cy="2012744"/>
          </a:xfrm>
          <a:prstGeom prst="rect">
            <a:avLst/>
          </a:prstGeom>
        </p:spPr>
      </p:pic>
      <p:sp>
        <p:nvSpPr>
          <p:cNvPr id="6" name="文本框 5"/>
          <p:cNvSpPr txBox="1"/>
          <p:nvPr/>
        </p:nvSpPr>
        <p:spPr>
          <a:xfrm>
            <a:off x="676625" y="1839453"/>
            <a:ext cx="10762094" cy="1014730"/>
          </a:xfrm>
          <a:prstGeom prst="rect">
            <a:avLst/>
          </a:prstGeom>
          <a:noFill/>
        </p:spPr>
        <p:txBody>
          <a:bodyPr wrap="square" rtlCol="0" anchor="t">
            <a:spAutoFit/>
          </a:bodyPr>
          <a:lstStyle/>
          <a:p>
            <a:pPr indent="304800" algn="just">
              <a:lnSpc>
                <a:spcPct val="150000"/>
              </a:lnSpc>
              <a:spcAft>
                <a:spcPts val="0"/>
              </a:spcAft>
              <a:defRPr/>
            </a:pPr>
            <a:r>
              <a:rPr lang="zh-CN" altLang="en-US" sz="2000" b="1" kern="100" dirty="0">
                <a:solidFill>
                  <a:schemeClr val="accent5">
                    <a:lumMod val="75000"/>
                  </a:schemeClr>
                </a:solidFill>
                <a:latin typeface="微软雅黑" panose="020B0503020204020204" charset="-122"/>
                <a:ea typeface="微软雅黑" panose="020B0503020204020204" charset="-122"/>
                <a:cs typeface="楷体" panose="02010609060101010101" pitchFamily="49" charset="-122"/>
                <a:sym typeface="+mn-ea"/>
              </a:rPr>
              <a:t>   专业原有教师</a:t>
            </a:r>
            <a:r>
              <a:rPr lang="en-US" altLang="zh-CN" sz="2000" b="1" kern="100" dirty="0">
                <a:solidFill>
                  <a:schemeClr val="accent5">
                    <a:lumMod val="75000"/>
                  </a:schemeClr>
                </a:solidFill>
                <a:latin typeface="微软雅黑" panose="020B0503020204020204" charset="-122"/>
                <a:ea typeface="微软雅黑" panose="020B0503020204020204" charset="-122"/>
                <a:cs typeface="楷体" panose="02010609060101010101" pitchFamily="49" charset="-122"/>
                <a:sym typeface="+mn-ea"/>
              </a:rPr>
              <a:t>28</a:t>
            </a:r>
            <a:r>
              <a:rPr lang="zh-CN" altLang="en-US" sz="2000" b="1" kern="100" dirty="0">
                <a:solidFill>
                  <a:schemeClr val="accent5">
                    <a:lumMod val="75000"/>
                  </a:schemeClr>
                </a:solidFill>
                <a:latin typeface="微软雅黑" panose="020B0503020204020204" charset="-122"/>
                <a:ea typeface="微软雅黑" panose="020B0503020204020204" charset="-122"/>
                <a:cs typeface="楷体" panose="02010609060101010101" pitchFamily="49" charset="-122"/>
                <a:sym typeface="+mn-ea"/>
              </a:rPr>
              <a:t>人，其中教授</a:t>
            </a:r>
            <a:r>
              <a:rPr lang="en-US" altLang="zh-CN" sz="2000" b="1" kern="100" dirty="0">
                <a:solidFill>
                  <a:schemeClr val="accent5">
                    <a:lumMod val="75000"/>
                  </a:schemeClr>
                </a:solidFill>
                <a:latin typeface="微软雅黑" panose="020B0503020204020204" charset="-122"/>
                <a:ea typeface="微软雅黑" panose="020B0503020204020204" charset="-122"/>
                <a:cs typeface="楷体" panose="02010609060101010101" pitchFamily="49" charset="-122"/>
                <a:sym typeface="+mn-ea"/>
              </a:rPr>
              <a:t>9</a:t>
            </a:r>
            <a:r>
              <a:rPr lang="zh-CN" altLang="en-US" sz="2000" b="1" kern="100" dirty="0">
                <a:solidFill>
                  <a:schemeClr val="accent5">
                    <a:lumMod val="75000"/>
                  </a:schemeClr>
                </a:solidFill>
                <a:latin typeface="微软雅黑" panose="020B0503020204020204" charset="-122"/>
                <a:ea typeface="微软雅黑" panose="020B0503020204020204" charset="-122"/>
                <a:cs typeface="楷体" panose="02010609060101010101" pitchFamily="49" charset="-122"/>
                <a:sym typeface="+mn-ea"/>
              </a:rPr>
              <a:t>人、副教授</a:t>
            </a:r>
            <a:r>
              <a:rPr lang="en-US" altLang="zh-CN" sz="2000" b="1" kern="100" dirty="0">
                <a:solidFill>
                  <a:schemeClr val="accent5">
                    <a:lumMod val="75000"/>
                  </a:schemeClr>
                </a:solidFill>
                <a:latin typeface="微软雅黑" panose="020B0503020204020204" charset="-122"/>
                <a:ea typeface="微软雅黑" panose="020B0503020204020204" charset="-122"/>
                <a:cs typeface="楷体" panose="02010609060101010101" pitchFamily="49" charset="-122"/>
                <a:sym typeface="+mn-ea"/>
              </a:rPr>
              <a:t>10</a:t>
            </a:r>
            <a:r>
              <a:rPr lang="zh-CN" altLang="en-US" sz="2000" b="1" kern="100" dirty="0">
                <a:solidFill>
                  <a:schemeClr val="accent5">
                    <a:lumMod val="75000"/>
                  </a:schemeClr>
                </a:solidFill>
                <a:latin typeface="微软雅黑" panose="020B0503020204020204" charset="-122"/>
                <a:ea typeface="微软雅黑" panose="020B0503020204020204" charset="-122"/>
                <a:cs typeface="楷体" panose="02010609060101010101" pitchFamily="49" charset="-122"/>
                <a:sym typeface="+mn-ea"/>
              </a:rPr>
              <a:t>人，博士生导师</a:t>
            </a:r>
            <a:r>
              <a:rPr lang="en-US" altLang="zh-CN" sz="2000" b="1" kern="100" dirty="0">
                <a:solidFill>
                  <a:schemeClr val="accent5">
                    <a:lumMod val="75000"/>
                  </a:schemeClr>
                </a:solidFill>
                <a:latin typeface="微软雅黑" panose="020B0503020204020204" charset="-122"/>
                <a:ea typeface="微软雅黑" panose="020B0503020204020204" charset="-122"/>
                <a:cs typeface="楷体" panose="02010609060101010101" pitchFamily="49" charset="-122"/>
                <a:sym typeface="+mn-ea"/>
              </a:rPr>
              <a:t>4</a:t>
            </a:r>
            <a:r>
              <a:rPr lang="zh-CN" altLang="en-US" sz="2000" b="1" kern="100" dirty="0">
                <a:solidFill>
                  <a:schemeClr val="accent5">
                    <a:lumMod val="75000"/>
                  </a:schemeClr>
                </a:solidFill>
                <a:latin typeface="微软雅黑" panose="020B0503020204020204" charset="-122"/>
                <a:ea typeface="微软雅黑" panose="020B0503020204020204" charset="-122"/>
                <a:cs typeface="楷体" panose="02010609060101010101" pitchFamily="49" charset="-122"/>
                <a:sym typeface="+mn-ea"/>
              </a:rPr>
              <a:t>人，硕士生导师</a:t>
            </a:r>
            <a:r>
              <a:rPr lang="en-US" altLang="zh-CN" sz="2000" b="1" kern="100" dirty="0">
                <a:solidFill>
                  <a:schemeClr val="accent5">
                    <a:lumMod val="75000"/>
                  </a:schemeClr>
                </a:solidFill>
                <a:latin typeface="微软雅黑" panose="020B0503020204020204" charset="-122"/>
                <a:ea typeface="微软雅黑" panose="020B0503020204020204" charset="-122"/>
                <a:cs typeface="楷体" panose="02010609060101010101" pitchFamily="49" charset="-122"/>
                <a:sym typeface="+mn-ea"/>
              </a:rPr>
              <a:t>20</a:t>
            </a:r>
            <a:r>
              <a:rPr lang="zh-CN" altLang="en-US" sz="2000" b="1" kern="100" dirty="0">
                <a:solidFill>
                  <a:schemeClr val="accent5">
                    <a:lumMod val="75000"/>
                  </a:schemeClr>
                </a:solidFill>
                <a:latin typeface="微软雅黑" panose="020B0503020204020204" charset="-122"/>
                <a:ea typeface="微软雅黑" panose="020B0503020204020204" charset="-122"/>
                <a:cs typeface="楷体" panose="02010609060101010101" pitchFamily="49" charset="-122"/>
                <a:sym typeface="+mn-ea"/>
              </a:rPr>
              <a:t>人，</a:t>
            </a:r>
            <a:r>
              <a:rPr lang="en-US" altLang="zh-CN" sz="2000" b="1" kern="100" dirty="0">
                <a:solidFill>
                  <a:schemeClr val="accent5">
                    <a:lumMod val="75000"/>
                  </a:schemeClr>
                </a:solidFill>
                <a:latin typeface="微软雅黑" panose="020B0503020204020204" charset="-122"/>
                <a:ea typeface="微软雅黑" panose="020B0503020204020204" charset="-122"/>
                <a:cs typeface="楷体" panose="02010609060101010101" pitchFamily="49" charset="-122"/>
                <a:sym typeface="+mn-ea"/>
              </a:rPr>
              <a:t>90%</a:t>
            </a:r>
            <a:r>
              <a:rPr lang="zh-CN" altLang="en-US" sz="2000" b="1" kern="100" dirty="0">
                <a:solidFill>
                  <a:schemeClr val="accent5">
                    <a:lumMod val="75000"/>
                  </a:schemeClr>
                </a:solidFill>
                <a:latin typeface="微软雅黑" panose="020B0503020204020204" charset="-122"/>
                <a:ea typeface="微软雅黑" panose="020B0503020204020204" charset="-122"/>
                <a:cs typeface="楷体" panose="02010609060101010101" pitchFamily="49" charset="-122"/>
                <a:sym typeface="+mn-ea"/>
              </a:rPr>
              <a:t>以上的教师具有博士学位，</a:t>
            </a:r>
            <a:r>
              <a:rPr lang="en-US" altLang="zh-CN" sz="2000" b="1" kern="100" dirty="0">
                <a:solidFill>
                  <a:schemeClr val="accent5">
                    <a:lumMod val="75000"/>
                  </a:schemeClr>
                </a:solidFill>
                <a:latin typeface="微软雅黑" panose="020B0503020204020204" charset="-122"/>
                <a:ea typeface="微软雅黑" panose="020B0503020204020204" charset="-122"/>
                <a:cs typeface="楷体" panose="02010609060101010101" pitchFamily="49" charset="-122"/>
                <a:sym typeface="+mn-ea"/>
              </a:rPr>
              <a:t>80%</a:t>
            </a:r>
            <a:r>
              <a:rPr lang="zh-CN" altLang="en-US" sz="2000" b="1" kern="100" dirty="0">
                <a:solidFill>
                  <a:schemeClr val="accent5">
                    <a:lumMod val="75000"/>
                  </a:schemeClr>
                </a:solidFill>
                <a:latin typeface="微软雅黑" panose="020B0503020204020204" charset="-122"/>
                <a:ea typeface="微软雅黑" panose="020B0503020204020204" charset="-122"/>
                <a:cs typeface="楷体" panose="02010609060101010101" pitchFamily="49" charset="-122"/>
                <a:sym typeface="+mn-ea"/>
              </a:rPr>
              <a:t>以上的教师具有出国留学或访学经历；现有</a:t>
            </a:r>
            <a:r>
              <a:rPr lang="en-US" altLang="zh-CN" sz="2000" b="1" kern="100" dirty="0">
                <a:solidFill>
                  <a:schemeClr val="accent5">
                    <a:lumMod val="75000"/>
                  </a:schemeClr>
                </a:solidFill>
                <a:latin typeface="微软雅黑" panose="020B0503020204020204" charset="-122"/>
                <a:ea typeface="微软雅黑" panose="020B0503020204020204" charset="-122"/>
                <a:cs typeface="楷体" panose="02010609060101010101" pitchFamily="49" charset="-122"/>
                <a:sym typeface="+mn-ea"/>
              </a:rPr>
              <a:t>18</a:t>
            </a:r>
            <a:r>
              <a:rPr lang="zh-CN" altLang="en-US" sz="2000" b="1" kern="100" dirty="0">
                <a:solidFill>
                  <a:schemeClr val="accent5">
                    <a:lumMod val="75000"/>
                  </a:schemeClr>
                </a:solidFill>
                <a:latin typeface="微软雅黑" panose="020B0503020204020204" charset="-122"/>
                <a:ea typeface="微软雅黑" panose="020B0503020204020204" charset="-122"/>
                <a:cs typeface="楷体" panose="02010609060101010101" pitchFamily="49" charset="-122"/>
                <a:sym typeface="+mn-ea"/>
              </a:rPr>
              <a:t>名专任教师</a:t>
            </a:r>
            <a:endParaRPr lang="zh-CN" altLang="en-US" sz="2000" b="1" kern="100" dirty="0">
              <a:solidFill>
                <a:schemeClr val="accent5">
                  <a:lumMod val="75000"/>
                </a:schemeClr>
              </a:solidFill>
              <a:latin typeface="微软雅黑" panose="020B0503020204020204" charset="-122"/>
              <a:ea typeface="微软雅黑" panose="020B0503020204020204" charset="-122"/>
              <a:cs typeface="楷体" panose="02010609060101010101" pitchFamily="49" charset="-122"/>
              <a:sym typeface="+mn-ea"/>
            </a:endParaRPr>
          </a:p>
        </p:txBody>
      </p:sp>
    </p:spTree>
  </p:cSld>
  <p:clrMapOvr>
    <a:masterClrMapping/>
  </p:clrMapOvr>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lstStyle/>
          <a:p>
            <a:pPr marL="342900" marR="0" lvl="0" indent="-342900" algn="l" defTabSz="914400" rtl="0" eaLnBrk="1" fontAlgn="base" latinLnBrk="0" hangingPunct="1">
              <a:lnSpc>
                <a:spcPct val="150000"/>
              </a:lnSpc>
              <a:spcBef>
                <a:spcPct val="0"/>
              </a:spcBef>
              <a:spcAft>
                <a:spcPct val="0"/>
              </a:spcAft>
              <a:buClrTx/>
              <a:buSzTx/>
              <a:buFont typeface="Wingdings" panose="05000000000000000000" pitchFamily="2" charset="2"/>
              <a:buChar char="Ø"/>
              <a:defRPr/>
            </a:pPr>
            <a:r>
              <a:rPr kumimoji="0" lang="zh-CN" altLang="en-US" sz="1800" b="0" i="0" u="none" strike="noStrike" kern="1200" cap="none" spc="0" normalizeH="0" baseline="0" noProof="0" dirty="0">
                <a:ln>
                  <a:noFill/>
                </a:ln>
                <a:solidFill>
                  <a:schemeClr val="accent5">
                    <a:lumMod val="75000"/>
                  </a:schemeClr>
                </a:solidFill>
                <a:effectLst/>
                <a:uLnTx/>
                <a:uFillTx/>
                <a:latin typeface="微软雅黑" panose="020B0503020204020204" charset="-122"/>
                <a:ea typeface="微软雅黑" panose="020B0503020204020204" charset="-122"/>
                <a:cs typeface="微软雅黑" panose="020B0503020204020204" charset="-122"/>
              </a:rPr>
              <a:t>熟悉国家政策、法律法规，具备问题意识，能够运用所学知识观察、</a:t>
            </a:r>
            <a:r>
              <a:rPr kumimoji="0" lang="zh-CN" altLang="en-US" sz="1800" b="1" i="0" u="none" strike="noStrike" kern="1200" cap="none" spc="0" normalizeH="0" baseline="0" noProof="0" dirty="0">
                <a:ln>
                  <a:noFill/>
                </a:ln>
                <a:solidFill>
                  <a:srgbClr val="FF0000"/>
                </a:solidFill>
                <a:effectLst/>
                <a:uLnTx/>
                <a:uFillTx/>
                <a:latin typeface="微软雅黑" panose="020B0503020204020204" charset="-122"/>
                <a:ea typeface="微软雅黑" panose="020B0503020204020204" charset="-122"/>
                <a:cs typeface="微软雅黑" panose="020B0503020204020204" charset="-122"/>
              </a:rPr>
              <a:t>理解和分析行政管理实践</a:t>
            </a:r>
            <a:endParaRPr kumimoji="0" lang="en-US" altLang="zh-CN" sz="1800" b="0" i="0" u="none" strike="noStrike" kern="1200" cap="none" spc="0" normalizeH="0" baseline="0" noProof="0" dirty="0">
              <a:ln>
                <a:noFill/>
              </a:ln>
              <a:solidFill>
                <a:schemeClr val="tx1"/>
              </a:solidFill>
              <a:effectLst/>
              <a:uLnTx/>
              <a:uFillTx/>
              <a:latin typeface="微软雅黑" panose="020B0503020204020204" charset="-122"/>
              <a:ea typeface="微软雅黑" panose="020B0503020204020204" charset="-122"/>
              <a:cs typeface="微软雅黑" panose="020B0503020204020204" charset="-122"/>
            </a:endParaRPr>
          </a:p>
          <a:p>
            <a:pPr marL="342900" marR="0" lvl="0" indent="-342900" algn="l" defTabSz="914400" rtl="0" eaLnBrk="1" fontAlgn="base" latinLnBrk="0" hangingPunct="1">
              <a:lnSpc>
                <a:spcPct val="150000"/>
              </a:lnSpc>
              <a:spcBef>
                <a:spcPct val="0"/>
              </a:spcBef>
              <a:spcAft>
                <a:spcPct val="0"/>
              </a:spcAft>
              <a:buClrTx/>
              <a:buSzTx/>
              <a:buFont typeface="Wingdings" panose="05000000000000000000" pitchFamily="2" charset="2"/>
              <a:buChar char="Ø"/>
              <a:defRPr/>
            </a:pPr>
            <a:r>
              <a:rPr kumimoji="0" lang="zh-CN" altLang="en-US" sz="1800" b="1" i="0" u="none" strike="noStrike" kern="1200" cap="none" spc="0" normalizeH="0" baseline="0" noProof="0" dirty="0">
                <a:ln>
                  <a:noFill/>
                </a:ln>
                <a:solidFill>
                  <a:srgbClr val="FF0000"/>
                </a:solidFill>
                <a:effectLst/>
                <a:uLnTx/>
                <a:uFillTx/>
                <a:latin typeface="微软雅黑" panose="020B0503020204020204" charset="-122"/>
                <a:ea typeface="微软雅黑" panose="020B0503020204020204" charset="-122"/>
                <a:cs typeface="微软雅黑" panose="020B0503020204020204" charset="-122"/>
              </a:rPr>
              <a:t>熟悉政府机构及其他组织运作实务</a:t>
            </a:r>
            <a:r>
              <a:rPr kumimoji="0" lang="zh-CN" altLang="en-US" sz="1800" b="0" i="0" u="none" strike="noStrike" kern="1200" cap="none" spc="0" normalizeH="0" baseline="0" noProof="0" dirty="0">
                <a:ln>
                  <a:noFill/>
                </a:ln>
                <a:solidFill>
                  <a:schemeClr val="accent5">
                    <a:lumMod val="75000"/>
                  </a:schemeClr>
                </a:solidFill>
                <a:effectLst/>
                <a:uLnTx/>
                <a:uFillTx/>
                <a:latin typeface="微软雅黑" panose="020B0503020204020204" charset="-122"/>
                <a:ea typeface="微软雅黑" panose="020B0503020204020204" charset="-122"/>
                <a:cs typeface="微软雅黑" panose="020B0503020204020204" charset="-122"/>
              </a:rPr>
              <a:t>，具备较强的问题解决能力和实践操作技能</a:t>
            </a:r>
            <a:endParaRPr kumimoji="0" lang="en-US" altLang="zh-CN" sz="1800" b="0" i="0" u="none" strike="noStrike" kern="1200" cap="none" spc="0" normalizeH="0" baseline="0" noProof="0" dirty="0">
              <a:ln>
                <a:noFill/>
              </a:ln>
              <a:solidFill>
                <a:schemeClr val="accent5">
                  <a:lumMod val="75000"/>
                </a:schemeClr>
              </a:solidFill>
              <a:effectLst/>
              <a:uLnTx/>
              <a:uFillTx/>
              <a:latin typeface="微软雅黑" panose="020B0503020204020204" charset="-122"/>
              <a:ea typeface="微软雅黑" panose="020B0503020204020204" charset="-122"/>
              <a:cs typeface="微软雅黑" panose="020B0503020204020204" charset="-122"/>
            </a:endParaRPr>
          </a:p>
          <a:p>
            <a:pPr marL="342900" marR="0" lvl="0" indent="-342900" algn="l" defTabSz="914400" rtl="0" eaLnBrk="1" fontAlgn="base" latinLnBrk="0" hangingPunct="1">
              <a:lnSpc>
                <a:spcPct val="150000"/>
              </a:lnSpc>
              <a:spcBef>
                <a:spcPct val="0"/>
              </a:spcBef>
              <a:spcAft>
                <a:spcPct val="0"/>
              </a:spcAft>
              <a:buClrTx/>
              <a:buSzTx/>
              <a:buFont typeface="Wingdings" panose="05000000000000000000" pitchFamily="2" charset="2"/>
              <a:buChar char="Ø"/>
              <a:defRPr/>
            </a:pPr>
            <a:r>
              <a:rPr kumimoji="0" lang="zh-CN" altLang="en-US" sz="1800" b="0" i="0" u="none" strike="noStrike" kern="1200" cap="none" spc="0" normalizeH="0" baseline="0" noProof="0" dirty="0">
                <a:ln>
                  <a:noFill/>
                </a:ln>
                <a:solidFill>
                  <a:schemeClr val="accent5">
                    <a:lumMod val="75000"/>
                  </a:schemeClr>
                </a:solidFill>
                <a:effectLst/>
                <a:uLnTx/>
                <a:uFillTx/>
                <a:latin typeface="微软雅黑" panose="020B0503020204020204" charset="-122"/>
                <a:ea typeface="微软雅黑" panose="020B0503020204020204" charset="-122"/>
                <a:cs typeface="微软雅黑" panose="020B0503020204020204" charset="-122"/>
              </a:rPr>
              <a:t>能够运用</a:t>
            </a:r>
            <a:r>
              <a:rPr kumimoji="0" lang="zh-CN" altLang="en-US" sz="1800" b="1" i="0" u="none" strike="noStrike" kern="1200" cap="none" spc="0" normalizeH="0" baseline="0" noProof="0" dirty="0">
                <a:ln>
                  <a:noFill/>
                </a:ln>
                <a:solidFill>
                  <a:srgbClr val="FF0000"/>
                </a:solidFill>
                <a:effectLst/>
                <a:uLnTx/>
                <a:uFillTx/>
                <a:latin typeface="微软雅黑" panose="020B0503020204020204" charset="-122"/>
                <a:ea typeface="微软雅黑" panose="020B0503020204020204" charset="-122"/>
                <a:cs typeface="微软雅黑" panose="020B0503020204020204" charset="-122"/>
              </a:rPr>
              <a:t>现代信息技术工具、社会调查软件和统计软件</a:t>
            </a:r>
            <a:endParaRPr kumimoji="0" lang="en-US" altLang="zh-CN" sz="1800" b="0" i="0" u="none" strike="noStrike" kern="1200" cap="none" spc="0" normalizeH="0" baseline="0" noProof="0" dirty="0">
              <a:ln>
                <a:noFill/>
              </a:ln>
              <a:solidFill>
                <a:schemeClr val="tx1"/>
              </a:solidFill>
              <a:effectLst/>
              <a:uLnTx/>
              <a:uFillTx/>
              <a:latin typeface="微软雅黑" panose="020B0503020204020204" charset="-122"/>
              <a:ea typeface="微软雅黑" panose="020B0503020204020204" charset="-122"/>
              <a:cs typeface="微软雅黑" panose="020B0503020204020204" charset="-122"/>
            </a:endParaRPr>
          </a:p>
          <a:p>
            <a:pPr marL="342900" marR="0" lvl="0" indent="-342900" algn="l" defTabSz="914400" rtl="0" eaLnBrk="1" fontAlgn="base" latinLnBrk="0" hangingPunct="1">
              <a:lnSpc>
                <a:spcPct val="150000"/>
              </a:lnSpc>
              <a:spcBef>
                <a:spcPct val="0"/>
              </a:spcBef>
              <a:spcAft>
                <a:spcPct val="0"/>
              </a:spcAft>
              <a:buClrTx/>
              <a:buSzTx/>
              <a:buFont typeface="Wingdings" panose="05000000000000000000" pitchFamily="2" charset="2"/>
              <a:buChar char="Ø"/>
              <a:defRPr/>
            </a:pPr>
            <a:r>
              <a:rPr kumimoji="0" lang="zh-CN" altLang="en-US" sz="1800" b="0" i="0" u="none" strike="noStrike" kern="1200" cap="none" spc="0" normalizeH="0" baseline="0" noProof="0" dirty="0">
                <a:ln>
                  <a:noFill/>
                </a:ln>
                <a:solidFill>
                  <a:schemeClr val="accent5">
                    <a:lumMod val="75000"/>
                  </a:schemeClr>
                </a:solidFill>
                <a:effectLst/>
                <a:uLnTx/>
                <a:uFillTx/>
                <a:latin typeface="微软雅黑" panose="020B0503020204020204" charset="-122"/>
                <a:ea typeface="微软雅黑" panose="020B0503020204020204" charset="-122"/>
                <a:cs typeface="微软雅黑" panose="020B0503020204020204" charset="-122"/>
              </a:rPr>
              <a:t>能够在团队中承担</a:t>
            </a:r>
            <a:r>
              <a:rPr kumimoji="0" lang="zh-CN" altLang="en-US" sz="1800" b="1" i="0" u="none" strike="noStrike" kern="1200" cap="none" spc="0" normalizeH="0" baseline="0" noProof="0" dirty="0">
                <a:ln>
                  <a:noFill/>
                </a:ln>
                <a:solidFill>
                  <a:srgbClr val="FF0000"/>
                </a:solidFill>
                <a:effectLst/>
                <a:uLnTx/>
                <a:uFillTx/>
                <a:latin typeface="微软雅黑" panose="020B0503020204020204" charset="-122"/>
                <a:ea typeface="微软雅黑" panose="020B0503020204020204" charset="-122"/>
                <a:cs typeface="微软雅黑" panose="020B0503020204020204" charset="-122"/>
              </a:rPr>
              <a:t>规划设计者、组织管理者、沟通协调者和事务服务者</a:t>
            </a:r>
            <a:r>
              <a:rPr kumimoji="0" lang="zh-CN" altLang="en-US" sz="1800" b="0" i="0" u="none" strike="noStrike" kern="1200" cap="none" spc="0" normalizeH="0" baseline="0" noProof="0" dirty="0">
                <a:ln>
                  <a:noFill/>
                </a:ln>
                <a:solidFill>
                  <a:schemeClr val="accent5">
                    <a:lumMod val="75000"/>
                  </a:schemeClr>
                </a:solidFill>
                <a:effectLst/>
                <a:uLnTx/>
                <a:uFillTx/>
                <a:latin typeface="微软雅黑" panose="020B0503020204020204" charset="-122"/>
                <a:ea typeface="微软雅黑" panose="020B0503020204020204" charset="-122"/>
                <a:cs typeface="微软雅黑" panose="020B0503020204020204" charset="-122"/>
              </a:rPr>
              <a:t>等多重角色，具备大局意识和团队合作理念</a:t>
            </a:r>
            <a:endParaRPr kumimoji="0" lang="en-US" altLang="zh-CN" sz="1800" b="0" i="0" u="none" strike="noStrike" kern="1200" cap="none" spc="0" normalizeH="0" baseline="0" noProof="0" dirty="0">
              <a:ln>
                <a:noFill/>
              </a:ln>
              <a:solidFill>
                <a:schemeClr val="accent5">
                  <a:lumMod val="75000"/>
                </a:schemeClr>
              </a:solidFill>
              <a:effectLst/>
              <a:uLnTx/>
              <a:uFillTx/>
              <a:latin typeface="微软雅黑" panose="020B0503020204020204" charset="-122"/>
              <a:ea typeface="微软雅黑" panose="020B0503020204020204" charset="-122"/>
              <a:cs typeface="微软雅黑" panose="020B0503020204020204" charset="-122"/>
            </a:endParaRPr>
          </a:p>
          <a:p>
            <a:pPr marL="342900" marR="0" lvl="0" indent="-342900" algn="l" defTabSz="914400" rtl="0" eaLnBrk="1" fontAlgn="base" latinLnBrk="0" hangingPunct="1">
              <a:lnSpc>
                <a:spcPct val="150000"/>
              </a:lnSpc>
              <a:spcBef>
                <a:spcPct val="0"/>
              </a:spcBef>
              <a:spcAft>
                <a:spcPct val="0"/>
              </a:spcAft>
              <a:buClrTx/>
              <a:buSzTx/>
              <a:buFont typeface="Wingdings" panose="05000000000000000000" pitchFamily="2" charset="2"/>
              <a:buChar char="Ø"/>
              <a:defRPr/>
            </a:pPr>
            <a:r>
              <a:rPr kumimoji="0" lang="zh-CN" altLang="en-US" sz="1800" b="0" i="0" u="none" strike="noStrike" kern="1200" cap="none" spc="0" normalizeH="0" baseline="0" noProof="0" dirty="0">
                <a:ln>
                  <a:noFill/>
                </a:ln>
                <a:solidFill>
                  <a:schemeClr val="accent5">
                    <a:lumMod val="75000"/>
                  </a:schemeClr>
                </a:solidFill>
                <a:effectLst/>
                <a:uLnTx/>
                <a:uFillTx/>
                <a:latin typeface="微软雅黑" panose="020B0503020204020204" charset="-122"/>
                <a:ea typeface="微软雅黑" panose="020B0503020204020204" charset="-122"/>
                <a:cs typeface="微软雅黑" panose="020B0503020204020204" charset="-122"/>
              </a:rPr>
              <a:t>具备较强的</a:t>
            </a:r>
            <a:r>
              <a:rPr kumimoji="0" lang="zh-CN" altLang="en-US" sz="1800" b="1" i="0" u="none" strike="noStrike" kern="1200" cap="none" spc="0" normalizeH="0" baseline="0" noProof="0" dirty="0">
                <a:ln>
                  <a:noFill/>
                </a:ln>
                <a:solidFill>
                  <a:srgbClr val="FF0000"/>
                </a:solidFill>
                <a:effectLst/>
                <a:uLnTx/>
                <a:uFillTx/>
                <a:latin typeface="微软雅黑" panose="020B0503020204020204" charset="-122"/>
                <a:ea typeface="微软雅黑" panose="020B0503020204020204" charset="-122"/>
                <a:cs typeface="微软雅黑" panose="020B0503020204020204" charset="-122"/>
              </a:rPr>
              <a:t>人际协调能力、组织协调能力、较强的文书写作能力</a:t>
            </a:r>
            <a:r>
              <a:rPr kumimoji="0" lang="zh-CN" altLang="en-US" sz="1800" b="0" i="0" u="none" strike="noStrike" kern="1200" cap="none" spc="0" normalizeH="0" baseline="0" noProof="0" dirty="0">
                <a:ln>
                  <a:noFill/>
                </a:ln>
                <a:solidFill>
                  <a:schemeClr val="accent5">
                    <a:lumMod val="75000"/>
                  </a:schemeClr>
                </a:solidFill>
                <a:effectLst/>
                <a:uLnTx/>
                <a:uFillTx/>
                <a:latin typeface="微软雅黑" panose="020B0503020204020204" charset="-122"/>
                <a:ea typeface="微软雅黑" panose="020B0503020204020204" charset="-122"/>
                <a:cs typeface="微软雅黑" panose="020B0503020204020204" charset="-122"/>
              </a:rPr>
              <a:t>，以及较好的</a:t>
            </a:r>
            <a:r>
              <a:rPr kumimoji="0" lang="zh-CN" altLang="en-US" sz="1800" b="1" i="0" u="none" strike="noStrike" kern="1200" cap="none" spc="0" normalizeH="0" baseline="0" noProof="0" dirty="0">
                <a:ln>
                  <a:noFill/>
                </a:ln>
                <a:solidFill>
                  <a:srgbClr val="FF0000"/>
                </a:solidFill>
                <a:effectLst/>
                <a:uLnTx/>
                <a:uFillTx/>
                <a:latin typeface="微软雅黑" panose="020B0503020204020204" charset="-122"/>
                <a:ea typeface="微软雅黑" panose="020B0503020204020204" charset="-122"/>
                <a:cs typeface="微软雅黑" panose="020B0503020204020204" charset="-122"/>
              </a:rPr>
              <a:t>语言表达能力、争辩能力和设计能力</a:t>
            </a:r>
            <a:endParaRPr kumimoji="0" lang="zh-CN" altLang="en-US" sz="1800" b="0" i="0" u="none" strike="noStrike" kern="1200" cap="none" spc="0" normalizeH="0" baseline="0" noProof="0" dirty="0">
              <a:ln>
                <a:noFill/>
              </a:ln>
              <a:solidFill>
                <a:schemeClr val="tx1"/>
              </a:solidFill>
              <a:effectLst/>
              <a:uLnTx/>
              <a:uFillTx/>
              <a:latin typeface="微软雅黑" panose="020B0503020204020204" charset="-122"/>
              <a:ea typeface="微软雅黑" panose="020B0503020204020204" charset="-122"/>
              <a:cs typeface="微软雅黑" panose="020B0503020204020204" charset="-122"/>
            </a:endParaRPr>
          </a:p>
          <a:p>
            <a:pPr marL="342900" marR="0" lvl="0" indent="-342900" algn="l" defTabSz="914400" rtl="0" eaLnBrk="1" fontAlgn="base" latinLnBrk="0" hangingPunct="1">
              <a:lnSpc>
                <a:spcPct val="150000"/>
              </a:lnSpc>
              <a:spcBef>
                <a:spcPct val="0"/>
              </a:spcBef>
              <a:spcAft>
                <a:spcPct val="0"/>
              </a:spcAft>
              <a:buClrTx/>
              <a:buSzTx/>
              <a:buFont typeface="Wingdings" panose="05000000000000000000" pitchFamily="2" charset="2"/>
              <a:buChar char="Ø"/>
              <a:defRPr/>
            </a:pPr>
            <a:r>
              <a:rPr kumimoji="0" lang="zh-CN" altLang="en-US" sz="1800" b="0" i="0" u="none" strike="noStrike" kern="1200" cap="none" spc="0" normalizeH="0" baseline="0" noProof="0" dirty="0">
                <a:ln>
                  <a:noFill/>
                </a:ln>
                <a:solidFill>
                  <a:schemeClr val="accent5">
                    <a:lumMod val="75000"/>
                  </a:schemeClr>
                </a:solidFill>
                <a:effectLst/>
                <a:uLnTx/>
                <a:uFillTx/>
                <a:latin typeface="微软雅黑" panose="020B0503020204020204" charset="-122"/>
                <a:ea typeface="微软雅黑" panose="020B0503020204020204" charset="-122"/>
                <a:cs typeface="微软雅黑" panose="020B0503020204020204" charset="-122"/>
              </a:rPr>
              <a:t>开课及选课要求：选课人数</a:t>
            </a:r>
            <a:r>
              <a:rPr kumimoji="0" lang="zh-CN" altLang="en-US" sz="1800" b="1" i="0" u="none" strike="noStrike" kern="1200" cap="none" spc="0" normalizeH="0" baseline="0" noProof="0" dirty="0">
                <a:ln>
                  <a:noFill/>
                </a:ln>
                <a:solidFill>
                  <a:srgbClr val="FF0000"/>
                </a:solidFill>
                <a:effectLst/>
                <a:uLnTx/>
                <a:uFillTx/>
                <a:latin typeface="微软雅黑" panose="020B0503020204020204" charset="-122"/>
                <a:ea typeface="微软雅黑" panose="020B0503020204020204" charset="-122"/>
                <a:cs typeface="微软雅黑" panose="020B0503020204020204" charset="-122"/>
              </a:rPr>
              <a:t>满</a:t>
            </a:r>
            <a:r>
              <a:rPr kumimoji="0" lang="en-US" altLang="zh-CN" sz="1800" b="1" i="0" u="none" strike="noStrike" kern="1200" cap="none" spc="0" normalizeH="0" baseline="0" noProof="0" dirty="0">
                <a:ln>
                  <a:noFill/>
                </a:ln>
                <a:solidFill>
                  <a:srgbClr val="FF0000"/>
                </a:solidFill>
                <a:effectLst/>
                <a:uLnTx/>
                <a:uFillTx/>
                <a:latin typeface="微软雅黑" panose="020B0503020204020204" charset="-122"/>
                <a:ea typeface="微软雅黑" panose="020B0503020204020204" charset="-122"/>
                <a:cs typeface="微软雅黑" panose="020B0503020204020204" charset="-122"/>
              </a:rPr>
              <a:t>15</a:t>
            </a:r>
            <a:r>
              <a:rPr kumimoji="0" lang="zh-CN" altLang="en-US" sz="1800" b="1" i="0" u="none" strike="noStrike" kern="1200" cap="none" spc="0" normalizeH="0" baseline="0" noProof="0" dirty="0">
                <a:ln>
                  <a:noFill/>
                </a:ln>
                <a:solidFill>
                  <a:srgbClr val="FF0000"/>
                </a:solidFill>
                <a:effectLst/>
                <a:uLnTx/>
                <a:uFillTx/>
                <a:latin typeface="微软雅黑" panose="020B0503020204020204" charset="-122"/>
                <a:ea typeface="微软雅黑" panose="020B0503020204020204" charset="-122"/>
                <a:cs typeface="微软雅黑" panose="020B0503020204020204" charset="-122"/>
              </a:rPr>
              <a:t>人以上开课</a:t>
            </a:r>
            <a:r>
              <a:rPr kumimoji="0" lang="zh-CN" altLang="en-US" sz="1800" b="0" i="0" u="none" strike="noStrike" kern="1200" cap="none" spc="0" normalizeH="0" baseline="0" noProof="0" dirty="0">
                <a:ln>
                  <a:noFill/>
                </a:ln>
                <a:solidFill>
                  <a:schemeClr val="accent5">
                    <a:lumMod val="75000"/>
                  </a:schemeClr>
                </a:solidFill>
                <a:effectLst/>
                <a:uLnTx/>
                <a:uFillTx/>
                <a:latin typeface="微软雅黑" panose="020B0503020204020204" charset="-122"/>
                <a:ea typeface="微软雅黑" panose="020B0503020204020204" charset="-122"/>
                <a:cs typeface="微软雅黑" panose="020B0503020204020204" charset="-122"/>
              </a:rPr>
              <a:t>；选课对象仅限于</a:t>
            </a:r>
            <a:r>
              <a:rPr kumimoji="0" lang="zh-CN" altLang="en-US" sz="1800" b="1" i="0" u="none" strike="noStrike" kern="1200" cap="none" spc="0" normalizeH="0" baseline="0" noProof="0" dirty="0">
                <a:ln>
                  <a:noFill/>
                </a:ln>
                <a:solidFill>
                  <a:srgbClr val="FF0000"/>
                </a:solidFill>
                <a:effectLst/>
                <a:uLnTx/>
                <a:uFillTx/>
                <a:latin typeface="微软雅黑" panose="020B0503020204020204" charset="-122"/>
                <a:ea typeface="微软雅黑" panose="020B0503020204020204" charset="-122"/>
                <a:cs typeface="微软雅黑" panose="020B0503020204020204" charset="-122"/>
              </a:rPr>
              <a:t>非本专业学生</a:t>
            </a:r>
            <a:endParaRPr kumimoji="0" lang="en-US" altLang="zh-CN" sz="1800" b="0" i="0" u="none" strike="noStrike" kern="1200" cap="none" spc="0" normalizeH="0" baseline="0" noProof="0" dirty="0">
              <a:ln>
                <a:noFill/>
              </a:ln>
              <a:solidFill>
                <a:schemeClr val="tx1"/>
              </a:solidFill>
              <a:effectLst/>
              <a:uLnTx/>
              <a:uFillTx/>
              <a:latin typeface="微软雅黑" panose="020B0503020204020204" charset="-122"/>
              <a:ea typeface="微软雅黑" panose="020B0503020204020204" charset="-122"/>
              <a:cs typeface="微软雅黑" panose="020B0503020204020204" charset="-122"/>
            </a:endParaRPr>
          </a:p>
          <a:p>
            <a:endParaRPr lang="zh-CN" altLang="en-US" sz="1800" dirty="0">
              <a:latin typeface="微软雅黑" panose="020B0503020204020204" charset="-122"/>
              <a:ea typeface="微软雅黑" panose="020B0503020204020204" charset="-122"/>
              <a:cs typeface="微软雅黑" panose="020B0503020204020204" charset="-122"/>
            </a:endParaRPr>
          </a:p>
        </p:txBody>
      </p:sp>
      <p:sp>
        <p:nvSpPr>
          <p:cNvPr id="3" name="标题 2"/>
          <p:cNvSpPr txBox="1">
            <a:spLocks noGrp="1"/>
          </p:cNvSpPr>
          <p:nvPr>
            <p:ph type="title"/>
          </p:nvPr>
        </p:nvSpPr>
        <p:spPr>
          <a:xfrm>
            <a:off x="838200" y="365125"/>
            <a:ext cx="10515600" cy="700405"/>
          </a:xfrm>
          <a:noFill/>
          <a:ln w="9525">
            <a:noFill/>
          </a:ln>
        </p:spPr>
        <p:txBody>
          <a:bodyPr vert="horz" wrap="square" lIns="91440" tIns="45720" rIns="91440" bIns="45720" rtlCol="0" anchor="t" anchorCtr="0">
            <a:spAutoFit/>
          </a:bodyPr>
          <a:lstStyle/>
          <a:p>
            <a:pPr lvl="0" algn="l" fontAlgn="base">
              <a:lnSpc>
                <a:spcPct val="160000"/>
              </a:lnSpc>
              <a:buClrTx/>
              <a:buSzTx/>
              <a:buFontTx/>
            </a:pPr>
            <a:r>
              <a:rPr lang="zh-CN" altLang="en-US" sz="3600" b="1">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rPr>
              <a:t>专业培养要求</a:t>
            </a:r>
            <a:endParaRPr lang="zh-CN" altLang="en-US" sz="3600" b="1">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endParaRPr>
          </a:p>
        </p:txBody>
      </p:sp>
    </p:spTree>
  </p:cSld>
  <p:clrMapOvr>
    <a:masterClrMapping/>
  </p:clrMapOvr>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txBox="1">
            <a:spLocks noGrp="1"/>
          </p:cNvSpPr>
          <p:nvPr>
            <p:ph type="title"/>
          </p:nvPr>
        </p:nvSpPr>
        <p:spPr>
          <a:xfrm>
            <a:off x="405765" y="0"/>
            <a:ext cx="10515600" cy="977265"/>
          </a:xfrm>
          <a:noFill/>
          <a:ln w="9525">
            <a:noFill/>
          </a:ln>
        </p:spPr>
        <p:txBody>
          <a:bodyPr vert="horz" wrap="square" lIns="91440" tIns="45720" rIns="91440" bIns="45720" rtlCol="0" anchor="t" anchorCtr="0">
            <a:spAutoFit/>
          </a:bodyPr>
          <a:lstStyle/>
          <a:p>
            <a:pPr lvl="0" algn="l" fontAlgn="base">
              <a:lnSpc>
                <a:spcPct val="160000"/>
              </a:lnSpc>
              <a:buClrTx/>
              <a:buSzTx/>
              <a:buFontTx/>
            </a:pPr>
            <a:r>
              <a:rPr lang="zh-CN" altLang="en-US" sz="3600" b="1">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rPr>
              <a:t>专业课程体系</a:t>
            </a:r>
            <a:endParaRPr lang="zh-CN" altLang="en-US" sz="3600" b="1">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endParaRPr>
          </a:p>
        </p:txBody>
      </p:sp>
      <p:sp>
        <p:nvSpPr>
          <p:cNvPr id="11" name="TextBox 15"/>
          <p:cNvSpPr txBox="1"/>
          <p:nvPr/>
        </p:nvSpPr>
        <p:spPr>
          <a:xfrm>
            <a:off x="405543" y="1525191"/>
            <a:ext cx="3820770" cy="460375"/>
          </a:xfrm>
          <a:prstGeom prst="rect">
            <a:avLst/>
          </a:prstGeom>
          <a:noFill/>
          <a:ln>
            <a:noFill/>
          </a:ln>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a:solidFill>
                  <a:srgbClr val="B4975A"/>
                </a:solidFill>
              </a14:hiddenFill>
            </a:ext>
          </a:extLst>
        </p:spPr>
        <p:txBody>
          <a:bodyPr wrap="square">
            <a:spAutoFit/>
          </a:bodyPr>
          <a:lstStyle/>
          <a:p>
            <a:pPr>
              <a:buFont typeface="Arial" panose="020B0604020202020204" pitchFamily="34" charset="0"/>
              <a:buNone/>
              <a:defRPr/>
            </a:pPr>
            <a:r>
              <a:rPr lang="en-US" altLang="zh-CN" sz="2400" b="1" dirty="0">
                <a:solidFill>
                  <a:schemeClr val="accent5">
                    <a:lumMod val="75000"/>
                  </a:schemeClr>
                </a:solidFill>
                <a:latin typeface="微软雅黑" panose="020B0503020204020204" charset="-122"/>
                <a:ea typeface="微软雅黑" panose="020B0503020204020204" charset="-122"/>
                <a:cs typeface="微软雅黑" panose="020B0503020204020204" charset="-122"/>
              </a:rPr>
              <a:t>1</a:t>
            </a:r>
            <a:r>
              <a:rPr lang="zh-CN" altLang="en-US" sz="2400" b="1" dirty="0">
                <a:solidFill>
                  <a:schemeClr val="accent5">
                    <a:lumMod val="75000"/>
                  </a:schemeClr>
                </a:solidFill>
                <a:latin typeface="微软雅黑" panose="020B0503020204020204" charset="-122"/>
                <a:ea typeface="微软雅黑" panose="020B0503020204020204" charset="-122"/>
                <a:cs typeface="微软雅黑" panose="020B0503020204020204" charset="-122"/>
              </a:rPr>
              <a:t>、学科基础课程</a:t>
            </a:r>
            <a:endParaRPr lang="zh-CN" altLang="en-US" sz="2400" b="1" dirty="0">
              <a:solidFill>
                <a:schemeClr val="accent5">
                  <a:lumMod val="75000"/>
                </a:schemeClr>
              </a:solidFill>
              <a:latin typeface="微软雅黑" panose="020B0503020204020204" charset="-122"/>
              <a:ea typeface="微软雅黑" panose="020B0503020204020204" charset="-122"/>
              <a:cs typeface="微软雅黑" panose="020B0503020204020204" charset="-122"/>
            </a:endParaRPr>
          </a:p>
        </p:txBody>
      </p:sp>
      <p:sp>
        <p:nvSpPr>
          <p:cNvPr id="12" name="TextBox 16"/>
          <p:cNvSpPr txBox="1"/>
          <p:nvPr/>
        </p:nvSpPr>
        <p:spPr>
          <a:xfrm>
            <a:off x="396218" y="2236711"/>
            <a:ext cx="11691704" cy="706755"/>
          </a:xfrm>
          <a:prstGeom prst="rect">
            <a:avLst/>
          </a:prstGeom>
          <a:noFill/>
          <a:ln w="19050">
            <a:noFill/>
          </a:ln>
          <a:extLst>
            <a:ext uri="{909E8E84-426E-40DD-AFC4-6F175D3DCCD1}">
              <a14:hiddenFill xmlns:a14="http://schemas.microsoft.com/office/drawing/2010/main">
                <a:solidFill>
                  <a:schemeClr val="bg1"/>
                </a:solidFill>
              </a14:hiddenFill>
            </a:ext>
          </a:extLst>
        </p:spPr>
        <p:txBody>
          <a:bodyPr wrap="square">
            <a:spAutoFit/>
          </a:bodyPr>
          <a:lstStyle/>
          <a:p>
            <a:pPr>
              <a:buFont typeface="Arial" panose="020B0604020202020204" pitchFamily="34" charset="0"/>
              <a:buNone/>
              <a:defRPr/>
            </a:pPr>
            <a:r>
              <a:rPr lang="zh-CN" altLang="en-US" sz="2000" dirty="0">
                <a:solidFill>
                  <a:schemeClr val="accent5">
                    <a:lumMod val="75000"/>
                  </a:schemeClr>
                </a:solidFill>
                <a:latin typeface="微软雅黑" panose="020B0503020204020204" charset="-122"/>
                <a:ea typeface="微软雅黑" panose="020B0503020204020204" charset="-122"/>
                <a:cs typeface="微软雅黑" panose="020B0503020204020204" charset="-122"/>
              </a:rPr>
              <a:t>共</a:t>
            </a:r>
            <a:r>
              <a:rPr lang="en-US" altLang="zh-CN" sz="2000" dirty="0">
                <a:solidFill>
                  <a:srgbClr val="FF0000"/>
                </a:solidFill>
                <a:latin typeface="微软雅黑" panose="020B0503020204020204" charset="-122"/>
                <a:ea typeface="微软雅黑" panose="020B0503020204020204" charset="-122"/>
                <a:cs typeface="微软雅黑" panose="020B0503020204020204" charset="-122"/>
              </a:rPr>
              <a:t>10</a:t>
            </a:r>
            <a:r>
              <a:rPr lang="zh-CN" altLang="en-US" sz="2000" dirty="0">
                <a:solidFill>
                  <a:srgbClr val="FF0000"/>
                </a:solidFill>
                <a:latin typeface="微软雅黑" panose="020B0503020204020204" charset="-122"/>
                <a:ea typeface="微软雅黑" panose="020B0503020204020204" charset="-122"/>
                <a:cs typeface="微软雅黑" panose="020B0503020204020204" charset="-122"/>
              </a:rPr>
              <a:t>学分</a:t>
            </a:r>
            <a:r>
              <a:rPr lang="zh-CN" altLang="en-US" sz="2000" dirty="0">
                <a:solidFill>
                  <a:schemeClr val="accent5">
                    <a:lumMod val="75000"/>
                  </a:schemeClr>
                </a:solidFill>
                <a:latin typeface="微软雅黑" panose="020B0503020204020204" charset="-122"/>
                <a:ea typeface="微软雅黑" panose="020B0503020204020204" charset="-122"/>
                <a:cs typeface="微软雅黑" panose="020B0503020204020204" charset="-122"/>
              </a:rPr>
              <a:t>，占总学分</a:t>
            </a:r>
            <a:r>
              <a:rPr lang="en-US" altLang="zh-CN" sz="2000" dirty="0">
                <a:solidFill>
                  <a:schemeClr val="accent5">
                    <a:lumMod val="75000"/>
                  </a:schemeClr>
                </a:solidFill>
                <a:latin typeface="微软雅黑" panose="020B0503020204020204" charset="-122"/>
                <a:ea typeface="微软雅黑" panose="020B0503020204020204" charset="-122"/>
                <a:cs typeface="微软雅黑" panose="020B0503020204020204" charset="-122"/>
              </a:rPr>
              <a:t>41.67%</a:t>
            </a:r>
            <a:r>
              <a:rPr lang="zh-CN" altLang="en-US" sz="2000" dirty="0">
                <a:solidFill>
                  <a:schemeClr val="accent5">
                    <a:lumMod val="75000"/>
                  </a:schemeClr>
                </a:solidFill>
                <a:latin typeface="微软雅黑" panose="020B0503020204020204" charset="-122"/>
                <a:ea typeface="微软雅黑" panose="020B0503020204020204" charset="-122"/>
                <a:cs typeface="微软雅黑" panose="020B0503020204020204" charset="-122"/>
              </a:rPr>
              <a:t>。主要指学科基础课程和学科方向课程，包括经济学、政治学、公共管理学、公共政策学等。</a:t>
            </a:r>
            <a:endParaRPr lang="zh-CN" altLang="en-US" sz="2000" dirty="0">
              <a:solidFill>
                <a:schemeClr val="accent5">
                  <a:lumMod val="75000"/>
                </a:schemeClr>
              </a:solidFill>
              <a:latin typeface="微软雅黑" panose="020B0503020204020204" charset="-122"/>
              <a:ea typeface="微软雅黑" panose="020B0503020204020204" charset="-122"/>
              <a:cs typeface="微软雅黑" panose="020B0503020204020204" charset="-122"/>
            </a:endParaRPr>
          </a:p>
        </p:txBody>
      </p:sp>
      <p:sp>
        <p:nvSpPr>
          <p:cNvPr id="13" name="TextBox 17"/>
          <p:cNvSpPr txBox="1"/>
          <p:nvPr/>
        </p:nvSpPr>
        <p:spPr>
          <a:xfrm>
            <a:off x="405542" y="3328121"/>
            <a:ext cx="3716082" cy="460375"/>
          </a:xfrm>
          <a:prstGeom prst="rect">
            <a:avLst/>
          </a:prstGeom>
          <a:noFill/>
          <a:ln>
            <a:noFill/>
          </a:ln>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a:solidFill>
                  <a:srgbClr val="B4975A"/>
                </a:solidFill>
              </a14:hiddenFill>
            </a:ext>
          </a:extLst>
        </p:spPr>
        <p:txBody>
          <a:bodyPr wrap="square">
            <a:spAutoFit/>
          </a:bodyPr>
          <a:lstStyle>
            <a:defPPr>
              <a:defRPr lang="zh-CN"/>
            </a:defPPr>
            <a:lvl1pPr>
              <a:buFont typeface="Arial" panose="020B0604020202020204" pitchFamily="34" charset="0"/>
              <a:buNone/>
              <a:defRPr sz="3200" b="1">
                <a:solidFill>
                  <a:schemeClr val="accent6">
                    <a:lumMod val="90000"/>
                    <a:lumOff val="10000"/>
                  </a:schemeClr>
                </a:solidFill>
                <a:latin typeface="方正粗黑宋简体" panose="02000000000000000000" pitchFamily="2" charset="-122"/>
                <a:ea typeface="方正粗黑宋简体" panose="02000000000000000000" pitchFamily="2" charset="-122"/>
              </a:defRPr>
            </a:lvl1pPr>
          </a:lstStyle>
          <a:p>
            <a:r>
              <a:rPr lang="en-US" altLang="zh-CN" sz="2400" dirty="0">
                <a:solidFill>
                  <a:schemeClr val="accent5">
                    <a:lumMod val="75000"/>
                  </a:schemeClr>
                </a:solidFill>
                <a:latin typeface="微软雅黑" panose="020B0503020204020204" charset="-122"/>
                <a:ea typeface="微软雅黑" panose="020B0503020204020204" charset="-122"/>
                <a:cs typeface="微软雅黑" panose="020B0503020204020204" charset="-122"/>
              </a:rPr>
              <a:t>2</a:t>
            </a:r>
            <a:r>
              <a:rPr lang="zh-CN" altLang="en-US" sz="2400" dirty="0">
                <a:solidFill>
                  <a:schemeClr val="accent5">
                    <a:lumMod val="75000"/>
                  </a:schemeClr>
                </a:solidFill>
                <a:latin typeface="微软雅黑" panose="020B0503020204020204" charset="-122"/>
                <a:ea typeface="微软雅黑" panose="020B0503020204020204" charset="-122"/>
                <a:cs typeface="微软雅黑" panose="020B0503020204020204" charset="-122"/>
              </a:rPr>
              <a:t>、专业主干课程</a:t>
            </a:r>
            <a:endParaRPr lang="zh-CN" altLang="en-US" sz="2400" dirty="0">
              <a:solidFill>
                <a:schemeClr val="accent5">
                  <a:lumMod val="75000"/>
                </a:schemeClr>
              </a:solidFill>
              <a:latin typeface="微软雅黑" panose="020B0503020204020204" charset="-122"/>
              <a:ea typeface="微软雅黑" panose="020B0503020204020204" charset="-122"/>
              <a:cs typeface="微软雅黑" panose="020B0503020204020204" charset="-122"/>
            </a:endParaRPr>
          </a:p>
        </p:txBody>
      </p:sp>
      <p:sp>
        <p:nvSpPr>
          <p:cNvPr id="14" name="TextBox 21"/>
          <p:cNvSpPr txBox="1"/>
          <p:nvPr/>
        </p:nvSpPr>
        <p:spPr>
          <a:xfrm>
            <a:off x="405897" y="4071823"/>
            <a:ext cx="11659723" cy="706755"/>
          </a:xfrm>
          <a:prstGeom prst="rect">
            <a:avLst/>
          </a:prstGeom>
          <a:noFill/>
          <a:ln w="19050">
            <a:noFill/>
          </a:ln>
          <a:extLst>
            <a:ext uri="{909E8E84-426E-40DD-AFC4-6F175D3DCCD1}">
              <a14:hiddenFill xmlns:a14="http://schemas.microsoft.com/office/drawing/2010/main">
                <a:solidFill>
                  <a:schemeClr val="bg1"/>
                </a:solidFill>
              </a14:hiddenFill>
            </a:ext>
          </a:extLst>
        </p:spPr>
        <p:txBody>
          <a:bodyPr wrap="square">
            <a:spAutoFit/>
          </a:bodyPr>
          <a:lstStyle>
            <a:defPPr>
              <a:defRPr lang="zh-CN"/>
            </a:defPPr>
            <a:lvl1pPr>
              <a:buFont typeface="Arial" panose="020B0604020202020204" pitchFamily="34" charset="0"/>
              <a:buNone/>
              <a:defRPr sz="2800" b="1">
                <a:latin typeface="微软雅黑" panose="020B0503020204020204" charset="-122"/>
                <a:ea typeface="微软雅黑" panose="020B0503020204020204" charset="-122"/>
              </a:defRPr>
            </a:lvl1pPr>
          </a:lstStyle>
          <a:p>
            <a:r>
              <a:rPr lang="zh-CN" altLang="en-US" sz="2000" b="0" dirty="0">
                <a:solidFill>
                  <a:schemeClr val="accent5">
                    <a:lumMod val="75000"/>
                  </a:schemeClr>
                </a:solidFill>
                <a:cs typeface="微软雅黑" panose="020B0503020204020204" charset="-122"/>
              </a:rPr>
              <a:t>共</a:t>
            </a:r>
            <a:r>
              <a:rPr lang="en-US" altLang="zh-CN" sz="2000" b="0" dirty="0">
                <a:solidFill>
                  <a:srgbClr val="FF0000"/>
                </a:solidFill>
                <a:cs typeface="微软雅黑" panose="020B0503020204020204" charset="-122"/>
              </a:rPr>
              <a:t>12</a:t>
            </a:r>
            <a:r>
              <a:rPr lang="zh-CN" altLang="en-US" sz="2000" b="0" dirty="0">
                <a:solidFill>
                  <a:srgbClr val="FF0000"/>
                </a:solidFill>
                <a:cs typeface="微软雅黑" panose="020B0503020204020204" charset="-122"/>
              </a:rPr>
              <a:t>学分</a:t>
            </a:r>
            <a:r>
              <a:rPr lang="zh-CN" altLang="en-US" sz="2000" b="0" dirty="0">
                <a:solidFill>
                  <a:schemeClr val="accent5">
                    <a:lumMod val="75000"/>
                  </a:schemeClr>
                </a:solidFill>
                <a:cs typeface="微软雅黑" panose="020B0503020204020204" charset="-122"/>
              </a:rPr>
              <a:t>，占总学分</a:t>
            </a:r>
            <a:r>
              <a:rPr lang="en-US" altLang="zh-CN" sz="2000" b="0" dirty="0">
                <a:solidFill>
                  <a:schemeClr val="accent5">
                    <a:lumMod val="75000"/>
                  </a:schemeClr>
                </a:solidFill>
                <a:cs typeface="微软雅黑" panose="020B0503020204020204" charset="-122"/>
              </a:rPr>
              <a:t>50%</a:t>
            </a:r>
            <a:r>
              <a:rPr lang="zh-CN" altLang="en-US" sz="2000" b="0" dirty="0">
                <a:solidFill>
                  <a:schemeClr val="accent5">
                    <a:lumMod val="75000"/>
                  </a:schemeClr>
                </a:solidFill>
                <a:cs typeface="微软雅黑" panose="020B0503020204020204" charset="-122"/>
              </a:rPr>
              <a:t>。主要指专业核心课程，包括地方政府管理、应急管理、机关事务管理等专业课程。</a:t>
            </a:r>
            <a:endParaRPr lang="zh-CN" altLang="en-US" sz="2000" b="0" dirty="0">
              <a:solidFill>
                <a:schemeClr val="accent5">
                  <a:lumMod val="75000"/>
                </a:schemeClr>
              </a:solidFill>
              <a:cs typeface="微软雅黑" panose="020B0503020204020204" charset="-122"/>
            </a:endParaRPr>
          </a:p>
        </p:txBody>
      </p:sp>
      <p:sp>
        <p:nvSpPr>
          <p:cNvPr id="15" name="TextBox 22"/>
          <p:cNvSpPr txBox="1"/>
          <p:nvPr/>
        </p:nvSpPr>
        <p:spPr>
          <a:xfrm>
            <a:off x="394467" y="5173911"/>
            <a:ext cx="3716082" cy="460375"/>
          </a:xfrm>
          <a:prstGeom prst="rect">
            <a:avLst/>
          </a:prstGeom>
          <a:noFill/>
          <a:ln>
            <a:noFill/>
          </a:ln>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a:solidFill>
                  <a:srgbClr val="B4975A"/>
                </a:solidFill>
              </a14:hiddenFill>
            </a:ext>
          </a:extLst>
        </p:spPr>
        <p:txBody>
          <a:bodyPr wrap="square">
            <a:spAutoFit/>
          </a:bodyPr>
          <a:lstStyle>
            <a:defPPr>
              <a:defRPr lang="zh-CN"/>
            </a:defPPr>
            <a:lvl1pPr>
              <a:buFont typeface="Arial" panose="020B0604020202020204" pitchFamily="34" charset="0"/>
              <a:buNone/>
              <a:defRPr sz="3200" b="1">
                <a:solidFill>
                  <a:schemeClr val="accent6">
                    <a:lumMod val="90000"/>
                    <a:lumOff val="10000"/>
                  </a:schemeClr>
                </a:solidFill>
                <a:latin typeface="方正粗黑宋简体" panose="02000000000000000000" pitchFamily="2" charset="-122"/>
                <a:ea typeface="方正粗黑宋简体" panose="02000000000000000000" pitchFamily="2" charset="-122"/>
              </a:defRPr>
            </a:lvl1pPr>
          </a:lstStyle>
          <a:p>
            <a:r>
              <a:rPr lang="en-US" altLang="zh-CN" sz="2400" dirty="0">
                <a:solidFill>
                  <a:schemeClr val="accent5">
                    <a:lumMod val="75000"/>
                  </a:schemeClr>
                </a:solidFill>
                <a:latin typeface="微软雅黑" panose="020B0503020204020204" charset="-122"/>
                <a:ea typeface="微软雅黑" panose="020B0503020204020204" charset="-122"/>
                <a:cs typeface="微软雅黑" panose="020B0503020204020204" charset="-122"/>
              </a:rPr>
              <a:t>3</a:t>
            </a:r>
            <a:r>
              <a:rPr lang="zh-CN" altLang="en-US" sz="2400" dirty="0">
                <a:solidFill>
                  <a:schemeClr val="accent5">
                    <a:lumMod val="75000"/>
                  </a:schemeClr>
                </a:solidFill>
                <a:latin typeface="微软雅黑" panose="020B0503020204020204" charset="-122"/>
                <a:ea typeface="微软雅黑" panose="020B0503020204020204" charset="-122"/>
                <a:cs typeface="微软雅黑" panose="020B0503020204020204" charset="-122"/>
              </a:rPr>
              <a:t>、实践教育课程</a:t>
            </a:r>
            <a:endParaRPr lang="zh-CN" altLang="en-US" sz="2400" dirty="0">
              <a:solidFill>
                <a:schemeClr val="accent5">
                  <a:lumMod val="75000"/>
                </a:schemeClr>
              </a:solidFill>
              <a:latin typeface="微软雅黑" panose="020B0503020204020204" charset="-122"/>
              <a:ea typeface="微软雅黑" panose="020B0503020204020204" charset="-122"/>
              <a:cs typeface="微软雅黑" panose="020B0503020204020204" charset="-122"/>
            </a:endParaRPr>
          </a:p>
        </p:txBody>
      </p:sp>
      <p:sp>
        <p:nvSpPr>
          <p:cNvPr id="16" name="TextBox 23"/>
          <p:cNvSpPr txBox="1"/>
          <p:nvPr/>
        </p:nvSpPr>
        <p:spPr>
          <a:xfrm>
            <a:off x="394467" y="5895989"/>
            <a:ext cx="11626268" cy="398780"/>
          </a:xfrm>
          <a:prstGeom prst="rect">
            <a:avLst/>
          </a:prstGeom>
          <a:noFill/>
          <a:ln w="19050">
            <a:noFill/>
          </a:ln>
          <a:extLst>
            <a:ext uri="{909E8E84-426E-40DD-AFC4-6F175D3DCCD1}">
              <a14:hiddenFill xmlns:a14="http://schemas.microsoft.com/office/drawing/2010/main">
                <a:solidFill>
                  <a:schemeClr val="bg1"/>
                </a:solidFill>
              </a14:hiddenFill>
            </a:ext>
          </a:extLst>
        </p:spPr>
        <p:txBody>
          <a:bodyPr wrap="square">
            <a:spAutoFit/>
          </a:bodyPr>
          <a:lstStyle>
            <a:defPPr>
              <a:defRPr lang="zh-CN"/>
            </a:defPPr>
            <a:lvl1pPr>
              <a:buFont typeface="Arial" panose="020B0604020202020204" pitchFamily="34" charset="0"/>
              <a:buNone/>
              <a:defRPr sz="2800" b="1">
                <a:latin typeface="微软雅黑" panose="020B0503020204020204" charset="-122"/>
                <a:ea typeface="微软雅黑" panose="020B0503020204020204" charset="-122"/>
              </a:defRPr>
            </a:lvl1pPr>
          </a:lstStyle>
          <a:p>
            <a:r>
              <a:rPr lang="zh-CN" altLang="en-US" sz="2000" b="0" dirty="0">
                <a:solidFill>
                  <a:schemeClr val="accent5">
                    <a:lumMod val="75000"/>
                  </a:schemeClr>
                </a:solidFill>
                <a:cs typeface="微软雅黑" panose="020B0503020204020204" charset="-122"/>
              </a:rPr>
              <a:t>共</a:t>
            </a:r>
            <a:r>
              <a:rPr lang="en-US" altLang="zh-CN" sz="2000" b="0" dirty="0">
                <a:solidFill>
                  <a:srgbClr val="FF0000"/>
                </a:solidFill>
                <a:cs typeface="微软雅黑" panose="020B0503020204020204" charset="-122"/>
              </a:rPr>
              <a:t>2</a:t>
            </a:r>
            <a:r>
              <a:rPr lang="zh-CN" altLang="en-US" sz="2000" b="0" dirty="0">
                <a:solidFill>
                  <a:srgbClr val="FF0000"/>
                </a:solidFill>
                <a:cs typeface="微软雅黑" panose="020B0503020204020204" charset="-122"/>
              </a:rPr>
              <a:t>学分</a:t>
            </a:r>
            <a:r>
              <a:rPr lang="zh-CN" altLang="en-US" sz="2000" b="0" dirty="0">
                <a:solidFill>
                  <a:schemeClr val="accent5">
                    <a:lumMod val="75000"/>
                  </a:schemeClr>
                </a:solidFill>
                <a:cs typeface="微软雅黑" panose="020B0503020204020204" charset="-122"/>
              </a:rPr>
              <a:t>，占总学分</a:t>
            </a:r>
            <a:r>
              <a:rPr lang="en-US" altLang="zh-CN" sz="2000" b="0" dirty="0">
                <a:solidFill>
                  <a:schemeClr val="accent5">
                    <a:lumMod val="75000"/>
                  </a:schemeClr>
                </a:solidFill>
                <a:cs typeface="微软雅黑" panose="020B0503020204020204" charset="-122"/>
              </a:rPr>
              <a:t>8.33%</a:t>
            </a:r>
            <a:r>
              <a:rPr lang="zh-CN" altLang="en-US" sz="2000" b="0" dirty="0">
                <a:solidFill>
                  <a:schemeClr val="accent5">
                    <a:lumMod val="75000"/>
                  </a:schemeClr>
                </a:solidFill>
                <a:cs typeface="微软雅黑" panose="020B0503020204020204" charset="-122"/>
              </a:rPr>
              <a:t>。须完成专业课程报告。</a:t>
            </a:r>
            <a:endParaRPr lang="zh-CN" altLang="en-US" sz="2000" b="0" dirty="0">
              <a:solidFill>
                <a:schemeClr val="accent5">
                  <a:lumMod val="75000"/>
                </a:schemeClr>
              </a:solidFill>
              <a:cs typeface="微软雅黑" panose="020B0503020204020204" charset="-122"/>
            </a:endParaRPr>
          </a:p>
        </p:txBody>
      </p:sp>
    </p:spTree>
  </p:cSld>
  <p:clrMapOvr>
    <a:masterClrMapping/>
  </p:clrMapOvr>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图片 3" descr="图片1_副本"/>
          <p:cNvPicPr>
            <a:picLocks noChangeAspect="1"/>
          </p:cNvPicPr>
          <p:nvPr/>
        </p:nvPicPr>
        <p:blipFill>
          <a:blip r:embed="rId1"/>
          <a:stretch>
            <a:fillRect/>
          </a:stretch>
        </p:blipFill>
        <p:spPr>
          <a:xfrm>
            <a:off x="0" y="0"/>
            <a:ext cx="12187238" cy="6858000"/>
          </a:xfrm>
          <a:prstGeom prst="rect">
            <a:avLst/>
          </a:prstGeom>
          <a:noFill/>
          <a:ln w="9525">
            <a:noFill/>
          </a:ln>
        </p:spPr>
      </p:pic>
      <p:sp>
        <p:nvSpPr>
          <p:cNvPr id="14" name="矩形 13"/>
          <p:cNvSpPr/>
          <p:nvPr/>
        </p:nvSpPr>
        <p:spPr>
          <a:xfrm>
            <a:off x="-31750" y="-25400"/>
            <a:ext cx="12336463" cy="7267575"/>
          </a:xfrm>
          <a:prstGeom prst="rect">
            <a:avLst/>
          </a:prstGeom>
          <a:solidFill>
            <a:schemeClr val="bg1">
              <a:alpha val="60000"/>
            </a:schemeClr>
          </a:solidFill>
          <a:ln>
            <a:solidFill>
              <a:schemeClr val="bg1"/>
            </a:solidFill>
          </a:ln>
        </p:spPr>
        <p:style>
          <a:lnRef idx="2">
            <a:schemeClr val="accent6"/>
          </a:lnRef>
          <a:fillRef idx="1">
            <a:schemeClr val="lt1"/>
          </a:fillRef>
          <a:effectRef idx="0">
            <a:schemeClr val="accent6"/>
          </a:effectRef>
          <a:fontRef idx="minor">
            <a:schemeClr val="dk1"/>
          </a:fontRef>
        </p:style>
        <p:txBody>
          <a:bodyPr anchor="ctr"/>
          <a:lstStyle/>
          <a:p>
            <a:pPr marL="0" marR="0" lvl="0" indent="0" algn="ctr" defTabSz="457200" rtl="0" eaLnBrk="1" fontAlgn="base" latinLnBrk="0" hangingPunct="1">
              <a:lnSpc>
                <a:spcPct val="100000"/>
              </a:lnSpc>
              <a:spcBef>
                <a:spcPct val="0"/>
              </a:spcBef>
              <a:spcAft>
                <a:spcPct val="0"/>
              </a:spcAft>
              <a:buClrTx/>
              <a:buSzTx/>
              <a:buFontTx/>
              <a:buNone/>
            </a:pPr>
            <a:endParaRPr kumimoji="0" lang="zh-CN" altLang="en-US" sz="1800" b="0" i="0" u="none" strike="noStrike" kern="1200" cap="none" spc="0" normalizeH="0" baseline="0" noProof="1">
              <a:ln>
                <a:noFill/>
              </a:ln>
              <a:solidFill>
                <a:schemeClr val="dk1"/>
              </a:solidFill>
              <a:effectLst/>
              <a:uLnTx/>
              <a:uFillTx/>
              <a:latin typeface="+mn-lt"/>
              <a:ea typeface="+mn-ea"/>
              <a:cs typeface="+mn-cs"/>
            </a:endParaRPr>
          </a:p>
        </p:txBody>
      </p:sp>
      <p:sp>
        <p:nvSpPr>
          <p:cNvPr id="8" name="任意多边形: 形状 1"/>
          <p:cNvSpPr/>
          <p:nvPr/>
        </p:nvSpPr>
        <p:spPr>
          <a:xfrm>
            <a:off x="0" y="0"/>
            <a:ext cx="12192000" cy="6858000"/>
          </a:xfrm>
          <a:custGeom>
            <a:avLst/>
            <a:gdLst>
              <a:gd name="connsiteX0" fmla="*/ 373694 w 12192000"/>
              <a:gd name="connsiteY0" fmla="*/ 254634 h 6857999"/>
              <a:gd name="connsiteX1" fmla="*/ 289383 w 12192000"/>
              <a:gd name="connsiteY1" fmla="*/ 338945 h 6857999"/>
              <a:gd name="connsiteX2" fmla="*/ 289383 w 12192000"/>
              <a:gd name="connsiteY2" fmla="*/ 6519056 h 6857999"/>
              <a:gd name="connsiteX3" fmla="*/ 373694 w 12192000"/>
              <a:gd name="connsiteY3" fmla="*/ 6603367 h 6857999"/>
              <a:gd name="connsiteX4" fmla="*/ 11818307 w 12192000"/>
              <a:gd name="connsiteY4" fmla="*/ 6603367 h 6857999"/>
              <a:gd name="connsiteX5" fmla="*/ 11902618 w 12192000"/>
              <a:gd name="connsiteY5" fmla="*/ 6519056 h 6857999"/>
              <a:gd name="connsiteX6" fmla="*/ 11902618 w 12192000"/>
              <a:gd name="connsiteY6" fmla="*/ 338945 h 6857999"/>
              <a:gd name="connsiteX7" fmla="*/ 11818307 w 12192000"/>
              <a:gd name="connsiteY7" fmla="*/ 254634 h 6857999"/>
              <a:gd name="connsiteX8" fmla="*/ 0 w 12192000"/>
              <a:gd name="connsiteY8" fmla="*/ 0 h 6857999"/>
              <a:gd name="connsiteX9" fmla="*/ 12192000 w 12192000"/>
              <a:gd name="connsiteY9" fmla="*/ 0 h 6857999"/>
              <a:gd name="connsiteX10" fmla="*/ 12192000 w 12192000"/>
              <a:gd name="connsiteY10" fmla="*/ 6857999 h 6857999"/>
              <a:gd name="connsiteX11" fmla="*/ 0 w 12192000"/>
              <a:gd name="connsiteY11" fmla="*/ 6857999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192000" h="6857999">
                <a:moveTo>
                  <a:pt x="373694" y="254634"/>
                </a:moveTo>
                <a:cubicBezTo>
                  <a:pt x="327130" y="254634"/>
                  <a:pt x="289383" y="292381"/>
                  <a:pt x="289383" y="338945"/>
                </a:cubicBezTo>
                <a:lnTo>
                  <a:pt x="289383" y="6519056"/>
                </a:lnTo>
                <a:cubicBezTo>
                  <a:pt x="289383" y="6565620"/>
                  <a:pt x="327130" y="6603367"/>
                  <a:pt x="373694" y="6603367"/>
                </a:cubicBezTo>
                <a:lnTo>
                  <a:pt x="11818307" y="6603367"/>
                </a:lnTo>
                <a:cubicBezTo>
                  <a:pt x="11864871" y="6603367"/>
                  <a:pt x="11902618" y="6565620"/>
                  <a:pt x="11902618" y="6519056"/>
                </a:cubicBezTo>
                <a:lnTo>
                  <a:pt x="11902618" y="338945"/>
                </a:lnTo>
                <a:cubicBezTo>
                  <a:pt x="11902618" y="292381"/>
                  <a:pt x="11864871" y="254634"/>
                  <a:pt x="11818307" y="254634"/>
                </a:cubicBezTo>
                <a:close/>
                <a:moveTo>
                  <a:pt x="0" y="0"/>
                </a:moveTo>
                <a:lnTo>
                  <a:pt x="12192000" y="0"/>
                </a:lnTo>
                <a:lnTo>
                  <a:pt x="12192000" y="6857999"/>
                </a:lnTo>
                <a:lnTo>
                  <a:pt x="0" y="6857999"/>
                </a:lnTo>
                <a:close/>
              </a:path>
            </a:pathLst>
          </a:custGeom>
          <a:solidFill>
            <a:srgbClr val="0B3D7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1" fontAlgn="base" latinLnBrk="0" hangingPunct="1">
              <a:lnSpc>
                <a:spcPct val="100000"/>
              </a:lnSpc>
              <a:spcBef>
                <a:spcPct val="0"/>
              </a:spcBef>
              <a:spcAft>
                <a:spcPct val="0"/>
              </a:spcAft>
              <a:buClrTx/>
              <a:buSzTx/>
              <a:buFontTx/>
              <a:buNone/>
            </a:pPr>
            <a:endParaRPr kumimoji="0" lang="zh-CN" altLang="en-US" sz="1800" b="0" i="0" u="none" strike="noStrike" kern="1200" cap="none" spc="0" normalizeH="0" baseline="0" noProof="1">
              <a:ln>
                <a:noFill/>
              </a:ln>
              <a:solidFill>
                <a:schemeClr val="lt1"/>
              </a:solidFill>
              <a:effectLst/>
              <a:uLnTx/>
              <a:uFillTx/>
              <a:latin typeface="+mn-lt"/>
              <a:ea typeface="+mn-ea"/>
              <a:cs typeface="+mn-cs"/>
            </a:endParaRPr>
          </a:p>
        </p:txBody>
      </p:sp>
      <p:sp>
        <p:nvSpPr>
          <p:cNvPr id="31749" name="Freeform 14"/>
          <p:cNvSpPr>
            <a:spLocks noEditPoints="1"/>
          </p:cNvSpPr>
          <p:nvPr/>
        </p:nvSpPr>
        <p:spPr>
          <a:xfrm>
            <a:off x="4292600" y="1152525"/>
            <a:ext cx="3349625" cy="874713"/>
          </a:xfrm>
          <a:custGeom>
            <a:avLst/>
            <a:gdLst/>
            <a:ahLst/>
            <a:cxnLst>
              <a:cxn ang="0">
                <a:pos x="3229054" y="258386"/>
              </a:cxn>
              <a:cxn ang="0">
                <a:pos x="3205693" y="237867"/>
              </a:cxn>
              <a:cxn ang="0">
                <a:pos x="3075325" y="175551"/>
              </a:cxn>
              <a:cxn ang="0">
                <a:pos x="3236589" y="294104"/>
              </a:cxn>
              <a:cxn ang="0">
                <a:pos x="3189868" y="544131"/>
              </a:cxn>
              <a:cxn ang="0">
                <a:pos x="3183839" y="511453"/>
              </a:cxn>
              <a:cxn ang="0">
                <a:pos x="3103961" y="485614"/>
              </a:cxn>
              <a:cxn ang="0">
                <a:pos x="2460411" y="302464"/>
              </a:cxn>
              <a:cxn ang="0">
                <a:pos x="2452121" y="205189"/>
              </a:cxn>
              <a:cxn ang="0">
                <a:pos x="2494321" y="147432"/>
              </a:cxn>
              <a:cxn ang="0">
                <a:pos x="2254686" y="460535"/>
              </a:cxn>
              <a:cxn ang="0">
                <a:pos x="2413689" y="446856"/>
              </a:cxn>
              <a:cxn ang="0">
                <a:pos x="2429514" y="232548"/>
              </a:cxn>
              <a:cxn ang="0">
                <a:pos x="2403139" y="400498"/>
              </a:cxn>
              <a:cxn ang="0">
                <a:pos x="2446093" y="387579"/>
              </a:cxn>
              <a:cxn ang="0">
                <a:pos x="1240379" y="307783"/>
              </a:cxn>
              <a:cxn ang="0">
                <a:pos x="1012046" y="273585"/>
              </a:cxn>
              <a:cxn ang="0">
                <a:pos x="1124329" y="596568"/>
              </a:cxn>
              <a:cxn ang="0">
                <a:pos x="1113025" y="491694"/>
              </a:cxn>
              <a:cxn ang="0">
                <a:pos x="1511664" y="192270"/>
              </a:cxn>
              <a:cxn ang="0">
                <a:pos x="1460421" y="478014"/>
              </a:cxn>
              <a:cxn ang="0">
                <a:pos x="1653336" y="260666"/>
              </a:cxn>
              <a:cxn ang="0">
                <a:pos x="1504129" y="288784"/>
              </a:cxn>
              <a:cxn ang="0">
                <a:pos x="1475493" y="302464"/>
              </a:cxn>
              <a:cxn ang="0">
                <a:pos x="1454393" y="379220"/>
              </a:cxn>
              <a:cxn ang="0">
                <a:pos x="1523721" y="428617"/>
              </a:cxn>
              <a:cxn ang="0">
                <a:pos x="1593804" y="389099"/>
              </a:cxn>
              <a:cxn ang="0">
                <a:pos x="1561400" y="250787"/>
              </a:cxn>
              <a:cxn ang="0">
                <a:pos x="2076089" y="427857"/>
              </a:cxn>
              <a:cxn ang="0">
                <a:pos x="2037657" y="196829"/>
              </a:cxn>
              <a:cxn ang="0">
                <a:pos x="1858307" y="221908"/>
              </a:cxn>
              <a:cxn ang="0">
                <a:pos x="1875639" y="487894"/>
              </a:cxn>
              <a:cxn ang="0">
                <a:pos x="2023339" y="300184"/>
              </a:cxn>
              <a:cxn ang="0">
                <a:pos x="1880161" y="218108"/>
              </a:cxn>
              <a:cxn ang="0">
                <a:pos x="2697786" y="452936"/>
              </a:cxn>
              <a:cxn ang="0">
                <a:pos x="2898236" y="300184"/>
              </a:cxn>
              <a:cxn ang="0">
                <a:pos x="446114" y="760"/>
              </a:cxn>
              <a:cxn ang="0">
                <a:pos x="850029" y="460535"/>
              </a:cxn>
              <a:cxn ang="0">
                <a:pos x="333079" y="23559"/>
              </a:cxn>
              <a:cxn ang="0">
                <a:pos x="826668" y="444576"/>
              </a:cxn>
              <a:cxn ang="0">
                <a:pos x="743021" y="682443"/>
              </a:cxn>
              <a:cxn ang="0">
                <a:pos x="553121" y="53957"/>
              </a:cxn>
              <a:cxn ang="0">
                <a:pos x="290879" y="804797"/>
              </a:cxn>
              <a:cxn ang="0">
                <a:pos x="728704" y="699922"/>
              </a:cxn>
              <a:cxn ang="0">
                <a:pos x="765629" y="468895"/>
              </a:cxn>
              <a:cxn ang="0">
                <a:pos x="749050" y="503853"/>
              </a:cxn>
              <a:cxn ang="0">
                <a:pos x="439332" y="335902"/>
              </a:cxn>
              <a:cxn ang="0">
                <a:pos x="207986" y="386059"/>
              </a:cxn>
              <a:cxn ang="0">
                <a:pos x="479271" y="659645"/>
              </a:cxn>
              <a:cxn ang="0">
                <a:pos x="568946" y="173271"/>
              </a:cxn>
              <a:cxn ang="0">
                <a:pos x="173321" y="657365"/>
              </a:cxn>
              <a:cxn ang="0">
                <a:pos x="483039" y="731841"/>
              </a:cxn>
              <a:cxn ang="0">
                <a:pos x="367743" y="737160"/>
              </a:cxn>
              <a:cxn ang="0">
                <a:pos x="160511" y="673324"/>
              </a:cxn>
              <a:cxn ang="0">
                <a:pos x="3327771" y="725001"/>
              </a:cxn>
              <a:cxn ang="0">
                <a:pos x="2916321" y="683203"/>
              </a:cxn>
              <a:cxn ang="0">
                <a:pos x="2756564" y="775158"/>
              </a:cxn>
              <a:cxn ang="0">
                <a:pos x="2650311" y="698402"/>
              </a:cxn>
              <a:cxn ang="0">
                <a:pos x="2495075" y="772119"/>
              </a:cxn>
              <a:cxn ang="0">
                <a:pos x="2326275" y="772119"/>
              </a:cxn>
              <a:cxn ang="0">
                <a:pos x="1983400" y="767559"/>
              </a:cxn>
              <a:cxn ang="0">
                <a:pos x="1869611" y="736400"/>
              </a:cxn>
              <a:cxn ang="0">
                <a:pos x="1220032" y="683203"/>
              </a:cxn>
            </a:cxnLst>
            <a:rect l="0" t="0" r="0" b="0"/>
            <a:pathLst>
              <a:path w="4445" h="1151">
                <a:moveTo>
                  <a:pt x="4355" y="614"/>
                </a:moveTo>
                <a:lnTo>
                  <a:pt x="4357" y="615"/>
                </a:lnTo>
                <a:lnTo>
                  <a:pt x="4370" y="619"/>
                </a:lnTo>
                <a:lnTo>
                  <a:pt x="4370" y="618"/>
                </a:lnTo>
                <a:lnTo>
                  <a:pt x="4372" y="617"/>
                </a:lnTo>
                <a:lnTo>
                  <a:pt x="4373" y="615"/>
                </a:lnTo>
                <a:lnTo>
                  <a:pt x="4376" y="615"/>
                </a:lnTo>
                <a:lnTo>
                  <a:pt x="4380" y="613"/>
                </a:lnTo>
                <a:lnTo>
                  <a:pt x="4381" y="612"/>
                </a:lnTo>
                <a:lnTo>
                  <a:pt x="4383" y="612"/>
                </a:lnTo>
                <a:lnTo>
                  <a:pt x="4385" y="612"/>
                </a:lnTo>
                <a:lnTo>
                  <a:pt x="4386" y="612"/>
                </a:lnTo>
                <a:lnTo>
                  <a:pt x="4388" y="612"/>
                </a:lnTo>
                <a:lnTo>
                  <a:pt x="4396" y="607"/>
                </a:lnTo>
                <a:lnTo>
                  <a:pt x="4399" y="606"/>
                </a:lnTo>
                <a:lnTo>
                  <a:pt x="4401" y="603"/>
                </a:lnTo>
                <a:lnTo>
                  <a:pt x="4403" y="601"/>
                </a:lnTo>
                <a:lnTo>
                  <a:pt x="4404" y="599"/>
                </a:lnTo>
                <a:lnTo>
                  <a:pt x="4407" y="586"/>
                </a:lnTo>
                <a:lnTo>
                  <a:pt x="4408" y="585"/>
                </a:lnTo>
                <a:lnTo>
                  <a:pt x="4409" y="583"/>
                </a:lnTo>
                <a:lnTo>
                  <a:pt x="4410" y="581"/>
                </a:lnTo>
                <a:lnTo>
                  <a:pt x="4412" y="578"/>
                </a:lnTo>
                <a:lnTo>
                  <a:pt x="4413" y="577"/>
                </a:lnTo>
                <a:lnTo>
                  <a:pt x="4404" y="574"/>
                </a:lnTo>
                <a:lnTo>
                  <a:pt x="4404" y="571"/>
                </a:lnTo>
                <a:lnTo>
                  <a:pt x="4392" y="566"/>
                </a:lnTo>
                <a:lnTo>
                  <a:pt x="4389" y="564"/>
                </a:lnTo>
                <a:lnTo>
                  <a:pt x="4387" y="561"/>
                </a:lnTo>
                <a:lnTo>
                  <a:pt x="4385" y="559"/>
                </a:lnTo>
                <a:lnTo>
                  <a:pt x="4383" y="558"/>
                </a:lnTo>
                <a:lnTo>
                  <a:pt x="4382" y="555"/>
                </a:lnTo>
                <a:lnTo>
                  <a:pt x="4380" y="553"/>
                </a:lnTo>
                <a:lnTo>
                  <a:pt x="4377" y="551"/>
                </a:lnTo>
                <a:lnTo>
                  <a:pt x="4376" y="550"/>
                </a:lnTo>
                <a:lnTo>
                  <a:pt x="4373" y="550"/>
                </a:lnTo>
                <a:lnTo>
                  <a:pt x="4372" y="549"/>
                </a:lnTo>
                <a:lnTo>
                  <a:pt x="4371" y="549"/>
                </a:lnTo>
                <a:lnTo>
                  <a:pt x="4370" y="550"/>
                </a:lnTo>
                <a:lnTo>
                  <a:pt x="4366" y="549"/>
                </a:lnTo>
                <a:lnTo>
                  <a:pt x="4364" y="548"/>
                </a:lnTo>
                <a:lnTo>
                  <a:pt x="4361" y="548"/>
                </a:lnTo>
                <a:lnTo>
                  <a:pt x="4359" y="548"/>
                </a:lnTo>
                <a:lnTo>
                  <a:pt x="4359" y="545"/>
                </a:lnTo>
                <a:lnTo>
                  <a:pt x="4357" y="547"/>
                </a:lnTo>
                <a:lnTo>
                  <a:pt x="4355" y="547"/>
                </a:lnTo>
                <a:lnTo>
                  <a:pt x="4354" y="547"/>
                </a:lnTo>
                <a:lnTo>
                  <a:pt x="4353" y="545"/>
                </a:lnTo>
                <a:lnTo>
                  <a:pt x="4337" y="544"/>
                </a:lnTo>
                <a:lnTo>
                  <a:pt x="4335" y="543"/>
                </a:lnTo>
                <a:lnTo>
                  <a:pt x="4333" y="542"/>
                </a:lnTo>
                <a:lnTo>
                  <a:pt x="4330" y="542"/>
                </a:lnTo>
                <a:lnTo>
                  <a:pt x="4328" y="542"/>
                </a:lnTo>
                <a:lnTo>
                  <a:pt x="4325" y="542"/>
                </a:lnTo>
                <a:lnTo>
                  <a:pt x="4323" y="542"/>
                </a:lnTo>
                <a:lnTo>
                  <a:pt x="4321" y="540"/>
                </a:lnTo>
                <a:lnTo>
                  <a:pt x="4318" y="542"/>
                </a:lnTo>
                <a:lnTo>
                  <a:pt x="4316" y="542"/>
                </a:lnTo>
                <a:lnTo>
                  <a:pt x="4314" y="542"/>
                </a:lnTo>
                <a:lnTo>
                  <a:pt x="4313" y="543"/>
                </a:lnTo>
                <a:lnTo>
                  <a:pt x="4312" y="544"/>
                </a:lnTo>
                <a:lnTo>
                  <a:pt x="4308" y="542"/>
                </a:lnTo>
                <a:lnTo>
                  <a:pt x="4306" y="540"/>
                </a:lnTo>
                <a:lnTo>
                  <a:pt x="4303" y="540"/>
                </a:lnTo>
                <a:lnTo>
                  <a:pt x="4302" y="539"/>
                </a:lnTo>
                <a:lnTo>
                  <a:pt x="4287" y="539"/>
                </a:lnTo>
                <a:lnTo>
                  <a:pt x="4286" y="539"/>
                </a:lnTo>
                <a:lnTo>
                  <a:pt x="4285" y="539"/>
                </a:lnTo>
                <a:lnTo>
                  <a:pt x="4282" y="539"/>
                </a:lnTo>
                <a:lnTo>
                  <a:pt x="4281" y="539"/>
                </a:lnTo>
                <a:lnTo>
                  <a:pt x="4279" y="538"/>
                </a:lnTo>
                <a:lnTo>
                  <a:pt x="4276" y="538"/>
                </a:lnTo>
                <a:lnTo>
                  <a:pt x="4275" y="537"/>
                </a:lnTo>
                <a:lnTo>
                  <a:pt x="4274" y="537"/>
                </a:lnTo>
                <a:lnTo>
                  <a:pt x="4273" y="537"/>
                </a:lnTo>
                <a:lnTo>
                  <a:pt x="4271" y="535"/>
                </a:lnTo>
                <a:lnTo>
                  <a:pt x="4271" y="539"/>
                </a:lnTo>
                <a:lnTo>
                  <a:pt x="4269" y="539"/>
                </a:lnTo>
                <a:lnTo>
                  <a:pt x="4268" y="538"/>
                </a:lnTo>
                <a:lnTo>
                  <a:pt x="4265" y="537"/>
                </a:lnTo>
                <a:lnTo>
                  <a:pt x="4264" y="535"/>
                </a:lnTo>
                <a:lnTo>
                  <a:pt x="4260" y="542"/>
                </a:lnTo>
                <a:lnTo>
                  <a:pt x="4260" y="543"/>
                </a:lnTo>
                <a:lnTo>
                  <a:pt x="4260" y="544"/>
                </a:lnTo>
                <a:lnTo>
                  <a:pt x="4259" y="545"/>
                </a:lnTo>
                <a:lnTo>
                  <a:pt x="4234" y="545"/>
                </a:lnTo>
                <a:lnTo>
                  <a:pt x="4232" y="545"/>
                </a:lnTo>
                <a:lnTo>
                  <a:pt x="4231" y="545"/>
                </a:lnTo>
                <a:lnTo>
                  <a:pt x="4230" y="544"/>
                </a:lnTo>
                <a:lnTo>
                  <a:pt x="4228" y="544"/>
                </a:lnTo>
                <a:lnTo>
                  <a:pt x="4228" y="543"/>
                </a:lnTo>
                <a:lnTo>
                  <a:pt x="4227" y="543"/>
                </a:lnTo>
                <a:lnTo>
                  <a:pt x="4227" y="542"/>
                </a:lnTo>
                <a:lnTo>
                  <a:pt x="4226" y="540"/>
                </a:lnTo>
                <a:lnTo>
                  <a:pt x="4226" y="539"/>
                </a:lnTo>
                <a:lnTo>
                  <a:pt x="4227" y="538"/>
                </a:lnTo>
                <a:lnTo>
                  <a:pt x="4227" y="537"/>
                </a:lnTo>
                <a:lnTo>
                  <a:pt x="4227" y="535"/>
                </a:lnTo>
                <a:lnTo>
                  <a:pt x="4228" y="534"/>
                </a:lnTo>
                <a:lnTo>
                  <a:pt x="4228" y="533"/>
                </a:lnTo>
                <a:lnTo>
                  <a:pt x="4230" y="532"/>
                </a:lnTo>
                <a:lnTo>
                  <a:pt x="4231" y="531"/>
                </a:lnTo>
                <a:lnTo>
                  <a:pt x="4232" y="531"/>
                </a:lnTo>
                <a:lnTo>
                  <a:pt x="4232" y="529"/>
                </a:lnTo>
                <a:lnTo>
                  <a:pt x="4233" y="528"/>
                </a:lnTo>
                <a:lnTo>
                  <a:pt x="4233" y="527"/>
                </a:lnTo>
                <a:lnTo>
                  <a:pt x="4233" y="526"/>
                </a:lnTo>
                <a:lnTo>
                  <a:pt x="4233" y="524"/>
                </a:lnTo>
                <a:lnTo>
                  <a:pt x="4234" y="524"/>
                </a:lnTo>
                <a:lnTo>
                  <a:pt x="4236" y="524"/>
                </a:lnTo>
                <a:lnTo>
                  <a:pt x="4239" y="520"/>
                </a:lnTo>
                <a:lnTo>
                  <a:pt x="4239" y="518"/>
                </a:lnTo>
                <a:lnTo>
                  <a:pt x="4242" y="518"/>
                </a:lnTo>
                <a:lnTo>
                  <a:pt x="4264" y="496"/>
                </a:lnTo>
                <a:lnTo>
                  <a:pt x="4265" y="494"/>
                </a:lnTo>
                <a:lnTo>
                  <a:pt x="4268" y="492"/>
                </a:lnTo>
                <a:lnTo>
                  <a:pt x="4269" y="491"/>
                </a:lnTo>
                <a:lnTo>
                  <a:pt x="4271" y="490"/>
                </a:lnTo>
                <a:lnTo>
                  <a:pt x="4273" y="489"/>
                </a:lnTo>
                <a:lnTo>
                  <a:pt x="4274" y="489"/>
                </a:lnTo>
                <a:lnTo>
                  <a:pt x="4274" y="488"/>
                </a:lnTo>
                <a:lnTo>
                  <a:pt x="4275" y="488"/>
                </a:lnTo>
                <a:lnTo>
                  <a:pt x="4275" y="486"/>
                </a:lnTo>
                <a:lnTo>
                  <a:pt x="4276" y="485"/>
                </a:lnTo>
                <a:lnTo>
                  <a:pt x="4276" y="484"/>
                </a:lnTo>
                <a:lnTo>
                  <a:pt x="4276" y="481"/>
                </a:lnTo>
                <a:lnTo>
                  <a:pt x="4278" y="480"/>
                </a:lnTo>
                <a:lnTo>
                  <a:pt x="4279" y="480"/>
                </a:lnTo>
                <a:lnTo>
                  <a:pt x="4279" y="479"/>
                </a:lnTo>
                <a:lnTo>
                  <a:pt x="4278" y="479"/>
                </a:lnTo>
                <a:lnTo>
                  <a:pt x="4278" y="478"/>
                </a:lnTo>
                <a:lnTo>
                  <a:pt x="4279" y="478"/>
                </a:lnTo>
                <a:lnTo>
                  <a:pt x="4279" y="477"/>
                </a:lnTo>
                <a:lnTo>
                  <a:pt x="4281" y="473"/>
                </a:lnTo>
                <a:lnTo>
                  <a:pt x="4284" y="470"/>
                </a:lnTo>
                <a:lnTo>
                  <a:pt x="4282" y="467"/>
                </a:lnTo>
                <a:lnTo>
                  <a:pt x="4281" y="463"/>
                </a:lnTo>
                <a:lnTo>
                  <a:pt x="4281" y="461"/>
                </a:lnTo>
                <a:lnTo>
                  <a:pt x="4281" y="458"/>
                </a:lnTo>
                <a:lnTo>
                  <a:pt x="4281" y="457"/>
                </a:lnTo>
                <a:lnTo>
                  <a:pt x="4282" y="456"/>
                </a:lnTo>
                <a:lnTo>
                  <a:pt x="4284" y="454"/>
                </a:lnTo>
                <a:lnTo>
                  <a:pt x="4279" y="451"/>
                </a:lnTo>
                <a:lnTo>
                  <a:pt x="4278" y="451"/>
                </a:lnTo>
                <a:lnTo>
                  <a:pt x="4273" y="448"/>
                </a:lnTo>
                <a:lnTo>
                  <a:pt x="4300" y="438"/>
                </a:lnTo>
                <a:lnTo>
                  <a:pt x="4312" y="432"/>
                </a:lnTo>
                <a:lnTo>
                  <a:pt x="4314" y="432"/>
                </a:lnTo>
                <a:lnTo>
                  <a:pt x="4316" y="431"/>
                </a:lnTo>
                <a:lnTo>
                  <a:pt x="4318" y="431"/>
                </a:lnTo>
                <a:lnTo>
                  <a:pt x="4321" y="431"/>
                </a:lnTo>
                <a:lnTo>
                  <a:pt x="4321" y="432"/>
                </a:lnTo>
                <a:lnTo>
                  <a:pt x="4321" y="434"/>
                </a:lnTo>
                <a:lnTo>
                  <a:pt x="4322" y="434"/>
                </a:lnTo>
                <a:lnTo>
                  <a:pt x="4322" y="435"/>
                </a:lnTo>
                <a:lnTo>
                  <a:pt x="4323" y="434"/>
                </a:lnTo>
                <a:lnTo>
                  <a:pt x="4324" y="432"/>
                </a:lnTo>
                <a:lnTo>
                  <a:pt x="4328" y="429"/>
                </a:lnTo>
                <a:lnTo>
                  <a:pt x="4333" y="426"/>
                </a:lnTo>
                <a:lnTo>
                  <a:pt x="4333" y="431"/>
                </a:lnTo>
                <a:lnTo>
                  <a:pt x="4334" y="431"/>
                </a:lnTo>
                <a:lnTo>
                  <a:pt x="4337" y="429"/>
                </a:lnTo>
                <a:lnTo>
                  <a:pt x="4337" y="432"/>
                </a:lnTo>
                <a:lnTo>
                  <a:pt x="4335" y="432"/>
                </a:lnTo>
                <a:lnTo>
                  <a:pt x="4335" y="434"/>
                </a:lnTo>
                <a:lnTo>
                  <a:pt x="4334" y="434"/>
                </a:lnTo>
                <a:lnTo>
                  <a:pt x="4334" y="435"/>
                </a:lnTo>
                <a:lnTo>
                  <a:pt x="4351" y="431"/>
                </a:lnTo>
                <a:lnTo>
                  <a:pt x="4354" y="429"/>
                </a:lnTo>
                <a:lnTo>
                  <a:pt x="4357" y="427"/>
                </a:lnTo>
                <a:lnTo>
                  <a:pt x="4360" y="426"/>
                </a:lnTo>
                <a:lnTo>
                  <a:pt x="4364" y="426"/>
                </a:lnTo>
                <a:lnTo>
                  <a:pt x="4365" y="425"/>
                </a:lnTo>
                <a:lnTo>
                  <a:pt x="4367" y="424"/>
                </a:lnTo>
                <a:lnTo>
                  <a:pt x="4370" y="423"/>
                </a:lnTo>
                <a:lnTo>
                  <a:pt x="4373" y="420"/>
                </a:lnTo>
                <a:lnTo>
                  <a:pt x="4375" y="420"/>
                </a:lnTo>
                <a:lnTo>
                  <a:pt x="4376" y="419"/>
                </a:lnTo>
                <a:lnTo>
                  <a:pt x="4394" y="407"/>
                </a:lnTo>
                <a:lnTo>
                  <a:pt x="4401" y="405"/>
                </a:lnTo>
                <a:lnTo>
                  <a:pt x="4403" y="403"/>
                </a:lnTo>
                <a:lnTo>
                  <a:pt x="4404" y="402"/>
                </a:lnTo>
                <a:lnTo>
                  <a:pt x="4407" y="399"/>
                </a:lnTo>
                <a:lnTo>
                  <a:pt x="4408" y="398"/>
                </a:lnTo>
                <a:lnTo>
                  <a:pt x="4409" y="395"/>
                </a:lnTo>
                <a:lnTo>
                  <a:pt x="4410" y="394"/>
                </a:lnTo>
                <a:lnTo>
                  <a:pt x="4412" y="393"/>
                </a:lnTo>
                <a:lnTo>
                  <a:pt x="4413" y="392"/>
                </a:lnTo>
                <a:lnTo>
                  <a:pt x="4419" y="376"/>
                </a:lnTo>
                <a:lnTo>
                  <a:pt x="4420" y="364"/>
                </a:lnTo>
                <a:lnTo>
                  <a:pt x="4401" y="344"/>
                </a:lnTo>
                <a:lnTo>
                  <a:pt x="4399" y="343"/>
                </a:lnTo>
                <a:lnTo>
                  <a:pt x="4398" y="343"/>
                </a:lnTo>
                <a:lnTo>
                  <a:pt x="4398" y="341"/>
                </a:lnTo>
                <a:lnTo>
                  <a:pt x="4376" y="337"/>
                </a:lnTo>
                <a:lnTo>
                  <a:pt x="4372" y="335"/>
                </a:lnTo>
                <a:lnTo>
                  <a:pt x="4370" y="335"/>
                </a:lnTo>
                <a:lnTo>
                  <a:pt x="4367" y="335"/>
                </a:lnTo>
                <a:lnTo>
                  <a:pt x="4365" y="335"/>
                </a:lnTo>
                <a:lnTo>
                  <a:pt x="4362" y="335"/>
                </a:lnTo>
                <a:lnTo>
                  <a:pt x="4360" y="335"/>
                </a:lnTo>
                <a:lnTo>
                  <a:pt x="4359" y="334"/>
                </a:lnTo>
                <a:lnTo>
                  <a:pt x="4357" y="334"/>
                </a:lnTo>
                <a:lnTo>
                  <a:pt x="4328" y="334"/>
                </a:lnTo>
                <a:lnTo>
                  <a:pt x="4309" y="337"/>
                </a:lnTo>
                <a:lnTo>
                  <a:pt x="4309" y="335"/>
                </a:lnTo>
                <a:lnTo>
                  <a:pt x="4308" y="335"/>
                </a:lnTo>
                <a:lnTo>
                  <a:pt x="4308" y="337"/>
                </a:lnTo>
                <a:lnTo>
                  <a:pt x="4308" y="338"/>
                </a:lnTo>
                <a:lnTo>
                  <a:pt x="4305" y="337"/>
                </a:lnTo>
                <a:lnTo>
                  <a:pt x="4303" y="337"/>
                </a:lnTo>
                <a:lnTo>
                  <a:pt x="4302" y="337"/>
                </a:lnTo>
                <a:lnTo>
                  <a:pt x="4301" y="337"/>
                </a:lnTo>
                <a:lnTo>
                  <a:pt x="4300" y="338"/>
                </a:lnTo>
                <a:lnTo>
                  <a:pt x="4285" y="340"/>
                </a:lnTo>
                <a:lnTo>
                  <a:pt x="4284" y="340"/>
                </a:lnTo>
                <a:lnTo>
                  <a:pt x="4282" y="340"/>
                </a:lnTo>
                <a:lnTo>
                  <a:pt x="4281" y="341"/>
                </a:lnTo>
                <a:lnTo>
                  <a:pt x="4280" y="341"/>
                </a:lnTo>
                <a:lnTo>
                  <a:pt x="4279" y="341"/>
                </a:lnTo>
                <a:lnTo>
                  <a:pt x="4259" y="345"/>
                </a:lnTo>
                <a:lnTo>
                  <a:pt x="4259" y="346"/>
                </a:lnTo>
                <a:lnTo>
                  <a:pt x="4258" y="346"/>
                </a:lnTo>
                <a:lnTo>
                  <a:pt x="4258" y="348"/>
                </a:lnTo>
                <a:lnTo>
                  <a:pt x="4257" y="348"/>
                </a:lnTo>
                <a:lnTo>
                  <a:pt x="4254" y="350"/>
                </a:lnTo>
                <a:lnTo>
                  <a:pt x="4250" y="350"/>
                </a:lnTo>
                <a:lnTo>
                  <a:pt x="4244" y="351"/>
                </a:lnTo>
                <a:lnTo>
                  <a:pt x="4244" y="354"/>
                </a:lnTo>
                <a:lnTo>
                  <a:pt x="4244" y="355"/>
                </a:lnTo>
                <a:lnTo>
                  <a:pt x="4243" y="355"/>
                </a:lnTo>
                <a:lnTo>
                  <a:pt x="4242" y="355"/>
                </a:lnTo>
                <a:lnTo>
                  <a:pt x="4242" y="356"/>
                </a:lnTo>
                <a:lnTo>
                  <a:pt x="4241" y="356"/>
                </a:lnTo>
                <a:lnTo>
                  <a:pt x="4239" y="356"/>
                </a:lnTo>
                <a:lnTo>
                  <a:pt x="4238" y="356"/>
                </a:lnTo>
                <a:lnTo>
                  <a:pt x="4237" y="356"/>
                </a:lnTo>
                <a:lnTo>
                  <a:pt x="4236" y="357"/>
                </a:lnTo>
                <a:lnTo>
                  <a:pt x="4234" y="357"/>
                </a:lnTo>
                <a:lnTo>
                  <a:pt x="4232" y="360"/>
                </a:lnTo>
                <a:lnTo>
                  <a:pt x="4228" y="360"/>
                </a:lnTo>
                <a:lnTo>
                  <a:pt x="4225" y="360"/>
                </a:lnTo>
                <a:lnTo>
                  <a:pt x="4222" y="361"/>
                </a:lnTo>
                <a:lnTo>
                  <a:pt x="4220" y="361"/>
                </a:lnTo>
                <a:lnTo>
                  <a:pt x="4195" y="371"/>
                </a:lnTo>
                <a:lnTo>
                  <a:pt x="4189" y="371"/>
                </a:lnTo>
                <a:lnTo>
                  <a:pt x="4189" y="372"/>
                </a:lnTo>
                <a:lnTo>
                  <a:pt x="4189" y="373"/>
                </a:lnTo>
                <a:lnTo>
                  <a:pt x="4188" y="373"/>
                </a:lnTo>
                <a:lnTo>
                  <a:pt x="4188" y="375"/>
                </a:lnTo>
                <a:lnTo>
                  <a:pt x="4187" y="376"/>
                </a:lnTo>
                <a:lnTo>
                  <a:pt x="4185" y="376"/>
                </a:lnTo>
                <a:lnTo>
                  <a:pt x="4184" y="376"/>
                </a:lnTo>
                <a:lnTo>
                  <a:pt x="4183" y="376"/>
                </a:lnTo>
                <a:lnTo>
                  <a:pt x="4180" y="376"/>
                </a:lnTo>
                <a:lnTo>
                  <a:pt x="4174" y="380"/>
                </a:lnTo>
                <a:lnTo>
                  <a:pt x="4173" y="380"/>
                </a:lnTo>
                <a:lnTo>
                  <a:pt x="4172" y="381"/>
                </a:lnTo>
                <a:lnTo>
                  <a:pt x="4171" y="381"/>
                </a:lnTo>
                <a:lnTo>
                  <a:pt x="4169" y="381"/>
                </a:lnTo>
                <a:lnTo>
                  <a:pt x="4167" y="381"/>
                </a:lnTo>
                <a:lnTo>
                  <a:pt x="4164" y="381"/>
                </a:lnTo>
                <a:lnTo>
                  <a:pt x="4162" y="381"/>
                </a:lnTo>
                <a:lnTo>
                  <a:pt x="4161" y="381"/>
                </a:lnTo>
                <a:lnTo>
                  <a:pt x="4159" y="382"/>
                </a:lnTo>
                <a:lnTo>
                  <a:pt x="4159" y="383"/>
                </a:lnTo>
                <a:lnTo>
                  <a:pt x="4157" y="384"/>
                </a:lnTo>
                <a:lnTo>
                  <a:pt x="4156" y="386"/>
                </a:lnTo>
                <a:lnTo>
                  <a:pt x="4155" y="387"/>
                </a:lnTo>
                <a:lnTo>
                  <a:pt x="4153" y="387"/>
                </a:lnTo>
                <a:lnTo>
                  <a:pt x="4152" y="387"/>
                </a:lnTo>
                <a:lnTo>
                  <a:pt x="4148" y="389"/>
                </a:lnTo>
                <a:lnTo>
                  <a:pt x="4140" y="392"/>
                </a:lnTo>
                <a:lnTo>
                  <a:pt x="4134" y="397"/>
                </a:lnTo>
                <a:lnTo>
                  <a:pt x="4129" y="399"/>
                </a:lnTo>
                <a:lnTo>
                  <a:pt x="4127" y="399"/>
                </a:lnTo>
                <a:lnTo>
                  <a:pt x="4125" y="399"/>
                </a:lnTo>
                <a:lnTo>
                  <a:pt x="4123" y="400"/>
                </a:lnTo>
                <a:lnTo>
                  <a:pt x="4121" y="402"/>
                </a:lnTo>
                <a:lnTo>
                  <a:pt x="4118" y="403"/>
                </a:lnTo>
                <a:lnTo>
                  <a:pt x="4118" y="404"/>
                </a:lnTo>
                <a:lnTo>
                  <a:pt x="4116" y="404"/>
                </a:lnTo>
                <a:lnTo>
                  <a:pt x="4115" y="405"/>
                </a:lnTo>
                <a:lnTo>
                  <a:pt x="4114" y="405"/>
                </a:lnTo>
                <a:lnTo>
                  <a:pt x="4113" y="405"/>
                </a:lnTo>
                <a:lnTo>
                  <a:pt x="4107" y="411"/>
                </a:lnTo>
                <a:lnTo>
                  <a:pt x="4104" y="414"/>
                </a:lnTo>
                <a:lnTo>
                  <a:pt x="4102" y="415"/>
                </a:lnTo>
                <a:lnTo>
                  <a:pt x="4100" y="418"/>
                </a:lnTo>
                <a:lnTo>
                  <a:pt x="4098" y="419"/>
                </a:lnTo>
                <a:lnTo>
                  <a:pt x="4097" y="419"/>
                </a:lnTo>
                <a:lnTo>
                  <a:pt x="4094" y="420"/>
                </a:lnTo>
                <a:lnTo>
                  <a:pt x="4093" y="421"/>
                </a:lnTo>
                <a:lnTo>
                  <a:pt x="4092" y="421"/>
                </a:lnTo>
                <a:lnTo>
                  <a:pt x="4092" y="423"/>
                </a:lnTo>
                <a:lnTo>
                  <a:pt x="4093" y="423"/>
                </a:lnTo>
                <a:lnTo>
                  <a:pt x="4094" y="424"/>
                </a:lnTo>
                <a:lnTo>
                  <a:pt x="4088" y="425"/>
                </a:lnTo>
                <a:lnTo>
                  <a:pt x="4084" y="425"/>
                </a:lnTo>
                <a:lnTo>
                  <a:pt x="4066" y="432"/>
                </a:lnTo>
                <a:lnTo>
                  <a:pt x="4066" y="434"/>
                </a:lnTo>
                <a:lnTo>
                  <a:pt x="4066" y="435"/>
                </a:lnTo>
                <a:lnTo>
                  <a:pt x="4056" y="437"/>
                </a:lnTo>
                <a:lnTo>
                  <a:pt x="4054" y="437"/>
                </a:lnTo>
                <a:lnTo>
                  <a:pt x="4048" y="438"/>
                </a:lnTo>
                <a:lnTo>
                  <a:pt x="4046" y="440"/>
                </a:lnTo>
                <a:lnTo>
                  <a:pt x="4045" y="441"/>
                </a:lnTo>
                <a:lnTo>
                  <a:pt x="4044" y="441"/>
                </a:lnTo>
                <a:lnTo>
                  <a:pt x="4043" y="441"/>
                </a:lnTo>
                <a:lnTo>
                  <a:pt x="4041" y="441"/>
                </a:lnTo>
                <a:lnTo>
                  <a:pt x="4040" y="441"/>
                </a:lnTo>
                <a:lnTo>
                  <a:pt x="4039" y="441"/>
                </a:lnTo>
                <a:lnTo>
                  <a:pt x="4024" y="437"/>
                </a:lnTo>
                <a:lnTo>
                  <a:pt x="4027" y="426"/>
                </a:lnTo>
                <a:lnTo>
                  <a:pt x="4027" y="425"/>
                </a:lnTo>
                <a:lnTo>
                  <a:pt x="4032" y="421"/>
                </a:lnTo>
                <a:lnTo>
                  <a:pt x="4033" y="419"/>
                </a:lnTo>
                <a:lnTo>
                  <a:pt x="4034" y="418"/>
                </a:lnTo>
                <a:lnTo>
                  <a:pt x="4035" y="416"/>
                </a:lnTo>
                <a:lnTo>
                  <a:pt x="4036" y="415"/>
                </a:lnTo>
                <a:lnTo>
                  <a:pt x="4038" y="415"/>
                </a:lnTo>
                <a:lnTo>
                  <a:pt x="4039" y="415"/>
                </a:lnTo>
                <a:lnTo>
                  <a:pt x="4040" y="415"/>
                </a:lnTo>
                <a:lnTo>
                  <a:pt x="4041" y="415"/>
                </a:lnTo>
                <a:lnTo>
                  <a:pt x="4041" y="414"/>
                </a:lnTo>
                <a:lnTo>
                  <a:pt x="4043" y="411"/>
                </a:lnTo>
                <a:lnTo>
                  <a:pt x="4044" y="410"/>
                </a:lnTo>
                <a:lnTo>
                  <a:pt x="4045" y="408"/>
                </a:lnTo>
                <a:lnTo>
                  <a:pt x="4048" y="405"/>
                </a:lnTo>
                <a:lnTo>
                  <a:pt x="4050" y="404"/>
                </a:lnTo>
                <a:lnTo>
                  <a:pt x="4052" y="403"/>
                </a:lnTo>
                <a:lnTo>
                  <a:pt x="4054" y="402"/>
                </a:lnTo>
                <a:lnTo>
                  <a:pt x="4056" y="400"/>
                </a:lnTo>
                <a:lnTo>
                  <a:pt x="4057" y="399"/>
                </a:lnTo>
                <a:lnTo>
                  <a:pt x="4060" y="397"/>
                </a:lnTo>
                <a:lnTo>
                  <a:pt x="4061" y="397"/>
                </a:lnTo>
                <a:lnTo>
                  <a:pt x="4064" y="395"/>
                </a:lnTo>
                <a:lnTo>
                  <a:pt x="4066" y="394"/>
                </a:lnTo>
                <a:lnTo>
                  <a:pt x="4067" y="393"/>
                </a:lnTo>
                <a:lnTo>
                  <a:pt x="4068" y="392"/>
                </a:lnTo>
                <a:lnTo>
                  <a:pt x="4070" y="392"/>
                </a:lnTo>
                <a:lnTo>
                  <a:pt x="4072" y="387"/>
                </a:lnTo>
                <a:lnTo>
                  <a:pt x="4073" y="387"/>
                </a:lnTo>
                <a:lnTo>
                  <a:pt x="4075" y="386"/>
                </a:lnTo>
                <a:lnTo>
                  <a:pt x="4076" y="386"/>
                </a:lnTo>
                <a:lnTo>
                  <a:pt x="4097" y="370"/>
                </a:lnTo>
                <a:lnTo>
                  <a:pt x="4099" y="367"/>
                </a:lnTo>
                <a:lnTo>
                  <a:pt x="4103" y="366"/>
                </a:lnTo>
                <a:lnTo>
                  <a:pt x="4105" y="364"/>
                </a:lnTo>
                <a:lnTo>
                  <a:pt x="4108" y="362"/>
                </a:lnTo>
                <a:lnTo>
                  <a:pt x="4109" y="361"/>
                </a:lnTo>
                <a:lnTo>
                  <a:pt x="4111" y="360"/>
                </a:lnTo>
                <a:lnTo>
                  <a:pt x="4111" y="359"/>
                </a:lnTo>
                <a:lnTo>
                  <a:pt x="4113" y="357"/>
                </a:lnTo>
                <a:lnTo>
                  <a:pt x="4124" y="354"/>
                </a:lnTo>
                <a:lnTo>
                  <a:pt x="4125" y="352"/>
                </a:lnTo>
                <a:lnTo>
                  <a:pt x="4126" y="352"/>
                </a:lnTo>
                <a:lnTo>
                  <a:pt x="4129" y="352"/>
                </a:lnTo>
                <a:lnTo>
                  <a:pt x="4130" y="352"/>
                </a:lnTo>
                <a:lnTo>
                  <a:pt x="4131" y="352"/>
                </a:lnTo>
                <a:lnTo>
                  <a:pt x="4132" y="352"/>
                </a:lnTo>
                <a:lnTo>
                  <a:pt x="4134" y="354"/>
                </a:lnTo>
                <a:lnTo>
                  <a:pt x="4161" y="356"/>
                </a:lnTo>
                <a:lnTo>
                  <a:pt x="4167" y="354"/>
                </a:lnTo>
                <a:lnTo>
                  <a:pt x="4168" y="351"/>
                </a:lnTo>
                <a:lnTo>
                  <a:pt x="4169" y="350"/>
                </a:lnTo>
                <a:lnTo>
                  <a:pt x="4172" y="348"/>
                </a:lnTo>
                <a:lnTo>
                  <a:pt x="4173" y="346"/>
                </a:lnTo>
                <a:lnTo>
                  <a:pt x="4174" y="344"/>
                </a:lnTo>
                <a:lnTo>
                  <a:pt x="4174" y="343"/>
                </a:lnTo>
                <a:lnTo>
                  <a:pt x="4177" y="340"/>
                </a:lnTo>
                <a:lnTo>
                  <a:pt x="4177" y="339"/>
                </a:lnTo>
                <a:lnTo>
                  <a:pt x="4178" y="338"/>
                </a:lnTo>
                <a:lnTo>
                  <a:pt x="4179" y="337"/>
                </a:lnTo>
                <a:lnTo>
                  <a:pt x="4182" y="337"/>
                </a:lnTo>
                <a:lnTo>
                  <a:pt x="4183" y="335"/>
                </a:lnTo>
                <a:lnTo>
                  <a:pt x="4185" y="334"/>
                </a:lnTo>
                <a:lnTo>
                  <a:pt x="4188" y="333"/>
                </a:lnTo>
                <a:lnTo>
                  <a:pt x="4191" y="332"/>
                </a:lnTo>
                <a:lnTo>
                  <a:pt x="4194" y="330"/>
                </a:lnTo>
                <a:lnTo>
                  <a:pt x="4196" y="330"/>
                </a:lnTo>
                <a:lnTo>
                  <a:pt x="4199" y="330"/>
                </a:lnTo>
                <a:lnTo>
                  <a:pt x="4201" y="330"/>
                </a:lnTo>
                <a:lnTo>
                  <a:pt x="4214" y="330"/>
                </a:lnTo>
                <a:lnTo>
                  <a:pt x="4215" y="330"/>
                </a:lnTo>
                <a:lnTo>
                  <a:pt x="4216" y="330"/>
                </a:lnTo>
                <a:lnTo>
                  <a:pt x="4217" y="330"/>
                </a:lnTo>
                <a:lnTo>
                  <a:pt x="4220" y="332"/>
                </a:lnTo>
                <a:lnTo>
                  <a:pt x="4221" y="332"/>
                </a:lnTo>
                <a:lnTo>
                  <a:pt x="4221" y="334"/>
                </a:lnTo>
                <a:lnTo>
                  <a:pt x="4228" y="334"/>
                </a:lnTo>
                <a:lnTo>
                  <a:pt x="4230" y="333"/>
                </a:lnTo>
                <a:lnTo>
                  <a:pt x="4231" y="333"/>
                </a:lnTo>
                <a:lnTo>
                  <a:pt x="4232" y="332"/>
                </a:lnTo>
                <a:lnTo>
                  <a:pt x="4236" y="328"/>
                </a:lnTo>
                <a:lnTo>
                  <a:pt x="4236" y="330"/>
                </a:lnTo>
                <a:lnTo>
                  <a:pt x="4237" y="328"/>
                </a:lnTo>
                <a:lnTo>
                  <a:pt x="4238" y="327"/>
                </a:lnTo>
                <a:lnTo>
                  <a:pt x="4238" y="325"/>
                </a:lnTo>
                <a:lnTo>
                  <a:pt x="4239" y="325"/>
                </a:lnTo>
                <a:lnTo>
                  <a:pt x="4247" y="318"/>
                </a:lnTo>
                <a:lnTo>
                  <a:pt x="4248" y="318"/>
                </a:lnTo>
                <a:lnTo>
                  <a:pt x="4250" y="317"/>
                </a:lnTo>
                <a:lnTo>
                  <a:pt x="4252" y="317"/>
                </a:lnTo>
                <a:lnTo>
                  <a:pt x="4253" y="316"/>
                </a:lnTo>
                <a:lnTo>
                  <a:pt x="4254" y="316"/>
                </a:lnTo>
                <a:lnTo>
                  <a:pt x="4254" y="314"/>
                </a:lnTo>
                <a:lnTo>
                  <a:pt x="4254" y="313"/>
                </a:lnTo>
                <a:lnTo>
                  <a:pt x="4254" y="312"/>
                </a:lnTo>
                <a:lnTo>
                  <a:pt x="4253" y="312"/>
                </a:lnTo>
                <a:lnTo>
                  <a:pt x="4257" y="309"/>
                </a:lnTo>
                <a:lnTo>
                  <a:pt x="4259" y="312"/>
                </a:lnTo>
                <a:lnTo>
                  <a:pt x="4259" y="309"/>
                </a:lnTo>
                <a:lnTo>
                  <a:pt x="4259" y="308"/>
                </a:lnTo>
                <a:lnTo>
                  <a:pt x="4260" y="307"/>
                </a:lnTo>
                <a:lnTo>
                  <a:pt x="4260" y="306"/>
                </a:lnTo>
                <a:lnTo>
                  <a:pt x="4263" y="305"/>
                </a:lnTo>
                <a:lnTo>
                  <a:pt x="4266" y="298"/>
                </a:lnTo>
                <a:lnTo>
                  <a:pt x="4266" y="297"/>
                </a:lnTo>
                <a:lnTo>
                  <a:pt x="4268" y="297"/>
                </a:lnTo>
                <a:lnTo>
                  <a:pt x="4269" y="297"/>
                </a:lnTo>
                <a:lnTo>
                  <a:pt x="4269" y="298"/>
                </a:lnTo>
                <a:lnTo>
                  <a:pt x="4306" y="282"/>
                </a:lnTo>
                <a:lnTo>
                  <a:pt x="4308" y="280"/>
                </a:lnTo>
                <a:lnTo>
                  <a:pt x="4316" y="282"/>
                </a:lnTo>
                <a:lnTo>
                  <a:pt x="4316" y="280"/>
                </a:lnTo>
                <a:lnTo>
                  <a:pt x="4321" y="280"/>
                </a:lnTo>
                <a:lnTo>
                  <a:pt x="4322" y="279"/>
                </a:lnTo>
                <a:lnTo>
                  <a:pt x="4324" y="278"/>
                </a:lnTo>
                <a:lnTo>
                  <a:pt x="4327" y="276"/>
                </a:lnTo>
                <a:lnTo>
                  <a:pt x="4329" y="276"/>
                </a:lnTo>
                <a:lnTo>
                  <a:pt x="4330" y="276"/>
                </a:lnTo>
                <a:lnTo>
                  <a:pt x="4332" y="276"/>
                </a:lnTo>
                <a:lnTo>
                  <a:pt x="4334" y="276"/>
                </a:lnTo>
                <a:lnTo>
                  <a:pt x="4335" y="276"/>
                </a:lnTo>
                <a:lnTo>
                  <a:pt x="4337" y="278"/>
                </a:lnTo>
                <a:lnTo>
                  <a:pt x="4337" y="279"/>
                </a:lnTo>
                <a:lnTo>
                  <a:pt x="4335" y="279"/>
                </a:lnTo>
                <a:lnTo>
                  <a:pt x="4335" y="280"/>
                </a:lnTo>
                <a:lnTo>
                  <a:pt x="4337" y="280"/>
                </a:lnTo>
                <a:lnTo>
                  <a:pt x="4338" y="280"/>
                </a:lnTo>
                <a:lnTo>
                  <a:pt x="4339" y="280"/>
                </a:lnTo>
                <a:lnTo>
                  <a:pt x="4340" y="280"/>
                </a:lnTo>
                <a:lnTo>
                  <a:pt x="4341" y="280"/>
                </a:lnTo>
                <a:lnTo>
                  <a:pt x="4344" y="280"/>
                </a:lnTo>
                <a:lnTo>
                  <a:pt x="4345" y="279"/>
                </a:lnTo>
                <a:lnTo>
                  <a:pt x="4346" y="279"/>
                </a:lnTo>
                <a:lnTo>
                  <a:pt x="4349" y="279"/>
                </a:lnTo>
                <a:lnTo>
                  <a:pt x="4350" y="279"/>
                </a:lnTo>
                <a:lnTo>
                  <a:pt x="4355" y="278"/>
                </a:lnTo>
                <a:lnTo>
                  <a:pt x="4359" y="278"/>
                </a:lnTo>
                <a:lnTo>
                  <a:pt x="4360" y="278"/>
                </a:lnTo>
                <a:lnTo>
                  <a:pt x="4362" y="276"/>
                </a:lnTo>
                <a:lnTo>
                  <a:pt x="4364" y="276"/>
                </a:lnTo>
                <a:lnTo>
                  <a:pt x="4365" y="276"/>
                </a:lnTo>
                <a:lnTo>
                  <a:pt x="4366" y="276"/>
                </a:lnTo>
                <a:lnTo>
                  <a:pt x="4367" y="275"/>
                </a:lnTo>
                <a:lnTo>
                  <a:pt x="4369" y="275"/>
                </a:lnTo>
                <a:lnTo>
                  <a:pt x="4370" y="275"/>
                </a:lnTo>
                <a:lnTo>
                  <a:pt x="4371" y="274"/>
                </a:lnTo>
                <a:lnTo>
                  <a:pt x="4372" y="274"/>
                </a:lnTo>
                <a:lnTo>
                  <a:pt x="4376" y="273"/>
                </a:lnTo>
                <a:lnTo>
                  <a:pt x="4378" y="271"/>
                </a:lnTo>
                <a:lnTo>
                  <a:pt x="4381" y="270"/>
                </a:lnTo>
                <a:lnTo>
                  <a:pt x="4383" y="269"/>
                </a:lnTo>
                <a:lnTo>
                  <a:pt x="4386" y="268"/>
                </a:lnTo>
                <a:lnTo>
                  <a:pt x="4389" y="265"/>
                </a:lnTo>
                <a:lnTo>
                  <a:pt x="4391" y="264"/>
                </a:lnTo>
                <a:lnTo>
                  <a:pt x="4392" y="263"/>
                </a:lnTo>
                <a:lnTo>
                  <a:pt x="4393" y="262"/>
                </a:lnTo>
                <a:lnTo>
                  <a:pt x="4394" y="260"/>
                </a:lnTo>
                <a:lnTo>
                  <a:pt x="4396" y="259"/>
                </a:lnTo>
                <a:lnTo>
                  <a:pt x="4397" y="258"/>
                </a:lnTo>
                <a:lnTo>
                  <a:pt x="4398" y="255"/>
                </a:lnTo>
                <a:lnTo>
                  <a:pt x="4398" y="254"/>
                </a:lnTo>
                <a:lnTo>
                  <a:pt x="4398" y="253"/>
                </a:lnTo>
                <a:lnTo>
                  <a:pt x="4401" y="254"/>
                </a:lnTo>
                <a:lnTo>
                  <a:pt x="4401" y="253"/>
                </a:lnTo>
                <a:lnTo>
                  <a:pt x="4402" y="250"/>
                </a:lnTo>
                <a:lnTo>
                  <a:pt x="4402" y="248"/>
                </a:lnTo>
                <a:lnTo>
                  <a:pt x="4402" y="247"/>
                </a:lnTo>
                <a:lnTo>
                  <a:pt x="4404" y="247"/>
                </a:lnTo>
                <a:lnTo>
                  <a:pt x="4404" y="241"/>
                </a:lnTo>
                <a:lnTo>
                  <a:pt x="4407" y="241"/>
                </a:lnTo>
                <a:lnTo>
                  <a:pt x="4407" y="237"/>
                </a:lnTo>
                <a:lnTo>
                  <a:pt x="4408" y="231"/>
                </a:lnTo>
                <a:lnTo>
                  <a:pt x="4408" y="227"/>
                </a:lnTo>
                <a:lnTo>
                  <a:pt x="4409" y="225"/>
                </a:lnTo>
                <a:lnTo>
                  <a:pt x="4409" y="223"/>
                </a:lnTo>
                <a:lnTo>
                  <a:pt x="4410" y="221"/>
                </a:lnTo>
                <a:lnTo>
                  <a:pt x="4410" y="211"/>
                </a:lnTo>
                <a:lnTo>
                  <a:pt x="4409" y="207"/>
                </a:lnTo>
                <a:lnTo>
                  <a:pt x="4408" y="204"/>
                </a:lnTo>
                <a:lnTo>
                  <a:pt x="4405" y="196"/>
                </a:lnTo>
                <a:lnTo>
                  <a:pt x="4402" y="189"/>
                </a:lnTo>
                <a:lnTo>
                  <a:pt x="4399" y="187"/>
                </a:lnTo>
                <a:lnTo>
                  <a:pt x="4398" y="183"/>
                </a:lnTo>
                <a:lnTo>
                  <a:pt x="4397" y="180"/>
                </a:lnTo>
                <a:lnTo>
                  <a:pt x="4397" y="179"/>
                </a:lnTo>
                <a:lnTo>
                  <a:pt x="4396" y="177"/>
                </a:lnTo>
                <a:lnTo>
                  <a:pt x="4394" y="176"/>
                </a:lnTo>
                <a:lnTo>
                  <a:pt x="4392" y="173"/>
                </a:lnTo>
                <a:lnTo>
                  <a:pt x="4391" y="171"/>
                </a:lnTo>
                <a:lnTo>
                  <a:pt x="4388" y="169"/>
                </a:lnTo>
                <a:lnTo>
                  <a:pt x="4386" y="167"/>
                </a:lnTo>
                <a:lnTo>
                  <a:pt x="4383" y="167"/>
                </a:lnTo>
                <a:lnTo>
                  <a:pt x="4382" y="166"/>
                </a:lnTo>
                <a:lnTo>
                  <a:pt x="4378" y="164"/>
                </a:lnTo>
                <a:lnTo>
                  <a:pt x="4376" y="163"/>
                </a:lnTo>
                <a:lnTo>
                  <a:pt x="4373" y="163"/>
                </a:lnTo>
                <a:lnTo>
                  <a:pt x="4357" y="160"/>
                </a:lnTo>
                <a:lnTo>
                  <a:pt x="4355" y="160"/>
                </a:lnTo>
                <a:lnTo>
                  <a:pt x="4354" y="161"/>
                </a:lnTo>
                <a:lnTo>
                  <a:pt x="4351" y="162"/>
                </a:lnTo>
                <a:lnTo>
                  <a:pt x="4350" y="162"/>
                </a:lnTo>
                <a:lnTo>
                  <a:pt x="4349" y="163"/>
                </a:lnTo>
                <a:lnTo>
                  <a:pt x="4339" y="167"/>
                </a:lnTo>
                <a:lnTo>
                  <a:pt x="4337" y="169"/>
                </a:lnTo>
                <a:lnTo>
                  <a:pt x="4328" y="176"/>
                </a:lnTo>
                <a:lnTo>
                  <a:pt x="4328" y="177"/>
                </a:lnTo>
                <a:lnTo>
                  <a:pt x="4327" y="177"/>
                </a:lnTo>
                <a:lnTo>
                  <a:pt x="4318" y="185"/>
                </a:lnTo>
                <a:lnTo>
                  <a:pt x="4317" y="187"/>
                </a:lnTo>
                <a:lnTo>
                  <a:pt x="4316" y="189"/>
                </a:lnTo>
                <a:lnTo>
                  <a:pt x="4314" y="190"/>
                </a:lnTo>
                <a:lnTo>
                  <a:pt x="4313" y="192"/>
                </a:lnTo>
                <a:lnTo>
                  <a:pt x="4313" y="193"/>
                </a:lnTo>
                <a:lnTo>
                  <a:pt x="4312" y="194"/>
                </a:lnTo>
                <a:lnTo>
                  <a:pt x="4312" y="195"/>
                </a:lnTo>
                <a:lnTo>
                  <a:pt x="4309" y="193"/>
                </a:lnTo>
                <a:lnTo>
                  <a:pt x="4309" y="194"/>
                </a:lnTo>
                <a:lnTo>
                  <a:pt x="4309" y="195"/>
                </a:lnTo>
                <a:lnTo>
                  <a:pt x="4308" y="198"/>
                </a:lnTo>
                <a:lnTo>
                  <a:pt x="4308" y="199"/>
                </a:lnTo>
                <a:lnTo>
                  <a:pt x="4307" y="200"/>
                </a:lnTo>
                <a:lnTo>
                  <a:pt x="4306" y="200"/>
                </a:lnTo>
                <a:lnTo>
                  <a:pt x="4305" y="201"/>
                </a:lnTo>
                <a:lnTo>
                  <a:pt x="4303" y="201"/>
                </a:lnTo>
                <a:lnTo>
                  <a:pt x="4294" y="214"/>
                </a:lnTo>
                <a:lnTo>
                  <a:pt x="4269" y="235"/>
                </a:lnTo>
                <a:lnTo>
                  <a:pt x="4265" y="237"/>
                </a:lnTo>
                <a:lnTo>
                  <a:pt x="4263" y="239"/>
                </a:lnTo>
                <a:lnTo>
                  <a:pt x="4259" y="241"/>
                </a:lnTo>
                <a:lnTo>
                  <a:pt x="4257" y="241"/>
                </a:lnTo>
                <a:lnTo>
                  <a:pt x="4257" y="231"/>
                </a:lnTo>
                <a:lnTo>
                  <a:pt x="4254" y="227"/>
                </a:lnTo>
                <a:lnTo>
                  <a:pt x="4253" y="225"/>
                </a:lnTo>
                <a:lnTo>
                  <a:pt x="4253" y="223"/>
                </a:lnTo>
                <a:lnTo>
                  <a:pt x="4252" y="222"/>
                </a:lnTo>
                <a:lnTo>
                  <a:pt x="4250" y="221"/>
                </a:lnTo>
                <a:lnTo>
                  <a:pt x="4230" y="214"/>
                </a:lnTo>
                <a:lnTo>
                  <a:pt x="4228" y="214"/>
                </a:lnTo>
                <a:lnTo>
                  <a:pt x="4226" y="211"/>
                </a:lnTo>
                <a:lnTo>
                  <a:pt x="4220" y="212"/>
                </a:lnTo>
                <a:lnTo>
                  <a:pt x="4217" y="214"/>
                </a:lnTo>
                <a:lnTo>
                  <a:pt x="4216" y="215"/>
                </a:lnTo>
                <a:lnTo>
                  <a:pt x="4214" y="216"/>
                </a:lnTo>
                <a:lnTo>
                  <a:pt x="4212" y="217"/>
                </a:lnTo>
                <a:lnTo>
                  <a:pt x="4210" y="217"/>
                </a:lnTo>
                <a:lnTo>
                  <a:pt x="4210" y="219"/>
                </a:lnTo>
                <a:lnTo>
                  <a:pt x="4207" y="219"/>
                </a:lnTo>
                <a:lnTo>
                  <a:pt x="4206" y="219"/>
                </a:lnTo>
                <a:lnTo>
                  <a:pt x="4206" y="220"/>
                </a:lnTo>
                <a:lnTo>
                  <a:pt x="4206" y="221"/>
                </a:lnTo>
                <a:lnTo>
                  <a:pt x="4207" y="221"/>
                </a:lnTo>
                <a:lnTo>
                  <a:pt x="4207" y="222"/>
                </a:lnTo>
                <a:lnTo>
                  <a:pt x="4206" y="222"/>
                </a:lnTo>
                <a:lnTo>
                  <a:pt x="4205" y="222"/>
                </a:lnTo>
                <a:lnTo>
                  <a:pt x="4167" y="241"/>
                </a:lnTo>
                <a:lnTo>
                  <a:pt x="4163" y="242"/>
                </a:lnTo>
                <a:lnTo>
                  <a:pt x="4159" y="243"/>
                </a:lnTo>
                <a:lnTo>
                  <a:pt x="4157" y="244"/>
                </a:lnTo>
                <a:lnTo>
                  <a:pt x="4153" y="247"/>
                </a:lnTo>
                <a:lnTo>
                  <a:pt x="4141" y="254"/>
                </a:lnTo>
                <a:lnTo>
                  <a:pt x="4141" y="257"/>
                </a:lnTo>
                <a:lnTo>
                  <a:pt x="4137" y="258"/>
                </a:lnTo>
                <a:lnTo>
                  <a:pt x="4125" y="254"/>
                </a:lnTo>
                <a:lnTo>
                  <a:pt x="4124" y="253"/>
                </a:lnTo>
                <a:lnTo>
                  <a:pt x="4124" y="241"/>
                </a:lnTo>
                <a:lnTo>
                  <a:pt x="4121" y="238"/>
                </a:lnTo>
                <a:lnTo>
                  <a:pt x="4120" y="235"/>
                </a:lnTo>
                <a:lnTo>
                  <a:pt x="4118" y="232"/>
                </a:lnTo>
                <a:lnTo>
                  <a:pt x="4118" y="228"/>
                </a:lnTo>
                <a:lnTo>
                  <a:pt x="4118" y="231"/>
                </a:lnTo>
                <a:lnTo>
                  <a:pt x="4115" y="230"/>
                </a:lnTo>
                <a:lnTo>
                  <a:pt x="4114" y="228"/>
                </a:lnTo>
                <a:lnTo>
                  <a:pt x="4111" y="226"/>
                </a:lnTo>
                <a:lnTo>
                  <a:pt x="4109" y="225"/>
                </a:lnTo>
                <a:lnTo>
                  <a:pt x="4107" y="225"/>
                </a:lnTo>
                <a:lnTo>
                  <a:pt x="4107" y="223"/>
                </a:lnTo>
                <a:lnTo>
                  <a:pt x="4107" y="225"/>
                </a:lnTo>
                <a:lnTo>
                  <a:pt x="4105" y="225"/>
                </a:lnTo>
                <a:lnTo>
                  <a:pt x="4105" y="227"/>
                </a:lnTo>
                <a:lnTo>
                  <a:pt x="4098" y="227"/>
                </a:lnTo>
                <a:lnTo>
                  <a:pt x="4094" y="231"/>
                </a:lnTo>
                <a:lnTo>
                  <a:pt x="4094" y="230"/>
                </a:lnTo>
                <a:lnTo>
                  <a:pt x="4093" y="230"/>
                </a:lnTo>
                <a:lnTo>
                  <a:pt x="4092" y="231"/>
                </a:lnTo>
                <a:lnTo>
                  <a:pt x="4089" y="231"/>
                </a:lnTo>
                <a:lnTo>
                  <a:pt x="4086" y="231"/>
                </a:lnTo>
                <a:lnTo>
                  <a:pt x="4083" y="231"/>
                </a:lnTo>
                <a:lnTo>
                  <a:pt x="4081" y="231"/>
                </a:lnTo>
                <a:lnTo>
                  <a:pt x="4080" y="230"/>
                </a:lnTo>
                <a:lnTo>
                  <a:pt x="4078" y="230"/>
                </a:lnTo>
                <a:lnTo>
                  <a:pt x="4077" y="230"/>
                </a:lnTo>
                <a:lnTo>
                  <a:pt x="4076" y="228"/>
                </a:lnTo>
                <a:lnTo>
                  <a:pt x="4076" y="231"/>
                </a:lnTo>
                <a:lnTo>
                  <a:pt x="4072" y="231"/>
                </a:lnTo>
                <a:lnTo>
                  <a:pt x="4067" y="231"/>
                </a:lnTo>
                <a:lnTo>
                  <a:pt x="4065" y="231"/>
                </a:lnTo>
                <a:lnTo>
                  <a:pt x="4064" y="232"/>
                </a:lnTo>
                <a:lnTo>
                  <a:pt x="4060" y="233"/>
                </a:lnTo>
                <a:lnTo>
                  <a:pt x="4059" y="233"/>
                </a:lnTo>
                <a:lnTo>
                  <a:pt x="4057" y="235"/>
                </a:lnTo>
                <a:lnTo>
                  <a:pt x="4051" y="238"/>
                </a:lnTo>
                <a:lnTo>
                  <a:pt x="4049" y="241"/>
                </a:lnTo>
                <a:lnTo>
                  <a:pt x="4049" y="250"/>
                </a:lnTo>
                <a:lnTo>
                  <a:pt x="4043" y="257"/>
                </a:lnTo>
                <a:lnTo>
                  <a:pt x="4044" y="263"/>
                </a:lnTo>
                <a:lnTo>
                  <a:pt x="4044" y="265"/>
                </a:lnTo>
                <a:lnTo>
                  <a:pt x="4045" y="268"/>
                </a:lnTo>
                <a:lnTo>
                  <a:pt x="4046" y="270"/>
                </a:lnTo>
                <a:lnTo>
                  <a:pt x="4048" y="274"/>
                </a:lnTo>
                <a:lnTo>
                  <a:pt x="4049" y="276"/>
                </a:lnTo>
                <a:lnTo>
                  <a:pt x="4051" y="279"/>
                </a:lnTo>
                <a:lnTo>
                  <a:pt x="4052" y="280"/>
                </a:lnTo>
                <a:lnTo>
                  <a:pt x="4052" y="281"/>
                </a:lnTo>
                <a:lnTo>
                  <a:pt x="4054" y="282"/>
                </a:lnTo>
                <a:lnTo>
                  <a:pt x="4076" y="312"/>
                </a:lnTo>
                <a:lnTo>
                  <a:pt x="4088" y="324"/>
                </a:lnTo>
                <a:lnTo>
                  <a:pt x="4088" y="325"/>
                </a:lnTo>
                <a:lnTo>
                  <a:pt x="4100" y="337"/>
                </a:lnTo>
                <a:lnTo>
                  <a:pt x="4105" y="338"/>
                </a:lnTo>
                <a:lnTo>
                  <a:pt x="4105" y="339"/>
                </a:lnTo>
                <a:lnTo>
                  <a:pt x="4105" y="340"/>
                </a:lnTo>
                <a:lnTo>
                  <a:pt x="4107" y="340"/>
                </a:lnTo>
                <a:lnTo>
                  <a:pt x="4109" y="340"/>
                </a:lnTo>
                <a:lnTo>
                  <a:pt x="4110" y="341"/>
                </a:lnTo>
                <a:lnTo>
                  <a:pt x="4111" y="343"/>
                </a:lnTo>
                <a:lnTo>
                  <a:pt x="4113" y="344"/>
                </a:lnTo>
                <a:lnTo>
                  <a:pt x="4113" y="345"/>
                </a:lnTo>
                <a:lnTo>
                  <a:pt x="4111" y="346"/>
                </a:lnTo>
                <a:lnTo>
                  <a:pt x="4111" y="348"/>
                </a:lnTo>
                <a:lnTo>
                  <a:pt x="4110" y="349"/>
                </a:lnTo>
                <a:lnTo>
                  <a:pt x="4109" y="349"/>
                </a:lnTo>
                <a:lnTo>
                  <a:pt x="4109" y="350"/>
                </a:lnTo>
                <a:lnTo>
                  <a:pt x="4107" y="351"/>
                </a:lnTo>
                <a:lnTo>
                  <a:pt x="4104" y="352"/>
                </a:lnTo>
                <a:lnTo>
                  <a:pt x="4102" y="354"/>
                </a:lnTo>
                <a:lnTo>
                  <a:pt x="4100" y="355"/>
                </a:lnTo>
                <a:lnTo>
                  <a:pt x="4100" y="356"/>
                </a:lnTo>
                <a:lnTo>
                  <a:pt x="4094" y="360"/>
                </a:lnTo>
                <a:lnTo>
                  <a:pt x="4092" y="361"/>
                </a:lnTo>
                <a:lnTo>
                  <a:pt x="4091" y="361"/>
                </a:lnTo>
                <a:lnTo>
                  <a:pt x="4089" y="361"/>
                </a:lnTo>
                <a:lnTo>
                  <a:pt x="4087" y="362"/>
                </a:lnTo>
                <a:lnTo>
                  <a:pt x="4086" y="364"/>
                </a:lnTo>
                <a:lnTo>
                  <a:pt x="4082" y="367"/>
                </a:lnTo>
                <a:lnTo>
                  <a:pt x="4078" y="370"/>
                </a:lnTo>
                <a:lnTo>
                  <a:pt x="4064" y="381"/>
                </a:lnTo>
                <a:lnTo>
                  <a:pt x="4062" y="381"/>
                </a:lnTo>
                <a:lnTo>
                  <a:pt x="4057" y="386"/>
                </a:lnTo>
                <a:lnTo>
                  <a:pt x="4056" y="386"/>
                </a:lnTo>
                <a:lnTo>
                  <a:pt x="4035" y="399"/>
                </a:lnTo>
                <a:lnTo>
                  <a:pt x="4032" y="403"/>
                </a:lnTo>
                <a:lnTo>
                  <a:pt x="4029" y="403"/>
                </a:lnTo>
                <a:lnTo>
                  <a:pt x="4024" y="407"/>
                </a:lnTo>
                <a:lnTo>
                  <a:pt x="4022" y="409"/>
                </a:lnTo>
                <a:lnTo>
                  <a:pt x="4019" y="411"/>
                </a:lnTo>
                <a:lnTo>
                  <a:pt x="4017" y="414"/>
                </a:lnTo>
                <a:lnTo>
                  <a:pt x="4014" y="415"/>
                </a:lnTo>
                <a:lnTo>
                  <a:pt x="4011" y="419"/>
                </a:lnTo>
                <a:lnTo>
                  <a:pt x="4008" y="421"/>
                </a:lnTo>
                <a:lnTo>
                  <a:pt x="4006" y="424"/>
                </a:lnTo>
                <a:lnTo>
                  <a:pt x="4003" y="426"/>
                </a:lnTo>
                <a:lnTo>
                  <a:pt x="4002" y="427"/>
                </a:lnTo>
                <a:lnTo>
                  <a:pt x="4001" y="430"/>
                </a:lnTo>
                <a:lnTo>
                  <a:pt x="4000" y="431"/>
                </a:lnTo>
                <a:lnTo>
                  <a:pt x="3998" y="434"/>
                </a:lnTo>
                <a:lnTo>
                  <a:pt x="3998" y="435"/>
                </a:lnTo>
                <a:lnTo>
                  <a:pt x="3996" y="437"/>
                </a:lnTo>
                <a:lnTo>
                  <a:pt x="3980" y="461"/>
                </a:lnTo>
                <a:lnTo>
                  <a:pt x="3980" y="464"/>
                </a:lnTo>
                <a:lnTo>
                  <a:pt x="3977" y="468"/>
                </a:lnTo>
                <a:lnTo>
                  <a:pt x="3977" y="469"/>
                </a:lnTo>
                <a:lnTo>
                  <a:pt x="3976" y="472"/>
                </a:lnTo>
                <a:lnTo>
                  <a:pt x="3976" y="474"/>
                </a:lnTo>
                <a:lnTo>
                  <a:pt x="3976" y="477"/>
                </a:lnTo>
                <a:lnTo>
                  <a:pt x="3977" y="494"/>
                </a:lnTo>
                <a:lnTo>
                  <a:pt x="3979" y="496"/>
                </a:lnTo>
                <a:lnTo>
                  <a:pt x="3979" y="497"/>
                </a:lnTo>
                <a:lnTo>
                  <a:pt x="3979" y="499"/>
                </a:lnTo>
                <a:lnTo>
                  <a:pt x="3980" y="500"/>
                </a:lnTo>
                <a:lnTo>
                  <a:pt x="3979" y="500"/>
                </a:lnTo>
                <a:lnTo>
                  <a:pt x="3979" y="501"/>
                </a:lnTo>
                <a:lnTo>
                  <a:pt x="3979" y="502"/>
                </a:lnTo>
                <a:lnTo>
                  <a:pt x="3980" y="504"/>
                </a:lnTo>
                <a:lnTo>
                  <a:pt x="3981" y="505"/>
                </a:lnTo>
                <a:lnTo>
                  <a:pt x="3981" y="506"/>
                </a:lnTo>
                <a:lnTo>
                  <a:pt x="3984" y="508"/>
                </a:lnTo>
                <a:lnTo>
                  <a:pt x="3990" y="512"/>
                </a:lnTo>
                <a:lnTo>
                  <a:pt x="3992" y="513"/>
                </a:lnTo>
                <a:lnTo>
                  <a:pt x="3995" y="516"/>
                </a:lnTo>
                <a:lnTo>
                  <a:pt x="3996" y="517"/>
                </a:lnTo>
                <a:lnTo>
                  <a:pt x="3998" y="518"/>
                </a:lnTo>
                <a:lnTo>
                  <a:pt x="4001" y="517"/>
                </a:lnTo>
                <a:lnTo>
                  <a:pt x="4003" y="517"/>
                </a:lnTo>
                <a:lnTo>
                  <a:pt x="4007" y="516"/>
                </a:lnTo>
                <a:lnTo>
                  <a:pt x="4008" y="516"/>
                </a:lnTo>
                <a:lnTo>
                  <a:pt x="4009" y="515"/>
                </a:lnTo>
                <a:lnTo>
                  <a:pt x="4012" y="513"/>
                </a:lnTo>
                <a:lnTo>
                  <a:pt x="4013" y="512"/>
                </a:lnTo>
                <a:lnTo>
                  <a:pt x="4016" y="511"/>
                </a:lnTo>
                <a:lnTo>
                  <a:pt x="4017" y="508"/>
                </a:lnTo>
                <a:lnTo>
                  <a:pt x="4018" y="508"/>
                </a:lnTo>
                <a:lnTo>
                  <a:pt x="4020" y="506"/>
                </a:lnTo>
                <a:lnTo>
                  <a:pt x="4023" y="506"/>
                </a:lnTo>
                <a:lnTo>
                  <a:pt x="4025" y="505"/>
                </a:lnTo>
                <a:lnTo>
                  <a:pt x="4027" y="504"/>
                </a:lnTo>
                <a:lnTo>
                  <a:pt x="4029" y="504"/>
                </a:lnTo>
                <a:lnTo>
                  <a:pt x="4030" y="504"/>
                </a:lnTo>
                <a:lnTo>
                  <a:pt x="4032" y="504"/>
                </a:lnTo>
                <a:lnTo>
                  <a:pt x="4033" y="504"/>
                </a:lnTo>
                <a:lnTo>
                  <a:pt x="4038" y="504"/>
                </a:lnTo>
                <a:lnTo>
                  <a:pt x="4039" y="502"/>
                </a:lnTo>
                <a:lnTo>
                  <a:pt x="4056" y="499"/>
                </a:lnTo>
                <a:lnTo>
                  <a:pt x="4060" y="496"/>
                </a:lnTo>
                <a:lnTo>
                  <a:pt x="4062" y="494"/>
                </a:lnTo>
                <a:lnTo>
                  <a:pt x="4065" y="492"/>
                </a:lnTo>
                <a:lnTo>
                  <a:pt x="4067" y="490"/>
                </a:lnTo>
                <a:lnTo>
                  <a:pt x="4070" y="488"/>
                </a:lnTo>
                <a:lnTo>
                  <a:pt x="4076" y="488"/>
                </a:lnTo>
                <a:lnTo>
                  <a:pt x="4091" y="477"/>
                </a:lnTo>
                <a:lnTo>
                  <a:pt x="4103" y="463"/>
                </a:lnTo>
                <a:lnTo>
                  <a:pt x="4103" y="461"/>
                </a:lnTo>
                <a:lnTo>
                  <a:pt x="4109" y="457"/>
                </a:lnTo>
                <a:lnTo>
                  <a:pt x="4113" y="454"/>
                </a:lnTo>
                <a:lnTo>
                  <a:pt x="4116" y="452"/>
                </a:lnTo>
                <a:lnTo>
                  <a:pt x="4119" y="451"/>
                </a:lnTo>
                <a:lnTo>
                  <a:pt x="4121" y="448"/>
                </a:lnTo>
                <a:lnTo>
                  <a:pt x="4136" y="441"/>
                </a:lnTo>
                <a:lnTo>
                  <a:pt x="4137" y="440"/>
                </a:lnTo>
                <a:lnTo>
                  <a:pt x="4139" y="438"/>
                </a:lnTo>
                <a:lnTo>
                  <a:pt x="4139" y="437"/>
                </a:lnTo>
                <a:lnTo>
                  <a:pt x="4141" y="436"/>
                </a:lnTo>
                <a:lnTo>
                  <a:pt x="4142" y="435"/>
                </a:lnTo>
                <a:lnTo>
                  <a:pt x="4143" y="435"/>
                </a:lnTo>
                <a:lnTo>
                  <a:pt x="4146" y="435"/>
                </a:lnTo>
                <a:lnTo>
                  <a:pt x="4152" y="435"/>
                </a:lnTo>
                <a:lnTo>
                  <a:pt x="4152" y="432"/>
                </a:lnTo>
                <a:lnTo>
                  <a:pt x="4161" y="429"/>
                </a:lnTo>
                <a:lnTo>
                  <a:pt x="4162" y="429"/>
                </a:lnTo>
                <a:lnTo>
                  <a:pt x="4164" y="429"/>
                </a:lnTo>
                <a:lnTo>
                  <a:pt x="4166" y="429"/>
                </a:lnTo>
                <a:lnTo>
                  <a:pt x="4167" y="429"/>
                </a:lnTo>
                <a:lnTo>
                  <a:pt x="4168" y="427"/>
                </a:lnTo>
                <a:lnTo>
                  <a:pt x="4169" y="427"/>
                </a:lnTo>
                <a:lnTo>
                  <a:pt x="4171" y="427"/>
                </a:lnTo>
                <a:lnTo>
                  <a:pt x="4172" y="426"/>
                </a:lnTo>
                <a:lnTo>
                  <a:pt x="4177" y="424"/>
                </a:lnTo>
                <a:lnTo>
                  <a:pt x="4178" y="424"/>
                </a:lnTo>
                <a:lnTo>
                  <a:pt x="4180" y="423"/>
                </a:lnTo>
                <a:lnTo>
                  <a:pt x="4182" y="423"/>
                </a:lnTo>
                <a:lnTo>
                  <a:pt x="4184" y="423"/>
                </a:lnTo>
                <a:lnTo>
                  <a:pt x="4187" y="421"/>
                </a:lnTo>
                <a:lnTo>
                  <a:pt x="4189" y="420"/>
                </a:lnTo>
                <a:lnTo>
                  <a:pt x="4190" y="420"/>
                </a:lnTo>
                <a:lnTo>
                  <a:pt x="4193" y="419"/>
                </a:lnTo>
                <a:lnTo>
                  <a:pt x="4193" y="418"/>
                </a:lnTo>
                <a:lnTo>
                  <a:pt x="4194" y="418"/>
                </a:lnTo>
                <a:lnTo>
                  <a:pt x="4195" y="418"/>
                </a:lnTo>
                <a:lnTo>
                  <a:pt x="4196" y="416"/>
                </a:lnTo>
                <a:lnTo>
                  <a:pt x="4199" y="416"/>
                </a:lnTo>
                <a:lnTo>
                  <a:pt x="4201" y="416"/>
                </a:lnTo>
                <a:lnTo>
                  <a:pt x="4204" y="415"/>
                </a:lnTo>
                <a:lnTo>
                  <a:pt x="4204" y="413"/>
                </a:lnTo>
                <a:lnTo>
                  <a:pt x="4220" y="407"/>
                </a:lnTo>
                <a:lnTo>
                  <a:pt x="4221" y="407"/>
                </a:lnTo>
                <a:lnTo>
                  <a:pt x="4242" y="399"/>
                </a:lnTo>
                <a:lnTo>
                  <a:pt x="4246" y="397"/>
                </a:lnTo>
                <a:lnTo>
                  <a:pt x="4249" y="395"/>
                </a:lnTo>
                <a:lnTo>
                  <a:pt x="4250" y="394"/>
                </a:lnTo>
                <a:lnTo>
                  <a:pt x="4252" y="393"/>
                </a:lnTo>
                <a:lnTo>
                  <a:pt x="4254" y="392"/>
                </a:lnTo>
                <a:lnTo>
                  <a:pt x="4257" y="392"/>
                </a:lnTo>
                <a:lnTo>
                  <a:pt x="4271" y="381"/>
                </a:lnTo>
                <a:lnTo>
                  <a:pt x="4271" y="383"/>
                </a:lnTo>
                <a:lnTo>
                  <a:pt x="4271" y="386"/>
                </a:lnTo>
                <a:lnTo>
                  <a:pt x="4273" y="387"/>
                </a:lnTo>
                <a:lnTo>
                  <a:pt x="4274" y="387"/>
                </a:lnTo>
                <a:lnTo>
                  <a:pt x="4274" y="388"/>
                </a:lnTo>
                <a:lnTo>
                  <a:pt x="4275" y="388"/>
                </a:lnTo>
                <a:lnTo>
                  <a:pt x="4276" y="388"/>
                </a:lnTo>
                <a:lnTo>
                  <a:pt x="4278" y="388"/>
                </a:lnTo>
                <a:lnTo>
                  <a:pt x="4279" y="387"/>
                </a:lnTo>
                <a:lnTo>
                  <a:pt x="4285" y="386"/>
                </a:lnTo>
                <a:lnTo>
                  <a:pt x="4287" y="384"/>
                </a:lnTo>
                <a:lnTo>
                  <a:pt x="4290" y="384"/>
                </a:lnTo>
                <a:lnTo>
                  <a:pt x="4292" y="384"/>
                </a:lnTo>
                <a:lnTo>
                  <a:pt x="4296" y="386"/>
                </a:lnTo>
                <a:lnTo>
                  <a:pt x="4295" y="386"/>
                </a:lnTo>
                <a:lnTo>
                  <a:pt x="4295" y="387"/>
                </a:lnTo>
                <a:lnTo>
                  <a:pt x="4294" y="387"/>
                </a:lnTo>
                <a:lnTo>
                  <a:pt x="4294" y="386"/>
                </a:lnTo>
                <a:lnTo>
                  <a:pt x="4292" y="387"/>
                </a:lnTo>
                <a:lnTo>
                  <a:pt x="4292" y="388"/>
                </a:lnTo>
                <a:lnTo>
                  <a:pt x="4291" y="389"/>
                </a:lnTo>
                <a:lnTo>
                  <a:pt x="4291" y="391"/>
                </a:lnTo>
                <a:lnTo>
                  <a:pt x="4290" y="391"/>
                </a:lnTo>
                <a:lnTo>
                  <a:pt x="4289" y="393"/>
                </a:lnTo>
                <a:lnTo>
                  <a:pt x="4286" y="394"/>
                </a:lnTo>
                <a:lnTo>
                  <a:pt x="4286" y="395"/>
                </a:lnTo>
                <a:lnTo>
                  <a:pt x="4285" y="395"/>
                </a:lnTo>
                <a:lnTo>
                  <a:pt x="4281" y="398"/>
                </a:lnTo>
                <a:lnTo>
                  <a:pt x="4279" y="399"/>
                </a:lnTo>
                <a:lnTo>
                  <a:pt x="4276" y="399"/>
                </a:lnTo>
                <a:lnTo>
                  <a:pt x="4273" y="400"/>
                </a:lnTo>
                <a:lnTo>
                  <a:pt x="4270" y="403"/>
                </a:lnTo>
                <a:lnTo>
                  <a:pt x="4266" y="405"/>
                </a:lnTo>
                <a:lnTo>
                  <a:pt x="4266" y="413"/>
                </a:lnTo>
                <a:lnTo>
                  <a:pt x="4264" y="415"/>
                </a:lnTo>
                <a:lnTo>
                  <a:pt x="4263" y="415"/>
                </a:lnTo>
                <a:lnTo>
                  <a:pt x="4263" y="414"/>
                </a:lnTo>
                <a:lnTo>
                  <a:pt x="4263" y="413"/>
                </a:lnTo>
                <a:lnTo>
                  <a:pt x="4263" y="411"/>
                </a:lnTo>
                <a:lnTo>
                  <a:pt x="4264" y="409"/>
                </a:lnTo>
                <a:lnTo>
                  <a:pt x="4264" y="407"/>
                </a:lnTo>
                <a:lnTo>
                  <a:pt x="4248" y="411"/>
                </a:lnTo>
                <a:lnTo>
                  <a:pt x="4247" y="411"/>
                </a:lnTo>
                <a:lnTo>
                  <a:pt x="4246" y="411"/>
                </a:lnTo>
                <a:lnTo>
                  <a:pt x="4246" y="413"/>
                </a:lnTo>
                <a:lnTo>
                  <a:pt x="4244" y="413"/>
                </a:lnTo>
                <a:lnTo>
                  <a:pt x="4243" y="413"/>
                </a:lnTo>
                <a:lnTo>
                  <a:pt x="4242" y="413"/>
                </a:lnTo>
                <a:lnTo>
                  <a:pt x="4238" y="418"/>
                </a:lnTo>
                <a:lnTo>
                  <a:pt x="4221" y="424"/>
                </a:lnTo>
                <a:lnTo>
                  <a:pt x="4220" y="425"/>
                </a:lnTo>
                <a:lnTo>
                  <a:pt x="4218" y="425"/>
                </a:lnTo>
                <a:lnTo>
                  <a:pt x="4217" y="425"/>
                </a:lnTo>
                <a:lnTo>
                  <a:pt x="4215" y="425"/>
                </a:lnTo>
                <a:lnTo>
                  <a:pt x="4212" y="425"/>
                </a:lnTo>
                <a:lnTo>
                  <a:pt x="4211" y="425"/>
                </a:lnTo>
                <a:lnTo>
                  <a:pt x="4209" y="425"/>
                </a:lnTo>
                <a:lnTo>
                  <a:pt x="4207" y="426"/>
                </a:lnTo>
                <a:lnTo>
                  <a:pt x="4206" y="427"/>
                </a:lnTo>
                <a:lnTo>
                  <a:pt x="4205" y="429"/>
                </a:lnTo>
                <a:lnTo>
                  <a:pt x="4204" y="426"/>
                </a:lnTo>
                <a:lnTo>
                  <a:pt x="4204" y="429"/>
                </a:lnTo>
                <a:lnTo>
                  <a:pt x="4201" y="431"/>
                </a:lnTo>
                <a:lnTo>
                  <a:pt x="4187" y="438"/>
                </a:lnTo>
                <a:lnTo>
                  <a:pt x="4184" y="440"/>
                </a:lnTo>
                <a:lnTo>
                  <a:pt x="4182" y="441"/>
                </a:lnTo>
                <a:lnTo>
                  <a:pt x="4179" y="442"/>
                </a:lnTo>
                <a:lnTo>
                  <a:pt x="4177" y="442"/>
                </a:lnTo>
                <a:lnTo>
                  <a:pt x="4175" y="443"/>
                </a:lnTo>
                <a:lnTo>
                  <a:pt x="4174" y="445"/>
                </a:lnTo>
                <a:lnTo>
                  <a:pt x="4173" y="446"/>
                </a:lnTo>
                <a:lnTo>
                  <a:pt x="4172" y="446"/>
                </a:lnTo>
                <a:lnTo>
                  <a:pt x="4171" y="446"/>
                </a:lnTo>
                <a:lnTo>
                  <a:pt x="4169" y="446"/>
                </a:lnTo>
                <a:lnTo>
                  <a:pt x="4168" y="446"/>
                </a:lnTo>
                <a:lnTo>
                  <a:pt x="4168" y="445"/>
                </a:lnTo>
                <a:lnTo>
                  <a:pt x="4167" y="445"/>
                </a:lnTo>
                <a:lnTo>
                  <a:pt x="4166" y="445"/>
                </a:lnTo>
                <a:lnTo>
                  <a:pt x="4166" y="446"/>
                </a:lnTo>
                <a:lnTo>
                  <a:pt x="4164" y="446"/>
                </a:lnTo>
                <a:lnTo>
                  <a:pt x="4152" y="463"/>
                </a:lnTo>
                <a:lnTo>
                  <a:pt x="4143" y="479"/>
                </a:lnTo>
                <a:lnTo>
                  <a:pt x="4142" y="480"/>
                </a:lnTo>
                <a:lnTo>
                  <a:pt x="4141" y="483"/>
                </a:lnTo>
                <a:lnTo>
                  <a:pt x="4140" y="485"/>
                </a:lnTo>
                <a:lnTo>
                  <a:pt x="4140" y="488"/>
                </a:lnTo>
                <a:lnTo>
                  <a:pt x="4140" y="490"/>
                </a:lnTo>
                <a:lnTo>
                  <a:pt x="4140" y="494"/>
                </a:lnTo>
                <a:lnTo>
                  <a:pt x="4141" y="495"/>
                </a:lnTo>
                <a:lnTo>
                  <a:pt x="4141" y="499"/>
                </a:lnTo>
                <a:lnTo>
                  <a:pt x="4153" y="512"/>
                </a:lnTo>
                <a:lnTo>
                  <a:pt x="4180" y="524"/>
                </a:lnTo>
                <a:lnTo>
                  <a:pt x="4179" y="527"/>
                </a:lnTo>
                <a:lnTo>
                  <a:pt x="4178" y="528"/>
                </a:lnTo>
                <a:lnTo>
                  <a:pt x="4178" y="531"/>
                </a:lnTo>
                <a:lnTo>
                  <a:pt x="4177" y="532"/>
                </a:lnTo>
                <a:lnTo>
                  <a:pt x="4177" y="533"/>
                </a:lnTo>
                <a:lnTo>
                  <a:pt x="4175" y="534"/>
                </a:lnTo>
                <a:lnTo>
                  <a:pt x="4175" y="535"/>
                </a:lnTo>
                <a:lnTo>
                  <a:pt x="4175" y="537"/>
                </a:lnTo>
                <a:lnTo>
                  <a:pt x="4174" y="538"/>
                </a:lnTo>
                <a:lnTo>
                  <a:pt x="4171" y="548"/>
                </a:lnTo>
                <a:lnTo>
                  <a:pt x="4169" y="550"/>
                </a:lnTo>
                <a:lnTo>
                  <a:pt x="4169" y="553"/>
                </a:lnTo>
                <a:lnTo>
                  <a:pt x="4169" y="555"/>
                </a:lnTo>
                <a:lnTo>
                  <a:pt x="4169" y="558"/>
                </a:lnTo>
                <a:lnTo>
                  <a:pt x="4169" y="559"/>
                </a:lnTo>
                <a:lnTo>
                  <a:pt x="4169" y="560"/>
                </a:lnTo>
                <a:lnTo>
                  <a:pt x="4169" y="561"/>
                </a:lnTo>
                <a:lnTo>
                  <a:pt x="4171" y="561"/>
                </a:lnTo>
                <a:lnTo>
                  <a:pt x="4167" y="563"/>
                </a:lnTo>
                <a:lnTo>
                  <a:pt x="4166" y="564"/>
                </a:lnTo>
                <a:lnTo>
                  <a:pt x="4163" y="565"/>
                </a:lnTo>
                <a:lnTo>
                  <a:pt x="4162" y="566"/>
                </a:lnTo>
                <a:lnTo>
                  <a:pt x="4161" y="566"/>
                </a:lnTo>
                <a:lnTo>
                  <a:pt x="4129" y="580"/>
                </a:lnTo>
                <a:lnTo>
                  <a:pt x="4127" y="580"/>
                </a:lnTo>
                <a:lnTo>
                  <a:pt x="4113" y="586"/>
                </a:lnTo>
                <a:lnTo>
                  <a:pt x="4110" y="586"/>
                </a:lnTo>
                <a:lnTo>
                  <a:pt x="4109" y="587"/>
                </a:lnTo>
                <a:lnTo>
                  <a:pt x="4076" y="607"/>
                </a:lnTo>
                <a:lnTo>
                  <a:pt x="4076" y="603"/>
                </a:lnTo>
                <a:lnTo>
                  <a:pt x="4073" y="604"/>
                </a:lnTo>
                <a:lnTo>
                  <a:pt x="4072" y="606"/>
                </a:lnTo>
                <a:lnTo>
                  <a:pt x="4070" y="607"/>
                </a:lnTo>
                <a:lnTo>
                  <a:pt x="4070" y="608"/>
                </a:lnTo>
                <a:lnTo>
                  <a:pt x="4071" y="608"/>
                </a:lnTo>
                <a:lnTo>
                  <a:pt x="4072" y="607"/>
                </a:lnTo>
                <a:lnTo>
                  <a:pt x="4073" y="607"/>
                </a:lnTo>
                <a:lnTo>
                  <a:pt x="4075" y="607"/>
                </a:lnTo>
                <a:lnTo>
                  <a:pt x="4076" y="607"/>
                </a:lnTo>
                <a:lnTo>
                  <a:pt x="4076" y="608"/>
                </a:lnTo>
                <a:lnTo>
                  <a:pt x="4077" y="608"/>
                </a:lnTo>
                <a:lnTo>
                  <a:pt x="4077" y="609"/>
                </a:lnTo>
                <a:lnTo>
                  <a:pt x="4076" y="609"/>
                </a:lnTo>
                <a:lnTo>
                  <a:pt x="4076" y="612"/>
                </a:lnTo>
                <a:lnTo>
                  <a:pt x="4073" y="613"/>
                </a:lnTo>
                <a:lnTo>
                  <a:pt x="4064" y="623"/>
                </a:lnTo>
                <a:lnTo>
                  <a:pt x="4056" y="642"/>
                </a:lnTo>
                <a:lnTo>
                  <a:pt x="4056" y="645"/>
                </a:lnTo>
                <a:lnTo>
                  <a:pt x="4055" y="647"/>
                </a:lnTo>
                <a:lnTo>
                  <a:pt x="4055" y="649"/>
                </a:lnTo>
                <a:lnTo>
                  <a:pt x="4055" y="650"/>
                </a:lnTo>
                <a:lnTo>
                  <a:pt x="4055" y="652"/>
                </a:lnTo>
                <a:lnTo>
                  <a:pt x="4055" y="653"/>
                </a:lnTo>
                <a:lnTo>
                  <a:pt x="4055" y="655"/>
                </a:lnTo>
                <a:lnTo>
                  <a:pt x="4055" y="656"/>
                </a:lnTo>
                <a:lnTo>
                  <a:pt x="4056" y="656"/>
                </a:lnTo>
                <a:lnTo>
                  <a:pt x="4057" y="658"/>
                </a:lnTo>
                <a:lnTo>
                  <a:pt x="4057" y="662"/>
                </a:lnTo>
                <a:lnTo>
                  <a:pt x="4057" y="664"/>
                </a:lnTo>
                <a:lnTo>
                  <a:pt x="4056" y="667"/>
                </a:lnTo>
                <a:lnTo>
                  <a:pt x="4056" y="671"/>
                </a:lnTo>
                <a:lnTo>
                  <a:pt x="4056" y="680"/>
                </a:lnTo>
                <a:lnTo>
                  <a:pt x="4064" y="698"/>
                </a:lnTo>
                <a:lnTo>
                  <a:pt x="4064" y="699"/>
                </a:lnTo>
                <a:lnTo>
                  <a:pt x="4064" y="700"/>
                </a:lnTo>
                <a:lnTo>
                  <a:pt x="4064" y="701"/>
                </a:lnTo>
                <a:lnTo>
                  <a:pt x="4065" y="703"/>
                </a:lnTo>
                <a:lnTo>
                  <a:pt x="4066" y="704"/>
                </a:lnTo>
                <a:lnTo>
                  <a:pt x="4067" y="704"/>
                </a:lnTo>
                <a:lnTo>
                  <a:pt x="4068" y="706"/>
                </a:lnTo>
                <a:lnTo>
                  <a:pt x="4070" y="709"/>
                </a:lnTo>
                <a:lnTo>
                  <a:pt x="4071" y="711"/>
                </a:lnTo>
                <a:lnTo>
                  <a:pt x="4072" y="712"/>
                </a:lnTo>
                <a:lnTo>
                  <a:pt x="4072" y="711"/>
                </a:lnTo>
                <a:lnTo>
                  <a:pt x="4073" y="710"/>
                </a:lnTo>
                <a:lnTo>
                  <a:pt x="4084" y="722"/>
                </a:lnTo>
                <a:lnTo>
                  <a:pt x="4107" y="733"/>
                </a:lnTo>
                <a:lnTo>
                  <a:pt x="4107" y="736"/>
                </a:lnTo>
                <a:lnTo>
                  <a:pt x="4137" y="739"/>
                </a:lnTo>
                <a:lnTo>
                  <a:pt x="4141" y="739"/>
                </a:lnTo>
                <a:lnTo>
                  <a:pt x="4145" y="741"/>
                </a:lnTo>
                <a:lnTo>
                  <a:pt x="4147" y="741"/>
                </a:lnTo>
                <a:lnTo>
                  <a:pt x="4150" y="742"/>
                </a:lnTo>
                <a:lnTo>
                  <a:pt x="4158" y="739"/>
                </a:lnTo>
                <a:lnTo>
                  <a:pt x="4158" y="741"/>
                </a:lnTo>
                <a:lnTo>
                  <a:pt x="4159" y="741"/>
                </a:lnTo>
                <a:lnTo>
                  <a:pt x="4161" y="739"/>
                </a:lnTo>
                <a:lnTo>
                  <a:pt x="4161" y="741"/>
                </a:lnTo>
                <a:lnTo>
                  <a:pt x="4162" y="741"/>
                </a:lnTo>
                <a:lnTo>
                  <a:pt x="4163" y="741"/>
                </a:lnTo>
                <a:lnTo>
                  <a:pt x="4164" y="739"/>
                </a:lnTo>
                <a:lnTo>
                  <a:pt x="4167" y="739"/>
                </a:lnTo>
                <a:lnTo>
                  <a:pt x="4195" y="736"/>
                </a:lnTo>
                <a:lnTo>
                  <a:pt x="4211" y="730"/>
                </a:lnTo>
                <a:lnTo>
                  <a:pt x="4216" y="726"/>
                </a:lnTo>
                <a:lnTo>
                  <a:pt x="4218" y="725"/>
                </a:lnTo>
                <a:lnTo>
                  <a:pt x="4220" y="723"/>
                </a:lnTo>
                <a:lnTo>
                  <a:pt x="4222" y="722"/>
                </a:lnTo>
                <a:lnTo>
                  <a:pt x="4225" y="721"/>
                </a:lnTo>
                <a:lnTo>
                  <a:pt x="4227" y="720"/>
                </a:lnTo>
                <a:lnTo>
                  <a:pt x="4228" y="720"/>
                </a:lnTo>
                <a:lnTo>
                  <a:pt x="4230" y="720"/>
                </a:lnTo>
                <a:lnTo>
                  <a:pt x="4232" y="720"/>
                </a:lnTo>
                <a:lnTo>
                  <a:pt x="4232" y="717"/>
                </a:lnTo>
                <a:lnTo>
                  <a:pt x="4233" y="717"/>
                </a:lnTo>
                <a:lnTo>
                  <a:pt x="4233" y="716"/>
                </a:lnTo>
                <a:lnTo>
                  <a:pt x="4232" y="715"/>
                </a:lnTo>
                <a:lnTo>
                  <a:pt x="4232" y="714"/>
                </a:lnTo>
                <a:lnTo>
                  <a:pt x="4239" y="710"/>
                </a:lnTo>
                <a:lnTo>
                  <a:pt x="4242" y="707"/>
                </a:lnTo>
                <a:lnTo>
                  <a:pt x="4254" y="698"/>
                </a:lnTo>
                <a:lnTo>
                  <a:pt x="4258" y="695"/>
                </a:lnTo>
                <a:lnTo>
                  <a:pt x="4260" y="693"/>
                </a:lnTo>
                <a:lnTo>
                  <a:pt x="4263" y="692"/>
                </a:lnTo>
                <a:lnTo>
                  <a:pt x="4264" y="689"/>
                </a:lnTo>
                <a:lnTo>
                  <a:pt x="4265" y="687"/>
                </a:lnTo>
                <a:lnTo>
                  <a:pt x="4265" y="685"/>
                </a:lnTo>
                <a:lnTo>
                  <a:pt x="4265" y="684"/>
                </a:lnTo>
                <a:lnTo>
                  <a:pt x="4264" y="682"/>
                </a:lnTo>
                <a:lnTo>
                  <a:pt x="4269" y="682"/>
                </a:lnTo>
                <a:lnTo>
                  <a:pt x="4278" y="678"/>
                </a:lnTo>
                <a:lnTo>
                  <a:pt x="4285" y="662"/>
                </a:lnTo>
                <a:lnTo>
                  <a:pt x="4287" y="662"/>
                </a:lnTo>
                <a:lnTo>
                  <a:pt x="4287" y="661"/>
                </a:lnTo>
                <a:lnTo>
                  <a:pt x="4287" y="658"/>
                </a:lnTo>
                <a:lnTo>
                  <a:pt x="4287" y="656"/>
                </a:lnTo>
                <a:lnTo>
                  <a:pt x="4289" y="655"/>
                </a:lnTo>
                <a:lnTo>
                  <a:pt x="4289" y="653"/>
                </a:lnTo>
                <a:lnTo>
                  <a:pt x="4290" y="651"/>
                </a:lnTo>
                <a:lnTo>
                  <a:pt x="4290" y="649"/>
                </a:lnTo>
                <a:lnTo>
                  <a:pt x="4291" y="647"/>
                </a:lnTo>
                <a:lnTo>
                  <a:pt x="4294" y="642"/>
                </a:lnTo>
                <a:lnTo>
                  <a:pt x="4291" y="635"/>
                </a:lnTo>
                <a:lnTo>
                  <a:pt x="4291" y="633"/>
                </a:lnTo>
                <a:lnTo>
                  <a:pt x="4290" y="631"/>
                </a:lnTo>
                <a:lnTo>
                  <a:pt x="4290" y="629"/>
                </a:lnTo>
                <a:lnTo>
                  <a:pt x="4290" y="628"/>
                </a:lnTo>
                <a:lnTo>
                  <a:pt x="4289" y="628"/>
                </a:lnTo>
                <a:lnTo>
                  <a:pt x="4289" y="626"/>
                </a:lnTo>
                <a:lnTo>
                  <a:pt x="4289" y="623"/>
                </a:lnTo>
                <a:lnTo>
                  <a:pt x="4289" y="620"/>
                </a:lnTo>
                <a:lnTo>
                  <a:pt x="4287" y="617"/>
                </a:lnTo>
                <a:lnTo>
                  <a:pt x="4287" y="613"/>
                </a:lnTo>
                <a:lnTo>
                  <a:pt x="4287" y="612"/>
                </a:lnTo>
                <a:lnTo>
                  <a:pt x="4285" y="612"/>
                </a:lnTo>
                <a:lnTo>
                  <a:pt x="4287" y="609"/>
                </a:lnTo>
                <a:lnTo>
                  <a:pt x="4286" y="609"/>
                </a:lnTo>
                <a:lnTo>
                  <a:pt x="4285" y="608"/>
                </a:lnTo>
                <a:lnTo>
                  <a:pt x="4285" y="607"/>
                </a:lnTo>
                <a:lnTo>
                  <a:pt x="4284" y="603"/>
                </a:lnTo>
                <a:lnTo>
                  <a:pt x="4282" y="602"/>
                </a:lnTo>
                <a:lnTo>
                  <a:pt x="4282" y="599"/>
                </a:lnTo>
                <a:lnTo>
                  <a:pt x="4281" y="597"/>
                </a:lnTo>
                <a:lnTo>
                  <a:pt x="4281" y="594"/>
                </a:lnTo>
                <a:lnTo>
                  <a:pt x="4303" y="594"/>
                </a:lnTo>
                <a:lnTo>
                  <a:pt x="4312" y="597"/>
                </a:lnTo>
                <a:lnTo>
                  <a:pt x="4316" y="597"/>
                </a:lnTo>
                <a:lnTo>
                  <a:pt x="4324" y="603"/>
                </a:lnTo>
                <a:lnTo>
                  <a:pt x="4324" y="601"/>
                </a:lnTo>
                <a:lnTo>
                  <a:pt x="4324" y="602"/>
                </a:lnTo>
                <a:lnTo>
                  <a:pt x="4325" y="603"/>
                </a:lnTo>
                <a:lnTo>
                  <a:pt x="4328" y="604"/>
                </a:lnTo>
                <a:lnTo>
                  <a:pt x="4328" y="606"/>
                </a:lnTo>
                <a:lnTo>
                  <a:pt x="4329" y="606"/>
                </a:lnTo>
                <a:lnTo>
                  <a:pt x="4330" y="607"/>
                </a:lnTo>
                <a:lnTo>
                  <a:pt x="4332" y="607"/>
                </a:lnTo>
                <a:lnTo>
                  <a:pt x="4334" y="607"/>
                </a:lnTo>
                <a:lnTo>
                  <a:pt x="4335" y="608"/>
                </a:lnTo>
                <a:lnTo>
                  <a:pt x="4339" y="608"/>
                </a:lnTo>
                <a:lnTo>
                  <a:pt x="4343" y="609"/>
                </a:lnTo>
                <a:lnTo>
                  <a:pt x="4343" y="610"/>
                </a:lnTo>
                <a:lnTo>
                  <a:pt x="4344" y="610"/>
                </a:lnTo>
                <a:lnTo>
                  <a:pt x="4345" y="609"/>
                </a:lnTo>
                <a:lnTo>
                  <a:pt x="4346" y="613"/>
                </a:lnTo>
                <a:lnTo>
                  <a:pt x="4350" y="613"/>
                </a:lnTo>
                <a:lnTo>
                  <a:pt x="4353" y="613"/>
                </a:lnTo>
                <a:lnTo>
                  <a:pt x="4355" y="614"/>
                </a:lnTo>
                <a:close/>
                <a:moveTo>
                  <a:pt x="4290" y="237"/>
                </a:moveTo>
                <a:lnTo>
                  <a:pt x="4291" y="235"/>
                </a:lnTo>
                <a:lnTo>
                  <a:pt x="4294" y="232"/>
                </a:lnTo>
                <a:lnTo>
                  <a:pt x="4295" y="230"/>
                </a:lnTo>
                <a:lnTo>
                  <a:pt x="4296" y="228"/>
                </a:lnTo>
                <a:lnTo>
                  <a:pt x="4298" y="226"/>
                </a:lnTo>
                <a:lnTo>
                  <a:pt x="4300" y="225"/>
                </a:lnTo>
                <a:lnTo>
                  <a:pt x="4301" y="223"/>
                </a:lnTo>
                <a:lnTo>
                  <a:pt x="4302" y="222"/>
                </a:lnTo>
                <a:lnTo>
                  <a:pt x="4303" y="220"/>
                </a:lnTo>
                <a:lnTo>
                  <a:pt x="4305" y="220"/>
                </a:lnTo>
                <a:lnTo>
                  <a:pt x="4306" y="219"/>
                </a:lnTo>
                <a:lnTo>
                  <a:pt x="4307" y="217"/>
                </a:lnTo>
                <a:lnTo>
                  <a:pt x="4308" y="217"/>
                </a:lnTo>
                <a:lnTo>
                  <a:pt x="4309" y="216"/>
                </a:lnTo>
                <a:lnTo>
                  <a:pt x="4309" y="219"/>
                </a:lnTo>
                <a:lnTo>
                  <a:pt x="4309" y="220"/>
                </a:lnTo>
                <a:lnTo>
                  <a:pt x="4308" y="221"/>
                </a:lnTo>
                <a:lnTo>
                  <a:pt x="4307" y="222"/>
                </a:lnTo>
                <a:lnTo>
                  <a:pt x="4306" y="223"/>
                </a:lnTo>
                <a:lnTo>
                  <a:pt x="4305" y="225"/>
                </a:lnTo>
                <a:lnTo>
                  <a:pt x="4303" y="226"/>
                </a:lnTo>
                <a:lnTo>
                  <a:pt x="4302" y="226"/>
                </a:lnTo>
                <a:lnTo>
                  <a:pt x="4301" y="227"/>
                </a:lnTo>
                <a:lnTo>
                  <a:pt x="4300" y="227"/>
                </a:lnTo>
                <a:lnTo>
                  <a:pt x="4302" y="228"/>
                </a:lnTo>
                <a:lnTo>
                  <a:pt x="4301" y="228"/>
                </a:lnTo>
                <a:lnTo>
                  <a:pt x="4300" y="230"/>
                </a:lnTo>
                <a:lnTo>
                  <a:pt x="4298" y="230"/>
                </a:lnTo>
                <a:lnTo>
                  <a:pt x="4297" y="231"/>
                </a:lnTo>
                <a:lnTo>
                  <a:pt x="4296" y="232"/>
                </a:lnTo>
                <a:lnTo>
                  <a:pt x="4295" y="235"/>
                </a:lnTo>
                <a:lnTo>
                  <a:pt x="4294" y="236"/>
                </a:lnTo>
                <a:lnTo>
                  <a:pt x="4292" y="237"/>
                </a:lnTo>
                <a:lnTo>
                  <a:pt x="4290" y="237"/>
                </a:lnTo>
                <a:lnTo>
                  <a:pt x="4290" y="238"/>
                </a:lnTo>
                <a:lnTo>
                  <a:pt x="4289" y="238"/>
                </a:lnTo>
                <a:lnTo>
                  <a:pt x="4287" y="238"/>
                </a:lnTo>
                <a:lnTo>
                  <a:pt x="4290" y="237"/>
                </a:lnTo>
                <a:close/>
                <a:moveTo>
                  <a:pt x="4285" y="241"/>
                </a:moveTo>
                <a:lnTo>
                  <a:pt x="4287" y="241"/>
                </a:lnTo>
                <a:lnTo>
                  <a:pt x="4286" y="242"/>
                </a:lnTo>
                <a:lnTo>
                  <a:pt x="4285" y="242"/>
                </a:lnTo>
                <a:lnTo>
                  <a:pt x="4284" y="242"/>
                </a:lnTo>
                <a:lnTo>
                  <a:pt x="4284" y="243"/>
                </a:lnTo>
                <a:lnTo>
                  <a:pt x="4285" y="241"/>
                </a:lnTo>
                <a:close/>
                <a:moveTo>
                  <a:pt x="4169" y="300"/>
                </a:moveTo>
                <a:lnTo>
                  <a:pt x="4171" y="300"/>
                </a:lnTo>
                <a:lnTo>
                  <a:pt x="4172" y="298"/>
                </a:lnTo>
                <a:lnTo>
                  <a:pt x="4172" y="295"/>
                </a:lnTo>
                <a:lnTo>
                  <a:pt x="4173" y="292"/>
                </a:lnTo>
                <a:lnTo>
                  <a:pt x="4173" y="290"/>
                </a:lnTo>
                <a:lnTo>
                  <a:pt x="4174" y="289"/>
                </a:lnTo>
                <a:lnTo>
                  <a:pt x="4177" y="285"/>
                </a:lnTo>
                <a:lnTo>
                  <a:pt x="4178" y="282"/>
                </a:lnTo>
                <a:lnTo>
                  <a:pt x="4178" y="281"/>
                </a:lnTo>
                <a:lnTo>
                  <a:pt x="4179" y="279"/>
                </a:lnTo>
                <a:lnTo>
                  <a:pt x="4180" y="279"/>
                </a:lnTo>
                <a:lnTo>
                  <a:pt x="4180" y="278"/>
                </a:lnTo>
                <a:lnTo>
                  <a:pt x="4182" y="276"/>
                </a:lnTo>
                <a:lnTo>
                  <a:pt x="4183" y="276"/>
                </a:lnTo>
                <a:lnTo>
                  <a:pt x="4183" y="275"/>
                </a:lnTo>
                <a:lnTo>
                  <a:pt x="4193" y="264"/>
                </a:lnTo>
                <a:lnTo>
                  <a:pt x="4193" y="263"/>
                </a:lnTo>
                <a:lnTo>
                  <a:pt x="4199" y="254"/>
                </a:lnTo>
                <a:lnTo>
                  <a:pt x="4201" y="250"/>
                </a:lnTo>
                <a:lnTo>
                  <a:pt x="4201" y="260"/>
                </a:lnTo>
                <a:lnTo>
                  <a:pt x="4200" y="263"/>
                </a:lnTo>
                <a:lnTo>
                  <a:pt x="4199" y="264"/>
                </a:lnTo>
                <a:lnTo>
                  <a:pt x="4199" y="265"/>
                </a:lnTo>
                <a:lnTo>
                  <a:pt x="4199" y="266"/>
                </a:lnTo>
                <a:lnTo>
                  <a:pt x="4196" y="273"/>
                </a:lnTo>
                <a:lnTo>
                  <a:pt x="4196" y="280"/>
                </a:lnTo>
                <a:lnTo>
                  <a:pt x="4195" y="286"/>
                </a:lnTo>
                <a:lnTo>
                  <a:pt x="4196" y="286"/>
                </a:lnTo>
                <a:lnTo>
                  <a:pt x="4196" y="287"/>
                </a:lnTo>
                <a:lnTo>
                  <a:pt x="4196" y="289"/>
                </a:lnTo>
                <a:lnTo>
                  <a:pt x="4196" y="290"/>
                </a:lnTo>
                <a:lnTo>
                  <a:pt x="4196" y="291"/>
                </a:lnTo>
                <a:lnTo>
                  <a:pt x="4196" y="292"/>
                </a:lnTo>
                <a:lnTo>
                  <a:pt x="4196" y="295"/>
                </a:lnTo>
                <a:lnTo>
                  <a:pt x="4196" y="296"/>
                </a:lnTo>
                <a:lnTo>
                  <a:pt x="4195" y="298"/>
                </a:lnTo>
                <a:lnTo>
                  <a:pt x="4195" y="300"/>
                </a:lnTo>
                <a:lnTo>
                  <a:pt x="4194" y="300"/>
                </a:lnTo>
                <a:lnTo>
                  <a:pt x="4194" y="301"/>
                </a:lnTo>
                <a:lnTo>
                  <a:pt x="4193" y="301"/>
                </a:lnTo>
                <a:lnTo>
                  <a:pt x="4191" y="302"/>
                </a:lnTo>
                <a:lnTo>
                  <a:pt x="4178" y="309"/>
                </a:lnTo>
                <a:lnTo>
                  <a:pt x="4177" y="302"/>
                </a:lnTo>
                <a:lnTo>
                  <a:pt x="4172" y="302"/>
                </a:lnTo>
                <a:lnTo>
                  <a:pt x="4173" y="302"/>
                </a:lnTo>
                <a:lnTo>
                  <a:pt x="4173" y="301"/>
                </a:lnTo>
                <a:lnTo>
                  <a:pt x="4172" y="300"/>
                </a:lnTo>
                <a:lnTo>
                  <a:pt x="4171" y="302"/>
                </a:lnTo>
                <a:lnTo>
                  <a:pt x="4169" y="301"/>
                </a:lnTo>
                <a:lnTo>
                  <a:pt x="4169" y="300"/>
                </a:lnTo>
                <a:close/>
                <a:moveTo>
                  <a:pt x="4266" y="432"/>
                </a:moveTo>
                <a:lnTo>
                  <a:pt x="4266" y="434"/>
                </a:lnTo>
                <a:lnTo>
                  <a:pt x="4268" y="434"/>
                </a:lnTo>
                <a:lnTo>
                  <a:pt x="4268" y="435"/>
                </a:lnTo>
                <a:lnTo>
                  <a:pt x="4266" y="435"/>
                </a:lnTo>
                <a:lnTo>
                  <a:pt x="4265" y="435"/>
                </a:lnTo>
                <a:lnTo>
                  <a:pt x="4264" y="435"/>
                </a:lnTo>
                <a:lnTo>
                  <a:pt x="4266" y="432"/>
                </a:lnTo>
                <a:close/>
                <a:moveTo>
                  <a:pt x="4265" y="443"/>
                </a:moveTo>
                <a:lnTo>
                  <a:pt x="4265" y="442"/>
                </a:lnTo>
                <a:lnTo>
                  <a:pt x="4266" y="441"/>
                </a:lnTo>
                <a:lnTo>
                  <a:pt x="4269" y="441"/>
                </a:lnTo>
                <a:lnTo>
                  <a:pt x="4269" y="445"/>
                </a:lnTo>
                <a:lnTo>
                  <a:pt x="4264" y="445"/>
                </a:lnTo>
                <a:lnTo>
                  <a:pt x="4265" y="443"/>
                </a:lnTo>
                <a:close/>
                <a:moveTo>
                  <a:pt x="4115" y="620"/>
                </a:moveTo>
                <a:lnTo>
                  <a:pt x="4115" y="621"/>
                </a:lnTo>
                <a:lnTo>
                  <a:pt x="4114" y="623"/>
                </a:lnTo>
                <a:lnTo>
                  <a:pt x="4114" y="624"/>
                </a:lnTo>
                <a:lnTo>
                  <a:pt x="4113" y="625"/>
                </a:lnTo>
                <a:lnTo>
                  <a:pt x="4109" y="629"/>
                </a:lnTo>
                <a:lnTo>
                  <a:pt x="4115" y="620"/>
                </a:lnTo>
                <a:close/>
                <a:moveTo>
                  <a:pt x="4092" y="658"/>
                </a:moveTo>
                <a:lnTo>
                  <a:pt x="4092" y="655"/>
                </a:lnTo>
                <a:lnTo>
                  <a:pt x="4094" y="656"/>
                </a:lnTo>
                <a:lnTo>
                  <a:pt x="4092" y="658"/>
                </a:lnTo>
                <a:close/>
                <a:moveTo>
                  <a:pt x="4234" y="656"/>
                </a:moveTo>
                <a:lnTo>
                  <a:pt x="4234" y="658"/>
                </a:lnTo>
                <a:lnTo>
                  <a:pt x="4234" y="661"/>
                </a:lnTo>
                <a:lnTo>
                  <a:pt x="4226" y="673"/>
                </a:lnTo>
                <a:lnTo>
                  <a:pt x="4225" y="673"/>
                </a:lnTo>
                <a:lnTo>
                  <a:pt x="4223" y="673"/>
                </a:lnTo>
                <a:lnTo>
                  <a:pt x="4223" y="674"/>
                </a:lnTo>
                <a:lnTo>
                  <a:pt x="4222" y="677"/>
                </a:lnTo>
                <a:lnTo>
                  <a:pt x="4221" y="678"/>
                </a:lnTo>
                <a:lnTo>
                  <a:pt x="4218" y="680"/>
                </a:lnTo>
                <a:lnTo>
                  <a:pt x="4217" y="682"/>
                </a:lnTo>
                <a:lnTo>
                  <a:pt x="4216" y="682"/>
                </a:lnTo>
                <a:lnTo>
                  <a:pt x="4216" y="683"/>
                </a:lnTo>
                <a:lnTo>
                  <a:pt x="4215" y="683"/>
                </a:lnTo>
                <a:lnTo>
                  <a:pt x="4214" y="685"/>
                </a:lnTo>
                <a:lnTo>
                  <a:pt x="4212" y="685"/>
                </a:lnTo>
                <a:lnTo>
                  <a:pt x="4212" y="687"/>
                </a:lnTo>
                <a:lnTo>
                  <a:pt x="4210" y="688"/>
                </a:lnTo>
                <a:lnTo>
                  <a:pt x="4209" y="689"/>
                </a:lnTo>
                <a:lnTo>
                  <a:pt x="4207" y="689"/>
                </a:lnTo>
                <a:lnTo>
                  <a:pt x="4206" y="690"/>
                </a:lnTo>
                <a:lnTo>
                  <a:pt x="4205" y="692"/>
                </a:lnTo>
                <a:lnTo>
                  <a:pt x="4204" y="692"/>
                </a:lnTo>
                <a:lnTo>
                  <a:pt x="4202" y="693"/>
                </a:lnTo>
                <a:lnTo>
                  <a:pt x="4200" y="693"/>
                </a:lnTo>
                <a:lnTo>
                  <a:pt x="4199" y="694"/>
                </a:lnTo>
                <a:lnTo>
                  <a:pt x="4195" y="696"/>
                </a:lnTo>
                <a:lnTo>
                  <a:pt x="4189" y="700"/>
                </a:lnTo>
                <a:lnTo>
                  <a:pt x="4188" y="700"/>
                </a:lnTo>
                <a:lnTo>
                  <a:pt x="4188" y="701"/>
                </a:lnTo>
                <a:lnTo>
                  <a:pt x="4187" y="701"/>
                </a:lnTo>
                <a:lnTo>
                  <a:pt x="4184" y="701"/>
                </a:lnTo>
                <a:lnTo>
                  <a:pt x="4183" y="703"/>
                </a:lnTo>
                <a:lnTo>
                  <a:pt x="4182" y="701"/>
                </a:lnTo>
                <a:lnTo>
                  <a:pt x="4182" y="703"/>
                </a:lnTo>
                <a:lnTo>
                  <a:pt x="4180" y="703"/>
                </a:lnTo>
                <a:lnTo>
                  <a:pt x="4180" y="704"/>
                </a:lnTo>
                <a:lnTo>
                  <a:pt x="4131" y="706"/>
                </a:lnTo>
                <a:lnTo>
                  <a:pt x="4131" y="704"/>
                </a:lnTo>
                <a:lnTo>
                  <a:pt x="4130" y="704"/>
                </a:lnTo>
                <a:lnTo>
                  <a:pt x="4129" y="703"/>
                </a:lnTo>
                <a:lnTo>
                  <a:pt x="4110" y="690"/>
                </a:lnTo>
                <a:lnTo>
                  <a:pt x="4109" y="688"/>
                </a:lnTo>
                <a:lnTo>
                  <a:pt x="4108" y="687"/>
                </a:lnTo>
                <a:lnTo>
                  <a:pt x="4108" y="685"/>
                </a:lnTo>
                <a:lnTo>
                  <a:pt x="4109" y="684"/>
                </a:lnTo>
                <a:lnTo>
                  <a:pt x="4107" y="684"/>
                </a:lnTo>
                <a:lnTo>
                  <a:pt x="4105" y="683"/>
                </a:lnTo>
                <a:lnTo>
                  <a:pt x="4104" y="682"/>
                </a:lnTo>
                <a:lnTo>
                  <a:pt x="4103" y="680"/>
                </a:lnTo>
                <a:lnTo>
                  <a:pt x="4103" y="679"/>
                </a:lnTo>
                <a:lnTo>
                  <a:pt x="4103" y="678"/>
                </a:lnTo>
                <a:lnTo>
                  <a:pt x="4102" y="677"/>
                </a:lnTo>
                <a:lnTo>
                  <a:pt x="4100" y="676"/>
                </a:lnTo>
                <a:lnTo>
                  <a:pt x="4099" y="674"/>
                </a:lnTo>
                <a:lnTo>
                  <a:pt x="4100" y="674"/>
                </a:lnTo>
                <a:lnTo>
                  <a:pt x="4098" y="673"/>
                </a:lnTo>
                <a:lnTo>
                  <a:pt x="4098" y="664"/>
                </a:lnTo>
                <a:lnTo>
                  <a:pt x="4098" y="658"/>
                </a:lnTo>
                <a:lnTo>
                  <a:pt x="4099" y="653"/>
                </a:lnTo>
                <a:lnTo>
                  <a:pt x="4099" y="649"/>
                </a:lnTo>
                <a:lnTo>
                  <a:pt x="4100" y="645"/>
                </a:lnTo>
                <a:lnTo>
                  <a:pt x="4100" y="641"/>
                </a:lnTo>
                <a:lnTo>
                  <a:pt x="4102" y="639"/>
                </a:lnTo>
                <a:lnTo>
                  <a:pt x="4103" y="636"/>
                </a:lnTo>
                <a:lnTo>
                  <a:pt x="4105" y="635"/>
                </a:lnTo>
                <a:lnTo>
                  <a:pt x="4105" y="634"/>
                </a:lnTo>
                <a:lnTo>
                  <a:pt x="4105" y="633"/>
                </a:lnTo>
                <a:lnTo>
                  <a:pt x="4105" y="631"/>
                </a:lnTo>
                <a:lnTo>
                  <a:pt x="4110" y="631"/>
                </a:lnTo>
                <a:lnTo>
                  <a:pt x="4110" y="629"/>
                </a:lnTo>
                <a:lnTo>
                  <a:pt x="4113" y="629"/>
                </a:lnTo>
                <a:lnTo>
                  <a:pt x="4114" y="629"/>
                </a:lnTo>
                <a:lnTo>
                  <a:pt x="4115" y="629"/>
                </a:lnTo>
                <a:lnTo>
                  <a:pt x="4116" y="629"/>
                </a:lnTo>
                <a:lnTo>
                  <a:pt x="4118" y="628"/>
                </a:lnTo>
                <a:lnTo>
                  <a:pt x="4119" y="628"/>
                </a:lnTo>
                <a:lnTo>
                  <a:pt x="4120" y="628"/>
                </a:lnTo>
                <a:lnTo>
                  <a:pt x="4120" y="626"/>
                </a:lnTo>
                <a:lnTo>
                  <a:pt x="4121" y="626"/>
                </a:lnTo>
                <a:lnTo>
                  <a:pt x="4121" y="620"/>
                </a:lnTo>
                <a:lnTo>
                  <a:pt x="4123" y="620"/>
                </a:lnTo>
                <a:lnTo>
                  <a:pt x="4124" y="620"/>
                </a:lnTo>
                <a:lnTo>
                  <a:pt x="4125" y="620"/>
                </a:lnTo>
                <a:lnTo>
                  <a:pt x="4125" y="619"/>
                </a:lnTo>
                <a:lnTo>
                  <a:pt x="4126" y="619"/>
                </a:lnTo>
                <a:lnTo>
                  <a:pt x="4126" y="618"/>
                </a:lnTo>
                <a:lnTo>
                  <a:pt x="4127" y="617"/>
                </a:lnTo>
                <a:lnTo>
                  <a:pt x="4125" y="618"/>
                </a:lnTo>
                <a:lnTo>
                  <a:pt x="4124" y="618"/>
                </a:lnTo>
                <a:lnTo>
                  <a:pt x="4123" y="618"/>
                </a:lnTo>
                <a:lnTo>
                  <a:pt x="4121" y="619"/>
                </a:lnTo>
                <a:lnTo>
                  <a:pt x="4120" y="619"/>
                </a:lnTo>
                <a:lnTo>
                  <a:pt x="4119" y="619"/>
                </a:lnTo>
                <a:lnTo>
                  <a:pt x="4118" y="619"/>
                </a:lnTo>
                <a:lnTo>
                  <a:pt x="4118" y="617"/>
                </a:lnTo>
                <a:lnTo>
                  <a:pt x="4119" y="615"/>
                </a:lnTo>
                <a:lnTo>
                  <a:pt x="4119" y="613"/>
                </a:lnTo>
                <a:lnTo>
                  <a:pt x="4125" y="612"/>
                </a:lnTo>
                <a:lnTo>
                  <a:pt x="4124" y="613"/>
                </a:lnTo>
                <a:lnTo>
                  <a:pt x="4124" y="614"/>
                </a:lnTo>
                <a:lnTo>
                  <a:pt x="4123" y="614"/>
                </a:lnTo>
                <a:lnTo>
                  <a:pt x="4121" y="615"/>
                </a:lnTo>
                <a:lnTo>
                  <a:pt x="4123" y="614"/>
                </a:lnTo>
                <a:lnTo>
                  <a:pt x="4124" y="614"/>
                </a:lnTo>
                <a:lnTo>
                  <a:pt x="4125" y="614"/>
                </a:lnTo>
                <a:lnTo>
                  <a:pt x="4125" y="613"/>
                </a:lnTo>
                <a:lnTo>
                  <a:pt x="4126" y="613"/>
                </a:lnTo>
                <a:lnTo>
                  <a:pt x="4126" y="612"/>
                </a:lnTo>
                <a:lnTo>
                  <a:pt x="4127" y="612"/>
                </a:lnTo>
                <a:lnTo>
                  <a:pt x="4127" y="610"/>
                </a:lnTo>
                <a:lnTo>
                  <a:pt x="4127" y="609"/>
                </a:lnTo>
                <a:lnTo>
                  <a:pt x="4129" y="609"/>
                </a:lnTo>
                <a:lnTo>
                  <a:pt x="4130" y="609"/>
                </a:lnTo>
                <a:lnTo>
                  <a:pt x="4131" y="609"/>
                </a:lnTo>
                <a:lnTo>
                  <a:pt x="4131" y="608"/>
                </a:lnTo>
                <a:lnTo>
                  <a:pt x="4132" y="608"/>
                </a:lnTo>
                <a:lnTo>
                  <a:pt x="4132" y="607"/>
                </a:lnTo>
                <a:lnTo>
                  <a:pt x="4134" y="607"/>
                </a:lnTo>
                <a:lnTo>
                  <a:pt x="4137" y="607"/>
                </a:lnTo>
                <a:lnTo>
                  <a:pt x="4137" y="613"/>
                </a:lnTo>
                <a:lnTo>
                  <a:pt x="4139" y="610"/>
                </a:lnTo>
                <a:lnTo>
                  <a:pt x="4139" y="609"/>
                </a:lnTo>
                <a:lnTo>
                  <a:pt x="4140" y="608"/>
                </a:lnTo>
                <a:lnTo>
                  <a:pt x="4140" y="607"/>
                </a:lnTo>
                <a:lnTo>
                  <a:pt x="4141" y="612"/>
                </a:lnTo>
                <a:lnTo>
                  <a:pt x="4141" y="609"/>
                </a:lnTo>
                <a:lnTo>
                  <a:pt x="4148" y="612"/>
                </a:lnTo>
                <a:lnTo>
                  <a:pt x="4178" y="599"/>
                </a:lnTo>
                <a:lnTo>
                  <a:pt x="4189" y="597"/>
                </a:lnTo>
                <a:lnTo>
                  <a:pt x="4190" y="598"/>
                </a:lnTo>
                <a:lnTo>
                  <a:pt x="4191" y="598"/>
                </a:lnTo>
                <a:lnTo>
                  <a:pt x="4193" y="599"/>
                </a:lnTo>
                <a:lnTo>
                  <a:pt x="4195" y="599"/>
                </a:lnTo>
                <a:lnTo>
                  <a:pt x="4196" y="599"/>
                </a:lnTo>
                <a:lnTo>
                  <a:pt x="4199" y="601"/>
                </a:lnTo>
                <a:lnTo>
                  <a:pt x="4200" y="601"/>
                </a:lnTo>
                <a:lnTo>
                  <a:pt x="4201" y="601"/>
                </a:lnTo>
                <a:lnTo>
                  <a:pt x="4202" y="601"/>
                </a:lnTo>
                <a:lnTo>
                  <a:pt x="4205" y="601"/>
                </a:lnTo>
                <a:lnTo>
                  <a:pt x="4207" y="602"/>
                </a:lnTo>
                <a:lnTo>
                  <a:pt x="4209" y="603"/>
                </a:lnTo>
                <a:lnTo>
                  <a:pt x="4210" y="604"/>
                </a:lnTo>
                <a:lnTo>
                  <a:pt x="4211" y="606"/>
                </a:lnTo>
                <a:lnTo>
                  <a:pt x="4215" y="608"/>
                </a:lnTo>
                <a:lnTo>
                  <a:pt x="4217" y="612"/>
                </a:lnTo>
                <a:lnTo>
                  <a:pt x="4220" y="614"/>
                </a:lnTo>
                <a:lnTo>
                  <a:pt x="4221" y="617"/>
                </a:lnTo>
                <a:lnTo>
                  <a:pt x="4226" y="621"/>
                </a:lnTo>
                <a:lnTo>
                  <a:pt x="4230" y="626"/>
                </a:lnTo>
                <a:lnTo>
                  <a:pt x="4232" y="631"/>
                </a:lnTo>
                <a:lnTo>
                  <a:pt x="4233" y="636"/>
                </a:lnTo>
                <a:lnTo>
                  <a:pt x="4233" y="639"/>
                </a:lnTo>
                <a:lnTo>
                  <a:pt x="4233" y="641"/>
                </a:lnTo>
                <a:lnTo>
                  <a:pt x="4233" y="642"/>
                </a:lnTo>
                <a:lnTo>
                  <a:pt x="4234" y="645"/>
                </a:lnTo>
                <a:lnTo>
                  <a:pt x="4234" y="646"/>
                </a:lnTo>
                <a:lnTo>
                  <a:pt x="4234" y="647"/>
                </a:lnTo>
                <a:lnTo>
                  <a:pt x="4234" y="649"/>
                </a:lnTo>
                <a:lnTo>
                  <a:pt x="4234" y="651"/>
                </a:lnTo>
                <a:lnTo>
                  <a:pt x="4234" y="652"/>
                </a:lnTo>
                <a:lnTo>
                  <a:pt x="4234" y="656"/>
                </a:lnTo>
                <a:close/>
                <a:moveTo>
                  <a:pt x="4119" y="635"/>
                </a:moveTo>
                <a:lnTo>
                  <a:pt x="4125" y="635"/>
                </a:lnTo>
                <a:lnTo>
                  <a:pt x="4124" y="635"/>
                </a:lnTo>
                <a:lnTo>
                  <a:pt x="4124" y="636"/>
                </a:lnTo>
                <a:lnTo>
                  <a:pt x="4123" y="636"/>
                </a:lnTo>
                <a:lnTo>
                  <a:pt x="4121" y="636"/>
                </a:lnTo>
                <a:lnTo>
                  <a:pt x="4119" y="635"/>
                </a:lnTo>
                <a:close/>
                <a:moveTo>
                  <a:pt x="4119" y="639"/>
                </a:moveTo>
                <a:lnTo>
                  <a:pt x="4121" y="636"/>
                </a:lnTo>
                <a:lnTo>
                  <a:pt x="4121" y="637"/>
                </a:lnTo>
                <a:lnTo>
                  <a:pt x="4121" y="639"/>
                </a:lnTo>
                <a:lnTo>
                  <a:pt x="4120" y="639"/>
                </a:lnTo>
                <a:lnTo>
                  <a:pt x="4119" y="639"/>
                </a:lnTo>
                <a:lnTo>
                  <a:pt x="4120" y="639"/>
                </a:lnTo>
                <a:lnTo>
                  <a:pt x="4120" y="640"/>
                </a:lnTo>
                <a:lnTo>
                  <a:pt x="4119" y="641"/>
                </a:lnTo>
                <a:lnTo>
                  <a:pt x="4118" y="642"/>
                </a:lnTo>
                <a:lnTo>
                  <a:pt x="4116" y="641"/>
                </a:lnTo>
                <a:lnTo>
                  <a:pt x="4115" y="641"/>
                </a:lnTo>
                <a:lnTo>
                  <a:pt x="4115" y="639"/>
                </a:lnTo>
                <a:lnTo>
                  <a:pt x="4116" y="639"/>
                </a:lnTo>
                <a:lnTo>
                  <a:pt x="4118" y="639"/>
                </a:lnTo>
                <a:lnTo>
                  <a:pt x="4119" y="639"/>
                </a:lnTo>
                <a:close/>
                <a:moveTo>
                  <a:pt x="4110" y="649"/>
                </a:moveTo>
                <a:lnTo>
                  <a:pt x="4113" y="649"/>
                </a:lnTo>
                <a:lnTo>
                  <a:pt x="4111" y="651"/>
                </a:lnTo>
                <a:lnTo>
                  <a:pt x="4110" y="653"/>
                </a:lnTo>
                <a:lnTo>
                  <a:pt x="4110" y="655"/>
                </a:lnTo>
                <a:lnTo>
                  <a:pt x="4109" y="656"/>
                </a:lnTo>
                <a:lnTo>
                  <a:pt x="4108" y="657"/>
                </a:lnTo>
                <a:lnTo>
                  <a:pt x="4108" y="658"/>
                </a:lnTo>
                <a:lnTo>
                  <a:pt x="4108" y="660"/>
                </a:lnTo>
                <a:lnTo>
                  <a:pt x="4107" y="661"/>
                </a:lnTo>
                <a:lnTo>
                  <a:pt x="4107" y="657"/>
                </a:lnTo>
                <a:lnTo>
                  <a:pt x="4105" y="655"/>
                </a:lnTo>
                <a:lnTo>
                  <a:pt x="4107" y="652"/>
                </a:lnTo>
                <a:lnTo>
                  <a:pt x="4107" y="651"/>
                </a:lnTo>
                <a:lnTo>
                  <a:pt x="4108" y="650"/>
                </a:lnTo>
                <a:lnTo>
                  <a:pt x="4109" y="650"/>
                </a:lnTo>
                <a:lnTo>
                  <a:pt x="4110" y="649"/>
                </a:lnTo>
                <a:close/>
                <a:moveTo>
                  <a:pt x="4302" y="447"/>
                </a:moveTo>
                <a:lnTo>
                  <a:pt x="4303" y="448"/>
                </a:lnTo>
                <a:lnTo>
                  <a:pt x="4306" y="451"/>
                </a:lnTo>
                <a:lnTo>
                  <a:pt x="4305" y="451"/>
                </a:lnTo>
                <a:lnTo>
                  <a:pt x="4303" y="450"/>
                </a:lnTo>
                <a:lnTo>
                  <a:pt x="4301" y="450"/>
                </a:lnTo>
                <a:lnTo>
                  <a:pt x="4301" y="448"/>
                </a:lnTo>
                <a:lnTo>
                  <a:pt x="4300" y="448"/>
                </a:lnTo>
                <a:lnTo>
                  <a:pt x="4297" y="448"/>
                </a:lnTo>
                <a:lnTo>
                  <a:pt x="4297" y="446"/>
                </a:lnTo>
                <a:lnTo>
                  <a:pt x="4300" y="446"/>
                </a:lnTo>
                <a:lnTo>
                  <a:pt x="4301" y="447"/>
                </a:lnTo>
                <a:lnTo>
                  <a:pt x="4302" y="447"/>
                </a:lnTo>
                <a:close/>
                <a:moveTo>
                  <a:pt x="4324" y="445"/>
                </a:moveTo>
                <a:lnTo>
                  <a:pt x="4324" y="443"/>
                </a:lnTo>
                <a:lnTo>
                  <a:pt x="4314" y="445"/>
                </a:lnTo>
                <a:lnTo>
                  <a:pt x="4316" y="445"/>
                </a:lnTo>
                <a:lnTo>
                  <a:pt x="4317" y="443"/>
                </a:lnTo>
                <a:lnTo>
                  <a:pt x="4318" y="443"/>
                </a:lnTo>
                <a:lnTo>
                  <a:pt x="4314" y="438"/>
                </a:lnTo>
                <a:lnTo>
                  <a:pt x="4314" y="440"/>
                </a:lnTo>
                <a:lnTo>
                  <a:pt x="4316" y="440"/>
                </a:lnTo>
                <a:lnTo>
                  <a:pt x="4317" y="438"/>
                </a:lnTo>
                <a:lnTo>
                  <a:pt x="4318" y="437"/>
                </a:lnTo>
                <a:lnTo>
                  <a:pt x="4328" y="441"/>
                </a:lnTo>
                <a:lnTo>
                  <a:pt x="4324" y="445"/>
                </a:lnTo>
                <a:close/>
                <a:moveTo>
                  <a:pt x="4332" y="435"/>
                </a:moveTo>
                <a:lnTo>
                  <a:pt x="4333" y="436"/>
                </a:lnTo>
                <a:lnTo>
                  <a:pt x="4334" y="437"/>
                </a:lnTo>
                <a:lnTo>
                  <a:pt x="4333" y="437"/>
                </a:lnTo>
                <a:lnTo>
                  <a:pt x="4330" y="443"/>
                </a:lnTo>
                <a:lnTo>
                  <a:pt x="4330" y="435"/>
                </a:lnTo>
                <a:lnTo>
                  <a:pt x="4332" y="435"/>
                </a:lnTo>
                <a:close/>
                <a:moveTo>
                  <a:pt x="4262" y="316"/>
                </a:moveTo>
                <a:lnTo>
                  <a:pt x="4262" y="316"/>
                </a:lnTo>
                <a:lnTo>
                  <a:pt x="4262" y="317"/>
                </a:lnTo>
                <a:lnTo>
                  <a:pt x="4263" y="318"/>
                </a:lnTo>
                <a:lnTo>
                  <a:pt x="4260" y="316"/>
                </a:lnTo>
                <a:lnTo>
                  <a:pt x="4263" y="312"/>
                </a:lnTo>
                <a:lnTo>
                  <a:pt x="4266" y="314"/>
                </a:lnTo>
                <a:lnTo>
                  <a:pt x="4265" y="314"/>
                </a:lnTo>
                <a:lnTo>
                  <a:pt x="4264" y="314"/>
                </a:lnTo>
                <a:lnTo>
                  <a:pt x="4263" y="314"/>
                </a:lnTo>
                <a:lnTo>
                  <a:pt x="4262" y="316"/>
                </a:lnTo>
                <a:close/>
                <a:moveTo>
                  <a:pt x="4070" y="610"/>
                </a:moveTo>
                <a:lnTo>
                  <a:pt x="4070" y="610"/>
                </a:lnTo>
                <a:lnTo>
                  <a:pt x="4068" y="610"/>
                </a:lnTo>
                <a:lnTo>
                  <a:pt x="4070" y="609"/>
                </a:lnTo>
                <a:lnTo>
                  <a:pt x="4071" y="609"/>
                </a:lnTo>
                <a:lnTo>
                  <a:pt x="4072" y="609"/>
                </a:lnTo>
                <a:lnTo>
                  <a:pt x="4071" y="609"/>
                </a:lnTo>
                <a:lnTo>
                  <a:pt x="4070" y="610"/>
                </a:lnTo>
                <a:close/>
                <a:moveTo>
                  <a:pt x="3310" y="749"/>
                </a:moveTo>
                <a:lnTo>
                  <a:pt x="3328" y="763"/>
                </a:lnTo>
                <a:lnTo>
                  <a:pt x="3340" y="769"/>
                </a:lnTo>
                <a:lnTo>
                  <a:pt x="3343" y="770"/>
                </a:lnTo>
                <a:lnTo>
                  <a:pt x="3345" y="770"/>
                </a:lnTo>
                <a:lnTo>
                  <a:pt x="3346" y="770"/>
                </a:lnTo>
                <a:lnTo>
                  <a:pt x="3349" y="771"/>
                </a:lnTo>
                <a:lnTo>
                  <a:pt x="3348" y="771"/>
                </a:lnTo>
                <a:lnTo>
                  <a:pt x="3349" y="771"/>
                </a:lnTo>
                <a:lnTo>
                  <a:pt x="3351" y="773"/>
                </a:lnTo>
                <a:lnTo>
                  <a:pt x="3371" y="773"/>
                </a:lnTo>
                <a:lnTo>
                  <a:pt x="3374" y="773"/>
                </a:lnTo>
                <a:lnTo>
                  <a:pt x="3375" y="773"/>
                </a:lnTo>
                <a:lnTo>
                  <a:pt x="3377" y="771"/>
                </a:lnTo>
                <a:lnTo>
                  <a:pt x="3380" y="771"/>
                </a:lnTo>
                <a:lnTo>
                  <a:pt x="3388" y="759"/>
                </a:lnTo>
                <a:lnTo>
                  <a:pt x="3390" y="750"/>
                </a:lnTo>
                <a:lnTo>
                  <a:pt x="3390" y="746"/>
                </a:lnTo>
                <a:lnTo>
                  <a:pt x="3388" y="735"/>
                </a:lnTo>
                <a:lnTo>
                  <a:pt x="3387" y="733"/>
                </a:lnTo>
                <a:lnTo>
                  <a:pt x="3387" y="731"/>
                </a:lnTo>
                <a:lnTo>
                  <a:pt x="3386" y="730"/>
                </a:lnTo>
                <a:lnTo>
                  <a:pt x="3383" y="727"/>
                </a:lnTo>
                <a:lnTo>
                  <a:pt x="3376" y="717"/>
                </a:lnTo>
                <a:lnTo>
                  <a:pt x="3376" y="715"/>
                </a:lnTo>
                <a:lnTo>
                  <a:pt x="3356" y="698"/>
                </a:lnTo>
                <a:lnTo>
                  <a:pt x="3355" y="696"/>
                </a:lnTo>
                <a:lnTo>
                  <a:pt x="3355" y="695"/>
                </a:lnTo>
                <a:lnTo>
                  <a:pt x="3327" y="679"/>
                </a:lnTo>
                <a:lnTo>
                  <a:pt x="3327" y="672"/>
                </a:lnTo>
                <a:lnTo>
                  <a:pt x="3327" y="671"/>
                </a:lnTo>
                <a:lnTo>
                  <a:pt x="3328" y="668"/>
                </a:lnTo>
                <a:lnTo>
                  <a:pt x="3329" y="667"/>
                </a:lnTo>
                <a:lnTo>
                  <a:pt x="3331" y="663"/>
                </a:lnTo>
                <a:lnTo>
                  <a:pt x="3333" y="653"/>
                </a:lnTo>
                <a:lnTo>
                  <a:pt x="3333" y="626"/>
                </a:lnTo>
                <a:lnTo>
                  <a:pt x="3334" y="619"/>
                </a:lnTo>
                <a:lnTo>
                  <a:pt x="3333" y="569"/>
                </a:lnTo>
                <a:lnTo>
                  <a:pt x="3334" y="543"/>
                </a:lnTo>
                <a:lnTo>
                  <a:pt x="3334" y="542"/>
                </a:lnTo>
                <a:lnTo>
                  <a:pt x="3334" y="540"/>
                </a:lnTo>
                <a:lnTo>
                  <a:pt x="3335" y="540"/>
                </a:lnTo>
                <a:lnTo>
                  <a:pt x="3335" y="539"/>
                </a:lnTo>
                <a:lnTo>
                  <a:pt x="3335" y="538"/>
                </a:lnTo>
                <a:lnTo>
                  <a:pt x="3337" y="537"/>
                </a:lnTo>
                <a:lnTo>
                  <a:pt x="3337" y="534"/>
                </a:lnTo>
                <a:lnTo>
                  <a:pt x="3337" y="533"/>
                </a:lnTo>
                <a:lnTo>
                  <a:pt x="3335" y="533"/>
                </a:lnTo>
                <a:lnTo>
                  <a:pt x="3334" y="533"/>
                </a:lnTo>
                <a:lnTo>
                  <a:pt x="3335" y="533"/>
                </a:lnTo>
                <a:lnTo>
                  <a:pt x="3335" y="532"/>
                </a:lnTo>
                <a:lnTo>
                  <a:pt x="3337" y="532"/>
                </a:lnTo>
                <a:lnTo>
                  <a:pt x="3339" y="531"/>
                </a:lnTo>
                <a:lnTo>
                  <a:pt x="3339" y="523"/>
                </a:lnTo>
                <a:lnTo>
                  <a:pt x="3340" y="523"/>
                </a:lnTo>
                <a:lnTo>
                  <a:pt x="3340" y="521"/>
                </a:lnTo>
                <a:lnTo>
                  <a:pt x="3340" y="520"/>
                </a:lnTo>
                <a:lnTo>
                  <a:pt x="3340" y="516"/>
                </a:lnTo>
                <a:lnTo>
                  <a:pt x="3340" y="513"/>
                </a:lnTo>
                <a:lnTo>
                  <a:pt x="3340" y="511"/>
                </a:lnTo>
                <a:lnTo>
                  <a:pt x="3342" y="508"/>
                </a:lnTo>
                <a:lnTo>
                  <a:pt x="3342" y="507"/>
                </a:lnTo>
                <a:lnTo>
                  <a:pt x="3342" y="506"/>
                </a:lnTo>
                <a:lnTo>
                  <a:pt x="3343" y="505"/>
                </a:lnTo>
                <a:lnTo>
                  <a:pt x="3343" y="502"/>
                </a:lnTo>
                <a:lnTo>
                  <a:pt x="3343" y="500"/>
                </a:lnTo>
                <a:lnTo>
                  <a:pt x="3344" y="499"/>
                </a:lnTo>
                <a:lnTo>
                  <a:pt x="3345" y="497"/>
                </a:lnTo>
                <a:lnTo>
                  <a:pt x="3345" y="496"/>
                </a:lnTo>
                <a:lnTo>
                  <a:pt x="3346" y="491"/>
                </a:lnTo>
                <a:lnTo>
                  <a:pt x="3349" y="490"/>
                </a:lnTo>
                <a:lnTo>
                  <a:pt x="3350" y="488"/>
                </a:lnTo>
                <a:lnTo>
                  <a:pt x="3351" y="485"/>
                </a:lnTo>
                <a:lnTo>
                  <a:pt x="3353" y="484"/>
                </a:lnTo>
                <a:lnTo>
                  <a:pt x="3359" y="474"/>
                </a:lnTo>
                <a:lnTo>
                  <a:pt x="3361" y="472"/>
                </a:lnTo>
                <a:lnTo>
                  <a:pt x="3361" y="469"/>
                </a:lnTo>
                <a:lnTo>
                  <a:pt x="3361" y="467"/>
                </a:lnTo>
                <a:lnTo>
                  <a:pt x="3362" y="464"/>
                </a:lnTo>
                <a:lnTo>
                  <a:pt x="3364" y="463"/>
                </a:lnTo>
                <a:lnTo>
                  <a:pt x="3364" y="459"/>
                </a:lnTo>
                <a:lnTo>
                  <a:pt x="3365" y="456"/>
                </a:lnTo>
                <a:lnTo>
                  <a:pt x="3365" y="454"/>
                </a:lnTo>
                <a:lnTo>
                  <a:pt x="3365" y="452"/>
                </a:lnTo>
                <a:lnTo>
                  <a:pt x="3365" y="448"/>
                </a:lnTo>
                <a:lnTo>
                  <a:pt x="3365" y="446"/>
                </a:lnTo>
                <a:lnTo>
                  <a:pt x="3365" y="442"/>
                </a:lnTo>
                <a:lnTo>
                  <a:pt x="3365" y="441"/>
                </a:lnTo>
                <a:lnTo>
                  <a:pt x="3365" y="440"/>
                </a:lnTo>
                <a:lnTo>
                  <a:pt x="3364" y="437"/>
                </a:lnTo>
                <a:lnTo>
                  <a:pt x="3364" y="436"/>
                </a:lnTo>
                <a:lnTo>
                  <a:pt x="3364" y="435"/>
                </a:lnTo>
                <a:lnTo>
                  <a:pt x="3361" y="432"/>
                </a:lnTo>
                <a:lnTo>
                  <a:pt x="3361" y="414"/>
                </a:lnTo>
                <a:lnTo>
                  <a:pt x="3360" y="413"/>
                </a:lnTo>
                <a:lnTo>
                  <a:pt x="3359" y="413"/>
                </a:lnTo>
                <a:lnTo>
                  <a:pt x="3356" y="413"/>
                </a:lnTo>
                <a:lnTo>
                  <a:pt x="3355" y="408"/>
                </a:lnTo>
                <a:lnTo>
                  <a:pt x="3354" y="405"/>
                </a:lnTo>
                <a:lnTo>
                  <a:pt x="3354" y="404"/>
                </a:lnTo>
                <a:lnTo>
                  <a:pt x="3353" y="403"/>
                </a:lnTo>
                <a:lnTo>
                  <a:pt x="3353" y="402"/>
                </a:lnTo>
                <a:lnTo>
                  <a:pt x="3351" y="400"/>
                </a:lnTo>
                <a:lnTo>
                  <a:pt x="3337" y="387"/>
                </a:lnTo>
                <a:lnTo>
                  <a:pt x="3321" y="378"/>
                </a:lnTo>
                <a:lnTo>
                  <a:pt x="3321" y="377"/>
                </a:lnTo>
                <a:lnTo>
                  <a:pt x="3319" y="377"/>
                </a:lnTo>
                <a:lnTo>
                  <a:pt x="3318" y="376"/>
                </a:lnTo>
                <a:lnTo>
                  <a:pt x="3303" y="376"/>
                </a:lnTo>
                <a:lnTo>
                  <a:pt x="3299" y="377"/>
                </a:lnTo>
                <a:lnTo>
                  <a:pt x="3294" y="380"/>
                </a:lnTo>
                <a:lnTo>
                  <a:pt x="3290" y="382"/>
                </a:lnTo>
                <a:lnTo>
                  <a:pt x="3285" y="384"/>
                </a:lnTo>
                <a:lnTo>
                  <a:pt x="3284" y="387"/>
                </a:lnTo>
                <a:lnTo>
                  <a:pt x="3281" y="387"/>
                </a:lnTo>
                <a:lnTo>
                  <a:pt x="3280" y="387"/>
                </a:lnTo>
                <a:lnTo>
                  <a:pt x="3279" y="388"/>
                </a:lnTo>
                <a:lnTo>
                  <a:pt x="3278" y="389"/>
                </a:lnTo>
                <a:lnTo>
                  <a:pt x="3278" y="391"/>
                </a:lnTo>
                <a:lnTo>
                  <a:pt x="3273" y="393"/>
                </a:lnTo>
                <a:lnTo>
                  <a:pt x="3271" y="394"/>
                </a:lnTo>
                <a:lnTo>
                  <a:pt x="3270" y="394"/>
                </a:lnTo>
                <a:lnTo>
                  <a:pt x="3269" y="395"/>
                </a:lnTo>
                <a:lnTo>
                  <a:pt x="3268" y="395"/>
                </a:lnTo>
                <a:lnTo>
                  <a:pt x="3267" y="397"/>
                </a:lnTo>
                <a:lnTo>
                  <a:pt x="3265" y="398"/>
                </a:lnTo>
                <a:lnTo>
                  <a:pt x="3264" y="398"/>
                </a:lnTo>
                <a:lnTo>
                  <a:pt x="3263" y="399"/>
                </a:lnTo>
                <a:lnTo>
                  <a:pt x="3262" y="399"/>
                </a:lnTo>
                <a:lnTo>
                  <a:pt x="3260" y="400"/>
                </a:lnTo>
                <a:lnTo>
                  <a:pt x="3263" y="400"/>
                </a:lnTo>
                <a:lnTo>
                  <a:pt x="3259" y="403"/>
                </a:lnTo>
                <a:lnTo>
                  <a:pt x="3257" y="404"/>
                </a:lnTo>
                <a:lnTo>
                  <a:pt x="3255" y="405"/>
                </a:lnTo>
                <a:lnTo>
                  <a:pt x="3254" y="407"/>
                </a:lnTo>
                <a:lnTo>
                  <a:pt x="3253" y="407"/>
                </a:lnTo>
                <a:lnTo>
                  <a:pt x="3252" y="408"/>
                </a:lnTo>
                <a:lnTo>
                  <a:pt x="3251" y="409"/>
                </a:lnTo>
                <a:lnTo>
                  <a:pt x="3248" y="413"/>
                </a:lnTo>
                <a:lnTo>
                  <a:pt x="3246" y="413"/>
                </a:lnTo>
                <a:lnTo>
                  <a:pt x="3246" y="414"/>
                </a:lnTo>
                <a:lnTo>
                  <a:pt x="3217" y="448"/>
                </a:lnTo>
                <a:lnTo>
                  <a:pt x="3214" y="452"/>
                </a:lnTo>
                <a:lnTo>
                  <a:pt x="3214" y="454"/>
                </a:lnTo>
                <a:lnTo>
                  <a:pt x="3210" y="458"/>
                </a:lnTo>
                <a:lnTo>
                  <a:pt x="3210" y="459"/>
                </a:lnTo>
                <a:lnTo>
                  <a:pt x="3208" y="458"/>
                </a:lnTo>
                <a:lnTo>
                  <a:pt x="3208" y="459"/>
                </a:lnTo>
                <a:lnTo>
                  <a:pt x="3206" y="459"/>
                </a:lnTo>
                <a:lnTo>
                  <a:pt x="3206" y="461"/>
                </a:lnTo>
                <a:lnTo>
                  <a:pt x="3205" y="462"/>
                </a:lnTo>
                <a:lnTo>
                  <a:pt x="3177" y="494"/>
                </a:lnTo>
                <a:lnTo>
                  <a:pt x="3174" y="481"/>
                </a:lnTo>
                <a:lnTo>
                  <a:pt x="3174" y="474"/>
                </a:lnTo>
                <a:lnTo>
                  <a:pt x="3177" y="472"/>
                </a:lnTo>
                <a:lnTo>
                  <a:pt x="3179" y="454"/>
                </a:lnTo>
                <a:lnTo>
                  <a:pt x="3179" y="452"/>
                </a:lnTo>
                <a:lnTo>
                  <a:pt x="3180" y="451"/>
                </a:lnTo>
                <a:lnTo>
                  <a:pt x="3180" y="450"/>
                </a:lnTo>
                <a:lnTo>
                  <a:pt x="3180" y="448"/>
                </a:lnTo>
                <a:lnTo>
                  <a:pt x="3184" y="436"/>
                </a:lnTo>
                <a:lnTo>
                  <a:pt x="3189" y="436"/>
                </a:lnTo>
                <a:lnTo>
                  <a:pt x="3192" y="432"/>
                </a:lnTo>
                <a:lnTo>
                  <a:pt x="3201" y="426"/>
                </a:lnTo>
                <a:lnTo>
                  <a:pt x="3200" y="426"/>
                </a:lnTo>
                <a:lnTo>
                  <a:pt x="3200" y="425"/>
                </a:lnTo>
                <a:lnTo>
                  <a:pt x="3201" y="425"/>
                </a:lnTo>
                <a:lnTo>
                  <a:pt x="3203" y="424"/>
                </a:lnTo>
                <a:lnTo>
                  <a:pt x="3210" y="416"/>
                </a:lnTo>
                <a:lnTo>
                  <a:pt x="3211" y="416"/>
                </a:lnTo>
                <a:lnTo>
                  <a:pt x="3211" y="414"/>
                </a:lnTo>
                <a:lnTo>
                  <a:pt x="3217" y="410"/>
                </a:lnTo>
                <a:lnTo>
                  <a:pt x="3219" y="410"/>
                </a:lnTo>
                <a:lnTo>
                  <a:pt x="3219" y="409"/>
                </a:lnTo>
                <a:lnTo>
                  <a:pt x="3219" y="408"/>
                </a:lnTo>
                <a:lnTo>
                  <a:pt x="3219" y="407"/>
                </a:lnTo>
                <a:lnTo>
                  <a:pt x="3220" y="407"/>
                </a:lnTo>
                <a:lnTo>
                  <a:pt x="3220" y="405"/>
                </a:lnTo>
                <a:lnTo>
                  <a:pt x="3220" y="404"/>
                </a:lnTo>
                <a:lnTo>
                  <a:pt x="3227" y="397"/>
                </a:lnTo>
                <a:lnTo>
                  <a:pt x="3227" y="395"/>
                </a:lnTo>
                <a:lnTo>
                  <a:pt x="3226" y="394"/>
                </a:lnTo>
                <a:lnTo>
                  <a:pt x="3226" y="393"/>
                </a:lnTo>
                <a:lnTo>
                  <a:pt x="3226" y="391"/>
                </a:lnTo>
                <a:lnTo>
                  <a:pt x="3230" y="394"/>
                </a:lnTo>
                <a:lnTo>
                  <a:pt x="3230" y="393"/>
                </a:lnTo>
                <a:lnTo>
                  <a:pt x="3231" y="393"/>
                </a:lnTo>
                <a:lnTo>
                  <a:pt x="3232" y="392"/>
                </a:lnTo>
                <a:lnTo>
                  <a:pt x="3233" y="391"/>
                </a:lnTo>
                <a:lnTo>
                  <a:pt x="3232" y="388"/>
                </a:lnTo>
                <a:lnTo>
                  <a:pt x="3230" y="388"/>
                </a:lnTo>
                <a:lnTo>
                  <a:pt x="3230" y="389"/>
                </a:lnTo>
                <a:lnTo>
                  <a:pt x="3231" y="389"/>
                </a:lnTo>
                <a:lnTo>
                  <a:pt x="3231" y="391"/>
                </a:lnTo>
                <a:lnTo>
                  <a:pt x="3230" y="391"/>
                </a:lnTo>
                <a:lnTo>
                  <a:pt x="3228" y="391"/>
                </a:lnTo>
                <a:lnTo>
                  <a:pt x="3227" y="391"/>
                </a:lnTo>
                <a:lnTo>
                  <a:pt x="3227" y="389"/>
                </a:lnTo>
                <a:lnTo>
                  <a:pt x="3228" y="389"/>
                </a:lnTo>
                <a:lnTo>
                  <a:pt x="3228" y="388"/>
                </a:lnTo>
                <a:lnTo>
                  <a:pt x="3230" y="388"/>
                </a:lnTo>
                <a:lnTo>
                  <a:pt x="3230" y="384"/>
                </a:lnTo>
                <a:lnTo>
                  <a:pt x="3233" y="382"/>
                </a:lnTo>
                <a:lnTo>
                  <a:pt x="3235" y="381"/>
                </a:lnTo>
                <a:lnTo>
                  <a:pt x="3236" y="380"/>
                </a:lnTo>
                <a:lnTo>
                  <a:pt x="3237" y="377"/>
                </a:lnTo>
                <a:lnTo>
                  <a:pt x="3241" y="376"/>
                </a:lnTo>
                <a:lnTo>
                  <a:pt x="3242" y="371"/>
                </a:lnTo>
                <a:lnTo>
                  <a:pt x="3242" y="373"/>
                </a:lnTo>
                <a:lnTo>
                  <a:pt x="3248" y="367"/>
                </a:lnTo>
                <a:lnTo>
                  <a:pt x="3249" y="365"/>
                </a:lnTo>
                <a:lnTo>
                  <a:pt x="3249" y="364"/>
                </a:lnTo>
                <a:lnTo>
                  <a:pt x="3251" y="364"/>
                </a:lnTo>
                <a:lnTo>
                  <a:pt x="3251" y="362"/>
                </a:lnTo>
                <a:lnTo>
                  <a:pt x="3249" y="362"/>
                </a:lnTo>
                <a:lnTo>
                  <a:pt x="3248" y="362"/>
                </a:lnTo>
                <a:lnTo>
                  <a:pt x="3246" y="367"/>
                </a:lnTo>
                <a:lnTo>
                  <a:pt x="3246" y="366"/>
                </a:lnTo>
                <a:lnTo>
                  <a:pt x="3244" y="365"/>
                </a:lnTo>
                <a:lnTo>
                  <a:pt x="3244" y="364"/>
                </a:lnTo>
                <a:lnTo>
                  <a:pt x="3244" y="362"/>
                </a:lnTo>
                <a:lnTo>
                  <a:pt x="3246" y="361"/>
                </a:lnTo>
                <a:lnTo>
                  <a:pt x="3247" y="361"/>
                </a:lnTo>
                <a:lnTo>
                  <a:pt x="3248" y="361"/>
                </a:lnTo>
                <a:lnTo>
                  <a:pt x="3248" y="360"/>
                </a:lnTo>
                <a:lnTo>
                  <a:pt x="3247" y="359"/>
                </a:lnTo>
                <a:lnTo>
                  <a:pt x="3247" y="357"/>
                </a:lnTo>
                <a:lnTo>
                  <a:pt x="3248" y="356"/>
                </a:lnTo>
                <a:lnTo>
                  <a:pt x="3249" y="356"/>
                </a:lnTo>
                <a:lnTo>
                  <a:pt x="3251" y="355"/>
                </a:lnTo>
                <a:lnTo>
                  <a:pt x="3253" y="355"/>
                </a:lnTo>
                <a:lnTo>
                  <a:pt x="3253" y="352"/>
                </a:lnTo>
                <a:lnTo>
                  <a:pt x="3255" y="351"/>
                </a:lnTo>
                <a:lnTo>
                  <a:pt x="3255" y="350"/>
                </a:lnTo>
                <a:lnTo>
                  <a:pt x="3257" y="349"/>
                </a:lnTo>
                <a:lnTo>
                  <a:pt x="3259" y="348"/>
                </a:lnTo>
                <a:lnTo>
                  <a:pt x="3262" y="345"/>
                </a:lnTo>
                <a:lnTo>
                  <a:pt x="3264" y="343"/>
                </a:lnTo>
                <a:lnTo>
                  <a:pt x="3265" y="341"/>
                </a:lnTo>
                <a:lnTo>
                  <a:pt x="3267" y="339"/>
                </a:lnTo>
                <a:lnTo>
                  <a:pt x="3267" y="337"/>
                </a:lnTo>
                <a:lnTo>
                  <a:pt x="3273" y="337"/>
                </a:lnTo>
                <a:lnTo>
                  <a:pt x="3273" y="335"/>
                </a:lnTo>
                <a:lnTo>
                  <a:pt x="3274" y="334"/>
                </a:lnTo>
                <a:lnTo>
                  <a:pt x="3275" y="334"/>
                </a:lnTo>
                <a:lnTo>
                  <a:pt x="3276" y="334"/>
                </a:lnTo>
                <a:lnTo>
                  <a:pt x="3275" y="334"/>
                </a:lnTo>
                <a:lnTo>
                  <a:pt x="3275" y="335"/>
                </a:lnTo>
                <a:lnTo>
                  <a:pt x="3275" y="337"/>
                </a:lnTo>
                <a:lnTo>
                  <a:pt x="3274" y="337"/>
                </a:lnTo>
                <a:lnTo>
                  <a:pt x="3273" y="337"/>
                </a:lnTo>
                <a:lnTo>
                  <a:pt x="3273" y="339"/>
                </a:lnTo>
                <a:lnTo>
                  <a:pt x="3271" y="339"/>
                </a:lnTo>
                <a:lnTo>
                  <a:pt x="3271" y="341"/>
                </a:lnTo>
                <a:lnTo>
                  <a:pt x="3275" y="341"/>
                </a:lnTo>
                <a:lnTo>
                  <a:pt x="3276" y="338"/>
                </a:lnTo>
                <a:lnTo>
                  <a:pt x="3278" y="337"/>
                </a:lnTo>
                <a:lnTo>
                  <a:pt x="3279" y="335"/>
                </a:lnTo>
                <a:lnTo>
                  <a:pt x="3279" y="334"/>
                </a:lnTo>
                <a:lnTo>
                  <a:pt x="3281" y="333"/>
                </a:lnTo>
                <a:lnTo>
                  <a:pt x="3289" y="327"/>
                </a:lnTo>
                <a:lnTo>
                  <a:pt x="3294" y="323"/>
                </a:lnTo>
                <a:lnTo>
                  <a:pt x="3295" y="322"/>
                </a:lnTo>
                <a:lnTo>
                  <a:pt x="3296" y="321"/>
                </a:lnTo>
                <a:lnTo>
                  <a:pt x="3297" y="319"/>
                </a:lnTo>
                <a:lnTo>
                  <a:pt x="3299" y="318"/>
                </a:lnTo>
                <a:lnTo>
                  <a:pt x="3301" y="317"/>
                </a:lnTo>
                <a:lnTo>
                  <a:pt x="3302" y="316"/>
                </a:lnTo>
                <a:lnTo>
                  <a:pt x="3303" y="316"/>
                </a:lnTo>
                <a:lnTo>
                  <a:pt x="3297" y="323"/>
                </a:lnTo>
                <a:lnTo>
                  <a:pt x="3296" y="325"/>
                </a:lnTo>
                <a:lnTo>
                  <a:pt x="3300" y="327"/>
                </a:lnTo>
                <a:lnTo>
                  <a:pt x="3300" y="325"/>
                </a:lnTo>
                <a:lnTo>
                  <a:pt x="3301" y="324"/>
                </a:lnTo>
                <a:lnTo>
                  <a:pt x="3302" y="323"/>
                </a:lnTo>
                <a:lnTo>
                  <a:pt x="3321" y="309"/>
                </a:lnTo>
                <a:lnTo>
                  <a:pt x="3321" y="308"/>
                </a:lnTo>
                <a:lnTo>
                  <a:pt x="3322" y="307"/>
                </a:lnTo>
                <a:lnTo>
                  <a:pt x="3322" y="306"/>
                </a:lnTo>
                <a:lnTo>
                  <a:pt x="3323" y="305"/>
                </a:lnTo>
                <a:lnTo>
                  <a:pt x="3324" y="302"/>
                </a:lnTo>
                <a:lnTo>
                  <a:pt x="3324" y="301"/>
                </a:lnTo>
                <a:lnTo>
                  <a:pt x="3324" y="300"/>
                </a:lnTo>
                <a:lnTo>
                  <a:pt x="3328" y="296"/>
                </a:lnTo>
                <a:lnTo>
                  <a:pt x="3327" y="295"/>
                </a:lnTo>
                <a:lnTo>
                  <a:pt x="3327" y="293"/>
                </a:lnTo>
                <a:lnTo>
                  <a:pt x="3326" y="293"/>
                </a:lnTo>
                <a:lnTo>
                  <a:pt x="3324" y="293"/>
                </a:lnTo>
                <a:lnTo>
                  <a:pt x="3324" y="297"/>
                </a:lnTo>
                <a:lnTo>
                  <a:pt x="3321" y="297"/>
                </a:lnTo>
                <a:lnTo>
                  <a:pt x="3321" y="295"/>
                </a:lnTo>
                <a:lnTo>
                  <a:pt x="3322" y="292"/>
                </a:lnTo>
                <a:lnTo>
                  <a:pt x="3322" y="291"/>
                </a:lnTo>
                <a:lnTo>
                  <a:pt x="3323" y="289"/>
                </a:lnTo>
                <a:lnTo>
                  <a:pt x="3323" y="286"/>
                </a:lnTo>
                <a:lnTo>
                  <a:pt x="3323" y="285"/>
                </a:lnTo>
                <a:lnTo>
                  <a:pt x="3322" y="281"/>
                </a:lnTo>
                <a:lnTo>
                  <a:pt x="3321" y="278"/>
                </a:lnTo>
                <a:lnTo>
                  <a:pt x="3313" y="271"/>
                </a:lnTo>
                <a:lnTo>
                  <a:pt x="3312" y="270"/>
                </a:lnTo>
                <a:lnTo>
                  <a:pt x="3311" y="269"/>
                </a:lnTo>
                <a:lnTo>
                  <a:pt x="3311" y="268"/>
                </a:lnTo>
                <a:lnTo>
                  <a:pt x="3310" y="266"/>
                </a:lnTo>
                <a:lnTo>
                  <a:pt x="3310" y="264"/>
                </a:lnTo>
                <a:lnTo>
                  <a:pt x="3310" y="258"/>
                </a:lnTo>
                <a:lnTo>
                  <a:pt x="3308" y="258"/>
                </a:lnTo>
                <a:lnTo>
                  <a:pt x="3307" y="258"/>
                </a:lnTo>
                <a:lnTo>
                  <a:pt x="3306" y="257"/>
                </a:lnTo>
                <a:lnTo>
                  <a:pt x="3305" y="257"/>
                </a:lnTo>
                <a:lnTo>
                  <a:pt x="3303" y="255"/>
                </a:lnTo>
                <a:lnTo>
                  <a:pt x="3302" y="255"/>
                </a:lnTo>
                <a:lnTo>
                  <a:pt x="3297" y="258"/>
                </a:lnTo>
                <a:lnTo>
                  <a:pt x="3296" y="259"/>
                </a:lnTo>
                <a:lnTo>
                  <a:pt x="3295" y="260"/>
                </a:lnTo>
                <a:lnTo>
                  <a:pt x="3292" y="262"/>
                </a:lnTo>
                <a:lnTo>
                  <a:pt x="3291" y="263"/>
                </a:lnTo>
                <a:lnTo>
                  <a:pt x="3290" y="263"/>
                </a:lnTo>
                <a:lnTo>
                  <a:pt x="3289" y="264"/>
                </a:lnTo>
                <a:lnTo>
                  <a:pt x="3278" y="262"/>
                </a:lnTo>
                <a:lnTo>
                  <a:pt x="3271" y="262"/>
                </a:lnTo>
                <a:lnTo>
                  <a:pt x="3254" y="270"/>
                </a:lnTo>
                <a:lnTo>
                  <a:pt x="3253" y="271"/>
                </a:lnTo>
                <a:lnTo>
                  <a:pt x="3246" y="274"/>
                </a:lnTo>
                <a:lnTo>
                  <a:pt x="3244" y="275"/>
                </a:lnTo>
                <a:lnTo>
                  <a:pt x="3243" y="276"/>
                </a:lnTo>
                <a:lnTo>
                  <a:pt x="3241" y="278"/>
                </a:lnTo>
                <a:lnTo>
                  <a:pt x="3241" y="280"/>
                </a:lnTo>
                <a:lnTo>
                  <a:pt x="3238" y="280"/>
                </a:lnTo>
                <a:lnTo>
                  <a:pt x="3238" y="281"/>
                </a:lnTo>
                <a:lnTo>
                  <a:pt x="3237" y="281"/>
                </a:lnTo>
                <a:lnTo>
                  <a:pt x="3236" y="281"/>
                </a:lnTo>
                <a:lnTo>
                  <a:pt x="3232" y="284"/>
                </a:lnTo>
                <a:lnTo>
                  <a:pt x="3233" y="284"/>
                </a:lnTo>
                <a:lnTo>
                  <a:pt x="3233" y="285"/>
                </a:lnTo>
                <a:lnTo>
                  <a:pt x="3233" y="286"/>
                </a:lnTo>
                <a:lnTo>
                  <a:pt x="3233" y="287"/>
                </a:lnTo>
                <a:lnTo>
                  <a:pt x="3232" y="286"/>
                </a:lnTo>
                <a:lnTo>
                  <a:pt x="3230" y="286"/>
                </a:lnTo>
                <a:lnTo>
                  <a:pt x="3226" y="290"/>
                </a:lnTo>
                <a:lnTo>
                  <a:pt x="3217" y="300"/>
                </a:lnTo>
                <a:lnTo>
                  <a:pt x="3217" y="296"/>
                </a:lnTo>
                <a:lnTo>
                  <a:pt x="3215" y="297"/>
                </a:lnTo>
                <a:lnTo>
                  <a:pt x="3212" y="300"/>
                </a:lnTo>
                <a:lnTo>
                  <a:pt x="3211" y="302"/>
                </a:lnTo>
                <a:lnTo>
                  <a:pt x="3211" y="306"/>
                </a:lnTo>
                <a:lnTo>
                  <a:pt x="3210" y="303"/>
                </a:lnTo>
                <a:lnTo>
                  <a:pt x="3183" y="335"/>
                </a:lnTo>
                <a:lnTo>
                  <a:pt x="3180" y="338"/>
                </a:lnTo>
                <a:lnTo>
                  <a:pt x="3178" y="340"/>
                </a:lnTo>
                <a:lnTo>
                  <a:pt x="3177" y="343"/>
                </a:lnTo>
                <a:lnTo>
                  <a:pt x="3174" y="345"/>
                </a:lnTo>
                <a:lnTo>
                  <a:pt x="3174" y="346"/>
                </a:lnTo>
                <a:lnTo>
                  <a:pt x="3176" y="346"/>
                </a:lnTo>
                <a:lnTo>
                  <a:pt x="3177" y="348"/>
                </a:lnTo>
                <a:lnTo>
                  <a:pt x="3171" y="354"/>
                </a:lnTo>
                <a:lnTo>
                  <a:pt x="3171" y="356"/>
                </a:lnTo>
                <a:lnTo>
                  <a:pt x="3168" y="356"/>
                </a:lnTo>
                <a:lnTo>
                  <a:pt x="3168" y="359"/>
                </a:lnTo>
                <a:lnTo>
                  <a:pt x="3168" y="361"/>
                </a:lnTo>
                <a:lnTo>
                  <a:pt x="3167" y="362"/>
                </a:lnTo>
                <a:lnTo>
                  <a:pt x="3167" y="365"/>
                </a:lnTo>
                <a:lnTo>
                  <a:pt x="3166" y="366"/>
                </a:lnTo>
                <a:lnTo>
                  <a:pt x="3164" y="367"/>
                </a:lnTo>
                <a:lnTo>
                  <a:pt x="3164" y="368"/>
                </a:lnTo>
                <a:lnTo>
                  <a:pt x="3162" y="373"/>
                </a:lnTo>
                <a:lnTo>
                  <a:pt x="3161" y="375"/>
                </a:lnTo>
                <a:lnTo>
                  <a:pt x="3160" y="375"/>
                </a:lnTo>
                <a:lnTo>
                  <a:pt x="3158" y="375"/>
                </a:lnTo>
                <a:lnTo>
                  <a:pt x="3158" y="378"/>
                </a:lnTo>
                <a:lnTo>
                  <a:pt x="3156" y="382"/>
                </a:lnTo>
                <a:lnTo>
                  <a:pt x="3150" y="403"/>
                </a:lnTo>
                <a:lnTo>
                  <a:pt x="3148" y="407"/>
                </a:lnTo>
                <a:lnTo>
                  <a:pt x="3136" y="419"/>
                </a:lnTo>
                <a:lnTo>
                  <a:pt x="3121" y="436"/>
                </a:lnTo>
                <a:lnTo>
                  <a:pt x="3119" y="440"/>
                </a:lnTo>
                <a:lnTo>
                  <a:pt x="3117" y="441"/>
                </a:lnTo>
                <a:lnTo>
                  <a:pt x="3115" y="443"/>
                </a:lnTo>
                <a:lnTo>
                  <a:pt x="3113" y="443"/>
                </a:lnTo>
                <a:lnTo>
                  <a:pt x="3112" y="443"/>
                </a:lnTo>
                <a:lnTo>
                  <a:pt x="3113" y="445"/>
                </a:lnTo>
                <a:lnTo>
                  <a:pt x="3113" y="446"/>
                </a:lnTo>
                <a:lnTo>
                  <a:pt x="3109" y="446"/>
                </a:lnTo>
                <a:lnTo>
                  <a:pt x="3109" y="430"/>
                </a:lnTo>
                <a:lnTo>
                  <a:pt x="3109" y="427"/>
                </a:lnTo>
                <a:lnTo>
                  <a:pt x="3109" y="425"/>
                </a:lnTo>
                <a:lnTo>
                  <a:pt x="3110" y="419"/>
                </a:lnTo>
                <a:lnTo>
                  <a:pt x="3109" y="416"/>
                </a:lnTo>
                <a:lnTo>
                  <a:pt x="3109" y="414"/>
                </a:lnTo>
                <a:lnTo>
                  <a:pt x="3109" y="413"/>
                </a:lnTo>
                <a:lnTo>
                  <a:pt x="3109" y="410"/>
                </a:lnTo>
                <a:lnTo>
                  <a:pt x="3109" y="400"/>
                </a:lnTo>
                <a:lnTo>
                  <a:pt x="3101" y="378"/>
                </a:lnTo>
                <a:lnTo>
                  <a:pt x="3091" y="361"/>
                </a:lnTo>
                <a:lnTo>
                  <a:pt x="3073" y="341"/>
                </a:lnTo>
                <a:lnTo>
                  <a:pt x="3075" y="341"/>
                </a:lnTo>
                <a:lnTo>
                  <a:pt x="3075" y="340"/>
                </a:lnTo>
                <a:lnTo>
                  <a:pt x="3076" y="340"/>
                </a:lnTo>
                <a:lnTo>
                  <a:pt x="3076" y="339"/>
                </a:lnTo>
                <a:lnTo>
                  <a:pt x="3076" y="338"/>
                </a:lnTo>
                <a:lnTo>
                  <a:pt x="3076" y="337"/>
                </a:lnTo>
                <a:lnTo>
                  <a:pt x="3085" y="337"/>
                </a:lnTo>
                <a:lnTo>
                  <a:pt x="3091" y="335"/>
                </a:lnTo>
                <a:lnTo>
                  <a:pt x="3107" y="327"/>
                </a:lnTo>
                <a:lnTo>
                  <a:pt x="3115" y="325"/>
                </a:lnTo>
                <a:lnTo>
                  <a:pt x="3124" y="322"/>
                </a:lnTo>
                <a:lnTo>
                  <a:pt x="3126" y="321"/>
                </a:lnTo>
                <a:lnTo>
                  <a:pt x="3129" y="319"/>
                </a:lnTo>
                <a:lnTo>
                  <a:pt x="3131" y="318"/>
                </a:lnTo>
                <a:lnTo>
                  <a:pt x="3132" y="317"/>
                </a:lnTo>
                <a:lnTo>
                  <a:pt x="3134" y="316"/>
                </a:lnTo>
                <a:lnTo>
                  <a:pt x="3135" y="314"/>
                </a:lnTo>
                <a:lnTo>
                  <a:pt x="3136" y="313"/>
                </a:lnTo>
                <a:lnTo>
                  <a:pt x="3135" y="313"/>
                </a:lnTo>
                <a:lnTo>
                  <a:pt x="3134" y="313"/>
                </a:lnTo>
                <a:lnTo>
                  <a:pt x="3134" y="312"/>
                </a:lnTo>
                <a:lnTo>
                  <a:pt x="3136" y="312"/>
                </a:lnTo>
                <a:lnTo>
                  <a:pt x="3136" y="313"/>
                </a:lnTo>
                <a:lnTo>
                  <a:pt x="3137" y="313"/>
                </a:lnTo>
                <a:lnTo>
                  <a:pt x="3140" y="312"/>
                </a:lnTo>
                <a:lnTo>
                  <a:pt x="3142" y="311"/>
                </a:lnTo>
                <a:lnTo>
                  <a:pt x="3145" y="311"/>
                </a:lnTo>
                <a:lnTo>
                  <a:pt x="3146" y="309"/>
                </a:lnTo>
                <a:lnTo>
                  <a:pt x="3147" y="308"/>
                </a:lnTo>
                <a:lnTo>
                  <a:pt x="3150" y="308"/>
                </a:lnTo>
                <a:lnTo>
                  <a:pt x="3151" y="307"/>
                </a:lnTo>
                <a:lnTo>
                  <a:pt x="3152" y="307"/>
                </a:lnTo>
                <a:lnTo>
                  <a:pt x="3153" y="303"/>
                </a:lnTo>
                <a:lnTo>
                  <a:pt x="3155" y="302"/>
                </a:lnTo>
                <a:lnTo>
                  <a:pt x="3156" y="301"/>
                </a:lnTo>
                <a:lnTo>
                  <a:pt x="3168" y="296"/>
                </a:lnTo>
                <a:lnTo>
                  <a:pt x="3171" y="295"/>
                </a:lnTo>
                <a:lnTo>
                  <a:pt x="3172" y="293"/>
                </a:lnTo>
                <a:lnTo>
                  <a:pt x="3174" y="293"/>
                </a:lnTo>
                <a:lnTo>
                  <a:pt x="3177" y="293"/>
                </a:lnTo>
                <a:lnTo>
                  <a:pt x="3177" y="291"/>
                </a:lnTo>
                <a:lnTo>
                  <a:pt x="3179" y="289"/>
                </a:lnTo>
                <a:lnTo>
                  <a:pt x="3180" y="287"/>
                </a:lnTo>
                <a:lnTo>
                  <a:pt x="3182" y="287"/>
                </a:lnTo>
                <a:lnTo>
                  <a:pt x="3183" y="286"/>
                </a:lnTo>
                <a:lnTo>
                  <a:pt x="3184" y="286"/>
                </a:lnTo>
                <a:lnTo>
                  <a:pt x="3185" y="286"/>
                </a:lnTo>
                <a:lnTo>
                  <a:pt x="3187" y="286"/>
                </a:lnTo>
                <a:lnTo>
                  <a:pt x="3187" y="285"/>
                </a:lnTo>
                <a:lnTo>
                  <a:pt x="3187" y="284"/>
                </a:lnTo>
                <a:lnTo>
                  <a:pt x="3193" y="280"/>
                </a:lnTo>
                <a:lnTo>
                  <a:pt x="3198" y="280"/>
                </a:lnTo>
                <a:lnTo>
                  <a:pt x="3198" y="278"/>
                </a:lnTo>
                <a:lnTo>
                  <a:pt x="3199" y="276"/>
                </a:lnTo>
                <a:lnTo>
                  <a:pt x="3200" y="276"/>
                </a:lnTo>
                <a:lnTo>
                  <a:pt x="3201" y="276"/>
                </a:lnTo>
                <a:lnTo>
                  <a:pt x="3203" y="278"/>
                </a:lnTo>
                <a:lnTo>
                  <a:pt x="3199" y="278"/>
                </a:lnTo>
                <a:lnTo>
                  <a:pt x="3199" y="279"/>
                </a:lnTo>
                <a:lnTo>
                  <a:pt x="3198" y="279"/>
                </a:lnTo>
                <a:lnTo>
                  <a:pt x="3198" y="280"/>
                </a:lnTo>
                <a:lnTo>
                  <a:pt x="3194" y="281"/>
                </a:lnTo>
                <a:lnTo>
                  <a:pt x="3193" y="281"/>
                </a:lnTo>
                <a:lnTo>
                  <a:pt x="3192" y="282"/>
                </a:lnTo>
                <a:lnTo>
                  <a:pt x="3190" y="285"/>
                </a:lnTo>
                <a:lnTo>
                  <a:pt x="3189" y="286"/>
                </a:lnTo>
                <a:lnTo>
                  <a:pt x="3189" y="287"/>
                </a:lnTo>
                <a:lnTo>
                  <a:pt x="3198" y="284"/>
                </a:lnTo>
                <a:lnTo>
                  <a:pt x="3199" y="286"/>
                </a:lnTo>
                <a:lnTo>
                  <a:pt x="3199" y="284"/>
                </a:lnTo>
                <a:lnTo>
                  <a:pt x="3200" y="281"/>
                </a:lnTo>
                <a:lnTo>
                  <a:pt x="3203" y="280"/>
                </a:lnTo>
                <a:lnTo>
                  <a:pt x="3205" y="278"/>
                </a:lnTo>
                <a:lnTo>
                  <a:pt x="3208" y="278"/>
                </a:lnTo>
                <a:lnTo>
                  <a:pt x="3208" y="275"/>
                </a:lnTo>
                <a:lnTo>
                  <a:pt x="3214" y="275"/>
                </a:lnTo>
                <a:lnTo>
                  <a:pt x="3215" y="275"/>
                </a:lnTo>
                <a:lnTo>
                  <a:pt x="3215" y="274"/>
                </a:lnTo>
                <a:lnTo>
                  <a:pt x="3216" y="273"/>
                </a:lnTo>
                <a:lnTo>
                  <a:pt x="3216" y="271"/>
                </a:lnTo>
                <a:lnTo>
                  <a:pt x="3216" y="273"/>
                </a:lnTo>
                <a:lnTo>
                  <a:pt x="3219" y="273"/>
                </a:lnTo>
                <a:lnTo>
                  <a:pt x="3220" y="271"/>
                </a:lnTo>
                <a:lnTo>
                  <a:pt x="3222" y="270"/>
                </a:lnTo>
                <a:lnTo>
                  <a:pt x="3226" y="264"/>
                </a:lnTo>
                <a:lnTo>
                  <a:pt x="3236" y="255"/>
                </a:lnTo>
                <a:lnTo>
                  <a:pt x="3238" y="255"/>
                </a:lnTo>
                <a:lnTo>
                  <a:pt x="3239" y="255"/>
                </a:lnTo>
                <a:lnTo>
                  <a:pt x="3241" y="254"/>
                </a:lnTo>
                <a:lnTo>
                  <a:pt x="3242" y="253"/>
                </a:lnTo>
                <a:lnTo>
                  <a:pt x="3244" y="252"/>
                </a:lnTo>
                <a:lnTo>
                  <a:pt x="3251" y="246"/>
                </a:lnTo>
                <a:lnTo>
                  <a:pt x="3252" y="246"/>
                </a:lnTo>
                <a:lnTo>
                  <a:pt x="3254" y="244"/>
                </a:lnTo>
                <a:lnTo>
                  <a:pt x="3255" y="244"/>
                </a:lnTo>
                <a:lnTo>
                  <a:pt x="3257" y="244"/>
                </a:lnTo>
                <a:lnTo>
                  <a:pt x="3259" y="239"/>
                </a:lnTo>
                <a:lnTo>
                  <a:pt x="3260" y="239"/>
                </a:lnTo>
                <a:lnTo>
                  <a:pt x="3267" y="236"/>
                </a:lnTo>
                <a:lnTo>
                  <a:pt x="3270" y="235"/>
                </a:lnTo>
                <a:lnTo>
                  <a:pt x="3273" y="233"/>
                </a:lnTo>
                <a:lnTo>
                  <a:pt x="3275" y="231"/>
                </a:lnTo>
                <a:lnTo>
                  <a:pt x="3278" y="230"/>
                </a:lnTo>
                <a:lnTo>
                  <a:pt x="3283" y="227"/>
                </a:lnTo>
                <a:lnTo>
                  <a:pt x="3285" y="226"/>
                </a:lnTo>
                <a:lnTo>
                  <a:pt x="3286" y="226"/>
                </a:lnTo>
                <a:lnTo>
                  <a:pt x="3290" y="225"/>
                </a:lnTo>
                <a:lnTo>
                  <a:pt x="3294" y="223"/>
                </a:lnTo>
                <a:lnTo>
                  <a:pt x="3295" y="222"/>
                </a:lnTo>
                <a:lnTo>
                  <a:pt x="3296" y="222"/>
                </a:lnTo>
                <a:lnTo>
                  <a:pt x="3294" y="220"/>
                </a:lnTo>
                <a:lnTo>
                  <a:pt x="3303" y="212"/>
                </a:lnTo>
                <a:lnTo>
                  <a:pt x="3305" y="211"/>
                </a:lnTo>
                <a:lnTo>
                  <a:pt x="3306" y="210"/>
                </a:lnTo>
                <a:lnTo>
                  <a:pt x="3306" y="209"/>
                </a:lnTo>
                <a:lnTo>
                  <a:pt x="3307" y="207"/>
                </a:lnTo>
                <a:lnTo>
                  <a:pt x="3308" y="207"/>
                </a:lnTo>
                <a:lnTo>
                  <a:pt x="3308" y="206"/>
                </a:lnTo>
                <a:lnTo>
                  <a:pt x="3310" y="206"/>
                </a:lnTo>
                <a:lnTo>
                  <a:pt x="3311" y="205"/>
                </a:lnTo>
                <a:lnTo>
                  <a:pt x="3311" y="203"/>
                </a:lnTo>
                <a:lnTo>
                  <a:pt x="3312" y="201"/>
                </a:lnTo>
                <a:lnTo>
                  <a:pt x="3312" y="199"/>
                </a:lnTo>
                <a:lnTo>
                  <a:pt x="3312" y="198"/>
                </a:lnTo>
                <a:lnTo>
                  <a:pt x="3311" y="196"/>
                </a:lnTo>
                <a:lnTo>
                  <a:pt x="3311" y="195"/>
                </a:lnTo>
                <a:lnTo>
                  <a:pt x="3310" y="194"/>
                </a:lnTo>
                <a:lnTo>
                  <a:pt x="3308" y="183"/>
                </a:lnTo>
                <a:lnTo>
                  <a:pt x="3306" y="180"/>
                </a:lnTo>
                <a:lnTo>
                  <a:pt x="3306" y="179"/>
                </a:lnTo>
                <a:lnTo>
                  <a:pt x="3306" y="178"/>
                </a:lnTo>
                <a:lnTo>
                  <a:pt x="3306" y="177"/>
                </a:lnTo>
                <a:lnTo>
                  <a:pt x="3305" y="176"/>
                </a:lnTo>
                <a:lnTo>
                  <a:pt x="3303" y="177"/>
                </a:lnTo>
                <a:lnTo>
                  <a:pt x="3294" y="158"/>
                </a:lnTo>
                <a:lnTo>
                  <a:pt x="3292" y="157"/>
                </a:lnTo>
                <a:lnTo>
                  <a:pt x="3291" y="155"/>
                </a:lnTo>
                <a:lnTo>
                  <a:pt x="3290" y="153"/>
                </a:lnTo>
                <a:lnTo>
                  <a:pt x="3289" y="152"/>
                </a:lnTo>
                <a:lnTo>
                  <a:pt x="3279" y="147"/>
                </a:lnTo>
                <a:lnTo>
                  <a:pt x="3276" y="145"/>
                </a:lnTo>
                <a:lnTo>
                  <a:pt x="3274" y="144"/>
                </a:lnTo>
                <a:lnTo>
                  <a:pt x="3271" y="142"/>
                </a:lnTo>
                <a:lnTo>
                  <a:pt x="3270" y="141"/>
                </a:lnTo>
                <a:lnTo>
                  <a:pt x="3268" y="140"/>
                </a:lnTo>
                <a:lnTo>
                  <a:pt x="3265" y="140"/>
                </a:lnTo>
                <a:lnTo>
                  <a:pt x="3264" y="139"/>
                </a:lnTo>
                <a:lnTo>
                  <a:pt x="3263" y="139"/>
                </a:lnTo>
                <a:lnTo>
                  <a:pt x="3263" y="137"/>
                </a:lnTo>
                <a:lnTo>
                  <a:pt x="3233" y="137"/>
                </a:lnTo>
                <a:lnTo>
                  <a:pt x="3227" y="144"/>
                </a:lnTo>
                <a:lnTo>
                  <a:pt x="3226" y="147"/>
                </a:lnTo>
                <a:lnTo>
                  <a:pt x="3225" y="151"/>
                </a:lnTo>
                <a:lnTo>
                  <a:pt x="3225" y="155"/>
                </a:lnTo>
                <a:lnTo>
                  <a:pt x="3225" y="158"/>
                </a:lnTo>
                <a:lnTo>
                  <a:pt x="3224" y="161"/>
                </a:lnTo>
                <a:lnTo>
                  <a:pt x="3225" y="164"/>
                </a:lnTo>
                <a:lnTo>
                  <a:pt x="3225" y="167"/>
                </a:lnTo>
                <a:lnTo>
                  <a:pt x="3226" y="168"/>
                </a:lnTo>
                <a:lnTo>
                  <a:pt x="3230" y="174"/>
                </a:lnTo>
                <a:lnTo>
                  <a:pt x="3230" y="179"/>
                </a:lnTo>
                <a:lnTo>
                  <a:pt x="3227" y="179"/>
                </a:lnTo>
                <a:lnTo>
                  <a:pt x="3203" y="215"/>
                </a:lnTo>
                <a:lnTo>
                  <a:pt x="3203" y="214"/>
                </a:lnTo>
                <a:lnTo>
                  <a:pt x="3201" y="215"/>
                </a:lnTo>
                <a:lnTo>
                  <a:pt x="3201" y="216"/>
                </a:lnTo>
                <a:lnTo>
                  <a:pt x="3199" y="216"/>
                </a:lnTo>
                <a:lnTo>
                  <a:pt x="3199" y="217"/>
                </a:lnTo>
                <a:lnTo>
                  <a:pt x="3199" y="219"/>
                </a:lnTo>
                <a:lnTo>
                  <a:pt x="3198" y="219"/>
                </a:lnTo>
                <a:lnTo>
                  <a:pt x="3198" y="220"/>
                </a:lnTo>
                <a:lnTo>
                  <a:pt x="3195" y="221"/>
                </a:lnTo>
                <a:lnTo>
                  <a:pt x="3194" y="222"/>
                </a:lnTo>
                <a:lnTo>
                  <a:pt x="3192" y="225"/>
                </a:lnTo>
                <a:lnTo>
                  <a:pt x="3192" y="226"/>
                </a:lnTo>
                <a:lnTo>
                  <a:pt x="3189" y="228"/>
                </a:lnTo>
                <a:lnTo>
                  <a:pt x="3187" y="228"/>
                </a:lnTo>
                <a:lnTo>
                  <a:pt x="3184" y="230"/>
                </a:lnTo>
                <a:lnTo>
                  <a:pt x="3183" y="230"/>
                </a:lnTo>
                <a:lnTo>
                  <a:pt x="3183" y="231"/>
                </a:lnTo>
                <a:lnTo>
                  <a:pt x="3183" y="232"/>
                </a:lnTo>
                <a:lnTo>
                  <a:pt x="3183" y="233"/>
                </a:lnTo>
                <a:lnTo>
                  <a:pt x="3183" y="235"/>
                </a:lnTo>
                <a:lnTo>
                  <a:pt x="3167" y="248"/>
                </a:lnTo>
                <a:lnTo>
                  <a:pt x="3164" y="248"/>
                </a:lnTo>
                <a:lnTo>
                  <a:pt x="3156" y="254"/>
                </a:lnTo>
                <a:lnTo>
                  <a:pt x="3156" y="255"/>
                </a:lnTo>
                <a:lnTo>
                  <a:pt x="3155" y="257"/>
                </a:lnTo>
                <a:lnTo>
                  <a:pt x="3153" y="258"/>
                </a:lnTo>
                <a:lnTo>
                  <a:pt x="3144" y="264"/>
                </a:lnTo>
                <a:lnTo>
                  <a:pt x="3142" y="265"/>
                </a:lnTo>
                <a:lnTo>
                  <a:pt x="3141" y="266"/>
                </a:lnTo>
                <a:lnTo>
                  <a:pt x="3140" y="268"/>
                </a:lnTo>
                <a:lnTo>
                  <a:pt x="3139" y="269"/>
                </a:lnTo>
                <a:lnTo>
                  <a:pt x="3137" y="269"/>
                </a:lnTo>
                <a:lnTo>
                  <a:pt x="3136" y="270"/>
                </a:lnTo>
                <a:lnTo>
                  <a:pt x="3136" y="271"/>
                </a:lnTo>
                <a:lnTo>
                  <a:pt x="3134" y="271"/>
                </a:lnTo>
                <a:lnTo>
                  <a:pt x="3132" y="273"/>
                </a:lnTo>
                <a:lnTo>
                  <a:pt x="3131" y="273"/>
                </a:lnTo>
                <a:lnTo>
                  <a:pt x="3131" y="274"/>
                </a:lnTo>
                <a:lnTo>
                  <a:pt x="3107" y="291"/>
                </a:lnTo>
                <a:lnTo>
                  <a:pt x="3105" y="292"/>
                </a:lnTo>
                <a:lnTo>
                  <a:pt x="3104" y="293"/>
                </a:lnTo>
                <a:lnTo>
                  <a:pt x="3104" y="296"/>
                </a:lnTo>
                <a:lnTo>
                  <a:pt x="3104" y="295"/>
                </a:lnTo>
                <a:lnTo>
                  <a:pt x="3103" y="295"/>
                </a:lnTo>
                <a:lnTo>
                  <a:pt x="3102" y="295"/>
                </a:lnTo>
                <a:lnTo>
                  <a:pt x="3101" y="296"/>
                </a:lnTo>
                <a:lnTo>
                  <a:pt x="3055" y="323"/>
                </a:lnTo>
                <a:lnTo>
                  <a:pt x="3039" y="325"/>
                </a:lnTo>
                <a:lnTo>
                  <a:pt x="3029" y="322"/>
                </a:lnTo>
                <a:lnTo>
                  <a:pt x="3023" y="322"/>
                </a:lnTo>
                <a:lnTo>
                  <a:pt x="3018" y="321"/>
                </a:lnTo>
                <a:lnTo>
                  <a:pt x="3014" y="321"/>
                </a:lnTo>
                <a:lnTo>
                  <a:pt x="3012" y="321"/>
                </a:lnTo>
                <a:lnTo>
                  <a:pt x="3008" y="321"/>
                </a:lnTo>
                <a:lnTo>
                  <a:pt x="3006" y="321"/>
                </a:lnTo>
                <a:lnTo>
                  <a:pt x="3002" y="321"/>
                </a:lnTo>
                <a:lnTo>
                  <a:pt x="3001" y="321"/>
                </a:lnTo>
                <a:lnTo>
                  <a:pt x="2998" y="322"/>
                </a:lnTo>
                <a:lnTo>
                  <a:pt x="2997" y="322"/>
                </a:lnTo>
                <a:lnTo>
                  <a:pt x="2996" y="322"/>
                </a:lnTo>
                <a:lnTo>
                  <a:pt x="2994" y="322"/>
                </a:lnTo>
                <a:lnTo>
                  <a:pt x="2994" y="323"/>
                </a:lnTo>
                <a:lnTo>
                  <a:pt x="2981" y="327"/>
                </a:lnTo>
                <a:lnTo>
                  <a:pt x="2981" y="329"/>
                </a:lnTo>
                <a:lnTo>
                  <a:pt x="2974" y="333"/>
                </a:lnTo>
                <a:lnTo>
                  <a:pt x="2973" y="334"/>
                </a:lnTo>
                <a:lnTo>
                  <a:pt x="2971" y="334"/>
                </a:lnTo>
                <a:lnTo>
                  <a:pt x="2970" y="335"/>
                </a:lnTo>
                <a:lnTo>
                  <a:pt x="2969" y="335"/>
                </a:lnTo>
                <a:lnTo>
                  <a:pt x="2962" y="335"/>
                </a:lnTo>
                <a:lnTo>
                  <a:pt x="2963" y="335"/>
                </a:lnTo>
                <a:lnTo>
                  <a:pt x="2963" y="337"/>
                </a:lnTo>
                <a:lnTo>
                  <a:pt x="2964" y="337"/>
                </a:lnTo>
                <a:lnTo>
                  <a:pt x="2965" y="337"/>
                </a:lnTo>
                <a:lnTo>
                  <a:pt x="2965" y="339"/>
                </a:lnTo>
                <a:lnTo>
                  <a:pt x="2955" y="348"/>
                </a:lnTo>
                <a:lnTo>
                  <a:pt x="2955" y="349"/>
                </a:lnTo>
                <a:lnTo>
                  <a:pt x="2955" y="350"/>
                </a:lnTo>
                <a:lnTo>
                  <a:pt x="2957" y="350"/>
                </a:lnTo>
                <a:lnTo>
                  <a:pt x="2957" y="351"/>
                </a:lnTo>
                <a:lnTo>
                  <a:pt x="2958" y="352"/>
                </a:lnTo>
                <a:lnTo>
                  <a:pt x="2959" y="352"/>
                </a:lnTo>
                <a:lnTo>
                  <a:pt x="2962" y="352"/>
                </a:lnTo>
                <a:lnTo>
                  <a:pt x="2963" y="354"/>
                </a:lnTo>
                <a:lnTo>
                  <a:pt x="2963" y="351"/>
                </a:lnTo>
                <a:lnTo>
                  <a:pt x="2964" y="351"/>
                </a:lnTo>
                <a:lnTo>
                  <a:pt x="2965" y="351"/>
                </a:lnTo>
                <a:lnTo>
                  <a:pt x="2968" y="351"/>
                </a:lnTo>
                <a:lnTo>
                  <a:pt x="2969" y="350"/>
                </a:lnTo>
                <a:lnTo>
                  <a:pt x="2970" y="350"/>
                </a:lnTo>
                <a:lnTo>
                  <a:pt x="2971" y="350"/>
                </a:lnTo>
                <a:lnTo>
                  <a:pt x="2973" y="350"/>
                </a:lnTo>
                <a:lnTo>
                  <a:pt x="2974" y="350"/>
                </a:lnTo>
                <a:lnTo>
                  <a:pt x="2975" y="349"/>
                </a:lnTo>
                <a:lnTo>
                  <a:pt x="2976" y="349"/>
                </a:lnTo>
                <a:lnTo>
                  <a:pt x="2980" y="349"/>
                </a:lnTo>
                <a:lnTo>
                  <a:pt x="2987" y="351"/>
                </a:lnTo>
                <a:lnTo>
                  <a:pt x="2990" y="349"/>
                </a:lnTo>
                <a:lnTo>
                  <a:pt x="2992" y="349"/>
                </a:lnTo>
                <a:lnTo>
                  <a:pt x="3012" y="351"/>
                </a:lnTo>
                <a:lnTo>
                  <a:pt x="3016" y="352"/>
                </a:lnTo>
                <a:lnTo>
                  <a:pt x="3019" y="355"/>
                </a:lnTo>
                <a:lnTo>
                  <a:pt x="3021" y="356"/>
                </a:lnTo>
                <a:lnTo>
                  <a:pt x="3022" y="356"/>
                </a:lnTo>
                <a:lnTo>
                  <a:pt x="3024" y="359"/>
                </a:lnTo>
                <a:lnTo>
                  <a:pt x="3027" y="360"/>
                </a:lnTo>
                <a:lnTo>
                  <a:pt x="3027" y="361"/>
                </a:lnTo>
                <a:lnTo>
                  <a:pt x="3028" y="361"/>
                </a:lnTo>
                <a:lnTo>
                  <a:pt x="3028" y="362"/>
                </a:lnTo>
                <a:lnTo>
                  <a:pt x="3029" y="364"/>
                </a:lnTo>
                <a:lnTo>
                  <a:pt x="3030" y="365"/>
                </a:lnTo>
                <a:lnTo>
                  <a:pt x="3030" y="370"/>
                </a:lnTo>
                <a:lnTo>
                  <a:pt x="3032" y="372"/>
                </a:lnTo>
                <a:lnTo>
                  <a:pt x="3032" y="375"/>
                </a:lnTo>
                <a:lnTo>
                  <a:pt x="3032" y="377"/>
                </a:lnTo>
                <a:lnTo>
                  <a:pt x="3033" y="380"/>
                </a:lnTo>
                <a:lnTo>
                  <a:pt x="3034" y="381"/>
                </a:lnTo>
                <a:lnTo>
                  <a:pt x="3035" y="382"/>
                </a:lnTo>
                <a:lnTo>
                  <a:pt x="3035" y="383"/>
                </a:lnTo>
                <a:lnTo>
                  <a:pt x="3037" y="383"/>
                </a:lnTo>
                <a:lnTo>
                  <a:pt x="3037" y="384"/>
                </a:lnTo>
                <a:lnTo>
                  <a:pt x="3038" y="388"/>
                </a:lnTo>
                <a:lnTo>
                  <a:pt x="3038" y="389"/>
                </a:lnTo>
                <a:lnTo>
                  <a:pt x="3038" y="392"/>
                </a:lnTo>
                <a:lnTo>
                  <a:pt x="3038" y="393"/>
                </a:lnTo>
                <a:lnTo>
                  <a:pt x="3038" y="395"/>
                </a:lnTo>
                <a:lnTo>
                  <a:pt x="3038" y="398"/>
                </a:lnTo>
                <a:lnTo>
                  <a:pt x="3037" y="400"/>
                </a:lnTo>
                <a:lnTo>
                  <a:pt x="3037" y="413"/>
                </a:lnTo>
                <a:lnTo>
                  <a:pt x="3037" y="415"/>
                </a:lnTo>
                <a:lnTo>
                  <a:pt x="3035" y="420"/>
                </a:lnTo>
                <a:lnTo>
                  <a:pt x="3035" y="425"/>
                </a:lnTo>
                <a:lnTo>
                  <a:pt x="3035" y="430"/>
                </a:lnTo>
                <a:lnTo>
                  <a:pt x="3035" y="446"/>
                </a:lnTo>
                <a:lnTo>
                  <a:pt x="3034" y="447"/>
                </a:lnTo>
                <a:lnTo>
                  <a:pt x="3033" y="448"/>
                </a:lnTo>
                <a:lnTo>
                  <a:pt x="3033" y="450"/>
                </a:lnTo>
                <a:lnTo>
                  <a:pt x="3033" y="452"/>
                </a:lnTo>
                <a:lnTo>
                  <a:pt x="3024" y="505"/>
                </a:lnTo>
                <a:lnTo>
                  <a:pt x="3025" y="506"/>
                </a:lnTo>
                <a:lnTo>
                  <a:pt x="3027" y="507"/>
                </a:lnTo>
                <a:lnTo>
                  <a:pt x="3027" y="508"/>
                </a:lnTo>
                <a:lnTo>
                  <a:pt x="3027" y="510"/>
                </a:lnTo>
                <a:lnTo>
                  <a:pt x="3024" y="510"/>
                </a:lnTo>
                <a:lnTo>
                  <a:pt x="3024" y="511"/>
                </a:lnTo>
                <a:lnTo>
                  <a:pt x="3025" y="512"/>
                </a:lnTo>
                <a:lnTo>
                  <a:pt x="3025" y="515"/>
                </a:lnTo>
                <a:lnTo>
                  <a:pt x="3025" y="516"/>
                </a:lnTo>
                <a:lnTo>
                  <a:pt x="3024" y="517"/>
                </a:lnTo>
                <a:lnTo>
                  <a:pt x="3024" y="518"/>
                </a:lnTo>
                <a:lnTo>
                  <a:pt x="3023" y="520"/>
                </a:lnTo>
                <a:lnTo>
                  <a:pt x="3023" y="529"/>
                </a:lnTo>
                <a:lnTo>
                  <a:pt x="3022" y="532"/>
                </a:lnTo>
                <a:lnTo>
                  <a:pt x="3022" y="534"/>
                </a:lnTo>
                <a:lnTo>
                  <a:pt x="3021" y="537"/>
                </a:lnTo>
                <a:lnTo>
                  <a:pt x="3021" y="538"/>
                </a:lnTo>
                <a:lnTo>
                  <a:pt x="3021" y="539"/>
                </a:lnTo>
                <a:lnTo>
                  <a:pt x="3021" y="542"/>
                </a:lnTo>
                <a:lnTo>
                  <a:pt x="3019" y="559"/>
                </a:lnTo>
                <a:lnTo>
                  <a:pt x="3014" y="566"/>
                </a:lnTo>
                <a:lnTo>
                  <a:pt x="3012" y="577"/>
                </a:lnTo>
                <a:lnTo>
                  <a:pt x="3011" y="578"/>
                </a:lnTo>
                <a:lnTo>
                  <a:pt x="3008" y="586"/>
                </a:lnTo>
                <a:lnTo>
                  <a:pt x="3001" y="598"/>
                </a:lnTo>
                <a:lnTo>
                  <a:pt x="2994" y="604"/>
                </a:lnTo>
                <a:lnTo>
                  <a:pt x="2992" y="606"/>
                </a:lnTo>
                <a:lnTo>
                  <a:pt x="2991" y="607"/>
                </a:lnTo>
                <a:lnTo>
                  <a:pt x="2990" y="609"/>
                </a:lnTo>
                <a:lnTo>
                  <a:pt x="2989" y="612"/>
                </a:lnTo>
                <a:lnTo>
                  <a:pt x="2989" y="614"/>
                </a:lnTo>
                <a:lnTo>
                  <a:pt x="2987" y="617"/>
                </a:lnTo>
                <a:lnTo>
                  <a:pt x="2987" y="620"/>
                </a:lnTo>
                <a:lnTo>
                  <a:pt x="2987" y="624"/>
                </a:lnTo>
                <a:lnTo>
                  <a:pt x="2986" y="624"/>
                </a:lnTo>
                <a:lnTo>
                  <a:pt x="2986" y="625"/>
                </a:lnTo>
                <a:lnTo>
                  <a:pt x="2986" y="626"/>
                </a:lnTo>
                <a:lnTo>
                  <a:pt x="2990" y="647"/>
                </a:lnTo>
                <a:lnTo>
                  <a:pt x="2990" y="650"/>
                </a:lnTo>
                <a:lnTo>
                  <a:pt x="2990" y="651"/>
                </a:lnTo>
                <a:lnTo>
                  <a:pt x="2991" y="651"/>
                </a:lnTo>
                <a:lnTo>
                  <a:pt x="2992" y="652"/>
                </a:lnTo>
                <a:lnTo>
                  <a:pt x="2992" y="660"/>
                </a:lnTo>
                <a:lnTo>
                  <a:pt x="3001" y="673"/>
                </a:lnTo>
                <a:lnTo>
                  <a:pt x="3035" y="682"/>
                </a:lnTo>
                <a:lnTo>
                  <a:pt x="3037" y="683"/>
                </a:lnTo>
                <a:lnTo>
                  <a:pt x="3039" y="683"/>
                </a:lnTo>
                <a:lnTo>
                  <a:pt x="3040" y="684"/>
                </a:lnTo>
                <a:lnTo>
                  <a:pt x="3043" y="684"/>
                </a:lnTo>
                <a:lnTo>
                  <a:pt x="3044" y="684"/>
                </a:lnTo>
                <a:lnTo>
                  <a:pt x="3046" y="684"/>
                </a:lnTo>
                <a:lnTo>
                  <a:pt x="3048" y="684"/>
                </a:lnTo>
                <a:lnTo>
                  <a:pt x="3049" y="684"/>
                </a:lnTo>
                <a:lnTo>
                  <a:pt x="3049" y="682"/>
                </a:lnTo>
                <a:lnTo>
                  <a:pt x="3051" y="680"/>
                </a:lnTo>
                <a:lnTo>
                  <a:pt x="3053" y="680"/>
                </a:lnTo>
                <a:lnTo>
                  <a:pt x="3054" y="679"/>
                </a:lnTo>
                <a:lnTo>
                  <a:pt x="3055" y="679"/>
                </a:lnTo>
                <a:lnTo>
                  <a:pt x="3060" y="676"/>
                </a:lnTo>
                <a:lnTo>
                  <a:pt x="3062" y="673"/>
                </a:lnTo>
                <a:lnTo>
                  <a:pt x="3064" y="669"/>
                </a:lnTo>
                <a:lnTo>
                  <a:pt x="3066" y="667"/>
                </a:lnTo>
                <a:lnTo>
                  <a:pt x="3067" y="666"/>
                </a:lnTo>
                <a:lnTo>
                  <a:pt x="3069" y="663"/>
                </a:lnTo>
                <a:lnTo>
                  <a:pt x="3070" y="661"/>
                </a:lnTo>
                <a:lnTo>
                  <a:pt x="3070" y="660"/>
                </a:lnTo>
                <a:lnTo>
                  <a:pt x="3070" y="658"/>
                </a:lnTo>
                <a:lnTo>
                  <a:pt x="3069" y="656"/>
                </a:lnTo>
                <a:lnTo>
                  <a:pt x="3069" y="655"/>
                </a:lnTo>
                <a:lnTo>
                  <a:pt x="3070" y="653"/>
                </a:lnTo>
                <a:lnTo>
                  <a:pt x="3070" y="652"/>
                </a:lnTo>
                <a:lnTo>
                  <a:pt x="3070" y="650"/>
                </a:lnTo>
                <a:lnTo>
                  <a:pt x="3069" y="649"/>
                </a:lnTo>
                <a:lnTo>
                  <a:pt x="3070" y="647"/>
                </a:lnTo>
                <a:lnTo>
                  <a:pt x="3070" y="646"/>
                </a:lnTo>
                <a:lnTo>
                  <a:pt x="3069" y="642"/>
                </a:lnTo>
                <a:lnTo>
                  <a:pt x="3072" y="636"/>
                </a:lnTo>
                <a:lnTo>
                  <a:pt x="3072" y="634"/>
                </a:lnTo>
                <a:lnTo>
                  <a:pt x="3078" y="624"/>
                </a:lnTo>
                <a:lnTo>
                  <a:pt x="3077" y="624"/>
                </a:lnTo>
                <a:lnTo>
                  <a:pt x="3076" y="623"/>
                </a:lnTo>
                <a:lnTo>
                  <a:pt x="3075" y="623"/>
                </a:lnTo>
                <a:lnTo>
                  <a:pt x="3073" y="623"/>
                </a:lnTo>
                <a:lnTo>
                  <a:pt x="3077" y="621"/>
                </a:lnTo>
                <a:lnTo>
                  <a:pt x="3076" y="620"/>
                </a:lnTo>
                <a:lnTo>
                  <a:pt x="3076" y="619"/>
                </a:lnTo>
                <a:lnTo>
                  <a:pt x="3082" y="598"/>
                </a:lnTo>
                <a:lnTo>
                  <a:pt x="3085" y="597"/>
                </a:lnTo>
                <a:lnTo>
                  <a:pt x="3085" y="592"/>
                </a:lnTo>
                <a:lnTo>
                  <a:pt x="3087" y="592"/>
                </a:lnTo>
                <a:lnTo>
                  <a:pt x="3086" y="591"/>
                </a:lnTo>
                <a:lnTo>
                  <a:pt x="3087" y="590"/>
                </a:lnTo>
                <a:lnTo>
                  <a:pt x="3087" y="588"/>
                </a:lnTo>
                <a:lnTo>
                  <a:pt x="3088" y="587"/>
                </a:lnTo>
                <a:lnTo>
                  <a:pt x="3088" y="586"/>
                </a:lnTo>
                <a:lnTo>
                  <a:pt x="3089" y="585"/>
                </a:lnTo>
                <a:lnTo>
                  <a:pt x="3091" y="582"/>
                </a:lnTo>
                <a:lnTo>
                  <a:pt x="3093" y="580"/>
                </a:lnTo>
                <a:lnTo>
                  <a:pt x="3094" y="578"/>
                </a:lnTo>
                <a:lnTo>
                  <a:pt x="3096" y="577"/>
                </a:lnTo>
                <a:lnTo>
                  <a:pt x="3097" y="575"/>
                </a:lnTo>
                <a:lnTo>
                  <a:pt x="3099" y="575"/>
                </a:lnTo>
                <a:lnTo>
                  <a:pt x="3101" y="572"/>
                </a:lnTo>
                <a:lnTo>
                  <a:pt x="3102" y="569"/>
                </a:lnTo>
                <a:lnTo>
                  <a:pt x="3103" y="566"/>
                </a:lnTo>
                <a:lnTo>
                  <a:pt x="3103" y="565"/>
                </a:lnTo>
                <a:lnTo>
                  <a:pt x="3107" y="551"/>
                </a:lnTo>
                <a:lnTo>
                  <a:pt x="3105" y="550"/>
                </a:lnTo>
                <a:lnTo>
                  <a:pt x="3107" y="549"/>
                </a:lnTo>
                <a:lnTo>
                  <a:pt x="3109" y="549"/>
                </a:lnTo>
                <a:lnTo>
                  <a:pt x="3108" y="547"/>
                </a:lnTo>
                <a:lnTo>
                  <a:pt x="3108" y="545"/>
                </a:lnTo>
                <a:lnTo>
                  <a:pt x="3109" y="544"/>
                </a:lnTo>
                <a:lnTo>
                  <a:pt x="3112" y="543"/>
                </a:lnTo>
                <a:lnTo>
                  <a:pt x="3112" y="542"/>
                </a:lnTo>
                <a:lnTo>
                  <a:pt x="3112" y="540"/>
                </a:lnTo>
                <a:lnTo>
                  <a:pt x="3113" y="539"/>
                </a:lnTo>
                <a:lnTo>
                  <a:pt x="3113" y="537"/>
                </a:lnTo>
                <a:lnTo>
                  <a:pt x="3113" y="535"/>
                </a:lnTo>
                <a:lnTo>
                  <a:pt x="3119" y="523"/>
                </a:lnTo>
                <a:lnTo>
                  <a:pt x="3120" y="523"/>
                </a:lnTo>
                <a:lnTo>
                  <a:pt x="3121" y="523"/>
                </a:lnTo>
                <a:lnTo>
                  <a:pt x="3123" y="524"/>
                </a:lnTo>
                <a:lnTo>
                  <a:pt x="3124" y="523"/>
                </a:lnTo>
                <a:lnTo>
                  <a:pt x="3125" y="523"/>
                </a:lnTo>
                <a:lnTo>
                  <a:pt x="3115" y="549"/>
                </a:lnTo>
                <a:lnTo>
                  <a:pt x="3113" y="578"/>
                </a:lnTo>
                <a:lnTo>
                  <a:pt x="3112" y="583"/>
                </a:lnTo>
                <a:lnTo>
                  <a:pt x="3112" y="587"/>
                </a:lnTo>
                <a:lnTo>
                  <a:pt x="3110" y="591"/>
                </a:lnTo>
                <a:lnTo>
                  <a:pt x="3110" y="594"/>
                </a:lnTo>
                <a:lnTo>
                  <a:pt x="3110" y="597"/>
                </a:lnTo>
                <a:lnTo>
                  <a:pt x="3110" y="599"/>
                </a:lnTo>
                <a:lnTo>
                  <a:pt x="3110" y="602"/>
                </a:lnTo>
                <a:lnTo>
                  <a:pt x="3110" y="604"/>
                </a:lnTo>
                <a:lnTo>
                  <a:pt x="3112" y="606"/>
                </a:lnTo>
                <a:lnTo>
                  <a:pt x="3112" y="608"/>
                </a:lnTo>
                <a:lnTo>
                  <a:pt x="3113" y="609"/>
                </a:lnTo>
                <a:lnTo>
                  <a:pt x="3114" y="609"/>
                </a:lnTo>
                <a:lnTo>
                  <a:pt x="3115" y="610"/>
                </a:lnTo>
                <a:lnTo>
                  <a:pt x="3118" y="610"/>
                </a:lnTo>
                <a:lnTo>
                  <a:pt x="3119" y="610"/>
                </a:lnTo>
                <a:lnTo>
                  <a:pt x="3121" y="610"/>
                </a:lnTo>
                <a:lnTo>
                  <a:pt x="3121" y="609"/>
                </a:lnTo>
                <a:lnTo>
                  <a:pt x="3123" y="608"/>
                </a:lnTo>
                <a:lnTo>
                  <a:pt x="3124" y="608"/>
                </a:lnTo>
                <a:lnTo>
                  <a:pt x="3125" y="608"/>
                </a:lnTo>
                <a:lnTo>
                  <a:pt x="3131" y="624"/>
                </a:lnTo>
                <a:lnTo>
                  <a:pt x="3132" y="624"/>
                </a:lnTo>
                <a:lnTo>
                  <a:pt x="3134" y="624"/>
                </a:lnTo>
                <a:lnTo>
                  <a:pt x="3135" y="623"/>
                </a:lnTo>
                <a:lnTo>
                  <a:pt x="3137" y="623"/>
                </a:lnTo>
                <a:lnTo>
                  <a:pt x="3136" y="639"/>
                </a:lnTo>
                <a:lnTo>
                  <a:pt x="3137" y="642"/>
                </a:lnTo>
                <a:lnTo>
                  <a:pt x="3139" y="642"/>
                </a:lnTo>
                <a:lnTo>
                  <a:pt x="3140" y="641"/>
                </a:lnTo>
                <a:lnTo>
                  <a:pt x="3141" y="641"/>
                </a:lnTo>
                <a:lnTo>
                  <a:pt x="3142" y="640"/>
                </a:lnTo>
                <a:lnTo>
                  <a:pt x="3144" y="639"/>
                </a:lnTo>
                <a:lnTo>
                  <a:pt x="3145" y="637"/>
                </a:lnTo>
                <a:lnTo>
                  <a:pt x="3145" y="636"/>
                </a:lnTo>
                <a:lnTo>
                  <a:pt x="3146" y="635"/>
                </a:lnTo>
                <a:lnTo>
                  <a:pt x="3146" y="634"/>
                </a:lnTo>
                <a:lnTo>
                  <a:pt x="3147" y="634"/>
                </a:lnTo>
                <a:lnTo>
                  <a:pt x="3148" y="634"/>
                </a:lnTo>
                <a:lnTo>
                  <a:pt x="3151" y="635"/>
                </a:lnTo>
                <a:lnTo>
                  <a:pt x="3152" y="635"/>
                </a:lnTo>
                <a:lnTo>
                  <a:pt x="3152" y="636"/>
                </a:lnTo>
                <a:lnTo>
                  <a:pt x="3156" y="633"/>
                </a:lnTo>
                <a:lnTo>
                  <a:pt x="3158" y="635"/>
                </a:lnTo>
                <a:lnTo>
                  <a:pt x="3160" y="637"/>
                </a:lnTo>
                <a:lnTo>
                  <a:pt x="3162" y="639"/>
                </a:lnTo>
                <a:lnTo>
                  <a:pt x="3164" y="640"/>
                </a:lnTo>
                <a:lnTo>
                  <a:pt x="3166" y="637"/>
                </a:lnTo>
                <a:lnTo>
                  <a:pt x="3167" y="635"/>
                </a:lnTo>
                <a:lnTo>
                  <a:pt x="3168" y="631"/>
                </a:lnTo>
                <a:lnTo>
                  <a:pt x="3168" y="630"/>
                </a:lnTo>
                <a:lnTo>
                  <a:pt x="3162" y="614"/>
                </a:lnTo>
                <a:lnTo>
                  <a:pt x="3164" y="608"/>
                </a:lnTo>
                <a:lnTo>
                  <a:pt x="3167" y="608"/>
                </a:lnTo>
                <a:lnTo>
                  <a:pt x="3167" y="592"/>
                </a:lnTo>
                <a:lnTo>
                  <a:pt x="3173" y="583"/>
                </a:lnTo>
                <a:lnTo>
                  <a:pt x="3173" y="580"/>
                </a:lnTo>
                <a:lnTo>
                  <a:pt x="3173" y="578"/>
                </a:lnTo>
                <a:lnTo>
                  <a:pt x="3173" y="577"/>
                </a:lnTo>
                <a:lnTo>
                  <a:pt x="3174" y="577"/>
                </a:lnTo>
                <a:lnTo>
                  <a:pt x="3174" y="576"/>
                </a:lnTo>
                <a:lnTo>
                  <a:pt x="3176" y="575"/>
                </a:lnTo>
                <a:lnTo>
                  <a:pt x="3177" y="575"/>
                </a:lnTo>
                <a:lnTo>
                  <a:pt x="3177" y="571"/>
                </a:lnTo>
                <a:lnTo>
                  <a:pt x="3179" y="571"/>
                </a:lnTo>
                <a:lnTo>
                  <a:pt x="3183" y="561"/>
                </a:lnTo>
                <a:lnTo>
                  <a:pt x="3184" y="561"/>
                </a:lnTo>
                <a:lnTo>
                  <a:pt x="3189" y="551"/>
                </a:lnTo>
                <a:lnTo>
                  <a:pt x="3194" y="544"/>
                </a:lnTo>
                <a:lnTo>
                  <a:pt x="3194" y="543"/>
                </a:lnTo>
                <a:lnTo>
                  <a:pt x="3195" y="543"/>
                </a:lnTo>
                <a:lnTo>
                  <a:pt x="3194" y="544"/>
                </a:lnTo>
                <a:lnTo>
                  <a:pt x="3195" y="544"/>
                </a:lnTo>
                <a:lnTo>
                  <a:pt x="3195" y="543"/>
                </a:lnTo>
                <a:lnTo>
                  <a:pt x="3196" y="543"/>
                </a:lnTo>
                <a:lnTo>
                  <a:pt x="3198" y="542"/>
                </a:lnTo>
                <a:lnTo>
                  <a:pt x="3203" y="531"/>
                </a:lnTo>
                <a:lnTo>
                  <a:pt x="3203" y="529"/>
                </a:lnTo>
                <a:lnTo>
                  <a:pt x="3205" y="527"/>
                </a:lnTo>
                <a:lnTo>
                  <a:pt x="3208" y="523"/>
                </a:lnTo>
                <a:lnTo>
                  <a:pt x="3208" y="524"/>
                </a:lnTo>
                <a:lnTo>
                  <a:pt x="3209" y="526"/>
                </a:lnTo>
                <a:lnTo>
                  <a:pt x="3210" y="527"/>
                </a:lnTo>
                <a:lnTo>
                  <a:pt x="3205" y="527"/>
                </a:lnTo>
                <a:lnTo>
                  <a:pt x="3206" y="528"/>
                </a:lnTo>
                <a:lnTo>
                  <a:pt x="3206" y="529"/>
                </a:lnTo>
                <a:lnTo>
                  <a:pt x="3208" y="531"/>
                </a:lnTo>
                <a:lnTo>
                  <a:pt x="3210" y="565"/>
                </a:lnTo>
                <a:lnTo>
                  <a:pt x="3208" y="565"/>
                </a:lnTo>
                <a:lnTo>
                  <a:pt x="3208" y="566"/>
                </a:lnTo>
                <a:lnTo>
                  <a:pt x="3208" y="567"/>
                </a:lnTo>
                <a:lnTo>
                  <a:pt x="3208" y="569"/>
                </a:lnTo>
                <a:lnTo>
                  <a:pt x="3206" y="571"/>
                </a:lnTo>
                <a:lnTo>
                  <a:pt x="3206" y="572"/>
                </a:lnTo>
                <a:lnTo>
                  <a:pt x="3206" y="574"/>
                </a:lnTo>
                <a:lnTo>
                  <a:pt x="3206" y="575"/>
                </a:lnTo>
                <a:lnTo>
                  <a:pt x="3206" y="576"/>
                </a:lnTo>
                <a:lnTo>
                  <a:pt x="3205" y="576"/>
                </a:lnTo>
                <a:lnTo>
                  <a:pt x="3205" y="577"/>
                </a:lnTo>
                <a:lnTo>
                  <a:pt x="3205" y="578"/>
                </a:lnTo>
                <a:lnTo>
                  <a:pt x="3205" y="580"/>
                </a:lnTo>
                <a:lnTo>
                  <a:pt x="3205" y="581"/>
                </a:lnTo>
                <a:lnTo>
                  <a:pt x="3204" y="582"/>
                </a:lnTo>
                <a:lnTo>
                  <a:pt x="3203" y="585"/>
                </a:lnTo>
                <a:lnTo>
                  <a:pt x="3203" y="588"/>
                </a:lnTo>
                <a:lnTo>
                  <a:pt x="3201" y="594"/>
                </a:lnTo>
                <a:lnTo>
                  <a:pt x="3193" y="612"/>
                </a:lnTo>
                <a:lnTo>
                  <a:pt x="3192" y="613"/>
                </a:lnTo>
                <a:lnTo>
                  <a:pt x="3192" y="614"/>
                </a:lnTo>
                <a:lnTo>
                  <a:pt x="3192" y="615"/>
                </a:lnTo>
                <a:lnTo>
                  <a:pt x="3192" y="617"/>
                </a:lnTo>
                <a:lnTo>
                  <a:pt x="3184" y="630"/>
                </a:lnTo>
                <a:lnTo>
                  <a:pt x="3171" y="652"/>
                </a:lnTo>
                <a:lnTo>
                  <a:pt x="3168" y="653"/>
                </a:lnTo>
                <a:lnTo>
                  <a:pt x="3167" y="655"/>
                </a:lnTo>
                <a:lnTo>
                  <a:pt x="3166" y="656"/>
                </a:lnTo>
                <a:lnTo>
                  <a:pt x="3164" y="656"/>
                </a:lnTo>
                <a:lnTo>
                  <a:pt x="3167" y="658"/>
                </a:lnTo>
                <a:lnTo>
                  <a:pt x="3164" y="658"/>
                </a:lnTo>
                <a:lnTo>
                  <a:pt x="3162" y="660"/>
                </a:lnTo>
                <a:lnTo>
                  <a:pt x="3160" y="662"/>
                </a:lnTo>
                <a:lnTo>
                  <a:pt x="3157" y="663"/>
                </a:lnTo>
                <a:lnTo>
                  <a:pt x="3156" y="666"/>
                </a:lnTo>
                <a:lnTo>
                  <a:pt x="3137" y="682"/>
                </a:lnTo>
                <a:lnTo>
                  <a:pt x="3136" y="683"/>
                </a:lnTo>
                <a:lnTo>
                  <a:pt x="3135" y="683"/>
                </a:lnTo>
                <a:lnTo>
                  <a:pt x="3135" y="684"/>
                </a:lnTo>
                <a:lnTo>
                  <a:pt x="3134" y="684"/>
                </a:lnTo>
                <a:lnTo>
                  <a:pt x="3131" y="688"/>
                </a:lnTo>
                <a:lnTo>
                  <a:pt x="3128" y="689"/>
                </a:lnTo>
                <a:lnTo>
                  <a:pt x="3125" y="689"/>
                </a:lnTo>
                <a:lnTo>
                  <a:pt x="3123" y="690"/>
                </a:lnTo>
                <a:lnTo>
                  <a:pt x="3121" y="692"/>
                </a:lnTo>
                <a:lnTo>
                  <a:pt x="3099" y="701"/>
                </a:lnTo>
                <a:lnTo>
                  <a:pt x="3097" y="701"/>
                </a:lnTo>
                <a:lnTo>
                  <a:pt x="3085" y="706"/>
                </a:lnTo>
                <a:lnTo>
                  <a:pt x="3085" y="707"/>
                </a:lnTo>
                <a:lnTo>
                  <a:pt x="3083" y="706"/>
                </a:lnTo>
                <a:lnTo>
                  <a:pt x="3083" y="707"/>
                </a:lnTo>
                <a:lnTo>
                  <a:pt x="3082" y="707"/>
                </a:lnTo>
                <a:lnTo>
                  <a:pt x="3081" y="707"/>
                </a:lnTo>
                <a:lnTo>
                  <a:pt x="3080" y="709"/>
                </a:lnTo>
                <a:lnTo>
                  <a:pt x="3078" y="709"/>
                </a:lnTo>
                <a:lnTo>
                  <a:pt x="3078" y="711"/>
                </a:lnTo>
                <a:lnTo>
                  <a:pt x="3064" y="714"/>
                </a:lnTo>
                <a:lnTo>
                  <a:pt x="3041" y="720"/>
                </a:lnTo>
                <a:lnTo>
                  <a:pt x="3041" y="722"/>
                </a:lnTo>
                <a:lnTo>
                  <a:pt x="3040" y="721"/>
                </a:lnTo>
                <a:lnTo>
                  <a:pt x="3039" y="721"/>
                </a:lnTo>
                <a:lnTo>
                  <a:pt x="3039" y="726"/>
                </a:lnTo>
                <a:lnTo>
                  <a:pt x="3037" y="723"/>
                </a:lnTo>
                <a:lnTo>
                  <a:pt x="3035" y="726"/>
                </a:lnTo>
                <a:lnTo>
                  <a:pt x="3035" y="731"/>
                </a:lnTo>
                <a:lnTo>
                  <a:pt x="3027" y="733"/>
                </a:lnTo>
                <a:lnTo>
                  <a:pt x="3045" y="733"/>
                </a:lnTo>
                <a:lnTo>
                  <a:pt x="3046" y="735"/>
                </a:lnTo>
                <a:lnTo>
                  <a:pt x="3046" y="733"/>
                </a:lnTo>
                <a:lnTo>
                  <a:pt x="3048" y="733"/>
                </a:lnTo>
                <a:lnTo>
                  <a:pt x="3050" y="735"/>
                </a:lnTo>
                <a:lnTo>
                  <a:pt x="3051" y="735"/>
                </a:lnTo>
                <a:lnTo>
                  <a:pt x="3053" y="736"/>
                </a:lnTo>
                <a:lnTo>
                  <a:pt x="3054" y="736"/>
                </a:lnTo>
                <a:lnTo>
                  <a:pt x="3055" y="736"/>
                </a:lnTo>
                <a:lnTo>
                  <a:pt x="3056" y="736"/>
                </a:lnTo>
                <a:lnTo>
                  <a:pt x="3057" y="735"/>
                </a:lnTo>
                <a:lnTo>
                  <a:pt x="3060" y="735"/>
                </a:lnTo>
                <a:lnTo>
                  <a:pt x="3062" y="735"/>
                </a:lnTo>
                <a:lnTo>
                  <a:pt x="3065" y="735"/>
                </a:lnTo>
                <a:lnTo>
                  <a:pt x="3067" y="735"/>
                </a:lnTo>
                <a:lnTo>
                  <a:pt x="3070" y="735"/>
                </a:lnTo>
                <a:lnTo>
                  <a:pt x="3071" y="735"/>
                </a:lnTo>
                <a:lnTo>
                  <a:pt x="3073" y="733"/>
                </a:lnTo>
                <a:lnTo>
                  <a:pt x="3075" y="733"/>
                </a:lnTo>
                <a:lnTo>
                  <a:pt x="3076" y="733"/>
                </a:lnTo>
                <a:lnTo>
                  <a:pt x="3085" y="733"/>
                </a:lnTo>
                <a:lnTo>
                  <a:pt x="3085" y="732"/>
                </a:lnTo>
                <a:lnTo>
                  <a:pt x="3086" y="731"/>
                </a:lnTo>
                <a:lnTo>
                  <a:pt x="3087" y="731"/>
                </a:lnTo>
                <a:lnTo>
                  <a:pt x="3088" y="731"/>
                </a:lnTo>
                <a:lnTo>
                  <a:pt x="3121" y="733"/>
                </a:lnTo>
                <a:lnTo>
                  <a:pt x="3123" y="733"/>
                </a:lnTo>
                <a:lnTo>
                  <a:pt x="3125" y="733"/>
                </a:lnTo>
                <a:lnTo>
                  <a:pt x="3126" y="735"/>
                </a:lnTo>
                <a:lnTo>
                  <a:pt x="3128" y="735"/>
                </a:lnTo>
                <a:lnTo>
                  <a:pt x="3134" y="735"/>
                </a:lnTo>
                <a:lnTo>
                  <a:pt x="3134" y="739"/>
                </a:lnTo>
                <a:lnTo>
                  <a:pt x="3130" y="739"/>
                </a:lnTo>
                <a:lnTo>
                  <a:pt x="3130" y="741"/>
                </a:lnTo>
                <a:lnTo>
                  <a:pt x="3130" y="743"/>
                </a:lnTo>
                <a:lnTo>
                  <a:pt x="3130" y="744"/>
                </a:lnTo>
                <a:lnTo>
                  <a:pt x="3131" y="746"/>
                </a:lnTo>
                <a:lnTo>
                  <a:pt x="3144" y="746"/>
                </a:lnTo>
                <a:lnTo>
                  <a:pt x="3145" y="746"/>
                </a:lnTo>
                <a:lnTo>
                  <a:pt x="3145" y="747"/>
                </a:lnTo>
                <a:lnTo>
                  <a:pt x="3146" y="747"/>
                </a:lnTo>
                <a:lnTo>
                  <a:pt x="3147" y="748"/>
                </a:lnTo>
                <a:lnTo>
                  <a:pt x="3148" y="748"/>
                </a:lnTo>
                <a:lnTo>
                  <a:pt x="3150" y="748"/>
                </a:lnTo>
                <a:lnTo>
                  <a:pt x="3150" y="747"/>
                </a:lnTo>
                <a:lnTo>
                  <a:pt x="3160" y="743"/>
                </a:lnTo>
                <a:lnTo>
                  <a:pt x="3162" y="741"/>
                </a:lnTo>
                <a:lnTo>
                  <a:pt x="3164" y="739"/>
                </a:lnTo>
                <a:lnTo>
                  <a:pt x="3166" y="738"/>
                </a:lnTo>
                <a:lnTo>
                  <a:pt x="3168" y="737"/>
                </a:lnTo>
                <a:lnTo>
                  <a:pt x="3169" y="736"/>
                </a:lnTo>
                <a:lnTo>
                  <a:pt x="3171" y="735"/>
                </a:lnTo>
                <a:lnTo>
                  <a:pt x="3172" y="735"/>
                </a:lnTo>
                <a:lnTo>
                  <a:pt x="3173" y="733"/>
                </a:lnTo>
                <a:lnTo>
                  <a:pt x="3174" y="733"/>
                </a:lnTo>
                <a:lnTo>
                  <a:pt x="3176" y="731"/>
                </a:lnTo>
                <a:lnTo>
                  <a:pt x="3177" y="731"/>
                </a:lnTo>
                <a:lnTo>
                  <a:pt x="3178" y="731"/>
                </a:lnTo>
                <a:lnTo>
                  <a:pt x="3179" y="731"/>
                </a:lnTo>
                <a:lnTo>
                  <a:pt x="3179" y="730"/>
                </a:lnTo>
                <a:lnTo>
                  <a:pt x="3180" y="728"/>
                </a:lnTo>
                <a:lnTo>
                  <a:pt x="3182" y="727"/>
                </a:lnTo>
                <a:lnTo>
                  <a:pt x="3183" y="727"/>
                </a:lnTo>
                <a:lnTo>
                  <a:pt x="3184" y="726"/>
                </a:lnTo>
                <a:lnTo>
                  <a:pt x="3187" y="725"/>
                </a:lnTo>
                <a:lnTo>
                  <a:pt x="3189" y="723"/>
                </a:lnTo>
                <a:lnTo>
                  <a:pt x="3192" y="721"/>
                </a:lnTo>
                <a:lnTo>
                  <a:pt x="3192" y="720"/>
                </a:lnTo>
                <a:lnTo>
                  <a:pt x="3193" y="717"/>
                </a:lnTo>
                <a:lnTo>
                  <a:pt x="3194" y="715"/>
                </a:lnTo>
                <a:lnTo>
                  <a:pt x="3195" y="712"/>
                </a:lnTo>
                <a:lnTo>
                  <a:pt x="3196" y="711"/>
                </a:lnTo>
                <a:lnTo>
                  <a:pt x="3196" y="710"/>
                </a:lnTo>
                <a:lnTo>
                  <a:pt x="3198" y="709"/>
                </a:lnTo>
                <a:lnTo>
                  <a:pt x="3199" y="707"/>
                </a:lnTo>
                <a:lnTo>
                  <a:pt x="3201" y="706"/>
                </a:lnTo>
                <a:lnTo>
                  <a:pt x="3204" y="705"/>
                </a:lnTo>
                <a:lnTo>
                  <a:pt x="3205" y="703"/>
                </a:lnTo>
                <a:lnTo>
                  <a:pt x="3208" y="701"/>
                </a:lnTo>
                <a:lnTo>
                  <a:pt x="3209" y="700"/>
                </a:lnTo>
                <a:lnTo>
                  <a:pt x="3210" y="699"/>
                </a:lnTo>
                <a:lnTo>
                  <a:pt x="3211" y="699"/>
                </a:lnTo>
                <a:lnTo>
                  <a:pt x="3211" y="698"/>
                </a:lnTo>
                <a:lnTo>
                  <a:pt x="3220" y="692"/>
                </a:lnTo>
                <a:lnTo>
                  <a:pt x="3232" y="672"/>
                </a:lnTo>
                <a:lnTo>
                  <a:pt x="3232" y="671"/>
                </a:lnTo>
                <a:lnTo>
                  <a:pt x="3233" y="669"/>
                </a:lnTo>
                <a:lnTo>
                  <a:pt x="3233" y="668"/>
                </a:lnTo>
                <a:lnTo>
                  <a:pt x="3233" y="666"/>
                </a:lnTo>
                <a:lnTo>
                  <a:pt x="3253" y="676"/>
                </a:lnTo>
                <a:lnTo>
                  <a:pt x="3254" y="679"/>
                </a:lnTo>
                <a:lnTo>
                  <a:pt x="3257" y="682"/>
                </a:lnTo>
                <a:lnTo>
                  <a:pt x="3263" y="682"/>
                </a:lnTo>
                <a:lnTo>
                  <a:pt x="3269" y="685"/>
                </a:lnTo>
                <a:lnTo>
                  <a:pt x="3268" y="687"/>
                </a:lnTo>
                <a:lnTo>
                  <a:pt x="3268" y="688"/>
                </a:lnTo>
                <a:lnTo>
                  <a:pt x="3267" y="689"/>
                </a:lnTo>
                <a:lnTo>
                  <a:pt x="3267" y="692"/>
                </a:lnTo>
                <a:lnTo>
                  <a:pt x="3267" y="690"/>
                </a:lnTo>
                <a:lnTo>
                  <a:pt x="3268" y="690"/>
                </a:lnTo>
                <a:lnTo>
                  <a:pt x="3268" y="689"/>
                </a:lnTo>
                <a:lnTo>
                  <a:pt x="3269" y="689"/>
                </a:lnTo>
                <a:lnTo>
                  <a:pt x="3271" y="689"/>
                </a:lnTo>
                <a:lnTo>
                  <a:pt x="3271" y="690"/>
                </a:lnTo>
                <a:lnTo>
                  <a:pt x="3271" y="692"/>
                </a:lnTo>
                <a:lnTo>
                  <a:pt x="3271" y="693"/>
                </a:lnTo>
                <a:lnTo>
                  <a:pt x="3273" y="693"/>
                </a:lnTo>
                <a:lnTo>
                  <a:pt x="3273" y="701"/>
                </a:lnTo>
                <a:lnTo>
                  <a:pt x="3274" y="703"/>
                </a:lnTo>
                <a:lnTo>
                  <a:pt x="3275" y="705"/>
                </a:lnTo>
                <a:lnTo>
                  <a:pt x="3276" y="706"/>
                </a:lnTo>
                <a:lnTo>
                  <a:pt x="3278" y="707"/>
                </a:lnTo>
                <a:lnTo>
                  <a:pt x="3279" y="707"/>
                </a:lnTo>
                <a:lnTo>
                  <a:pt x="3279" y="709"/>
                </a:lnTo>
                <a:lnTo>
                  <a:pt x="3280" y="709"/>
                </a:lnTo>
                <a:lnTo>
                  <a:pt x="3280" y="710"/>
                </a:lnTo>
                <a:lnTo>
                  <a:pt x="3281" y="711"/>
                </a:lnTo>
                <a:lnTo>
                  <a:pt x="3297" y="730"/>
                </a:lnTo>
                <a:lnTo>
                  <a:pt x="3310" y="749"/>
                </a:lnTo>
                <a:close/>
                <a:moveTo>
                  <a:pt x="3316" y="303"/>
                </a:moveTo>
                <a:lnTo>
                  <a:pt x="3318" y="301"/>
                </a:lnTo>
                <a:lnTo>
                  <a:pt x="3318" y="302"/>
                </a:lnTo>
                <a:lnTo>
                  <a:pt x="3318" y="303"/>
                </a:lnTo>
                <a:lnTo>
                  <a:pt x="3317" y="306"/>
                </a:lnTo>
                <a:lnTo>
                  <a:pt x="3316" y="307"/>
                </a:lnTo>
                <a:lnTo>
                  <a:pt x="3316" y="303"/>
                </a:lnTo>
                <a:close/>
                <a:moveTo>
                  <a:pt x="3284" y="325"/>
                </a:moveTo>
                <a:lnTo>
                  <a:pt x="3285" y="327"/>
                </a:lnTo>
                <a:lnTo>
                  <a:pt x="3285" y="325"/>
                </a:lnTo>
                <a:lnTo>
                  <a:pt x="3285" y="324"/>
                </a:lnTo>
                <a:lnTo>
                  <a:pt x="3285" y="323"/>
                </a:lnTo>
                <a:lnTo>
                  <a:pt x="3286" y="322"/>
                </a:lnTo>
                <a:lnTo>
                  <a:pt x="3287" y="322"/>
                </a:lnTo>
                <a:lnTo>
                  <a:pt x="3287" y="323"/>
                </a:lnTo>
                <a:lnTo>
                  <a:pt x="3287" y="325"/>
                </a:lnTo>
                <a:lnTo>
                  <a:pt x="3287" y="327"/>
                </a:lnTo>
                <a:lnTo>
                  <a:pt x="3286" y="327"/>
                </a:lnTo>
                <a:lnTo>
                  <a:pt x="3286" y="328"/>
                </a:lnTo>
                <a:lnTo>
                  <a:pt x="3285" y="328"/>
                </a:lnTo>
                <a:lnTo>
                  <a:pt x="3285" y="327"/>
                </a:lnTo>
                <a:lnTo>
                  <a:pt x="3284" y="329"/>
                </a:lnTo>
                <a:lnTo>
                  <a:pt x="3284" y="325"/>
                </a:lnTo>
                <a:close/>
                <a:moveTo>
                  <a:pt x="3224" y="303"/>
                </a:moveTo>
                <a:lnTo>
                  <a:pt x="3226" y="301"/>
                </a:lnTo>
                <a:lnTo>
                  <a:pt x="3227" y="301"/>
                </a:lnTo>
                <a:lnTo>
                  <a:pt x="3228" y="300"/>
                </a:lnTo>
                <a:lnTo>
                  <a:pt x="3230" y="300"/>
                </a:lnTo>
                <a:lnTo>
                  <a:pt x="3233" y="300"/>
                </a:lnTo>
                <a:lnTo>
                  <a:pt x="3230" y="303"/>
                </a:lnTo>
                <a:lnTo>
                  <a:pt x="3226" y="309"/>
                </a:lnTo>
                <a:lnTo>
                  <a:pt x="3224" y="307"/>
                </a:lnTo>
                <a:lnTo>
                  <a:pt x="3224" y="308"/>
                </a:lnTo>
                <a:lnTo>
                  <a:pt x="3225" y="308"/>
                </a:lnTo>
                <a:lnTo>
                  <a:pt x="3225" y="307"/>
                </a:lnTo>
                <a:lnTo>
                  <a:pt x="3224" y="307"/>
                </a:lnTo>
                <a:lnTo>
                  <a:pt x="3224" y="306"/>
                </a:lnTo>
                <a:lnTo>
                  <a:pt x="3224" y="303"/>
                </a:lnTo>
                <a:close/>
                <a:moveTo>
                  <a:pt x="3211" y="338"/>
                </a:moveTo>
                <a:lnTo>
                  <a:pt x="3212" y="337"/>
                </a:lnTo>
                <a:lnTo>
                  <a:pt x="3212" y="335"/>
                </a:lnTo>
                <a:lnTo>
                  <a:pt x="3214" y="335"/>
                </a:lnTo>
                <a:lnTo>
                  <a:pt x="3214" y="332"/>
                </a:lnTo>
                <a:lnTo>
                  <a:pt x="3215" y="332"/>
                </a:lnTo>
                <a:lnTo>
                  <a:pt x="3215" y="330"/>
                </a:lnTo>
                <a:lnTo>
                  <a:pt x="3216" y="330"/>
                </a:lnTo>
                <a:lnTo>
                  <a:pt x="3217" y="330"/>
                </a:lnTo>
                <a:lnTo>
                  <a:pt x="3217" y="329"/>
                </a:lnTo>
                <a:lnTo>
                  <a:pt x="3217" y="328"/>
                </a:lnTo>
                <a:lnTo>
                  <a:pt x="3217" y="327"/>
                </a:lnTo>
                <a:lnTo>
                  <a:pt x="3222" y="327"/>
                </a:lnTo>
                <a:lnTo>
                  <a:pt x="3222" y="325"/>
                </a:lnTo>
                <a:lnTo>
                  <a:pt x="3222" y="324"/>
                </a:lnTo>
                <a:lnTo>
                  <a:pt x="3222" y="323"/>
                </a:lnTo>
                <a:lnTo>
                  <a:pt x="3224" y="323"/>
                </a:lnTo>
                <a:lnTo>
                  <a:pt x="3227" y="317"/>
                </a:lnTo>
                <a:lnTo>
                  <a:pt x="3227" y="318"/>
                </a:lnTo>
                <a:lnTo>
                  <a:pt x="3228" y="318"/>
                </a:lnTo>
                <a:lnTo>
                  <a:pt x="3228" y="317"/>
                </a:lnTo>
                <a:lnTo>
                  <a:pt x="3230" y="317"/>
                </a:lnTo>
                <a:lnTo>
                  <a:pt x="3231" y="316"/>
                </a:lnTo>
                <a:lnTo>
                  <a:pt x="3232" y="314"/>
                </a:lnTo>
                <a:lnTo>
                  <a:pt x="3235" y="313"/>
                </a:lnTo>
                <a:lnTo>
                  <a:pt x="3236" y="312"/>
                </a:lnTo>
                <a:lnTo>
                  <a:pt x="3237" y="309"/>
                </a:lnTo>
                <a:lnTo>
                  <a:pt x="3238" y="308"/>
                </a:lnTo>
                <a:lnTo>
                  <a:pt x="3239" y="307"/>
                </a:lnTo>
                <a:lnTo>
                  <a:pt x="3241" y="306"/>
                </a:lnTo>
                <a:lnTo>
                  <a:pt x="3242" y="306"/>
                </a:lnTo>
                <a:lnTo>
                  <a:pt x="3253" y="296"/>
                </a:lnTo>
                <a:lnTo>
                  <a:pt x="3254" y="295"/>
                </a:lnTo>
                <a:lnTo>
                  <a:pt x="3255" y="293"/>
                </a:lnTo>
                <a:lnTo>
                  <a:pt x="3258" y="292"/>
                </a:lnTo>
                <a:lnTo>
                  <a:pt x="3259" y="291"/>
                </a:lnTo>
                <a:lnTo>
                  <a:pt x="3267" y="286"/>
                </a:lnTo>
                <a:lnTo>
                  <a:pt x="3269" y="287"/>
                </a:lnTo>
                <a:lnTo>
                  <a:pt x="3268" y="289"/>
                </a:lnTo>
                <a:lnTo>
                  <a:pt x="3267" y="290"/>
                </a:lnTo>
                <a:lnTo>
                  <a:pt x="3264" y="291"/>
                </a:lnTo>
                <a:lnTo>
                  <a:pt x="3263" y="293"/>
                </a:lnTo>
                <a:lnTo>
                  <a:pt x="3262" y="293"/>
                </a:lnTo>
                <a:lnTo>
                  <a:pt x="3262" y="295"/>
                </a:lnTo>
                <a:lnTo>
                  <a:pt x="3259" y="295"/>
                </a:lnTo>
                <a:lnTo>
                  <a:pt x="3257" y="296"/>
                </a:lnTo>
                <a:lnTo>
                  <a:pt x="3254" y="297"/>
                </a:lnTo>
                <a:lnTo>
                  <a:pt x="3246" y="309"/>
                </a:lnTo>
                <a:lnTo>
                  <a:pt x="3246" y="311"/>
                </a:lnTo>
                <a:lnTo>
                  <a:pt x="3244" y="312"/>
                </a:lnTo>
                <a:lnTo>
                  <a:pt x="3244" y="313"/>
                </a:lnTo>
                <a:lnTo>
                  <a:pt x="3244" y="312"/>
                </a:lnTo>
                <a:lnTo>
                  <a:pt x="3243" y="312"/>
                </a:lnTo>
                <a:lnTo>
                  <a:pt x="3242" y="312"/>
                </a:lnTo>
                <a:lnTo>
                  <a:pt x="3242" y="313"/>
                </a:lnTo>
                <a:lnTo>
                  <a:pt x="3236" y="322"/>
                </a:lnTo>
                <a:lnTo>
                  <a:pt x="3235" y="322"/>
                </a:lnTo>
                <a:lnTo>
                  <a:pt x="3233" y="322"/>
                </a:lnTo>
                <a:lnTo>
                  <a:pt x="3232" y="322"/>
                </a:lnTo>
                <a:lnTo>
                  <a:pt x="3230" y="323"/>
                </a:lnTo>
                <a:lnTo>
                  <a:pt x="3216" y="335"/>
                </a:lnTo>
                <a:lnTo>
                  <a:pt x="3216" y="337"/>
                </a:lnTo>
                <a:lnTo>
                  <a:pt x="3215" y="338"/>
                </a:lnTo>
                <a:lnTo>
                  <a:pt x="3214" y="338"/>
                </a:lnTo>
                <a:lnTo>
                  <a:pt x="3212" y="339"/>
                </a:lnTo>
                <a:lnTo>
                  <a:pt x="3211" y="339"/>
                </a:lnTo>
                <a:lnTo>
                  <a:pt x="3211" y="338"/>
                </a:lnTo>
                <a:close/>
                <a:moveTo>
                  <a:pt x="3210" y="414"/>
                </a:moveTo>
                <a:lnTo>
                  <a:pt x="3205" y="416"/>
                </a:lnTo>
                <a:lnTo>
                  <a:pt x="3204" y="416"/>
                </a:lnTo>
                <a:lnTo>
                  <a:pt x="3205" y="415"/>
                </a:lnTo>
                <a:lnTo>
                  <a:pt x="3205" y="414"/>
                </a:lnTo>
                <a:lnTo>
                  <a:pt x="3210" y="410"/>
                </a:lnTo>
                <a:lnTo>
                  <a:pt x="3210" y="414"/>
                </a:lnTo>
                <a:close/>
                <a:moveTo>
                  <a:pt x="3208" y="365"/>
                </a:moveTo>
                <a:lnTo>
                  <a:pt x="3208" y="368"/>
                </a:lnTo>
                <a:lnTo>
                  <a:pt x="3203" y="368"/>
                </a:lnTo>
                <a:lnTo>
                  <a:pt x="3204" y="368"/>
                </a:lnTo>
                <a:lnTo>
                  <a:pt x="3205" y="367"/>
                </a:lnTo>
                <a:lnTo>
                  <a:pt x="3205" y="366"/>
                </a:lnTo>
                <a:lnTo>
                  <a:pt x="3205" y="365"/>
                </a:lnTo>
                <a:lnTo>
                  <a:pt x="3208" y="365"/>
                </a:lnTo>
                <a:lnTo>
                  <a:pt x="3208" y="362"/>
                </a:lnTo>
                <a:lnTo>
                  <a:pt x="3209" y="364"/>
                </a:lnTo>
                <a:lnTo>
                  <a:pt x="3210" y="365"/>
                </a:lnTo>
                <a:lnTo>
                  <a:pt x="3208" y="365"/>
                </a:lnTo>
                <a:close/>
                <a:moveTo>
                  <a:pt x="3199" y="355"/>
                </a:moveTo>
                <a:lnTo>
                  <a:pt x="3200" y="354"/>
                </a:lnTo>
                <a:lnTo>
                  <a:pt x="3201" y="354"/>
                </a:lnTo>
                <a:lnTo>
                  <a:pt x="3201" y="352"/>
                </a:lnTo>
                <a:lnTo>
                  <a:pt x="3203" y="351"/>
                </a:lnTo>
                <a:lnTo>
                  <a:pt x="3203" y="350"/>
                </a:lnTo>
                <a:lnTo>
                  <a:pt x="3204" y="349"/>
                </a:lnTo>
                <a:lnTo>
                  <a:pt x="3205" y="348"/>
                </a:lnTo>
                <a:lnTo>
                  <a:pt x="3205" y="345"/>
                </a:lnTo>
                <a:lnTo>
                  <a:pt x="3206" y="344"/>
                </a:lnTo>
                <a:lnTo>
                  <a:pt x="3208" y="343"/>
                </a:lnTo>
                <a:lnTo>
                  <a:pt x="3209" y="341"/>
                </a:lnTo>
                <a:lnTo>
                  <a:pt x="3211" y="341"/>
                </a:lnTo>
                <a:lnTo>
                  <a:pt x="3210" y="354"/>
                </a:lnTo>
                <a:lnTo>
                  <a:pt x="3208" y="354"/>
                </a:lnTo>
                <a:lnTo>
                  <a:pt x="3205" y="354"/>
                </a:lnTo>
                <a:lnTo>
                  <a:pt x="3204" y="355"/>
                </a:lnTo>
                <a:lnTo>
                  <a:pt x="3203" y="356"/>
                </a:lnTo>
                <a:lnTo>
                  <a:pt x="3201" y="359"/>
                </a:lnTo>
                <a:lnTo>
                  <a:pt x="3200" y="359"/>
                </a:lnTo>
                <a:lnTo>
                  <a:pt x="3200" y="360"/>
                </a:lnTo>
                <a:lnTo>
                  <a:pt x="3199" y="360"/>
                </a:lnTo>
                <a:lnTo>
                  <a:pt x="3199" y="359"/>
                </a:lnTo>
                <a:lnTo>
                  <a:pt x="3199" y="355"/>
                </a:lnTo>
                <a:close/>
                <a:moveTo>
                  <a:pt x="3187" y="432"/>
                </a:moveTo>
                <a:lnTo>
                  <a:pt x="3187" y="429"/>
                </a:lnTo>
                <a:lnTo>
                  <a:pt x="3188" y="429"/>
                </a:lnTo>
                <a:lnTo>
                  <a:pt x="3188" y="430"/>
                </a:lnTo>
                <a:lnTo>
                  <a:pt x="3189" y="431"/>
                </a:lnTo>
                <a:lnTo>
                  <a:pt x="3189" y="432"/>
                </a:lnTo>
                <a:lnTo>
                  <a:pt x="3187" y="432"/>
                </a:lnTo>
                <a:lnTo>
                  <a:pt x="3187" y="435"/>
                </a:lnTo>
                <a:lnTo>
                  <a:pt x="3184" y="435"/>
                </a:lnTo>
                <a:lnTo>
                  <a:pt x="3183" y="432"/>
                </a:lnTo>
                <a:lnTo>
                  <a:pt x="3187" y="432"/>
                </a:lnTo>
                <a:close/>
                <a:moveTo>
                  <a:pt x="3091" y="329"/>
                </a:moveTo>
                <a:lnTo>
                  <a:pt x="3093" y="327"/>
                </a:lnTo>
                <a:lnTo>
                  <a:pt x="3094" y="327"/>
                </a:lnTo>
                <a:lnTo>
                  <a:pt x="3092" y="329"/>
                </a:lnTo>
                <a:lnTo>
                  <a:pt x="3091" y="330"/>
                </a:lnTo>
                <a:lnTo>
                  <a:pt x="3089" y="330"/>
                </a:lnTo>
                <a:lnTo>
                  <a:pt x="3088" y="329"/>
                </a:lnTo>
                <a:lnTo>
                  <a:pt x="3091" y="329"/>
                </a:lnTo>
                <a:close/>
                <a:moveTo>
                  <a:pt x="3176" y="558"/>
                </a:moveTo>
                <a:lnTo>
                  <a:pt x="3176" y="558"/>
                </a:lnTo>
                <a:lnTo>
                  <a:pt x="3176" y="559"/>
                </a:lnTo>
                <a:lnTo>
                  <a:pt x="3174" y="560"/>
                </a:lnTo>
                <a:lnTo>
                  <a:pt x="3173" y="561"/>
                </a:lnTo>
                <a:lnTo>
                  <a:pt x="3173" y="559"/>
                </a:lnTo>
                <a:lnTo>
                  <a:pt x="3174" y="558"/>
                </a:lnTo>
                <a:lnTo>
                  <a:pt x="3174" y="556"/>
                </a:lnTo>
                <a:lnTo>
                  <a:pt x="3174" y="555"/>
                </a:lnTo>
                <a:lnTo>
                  <a:pt x="3176" y="555"/>
                </a:lnTo>
                <a:lnTo>
                  <a:pt x="3176" y="556"/>
                </a:lnTo>
                <a:lnTo>
                  <a:pt x="3176" y="558"/>
                </a:lnTo>
                <a:close/>
                <a:moveTo>
                  <a:pt x="3208" y="515"/>
                </a:moveTo>
                <a:lnTo>
                  <a:pt x="3208" y="515"/>
                </a:lnTo>
                <a:lnTo>
                  <a:pt x="3208" y="516"/>
                </a:lnTo>
                <a:lnTo>
                  <a:pt x="3206" y="517"/>
                </a:lnTo>
                <a:lnTo>
                  <a:pt x="3206" y="518"/>
                </a:lnTo>
                <a:lnTo>
                  <a:pt x="3205" y="518"/>
                </a:lnTo>
                <a:lnTo>
                  <a:pt x="3205" y="520"/>
                </a:lnTo>
                <a:lnTo>
                  <a:pt x="3204" y="520"/>
                </a:lnTo>
                <a:lnTo>
                  <a:pt x="3203" y="520"/>
                </a:lnTo>
                <a:lnTo>
                  <a:pt x="3203" y="521"/>
                </a:lnTo>
                <a:lnTo>
                  <a:pt x="3201" y="522"/>
                </a:lnTo>
                <a:lnTo>
                  <a:pt x="3201" y="524"/>
                </a:lnTo>
                <a:lnTo>
                  <a:pt x="3201" y="527"/>
                </a:lnTo>
                <a:lnTo>
                  <a:pt x="3199" y="529"/>
                </a:lnTo>
                <a:lnTo>
                  <a:pt x="3196" y="532"/>
                </a:lnTo>
                <a:lnTo>
                  <a:pt x="3195" y="534"/>
                </a:lnTo>
                <a:lnTo>
                  <a:pt x="3193" y="537"/>
                </a:lnTo>
                <a:lnTo>
                  <a:pt x="3183" y="555"/>
                </a:lnTo>
                <a:lnTo>
                  <a:pt x="3183" y="556"/>
                </a:lnTo>
                <a:lnTo>
                  <a:pt x="3180" y="559"/>
                </a:lnTo>
                <a:lnTo>
                  <a:pt x="3179" y="561"/>
                </a:lnTo>
                <a:lnTo>
                  <a:pt x="3179" y="563"/>
                </a:lnTo>
                <a:lnTo>
                  <a:pt x="3179" y="564"/>
                </a:lnTo>
                <a:lnTo>
                  <a:pt x="3179" y="565"/>
                </a:lnTo>
                <a:lnTo>
                  <a:pt x="3177" y="565"/>
                </a:lnTo>
                <a:lnTo>
                  <a:pt x="3177" y="564"/>
                </a:lnTo>
                <a:lnTo>
                  <a:pt x="3177" y="563"/>
                </a:lnTo>
                <a:lnTo>
                  <a:pt x="3177" y="561"/>
                </a:lnTo>
                <a:lnTo>
                  <a:pt x="3178" y="560"/>
                </a:lnTo>
                <a:lnTo>
                  <a:pt x="3179" y="559"/>
                </a:lnTo>
                <a:lnTo>
                  <a:pt x="3179" y="558"/>
                </a:lnTo>
                <a:lnTo>
                  <a:pt x="3180" y="556"/>
                </a:lnTo>
                <a:lnTo>
                  <a:pt x="3183" y="555"/>
                </a:lnTo>
                <a:lnTo>
                  <a:pt x="3183" y="551"/>
                </a:lnTo>
                <a:lnTo>
                  <a:pt x="3180" y="551"/>
                </a:lnTo>
                <a:lnTo>
                  <a:pt x="3179" y="551"/>
                </a:lnTo>
                <a:lnTo>
                  <a:pt x="3178" y="551"/>
                </a:lnTo>
                <a:lnTo>
                  <a:pt x="3177" y="551"/>
                </a:lnTo>
                <a:lnTo>
                  <a:pt x="3177" y="550"/>
                </a:lnTo>
                <a:lnTo>
                  <a:pt x="3177" y="549"/>
                </a:lnTo>
                <a:lnTo>
                  <a:pt x="3179" y="551"/>
                </a:lnTo>
                <a:lnTo>
                  <a:pt x="3179" y="547"/>
                </a:lnTo>
                <a:lnTo>
                  <a:pt x="3179" y="545"/>
                </a:lnTo>
                <a:lnTo>
                  <a:pt x="3180" y="544"/>
                </a:lnTo>
                <a:lnTo>
                  <a:pt x="3180" y="543"/>
                </a:lnTo>
                <a:lnTo>
                  <a:pt x="3180" y="542"/>
                </a:lnTo>
                <a:lnTo>
                  <a:pt x="3183" y="539"/>
                </a:lnTo>
                <a:lnTo>
                  <a:pt x="3183" y="537"/>
                </a:lnTo>
                <a:lnTo>
                  <a:pt x="3184" y="537"/>
                </a:lnTo>
                <a:lnTo>
                  <a:pt x="3185" y="537"/>
                </a:lnTo>
                <a:lnTo>
                  <a:pt x="3187" y="529"/>
                </a:lnTo>
                <a:lnTo>
                  <a:pt x="3188" y="528"/>
                </a:lnTo>
                <a:lnTo>
                  <a:pt x="3189" y="527"/>
                </a:lnTo>
                <a:lnTo>
                  <a:pt x="3190" y="527"/>
                </a:lnTo>
                <a:lnTo>
                  <a:pt x="3192" y="526"/>
                </a:lnTo>
                <a:lnTo>
                  <a:pt x="3193" y="526"/>
                </a:lnTo>
                <a:lnTo>
                  <a:pt x="3194" y="524"/>
                </a:lnTo>
                <a:lnTo>
                  <a:pt x="3195" y="524"/>
                </a:lnTo>
                <a:lnTo>
                  <a:pt x="3208" y="513"/>
                </a:lnTo>
                <a:lnTo>
                  <a:pt x="3208" y="515"/>
                </a:lnTo>
                <a:close/>
                <a:moveTo>
                  <a:pt x="3238" y="500"/>
                </a:moveTo>
                <a:lnTo>
                  <a:pt x="3237" y="500"/>
                </a:lnTo>
                <a:lnTo>
                  <a:pt x="3235" y="497"/>
                </a:lnTo>
                <a:lnTo>
                  <a:pt x="3232" y="497"/>
                </a:lnTo>
                <a:lnTo>
                  <a:pt x="3232" y="491"/>
                </a:lnTo>
                <a:lnTo>
                  <a:pt x="3232" y="490"/>
                </a:lnTo>
                <a:lnTo>
                  <a:pt x="3233" y="489"/>
                </a:lnTo>
                <a:lnTo>
                  <a:pt x="3235" y="486"/>
                </a:lnTo>
                <a:lnTo>
                  <a:pt x="3236" y="485"/>
                </a:lnTo>
                <a:lnTo>
                  <a:pt x="3237" y="483"/>
                </a:lnTo>
                <a:lnTo>
                  <a:pt x="3238" y="481"/>
                </a:lnTo>
                <a:lnTo>
                  <a:pt x="3241" y="479"/>
                </a:lnTo>
                <a:lnTo>
                  <a:pt x="3239" y="479"/>
                </a:lnTo>
                <a:lnTo>
                  <a:pt x="3238" y="478"/>
                </a:lnTo>
                <a:lnTo>
                  <a:pt x="3238" y="477"/>
                </a:lnTo>
                <a:lnTo>
                  <a:pt x="3238" y="475"/>
                </a:lnTo>
                <a:lnTo>
                  <a:pt x="3242" y="472"/>
                </a:lnTo>
                <a:lnTo>
                  <a:pt x="3242" y="468"/>
                </a:lnTo>
                <a:lnTo>
                  <a:pt x="3241" y="468"/>
                </a:lnTo>
                <a:lnTo>
                  <a:pt x="3238" y="469"/>
                </a:lnTo>
                <a:lnTo>
                  <a:pt x="3237" y="472"/>
                </a:lnTo>
                <a:lnTo>
                  <a:pt x="3237" y="473"/>
                </a:lnTo>
                <a:lnTo>
                  <a:pt x="3236" y="475"/>
                </a:lnTo>
                <a:lnTo>
                  <a:pt x="3236" y="477"/>
                </a:lnTo>
                <a:lnTo>
                  <a:pt x="3236" y="478"/>
                </a:lnTo>
                <a:lnTo>
                  <a:pt x="3237" y="478"/>
                </a:lnTo>
                <a:lnTo>
                  <a:pt x="3237" y="479"/>
                </a:lnTo>
                <a:lnTo>
                  <a:pt x="3238" y="479"/>
                </a:lnTo>
                <a:lnTo>
                  <a:pt x="3238" y="481"/>
                </a:lnTo>
                <a:lnTo>
                  <a:pt x="3236" y="481"/>
                </a:lnTo>
                <a:lnTo>
                  <a:pt x="3232" y="485"/>
                </a:lnTo>
                <a:lnTo>
                  <a:pt x="3232" y="481"/>
                </a:lnTo>
                <a:lnTo>
                  <a:pt x="3227" y="484"/>
                </a:lnTo>
                <a:lnTo>
                  <a:pt x="3227" y="496"/>
                </a:lnTo>
                <a:lnTo>
                  <a:pt x="3227" y="495"/>
                </a:lnTo>
                <a:lnTo>
                  <a:pt x="3226" y="495"/>
                </a:lnTo>
                <a:lnTo>
                  <a:pt x="3226" y="494"/>
                </a:lnTo>
                <a:lnTo>
                  <a:pt x="3226" y="491"/>
                </a:lnTo>
                <a:lnTo>
                  <a:pt x="3224" y="491"/>
                </a:lnTo>
                <a:lnTo>
                  <a:pt x="3224" y="492"/>
                </a:lnTo>
                <a:lnTo>
                  <a:pt x="3224" y="494"/>
                </a:lnTo>
                <a:lnTo>
                  <a:pt x="3220" y="494"/>
                </a:lnTo>
                <a:lnTo>
                  <a:pt x="3220" y="491"/>
                </a:lnTo>
                <a:lnTo>
                  <a:pt x="3221" y="490"/>
                </a:lnTo>
                <a:lnTo>
                  <a:pt x="3222" y="489"/>
                </a:lnTo>
                <a:lnTo>
                  <a:pt x="3224" y="488"/>
                </a:lnTo>
                <a:lnTo>
                  <a:pt x="3224" y="481"/>
                </a:lnTo>
                <a:lnTo>
                  <a:pt x="3224" y="480"/>
                </a:lnTo>
                <a:lnTo>
                  <a:pt x="3225" y="480"/>
                </a:lnTo>
                <a:lnTo>
                  <a:pt x="3225" y="479"/>
                </a:lnTo>
                <a:lnTo>
                  <a:pt x="3225" y="478"/>
                </a:lnTo>
                <a:lnTo>
                  <a:pt x="3226" y="478"/>
                </a:lnTo>
                <a:lnTo>
                  <a:pt x="3226" y="475"/>
                </a:lnTo>
                <a:lnTo>
                  <a:pt x="3230" y="475"/>
                </a:lnTo>
                <a:lnTo>
                  <a:pt x="3233" y="469"/>
                </a:lnTo>
                <a:lnTo>
                  <a:pt x="3233" y="466"/>
                </a:lnTo>
                <a:lnTo>
                  <a:pt x="3232" y="466"/>
                </a:lnTo>
                <a:lnTo>
                  <a:pt x="3232" y="464"/>
                </a:lnTo>
                <a:lnTo>
                  <a:pt x="3232" y="463"/>
                </a:lnTo>
                <a:lnTo>
                  <a:pt x="3233" y="464"/>
                </a:lnTo>
                <a:lnTo>
                  <a:pt x="3235" y="464"/>
                </a:lnTo>
                <a:lnTo>
                  <a:pt x="3236" y="464"/>
                </a:lnTo>
                <a:lnTo>
                  <a:pt x="3237" y="463"/>
                </a:lnTo>
                <a:lnTo>
                  <a:pt x="3238" y="462"/>
                </a:lnTo>
                <a:lnTo>
                  <a:pt x="3236" y="458"/>
                </a:lnTo>
                <a:lnTo>
                  <a:pt x="3233" y="458"/>
                </a:lnTo>
                <a:lnTo>
                  <a:pt x="3241" y="448"/>
                </a:lnTo>
                <a:lnTo>
                  <a:pt x="3242" y="443"/>
                </a:lnTo>
                <a:lnTo>
                  <a:pt x="3246" y="438"/>
                </a:lnTo>
                <a:lnTo>
                  <a:pt x="3246" y="436"/>
                </a:lnTo>
                <a:lnTo>
                  <a:pt x="3248" y="432"/>
                </a:lnTo>
                <a:lnTo>
                  <a:pt x="3249" y="432"/>
                </a:lnTo>
                <a:lnTo>
                  <a:pt x="3251" y="432"/>
                </a:lnTo>
                <a:lnTo>
                  <a:pt x="3252" y="431"/>
                </a:lnTo>
                <a:lnTo>
                  <a:pt x="3253" y="431"/>
                </a:lnTo>
                <a:lnTo>
                  <a:pt x="3254" y="430"/>
                </a:lnTo>
                <a:lnTo>
                  <a:pt x="3254" y="429"/>
                </a:lnTo>
                <a:lnTo>
                  <a:pt x="3255" y="427"/>
                </a:lnTo>
                <a:lnTo>
                  <a:pt x="3257" y="426"/>
                </a:lnTo>
                <a:lnTo>
                  <a:pt x="3259" y="425"/>
                </a:lnTo>
                <a:lnTo>
                  <a:pt x="3260" y="424"/>
                </a:lnTo>
                <a:lnTo>
                  <a:pt x="3260" y="425"/>
                </a:lnTo>
                <a:lnTo>
                  <a:pt x="3260" y="426"/>
                </a:lnTo>
                <a:lnTo>
                  <a:pt x="3260" y="427"/>
                </a:lnTo>
                <a:lnTo>
                  <a:pt x="3259" y="429"/>
                </a:lnTo>
                <a:lnTo>
                  <a:pt x="3259" y="430"/>
                </a:lnTo>
                <a:lnTo>
                  <a:pt x="3258" y="430"/>
                </a:lnTo>
                <a:lnTo>
                  <a:pt x="3257" y="430"/>
                </a:lnTo>
                <a:lnTo>
                  <a:pt x="3254" y="432"/>
                </a:lnTo>
                <a:lnTo>
                  <a:pt x="3254" y="434"/>
                </a:lnTo>
                <a:lnTo>
                  <a:pt x="3253" y="434"/>
                </a:lnTo>
                <a:lnTo>
                  <a:pt x="3253" y="435"/>
                </a:lnTo>
                <a:lnTo>
                  <a:pt x="3253" y="438"/>
                </a:lnTo>
                <a:lnTo>
                  <a:pt x="3257" y="438"/>
                </a:lnTo>
                <a:lnTo>
                  <a:pt x="3257" y="435"/>
                </a:lnTo>
                <a:lnTo>
                  <a:pt x="3257" y="434"/>
                </a:lnTo>
                <a:lnTo>
                  <a:pt x="3258" y="434"/>
                </a:lnTo>
                <a:lnTo>
                  <a:pt x="3259" y="434"/>
                </a:lnTo>
                <a:lnTo>
                  <a:pt x="3260" y="434"/>
                </a:lnTo>
                <a:lnTo>
                  <a:pt x="3262" y="434"/>
                </a:lnTo>
                <a:lnTo>
                  <a:pt x="3260" y="432"/>
                </a:lnTo>
                <a:lnTo>
                  <a:pt x="3263" y="435"/>
                </a:lnTo>
                <a:lnTo>
                  <a:pt x="3265" y="438"/>
                </a:lnTo>
                <a:lnTo>
                  <a:pt x="3265" y="450"/>
                </a:lnTo>
                <a:lnTo>
                  <a:pt x="3269" y="463"/>
                </a:lnTo>
                <a:lnTo>
                  <a:pt x="3269" y="496"/>
                </a:lnTo>
                <a:lnTo>
                  <a:pt x="3265" y="496"/>
                </a:lnTo>
                <a:lnTo>
                  <a:pt x="3267" y="500"/>
                </a:lnTo>
                <a:lnTo>
                  <a:pt x="3269" y="501"/>
                </a:lnTo>
                <a:lnTo>
                  <a:pt x="3269" y="507"/>
                </a:lnTo>
                <a:lnTo>
                  <a:pt x="3269" y="510"/>
                </a:lnTo>
                <a:lnTo>
                  <a:pt x="3269" y="511"/>
                </a:lnTo>
                <a:lnTo>
                  <a:pt x="3270" y="512"/>
                </a:lnTo>
                <a:lnTo>
                  <a:pt x="3270" y="513"/>
                </a:lnTo>
                <a:lnTo>
                  <a:pt x="3270" y="515"/>
                </a:lnTo>
                <a:lnTo>
                  <a:pt x="3270" y="516"/>
                </a:lnTo>
                <a:lnTo>
                  <a:pt x="3270" y="517"/>
                </a:lnTo>
                <a:lnTo>
                  <a:pt x="3270" y="518"/>
                </a:lnTo>
                <a:lnTo>
                  <a:pt x="3269" y="518"/>
                </a:lnTo>
                <a:lnTo>
                  <a:pt x="3269" y="520"/>
                </a:lnTo>
                <a:lnTo>
                  <a:pt x="3270" y="528"/>
                </a:lnTo>
                <a:lnTo>
                  <a:pt x="3270" y="537"/>
                </a:lnTo>
                <a:lnTo>
                  <a:pt x="3270" y="545"/>
                </a:lnTo>
                <a:lnTo>
                  <a:pt x="3269" y="555"/>
                </a:lnTo>
                <a:lnTo>
                  <a:pt x="3269" y="556"/>
                </a:lnTo>
                <a:lnTo>
                  <a:pt x="3267" y="565"/>
                </a:lnTo>
                <a:lnTo>
                  <a:pt x="3265" y="561"/>
                </a:lnTo>
                <a:lnTo>
                  <a:pt x="3265" y="569"/>
                </a:lnTo>
                <a:lnTo>
                  <a:pt x="3267" y="566"/>
                </a:lnTo>
                <a:lnTo>
                  <a:pt x="3267" y="576"/>
                </a:lnTo>
                <a:lnTo>
                  <a:pt x="3267" y="575"/>
                </a:lnTo>
                <a:lnTo>
                  <a:pt x="3265" y="575"/>
                </a:lnTo>
                <a:lnTo>
                  <a:pt x="3265" y="585"/>
                </a:lnTo>
                <a:lnTo>
                  <a:pt x="3265" y="586"/>
                </a:lnTo>
                <a:lnTo>
                  <a:pt x="3265" y="587"/>
                </a:lnTo>
                <a:lnTo>
                  <a:pt x="3267" y="588"/>
                </a:lnTo>
                <a:lnTo>
                  <a:pt x="3269" y="591"/>
                </a:lnTo>
                <a:lnTo>
                  <a:pt x="3268" y="593"/>
                </a:lnTo>
                <a:lnTo>
                  <a:pt x="3267" y="597"/>
                </a:lnTo>
                <a:lnTo>
                  <a:pt x="3268" y="601"/>
                </a:lnTo>
                <a:lnTo>
                  <a:pt x="3269" y="604"/>
                </a:lnTo>
                <a:lnTo>
                  <a:pt x="3269" y="619"/>
                </a:lnTo>
                <a:lnTo>
                  <a:pt x="3265" y="615"/>
                </a:lnTo>
                <a:lnTo>
                  <a:pt x="3263" y="613"/>
                </a:lnTo>
                <a:lnTo>
                  <a:pt x="3259" y="610"/>
                </a:lnTo>
                <a:lnTo>
                  <a:pt x="3257" y="608"/>
                </a:lnTo>
                <a:lnTo>
                  <a:pt x="3259" y="608"/>
                </a:lnTo>
                <a:lnTo>
                  <a:pt x="3259" y="607"/>
                </a:lnTo>
                <a:lnTo>
                  <a:pt x="3259" y="606"/>
                </a:lnTo>
                <a:lnTo>
                  <a:pt x="3259" y="604"/>
                </a:lnTo>
                <a:lnTo>
                  <a:pt x="3260" y="602"/>
                </a:lnTo>
                <a:lnTo>
                  <a:pt x="3260" y="601"/>
                </a:lnTo>
                <a:lnTo>
                  <a:pt x="3260" y="598"/>
                </a:lnTo>
                <a:lnTo>
                  <a:pt x="3260" y="597"/>
                </a:lnTo>
                <a:lnTo>
                  <a:pt x="3262" y="594"/>
                </a:lnTo>
                <a:lnTo>
                  <a:pt x="3262" y="592"/>
                </a:lnTo>
                <a:lnTo>
                  <a:pt x="3262" y="590"/>
                </a:lnTo>
                <a:lnTo>
                  <a:pt x="3263" y="586"/>
                </a:lnTo>
                <a:lnTo>
                  <a:pt x="3263" y="585"/>
                </a:lnTo>
                <a:lnTo>
                  <a:pt x="3262" y="583"/>
                </a:lnTo>
                <a:lnTo>
                  <a:pt x="3262" y="582"/>
                </a:lnTo>
                <a:lnTo>
                  <a:pt x="3260" y="581"/>
                </a:lnTo>
                <a:lnTo>
                  <a:pt x="3259" y="571"/>
                </a:lnTo>
                <a:lnTo>
                  <a:pt x="3258" y="565"/>
                </a:lnTo>
                <a:lnTo>
                  <a:pt x="3258" y="563"/>
                </a:lnTo>
                <a:lnTo>
                  <a:pt x="3258" y="560"/>
                </a:lnTo>
                <a:lnTo>
                  <a:pt x="3258" y="558"/>
                </a:lnTo>
                <a:lnTo>
                  <a:pt x="3258" y="555"/>
                </a:lnTo>
                <a:lnTo>
                  <a:pt x="3257" y="551"/>
                </a:lnTo>
                <a:lnTo>
                  <a:pt x="3257" y="527"/>
                </a:lnTo>
                <a:lnTo>
                  <a:pt x="3255" y="526"/>
                </a:lnTo>
                <a:lnTo>
                  <a:pt x="3254" y="524"/>
                </a:lnTo>
                <a:lnTo>
                  <a:pt x="3254" y="522"/>
                </a:lnTo>
                <a:lnTo>
                  <a:pt x="3254" y="521"/>
                </a:lnTo>
                <a:lnTo>
                  <a:pt x="3253" y="518"/>
                </a:lnTo>
                <a:lnTo>
                  <a:pt x="3253" y="516"/>
                </a:lnTo>
                <a:lnTo>
                  <a:pt x="3253" y="513"/>
                </a:lnTo>
                <a:lnTo>
                  <a:pt x="3252" y="513"/>
                </a:lnTo>
                <a:lnTo>
                  <a:pt x="3251" y="513"/>
                </a:lnTo>
                <a:lnTo>
                  <a:pt x="3249" y="512"/>
                </a:lnTo>
                <a:lnTo>
                  <a:pt x="3247" y="511"/>
                </a:lnTo>
                <a:lnTo>
                  <a:pt x="3247" y="510"/>
                </a:lnTo>
                <a:lnTo>
                  <a:pt x="3246" y="510"/>
                </a:lnTo>
                <a:lnTo>
                  <a:pt x="3244" y="508"/>
                </a:lnTo>
                <a:lnTo>
                  <a:pt x="3244" y="507"/>
                </a:lnTo>
                <a:lnTo>
                  <a:pt x="3243" y="506"/>
                </a:lnTo>
                <a:lnTo>
                  <a:pt x="3242" y="505"/>
                </a:lnTo>
                <a:lnTo>
                  <a:pt x="3241" y="504"/>
                </a:lnTo>
                <a:lnTo>
                  <a:pt x="3239" y="502"/>
                </a:lnTo>
                <a:lnTo>
                  <a:pt x="3238" y="500"/>
                </a:lnTo>
                <a:close/>
                <a:moveTo>
                  <a:pt x="3271" y="645"/>
                </a:moveTo>
                <a:lnTo>
                  <a:pt x="3271" y="646"/>
                </a:lnTo>
                <a:lnTo>
                  <a:pt x="3270" y="649"/>
                </a:lnTo>
                <a:lnTo>
                  <a:pt x="3270" y="650"/>
                </a:lnTo>
                <a:lnTo>
                  <a:pt x="3269" y="651"/>
                </a:lnTo>
                <a:lnTo>
                  <a:pt x="3269" y="652"/>
                </a:lnTo>
                <a:lnTo>
                  <a:pt x="3268" y="652"/>
                </a:lnTo>
                <a:lnTo>
                  <a:pt x="3268" y="653"/>
                </a:lnTo>
                <a:lnTo>
                  <a:pt x="3267" y="653"/>
                </a:lnTo>
                <a:lnTo>
                  <a:pt x="3267" y="655"/>
                </a:lnTo>
                <a:lnTo>
                  <a:pt x="3265" y="655"/>
                </a:lnTo>
                <a:lnTo>
                  <a:pt x="3265" y="656"/>
                </a:lnTo>
                <a:lnTo>
                  <a:pt x="3260" y="653"/>
                </a:lnTo>
                <a:lnTo>
                  <a:pt x="3259" y="653"/>
                </a:lnTo>
                <a:lnTo>
                  <a:pt x="3246" y="652"/>
                </a:lnTo>
                <a:lnTo>
                  <a:pt x="3244" y="652"/>
                </a:lnTo>
                <a:lnTo>
                  <a:pt x="3244" y="651"/>
                </a:lnTo>
                <a:lnTo>
                  <a:pt x="3243" y="651"/>
                </a:lnTo>
                <a:lnTo>
                  <a:pt x="3242" y="652"/>
                </a:lnTo>
                <a:lnTo>
                  <a:pt x="3241" y="650"/>
                </a:lnTo>
                <a:lnTo>
                  <a:pt x="3241" y="646"/>
                </a:lnTo>
                <a:lnTo>
                  <a:pt x="3239" y="646"/>
                </a:lnTo>
                <a:lnTo>
                  <a:pt x="3239" y="645"/>
                </a:lnTo>
                <a:lnTo>
                  <a:pt x="3241" y="645"/>
                </a:lnTo>
                <a:lnTo>
                  <a:pt x="3241" y="646"/>
                </a:lnTo>
                <a:lnTo>
                  <a:pt x="3242" y="646"/>
                </a:lnTo>
                <a:lnTo>
                  <a:pt x="3246" y="639"/>
                </a:lnTo>
                <a:lnTo>
                  <a:pt x="3247" y="635"/>
                </a:lnTo>
                <a:lnTo>
                  <a:pt x="3248" y="633"/>
                </a:lnTo>
                <a:lnTo>
                  <a:pt x="3248" y="630"/>
                </a:lnTo>
                <a:lnTo>
                  <a:pt x="3248" y="628"/>
                </a:lnTo>
                <a:lnTo>
                  <a:pt x="3248" y="625"/>
                </a:lnTo>
                <a:lnTo>
                  <a:pt x="3248" y="624"/>
                </a:lnTo>
                <a:lnTo>
                  <a:pt x="3247" y="621"/>
                </a:lnTo>
                <a:lnTo>
                  <a:pt x="3246" y="620"/>
                </a:lnTo>
                <a:lnTo>
                  <a:pt x="3248" y="618"/>
                </a:lnTo>
                <a:lnTo>
                  <a:pt x="3249" y="617"/>
                </a:lnTo>
                <a:lnTo>
                  <a:pt x="3251" y="615"/>
                </a:lnTo>
                <a:lnTo>
                  <a:pt x="3252" y="614"/>
                </a:lnTo>
                <a:lnTo>
                  <a:pt x="3253" y="614"/>
                </a:lnTo>
                <a:lnTo>
                  <a:pt x="3254" y="614"/>
                </a:lnTo>
                <a:lnTo>
                  <a:pt x="3255" y="614"/>
                </a:lnTo>
                <a:lnTo>
                  <a:pt x="3257" y="614"/>
                </a:lnTo>
                <a:lnTo>
                  <a:pt x="3263" y="620"/>
                </a:lnTo>
                <a:lnTo>
                  <a:pt x="3267" y="628"/>
                </a:lnTo>
                <a:lnTo>
                  <a:pt x="3268" y="630"/>
                </a:lnTo>
                <a:lnTo>
                  <a:pt x="3268" y="631"/>
                </a:lnTo>
                <a:lnTo>
                  <a:pt x="3269" y="633"/>
                </a:lnTo>
                <a:lnTo>
                  <a:pt x="3270" y="635"/>
                </a:lnTo>
                <a:lnTo>
                  <a:pt x="3270" y="636"/>
                </a:lnTo>
                <a:lnTo>
                  <a:pt x="3270" y="637"/>
                </a:lnTo>
                <a:lnTo>
                  <a:pt x="3270" y="639"/>
                </a:lnTo>
                <a:lnTo>
                  <a:pt x="3270" y="640"/>
                </a:lnTo>
                <a:lnTo>
                  <a:pt x="3271" y="640"/>
                </a:lnTo>
                <a:lnTo>
                  <a:pt x="3271" y="641"/>
                </a:lnTo>
                <a:lnTo>
                  <a:pt x="3271" y="642"/>
                </a:lnTo>
                <a:lnTo>
                  <a:pt x="3271" y="645"/>
                </a:lnTo>
                <a:close/>
                <a:moveTo>
                  <a:pt x="3285" y="707"/>
                </a:moveTo>
                <a:lnTo>
                  <a:pt x="3285" y="707"/>
                </a:lnTo>
                <a:lnTo>
                  <a:pt x="3284" y="707"/>
                </a:lnTo>
                <a:lnTo>
                  <a:pt x="3284" y="706"/>
                </a:lnTo>
                <a:lnTo>
                  <a:pt x="3285" y="706"/>
                </a:lnTo>
                <a:lnTo>
                  <a:pt x="3285" y="707"/>
                </a:lnTo>
                <a:close/>
                <a:moveTo>
                  <a:pt x="3260" y="446"/>
                </a:moveTo>
                <a:lnTo>
                  <a:pt x="3257" y="446"/>
                </a:lnTo>
                <a:lnTo>
                  <a:pt x="3257" y="442"/>
                </a:lnTo>
                <a:lnTo>
                  <a:pt x="3258" y="442"/>
                </a:lnTo>
                <a:lnTo>
                  <a:pt x="3259" y="442"/>
                </a:lnTo>
                <a:lnTo>
                  <a:pt x="3259" y="443"/>
                </a:lnTo>
                <a:lnTo>
                  <a:pt x="3260" y="443"/>
                </a:lnTo>
                <a:lnTo>
                  <a:pt x="3260" y="445"/>
                </a:lnTo>
                <a:lnTo>
                  <a:pt x="3260" y="446"/>
                </a:lnTo>
                <a:close/>
                <a:moveTo>
                  <a:pt x="3267" y="520"/>
                </a:moveTo>
                <a:lnTo>
                  <a:pt x="3265" y="520"/>
                </a:lnTo>
                <a:lnTo>
                  <a:pt x="3265" y="518"/>
                </a:lnTo>
                <a:lnTo>
                  <a:pt x="3265" y="517"/>
                </a:lnTo>
                <a:lnTo>
                  <a:pt x="3267" y="516"/>
                </a:lnTo>
                <a:lnTo>
                  <a:pt x="3267" y="517"/>
                </a:lnTo>
                <a:lnTo>
                  <a:pt x="3267" y="518"/>
                </a:lnTo>
                <a:lnTo>
                  <a:pt x="3267" y="520"/>
                </a:lnTo>
                <a:close/>
                <a:moveTo>
                  <a:pt x="3241" y="450"/>
                </a:moveTo>
                <a:lnTo>
                  <a:pt x="3241" y="448"/>
                </a:lnTo>
                <a:lnTo>
                  <a:pt x="3244" y="446"/>
                </a:lnTo>
                <a:lnTo>
                  <a:pt x="3242" y="443"/>
                </a:lnTo>
                <a:lnTo>
                  <a:pt x="3246" y="443"/>
                </a:lnTo>
                <a:lnTo>
                  <a:pt x="3246" y="448"/>
                </a:lnTo>
                <a:lnTo>
                  <a:pt x="3242" y="452"/>
                </a:lnTo>
                <a:lnTo>
                  <a:pt x="3242" y="453"/>
                </a:lnTo>
                <a:lnTo>
                  <a:pt x="3242" y="454"/>
                </a:lnTo>
                <a:lnTo>
                  <a:pt x="3241" y="456"/>
                </a:lnTo>
                <a:lnTo>
                  <a:pt x="3238" y="454"/>
                </a:lnTo>
                <a:lnTo>
                  <a:pt x="3241" y="450"/>
                </a:lnTo>
                <a:close/>
                <a:moveTo>
                  <a:pt x="3271" y="343"/>
                </a:moveTo>
                <a:lnTo>
                  <a:pt x="3271" y="341"/>
                </a:lnTo>
                <a:lnTo>
                  <a:pt x="3273" y="343"/>
                </a:lnTo>
                <a:lnTo>
                  <a:pt x="3271" y="343"/>
                </a:lnTo>
                <a:close/>
                <a:moveTo>
                  <a:pt x="3253" y="356"/>
                </a:moveTo>
                <a:lnTo>
                  <a:pt x="3253" y="355"/>
                </a:lnTo>
                <a:lnTo>
                  <a:pt x="3254" y="355"/>
                </a:lnTo>
                <a:lnTo>
                  <a:pt x="3255" y="356"/>
                </a:lnTo>
                <a:lnTo>
                  <a:pt x="3257" y="356"/>
                </a:lnTo>
                <a:lnTo>
                  <a:pt x="3258" y="355"/>
                </a:lnTo>
                <a:lnTo>
                  <a:pt x="3259" y="355"/>
                </a:lnTo>
                <a:lnTo>
                  <a:pt x="3254" y="361"/>
                </a:lnTo>
                <a:lnTo>
                  <a:pt x="3253" y="359"/>
                </a:lnTo>
                <a:lnTo>
                  <a:pt x="3253" y="357"/>
                </a:lnTo>
                <a:lnTo>
                  <a:pt x="3253" y="356"/>
                </a:lnTo>
                <a:close/>
                <a:moveTo>
                  <a:pt x="3251" y="361"/>
                </a:moveTo>
                <a:lnTo>
                  <a:pt x="3253" y="359"/>
                </a:lnTo>
                <a:lnTo>
                  <a:pt x="3253" y="362"/>
                </a:lnTo>
                <a:lnTo>
                  <a:pt x="3251" y="361"/>
                </a:lnTo>
                <a:close/>
                <a:moveTo>
                  <a:pt x="3241" y="378"/>
                </a:moveTo>
                <a:lnTo>
                  <a:pt x="3241" y="376"/>
                </a:lnTo>
                <a:lnTo>
                  <a:pt x="3242" y="378"/>
                </a:lnTo>
                <a:lnTo>
                  <a:pt x="3242" y="380"/>
                </a:lnTo>
                <a:lnTo>
                  <a:pt x="3242" y="381"/>
                </a:lnTo>
                <a:lnTo>
                  <a:pt x="3241" y="381"/>
                </a:lnTo>
                <a:lnTo>
                  <a:pt x="3241" y="382"/>
                </a:lnTo>
                <a:lnTo>
                  <a:pt x="3242" y="382"/>
                </a:lnTo>
                <a:lnTo>
                  <a:pt x="3242" y="383"/>
                </a:lnTo>
                <a:lnTo>
                  <a:pt x="3241" y="384"/>
                </a:lnTo>
                <a:lnTo>
                  <a:pt x="3239" y="387"/>
                </a:lnTo>
                <a:lnTo>
                  <a:pt x="3238" y="388"/>
                </a:lnTo>
                <a:lnTo>
                  <a:pt x="3236" y="389"/>
                </a:lnTo>
                <a:lnTo>
                  <a:pt x="3235" y="389"/>
                </a:lnTo>
                <a:lnTo>
                  <a:pt x="3233" y="389"/>
                </a:lnTo>
                <a:lnTo>
                  <a:pt x="3232" y="388"/>
                </a:lnTo>
                <a:lnTo>
                  <a:pt x="3233" y="387"/>
                </a:lnTo>
                <a:lnTo>
                  <a:pt x="3233" y="384"/>
                </a:lnTo>
                <a:lnTo>
                  <a:pt x="3236" y="384"/>
                </a:lnTo>
                <a:lnTo>
                  <a:pt x="3241" y="378"/>
                </a:lnTo>
                <a:close/>
                <a:moveTo>
                  <a:pt x="1638" y="425"/>
                </a:moveTo>
                <a:lnTo>
                  <a:pt x="1634" y="426"/>
                </a:lnTo>
                <a:lnTo>
                  <a:pt x="1633" y="426"/>
                </a:lnTo>
                <a:lnTo>
                  <a:pt x="1633" y="427"/>
                </a:lnTo>
                <a:lnTo>
                  <a:pt x="1633" y="429"/>
                </a:lnTo>
                <a:lnTo>
                  <a:pt x="1632" y="429"/>
                </a:lnTo>
                <a:lnTo>
                  <a:pt x="1630" y="430"/>
                </a:lnTo>
                <a:lnTo>
                  <a:pt x="1628" y="431"/>
                </a:lnTo>
                <a:lnTo>
                  <a:pt x="1627" y="432"/>
                </a:lnTo>
                <a:lnTo>
                  <a:pt x="1626" y="432"/>
                </a:lnTo>
                <a:lnTo>
                  <a:pt x="1620" y="435"/>
                </a:lnTo>
                <a:lnTo>
                  <a:pt x="1620" y="432"/>
                </a:lnTo>
                <a:lnTo>
                  <a:pt x="1620" y="431"/>
                </a:lnTo>
                <a:lnTo>
                  <a:pt x="1621" y="430"/>
                </a:lnTo>
                <a:lnTo>
                  <a:pt x="1622" y="429"/>
                </a:lnTo>
                <a:lnTo>
                  <a:pt x="1622" y="430"/>
                </a:lnTo>
                <a:lnTo>
                  <a:pt x="1623" y="430"/>
                </a:lnTo>
                <a:lnTo>
                  <a:pt x="1625" y="429"/>
                </a:lnTo>
                <a:lnTo>
                  <a:pt x="1626" y="429"/>
                </a:lnTo>
                <a:lnTo>
                  <a:pt x="1628" y="426"/>
                </a:lnTo>
                <a:lnTo>
                  <a:pt x="1630" y="426"/>
                </a:lnTo>
                <a:lnTo>
                  <a:pt x="1630" y="425"/>
                </a:lnTo>
                <a:lnTo>
                  <a:pt x="1632" y="425"/>
                </a:lnTo>
                <a:lnTo>
                  <a:pt x="1630" y="424"/>
                </a:lnTo>
                <a:lnTo>
                  <a:pt x="1632" y="420"/>
                </a:lnTo>
                <a:lnTo>
                  <a:pt x="1632" y="419"/>
                </a:lnTo>
                <a:lnTo>
                  <a:pt x="1632" y="420"/>
                </a:lnTo>
                <a:lnTo>
                  <a:pt x="1632" y="421"/>
                </a:lnTo>
                <a:lnTo>
                  <a:pt x="1632" y="423"/>
                </a:lnTo>
                <a:lnTo>
                  <a:pt x="1633" y="423"/>
                </a:lnTo>
                <a:lnTo>
                  <a:pt x="1634" y="423"/>
                </a:lnTo>
                <a:lnTo>
                  <a:pt x="1636" y="424"/>
                </a:lnTo>
                <a:lnTo>
                  <a:pt x="1636" y="423"/>
                </a:lnTo>
                <a:lnTo>
                  <a:pt x="1636" y="421"/>
                </a:lnTo>
                <a:lnTo>
                  <a:pt x="1634" y="420"/>
                </a:lnTo>
                <a:lnTo>
                  <a:pt x="1634" y="419"/>
                </a:lnTo>
                <a:lnTo>
                  <a:pt x="1636" y="419"/>
                </a:lnTo>
                <a:lnTo>
                  <a:pt x="1636" y="418"/>
                </a:lnTo>
                <a:lnTo>
                  <a:pt x="1637" y="416"/>
                </a:lnTo>
                <a:lnTo>
                  <a:pt x="1637" y="415"/>
                </a:lnTo>
                <a:lnTo>
                  <a:pt x="1638" y="414"/>
                </a:lnTo>
                <a:lnTo>
                  <a:pt x="1639" y="414"/>
                </a:lnTo>
                <a:lnTo>
                  <a:pt x="1641" y="413"/>
                </a:lnTo>
                <a:lnTo>
                  <a:pt x="1642" y="413"/>
                </a:lnTo>
                <a:lnTo>
                  <a:pt x="1644" y="413"/>
                </a:lnTo>
                <a:lnTo>
                  <a:pt x="1648" y="411"/>
                </a:lnTo>
                <a:lnTo>
                  <a:pt x="1648" y="409"/>
                </a:lnTo>
                <a:lnTo>
                  <a:pt x="1648" y="408"/>
                </a:lnTo>
                <a:lnTo>
                  <a:pt x="1648" y="407"/>
                </a:lnTo>
                <a:lnTo>
                  <a:pt x="1647" y="405"/>
                </a:lnTo>
                <a:lnTo>
                  <a:pt x="1646" y="405"/>
                </a:lnTo>
                <a:lnTo>
                  <a:pt x="1646" y="404"/>
                </a:lnTo>
                <a:lnTo>
                  <a:pt x="1643" y="404"/>
                </a:lnTo>
                <a:lnTo>
                  <a:pt x="1642" y="403"/>
                </a:lnTo>
                <a:lnTo>
                  <a:pt x="1642" y="402"/>
                </a:lnTo>
                <a:lnTo>
                  <a:pt x="1643" y="400"/>
                </a:lnTo>
                <a:lnTo>
                  <a:pt x="1644" y="400"/>
                </a:lnTo>
                <a:lnTo>
                  <a:pt x="1646" y="400"/>
                </a:lnTo>
                <a:lnTo>
                  <a:pt x="1647" y="402"/>
                </a:lnTo>
                <a:lnTo>
                  <a:pt x="1660" y="399"/>
                </a:lnTo>
                <a:lnTo>
                  <a:pt x="1660" y="398"/>
                </a:lnTo>
                <a:lnTo>
                  <a:pt x="1662" y="398"/>
                </a:lnTo>
                <a:lnTo>
                  <a:pt x="1663" y="399"/>
                </a:lnTo>
                <a:lnTo>
                  <a:pt x="1674" y="393"/>
                </a:lnTo>
                <a:lnTo>
                  <a:pt x="1684" y="383"/>
                </a:lnTo>
                <a:lnTo>
                  <a:pt x="1690" y="371"/>
                </a:lnTo>
                <a:lnTo>
                  <a:pt x="1691" y="370"/>
                </a:lnTo>
                <a:lnTo>
                  <a:pt x="1697" y="361"/>
                </a:lnTo>
                <a:lnTo>
                  <a:pt x="1697" y="354"/>
                </a:lnTo>
                <a:lnTo>
                  <a:pt x="1700" y="354"/>
                </a:lnTo>
                <a:lnTo>
                  <a:pt x="1697" y="350"/>
                </a:lnTo>
                <a:lnTo>
                  <a:pt x="1697" y="348"/>
                </a:lnTo>
                <a:lnTo>
                  <a:pt x="1700" y="341"/>
                </a:lnTo>
                <a:lnTo>
                  <a:pt x="1700" y="334"/>
                </a:lnTo>
                <a:lnTo>
                  <a:pt x="1697" y="328"/>
                </a:lnTo>
                <a:lnTo>
                  <a:pt x="1697" y="322"/>
                </a:lnTo>
                <a:lnTo>
                  <a:pt x="1694" y="303"/>
                </a:lnTo>
                <a:lnTo>
                  <a:pt x="1691" y="303"/>
                </a:lnTo>
                <a:lnTo>
                  <a:pt x="1691" y="302"/>
                </a:lnTo>
                <a:lnTo>
                  <a:pt x="1691" y="301"/>
                </a:lnTo>
                <a:lnTo>
                  <a:pt x="1691" y="300"/>
                </a:lnTo>
                <a:lnTo>
                  <a:pt x="1690" y="300"/>
                </a:lnTo>
                <a:lnTo>
                  <a:pt x="1690" y="298"/>
                </a:lnTo>
                <a:lnTo>
                  <a:pt x="1690" y="297"/>
                </a:lnTo>
                <a:lnTo>
                  <a:pt x="1689" y="296"/>
                </a:lnTo>
                <a:lnTo>
                  <a:pt x="1689" y="293"/>
                </a:lnTo>
                <a:lnTo>
                  <a:pt x="1687" y="293"/>
                </a:lnTo>
                <a:lnTo>
                  <a:pt x="1687" y="292"/>
                </a:lnTo>
                <a:lnTo>
                  <a:pt x="1686" y="291"/>
                </a:lnTo>
                <a:lnTo>
                  <a:pt x="1686" y="290"/>
                </a:lnTo>
                <a:lnTo>
                  <a:pt x="1685" y="287"/>
                </a:lnTo>
                <a:lnTo>
                  <a:pt x="1684" y="287"/>
                </a:lnTo>
                <a:lnTo>
                  <a:pt x="1684" y="286"/>
                </a:lnTo>
                <a:lnTo>
                  <a:pt x="1682" y="284"/>
                </a:lnTo>
                <a:lnTo>
                  <a:pt x="1681" y="282"/>
                </a:lnTo>
                <a:lnTo>
                  <a:pt x="1679" y="280"/>
                </a:lnTo>
                <a:lnTo>
                  <a:pt x="1678" y="278"/>
                </a:lnTo>
                <a:lnTo>
                  <a:pt x="1675" y="278"/>
                </a:lnTo>
                <a:lnTo>
                  <a:pt x="1674" y="276"/>
                </a:lnTo>
                <a:lnTo>
                  <a:pt x="1673" y="275"/>
                </a:lnTo>
                <a:lnTo>
                  <a:pt x="1671" y="275"/>
                </a:lnTo>
                <a:lnTo>
                  <a:pt x="1671" y="273"/>
                </a:lnTo>
                <a:lnTo>
                  <a:pt x="1654" y="266"/>
                </a:lnTo>
                <a:lnTo>
                  <a:pt x="1620" y="269"/>
                </a:lnTo>
                <a:lnTo>
                  <a:pt x="1620" y="268"/>
                </a:lnTo>
                <a:lnTo>
                  <a:pt x="1619" y="268"/>
                </a:lnTo>
                <a:lnTo>
                  <a:pt x="1617" y="268"/>
                </a:lnTo>
                <a:lnTo>
                  <a:pt x="1617" y="269"/>
                </a:lnTo>
                <a:lnTo>
                  <a:pt x="1616" y="269"/>
                </a:lnTo>
                <a:lnTo>
                  <a:pt x="1615" y="270"/>
                </a:lnTo>
                <a:lnTo>
                  <a:pt x="1607" y="270"/>
                </a:lnTo>
                <a:lnTo>
                  <a:pt x="1606" y="271"/>
                </a:lnTo>
                <a:lnTo>
                  <a:pt x="1605" y="271"/>
                </a:lnTo>
                <a:lnTo>
                  <a:pt x="1604" y="273"/>
                </a:lnTo>
                <a:lnTo>
                  <a:pt x="1600" y="273"/>
                </a:lnTo>
                <a:lnTo>
                  <a:pt x="1596" y="273"/>
                </a:lnTo>
                <a:lnTo>
                  <a:pt x="1594" y="273"/>
                </a:lnTo>
                <a:lnTo>
                  <a:pt x="1593" y="273"/>
                </a:lnTo>
                <a:lnTo>
                  <a:pt x="1590" y="271"/>
                </a:lnTo>
                <a:lnTo>
                  <a:pt x="1589" y="271"/>
                </a:lnTo>
                <a:lnTo>
                  <a:pt x="1588" y="271"/>
                </a:lnTo>
                <a:lnTo>
                  <a:pt x="1588" y="270"/>
                </a:lnTo>
                <a:lnTo>
                  <a:pt x="1589" y="269"/>
                </a:lnTo>
                <a:lnTo>
                  <a:pt x="1590" y="269"/>
                </a:lnTo>
                <a:lnTo>
                  <a:pt x="1591" y="268"/>
                </a:lnTo>
                <a:lnTo>
                  <a:pt x="1594" y="268"/>
                </a:lnTo>
                <a:lnTo>
                  <a:pt x="1596" y="266"/>
                </a:lnTo>
                <a:lnTo>
                  <a:pt x="1599" y="266"/>
                </a:lnTo>
                <a:lnTo>
                  <a:pt x="1598" y="266"/>
                </a:lnTo>
                <a:lnTo>
                  <a:pt x="1596" y="265"/>
                </a:lnTo>
                <a:lnTo>
                  <a:pt x="1595" y="264"/>
                </a:lnTo>
                <a:lnTo>
                  <a:pt x="1594" y="263"/>
                </a:lnTo>
                <a:lnTo>
                  <a:pt x="1593" y="263"/>
                </a:lnTo>
                <a:lnTo>
                  <a:pt x="1589" y="263"/>
                </a:lnTo>
                <a:lnTo>
                  <a:pt x="1585" y="257"/>
                </a:lnTo>
                <a:lnTo>
                  <a:pt x="1587" y="255"/>
                </a:lnTo>
                <a:lnTo>
                  <a:pt x="1588" y="255"/>
                </a:lnTo>
                <a:lnTo>
                  <a:pt x="1589" y="254"/>
                </a:lnTo>
                <a:lnTo>
                  <a:pt x="1591" y="254"/>
                </a:lnTo>
                <a:lnTo>
                  <a:pt x="1589" y="253"/>
                </a:lnTo>
                <a:lnTo>
                  <a:pt x="1590" y="252"/>
                </a:lnTo>
                <a:lnTo>
                  <a:pt x="1591" y="253"/>
                </a:lnTo>
                <a:lnTo>
                  <a:pt x="1591" y="250"/>
                </a:lnTo>
                <a:lnTo>
                  <a:pt x="1593" y="250"/>
                </a:lnTo>
                <a:lnTo>
                  <a:pt x="1593" y="243"/>
                </a:lnTo>
                <a:lnTo>
                  <a:pt x="1587" y="244"/>
                </a:lnTo>
                <a:lnTo>
                  <a:pt x="1587" y="238"/>
                </a:lnTo>
                <a:lnTo>
                  <a:pt x="1588" y="239"/>
                </a:lnTo>
                <a:lnTo>
                  <a:pt x="1589" y="239"/>
                </a:lnTo>
                <a:lnTo>
                  <a:pt x="1591" y="241"/>
                </a:lnTo>
                <a:lnTo>
                  <a:pt x="1593" y="241"/>
                </a:lnTo>
                <a:lnTo>
                  <a:pt x="1589" y="217"/>
                </a:lnTo>
                <a:lnTo>
                  <a:pt x="1589" y="216"/>
                </a:lnTo>
                <a:lnTo>
                  <a:pt x="1589" y="215"/>
                </a:lnTo>
                <a:lnTo>
                  <a:pt x="1588" y="214"/>
                </a:lnTo>
                <a:lnTo>
                  <a:pt x="1587" y="214"/>
                </a:lnTo>
                <a:lnTo>
                  <a:pt x="1579" y="192"/>
                </a:lnTo>
                <a:lnTo>
                  <a:pt x="1578" y="189"/>
                </a:lnTo>
                <a:lnTo>
                  <a:pt x="1578" y="187"/>
                </a:lnTo>
                <a:lnTo>
                  <a:pt x="1577" y="185"/>
                </a:lnTo>
                <a:lnTo>
                  <a:pt x="1574" y="183"/>
                </a:lnTo>
                <a:lnTo>
                  <a:pt x="1573" y="176"/>
                </a:lnTo>
                <a:lnTo>
                  <a:pt x="1572" y="173"/>
                </a:lnTo>
                <a:lnTo>
                  <a:pt x="1571" y="172"/>
                </a:lnTo>
                <a:lnTo>
                  <a:pt x="1571" y="171"/>
                </a:lnTo>
                <a:lnTo>
                  <a:pt x="1571" y="169"/>
                </a:lnTo>
                <a:lnTo>
                  <a:pt x="1568" y="166"/>
                </a:lnTo>
                <a:lnTo>
                  <a:pt x="1567" y="164"/>
                </a:lnTo>
                <a:lnTo>
                  <a:pt x="1567" y="162"/>
                </a:lnTo>
                <a:lnTo>
                  <a:pt x="1567" y="161"/>
                </a:lnTo>
                <a:lnTo>
                  <a:pt x="1567" y="157"/>
                </a:lnTo>
                <a:lnTo>
                  <a:pt x="1561" y="140"/>
                </a:lnTo>
                <a:lnTo>
                  <a:pt x="1559" y="140"/>
                </a:lnTo>
                <a:lnTo>
                  <a:pt x="1559" y="139"/>
                </a:lnTo>
                <a:lnTo>
                  <a:pt x="1558" y="139"/>
                </a:lnTo>
                <a:lnTo>
                  <a:pt x="1558" y="137"/>
                </a:lnTo>
                <a:lnTo>
                  <a:pt x="1552" y="128"/>
                </a:lnTo>
                <a:lnTo>
                  <a:pt x="1548" y="125"/>
                </a:lnTo>
                <a:lnTo>
                  <a:pt x="1546" y="123"/>
                </a:lnTo>
                <a:lnTo>
                  <a:pt x="1543" y="121"/>
                </a:lnTo>
                <a:lnTo>
                  <a:pt x="1542" y="121"/>
                </a:lnTo>
                <a:lnTo>
                  <a:pt x="1541" y="121"/>
                </a:lnTo>
                <a:lnTo>
                  <a:pt x="1540" y="121"/>
                </a:lnTo>
                <a:lnTo>
                  <a:pt x="1539" y="121"/>
                </a:lnTo>
                <a:lnTo>
                  <a:pt x="1537" y="120"/>
                </a:lnTo>
                <a:lnTo>
                  <a:pt x="1536" y="120"/>
                </a:lnTo>
                <a:lnTo>
                  <a:pt x="1535" y="120"/>
                </a:lnTo>
                <a:lnTo>
                  <a:pt x="1531" y="118"/>
                </a:lnTo>
                <a:lnTo>
                  <a:pt x="1531" y="115"/>
                </a:lnTo>
                <a:lnTo>
                  <a:pt x="1530" y="115"/>
                </a:lnTo>
                <a:lnTo>
                  <a:pt x="1529" y="114"/>
                </a:lnTo>
                <a:lnTo>
                  <a:pt x="1527" y="114"/>
                </a:lnTo>
                <a:lnTo>
                  <a:pt x="1527" y="115"/>
                </a:lnTo>
                <a:lnTo>
                  <a:pt x="1519" y="120"/>
                </a:lnTo>
                <a:lnTo>
                  <a:pt x="1519" y="121"/>
                </a:lnTo>
                <a:lnTo>
                  <a:pt x="1516" y="124"/>
                </a:lnTo>
                <a:lnTo>
                  <a:pt x="1515" y="126"/>
                </a:lnTo>
                <a:lnTo>
                  <a:pt x="1513" y="128"/>
                </a:lnTo>
                <a:lnTo>
                  <a:pt x="1512" y="130"/>
                </a:lnTo>
                <a:lnTo>
                  <a:pt x="1512" y="133"/>
                </a:lnTo>
                <a:lnTo>
                  <a:pt x="1510" y="135"/>
                </a:lnTo>
                <a:lnTo>
                  <a:pt x="1510" y="137"/>
                </a:lnTo>
                <a:lnTo>
                  <a:pt x="1512" y="140"/>
                </a:lnTo>
                <a:lnTo>
                  <a:pt x="1512" y="142"/>
                </a:lnTo>
                <a:lnTo>
                  <a:pt x="1512" y="145"/>
                </a:lnTo>
                <a:lnTo>
                  <a:pt x="1512" y="146"/>
                </a:lnTo>
                <a:lnTo>
                  <a:pt x="1513" y="147"/>
                </a:lnTo>
                <a:lnTo>
                  <a:pt x="1512" y="153"/>
                </a:lnTo>
                <a:lnTo>
                  <a:pt x="1512" y="169"/>
                </a:lnTo>
                <a:lnTo>
                  <a:pt x="1510" y="169"/>
                </a:lnTo>
                <a:lnTo>
                  <a:pt x="1509" y="171"/>
                </a:lnTo>
                <a:lnTo>
                  <a:pt x="1508" y="172"/>
                </a:lnTo>
                <a:lnTo>
                  <a:pt x="1507" y="173"/>
                </a:lnTo>
                <a:lnTo>
                  <a:pt x="1507" y="177"/>
                </a:lnTo>
                <a:lnTo>
                  <a:pt x="1500" y="199"/>
                </a:lnTo>
                <a:lnTo>
                  <a:pt x="1497" y="228"/>
                </a:lnTo>
                <a:lnTo>
                  <a:pt x="1497" y="233"/>
                </a:lnTo>
                <a:lnTo>
                  <a:pt x="1494" y="235"/>
                </a:lnTo>
                <a:lnTo>
                  <a:pt x="1496" y="235"/>
                </a:lnTo>
                <a:lnTo>
                  <a:pt x="1496" y="236"/>
                </a:lnTo>
                <a:lnTo>
                  <a:pt x="1494" y="237"/>
                </a:lnTo>
                <a:lnTo>
                  <a:pt x="1493" y="244"/>
                </a:lnTo>
                <a:lnTo>
                  <a:pt x="1493" y="249"/>
                </a:lnTo>
                <a:lnTo>
                  <a:pt x="1491" y="249"/>
                </a:lnTo>
                <a:lnTo>
                  <a:pt x="1491" y="259"/>
                </a:lnTo>
                <a:lnTo>
                  <a:pt x="1488" y="266"/>
                </a:lnTo>
                <a:lnTo>
                  <a:pt x="1487" y="270"/>
                </a:lnTo>
                <a:lnTo>
                  <a:pt x="1487" y="274"/>
                </a:lnTo>
                <a:lnTo>
                  <a:pt x="1486" y="276"/>
                </a:lnTo>
                <a:lnTo>
                  <a:pt x="1486" y="279"/>
                </a:lnTo>
                <a:lnTo>
                  <a:pt x="1484" y="280"/>
                </a:lnTo>
                <a:lnTo>
                  <a:pt x="1482" y="301"/>
                </a:lnTo>
                <a:lnTo>
                  <a:pt x="1478" y="316"/>
                </a:lnTo>
                <a:lnTo>
                  <a:pt x="1470" y="322"/>
                </a:lnTo>
                <a:lnTo>
                  <a:pt x="1454" y="330"/>
                </a:lnTo>
                <a:lnTo>
                  <a:pt x="1454" y="334"/>
                </a:lnTo>
                <a:lnTo>
                  <a:pt x="1433" y="344"/>
                </a:lnTo>
                <a:lnTo>
                  <a:pt x="1398" y="367"/>
                </a:lnTo>
                <a:lnTo>
                  <a:pt x="1396" y="370"/>
                </a:lnTo>
                <a:lnTo>
                  <a:pt x="1382" y="380"/>
                </a:lnTo>
                <a:lnTo>
                  <a:pt x="1382" y="381"/>
                </a:lnTo>
                <a:lnTo>
                  <a:pt x="1377" y="383"/>
                </a:lnTo>
                <a:lnTo>
                  <a:pt x="1375" y="383"/>
                </a:lnTo>
                <a:lnTo>
                  <a:pt x="1371" y="381"/>
                </a:lnTo>
                <a:lnTo>
                  <a:pt x="1349" y="361"/>
                </a:lnTo>
                <a:lnTo>
                  <a:pt x="1347" y="361"/>
                </a:lnTo>
                <a:lnTo>
                  <a:pt x="1345" y="360"/>
                </a:lnTo>
                <a:lnTo>
                  <a:pt x="1344" y="360"/>
                </a:lnTo>
                <a:lnTo>
                  <a:pt x="1343" y="360"/>
                </a:lnTo>
                <a:lnTo>
                  <a:pt x="1341" y="360"/>
                </a:lnTo>
                <a:lnTo>
                  <a:pt x="1339" y="360"/>
                </a:lnTo>
                <a:lnTo>
                  <a:pt x="1338" y="360"/>
                </a:lnTo>
                <a:lnTo>
                  <a:pt x="1338" y="359"/>
                </a:lnTo>
                <a:lnTo>
                  <a:pt x="1337" y="357"/>
                </a:lnTo>
                <a:lnTo>
                  <a:pt x="1337" y="356"/>
                </a:lnTo>
                <a:lnTo>
                  <a:pt x="1336" y="356"/>
                </a:lnTo>
                <a:lnTo>
                  <a:pt x="1336" y="355"/>
                </a:lnTo>
                <a:lnTo>
                  <a:pt x="1334" y="354"/>
                </a:lnTo>
                <a:lnTo>
                  <a:pt x="1334" y="355"/>
                </a:lnTo>
                <a:lnTo>
                  <a:pt x="1334" y="356"/>
                </a:lnTo>
                <a:lnTo>
                  <a:pt x="1333" y="357"/>
                </a:lnTo>
                <a:lnTo>
                  <a:pt x="1334" y="359"/>
                </a:lnTo>
                <a:lnTo>
                  <a:pt x="1334" y="360"/>
                </a:lnTo>
                <a:lnTo>
                  <a:pt x="1334" y="361"/>
                </a:lnTo>
                <a:lnTo>
                  <a:pt x="1337" y="364"/>
                </a:lnTo>
                <a:lnTo>
                  <a:pt x="1328" y="371"/>
                </a:lnTo>
                <a:lnTo>
                  <a:pt x="1328" y="372"/>
                </a:lnTo>
                <a:lnTo>
                  <a:pt x="1327" y="373"/>
                </a:lnTo>
                <a:lnTo>
                  <a:pt x="1327" y="375"/>
                </a:lnTo>
                <a:lnTo>
                  <a:pt x="1327" y="376"/>
                </a:lnTo>
                <a:lnTo>
                  <a:pt x="1326" y="377"/>
                </a:lnTo>
                <a:lnTo>
                  <a:pt x="1326" y="378"/>
                </a:lnTo>
                <a:lnTo>
                  <a:pt x="1325" y="380"/>
                </a:lnTo>
                <a:lnTo>
                  <a:pt x="1322" y="381"/>
                </a:lnTo>
                <a:lnTo>
                  <a:pt x="1321" y="383"/>
                </a:lnTo>
                <a:lnTo>
                  <a:pt x="1320" y="386"/>
                </a:lnTo>
                <a:lnTo>
                  <a:pt x="1320" y="388"/>
                </a:lnTo>
                <a:lnTo>
                  <a:pt x="1318" y="392"/>
                </a:lnTo>
                <a:lnTo>
                  <a:pt x="1318" y="394"/>
                </a:lnTo>
                <a:lnTo>
                  <a:pt x="1320" y="398"/>
                </a:lnTo>
                <a:lnTo>
                  <a:pt x="1320" y="402"/>
                </a:lnTo>
                <a:lnTo>
                  <a:pt x="1321" y="402"/>
                </a:lnTo>
                <a:lnTo>
                  <a:pt x="1321" y="403"/>
                </a:lnTo>
                <a:lnTo>
                  <a:pt x="1321" y="404"/>
                </a:lnTo>
                <a:lnTo>
                  <a:pt x="1322" y="405"/>
                </a:lnTo>
                <a:lnTo>
                  <a:pt x="1322" y="418"/>
                </a:lnTo>
                <a:lnTo>
                  <a:pt x="1337" y="446"/>
                </a:lnTo>
                <a:lnTo>
                  <a:pt x="1353" y="464"/>
                </a:lnTo>
                <a:lnTo>
                  <a:pt x="1363" y="473"/>
                </a:lnTo>
                <a:lnTo>
                  <a:pt x="1366" y="475"/>
                </a:lnTo>
                <a:lnTo>
                  <a:pt x="1368" y="477"/>
                </a:lnTo>
                <a:lnTo>
                  <a:pt x="1370" y="478"/>
                </a:lnTo>
                <a:lnTo>
                  <a:pt x="1371" y="478"/>
                </a:lnTo>
                <a:lnTo>
                  <a:pt x="1371" y="479"/>
                </a:lnTo>
                <a:lnTo>
                  <a:pt x="1373" y="479"/>
                </a:lnTo>
                <a:lnTo>
                  <a:pt x="1375" y="480"/>
                </a:lnTo>
                <a:lnTo>
                  <a:pt x="1379" y="483"/>
                </a:lnTo>
                <a:lnTo>
                  <a:pt x="1382" y="484"/>
                </a:lnTo>
                <a:lnTo>
                  <a:pt x="1387" y="486"/>
                </a:lnTo>
                <a:lnTo>
                  <a:pt x="1392" y="489"/>
                </a:lnTo>
                <a:lnTo>
                  <a:pt x="1400" y="492"/>
                </a:lnTo>
                <a:lnTo>
                  <a:pt x="1402" y="492"/>
                </a:lnTo>
                <a:lnTo>
                  <a:pt x="1403" y="494"/>
                </a:lnTo>
                <a:lnTo>
                  <a:pt x="1405" y="494"/>
                </a:lnTo>
                <a:lnTo>
                  <a:pt x="1406" y="494"/>
                </a:lnTo>
                <a:lnTo>
                  <a:pt x="1407" y="494"/>
                </a:lnTo>
                <a:lnTo>
                  <a:pt x="1413" y="494"/>
                </a:lnTo>
                <a:lnTo>
                  <a:pt x="1429" y="496"/>
                </a:lnTo>
                <a:lnTo>
                  <a:pt x="1435" y="496"/>
                </a:lnTo>
                <a:lnTo>
                  <a:pt x="1432" y="512"/>
                </a:lnTo>
                <a:lnTo>
                  <a:pt x="1429" y="513"/>
                </a:lnTo>
                <a:lnTo>
                  <a:pt x="1429" y="516"/>
                </a:lnTo>
                <a:lnTo>
                  <a:pt x="1429" y="517"/>
                </a:lnTo>
                <a:lnTo>
                  <a:pt x="1429" y="520"/>
                </a:lnTo>
                <a:lnTo>
                  <a:pt x="1430" y="522"/>
                </a:lnTo>
                <a:lnTo>
                  <a:pt x="1430" y="526"/>
                </a:lnTo>
                <a:lnTo>
                  <a:pt x="1432" y="528"/>
                </a:lnTo>
                <a:lnTo>
                  <a:pt x="1432" y="532"/>
                </a:lnTo>
                <a:lnTo>
                  <a:pt x="1433" y="535"/>
                </a:lnTo>
                <a:lnTo>
                  <a:pt x="1438" y="539"/>
                </a:lnTo>
                <a:lnTo>
                  <a:pt x="1445" y="544"/>
                </a:lnTo>
                <a:lnTo>
                  <a:pt x="1449" y="545"/>
                </a:lnTo>
                <a:lnTo>
                  <a:pt x="1451" y="545"/>
                </a:lnTo>
                <a:lnTo>
                  <a:pt x="1452" y="547"/>
                </a:lnTo>
                <a:lnTo>
                  <a:pt x="1455" y="548"/>
                </a:lnTo>
                <a:lnTo>
                  <a:pt x="1456" y="548"/>
                </a:lnTo>
                <a:lnTo>
                  <a:pt x="1459" y="548"/>
                </a:lnTo>
                <a:lnTo>
                  <a:pt x="1459" y="549"/>
                </a:lnTo>
                <a:lnTo>
                  <a:pt x="1460" y="549"/>
                </a:lnTo>
                <a:lnTo>
                  <a:pt x="1462" y="549"/>
                </a:lnTo>
                <a:lnTo>
                  <a:pt x="1464" y="550"/>
                </a:lnTo>
                <a:lnTo>
                  <a:pt x="1464" y="561"/>
                </a:lnTo>
                <a:lnTo>
                  <a:pt x="1467" y="593"/>
                </a:lnTo>
                <a:lnTo>
                  <a:pt x="1467" y="623"/>
                </a:lnTo>
                <a:lnTo>
                  <a:pt x="1468" y="624"/>
                </a:lnTo>
                <a:lnTo>
                  <a:pt x="1468" y="625"/>
                </a:lnTo>
                <a:lnTo>
                  <a:pt x="1468" y="626"/>
                </a:lnTo>
                <a:lnTo>
                  <a:pt x="1468" y="628"/>
                </a:lnTo>
                <a:lnTo>
                  <a:pt x="1468" y="629"/>
                </a:lnTo>
                <a:lnTo>
                  <a:pt x="1468" y="630"/>
                </a:lnTo>
                <a:lnTo>
                  <a:pt x="1467" y="631"/>
                </a:lnTo>
                <a:lnTo>
                  <a:pt x="1467" y="633"/>
                </a:lnTo>
                <a:lnTo>
                  <a:pt x="1467" y="635"/>
                </a:lnTo>
                <a:lnTo>
                  <a:pt x="1467" y="636"/>
                </a:lnTo>
                <a:lnTo>
                  <a:pt x="1467" y="637"/>
                </a:lnTo>
                <a:lnTo>
                  <a:pt x="1467" y="639"/>
                </a:lnTo>
                <a:lnTo>
                  <a:pt x="1466" y="640"/>
                </a:lnTo>
                <a:lnTo>
                  <a:pt x="1466" y="642"/>
                </a:lnTo>
                <a:lnTo>
                  <a:pt x="1466" y="649"/>
                </a:lnTo>
                <a:lnTo>
                  <a:pt x="1460" y="649"/>
                </a:lnTo>
                <a:lnTo>
                  <a:pt x="1460" y="650"/>
                </a:lnTo>
                <a:lnTo>
                  <a:pt x="1460" y="652"/>
                </a:lnTo>
                <a:lnTo>
                  <a:pt x="1459" y="655"/>
                </a:lnTo>
                <a:lnTo>
                  <a:pt x="1459" y="656"/>
                </a:lnTo>
                <a:lnTo>
                  <a:pt x="1459" y="657"/>
                </a:lnTo>
                <a:lnTo>
                  <a:pt x="1457" y="658"/>
                </a:lnTo>
                <a:lnTo>
                  <a:pt x="1457" y="661"/>
                </a:lnTo>
                <a:lnTo>
                  <a:pt x="1456" y="663"/>
                </a:lnTo>
                <a:lnTo>
                  <a:pt x="1455" y="666"/>
                </a:lnTo>
                <a:lnTo>
                  <a:pt x="1454" y="666"/>
                </a:lnTo>
                <a:lnTo>
                  <a:pt x="1454" y="667"/>
                </a:lnTo>
                <a:lnTo>
                  <a:pt x="1451" y="668"/>
                </a:lnTo>
                <a:lnTo>
                  <a:pt x="1451" y="674"/>
                </a:lnTo>
                <a:lnTo>
                  <a:pt x="1452" y="674"/>
                </a:lnTo>
                <a:lnTo>
                  <a:pt x="1452" y="673"/>
                </a:lnTo>
                <a:lnTo>
                  <a:pt x="1454" y="673"/>
                </a:lnTo>
                <a:lnTo>
                  <a:pt x="1454" y="672"/>
                </a:lnTo>
                <a:lnTo>
                  <a:pt x="1454" y="671"/>
                </a:lnTo>
                <a:lnTo>
                  <a:pt x="1456" y="678"/>
                </a:lnTo>
                <a:lnTo>
                  <a:pt x="1455" y="678"/>
                </a:lnTo>
                <a:lnTo>
                  <a:pt x="1454" y="677"/>
                </a:lnTo>
                <a:lnTo>
                  <a:pt x="1452" y="676"/>
                </a:lnTo>
                <a:lnTo>
                  <a:pt x="1451" y="674"/>
                </a:lnTo>
                <a:lnTo>
                  <a:pt x="1451" y="677"/>
                </a:lnTo>
                <a:lnTo>
                  <a:pt x="1451" y="680"/>
                </a:lnTo>
                <a:lnTo>
                  <a:pt x="1450" y="682"/>
                </a:lnTo>
                <a:lnTo>
                  <a:pt x="1451" y="684"/>
                </a:lnTo>
                <a:lnTo>
                  <a:pt x="1451" y="687"/>
                </a:lnTo>
                <a:lnTo>
                  <a:pt x="1451" y="688"/>
                </a:lnTo>
                <a:lnTo>
                  <a:pt x="1452" y="689"/>
                </a:lnTo>
                <a:lnTo>
                  <a:pt x="1454" y="690"/>
                </a:lnTo>
                <a:lnTo>
                  <a:pt x="1454" y="696"/>
                </a:lnTo>
                <a:lnTo>
                  <a:pt x="1452" y="698"/>
                </a:lnTo>
                <a:lnTo>
                  <a:pt x="1452" y="700"/>
                </a:lnTo>
                <a:lnTo>
                  <a:pt x="1451" y="701"/>
                </a:lnTo>
                <a:lnTo>
                  <a:pt x="1451" y="703"/>
                </a:lnTo>
                <a:lnTo>
                  <a:pt x="1452" y="703"/>
                </a:lnTo>
                <a:lnTo>
                  <a:pt x="1452" y="704"/>
                </a:lnTo>
                <a:lnTo>
                  <a:pt x="1454" y="705"/>
                </a:lnTo>
                <a:lnTo>
                  <a:pt x="1454" y="706"/>
                </a:lnTo>
                <a:lnTo>
                  <a:pt x="1454" y="709"/>
                </a:lnTo>
                <a:lnTo>
                  <a:pt x="1454" y="711"/>
                </a:lnTo>
                <a:lnTo>
                  <a:pt x="1455" y="714"/>
                </a:lnTo>
                <a:lnTo>
                  <a:pt x="1456" y="716"/>
                </a:lnTo>
                <a:lnTo>
                  <a:pt x="1457" y="723"/>
                </a:lnTo>
                <a:lnTo>
                  <a:pt x="1460" y="727"/>
                </a:lnTo>
                <a:lnTo>
                  <a:pt x="1461" y="730"/>
                </a:lnTo>
                <a:lnTo>
                  <a:pt x="1461" y="732"/>
                </a:lnTo>
                <a:lnTo>
                  <a:pt x="1462" y="736"/>
                </a:lnTo>
                <a:lnTo>
                  <a:pt x="1462" y="735"/>
                </a:lnTo>
                <a:lnTo>
                  <a:pt x="1462" y="736"/>
                </a:lnTo>
                <a:lnTo>
                  <a:pt x="1464" y="737"/>
                </a:lnTo>
                <a:lnTo>
                  <a:pt x="1464" y="738"/>
                </a:lnTo>
                <a:lnTo>
                  <a:pt x="1467" y="749"/>
                </a:lnTo>
                <a:lnTo>
                  <a:pt x="1468" y="752"/>
                </a:lnTo>
                <a:lnTo>
                  <a:pt x="1468" y="753"/>
                </a:lnTo>
                <a:lnTo>
                  <a:pt x="1470" y="754"/>
                </a:lnTo>
                <a:lnTo>
                  <a:pt x="1471" y="755"/>
                </a:lnTo>
                <a:lnTo>
                  <a:pt x="1472" y="757"/>
                </a:lnTo>
                <a:lnTo>
                  <a:pt x="1473" y="757"/>
                </a:lnTo>
                <a:lnTo>
                  <a:pt x="1475" y="758"/>
                </a:lnTo>
                <a:lnTo>
                  <a:pt x="1475" y="757"/>
                </a:lnTo>
                <a:lnTo>
                  <a:pt x="1476" y="757"/>
                </a:lnTo>
                <a:lnTo>
                  <a:pt x="1477" y="757"/>
                </a:lnTo>
                <a:lnTo>
                  <a:pt x="1477" y="758"/>
                </a:lnTo>
                <a:lnTo>
                  <a:pt x="1478" y="759"/>
                </a:lnTo>
                <a:lnTo>
                  <a:pt x="1478" y="760"/>
                </a:lnTo>
                <a:lnTo>
                  <a:pt x="1478" y="762"/>
                </a:lnTo>
                <a:lnTo>
                  <a:pt x="1478" y="769"/>
                </a:lnTo>
                <a:lnTo>
                  <a:pt x="1480" y="769"/>
                </a:lnTo>
                <a:lnTo>
                  <a:pt x="1480" y="770"/>
                </a:lnTo>
                <a:lnTo>
                  <a:pt x="1478" y="771"/>
                </a:lnTo>
                <a:lnTo>
                  <a:pt x="1480" y="771"/>
                </a:lnTo>
                <a:lnTo>
                  <a:pt x="1481" y="771"/>
                </a:lnTo>
                <a:lnTo>
                  <a:pt x="1482" y="771"/>
                </a:lnTo>
                <a:lnTo>
                  <a:pt x="1483" y="770"/>
                </a:lnTo>
                <a:lnTo>
                  <a:pt x="1484" y="769"/>
                </a:lnTo>
                <a:lnTo>
                  <a:pt x="1484" y="770"/>
                </a:lnTo>
                <a:lnTo>
                  <a:pt x="1486" y="771"/>
                </a:lnTo>
                <a:lnTo>
                  <a:pt x="1486" y="774"/>
                </a:lnTo>
                <a:lnTo>
                  <a:pt x="1486" y="775"/>
                </a:lnTo>
                <a:lnTo>
                  <a:pt x="1488" y="784"/>
                </a:lnTo>
                <a:lnTo>
                  <a:pt x="1489" y="784"/>
                </a:lnTo>
                <a:lnTo>
                  <a:pt x="1491" y="784"/>
                </a:lnTo>
                <a:lnTo>
                  <a:pt x="1492" y="785"/>
                </a:lnTo>
                <a:lnTo>
                  <a:pt x="1493" y="785"/>
                </a:lnTo>
                <a:lnTo>
                  <a:pt x="1494" y="785"/>
                </a:lnTo>
                <a:lnTo>
                  <a:pt x="1494" y="793"/>
                </a:lnTo>
                <a:lnTo>
                  <a:pt x="1497" y="796"/>
                </a:lnTo>
                <a:lnTo>
                  <a:pt x="1498" y="795"/>
                </a:lnTo>
                <a:lnTo>
                  <a:pt x="1499" y="795"/>
                </a:lnTo>
                <a:lnTo>
                  <a:pt x="1499" y="793"/>
                </a:lnTo>
                <a:lnTo>
                  <a:pt x="1500" y="791"/>
                </a:lnTo>
                <a:lnTo>
                  <a:pt x="1507" y="791"/>
                </a:lnTo>
                <a:lnTo>
                  <a:pt x="1509" y="790"/>
                </a:lnTo>
                <a:lnTo>
                  <a:pt x="1519" y="787"/>
                </a:lnTo>
                <a:lnTo>
                  <a:pt x="1519" y="784"/>
                </a:lnTo>
                <a:lnTo>
                  <a:pt x="1524" y="784"/>
                </a:lnTo>
                <a:lnTo>
                  <a:pt x="1530" y="781"/>
                </a:lnTo>
                <a:lnTo>
                  <a:pt x="1531" y="780"/>
                </a:lnTo>
                <a:lnTo>
                  <a:pt x="1532" y="780"/>
                </a:lnTo>
                <a:lnTo>
                  <a:pt x="1534" y="780"/>
                </a:lnTo>
                <a:lnTo>
                  <a:pt x="1535" y="780"/>
                </a:lnTo>
                <a:lnTo>
                  <a:pt x="1535" y="775"/>
                </a:lnTo>
                <a:lnTo>
                  <a:pt x="1537" y="775"/>
                </a:lnTo>
                <a:lnTo>
                  <a:pt x="1537" y="774"/>
                </a:lnTo>
                <a:lnTo>
                  <a:pt x="1539" y="773"/>
                </a:lnTo>
                <a:lnTo>
                  <a:pt x="1539" y="771"/>
                </a:lnTo>
                <a:lnTo>
                  <a:pt x="1540" y="771"/>
                </a:lnTo>
                <a:lnTo>
                  <a:pt x="1540" y="770"/>
                </a:lnTo>
                <a:lnTo>
                  <a:pt x="1540" y="769"/>
                </a:lnTo>
                <a:lnTo>
                  <a:pt x="1540" y="768"/>
                </a:lnTo>
                <a:lnTo>
                  <a:pt x="1537" y="768"/>
                </a:lnTo>
                <a:lnTo>
                  <a:pt x="1537" y="764"/>
                </a:lnTo>
                <a:lnTo>
                  <a:pt x="1537" y="762"/>
                </a:lnTo>
                <a:lnTo>
                  <a:pt x="1536" y="759"/>
                </a:lnTo>
                <a:lnTo>
                  <a:pt x="1535" y="755"/>
                </a:lnTo>
                <a:lnTo>
                  <a:pt x="1536" y="753"/>
                </a:lnTo>
                <a:lnTo>
                  <a:pt x="1537" y="750"/>
                </a:lnTo>
                <a:lnTo>
                  <a:pt x="1537" y="748"/>
                </a:lnTo>
                <a:lnTo>
                  <a:pt x="1537" y="746"/>
                </a:lnTo>
                <a:lnTo>
                  <a:pt x="1537" y="743"/>
                </a:lnTo>
                <a:lnTo>
                  <a:pt x="1537" y="741"/>
                </a:lnTo>
                <a:lnTo>
                  <a:pt x="1536" y="739"/>
                </a:lnTo>
                <a:lnTo>
                  <a:pt x="1536" y="738"/>
                </a:lnTo>
                <a:lnTo>
                  <a:pt x="1536" y="737"/>
                </a:lnTo>
                <a:lnTo>
                  <a:pt x="1537" y="737"/>
                </a:lnTo>
                <a:lnTo>
                  <a:pt x="1537" y="736"/>
                </a:lnTo>
                <a:lnTo>
                  <a:pt x="1537" y="733"/>
                </a:lnTo>
                <a:lnTo>
                  <a:pt x="1536" y="731"/>
                </a:lnTo>
                <a:lnTo>
                  <a:pt x="1535" y="728"/>
                </a:lnTo>
                <a:lnTo>
                  <a:pt x="1534" y="726"/>
                </a:lnTo>
                <a:lnTo>
                  <a:pt x="1534" y="700"/>
                </a:lnTo>
                <a:lnTo>
                  <a:pt x="1535" y="690"/>
                </a:lnTo>
                <a:lnTo>
                  <a:pt x="1536" y="688"/>
                </a:lnTo>
                <a:lnTo>
                  <a:pt x="1536" y="685"/>
                </a:lnTo>
                <a:lnTo>
                  <a:pt x="1537" y="683"/>
                </a:lnTo>
                <a:lnTo>
                  <a:pt x="1537" y="682"/>
                </a:lnTo>
                <a:lnTo>
                  <a:pt x="1537" y="668"/>
                </a:lnTo>
                <a:lnTo>
                  <a:pt x="1535" y="656"/>
                </a:lnTo>
                <a:lnTo>
                  <a:pt x="1535" y="593"/>
                </a:lnTo>
                <a:lnTo>
                  <a:pt x="1535" y="592"/>
                </a:lnTo>
                <a:lnTo>
                  <a:pt x="1535" y="591"/>
                </a:lnTo>
                <a:lnTo>
                  <a:pt x="1534" y="591"/>
                </a:lnTo>
                <a:lnTo>
                  <a:pt x="1534" y="590"/>
                </a:lnTo>
                <a:lnTo>
                  <a:pt x="1534" y="581"/>
                </a:lnTo>
                <a:lnTo>
                  <a:pt x="1535" y="581"/>
                </a:lnTo>
                <a:lnTo>
                  <a:pt x="1534" y="570"/>
                </a:lnTo>
                <a:lnTo>
                  <a:pt x="1534" y="558"/>
                </a:lnTo>
                <a:lnTo>
                  <a:pt x="1532" y="558"/>
                </a:lnTo>
                <a:lnTo>
                  <a:pt x="1531" y="558"/>
                </a:lnTo>
                <a:lnTo>
                  <a:pt x="1531" y="556"/>
                </a:lnTo>
                <a:lnTo>
                  <a:pt x="1530" y="556"/>
                </a:lnTo>
                <a:lnTo>
                  <a:pt x="1530" y="555"/>
                </a:lnTo>
                <a:lnTo>
                  <a:pt x="1534" y="554"/>
                </a:lnTo>
                <a:lnTo>
                  <a:pt x="1534" y="539"/>
                </a:lnTo>
                <a:lnTo>
                  <a:pt x="1537" y="528"/>
                </a:lnTo>
                <a:lnTo>
                  <a:pt x="1540" y="531"/>
                </a:lnTo>
                <a:lnTo>
                  <a:pt x="1550" y="526"/>
                </a:lnTo>
                <a:lnTo>
                  <a:pt x="1556" y="520"/>
                </a:lnTo>
                <a:lnTo>
                  <a:pt x="1557" y="520"/>
                </a:lnTo>
                <a:lnTo>
                  <a:pt x="1558" y="520"/>
                </a:lnTo>
                <a:lnTo>
                  <a:pt x="1558" y="518"/>
                </a:lnTo>
                <a:lnTo>
                  <a:pt x="1574" y="496"/>
                </a:lnTo>
                <a:lnTo>
                  <a:pt x="1575" y="494"/>
                </a:lnTo>
                <a:lnTo>
                  <a:pt x="1577" y="491"/>
                </a:lnTo>
                <a:lnTo>
                  <a:pt x="1577" y="490"/>
                </a:lnTo>
                <a:lnTo>
                  <a:pt x="1578" y="488"/>
                </a:lnTo>
                <a:lnTo>
                  <a:pt x="1578" y="486"/>
                </a:lnTo>
                <a:lnTo>
                  <a:pt x="1578" y="485"/>
                </a:lnTo>
                <a:lnTo>
                  <a:pt x="1579" y="484"/>
                </a:lnTo>
                <a:lnTo>
                  <a:pt x="1579" y="483"/>
                </a:lnTo>
                <a:lnTo>
                  <a:pt x="1580" y="483"/>
                </a:lnTo>
                <a:lnTo>
                  <a:pt x="1580" y="477"/>
                </a:lnTo>
                <a:lnTo>
                  <a:pt x="1585" y="474"/>
                </a:lnTo>
                <a:lnTo>
                  <a:pt x="1583" y="473"/>
                </a:lnTo>
                <a:lnTo>
                  <a:pt x="1587" y="464"/>
                </a:lnTo>
                <a:lnTo>
                  <a:pt x="1588" y="463"/>
                </a:lnTo>
                <a:lnTo>
                  <a:pt x="1589" y="463"/>
                </a:lnTo>
                <a:lnTo>
                  <a:pt x="1591" y="463"/>
                </a:lnTo>
                <a:lnTo>
                  <a:pt x="1593" y="463"/>
                </a:lnTo>
                <a:lnTo>
                  <a:pt x="1591" y="461"/>
                </a:lnTo>
                <a:lnTo>
                  <a:pt x="1593" y="461"/>
                </a:lnTo>
                <a:lnTo>
                  <a:pt x="1594" y="461"/>
                </a:lnTo>
                <a:lnTo>
                  <a:pt x="1595" y="461"/>
                </a:lnTo>
                <a:lnTo>
                  <a:pt x="1595" y="459"/>
                </a:lnTo>
                <a:lnTo>
                  <a:pt x="1595" y="458"/>
                </a:lnTo>
                <a:lnTo>
                  <a:pt x="1595" y="451"/>
                </a:lnTo>
                <a:lnTo>
                  <a:pt x="1605" y="451"/>
                </a:lnTo>
                <a:lnTo>
                  <a:pt x="1609" y="450"/>
                </a:lnTo>
                <a:lnTo>
                  <a:pt x="1611" y="448"/>
                </a:lnTo>
                <a:lnTo>
                  <a:pt x="1615" y="447"/>
                </a:lnTo>
                <a:lnTo>
                  <a:pt x="1617" y="445"/>
                </a:lnTo>
                <a:lnTo>
                  <a:pt x="1641" y="426"/>
                </a:lnTo>
                <a:lnTo>
                  <a:pt x="1638" y="425"/>
                </a:lnTo>
                <a:close/>
                <a:moveTo>
                  <a:pt x="1467" y="451"/>
                </a:moveTo>
                <a:lnTo>
                  <a:pt x="1457" y="457"/>
                </a:lnTo>
                <a:lnTo>
                  <a:pt x="1451" y="464"/>
                </a:lnTo>
                <a:lnTo>
                  <a:pt x="1450" y="464"/>
                </a:lnTo>
                <a:lnTo>
                  <a:pt x="1448" y="467"/>
                </a:lnTo>
                <a:lnTo>
                  <a:pt x="1448" y="464"/>
                </a:lnTo>
                <a:lnTo>
                  <a:pt x="1448" y="462"/>
                </a:lnTo>
                <a:lnTo>
                  <a:pt x="1446" y="461"/>
                </a:lnTo>
                <a:lnTo>
                  <a:pt x="1446" y="459"/>
                </a:lnTo>
                <a:lnTo>
                  <a:pt x="1446" y="458"/>
                </a:lnTo>
                <a:lnTo>
                  <a:pt x="1445" y="458"/>
                </a:lnTo>
                <a:lnTo>
                  <a:pt x="1445" y="448"/>
                </a:lnTo>
                <a:lnTo>
                  <a:pt x="1445" y="447"/>
                </a:lnTo>
                <a:lnTo>
                  <a:pt x="1445" y="445"/>
                </a:lnTo>
                <a:lnTo>
                  <a:pt x="1445" y="442"/>
                </a:lnTo>
                <a:lnTo>
                  <a:pt x="1445" y="438"/>
                </a:lnTo>
                <a:lnTo>
                  <a:pt x="1446" y="437"/>
                </a:lnTo>
                <a:lnTo>
                  <a:pt x="1448" y="437"/>
                </a:lnTo>
                <a:lnTo>
                  <a:pt x="1445" y="429"/>
                </a:lnTo>
                <a:lnTo>
                  <a:pt x="1448" y="429"/>
                </a:lnTo>
                <a:lnTo>
                  <a:pt x="1445" y="421"/>
                </a:lnTo>
                <a:lnTo>
                  <a:pt x="1445" y="416"/>
                </a:lnTo>
                <a:lnTo>
                  <a:pt x="1446" y="413"/>
                </a:lnTo>
                <a:lnTo>
                  <a:pt x="1446" y="409"/>
                </a:lnTo>
                <a:lnTo>
                  <a:pt x="1448" y="407"/>
                </a:lnTo>
                <a:lnTo>
                  <a:pt x="1451" y="403"/>
                </a:lnTo>
                <a:lnTo>
                  <a:pt x="1448" y="403"/>
                </a:lnTo>
                <a:lnTo>
                  <a:pt x="1450" y="402"/>
                </a:lnTo>
                <a:lnTo>
                  <a:pt x="1451" y="393"/>
                </a:lnTo>
                <a:lnTo>
                  <a:pt x="1452" y="393"/>
                </a:lnTo>
                <a:lnTo>
                  <a:pt x="1454" y="393"/>
                </a:lnTo>
                <a:lnTo>
                  <a:pt x="1455" y="392"/>
                </a:lnTo>
                <a:lnTo>
                  <a:pt x="1456" y="392"/>
                </a:lnTo>
                <a:lnTo>
                  <a:pt x="1460" y="387"/>
                </a:lnTo>
                <a:lnTo>
                  <a:pt x="1461" y="386"/>
                </a:lnTo>
                <a:lnTo>
                  <a:pt x="1462" y="383"/>
                </a:lnTo>
                <a:lnTo>
                  <a:pt x="1464" y="382"/>
                </a:lnTo>
                <a:lnTo>
                  <a:pt x="1465" y="381"/>
                </a:lnTo>
                <a:lnTo>
                  <a:pt x="1465" y="380"/>
                </a:lnTo>
                <a:lnTo>
                  <a:pt x="1464" y="380"/>
                </a:lnTo>
                <a:lnTo>
                  <a:pt x="1472" y="371"/>
                </a:lnTo>
                <a:lnTo>
                  <a:pt x="1472" y="381"/>
                </a:lnTo>
                <a:lnTo>
                  <a:pt x="1472" y="382"/>
                </a:lnTo>
                <a:lnTo>
                  <a:pt x="1472" y="384"/>
                </a:lnTo>
                <a:lnTo>
                  <a:pt x="1472" y="386"/>
                </a:lnTo>
                <a:lnTo>
                  <a:pt x="1471" y="387"/>
                </a:lnTo>
                <a:lnTo>
                  <a:pt x="1471" y="388"/>
                </a:lnTo>
                <a:lnTo>
                  <a:pt x="1470" y="389"/>
                </a:lnTo>
                <a:lnTo>
                  <a:pt x="1467" y="451"/>
                </a:lnTo>
                <a:close/>
                <a:moveTo>
                  <a:pt x="1481" y="663"/>
                </a:moveTo>
                <a:lnTo>
                  <a:pt x="1481" y="664"/>
                </a:lnTo>
                <a:lnTo>
                  <a:pt x="1481" y="667"/>
                </a:lnTo>
                <a:lnTo>
                  <a:pt x="1480" y="666"/>
                </a:lnTo>
                <a:lnTo>
                  <a:pt x="1478" y="666"/>
                </a:lnTo>
                <a:lnTo>
                  <a:pt x="1477" y="664"/>
                </a:lnTo>
                <a:lnTo>
                  <a:pt x="1476" y="662"/>
                </a:lnTo>
                <a:lnTo>
                  <a:pt x="1470" y="656"/>
                </a:lnTo>
                <a:lnTo>
                  <a:pt x="1468" y="655"/>
                </a:lnTo>
                <a:lnTo>
                  <a:pt x="1470" y="655"/>
                </a:lnTo>
                <a:lnTo>
                  <a:pt x="1471" y="655"/>
                </a:lnTo>
                <a:lnTo>
                  <a:pt x="1472" y="655"/>
                </a:lnTo>
                <a:lnTo>
                  <a:pt x="1473" y="653"/>
                </a:lnTo>
                <a:lnTo>
                  <a:pt x="1473" y="652"/>
                </a:lnTo>
                <a:lnTo>
                  <a:pt x="1473" y="651"/>
                </a:lnTo>
                <a:lnTo>
                  <a:pt x="1475" y="651"/>
                </a:lnTo>
                <a:lnTo>
                  <a:pt x="1475" y="650"/>
                </a:lnTo>
                <a:lnTo>
                  <a:pt x="1476" y="649"/>
                </a:lnTo>
                <a:lnTo>
                  <a:pt x="1477" y="647"/>
                </a:lnTo>
                <a:lnTo>
                  <a:pt x="1478" y="647"/>
                </a:lnTo>
                <a:lnTo>
                  <a:pt x="1480" y="647"/>
                </a:lnTo>
                <a:lnTo>
                  <a:pt x="1481" y="647"/>
                </a:lnTo>
                <a:lnTo>
                  <a:pt x="1481" y="649"/>
                </a:lnTo>
                <a:lnTo>
                  <a:pt x="1481" y="650"/>
                </a:lnTo>
                <a:lnTo>
                  <a:pt x="1481" y="652"/>
                </a:lnTo>
                <a:lnTo>
                  <a:pt x="1481" y="655"/>
                </a:lnTo>
                <a:lnTo>
                  <a:pt x="1481" y="656"/>
                </a:lnTo>
                <a:lnTo>
                  <a:pt x="1480" y="658"/>
                </a:lnTo>
                <a:lnTo>
                  <a:pt x="1480" y="661"/>
                </a:lnTo>
                <a:lnTo>
                  <a:pt x="1481" y="662"/>
                </a:lnTo>
                <a:lnTo>
                  <a:pt x="1482" y="664"/>
                </a:lnTo>
                <a:lnTo>
                  <a:pt x="1481" y="663"/>
                </a:lnTo>
                <a:close/>
                <a:moveTo>
                  <a:pt x="1556" y="380"/>
                </a:moveTo>
                <a:lnTo>
                  <a:pt x="1556" y="382"/>
                </a:lnTo>
                <a:lnTo>
                  <a:pt x="1556" y="386"/>
                </a:lnTo>
                <a:lnTo>
                  <a:pt x="1555" y="388"/>
                </a:lnTo>
                <a:lnTo>
                  <a:pt x="1555" y="392"/>
                </a:lnTo>
                <a:lnTo>
                  <a:pt x="1550" y="397"/>
                </a:lnTo>
                <a:lnTo>
                  <a:pt x="1550" y="398"/>
                </a:lnTo>
                <a:lnTo>
                  <a:pt x="1550" y="399"/>
                </a:lnTo>
                <a:lnTo>
                  <a:pt x="1548" y="399"/>
                </a:lnTo>
                <a:lnTo>
                  <a:pt x="1547" y="399"/>
                </a:lnTo>
                <a:lnTo>
                  <a:pt x="1550" y="386"/>
                </a:lnTo>
                <a:lnTo>
                  <a:pt x="1551" y="386"/>
                </a:lnTo>
                <a:lnTo>
                  <a:pt x="1551" y="384"/>
                </a:lnTo>
                <a:lnTo>
                  <a:pt x="1551" y="383"/>
                </a:lnTo>
                <a:lnTo>
                  <a:pt x="1552" y="383"/>
                </a:lnTo>
                <a:lnTo>
                  <a:pt x="1552" y="381"/>
                </a:lnTo>
                <a:lnTo>
                  <a:pt x="1552" y="380"/>
                </a:lnTo>
                <a:lnTo>
                  <a:pt x="1552" y="378"/>
                </a:lnTo>
                <a:lnTo>
                  <a:pt x="1552" y="377"/>
                </a:lnTo>
                <a:lnTo>
                  <a:pt x="1552" y="376"/>
                </a:lnTo>
                <a:lnTo>
                  <a:pt x="1555" y="376"/>
                </a:lnTo>
                <a:lnTo>
                  <a:pt x="1555" y="370"/>
                </a:lnTo>
                <a:lnTo>
                  <a:pt x="1555" y="366"/>
                </a:lnTo>
                <a:lnTo>
                  <a:pt x="1556" y="364"/>
                </a:lnTo>
                <a:lnTo>
                  <a:pt x="1556" y="361"/>
                </a:lnTo>
                <a:lnTo>
                  <a:pt x="1556" y="359"/>
                </a:lnTo>
                <a:lnTo>
                  <a:pt x="1556" y="357"/>
                </a:lnTo>
                <a:lnTo>
                  <a:pt x="1557" y="356"/>
                </a:lnTo>
                <a:lnTo>
                  <a:pt x="1557" y="355"/>
                </a:lnTo>
                <a:lnTo>
                  <a:pt x="1557" y="354"/>
                </a:lnTo>
                <a:lnTo>
                  <a:pt x="1558" y="354"/>
                </a:lnTo>
                <a:lnTo>
                  <a:pt x="1556" y="380"/>
                </a:lnTo>
                <a:close/>
                <a:moveTo>
                  <a:pt x="1596" y="343"/>
                </a:moveTo>
                <a:lnTo>
                  <a:pt x="1596" y="343"/>
                </a:lnTo>
                <a:lnTo>
                  <a:pt x="1596" y="341"/>
                </a:lnTo>
                <a:lnTo>
                  <a:pt x="1598" y="341"/>
                </a:lnTo>
                <a:lnTo>
                  <a:pt x="1596" y="341"/>
                </a:lnTo>
                <a:lnTo>
                  <a:pt x="1596" y="340"/>
                </a:lnTo>
                <a:lnTo>
                  <a:pt x="1595" y="339"/>
                </a:lnTo>
                <a:lnTo>
                  <a:pt x="1595" y="337"/>
                </a:lnTo>
                <a:lnTo>
                  <a:pt x="1595" y="335"/>
                </a:lnTo>
                <a:lnTo>
                  <a:pt x="1595" y="334"/>
                </a:lnTo>
                <a:lnTo>
                  <a:pt x="1595" y="332"/>
                </a:lnTo>
                <a:lnTo>
                  <a:pt x="1593" y="332"/>
                </a:lnTo>
                <a:lnTo>
                  <a:pt x="1598" y="328"/>
                </a:lnTo>
                <a:lnTo>
                  <a:pt x="1598" y="329"/>
                </a:lnTo>
                <a:lnTo>
                  <a:pt x="1598" y="330"/>
                </a:lnTo>
                <a:lnTo>
                  <a:pt x="1598" y="332"/>
                </a:lnTo>
                <a:lnTo>
                  <a:pt x="1598" y="334"/>
                </a:lnTo>
                <a:lnTo>
                  <a:pt x="1595" y="334"/>
                </a:lnTo>
                <a:lnTo>
                  <a:pt x="1596" y="334"/>
                </a:lnTo>
                <a:lnTo>
                  <a:pt x="1599" y="334"/>
                </a:lnTo>
                <a:lnTo>
                  <a:pt x="1599" y="335"/>
                </a:lnTo>
                <a:lnTo>
                  <a:pt x="1599" y="337"/>
                </a:lnTo>
                <a:lnTo>
                  <a:pt x="1599" y="345"/>
                </a:lnTo>
                <a:lnTo>
                  <a:pt x="1598" y="344"/>
                </a:lnTo>
                <a:lnTo>
                  <a:pt x="1596" y="343"/>
                </a:lnTo>
                <a:close/>
                <a:moveTo>
                  <a:pt x="1606" y="440"/>
                </a:moveTo>
                <a:lnTo>
                  <a:pt x="1607" y="441"/>
                </a:lnTo>
                <a:lnTo>
                  <a:pt x="1605" y="441"/>
                </a:lnTo>
                <a:lnTo>
                  <a:pt x="1603" y="441"/>
                </a:lnTo>
                <a:lnTo>
                  <a:pt x="1601" y="442"/>
                </a:lnTo>
                <a:lnTo>
                  <a:pt x="1601" y="443"/>
                </a:lnTo>
                <a:lnTo>
                  <a:pt x="1599" y="443"/>
                </a:lnTo>
                <a:lnTo>
                  <a:pt x="1598" y="443"/>
                </a:lnTo>
                <a:lnTo>
                  <a:pt x="1598" y="445"/>
                </a:lnTo>
                <a:lnTo>
                  <a:pt x="1598" y="441"/>
                </a:lnTo>
                <a:lnTo>
                  <a:pt x="1599" y="441"/>
                </a:lnTo>
                <a:lnTo>
                  <a:pt x="1600" y="441"/>
                </a:lnTo>
                <a:lnTo>
                  <a:pt x="1601" y="440"/>
                </a:lnTo>
                <a:lnTo>
                  <a:pt x="1603" y="440"/>
                </a:lnTo>
                <a:lnTo>
                  <a:pt x="1603" y="438"/>
                </a:lnTo>
                <a:lnTo>
                  <a:pt x="1604" y="437"/>
                </a:lnTo>
                <a:lnTo>
                  <a:pt x="1605" y="437"/>
                </a:lnTo>
                <a:lnTo>
                  <a:pt x="1605" y="436"/>
                </a:lnTo>
                <a:lnTo>
                  <a:pt x="1605" y="435"/>
                </a:lnTo>
                <a:lnTo>
                  <a:pt x="1607" y="437"/>
                </a:lnTo>
                <a:lnTo>
                  <a:pt x="1606" y="437"/>
                </a:lnTo>
                <a:lnTo>
                  <a:pt x="1606" y="438"/>
                </a:lnTo>
                <a:lnTo>
                  <a:pt x="1606" y="440"/>
                </a:lnTo>
                <a:close/>
                <a:moveTo>
                  <a:pt x="1615" y="437"/>
                </a:moveTo>
                <a:lnTo>
                  <a:pt x="1615" y="437"/>
                </a:lnTo>
                <a:lnTo>
                  <a:pt x="1614" y="436"/>
                </a:lnTo>
                <a:lnTo>
                  <a:pt x="1612" y="436"/>
                </a:lnTo>
                <a:lnTo>
                  <a:pt x="1611" y="435"/>
                </a:lnTo>
                <a:lnTo>
                  <a:pt x="1614" y="435"/>
                </a:lnTo>
                <a:lnTo>
                  <a:pt x="1615" y="435"/>
                </a:lnTo>
                <a:lnTo>
                  <a:pt x="1616" y="436"/>
                </a:lnTo>
                <a:lnTo>
                  <a:pt x="1617" y="437"/>
                </a:lnTo>
                <a:lnTo>
                  <a:pt x="1615" y="437"/>
                </a:lnTo>
                <a:close/>
                <a:moveTo>
                  <a:pt x="1617" y="429"/>
                </a:moveTo>
                <a:lnTo>
                  <a:pt x="1615" y="429"/>
                </a:lnTo>
                <a:lnTo>
                  <a:pt x="1617" y="426"/>
                </a:lnTo>
                <a:lnTo>
                  <a:pt x="1617" y="429"/>
                </a:lnTo>
                <a:close/>
                <a:moveTo>
                  <a:pt x="1619" y="335"/>
                </a:moveTo>
                <a:lnTo>
                  <a:pt x="1619" y="337"/>
                </a:lnTo>
                <a:lnTo>
                  <a:pt x="1617" y="337"/>
                </a:lnTo>
                <a:lnTo>
                  <a:pt x="1617" y="338"/>
                </a:lnTo>
                <a:lnTo>
                  <a:pt x="1615" y="340"/>
                </a:lnTo>
                <a:lnTo>
                  <a:pt x="1607" y="351"/>
                </a:lnTo>
                <a:lnTo>
                  <a:pt x="1604" y="348"/>
                </a:lnTo>
                <a:lnTo>
                  <a:pt x="1603" y="345"/>
                </a:lnTo>
                <a:lnTo>
                  <a:pt x="1601" y="343"/>
                </a:lnTo>
                <a:lnTo>
                  <a:pt x="1601" y="340"/>
                </a:lnTo>
                <a:lnTo>
                  <a:pt x="1601" y="338"/>
                </a:lnTo>
                <a:lnTo>
                  <a:pt x="1601" y="325"/>
                </a:lnTo>
                <a:lnTo>
                  <a:pt x="1605" y="322"/>
                </a:lnTo>
                <a:lnTo>
                  <a:pt x="1609" y="322"/>
                </a:lnTo>
                <a:lnTo>
                  <a:pt x="1612" y="322"/>
                </a:lnTo>
                <a:lnTo>
                  <a:pt x="1616" y="323"/>
                </a:lnTo>
                <a:lnTo>
                  <a:pt x="1620" y="324"/>
                </a:lnTo>
                <a:lnTo>
                  <a:pt x="1620" y="334"/>
                </a:lnTo>
                <a:lnTo>
                  <a:pt x="1617" y="334"/>
                </a:lnTo>
                <a:lnTo>
                  <a:pt x="1619" y="335"/>
                </a:lnTo>
                <a:close/>
                <a:moveTo>
                  <a:pt x="1475" y="758"/>
                </a:moveTo>
                <a:lnTo>
                  <a:pt x="1475" y="758"/>
                </a:lnTo>
                <a:lnTo>
                  <a:pt x="1476" y="758"/>
                </a:lnTo>
                <a:lnTo>
                  <a:pt x="1475" y="758"/>
                </a:lnTo>
                <a:close/>
                <a:moveTo>
                  <a:pt x="2208" y="279"/>
                </a:moveTo>
                <a:lnTo>
                  <a:pt x="2216" y="263"/>
                </a:lnTo>
                <a:lnTo>
                  <a:pt x="2217" y="260"/>
                </a:lnTo>
                <a:lnTo>
                  <a:pt x="2216" y="259"/>
                </a:lnTo>
                <a:lnTo>
                  <a:pt x="2217" y="259"/>
                </a:lnTo>
                <a:lnTo>
                  <a:pt x="2216" y="225"/>
                </a:lnTo>
                <a:lnTo>
                  <a:pt x="2195" y="199"/>
                </a:lnTo>
                <a:lnTo>
                  <a:pt x="2194" y="198"/>
                </a:lnTo>
                <a:lnTo>
                  <a:pt x="2193" y="198"/>
                </a:lnTo>
                <a:lnTo>
                  <a:pt x="2192" y="198"/>
                </a:lnTo>
                <a:lnTo>
                  <a:pt x="2192" y="199"/>
                </a:lnTo>
                <a:lnTo>
                  <a:pt x="2190" y="196"/>
                </a:lnTo>
                <a:lnTo>
                  <a:pt x="2188" y="195"/>
                </a:lnTo>
                <a:lnTo>
                  <a:pt x="2185" y="193"/>
                </a:lnTo>
                <a:lnTo>
                  <a:pt x="2183" y="192"/>
                </a:lnTo>
                <a:lnTo>
                  <a:pt x="2181" y="190"/>
                </a:lnTo>
                <a:lnTo>
                  <a:pt x="2177" y="190"/>
                </a:lnTo>
                <a:lnTo>
                  <a:pt x="2173" y="189"/>
                </a:lnTo>
                <a:lnTo>
                  <a:pt x="2168" y="189"/>
                </a:lnTo>
                <a:lnTo>
                  <a:pt x="2165" y="187"/>
                </a:lnTo>
                <a:lnTo>
                  <a:pt x="2156" y="187"/>
                </a:lnTo>
                <a:lnTo>
                  <a:pt x="2140" y="185"/>
                </a:lnTo>
                <a:lnTo>
                  <a:pt x="2138" y="185"/>
                </a:lnTo>
                <a:lnTo>
                  <a:pt x="2136" y="185"/>
                </a:lnTo>
                <a:lnTo>
                  <a:pt x="2135" y="187"/>
                </a:lnTo>
                <a:lnTo>
                  <a:pt x="2135" y="188"/>
                </a:lnTo>
                <a:lnTo>
                  <a:pt x="2134" y="188"/>
                </a:lnTo>
                <a:lnTo>
                  <a:pt x="2133" y="189"/>
                </a:lnTo>
                <a:lnTo>
                  <a:pt x="2131" y="192"/>
                </a:lnTo>
                <a:lnTo>
                  <a:pt x="2124" y="192"/>
                </a:lnTo>
                <a:lnTo>
                  <a:pt x="2122" y="193"/>
                </a:lnTo>
                <a:lnTo>
                  <a:pt x="2117" y="193"/>
                </a:lnTo>
                <a:lnTo>
                  <a:pt x="2117" y="194"/>
                </a:lnTo>
                <a:lnTo>
                  <a:pt x="2115" y="194"/>
                </a:lnTo>
                <a:lnTo>
                  <a:pt x="2114" y="194"/>
                </a:lnTo>
                <a:lnTo>
                  <a:pt x="2113" y="195"/>
                </a:lnTo>
                <a:lnTo>
                  <a:pt x="2112" y="195"/>
                </a:lnTo>
                <a:lnTo>
                  <a:pt x="2110" y="195"/>
                </a:lnTo>
                <a:lnTo>
                  <a:pt x="2109" y="195"/>
                </a:lnTo>
                <a:lnTo>
                  <a:pt x="2107" y="195"/>
                </a:lnTo>
                <a:lnTo>
                  <a:pt x="2103" y="195"/>
                </a:lnTo>
                <a:lnTo>
                  <a:pt x="2099" y="196"/>
                </a:lnTo>
                <a:lnTo>
                  <a:pt x="2099" y="199"/>
                </a:lnTo>
                <a:lnTo>
                  <a:pt x="2096" y="199"/>
                </a:lnTo>
                <a:lnTo>
                  <a:pt x="2093" y="199"/>
                </a:lnTo>
                <a:lnTo>
                  <a:pt x="2092" y="200"/>
                </a:lnTo>
                <a:lnTo>
                  <a:pt x="2091" y="201"/>
                </a:lnTo>
                <a:lnTo>
                  <a:pt x="2085" y="203"/>
                </a:lnTo>
                <a:lnTo>
                  <a:pt x="2083" y="204"/>
                </a:lnTo>
                <a:lnTo>
                  <a:pt x="2081" y="204"/>
                </a:lnTo>
                <a:lnTo>
                  <a:pt x="2078" y="205"/>
                </a:lnTo>
                <a:lnTo>
                  <a:pt x="2076" y="206"/>
                </a:lnTo>
                <a:lnTo>
                  <a:pt x="2072" y="209"/>
                </a:lnTo>
                <a:lnTo>
                  <a:pt x="2070" y="210"/>
                </a:lnTo>
                <a:lnTo>
                  <a:pt x="2066" y="212"/>
                </a:lnTo>
                <a:lnTo>
                  <a:pt x="2062" y="215"/>
                </a:lnTo>
                <a:lnTo>
                  <a:pt x="2061" y="216"/>
                </a:lnTo>
                <a:lnTo>
                  <a:pt x="2060" y="217"/>
                </a:lnTo>
                <a:lnTo>
                  <a:pt x="2059" y="219"/>
                </a:lnTo>
                <a:lnTo>
                  <a:pt x="2056" y="220"/>
                </a:lnTo>
                <a:lnTo>
                  <a:pt x="2055" y="220"/>
                </a:lnTo>
                <a:lnTo>
                  <a:pt x="2054" y="220"/>
                </a:lnTo>
                <a:lnTo>
                  <a:pt x="2051" y="221"/>
                </a:lnTo>
                <a:lnTo>
                  <a:pt x="2050" y="221"/>
                </a:lnTo>
                <a:lnTo>
                  <a:pt x="2011" y="249"/>
                </a:lnTo>
                <a:lnTo>
                  <a:pt x="2008" y="250"/>
                </a:lnTo>
                <a:lnTo>
                  <a:pt x="2008" y="252"/>
                </a:lnTo>
                <a:lnTo>
                  <a:pt x="2007" y="252"/>
                </a:lnTo>
                <a:lnTo>
                  <a:pt x="2007" y="253"/>
                </a:lnTo>
                <a:lnTo>
                  <a:pt x="2006" y="253"/>
                </a:lnTo>
                <a:lnTo>
                  <a:pt x="2005" y="254"/>
                </a:lnTo>
                <a:lnTo>
                  <a:pt x="2003" y="254"/>
                </a:lnTo>
                <a:lnTo>
                  <a:pt x="2002" y="254"/>
                </a:lnTo>
                <a:lnTo>
                  <a:pt x="2002" y="257"/>
                </a:lnTo>
                <a:lnTo>
                  <a:pt x="1999" y="259"/>
                </a:lnTo>
                <a:lnTo>
                  <a:pt x="1996" y="260"/>
                </a:lnTo>
                <a:lnTo>
                  <a:pt x="1995" y="260"/>
                </a:lnTo>
                <a:lnTo>
                  <a:pt x="1995" y="263"/>
                </a:lnTo>
                <a:lnTo>
                  <a:pt x="1986" y="269"/>
                </a:lnTo>
                <a:lnTo>
                  <a:pt x="1967" y="287"/>
                </a:lnTo>
                <a:lnTo>
                  <a:pt x="1962" y="292"/>
                </a:lnTo>
                <a:lnTo>
                  <a:pt x="1960" y="293"/>
                </a:lnTo>
                <a:lnTo>
                  <a:pt x="1959" y="295"/>
                </a:lnTo>
                <a:lnTo>
                  <a:pt x="1959" y="296"/>
                </a:lnTo>
                <a:lnTo>
                  <a:pt x="1959" y="297"/>
                </a:lnTo>
                <a:lnTo>
                  <a:pt x="1959" y="298"/>
                </a:lnTo>
                <a:lnTo>
                  <a:pt x="1949" y="308"/>
                </a:lnTo>
                <a:lnTo>
                  <a:pt x="1941" y="322"/>
                </a:lnTo>
                <a:lnTo>
                  <a:pt x="1941" y="325"/>
                </a:lnTo>
                <a:lnTo>
                  <a:pt x="1931" y="341"/>
                </a:lnTo>
                <a:lnTo>
                  <a:pt x="1928" y="344"/>
                </a:lnTo>
                <a:lnTo>
                  <a:pt x="1928" y="345"/>
                </a:lnTo>
                <a:lnTo>
                  <a:pt x="1926" y="351"/>
                </a:lnTo>
                <a:lnTo>
                  <a:pt x="1925" y="351"/>
                </a:lnTo>
                <a:lnTo>
                  <a:pt x="1922" y="360"/>
                </a:lnTo>
                <a:lnTo>
                  <a:pt x="1922" y="361"/>
                </a:lnTo>
                <a:lnTo>
                  <a:pt x="1921" y="361"/>
                </a:lnTo>
                <a:lnTo>
                  <a:pt x="1921" y="362"/>
                </a:lnTo>
                <a:lnTo>
                  <a:pt x="1920" y="364"/>
                </a:lnTo>
                <a:lnTo>
                  <a:pt x="1920" y="365"/>
                </a:lnTo>
                <a:lnTo>
                  <a:pt x="1919" y="365"/>
                </a:lnTo>
                <a:lnTo>
                  <a:pt x="1921" y="365"/>
                </a:lnTo>
                <a:lnTo>
                  <a:pt x="1912" y="387"/>
                </a:lnTo>
                <a:lnTo>
                  <a:pt x="1912" y="386"/>
                </a:lnTo>
                <a:lnTo>
                  <a:pt x="1911" y="386"/>
                </a:lnTo>
                <a:lnTo>
                  <a:pt x="1911" y="387"/>
                </a:lnTo>
                <a:lnTo>
                  <a:pt x="1910" y="388"/>
                </a:lnTo>
                <a:lnTo>
                  <a:pt x="1910" y="389"/>
                </a:lnTo>
                <a:lnTo>
                  <a:pt x="1910" y="391"/>
                </a:lnTo>
                <a:lnTo>
                  <a:pt x="1909" y="399"/>
                </a:lnTo>
                <a:lnTo>
                  <a:pt x="1906" y="399"/>
                </a:lnTo>
                <a:lnTo>
                  <a:pt x="1906" y="400"/>
                </a:lnTo>
                <a:lnTo>
                  <a:pt x="1906" y="402"/>
                </a:lnTo>
                <a:lnTo>
                  <a:pt x="1905" y="403"/>
                </a:lnTo>
                <a:lnTo>
                  <a:pt x="1905" y="404"/>
                </a:lnTo>
                <a:lnTo>
                  <a:pt x="1904" y="405"/>
                </a:lnTo>
                <a:lnTo>
                  <a:pt x="1904" y="407"/>
                </a:lnTo>
                <a:lnTo>
                  <a:pt x="1904" y="408"/>
                </a:lnTo>
                <a:lnTo>
                  <a:pt x="1904" y="409"/>
                </a:lnTo>
                <a:lnTo>
                  <a:pt x="1903" y="409"/>
                </a:lnTo>
                <a:lnTo>
                  <a:pt x="1903" y="410"/>
                </a:lnTo>
                <a:lnTo>
                  <a:pt x="1901" y="411"/>
                </a:lnTo>
                <a:lnTo>
                  <a:pt x="1892" y="441"/>
                </a:lnTo>
                <a:lnTo>
                  <a:pt x="1892" y="442"/>
                </a:lnTo>
                <a:lnTo>
                  <a:pt x="1892" y="443"/>
                </a:lnTo>
                <a:lnTo>
                  <a:pt x="1890" y="443"/>
                </a:lnTo>
                <a:lnTo>
                  <a:pt x="1890" y="445"/>
                </a:lnTo>
                <a:lnTo>
                  <a:pt x="1889" y="443"/>
                </a:lnTo>
                <a:lnTo>
                  <a:pt x="1888" y="443"/>
                </a:lnTo>
                <a:lnTo>
                  <a:pt x="1888" y="442"/>
                </a:lnTo>
                <a:lnTo>
                  <a:pt x="1888" y="441"/>
                </a:lnTo>
                <a:lnTo>
                  <a:pt x="1888" y="440"/>
                </a:lnTo>
                <a:lnTo>
                  <a:pt x="1889" y="438"/>
                </a:lnTo>
                <a:lnTo>
                  <a:pt x="1889" y="437"/>
                </a:lnTo>
                <a:lnTo>
                  <a:pt x="1889" y="436"/>
                </a:lnTo>
                <a:lnTo>
                  <a:pt x="1888" y="435"/>
                </a:lnTo>
                <a:lnTo>
                  <a:pt x="1888" y="411"/>
                </a:lnTo>
                <a:lnTo>
                  <a:pt x="1888" y="410"/>
                </a:lnTo>
                <a:lnTo>
                  <a:pt x="1889" y="409"/>
                </a:lnTo>
                <a:lnTo>
                  <a:pt x="1888" y="409"/>
                </a:lnTo>
                <a:lnTo>
                  <a:pt x="1888" y="391"/>
                </a:lnTo>
                <a:lnTo>
                  <a:pt x="1888" y="341"/>
                </a:lnTo>
                <a:lnTo>
                  <a:pt x="1887" y="337"/>
                </a:lnTo>
                <a:lnTo>
                  <a:pt x="1885" y="333"/>
                </a:lnTo>
                <a:lnTo>
                  <a:pt x="1885" y="329"/>
                </a:lnTo>
                <a:lnTo>
                  <a:pt x="1884" y="325"/>
                </a:lnTo>
                <a:lnTo>
                  <a:pt x="1884" y="322"/>
                </a:lnTo>
                <a:lnTo>
                  <a:pt x="1883" y="318"/>
                </a:lnTo>
                <a:lnTo>
                  <a:pt x="1883" y="316"/>
                </a:lnTo>
                <a:lnTo>
                  <a:pt x="1883" y="313"/>
                </a:lnTo>
                <a:lnTo>
                  <a:pt x="1882" y="311"/>
                </a:lnTo>
                <a:lnTo>
                  <a:pt x="1882" y="308"/>
                </a:lnTo>
                <a:lnTo>
                  <a:pt x="1880" y="307"/>
                </a:lnTo>
                <a:lnTo>
                  <a:pt x="1880" y="305"/>
                </a:lnTo>
                <a:lnTo>
                  <a:pt x="1880" y="303"/>
                </a:lnTo>
                <a:lnTo>
                  <a:pt x="1879" y="303"/>
                </a:lnTo>
                <a:lnTo>
                  <a:pt x="1879" y="302"/>
                </a:lnTo>
                <a:lnTo>
                  <a:pt x="1869" y="298"/>
                </a:lnTo>
                <a:lnTo>
                  <a:pt x="1867" y="301"/>
                </a:lnTo>
                <a:lnTo>
                  <a:pt x="1864" y="301"/>
                </a:lnTo>
                <a:lnTo>
                  <a:pt x="1861" y="302"/>
                </a:lnTo>
                <a:lnTo>
                  <a:pt x="1858" y="303"/>
                </a:lnTo>
                <a:lnTo>
                  <a:pt x="1857" y="306"/>
                </a:lnTo>
                <a:lnTo>
                  <a:pt x="1857" y="316"/>
                </a:lnTo>
                <a:lnTo>
                  <a:pt x="1858" y="321"/>
                </a:lnTo>
                <a:lnTo>
                  <a:pt x="1858" y="337"/>
                </a:lnTo>
                <a:lnTo>
                  <a:pt x="1855" y="351"/>
                </a:lnTo>
                <a:lnTo>
                  <a:pt x="1853" y="354"/>
                </a:lnTo>
                <a:lnTo>
                  <a:pt x="1853" y="356"/>
                </a:lnTo>
                <a:lnTo>
                  <a:pt x="1852" y="359"/>
                </a:lnTo>
                <a:lnTo>
                  <a:pt x="1852" y="360"/>
                </a:lnTo>
                <a:lnTo>
                  <a:pt x="1852" y="361"/>
                </a:lnTo>
                <a:lnTo>
                  <a:pt x="1852" y="364"/>
                </a:lnTo>
                <a:lnTo>
                  <a:pt x="1852" y="365"/>
                </a:lnTo>
                <a:lnTo>
                  <a:pt x="1853" y="365"/>
                </a:lnTo>
                <a:lnTo>
                  <a:pt x="1851" y="365"/>
                </a:lnTo>
                <a:lnTo>
                  <a:pt x="1847" y="380"/>
                </a:lnTo>
                <a:lnTo>
                  <a:pt x="1842" y="387"/>
                </a:lnTo>
                <a:lnTo>
                  <a:pt x="1842" y="391"/>
                </a:lnTo>
                <a:lnTo>
                  <a:pt x="1842" y="397"/>
                </a:lnTo>
                <a:lnTo>
                  <a:pt x="1841" y="398"/>
                </a:lnTo>
                <a:lnTo>
                  <a:pt x="1841" y="399"/>
                </a:lnTo>
                <a:lnTo>
                  <a:pt x="1840" y="402"/>
                </a:lnTo>
                <a:lnTo>
                  <a:pt x="1840" y="403"/>
                </a:lnTo>
                <a:lnTo>
                  <a:pt x="1839" y="421"/>
                </a:lnTo>
                <a:lnTo>
                  <a:pt x="1837" y="421"/>
                </a:lnTo>
                <a:lnTo>
                  <a:pt x="1836" y="421"/>
                </a:lnTo>
                <a:lnTo>
                  <a:pt x="1836" y="423"/>
                </a:lnTo>
                <a:lnTo>
                  <a:pt x="1836" y="424"/>
                </a:lnTo>
                <a:lnTo>
                  <a:pt x="1836" y="425"/>
                </a:lnTo>
                <a:lnTo>
                  <a:pt x="1836" y="427"/>
                </a:lnTo>
                <a:lnTo>
                  <a:pt x="1836" y="429"/>
                </a:lnTo>
                <a:lnTo>
                  <a:pt x="1836" y="431"/>
                </a:lnTo>
                <a:lnTo>
                  <a:pt x="1835" y="432"/>
                </a:lnTo>
                <a:lnTo>
                  <a:pt x="1835" y="434"/>
                </a:lnTo>
                <a:lnTo>
                  <a:pt x="1835" y="435"/>
                </a:lnTo>
                <a:lnTo>
                  <a:pt x="1835" y="451"/>
                </a:lnTo>
                <a:lnTo>
                  <a:pt x="1830" y="480"/>
                </a:lnTo>
                <a:lnTo>
                  <a:pt x="1830" y="481"/>
                </a:lnTo>
                <a:lnTo>
                  <a:pt x="1830" y="483"/>
                </a:lnTo>
                <a:lnTo>
                  <a:pt x="1830" y="484"/>
                </a:lnTo>
                <a:lnTo>
                  <a:pt x="1829" y="484"/>
                </a:lnTo>
                <a:lnTo>
                  <a:pt x="1829" y="485"/>
                </a:lnTo>
                <a:lnTo>
                  <a:pt x="1829" y="486"/>
                </a:lnTo>
                <a:lnTo>
                  <a:pt x="1829" y="492"/>
                </a:lnTo>
                <a:lnTo>
                  <a:pt x="1829" y="516"/>
                </a:lnTo>
                <a:lnTo>
                  <a:pt x="1829" y="522"/>
                </a:lnTo>
                <a:lnTo>
                  <a:pt x="1829" y="528"/>
                </a:lnTo>
                <a:lnTo>
                  <a:pt x="1829" y="533"/>
                </a:lnTo>
                <a:lnTo>
                  <a:pt x="1829" y="539"/>
                </a:lnTo>
                <a:lnTo>
                  <a:pt x="1829" y="543"/>
                </a:lnTo>
                <a:lnTo>
                  <a:pt x="1829" y="548"/>
                </a:lnTo>
                <a:lnTo>
                  <a:pt x="1829" y="551"/>
                </a:lnTo>
                <a:lnTo>
                  <a:pt x="1829" y="555"/>
                </a:lnTo>
                <a:lnTo>
                  <a:pt x="1829" y="559"/>
                </a:lnTo>
                <a:lnTo>
                  <a:pt x="1829" y="561"/>
                </a:lnTo>
                <a:lnTo>
                  <a:pt x="1829" y="564"/>
                </a:lnTo>
                <a:lnTo>
                  <a:pt x="1829" y="566"/>
                </a:lnTo>
                <a:lnTo>
                  <a:pt x="1830" y="569"/>
                </a:lnTo>
                <a:lnTo>
                  <a:pt x="1830" y="570"/>
                </a:lnTo>
                <a:lnTo>
                  <a:pt x="1830" y="571"/>
                </a:lnTo>
                <a:lnTo>
                  <a:pt x="1830" y="574"/>
                </a:lnTo>
                <a:lnTo>
                  <a:pt x="1831" y="576"/>
                </a:lnTo>
                <a:lnTo>
                  <a:pt x="1831" y="578"/>
                </a:lnTo>
                <a:lnTo>
                  <a:pt x="1833" y="580"/>
                </a:lnTo>
                <a:lnTo>
                  <a:pt x="1840" y="594"/>
                </a:lnTo>
                <a:lnTo>
                  <a:pt x="1840" y="597"/>
                </a:lnTo>
                <a:lnTo>
                  <a:pt x="1839" y="603"/>
                </a:lnTo>
                <a:lnTo>
                  <a:pt x="1848" y="617"/>
                </a:lnTo>
                <a:lnTo>
                  <a:pt x="1850" y="619"/>
                </a:lnTo>
                <a:lnTo>
                  <a:pt x="1851" y="620"/>
                </a:lnTo>
                <a:lnTo>
                  <a:pt x="1852" y="620"/>
                </a:lnTo>
                <a:lnTo>
                  <a:pt x="1853" y="620"/>
                </a:lnTo>
                <a:lnTo>
                  <a:pt x="1853" y="623"/>
                </a:lnTo>
                <a:lnTo>
                  <a:pt x="1878" y="635"/>
                </a:lnTo>
                <a:lnTo>
                  <a:pt x="1879" y="636"/>
                </a:lnTo>
                <a:lnTo>
                  <a:pt x="1880" y="636"/>
                </a:lnTo>
                <a:lnTo>
                  <a:pt x="1882" y="637"/>
                </a:lnTo>
                <a:lnTo>
                  <a:pt x="1884" y="639"/>
                </a:lnTo>
                <a:lnTo>
                  <a:pt x="1887" y="639"/>
                </a:lnTo>
                <a:lnTo>
                  <a:pt x="1889" y="640"/>
                </a:lnTo>
                <a:lnTo>
                  <a:pt x="1890" y="640"/>
                </a:lnTo>
                <a:lnTo>
                  <a:pt x="1893" y="640"/>
                </a:lnTo>
                <a:lnTo>
                  <a:pt x="1894" y="640"/>
                </a:lnTo>
                <a:lnTo>
                  <a:pt x="1894" y="641"/>
                </a:lnTo>
                <a:lnTo>
                  <a:pt x="1898" y="641"/>
                </a:lnTo>
                <a:lnTo>
                  <a:pt x="1901" y="641"/>
                </a:lnTo>
                <a:lnTo>
                  <a:pt x="1904" y="642"/>
                </a:lnTo>
                <a:lnTo>
                  <a:pt x="1906" y="642"/>
                </a:lnTo>
                <a:lnTo>
                  <a:pt x="1906" y="641"/>
                </a:lnTo>
                <a:lnTo>
                  <a:pt x="1908" y="641"/>
                </a:lnTo>
                <a:lnTo>
                  <a:pt x="1909" y="641"/>
                </a:lnTo>
                <a:lnTo>
                  <a:pt x="1922" y="633"/>
                </a:lnTo>
                <a:lnTo>
                  <a:pt x="1924" y="631"/>
                </a:lnTo>
                <a:lnTo>
                  <a:pt x="1926" y="631"/>
                </a:lnTo>
                <a:lnTo>
                  <a:pt x="1928" y="630"/>
                </a:lnTo>
                <a:lnTo>
                  <a:pt x="1932" y="630"/>
                </a:lnTo>
                <a:lnTo>
                  <a:pt x="1935" y="629"/>
                </a:lnTo>
                <a:lnTo>
                  <a:pt x="1938" y="629"/>
                </a:lnTo>
                <a:lnTo>
                  <a:pt x="1942" y="629"/>
                </a:lnTo>
                <a:lnTo>
                  <a:pt x="1947" y="629"/>
                </a:lnTo>
                <a:lnTo>
                  <a:pt x="1947" y="630"/>
                </a:lnTo>
                <a:lnTo>
                  <a:pt x="1948" y="631"/>
                </a:lnTo>
                <a:lnTo>
                  <a:pt x="1949" y="631"/>
                </a:lnTo>
                <a:lnTo>
                  <a:pt x="1949" y="629"/>
                </a:lnTo>
                <a:lnTo>
                  <a:pt x="1959" y="631"/>
                </a:lnTo>
                <a:lnTo>
                  <a:pt x="1960" y="631"/>
                </a:lnTo>
                <a:lnTo>
                  <a:pt x="1960" y="630"/>
                </a:lnTo>
                <a:lnTo>
                  <a:pt x="1962" y="630"/>
                </a:lnTo>
                <a:lnTo>
                  <a:pt x="1962" y="629"/>
                </a:lnTo>
                <a:lnTo>
                  <a:pt x="1974" y="631"/>
                </a:lnTo>
                <a:lnTo>
                  <a:pt x="1974" y="629"/>
                </a:lnTo>
                <a:lnTo>
                  <a:pt x="2094" y="623"/>
                </a:lnTo>
                <a:lnTo>
                  <a:pt x="2097" y="623"/>
                </a:lnTo>
                <a:lnTo>
                  <a:pt x="2098" y="623"/>
                </a:lnTo>
                <a:lnTo>
                  <a:pt x="2099" y="624"/>
                </a:lnTo>
                <a:lnTo>
                  <a:pt x="2102" y="625"/>
                </a:lnTo>
                <a:lnTo>
                  <a:pt x="2103" y="626"/>
                </a:lnTo>
                <a:lnTo>
                  <a:pt x="2104" y="628"/>
                </a:lnTo>
                <a:lnTo>
                  <a:pt x="2104" y="629"/>
                </a:lnTo>
                <a:lnTo>
                  <a:pt x="2107" y="630"/>
                </a:lnTo>
                <a:lnTo>
                  <a:pt x="2107" y="631"/>
                </a:lnTo>
                <a:lnTo>
                  <a:pt x="2108" y="631"/>
                </a:lnTo>
                <a:lnTo>
                  <a:pt x="2109" y="633"/>
                </a:lnTo>
                <a:lnTo>
                  <a:pt x="2107" y="636"/>
                </a:lnTo>
                <a:lnTo>
                  <a:pt x="2108" y="637"/>
                </a:lnTo>
                <a:lnTo>
                  <a:pt x="2109" y="639"/>
                </a:lnTo>
                <a:lnTo>
                  <a:pt x="2109" y="641"/>
                </a:lnTo>
                <a:lnTo>
                  <a:pt x="2109" y="642"/>
                </a:lnTo>
                <a:lnTo>
                  <a:pt x="2113" y="645"/>
                </a:lnTo>
                <a:lnTo>
                  <a:pt x="2115" y="647"/>
                </a:lnTo>
                <a:lnTo>
                  <a:pt x="2115" y="655"/>
                </a:lnTo>
                <a:lnTo>
                  <a:pt x="2115" y="657"/>
                </a:lnTo>
                <a:lnTo>
                  <a:pt x="2115" y="658"/>
                </a:lnTo>
                <a:lnTo>
                  <a:pt x="2115" y="661"/>
                </a:lnTo>
                <a:lnTo>
                  <a:pt x="2115" y="662"/>
                </a:lnTo>
                <a:lnTo>
                  <a:pt x="2115" y="663"/>
                </a:lnTo>
                <a:lnTo>
                  <a:pt x="2115" y="664"/>
                </a:lnTo>
                <a:lnTo>
                  <a:pt x="2115" y="666"/>
                </a:lnTo>
                <a:lnTo>
                  <a:pt x="2113" y="668"/>
                </a:lnTo>
                <a:lnTo>
                  <a:pt x="2114" y="669"/>
                </a:lnTo>
                <a:lnTo>
                  <a:pt x="2115" y="671"/>
                </a:lnTo>
                <a:lnTo>
                  <a:pt x="2115" y="673"/>
                </a:lnTo>
                <a:lnTo>
                  <a:pt x="2115" y="674"/>
                </a:lnTo>
                <a:lnTo>
                  <a:pt x="2115" y="677"/>
                </a:lnTo>
                <a:lnTo>
                  <a:pt x="2115" y="678"/>
                </a:lnTo>
                <a:lnTo>
                  <a:pt x="2117" y="680"/>
                </a:lnTo>
                <a:lnTo>
                  <a:pt x="2118" y="682"/>
                </a:lnTo>
                <a:lnTo>
                  <a:pt x="2119" y="683"/>
                </a:lnTo>
                <a:lnTo>
                  <a:pt x="2122" y="685"/>
                </a:lnTo>
                <a:lnTo>
                  <a:pt x="2123" y="687"/>
                </a:lnTo>
                <a:lnTo>
                  <a:pt x="2125" y="688"/>
                </a:lnTo>
                <a:lnTo>
                  <a:pt x="2128" y="688"/>
                </a:lnTo>
                <a:lnTo>
                  <a:pt x="2131" y="693"/>
                </a:lnTo>
                <a:lnTo>
                  <a:pt x="2133" y="693"/>
                </a:lnTo>
                <a:lnTo>
                  <a:pt x="2135" y="694"/>
                </a:lnTo>
                <a:lnTo>
                  <a:pt x="2138" y="695"/>
                </a:lnTo>
                <a:lnTo>
                  <a:pt x="2140" y="696"/>
                </a:lnTo>
                <a:lnTo>
                  <a:pt x="2141" y="696"/>
                </a:lnTo>
                <a:lnTo>
                  <a:pt x="2142" y="696"/>
                </a:lnTo>
                <a:lnTo>
                  <a:pt x="2144" y="696"/>
                </a:lnTo>
                <a:lnTo>
                  <a:pt x="2146" y="696"/>
                </a:lnTo>
                <a:lnTo>
                  <a:pt x="2147" y="696"/>
                </a:lnTo>
                <a:lnTo>
                  <a:pt x="2149" y="696"/>
                </a:lnTo>
                <a:lnTo>
                  <a:pt x="2151" y="695"/>
                </a:lnTo>
                <a:lnTo>
                  <a:pt x="2152" y="694"/>
                </a:lnTo>
                <a:lnTo>
                  <a:pt x="2154" y="693"/>
                </a:lnTo>
                <a:lnTo>
                  <a:pt x="2156" y="690"/>
                </a:lnTo>
                <a:lnTo>
                  <a:pt x="2157" y="689"/>
                </a:lnTo>
                <a:lnTo>
                  <a:pt x="2158" y="688"/>
                </a:lnTo>
                <a:lnTo>
                  <a:pt x="2161" y="684"/>
                </a:lnTo>
                <a:lnTo>
                  <a:pt x="2162" y="684"/>
                </a:lnTo>
                <a:lnTo>
                  <a:pt x="2163" y="684"/>
                </a:lnTo>
                <a:lnTo>
                  <a:pt x="2163" y="683"/>
                </a:lnTo>
                <a:lnTo>
                  <a:pt x="2165" y="683"/>
                </a:lnTo>
                <a:lnTo>
                  <a:pt x="2167" y="682"/>
                </a:lnTo>
                <a:lnTo>
                  <a:pt x="2166" y="682"/>
                </a:lnTo>
                <a:lnTo>
                  <a:pt x="2166" y="680"/>
                </a:lnTo>
                <a:lnTo>
                  <a:pt x="2167" y="680"/>
                </a:lnTo>
                <a:lnTo>
                  <a:pt x="2168" y="680"/>
                </a:lnTo>
                <a:lnTo>
                  <a:pt x="2169" y="680"/>
                </a:lnTo>
                <a:lnTo>
                  <a:pt x="2171" y="680"/>
                </a:lnTo>
                <a:lnTo>
                  <a:pt x="2177" y="673"/>
                </a:lnTo>
                <a:lnTo>
                  <a:pt x="2178" y="672"/>
                </a:lnTo>
                <a:lnTo>
                  <a:pt x="2179" y="672"/>
                </a:lnTo>
                <a:lnTo>
                  <a:pt x="2181" y="672"/>
                </a:lnTo>
                <a:lnTo>
                  <a:pt x="2182" y="671"/>
                </a:lnTo>
                <a:lnTo>
                  <a:pt x="2182" y="669"/>
                </a:lnTo>
                <a:lnTo>
                  <a:pt x="2183" y="669"/>
                </a:lnTo>
                <a:lnTo>
                  <a:pt x="2183" y="668"/>
                </a:lnTo>
                <a:lnTo>
                  <a:pt x="2183" y="667"/>
                </a:lnTo>
                <a:lnTo>
                  <a:pt x="2187" y="667"/>
                </a:lnTo>
                <a:lnTo>
                  <a:pt x="2189" y="645"/>
                </a:lnTo>
                <a:lnTo>
                  <a:pt x="2192" y="642"/>
                </a:lnTo>
                <a:lnTo>
                  <a:pt x="2192" y="603"/>
                </a:lnTo>
                <a:lnTo>
                  <a:pt x="2192" y="598"/>
                </a:lnTo>
                <a:lnTo>
                  <a:pt x="2192" y="594"/>
                </a:lnTo>
                <a:lnTo>
                  <a:pt x="2192" y="592"/>
                </a:lnTo>
                <a:lnTo>
                  <a:pt x="2192" y="588"/>
                </a:lnTo>
                <a:lnTo>
                  <a:pt x="2193" y="583"/>
                </a:lnTo>
                <a:lnTo>
                  <a:pt x="2193" y="581"/>
                </a:lnTo>
                <a:lnTo>
                  <a:pt x="2192" y="580"/>
                </a:lnTo>
                <a:lnTo>
                  <a:pt x="2193" y="577"/>
                </a:lnTo>
                <a:lnTo>
                  <a:pt x="2193" y="575"/>
                </a:lnTo>
                <a:lnTo>
                  <a:pt x="2189" y="551"/>
                </a:lnTo>
                <a:lnTo>
                  <a:pt x="2190" y="549"/>
                </a:lnTo>
                <a:lnTo>
                  <a:pt x="2192" y="548"/>
                </a:lnTo>
                <a:lnTo>
                  <a:pt x="2193" y="545"/>
                </a:lnTo>
                <a:lnTo>
                  <a:pt x="2193" y="544"/>
                </a:lnTo>
                <a:lnTo>
                  <a:pt x="2194" y="543"/>
                </a:lnTo>
                <a:lnTo>
                  <a:pt x="2194" y="540"/>
                </a:lnTo>
                <a:lnTo>
                  <a:pt x="2194" y="539"/>
                </a:lnTo>
                <a:lnTo>
                  <a:pt x="2193" y="538"/>
                </a:lnTo>
                <a:lnTo>
                  <a:pt x="2193" y="535"/>
                </a:lnTo>
                <a:lnTo>
                  <a:pt x="2192" y="534"/>
                </a:lnTo>
                <a:lnTo>
                  <a:pt x="2193" y="533"/>
                </a:lnTo>
                <a:lnTo>
                  <a:pt x="2193" y="532"/>
                </a:lnTo>
                <a:lnTo>
                  <a:pt x="2194" y="531"/>
                </a:lnTo>
                <a:lnTo>
                  <a:pt x="2194" y="529"/>
                </a:lnTo>
                <a:lnTo>
                  <a:pt x="2194" y="528"/>
                </a:lnTo>
                <a:lnTo>
                  <a:pt x="2194" y="527"/>
                </a:lnTo>
                <a:lnTo>
                  <a:pt x="2194" y="526"/>
                </a:lnTo>
                <a:lnTo>
                  <a:pt x="2193" y="524"/>
                </a:lnTo>
                <a:lnTo>
                  <a:pt x="2194" y="523"/>
                </a:lnTo>
                <a:lnTo>
                  <a:pt x="2195" y="522"/>
                </a:lnTo>
                <a:lnTo>
                  <a:pt x="2197" y="521"/>
                </a:lnTo>
                <a:lnTo>
                  <a:pt x="2197" y="520"/>
                </a:lnTo>
                <a:lnTo>
                  <a:pt x="2197" y="518"/>
                </a:lnTo>
                <a:lnTo>
                  <a:pt x="2197" y="517"/>
                </a:lnTo>
                <a:lnTo>
                  <a:pt x="2197" y="516"/>
                </a:lnTo>
                <a:lnTo>
                  <a:pt x="2197" y="515"/>
                </a:lnTo>
                <a:lnTo>
                  <a:pt x="2195" y="513"/>
                </a:lnTo>
                <a:lnTo>
                  <a:pt x="2195" y="504"/>
                </a:lnTo>
                <a:lnTo>
                  <a:pt x="2198" y="504"/>
                </a:lnTo>
                <a:lnTo>
                  <a:pt x="2198" y="502"/>
                </a:lnTo>
                <a:lnTo>
                  <a:pt x="2198" y="501"/>
                </a:lnTo>
                <a:lnTo>
                  <a:pt x="2197" y="500"/>
                </a:lnTo>
                <a:lnTo>
                  <a:pt x="2197" y="499"/>
                </a:lnTo>
                <a:lnTo>
                  <a:pt x="2197" y="497"/>
                </a:lnTo>
                <a:lnTo>
                  <a:pt x="2195" y="497"/>
                </a:lnTo>
                <a:lnTo>
                  <a:pt x="2195" y="499"/>
                </a:lnTo>
                <a:lnTo>
                  <a:pt x="2194" y="495"/>
                </a:lnTo>
                <a:lnTo>
                  <a:pt x="2194" y="492"/>
                </a:lnTo>
                <a:lnTo>
                  <a:pt x="2194" y="490"/>
                </a:lnTo>
                <a:lnTo>
                  <a:pt x="2194" y="488"/>
                </a:lnTo>
                <a:lnTo>
                  <a:pt x="2194" y="486"/>
                </a:lnTo>
                <a:lnTo>
                  <a:pt x="2195" y="484"/>
                </a:lnTo>
                <a:lnTo>
                  <a:pt x="2198" y="480"/>
                </a:lnTo>
                <a:lnTo>
                  <a:pt x="2198" y="458"/>
                </a:lnTo>
                <a:lnTo>
                  <a:pt x="2199" y="457"/>
                </a:lnTo>
                <a:lnTo>
                  <a:pt x="2199" y="454"/>
                </a:lnTo>
                <a:lnTo>
                  <a:pt x="2199" y="453"/>
                </a:lnTo>
                <a:lnTo>
                  <a:pt x="2198" y="452"/>
                </a:lnTo>
                <a:lnTo>
                  <a:pt x="2198" y="451"/>
                </a:lnTo>
                <a:lnTo>
                  <a:pt x="2197" y="450"/>
                </a:lnTo>
                <a:lnTo>
                  <a:pt x="2197" y="448"/>
                </a:lnTo>
                <a:lnTo>
                  <a:pt x="2197" y="447"/>
                </a:lnTo>
                <a:lnTo>
                  <a:pt x="2198" y="446"/>
                </a:lnTo>
                <a:lnTo>
                  <a:pt x="2195" y="446"/>
                </a:lnTo>
                <a:lnTo>
                  <a:pt x="2195" y="445"/>
                </a:lnTo>
                <a:lnTo>
                  <a:pt x="2195" y="443"/>
                </a:lnTo>
                <a:lnTo>
                  <a:pt x="2197" y="442"/>
                </a:lnTo>
                <a:lnTo>
                  <a:pt x="2198" y="441"/>
                </a:lnTo>
                <a:lnTo>
                  <a:pt x="2193" y="438"/>
                </a:lnTo>
                <a:lnTo>
                  <a:pt x="2193" y="435"/>
                </a:lnTo>
                <a:lnTo>
                  <a:pt x="2194" y="435"/>
                </a:lnTo>
                <a:lnTo>
                  <a:pt x="2195" y="434"/>
                </a:lnTo>
                <a:lnTo>
                  <a:pt x="2197" y="432"/>
                </a:lnTo>
                <a:lnTo>
                  <a:pt x="2198" y="431"/>
                </a:lnTo>
                <a:lnTo>
                  <a:pt x="2198" y="430"/>
                </a:lnTo>
                <a:lnTo>
                  <a:pt x="2198" y="429"/>
                </a:lnTo>
                <a:lnTo>
                  <a:pt x="2199" y="429"/>
                </a:lnTo>
                <a:lnTo>
                  <a:pt x="2198" y="426"/>
                </a:lnTo>
                <a:lnTo>
                  <a:pt x="2195" y="423"/>
                </a:lnTo>
                <a:lnTo>
                  <a:pt x="2194" y="420"/>
                </a:lnTo>
                <a:lnTo>
                  <a:pt x="2193" y="418"/>
                </a:lnTo>
                <a:lnTo>
                  <a:pt x="2193" y="413"/>
                </a:lnTo>
                <a:lnTo>
                  <a:pt x="2194" y="409"/>
                </a:lnTo>
                <a:lnTo>
                  <a:pt x="2194" y="408"/>
                </a:lnTo>
                <a:lnTo>
                  <a:pt x="2194" y="405"/>
                </a:lnTo>
                <a:lnTo>
                  <a:pt x="2194" y="404"/>
                </a:lnTo>
                <a:lnTo>
                  <a:pt x="2194" y="403"/>
                </a:lnTo>
                <a:lnTo>
                  <a:pt x="2194" y="399"/>
                </a:lnTo>
                <a:lnTo>
                  <a:pt x="2194" y="397"/>
                </a:lnTo>
                <a:lnTo>
                  <a:pt x="2194" y="394"/>
                </a:lnTo>
                <a:lnTo>
                  <a:pt x="2194" y="393"/>
                </a:lnTo>
                <a:lnTo>
                  <a:pt x="2193" y="392"/>
                </a:lnTo>
                <a:lnTo>
                  <a:pt x="2193" y="391"/>
                </a:lnTo>
                <a:lnTo>
                  <a:pt x="2193" y="389"/>
                </a:lnTo>
                <a:lnTo>
                  <a:pt x="2193" y="387"/>
                </a:lnTo>
                <a:lnTo>
                  <a:pt x="2193" y="386"/>
                </a:lnTo>
                <a:lnTo>
                  <a:pt x="2192" y="384"/>
                </a:lnTo>
                <a:lnTo>
                  <a:pt x="2192" y="383"/>
                </a:lnTo>
                <a:lnTo>
                  <a:pt x="2192" y="382"/>
                </a:lnTo>
                <a:lnTo>
                  <a:pt x="2193" y="381"/>
                </a:lnTo>
                <a:lnTo>
                  <a:pt x="2193" y="380"/>
                </a:lnTo>
                <a:lnTo>
                  <a:pt x="2193" y="373"/>
                </a:lnTo>
                <a:lnTo>
                  <a:pt x="2195" y="364"/>
                </a:lnTo>
                <a:lnTo>
                  <a:pt x="2193" y="350"/>
                </a:lnTo>
                <a:lnTo>
                  <a:pt x="2195" y="344"/>
                </a:lnTo>
                <a:lnTo>
                  <a:pt x="2194" y="343"/>
                </a:lnTo>
                <a:lnTo>
                  <a:pt x="2193" y="341"/>
                </a:lnTo>
                <a:lnTo>
                  <a:pt x="2193" y="340"/>
                </a:lnTo>
                <a:lnTo>
                  <a:pt x="2194" y="334"/>
                </a:lnTo>
                <a:lnTo>
                  <a:pt x="2195" y="332"/>
                </a:lnTo>
                <a:lnTo>
                  <a:pt x="2195" y="329"/>
                </a:lnTo>
                <a:lnTo>
                  <a:pt x="2197" y="325"/>
                </a:lnTo>
                <a:lnTo>
                  <a:pt x="2197" y="324"/>
                </a:lnTo>
                <a:lnTo>
                  <a:pt x="2198" y="324"/>
                </a:lnTo>
                <a:lnTo>
                  <a:pt x="2198" y="318"/>
                </a:lnTo>
                <a:lnTo>
                  <a:pt x="2201" y="306"/>
                </a:lnTo>
                <a:lnTo>
                  <a:pt x="2203" y="303"/>
                </a:lnTo>
                <a:lnTo>
                  <a:pt x="2204" y="302"/>
                </a:lnTo>
                <a:lnTo>
                  <a:pt x="2204" y="296"/>
                </a:lnTo>
                <a:lnTo>
                  <a:pt x="2204" y="293"/>
                </a:lnTo>
                <a:lnTo>
                  <a:pt x="2205" y="290"/>
                </a:lnTo>
                <a:lnTo>
                  <a:pt x="2205" y="289"/>
                </a:lnTo>
                <a:lnTo>
                  <a:pt x="2205" y="287"/>
                </a:lnTo>
                <a:lnTo>
                  <a:pt x="2206" y="282"/>
                </a:lnTo>
                <a:lnTo>
                  <a:pt x="2208" y="279"/>
                </a:lnTo>
                <a:close/>
                <a:moveTo>
                  <a:pt x="2090" y="244"/>
                </a:moveTo>
                <a:lnTo>
                  <a:pt x="2091" y="244"/>
                </a:lnTo>
                <a:lnTo>
                  <a:pt x="2092" y="244"/>
                </a:lnTo>
                <a:lnTo>
                  <a:pt x="2093" y="243"/>
                </a:lnTo>
                <a:lnTo>
                  <a:pt x="2094" y="243"/>
                </a:lnTo>
                <a:lnTo>
                  <a:pt x="2117" y="241"/>
                </a:lnTo>
                <a:lnTo>
                  <a:pt x="2117" y="244"/>
                </a:lnTo>
                <a:lnTo>
                  <a:pt x="2118" y="246"/>
                </a:lnTo>
                <a:lnTo>
                  <a:pt x="2119" y="247"/>
                </a:lnTo>
                <a:lnTo>
                  <a:pt x="2119" y="248"/>
                </a:lnTo>
                <a:lnTo>
                  <a:pt x="2119" y="249"/>
                </a:lnTo>
                <a:lnTo>
                  <a:pt x="2122" y="260"/>
                </a:lnTo>
                <a:lnTo>
                  <a:pt x="2122" y="279"/>
                </a:lnTo>
                <a:lnTo>
                  <a:pt x="2117" y="273"/>
                </a:lnTo>
                <a:lnTo>
                  <a:pt x="2117" y="271"/>
                </a:lnTo>
                <a:lnTo>
                  <a:pt x="2115" y="270"/>
                </a:lnTo>
                <a:lnTo>
                  <a:pt x="2115" y="269"/>
                </a:lnTo>
                <a:lnTo>
                  <a:pt x="2114" y="268"/>
                </a:lnTo>
                <a:lnTo>
                  <a:pt x="2114" y="266"/>
                </a:lnTo>
                <a:lnTo>
                  <a:pt x="2115" y="266"/>
                </a:lnTo>
                <a:lnTo>
                  <a:pt x="2103" y="254"/>
                </a:lnTo>
                <a:lnTo>
                  <a:pt x="2088" y="244"/>
                </a:lnTo>
                <a:lnTo>
                  <a:pt x="2090" y="244"/>
                </a:lnTo>
                <a:close/>
                <a:moveTo>
                  <a:pt x="2042" y="262"/>
                </a:moveTo>
                <a:lnTo>
                  <a:pt x="2043" y="262"/>
                </a:lnTo>
                <a:lnTo>
                  <a:pt x="2044" y="260"/>
                </a:lnTo>
                <a:lnTo>
                  <a:pt x="2045" y="260"/>
                </a:lnTo>
                <a:lnTo>
                  <a:pt x="2047" y="260"/>
                </a:lnTo>
                <a:lnTo>
                  <a:pt x="2050" y="260"/>
                </a:lnTo>
                <a:lnTo>
                  <a:pt x="2048" y="263"/>
                </a:lnTo>
                <a:lnTo>
                  <a:pt x="2047" y="263"/>
                </a:lnTo>
                <a:lnTo>
                  <a:pt x="2047" y="264"/>
                </a:lnTo>
                <a:lnTo>
                  <a:pt x="2045" y="264"/>
                </a:lnTo>
                <a:lnTo>
                  <a:pt x="2044" y="264"/>
                </a:lnTo>
                <a:lnTo>
                  <a:pt x="2043" y="264"/>
                </a:lnTo>
                <a:lnTo>
                  <a:pt x="2043" y="263"/>
                </a:lnTo>
                <a:lnTo>
                  <a:pt x="2042" y="263"/>
                </a:lnTo>
                <a:lnTo>
                  <a:pt x="2042" y="262"/>
                </a:lnTo>
                <a:close/>
                <a:moveTo>
                  <a:pt x="2016" y="319"/>
                </a:moveTo>
                <a:lnTo>
                  <a:pt x="2015" y="321"/>
                </a:lnTo>
                <a:lnTo>
                  <a:pt x="2013" y="321"/>
                </a:lnTo>
                <a:lnTo>
                  <a:pt x="2013" y="322"/>
                </a:lnTo>
                <a:lnTo>
                  <a:pt x="2011" y="322"/>
                </a:lnTo>
                <a:lnTo>
                  <a:pt x="1996" y="332"/>
                </a:lnTo>
                <a:lnTo>
                  <a:pt x="2001" y="334"/>
                </a:lnTo>
                <a:lnTo>
                  <a:pt x="1995" y="334"/>
                </a:lnTo>
                <a:lnTo>
                  <a:pt x="1992" y="337"/>
                </a:lnTo>
                <a:lnTo>
                  <a:pt x="1991" y="337"/>
                </a:lnTo>
                <a:lnTo>
                  <a:pt x="1991" y="338"/>
                </a:lnTo>
                <a:lnTo>
                  <a:pt x="1990" y="338"/>
                </a:lnTo>
                <a:lnTo>
                  <a:pt x="1989" y="339"/>
                </a:lnTo>
                <a:lnTo>
                  <a:pt x="1987" y="339"/>
                </a:lnTo>
                <a:lnTo>
                  <a:pt x="1986" y="340"/>
                </a:lnTo>
                <a:lnTo>
                  <a:pt x="1985" y="340"/>
                </a:lnTo>
                <a:lnTo>
                  <a:pt x="1984" y="340"/>
                </a:lnTo>
                <a:lnTo>
                  <a:pt x="1984" y="341"/>
                </a:lnTo>
                <a:lnTo>
                  <a:pt x="1984" y="343"/>
                </a:lnTo>
                <a:lnTo>
                  <a:pt x="1984" y="344"/>
                </a:lnTo>
                <a:lnTo>
                  <a:pt x="1984" y="345"/>
                </a:lnTo>
                <a:lnTo>
                  <a:pt x="1983" y="345"/>
                </a:lnTo>
                <a:lnTo>
                  <a:pt x="1971" y="354"/>
                </a:lnTo>
                <a:lnTo>
                  <a:pt x="1970" y="354"/>
                </a:lnTo>
                <a:lnTo>
                  <a:pt x="1965" y="357"/>
                </a:lnTo>
                <a:lnTo>
                  <a:pt x="1964" y="359"/>
                </a:lnTo>
                <a:lnTo>
                  <a:pt x="1963" y="360"/>
                </a:lnTo>
                <a:lnTo>
                  <a:pt x="1962" y="360"/>
                </a:lnTo>
                <a:lnTo>
                  <a:pt x="1959" y="360"/>
                </a:lnTo>
                <a:lnTo>
                  <a:pt x="1959" y="359"/>
                </a:lnTo>
                <a:lnTo>
                  <a:pt x="1958" y="357"/>
                </a:lnTo>
                <a:lnTo>
                  <a:pt x="1958" y="356"/>
                </a:lnTo>
                <a:lnTo>
                  <a:pt x="1962" y="356"/>
                </a:lnTo>
                <a:lnTo>
                  <a:pt x="1970" y="340"/>
                </a:lnTo>
                <a:lnTo>
                  <a:pt x="1971" y="340"/>
                </a:lnTo>
                <a:lnTo>
                  <a:pt x="1976" y="332"/>
                </a:lnTo>
                <a:lnTo>
                  <a:pt x="1978" y="332"/>
                </a:lnTo>
                <a:lnTo>
                  <a:pt x="1978" y="330"/>
                </a:lnTo>
                <a:lnTo>
                  <a:pt x="1979" y="330"/>
                </a:lnTo>
                <a:lnTo>
                  <a:pt x="1980" y="332"/>
                </a:lnTo>
                <a:lnTo>
                  <a:pt x="1980" y="330"/>
                </a:lnTo>
                <a:lnTo>
                  <a:pt x="1980" y="329"/>
                </a:lnTo>
                <a:lnTo>
                  <a:pt x="1981" y="328"/>
                </a:lnTo>
                <a:lnTo>
                  <a:pt x="1980" y="328"/>
                </a:lnTo>
                <a:lnTo>
                  <a:pt x="1981" y="327"/>
                </a:lnTo>
                <a:lnTo>
                  <a:pt x="1983" y="325"/>
                </a:lnTo>
                <a:lnTo>
                  <a:pt x="1984" y="324"/>
                </a:lnTo>
                <a:lnTo>
                  <a:pt x="1990" y="318"/>
                </a:lnTo>
                <a:lnTo>
                  <a:pt x="1991" y="316"/>
                </a:lnTo>
                <a:lnTo>
                  <a:pt x="1992" y="314"/>
                </a:lnTo>
                <a:lnTo>
                  <a:pt x="1994" y="314"/>
                </a:lnTo>
                <a:lnTo>
                  <a:pt x="1995" y="314"/>
                </a:lnTo>
                <a:lnTo>
                  <a:pt x="1999" y="309"/>
                </a:lnTo>
                <a:lnTo>
                  <a:pt x="2008" y="302"/>
                </a:lnTo>
                <a:lnTo>
                  <a:pt x="2013" y="298"/>
                </a:lnTo>
                <a:lnTo>
                  <a:pt x="2017" y="298"/>
                </a:lnTo>
                <a:lnTo>
                  <a:pt x="2015" y="296"/>
                </a:lnTo>
                <a:lnTo>
                  <a:pt x="2017" y="295"/>
                </a:lnTo>
                <a:lnTo>
                  <a:pt x="2019" y="293"/>
                </a:lnTo>
                <a:lnTo>
                  <a:pt x="2021" y="292"/>
                </a:lnTo>
                <a:lnTo>
                  <a:pt x="2023" y="290"/>
                </a:lnTo>
                <a:lnTo>
                  <a:pt x="2023" y="306"/>
                </a:lnTo>
                <a:lnTo>
                  <a:pt x="2024" y="305"/>
                </a:lnTo>
                <a:lnTo>
                  <a:pt x="2024" y="306"/>
                </a:lnTo>
                <a:lnTo>
                  <a:pt x="2024" y="307"/>
                </a:lnTo>
                <a:lnTo>
                  <a:pt x="2024" y="308"/>
                </a:lnTo>
                <a:lnTo>
                  <a:pt x="2026" y="311"/>
                </a:lnTo>
                <a:lnTo>
                  <a:pt x="2026" y="313"/>
                </a:lnTo>
                <a:lnTo>
                  <a:pt x="2026" y="314"/>
                </a:lnTo>
                <a:lnTo>
                  <a:pt x="2026" y="316"/>
                </a:lnTo>
                <a:lnTo>
                  <a:pt x="2024" y="316"/>
                </a:lnTo>
                <a:lnTo>
                  <a:pt x="2023" y="316"/>
                </a:lnTo>
                <a:lnTo>
                  <a:pt x="2022" y="317"/>
                </a:lnTo>
                <a:lnTo>
                  <a:pt x="2021" y="317"/>
                </a:lnTo>
                <a:lnTo>
                  <a:pt x="2019" y="318"/>
                </a:lnTo>
                <a:lnTo>
                  <a:pt x="2018" y="318"/>
                </a:lnTo>
                <a:lnTo>
                  <a:pt x="2016" y="319"/>
                </a:lnTo>
                <a:close/>
                <a:moveTo>
                  <a:pt x="2017" y="360"/>
                </a:moveTo>
                <a:lnTo>
                  <a:pt x="2017" y="361"/>
                </a:lnTo>
                <a:lnTo>
                  <a:pt x="2015" y="361"/>
                </a:lnTo>
                <a:lnTo>
                  <a:pt x="2016" y="360"/>
                </a:lnTo>
                <a:lnTo>
                  <a:pt x="2017" y="360"/>
                </a:lnTo>
                <a:close/>
                <a:moveTo>
                  <a:pt x="1968" y="332"/>
                </a:moveTo>
                <a:lnTo>
                  <a:pt x="1970" y="332"/>
                </a:lnTo>
                <a:lnTo>
                  <a:pt x="1968" y="330"/>
                </a:lnTo>
                <a:lnTo>
                  <a:pt x="1971" y="330"/>
                </a:lnTo>
                <a:lnTo>
                  <a:pt x="1970" y="332"/>
                </a:lnTo>
                <a:lnTo>
                  <a:pt x="1968" y="334"/>
                </a:lnTo>
                <a:lnTo>
                  <a:pt x="1968" y="335"/>
                </a:lnTo>
                <a:lnTo>
                  <a:pt x="1967" y="335"/>
                </a:lnTo>
                <a:lnTo>
                  <a:pt x="1965" y="335"/>
                </a:lnTo>
                <a:lnTo>
                  <a:pt x="1965" y="337"/>
                </a:lnTo>
                <a:lnTo>
                  <a:pt x="1968" y="332"/>
                </a:lnTo>
                <a:close/>
                <a:moveTo>
                  <a:pt x="1962" y="341"/>
                </a:moveTo>
                <a:lnTo>
                  <a:pt x="1964" y="338"/>
                </a:lnTo>
                <a:lnTo>
                  <a:pt x="1964" y="341"/>
                </a:lnTo>
                <a:lnTo>
                  <a:pt x="1962" y="341"/>
                </a:lnTo>
                <a:lnTo>
                  <a:pt x="1962" y="344"/>
                </a:lnTo>
                <a:lnTo>
                  <a:pt x="1959" y="341"/>
                </a:lnTo>
                <a:lnTo>
                  <a:pt x="1962" y="341"/>
                </a:lnTo>
                <a:close/>
                <a:moveTo>
                  <a:pt x="1948" y="365"/>
                </a:moveTo>
                <a:lnTo>
                  <a:pt x="1949" y="364"/>
                </a:lnTo>
                <a:lnTo>
                  <a:pt x="1951" y="362"/>
                </a:lnTo>
                <a:lnTo>
                  <a:pt x="1951" y="360"/>
                </a:lnTo>
                <a:lnTo>
                  <a:pt x="1952" y="357"/>
                </a:lnTo>
                <a:lnTo>
                  <a:pt x="1953" y="356"/>
                </a:lnTo>
                <a:lnTo>
                  <a:pt x="1954" y="352"/>
                </a:lnTo>
                <a:lnTo>
                  <a:pt x="1955" y="350"/>
                </a:lnTo>
                <a:lnTo>
                  <a:pt x="1959" y="344"/>
                </a:lnTo>
                <a:lnTo>
                  <a:pt x="1960" y="344"/>
                </a:lnTo>
                <a:lnTo>
                  <a:pt x="1962" y="345"/>
                </a:lnTo>
                <a:lnTo>
                  <a:pt x="1962" y="346"/>
                </a:lnTo>
                <a:lnTo>
                  <a:pt x="1962" y="348"/>
                </a:lnTo>
                <a:lnTo>
                  <a:pt x="1955" y="357"/>
                </a:lnTo>
                <a:lnTo>
                  <a:pt x="1955" y="361"/>
                </a:lnTo>
                <a:lnTo>
                  <a:pt x="1955" y="362"/>
                </a:lnTo>
                <a:lnTo>
                  <a:pt x="1954" y="364"/>
                </a:lnTo>
                <a:lnTo>
                  <a:pt x="1954" y="365"/>
                </a:lnTo>
                <a:lnTo>
                  <a:pt x="1953" y="365"/>
                </a:lnTo>
                <a:lnTo>
                  <a:pt x="1953" y="366"/>
                </a:lnTo>
                <a:lnTo>
                  <a:pt x="1952" y="366"/>
                </a:lnTo>
                <a:lnTo>
                  <a:pt x="1951" y="366"/>
                </a:lnTo>
                <a:lnTo>
                  <a:pt x="1949" y="366"/>
                </a:lnTo>
                <a:lnTo>
                  <a:pt x="1948" y="366"/>
                </a:lnTo>
                <a:lnTo>
                  <a:pt x="1947" y="365"/>
                </a:lnTo>
                <a:lnTo>
                  <a:pt x="1948" y="365"/>
                </a:lnTo>
                <a:close/>
                <a:moveTo>
                  <a:pt x="1974" y="389"/>
                </a:moveTo>
                <a:lnTo>
                  <a:pt x="1986" y="386"/>
                </a:lnTo>
                <a:lnTo>
                  <a:pt x="1989" y="384"/>
                </a:lnTo>
                <a:lnTo>
                  <a:pt x="1990" y="383"/>
                </a:lnTo>
                <a:lnTo>
                  <a:pt x="1991" y="382"/>
                </a:lnTo>
                <a:lnTo>
                  <a:pt x="1992" y="382"/>
                </a:lnTo>
                <a:lnTo>
                  <a:pt x="1994" y="381"/>
                </a:lnTo>
                <a:lnTo>
                  <a:pt x="1995" y="381"/>
                </a:lnTo>
                <a:lnTo>
                  <a:pt x="1996" y="380"/>
                </a:lnTo>
                <a:lnTo>
                  <a:pt x="1995" y="377"/>
                </a:lnTo>
                <a:lnTo>
                  <a:pt x="1996" y="377"/>
                </a:lnTo>
                <a:lnTo>
                  <a:pt x="1997" y="376"/>
                </a:lnTo>
                <a:lnTo>
                  <a:pt x="1999" y="376"/>
                </a:lnTo>
                <a:lnTo>
                  <a:pt x="1999" y="375"/>
                </a:lnTo>
                <a:lnTo>
                  <a:pt x="2000" y="375"/>
                </a:lnTo>
                <a:lnTo>
                  <a:pt x="2000" y="373"/>
                </a:lnTo>
                <a:lnTo>
                  <a:pt x="2000" y="372"/>
                </a:lnTo>
                <a:lnTo>
                  <a:pt x="2001" y="371"/>
                </a:lnTo>
                <a:lnTo>
                  <a:pt x="2002" y="371"/>
                </a:lnTo>
                <a:lnTo>
                  <a:pt x="2003" y="372"/>
                </a:lnTo>
                <a:lnTo>
                  <a:pt x="2005" y="372"/>
                </a:lnTo>
                <a:lnTo>
                  <a:pt x="2005" y="373"/>
                </a:lnTo>
                <a:lnTo>
                  <a:pt x="2007" y="367"/>
                </a:lnTo>
                <a:lnTo>
                  <a:pt x="2013" y="361"/>
                </a:lnTo>
                <a:lnTo>
                  <a:pt x="2013" y="364"/>
                </a:lnTo>
                <a:lnTo>
                  <a:pt x="2013" y="365"/>
                </a:lnTo>
                <a:lnTo>
                  <a:pt x="2013" y="366"/>
                </a:lnTo>
                <a:lnTo>
                  <a:pt x="2015" y="367"/>
                </a:lnTo>
                <a:lnTo>
                  <a:pt x="2017" y="367"/>
                </a:lnTo>
                <a:lnTo>
                  <a:pt x="2019" y="364"/>
                </a:lnTo>
                <a:lnTo>
                  <a:pt x="2019" y="361"/>
                </a:lnTo>
                <a:lnTo>
                  <a:pt x="2021" y="361"/>
                </a:lnTo>
                <a:lnTo>
                  <a:pt x="2022" y="360"/>
                </a:lnTo>
                <a:lnTo>
                  <a:pt x="2023" y="360"/>
                </a:lnTo>
                <a:lnTo>
                  <a:pt x="2022" y="360"/>
                </a:lnTo>
                <a:lnTo>
                  <a:pt x="2022" y="359"/>
                </a:lnTo>
                <a:lnTo>
                  <a:pt x="2022" y="357"/>
                </a:lnTo>
                <a:lnTo>
                  <a:pt x="2023" y="356"/>
                </a:lnTo>
                <a:lnTo>
                  <a:pt x="2022" y="356"/>
                </a:lnTo>
                <a:lnTo>
                  <a:pt x="2021" y="356"/>
                </a:lnTo>
                <a:lnTo>
                  <a:pt x="2019" y="356"/>
                </a:lnTo>
                <a:lnTo>
                  <a:pt x="2021" y="354"/>
                </a:lnTo>
                <a:lnTo>
                  <a:pt x="2023" y="356"/>
                </a:lnTo>
                <a:lnTo>
                  <a:pt x="2024" y="355"/>
                </a:lnTo>
                <a:lnTo>
                  <a:pt x="2026" y="354"/>
                </a:lnTo>
                <a:lnTo>
                  <a:pt x="2027" y="354"/>
                </a:lnTo>
                <a:lnTo>
                  <a:pt x="2028" y="351"/>
                </a:lnTo>
                <a:lnTo>
                  <a:pt x="2029" y="350"/>
                </a:lnTo>
                <a:lnTo>
                  <a:pt x="2029" y="349"/>
                </a:lnTo>
                <a:lnTo>
                  <a:pt x="2029" y="348"/>
                </a:lnTo>
                <a:lnTo>
                  <a:pt x="2033" y="345"/>
                </a:lnTo>
                <a:lnTo>
                  <a:pt x="2034" y="346"/>
                </a:lnTo>
                <a:lnTo>
                  <a:pt x="2034" y="348"/>
                </a:lnTo>
                <a:lnTo>
                  <a:pt x="2035" y="348"/>
                </a:lnTo>
                <a:lnTo>
                  <a:pt x="2035" y="349"/>
                </a:lnTo>
                <a:lnTo>
                  <a:pt x="2035" y="350"/>
                </a:lnTo>
                <a:lnTo>
                  <a:pt x="2035" y="351"/>
                </a:lnTo>
                <a:lnTo>
                  <a:pt x="2038" y="357"/>
                </a:lnTo>
                <a:lnTo>
                  <a:pt x="2038" y="361"/>
                </a:lnTo>
                <a:lnTo>
                  <a:pt x="2038" y="364"/>
                </a:lnTo>
                <a:lnTo>
                  <a:pt x="2038" y="365"/>
                </a:lnTo>
                <a:lnTo>
                  <a:pt x="2039" y="366"/>
                </a:lnTo>
                <a:lnTo>
                  <a:pt x="2039" y="367"/>
                </a:lnTo>
                <a:lnTo>
                  <a:pt x="2035" y="370"/>
                </a:lnTo>
                <a:lnTo>
                  <a:pt x="2037" y="371"/>
                </a:lnTo>
                <a:lnTo>
                  <a:pt x="2039" y="373"/>
                </a:lnTo>
                <a:lnTo>
                  <a:pt x="2040" y="376"/>
                </a:lnTo>
                <a:lnTo>
                  <a:pt x="2042" y="380"/>
                </a:lnTo>
                <a:lnTo>
                  <a:pt x="2043" y="391"/>
                </a:lnTo>
                <a:lnTo>
                  <a:pt x="2044" y="392"/>
                </a:lnTo>
                <a:lnTo>
                  <a:pt x="2042" y="392"/>
                </a:lnTo>
                <a:lnTo>
                  <a:pt x="2039" y="393"/>
                </a:lnTo>
                <a:lnTo>
                  <a:pt x="2039" y="392"/>
                </a:lnTo>
                <a:lnTo>
                  <a:pt x="2038" y="391"/>
                </a:lnTo>
                <a:lnTo>
                  <a:pt x="2035" y="387"/>
                </a:lnTo>
                <a:lnTo>
                  <a:pt x="2035" y="391"/>
                </a:lnTo>
                <a:lnTo>
                  <a:pt x="2035" y="395"/>
                </a:lnTo>
                <a:lnTo>
                  <a:pt x="2035" y="397"/>
                </a:lnTo>
                <a:lnTo>
                  <a:pt x="2035" y="399"/>
                </a:lnTo>
                <a:lnTo>
                  <a:pt x="2035" y="403"/>
                </a:lnTo>
                <a:lnTo>
                  <a:pt x="2037" y="407"/>
                </a:lnTo>
                <a:lnTo>
                  <a:pt x="2038" y="409"/>
                </a:lnTo>
                <a:lnTo>
                  <a:pt x="2038" y="410"/>
                </a:lnTo>
                <a:lnTo>
                  <a:pt x="2039" y="410"/>
                </a:lnTo>
                <a:lnTo>
                  <a:pt x="2040" y="411"/>
                </a:lnTo>
                <a:lnTo>
                  <a:pt x="2040" y="413"/>
                </a:lnTo>
                <a:lnTo>
                  <a:pt x="2042" y="413"/>
                </a:lnTo>
                <a:lnTo>
                  <a:pt x="2039" y="426"/>
                </a:lnTo>
                <a:lnTo>
                  <a:pt x="2039" y="427"/>
                </a:lnTo>
                <a:lnTo>
                  <a:pt x="2038" y="427"/>
                </a:lnTo>
                <a:lnTo>
                  <a:pt x="2038" y="429"/>
                </a:lnTo>
                <a:lnTo>
                  <a:pt x="2033" y="425"/>
                </a:lnTo>
                <a:lnTo>
                  <a:pt x="2029" y="431"/>
                </a:lnTo>
                <a:lnTo>
                  <a:pt x="2027" y="431"/>
                </a:lnTo>
                <a:lnTo>
                  <a:pt x="2027" y="429"/>
                </a:lnTo>
                <a:lnTo>
                  <a:pt x="2026" y="429"/>
                </a:lnTo>
                <a:lnTo>
                  <a:pt x="2026" y="426"/>
                </a:lnTo>
                <a:lnTo>
                  <a:pt x="2017" y="425"/>
                </a:lnTo>
                <a:lnTo>
                  <a:pt x="1987" y="431"/>
                </a:lnTo>
                <a:lnTo>
                  <a:pt x="1986" y="434"/>
                </a:lnTo>
                <a:lnTo>
                  <a:pt x="1985" y="435"/>
                </a:lnTo>
                <a:lnTo>
                  <a:pt x="1985" y="436"/>
                </a:lnTo>
                <a:lnTo>
                  <a:pt x="1985" y="438"/>
                </a:lnTo>
                <a:lnTo>
                  <a:pt x="1984" y="441"/>
                </a:lnTo>
                <a:lnTo>
                  <a:pt x="1983" y="441"/>
                </a:lnTo>
                <a:lnTo>
                  <a:pt x="1981" y="442"/>
                </a:lnTo>
                <a:lnTo>
                  <a:pt x="1980" y="443"/>
                </a:lnTo>
                <a:lnTo>
                  <a:pt x="1944" y="470"/>
                </a:lnTo>
                <a:lnTo>
                  <a:pt x="1943" y="468"/>
                </a:lnTo>
                <a:lnTo>
                  <a:pt x="1941" y="470"/>
                </a:lnTo>
                <a:lnTo>
                  <a:pt x="1941" y="464"/>
                </a:lnTo>
                <a:lnTo>
                  <a:pt x="1940" y="467"/>
                </a:lnTo>
                <a:lnTo>
                  <a:pt x="1938" y="467"/>
                </a:lnTo>
                <a:lnTo>
                  <a:pt x="1937" y="467"/>
                </a:lnTo>
                <a:lnTo>
                  <a:pt x="1937" y="466"/>
                </a:lnTo>
                <a:lnTo>
                  <a:pt x="1937" y="464"/>
                </a:lnTo>
                <a:lnTo>
                  <a:pt x="1937" y="461"/>
                </a:lnTo>
                <a:lnTo>
                  <a:pt x="1935" y="461"/>
                </a:lnTo>
                <a:lnTo>
                  <a:pt x="1935" y="462"/>
                </a:lnTo>
                <a:lnTo>
                  <a:pt x="1935" y="463"/>
                </a:lnTo>
                <a:lnTo>
                  <a:pt x="1935" y="464"/>
                </a:lnTo>
                <a:lnTo>
                  <a:pt x="1933" y="467"/>
                </a:lnTo>
                <a:lnTo>
                  <a:pt x="1933" y="468"/>
                </a:lnTo>
                <a:lnTo>
                  <a:pt x="1932" y="468"/>
                </a:lnTo>
                <a:lnTo>
                  <a:pt x="1932" y="467"/>
                </a:lnTo>
                <a:lnTo>
                  <a:pt x="1932" y="466"/>
                </a:lnTo>
                <a:lnTo>
                  <a:pt x="1932" y="464"/>
                </a:lnTo>
                <a:lnTo>
                  <a:pt x="1932" y="463"/>
                </a:lnTo>
                <a:lnTo>
                  <a:pt x="1933" y="463"/>
                </a:lnTo>
                <a:lnTo>
                  <a:pt x="1935" y="461"/>
                </a:lnTo>
                <a:lnTo>
                  <a:pt x="1937" y="451"/>
                </a:lnTo>
                <a:lnTo>
                  <a:pt x="1937" y="450"/>
                </a:lnTo>
                <a:lnTo>
                  <a:pt x="1938" y="450"/>
                </a:lnTo>
                <a:lnTo>
                  <a:pt x="1938" y="451"/>
                </a:lnTo>
                <a:lnTo>
                  <a:pt x="1940" y="452"/>
                </a:lnTo>
                <a:lnTo>
                  <a:pt x="1940" y="453"/>
                </a:lnTo>
                <a:lnTo>
                  <a:pt x="1940" y="454"/>
                </a:lnTo>
                <a:lnTo>
                  <a:pt x="1938" y="454"/>
                </a:lnTo>
                <a:lnTo>
                  <a:pt x="1937" y="456"/>
                </a:lnTo>
                <a:lnTo>
                  <a:pt x="1937" y="457"/>
                </a:lnTo>
                <a:lnTo>
                  <a:pt x="1937" y="458"/>
                </a:lnTo>
                <a:lnTo>
                  <a:pt x="1937" y="461"/>
                </a:lnTo>
                <a:lnTo>
                  <a:pt x="1938" y="459"/>
                </a:lnTo>
                <a:lnTo>
                  <a:pt x="1940" y="459"/>
                </a:lnTo>
                <a:lnTo>
                  <a:pt x="1941" y="461"/>
                </a:lnTo>
                <a:lnTo>
                  <a:pt x="1943" y="452"/>
                </a:lnTo>
                <a:lnTo>
                  <a:pt x="1942" y="451"/>
                </a:lnTo>
                <a:lnTo>
                  <a:pt x="1942" y="450"/>
                </a:lnTo>
                <a:lnTo>
                  <a:pt x="1941" y="447"/>
                </a:lnTo>
                <a:lnTo>
                  <a:pt x="1941" y="445"/>
                </a:lnTo>
                <a:lnTo>
                  <a:pt x="1944" y="445"/>
                </a:lnTo>
                <a:lnTo>
                  <a:pt x="1947" y="424"/>
                </a:lnTo>
                <a:lnTo>
                  <a:pt x="1943" y="425"/>
                </a:lnTo>
                <a:lnTo>
                  <a:pt x="1942" y="426"/>
                </a:lnTo>
                <a:lnTo>
                  <a:pt x="1943" y="426"/>
                </a:lnTo>
                <a:lnTo>
                  <a:pt x="1944" y="426"/>
                </a:lnTo>
                <a:lnTo>
                  <a:pt x="1944" y="427"/>
                </a:lnTo>
                <a:lnTo>
                  <a:pt x="1944" y="429"/>
                </a:lnTo>
                <a:lnTo>
                  <a:pt x="1943" y="429"/>
                </a:lnTo>
                <a:lnTo>
                  <a:pt x="1943" y="430"/>
                </a:lnTo>
                <a:lnTo>
                  <a:pt x="1943" y="431"/>
                </a:lnTo>
                <a:lnTo>
                  <a:pt x="1941" y="435"/>
                </a:lnTo>
                <a:lnTo>
                  <a:pt x="1944" y="435"/>
                </a:lnTo>
                <a:lnTo>
                  <a:pt x="1944" y="438"/>
                </a:lnTo>
                <a:lnTo>
                  <a:pt x="1941" y="437"/>
                </a:lnTo>
                <a:lnTo>
                  <a:pt x="1943" y="441"/>
                </a:lnTo>
                <a:lnTo>
                  <a:pt x="1940" y="437"/>
                </a:lnTo>
                <a:lnTo>
                  <a:pt x="1940" y="438"/>
                </a:lnTo>
                <a:lnTo>
                  <a:pt x="1938" y="437"/>
                </a:lnTo>
                <a:lnTo>
                  <a:pt x="1938" y="435"/>
                </a:lnTo>
                <a:lnTo>
                  <a:pt x="1938" y="432"/>
                </a:lnTo>
                <a:lnTo>
                  <a:pt x="1940" y="431"/>
                </a:lnTo>
                <a:lnTo>
                  <a:pt x="1937" y="429"/>
                </a:lnTo>
                <a:lnTo>
                  <a:pt x="1940" y="418"/>
                </a:lnTo>
                <a:lnTo>
                  <a:pt x="1940" y="413"/>
                </a:lnTo>
                <a:lnTo>
                  <a:pt x="1941" y="415"/>
                </a:lnTo>
                <a:lnTo>
                  <a:pt x="1941" y="413"/>
                </a:lnTo>
                <a:lnTo>
                  <a:pt x="1943" y="415"/>
                </a:lnTo>
                <a:lnTo>
                  <a:pt x="1941" y="415"/>
                </a:lnTo>
                <a:lnTo>
                  <a:pt x="1941" y="416"/>
                </a:lnTo>
                <a:lnTo>
                  <a:pt x="1942" y="416"/>
                </a:lnTo>
                <a:lnTo>
                  <a:pt x="1943" y="418"/>
                </a:lnTo>
                <a:lnTo>
                  <a:pt x="1944" y="413"/>
                </a:lnTo>
                <a:lnTo>
                  <a:pt x="1943" y="413"/>
                </a:lnTo>
                <a:lnTo>
                  <a:pt x="1942" y="413"/>
                </a:lnTo>
                <a:lnTo>
                  <a:pt x="1942" y="411"/>
                </a:lnTo>
                <a:lnTo>
                  <a:pt x="1942" y="410"/>
                </a:lnTo>
                <a:lnTo>
                  <a:pt x="1941" y="409"/>
                </a:lnTo>
                <a:lnTo>
                  <a:pt x="1941" y="407"/>
                </a:lnTo>
                <a:lnTo>
                  <a:pt x="1941" y="405"/>
                </a:lnTo>
                <a:lnTo>
                  <a:pt x="1940" y="405"/>
                </a:lnTo>
                <a:lnTo>
                  <a:pt x="1940" y="402"/>
                </a:lnTo>
                <a:lnTo>
                  <a:pt x="1941" y="403"/>
                </a:lnTo>
                <a:lnTo>
                  <a:pt x="1941" y="404"/>
                </a:lnTo>
                <a:lnTo>
                  <a:pt x="1941" y="405"/>
                </a:lnTo>
                <a:lnTo>
                  <a:pt x="1944" y="407"/>
                </a:lnTo>
                <a:lnTo>
                  <a:pt x="1944" y="405"/>
                </a:lnTo>
                <a:lnTo>
                  <a:pt x="1946" y="405"/>
                </a:lnTo>
                <a:lnTo>
                  <a:pt x="1946" y="404"/>
                </a:lnTo>
                <a:lnTo>
                  <a:pt x="1947" y="403"/>
                </a:lnTo>
                <a:lnTo>
                  <a:pt x="1947" y="405"/>
                </a:lnTo>
                <a:lnTo>
                  <a:pt x="1949" y="407"/>
                </a:lnTo>
                <a:lnTo>
                  <a:pt x="1949" y="403"/>
                </a:lnTo>
                <a:lnTo>
                  <a:pt x="1949" y="402"/>
                </a:lnTo>
                <a:lnTo>
                  <a:pt x="1951" y="402"/>
                </a:lnTo>
                <a:lnTo>
                  <a:pt x="1951" y="400"/>
                </a:lnTo>
                <a:lnTo>
                  <a:pt x="1952" y="399"/>
                </a:lnTo>
                <a:lnTo>
                  <a:pt x="1955" y="399"/>
                </a:lnTo>
                <a:lnTo>
                  <a:pt x="1958" y="398"/>
                </a:lnTo>
                <a:lnTo>
                  <a:pt x="1960" y="397"/>
                </a:lnTo>
                <a:lnTo>
                  <a:pt x="1962" y="395"/>
                </a:lnTo>
                <a:lnTo>
                  <a:pt x="1964" y="394"/>
                </a:lnTo>
                <a:lnTo>
                  <a:pt x="1968" y="393"/>
                </a:lnTo>
                <a:lnTo>
                  <a:pt x="1970" y="392"/>
                </a:lnTo>
                <a:lnTo>
                  <a:pt x="1971" y="392"/>
                </a:lnTo>
                <a:lnTo>
                  <a:pt x="1974" y="392"/>
                </a:lnTo>
                <a:lnTo>
                  <a:pt x="1974" y="391"/>
                </a:lnTo>
                <a:lnTo>
                  <a:pt x="1974" y="389"/>
                </a:lnTo>
                <a:close/>
                <a:moveTo>
                  <a:pt x="1989" y="513"/>
                </a:moveTo>
                <a:lnTo>
                  <a:pt x="1989" y="513"/>
                </a:lnTo>
                <a:lnTo>
                  <a:pt x="1989" y="512"/>
                </a:lnTo>
                <a:lnTo>
                  <a:pt x="1990" y="512"/>
                </a:lnTo>
                <a:lnTo>
                  <a:pt x="1990" y="511"/>
                </a:lnTo>
                <a:lnTo>
                  <a:pt x="1990" y="510"/>
                </a:lnTo>
                <a:lnTo>
                  <a:pt x="1990" y="508"/>
                </a:lnTo>
                <a:lnTo>
                  <a:pt x="1990" y="507"/>
                </a:lnTo>
                <a:lnTo>
                  <a:pt x="1990" y="506"/>
                </a:lnTo>
                <a:lnTo>
                  <a:pt x="1995" y="504"/>
                </a:lnTo>
                <a:lnTo>
                  <a:pt x="1995" y="500"/>
                </a:lnTo>
                <a:lnTo>
                  <a:pt x="1996" y="499"/>
                </a:lnTo>
                <a:lnTo>
                  <a:pt x="1999" y="496"/>
                </a:lnTo>
                <a:lnTo>
                  <a:pt x="2001" y="495"/>
                </a:lnTo>
                <a:lnTo>
                  <a:pt x="2002" y="494"/>
                </a:lnTo>
                <a:lnTo>
                  <a:pt x="2002" y="492"/>
                </a:lnTo>
                <a:lnTo>
                  <a:pt x="2002" y="489"/>
                </a:lnTo>
                <a:lnTo>
                  <a:pt x="2011" y="477"/>
                </a:lnTo>
                <a:lnTo>
                  <a:pt x="2012" y="475"/>
                </a:lnTo>
                <a:lnTo>
                  <a:pt x="2012" y="474"/>
                </a:lnTo>
                <a:lnTo>
                  <a:pt x="2013" y="473"/>
                </a:lnTo>
                <a:lnTo>
                  <a:pt x="2013" y="472"/>
                </a:lnTo>
                <a:lnTo>
                  <a:pt x="2015" y="470"/>
                </a:lnTo>
                <a:lnTo>
                  <a:pt x="2007" y="470"/>
                </a:lnTo>
                <a:lnTo>
                  <a:pt x="2005" y="477"/>
                </a:lnTo>
                <a:lnTo>
                  <a:pt x="2005" y="474"/>
                </a:lnTo>
                <a:lnTo>
                  <a:pt x="2002" y="479"/>
                </a:lnTo>
                <a:lnTo>
                  <a:pt x="2002" y="477"/>
                </a:lnTo>
                <a:lnTo>
                  <a:pt x="2002" y="475"/>
                </a:lnTo>
                <a:lnTo>
                  <a:pt x="2002" y="474"/>
                </a:lnTo>
                <a:lnTo>
                  <a:pt x="2003" y="474"/>
                </a:lnTo>
                <a:lnTo>
                  <a:pt x="2005" y="474"/>
                </a:lnTo>
                <a:lnTo>
                  <a:pt x="2005" y="472"/>
                </a:lnTo>
                <a:lnTo>
                  <a:pt x="2005" y="470"/>
                </a:lnTo>
                <a:lnTo>
                  <a:pt x="2006" y="469"/>
                </a:lnTo>
                <a:lnTo>
                  <a:pt x="2007" y="468"/>
                </a:lnTo>
                <a:lnTo>
                  <a:pt x="2007" y="470"/>
                </a:lnTo>
                <a:lnTo>
                  <a:pt x="2008" y="464"/>
                </a:lnTo>
                <a:lnTo>
                  <a:pt x="2011" y="464"/>
                </a:lnTo>
                <a:lnTo>
                  <a:pt x="2013" y="467"/>
                </a:lnTo>
                <a:lnTo>
                  <a:pt x="2013" y="468"/>
                </a:lnTo>
                <a:lnTo>
                  <a:pt x="2021" y="461"/>
                </a:lnTo>
                <a:lnTo>
                  <a:pt x="2026" y="461"/>
                </a:lnTo>
                <a:lnTo>
                  <a:pt x="2023" y="463"/>
                </a:lnTo>
                <a:lnTo>
                  <a:pt x="2022" y="467"/>
                </a:lnTo>
                <a:lnTo>
                  <a:pt x="2019" y="469"/>
                </a:lnTo>
                <a:lnTo>
                  <a:pt x="2019" y="473"/>
                </a:lnTo>
                <a:lnTo>
                  <a:pt x="2019" y="474"/>
                </a:lnTo>
                <a:lnTo>
                  <a:pt x="2015" y="480"/>
                </a:lnTo>
                <a:lnTo>
                  <a:pt x="2015" y="481"/>
                </a:lnTo>
                <a:lnTo>
                  <a:pt x="2015" y="483"/>
                </a:lnTo>
                <a:lnTo>
                  <a:pt x="2013" y="483"/>
                </a:lnTo>
                <a:lnTo>
                  <a:pt x="2013" y="484"/>
                </a:lnTo>
                <a:lnTo>
                  <a:pt x="2015" y="486"/>
                </a:lnTo>
                <a:lnTo>
                  <a:pt x="2013" y="486"/>
                </a:lnTo>
                <a:lnTo>
                  <a:pt x="2012" y="488"/>
                </a:lnTo>
                <a:lnTo>
                  <a:pt x="2011" y="490"/>
                </a:lnTo>
                <a:lnTo>
                  <a:pt x="2008" y="492"/>
                </a:lnTo>
                <a:lnTo>
                  <a:pt x="1990" y="516"/>
                </a:lnTo>
                <a:lnTo>
                  <a:pt x="1987" y="513"/>
                </a:lnTo>
                <a:lnTo>
                  <a:pt x="1989" y="513"/>
                </a:lnTo>
                <a:close/>
                <a:moveTo>
                  <a:pt x="2023" y="454"/>
                </a:moveTo>
                <a:lnTo>
                  <a:pt x="2026" y="457"/>
                </a:lnTo>
                <a:lnTo>
                  <a:pt x="2026" y="458"/>
                </a:lnTo>
                <a:lnTo>
                  <a:pt x="2024" y="458"/>
                </a:lnTo>
                <a:lnTo>
                  <a:pt x="2023" y="457"/>
                </a:lnTo>
                <a:lnTo>
                  <a:pt x="2023" y="454"/>
                </a:lnTo>
                <a:close/>
                <a:moveTo>
                  <a:pt x="1928" y="458"/>
                </a:moveTo>
                <a:lnTo>
                  <a:pt x="1928" y="457"/>
                </a:lnTo>
                <a:lnTo>
                  <a:pt x="1928" y="452"/>
                </a:lnTo>
                <a:lnTo>
                  <a:pt x="1931" y="461"/>
                </a:lnTo>
                <a:lnTo>
                  <a:pt x="1930" y="461"/>
                </a:lnTo>
                <a:lnTo>
                  <a:pt x="1928" y="459"/>
                </a:lnTo>
                <a:lnTo>
                  <a:pt x="1928" y="458"/>
                </a:lnTo>
                <a:close/>
                <a:moveTo>
                  <a:pt x="1931" y="448"/>
                </a:moveTo>
                <a:lnTo>
                  <a:pt x="1931" y="447"/>
                </a:lnTo>
                <a:lnTo>
                  <a:pt x="1931" y="445"/>
                </a:lnTo>
                <a:lnTo>
                  <a:pt x="1932" y="442"/>
                </a:lnTo>
                <a:lnTo>
                  <a:pt x="1933" y="441"/>
                </a:lnTo>
                <a:lnTo>
                  <a:pt x="1933" y="442"/>
                </a:lnTo>
                <a:lnTo>
                  <a:pt x="1935" y="443"/>
                </a:lnTo>
                <a:lnTo>
                  <a:pt x="1936" y="445"/>
                </a:lnTo>
                <a:lnTo>
                  <a:pt x="1937" y="445"/>
                </a:lnTo>
                <a:lnTo>
                  <a:pt x="1935" y="446"/>
                </a:lnTo>
                <a:lnTo>
                  <a:pt x="1935" y="448"/>
                </a:lnTo>
                <a:lnTo>
                  <a:pt x="1931" y="448"/>
                </a:lnTo>
                <a:close/>
                <a:moveTo>
                  <a:pt x="1925" y="492"/>
                </a:moveTo>
                <a:lnTo>
                  <a:pt x="1925" y="492"/>
                </a:lnTo>
                <a:lnTo>
                  <a:pt x="1925" y="494"/>
                </a:lnTo>
                <a:lnTo>
                  <a:pt x="1921" y="494"/>
                </a:lnTo>
                <a:lnTo>
                  <a:pt x="1922" y="492"/>
                </a:lnTo>
                <a:lnTo>
                  <a:pt x="1924" y="492"/>
                </a:lnTo>
                <a:lnTo>
                  <a:pt x="1925" y="492"/>
                </a:lnTo>
                <a:close/>
                <a:moveTo>
                  <a:pt x="1909" y="531"/>
                </a:moveTo>
                <a:lnTo>
                  <a:pt x="1909" y="533"/>
                </a:lnTo>
                <a:lnTo>
                  <a:pt x="1908" y="533"/>
                </a:lnTo>
                <a:lnTo>
                  <a:pt x="1906" y="533"/>
                </a:lnTo>
                <a:lnTo>
                  <a:pt x="1906" y="532"/>
                </a:lnTo>
                <a:lnTo>
                  <a:pt x="1906" y="531"/>
                </a:lnTo>
                <a:lnTo>
                  <a:pt x="1908" y="529"/>
                </a:lnTo>
                <a:lnTo>
                  <a:pt x="1909" y="531"/>
                </a:lnTo>
                <a:close/>
                <a:moveTo>
                  <a:pt x="1952" y="594"/>
                </a:moveTo>
                <a:lnTo>
                  <a:pt x="1944" y="594"/>
                </a:lnTo>
                <a:lnTo>
                  <a:pt x="1944" y="597"/>
                </a:lnTo>
                <a:lnTo>
                  <a:pt x="1943" y="597"/>
                </a:lnTo>
                <a:lnTo>
                  <a:pt x="1937" y="603"/>
                </a:lnTo>
                <a:lnTo>
                  <a:pt x="1937" y="604"/>
                </a:lnTo>
                <a:lnTo>
                  <a:pt x="1938" y="604"/>
                </a:lnTo>
                <a:lnTo>
                  <a:pt x="1938" y="606"/>
                </a:lnTo>
                <a:lnTo>
                  <a:pt x="1937" y="606"/>
                </a:lnTo>
                <a:lnTo>
                  <a:pt x="1931" y="607"/>
                </a:lnTo>
                <a:lnTo>
                  <a:pt x="1930" y="603"/>
                </a:lnTo>
                <a:lnTo>
                  <a:pt x="1928" y="601"/>
                </a:lnTo>
                <a:lnTo>
                  <a:pt x="1926" y="594"/>
                </a:lnTo>
                <a:lnTo>
                  <a:pt x="1925" y="591"/>
                </a:lnTo>
                <a:lnTo>
                  <a:pt x="1924" y="588"/>
                </a:lnTo>
                <a:lnTo>
                  <a:pt x="1922" y="586"/>
                </a:lnTo>
                <a:lnTo>
                  <a:pt x="1922" y="583"/>
                </a:lnTo>
                <a:lnTo>
                  <a:pt x="1921" y="581"/>
                </a:lnTo>
                <a:lnTo>
                  <a:pt x="1921" y="580"/>
                </a:lnTo>
                <a:lnTo>
                  <a:pt x="1921" y="578"/>
                </a:lnTo>
                <a:lnTo>
                  <a:pt x="1921" y="577"/>
                </a:lnTo>
                <a:lnTo>
                  <a:pt x="1919" y="574"/>
                </a:lnTo>
                <a:lnTo>
                  <a:pt x="1921" y="571"/>
                </a:lnTo>
                <a:lnTo>
                  <a:pt x="1921" y="570"/>
                </a:lnTo>
                <a:lnTo>
                  <a:pt x="1920" y="569"/>
                </a:lnTo>
                <a:lnTo>
                  <a:pt x="1919" y="567"/>
                </a:lnTo>
                <a:lnTo>
                  <a:pt x="1917" y="566"/>
                </a:lnTo>
                <a:lnTo>
                  <a:pt x="1919" y="565"/>
                </a:lnTo>
                <a:lnTo>
                  <a:pt x="1919" y="566"/>
                </a:lnTo>
                <a:lnTo>
                  <a:pt x="1919" y="564"/>
                </a:lnTo>
                <a:lnTo>
                  <a:pt x="1917" y="563"/>
                </a:lnTo>
                <a:lnTo>
                  <a:pt x="1916" y="561"/>
                </a:lnTo>
                <a:lnTo>
                  <a:pt x="1916" y="560"/>
                </a:lnTo>
                <a:lnTo>
                  <a:pt x="1915" y="559"/>
                </a:lnTo>
                <a:lnTo>
                  <a:pt x="1915" y="558"/>
                </a:lnTo>
                <a:lnTo>
                  <a:pt x="1915" y="555"/>
                </a:lnTo>
                <a:lnTo>
                  <a:pt x="1915" y="544"/>
                </a:lnTo>
                <a:lnTo>
                  <a:pt x="1919" y="544"/>
                </a:lnTo>
                <a:lnTo>
                  <a:pt x="1919" y="538"/>
                </a:lnTo>
                <a:lnTo>
                  <a:pt x="1919" y="539"/>
                </a:lnTo>
                <a:lnTo>
                  <a:pt x="1917" y="539"/>
                </a:lnTo>
                <a:lnTo>
                  <a:pt x="1916" y="539"/>
                </a:lnTo>
                <a:lnTo>
                  <a:pt x="1916" y="538"/>
                </a:lnTo>
                <a:lnTo>
                  <a:pt x="1916" y="535"/>
                </a:lnTo>
                <a:lnTo>
                  <a:pt x="1915" y="533"/>
                </a:lnTo>
                <a:lnTo>
                  <a:pt x="1915" y="532"/>
                </a:lnTo>
                <a:lnTo>
                  <a:pt x="1915" y="528"/>
                </a:lnTo>
                <a:lnTo>
                  <a:pt x="1916" y="528"/>
                </a:lnTo>
                <a:lnTo>
                  <a:pt x="1916" y="524"/>
                </a:lnTo>
                <a:lnTo>
                  <a:pt x="1916" y="523"/>
                </a:lnTo>
                <a:lnTo>
                  <a:pt x="1917" y="522"/>
                </a:lnTo>
                <a:lnTo>
                  <a:pt x="1919" y="520"/>
                </a:lnTo>
                <a:lnTo>
                  <a:pt x="1920" y="518"/>
                </a:lnTo>
                <a:lnTo>
                  <a:pt x="1921" y="518"/>
                </a:lnTo>
                <a:lnTo>
                  <a:pt x="1921" y="516"/>
                </a:lnTo>
                <a:lnTo>
                  <a:pt x="1920" y="511"/>
                </a:lnTo>
                <a:lnTo>
                  <a:pt x="1919" y="507"/>
                </a:lnTo>
                <a:lnTo>
                  <a:pt x="1919" y="504"/>
                </a:lnTo>
                <a:lnTo>
                  <a:pt x="1919" y="500"/>
                </a:lnTo>
                <a:lnTo>
                  <a:pt x="1920" y="501"/>
                </a:lnTo>
                <a:lnTo>
                  <a:pt x="1921" y="501"/>
                </a:lnTo>
                <a:lnTo>
                  <a:pt x="1921" y="502"/>
                </a:lnTo>
                <a:lnTo>
                  <a:pt x="1921" y="504"/>
                </a:lnTo>
                <a:lnTo>
                  <a:pt x="1921" y="505"/>
                </a:lnTo>
                <a:lnTo>
                  <a:pt x="1921" y="506"/>
                </a:lnTo>
                <a:lnTo>
                  <a:pt x="1922" y="506"/>
                </a:lnTo>
                <a:lnTo>
                  <a:pt x="1922" y="505"/>
                </a:lnTo>
                <a:lnTo>
                  <a:pt x="1922" y="504"/>
                </a:lnTo>
                <a:lnTo>
                  <a:pt x="1922" y="502"/>
                </a:lnTo>
                <a:lnTo>
                  <a:pt x="1924" y="501"/>
                </a:lnTo>
                <a:lnTo>
                  <a:pt x="1924" y="500"/>
                </a:lnTo>
                <a:lnTo>
                  <a:pt x="1925" y="497"/>
                </a:lnTo>
                <a:lnTo>
                  <a:pt x="1926" y="496"/>
                </a:lnTo>
                <a:lnTo>
                  <a:pt x="1927" y="497"/>
                </a:lnTo>
                <a:lnTo>
                  <a:pt x="1928" y="497"/>
                </a:lnTo>
                <a:lnTo>
                  <a:pt x="1930" y="499"/>
                </a:lnTo>
                <a:lnTo>
                  <a:pt x="1933" y="500"/>
                </a:lnTo>
                <a:lnTo>
                  <a:pt x="1935" y="499"/>
                </a:lnTo>
                <a:lnTo>
                  <a:pt x="1935" y="497"/>
                </a:lnTo>
                <a:lnTo>
                  <a:pt x="1936" y="497"/>
                </a:lnTo>
                <a:lnTo>
                  <a:pt x="1937" y="497"/>
                </a:lnTo>
                <a:lnTo>
                  <a:pt x="1938" y="497"/>
                </a:lnTo>
                <a:lnTo>
                  <a:pt x="1940" y="497"/>
                </a:lnTo>
                <a:lnTo>
                  <a:pt x="1942" y="497"/>
                </a:lnTo>
                <a:lnTo>
                  <a:pt x="1943" y="499"/>
                </a:lnTo>
                <a:lnTo>
                  <a:pt x="1944" y="499"/>
                </a:lnTo>
                <a:lnTo>
                  <a:pt x="1946" y="499"/>
                </a:lnTo>
                <a:lnTo>
                  <a:pt x="1947" y="499"/>
                </a:lnTo>
                <a:lnTo>
                  <a:pt x="1947" y="500"/>
                </a:lnTo>
                <a:lnTo>
                  <a:pt x="1949" y="492"/>
                </a:lnTo>
                <a:lnTo>
                  <a:pt x="1952" y="489"/>
                </a:lnTo>
                <a:lnTo>
                  <a:pt x="1953" y="489"/>
                </a:lnTo>
                <a:lnTo>
                  <a:pt x="1959" y="480"/>
                </a:lnTo>
                <a:lnTo>
                  <a:pt x="1959" y="479"/>
                </a:lnTo>
                <a:lnTo>
                  <a:pt x="1962" y="479"/>
                </a:lnTo>
                <a:lnTo>
                  <a:pt x="1964" y="477"/>
                </a:lnTo>
                <a:lnTo>
                  <a:pt x="1968" y="477"/>
                </a:lnTo>
                <a:lnTo>
                  <a:pt x="1958" y="492"/>
                </a:lnTo>
                <a:lnTo>
                  <a:pt x="1947" y="512"/>
                </a:lnTo>
                <a:lnTo>
                  <a:pt x="1944" y="513"/>
                </a:lnTo>
                <a:lnTo>
                  <a:pt x="1943" y="533"/>
                </a:lnTo>
                <a:lnTo>
                  <a:pt x="1943" y="538"/>
                </a:lnTo>
                <a:lnTo>
                  <a:pt x="1940" y="542"/>
                </a:lnTo>
                <a:lnTo>
                  <a:pt x="1938" y="544"/>
                </a:lnTo>
                <a:lnTo>
                  <a:pt x="1938" y="545"/>
                </a:lnTo>
                <a:lnTo>
                  <a:pt x="1938" y="547"/>
                </a:lnTo>
                <a:lnTo>
                  <a:pt x="1937" y="550"/>
                </a:lnTo>
                <a:lnTo>
                  <a:pt x="1936" y="551"/>
                </a:lnTo>
                <a:lnTo>
                  <a:pt x="1935" y="554"/>
                </a:lnTo>
                <a:lnTo>
                  <a:pt x="1935" y="556"/>
                </a:lnTo>
                <a:lnTo>
                  <a:pt x="1935" y="559"/>
                </a:lnTo>
                <a:lnTo>
                  <a:pt x="1936" y="561"/>
                </a:lnTo>
                <a:lnTo>
                  <a:pt x="1937" y="564"/>
                </a:lnTo>
                <a:lnTo>
                  <a:pt x="1938" y="565"/>
                </a:lnTo>
                <a:lnTo>
                  <a:pt x="1940" y="567"/>
                </a:lnTo>
                <a:lnTo>
                  <a:pt x="1941" y="569"/>
                </a:lnTo>
                <a:lnTo>
                  <a:pt x="1943" y="570"/>
                </a:lnTo>
                <a:lnTo>
                  <a:pt x="1949" y="574"/>
                </a:lnTo>
                <a:lnTo>
                  <a:pt x="1951" y="574"/>
                </a:lnTo>
                <a:lnTo>
                  <a:pt x="1951" y="575"/>
                </a:lnTo>
                <a:lnTo>
                  <a:pt x="1952" y="575"/>
                </a:lnTo>
                <a:lnTo>
                  <a:pt x="1953" y="575"/>
                </a:lnTo>
                <a:lnTo>
                  <a:pt x="1954" y="575"/>
                </a:lnTo>
                <a:lnTo>
                  <a:pt x="1955" y="575"/>
                </a:lnTo>
                <a:lnTo>
                  <a:pt x="1958" y="575"/>
                </a:lnTo>
                <a:lnTo>
                  <a:pt x="1962" y="575"/>
                </a:lnTo>
                <a:lnTo>
                  <a:pt x="1976" y="566"/>
                </a:lnTo>
                <a:lnTo>
                  <a:pt x="1980" y="564"/>
                </a:lnTo>
                <a:lnTo>
                  <a:pt x="1981" y="563"/>
                </a:lnTo>
                <a:lnTo>
                  <a:pt x="1983" y="563"/>
                </a:lnTo>
                <a:lnTo>
                  <a:pt x="1984" y="561"/>
                </a:lnTo>
                <a:lnTo>
                  <a:pt x="2021" y="532"/>
                </a:lnTo>
                <a:lnTo>
                  <a:pt x="2023" y="532"/>
                </a:lnTo>
                <a:lnTo>
                  <a:pt x="2023" y="531"/>
                </a:lnTo>
                <a:lnTo>
                  <a:pt x="2024" y="529"/>
                </a:lnTo>
                <a:lnTo>
                  <a:pt x="2026" y="528"/>
                </a:lnTo>
                <a:lnTo>
                  <a:pt x="2026" y="527"/>
                </a:lnTo>
                <a:lnTo>
                  <a:pt x="2027" y="526"/>
                </a:lnTo>
                <a:lnTo>
                  <a:pt x="2028" y="524"/>
                </a:lnTo>
                <a:lnTo>
                  <a:pt x="2029" y="522"/>
                </a:lnTo>
                <a:lnTo>
                  <a:pt x="2029" y="521"/>
                </a:lnTo>
                <a:lnTo>
                  <a:pt x="2031" y="518"/>
                </a:lnTo>
                <a:lnTo>
                  <a:pt x="2031" y="516"/>
                </a:lnTo>
                <a:lnTo>
                  <a:pt x="2042" y="500"/>
                </a:lnTo>
                <a:lnTo>
                  <a:pt x="2043" y="492"/>
                </a:lnTo>
                <a:lnTo>
                  <a:pt x="2044" y="492"/>
                </a:lnTo>
                <a:lnTo>
                  <a:pt x="2044" y="491"/>
                </a:lnTo>
                <a:lnTo>
                  <a:pt x="2045" y="490"/>
                </a:lnTo>
                <a:lnTo>
                  <a:pt x="2045" y="489"/>
                </a:lnTo>
                <a:lnTo>
                  <a:pt x="2045" y="488"/>
                </a:lnTo>
                <a:lnTo>
                  <a:pt x="2045" y="486"/>
                </a:lnTo>
                <a:lnTo>
                  <a:pt x="2047" y="486"/>
                </a:lnTo>
                <a:lnTo>
                  <a:pt x="2047" y="485"/>
                </a:lnTo>
                <a:lnTo>
                  <a:pt x="2048" y="485"/>
                </a:lnTo>
                <a:lnTo>
                  <a:pt x="2048" y="484"/>
                </a:lnTo>
                <a:lnTo>
                  <a:pt x="2048" y="483"/>
                </a:lnTo>
                <a:lnTo>
                  <a:pt x="2048" y="481"/>
                </a:lnTo>
                <a:lnTo>
                  <a:pt x="2048" y="480"/>
                </a:lnTo>
                <a:lnTo>
                  <a:pt x="2048" y="473"/>
                </a:lnTo>
                <a:lnTo>
                  <a:pt x="2047" y="470"/>
                </a:lnTo>
                <a:lnTo>
                  <a:pt x="2047" y="469"/>
                </a:lnTo>
                <a:lnTo>
                  <a:pt x="2045" y="469"/>
                </a:lnTo>
                <a:lnTo>
                  <a:pt x="2045" y="452"/>
                </a:lnTo>
                <a:lnTo>
                  <a:pt x="2044" y="441"/>
                </a:lnTo>
                <a:lnTo>
                  <a:pt x="2044" y="431"/>
                </a:lnTo>
                <a:lnTo>
                  <a:pt x="2045" y="431"/>
                </a:lnTo>
                <a:lnTo>
                  <a:pt x="2045" y="430"/>
                </a:lnTo>
                <a:lnTo>
                  <a:pt x="2045" y="429"/>
                </a:lnTo>
                <a:lnTo>
                  <a:pt x="2045" y="427"/>
                </a:lnTo>
                <a:lnTo>
                  <a:pt x="2045" y="426"/>
                </a:lnTo>
                <a:lnTo>
                  <a:pt x="2045" y="425"/>
                </a:lnTo>
                <a:lnTo>
                  <a:pt x="2045" y="424"/>
                </a:lnTo>
                <a:lnTo>
                  <a:pt x="2045" y="421"/>
                </a:lnTo>
                <a:lnTo>
                  <a:pt x="2045" y="419"/>
                </a:lnTo>
                <a:lnTo>
                  <a:pt x="2045" y="416"/>
                </a:lnTo>
                <a:lnTo>
                  <a:pt x="2045" y="413"/>
                </a:lnTo>
                <a:lnTo>
                  <a:pt x="2044" y="405"/>
                </a:lnTo>
                <a:lnTo>
                  <a:pt x="2039" y="409"/>
                </a:lnTo>
                <a:lnTo>
                  <a:pt x="2039" y="407"/>
                </a:lnTo>
                <a:lnTo>
                  <a:pt x="2040" y="405"/>
                </a:lnTo>
                <a:lnTo>
                  <a:pt x="2040" y="403"/>
                </a:lnTo>
                <a:lnTo>
                  <a:pt x="2042" y="402"/>
                </a:lnTo>
                <a:lnTo>
                  <a:pt x="2042" y="400"/>
                </a:lnTo>
                <a:lnTo>
                  <a:pt x="2040" y="399"/>
                </a:lnTo>
                <a:lnTo>
                  <a:pt x="2040" y="398"/>
                </a:lnTo>
                <a:lnTo>
                  <a:pt x="2040" y="399"/>
                </a:lnTo>
                <a:lnTo>
                  <a:pt x="2042" y="399"/>
                </a:lnTo>
                <a:lnTo>
                  <a:pt x="2045" y="397"/>
                </a:lnTo>
                <a:lnTo>
                  <a:pt x="2044" y="403"/>
                </a:lnTo>
                <a:lnTo>
                  <a:pt x="2048" y="415"/>
                </a:lnTo>
                <a:lnTo>
                  <a:pt x="2056" y="458"/>
                </a:lnTo>
                <a:lnTo>
                  <a:pt x="2058" y="464"/>
                </a:lnTo>
                <a:lnTo>
                  <a:pt x="2059" y="466"/>
                </a:lnTo>
                <a:lnTo>
                  <a:pt x="2059" y="467"/>
                </a:lnTo>
                <a:lnTo>
                  <a:pt x="2060" y="468"/>
                </a:lnTo>
                <a:lnTo>
                  <a:pt x="2060" y="470"/>
                </a:lnTo>
                <a:lnTo>
                  <a:pt x="2062" y="477"/>
                </a:lnTo>
                <a:lnTo>
                  <a:pt x="2062" y="478"/>
                </a:lnTo>
                <a:lnTo>
                  <a:pt x="2064" y="480"/>
                </a:lnTo>
                <a:lnTo>
                  <a:pt x="2064" y="483"/>
                </a:lnTo>
                <a:lnTo>
                  <a:pt x="2065" y="485"/>
                </a:lnTo>
                <a:lnTo>
                  <a:pt x="2065" y="486"/>
                </a:lnTo>
                <a:lnTo>
                  <a:pt x="2065" y="489"/>
                </a:lnTo>
                <a:lnTo>
                  <a:pt x="2065" y="490"/>
                </a:lnTo>
                <a:lnTo>
                  <a:pt x="2065" y="491"/>
                </a:lnTo>
                <a:lnTo>
                  <a:pt x="2065" y="492"/>
                </a:lnTo>
                <a:lnTo>
                  <a:pt x="2065" y="495"/>
                </a:lnTo>
                <a:lnTo>
                  <a:pt x="2065" y="496"/>
                </a:lnTo>
                <a:lnTo>
                  <a:pt x="2064" y="499"/>
                </a:lnTo>
                <a:lnTo>
                  <a:pt x="2064" y="500"/>
                </a:lnTo>
                <a:lnTo>
                  <a:pt x="2064" y="501"/>
                </a:lnTo>
                <a:lnTo>
                  <a:pt x="2062" y="504"/>
                </a:lnTo>
                <a:lnTo>
                  <a:pt x="2061" y="505"/>
                </a:lnTo>
                <a:lnTo>
                  <a:pt x="2060" y="506"/>
                </a:lnTo>
                <a:lnTo>
                  <a:pt x="2060" y="508"/>
                </a:lnTo>
                <a:lnTo>
                  <a:pt x="2060" y="510"/>
                </a:lnTo>
                <a:lnTo>
                  <a:pt x="2053" y="520"/>
                </a:lnTo>
                <a:lnTo>
                  <a:pt x="2053" y="522"/>
                </a:lnTo>
                <a:lnTo>
                  <a:pt x="2048" y="528"/>
                </a:lnTo>
                <a:lnTo>
                  <a:pt x="2045" y="531"/>
                </a:lnTo>
                <a:lnTo>
                  <a:pt x="2042" y="531"/>
                </a:lnTo>
                <a:lnTo>
                  <a:pt x="2038" y="528"/>
                </a:lnTo>
                <a:lnTo>
                  <a:pt x="2038" y="529"/>
                </a:lnTo>
                <a:lnTo>
                  <a:pt x="2038" y="531"/>
                </a:lnTo>
                <a:lnTo>
                  <a:pt x="2039" y="532"/>
                </a:lnTo>
                <a:lnTo>
                  <a:pt x="2039" y="533"/>
                </a:lnTo>
                <a:lnTo>
                  <a:pt x="2039" y="534"/>
                </a:lnTo>
                <a:lnTo>
                  <a:pt x="2039" y="535"/>
                </a:lnTo>
                <a:lnTo>
                  <a:pt x="2038" y="535"/>
                </a:lnTo>
                <a:lnTo>
                  <a:pt x="2039" y="538"/>
                </a:lnTo>
                <a:lnTo>
                  <a:pt x="2033" y="544"/>
                </a:lnTo>
                <a:lnTo>
                  <a:pt x="2032" y="545"/>
                </a:lnTo>
                <a:lnTo>
                  <a:pt x="2031" y="548"/>
                </a:lnTo>
                <a:lnTo>
                  <a:pt x="2028" y="550"/>
                </a:lnTo>
                <a:lnTo>
                  <a:pt x="2026" y="554"/>
                </a:lnTo>
                <a:lnTo>
                  <a:pt x="2027" y="558"/>
                </a:lnTo>
                <a:lnTo>
                  <a:pt x="2023" y="560"/>
                </a:lnTo>
                <a:lnTo>
                  <a:pt x="2022" y="559"/>
                </a:lnTo>
                <a:lnTo>
                  <a:pt x="2021" y="559"/>
                </a:lnTo>
                <a:lnTo>
                  <a:pt x="2019" y="559"/>
                </a:lnTo>
                <a:lnTo>
                  <a:pt x="2019" y="558"/>
                </a:lnTo>
                <a:lnTo>
                  <a:pt x="2018" y="558"/>
                </a:lnTo>
                <a:lnTo>
                  <a:pt x="2018" y="559"/>
                </a:lnTo>
                <a:lnTo>
                  <a:pt x="2018" y="560"/>
                </a:lnTo>
                <a:lnTo>
                  <a:pt x="2018" y="561"/>
                </a:lnTo>
                <a:lnTo>
                  <a:pt x="2019" y="561"/>
                </a:lnTo>
                <a:lnTo>
                  <a:pt x="2019" y="563"/>
                </a:lnTo>
                <a:lnTo>
                  <a:pt x="2018" y="563"/>
                </a:lnTo>
                <a:lnTo>
                  <a:pt x="2018" y="561"/>
                </a:lnTo>
                <a:lnTo>
                  <a:pt x="2017" y="560"/>
                </a:lnTo>
                <a:lnTo>
                  <a:pt x="2013" y="564"/>
                </a:lnTo>
                <a:lnTo>
                  <a:pt x="2011" y="567"/>
                </a:lnTo>
                <a:lnTo>
                  <a:pt x="2011" y="570"/>
                </a:lnTo>
                <a:lnTo>
                  <a:pt x="2013" y="570"/>
                </a:lnTo>
                <a:lnTo>
                  <a:pt x="2015" y="566"/>
                </a:lnTo>
                <a:lnTo>
                  <a:pt x="2019" y="566"/>
                </a:lnTo>
                <a:lnTo>
                  <a:pt x="2018" y="565"/>
                </a:lnTo>
                <a:lnTo>
                  <a:pt x="2018" y="564"/>
                </a:lnTo>
                <a:lnTo>
                  <a:pt x="2019" y="564"/>
                </a:lnTo>
                <a:lnTo>
                  <a:pt x="2021" y="564"/>
                </a:lnTo>
                <a:lnTo>
                  <a:pt x="2021" y="565"/>
                </a:lnTo>
                <a:lnTo>
                  <a:pt x="2022" y="565"/>
                </a:lnTo>
                <a:lnTo>
                  <a:pt x="2022" y="564"/>
                </a:lnTo>
                <a:lnTo>
                  <a:pt x="2023" y="564"/>
                </a:lnTo>
                <a:lnTo>
                  <a:pt x="2024" y="563"/>
                </a:lnTo>
                <a:lnTo>
                  <a:pt x="2026" y="563"/>
                </a:lnTo>
                <a:lnTo>
                  <a:pt x="2027" y="563"/>
                </a:lnTo>
                <a:lnTo>
                  <a:pt x="2027" y="564"/>
                </a:lnTo>
                <a:lnTo>
                  <a:pt x="2027" y="563"/>
                </a:lnTo>
                <a:lnTo>
                  <a:pt x="2028" y="561"/>
                </a:lnTo>
                <a:lnTo>
                  <a:pt x="2029" y="560"/>
                </a:lnTo>
                <a:lnTo>
                  <a:pt x="2031" y="560"/>
                </a:lnTo>
                <a:lnTo>
                  <a:pt x="2031" y="559"/>
                </a:lnTo>
                <a:lnTo>
                  <a:pt x="2029" y="559"/>
                </a:lnTo>
                <a:lnTo>
                  <a:pt x="2028" y="559"/>
                </a:lnTo>
                <a:lnTo>
                  <a:pt x="2028" y="558"/>
                </a:lnTo>
                <a:lnTo>
                  <a:pt x="2028" y="556"/>
                </a:lnTo>
                <a:lnTo>
                  <a:pt x="2027" y="556"/>
                </a:lnTo>
                <a:lnTo>
                  <a:pt x="2027" y="555"/>
                </a:lnTo>
                <a:lnTo>
                  <a:pt x="2027" y="554"/>
                </a:lnTo>
                <a:lnTo>
                  <a:pt x="2029" y="555"/>
                </a:lnTo>
                <a:lnTo>
                  <a:pt x="2035" y="560"/>
                </a:lnTo>
                <a:lnTo>
                  <a:pt x="2039" y="555"/>
                </a:lnTo>
                <a:lnTo>
                  <a:pt x="2048" y="558"/>
                </a:lnTo>
                <a:lnTo>
                  <a:pt x="2047" y="556"/>
                </a:lnTo>
                <a:lnTo>
                  <a:pt x="2047" y="555"/>
                </a:lnTo>
                <a:lnTo>
                  <a:pt x="2047" y="554"/>
                </a:lnTo>
                <a:lnTo>
                  <a:pt x="2048" y="554"/>
                </a:lnTo>
                <a:lnTo>
                  <a:pt x="2049" y="554"/>
                </a:lnTo>
                <a:lnTo>
                  <a:pt x="2050" y="554"/>
                </a:lnTo>
                <a:lnTo>
                  <a:pt x="2050" y="548"/>
                </a:lnTo>
                <a:lnTo>
                  <a:pt x="2054" y="545"/>
                </a:lnTo>
                <a:lnTo>
                  <a:pt x="2056" y="544"/>
                </a:lnTo>
                <a:lnTo>
                  <a:pt x="2076" y="531"/>
                </a:lnTo>
                <a:lnTo>
                  <a:pt x="2078" y="529"/>
                </a:lnTo>
                <a:lnTo>
                  <a:pt x="2080" y="528"/>
                </a:lnTo>
                <a:lnTo>
                  <a:pt x="2081" y="528"/>
                </a:lnTo>
                <a:lnTo>
                  <a:pt x="2082" y="528"/>
                </a:lnTo>
                <a:lnTo>
                  <a:pt x="2085" y="532"/>
                </a:lnTo>
                <a:lnTo>
                  <a:pt x="2085" y="535"/>
                </a:lnTo>
                <a:lnTo>
                  <a:pt x="2085" y="537"/>
                </a:lnTo>
                <a:lnTo>
                  <a:pt x="2085" y="538"/>
                </a:lnTo>
                <a:lnTo>
                  <a:pt x="2086" y="540"/>
                </a:lnTo>
                <a:lnTo>
                  <a:pt x="2087" y="542"/>
                </a:lnTo>
                <a:lnTo>
                  <a:pt x="2087" y="544"/>
                </a:lnTo>
                <a:lnTo>
                  <a:pt x="2087" y="545"/>
                </a:lnTo>
                <a:lnTo>
                  <a:pt x="2088" y="547"/>
                </a:lnTo>
                <a:lnTo>
                  <a:pt x="2088" y="550"/>
                </a:lnTo>
                <a:lnTo>
                  <a:pt x="2090" y="551"/>
                </a:lnTo>
                <a:lnTo>
                  <a:pt x="2091" y="554"/>
                </a:lnTo>
                <a:lnTo>
                  <a:pt x="2090" y="554"/>
                </a:lnTo>
                <a:lnTo>
                  <a:pt x="2088" y="554"/>
                </a:lnTo>
                <a:lnTo>
                  <a:pt x="2087" y="554"/>
                </a:lnTo>
                <a:lnTo>
                  <a:pt x="2086" y="554"/>
                </a:lnTo>
                <a:lnTo>
                  <a:pt x="2086" y="553"/>
                </a:lnTo>
                <a:lnTo>
                  <a:pt x="2085" y="553"/>
                </a:lnTo>
                <a:lnTo>
                  <a:pt x="2085" y="551"/>
                </a:lnTo>
                <a:lnTo>
                  <a:pt x="2082" y="551"/>
                </a:lnTo>
                <a:lnTo>
                  <a:pt x="2069" y="548"/>
                </a:lnTo>
                <a:lnTo>
                  <a:pt x="2072" y="551"/>
                </a:lnTo>
                <a:lnTo>
                  <a:pt x="2074" y="551"/>
                </a:lnTo>
                <a:lnTo>
                  <a:pt x="2074" y="554"/>
                </a:lnTo>
                <a:lnTo>
                  <a:pt x="2076" y="554"/>
                </a:lnTo>
                <a:lnTo>
                  <a:pt x="2077" y="555"/>
                </a:lnTo>
                <a:lnTo>
                  <a:pt x="2078" y="555"/>
                </a:lnTo>
                <a:lnTo>
                  <a:pt x="2080" y="556"/>
                </a:lnTo>
                <a:lnTo>
                  <a:pt x="2081" y="556"/>
                </a:lnTo>
                <a:lnTo>
                  <a:pt x="2082" y="558"/>
                </a:lnTo>
                <a:lnTo>
                  <a:pt x="2083" y="559"/>
                </a:lnTo>
                <a:lnTo>
                  <a:pt x="2085" y="559"/>
                </a:lnTo>
                <a:lnTo>
                  <a:pt x="2085" y="560"/>
                </a:lnTo>
                <a:lnTo>
                  <a:pt x="2083" y="560"/>
                </a:lnTo>
                <a:lnTo>
                  <a:pt x="2082" y="560"/>
                </a:lnTo>
                <a:lnTo>
                  <a:pt x="2081" y="559"/>
                </a:lnTo>
                <a:lnTo>
                  <a:pt x="2080" y="558"/>
                </a:lnTo>
                <a:lnTo>
                  <a:pt x="2078" y="558"/>
                </a:lnTo>
                <a:lnTo>
                  <a:pt x="2076" y="558"/>
                </a:lnTo>
                <a:lnTo>
                  <a:pt x="2075" y="556"/>
                </a:lnTo>
                <a:lnTo>
                  <a:pt x="2074" y="556"/>
                </a:lnTo>
                <a:lnTo>
                  <a:pt x="2074" y="554"/>
                </a:lnTo>
                <a:lnTo>
                  <a:pt x="2072" y="553"/>
                </a:lnTo>
                <a:lnTo>
                  <a:pt x="2072" y="551"/>
                </a:lnTo>
                <a:lnTo>
                  <a:pt x="2069" y="551"/>
                </a:lnTo>
                <a:lnTo>
                  <a:pt x="2069" y="554"/>
                </a:lnTo>
                <a:lnTo>
                  <a:pt x="2070" y="554"/>
                </a:lnTo>
                <a:lnTo>
                  <a:pt x="2070" y="555"/>
                </a:lnTo>
                <a:lnTo>
                  <a:pt x="2070" y="556"/>
                </a:lnTo>
                <a:lnTo>
                  <a:pt x="2069" y="556"/>
                </a:lnTo>
                <a:lnTo>
                  <a:pt x="2069" y="555"/>
                </a:lnTo>
                <a:lnTo>
                  <a:pt x="2069" y="554"/>
                </a:lnTo>
                <a:lnTo>
                  <a:pt x="2066" y="553"/>
                </a:lnTo>
                <a:lnTo>
                  <a:pt x="2065" y="553"/>
                </a:lnTo>
                <a:lnTo>
                  <a:pt x="2064" y="553"/>
                </a:lnTo>
                <a:lnTo>
                  <a:pt x="2072" y="561"/>
                </a:lnTo>
                <a:lnTo>
                  <a:pt x="2076" y="561"/>
                </a:lnTo>
                <a:lnTo>
                  <a:pt x="2074" y="566"/>
                </a:lnTo>
                <a:lnTo>
                  <a:pt x="2070" y="566"/>
                </a:lnTo>
                <a:lnTo>
                  <a:pt x="2070" y="567"/>
                </a:lnTo>
                <a:lnTo>
                  <a:pt x="2069" y="567"/>
                </a:lnTo>
                <a:lnTo>
                  <a:pt x="2069" y="566"/>
                </a:lnTo>
                <a:lnTo>
                  <a:pt x="2067" y="566"/>
                </a:lnTo>
                <a:lnTo>
                  <a:pt x="2067" y="565"/>
                </a:lnTo>
                <a:lnTo>
                  <a:pt x="2066" y="564"/>
                </a:lnTo>
                <a:lnTo>
                  <a:pt x="2064" y="560"/>
                </a:lnTo>
                <a:lnTo>
                  <a:pt x="2062" y="558"/>
                </a:lnTo>
                <a:lnTo>
                  <a:pt x="2062" y="564"/>
                </a:lnTo>
                <a:lnTo>
                  <a:pt x="2064" y="566"/>
                </a:lnTo>
                <a:lnTo>
                  <a:pt x="2066" y="566"/>
                </a:lnTo>
                <a:lnTo>
                  <a:pt x="2069" y="567"/>
                </a:lnTo>
                <a:lnTo>
                  <a:pt x="2066" y="567"/>
                </a:lnTo>
                <a:lnTo>
                  <a:pt x="2065" y="569"/>
                </a:lnTo>
                <a:lnTo>
                  <a:pt x="2062" y="570"/>
                </a:lnTo>
                <a:lnTo>
                  <a:pt x="2061" y="570"/>
                </a:lnTo>
                <a:lnTo>
                  <a:pt x="2060" y="571"/>
                </a:lnTo>
                <a:lnTo>
                  <a:pt x="2050" y="571"/>
                </a:lnTo>
                <a:lnTo>
                  <a:pt x="2048" y="574"/>
                </a:lnTo>
                <a:lnTo>
                  <a:pt x="2045" y="574"/>
                </a:lnTo>
                <a:lnTo>
                  <a:pt x="2042" y="571"/>
                </a:lnTo>
                <a:lnTo>
                  <a:pt x="2044" y="575"/>
                </a:lnTo>
                <a:lnTo>
                  <a:pt x="2040" y="575"/>
                </a:lnTo>
                <a:lnTo>
                  <a:pt x="2039" y="576"/>
                </a:lnTo>
                <a:lnTo>
                  <a:pt x="2038" y="576"/>
                </a:lnTo>
                <a:lnTo>
                  <a:pt x="2038" y="577"/>
                </a:lnTo>
                <a:lnTo>
                  <a:pt x="2029" y="577"/>
                </a:lnTo>
                <a:lnTo>
                  <a:pt x="2029" y="578"/>
                </a:lnTo>
                <a:lnTo>
                  <a:pt x="2028" y="578"/>
                </a:lnTo>
                <a:lnTo>
                  <a:pt x="2027" y="580"/>
                </a:lnTo>
                <a:lnTo>
                  <a:pt x="2005" y="583"/>
                </a:lnTo>
                <a:lnTo>
                  <a:pt x="1996" y="583"/>
                </a:lnTo>
                <a:lnTo>
                  <a:pt x="2005" y="571"/>
                </a:lnTo>
                <a:lnTo>
                  <a:pt x="1990" y="583"/>
                </a:lnTo>
                <a:lnTo>
                  <a:pt x="1991" y="585"/>
                </a:lnTo>
                <a:lnTo>
                  <a:pt x="1991" y="586"/>
                </a:lnTo>
                <a:lnTo>
                  <a:pt x="1992" y="587"/>
                </a:lnTo>
                <a:lnTo>
                  <a:pt x="1991" y="586"/>
                </a:lnTo>
                <a:lnTo>
                  <a:pt x="1990" y="586"/>
                </a:lnTo>
                <a:lnTo>
                  <a:pt x="1989" y="586"/>
                </a:lnTo>
                <a:lnTo>
                  <a:pt x="1987" y="586"/>
                </a:lnTo>
                <a:lnTo>
                  <a:pt x="1987" y="587"/>
                </a:lnTo>
                <a:lnTo>
                  <a:pt x="1986" y="587"/>
                </a:lnTo>
                <a:lnTo>
                  <a:pt x="1986" y="588"/>
                </a:lnTo>
                <a:lnTo>
                  <a:pt x="1985" y="588"/>
                </a:lnTo>
                <a:lnTo>
                  <a:pt x="1984" y="590"/>
                </a:lnTo>
                <a:lnTo>
                  <a:pt x="1983" y="591"/>
                </a:lnTo>
                <a:lnTo>
                  <a:pt x="1981" y="591"/>
                </a:lnTo>
                <a:lnTo>
                  <a:pt x="1979" y="591"/>
                </a:lnTo>
                <a:lnTo>
                  <a:pt x="1978" y="591"/>
                </a:lnTo>
                <a:lnTo>
                  <a:pt x="1974" y="591"/>
                </a:lnTo>
                <a:lnTo>
                  <a:pt x="1953" y="594"/>
                </a:lnTo>
                <a:lnTo>
                  <a:pt x="1952" y="594"/>
                </a:lnTo>
                <a:close/>
                <a:moveTo>
                  <a:pt x="2126" y="394"/>
                </a:moveTo>
                <a:lnTo>
                  <a:pt x="2126" y="398"/>
                </a:lnTo>
                <a:lnTo>
                  <a:pt x="2128" y="400"/>
                </a:lnTo>
                <a:lnTo>
                  <a:pt x="2128" y="404"/>
                </a:lnTo>
                <a:lnTo>
                  <a:pt x="2128" y="407"/>
                </a:lnTo>
                <a:lnTo>
                  <a:pt x="2129" y="408"/>
                </a:lnTo>
                <a:lnTo>
                  <a:pt x="2129" y="410"/>
                </a:lnTo>
                <a:lnTo>
                  <a:pt x="2130" y="411"/>
                </a:lnTo>
                <a:lnTo>
                  <a:pt x="2131" y="492"/>
                </a:lnTo>
                <a:lnTo>
                  <a:pt x="2131" y="496"/>
                </a:lnTo>
                <a:lnTo>
                  <a:pt x="2131" y="497"/>
                </a:lnTo>
                <a:lnTo>
                  <a:pt x="2130" y="497"/>
                </a:lnTo>
                <a:lnTo>
                  <a:pt x="2130" y="499"/>
                </a:lnTo>
                <a:lnTo>
                  <a:pt x="2130" y="500"/>
                </a:lnTo>
                <a:lnTo>
                  <a:pt x="2131" y="500"/>
                </a:lnTo>
                <a:lnTo>
                  <a:pt x="2131" y="501"/>
                </a:lnTo>
                <a:lnTo>
                  <a:pt x="2131" y="502"/>
                </a:lnTo>
                <a:lnTo>
                  <a:pt x="2131" y="504"/>
                </a:lnTo>
                <a:lnTo>
                  <a:pt x="2130" y="504"/>
                </a:lnTo>
                <a:lnTo>
                  <a:pt x="2130" y="539"/>
                </a:lnTo>
                <a:lnTo>
                  <a:pt x="2119" y="518"/>
                </a:lnTo>
                <a:lnTo>
                  <a:pt x="2118" y="516"/>
                </a:lnTo>
                <a:lnTo>
                  <a:pt x="2117" y="513"/>
                </a:lnTo>
                <a:lnTo>
                  <a:pt x="2117" y="512"/>
                </a:lnTo>
                <a:lnTo>
                  <a:pt x="2115" y="512"/>
                </a:lnTo>
                <a:lnTo>
                  <a:pt x="2115" y="510"/>
                </a:lnTo>
                <a:lnTo>
                  <a:pt x="2115" y="508"/>
                </a:lnTo>
                <a:lnTo>
                  <a:pt x="2114" y="507"/>
                </a:lnTo>
                <a:lnTo>
                  <a:pt x="2114" y="506"/>
                </a:lnTo>
                <a:lnTo>
                  <a:pt x="2113" y="504"/>
                </a:lnTo>
                <a:lnTo>
                  <a:pt x="2109" y="500"/>
                </a:lnTo>
                <a:lnTo>
                  <a:pt x="2108" y="492"/>
                </a:lnTo>
                <a:lnTo>
                  <a:pt x="2106" y="479"/>
                </a:lnTo>
                <a:lnTo>
                  <a:pt x="2106" y="477"/>
                </a:lnTo>
                <a:lnTo>
                  <a:pt x="2107" y="468"/>
                </a:lnTo>
                <a:lnTo>
                  <a:pt x="2106" y="464"/>
                </a:lnTo>
                <a:lnTo>
                  <a:pt x="2106" y="463"/>
                </a:lnTo>
                <a:lnTo>
                  <a:pt x="2107" y="462"/>
                </a:lnTo>
                <a:lnTo>
                  <a:pt x="2107" y="461"/>
                </a:lnTo>
                <a:lnTo>
                  <a:pt x="2107" y="457"/>
                </a:lnTo>
                <a:lnTo>
                  <a:pt x="2108" y="454"/>
                </a:lnTo>
                <a:lnTo>
                  <a:pt x="2108" y="452"/>
                </a:lnTo>
                <a:lnTo>
                  <a:pt x="2109" y="451"/>
                </a:lnTo>
                <a:lnTo>
                  <a:pt x="2113" y="451"/>
                </a:lnTo>
                <a:lnTo>
                  <a:pt x="2114" y="448"/>
                </a:lnTo>
                <a:lnTo>
                  <a:pt x="2114" y="447"/>
                </a:lnTo>
                <a:lnTo>
                  <a:pt x="2115" y="446"/>
                </a:lnTo>
                <a:lnTo>
                  <a:pt x="2117" y="445"/>
                </a:lnTo>
                <a:lnTo>
                  <a:pt x="2117" y="438"/>
                </a:lnTo>
                <a:lnTo>
                  <a:pt x="2113" y="441"/>
                </a:lnTo>
                <a:lnTo>
                  <a:pt x="2115" y="437"/>
                </a:lnTo>
                <a:lnTo>
                  <a:pt x="2119" y="432"/>
                </a:lnTo>
                <a:lnTo>
                  <a:pt x="2119" y="431"/>
                </a:lnTo>
                <a:lnTo>
                  <a:pt x="2118" y="431"/>
                </a:lnTo>
                <a:lnTo>
                  <a:pt x="2118" y="430"/>
                </a:lnTo>
                <a:lnTo>
                  <a:pt x="2118" y="429"/>
                </a:lnTo>
                <a:lnTo>
                  <a:pt x="2119" y="429"/>
                </a:lnTo>
                <a:lnTo>
                  <a:pt x="2119" y="427"/>
                </a:lnTo>
                <a:lnTo>
                  <a:pt x="2119" y="426"/>
                </a:lnTo>
                <a:lnTo>
                  <a:pt x="2115" y="425"/>
                </a:lnTo>
                <a:lnTo>
                  <a:pt x="2115" y="423"/>
                </a:lnTo>
                <a:lnTo>
                  <a:pt x="2115" y="419"/>
                </a:lnTo>
                <a:lnTo>
                  <a:pt x="2117" y="416"/>
                </a:lnTo>
                <a:lnTo>
                  <a:pt x="2117" y="413"/>
                </a:lnTo>
                <a:lnTo>
                  <a:pt x="2117" y="410"/>
                </a:lnTo>
                <a:lnTo>
                  <a:pt x="2118" y="408"/>
                </a:lnTo>
                <a:lnTo>
                  <a:pt x="2118" y="405"/>
                </a:lnTo>
                <a:lnTo>
                  <a:pt x="2119" y="403"/>
                </a:lnTo>
                <a:lnTo>
                  <a:pt x="2117" y="402"/>
                </a:lnTo>
                <a:lnTo>
                  <a:pt x="2115" y="402"/>
                </a:lnTo>
                <a:lnTo>
                  <a:pt x="2115" y="400"/>
                </a:lnTo>
                <a:lnTo>
                  <a:pt x="2115" y="399"/>
                </a:lnTo>
                <a:lnTo>
                  <a:pt x="2117" y="399"/>
                </a:lnTo>
                <a:lnTo>
                  <a:pt x="2117" y="397"/>
                </a:lnTo>
                <a:lnTo>
                  <a:pt x="2118" y="394"/>
                </a:lnTo>
                <a:lnTo>
                  <a:pt x="2118" y="393"/>
                </a:lnTo>
                <a:lnTo>
                  <a:pt x="2119" y="393"/>
                </a:lnTo>
                <a:lnTo>
                  <a:pt x="2119" y="392"/>
                </a:lnTo>
                <a:lnTo>
                  <a:pt x="2120" y="392"/>
                </a:lnTo>
                <a:lnTo>
                  <a:pt x="2120" y="391"/>
                </a:lnTo>
                <a:lnTo>
                  <a:pt x="2120" y="389"/>
                </a:lnTo>
                <a:lnTo>
                  <a:pt x="2120" y="388"/>
                </a:lnTo>
                <a:lnTo>
                  <a:pt x="2120" y="387"/>
                </a:lnTo>
                <a:lnTo>
                  <a:pt x="2122" y="386"/>
                </a:lnTo>
                <a:lnTo>
                  <a:pt x="2122" y="381"/>
                </a:lnTo>
                <a:lnTo>
                  <a:pt x="2122" y="380"/>
                </a:lnTo>
                <a:lnTo>
                  <a:pt x="2122" y="377"/>
                </a:lnTo>
                <a:lnTo>
                  <a:pt x="2122" y="376"/>
                </a:lnTo>
                <a:lnTo>
                  <a:pt x="2122" y="375"/>
                </a:lnTo>
                <a:lnTo>
                  <a:pt x="2120" y="373"/>
                </a:lnTo>
                <a:lnTo>
                  <a:pt x="2119" y="372"/>
                </a:lnTo>
                <a:lnTo>
                  <a:pt x="2117" y="372"/>
                </a:lnTo>
                <a:lnTo>
                  <a:pt x="2115" y="371"/>
                </a:lnTo>
                <a:lnTo>
                  <a:pt x="2115" y="365"/>
                </a:lnTo>
                <a:lnTo>
                  <a:pt x="2115" y="364"/>
                </a:lnTo>
                <a:lnTo>
                  <a:pt x="2117" y="364"/>
                </a:lnTo>
                <a:lnTo>
                  <a:pt x="2119" y="361"/>
                </a:lnTo>
                <a:lnTo>
                  <a:pt x="2119" y="360"/>
                </a:lnTo>
                <a:lnTo>
                  <a:pt x="2119" y="357"/>
                </a:lnTo>
                <a:lnTo>
                  <a:pt x="2118" y="355"/>
                </a:lnTo>
                <a:lnTo>
                  <a:pt x="2118" y="352"/>
                </a:lnTo>
                <a:lnTo>
                  <a:pt x="2117" y="350"/>
                </a:lnTo>
                <a:lnTo>
                  <a:pt x="2117" y="349"/>
                </a:lnTo>
                <a:lnTo>
                  <a:pt x="2115" y="349"/>
                </a:lnTo>
                <a:lnTo>
                  <a:pt x="2115" y="348"/>
                </a:lnTo>
                <a:lnTo>
                  <a:pt x="2114" y="346"/>
                </a:lnTo>
                <a:lnTo>
                  <a:pt x="2113" y="344"/>
                </a:lnTo>
                <a:lnTo>
                  <a:pt x="2114" y="340"/>
                </a:lnTo>
                <a:lnTo>
                  <a:pt x="2114" y="337"/>
                </a:lnTo>
                <a:lnTo>
                  <a:pt x="2115" y="335"/>
                </a:lnTo>
                <a:lnTo>
                  <a:pt x="2117" y="334"/>
                </a:lnTo>
                <a:lnTo>
                  <a:pt x="2113" y="325"/>
                </a:lnTo>
                <a:lnTo>
                  <a:pt x="2113" y="321"/>
                </a:lnTo>
                <a:lnTo>
                  <a:pt x="2112" y="312"/>
                </a:lnTo>
                <a:lnTo>
                  <a:pt x="2110" y="312"/>
                </a:lnTo>
                <a:lnTo>
                  <a:pt x="2109" y="311"/>
                </a:lnTo>
                <a:lnTo>
                  <a:pt x="2109" y="309"/>
                </a:lnTo>
                <a:lnTo>
                  <a:pt x="2109" y="308"/>
                </a:lnTo>
                <a:lnTo>
                  <a:pt x="2112" y="307"/>
                </a:lnTo>
                <a:lnTo>
                  <a:pt x="2113" y="305"/>
                </a:lnTo>
                <a:lnTo>
                  <a:pt x="2115" y="302"/>
                </a:lnTo>
                <a:lnTo>
                  <a:pt x="2117" y="301"/>
                </a:lnTo>
                <a:lnTo>
                  <a:pt x="2118" y="300"/>
                </a:lnTo>
                <a:lnTo>
                  <a:pt x="2119" y="300"/>
                </a:lnTo>
                <a:lnTo>
                  <a:pt x="2119" y="298"/>
                </a:lnTo>
                <a:lnTo>
                  <a:pt x="2120" y="298"/>
                </a:lnTo>
                <a:lnTo>
                  <a:pt x="2120" y="300"/>
                </a:lnTo>
                <a:lnTo>
                  <a:pt x="2122" y="300"/>
                </a:lnTo>
                <a:lnTo>
                  <a:pt x="2122" y="301"/>
                </a:lnTo>
                <a:lnTo>
                  <a:pt x="2122" y="303"/>
                </a:lnTo>
                <a:lnTo>
                  <a:pt x="2122" y="312"/>
                </a:lnTo>
                <a:lnTo>
                  <a:pt x="2122" y="314"/>
                </a:lnTo>
                <a:lnTo>
                  <a:pt x="2123" y="317"/>
                </a:lnTo>
                <a:lnTo>
                  <a:pt x="2123" y="318"/>
                </a:lnTo>
                <a:lnTo>
                  <a:pt x="2123" y="321"/>
                </a:lnTo>
                <a:lnTo>
                  <a:pt x="2123" y="322"/>
                </a:lnTo>
                <a:lnTo>
                  <a:pt x="2123" y="323"/>
                </a:lnTo>
                <a:lnTo>
                  <a:pt x="2122" y="324"/>
                </a:lnTo>
                <a:lnTo>
                  <a:pt x="2122" y="325"/>
                </a:lnTo>
                <a:lnTo>
                  <a:pt x="2122" y="329"/>
                </a:lnTo>
                <a:lnTo>
                  <a:pt x="2122" y="333"/>
                </a:lnTo>
                <a:lnTo>
                  <a:pt x="2122" y="337"/>
                </a:lnTo>
                <a:lnTo>
                  <a:pt x="2122" y="340"/>
                </a:lnTo>
                <a:lnTo>
                  <a:pt x="2122" y="343"/>
                </a:lnTo>
                <a:lnTo>
                  <a:pt x="2122" y="345"/>
                </a:lnTo>
                <a:lnTo>
                  <a:pt x="2122" y="348"/>
                </a:lnTo>
                <a:lnTo>
                  <a:pt x="2122" y="350"/>
                </a:lnTo>
                <a:lnTo>
                  <a:pt x="2122" y="352"/>
                </a:lnTo>
                <a:lnTo>
                  <a:pt x="2122" y="354"/>
                </a:lnTo>
                <a:lnTo>
                  <a:pt x="2123" y="355"/>
                </a:lnTo>
                <a:lnTo>
                  <a:pt x="2123" y="356"/>
                </a:lnTo>
                <a:lnTo>
                  <a:pt x="2123" y="357"/>
                </a:lnTo>
                <a:lnTo>
                  <a:pt x="2123" y="359"/>
                </a:lnTo>
                <a:lnTo>
                  <a:pt x="2123" y="360"/>
                </a:lnTo>
                <a:lnTo>
                  <a:pt x="2124" y="360"/>
                </a:lnTo>
                <a:lnTo>
                  <a:pt x="2125" y="373"/>
                </a:lnTo>
                <a:lnTo>
                  <a:pt x="2125" y="386"/>
                </a:lnTo>
                <a:lnTo>
                  <a:pt x="2125" y="388"/>
                </a:lnTo>
                <a:lnTo>
                  <a:pt x="2126" y="391"/>
                </a:lnTo>
                <a:lnTo>
                  <a:pt x="2126" y="394"/>
                </a:lnTo>
                <a:close/>
                <a:moveTo>
                  <a:pt x="2081" y="295"/>
                </a:moveTo>
                <a:lnTo>
                  <a:pt x="2081" y="297"/>
                </a:lnTo>
                <a:lnTo>
                  <a:pt x="2081" y="298"/>
                </a:lnTo>
                <a:lnTo>
                  <a:pt x="2081" y="300"/>
                </a:lnTo>
                <a:lnTo>
                  <a:pt x="2082" y="301"/>
                </a:lnTo>
                <a:lnTo>
                  <a:pt x="2082" y="302"/>
                </a:lnTo>
                <a:lnTo>
                  <a:pt x="2082" y="309"/>
                </a:lnTo>
                <a:lnTo>
                  <a:pt x="2085" y="324"/>
                </a:lnTo>
                <a:lnTo>
                  <a:pt x="2085" y="325"/>
                </a:lnTo>
                <a:lnTo>
                  <a:pt x="2085" y="327"/>
                </a:lnTo>
                <a:lnTo>
                  <a:pt x="2085" y="328"/>
                </a:lnTo>
                <a:lnTo>
                  <a:pt x="2086" y="329"/>
                </a:lnTo>
                <a:lnTo>
                  <a:pt x="2087" y="330"/>
                </a:lnTo>
                <a:lnTo>
                  <a:pt x="2087" y="341"/>
                </a:lnTo>
                <a:lnTo>
                  <a:pt x="2087" y="344"/>
                </a:lnTo>
                <a:lnTo>
                  <a:pt x="2087" y="345"/>
                </a:lnTo>
                <a:lnTo>
                  <a:pt x="2088" y="348"/>
                </a:lnTo>
                <a:lnTo>
                  <a:pt x="2088" y="349"/>
                </a:lnTo>
                <a:lnTo>
                  <a:pt x="2088" y="350"/>
                </a:lnTo>
                <a:lnTo>
                  <a:pt x="2088" y="351"/>
                </a:lnTo>
                <a:lnTo>
                  <a:pt x="2088" y="352"/>
                </a:lnTo>
                <a:lnTo>
                  <a:pt x="2088" y="354"/>
                </a:lnTo>
                <a:lnTo>
                  <a:pt x="2093" y="377"/>
                </a:lnTo>
                <a:lnTo>
                  <a:pt x="2091" y="377"/>
                </a:lnTo>
                <a:lnTo>
                  <a:pt x="2091" y="378"/>
                </a:lnTo>
                <a:lnTo>
                  <a:pt x="2091" y="380"/>
                </a:lnTo>
                <a:lnTo>
                  <a:pt x="2091" y="381"/>
                </a:lnTo>
                <a:lnTo>
                  <a:pt x="2091" y="382"/>
                </a:lnTo>
                <a:lnTo>
                  <a:pt x="2090" y="383"/>
                </a:lnTo>
                <a:lnTo>
                  <a:pt x="2090" y="384"/>
                </a:lnTo>
                <a:lnTo>
                  <a:pt x="2088" y="386"/>
                </a:lnTo>
                <a:lnTo>
                  <a:pt x="2090" y="391"/>
                </a:lnTo>
                <a:lnTo>
                  <a:pt x="2091" y="399"/>
                </a:lnTo>
                <a:lnTo>
                  <a:pt x="2090" y="399"/>
                </a:lnTo>
                <a:lnTo>
                  <a:pt x="2088" y="400"/>
                </a:lnTo>
                <a:lnTo>
                  <a:pt x="2088" y="402"/>
                </a:lnTo>
                <a:lnTo>
                  <a:pt x="2087" y="435"/>
                </a:lnTo>
                <a:lnTo>
                  <a:pt x="2085" y="432"/>
                </a:lnTo>
                <a:lnTo>
                  <a:pt x="2083" y="430"/>
                </a:lnTo>
                <a:lnTo>
                  <a:pt x="2083" y="427"/>
                </a:lnTo>
                <a:lnTo>
                  <a:pt x="2082" y="425"/>
                </a:lnTo>
                <a:lnTo>
                  <a:pt x="2082" y="424"/>
                </a:lnTo>
                <a:lnTo>
                  <a:pt x="2078" y="415"/>
                </a:lnTo>
                <a:lnTo>
                  <a:pt x="2077" y="411"/>
                </a:lnTo>
                <a:lnTo>
                  <a:pt x="2076" y="408"/>
                </a:lnTo>
                <a:lnTo>
                  <a:pt x="2075" y="405"/>
                </a:lnTo>
                <a:lnTo>
                  <a:pt x="2075" y="404"/>
                </a:lnTo>
                <a:lnTo>
                  <a:pt x="2074" y="403"/>
                </a:lnTo>
                <a:lnTo>
                  <a:pt x="2076" y="402"/>
                </a:lnTo>
                <a:lnTo>
                  <a:pt x="2072" y="391"/>
                </a:lnTo>
                <a:lnTo>
                  <a:pt x="2072" y="389"/>
                </a:lnTo>
                <a:lnTo>
                  <a:pt x="2072" y="381"/>
                </a:lnTo>
                <a:lnTo>
                  <a:pt x="2072" y="380"/>
                </a:lnTo>
                <a:lnTo>
                  <a:pt x="2072" y="378"/>
                </a:lnTo>
                <a:lnTo>
                  <a:pt x="2072" y="377"/>
                </a:lnTo>
                <a:lnTo>
                  <a:pt x="2071" y="376"/>
                </a:lnTo>
                <a:lnTo>
                  <a:pt x="2070" y="376"/>
                </a:lnTo>
                <a:lnTo>
                  <a:pt x="2070" y="365"/>
                </a:lnTo>
                <a:lnTo>
                  <a:pt x="2066" y="348"/>
                </a:lnTo>
                <a:lnTo>
                  <a:pt x="2066" y="345"/>
                </a:lnTo>
                <a:lnTo>
                  <a:pt x="2066" y="344"/>
                </a:lnTo>
                <a:lnTo>
                  <a:pt x="2066" y="343"/>
                </a:lnTo>
                <a:lnTo>
                  <a:pt x="2065" y="343"/>
                </a:lnTo>
                <a:lnTo>
                  <a:pt x="2065" y="341"/>
                </a:lnTo>
                <a:lnTo>
                  <a:pt x="2064" y="340"/>
                </a:lnTo>
                <a:lnTo>
                  <a:pt x="2065" y="338"/>
                </a:lnTo>
                <a:lnTo>
                  <a:pt x="2066" y="337"/>
                </a:lnTo>
                <a:lnTo>
                  <a:pt x="2069" y="335"/>
                </a:lnTo>
                <a:lnTo>
                  <a:pt x="2070" y="334"/>
                </a:lnTo>
                <a:lnTo>
                  <a:pt x="2070" y="333"/>
                </a:lnTo>
                <a:lnTo>
                  <a:pt x="2071" y="332"/>
                </a:lnTo>
                <a:lnTo>
                  <a:pt x="2071" y="330"/>
                </a:lnTo>
                <a:lnTo>
                  <a:pt x="2072" y="330"/>
                </a:lnTo>
                <a:lnTo>
                  <a:pt x="2074" y="328"/>
                </a:lnTo>
                <a:lnTo>
                  <a:pt x="2064" y="322"/>
                </a:lnTo>
                <a:lnTo>
                  <a:pt x="2062" y="318"/>
                </a:lnTo>
                <a:lnTo>
                  <a:pt x="2058" y="321"/>
                </a:lnTo>
                <a:lnTo>
                  <a:pt x="2056" y="308"/>
                </a:lnTo>
                <a:lnTo>
                  <a:pt x="2054" y="306"/>
                </a:lnTo>
                <a:lnTo>
                  <a:pt x="2049" y="287"/>
                </a:lnTo>
                <a:lnTo>
                  <a:pt x="2045" y="276"/>
                </a:lnTo>
                <a:lnTo>
                  <a:pt x="2045" y="274"/>
                </a:lnTo>
                <a:lnTo>
                  <a:pt x="2045" y="273"/>
                </a:lnTo>
                <a:lnTo>
                  <a:pt x="2045" y="270"/>
                </a:lnTo>
                <a:lnTo>
                  <a:pt x="2045" y="268"/>
                </a:lnTo>
                <a:lnTo>
                  <a:pt x="2045" y="266"/>
                </a:lnTo>
                <a:lnTo>
                  <a:pt x="2048" y="266"/>
                </a:lnTo>
                <a:lnTo>
                  <a:pt x="2050" y="264"/>
                </a:lnTo>
                <a:lnTo>
                  <a:pt x="2050" y="263"/>
                </a:lnTo>
                <a:lnTo>
                  <a:pt x="2051" y="263"/>
                </a:lnTo>
                <a:lnTo>
                  <a:pt x="2053" y="263"/>
                </a:lnTo>
                <a:lnTo>
                  <a:pt x="2053" y="254"/>
                </a:lnTo>
                <a:lnTo>
                  <a:pt x="2058" y="254"/>
                </a:lnTo>
                <a:lnTo>
                  <a:pt x="2056" y="250"/>
                </a:lnTo>
                <a:lnTo>
                  <a:pt x="2062" y="249"/>
                </a:lnTo>
                <a:lnTo>
                  <a:pt x="2062" y="260"/>
                </a:lnTo>
                <a:lnTo>
                  <a:pt x="2069" y="260"/>
                </a:lnTo>
                <a:lnTo>
                  <a:pt x="2072" y="259"/>
                </a:lnTo>
                <a:lnTo>
                  <a:pt x="2071" y="258"/>
                </a:lnTo>
                <a:lnTo>
                  <a:pt x="2071" y="257"/>
                </a:lnTo>
                <a:lnTo>
                  <a:pt x="2070" y="255"/>
                </a:lnTo>
                <a:lnTo>
                  <a:pt x="2070" y="254"/>
                </a:lnTo>
                <a:lnTo>
                  <a:pt x="2076" y="250"/>
                </a:lnTo>
                <a:lnTo>
                  <a:pt x="2077" y="249"/>
                </a:lnTo>
                <a:lnTo>
                  <a:pt x="2078" y="249"/>
                </a:lnTo>
                <a:lnTo>
                  <a:pt x="2077" y="249"/>
                </a:lnTo>
                <a:lnTo>
                  <a:pt x="2077" y="250"/>
                </a:lnTo>
                <a:lnTo>
                  <a:pt x="2078" y="250"/>
                </a:lnTo>
                <a:lnTo>
                  <a:pt x="2080" y="249"/>
                </a:lnTo>
                <a:lnTo>
                  <a:pt x="2081" y="248"/>
                </a:lnTo>
                <a:lnTo>
                  <a:pt x="2081" y="247"/>
                </a:lnTo>
                <a:lnTo>
                  <a:pt x="2082" y="247"/>
                </a:lnTo>
                <a:lnTo>
                  <a:pt x="2087" y="247"/>
                </a:lnTo>
                <a:lnTo>
                  <a:pt x="2082" y="250"/>
                </a:lnTo>
                <a:lnTo>
                  <a:pt x="2081" y="266"/>
                </a:lnTo>
                <a:lnTo>
                  <a:pt x="2080" y="268"/>
                </a:lnTo>
                <a:lnTo>
                  <a:pt x="2080" y="269"/>
                </a:lnTo>
                <a:lnTo>
                  <a:pt x="2080" y="271"/>
                </a:lnTo>
                <a:lnTo>
                  <a:pt x="2080" y="273"/>
                </a:lnTo>
                <a:lnTo>
                  <a:pt x="2080" y="274"/>
                </a:lnTo>
                <a:lnTo>
                  <a:pt x="2081" y="275"/>
                </a:lnTo>
                <a:lnTo>
                  <a:pt x="2078" y="276"/>
                </a:lnTo>
                <a:lnTo>
                  <a:pt x="2078" y="279"/>
                </a:lnTo>
                <a:lnTo>
                  <a:pt x="2078" y="280"/>
                </a:lnTo>
                <a:lnTo>
                  <a:pt x="2081" y="285"/>
                </a:lnTo>
                <a:lnTo>
                  <a:pt x="2081" y="287"/>
                </a:lnTo>
                <a:lnTo>
                  <a:pt x="2081" y="289"/>
                </a:lnTo>
                <a:lnTo>
                  <a:pt x="2081" y="291"/>
                </a:lnTo>
                <a:lnTo>
                  <a:pt x="2081" y="292"/>
                </a:lnTo>
                <a:lnTo>
                  <a:pt x="2081" y="295"/>
                </a:lnTo>
                <a:close/>
                <a:moveTo>
                  <a:pt x="1944" y="427"/>
                </a:moveTo>
                <a:lnTo>
                  <a:pt x="1944" y="427"/>
                </a:lnTo>
                <a:lnTo>
                  <a:pt x="1943" y="429"/>
                </a:lnTo>
                <a:lnTo>
                  <a:pt x="1944" y="427"/>
                </a:lnTo>
                <a:close/>
                <a:moveTo>
                  <a:pt x="2060" y="561"/>
                </a:moveTo>
                <a:lnTo>
                  <a:pt x="2062" y="564"/>
                </a:lnTo>
                <a:lnTo>
                  <a:pt x="2062" y="566"/>
                </a:lnTo>
                <a:lnTo>
                  <a:pt x="2061" y="566"/>
                </a:lnTo>
                <a:lnTo>
                  <a:pt x="2060" y="566"/>
                </a:lnTo>
                <a:lnTo>
                  <a:pt x="2059" y="565"/>
                </a:lnTo>
                <a:lnTo>
                  <a:pt x="2059" y="564"/>
                </a:lnTo>
                <a:lnTo>
                  <a:pt x="2059" y="563"/>
                </a:lnTo>
                <a:lnTo>
                  <a:pt x="2059" y="564"/>
                </a:lnTo>
                <a:lnTo>
                  <a:pt x="2060" y="564"/>
                </a:lnTo>
                <a:lnTo>
                  <a:pt x="2060" y="561"/>
                </a:lnTo>
                <a:close/>
                <a:moveTo>
                  <a:pt x="2062" y="566"/>
                </a:moveTo>
                <a:lnTo>
                  <a:pt x="2064" y="566"/>
                </a:lnTo>
                <a:lnTo>
                  <a:pt x="2065" y="566"/>
                </a:lnTo>
                <a:lnTo>
                  <a:pt x="2065" y="567"/>
                </a:lnTo>
                <a:lnTo>
                  <a:pt x="2064" y="567"/>
                </a:lnTo>
                <a:lnTo>
                  <a:pt x="2062" y="567"/>
                </a:lnTo>
                <a:lnTo>
                  <a:pt x="2062" y="566"/>
                </a:lnTo>
                <a:close/>
                <a:moveTo>
                  <a:pt x="1947" y="418"/>
                </a:moveTo>
                <a:lnTo>
                  <a:pt x="1947" y="424"/>
                </a:lnTo>
                <a:lnTo>
                  <a:pt x="1946" y="423"/>
                </a:lnTo>
                <a:lnTo>
                  <a:pt x="1944" y="421"/>
                </a:lnTo>
                <a:lnTo>
                  <a:pt x="1944" y="420"/>
                </a:lnTo>
                <a:lnTo>
                  <a:pt x="1944" y="419"/>
                </a:lnTo>
                <a:lnTo>
                  <a:pt x="1946" y="416"/>
                </a:lnTo>
                <a:lnTo>
                  <a:pt x="1947" y="418"/>
                </a:lnTo>
                <a:close/>
                <a:moveTo>
                  <a:pt x="2026" y="373"/>
                </a:moveTo>
                <a:lnTo>
                  <a:pt x="2026" y="373"/>
                </a:lnTo>
                <a:lnTo>
                  <a:pt x="2027" y="371"/>
                </a:lnTo>
                <a:lnTo>
                  <a:pt x="2028" y="371"/>
                </a:lnTo>
                <a:lnTo>
                  <a:pt x="2029" y="371"/>
                </a:lnTo>
                <a:lnTo>
                  <a:pt x="2029" y="372"/>
                </a:lnTo>
                <a:lnTo>
                  <a:pt x="2029" y="373"/>
                </a:lnTo>
                <a:lnTo>
                  <a:pt x="2028" y="373"/>
                </a:lnTo>
                <a:lnTo>
                  <a:pt x="2028" y="375"/>
                </a:lnTo>
                <a:lnTo>
                  <a:pt x="2027" y="375"/>
                </a:lnTo>
                <a:lnTo>
                  <a:pt x="2026" y="373"/>
                </a:lnTo>
                <a:close/>
                <a:moveTo>
                  <a:pt x="2012" y="375"/>
                </a:moveTo>
                <a:lnTo>
                  <a:pt x="2012" y="375"/>
                </a:lnTo>
                <a:lnTo>
                  <a:pt x="2012" y="373"/>
                </a:lnTo>
                <a:lnTo>
                  <a:pt x="2013" y="373"/>
                </a:lnTo>
                <a:lnTo>
                  <a:pt x="2015" y="376"/>
                </a:lnTo>
                <a:lnTo>
                  <a:pt x="2013" y="376"/>
                </a:lnTo>
                <a:lnTo>
                  <a:pt x="2012" y="375"/>
                </a:lnTo>
                <a:close/>
                <a:moveTo>
                  <a:pt x="2035" y="381"/>
                </a:moveTo>
                <a:lnTo>
                  <a:pt x="2035" y="380"/>
                </a:lnTo>
                <a:lnTo>
                  <a:pt x="2037" y="381"/>
                </a:lnTo>
                <a:lnTo>
                  <a:pt x="2038" y="381"/>
                </a:lnTo>
                <a:lnTo>
                  <a:pt x="2039" y="381"/>
                </a:lnTo>
                <a:lnTo>
                  <a:pt x="2039" y="382"/>
                </a:lnTo>
                <a:lnTo>
                  <a:pt x="2038" y="383"/>
                </a:lnTo>
                <a:lnTo>
                  <a:pt x="2038" y="384"/>
                </a:lnTo>
                <a:lnTo>
                  <a:pt x="2038" y="386"/>
                </a:lnTo>
                <a:lnTo>
                  <a:pt x="2037" y="383"/>
                </a:lnTo>
                <a:lnTo>
                  <a:pt x="2037" y="382"/>
                </a:lnTo>
                <a:lnTo>
                  <a:pt x="2035" y="381"/>
                </a:lnTo>
                <a:close/>
                <a:moveTo>
                  <a:pt x="1940" y="435"/>
                </a:moveTo>
                <a:lnTo>
                  <a:pt x="1941" y="435"/>
                </a:lnTo>
                <a:lnTo>
                  <a:pt x="1941" y="437"/>
                </a:lnTo>
                <a:lnTo>
                  <a:pt x="1941" y="436"/>
                </a:lnTo>
                <a:lnTo>
                  <a:pt x="1940" y="436"/>
                </a:lnTo>
                <a:lnTo>
                  <a:pt x="1940" y="435"/>
                </a:lnTo>
                <a:close/>
                <a:moveTo>
                  <a:pt x="2017" y="371"/>
                </a:moveTo>
                <a:lnTo>
                  <a:pt x="2017" y="367"/>
                </a:lnTo>
                <a:lnTo>
                  <a:pt x="2018" y="367"/>
                </a:lnTo>
                <a:lnTo>
                  <a:pt x="2019" y="367"/>
                </a:lnTo>
                <a:lnTo>
                  <a:pt x="2019" y="368"/>
                </a:lnTo>
                <a:lnTo>
                  <a:pt x="2019" y="370"/>
                </a:lnTo>
                <a:lnTo>
                  <a:pt x="2019" y="371"/>
                </a:lnTo>
                <a:lnTo>
                  <a:pt x="2018" y="372"/>
                </a:lnTo>
                <a:lnTo>
                  <a:pt x="2017" y="373"/>
                </a:lnTo>
                <a:lnTo>
                  <a:pt x="2016" y="373"/>
                </a:lnTo>
                <a:lnTo>
                  <a:pt x="2015" y="373"/>
                </a:lnTo>
                <a:lnTo>
                  <a:pt x="2015" y="372"/>
                </a:lnTo>
                <a:lnTo>
                  <a:pt x="2016" y="371"/>
                </a:lnTo>
                <a:lnTo>
                  <a:pt x="2017" y="371"/>
                </a:lnTo>
                <a:close/>
                <a:moveTo>
                  <a:pt x="2830" y="628"/>
                </a:moveTo>
                <a:lnTo>
                  <a:pt x="2830" y="628"/>
                </a:lnTo>
                <a:lnTo>
                  <a:pt x="2831" y="628"/>
                </a:lnTo>
                <a:lnTo>
                  <a:pt x="2831" y="626"/>
                </a:lnTo>
                <a:lnTo>
                  <a:pt x="2831" y="625"/>
                </a:lnTo>
                <a:lnTo>
                  <a:pt x="2832" y="624"/>
                </a:lnTo>
                <a:lnTo>
                  <a:pt x="2832" y="623"/>
                </a:lnTo>
                <a:lnTo>
                  <a:pt x="2832" y="621"/>
                </a:lnTo>
                <a:lnTo>
                  <a:pt x="2832" y="619"/>
                </a:lnTo>
                <a:lnTo>
                  <a:pt x="2832" y="618"/>
                </a:lnTo>
                <a:lnTo>
                  <a:pt x="2832" y="617"/>
                </a:lnTo>
                <a:lnTo>
                  <a:pt x="2832" y="615"/>
                </a:lnTo>
                <a:lnTo>
                  <a:pt x="2835" y="613"/>
                </a:lnTo>
                <a:lnTo>
                  <a:pt x="2835" y="609"/>
                </a:lnTo>
                <a:lnTo>
                  <a:pt x="2836" y="606"/>
                </a:lnTo>
                <a:lnTo>
                  <a:pt x="2837" y="602"/>
                </a:lnTo>
                <a:lnTo>
                  <a:pt x="2837" y="598"/>
                </a:lnTo>
                <a:lnTo>
                  <a:pt x="2837" y="597"/>
                </a:lnTo>
                <a:lnTo>
                  <a:pt x="2837" y="596"/>
                </a:lnTo>
                <a:lnTo>
                  <a:pt x="2837" y="594"/>
                </a:lnTo>
                <a:lnTo>
                  <a:pt x="2837" y="592"/>
                </a:lnTo>
                <a:lnTo>
                  <a:pt x="2837" y="591"/>
                </a:lnTo>
                <a:lnTo>
                  <a:pt x="2832" y="586"/>
                </a:lnTo>
                <a:lnTo>
                  <a:pt x="2831" y="585"/>
                </a:lnTo>
                <a:lnTo>
                  <a:pt x="2830" y="583"/>
                </a:lnTo>
                <a:lnTo>
                  <a:pt x="2829" y="583"/>
                </a:lnTo>
                <a:lnTo>
                  <a:pt x="2811" y="571"/>
                </a:lnTo>
                <a:lnTo>
                  <a:pt x="2783" y="558"/>
                </a:lnTo>
                <a:lnTo>
                  <a:pt x="2781" y="556"/>
                </a:lnTo>
                <a:lnTo>
                  <a:pt x="2780" y="556"/>
                </a:lnTo>
                <a:lnTo>
                  <a:pt x="2778" y="556"/>
                </a:lnTo>
                <a:lnTo>
                  <a:pt x="2777" y="558"/>
                </a:lnTo>
                <a:lnTo>
                  <a:pt x="2771" y="558"/>
                </a:lnTo>
                <a:lnTo>
                  <a:pt x="2770" y="558"/>
                </a:lnTo>
                <a:lnTo>
                  <a:pt x="2768" y="559"/>
                </a:lnTo>
                <a:lnTo>
                  <a:pt x="2767" y="558"/>
                </a:lnTo>
                <a:lnTo>
                  <a:pt x="2765" y="555"/>
                </a:lnTo>
                <a:lnTo>
                  <a:pt x="2765" y="556"/>
                </a:lnTo>
                <a:lnTo>
                  <a:pt x="2764" y="556"/>
                </a:lnTo>
                <a:lnTo>
                  <a:pt x="2762" y="558"/>
                </a:lnTo>
                <a:lnTo>
                  <a:pt x="2761" y="558"/>
                </a:lnTo>
                <a:lnTo>
                  <a:pt x="2760" y="558"/>
                </a:lnTo>
                <a:lnTo>
                  <a:pt x="2757" y="558"/>
                </a:lnTo>
                <a:lnTo>
                  <a:pt x="2756" y="558"/>
                </a:lnTo>
                <a:lnTo>
                  <a:pt x="2756" y="559"/>
                </a:lnTo>
                <a:lnTo>
                  <a:pt x="2756" y="560"/>
                </a:lnTo>
                <a:lnTo>
                  <a:pt x="2756" y="561"/>
                </a:lnTo>
                <a:lnTo>
                  <a:pt x="2756" y="563"/>
                </a:lnTo>
                <a:lnTo>
                  <a:pt x="2755" y="563"/>
                </a:lnTo>
                <a:lnTo>
                  <a:pt x="2755" y="564"/>
                </a:lnTo>
                <a:lnTo>
                  <a:pt x="2754" y="564"/>
                </a:lnTo>
                <a:lnTo>
                  <a:pt x="2754" y="565"/>
                </a:lnTo>
                <a:lnTo>
                  <a:pt x="2752" y="566"/>
                </a:lnTo>
                <a:lnTo>
                  <a:pt x="2751" y="567"/>
                </a:lnTo>
                <a:lnTo>
                  <a:pt x="2750" y="569"/>
                </a:lnTo>
                <a:lnTo>
                  <a:pt x="2750" y="570"/>
                </a:lnTo>
                <a:lnTo>
                  <a:pt x="2750" y="571"/>
                </a:lnTo>
                <a:lnTo>
                  <a:pt x="2749" y="570"/>
                </a:lnTo>
                <a:lnTo>
                  <a:pt x="2746" y="577"/>
                </a:lnTo>
                <a:lnTo>
                  <a:pt x="2743" y="577"/>
                </a:lnTo>
                <a:lnTo>
                  <a:pt x="2741" y="577"/>
                </a:lnTo>
                <a:lnTo>
                  <a:pt x="2740" y="578"/>
                </a:lnTo>
                <a:lnTo>
                  <a:pt x="2738" y="580"/>
                </a:lnTo>
                <a:lnTo>
                  <a:pt x="2736" y="580"/>
                </a:lnTo>
                <a:lnTo>
                  <a:pt x="2736" y="581"/>
                </a:lnTo>
                <a:lnTo>
                  <a:pt x="2736" y="583"/>
                </a:lnTo>
                <a:lnTo>
                  <a:pt x="2734" y="583"/>
                </a:lnTo>
                <a:lnTo>
                  <a:pt x="2734" y="581"/>
                </a:lnTo>
                <a:lnTo>
                  <a:pt x="2732" y="580"/>
                </a:lnTo>
                <a:lnTo>
                  <a:pt x="2728" y="583"/>
                </a:lnTo>
                <a:lnTo>
                  <a:pt x="2725" y="583"/>
                </a:lnTo>
                <a:lnTo>
                  <a:pt x="2725" y="582"/>
                </a:lnTo>
                <a:lnTo>
                  <a:pt x="2724" y="582"/>
                </a:lnTo>
                <a:lnTo>
                  <a:pt x="2723" y="581"/>
                </a:lnTo>
                <a:lnTo>
                  <a:pt x="2722" y="580"/>
                </a:lnTo>
                <a:lnTo>
                  <a:pt x="2722" y="577"/>
                </a:lnTo>
                <a:lnTo>
                  <a:pt x="2718" y="583"/>
                </a:lnTo>
                <a:lnTo>
                  <a:pt x="2718" y="585"/>
                </a:lnTo>
                <a:lnTo>
                  <a:pt x="2718" y="587"/>
                </a:lnTo>
                <a:lnTo>
                  <a:pt x="2719" y="588"/>
                </a:lnTo>
                <a:lnTo>
                  <a:pt x="2719" y="590"/>
                </a:lnTo>
                <a:lnTo>
                  <a:pt x="2695" y="590"/>
                </a:lnTo>
                <a:lnTo>
                  <a:pt x="2693" y="590"/>
                </a:lnTo>
                <a:lnTo>
                  <a:pt x="2691" y="590"/>
                </a:lnTo>
                <a:lnTo>
                  <a:pt x="2690" y="588"/>
                </a:lnTo>
                <a:lnTo>
                  <a:pt x="2689" y="588"/>
                </a:lnTo>
                <a:lnTo>
                  <a:pt x="2686" y="587"/>
                </a:lnTo>
                <a:lnTo>
                  <a:pt x="2685" y="587"/>
                </a:lnTo>
                <a:lnTo>
                  <a:pt x="2684" y="586"/>
                </a:lnTo>
                <a:lnTo>
                  <a:pt x="2682" y="586"/>
                </a:lnTo>
                <a:lnTo>
                  <a:pt x="2679" y="586"/>
                </a:lnTo>
                <a:lnTo>
                  <a:pt x="2676" y="583"/>
                </a:lnTo>
                <a:lnTo>
                  <a:pt x="2663" y="581"/>
                </a:lnTo>
                <a:lnTo>
                  <a:pt x="2661" y="580"/>
                </a:lnTo>
                <a:lnTo>
                  <a:pt x="2660" y="580"/>
                </a:lnTo>
                <a:lnTo>
                  <a:pt x="2658" y="580"/>
                </a:lnTo>
                <a:lnTo>
                  <a:pt x="2657" y="580"/>
                </a:lnTo>
                <a:lnTo>
                  <a:pt x="2654" y="580"/>
                </a:lnTo>
                <a:lnTo>
                  <a:pt x="2626" y="567"/>
                </a:lnTo>
                <a:lnTo>
                  <a:pt x="2623" y="567"/>
                </a:lnTo>
                <a:lnTo>
                  <a:pt x="2622" y="567"/>
                </a:lnTo>
                <a:lnTo>
                  <a:pt x="2621" y="566"/>
                </a:lnTo>
                <a:lnTo>
                  <a:pt x="2618" y="566"/>
                </a:lnTo>
                <a:lnTo>
                  <a:pt x="2617" y="565"/>
                </a:lnTo>
                <a:lnTo>
                  <a:pt x="2616" y="565"/>
                </a:lnTo>
                <a:lnTo>
                  <a:pt x="2615" y="564"/>
                </a:lnTo>
                <a:lnTo>
                  <a:pt x="2613" y="564"/>
                </a:lnTo>
                <a:lnTo>
                  <a:pt x="2613" y="563"/>
                </a:lnTo>
                <a:lnTo>
                  <a:pt x="2611" y="561"/>
                </a:lnTo>
                <a:lnTo>
                  <a:pt x="2611" y="560"/>
                </a:lnTo>
                <a:lnTo>
                  <a:pt x="2610" y="560"/>
                </a:lnTo>
                <a:lnTo>
                  <a:pt x="2609" y="559"/>
                </a:lnTo>
                <a:lnTo>
                  <a:pt x="2607" y="558"/>
                </a:lnTo>
                <a:lnTo>
                  <a:pt x="2601" y="551"/>
                </a:lnTo>
                <a:lnTo>
                  <a:pt x="2599" y="549"/>
                </a:lnTo>
                <a:lnTo>
                  <a:pt x="2597" y="545"/>
                </a:lnTo>
                <a:lnTo>
                  <a:pt x="2595" y="544"/>
                </a:lnTo>
                <a:lnTo>
                  <a:pt x="2595" y="542"/>
                </a:lnTo>
                <a:lnTo>
                  <a:pt x="2590" y="533"/>
                </a:lnTo>
                <a:lnTo>
                  <a:pt x="2590" y="516"/>
                </a:lnTo>
                <a:lnTo>
                  <a:pt x="2590" y="515"/>
                </a:lnTo>
                <a:lnTo>
                  <a:pt x="2589" y="513"/>
                </a:lnTo>
                <a:lnTo>
                  <a:pt x="2589" y="512"/>
                </a:lnTo>
                <a:lnTo>
                  <a:pt x="2590" y="512"/>
                </a:lnTo>
                <a:lnTo>
                  <a:pt x="2590" y="511"/>
                </a:lnTo>
                <a:lnTo>
                  <a:pt x="2590" y="510"/>
                </a:lnTo>
                <a:lnTo>
                  <a:pt x="2590" y="502"/>
                </a:lnTo>
                <a:lnTo>
                  <a:pt x="2590" y="500"/>
                </a:lnTo>
                <a:lnTo>
                  <a:pt x="2590" y="497"/>
                </a:lnTo>
                <a:lnTo>
                  <a:pt x="2591" y="492"/>
                </a:lnTo>
                <a:lnTo>
                  <a:pt x="2591" y="491"/>
                </a:lnTo>
                <a:lnTo>
                  <a:pt x="2591" y="489"/>
                </a:lnTo>
                <a:lnTo>
                  <a:pt x="2593" y="486"/>
                </a:lnTo>
                <a:lnTo>
                  <a:pt x="2594" y="485"/>
                </a:lnTo>
                <a:lnTo>
                  <a:pt x="2595" y="485"/>
                </a:lnTo>
                <a:lnTo>
                  <a:pt x="2596" y="484"/>
                </a:lnTo>
                <a:lnTo>
                  <a:pt x="2599" y="484"/>
                </a:lnTo>
                <a:lnTo>
                  <a:pt x="2601" y="484"/>
                </a:lnTo>
                <a:lnTo>
                  <a:pt x="2602" y="484"/>
                </a:lnTo>
                <a:lnTo>
                  <a:pt x="2607" y="489"/>
                </a:lnTo>
                <a:lnTo>
                  <a:pt x="2609" y="490"/>
                </a:lnTo>
                <a:lnTo>
                  <a:pt x="2610" y="492"/>
                </a:lnTo>
                <a:lnTo>
                  <a:pt x="2612" y="494"/>
                </a:lnTo>
                <a:lnTo>
                  <a:pt x="2613" y="496"/>
                </a:lnTo>
                <a:lnTo>
                  <a:pt x="2613" y="500"/>
                </a:lnTo>
                <a:lnTo>
                  <a:pt x="2622" y="522"/>
                </a:lnTo>
                <a:lnTo>
                  <a:pt x="2623" y="522"/>
                </a:lnTo>
                <a:lnTo>
                  <a:pt x="2626" y="524"/>
                </a:lnTo>
                <a:lnTo>
                  <a:pt x="2627" y="527"/>
                </a:lnTo>
                <a:lnTo>
                  <a:pt x="2629" y="528"/>
                </a:lnTo>
                <a:lnTo>
                  <a:pt x="2632" y="531"/>
                </a:lnTo>
                <a:lnTo>
                  <a:pt x="2634" y="531"/>
                </a:lnTo>
                <a:lnTo>
                  <a:pt x="2638" y="532"/>
                </a:lnTo>
                <a:lnTo>
                  <a:pt x="2641" y="533"/>
                </a:lnTo>
                <a:lnTo>
                  <a:pt x="2642" y="534"/>
                </a:lnTo>
                <a:lnTo>
                  <a:pt x="2643" y="535"/>
                </a:lnTo>
                <a:lnTo>
                  <a:pt x="2644" y="537"/>
                </a:lnTo>
                <a:lnTo>
                  <a:pt x="2645" y="538"/>
                </a:lnTo>
                <a:lnTo>
                  <a:pt x="2645" y="539"/>
                </a:lnTo>
                <a:lnTo>
                  <a:pt x="2652" y="538"/>
                </a:lnTo>
                <a:lnTo>
                  <a:pt x="2652" y="542"/>
                </a:lnTo>
                <a:lnTo>
                  <a:pt x="2653" y="542"/>
                </a:lnTo>
                <a:lnTo>
                  <a:pt x="2653" y="543"/>
                </a:lnTo>
                <a:lnTo>
                  <a:pt x="2652" y="544"/>
                </a:lnTo>
                <a:lnTo>
                  <a:pt x="2653" y="545"/>
                </a:lnTo>
                <a:lnTo>
                  <a:pt x="2654" y="547"/>
                </a:lnTo>
                <a:lnTo>
                  <a:pt x="2657" y="548"/>
                </a:lnTo>
                <a:lnTo>
                  <a:pt x="2660" y="542"/>
                </a:lnTo>
                <a:lnTo>
                  <a:pt x="2660" y="538"/>
                </a:lnTo>
                <a:lnTo>
                  <a:pt x="2661" y="537"/>
                </a:lnTo>
                <a:lnTo>
                  <a:pt x="2663" y="535"/>
                </a:lnTo>
                <a:lnTo>
                  <a:pt x="2664" y="535"/>
                </a:lnTo>
                <a:lnTo>
                  <a:pt x="2669" y="533"/>
                </a:lnTo>
                <a:lnTo>
                  <a:pt x="2675" y="524"/>
                </a:lnTo>
                <a:lnTo>
                  <a:pt x="2676" y="510"/>
                </a:lnTo>
                <a:lnTo>
                  <a:pt x="2676" y="492"/>
                </a:lnTo>
                <a:lnTo>
                  <a:pt x="2687" y="492"/>
                </a:lnTo>
                <a:lnTo>
                  <a:pt x="2687" y="494"/>
                </a:lnTo>
                <a:lnTo>
                  <a:pt x="2701" y="490"/>
                </a:lnTo>
                <a:lnTo>
                  <a:pt x="2702" y="490"/>
                </a:lnTo>
                <a:lnTo>
                  <a:pt x="2703" y="490"/>
                </a:lnTo>
                <a:lnTo>
                  <a:pt x="2704" y="489"/>
                </a:lnTo>
                <a:lnTo>
                  <a:pt x="2706" y="489"/>
                </a:lnTo>
                <a:lnTo>
                  <a:pt x="2709" y="489"/>
                </a:lnTo>
                <a:lnTo>
                  <a:pt x="2730" y="468"/>
                </a:lnTo>
                <a:lnTo>
                  <a:pt x="2738" y="458"/>
                </a:lnTo>
                <a:lnTo>
                  <a:pt x="2739" y="457"/>
                </a:lnTo>
                <a:lnTo>
                  <a:pt x="2740" y="454"/>
                </a:lnTo>
                <a:lnTo>
                  <a:pt x="2740" y="453"/>
                </a:lnTo>
                <a:lnTo>
                  <a:pt x="2740" y="452"/>
                </a:lnTo>
                <a:lnTo>
                  <a:pt x="2740" y="450"/>
                </a:lnTo>
                <a:lnTo>
                  <a:pt x="2740" y="448"/>
                </a:lnTo>
                <a:lnTo>
                  <a:pt x="2740" y="447"/>
                </a:lnTo>
                <a:lnTo>
                  <a:pt x="2740" y="446"/>
                </a:lnTo>
                <a:lnTo>
                  <a:pt x="2741" y="446"/>
                </a:lnTo>
                <a:lnTo>
                  <a:pt x="2743" y="445"/>
                </a:lnTo>
                <a:lnTo>
                  <a:pt x="2744" y="442"/>
                </a:lnTo>
                <a:lnTo>
                  <a:pt x="2744" y="441"/>
                </a:lnTo>
                <a:lnTo>
                  <a:pt x="2745" y="440"/>
                </a:lnTo>
                <a:lnTo>
                  <a:pt x="2746" y="437"/>
                </a:lnTo>
                <a:lnTo>
                  <a:pt x="2748" y="435"/>
                </a:lnTo>
                <a:lnTo>
                  <a:pt x="2749" y="432"/>
                </a:lnTo>
                <a:lnTo>
                  <a:pt x="2746" y="432"/>
                </a:lnTo>
                <a:lnTo>
                  <a:pt x="2746" y="431"/>
                </a:lnTo>
                <a:lnTo>
                  <a:pt x="2745" y="431"/>
                </a:lnTo>
                <a:lnTo>
                  <a:pt x="2745" y="430"/>
                </a:lnTo>
                <a:lnTo>
                  <a:pt x="2746" y="430"/>
                </a:lnTo>
                <a:lnTo>
                  <a:pt x="2748" y="429"/>
                </a:lnTo>
                <a:lnTo>
                  <a:pt x="2750" y="426"/>
                </a:lnTo>
                <a:lnTo>
                  <a:pt x="2751" y="425"/>
                </a:lnTo>
                <a:lnTo>
                  <a:pt x="2752" y="423"/>
                </a:lnTo>
                <a:lnTo>
                  <a:pt x="2754" y="421"/>
                </a:lnTo>
                <a:lnTo>
                  <a:pt x="2754" y="420"/>
                </a:lnTo>
                <a:lnTo>
                  <a:pt x="2755" y="419"/>
                </a:lnTo>
                <a:lnTo>
                  <a:pt x="2756" y="411"/>
                </a:lnTo>
                <a:lnTo>
                  <a:pt x="2756" y="409"/>
                </a:lnTo>
                <a:lnTo>
                  <a:pt x="2756" y="408"/>
                </a:lnTo>
                <a:lnTo>
                  <a:pt x="2756" y="407"/>
                </a:lnTo>
                <a:lnTo>
                  <a:pt x="2756" y="405"/>
                </a:lnTo>
                <a:lnTo>
                  <a:pt x="2757" y="404"/>
                </a:lnTo>
                <a:lnTo>
                  <a:pt x="2759" y="403"/>
                </a:lnTo>
                <a:lnTo>
                  <a:pt x="2757" y="403"/>
                </a:lnTo>
                <a:lnTo>
                  <a:pt x="2757" y="402"/>
                </a:lnTo>
                <a:lnTo>
                  <a:pt x="2759" y="402"/>
                </a:lnTo>
                <a:lnTo>
                  <a:pt x="2761" y="361"/>
                </a:lnTo>
                <a:lnTo>
                  <a:pt x="2756" y="341"/>
                </a:lnTo>
                <a:lnTo>
                  <a:pt x="2749" y="332"/>
                </a:lnTo>
                <a:lnTo>
                  <a:pt x="2745" y="330"/>
                </a:lnTo>
                <a:lnTo>
                  <a:pt x="2743" y="330"/>
                </a:lnTo>
                <a:lnTo>
                  <a:pt x="2740" y="329"/>
                </a:lnTo>
                <a:lnTo>
                  <a:pt x="2738" y="329"/>
                </a:lnTo>
                <a:lnTo>
                  <a:pt x="2735" y="328"/>
                </a:lnTo>
                <a:lnTo>
                  <a:pt x="2733" y="328"/>
                </a:lnTo>
                <a:lnTo>
                  <a:pt x="2732" y="328"/>
                </a:lnTo>
                <a:lnTo>
                  <a:pt x="2730" y="328"/>
                </a:lnTo>
                <a:lnTo>
                  <a:pt x="2725" y="328"/>
                </a:lnTo>
                <a:lnTo>
                  <a:pt x="2723" y="329"/>
                </a:lnTo>
                <a:lnTo>
                  <a:pt x="2720" y="329"/>
                </a:lnTo>
                <a:lnTo>
                  <a:pt x="2718" y="329"/>
                </a:lnTo>
                <a:lnTo>
                  <a:pt x="2716" y="330"/>
                </a:lnTo>
                <a:lnTo>
                  <a:pt x="2706" y="332"/>
                </a:lnTo>
                <a:lnTo>
                  <a:pt x="2703" y="332"/>
                </a:lnTo>
                <a:lnTo>
                  <a:pt x="2698" y="334"/>
                </a:lnTo>
                <a:lnTo>
                  <a:pt x="2695" y="337"/>
                </a:lnTo>
                <a:lnTo>
                  <a:pt x="2691" y="338"/>
                </a:lnTo>
                <a:lnTo>
                  <a:pt x="2689" y="340"/>
                </a:lnTo>
                <a:lnTo>
                  <a:pt x="2687" y="337"/>
                </a:lnTo>
                <a:lnTo>
                  <a:pt x="2687" y="335"/>
                </a:lnTo>
                <a:lnTo>
                  <a:pt x="2689" y="333"/>
                </a:lnTo>
                <a:lnTo>
                  <a:pt x="2689" y="332"/>
                </a:lnTo>
                <a:lnTo>
                  <a:pt x="2689" y="330"/>
                </a:lnTo>
                <a:lnTo>
                  <a:pt x="2693" y="316"/>
                </a:lnTo>
                <a:lnTo>
                  <a:pt x="2695" y="303"/>
                </a:lnTo>
                <a:lnTo>
                  <a:pt x="2697" y="302"/>
                </a:lnTo>
                <a:lnTo>
                  <a:pt x="2701" y="282"/>
                </a:lnTo>
                <a:lnTo>
                  <a:pt x="2702" y="280"/>
                </a:lnTo>
                <a:lnTo>
                  <a:pt x="2703" y="278"/>
                </a:lnTo>
                <a:lnTo>
                  <a:pt x="2704" y="275"/>
                </a:lnTo>
                <a:lnTo>
                  <a:pt x="2704" y="273"/>
                </a:lnTo>
                <a:lnTo>
                  <a:pt x="2706" y="270"/>
                </a:lnTo>
                <a:lnTo>
                  <a:pt x="2706" y="268"/>
                </a:lnTo>
                <a:lnTo>
                  <a:pt x="2706" y="265"/>
                </a:lnTo>
                <a:lnTo>
                  <a:pt x="2706" y="263"/>
                </a:lnTo>
                <a:lnTo>
                  <a:pt x="2706" y="262"/>
                </a:lnTo>
                <a:lnTo>
                  <a:pt x="2704" y="259"/>
                </a:lnTo>
                <a:lnTo>
                  <a:pt x="2704" y="257"/>
                </a:lnTo>
                <a:lnTo>
                  <a:pt x="2703" y="254"/>
                </a:lnTo>
                <a:lnTo>
                  <a:pt x="2702" y="250"/>
                </a:lnTo>
                <a:lnTo>
                  <a:pt x="2700" y="247"/>
                </a:lnTo>
                <a:lnTo>
                  <a:pt x="2697" y="244"/>
                </a:lnTo>
                <a:lnTo>
                  <a:pt x="2696" y="243"/>
                </a:lnTo>
                <a:lnTo>
                  <a:pt x="2693" y="243"/>
                </a:lnTo>
                <a:lnTo>
                  <a:pt x="2692" y="242"/>
                </a:lnTo>
                <a:lnTo>
                  <a:pt x="2691" y="241"/>
                </a:lnTo>
                <a:lnTo>
                  <a:pt x="2690" y="241"/>
                </a:lnTo>
                <a:lnTo>
                  <a:pt x="2689" y="241"/>
                </a:lnTo>
                <a:lnTo>
                  <a:pt x="2687" y="241"/>
                </a:lnTo>
                <a:lnTo>
                  <a:pt x="2685" y="241"/>
                </a:lnTo>
                <a:lnTo>
                  <a:pt x="2682" y="242"/>
                </a:lnTo>
                <a:lnTo>
                  <a:pt x="2680" y="242"/>
                </a:lnTo>
                <a:lnTo>
                  <a:pt x="2677" y="243"/>
                </a:lnTo>
                <a:lnTo>
                  <a:pt x="2676" y="243"/>
                </a:lnTo>
                <a:lnTo>
                  <a:pt x="2674" y="244"/>
                </a:lnTo>
                <a:lnTo>
                  <a:pt x="2673" y="244"/>
                </a:lnTo>
                <a:lnTo>
                  <a:pt x="2671" y="244"/>
                </a:lnTo>
                <a:lnTo>
                  <a:pt x="2670" y="244"/>
                </a:lnTo>
                <a:lnTo>
                  <a:pt x="2669" y="247"/>
                </a:lnTo>
                <a:lnTo>
                  <a:pt x="2666" y="249"/>
                </a:lnTo>
                <a:lnTo>
                  <a:pt x="2665" y="250"/>
                </a:lnTo>
                <a:lnTo>
                  <a:pt x="2665" y="252"/>
                </a:lnTo>
                <a:lnTo>
                  <a:pt x="2665" y="254"/>
                </a:lnTo>
                <a:lnTo>
                  <a:pt x="2664" y="257"/>
                </a:lnTo>
                <a:lnTo>
                  <a:pt x="2663" y="259"/>
                </a:lnTo>
                <a:lnTo>
                  <a:pt x="2657" y="273"/>
                </a:lnTo>
                <a:lnTo>
                  <a:pt x="2650" y="295"/>
                </a:lnTo>
                <a:lnTo>
                  <a:pt x="2650" y="296"/>
                </a:lnTo>
                <a:lnTo>
                  <a:pt x="2649" y="300"/>
                </a:lnTo>
                <a:lnTo>
                  <a:pt x="2649" y="302"/>
                </a:lnTo>
                <a:lnTo>
                  <a:pt x="2648" y="306"/>
                </a:lnTo>
                <a:lnTo>
                  <a:pt x="2642" y="325"/>
                </a:lnTo>
                <a:lnTo>
                  <a:pt x="2643" y="325"/>
                </a:lnTo>
                <a:lnTo>
                  <a:pt x="2644" y="325"/>
                </a:lnTo>
                <a:lnTo>
                  <a:pt x="2644" y="327"/>
                </a:lnTo>
                <a:lnTo>
                  <a:pt x="2643" y="327"/>
                </a:lnTo>
                <a:lnTo>
                  <a:pt x="2643" y="328"/>
                </a:lnTo>
                <a:lnTo>
                  <a:pt x="2642" y="328"/>
                </a:lnTo>
                <a:lnTo>
                  <a:pt x="2639" y="338"/>
                </a:lnTo>
                <a:lnTo>
                  <a:pt x="2639" y="339"/>
                </a:lnTo>
                <a:lnTo>
                  <a:pt x="2639" y="341"/>
                </a:lnTo>
                <a:lnTo>
                  <a:pt x="2639" y="343"/>
                </a:lnTo>
                <a:lnTo>
                  <a:pt x="2639" y="344"/>
                </a:lnTo>
                <a:lnTo>
                  <a:pt x="2639" y="345"/>
                </a:lnTo>
                <a:lnTo>
                  <a:pt x="2638" y="346"/>
                </a:lnTo>
                <a:lnTo>
                  <a:pt x="2638" y="348"/>
                </a:lnTo>
                <a:lnTo>
                  <a:pt x="2636" y="367"/>
                </a:lnTo>
                <a:lnTo>
                  <a:pt x="2634" y="367"/>
                </a:lnTo>
                <a:lnTo>
                  <a:pt x="2634" y="368"/>
                </a:lnTo>
                <a:lnTo>
                  <a:pt x="2633" y="370"/>
                </a:lnTo>
                <a:lnTo>
                  <a:pt x="2633" y="371"/>
                </a:lnTo>
                <a:lnTo>
                  <a:pt x="2633" y="376"/>
                </a:lnTo>
                <a:lnTo>
                  <a:pt x="2632" y="377"/>
                </a:lnTo>
                <a:lnTo>
                  <a:pt x="2632" y="380"/>
                </a:lnTo>
                <a:lnTo>
                  <a:pt x="2632" y="383"/>
                </a:lnTo>
                <a:lnTo>
                  <a:pt x="2632" y="386"/>
                </a:lnTo>
                <a:lnTo>
                  <a:pt x="2631" y="386"/>
                </a:lnTo>
                <a:lnTo>
                  <a:pt x="2629" y="388"/>
                </a:lnTo>
                <a:lnTo>
                  <a:pt x="2629" y="389"/>
                </a:lnTo>
                <a:lnTo>
                  <a:pt x="2629" y="392"/>
                </a:lnTo>
                <a:lnTo>
                  <a:pt x="2597" y="421"/>
                </a:lnTo>
                <a:lnTo>
                  <a:pt x="2597" y="424"/>
                </a:lnTo>
                <a:lnTo>
                  <a:pt x="2590" y="429"/>
                </a:lnTo>
                <a:lnTo>
                  <a:pt x="2588" y="430"/>
                </a:lnTo>
                <a:lnTo>
                  <a:pt x="2585" y="431"/>
                </a:lnTo>
                <a:lnTo>
                  <a:pt x="2583" y="432"/>
                </a:lnTo>
                <a:lnTo>
                  <a:pt x="2580" y="432"/>
                </a:lnTo>
                <a:lnTo>
                  <a:pt x="2579" y="432"/>
                </a:lnTo>
                <a:lnTo>
                  <a:pt x="2578" y="434"/>
                </a:lnTo>
                <a:lnTo>
                  <a:pt x="2578" y="435"/>
                </a:lnTo>
                <a:lnTo>
                  <a:pt x="2575" y="435"/>
                </a:lnTo>
                <a:lnTo>
                  <a:pt x="2573" y="435"/>
                </a:lnTo>
                <a:lnTo>
                  <a:pt x="2572" y="436"/>
                </a:lnTo>
                <a:lnTo>
                  <a:pt x="2570" y="437"/>
                </a:lnTo>
                <a:lnTo>
                  <a:pt x="2554" y="454"/>
                </a:lnTo>
                <a:lnTo>
                  <a:pt x="2550" y="463"/>
                </a:lnTo>
                <a:lnTo>
                  <a:pt x="2548" y="464"/>
                </a:lnTo>
                <a:lnTo>
                  <a:pt x="2547" y="467"/>
                </a:lnTo>
                <a:lnTo>
                  <a:pt x="2546" y="469"/>
                </a:lnTo>
                <a:lnTo>
                  <a:pt x="2546" y="472"/>
                </a:lnTo>
                <a:lnTo>
                  <a:pt x="2546" y="473"/>
                </a:lnTo>
                <a:lnTo>
                  <a:pt x="2546" y="477"/>
                </a:lnTo>
                <a:lnTo>
                  <a:pt x="2543" y="483"/>
                </a:lnTo>
                <a:lnTo>
                  <a:pt x="2541" y="484"/>
                </a:lnTo>
                <a:lnTo>
                  <a:pt x="2540" y="486"/>
                </a:lnTo>
                <a:lnTo>
                  <a:pt x="2538" y="488"/>
                </a:lnTo>
                <a:lnTo>
                  <a:pt x="2537" y="489"/>
                </a:lnTo>
                <a:lnTo>
                  <a:pt x="2536" y="490"/>
                </a:lnTo>
                <a:lnTo>
                  <a:pt x="2535" y="491"/>
                </a:lnTo>
                <a:lnTo>
                  <a:pt x="2534" y="492"/>
                </a:lnTo>
                <a:lnTo>
                  <a:pt x="2534" y="494"/>
                </a:lnTo>
                <a:lnTo>
                  <a:pt x="2525" y="502"/>
                </a:lnTo>
                <a:lnTo>
                  <a:pt x="2525" y="504"/>
                </a:lnTo>
                <a:lnTo>
                  <a:pt x="2522" y="504"/>
                </a:lnTo>
                <a:lnTo>
                  <a:pt x="2521" y="508"/>
                </a:lnTo>
                <a:lnTo>
                  <a:pt x="2521" y="510"/>
                </a:lnTo>
                <a:lnTo>
                  <a:pt x="2519" y="510"/>
                </a:lnTo>
                <a:lnTo>
                  <a:pt x="2513" y="518"/>
                </a:lnTo>
                <a:lnTo>
                  <a:pt x="2504" y="526"/>
                </a:lnTo>
                <a:lnTo>
                  <a:pt x="2492" y="542"/>
                </a:lnTo>
                <a:lnTo>
                  <a:pt x="2490" y="542"/>
                </a:lnTo>
                <a:lnTo>
                  <a:pt x="2490" y="543"/>
                </a:lnTo>
                <a:lnTo>
                  <a:pt x="2490" y="544"/>
                </a:lnTo>
                <a:lnTo>
                  <a:pt x="2489" y="544"/>
                </a:lnTo>
                <a:lnTo>
                  <a:pt x="2489" y="545"/>
                </a:lnTo>
                <a:lnTo>
                  <a:pt x="2489" y="544"/>
                </a:lnTo>
                <a:lnTo>
                  <a:pt x="2488" y="544"/>
                </a:lnTo>
                <a:lnTo>
                  <a:pt x="2487" y="544"/>
                </a:lnTo>
                <a:lnTo>
                  <a:pt x="2486" y="544"/>
                </a:lnTo>
                <a:lnTo>
                  <a:pt x="2488" y="542"/>
                </a:lnTo>
                <a:lnTo>
                  <a:pt x="2488" y="473"/>
                </a:lnTo>
                <a:lnTo>
                  <a:pt x="2489" y="470"/>
                </a:lnTo>
                <a:lnTo>
                  <a:pt x="2489" y="469"/>
                </a:lnTo>
                <a:lnTo>
                  <a:pt x="2489" y="468"/>
                </a:lnTo>
                <a:lnTo>
                  <a:pt x="2489" y="467"/>
                </a:lnTo>
                <a:lnTo>
                  <a:pt x="2490" y="466"/>
                </a:lnTo>
                <a:lnTo>
                  <a:pt x="2490" y="463"/>
                </a:lnTo>
                <a:lnTo>
                  <a:pt x="2495" y="458"/>
                </a:lnTo>
                <a:lnTo>
                  <a:pt x="2500" y="454"/>
                </a:lnTo>
                <a:lnTo>
                  <a:pt x="2503" y="454"/>
                </a:lnTo>
                <a:lnTo>
                  <a:pt x="2504" y="453"/>
                </a:lnTo>
                <a:lnTo>
                  <a:pt x="2506" y="452"/>
                </a:lnTo>
                <a:lnTo>
                  <a:pt x="2509" y="451"/>
                </a:lnTo>
                <a:lnTo>
                  <a:pt x="2519" y="443"/>
                </a:lnTo>
                <a:lnTo>
                  <a:pt x="2522" y="438"/>
                </a:lnTo>
                <a:lnTo>
                  <a:pt x="2531" y="426"/>
                </a:lnTo>
                <a:lnTo>
                  <a:pt x="2537" y="413"/>
                </a:lnTo>
                <a:lnTo>
                  <a:pt x="2540" y="411"/>
                </a:lnTo>
                <a:lnTo>
                  <a:pt x="2540" y="407"/>
                </a:lnTo>
                <a:lnTo>
                  <a:pt x="2540" y="405"/>
                </a:lnTo>
                <a:lnTo>
                  <a:pt x="2540" y="403"/>
                </a:lnTo>
                <a:lnTo>
                  <a:pt x="2538" y="399"/>
                </a:lnTo>
                <a:lnTo>
                  <a:pt x="2538" y="397"/>
                </a:lnTo>
                <a:lnTo>
                  <a:pt x="2537" y="395"/>
                </a:lnTo>
                <a:lnTo>
                  <a:pt x="2536" y="393"/>
                </a:lnTo>
                <a:lnTo>
                  <a:pt x="2536" y="391"/>
                </a:lnTo>
                <a:lnTo>
                  <a:pt x="2535" y="388"/>
                </a:lnTo>
                <a:lnTo>
                  <a:pt x="2535" y="386"/>
                </a:lnTo>
                <a:lnTo>
                  <a:pt x="2534" y="386"/>
                </a:lnTo>
                <a:lnTo>
                  <a:pt x="2534" y="376"/>
                </a:lnTo>
                <a:lnTo>
                  <a:pt x="2531" y="376"/>
                </a:lnTo>
                <a:lnTo>
                  <a:pt x="2531" y="373"/>
                </a:lnTo>
                <a:lnTo>
                  <a:pt x="2531" y="371"/>
                </a:lnTo>
                <a:lnTo>
                  <a:pt x="2531" y="368"/>
                </a:lnTo>
                <a:lnTo>
                  <a:pt x="2531" y="367"/>
                </a:lnTo>
                <a:lnTo>
                  <a:pt x="2531" y="365"/>
                </a:lnTo>
                <a:lnTo>
                  <a:pt x="2530" y="364"/>
                </a:lnTo>
                <a:lnTo>
                  <a:pt x="2530" y="362"/>
                </a:lnTo>
                <a:lnTo>
                  <a:pt x="2529" y="361"/>
                </a:lnTo>
                <a:lnTo>
                  <a:pt x="2529" y="303"/>
                </a:lnTo>
                <a:lnTo>
                  <a:pt x="2529" y="302"/>
                </a:lnTo>
                <a:lnTo>
                  <a:pt x="2529" y="301"/>
                </a:lnTo>
                <a:lnTo>
                  <a:pt x="2527" y="301"/>
                </a:lnTo>
                <a:lnTo>
                  <a:pt x="2527" y="300"/>
                </a:lnTo>
                <a:lnTo>
                  <a:pt x="2527" y="301"/>
                </a:lnTo>
                <a:lnTo>
                  <a:pt x="2527" y="297"/>
                </a:lnTo>
                <a:lnTo>
                  <a:pt x="2527" y="295"/>
                </a:lnTo>
                <a:lnTo>
                  <a:pt x="2527" y="291"/>
                </a:lnTo>
                <a:lnTo>
                  <a:pt x="2526" y="286"/>
                </a:lnTo>
                <a:lnTo>
                  <a:pt x="2526" y="285"/>
                </a:lnTo>
                <a:lnTo>
                  <a:pt x="2526" y="284"/>
                </a:lnTo>
                <a:lnTo>
                  <a:pt x="2526" y="281"/>
                </a:lnTo>
                <a:lnTo>
                  <a:pt x="2526" y="279"/>
                </a:lnTo>
                <a:lnTo>
                  <a:pt x="2525" y="278"/>
                </a:lnTo>
                <a:lnTo>
                  <a:pt x="2525" y="276"/>
                </a:lnTo>
                <a:lnTo>
                  <a:pt x="2524" y="275"/>
                </a:lnTo>
                <a:lnTo>
                  <a:pt x="2522" y="273"/>
                </a:lnTo>
                <a:lnTo>
                  <a:pt x="2522" y="271"/>
                </a:lnTo>
                <a:lnTo>
                  <a:pt x="2521" y="268"/>
                </a:lnTo>
                <a:lnTo>
                  <a:pt x="2520" y="265"/>
                </a:lnTo>
                <a:lnTo>
                  <a:pt x="2520" y="264"/>
                </a:lnTo>
                <a:lnTo>
                  <a:pt x="2520" y="262"/>
                </a:lnTo>
                <a:lnTo>
                  <a:pt x="2519" y="259"/>
                </a:lnTo>
                <a:lnTo>
                  <a:pt x="2518" y="253"/>
                </a:lnTo>
                <a:lnTo>
                  <a:pt x="2516" y="250"/>
                </a:lnTo>
                <a:lnTo>
                  <a:pt x="2516" y="249"/>
                </a:lnTo>
                <a:lnTo>
                  <a:pt x="2516" y="247"/>
                </a:lnTo>
                <a:lnTo>
                  <a:pt x="2515" y="244"/>
                </a:lnTo>
                <a:lnTo>
                  <a:pt x="2514" y="242"/>
                </a:lnTo>
                <a:lnTo>
                  <a:pt x="2513" y="239"/>
                </a:lnTo>
                <a:lnTo>
                  <a:pt x="2511" y="237"/>
                </a:lnTo>
                <a:lnTo>
                  <a:pt x="2510" y="236"/>
                </a:lnTo>
                <a:lnTo>
                  <a:pt x="2509" y="235"/>
                </a:lnTo>
                <a:lnTo>
                  <a:pt x="2504" y="233"/>
                </a:lnTo>
                <a:lnTo>
                  <a:pt x="2502" y="233"/>
                </a:lnTo>
                <a:lnTo>
                  <a:pt x="2499" y="233"/>
                </a:lnTo>
                <a:lnTo>
                  <a:pt x="2498" y="233"/>
                </a:lnTo>
                <a:lnTo>
                  <a:pt x="2488" y="243"/>
                </a:lnTo>
                <a:lnTo>
                  <a:pt x="2487" y="244"/>
                </a:lnTo>
                <a:lnTo>
                  <a:pt x="2486" y="247"/>
                </a:lnTo>
                <a:lnTo>
                  <a:pt x="2484" y="248"/>
                </a:lnTo>
                <a:lnTo>
                  <a:pt x="2483" y="249"/>
                </a:lnTo>
                <a:lnTo>
                  <a:pt x="2482" y="250"/>
                </a:lnTo>
                <a:lnTo>
                  <a:pt x="2481" y="252"/>
                </a:lnTo>
                <a:lnTo>
                  <a:pt x="2481" y="253"/>
                </a:lnTo>
                <a:lnTo>
                  <a:pt x="2479" y="254"/>
                </a:lnTo>
                <a:lnTo>
                  <a:pt x="2473" y="275"/>
                </a:lnTo>
                <a:lnTo>
                  <a:pt x="2472" y="285"/>
                </a:lnTo>
                <a:lnTo>
                  <a:pt x="2471" y="285"/>
                </a:lnTo>
                <a:lnTo>
                  <a:pt x="2470" y="286"/>
                </a:lnTo>
                <a:lnTo>
                  <a:pt x="2468" y="286"/>
                </a:lnTo>
                <a:lnTo>
                  <a:pt x="2467" y="286"/>
                </a:lnTo>
                <a:lnTo>
                  <a:pt x="2470" y="290"/>
                </a:lnTo>
                <a:lnTo>
                  <a:pt x="2466" y="292"/>
                </a:lnTo>
                <a:lnTo>
                  <a:pt x="2467" y="298"/>
                </a:lnTo>
                <a:lnTo>
                  <a:pt x="2466" y="298"/>
                </a:lnTo>
                <a:lnTo>
                  <a:pt x="2465" y="300"/>
                </a:lnTo>
                <a:lnTo>
                  <a:pt x="2463" y="301"/>
                </a:lnTo>
                <a:lnTo>
                  <a:pt x="2463" y="302"/>
                </a:lnTo>
                <a:lnTo>
                  <a:pt x="2465" y="303"/>
                </a:lnTo>
                <a:lnTo>
                  <a:pt x="2466" y="303"/>
                </a:lnTo>
                <a:lnTo>
                  <a:pt x="2463" y="303"/>
                </a:lnTo>
                <a:lnTo>
                  <a:pt x="2462" y="305"/>
                </a:lnTo>
                <a:lnTo>
                  <a:pt x="2462" y="306"/>
                </a:lnTo>
                <a:lnTo>
                  <a:pt x="2462" y="308"/>
                </a:lnTo>
                <a:lnTo>
                  <a:pt x="2463" y="309"/>
                </a:lnTo>
                <a:lnTo>
                  <a:pt x="2462" y="309"/>
                </a:lnTo>
                <a:lnTo>
                  <a:pt x="2461" y="308"/>
                </a:lnTo>
                <a:lnTo>
                  <a:pt x="2460" y="308"/>
                </a:lnTo>
                <a:lnTo>
                  <a:pt x="2460" y="309"/>
                </a:lnTo>
                <a:lnTo>
                  <a:pt x="2460" y="311"/>
                </a:lnTo>
                <a:lnTo>
                  <a:pt x="2461" y="312"/>
                </a:lnTo>
                <a:lnTo>
                  <a:pt x="2460" y="314"/>
                </a:lnTo>
                <a:lnTo>
                  <a:pt x="2459" y="314"/>
                </a:lnTo>
                <a:lnTo>
                  <a:pt x="2457" y="313"/>
                </a:lnTo>
                <a:lnTo>
                  <a:pt x="2457" y="312"/>
                </a:lnTo>
                <a:lnTo>
                  <a:pt x="2457" y="313"/>
                </a:lnTo>
                <a:lnTo>
                  <a:pt x="2457" y="314"/>
                </a:lnTo>
                <a:lnTo>
                  <a:pt x="2456" y="316"/>
                </a:lnTo>
                <a:lnTo>
                  <a:pt x="2456" y="317"/>
                </a:lnTo>
                <a:lnTo>
                  <a:pt x="2456" y="318"/>
                </a:lnTo>
                <a:lnTo>
                  <a:pt x="2455" y="318"/>
                </a:lnTo>
                <a:lnTo>
                  <a:pt x="2456" y="318"/>
                </a:lnTo>
                <a:lnTo>
                  <a:pt x="2455" y="318"/>
                </a:lnTo>
                <a:lnTo>
                  <a:pt x="2455" y="319"/>
                </a:lnTo>
                <a:lnTo>
                  <a:pt x="2454" y="319"/>
                </a:lnTo>
                <a:lnTo>
                  <a:pt x="2452" y="321"/>
                </a:lnTo>
                <a:lnTo>
                  <a:pt x="2457" y="325"/>
                </a:lnTo>
                <a:lnTo>
                  <a:pt x="2452" y="325"/>
                </a:lnTo>
                <a:lnTo>
                  <a:pt x="2452" y="327"/>
                </a:lnTo>
                <a:lnTo>
                  <a:pt x="2452" y="328"/>
                </a:lnTo>
                <a:lnTo>
                  <a:pt x="2451" y="329"/>
                </a:lnTo>
                <a:lnTo>
                  <a:pt x="2451" y="330"/>
                </a:lnTo>
                <a:lnTo>
                  <a:pt x="2451" y="341"/>
                </a:lnTo>
                <a:lnTo>
                  <a:pt x="2449" y="351"/>
                </a:lnTo>
                <a:lnTo>
                  <a:pt x="2449" y="345"/>
                </a:lnTo>
                <a:lnTo>
                  <a:pt x="2445" y="350"/>
                </a:lnTo>
                <a:lnTo>
                  <a:pt x="2445" y="351"/>
                </a:lnTo>
                <a:lnTo>
                  <a:pt x="2445" y="352"/>
                </a:lnTo>
                <a:lnTo>
                  <a:pt x="2445" y="354"/>
                </a:lnTo>
                <a:lnTo>
                  <a:pt x="2446" y="355"/>
                </a:lnTo>
                <a:lnTo>
                  <a:pt x="2447" y="355"/>
                </a:lnTo>
                <a:lnTo>
                  <a:pt x="2449" y="356"/>
                </a:lnTo>
                <a:lnTo>
                  <a:pt x="2447" y="361"/>
                </a:lnTo>
                <a:lnTo>
                  <a:pt x="2446" y="361"/>
                </a:lnTo>
                <a:lnTo>
                  <a:pt x="2445" y="361"/>
                </a:lnTo>
                <a:lnTo>
                  <a:pt x="2443" y="364"/>
                </a:lnTo>
                <a:lnTo>
                  <a:pt x="2441" y="364"/>
                </a:lnTo>
                <a:lnTo>
                  <a:pt x="2443" y="380"/>
                </a:lnTo>
                <a:lnTo>
                  <a:pt x="2441" y="386"/>
                </a:lnTo>
                <a:lnTo>
                  <a:pt x="2439" y="399"/>
                </a:lnTo>
                <a:lnTo>
                  <a:pt x="2436" y="399"/>
                </a:lnTo>
                <a:lnTo>
                  <a:pt x="2436" y="400"/>
                </a:lnTo>
                <a:lnTo>
                  <a:pt x="2436" y="402"/>
                </a:lnTo>
                <a:lnTo>
                  <a:pt x="2436" y="403"/>
                </a:lnTo>
                <a:lnTo>
                  <a:pt x="2436" y="404"/>
                </a:lnTo>
                <a:lnTo>
                  <a:pt x="2435" y="405"/>
                </a:lnTo>
                <a:lnTo>
                  <a:pt x="2435" y="407"/>
                </a:lnTo>
                <a:lnTo>
                  <a:pt x="2435" y="409"/>
                </a:lnTo>
                <a:lnTo>
                  <a:pt x="2436" y="411"/>
                </a:lnTo>
                <a:lnTo>
                  <a:pt x="2433" y="415"/>
                </a:lnTo>
                <a:lnTo>
                  <a:pt x="2433" y="419"/>
                </a:lnTo>
                <a:lnTo>
                  <a:pt x="2424" y="426"/>
                </a:lnTo>
                <a:lnTo>
                  <a:pt x="2415" y="431"/>
                </a:lnTo>
                <a:lnTo>
                  <a:pt x="2414" y="432"/>
                </a:lnTo>
                <a:lnTo>
                  <a:pt x="2413" y="432"/>
                </a:lnTo>
                <a:lnTo>
                  <a:pt x="2413" y="434"/>
                </a:lnTo>
                <a:lnTo>
                  <a:pt x="2412" y="434"/>
                </a:lnTo>
                <a:lnTo>
                  <a:pt x="2411" y="434"/>
                </a:lnTo>
                <a:lnTo>
                  <a:pt x="2411" y="432"/>
                </a:lnTo>
                <a:lnTo>
                  <a:pt x="2409" y="435"/>
                </a:lnTo>
                <a:lnTo>
                  <a:pt x="2408" y="435"/>
                </a:lnTo>
                <a:lnTo>
                  <a:pt x="2408" y="436"/>
                </a:lnTo>
                <a:lnTo>
                  <a:pt x="2408" y="437"/>
                </a:lnTo>
                <a:lnTo>
                  <a:pt x="2407" y="437"/>
                </a:lnTo>
                <a:lnTo>
                  <a:pt x="2406" y="438"/>
                </a:lnTo>
                <a:lnTo>
                  <a:pt x="2404" y="438"/>
                </a:lnTo>
                <a:lnTo>
                  <a:pt x="2403" y="438"/>
                </a:lnTo>
                <a:lnTo>
                  <a:pt x="2402" y="440"/>
                </a:lnTo>
                <a:lnTo>
                  <a:pt x="2401" y="438"/>
                </a:lnTo>
                <a:lnTo>
                  <a:pt x="2399" y="438"/>
                </a:lnTo>
                <a:lnTo>
                  <a:pt x="2398" y="438"/>
                </a:lnTo>
                <a:lnTo>
                  <a:pt x="2397" y="440"/>
                </a:lnTo>
                <a:lnTo>
                  <a:pt x="2396" y="441"/>
                </a:lnTo>
                <a:lnTo>
                  <a:pt x="2395" y="441"/>
                </a:lnTo>
                <a:lnTo>
                  <a:pt x="2395" y="442"/>
                </a:lnTo>
                <a:lnTo>
                  <a:pt x="2392" y="442"/>
                </a:lnTo>
                <a:lnTo>
                  <a:pt x="2391" y="442"/>
                </a:lnTo>
                <a:lnTo>
                  <a:pt x="2390" y="442"/>
                </a:lnTo>
                <a:lnTo>
                  <a:pt x="2390" y="443"/>
                </a:lnTo>
                <a:lnTo>
                  <a:pt x="2388" y="443"/>
                </a:lnTo>
                <a:lnTo>
                  <a:pt x="2387" y="443"/>
                </a:lnTo>
                <a:lnTo>
                  <a:pt x="2385" y="445"/>
                </a:lnTo>
                <a:lnTo>
                  <a:pt x="2383" y="446"/>
                </a:lnTo>
                <a:lnTo>
                  <a:pt x="2382" y="446"/>
                </a:lnTo>
                <a:lnTo>
                  <a:pt x="2381" y="446"/>
                </a:lnTo>
                <a:lnTo>
                  <a:pt x="2380" y="446"/>
                </a:lnTo>
                <a:lnTo>
                  <a:pt x="2379" y="447"/>
                </a:lnTo>
                <a:lnTo>
                  <a:pt x="2377" y="447"/>
                </a:lnTo>
                <a:lnTo>
                  <a:pt x="2377" y="448"/>
                </a:lnTo>
                <a:lnTo>
                  <a:pt x="2377" y="451"/>
                </a:lnTo>
                <a:lnTo>
                  <a:pt x="2371" y="451"/>
                </a:lnTo>
                <a:lnTo>
                  <a:pt x="2369" y="454"/>
                </a:lnTo>
                <a:lnTo>
                  <a:pt x="2368" y="458"/>
                </a:lnTo>
                <a:lnTo>
                  <a:pt x="2368" y="461"/>
                </a:lnTo>
                <a:lnTo>
                  <a:pt x="2368" y="463"/>
                </a:lnTo>
                <a:lnTo>
                  <a:pt x="2369" y="467"/>
                </a:lnTo>
                <a:lnTo>
                  <a:pt x="2370" y="469"/>
                </a:lnTo>
                <a:lnTo>
                  <a:pt x="2371" y="472"/>
                </a:lnTo>
                <a:lnTo>
                  <a:pt x="2372" y="472"/>
                </a:lnTo>
                <a:lnTo>
                  <a:pt x="2374" y="473"/>
                </a:lnTo>
                <a:lnTo>
                  <a:pt x="2375" y="474"/>
                </a:lnTo>
                <a:lnTo>
                  <a:pt x="2377" y="477"/>
                </a:lnTo>
                <a:lnTo>
                  <a:pt x="2379" y="478"/>
                </a:lnTo>
                <a:lnTo>
                  <a:pt x="2379" y="480"/>
                </a:lnTo>
                <a:lnTo>
                  <a:pt x="2380" y="483"/>
                </a:lnTo>
                <a:lnTo>
                  <a:pt x="2381" y="483"/>
                </a:lnTo>
                <a:lnTo>
                  <a:pt x="2383" y="483"/>
                </a:lnTo>
                <a:lnTo>
                  <a:pt x="2386" y="484"/>
                </a:lnTo>
                <a:lnTo>
                  <a:pt x="2390" y="484"/>
                </a:lnTo>
                <a:lnTo>
                  <a:pt x="2393" y="486"/>
                </a:lnTo>
                <a:lnTo>
                  <a:pt x="2418" y="490"/>
                </a:lnTo>
                <a:lnTo>
                  <a:pt x="2418" y="494"/>
                </a:lnTo>
                <a:lnTo>
                  <a:pt x="2419" y="496"/>
                </a:lnTo>
                <a:lnTo>
                  <a:pt x="2419" y="499"/>
                </a:lnTo>
                <a:lnTo>
                  <a:pt x="2420" y="500"/>
                </a:lnTo>
                <a:lnTo>
                  <a:pt x="2420" y="502"/>
                </a:lnTo>
                <a:lnTo>
                  <a:pt x="2422" y="504"/>
                </a:lnTo>
                <a:lnTo>
                  <a:pt x="2423" y="504"/>
                </a:lnTo>
                <a:lnTo>
                  <a:pt x="2423" y="518"/>
                </a:lnTo>
                <a:lnTo>
                  <a:pt x="2424" y="520"/>
                </a:lnTo>
                <a:lnTo>
                  <a:pt x="2425" y="520"/>
                </a:lnTo>
                <a:lnTo>
                  <a:pt x="2427" y="520"/>
                </a:lnTo>
                <a:lnTo>
                  <a:pt x="2427" y="528"/>
                </a:lnTo>
                <a:lnTo>
                  <a:pt x="2427" y="529"/>
                </a:lnTo>
                <a:lnTo>
                  <a:pt x="2425" y="529"/>
                </a:lnTo>
                <a:lnTo>
                  <a:pt x="2425" y="531"/>
                </a:lnTo>
                <a:lnTo>
                  <a:pt x="2424" y="531"/>
                </a:lnTo>
                <a:lnTo>
                  <a:pt x="2423" y="531"/>
                </a:lnTo>
                <a:lnTo>
                  <a:pt x="2422" y="531"/>
                </a:lnTo>
                <a:lnTo>
                  <a:pt x="2420" y="531"/>
                </a:lnTo>
                <a:lnTo>
                  <a:pt x="2418" y="532"/>
                </a:lnTo>
                <a:lnTo>
                  <a:pt x="2415" y="542"/>
                </a:lnTo>
                <a:lnTo>
                  <a:pt x="2415" y="558"/>
                </a:lnTo>
                <a:lnTo>
                  <a:pt x="2414" y="555"/>
                </a:lnTo>
                <a:lnTo>
                  <a:pt x="2414" y="556"/>
                </a:lnTo>
                <a:lnTo>
                  <a:pt x="2414" y="558"/>
                </a:lnTo>
                <a:lnTo>
                  <a:pt x="2414" y="560"/>
                </a:lnTo>
                <a:lnTo>
                  <a:pt x="2414" y="561"/>
                </a:lnTo>
                <a:lnTo>
                  <a:pt x="2413" y="561"/>
                </a:lnTo>
                <a:lnTo>
                  <a:pt x="2413" y="563"/>
                </a:lnTo>
                <a:lnTo>
                  <a:pt x="2413" y="564"/>
                </a:lnTo>
                <a:lnTo>
                  <a:pt x="2413" y="565"/>
                </a:lnTo>
                <a:lnTo>
                  <a:pt x="2412" y="565"/>
                </a:lnTo>
                <a:lnTo>
                  <a:pt x="2412" y="566"/>
                </a:lnTo>
                <a:lnTo>
                  <a:pt x="2414" y="548"/>
                </a:lnTo>
                <a:lnTo>
                  <a:pt x="2412" y="548"/>
                </a:lnTo>
                <a:lnTo>
                  <a:pt x="2411" y="571"/>
                </a:lnTo>
                <a:lnTo>
                  <a:pt x="2412" y="570"/>
                </a:lnTo>
                <a:lnTo>
                  <a:pt x="2412" y="597"/>
                </a:lnTo>
                <a:lnTo>
                  <a:pt x="2408" y="593"/>
                </a:lnTo>
                <a:lnTo>
                  <a:pt x="2408" y="601"/>
                </a:lnTo>
                <a:lnTo>
                  <a:pt x="2412" y="603"/>
                </a:lnTo>
                <a:lnTo>
                  <a:pt x="2412" y="607"/>
                </a:lnTo>
                <a:lnTo>
                  <a:pt x="2411" y="608"/>
                </a:lnTo>
                <a:lnTo>
                  <a:pt x="2411" y="609"/>
                </a:lnTo>
                <a:lnTo>
                  <a:pt x="2411" y="610"/>
                </a:lnTo>
                <a:lnTo>
                  <a:pt x="2411" y="612"/>
                </a:lnTo>
                <a:lnTo>
                  <a:pt x="2414" y="619"/>
                </a:lnTo>
                <a:lnTo>
                  <a:pt x="2433" y="641"/>
                </a:lnTo>
                <a:lnTo>
                  <a:pt x="2436" y="647"/>
                </a:lnTo>
                <a:lnTo>
                  <a:pt x="2443" y="653"/>
                </a:lnTo>
                <a:lnTo>
                  <a:pt x="2466" y="655"/>
                </a:lnTo>
                <a:lnTo>
                  <a:pt x="2473" y="655"/>
                </a:lnTo>
                <a:lnTo>
                  <a:pt x="2476" y="655"/>
                </a:lnTo>
                <a:lnTo>
                  <a:pt x="2478" y="653"/>
                </a:lnTo>
                <a:lnTo>
                  <a:pt x="2479" y="652"/>
                </a:lnTo>
                <a:lnTo>
                  <a:pt x="2482" y="651"/>
                </a:lnTo>
                <a:lnTo>
                  <a:pt x="2483" y="649"/>
                </a:lnTo>
                <a:lnTo>
                  <a:pt x="2486" y="647"/>
                </a:lnTo>
                <a:lnTo>
                  <a:pt x="2488" y="645"/>
                </a:lnTo>
                <a:lnTo>
                  <a:pt x="2490" y="642"/>
                </a:lnTo>
                <a:lnTo>
                  <a:pt x="2489" y="642"/>
                </a:lnTo>
                <a:lnTo>
                  <a:pt x="2488" y="642"/>
                </a:lnTo>
                <a:lnTo>
                  <a:pt x="2488" y="641"/>
                </a:lnTo>
                <a:lnTo>
                  <a:pt x="2488" y="639"/>
                </a:lnTo>
                <a:lnTo>
                  <a:pt x="2490" y="639"/>
                </a:lnTo>
                <a:lnTo>
                  <a:pt x="2490" y="629"/>
                </a:lnTo>
                <a:lnTo>
                  <a:pt x="2492" y="620"/>
                </a:lnTo>
                <a:lnTo>
                  <a:pt x="2492" y="619"/>
                </a:lnTo>
                <a:lnTo>
                  <a:pt x="2494" y="617"/>
                </a:lnTo>
                <a:lnTo>
                  <a:pt x="2495" y="613"/>
                </a:lnTo>
                <a:lnTo>
                  <a:pt x="2498" y="610"/>
                </a:lnTo>
                <a:lnTo>
                  <a:pt x="2498" y="609"/>
                </a:lnTo>
                <a:lnTo>
                  <a:pt x="2499" y="608"/>
                </a:lnTo>
                <a:lnTo>
                  <a:pt x="2500" y="607"/>
                </a:lnTo>
                <a:lnTo>
                  <a:pt x="2502" y="604"/>
                </a:lnTo>
                <a:lnTo>
                  <a:pt x="2503" y="604"/>
                </a:lnTo>
                <a:lnTo>
                  <a:pt x="2504" y="603"/>
                </a:lnTo>
                <a:lnTo>
                  <a:pt x="2505" y="599"/>
                </a:lnTo>
                <a:lnTo>
                  <a:pt x="2505" y="597"/>
                </a:lnTo>
                <a:lnTo>
                  <a:pt x="2506" y="594"/>
                </a:lnTo>
                <a:lnTo>
                  <a:pt x="2509" y="593"/>
                </a:lnTo>
                <a:lnTo>
                  <a:pt x="2509" y="592"/>
                </a:lnTo>
                <a:lnTo>
                  <a:pt x="2510" y="591"/>
                </a:lnTo>
                <a:lnTo>
                  <a:pt x="2511" y="590"/>
                </a:lnTo>
                <a:lnTo>
                  <a:pt x="2511" y="588"/>
                </a:lnTo>
                <a:lnTo>
                  <a:pt x="2513" y="587"/>
                </a:lnTo>
                <a:lnTo>
                  <a:pt x="2514" y="585"/>
                </a:lnTo>
                <a:lnTo>
                  <a:pt x="2515" y="583"/>
                </a:lnTo>
                <a:lnTo>
                  <a:pt x="2529" y="564"/>
                </a:lnTo>
                <a:lnTo>
                  <a:pt x="2529" y="563"/>
                </a:lnTo>
                <a:lnTo>
                  <a:pt x="2530" y="563"/>
                </a:lnTo>
                <a:lnTo>
                  <a:pt x="2531" y="561"/>
                </a:lnTo>
                <a:lnTo>
                  <a:pt x="2534" y="561"/>
                </a:lnTo>
                <a:lnTo>
                  <a:pt x="2532" y="561"/>
                </a:lnTo>
                <a:lnTo>
                  <a:pt x="2531" y="563"/>
                </a:lnTo>
                <a:lnTo>
                  <a:pt x="2531" y="564"/>
                </a:lnTo>
                <a:lnTo>
                  <a:pt x="2531" y="566"/>
                </a:lnTo>
                <a:lnTo>
                  <a:pt x="2532" y="565"/>
                </a:lnTo>
                <a:lnTo>
                  <a:pt x="2535" y="564"/>
                </a:lnTo>
                <a:lnTo>
                  <a:pt x="2536" y="563"/>
                </a:lnTo>
                <a:lnTo>
                  <a:pt x="2537" y="561"/>
                </a:lnTo>
                <a:lnTo>
                  <a:pt x="2536" y="556"/>
                </a:lnTo>
                <a:lnTo>
                  <a:pt x="2536" y="555"/>
                </a:lnTo>
                <a:lnTo>
                  <a:pt x="2536" y="554"/>
                </a:lnTo>
                <a:lnTo>
                  <a:pt x="2537" y="554"/>
                </a:lnTo>
                <a:lnTo>
                  <a:pt x="2538" y="555"/>
                </a:lnTo>
                <a:lnTo>
                  <a:pt x="2538" y="556"/>
                </a:lnTo>
                <a:lnTo>
                  <a:pt x="2540" y="558"/>
                </a:lnTo>
                <a:lnTo>
                  <a:pt x="2540" y="556"/>
                </a:lnTo>
                <a:lnTo>
                  <a:pt x="2541" y="556"/>
                </a:lnTo>
                <a:lnTo>
                  <a:pt x="2542" y="555"/>
                </a:lnTo>
                <a:lnTo>
                  <a:pt x="2543" y="555"/>
                </a:lnTo>
                <a:lnTo>
                  <a:pt x="2545" y="559"/>
                </a:lnTo>
                <a:lnTo>
                  <a:pt x="2546" y="563"/>
                </a:lnTo>
                <a:lnTo>
                  <a:pt x="2547" y="566"/>
                </a:lnTo>
                <a:lnTo>
                  <a:pt x="2550" y="570"/>
                </a:lnTo>
                <a:lnTo>
                  <a:pt x="2564" y="594"/>
                </a:lnTo>
                <a:lnTo>
                  <a:pt x="2577" y="612"/>
                </a:lnTo>
                <a:lnTo>
                  <a:pt x="2578" y="613"/>
                </a:lnTo>
                <a:lnTo>
                  <a:pt x="2580" y="615"/>
                </a:lnTo>
                <a:lnTo>
                  <a:pt x="2582" y="615"/>
                </a:lnTo>
                <a:lnTo>
                  <a:pt x="2583" y="617"/>
                </a:lnTo>
                <a:lnTo>
                  <a:pt x="2585" y="619"/>
                </a:lnTo>
                <a:lnTo>
                  <a:pt x="2589" y="620"/>
                </a:lnTo>
                <a:lnTo>
                  <a:pt x="2593" y="621"/>
                </a:lnTo>
                <a:lnTo>
                  <a:pt x="2596" y="624"/>
                </a:lnTo>
                <a:lnTo>
                  <a:pt x="2601" y="625"/>
                </a:lnTo>
                <a:lnTo>
                  <a:pt x="2602" y="628"/>
                </a:lnTo>
                <a:lnTo>
                  <a:pt x="2605" y="630"/>
                </a:lnTo>
                <a:lnTo>
                  <a:pt x="2607" y="631"/>
                </a:lnTo>
                <a:lnTo>
                  <a:pt x="2609" y="633"/>
                </a:lnTo>
                <a:lnTo>
                  <a:pt x="2609" y="635"/>
                </a:lnTo>
                <a:lnTo>
                  <a:pt x="2611" y="635"/>
                </a:lnTo>
                <a:lnTo>
                  <a:pt x="2612" y="635"/>
                </a:lnTo>
                <a:lnTo>
                  <a:pt x="2613" y="636"/>
                </a:lnTo>
                <a:lnTo>
                  <a:pt x="2615" y="636"/>
                </a:lnTo>
                <a:lnTo>
                  <a:pt x="2616" y="636"/>
                </a:lnTo>
                <a:lnTo>
                  <a:pt x="2617" y="636"/>
                </a:lnTo>
                <a:lnTo>
                  <a:pt x="2638" y="641"/>
                </a:lnTo>
                <a:lnTo>
                  <a:pt x="2639" y="642"/>
                </a:lnTo>
                <a:lnTo>
                  <a:pt x="2641" y="642"/>
                </a:lnTo>
                <a:lnTo>
                  <a:pt x="2642" y="642"/>
                </a:lnTo>
                <a:lnTo>
                  <a:pt x="2644" y="642"/>
                </a:lnTo>
                <a:lnTo>
                  <a:pt x="2645" y="642"/>
                </a:lnTo>
                <a:lnTo>
                  <a:pt x="2676" y="653"/>
                </a:lnTo>
                <a:lnTo>
                  <a:pt x="2680" y="653"/>
                </a:lnTo>
                <a:lnTo>
                  <a:pt x="2681" y="653"/>
                </a:lnTo>
                <a:lnTo>
                  <a:pt x="2684" y="653"/>
                </a:lnTo>
                <a:lnTo>
                  <a:pt x="2689" y="653"/>
                </a:lnTo>
                <a:lnTo>
                  <a:pt x="2693" y="653"/>
                </a:lnTo>
                <a:lnTo>
                  <a:pt x="2693" y="656"/>
                </a:lnTo>
                <a:lnTo>
                  <a:pt x="2695" y="656"/>
                </a:lnTo>
                <a:lnTo>
                  <a:pt x="2695" y="655"/>
                </a:lnTo>
                <a:lnTo>
                  <a:pt x="2698" y="656"/>
                </a:lnTo>
                <a:lnTo>
                  <a:pt x="2701" y="656"/>
                </a:lnTo>
                <a:lnTo>
                  <a:pt x="2704" y="656"/>
                </a:lnTo>
                <a:lnTo>
                  <a:pt x="2708" y="656"/>
                </a:lnTo>
                <a:lnTo>
                  <a:pt x="2709" y="658"/>
                </a:lnTo>
                <a:lnTo>
                  <a:pt x="2711" y="660"/>
                </a:lnTo>
                <a:lnTo>
                  <a:pt x="2712" y="661"/>
                </a:lnTo>
                <a:lnTo>
                  <a:pt x="2713" y="661"/>
                </a:lnTo>
                <a:lnTo>
                  <a:pt x="2714" y="662"/>
                </a:lnTo>
                <a:lnTo>
                  <a:pt x="2716" y="662"/>
                </a:lnTo>
                <a:lnTo>
                  <a:pt x="2717" y="661"/>
                </a:lnTo>
                <a:lnTo>
                  <a:pt x="2718" y="661"/>
                </a:lnTo>
                <a:lnTo>
                  <a:pt x="2719" y="661"/>
                </a:lnTo>
                <a:lnTo>
                  <a:pt x="2720" y="661"/>
                </a:lnTo>
                <a:lnTo>
                  <a:pt x="2722" y="662"/>
                </a:lnTo>
                <a:lnTo>
                  <a:pt x="2724" y="662"/>
                </a:lnTo>
                <a:lnTo>
                  <a:pt x="2725" y="661"/>
                </a:lnTo>
                <a:lnTo>
                  <a:pt x="2736" y="656"/>
                </a:lnTo>
                <a:lnTo>
                  <a:pt x="2740" y="662"/>
                </a:lnTo>
                <a:lnTo>
                  <a:pt x="2743" y="658"/>
                </a:lnTo>
                <a:lnTo>
                  <a:pt x="2746" y="661"/>
                </a:lnTo>
                <a:lnTo>
                  <a:pt x="2749" y="660"/>
                </a:lnTo>
                <a:lnTo>
                  <a:pt x="2750" y="658"/>
                </a:lnTo>
                <a:lnTo>
                  <a:pt x="2752" y="658"/>
                </a:lnTo>
                <a:lnTo>
                  <a:pt x="2755" y="658"/>
                </a:lnTo>
                <a:lnTo>
                  <a:pt x="2770" y="656"/>
                </a:lnTo>
                <a:lnTo>
                  <a:pt x="2770" y="658"/>
                </a:lnTo>
                <a:lnTo>
                  <a:pt x="2796" y="653"/>
                </a:lnTo>
                <a:lnTo>
                  <a:pt x="2799" y="649"/>
                </a:lnTo>
                <a:lnTo>
                  <a:pt x="2802" y="649"/>
                </a:lnTo>
                <a:lnTo>
                  <a:pt x="2803" y="650"/>
                </a:lnTo>
                <a:lnTo>
                  <a:pt x="2804" y="651"/>
                </a:lnTo>
                <a:lnTo>
                  <a:pt x="2805" y="650"/>
                </a:lnTo>
                <a:lnTo>
                  <a:pt x="2807" y="649"/>
                </a:lnTo>
                <a:lnTo>
                  <a:pt x="2809" y="647"/>
                </a:lnTo>
                <a:lnTo>
                  <a:pt x="2810" y="647"/>
                </a:lnTo>
                <a:lnTo>
                  <a:pt x="2811" y="647"/>
                </a:lnTo>
                <a:lnTo>
                  <a:pt x="2814" y="647"/>
                </a:lnTo>
                <a:lnTo>
                  <a:pt x="2820" y="641"/>
                </a:lnTo>
                <a:lnTo>
                  <a:pt x="2820" y="635"/>
                </a:lnTo>
                <a:lnTo>
                  <a:pt x="2821" y="635"/>
                </a:lnTo>
                <a:lnTo>
                  <a:pt x="2823" y="634"/>
                </a:lnTo>
                <a:lnTo>
                  <a:pt x="2824" y="634"/>
                </a:lnTo>
                <a:lnTo>
                  <a:pt x="2824" y="633"/>
                </a:lnTo>
                <a:lnTo>
                  <a:pt x="2825" y="633"/>
                </a:lnTo>
                <a:lnTo>
                  <a:pt x="2826" y="633"/>
                </a:lnTo>
                <a:lnTo>
                  <a:pt x="2827" y="633"/>
                </a:lnTo>
                <a:lnTo>
                  <a:pt x="2827" y="631"/>
                </a:lnTo>
                <a:lnTo>
                  <a:pt x="2829" y="631"/>
                </a:lnTo>
                <a:lnTo>
                  <a:pt x="2829" y="630"/>
                </a:lnTo>
                <a:lnTo>
                  <a:pt x="2830" y="629"/>
                </a:lnTo>
                <a:lnTo>
                  <a:pt x="2830" y="628"/>
                </a:lnTo>
                <a:close/>
                <a:moveTo>
                  <a:pt x="2673" y="432"/>
                </a:moveTo>
                <a:lnTo>
                  <a:pt x="2670" y="432"/>
                </a:lnTo>
                <a:lnTo>
                  <a:pt x="2669" y="407"/>
                </a:lnTo>
                <a:lnTo>
                  <a:pt x="2669" y="408"/>
                </a:lnTo>
                <a:lnTo>
                  <a:pt x="2670" y="408"/>
                </a:lnTo>
                <a:lnTo>
                  <a:pt x="2670" y="409"/>
                </a:lnTo>
                <a:lnTo>
                  <a:pt x="2670" y="410"/>
                </a:lnTo>
                <a:lnTo>
                  <a:pt x="2670" y="413"/>
                </a:lnTo>
                <a:lnTo>
                  <a:pt x="2673" y="421"/>
                </a:lnTo>
                <a:lnTo>
                  <a:pt x="2673" y="432"/>
                </a:lnTo>
                <a:close/>
                <a:moveTo>
                  <a:pt x="2685" y="392"/>
                </a:moveTo>
                <a:lnTo>
                  <a:pt x="2685" y="389"/>
                </a:lnTo>
                <a:lnTo>
                  <a:pt x="2686" y="388"/>
                </a:lnTo>
                <a:lnTo>
                  <a:pt x="2687" y="387"/>
                </a:lnTo>
                <a:lnTo>
                  <a:pt x="2689" y="384"/>
                </a:lnTo>
                <a:lnTo>
                  <a:pt x="2691" y="383"/>
                </a:lnTo>
                <a:lnTo>
                  <a:pt x="2703" y="380"/>
                </a:lnTo>
                <a:lnTo>
                  <a:pt x="2706" y="380"/>
                </a:lnTo>
                <a:lnTo>
                  <a:pt x="2706" y="381"/>
                </a:lnTo>
                <a:lnTo>
                  <a:pt x="2703" y="386"/>
                </a:lnTo>
                <a:lnTo>
                  <a:pt x="2706" y="383"/>
                </a:lnTo>
                <a:lnTo>
                  <a:pt x="2708" y="383"/>
                </a:lnTo>
                <a:lnTo>
                  <a:pt x="2708" y="399"/>
                </a:lnTo>
                <a:lnTo>
                  <a:pt x="2707" y="400"/>
                </a:lnTo>
                <a:lnTo>
                  <a:pt x="2706" y="400"/>
                </a:lnTo>
                <a:lnTo>
                  <a:pt x="2707" y="402"/>
                </a:lnTo>
                <a:lnTo>
                  <a:pt x="2706" y="402"/>
                </a:lnTo>
                <a:lnTo>
                  <a:pt x="2701" y="418"/>
                </a:lnTo>
                <a:lnTo>
                  <a:pt x="2701" y="419"/>
                </a:lnTo>
                <a:lnTo>
                  <a:pt x="2700" y="420"/>
                </a:lnTo>
                <a:lnTo>
                  <a:pt x="2698" y="421"/>
                </a:lnTo>
                <a:lnTo>
                  <a:pt x="2698" y="423"/>
                </a:lnTo>
                <a:lnTo>
                  <a:pt x="2697" y="423"/>
                </a:lnTo>
                <a:lnTo>
                  <a:pt x="2696" y="423"/>
                </a:lnTo>
                <a:lnTo>
                  <a:pt x="2695" y="424"/>
                </a:lnTo>
                <a:lnTo>
                  <a:pt x="2697" y="426"/>
                </a:lnTo>
                <a:lnTo>
                  <a:pt x="2691" y="432"/>
                </a:lnTo>
                <a:lnTo>
                  <a:pt x="2690" y="432"/>
                </a:lnTo>
                <a:lnTo>
                  <a:pt x="2690" y="431"/>
                </a:lnTo>
                <a:lnTo>
                  <a:pt x="2689" y="431"/>
                </a:lnTo>
                <a:lnTo>
                  <a:pt x="2689" y="430"/>
                </a:lnTo>
                <a:lnTo>
                  <a:pt x="2689" y="429"/>
                </a:lnTo>
                <a:lnTo>
                  <a:pt x="2689" y="427"/>
                </a:lnTo>
                <a:lnTo>
                  <a:pt x="2687" y="424"/>
                </a:lnTo>
                <a:lnTo>
                  <a:pt x="2687" y="423"/>
                </a:lnTo>
                <a:lnTo>
                  <a:pt x="2686" y="420"/>
                </a:lnTo>
                <a:lnTo>
                  <a:pt x="2686" y="419"/>
                </a:lnTo>
                <a:lnTo>
                  <a:pt x="2686" y="416"/>
                </a:lnTo>
                <a:lnTo>
                  <a:pt x="2685" y="411"/>
                </a:lnTo>
                <a:lnTo>
                  <a:pt x="2685" y="397"/>
                </a:lnTo>
                <a:lnTo>
                  <a:pt x="2685" y="395"/>
                </a:lnTo>
                <a:lnTo>
                  <a:pt x="2685" y="393"/>
                </a:lnTo>
                <a:lnTo>
                  <a:pt x="2685" y="392"/>
                </a:lnTo>
                <a:close/>
                <a:moveTo>
                  <a:pt x="2682" y="413"/>
                </a:moveTo>
                <a:lnTo>
                  <a:pt x="2681" y="431"/>
                </a:lnTo>
                <a:lnTo>
                  <a:pt x="2680" y="431"/>
                </a:lnTo>
                <a:lnTo>
                  <a:pt x="2679" y="431"/>
                </a:lnTo>
                <a:lnTo>
                  <a:pt x="2679" y="430"/>
                </a:lnTo>
                <a:lnTo>
                  <a:pt x="2679" y="429"/>
                </a:lnTo>
                <a:lnTo>
                  <a:pt x="2679" y="427"/>
                </a:lnTo>
                <a:lnTo>
                  <a:pt x="2679" y="426"/>
                </a:lnTo>
                <a:lnTo>
                  <a:pt x="2673" y="403"/>
                </a:lnTo>
                <a:lnTo>
                  <a:pt x="2674" y="404"/>
                </a:lnTo>
                <a:lnTo>
                  <a:pt x="2675" y="404"/>
                </a:lnTo>
                <a:lnTo>
                  <a:pt x="2675" y="405"/>
                </a:lnTo>
                <a:lnTo>
                  <a:pt x="2676" y="405"/>
                </a:lnTo>
                <a:lnTo>
                  <a:pt x="2679" y="413"/>
                </a:lnTo>
                <a:lnTo>
                  <a:pt x="2682" y="413"/>
                </a:lnTo>
                <a:close/>
                <a:moveTo>
                  <a:pt x="2675" y="403"/>
                </a:moveTo>
                <a:lnTo>
                  <a:pt x="2675" y="402"/>
                </a:lnTo>
                <a:lnTo>
                  <a:pt x="2676" y="399"/>
                </a:lnTo>
                <a:lnTo>
                  <a:pt x="2676" y="403"/>
                </a:lnTo>
                <a:lnTo>
                  <a:pt x="2676" y="404"/>
                </a:lnTo>
                <a:lnTo>
                  <a:pt x="2675" y="404"/>
                </a:lnTo>
                <a:lnTo>
                  <a:pt x="2675" y="403"/>
                </a:lnTo>
                <a:close/>
                <a:moveTo>
                  <a:pt x="2663" y="346"/>
                </a:moveTo>
                <a:lnTo>
                  <a:pt x="2664" y="345"/>
                </a:lnTo>
                <a:lnTo>
                  <a:pt x="2664" y="344"/>
                </a:lnTo>
                <a:lnTo>
                  <a:pt x="2664" y="343"/>
                </a:lnTo>
                <a:lnTo>
                  <a:pt x="2664" y="341"/>
                </a:lnTo>
                <a:lnTo>
                  <a:pt x="2665" y="339"/>
                </a:lnTo>
                <a:lnTo>
                  <a:pt x="2665" y="338"/>
                </a:lnTo>
                <a:lnTo>
                  <a:pt x="2665" y="337"/>
                </a:lnTo>
                <a:lnTo>
                  <a:pt x="2666" y="337"/>
                </a:lnTo>
                <a:lnTo>
                  <a:pt x="2669" y="321"/>
                </a:lnTo>
                <a:lnTo>
                  <a:pt x="2670" y="318"/>
                </a:lnTo>
                <a:lnTo>
                  <a:pt x="2670" y="316"/>
                </a:lnTo>
                <a:lnTo>
                  <a:pt x="2671" y="313"/>
                </a:lnTo>
                <a:lnTo>
                  <a:pt x="2671" y="311"/>
                </a:lnTo>
                <a:lnTo>
                  <a:pt x="2673" y="309"/>
                </a:lnTo>
                <a:lnTo>
                  <a:pt x="2673" y="307"/>
                </a:lnTo>
                <a:lnTo>
                  <a:pt x="2673" y="306"/>
                </a:lnTo>
                <a:lnTo>
                  <a:pt x="2673" y="303"/>
                </a:lnTo>
                <a:lnTo>
                  <a:pt x="2673" y="302"/>
                </a:lnTo>
                <a:lnTo>
                  <a:pt x="2676" y="298"/>
                </a:lnTo>
                <a:lnTo>
                  <a:pt x="2677" y="300"/>
                </a:lnTo>
                <a:lnTo>
                  <a:pt x="2677" y="301"/>
                </a:lnTo>
                <a:lnTo>
                  <a:pt x="2679" y="302"/>
                </a:lnTo>
                <a:lnTo>
                  <a:pt x="2679" y="303"/>
                </a:lnTo>
                <a:lnTo>
                  <a:pt x="2679" y="305"/>
                </a:lnTo>
                <a:lnTo>
                  <a:pt x="2677" y="305"/>
                </a:lnTo>
                <a:lnTo>
                  <a:pt x="2676" y="303"/>
                </a:lnTo>
                <a:lnTo>
                  <a:pt x="2676" y="312"/>
                </a:lnTo>
                <a:lnTo>
                  <a:pt x="2675" y="312"/>
                </a:lnTo>
                <a:lnTo>
                  <a:pt x="2670" y="340"/>
                </a:lnTo>
                <a:lnTo>
                  <a:pt x="2669" y="344"/>
                </a:lnTo>
                <a:lnTo>
                  <a:pt x="2666" y="345"/>
                </a:lnTo>
                <a:lnTo>
                  <a:pt x="2665" y="346"/>
                </a:lnTo>
                <a:lnTo>
                  <a:pt x="2664" y="348"/>
                </a:lnTo>
                <a:lnTo>
                  <a:pt x="2663" y="348"/>
                </a:lnTo>
                <a:lnTo>
                  <a:pt x="2663" y="346"/>
                </a:lnTo>
                <a:close/>
                <a:moveTo>
                  <a:pt x="2478" y="289"/>
                </a:moveTo>
                <a:lnTo>
                  <a:pt x="2478" y="287"/>
                </a:lnTo>
                <a:lnTo>
                  <a:pt x="2479" y="287"/>
                </a:lnTo>
                <a:lnTo>
                  <a:pt x="2479" y="286"/>
                </a:lnTo>
                <a:lnTo>
                  <a:pt x="2479" y="292"/>
                </a:lnTo>
                <a:lnTo>
                  <a:pt x="2478" y="291"/>
                </a:lnTo>
                <a:lnTo>
                  <a:pt x="2478" y="290"/>
                </a:lnTo>
                <a:lnTo>
                  <a:pt x="2478" y="289"/>
                </a:lnTo>
                <a:close/>
                <a:moveTo>
                  <a:pt x="2466" y="322"/>
                </a:moveTo>
                <a:lnTo>
                  <a:pt x="2467" y="318"/>
                </a:lnTo>
                <a:lnTo>
                  <a:pt x="2467" y="316"/>
                </a:lnTo>
                <a:lnTo>
                  <a:pt x="2468" y="314"/>
                </a:lnTo>
                <a:lnTo>
                  <a:pt x="2470" y="312"/>
                </a:lnTo>
                <a:lnTo>
                  <a:pt x="2470" y="309"/>
                </a:lnTo>
                <a:lnTo>
                  <a:pt x="2470" y="308"/>
                </a:lnTo>
                <a:lnTo>
                  <a:pt x="2471" y="306"/>
                </a:lnTo>
                <a:lnTo>
                  <a:pt x="2471" y="305"/>
                </a:lnTo>
                <a:lnTo>
                  <a:pt x="2472" y="303"/>
                </a:lnTo>
                <a:lnTo>
                  <a:pt x="2472" y="302"/>
                </a:lnTo>
                <a:lnTo>
                  <a:pt x="2473" y="298"/>
                </a:lnTo>
                <a:lnTo>
                  <a:pt x="2476" y="298"/>
                </a:lnTo>
                <a:lnTo>
                  <a:pt x="2476" y="296"/>
                </a:lnTo>
                <a:lnTo>
                  <a:pt x="2478" y="292"/>
                </a:lnTo>
                <a:lnTo>
                  <a:pt x="2478" y="295"/>
                </a:lnTo>
                <a:lnTo>
                  <a:pt x="2476" y="302"/>
                </a:lnTo>
                <a:lnTo>
                  <a:pt x="2475" y="303"/>
                </a:lnTo>
                <a:lnTo>
                  <a:pt x="2473" y="303"/>
                </a:lnTo>
                <a:lnTo>
                  <a:pt x="2473" y="306"/>
                </a:lnTo>
                <a:lnTo>
                  <a:pt x="2470" y="314"/>
                </a:lnTo>
                <a:lnTo>
                  <a:pt x="2470" y="316"/>
                </a:lnTo>
                <a:lnTo>
                  <a:pt x="2467" y="316"/>
                </a:lnTo>
                <a:lnTo>
                  <a:pt x="2468" y="317"/>
                </a:lnTo>
                <a:lnTo>
                  <a:pt x="2468" y="318"/>
                </a:lnTo>
                <a:lnTo>
                  <a:pt x="2468" y="319"/>
                </a:lnTo>
                <a:lnTo>
                  <a:pt x="2467" y="321"/>
                </a:lnTo>
                <a:lnTo>
                  <a:pt x="2466" y="322"/>
                </a:lnTo>
                <a:close/>
                <a:moveTo>
                  <a:pt x="2484" y="328"/>
                </a:moveTo>
                <a:lnTo>
                  <a:pt x="2484" y="329"/>
                </a:lnTo>
                <a:lnTo>
                  <a:pt x="2484" y="330"/>
                </a:lnTo>
                <a:lnTo>
                  <a:pt x="2483" y="330"/>
                </a:lnTo>
                <a:lnTo>
                  <a:pt x="2482" y="332"/>
                </a:lnTo>
                <a:lnTo>
                  <a:pt x="2482" y="333"/>
                </a:lnTo>
                <a:lnTo>
                  <a:pt x="2482" y="334"/>
                </a:lnTo>
                <a:lnTo>
                  <a:pt x="2478" y="334"/>
                </a:lnTo>
                <a:lnTo>
                  <a:pt x="2478" y="335"/>
                </a:lnTo>
                <a:lnTo>
                  <a:pt x="2478" y="338"/>
                </a:lnTo>
                <a:lnTo>
                  <a:pt x="2478" y="340"/>
                </a:lnTo>
                <a:lnTo>
                  <a:pt x="2479" y="341"/>
                </a:lnTo>
                <a:lnTo>
                  <a:pt x="2478" y="345"/>
                </a:lnTo>
                <a:lnTo>
                  <a:pt x="2477" y="346"/>
                </a:lnTo>
                <a:lnTo>
                  <a:pt x="2477" y="348"/>
                </a:lnTo>
                <a:lnTo>
                  <a:pt x="2476" y="348"/>
                </a:lnTo>
                <a:lnTo>
                  <a:pt x="2473" y="348"/>
                </a:lnTo>
                <a:lnTo>
                  <a:pt x="2473" y="350"/>
                </a:lnTo>
                <a:lnTo>
                  <a:pt x="2475" y="350"/>
                </a:lnTo>
                <a:lnTo>
                  <a:pt x="2475" y="351"/>
                </a:lnTo>
                <a:lnTo>
                  <a:pt x="2476" y="352"/>
                </a:lnTo>
                <a:lnTo>
                  <a:pt x="2476" y="354"/>
                </a:lnTo>
                <a:lnTo>
                  <a:pt x="2476" y="356"/>
                </a:lnTo>
                <a:lnTo>
                  <a:pt x="2472" y="356"/>
                </a:lnTo>
                <a:lnTo>
                  <a:pt x="2473" y="360"/>
                </a:lnTo>
                <a:lnTo>
                  <a:pt x="2473" y="361"/>
                </a:lnTo>
                <a:lnTo>
                  <a:pt x="2472" y="362"/>
                </a:lnTo>
                <a:lnTo>
                  <a:pt x="2471" y="362"/>
                </a:lnTo>
                <a:lnTo>
                  <a:pt x="2471" y="364"/>
                </a:lnTo>
                <a:lnTo>
                  <a:pt x="2470" y="364"/>
                </a:lnTo>
                <a:lnTo>
                  <a:pt x="2471" y="364"/>
                </a:lnTo>
                <a:lnTo>
                  <a:pt x="2471" y="365"/>
                </a:lnTo>
                <a:lnTo>
                  <a:pt x="2472" y="366"/>
                </a:lnTo>
                <a:lnTo>
                  <a:pt x="2471" y="367"/>
                </a:lnTo>
                <a:lnTo>
                  <a:pt x="2471" y="368"/>
                </a:lnTo>
                <a:lnTo>
                  <a:pt x="2471" y="370"/>
                </a:lnTo>
                <a:lnTo>
                  <a:pt x="2470" y="371"/>
                </a:lnTo>
                <a:lnTo>
                  <a:pt x="2470" y="372"/>
                </a:lnTo>
                <a:lnTo>
                  <a:pt x="2471" y="372"/>
                </a:lnTo>
                <a:lnTo>
                  <a:pt x="2471" y="373"/>
                </a:lnTo>
                <a:lnTo>
                  <a:pt x="2470" y="373"/>
                </a:lnTo>
                <a:lnTo>
                  <a:pt x="2468" y="375"/>
                </a:lnTo>
                <a:lnTo>
                  <a:pt x="2467" y="375"/>
                </a:lnTo>
                <a:lnTo>
                  <a:pt x="2466" y="376"/>
                </a:lnTo>
                <a:lnTo>
                  <a:pt x="2467" y="367"/>
                </a:lnTo>
                <a:lnTo>
                  <a:pt x="2468" y="364"/>
                </a:lnTo>
                <a:lnTo>
                  <a:pt x="2468" y="361"/>
                </a:lnTo>
                <a:lnTo>
                  <a:pt x="2468" y="360"/>
                </a:lnTo>
                <a:lnTo>
                  <a:pt x="2468" y="359"/>
                </a:lnTo>
                <a:lnTo>
                  <a:pt x="2470" y="359"/>
                </a:lnTo>
                <a:lnTo>
                  <a:pt x="2470" y="357"/>
                </a:lnTo>
                <a:lnTo>
                  <a:pt x="2470" y="359"/>
                </a:lnTo>
                <a:lnTo>
                  <a:pt x="2470" y="360"/>
                </a:lnTo>
                <a:lnTo>
                  <a:pt x="2472" y="348"/>
                </a:lnTo>
                <a:lnTo>
                  <a:pt x="2472" y="344"/>
                </a:lnTo>
                <a:lnTo>
                  <a:pt x="2473" y="341"/>
                </a:lnTo>
                <a:lnTo>
                  <a:pt x="2472" y="340"/>
                </a:lnTo>
                <a:lnTo>
                  <a:pt x="2473" y="340"/>
                </a:lnTo>
                <a:lnTo>
                  <a:pt x="2476" y="338"/>
                </a:lnTo>
                <a:lnTo>
                  <a:pt x="2473" y="334"/>
                </a:lnTo>
                <a:lnTo>
                  <a:pt x="2473" y="332"/>
                </a:lnTo>
                <a:lnTo>
                  <a:pt x="2473" y="330"/>
                </a:lnTo>
                <a:lnTo>
                  <a:pt x="2475" y="330"/>
                </a:lnTo>
                <a:lnTo>
                  <a:pt x="2476" y="330"/>
                </a:lnTo>
                <a:lnTo>
                  <a:pt x="2476" y="327"/>
                </a:lnTo>
                <a:lnTo>
                  <a:pt x="2476" y="323"/>
                </a:lnTo>
                <a:lnTo>
                  <a:pt x="2477" y="322"/>
                </a:lnTo>
                <a:lnTo>
                  <a:pt x="2478" y="321"/>
                </a:lnTo>
                <a:lnTo>
                  <a:pt x="2479" y="309"/>
                </a:lnTo>
                <a:lnTo>
                  <a:pt x="2481" y="311"/>
                </a:lnTo>
                <a:lnTo>
                  <a:pt x="2482" y="312"/>
                </a:lnTo>
                <a:lnTo>
                  <a:pt x="2482" y="311"/>
                </a:lnTo>
                <a:lnTo>
                  <a:pt x="2482" y="309"/>
                </a:lnTo>
                <a:lnTo>
                  <a:pt x="2481" y="309"/>
                </a:lnTo>
                <a:lnTo>
                  <a:pt x="2481" y="308"/>
                </a:lnTo>
                <a:lnTo>
                  <a:pt x="2482" y="308"/>
                </a:lnTo>
                <a:lnTo>
                  <a:pt x="2486" y="289"/>
                </a:lnTo>
                <a:lnTo>
                  <a:pt x="2492" y="282"/>
                </a:lnTo>
                <a:lnTo>
                  <a:pt x="2495" y="286"/>
                </a:lnTo>
                <a:lnTo>
                  <a:pt x="2495" y="287"/>
                </a:lnTo>
                <a:lnTo>
                  <a:pt x="2495" y="290"/>
                </a:lnTo>
                <a:lnTo>
                  <a:pt x="2495" y="291"/>
                </a:lnTo>
                <a:lnTo>
                  <a:pt x="2495" y="292"/>
                </a:lnTo>
                <a:lnTo>
                  <a:pt x="2494" y="292"/>
                </a:lnTo>
                <a:lnTo>
                  <a:pt x="2495" y="295"/>
                </a:lnTo>
                <a:lnTo>
                  <a:pt x="2495" y="296"/>
                </a:lnTo>
                <a:lnTo>
                  <a:pt x="2495" y="297"/>
                </a:lnTo>
                <a:lnTo>
                  <a:pt x="2495" y="298"/>
                </a:lnTo>
                <a:lnTo>
                  <a:pt x="2494" y="300"/>
                </a:lnTo>
                <a:lnTo>
                  <a:pt x="2494" y="301"/>
                </a:lnTo>
                <a:lnTo>
                  <a:pt x="2494" y="302"/>
                </a:lnTo>
                <a:lnTo>
                  <a:pt x="2494" y="308"/>
                </a:lnTo>
                <a:lnTo>
                  <a:pt x="2494" y="309"/>
                </a:lnTo>
                <a:lnTo>
                  <a:pt x="2495" y="311"/>
                </a:lnTo>
                <a:lnTo>
                  <a:pt x="2495" y="312"/>
                </a:lnTo>
                <a:lnTo>
                  <a:pt x="2495" y="313"/>
                </a:lnTo>
                <a:lnTo>
                  <a:pt x="2495" y="314"/>
                </a:lnTo>
                <a:lnTo>
                  <a:pt x="2495" y="316"/>
                </a:lnTo>
                <a:lnTo>
                  <a:pt x="2494" y="318"/>
                </a:lnTo>
                <a:lnTo>
                  <a:pt x="2494" y="321"/>
                </a:lnTo>
                <a:lnTo>
                  <a:pt x="2490" y="316"/>
                </a:lnTo>
                <a:lnTo>
                  <a:pt x="2486" y="324"/>
                </a:lnTo>
                <a:lnTo>
                  <a:pt x="2486" y="328"/>
                </a:lnTo>
                <a:lnTo>
                  <a:pt x="2484" y="328"/>
                </a:lnTo>
                <a:close/>
                <a:moveTo>
                  <a:pt x="2749" y="567"/>
                </a:moveTo>
                <a:lnTo>
                  <a:pt x="2749" y="570"/>
                </a:lnTo>
                <a:lnTo>
                  <a:pt x="2743" y="558"/>
                </a:lnTo>
                <a:lnTo>
                  <a:pt x="2745" y="560"/>
                </a:lnTo>
                <a:lnTo>
                  <a:pt x="2745" y="561"/>
                </a:lnTo>
                <a:lnTo>
                  <a:pt x="2745" y="563"/>
                </a:lnTo>
                <a:lnTo>
                  <a:pt x="2746" y="564"/>
                </a:lnTo>
                <a:lnTo>
                  <a:pt x="2748" y="565"/>
                </a:lnTo>
                <a:lnTo>
                  <a:pt x="2749" y="565"/>
                </a:lnTo>
                <a:lnTo>
                  <a:pt x="2751" y="566"/>
                </a:lnTo>
                <a:lnTo>
                  <a:pt x="2750" y="566"/>
                </a:lnTo>
                <a:lnTo>
                  <a:pt x="2749" y="566"/>
                </a:lnTo>
                <a:lnTo>
                  <a:pt x="2749" y="567"/>
                </a:lnTo>
                <a:close/>
                <a:moveTo>
                  <a:pt x="2740" y="554"/>
                </a:moveTo>
                <a:lnTo>
                  <a:pt x="2743" y="558"/>
                </a:lnTo>
                <a:lnTo>
                  <a:pt x="2740" y="558"/>
                </a:lnTo>
                <a:lnTo>
                  <a:pt x="2740" y="556"/>
                </a:lnTo>
                <a:lnTo>
                  <a:pt x="2739" y="555"/>
                </a:lnTo>
                <a:lnTo>
                  <a:pt x="2739" y="554"/>
                </a:lnTo>
                <a:lnTo>
                  <a:pt x="2739" y="553"/>
                </a:lnTo>
                <a:lnTo>
                  <a:pt x="2740" y="553"/>
                </a:lnTo>
                <a:lnTo>
                  <a:pt x="2740" y="554"/>
                </a:lnTo>
                <a:close/>
                <a:moveTo>
                  <a:pt x="2413" y="543"/>
                </a:moveTo>
                <a:lnTo>
                  <a:pt x="2413" y="544"/>
                </a:lnTo>
                <a:lnTo>
                  <a:pt x="2412" y="544"/>
                </a:lnTo>
                <a:lnTo>
                  <a:pt x="2412" y="542"/>
                </a:lnTo>
                <a:lnTo>
                  <a:pt x="2412" y="539"/>
                </a:lnTo>
                <a:lnTo>
                  <a:pt x="2413" y="538"/>
                </a:lnTo>
                <a:lnTo>
                  <a:pt x="2413" y="537"/>
                </a:lnTo>
                <a:lnTo>
                  <a:pt x="2413" y="535"/>
                </a:lnTo>
                <a:lnTo>
                  <a:pt x="2414" y="534"/>
                </a:lnTo>
                <a:lnTo>
                  <a:pt x="2415" y="534"/>
                </a:lnTo>
                <a:lnTo>
                  <a:pt x="2415" y="533"/>
                </a:lnTo>
                <a:lnTo>
                  <a:pt x="2415" y="534"/>
                </a:lnTo>
                <a:lnTo>
                  <a:pt x="2415" y="535"/>
                </a:lnTo>
                <a:lnTo>
                  <a:pt x="2415" y="537"/>
                </a:lnTo>
                <a:lnTo>
                  <a:pt x="2415" y="538"/>
                </a:lnTo>
                <a:lnTo>
                  <a:pt x="2415" y="539"/>
                </a:lnTo>
                <a:lnTo>
                  <a:pt x="2415" y="540"/>
                </a:lnTo>
                <a:lnTo>
                  <a:pt x="2414" y="542"/>
                </a:lnTo>
                <a:lnTo>
                  <a:pt x="2414" y="543"/>
                </a:lnTo>
                <a:lnTo>
                  <a:pt x="2413" y="543"/>
                </a:lnTo>
                <a:close/>
                <a:moveTo>
                  <a:pt x="2423" y="522"/>
                </a:moveTo>
                <a:lnTo>
                  <a:pt x="2423" y="522"/>
                </a:lnTo>
                <a:lnTo>
                  <a:pt x="2424" y="520"/>
                </a:lnTo>
                <a:lnTo>
                  <a:pt x="2424" y="523"/>
                </a:lnTo>
                <a:lnTo>
                  <a:pt x="2424" y="522"/>
                </a:lnTo>
                <a:lnTo>
                  <a:pt x="2423" y="522"/>
                </a:lnTo>
                <a:close/>
                <a:moveTo>
                  <a:pt x="2409" y="591"/>
                </a:moveTo>
                <a:lnTo>
                  <a:pt x="2409" y="591"/>
                </a:lnTo>
                <a:lnTo>
                  <a:pt x="2409" y="592"/>
                </a:lnTo>
                <a:lnTo>
                  <a:pt x="2411" y="593"/>
                </a:lnTo>
                <a:lnTo>
                  <a:pt x="2409" y="592"/>
                </a:lnTo>
                <a:lnTo>
                  <a:pt x="2408" y="591"/>
                </a:lnTo>
                <a:lnTo>
                  <a:pt x="2408" y="590"/>
                </a:lnTo>
                <a:lnTo>
                  <a:pt x="2411" y="590"/>
                </a:lnTo>
                <a:lnTo>
                  <a:pt x="2409" y="590"/>
                </a:lnTo>
                <a:lnTo>
                  <a:pt x="2409" y="591"/>
                </a:lnTo>
                <a:close/>
                <a:moveTo>
                  <a:pt x="3858" y="609"/>
                </a:moveTo>
                <a:lnTo>
                  <a:pt x="3861" y="625"/>
                </a:lnTo>
                <a:lnTo>
                  <a:pt x="3858" y="629"/>
                </a:lnTo>
                <a:lnTo>
                  <a:pt x="3858" y="635"/>
                </a:lnTo>
                <a:lnTo>
                  <a:pt x="3857" y="636"/>
                </a:lnTo>
                <a:lnTo>
                  <a:pt x="3857" y="637"/>
                </a:lnTo>
                <a:lnTo>
                  <a:pt x="3856" y="639"/>
                </a:lnTo>
                <a:lnTo>
                  <a:pt x="3853" y="641"/>
                </a:lnTo>
                <a:lnTo>
                  <a:pt x="3850" y="644"/>
                </a:lnTo>
                <a:lnTo>
                  <a:pt x="3847" y="646"/>
                </a:lnTo>
                <a:lnTo>
                  <a:pt x="3843" y="647"/>
                </a:lnTo>
                <a:lnTo>
                  <a:pt x="3841" y="649"/>
                </a:lnTo>
                <a:lnTo>
                  <a:pt x="3838" y="650"/>
                </a:lnTo>
                <a:lnTo>
                  <a:pt x="3836" y="651"/>
                </a:lnTo>
                <a:lnTo>
                  <a:pt x="3834" y="651"/>
                </a:lnTo>
                <a:lnTo>
                  <a:pt x="3834" y="653"/>
                </a:lnTo>
                <a:lnTo>
                  <a:pt x="3831" y="651"/>
                </a:lnTo>
                <a:lnTo>
                  <a:pt x="3829" y="651"/>
                </a:lnTo>
                <a:lnTo>
                  <a:pt x="3827" y="651"/>
                </a:lnTo>
                <a:lnTo>
                  <a:pt x="3826" y="651"/>
                </a:lnTo>
                <a:lnTo>
                  <a:pt x="3825" y="651"/>
                </a:lnTo>
                <a:lnTo>
                  <a:pt x="3824" y="651"/>
                </a:lnTo>
                <a:lnTo>
                  <a:pt x="3822" y="651"/>
                </a:lnTo>
                <a:lnTo>
                  <a:pt x="3821" y="650"/>
                </a:lnTo>
                <a:lnTo>
                  <a:pt x="3820" y="650"/>
                </a:lnTo>
                <a:lnTo>
                  <a:pt x="3819" y="650"/>
                </a:lnTo>
                <a:lnTo>
                  <a:pt x="3818" y="649"/>
                </a:lnTo>
                <a:lnTo>
                  <a:pt x="3800" y="642"/>
                </a:lnTo>
                <a:lnTo>
                  <a:pt x="3799" y="642"/>
                </a:lnTo>
                <a:lnTo>
                  <a:pt x="3794" y="639"/>
                </a:lnTo>
                <a:lnTo>
                  <a:pt x="3793" y="639"/>
                </a:lnTo>
                <a:lnTo>
                  <a:pt x="3766" y="617"/>
                </a:lnTo>
                <a:lnTo>
                  <a:pt x="3747" y="594"/>
                </a:lnTo>
                <a:lnTo>
                  <a:pt x="3746" y="594"/>
                </a:lnTo>
                <a:lnTo>
                  <a:pt x="3745" y="593"/>
                </a:lnTo>
                <a:lnTo>
                  <a:pt x="3745" y="591"/>
                </a:lnTo>
                <a:lnTo>
                  <a:pt x="3718" y="554"/>
                </a:lnTo>
                <a:lnTo>
                  <a:pt x="3698" y="531"/>
                </a:lnTo>
                <a:lnTo>
                  <a:pt x="3696" y="532"/>
                </a:lnTo>
                <a:lnTo>
                  <a:pt x="3670" y="580"/>
                </a:lnTo>
                <a:lnTo>
                  <a:pt x="3669" y="580"/>
                </a:lnTo>
                <a:lnTo>
                  <a:pt x="3669" y="581"/>
                </a:lnTo>
                <a:lnTo>
                  <a:pt x="3667" y="581"/>
                </a:lnTo>
                <a:lnTo>
                  <a:pt x="3666" y="582"/>
                </a:lnTo>
                <a:lnTo>
                  <a:pt x="3666" y="583"/>
                </a:lnTo>
                <a:lnTo>
                  <a:pt x="3664" y="586"/>
                </a:lnTo>
                <a:lnTo>
                  <a:pt x="3661" y="590"/>
                </a:lnTo>
                <a:lnTo>
                  <a:pt x="3660" y="591"/>
                </a:lnTo>
                <a:lnTo>
                  <a:pt x="3659" y="593"/>
                </a:lnTo>
                <a:lnTo>
                  <a:pt x="3659" y="594"/>
                </a:lnTo>
                <a:lnTo>
                  <a:pt x="3658" y="594"/>
                </a:lnTo>
                <a:lnTo>
                  <a:pt x="3658" y="596"/>
                </a:lnTo>
                <a:lnTo>
                  <a:pt x="3656" y="597"/>
                </a:lnTo>
                <a:lnTo>
                  <a:pt x="3649" y="607"/>
                </a:lnTo>
                <a:lnTo>
                  <a:pt x="3648" y="609"/>
                </a:lnTo>
                <a:lnTo>
                  <a:pt x="3647" y="610"/>
                </a:lnTo>
                <a:lnTo>
                  <a:pt x="3647" y="612"/>
                </a:lnTo>
                <a:lnTo>
                  <a:pt x="3647" y="613"/>
                </a:lnTo>
                <a:lnTo>
                  <a:pt x="3645" y="614"/>
                </a:lnTo>
                <a:lnTo>
                  <a:pt x="3645" y="615"/>
                </a:lnTo>
                <a:lnTo>
                  <a:pt x="3638" y="623"/>
                </a:lnTo>
                <a:lnTo>
                  <a:pt x="3620" y="641"/>
                </a:lnTo>
                <a:lnTo>
                  <a:pt x="3618" y="647"/>
                </a:lnTo>
                <a:lnTo>
                  <a:pt x="3617" y="646"/>
                </a:lnTo>
                <a:lnTo>
                  <a:pt x="3616" y="646"/>
                </a:lnTo>
                <a:lnTo>
                  <a:pt x="3615" y="646"/>
                </a:lnTo>
                <a:lnTo>
                  <a:pt x="3613" y="647"/>
                </a:lnTo>
                <a:lnTo>
                  <a:pt x="3612" y="647"/>
                </a:lnTo>
                <a:lnTo>
                  <a:pt x="3612" y="649"/>
                </a:lnTo>
                <a:lnTo>
                  <a:pt x="3588" y="661"/>
                </a:lnTo>
                <a:lnTo>
                  <a:pt x="3581" y="662"/>
                </a:lnTo>
                <a:lnTo>
                  <a:pt x="3580" y="663"/>
                </a:lnTo>
                <a:lnTo>
                  <a:pt x="3578" y="664"/>
                </a:lnTo>
                <a:lnTo>
                  <a:pt x="3575" y="666"/>
                </a:lnTo>
                <a:lnTo>
                  <a:pt x="3573" y="667"/>
                </a:lnTo>
                <a:lnTo>
                  <a:pt x="3572" y="667"/>
                </a:lnTo>
                <a:lnTo>
                  <a:pt x="3569" y="668"/>
                </a:lnTo>
                <a:lnTo>
                  <a:pt x="3568" y="668"/>
                </a:lnTo>
                <a:lnTo>
                  <a:pt x="3565" y="669"/>
                </a:lnTo>
                <a:lnTo>
                  <a:pt x="3564" y="669"/>
                </a:lnTo>
                <a:lnTo>
                  <a:pt x="3562" y="669"/>
                </a:lnTo>
                <a:lnTo>
                  <a:pt x="3558" y="671"/>
                </a:lnTo>
                <a:lnTo>
                  <a:pt x="3558" y="667"/>
                </a:lnTo>
                <a:lnTo>
                  <a:pt x="3538" y="668"/>
                </a:lnTo>
                <a:lnTo>
                  <a:pt x="3526" y="664"/>
                </a:lnTo>
                <a:lnTo>
                  <a:pt x="3511" y="664"/>
                </a:lnTo>
                <a:lnTo>
                  <a:pt x="3510" y="663"/>
                </a:lnTo>
                <a:lnTo>
                  <a:pt x="3510" y="662"/>
                </a:lnTo>
                <a:lnTo>
                  <a:pt x="3508" y="661"/>
                </a:lnTo>
                <a:lnTo>
                  <a:pt x="3506" y="661"/>
                </a:lnTo>
                <a:lnTo>
                  <a:pt x="3505" y="661"/>
                </a:lnTo>
                <a:lnTo>
                  <a:pt x="3501" y="661"/>
                </a:lnTo>
                <a:lnTo>
                  <a:pt x="3501" y="656"/>
                </a:lnTo>
                <a:lnTo>
                  <a:pt x="3516" y="649"/>
                </a:lnTo>
                <a:lnTo>
                  <a:pt x="3532" y="636"/>
                </a:lnTo>
                <a:lnTo>
                  <a:pt x="3533" y="636"/>
                </a:lnTo>
                <a:lnTo>
                  <a:pt x="3557" y="617"/>
                </a:lnTo>
                <a:lnTo>
                  <a:pt x="3557" y="618"/>
                </a:lnTo>
                <a:lnTo>
                  <a:pt x="3558" y="619"/>
                </a:lnTo>
                <a:lnTo>
                  <a:pt x="3579" y="597"/>
                </a:lnTo>
                <a:lnTo>
                  <a:pt x="3579" y="596"/>
                </a:lnTo>
                <a:lnTo>
                  <a:pt x="3580" y="596"/>
                </a:lnTo>
                <a:lnTo>
                  <a:pt x="3580" y="594"/>
                </a:lnTo>
                <a:lnTo>
                  <a:pt x="3580" y="593"/>
                </a:lnTo>
                <a:lnTo>
                  <a:pt x="3581" y="593"/>
                </a:lnTo>
                <a:lnTo>
                  <a:pt x="3581" y="592"/>
                </a:lnTo>
                <a:lnTo>
                  <a:pt x="3581" y="591"/>
                </a:lnTo>
                <a:lnTo>
                  <a:pt x="3583" y="593"/>
                </a:lnTo>
                <a:lnTo>
                  <a:pt x="3583" y="592"/>
                </a:lnTo>
                <a:lnTo>
                  <a:pt x="3584" y="591"/>
                </a:lnTo>
                <a:lnTo>
                  <a:pt x="3585" y="590"/>
                </a:lnTo>
                <a:lnTo>
                  <a:pt x="3589" y="586"/>
                </a:lnTo>
                <a:lnTo>
                  <a:pt x="3600" y="570"/>
                </a:lnTo>
                <a:lnTo>
                  <a:pt x="3602" y="570"/>
                </a:lnTo>
                <a:lnTo>
                  <a:pt x="3616" y="544"/>
                </a:lnTo>
                <a:lnTo>
                  <a:pt x="3618" y="542"/>
                </a:lnTo>
                <a:lnTo>
                  <a:pt x="3631" y="520"/>
                </a:lnTo>
                <a:lnTo>
                  <a:pt x="3631" y="518"/>
                </a:lnTo>
                <a:lnTo>
                  <a:pt x="3634" y="510"/>
                </a:lnTo>
                <a:lnTo>
                  <a:pt x="3640" y="492"/>
                </a:lnTo>
                <a:lnTo>
                  <a:pt x="3643" y="489"/>
                </a:lnTo>
                <a:lnTo>
                  <a:pt x="3628" y="494"/>
                </a:lnTo>
                <a:lnTo>
                  <a:pt x="3626" y="494"/>
                </a:lnTo>
                <a:lnTo>
                  <a:pt x="3623" y="495"/>
                </a:lnTo>
                <a:lnTo>
                  <a:pt x="3622" y="495"/>
                </a:lnTo>
                <a:lnTo>
                  <a:pt x="3622" y="496"/>
                </a:lnTo>
                <a:lnTo>
                  <a:pt x="3620" y="497"/>
                </a:lnTo>
                <a:lnTo>
                  <a:pt x="3618" y="497"/>
                </a:lnTo>
                <a:lnTo>
                  <a:pt x="3616" y="497"/>
                </a:lnTo>
                <a:lnTo>
                  <a:pt x="3613" y="499"/>
                </a:lnTo>
                <a:lnTo>
                  <a:pt x="3610" y="500"/>
                </a:lnTo>
                <a:lnTo>
                  <a:pt x="3591" y="506"/>
                </a:lnTo>
                <a:lnTo>
                  <a:pt x="3583" y="506"/>
                </a:lnTo>
                <a:lnTo>
                  <a:pt x="3575" y="504"/>
                </a:lnTo>
                <a:lnTo>
                  <a:pt x="3573" y="504"/>
                </a:lnTo>
                <a:lnTo>
                  <a:pt x="3558" y="502"/>
                </a:lnTo>
                <a:lnTo>
                  <a:pt x="3545" y="496"/>
                </a:lnTo>
                <a:lnTo>
                  <a:pt x="3542" y="495"/>
                </a:lnTo>
                <a:lnTo>
                  <a:pt x="3541" y="495"/>
                </a:lnTo>
                <a:lnTo>
                  <a:pt x="3540" y="494"/>
                </a:lnTo>
                <a:lnTo>
                  <a:pt x="3538" y="494"/>
                </a:lnTo>
                <a:lnTo>
                  <a:pt x="3532" y="490"/>
                </a:lnTo>
                <a:lnTo>
                  <a:pt x="3531" y="490"/>
                </a:lnTo>
                <a:lnTo>
                  <a:pt x="3530" y="490"/>
                </a:lnTo>
                <a:lnTo>
                  <a:pt x="3527" y="489"/>
                </a:lnTo>
                <a:lnTo>
                  <a:pt x="3526" y="486"/>
                </a:lnTo>
                <a:lnTo>
                  <a:pt x="3524" y="484"/>
                </a:lnTo>
                <a:lnTo>
                  <a:pt x="3522" y="481"/>
                </a:lnTo>
                <a:lnTo>
                  <a:pt x="3521" y="479"/>
                </a:lnTo>
                <a:lnTo>
                  <a:pt x="3520" y="477"/>
                </a:lnTo>
                <a:lnTo>
                  <a:pt x="3519" y="473"/>
                </a:lnTo>
                <a:lnTo>
                  <a:pt x="3520" y="470"/>
                </a:lnTo>
                <a:lnTo>
                  <a:pt x="3520" y="468"/>
                </a:lnTo>
                <a:lnTo>
                  <a:pt x="3520" y="467"/>
                </a:lnTo>
                <a:lnTo>
                  <a:pt x="3519" y="464"/>
                </a:lnTo>
                <a:lnTo>
                  <a:pt x="3520" y="462"/>
                </a:lnTo>
                <a:lnTo>
                  <a:pt x="3520" y="461"/>
                </a:lnTo>
                <a:lnTo>
                  <a:pt x="3521" y="458"/>
                </a:lnTo>
                <a:lnTo>
                  <a:pt x="3521" y="457"/>
                </a:lnTo>
                <a:lnTo>
                  <a:pt x="3522" y="456"/>
                </a:lnTo>
                <a:lnTo>
                  <a:pt x="3524" y="454"/>
                </a:lnTo>
                <a:lnTo>
                  <a:pt x="3526" y="452"/>
                </a:lnTo>
                <a:lnTo>
                  <a:pt x="3525" y="452"/>
                </a:lnTo>
                <a:lnTo>
                  <a:pt x="3525" y="451"/>
                </a:lnTo>
                <a:lnTo>
                  <a:pt x="3524" y="451"/>
                </a:lnTo>
                <a:lnTo>
                  <a:pt x="3538" y="446"/>
                </a:lnTo>
                <a:lnTo>
                  <a:pt x="3540" y="446"/>
                </a:lnTo>
                <a:lnTo>
                  <a:pt x="3540" y="445"/>
                </a:lnTo>
                <a:lnTo>
                  <a:pt x="3554" y="445"/>
                </a:lnTo>
                <a:lnTo>
                  <a:pt x="3585" y="437"/>
                </a:lnTo>
                <a:lnTo>
                  <a:pt x="3586" y="437"/>
                </a:lnTo>
                <a:lnTo>
                  <a:pt x="3586" y="436"/>
                </a:lnTo>
                <a:lnTo>
                  <a:pt x="3586" y="435"/>
                </a:lnTo>
                <a:lnTo>
                  <a:pt x="3588" y="435"/>
                </a:lnTo>
                <a:lnTo>
                  <a:pt x="3586" y="435"/>
                </a:lnTo>
                <a:lnTo>
                  <a:pt x="3588" y="435"/>
                </a:lnTo>
                <a:lnTo>
                  <a:pt x="3589" y="435"/>
                </a:lnTo>
                <a:lnTo>
                  <a:pt x="3590" y="435"/>
                </a:lnTo>
                <a:lnTo>
                  <a:pt x="3590" y="434"/>
                </a:lnTo>
                <a:lnTo>
                  <a:pt x="3591" y="434"/>
                </a:lnTo>
                <a:lnTo>
                  <a:pt x="3591" y="432"/>
                </a:lnTo>
                <a:lnTo>
                  <a:pt x="3597" y="429"/>
                </a:lnTo>
                <a:lnTo>
                  <a:pt x="3599" y="429"/>
                </a:lnTo>
                <a:lnTo>
                  <a:pt x="3600" y="429"/>
                </a:lnTo>
                <a:lnTo>
                  <a:pt x="3601" y="427"/>
                </a:lnTo>
                <a:lnTo>
                  <a:pt x="3602" y="426"/>
                </a:lnTo>
                <a:lnTo>
                  <a:pt x="3606" y="425"/>
                </a:lnTo>
                <a:lnTo>
                  <a:pt x="3620" y="418"/>
                </a:lnTo>
                <a:lnTo>
                  <a:pt x="3621" y="416"/>
                </a:lnTo>
                <a:lnTo>
                  <a:pt x="3622" y="416"/>
                </a:lnTo>
                <a:lnTo>
                  <a:pt x="3623" y="416"/>
                </a:lnTo>
                <a:lnTo>
                  <a:pt x="3624" y="415"/>
                </a:lnTo>
                <a:lnTo>
                  <a:pt x="3626" y="414"/>
                </a:lnTo>
                <a:lnTo>
                  <a:pt x="3626" y="413"/>
                </a:lnTo>
                <a:lnTo>
                  <a:pt x="3632" y="411"/>
                </a:lnTo>
                <a:lnTo>
                  <a:pt x="3633" y="410"/>
                </a:lnTo>
                <a:lnTo>
                  <a:pt x="3634" y="409"/>
                </a:lnTo>
                <a:lnTo>
                  <a:pt x="3636" y="409"/>
                </a:lnTo>
                <a:lnTo>
                  <a:pt x="3637" y="409"/>
                </a:lnTo>
                <a:lnTo>
                  <a:pt x="3655" y="402"/>
                </a:lnTo>
                <a:lnTo>
                  <a:pt x="3653" y="399"/>
                </a:lnTo>
                <a:lnTo>
                  <a:pt x="3654" y="399"/>
                </a:lnTo>
                <a:lnTo>
                  <a:pt x="3655" y="399"/>
                </a:lnTo>
                <a:lnTo>
                  <a:pt x="3656" y="398"/>
                </a:lnTo>
                <a:lnTo>
                  <a:pt x="3658" y="398"/>
                </a:lnTo>
                <a:lnTo>
                  <a:pt x="3660" y="395"/>
                </a:lnTo>
                <a:lnTo>
                  <a:pt x="3661" y="394"/>
                </a:lnTo>
                <a:lnTo>
                  <a:pt x="3663" y="393"/>
                </a:lnTo>
                <a:lnTo>
                  <a:pt x="3664" y="392"/>
                </a:lnTo>
                <a:lnTo>
                  <a:pt x="3664" y="391"/>
                </a:lnTo>
                <a:lnTo>
                  <a:pt x="3665" y="391"/>
                </a:lnTo>
                <a:lnTo>
                  <a:pt x="3665" y="389"/>
                </a:lnTo>
                <a:lnTo>
                  <a:pt x="3665" y="388"/>
                </a:lnTo>
                <a:lnTo>
                  <a:pt x="3665" y="386"/>
                </a:lnTo>
                <a:lnTo>
                  <a:pt x="3667" y="377"/>
                </a:lnTo>
                <a:lnTo>
                  <a:pt x="3670" y="373"/>
                </a:lnTo>
                <a:lnTo>
                  <a:pt x="3670" y="367"/>
                </a:lnTo>
                <a:lnTo>
                  <a:pt x="3675" y="356"/>
                </a:lnTo>
                <a:lnTo>
                  <a:pt x="3675" y="345"/>
                </a:lnTo>
                <a:lnTo>
                  <a:pt x="3680" y="324"/>
                </a:lnTo>
                <a:lnTo>
                  <a:pt x="3680" y="321"/>
                </a:lnTo>
                <a:lnTo>
                  <a:pt x="3680" y="318"/>
                </a:lnTo>
                <a:lnTo>
                  <a:pt x="3681" y="316"/>
                </a:lnTo>
                <a:lnTo>
                  <a:pt x="3681" y="314"/>
                </a:lnTo>
                <a:lnTo>
                  <a:pt x="3681" y="312"/>
                </a:lnTo>
                <a:lnTo>
                  <a:pt x="3686" y="285"/>
                </a:lnTo>
                <a:lnTo>
                  <a:pt x="3686" y="282"/>
                </a:lnTo>
                <a:lnTo>
                  <a:pt x="3685" y="281"/>
                </a:lnTo>
                <a:lnTo>
                  <a:pt x="3683" y="280"/>
                </a:lnTo>
                <a:lnTo>
                  <a:pt x="3683" y="279"/>
                </a:lnTo>
                <a:lnTo>
                  <a:pt x="3683" y="276"/>
                </a:lnTo>
                <a:lnTo>
                  <a:pt x="3683" y="274"/>
                </a:lnTo>
                <a:lnTo>
                  <a:pt x="3683" y="270"/>
                </a:lnTo>
                <a:lnTo>
                  <a:pt x="3685" y="266"/>
                </a:lnTo>
                <a:lnTo>
                  <a:pt x="3686" y="263"/>
                </a:lnTo>
                <a:lnTo>
                  <a:pt x="3690" y="254"/>
                </a:lnTo>
                <a:lnTo>
                  <a:pt x="3691" y="254"/>
                </a:lnTo>
                <a:lnTo>
                  <a:pt x="3692" y="254"/>
                </a:lnTo>
                <a:lnTo>
                  <a:pt x="3693" y="254"/>
                </a:lnTo>
                <a:lnTo>
                  <a:pt x="3695" y="253"/>
                </a:lnTo>
                <a:lnTo>
                  <a:pt x="3697" y="252"/>
                </a:lnTo>
                <a:lnTo>
                  <a:pt x="3698" y="250"/>
                </a:lnTo>
                <a:lnTo>
                  <a:pt x="3699" y="249"/>
                </a:lnTo>
                <a:lnTo>
                  <a:pt x="3701" y="247"/>
                </a:lnTo>
                <a:lnTo>
                  <a:pt x="3701" y="246"/>
                </a:lnTo>
                <a:lnTo>
                  <a:pt x="3702" y="244"/>
                </a:lnTo>
                <a:lnTo>
                  <a:pt x="3704" y="244"/>
                </a:lnTo>
                <a:lnTo>
                  <a:pt x="3711" y="243"/>
                </a:lnTo>
                <a:lnTo>
                  <a:pt x="3712" y="243"/>
                </a:lnTo>
                <a:lnTo>
                  <a:pt x="3714" y="243"/>
                </a:lnTo>
                <a:lnTo>
                  <a:pt x="3718" y="243"/>
                </a:lnTo>
                <a:lnTo>
                  <a:pt x="3720" y="244"/>
                </a:lnTo>
                <a:lnTo>
                  <a:pt x="3722" y="244"/>
                </a:lnTo>
                <a:lnTo>
                  <a:pt x="3723" y="244"/>
                </a:lnTo>
                <a:lnTo>
                  <a:pt x="3724" y="246"/>
                </a:lnTo>
                <a:lnTo>
                  <a:pt x="3725" y="246"/>
                </a:lnTo>
                <a:lnTo>
                  <a:pt x="3728" y="247"/>
                </a:lnTo>
                <a:lnTo>
                  <a:pt x="3730" y="248"/>
                </a:lnTo>
                <a:lnTo>
                  <a:pt x="3731" y="249"/>
                </a:lnTo>
                <a:lnTo>
                  <a:pt x="3735" y="250"/>
                </a:lnTo>
                <a:lnTo>
                  <a:pt x="3743" y="259"/>
                </a:lnTo>
                <a:lnTo>
                  <a:pt x="3743" y="263"/>
                </a:lnTo>
                <a:lnTo>
                  <a:pt x="3745" y="260"/>
                </a:lnTo>
                <a:lnTo>
                  <a:pt x="3745" y="262"/>
                </a:lnTo>
                <a:lnTo>
                  <a:pt x="3746" y="264"/>
                </a:lnTo>
                <a:lnTo>
                  <a:pt x="3747" y="266"/>
                </a:lnTo>
                <a:lnTo>
                  <a:pt x="3749" y="269"/>
                </a:lnTo>
                <a:lnTo>
                  <a:pt x="3750" y="271"/>
                </a:lnTo>
                <a:lnTo>
                  <a:pt x="3750" y="273"/>
                </a:lnTo>
                <a:lnTo>
                  <a:pt x="3751" y="274"/>
                </a:lnTo>
                <a:lnTo>
                  <a:pt x="3751" y="276"/>
                </a:lnTo>
                <a:lnTo>
                  <a:pt x="3751" y="279"/>
                </a:lnTo>
                <a:lnTo>
                  <a:pt x="3751" y="281"/>
                </a:lnTo>
                <a:lnTo>
                  <a:pt x="3751" y="285"/>
                </a:lnTo>
                <a:lnTo>
                  <a:pt x="3751" y="292"/>
                </a:lnTo>
                <a:lnTo>
                  <a:pt x="3750" y="292"/>
                </a:lnTo>
                <a:lnTo>
                  <a:pt x="3749" y="292"/>
                </a:lnTo>
                <a:lnTo>
                  <a:pt x="3749" y="293"/>
                </a:lnTo>
                <a:lnTo>
                  <a:pt x="3749" y="295"/>
                </a:lnTo>
                <a:lnTo>
                  <a:pt x="3749" y="312"/>
                </a:lnTo>
                <a:lnTo>
                  <a:pt x="3747" y="316"/>
                </a:lnTo>
                <a:lnTo>
                  <a:pt x="3747" y="325"/>
                </a:lnTo>
                <a:lnTo>
                  <a:pt x="3746" y="329"/>
                </a:lnTo>
                <a:lnTo>
                  <a:pt x="3745" y="333"/>
                </a:lnTo>
                <a:lnTo>
                  <a:pt x="3745" y="338"/>
                </a:lnTo>
                <a:lnTo>
                  <a:pt x="3745" y="344"/>
                </a:lnTo>
                <a:lnTo>
                  <a:pt x="3743" y="357"/>
                </a:lnTo>
                <a:lnTo>
                  <a:pt x="3745" y="357"/>
                </a:lnTo>
                <a:lnTo>
                  <a:pt x="3756" y="351"/>
                </a:lnTo>
                <a:lnTo>
                  <a:pt x="3763" y="350"/>
                </a:lnTo>
                <a:lnTo>
                  <a:pt x="3790" y="350"/>
                </a:lnTo>
                <a:lnTo>
                  <a:pt x="3806" y="356"/>
                </a:lnTo>
                <a:lnTo>
                  <a:pt x="3810" y="357"/>
                </a:lnTo>
                <a:lnTo>
                  <a:pt x="3813" y="360"/>
                </a:lnTo>
                <a:lnTo>
                  <a:pt x="3821" y="361"/>
                </a:lnTo>
                <a:lnTo>
                  <a:pt x="3847" y="371"/>
                </a:lnTo>
                <a:lnTo>
                  <a:pt x="3856" y="380"/>
                </a:lnTo>
                <a:lnTo>
                  <a:pt x="3856" y="389"/>
                </a:lnTo>
                <a:lnTo>
                  <a:pt x="3854" y="391"/>
                </a:lnTo>
                <a:lnTo>
                  <a:pt x="3853" y="391"/>
                </a:lnTo>
                <a:lnTo>
                  <a:pt x="3851" y="392"/>
                </a:lnTo>
                <a:lnTo>
                  <a:pt x="3850" y="393"/>
                </a:lnTo>
                <a:lnTo>
                  <a:pt x="3848" y="393"/>
                </a:lnTo>
                <a:lnTo>
                  <a:pt x="3847" y="394"/>
                </a:lnTo>
                <a:lnTo>
                  <a:pt x="3846" y="395"/>
                </a:lnTo>
                <a:lnTo>
                  <a:pt x="3843" y="397"/>
                </a:lnTo>
                <a:lnTo>
                  <a:pt x="3842" y="399"/>
                </a:lnTo>
                <a:lnTo>
                  <a:pt x="3840" y="400"/>
                </a:lnTo>
                <a:lnTo>
                  <a:pt x="3837" y="403"/>
                </a:lnTo>
                <a:lnTo>
                  <a:pt x="3836" y="405"/>
                </a:lnTo>
                <a:lnTo>
                  <a:pt x="3835" y="405"/>
                </a:lnTo>
                <a:lnTo>
                  <a:pt x="3834" y="407"/>
                </a:lnTo>
                <a:lnTo>
                  <a:pt x="3834" y="408"/>
                </a:lnTo>
                <a:lnTo>
                  <a:pt x="3834" y="409"/>
                </a:lnTo>
                <a:lnTo>
                  <a:pt x="3829" y="413"/>
                </a:lnTo>
                <a:lnTo>
                  <a:pt x="3827" y="418"/>
                </a:lnTo>
                <a:lnTo>
                  <a:pt x="3813" y="419"/>
                </a:lnTo>
                <a:lnTo>
                  <a:pt x="3810" y="419"/>
                </a:lnTo>
                <a:lnTo>
                  <a:pt x="3810" y="421"/>
                </a:lnTo>
                <a:lnTo>
                  <a:pt x="3797" y="424"/>
                </a:lnTo>
                <a:lnTo>
                  <a:pt x="3794" y="424"/>
                </a:lnTo>
                <a:lnTo>
                  <a:pt x="3793" y="424"/>
                </a:lnTo>
                <a:lnTo>
                  <a:pt x="3792" y="425"/>
                </a:lnTo>
                <a:lnTo>
                  <a:pt x="3790" y="425"/>
                </a:lnTo>
                <a:lnTo>
                  <a:pt x="3790" y="426"/>
                </a:lnTo>
                <a:lnTo>
                  <a:pt x="3788" y="426"/>
                </a:lnTo>
                <a:lnTo>
                  <a:pt x="3786" y="427"/>
                </a:lnTo>
                <a:lnTo>
                  <a:pt x="3783" y="429"/>
                </a:lnTo>
                <a:lnTo>
                  <a:pt x="3782" y="431"/>
                </a:lnTo>
                <a:lnTo>
                  <a:pt x="3781" y="431"/>
                </a:lnTo>
                <a:lnTo>
                  <a:pt x="3779" y="431"/>
                </a:lnTo>
                <a:lnTo>
                  <a:pt x="3779" y="432"/>
                </a:lnTo>
                <a:lnTo>
                  <a:pt x="3778" y="432"/>
                </a:lnTo>
                <a:lnTo>
                  <a:pt x="3754" y="443"/>
                </a:lnTo>
                <a:lnTo>
                  <a:pt x="3751" y="445"/>
                </a:lnTo>
                <a:lnTo>
                  <a:pt x="3747" y="445"/>
                </a:lnTo>
                <a:lnTo>
                  <a:pt x="3745" y="446"/>
                </a:lnTo>
                <a:lnTo>
                  <a:pt x="3741" y="446"/>
                </a:lnTo>
                <a:lnTo>
                  <a:pt x="3724" y="451"/>
                </a:lnTo>
                <a:lnTo>
                  <a:pt x="3724" y="457"/>
                </a:lnTo>
                <a:lnTo>
                  <a:pt x="3723" y="458"/>
                </a:lnTo>
                <a:lnTo>
                  <a:pt x="3720" y="468"/>
                </a:lnTo>
                <a:lnTo>
                  <a:pt x="3717" y="479"/>
                </a:lnTo>
                <a:lnTo>
                  <a:pt x="3717" y="483"/>
                </a:lnTo>
                <a:lnTo>
                  <a:pt x="3711" y="504"/>
                </a:lnTo>
                <a:lnTo>
                  <a:pt x="3711" y="505"/>
                </a:lnTo>
                <a:lnTo>
                  <a:pt x="3712" y="505"/>
                </a:lnTo>
                <a:lnTo>
                  <a:pt x="3713" y="506"/>
                </a:lnTo>
                <a:lnTo>
                  <a:pt x="3714" y="506"/>
                </a:lnTo>
                <a:lnTo>
                  <a:pt x="3715" y="506"/>
                </a:lnTo>
                <a:lnTo>
                  <a:pt x="3717" y="506"/>
                </a:lnTo>
                <a:lnTo>
                  <a:pt x="3718" y="506"/>
                </a:lnTo>
                <a:lnTo>
                  <a:pt x="3719" y="507"/>
                </a:lnTo>
                <a:lnTo>
                  <a:pt x="3720" y="507"/>
                </a:lnTo>
                <a:lnTo>
                  <a:pt x="3722" y="508"/>
                </a:lnTo>
                <a:lnTo>
                  <a:pt x="3723" y="508"/>
                </a:lnTo>
                <a:lnTo>
                  <a:pt x="3724" y="508"/>
                </a:lnTo>
                <a:lnTo>
                  <a:pt x="3727" y="508"/>
                </a:lnTo>
                <a:lnTo>
                  <a:pt x="3729" y="510"/>
                </a:lnTo>
                <a:lnTo>
                  <a:pt x="3729" y="508"/>
                </a:lnTo>
                <a:lnTo>
                  <a:pt x="3731" y="508"/>
                </a:lnTo>
                <a:lnTo>
                  <a:pt x="3733" y="508"/>
                </a:lnTo>
                <a:lnTo>
                  <a:pt x="3733" y="510"/>
                </a:lnTo>
                <a:lnTo>
                  <a:pt x="3739" y="510"/>
                </a:lnTo>
                <a:lnTo>
                  <a:pt x="3745" y="513"/>
                </a:lnTo>
                <a:lnTo>
                  <a:pt x="3760" y="518"/>
                </a:lnTo>
                <a:lnTo>
                  <a:pt x="3778" y="526"/>
                </a:lnTo>
                <a:lnTo>
                  <a:pt x="3779" y="527"/>
                </a:lnTo>
                <a:lnTo>
                  <a:pt x="3781" y="528"/>
                </a:lnTo>
                <a:lnTo>
                  <a:pt x="3783" y="529"/>
                </a:lnTo>
                <a:lnTo>
                  <a:pt x="3786" y="531"/>
                </a:lnTo>
                <a:lnTo>
                  <a:pt x="3784" y="531"/>
                </a:lnTo>
                <a:lnTo>
                  <a:pt x="3786" y="531"/>
                </a:lnTo>
                <a:lnTo>
                  <a:pt x="3788" y="532"/>
                </a:lnTo>
                <a:lnTo>
                  <a:pt x="3790" y="533"/>
                </a:lnTo>
                <a:lnTo>
                  <a:pt x="3793" y="534"/>
                </a:lnTo>
                <a:lnTo>
                  <a:pt x="3795" y="537"/>
                </a:lnTo>
                <a:lnTo>
                  <a:pt x="3798" y="539"/>
                </a:lnTo>
                <a:lnTo>
                  <a:pt x="3802" y="543"/>
                </a:lnTo>
                <a:lnTo>
                  <a:pt x="3804" y="545"/>
                </a:lnTo>
                <a:lnTo>
                  <a:pt x="3822" y="560"/>
                </a:lnTo>
                <a:lnTo>
                  <a:pt x="3825" y="560"/>
                </a:lnTo>
                <a:lnTo>
                  <a:pt x="3826" y="561"/>
                </a:lnTo>
                <a:lnTo>
                  <a:pt x="3827" y="563"/>
                </a:lnTo>
                <a:lnTo>
                  <a:pt x="3829" y="564"/>
                </a:lnTo>
                <a:lnTo>
                  <a:pt x="3827" y="566"/>
                </a:lnTo>
                <a:lnTo>
                  <a:pt x="3834" y="570"/>
                </a:lnTo>
                <a:lnTo>
                  <a:pt x="3846" y="581"/>
                </a:lnTo>
                <a:lnTo>
                  <a:pt x="3846" y="582"/>
                </a:lnTo>
                <a:lnTo>
                  <a:pt x="3847" y="583"/>
                </a:lnTo>
                <a:lnTo>
                  <a:pt x="3848" y="585"/>
                </a:lnTo>
                <a:lnTo>
                  <a:pt x="3848" y="586"/>
                </a:lnTo>
                <a:lnTo>
                  <a:pt x="3848" y="587"/>
                </a:lnTo>
                <a:lnTo>
                  <a:pt x="3850" y="587"/>
                </a:lnTo>
                <a:lnTo>
                  <a:pt x="3850" y="588"/>
                </a:lnTo>
                <a:lnTo>
                  <a:pt x="3850" y="590"/>
                </a:lnTo>
                <a:lnTo>
                  <a:pt x="3858" y="607"/>
                </a:lnTo>
                <a:lnTo>
                  <a:pt x="3858" y="609"/>
                </a:lnTo>
                <a:close/>
                <a:moveTo>
                  <a:pt x="3184" y="291"/>
                </a:moveTo>
                <a:lnTo>
                  <a:pt x="3183" y="291"/>
                </a:lnTo>
                <a:lnTo>
                  <a:pt x="3183" y="292"/>
                </a:lnTo>
                <a:lnTo>
                  <a:pt x="3183" y="293"/>
                </a:lnTo>
                <a:lnTo>
                  <a:pt x="3182" y="293"/>
                </a:lnTo>
                <a:lnTo>
                  <a:pt x="3182" y="292"/>
                </a:lnTo>
                <a:lnTo>
                  <a:pt x="3180" y="291"/>
                </a:lnTo>
                <a:lnTo>
                  <a:pt x="3182" y="291"/>
                </a:lnTo>
                <a:lnTo>
                  <a:pt x="3183" y="291"/>
                </a:lnTo>
                <a:lnTo>
                  <a:pt x="3184" y="290"/>
                </a:lnTo>
                <a:lnTo>
                  <a:pt x="3187" y="289"/>
                </a:lnTo>
                <a:lnTo>
                  <a:pt x="3188" y="287"/>
                </a:lnTo>
                <a:lnTo>
                  <a:pt x="3188" y="289"/>
                </a:lnTo>
                <a:lnTo>
                  <a:pt x="3189" y="290"/>
                </a:lnTo>
                <a:lnTo>
                  <a:pt x="3188" y="290"/>
                </a:lnTo>
                <a:lnTo>
                  <a:pt x="3187" y="290"/>
                </a:lnTo>
                <a:lnTo>
                  <a:pt x="3184" y="291"/>
                </a:lnTo>
                <a:close/>
                <a:moveTo>
                  <a:pt x="3259" y="354"/>
                </a:moveTo>
                <a:lnTo>
                  <a:pt x="3259" y="354"/>
                </a:lnTo>
                <a:lnTo>
                  <a:pt x="3260" y="354"/>
                </a:lnTo>
                <a:lnTo>
                  <a:pt x="3259" y="355"/>
                </a:lnTo>
                <a:lnTo>
                  <a:pt x="3259" y="354"/>
                </a:lnTo>
                <a:close/>
                <a:moveTo>
                  <a:pt x="3209" y="424"/>
                </a:moveTo>
                <a:lnTo>
                  <a:pt x="3209" y="425"/>
                </a:lnTo>
                <a:lnTo>
                  <a:pt x="3208" y="425"/>
                </a:lnTo>
                <a:lnTo>
                  <a:pt x="3208" y="424"/>
                </a:lnTo>
                <a:lnTo>
                  <a:pt x="3206" y="424"/>
                </a:lnTo>
                <a:lnTo>
                  <a:pt x="3206" y="423"/>
                </a:lnTo>
                <a:lnTo>
                  <a:pt x="3208" y="423"/>
                </a:lnTo>
                <a:lnTo>
                  <a:pt x="3209" y="424"/>
                </a:lnTo>
                <a:close/>
                <a:moveTo>
                  <a:pt x="3029" y="730"/>
                </a:moveTo>
                <a:lnTo>
                  <a:pt x="3029" y="728"/>
                </a:lnTo>
                <a:lnTo>
                  <a:pt x="3029" y="727"/>
                </a:lnTo>
                <a:lnTo>
                  <a:pt x="3030" y="727"/>
                </a:lnTo>
                <a:lnTo>
                  <a:pt x="3032" y="727"/>
                </a:lnTo>
                <a:lnTo>
                  <a:pt x="3033" y="730"/>
                </a:lnTo>
                <a:lnTo>
                  <a:pt x="3030" y="730"/>
                </a:lnTo>
                <a:lnTo>
                  <a:pt x="3029" y="730"/>
                </a:lnTo>
                <a:close/>
                <a:moveTo>
                  <a:pt x="1128" y="547"/>
                </a:moveTo>
                <a:lnTo>
                  <a:pt x="1127" y="533"/>
                </a:lnTo>
                <a:lnTo>
                  <a:pt x="1125" y="518"/>
                </a:lnTo>
                <a:lnTo>
                  <a:pt x="1124" y="504"/>
                </a:lnTo>
                <a:lnTo>
                  <a:pt x="1123" y="490"/>
                </a:lnTo>
                <a:lnTo>
                  <a:pt x="1120" y="475"/>
                </a:lnTo>
                <a:lnTo>
                  <a:pt x="1118" y="462"/>
                </a:lnTo>
                <a:lnTo>
                  <a:pt x="1115" y="448"/>
                </a:lnTo>
                <a:lnTo>
                  <a:pt x="1112" y="435"/>
                </a:lnTo>
                <a:lnTo>
                  <a:pt x="1108" y="421"/>
                </a:lnTo>
                <a:lnTo>
                  <a:pt x="1106" y="408"/>
                </a:lnTo>
                <a:lnTo>
                  <a:pt x="1101" y="394"/>
                </a:lnTo>
                <a:lnTo>
                  <a:pt x="1097" y="382"/>
                </a:lnTo>
                <a:lnTo>
                  <a:pt x="1092" y="368"/>
                </a:lnTo>
                <a:lnTo>
                  <a:pt x="1087" y="356"/>
                </a:lnTo>
                <a:lnTo>
                  <a:pt x="1081" y="343"/>
                </a:lnTo>
                <a:lnTo>
                  <a:pt x="1076" y="330"/>
                </a:lnTo>
                <a:lnTo>
                  <a:pt x="1070" y="318"/>
                </a:lnTo>
                <a:lnTo>
                  <a:pt x="1064" y="306"/>
                </a:lnTo>
                <a:lnTo>
                  <a:pt x="1056" y="293"/>
                </a:lnTo>
                <a:lnTo>
                  <a:pt x="1050" y="282"/>
                </a:lnTo>
                <a:lnTo>
                  <a:pt x="1043" y="270"/>
                </a:lnTo>
                <a:lnTo>
                  <a:pt x="1034" y="259"/>
                </a:lnTo>
                <a:lnTo>
                  <a:pt x="1027" y="247"/>
                </a:lnTo>
                <a:lnTo>
                  <a:pt x="1018" y="236"/>
                </a:lnTo>
                <a:lnTo>
                  <a:pt x="1010" y="225"/>
                </a:lnTo>
                <a:lnTo>
                  <a:pt x="1001" y="212"/>
                </a:lnTo>
                <a:lnTo>
                  <a:pt x="991" y="201"/>
                </a:lnTo>
                <a:lnTo>
                  <a:pt x="983" y="192"/>
                </a:lnTo>
                <a:lnTo>
                  <a:pt x="973" y="180"/>
                </a:lnTo>
                <a:lnTo>
                  <a:pt x="963" y="169"/>
                </a:lnTo>
                <a:lnTo>
                  <a:pt x="952" y="160"/>
                </a:lnTo>
                <a:lnTo>
                  <a:pt x="947" y="153"/>
                </a:lnTo>
                <a:lnTo>
                  <a:pt x="941" y="149"/>
                </a:lnTo>
                <a:lnTo>
                  <a:pt x="931" y="139"/>
                </a:lnTo>
                <a:lnTo>
                  <a:pt x="925" y="135"/>
                </a:lnTo>
                <a:lnTo>
                  <a:pt x="920" y="130"/>
                </a:lnTo>
                <a:lnTo>
                  <a:pt x="909" y="120"/>
                </a:lnTo>
                <a:lnTo>
                  <a:pt x="903" y="117"/>
                </a:lnTo>
                <a:lnTo>
                  <a:pt x="898" y="112"/>
                </a:lnTo>
                <a:lnTo>
                  <a:pt x="887" y="103"/>
                </a:lnTo>
                <a:lnTo>
                  <a:pt x="881" y="99"/>
                </a:lnTo>
                <a:lnTo>
                  <a:pt x="876" y="96"/>
                </a:lnTo>
                <a:lnTo>
                  <a:pt x="863" y="87"/>
                </a:lnTo>
                <a:lnTo>
                  <a:pt x="857" y="83"/>
                </a:lnTo>
                <a:lnTo>
                  <a:pt x="852" y="80"/>
                </a:lnTo>
                <a:lnTo>
                  <a:pt x="840" y="74"/>
                </a:lnTo>
                <a:lnTo>
                  <a:pt x="829" y="66"/>
                </a:lnTo>
                <a:lnTo>
                  <a:pt x="817" y="60"/>
                </a:lnTo>
                <a:lnTo>
                  <a:pt x="810" y="56"/>
                </a:lnTo>
                <a:lnTo>
                  <a:pt x="804" y="54"/>
                </a:lnTo>
                <a:lnTo>
                  <a:pt x="792" y="48"/>
                </a:lnTo>
                <a:lnTo>
                  <a:pt x="780" y="43"/>
                </a:lnTo>
                <a:lnTo>
                  <a:pt x="767" y="37"/>
                </a:lnTo>
                <a:lnTo>
                  <a:pt x="760" y="34"/>
                </a:lnTo>
                <a:lnTo>
                  <a:pt x="754" y="32"/>
                </a:lnTo>
                <a:lnTo>
                  <a:pt x="742" y="28"/>
                </a:lnTo>
                <a:lnTo>
                  <a:pt x="728" y="23"/>
                </a:lnTo>
                <a:lnTo>
                  <a:pt x="716" y="20"/>
                </a:lnTo>
                <a:lnTo>
                  <a:pt x="702" y="16"/>
                </a:lnTo>
                <a:lnTo>
                  <a:pt x="689" y="13"/>
                </a:lnTo>
                <a:lnTo>
                  <a:pt x="675" y="11"/>
                </a:lnTo>
                <a:lnTo>
                  <a:pt x="662" y="8"/>
                </a:lnTo>
                <a:lnTo>
                  <a:pt x="648" y="6"/>
                </a:lnTo>
                <a:lnTo>
                  <a:pt x="635" y="4"/>
                </a:lnTo>
                <a:lnTo>
                  <a:pt x="620" y="2"/>
                </a:lnTo>
                <a:lnTo>
                  <a:pt x="606" y="1"/>
                </a:lnTo>
                <a:lnTo>
                  <a:pt x="592" y="1"/>
                </a:lnTo>
                <a:lnTo>
                  <a:pt x="578" y="0"/>
                </a:lnTo>
                <a:lnTo>
                  <a:pt x="563" y="0"/>
                </a:lnTo>
                <a:lnTo>
                  <a:pt x="549" y="0"/>
                </a:lnTo>
                <a:lnTo>
                  <a:pt x="534" y="1"/>
                </a:lnTo>
                <a:lnTo>
                  <a:pt x="520" y="1"/>
                </a:lnTo>
                <a:lnTo>
                  <a:pt x="506" y="2"/>
                </a:lnTo>
                <a:lnTo>
                  <a:pt x="492" y="4"/>
                </a:lnTo>
                <a:lnTo>
                  <a:pt x="478" y="6"/>
                </a:lnTo>
                <a:lnTo>
                  <a:pt x="464" y="8"/>
                </a:lnTo>
                <a:lnTo>
                  <a:pt x="450" y="11"/>
                </a:lnTo>
                <a:lnTo>
                  <a:pt x="437" y="13"/>
                </a:lnTo>
                <a:lnTo>
                  <a:pt x="424" y="16"/>
                </a:lnTo>
                <a:lnTo>
                  <a:pt x="411" y="20"/>
                </a:lnTo>
                <a:lnTo>
                  <a:pt x="397" y="23"/>
                </a:lnTo>
                <a:lnTo>
                  <a:pt x="385" y="28"/>
                </a:lnTo>
                <a:lnTo>
                  <a:pt x="371" y="32"/>
                </a:lnTo>
                <a:lnTo>
                  <a:pt x="359" y="37"/>
                </a:lnTo>
                <a:lnTo>
                  <a:pt x="347" y="43"/>
                </a:lnTo>
                <a:lnTo>
                  <a:pt x="335" y="48"/>
                </a:lnTo>
                <a:lnTo>
                  <a:pt x="322" y="54"/>
                </a:lnTo>
                <a:lnTo>
                  <a:pt x="310" y="60"/>
                </a:lnTo>
                <a:lnTo>
                  <a:pt x="298" y="66"/>
                </a:lnTo>
                <a:lnTo>
                  <a:pt x="285" y="74"/>
                </a:lnTo>
                <a:lnTo>
                  <a:pt x="274" y="80"/>
                </a:lnTo>
                <a:lnTo>
                  <a:pt x="262" y="87"/>
                </a:lnTo>
                <a:lnTo>
                  <a:pt x="251" y="96"/>
                </a:lnTo>
                <a:lnTo>
                  <a:pt x="240" y="103"/>
                </a:lnTo>
                <a:lnTo>
                  <a:pt x="229" y="112"/>
                </a:lnTo>
                <a:lnTo>
                  <a:pt x="218" y="120"/>
                </a:lnTo>
                <a:lnTo>
                  <a:pt x="207" y="130"/>
                </a:lnTo>
                <a:lnTo>
                  <a:pt x="196" y="139"/>
                </a:lnTo>
                <a:lnTo>
                  <a:pt x="185" y="149"/>
                </a:lnTo>
                <a:lnTo>
                  <a:pt x="175" y="160"/>
                </a:lnTo>
                <a:lnTo>
                  <a:pt x="164" y="169"/>
                </a:lnTo>
                <a:lnTo>
                  <a:pt x="154" y="180"/>
                </a:lnTo>
                <a:lnTo>
                  <a:pt x="144" y="190"/>
                </a:lnTo>
                <a:lnTo>
                  <a:pt x="134" y="201"/>
                </a:lnTo>
                <a:lnTo>
                  <a:pt x="125" y="212"/>
                </a:lnTo>
                <a:lnTo>
                  <a:pt x="117" y="223"/>
                </a:lnTo>
                <a:lnTo>
                  <a:pt x="108" y="235"/>
                </a:lnTo>
                <a:lnTo>
                  <a:pt x="100" y="246"/>
                </a:lnTo>
                <a:lnTo>
                  <a:pt x="92" y="258"/>
                </a:lnTo>
                <a:lnTo>
                  <a:pt x="85" y="269"/>
                </a:lnTo>
                <a:lnTo>
                  <a:pt x="78" y="281"/>
                </a:lnTo>
                <a:lnTo>
                  <a:pt x="70" y="293"/>
                </a:lnTo>
                <a:lnTo>
                  <a:pt x="64" y="306"/>
                </a:lnTo>
                <a:lnTo>
                  <a:pt x="58" y="317"/>
                </a:lnTo>
                <a:lnTo>
                  <a:pt x="52" y="330"/>
                </a:lnTo>
                <a:lnTo>
                  <a:pt x="46" y="343"/>
                </a:lnTo>
                <a:lnTo>
                  <a:pt x="41" y="355"/>
                </a:lnTo>
                <a:lnTo>
                  <a:pt x="36" y="367"/>
                </a:lnTo>
                <a:lnTo>
                  <a:pt x="31" y="381"/>
                </a:lnTo>
                <a:lnTo>
                  <a:pt x="27" y="393"/>
                </a:lnTo>
                <a:lnTo>
                  <a:pt x="23" y="407"/>
                </a:lnTo>
                <a:lnTo>
                  <a:pt x="18" y="420"/>
                </a:lnTo>
                <a:lnTo>
                  <a:pt x="16" y="434"/>
                </a:lnTo>
                <a:lnTo>
                  <a:pt x="12" y="447"/>
                </a:lnTo>
                <a:lnTo>
                  <a:pt x="10" y="462"/>
                </a:lnTo>
                <a:lnTo>
                  <a:pt x="7" y="475"/>
                </a:lnTo>
                <a:lnTo>
                  <a:pt x="5" y="489"/>
                </a:lnTo>
                <a:lnTo>
                  <a:pt x="4" y="504"/>
                </a:lnTo>
                <a:lnTo>
                  <a:pt x="3" y="518"/>
                </a:lnTo>
                <a:lnTo>
                  <a:pt x="1" y="532"/>
                </a:lnTo>
                <a:lnTo>
                  <a:pt x="0" y="547"/>
                </a:lnTo>
                <a:lnTo>
                  <a:pt x="0" y="561"/>
                </a:lnTo>
                <a:lnTo>
                  <a:pt x="0" y="577"/>
                </a:lnTo>
                <a:lnTo>
                  <a:pt x="0" y="592"/>
                </a:lnTo>
                <a:lnTo>
                  <a:pt x="0" y="607"/>
                </a:lnTo>
                <a:lnTo>
                  <a:pt x="1" y="620"/>
                </a:lnTo>
                <a:lnTo>
                  <a:pt x="3" y="635"/>
                </a:lnTo>
                <a:lnTo>
                  <a:pt x="4" y="650"/>
                </a:lnTo>
                <a:lnTo>
                  <a:pt x="5" y="664"/>
                </a:lnTo>
                <a:lnTo>
                  <a:pt x="7" y="678"/>
                </a:lnTo>
                <a:lnTo>
                  <a:pt x="9" y="685"/>
                </a:lnTo>
                <a:lnTo>
                  <a:pt x="10" y="692"/>
                </a:lnTo>
                <a:lnTo>
                  <a:pt x="12" y="706"/>
                </a:lnTo>
                <a:lnTo>
                  <a:pt x="16" y="720"/>
                </a:lnTo>
                <a:lnTo>
                  <a:pt x="17" y="726"/>
                </a:lnTo>
                <a:lnTo>
                  <a:pt x="18" y="733"/>
                </a:lnTo>
                <a:lnTo>
                  <a:pt x="23" y="747"/>
                </a:lnTo>
                <a:lnTo>
                  <a:pt x="27" y="759"/>
                </a:lnTo>
                <a:lnTo>
                  <a:pt x="31" y="773"/>
                </a:lnTo>
                <a:lnTo>
                  <a:pt x="36" y="785"/>
                </a:lnTo>
                <a:lnTo>
                  <a:pt x="41" y="798"/>
                </a:lnTo>
                <a:lnTo>
                  <a:pt x="46" y="811"/>
                </a:lnTo>
                <a:lnTo>
                  <a:pt x="52" y="823"/>
                </a:lnTo>
                <a:lnTo>
                  <a:pt x="58" y="835"/>
                </a:lnTo>
                <a:lnTo>
                  <a:pt x="64" y="848"/>
                </a:lnTo>
                <a:lnTo>
                  <a:pt x="70" y="860"/>
                </a:lnTo>
                <a:lnTo>
                  <a:pt x="78" y="872"/>
                </a:lnTo>
                <a:lnTo>
                  <a:pt x="85" y="884"/>
                </a:lnTo>
                <a:lnTo>
                  <a:pt x="92" y="895"/>
                </a:lnTo>
                <a:lnTo>
                  <a:pt x="100" y="908"/>
                </a:lnTo>
                <a:lnTo>
                  <a:pt x="108" y="919"/>
                </a:lnTo>
                <a:lnTo>
                  <a:pt x="117" y="930"/>
                </a:lnTo>
                <a:lnTo>
                  <a:pt x="125" y="941"/>
                </a:lnTo>
                <a:lnTo>
                  <a:pt x="134" y="952"/>
                </a:lnTo>
                <a:lnTo>
                  <a:pt x="139" y="957"/>
                </a:lnTo>
                <a:lnTo>
                  <a:pt x="144" y="963"/>
                </a:lnTo>
                <a:lnTo>
                  <a:pt x="154" y="974"/>
                </a:lnTo>
                <a:lnTo>
                  <a:pt x="164" y="984"/>
                </a:lnTo>
                <a:lnTo>
                  <a:pt x="175" y="994"/>
                </a:lnTo>
                <a:lnTo>
                  <a:pt x="185" y="1005"/>
                </a:lnTo>
                <a:lnTo>
                  <a:pt x="196" y="1013"/>
                </a:lnTo>
                <a:lnTo>
                  <a:pt x="207" y="1023"/>
                </a:lnTo>
                <a:lnTo>
                  <a:pt x="218" y="1032"/>
                </a:lnTo>
                <a:lnTo>
                  <a:pt x="229" y="1040"/>
                </a:lnTo>
                <a:lnTo>
                  <a:pt x="240" y="1049"/>
                </a:lnTo>
                <a:lnTo>
                  <a:pt x="251" y="1058"/>
                </a:lnTo>
                <a:lnTo>
                  <a:pt x="262" y="1065"/>
                </a:lnTo>
                <a:lnTo>
                  <a:pt x="274" y="1072"/>
                </a:lnTo>
                <a:lnTo>
                  <a:pt x="285" y="1079"/>
                </a:lnTo>
                <a:lnTo>
                  <a:pt x="298" y="1086"/>
                </a:lnTo>
                <a:lnTo>
                  <a:pt x="310" y="1092"/>
                </a:lnTo>
                <a:lnTo>
                  <a:pt x="322" y="1098"/>
                </a:lnTo>
                <a:lnTo>
                  <a:pt x="335" y="1104"/>
                </a:lnTo>
                <a:lnTo>
                  <a:pt x="347" y="1109"/>
                </a:lnTo>
                <a:lnTo>
                  <a:pt x="359" y="1114"/>
                </a:lnTo>
                <a:lnTo>
                  <a:pt x="371" y="1119"/>
                </a:lnTo>
                <a:lnTo>
                  <a:pt x="385" y="1124"/>
                </a:lnTo>
                <a:lnTo>
                  <a:pt x="397" y="1128"/>
                </a:lnTo>
                <a:lnTo>
                  <a:pt x="411" y="1131"/>
                </a:lnTo>
                <a:lnTo>
                  <a:pt x="424" y="1135"/>
                </a:lnTo>
                <a:lnTo>
                  <a:pt x="437" y="1138"/>
                </a:lnTo>
                <a:lnTo>
                  <a:pt x="450" y="1141"/>
                </a:lnTo>
                <a:lnTo>
                  <a:pt x="464" y="1142"/>
                </a:lnTo>
                <a:lnTo>
                  <a:pt x="478" y="1145"/>
                </a:lnTo>
                <a:lnTo>
                  <a:pt x="492" y="1147"/>
                </a:lnTo>
                <a:lnTo>
                  <a:pt x="506" y="1149"/>
                </a:lnTo>
                <a:lnTo>
                  <a:pt x="520" y="1150"/>
                </a:lnTo>
                <a:lnTo>
                  <a:pt x="534" y="1151"/>
                </a:lnTo>
                <a:lnTo>
                  <a:pt x="549" y="1151"/>
                </a:lnTo>
                <a:lnTo>
                  <a:pt x="563" y="1151"/>
                </a:lnTo>
                <a:lnTo>
                  <a:pt x="567" y="1151"/>
                </a:lnTo>
                <a:lnTo>
                  <a:pt x="571" y="1151"/>
                </a:lnTo>
                <a:lnTo>
                  <a:pt x="578" y="1151"/>
                </a:lnTo>
                <a:lnTo>
                  <a:pt x="584" y="1151"/>
                </a:lnTo>
                <a:lnTo>
                  <a:pt x="592" y="1151"/>
                </a:lnTo>
                <a:lnTo>
                  <a:pt x="606" y="1150"/>
                </a:lnTo>
                <a:lnTo>
                  <a:pt x="620" y="1149"/>
                </a:lnTo>
                <a:lnTo>
                  <a:pt x="635" y="1147"/>
                </a:lnTo>
                <a:lnTo>
                  <a:pt x="648" y="1145"/>
                </a:lnTo>
                <a:lnTo>
                  <a:pt x="662" y="1142"/>
                </a:lnTo>
                <a:lnTo>
                  <a:pt x="675" y="1141"/>
                </a:lnTo>
                <a:lnTo>
                  <a:pt x="689" y="1138"/>
                </a:lnTo>
                <a:lnTo>
                  <a:pt x="702" y="1135"/>
                </a:lnTo>
                <a:lnTo>
                  <a:pt x="716" y="1131"/>
                </a:lnTo>
                <a:lnTo>
                  <a:pt x="728" y="1128"/>
                </a:lnTo>
                <a:lnTo>
                  <a:pt x="742" y="1124"/>
                </a:lnTo>
                <a:lnTo>
                  <a:pt x="754" y="1119"/>
                </a:lnTo>
                <a:lnTo>
                  <a:pt x="760" y="1117"/>
                </a:lnTo>
                <a:lnTo>
                  <a:pt x="767" y="1114"/>
                </a:lnTo>
                <a:lnTo>
                  <a:pt x="770" y="1113"/>
                </a:lnTo>
                <a:lnTo>
                  <a:pt x="774" y="1112"/>
                </a:lnTo>
                <a:lnTo>
                  <a:pt x="780" y="1109"/>
                </a:lnTo>
                <a:lnTo>
                  <a:pt x="792" y="1104"/>
                </a:lnTo>
                <a:lnTo>
                  <a:pt x="804" y="1098"/>
                </a:lnTo>
                <a:lnTo>
                  <a:pt x="807" y="1097"/>
                </a:lnTo>
                <a:lnTo>
                  <a:pt x="810" y="1096"/>
                </a:lnTo>
                <a:lnTo>
                  <a:pt x="817" y="1092"/>
                </a:lnTo>
                <a:lnTo>
                  <a:pt x="823" y="1088"/>
                </a:lnTo>
                <a:lnTo>
                  <a:pt x="829" y="1086"/>
                </a:lnTo>
                <a:lnTo>
                  <a:pt x="840" y="1079"/>
                </a:lnTo>
                <a:lnTo>
                  <a:pt x="846" y="1076"/>
                </a:lnTo>
                <a:lnTo>
                  <a:pt x="852" y="1072"/>
                </a:lnTo>
                <a:lnTo>
                  <a:pt x="857" y="1069"/>
                </a:lnTo>
                <a:lnTo>
                  <a:pt x="863" y="1065"/>
                </a:lnTo>
                <a:lnTo>
                  <a:pt x="867" y="1063"/>
                </a:lnTo>
                <a:lnTo>
                  <a:pt x="870" y="1061"/>
                </a:lnTo>
                <a:lnTo>
                  <a:pt x="876" y="1058"/>
                </a:lnTo>
                <a:lnTo>
                  <a:pt x="881" y="1053"/>
                </a:lnTo>
                <a:lnTo>
                  <a:pt x="887" y="1049"/>
                </a:lnTo>
                <a:lnTo>
                  <a:pt x="892" y="1045"/>
                </a:lnTo>
                <a:lnTo>
                  <a:pt x="895" y="1043"/>
                </a:lnTo>
                <a:lnTo>
                  <a:pt x="898" y="1040"/>
                </a:lnTo>
                <a:lnTo>
                  <a:pt x="900" y="1038"/>
                </a:lnTo>
                <a:lnTo>
                  <a:pt x="903" y="1037"/>
                </a:lnTo>
                <a:lnTo>
                  <a:pt x="909" y="1032"/>
                </a:lnTo>
                <a:lnTo>
                  <a:pt x="911" y="1029"/>
                </a:lnTo>
                <a:lnTo>
                  <a:pt x="914" y="1028"/>
                </a:lnTo>
                <a:lnTo>
                  <a:pt x="920" y="1023"/>
                </a:lnTo>
                <a:lnTo>
                  <a:pt x="925" y="1018"/>
                </a:lnTo>
                <a:lnTo>
                  <a:pt x="927" y="1016"/>
                </a:lnTo>
                <a:lnTo>
                  <a:pt x="931" y="1013"/>
                </a:lnTo>
                <a:lnTo>
                  <a:pt x="936" y="1009"/>
                </a:lnTo>
                <a:lnTo>
                  <a:pt x="938" y="1006"/>
                </a:lnTo>
                <a:lnTo>
                  <a:pt x="941" y="1005"/>
                </a:lnTo>
                <a:lnTo>
                  <a:pt x="947" y="1000"/>
                </a:lnTo>
                <a:lnTo>
                  <a:pt x="952" y="994"/>
                </a:lnTo>
                <a:lnTo>
                  <a:pt x="963" y="984"/>
                </a:lnTo>
                <a:lnTo>
                  <a:pt x="968" y="979"/>
                </a:lnTo>
                <a:lnTo>
                  <a:pt x="973" y="973"/>
                </a:lnTo>
                <a:lnTo>
                  <a:pt x="975" y="970"/>
                </a:lnTo>
                <a:lnTo>
                  <a:pt x="978" y="968"/>
                </a:lnTo>
                <a:lnTo>
                  <a:pt x="983" y="963"/>
                </a:lnTo>
                <a:lnTo>
                  <a:pt x="991" y="952"/>
                </a:lnTo>
                <a:lnTo>
                  <a:pt x="1001" y="941"/>
                </a:lnTo>
                <a:lnTo>
                  <a:pt x="1004" y="937"/>
                </a:lnTo>
                <a:lnTo>
                  <a:pt x="1006" y="935"/>
                </a:lnTo>
                <a:lnTo>
                  <a:pt x="1010" y="930"/>
                </a:lnTo>
                <a:lnTo>
                  <a:pt x="1012" y="926"/>
                </a:lnTo>
                <a:lnTo>
                  <a:pt x="1015" y="924"/>
                </a:lnTo>
                <a:lnTo>
                  <a:pt x="1018" y="918"/>
                </a:lnTo>
                <a:lnTo>
                  <a:pt x="1027" y="907"/>
                </a:lnTo>
                <a:lnTo>
                  <a:pt x="1034" y="895"/>
                </a:lnTo>
                <a:lnTo>
                  <a:pt x="1037" y="892"/>
                </a:lnTo>
                <a:lnTo>
                  <a:pt x="1039" y="889"/>
                </a:lnTo>
                <a:lnTo>
                  <a:pt x="1043" y="883"/>
                </a:lnTo>
                <a:lnTo>
                  <a:pt x="1047" y="877"/>
                </a:lnTo>
                <a:lnTo>
                  <a:pt x="1050" y="871"/>
                </a:lnTo>
                <a:lnTo>
                  <a:pt x="1056" y="859"/>
                </a:lnTo>
                <a:lnTo>
                  <a:pt x="1064" y="848"/>
                </a:lnTo>
                <a:lnTo>
                  <a:pt x="1070" y="835"/>
                </a:lnTo>
                <a:lnTo>
                  <a:pt x="1076" y="823"/>
                </a:lnTo>
                <a:lnTo>
                  <a:pt x="1081" y="809"/>
                </a:lnTo>
                <a:lnTo>
                  <a:pt x="1087" y="797"/>
                </a:lnTo>
                <a:lnTo>
                  <a:pt x="1088" y="793"/>
                </a:lnTo>
                <a:lnTo>
                  <a:pt x="1090" y="791"/>
                </a:lnTo>
                <a:lnTo>
                  <a:pt x="1092" y="785"/>
                </a:lnTo>
                <a:lnTo>
                  <a:pt x="1093" y="781"/>
                </a:lnTo>
                <a:lnTo>
                  <a:pt x="1095" y="778"/>
                </a:lnTo>
                <a:lnTo>
                  <a:pt x="1097" y="771"/>
                </a:lnTo>
                <a:lnTo>
                  <a:pt x="1101" y="758"/>
                </a:lnTo>
                <a:lnTo>
                  <a:pt x="1106" y="746"/>
                </a:lnTo>
                <a:lnTo>
                  <a:pt x="1108" y="732"/>
                </a:lnTo>
                <a:lnTo>
                  <a:pt x="1112" y="719"/>
                </a:lnTo>
                <a:lnTo>
                  <a:pt x="1115" y="705"/>
                </a:lnTo>
                <a:lnTo>
                  <a:pt x="1118" y="692"/>
                </a:lnTo>
                <a:lnTo>
                  <a:pt x="1119" y="684"/>
                </a:lnTo>
                <a:lnTo>
                  <a:pt x="1120" y="677"/>
                </a:lnTo>
                <a:lnTo>
                  <a:pt x="1120" y="674"/>
                </a:lnTo>
                <a:lnTo>
                  <a:pt x="1122" y="671"/>
                </a:lnTo>
                <a:lnTo>
                  <a:pt x="1123" y="663"/>
                </a:lnTo>
                <a:lnTo>
                  <a:pt x="1124" y="650"/>
                </a:lnTo>
                <a:lnTo>
                  <a:pt x="1125" y="635"/>
                </a:lnTo>
                <a:lnTo>
                  <a:pt x="1127" y="620"/>
                </a:lnTo>
                <a:lnTo>
                  <a:pt x="1128" y="606"/>
                </a:lnTo>
                <a:lnTo>
                  <a:pt x="1128" y="592"/>
                </a:lnTo>
                <a:lnTo>
                  <a:pt x="1129" y="577"/>
                </a:lnTo>
                <a:lnTo>
                  <a:pt x="1128" y="561"/>
                </a:lnTo>
                <a:lnTo>
                  <a:pt x="1128" y="547"/>
                </a:lnTo>
                <a:close/>
                <a:moveTo>
                  <a:pt x="1112" y="591"/>
                </a:moveTo>
                <a:lnTo>
                  <a:pt x="1112" y="606"/>
                </a:lnTo>
                <a:lnTo>
                  <a:pt x="1111" y="620"/>
                </a:lnTo>
                <a:lnTo>
                  <a:pt x="1109" y="634"/>
                </a:lnTo>
                <a:lnTo>
                  <a:pt x="1108" y="647"/>
                </a:lnTo>
                <a:lnTo>
                  <a:pt x="1107" y="662"/>
                </a:lnTo>
                <a:lnTo>
                  <a:pt x="1106" y="668"/>
                </a:lnTo>
                <a:lnTo>
                  <a:pt x="1104" y="676"/>
                </a:lnTo>
                <a:lnTo>
                  <a:pt x="1102" y="689"/>
                </a:lnTo>
                <a:lnTo>
                  <a:pt x="1099" y="703"/>
                </a:lnTo>
                <a:lnTo>
                  <a:pt x="1098" y="706"/>
                </a:lnTo>
                <a:lnTo>
                  <a:pt x="1098" y="709"/>
                </a:lnTo>
                <a:lnTo>
                  <a:pt x="1097" y="716"/>
                </a:lnTo>
                <a:lnTo>
                  <a:pt x="1093" y="728"/>
                </a:lnTo>
                <a:lnTo>
                  <a:pt x="1090" y="742"/>
                </a:lnTo>
                <a:lnTo>
                  <a:pt x="1086" y="754"/>
                </a:lnTo>
                <a:lnTo>
                  <a:pt x="1085" y="758"/>
                </a:lnTo>
                <a:lnTo>
                  <a:pt x="1084" y="762"/>
                </a:lnTo>
                <a:lnTo>
                  <a:pt x="1081" y="768"/>
                </a:lnTo>
                <a:lnTo>
                  <a:pt x="1077" y="780"/>
                </a:lnTo>
                <a:lnTo>
                  <a:pt x="1072" y="792"/>
                </a:lnTo>
                <a:lnTo>
                  <a:pt x="1071" y="796"/>
                </a:lnTo>
                <a:lnTo>
                  <a:pt x="1070" y="798"/>
                </a:lnTo>
                <a:lnTo>
                  <a:pt x="1066" y="805"/>
                </a:lnTo>
                <a:lnTo>
                  <a:pt x="1064" y="811"/>
                </a:lnTo>
                <a:lnTo>
                  <a:pt x="1061" y="817"/>
                </a:lnTo>
                <a:lnTo>
                  <a:pt x="1055" y="829"/>
                </a:lnTo>
                <a:lnTo>
                  <a:pt x="1053" y="835"/>
                </a:lnTo>
                <a:lnTo>
                  <a:pt x="1052" y="838"/>
                </a:lnTo>
                <a:lnTo>
                  <a:pt x="1049" y="840"/>
                </a:lnTo>
                <a:lnTo>
                  <a:pt x="1047" y="846"/>
                </a:lnTo>
                <a:lnTo>
                  <a:pt x="1043" y="852"/>
                </a:lnTo>
                <a:lnTo>
                  <a:pt x="1039" y="859"/>
                </a:lnTo>
                <a:lnTo>
                  <a:pt x="1037" y="864"/>
                </a:lnTo>
                <a:lnTo>
                  <a:pt x="1029" y="876"/>
                </a:lnTo>
                <a:lnTo>
                  <a:pt x="1026" y="881"/>
                </a:lnTo>
                <a:lnTo>
                  <a:pt x="1022" y="887"/>
                </a:lnTo>
                <a:lnTo>
                  <a:pt x="1018" y="892"/>
                </a:lnTo>
                <a:lnTo>
                  <a:pt x="1015" y="898"/>
                </a:lnTo>
                <a:lnTo>
                  <a:pt x="1012" y="900"/>
                </a:lnTo>
                <a:lnTo>
                  <a:pt x="1010" y="903"/>
                </a:lnTo>
                <a:lnTo>
                  <a:pt x="1006" y="909"/>
                </a:lnTo>
                <a:lnTo>
                  <a:pt x="1002" y="914"/>
                </a:lnTo>
                <a:lnTo>
                  <a:pt x="997" y="920"/>
                </a:lnTo>
                <a:lnTo>
                  <a:pt x="994" y="925"/>
                </a:lnTo>
                <a:lnTo>
                  <a:pt x="989" y="931"/>
                </a:lnTo>
                <a:lnTo>
                  <a:pt x="986" y="934"/>
                </a:lnTo>
                <a:lnTo>
                  <a:pt x="985" y="936"/>
                </a:lnTo>
                <a:lnTo>
                  <a:pt x="980" y="941"/>
                </a:lnTo>
                <a:lnTo>
                  <a:pt x="978" y="943"/>
                </a:lnTo>
                <a:lnTo>
                  <a:pt x="975" y="946"/>
                </a:lnTo>
                <a:lnTo>
                  <a:pt x="972" y="952"/>
                </a:lnTo>
                <a:lnTo>
                  <a:pt x="967" y="957"/>
                </a:lnTo>
                <a:lnTo>
                  <a:pt x="962" y="962"/>
                </a:lnTo>
                <a:lnTo>
                  <a:pt x="957" y="967"/>
                </a:lnTo>
                <a:lnTo>
                  <a:pt x="952" y="973"/>
                </a:lnTo>
                <a:lnTo>
                  <a:pt x="942" y="983"/>
                </a:lnTo>
                <a:lnTo>
                  <a:pt x="936" y="988"/>
                </a:lnTo>
                <a:lnTo>
                  <a:pt x="931" y="993"/>
                </a:lnTo>
                <a:lnTo>
                  <a:pt x="926" y="996"/>
                </a:lnTo>
                <a:lnTo>
                  <a:pt x="924" y="999"/>
                </a:lnTo>
                <a:lnTo>
                  <a:pt x="921" y="1001"/>
                </a:lnTo>
                <a:lnTo>
                  <a:pt x="915" y="1006"/>
                </a:lnTo>
                <a:lnTo>
                  <a:pt x="913" y="1009"/>
                </a:lnTo>
                <a:lnTo>
                  <a:pt x="910" y="1011"/>
                </a:lnTo>
                <a:lnTo>
                  <a:pt x="905" y="1015"/>
                </a:lnTo>
                <a:lnTo>
                  <a:pt x="899" y="1020"/>
                </a:lnTo>
                <a:lnTo>
                  <a:pt x="894" y="1023"/>
                </a:lnTo>
                <a:lnTo>
                  <a:pt x="889" y="1028"/>
                </a:lnTo>
                <a:lnTo>
                  <a:pt x="883" y="1032"/>
                </a:lnTo>
                <a:lnTo>
                  <a:pt x="881" y="1034"/>
                </a:lnTo>
                <a:lnTo>
                  <a:pt x="878" y="1036"/>
                </a:lnTo>
                <a:lnTo>
                  <a:pt x="867" y="1044"/>
                </a:lnTo>
                <a:lnTo>
                  <a:pt x="865" y="1045"/>
                </a:lnTo>
                <a:lnTo>
                  <a:pt x="861" y="1048"/>
                </a:lnTo>
                <a:lnTo>
                  <a:pt x="856" y="1052"/>
                </a:lnTo>
                <a:lnTo>
                  <a:pt x="852" y="1053"/>
                </a:lnTo>
                <a:lnTo>
                  <a:pt x="850" y="1055"/>
                </a:lnTo>
                <a:lnTo>
                  <a:pt x="845" y="1059"/>
                </a:lnTo>
                <a:lnTo>
                  <a:pt x="833" y="1065"/>
                </a:lnTo>
                <a:lnTo>
                  <a:pt x="822" y="1072"/>
                </a:lnTo>
                <a:lnTo>
                  <a:pt x="809" y="1079"/>
                </a:lnTo>
                <a:lnTo>
                  <a:pt x="798" y="1085"/>
                </a:lnTo>
                <a:lnTo>
                  <a:pt x="786" y="1090"/>
                </a:lnTo>
                <a:lnTo>
                  <a:pt x="774" y="1095"/>
                </a:lnTo>
                <a:lnTo>
                  <a:pt x="761" y="1099"/>
                </a:lnTo>
                <a:lnTo>
                  <a:pt x="749" y="1104"/>
                </a:lnTo>
                <a:lnTo>
                  <a:pt x="737" y="1109"/>
                </a:lnTo>
                <a:lnTo>
                  <a:pt x="724" y="1113"/>
                </a:lnTo>
                <a:lnTo>
                  <a:pt x="712" y="1117"/>
                </a:lnTo>
                <a:lnTo>
                  <a:pt x="699" y="1120"/>
                </a:lnTo>
                <a:lnTo>
                  <a:pt x="695" y="1120"/>
                </a:lnTo>
                <a:lnTo>
                  <a:pt x="692" y="1122"/>
                </a:lnTo>
                <a:lnTo>
                  <a:pt x="686" y="1123"/>
                </a:lnTo>
                <a:lnTo>
                  <a:pt x="679" y="1124"/>
                </a:lnTo>
                <a:lnTo>
                  <a:pt x="673" y="1125"/>
                </a:lnTo>
                <a:lnTo>
                  <a:pt x="659" y="1128"/>
                </a:lnTo>
                <a:lnTo>
                  <a:pt x="646" y="1130"/>
                </a:lnTo>
                <a:lnTo>
                  <a:pt x="640" y="1131"/>
                </a:lnTo>
                <a:lnTo>
                  <a:pt x="632" y="1131"/>
                </a:lnTo>
                <a:lnTo>
                  <a:pt x="630" y="1133"/>
                </a:lnTo>
                <a:lnTo>
                  <a:pt x="626" y="1133"/>
                </a:lnTo>
                <a:lnTo>
                  <a:pt x="619" y="1134"/>
                </a:lnTo>
                <a:lnTo>
                  <a:pt x="613" y="1134"/>
                </a:lnTo>
                <a:lnTo>
                  <a:pt x="605" y="1135"/>
                </a:lnTo>
                <a:lnTo>
                  <a:pt x="598" y="1135"/>
                </a:lnTo>
                <a:lnTo>
                  <a:pt x="592" y="1135"/>
                </a:lnTo>
                <a:lnTo>
                  <a:pt x="588" y="1135"/>
                </a:lnTo>
                <a:lnTo>
                  <a:pt x="584" y="1135"/>
                </a:lnTo>
                <a:lnTo>
                  <a:pt x="577" y="1136"/>
                </a:lnTo>
                <a:lnTo>
                  <a:pt x="573" y="1136"/>
                </a:lnTo>
                <a:lnTo>
                  <a:pt x="571" y="1136"/>
                </a:lnTo>
                <a:lnTo>
                  <a:pt x="563" y="1136"/>
                </a:lnTo>
                <a:lnTo>
                  <a:pt x="549" y="1136"/>
                </a:lnTo>
                <a:lnTo>
                  <a:pt x="535" y="1135"/>
                </a:lnTo>
                <a:lnTo>
                  <a:pt x="522" y="1135"/>
                </a:lnTo>
                <a:lnTo>
                  <a:pt x="508" y="1134"/>
                </a:lnTo>
                <a:lnTo>
                  <a:pt x="494" y="1131"/>
                </a:lnTo>
                <a:lnTo>
                  <a:pt x="481" y="1130"/>
                </a:lnTo>
                <a:lnTo>
                  <a:pt x="467" y="1128"/>
                </a:lnTo>
                <a:lnTo>
                  <a:pt x="454" y="1125"/>
                </a:lnTo>
                <a:lnTo>
                  <a:pt x="442" y="1123"/>
                </a:lnTo>
                <a:lnTo>
                  <a:pt x="428" y="1120"/>
                </a:lnTo>
                <a:lnTo>
                  <a:pt x="416" y="1117"/>
                </a:lnTo>
                <a:lnTo>
                  <a:pt x="402" y="1113"/>
                </a:lnTo>
                <a:lnTo>
                  <a:pt x="390" y="1109"/>
                </a:lnTo>
                <a:lnTo>
                  <a:pt x="378" y="1104"/>
                </a:lnTo>
                <a:lnTo>
                  <a:pt x="365" y="1099"/>
                </a:lnTo>
                <a:lnTo>
                  <a:pt x="353" y="1095"/>
                </a:lnTo>
                <a:lnTo>
                  <a:pt x="341" y="1090"/>
                </a:lnTo>
                <a:lnTo>
                  <a:pt x="328" y="1085"/>
                </a:lnTo>
                <a:lnTo>
                  <a:pt x="317" y="1079"/>
                </a:lnTo>
                <a:lnTo>
                  <a:pt x="305" y="1072"/>
                </a:lnTo>
                <a:lnTo>
                  <a:pt x="294" y="1065"/>
                </a:lnTo>
                <a:lnTo>
                  <a:pt x="283" y="1059"/>
                </a:lnTo>
                <a:lnTo>
                  <a:pt x="271" y="1052"/>
                </a:lnTo>
                <a:lnTo>
                  <a:pt x="260" y="1044"/>
                </a:lnTo>
                <a:lnTo>
                  <a:pt x="248" y="1036"/>
                </a:lnTo>
                <a:lnTo>
                  <a:pt x="237" y="1028"/>
                </a:lnTo>
                <a:lnTo>
                  <a:pt x="228" y="1020"/>
                </a:lnTo>
                <a:lnTo>
                  <a:pt x="217" y="1011"/>
                </a:lnTo>
                <a:lnTo>
                  <a:pt x="205" y="1001"/>
                </a:lnTo>
                <a:lnTo>
                  <a:pt x="196" y="993"/>
                </a:lnTo>
                <a:lnTo>
                  <a:pt x="185" y="983"/>
                </a:lnTo>
                <a:lnTo>
                  <a:pt x="175" y="973"/>
                </a:lnTo>
                <a:lnTo>
                  <a:pt x="165" y="962"/>
                </a:lnTo>
                <a:lnTo>
                  <a:pt x="155" y="952"/>
                </a:lnTo>
                <a:lnTo>
                  <a:pt x="146" y="941"/>
                </a:lnTo>
                <a:lnTo>
                  <a:pt x="138" y="930"/>
                </a:lnTo>
                <a:lnTo>
                  <a:pt x="129" y="919"/>
                </a:lnTo>
                <a:lnTo>
                  <a:pt x="121" y="909"/>
                </a:lnTo>
                <a:lnTo>
                  <a:pt x="112" y="898"/>
                </a:lnTo>
                <a:lnTo>
                  <a:pt x="105" y="887"/>
                </a:lnTo>
                <a:lnTo>
                  <a:pt x="97" y="875"/>
                </a:lnTo>
                <a:lnTo>
                  <a:pt x="90" y="864"/>
                </a:lnTo>
                <a:lnTo>
                  <a:pt x="84" y="851"/>
                </a:lnTo>
                <a:lnTo>
                  <a:pt x="78" y="840"/>
                </a:lnTo>
                <a:lnTo>
                  <a:pt x="71" y="828"/>
                </a:lnTo>
                <a:lnTo>
                  <a:pt x="65" y="816"/>
                </a:lnTo>
                <a:lnTo>
                  <a:pt x="59" y="803"/>
                </a:lnTo>
                <a:lnTo>
                  <a:pt x="54" y="792"/>
                </a:lnTo>
                <a:lnTo>
                  <a:pt x="49" y="779"/>
                </a:lnTo>
                <a:lnTo>
                  <a:pt x="46" y="766"/>
                </a:lnTo>
                <a:lnTo>
                  <a:pt x="41" y="754"/>
                </a:lnTo>
                <a:lnTo>
                  <a:pt x="37" y="741"/>
                </a:lnTo>
                <a:lnTo>
                  <a:pt x="33" y="728"/>
                </a:lnTo>
                <a:lnTo>
                  <a:pt x="30" y="715"/>
                </a:lnTo>
                <a:lnTo>
                  <a:pt x="27" y="701"/>
                </a:lnTo>
                <a:lnTo>
                  <a:pt x="25" y="688"/>
                </a:lnTo>
                <a:lnTo>
                  <a:pt x="22" y="674"/>
                </a:lnTo>
                <a:lnTo>
                  <a:pt x="20" y="661"/>
                </a:lnTo>
                <a:lnTo>
                  <a:pt x="18" y="647"/>
                </a:lnTo>
                <a:lnTo>
                  <a:pt x="17" y="634"/>
                </a:lnTo>
                <a:lnTo>
                  <a:pt x="16" y="619"/>
                </a:lnTo>
                <a:lnTo>
                  <a:pt x="15" y="606"/>
                </a:lnTo>
                <a:lnTo>
                  <a:pt x="15" y="591"/>
                </a:lnTo>
                <a:lnTo>
                  <a:pt x="15" y="583"/>
                </a:lnTo>
                <a:lnTo>
                  <a:pt x="15" y="577"/>
                </a:lnTo>
                <a:lnTo>
                  <a:pt x="15" y="563"/>
                </a:lnTo>
                <a:lnTo>
                  <a:pt x="15" y="548"/>
                </a:lnTo>
                <a:lnTo>
                  <a:pt x="16" y="533"/>
                </a:lnTo>
                <a:lnTo>
                  <a:pt x="17" y="520"/>
                </a:lnTo>
                <a:lnTo>
                  <a:pt x="18" y="506"/>
                </a:lnTo>
                <a:lnTo>
                  <a:pt x="20" y="491"/>
                </a:lnTo>
                <a:lnTo>
                  <a:pt x="22" y="478"/>
                </a:lnTo>
                <a:lnTo>
                  <a:pt x="25" y="464"/>
                </a:lnTo>
                <a:lnTo>
                  <a:pt x="27" y="451"/>
                </a:lnTo>
                <a:lnTo>
                  <a:pt x="30" y="438"/>
                </a:lnTo>
                <a:lnTo>
                  <a:pt x="33" y="425"/>
                </a:lnTo>
                <a:lnTo>
                  <a:pt x="37" y="413"/>
                </a:lnTo>
                <a:lnTo>
                  <a:pt x="41" y="399"/>
                </a:lnTo>
                <a:lnTo>
                  <a:pt x="46" y="387"/>
                </a:lnTo>
                <a:lnTo>
                  <a:pt x="49" y="375"/>
                </a:lnTo>
                <a:lnTo>
                  <a:pt x="54" y="362"/>
                </a:lnTo>
                <a:lnTo>
                  <a:pt x="59" y="349"/>
                </a:lnTo>
                <a:lnTo>
                  <a:pt x="65" y="337"/>
                </a:lnTo>
                <a:lnTo>
                  <a:pt x="71" y="325"/>
                </a:lnTo>
                <a:lnTo>
                  <a:pt x="78" y="313"/>
                </a:lnTo>
                <a:lnTo>
                  <a:pt x="84" y="301"/>
                </a:lnTo>
                <a:lnTo>
                  <a:pt x="90" y="290"/>
                </a:lnTo>
                <a:lnTo>
                  <a:pt x="97" y="279"/>
                </a:lnTo>
                <a:lnTo>
                  <a:pt x="105" y="268"/>
                </a:lnTo>
                <a:lnTo>
                  <a:pt x="112" y="255"/>
                </a:lnTo>
                <a:lnTo>
                  <a:pt x="121" y="244"/>
                </a:lnTo>
                <a:lnTo>
                  <a:pt x="129" y="233"/>
                </a:lnTo>
                <a:lnTo>
                  <a:pt x="138" y="223"/>
                </a:lnTo>
                <a:lnTo>
                  <a:pt x="146" y="212"/>
                </a:lnTo>
                <a:lnTo>
                  <a:pt x="155" y="201"/>
                </a:lnTo>
                <a:lnTo>
                  <a:pt x="165" y="192"/>
                </a:lnTo>
                <a:lnTo>
                  <a:pt x="175" y="180"/>
                </a:lnTo>
                <a:lnTo>
                  <a:pt x="185" y="171"/>
                </a:lnTo>
                <a:lnTo>
                  <a:pt x="196" y="161"/>
                </a:lnTo>
                <a:lnTo>
                  <a:pt x="205" y="152"/>
                </a:lnTo>
                <a:lnTo>
                  <a:pt x="217" y="142"/>
                </a:lnTo>
                <a:lnTo>
                  <a:pt x="228" y="134"/>
                </a:lnTo>
                <a:lnTo>
                  <a:pt x="237" y="125"/>
                </a:lnTo>
                <a:lnTo>
                  <a:pt x="248" y="117"/>
                </a:lnTo>
                <a:lnTo>
                  <a:pt x="260" y="109"/>
                </a:lnTo>
                <a:lnTo>
                  <a:pt x="271" y="102"/>
                </a:lnTo>
                <a:lnTo>
                  <a:pt x="283" y="94"/>
                </a:lnTo>
                <a:lnTo>
                  <a:pt x="294" y="87"/>
                </a:lnTo>
                <a:lnTo>
                  <a:pt x="305" y="81"/>
                </a:lnTo>
                <a:lnTo>
                  <a:pt x="317" y="75"/>
                </a:lnTo>
                <a:lnTo>
                  <a:pt x="328" y="69"/>
                </a:lnTo>
                <a:lnTo>
                  <a:pt x="341" y="64"/>
                </a:lnTo>
                <a:lnTo>
                  <a:pt x="353" y="58"/>
                </a:lnTo>
                <a:lnTo>
                  <a:pt x="365" y="53"/>
                </a:lnTo>
                <a:lnTo>
                  <a:pt x="378" y="49"/>
                </a:lnTo>
                <a:lnTo>
                  <a:pt x="390" y="44"/>
                </a:lnTo>
                <a:lnTo>
                  <a:pt x="402" y="40"/>
                </a:lnTo>
                <a:lnTo>
                  <a:pt x="416" y="37"/>
                </a:lnTo>
                <a:lnTo>
                  <a:pt x="428" y="33"/>
                </a:lnTo>
                <a:lnTo>
                  <a:pt x="442" y="31"/>
                </a:lnTo>
                <a:lnTo>
                  <a:pt x="454" y="27"/>
                </a:lnTo>
                <a:lnTo>
                  <a:pt x="467" y="24"/>
                </a:lnTo>
                <a:lnTo>
                  <a:pt x="481" y="23"/>
                </a:lnTo>
                <a:lnTo>
                  <a:pt x="494" y="21"/>
                </a:lnTo>
                <a:lnTo>
                  <a:pt x="508" y="20"/>
                </a:lnTo>
                <a:lnTo>
                  <a:pt x="522" y="18"/>
                </a:lnTo>
                <a:lnTo>
                  <a:pt x="535" y="18"/>
                </a:lnTo>
                <a:lnTo>
                  <a:pt x="549" y="17"/>
                </a:lnTo>
                <a:lnTo>
                  <a:pt x="563" y="17"/>
                </a:lnTo>
                <a:lnTo>
                  <a:pt x="577" y="17"/>
                </a:lnTo>
                <a:lnTo>
                  <a:pt x="592" y="18"/>
                </a:lnTo>
                <a:lnTo>
                  <a:pt x="598" y="18"/>
                </a:lnTo>
                <a:lnTo>
                  <a:pt x="605" y="18"/>
                </a:lnTo>
                <a:lnTo>
                  <a:pt x="619" y="20"/>
                </a:lnTo>
                <a:lnTo>
                  <a:pt x="626" y="21"/>
                </a:lnTo>
                <a:lnTo>
                  <a:pt x="632" y="21"/>
                </a:lnTo>
                <a:lnTo>
                  <a:pt x="646" y="23"/>
                </a:lnTo>
                <a:lnTo>
                  <a:pt x="659" y="24"/>
                </a:lnTo>
                <a:lnTo>
                  <a:pt x="673" y="27"/>
                </a:lnTo>
                <a:lnTo>
                  <a:pt x="686" y="31"/>
                </a:lnTo>
                <a:lnTo>
                  <a:pt x="699" y="33"/>
                </a:lnTo>
                <a:lnTo>
                  <a:pt x="712" y="37"/>
                </a:lnTo>
                <a:lnTo>
                  <a:pt x="724" y="40"/>
                </a:lnTo>
                <a:lnTo>
                  <a:pt x="737" y="44"/>
                </a:lnTo>
                <a:lnTo>
                  <a:pt x="749" y="49"/>
                </a:lnTo>
                <a:lnTo>
                  <a:pt x="761" y="53"/>
                </a:lnTo>
                <a:lnTo>
                  <a:pt x="774" y="58"/>
                </a:lnTo>
                <a:lnTo>
                  <a:pt x="786" y="64"/>
                </a:lnTo>
                <a:lnTo>
                  <a:pt x="798" y="69"/>
                </a:lnTo>
                <a:lnTo>
                  <a:pt x="809" y="75"/>
                </a:lnTo>
                <a:lnTo>
                  <a:pt x="822" y="81"/>
                </a:lnTo>
                <a:lnTo>
                  <a:pt x="833" y="87"/>
                </a:lnTo>
                <a:lnTo>
                  <a:pt x="845" y="94"/>
                </a:lnTo>
                <a:lnTo>
                  <a:pt x="850" y="98"/>
                </a:lnTo>
                <a:lnTo>
                  <a:pt x="856" y="102"/>
                </a:lnTo>
                <a:lnTo>
                  <a:pt x="867" y="109"/>
                </a:lnTo>
                <a:lnTo>
                  <a:pt x="878" y="117"/>
                </a:lnTo>
                <a:lnTo>
                  <a:pt x="889" y="125"/>
                </a:lnTo>
                <a:lnTo>
                  <a:pt x="899" y="134"/>
                </a:lnTo>
                <a:lnTo>
                  <a:pt x="910" y="142"/>
                </a:lnTo>
                <a:lnTo>
                  <a:pt x="915" y="147"/>
                </a:lnTo>
                <a:lnTo>
                  <a:pt x="921" y="152"/>
                </a:lnTo>
                <a:lnTo>
                  <a:pt x="931" y="161"/>
                </a:lnTo>
                <a:lnTo>
                  <a:pt x="942" y="171"/>
                </a:lnTo>
                <a:lnTo>
                  <a:pt x="952" y="180"/>
                </a:lnTo>
                <a:lnTo>
                  <a:pt x="962" y="192"/>
                </a:lnTo>
                <a:lnTo>
                  <a:pt x="972" y="201"/>
                </a:lnTo>
                <a:lnTo>
                  <a:pt x="980" y="211"/>
                </a:lnTo>
                <a:lnTo>
                  <a:pt x="989" y="222"/>
                </a:lnTo>
                <a:lnTo>
                  <a:pt x="997" y="233"/>
                </a:lnTo>
                <a:lnTo>
                  <a:pt x="1006" y="244"/>
                </a:lnTo>
                <a:lnTo>
                  <a:pt x="1015" y="255"/>
                </a:lnTo>
                <a:lnTo>
                  <a:pt x="1022" y="266"/>
                </a:lnTo>
                <a:lnTo>
                  <a:pt x="1029" y="278"/>
                </a:lnTo>
                <a:lnTo>
                  <a:pt x="1037" y="289"/>
                </a:lnTo>
                <a:lnTo>
                  <a:pt x="1043" y="301"/>
                </a:lnTo>
                <a:lnTo>
                  <a:pt x="1049" y="312"/>
                </a:lnTo>
                <a:lnTo>
                  <a:pt x="1055" y="324"/>
                </a:lnTo>
                <a:lnTo>
                  <a:pt x="1061" y="337"/>
                </a:lnTo>
                <a:lnTo>
                  <a:pt x="1066" y="349"/>
                </a:lnTo>
                <a:lnTo>
                  <a:pt x="1072" y="361"/>
                </a:lnTo>
                <a:lnTo>
                  <a:pt x="1077" y="373"/>
                </a:lnTo>
                <a:lnTo>
                  <a:pt x="1081" y="386"/>
                </a:lnTo>
                <a:lnTo>
                  <a:pt x="1086" y="398"/>
                </a:lnTo>
                <a:lnTo>
                  <a:pt x="1090" y="411"/>
                </a:lnTo>
                <a:lnTo>
                  <a:pt x="1093" y="424"/>
                </a:lnTo>
                <a:lnTo>
                  <a:pt x="1097" y="437"/>
                </a:lnTo>
                <a:lnTo>
                  <a:pt x="1099" y="451"/>
                </a:lnTo>
                <a:lnTo>
                  <a:pt x="1102" y="464"/>
                </a:lnTo>
                <a:lnTo>
                  <a:pt x="1104" y="478"/>
                </a:lnTo>
                <a:lnTo>
                  <a:pt x="1107" y="491"/>
                </a:lnTo>
                <a:lnTo>
                  <a:pt x="1108" y="505"/>
                </a:lnTo>
                <a:lnTo>
                  <a:pt x="1109" y="520"/>
                </a:lnTo>
                <a:lnTo>
                  <a:pt x="1111" y="533"/>
                </a:lnTo>
                <a:lnTo>
                  <a:pt x="1112" y="548"/>
                </a:lnTo>
                <a:lnTo>
                  <a:pt x="1112" y="563"/>
                </a:lnTo>
                <a:lnTo>
                  <a:pt x="1112" y="577"/>
                </a:lnTo>
                <a:lnTo>
                  <a:pt x="1112" y="591"/>
                </a:lnTo>
                <a:close/>
                <a:moveTo>
                  <a:pt x="927" y="215"/>
                </a:moveTo>
                <a:lnTo>
                  <a:pt x="911" y="196"/>
                </a:lnTo>
                <a:lnTo>
                  <a:pt x="922" y="185"/>
                </a:lnTo>
                <a:lnTo>
                  <a:pt x="936" y="200"/>
                </a:lnTo>
                <a:lnTo>
                  <a:pt x="938" y="190"/>
                </a:lnTo>
                <a:lnTo>
                  <a:pt x="956" y="210"/>
                </a:lnTo>
                <a:lnTo>
                  <a:pt x="953" y="221"/>
                </a:lnTo>
                <a:lnTo>
                  <a:pt x="963" y="232"/>
                </a:lnTo>
                <a:lnTo>
                  <a:pt x="964" y="219"/>
                </a:lnTo>
                <a:lnTo>
                  <a:pt x="984" y="243"/>
                </a:lnTo>
                <a:lnTo>
                  <a:pt x="984" y="257"/>
                </a:lnTo>
                <a:lnTo>
                  <a:pt x="994" y="270"/>
                </a:lnTo>
                <a:lnTo>
                  <a:pt x="1001" y="265"/>
                </a:lnTo>
                <a:lnTo>
                  <a:pt x="1020" y="287"/>
                </a:lnTo>
                <a:lnTo>
                  <a:pt x="1010" y="293"/>
                </a:lnTo>
                <a:lnTo>
                  <a:pt x="1020" y="307"/>
                </a:lnTo>
                <a:lnTo>
                  <a:pt x="1006" y="316"/>
                </a:lnTo>
                <a:lnTo>
                  <a:pt x="991" y="295"/>
                </a:lnTo>
                <a:lnTo>
                  <a:pt x="997" y="290"/>
                </a:lnTo>
                <a:lnTo>
                  <a:pt x="932" y="210"/>
                </a:lnTo>
                <a:lnTo>
                  <a:pt x="927" y="215"/>
                </a:lnTo>
                <a:close/>
                <a:moveTo>
                  <a:pt x="1018" y="451"/>
                </a:moveTo>
                <a:lnTo>
                  <a:pt x="1020" y="448"/>
                </a:lnTo>
                <a:lnTo>
                  <a:pt x="1022" y="445"/>
                </a:lnTo>
                <a:lnTo>
                  <a:pt x="1024" y="442"/>
                </a:lnTo>
                <a:lnTo>
                  <a:pt x="1028" y="440"/>
                </a:lnTo>
                <a:lnTo>
                  <a:pt x="1032" y="447"/>
                </a:lnTo>
                <a:lnTo>
                  <a:pt x="1029" y="450"/>
                </a:lnTo>
                <a:lnTo>
                  <a:pt x="1027" y="451"/>
                </a:lnTo>
                <a:lnTo>
                  <a:pt x="1026" y="452"/>
                </a:lnTo>
                <a:lnTo>
                  <a:pt x="1024" y="454"/>
                </a:lnTo>
                <a:lnTo>
                  <a:pt x="1023" y="457"/>
                </a:lnTo>
                <a:lnTo>
                  <a:pt x="1023" y="459"/>
                </a:lnTo>
                <a:lnTo>
                  <a:pt x="1023" y="462"/>
                </a:lnTo>
                <a:lnTo>
                  <a:pt x="1024" y="464"/>
                </a:lnTo>
                <a:lnTo>
                  <a:pt x="1024" y="466"/>
                </a:lnTo>
                <a:lnTo>
                  <a:pt x="1024" y="467"/>
                </a:lnTo>
                <a:lnTo>
                  <a:pt x="1026" y="468"/>
                </a:lnTo>
                <a:lnTo>
                  <a:pt x="1026" y="469"/>
                </a:lnTo>
                <a:lnTo>
                  <a:pt x="1027" y="470"/>
                </a:lnTo>
                <a:lnTo>
                  <a:pt x="1027" y="472"/>
                </a:lnTo>
                <a:lnTo>
                  <a:pt x="1028" y="473"/>
                </a:lnTo>
                <a:lnTo>
                  <a:pt x="1031" y="474"/>
                </a:lnTo>
                <a:lnTo>
                  <a:pt x="1032" y="475"/>
                </a:lnTo>
                <a:lnTo>
                  <a:pt x="1033" y="475"/>
                </a:lnTo>
                <a:lnTo>
                  <a:pt x="1034" y="475"/>
                </a:lnTo>
                <a:lnTo>
                  <a:pt x="1036" y="475"/>
                </a:lnTo>
                <a:lnTo>
                  <a:pt x="1037" y="475"/>
                </a:lnTo>
                <a:lnTo>
                  <a:pt x="1038" y="475"/>
                </a:lnTo>
                <a:lnTo>
                  <a:pt x="1039" y="475"/>
                </a:lnTo>
                <a:lnTo>
                  <a:pt x="1040" y="474"/>
                </a:lnTo>
                <a:lnTo>
                  <a:pt x="1042" y="474"/>
                </a:lnTo>
                <a:lnTo>
                  <a:pt x="1043" y="473"/>
                </a:lnTo>
                <a:lnTo>
                  <a:pt x="1043" y="472"/>
                </a:lnTo>
                <a:lnTo>
                  <a:pt x="1044" y="470"/>
                </a:lnTo>
                <a:lnTo>
                  <a:pt x="1045" y="468"/>
                </a:lnTo>
                <a:lnTo>
                  <a:pt x="1045" y="464"/>
                </a:lnTo>
                <a:lnTo>
                  <a:pt x="1047" y="462"/>
                </a:lnTo>
                <a:lnTo>
                  <a:pt x="1047" y="459"/>
                </a:lnTo>
                <a:lnTo>
                  <a:pt x="1047" y="454"/>
                </a:lnTo>
                <a:lnTo>
                  <a:pt x="1047" y="453"/>
                </a:lnTo>
                <a:lnTo>
                  <a:pt x="1047" y="451"/>
                </a:lnTo>
                <a:lnTo>
                  <a:pt x="1047" y="448"/>
                </a:lnTo>
                <a:lnTo>
                  <a:pt x="1048" y="446"/>
                </a:lnTo>
                <a:lnTo>
                  <a:pt x="1048" y="443"/>
                </a:lnTo>
                <a:lnTo>
                  <a:pt x="1049" y="441"/>
                </a:lnTo>
                <a:lnTo>
                  <a:pt x="1050" y="438"/>
                </a:lnTo>
                <a:lnTo>
                  <a:pt x="1052" y="436"/>
                </a:lnTo>
                <a:lnTo>
                  <a:pt x="1061" y="430"/>
                </a:lnTo>
                <a:lnTo>
                  <a:pt x="1063" y="430"/>
                </a:lnTo>
                <a:lnTo>
                  <a:pt x="1065" y="430"/>
                </a:lnTo>
                <a:lnTo>
                  <a:pt x="1069" y="430"/>
                </a:lnTo>
                <a:lnTo>
                  <a:pt x="1071" y="431"/>
                </a:lnTo>
                <a:lnTo>
                  <a:pt x="1072" y="431"/>
                </a:lnTo>
                <a:lnTo>
                  <a:pt x="1075" y="432"/>
                </a:lnTo>
                <a:lnTo>
                  <a:pt x="1077" y="434"/>
                </a:lnTo>
                <a:lnTo>
                  <a:pt x="1079" y="436"/>
                </a:lnTo>
                <a:lnTo>
                  <a:pt x="1081" y="437"/>
                </a:lnTo>
                <a:lnTo>
                  <a:pt x="1082" y="440"/>
                </a:lnTo>
                <a:lnTo>
                  <a:pt x="1084" y="442"/>
                </a:lnTo>
                <a:lnTo>
                  <a:pt x="1085" y="446"/>
                </a:lnTo>
                <a:lnTo>
                  <a:pt x="1086" y="450"/>
                </a:lnTo>
                <a:lnTo>
                  <a:pt x="1085" y="468"/>
                </a:lnTo>
                <a:lnTo>
                  <a:pt x="1084" y="470"/>
                </a:lnTo>
                <a:lnTo>
                  <a:pt x="1082" y="472"/>
                </a:lnTo>
                <a:lnTo>
                  <a:pt x="1081" y="473"/>
                </a:lnTo>
                <a:lnTo>
                  <a:pt x="1080" y="474"/>
                </a:lnTo>
                <a:lnTo>
                  <a:pt x="1079" y="475"/>
                </a:lnTo>
                <a:lnTo>
                  <a:pt x="1077" y="477"/>
                </a:lnTo>
                <a:lnTo>
                  <a:pt x="1075" y="478"/>
                </a:lnTo>
                <a:lnTo>
                  <a:pt x="1070" y="470"/>
                </a:lnTo>
                <a:lnTo>
                  <a:pt x="1072" y="469"/>
                </a:lnTo>
                <a:lnTo>
                  <a:pt x="1074" y="468"/>
                </a:lnTo>
                <a:lnTo>
                  <a:pt x="1076" y="466"/>
                </a:lnTo>
                <a:lnTo>
                  <a:pt x="1079" y="463"/>
                </a:lnTo>
                <a:lnTo>
                  <a:pt x="1080" y="462"/>
                </a:lnTo>
                <a:lnTo>
                  <a:pt x="1080" y="461"/>
                </a:lnTo>
                <a:lnTo>
                  <a:pt x="1080" y="459"/>
                </a:lnTo>
                <a:lnTo>
                  <a:pt x="1080" y="458"/>
                </a:lnTo>
                <a:lnTo>
                  <a:pt x="1080" y="456"/>
                </a:lnTo>
                <a:lnTo>
                  <a:pt x="1080" y="454"/>
                </a:lnTo>
                <a:lnTo>
                  <a:pt x="1080" y="453"/>
                </a:lnTo>
                <a:lnTo>
                  <a:pt x="1079" y="451"/>
                </a:lnTo>
                <a:lnTo>
                  <a:pt x="1079" y="448"/>
                </a:lnTo>
                <a:lnTo>
                  <a:pt x="1077" y="446"/>
                </a:lnTo>
                <a:lnTo>
                  <a:pt x="1075" y="442"/>
                </a:lnTo>
                <a:lnTo>
                  <a:pt x="1074" y="440"/>
                </a:lnTo>
                <a:lnTo>
                  <a:pt x="1071" y="438"/>
                </a:lnTo>
                <a:lnTo>
                  <a:pt x="1070" y="438"/>
                </a:lnTo>
                <a:lnTo>
                  <a:pt x="1068" y="437"/>
                </a:lnTo>
                <a:lnTo>
                  <a:pt x="1065" y="438"/>
                </a:lnTo>
                <a:lnTo>
                  <a:pt x="1063" y="438"/>
                </a:lnTo>
                <a:lnTo>
                  <a:pt x="1061" y="440"/>
                </a:lnTo>
                <a:lnTo>
                  <a:pt x="1058" y="443"/>
                </a:lnTo>
                <a:lnTo>
                  <a:pt x="1054" y="457"/>
                </a:lnTo>
                <a:lnTo>
                  <a:pt x="1054" y="461"/>
                </a:lnTo>
                <a:lnTo>
                  <a:pt x="1054" y="464"/>
                </a:lnTo>
                <a:lnTo>
                  <a:pt x="1053" y="469"/>
                </a:lnTo>
                <a:lnTo>
                  <a:pt x="1052" y="473"/>
                </a:lnTo>
                <a:lnTo>
                  <a:pt x="1050" y="478"/>
                </a:lnTo>
                <a:lnTo>
                  <a:pt x="1049" y="479"/>
                </a:lnTo>
                <a:lnTo>
                  <a:pt x="1048" y="480"/>
                </a:lnTo>
                <a:lnTo>
                  <a:pt x="1044" y="483"/>
                </a:lnTo>
                <a:lnTo>
                  <a:pt x="1042" y="483"/>
                </a:lnTo>
                <a:lnTo>
                  <a:pt x="1040" y="484"/>
                </a:lnTo>
                <a:lnTo>
                  <a:pt x="1039" y="484"/>
                </a:lnTo>
                <a:lnTo>
                  <a:pt x="1038" y="484"/>
                </a:lnTo>
                <a:lnTo>
                  <a:pt x="1037" y="484"/>
                </a:lnTo>
                <a:lnTo>
                  <a:pt x="1034" y="484"/>
                </a:lnTo>
                <a:lnTo>
                  <a:pt x="1033" y="484"/>
                </a:lnTo>
                <a:lnTo>
                  <a:pt x="1029" y="483"/>
                </a:lnTo>
                <a:lnTo>
                  <a:pt x="1028" y="483"/>
                </a:lnTo>
                <a:lnTo>
                  <a:pt x="1026" y="481"/>
                </a:lnTo>
                <a:lnTo>
                  <a:pt x="1017" y="467"/>
                </a:lnTo>
                <a:lnTo>
                  <a:pt x="1016" y="462"/>
                </a:lnTo>
                <a:lnTo>
                  <a:pt x="1016" y="458"/>
                </a:lnTo>
                <a:lnTo>
                  <a:pt x="1017" y="454"/>
                </a:lnTo>
                <a:lnTo>
                  <a:pt x="1018" y="451"/>
                </a:lnTo>
                <a:close/>
                <a:moveTo>
                  <a:pt x="1093" y="497"/>
                </a:moveTo>
                <a:lnTo>
                  <a:pt x="1097" y="540"/>
                </a:lnTo>
                <a:lnTo>
                  <a:pt x="1028" y="547"/>
                </a:lnTo>
                <a:lnTo>
                  <a:pt x="1026" y="501"/>
                </a:lnTo>
                <a:lnTo>
                  <a:pt x="1033" y="501"/>
                </a:lnTo>
                <a:lnTo>
                  <a:pt x="1036" y="537"/>
                </a:lnTo>
                <a:lnTo>
                  <a:pt x="1058" y="534"/>
                </a:lnTo>
                <a:lnTo>
                  <a:pt x="1055" y="508"/>
                </a:lnTo>
                <a:lnTo>
                  <a:pt x="1061" y="508"/>
                </a:lnTo>
                <a:lnTo>
                  <a:pt x="1063" y="534"/>
                </a:lnTo>
                <a:lnTo>
                  <a:pt x="1091" y="533"/>
                </a:lnTo>
                <a:lnTo>
                  <a:pt x="1086" y="497"/>
                </a:lnTo>
                <a:lnTo>
                  <a:pt x="1093" y="497"/>
                </a:lnTo>
                <a:close/>
                <a:moveTo>
                  <a:pt x="1097" y="582"/>
                </a:moveTo>
                <a:lnTo>
                  <a:pt x="1097" y="585"/>
                </a:lnTo>
                <a:lnTo>
                  <a:pt x="1097" y="586"/>
                </a:lnTo>
                <a:lnTo>
                  <a:pt x="1097" y="588"/>
                </a:lnTo>
                <a:lnTo>
                  <a:pt x="1097" y="590"/>
                </a:lnTo>
                <a:lnTo>
                  <a:pt x="1097" y="591"/>
                </a:lnTo>
                <a:lnTo>
                  <a:pt x="1097" y="592"/>
                </a:lnTo>
                <a:lnTo>
                  <a:pt x="1096" y="594"/>
                </a:lnTo>
                <a:lnTo>
                  <a:pt x="1095" y="596"/>
                </a:lnTo>
                <a:lnTo>
                  <a:pt x="1095" y="598"/>
                </a:lnTo>
                <a:lnTo>
                  <a:pt x="1093" y="601"/>
                </a:lnTo>
                <a:lnTo>
                  <a:pt x="1092" y="601"/>
                </a:lnTo>
                <a:lnTo>
                  <a:pt x="1092" y="602"/>
                </a:lnTo>
                <a:lnTo>
                  <a:pt x="1091" y="603"/>
                </a:lnTo>
                <a:lnTo>
                  <a:pt x="1090" y="604"/>
                </a:lnTo>
                <a:lnTo>
                  <a:pt x="1088" y="606"/>
                </a:lnTo>
                <a:lnTo>
                  <a:pt x="1086" y="607"/>
                </a:lnTo>
                <a:lnTo>
                  <a:pt x="1063" y="614"/>
                </a:lnTo>
                <a:lnTo>
                  <a:pt x="1058" y="614"/>
                </a:lnTo>
                <a:lnTo>
                  <a:pt x="1053" y="613"/>
                </a:lnTo>
                <a:lnTo>
                  <a:pt x="1049" y="612"/>
                </a:lnTo>
                <a:lnTo>
                  <a:pt x="1047" y="610"/>
                </a:lnTo>
                <a:lnTo>
                  <a:pt x="1045" y="610"/>
                </a:lnTo>
                <a:lnTo>
                  <a:pt x="1042" y="608"/>
                </a:lnTo>
                <a:lnTo>
                  <a:pt x="1040" y="608"/>
                </a:lnTo>
                <a:lnTo>
                  <a:pt x="1039" y="607"/>
                </a:lnTo>
                <a:lnTo>
                  <a:pt x="1038" y="606"/>
                </a:lnTo>
                <a:lnTo>
                  <a:pt x="1037" y="606"/>
                </a:lnTo>
                <a:lnTo>
                  <a:pt x="1036" y="603"/>
                </a:lnTo>
                <a:lnTo>
                  <a:pt x="1028" y="585"/>
                </a:lnTo>
                <a:lnTo>
                  <a:pt x="1033" y="565"/>
                </a:lnTo>
                <a:lnTo>
                  <a:pt x="1038" y="563"/>
                </a:lnTo>
                <a:lnTo>
                  <a:pt x="1039" y="561"/>
                </a:lnTo>
                <a:lnTo>
                  <a:pt x="1042" y="560"/>
                </a:lnTo>
                <a:lnTo>
                  <a:pt x="1045" y="559"/>
                </a:lnTo>
                <a:lnTo>
                  <a:pt x="1047" y="558"/>
                </a:lnTo>
                <a:lnTo>
                  <a:pt x="1048" y="558"/>
                </a:lnTo>
                <a:lnTo>
                  <a:pt x="1050" y="567"/>
                </a:lnTo>
                <a:lnTo>
                  <a:pt x="1047" y="569"/>
                </a:lnTo>
                <a:lnTo>
                  <a:pt x="1043" y="570"/>
                </a:lnTo>
                <a:lnTo>
                  <a:pt x="1040" y="571"/>
                </a:lnTo>
                <a:lnTo>
                  <a:pt x="1038" y="574"/>
                </a:lnTo>
                <a:lnTo>
                  <a:pt x="1036" y="576"/>
                </a:lnTo>
                <a:lnTo>
                  <a:pt x="1034" y="578"/>
                </a:lnTo>
                <a:lnTo>
                  <a:pt x="1034" y="580"/>
                </a:lnTo>
                <a:lnTo>
                  <a:pt x="1034" y="581"/>
                </a:lnTo>
                <a:lnTo>
                  <a:pt x="1033" y="585"/>
                </a:lnTo>
                <a:lnTo>
                  <a:pt x="1043" y="599"/>
                </a:lnTo>
                <a:lnTo>
                  <a:pt x="1045" y="601"/>
                </a:lnTo>
                <a:lnTo>
                  <a:pt x="1048" y="602"/>
                </a:lnTo>
                <a:lnTo>
                  <a:pt x="1050" y="603"/>
                </a:lnTo>
                <a:lnTo>
                  <a:pt x="1052" y="603"/>
                </a:lnTo>
                <a:lnTo>
                  <a:pt x="1053" y="604"/>
                </a:lnTo>
                <a:lnTo>
                  <a:pt x="1055" y="604"/>
                </a:lnTo>
                <a:lnTo>
                  <a:pt x="1058" y="606"/>
                </a:lnTo>
                <a:lnTo>
                  <a:pt x="1060" y="606"/>
                </a:lnTo>
                <a:lnTo>
                  <a:pt x="1063" y="606"/>
                </a:lnTo>
                <a:lnTo>
                  <a:pt x="1085" y="599"/>
                </a:lnTo>
                <a:lnTo>
                  <a:pt x="1086" y="597"/>
                </a:lnTo>
                <a:lnTo>
                  <a:pt x="1087" y="594"/>
                </a:lnTo>
                <a:lnTo>
                  <a:pt x="1088" y="593"/>
                </a:lnTo>
                <a:lnTo>
                  <a:pt x="1090" y="591"/>
                </a:lnTo>
                <a:lnTo>
                  <a:pt x="1091" y="590"/>
                </a:lnTo>
                <a:lnTo>
                  <a:pt x="1092" y="587"/>
                </a:lnTo>
                <a:lnTo>
                  <a:pt x="1092" y="586"/>
                </a:lnTo>
                <a:lnTo>
                  <a:pt x="1092" y="585"/>
                </a:lnTo>
                <a:lnTo>
                  <a:pt x="1092" y="581"/>
                </a:lnTo>
                <a:lnTo>
                  <a:pt x="1092" y="580"/>
                </a:lnTo>
                <a:lnTo>
                  <a:pt x="1091" y="578"/>
                </a:lnTo>
                <a:lnTo>
                  <a:pt x="1090" y="576"/>
                </a:lnTo>
                <a:lnTo>
                  <a:pt x="1088" y="574"/>
                </a:lnTo>
                <a:lnTo>
                  <a:pt x="1086" y="571"/>
                </a:lnTo>
                <a:lnTo>
                  <a:pt x="1084" y="570"/>
                </a:lnTo>
                <a:lnTo>
                  <a:pt x="1081" y="569"/>
                </a:lnTo>
                <a:lnTo>
                  <a:pt x="1077" y="567"/>
                </a:lnTo>
                <a:lnTo>
                  <a:pt x="1079" y="558"/>
                </a:lnTo>
                <a:lnTo>
                  <a:pt x="1084" y="560"/>
                </a:lnTo>
                <a:lnTo>
                  <a:pt x="1087" y="563"/>
                </a:lnTo>
                <a:lnTo>
                  <a:pt x="1090" y="565"/>
                </a:lnTo>
                <a:lnTo>
                  <a:pt x="1091" y="566"/>
                </a:lnTo>
                <a:lnTo>
                  <a:pt x="1093" y="569"/>
                </a:lnTo>
                <a:lnTo>
                  <a:pt x="1093" y="570"/>
                </a:lnTo>
                <a:lnTo>
                  <a:pt x="1095" y="571"/>
                </a:lnTo>
                <a:lnTo>
                  <a:pt x="1096" y="576"/>
                </a:lnTo>
                <a:lnTo>
                  <a:pt x="1097" y="577"/>
                </a:lnTo>
                <a:lnTo>
                  <a:pt x="1097" y="580"/>
                </a:lnTo>
                <a:lnTo>
                  <a:pt x="1097" y="582"/>
                </a:lnTo>
                <a:close/>
                <a:moveTo>
                  <a:pt x="1024" y="624"/>
                </a:moveTo>
                <a:lnTo>
                  <a:pt x="1092" y="631"/>
                </a:lnTo>
                <a:lnTo>
                  <a:pt x="1092" y="644"/>
                </a:lnTo>
                <a:lnTo>
                  <a:pt x="1048" y="661"/>
                </a:lnTo>
                <a:lnTo>
                  <a:pt x="1047" y="661"/>
                </a:lnTo>
                <a:lnTo>
                  <a:pt x="1044" y="662"/>
                </a:lnTo>
                <a:lnTo>
                  <a:pt x="1039" y="663"/>
                </a:lnTo>
                <a:lnTo>
                  <a:pt x="1037" y="664"/>
                </a:lnTo>
                <a:lnTo>
                  <a:pt x="1034" y="666"/>
                </a:lnTo>
                <a:lnTo>
                  <a:pt x="1031" y="667"/>
                </a:lnTo>
                <a:lnTo>
                  <a:pt x="1028" y="668"/>
                </a:lnTo>
                <a:lnTo>
                  <a:pt x="1028" y="671"/>
                </a:lnTo>
                <a:lnTo>
                  <a:pt x="1039" y="671"/>
                </a:lnTo>
                <a:lnTo>
                  <a:pt x="1040" y="671"/>
                </a:lnTo>
                <a:lnTo>
                  <a:pt x="1044" y="671"/>
                </a:lnTo>
                <a:lnTo>
                  <a:pt x="1047" y="671"/>
                </a:lnTo>
                <a:lnTo>
                  <a:pt x="1050" y="672"/>
                </a:lnTo>
                <a:lnTo>
                  <a:pt x="1088" y="676"/>
                </a:lnTo>
                <a:lnTo>
                  <a:pt x="1086" y="683"/>
                </a:lnTo>
                <a:lnTo>
                  <a:pt x="1020" y="676"/>
                </a:lnTo>
                <a:lnTo>
                  <a:pt x="1021" y="662"/>
                </a:lnTo>
                <a:lnTo>
                  <a:pt x="1084" y="640"/>
                </a:lnTo>
                <a:lnTo>
                  <a:pt x="1084" y="637"/>
                </a:lnTo>
                <a:lnTo>
                  <a:pt x="1076" y="637"/>
                </a:lnTo>
                <a:lnTo>
                  <a:pt x="1071" y="637"/>
                </a:lnTo>
                <a:lnTo>
                  <a:pt x="1068" y="636"/>
                </a:lnTo>
                <a:lnTo>
                  <a:pt x="1065" y="636"/>
                </a:lnTo>
                <a:lnTo>
                  <a:pt x="1061" y="636"/>
                </a:lnTo>
                <a:lnTo>
                  <a:pt x="1024" y="631"/>
                </a:lnTo>
                <a:lnTo>
                  <a:pt x="1024" y="624"/>
                </a:lnTo>
                <a:close/>
                <a:moveTo>
                  <a:pt x="1075" y="703"/>
                </a:moveTo>
                <a:lnTo>
                  <a:pt x="1084" y="703"/>
                </a:lnTo>
                <a:lnTo>
                  <a:pt x="1074" y="748"/>
                </a:lnTo>
                <a:lnTo>
                  <a:pt x="1006" y="731"/>
                </a:lnTo>
                <a:lnTo>
                  <a:pt x="1017" y="687"/>
                </a:lnTo>
                <a:lnTo>
                  <a:pt x="1023" y="689"/>
                </a:lnTo>
                <a:lnTo>
                  <a:pt x="1016" y="726"/>
                </a:lnTo>
                <a:lnTo>
                  <a:pt x="1036" y="730"/>
                </a:lnTo>
                <a:lnTo>
                  <a:pt x="1043" y="703"/>
                </a:lnTo>
                <a:lnTo>
                  <a:pt x="1048" y="705"/>
                </a:lnTo>
                <a:lnTo>
                  <a:pt x="1043" y="731"/>
                </a:lnTo>
                <a:lnTo>
                  <a:pt x="1069" y="738"/>
                </a:lnTo>
                <a:lnTo>
                  <a:pt x="1075" y="703"/>
                </a:lnTo>
                <a:close/>
                <a:moveTo>
                  <a:pt x="999" y="746"/>
                </a:moveTo>
                <a:lnTo>
                  <a:pt x="1061" y="770"/>
                </a:lnTo>
                <a:lnTo>
                  <a:pt x="1059" y="780"/>
                </a:lnTo>
                <a:lnTo>
                  <a:pt x="996" y="754"/>
                </a:lnTo>
                <a:lnTo>
                  <a:pt x="999" y="746"/>
                </a:lnTo>
                <a:close/>
                <a:moveTo>
                  <a:pt x="1045" y="806"/>
                </a:moveTo>
                <a:lnTo>
                  <a:pt x="1047" y="809"/>
                </a:lnTo>
                <a:lnTo>
                  <a:pt x="1047" y="812"/>
                </a:lnTo>
                <a:lnTo>
                  <a:pt x="1045" y="813"/>
                </a:lnTo>
                <a:lnTo>
                  <a:pt x="1045" y="816"/>
                </a:lnTo>
                <a:lnTo>
                  <a:pt x="1044" y="818"/>
                </a:lnTo>
                <a:lnTo>
                  <a:pt x="1044" y="821"/>
                </a:lnTo>
                <a:lnTo>
                  <a:pt x="1043" y="822"/>
                </a:lnTo>
                <a:lnTo>
                  <a:pt x="1042" y="824"/>
                </a:lnTo>
                <a:lnTo>
                  <a:pt x="1040" y="824"/>
                </a:lnTo>
                <a:lnTo>
                  <a:pt x="1040" y="825"/>
                </a:lnTo>
                <a:lnTo>
                  <a:pt x="1039" y="827"/>
                </a:lnTo>
                <a:lnTo>
                  <a:pt x="1038" y="828"/>
                </a:lnTo>
                <a:lnTo>
                  <a:pt x="1037" y="830"/>
                </a:lnTo>
                <a:lnTo>
                  <a:pt x="1036" y="832"/>
                </a:lnTo>
                <a:lnTo>
                  <a:pt x="1034" y="833"/>
                </a:lnTo>
                <a:lnTo>
                  <a:pt x="1033" y="833"/>
                </a:lnTo>
                <a:lnTo>
                  <a:pt x="1032" y="834"/>
                </a:lnTo>
                <a:lnTo>
                  <a:pt x="1028" y="835"/>
                </a:lnTo>
                <a:lnTo>
                  <a:pt x="1027" y="836"/>
                </a:lnTo>
                <a:lnTo>
                  <a:pt x="1026" y="836"/>
                </a:lnTo>
                <a:lnTo>
                  <a:pt x="1024" y="836"/>
                </a:lnTo>
                <a:lnTo>
                  <a:pt x="1023" y="838"/>
                </a:lnTo>
                <a:lnTo>
                  <a:pt x="997" y="832"/>
                </a:lnTo>
                <a:lnTo>
                  <a:pt x="979" y="811"/>
                </a:lnTo>
                <a:lnTo>
                  <a:pt x="978" y="808"/>
                </a:lnTo>
                <a:lnTo>
                  <a:pt x="977" y="806"/>
                </a:lnTo>
                <a:lnTo>
                  <a:pt x="977" y="805"/>
                </a:lnTo>
                <a:lnTo>
                  <a:pt x="977" y="802"/>
                </a:lnTo>
                <a:lnTo>
                  <a:pt x="977" y="800"/>
                </a:lnTo>
                <a:lnTo>
                  <a:pt x="977" y="796"/>
                </a:lnTo>
                <a:lnTo>
                  <a:pt x="977" y="793"/>
                </a:lnTo>
                <a:lnTo>
                  <a:pt x="978" y="791"/>
                </a:lnTo>
                <a:lnTo>
                  <a:pt x="979" y="789"/>
                </a:lnTo>
                <a:lnTo>
                  <a:pt x="994" y="776"/>
                </a:lnTo>
                <a:lnTo>
                  <a:pt x="997" y="775"/>
                </a:lnTo>
                <a:lnTo>
                  <a:pt x="1002" y="775"/>
                </a:lnTo>
                <a:lnTo>
                  <a:pt x="1005" y="775"/>
                </a:lnTo>
                <a:lnTo>
                  <a:pt x="1006" y="775"/>
                </a:lnTo>
                <a:lnTo>
                  <a:pt x="1008" y="775"/>
                </a:lnTo>
                <a:lnTo>
                  <a:pt x="1006" y="785"/>
                </a:lnTo>
                <a:lnTo>
                  <a:pt x="1004" y="782"/>
                </a:lnTo>
                <a:lnTo>
                  <a:pt x="1000" y="782"/>
                </a:lnTo>
                <a:lnTo>
                  <a:pt x="997" y="782"/>
                </a:lnTo>
                <a:lnTo>
                  <a:pt x="995" y="784"/>
                </a:lnTo>
                <a:lnTo>
                  <a:pt x="992" y="784"/>
                </a:lnTo>
                <a:lnTo>
                  <a:pt x="990" y="786"/>
                </a:lnTo>
                <a:lnTo>
                  <a:pt x="988" y="789"/>
                </a:lnTo>
                <a:lnTo>
                  <a:pt x="986" y="791"/>
                </a:lnTo>
                <a:lnTo>
                  <a:pt x="985" y="793"/>
                </a:lnTo>
                <a:lnTo>
                  <a:pt x="984" y="796"/>
                </a:lnTo>
                <a:lnTo>
                  <a:pt x="984" y="798"/>
                </a:lnTo>
                <a:lnTo>
                  <a:pt x="984" y="801"/>
                </a:lnTo>
                <a:lnTo>
                  <a:pt x="984" y="803"/>
                </a:lnTo>
                <a:lnTo>
                  <a:pt x="984" y="805"/>
                </a:lnTo>
                <a:lnTo>
                  <a:pt x="984" y="806"/>
                </a:lnTo>
                <a:lnTo>
                  <a:pt x="985" y="807"/>
                </a:lnTo>
                <a:lnTo>
                  <a:pt x="986" y="809"/>
                </a:lnTo>
                <a:lnTo>
                  <a:pt x="1002" y="824"/>
                </a:lnTo>
                <a:lnTo>
                  <a:pt x="1024" y="830"/>
                </a:lnTo>
                <a:lnTo>
                  <a:pt x="1024" y="829"/>
                </a:lnTo>
                <a:lnTo>
                  <a:pt x="1026" y="829"/>
                </a:lnTo>
                <a:lnTo>
                  <a:pt x="1027" y="828"/>
                </a:lnTo>
                <a:lnTo>
                  <a:pt x="1028" y="828"/>
                </a:lnTo>
                <a:lnTo>
                  <a:pt x="1029" y="827"/>
                </a:lnTo>
                <a:lnTo>
                  <a:pt x="1031" y="825"/>
                </a:lnTo>
                <a:lnTo>
                  <a:pt x="1033" y="824"/>
                </a:lnTo>
                <a:lnTo>
                  <a:pt x="1034" y="822"/>
                </a:lnTo>
                <a:lnTo>
                  <a:pt x="1036" y="821"/>
                </a:lnTo>
                <a:lnTo>
                  <a:pt x="1037" y="817"/>
                </a:lnTo>
                <a:lnTo>
                  <a:pt x="1037" y="816"/>
                </a:lnTo>
                <a:lnTo>
                  <a:pt x="1038" y="813"/>
                </a:lnTo>
                <a:lnTo>
                  <a:pt x="1038" y="812"/>
                </a:lnTo>
                <a:lnTo>
                  <a:pt x="1038" y="811"/>
                </a:lnTo>
                <a:lnTo>
                  <a:pt x="1038" y="807"/>
                </a:lnTo>
                <a:lnTo>
                  <a:pt x="1037" y="805"/>
                </a:lnTo>
                <a:lnTo>
                  <a:pt x="1036" y="802"/>
                </a:lnTo>
                <a:lnTo>
                  <a:pt x="1034" y="801"/>
                </a:lnTo>
                <a:lnTo>
                  <a:pt x="1033" y="798"/>
                </a:lnTo>
                <a:lnTo>
                  <a:pt x="1032" y="797"/>
                </a:lnTo>
                <a:lnTo>
                  <a:pt x="1031" y="796"/>
                </a:lnTo>
                <a:lnTo>
                  <a:pt x="1037" y="790"/>
                </a:lnTo>
                <a:lnTo>
                  <a:pt x="1039" y="791"/>
                </a:lnTo>
                <a:lnTo>
                  <a:pt x="1040" y="793"/>
                </a:lnTo>
                <a:lnTo>
                  <a:pt x="1042" y="795"/>
                </a:lnTo>
                <a:lnTo>
                  <a:pt x="1043" y="797"/>
                </a:lnTo>
                <a:lnTo>
                  <a:pt x="1044" y="800"/>
                </a:lnTo>
                <a:lnTo>
                  <a:pt x="1045" y="801"/>
                </a:lnTo>
                <a:lnTo>
                  <a:pt x="1045" y="806"/>
                </a:lnTo>
                <a:close/>
                <a:moveTo>
                  <a:pt x="1010" y="865"/>
                </a:moveTo>
                <a:lnTo>
                  <a:pt x="1010" y="868"/>
                </a:lnTo>
                <a:lnTo>
                  <a:pt x="1006" y="886"/>
                </a:lnTo>
                <a:lnTo>
                  <a:pt x="991" y="897"/>
                </a:lnTo>
                <a:lnTo>
                  <a:pt x="990" y="897"/>
                </a:lnTo>
                <a:lnTo>
                  <a:pt x="988" y="897"/>
                </a:lnTo>
                <a:lnTo>
                  <a:pt x="986" y="898"/>
                </a:lnTo>
                <a:lnTo>
                  <a:pt x="986" y="897"/>
                </a:lnTo>
                <a:lnTo>
                  <a:pt x="985" y="897"/>
                </a:lnTo>
                <a:lnTo>
                  <a:pt x="984" y="897"/>
                </a:lnTo>
                <a:lnTo>
                  <a:pt x="983" y="897"/>
                </a:lnTo>
                <a:lnTo>
                  <a:pt x="981" y="897"/>
                </a:lnTo>
                <a:lnTo>
                  <a:pt x="979" y="897"/>
                </a:lnTo>
                <a:lnTo>
                  <a:pt x="980" y="889"/>
                </a:lnTo>
                <a:lnTo>
                  <a:pt x="981" y="889"/>
                </a:lnTo>
                <a:lnTo>
                  <a:pt x="983" y="889"/>
                </a:lnTo>
                <a:lnTo>
                  <a:pt x="984" y="889"/>
                </a:lnTo>
                <a:lnTo>
                  <a:pt x="985" y="889"/>
                </a:lnTo>
                <a:lnTo>
                  <a:pt x="988" y="889"/>
                </a:lnTo>
                <a:lnTo>
                  <a:pt x="990" y="889"/>
                </a:lnTo>
                <a:lnTo>
                  <a:pt x="991" y="889"/>
                </a:lnTo>
                <a:lnTo>
                  <a:pt x="994" y="888"/>
                </a:lnTo>
                <a:lnTo>
                  <a:pt x="996" y="886"/>
                </a:lnTo>
                <a:lnTo>
                  <a:pt x="999" y="884"/>
                </a:lnTo>
                <a:lnTo>
                  <a:pt x="1001" y="881"/>
                </a:lnTo>
                <a:lnTo>
                  <a:pt x="1001" y="879"/>
                </a:lnTo>
                <a:lnTo>
                  <a:pt x="1002" y="876"/>
                </a:lnTo>
                <a:lnTo>
                  <a:pt x="1004" y="872"/>
                </a:lnTo>
                <a:lnTo>
                  <a:pt x="1005" y="868"/>
                </a:lnTo>
                <a:lnTo>
                  <a:pt x="999" y="862"/>
                </a:lnTo>
                <a:lnTo>
                  <a:pt x="997" y="861"/>
                </a:lnTo>
                <a:lnTo>
                  <a:pt x="996" y="860"/>
                </a:lnTo>
                <a:lnTo>
                  <a:pt x="995" y="860"/>
                </a:lnTo>
                <a:lnTo>
                  <a:pt x="994" y="860"/>
                </a:lnTo>
                <a:lnTo>
                  <a:pt x="992" y="860"/>
                </a:lnTo>
                <a:lnTo>
                  <a:pt x="991" y="860"/>
                </a:lnTo>
                <a:lnTo>
                  <a:pt x="990" y="861"/>
                </a:lnTo>
                <a:lnTo>
                  <a:pt x="989" y="860"/>
                </a:lnTo>
                <a:lnTo>
                  <a:pt x="988" y="861"/>
                </a:lnTo>
                <a:lnTo>
                  <a:pt x="986" y="861"/>
                </a:lnTo>
                <a:lnTo>
                  <a:pt x="985" y="862"/>
                </a:lnTo>
                <a:lnTo>
                  <a:pt x="984" y="862"/>
                </a:lnTo>
                <a:lnTo>
                  <a:pt x="983" y="864"/>
                </a:lnTo>
                <a:lnTo>
                  <a:pt x="980" y="865"/>
                </a:lnTo>
                <a:lnTo>
                  <a:pt x="979" y="866"/>
                </a:lnTo>
                <a:lnTo>
                  <a:pt x="977" y="868"/>
                </a:lnTo>
                <a:lnTo>
                  <a:pt x="961" y="877"/>
                </a:lnTo>
                <a:lnTo>
                  <a:pt x="959" y="878"/>
                </a:lnTo>
                <a:lnTo>
                  <a:pt x="958" y="878"/>
                </a:lnTo>
                <a:lnTo>
                  <a:pt x="957" y="878"/>
                </a:lnTo>
                <a:lnTo>
                  <a:pt x="957" y="877"/>
                </a:lnTo>
                <a:lnTo>
                  <a:pt x="956" y="877"/>
                </a:lnTo>
                <a:lnTo>
                  <a:pt x="954" y="877"/>
                </a:lnTo>
                <a:lnTo>
                  <a:pt x="953" y="876"/>
                </a:lnTo>
                <a:lnTo>
                  <a:pt x="952" y="875"/>
                </a:lnTo>
                <a:lnTo>
                  <a:pt x="949" y="873"/>
                </a:lnTo>
                <a:lnTo>
                  <a:pt x="948" y="873"/>
                </a:lnTo>
                <a:lnTo>
                  <a:pt x="946" y="872"/>
                </a:lnTo>
                <a:lnTo>
                  <a:pt x="945" y="871"/>
                </a:lnTo>
                <a:lnTo>
                  <a:pt x="945" y="870"/>
                </a:lnTo>
                <a:lnTo>
                  <a:pt x="943" y="868"/>
                </a:lnTo>
                <a:lnTo>
                  <a:pt x="943" y="866"/>
                </a:lnTo>
                <a:lnTo>
                  <a:pt x="942" y="865"/>
                </a:lnTo>
                <a:lnTo>
                  <a:pt x="942" y="862"/>
                </a:lnTo>
                <a:lnTo>
                  <a:pt x="946" y="845"/>
                </a:lnTo>
                <a:lnTo>
                  <a:pt x="949" y="841"/>
                </a:lnTo>
                <a:lnTo>
                  <a:pt x="952" y="839"/>
                </a:lnTo>
                <a:lnTo>
                  <a:pt x="954" y="836"/>
                </a:lnTo>
                <a:lnTo>
                  <a:pt x="958" y="835"/>
                </a:lnTo>
                <a:lnTo>
                  <a:pt x="962" y="834"/>
                </a:lnTo>
                <a:lnTo>
                  <a:pt x="964" y="834"/>
                </a:lnTo>
                <a:lnTo>
                  <a:pt x="968" y="834"/>
                </a:lnTo>
                <a:lnTo>
                  <a:pt x="972" y="835"/>
                </a:lnTo>
                <a:lnTo>
                  <a:pt x="970" y="844"/>
                </a:lnTo>
                <a:lnTo>
                  <a:pt x="967" y="843"/>
                </a:lnTo>
                <a:lnTo>
                  <a:pt x="964" y="843"/>
                </a:lnTo>
                <a:lnTo>
                  <a:pt x="962" y="843"/>
                </a:lnTo>
                <a:lnTo>
                  <a:pt x="959" y="843"/>
                </a:lnTo>
                <a:lnTo>
                  <a:pt x="957" y="844"/>
                </a:lnTo>
                <a:lnTo>
                  <a:pt x="954" y="845"/>
                </a:lnTo>
                <a:lnTo>
                  <a:pt x="953" y="846"/>
                </a:lnTo>
                <a:lnTo>
                  <a:pt x="952" y="849"/>
                </a:lnTo>
                <a:lnTo>
                  <a:pt x="951" y="851"/>
                </a:lnTo>
                <a:lnTo>
                  <a:pt x="951" y="854"/>
                </a:lnTo>
                <a:lnTo>
                  <a:pt x="949" y="856"/>
                </a:lnTo>
                <a:lnTo>
                  <a:pt x="949" y="861"/>
                </a:lnTo>
                <a:lnTo>
                  <a:pt x="951" y="864"/>
                </a:lnTo>
                <a:lnTo>
                  <a:pt x="952" y="865"/>
                </a:lnTo>
                <a:lnTo>
                  <a:pt x="953" y="868"/>
                </a:lnTo>
                <a:lnTo>
                  <a:pt x="956" y="868"/>
                </a:lnTo>
                <a:lnTo>
                  <a:pt x="958" y="870"/>
                </a:lnTo>
                <a:lnTo>
                  <a:pt x="959" y="870"/>
                </a:lnTo>
                <a:lnTo>
                  <a:pt x="963" y="870"/>
                </a:lnTo>
                <a:lnTo>
                  <a:pt x="964" y="868"/>
                </a:lnTo>
                <a:lnTo>
                  <a:pt x="967" y="867"/>
                </a:lnTo>
                <a:lnTo>
                  <a:pt x="969" y="865"/>
                </a:lnTo>
                <a:lnTo>
                  <a:pt x="972" y="862"/>
                </a:lnTo>
                <a:lnTo>
                  <a:pt x="991" y="851"/>
                </a:lnTo>
                <a:lnTo>
                  <a:pt x="992" y="850"/>
                </a:lnTo>
                <a:lnTo>
                  <a:pt x="994" y="850"/>
                </a:lnTo>
                <a:lnTo>
                  <a:pt x="995" y="851"/>
                </a:lnTo>
                <a:lnTo>
                  <a:pt x="996" y="851"/>
                </a:lnTo>
                <a:lnTo>
                  <a:pt x="999" y="852"/>
                </a:lnTo>
                <a:lnTo>
                  <a:pt x="1000" y="852"/>
                </a:lnTo>
                <a:lnTo>
                  <a:pt x="1002" y="855"/>
                </a:lnTo>
                <a:lnTo>
                  <a:pt x="1004" y="855"/>
                </a:lnTo>
                <a:lnTo>
                  <a:pt x="1006" y="856"/>
                </a:lnTo>
                <a:lnTo>
                  <a:pt x="1007" y="857"/>
                </a:lnTo>
                <a:lnTo>
                  <a:pt x="1008" y="859"/>
                </a:lnTo>
                <a:lnTo>
                  <a:pt x="1008" y="861"/>
                </a:lnTo>
                <a:lnTo>
                  <a:pt x="1010" y="862"/>
                </a:lnTo>
                <a:lnTo>
                  <a:pt x="1010" y="864"/>
                </a:lnTo>
                <a:lnTo>
                  <a:pt x="1010" y="865"/>
                </a:lnTo>
                <a:close/>
                <a:moveTo>
                  <a:pt x="181" y="284"/>
                </a:moveTo>
                <a:lnTo>
                  <a:pt x="196" y="295"/>
                </a:lnTo>
                <a:lnTo>
                  <a:pt x="208" y="276"/>
                </a:lnTo>
                <a:lnTo>
                  <a:pt x="196" y="265"/>
                </a:lnTo>
                <a:lnTo>
                  <a:pt x="237" y="215"/>
                </a:lnTo>
                <a:lnTo>
                  <a:pt x="204" y="187"/>
                </a:lnTo>
                <a:lnTo>
                  <a:pt x="160" y="238"/>
                </a:lnTo>
                <a:lnTo>
                  <a:pt x="149" y="231"/>
                </a:lnTo>
                <a:lnTo>
                  <a:pt x="135" y="248"/>
                </a:lnTo>
                <a:lnTo>
                  <a:pt x="145" y="257"/>
                </a:lnTo>
                <a:lnTo>
                  <a:pt x="107" y="305"/>
                </a:lnTo>
                <a:lnTo>
                  <a:pt x="144" y="333"/>
                </a:lnTo>
                <a:lnTo>
                  <a:pt x="181" y="284"/>
                </a:lnTo>
                <a:close/>
                <a:moveTo>
                  <a:pt x="197" y="211"/>
                </a:moveTo>
                <a:lnTo>
                  <a:pt x="213" y="225"/>
                </a:lnTo>
                <a:lnTo>
                  <a:pt x="186" y="259"/>
                </a:lnTo>
                <a:lnTo>
                  <a:pt x="167" y="243"/>
                </a:lnTo>
                <a:lnTo>
                  <a:pt x="197" y="211"/>
                </a:lnTo>
                <a:close/>
                <a:moveTo>
                  <a:pt x="155" y="263"/>
                </a:moveTo>
                <a:lnTo>
                  <a:pt x="171" y="276"/>
                </a:lnTo>
                <a:lnTo>
                  <a:pt x="149" y="307"/>
                </a:lnTo>
                <a:lnTo>
                  <a:pt x="133" y="291"/>
                </a:lnTo>
                <a:lnTo>
                  <a:pt x="155" y="263"/>
                </a:lnTo>
                <a:close/>
                <a:moveTo>
                  <a:pt x="400" y="82"/>
                </a:moveTo>
                <a:lnTo>
                  <a:pt x="397" y="72"/>
                </a:lnTo>
                <a:lnTo>
                  <a:pt x="412" y="71"/>
                </a:lnTo>
                <a:lnTo>
                  <a:pt x="408" y="51"/>
                </a:lnTo>
                <a:lnTo>
                  <a:pt x="434" y="48"/>
                </a:lnTo>
                <a:lnTo>
                  <a:pt x="438" y="67"/>
                </a:lnTo>
                <a:lnTo>
                  <a:pt x="446" y="67"/>
                </a:lnTo>
                <a:lnTo>
                  <a:pt x="446" y="75"/>
                </a:lnTo>
                <a:lnTo>
                  <a:pt x="438" y="76"/>
                </a:lnTo>
                <a:lnTo>
                  <a:pt x="443" y="110"/>
                </a:lnTo>
                <a:lnTo>
                  <a:pt x="454" y="107"/>
                </a:lnTo>
                <a:lnTo>
                  <a:pt x="455" y="117"/>
                </a:lnTo>
                <a:lnTo>
                  <a:pt x="411" y="124"/>
                </a:lnTo>
                <a:lnTo>
                  <a:pt x="408" y="117"/>
                </a:lnTo>
                <a:lnTo>
                  <a:pt x="417" y="114"/>
                </a:lnTo>
                <a:lnTo>
                  <a:pt x="415" y="80"/>
                </a:lnTo>
                <a:lnTo>
                  <a:pt x="400" y="82"/>
                </a:lnTo>
                <a:close/>
                <a:moveTo>
                  <a:pt x="390" y="134"/>
                </a:moveTo>
                <a:lnTo>
                  <a:pt x="355" y="69"/>
                </a:lnTo>
                <a:lnTo>
                  <a:pt x="288" y="109"/>
                </a:lnTo>
                <a:lnTo>
                  <a:pt x="224" y="152"/>
                </a:lnTo>
                <a:lnTo>
                  <a:pt x="272" y="211"/>
                </a:lnTo>
                <a:lnTo>
                  <a:pt x="390" y="134"/>
                </a:lnTo>
                <a:close/>
                <a:moveTo>
                  <a:pt x="339" y="90"/>
                </a:moveTo>
                <a:lnTo>
                  <a:pt x="367" y="134"/>
                </a:lnTo>
                <a:lnTo>
                  <a:pt x="322" y="160"/>
                </a:lnTo>
                <a:lnTo>
                  <a:pt x="283" y="189"/>
                </a:lnTo>
                <a:lnTo>
                  <a:pt x="252" y="145"/>
                </a:lnTo>
                <a:lnTo>
                  <a:pt x="339" y="90"/>
                </a:lnTo>
                <a:close/>
                <a:moveTo>
                  <a:pt x="284" y="179"/>
                </a:moveTo>
                <a:lnTo>
                  <a:pt x="357" y="134"/>
                </a:lnTo>
                <a:lnTo>
                  <a:pt x="354" y="126"/>
                </a:lnTo>
                <a:lnTo>
                  <a:pt x="344" y="131"/>
                </a:lnTo>
                <a:lnTo>
                  <a:pt x="341" y="126"/>
                </a:lnTo>
                <a:lnTo>
                  <a:pt x="351" y="120"/>
                </a:lnTo>
                <a:lnTo>
                  <a:pt x="344" y="113"/>
                </a:lnTo>
                <a:lnTo>
                  <a:pt x="322" y="126"/>
                </a:lnTo>
                <a:lnTo>
                  <a:pt x="319" y="120"/>
                </a:lnTo>
                <a:lnTo>
                  <a:pt x="341" y="107"/>
                </a:lnTo>
                <a:lnTo>
                  <a:pt x="337" y="99"/>
                </a:lnTo>
                <a:lnTo>
                  <a:pt x="262" y="149"/>
                </a:lnTo>
                <a:lnTo>
                  <a:pt x="266" y="155"/>
                </a:lnTo>
                <a:lnTo>
                  <a:pt x="290" y="139"/>
                </a:lnTo>
                <a:lnTo>
                  <a:pt x="294" y="145"/>
                </a:lnTo>
                <a:lnTo>
                  <a:pt x="272" y="160"/>
                </a:lnTo>
                <a:lnTo>
                  <a:pt x="276" y="166"/>
                </a:lnTo>
                <a:lnTo>
                  <a:pt x="299" y="152"/>
                </a:lnTo>
                <a:lnTo>
                  <a:pt x="305" y="158"/>
                </a:lnTo>
                <a:lnTo>
                  <a:pt x="280" y="173"/>
                </a:lnTo>
                <a:lnTo>
                  <a:pt x="284" y="179"/>
                </a:lnTo>
                <a:close/>
                <a:moveTo>
                  <a:pt x="336" y="130"/>
                </a:moveTo>
                <a:lnTo>
                  <a:pt x="339" y="135"/>
                </a:lnTo>
                <a:lnTo>
                  <a:pt x="332" y="141"/>
                </a:lnTo>
                <a:lnTo>
                  <a:pt x="328" y="134"/>
                </a:lnTo>
                <a:lnTo>
                  <a:pt x="336" y="130"/>
                </a:lnTo>
                <a:close/>
                <a:moveTo>
                  <a:pt x="464" y="72"/>
                </a:moveTo>
                <a:lnTo>
                  <a:pt x="458" y="72"/>
                </a:lnTo>
                <a:lnTo>
                  <a:pt x="458" y="65"/>
                </a:lnTo>
                <a:lnTo>
                  <a:pt x="461" y="65"/>
                </a:lnTo>
                <a:lnTo>
                  <a:pt x="461" y="51"/>
                </a:lnTo>
                <a:lnTo>
                  <a:pt x="485" y="51"/>
                </a:lnTo>
                <a:lnTo>
                  <a:pt x="487" y="61"/>
                </a:lnTo>
                <a:lnTo>
                  <a:pt x="499" y="59"/>
                </a:lnTo>
                <a:lnTo>
                  <a:pt x="498" y="34"/>
                </a:lnTo>
                <a:lnTo>
                  <a:pt x="522" y="34"/>
                </a:lnTo>
                <a:lnTo>
                  <a:pt x="522" y="55"/>
                </a:lnTo>
                <a:lnTo>
                  <a:pt x="560" y="50"/>
                </a:lnTo>
                <a:lnTo>
                  <a:pt x="560" y="80"/>
                </a:lnTo>
                <a:lnTo>
                  <a:pt x="534" y="80"/>
                </a:lnTo>
                <a:lnTo>
                  <a:pt x="533" y="71"/>
                </a:lnTo>
                <a:lnTo>
                  <a:pt x="538" y="71"/>
                </a:lnTo>
                <a:lnTo>
                  <a:pt x="538" y="61"/>
                </a:lnTo>
                <a:lnTo>
                  <a:pt x="522" y="63"/>
                </a:lnTo>
                <a:lnTo>
                  <a:pt x="523" y="83"/>
                </a:lnTo>
                <a:lnTo>
                  <a:pt x="499" y="86"/>
                </a:lnTo>
                <a:lnTo>
                  <a:pt x="499" y="67"/>
                </a:lnTo>
                <a:lnTo>
                  <a:pt x="487" y="69"/>
                </a:lnTo>
                <a:lnTo>
                  <a:pt x="488" y="99"/>
                </a:lnTo>
                <a:lnTo>
                  <a:pt x="538" y="99"/>
                </a:lnTo>
                <a:lnTo>
                  <a:pt x="538" y="88"/>
                </a:lnTo>
                <a:lnTo>
                  <a:pt x="563" y="88"/>
                </a:lnTo>
                <a:lnTo>
                  <a:pt x="563" y="107"/>
                </a:lnTo>
                <a:lnTo>
                  <a:pt x="465" y="110"/>
                </a:lnTo>
                <a:lnTo>
                  <a:pt x="464" y="72"/>
                </a:lnTo>
                <a:close/>
                <a:moveTo>
                  <a:pt x="584" y="101"/>
                </a:moveTo>
                <a:lnTo>
                  <a:pt x="582" y="101"/>
                </a:lnTo>
                <a:lnTo>
                  <a:pt x="593" y="90"/>
                </a:lnTo>
                <a:lnTo>
                  <a:pt x="597" y="67"/>
                </a:lnTo>
                <a:lnTo>
                  <a:pt x="597" y="37"/>
                </a:lnTo>
                <a:lnTo>
                  <a:pt x="665" y="44"/>
                </a:lnTo>
                <a:lnTo>
                  <a:pt x="737" y="63"/>
                </a:lnTo>
                <a:lnTo>
                  <a:pt x="734" y="71"/>
                </a:lnTo>
                <a:lnTo>
                  <a:pt x="680" y="58"/>
                </a:lnTo>
                <a:lnTo>
                  <a:pt x="678" y="65"/>
                </a:lnTo>
                <a:lnTo>
                  <a:pt x="731" y="75"/>
                </a:lnTo>
                <a:lnTo>
                  <a:pt x="729" y="82"/>
                </a:lnTo>
                <a:lnTo>
                  <a:pt x="678" y="71"/>
                </a:lnTo>
                <a:lnTo>
                  <a:pt x="676" y="76"/>
                </a:lnTo>
                <a:lnTo>
                  <a:pt x="721" y="88"/>
                </a:lnTo>
                <a:lnTo>
                  <a:pt x="716" y="107"/>
                </a:lnTo>
                <a:lnTo>
                  <a:pt x="696" y="103"/>
                </a:lnTo>
                <a:lnTo>
                  <a:pt x="699" y="90"/>
                </a:lnTo>
                <a:lnTo>
                  <a:pt x="676" y="86"/>
                </a:lnTo>
                <a:lnTo>
                  <a:pt x="678" y="91"/>
                </a:lnTo>
                <a:lnTo>
                  <a:pt x="679" y="94"/>
                </a:lnTo>
                <a:lnTo>
                  <a:pt x="680" y="98"/>
                </a:lnTo>
                <a:lnTo>
                  <a:pt x="683" y="102"/>
                </a:lnTo>
                <a:lnTo>
                  <a:pt x="684" y="106"/>
                </a:lnTo>
                <a:lnTo>
                  <a:pt x="685" y="107"/>
                </a:lnTo>
                <a:lnTo>
                  <a:pt x="686" y="108"/>
                </a:lnTo>
                <a:lnTo>
                  <a:pt x="690" y="110"/>
                </a:lnTo>
                <a:lnTo>
                  <a:pt x="692" y="113"/>
                </a:lnTo>
                <a:lnTo>
                  <a:pt x="721" y="124"/>
                </a:lnTo>
                <a:lnTo>
                  <a:pt x="718" y="130"/>
                </a:lnTo>
                <a:lnTo>
                  <a:pt x="695" y="121"/>
                </a:lnTo>
                <a:lnTo>
                  <a:pt x="691" y="120"/>
                </a:lnTo>
                <a:lnTo>
                  <a:pt x="689" y="120"/>
                </a:lnTo>
                <a:lnTo>
                  <a:pt x="684" y="118"/>
                </a:lnTo>
                <a:lnTo>
                  <a:pt x="681" y="117"/>
                </a:lnTo>
                <a:lnTo>
                  <a:pt x="679" y="115"/>
                </a:lnTo>
                <a:lnTo>
                  <a:pt x="675" y="113"/>
                </a:lnTo>
                <a:lnTo>
                  <a:pt x="673" y="112"/>
                </a:lnTo>
                <a:lnTo>
                  <a:pt x="672" y="110"/>
                </a:lnTo>
                <a:lnTo>
                  <a:pt x="670" y="109"/>
                </a:lnTo>
                <a:lnTo>
                  <a:pt x="668" y="108"/>
                </a:lnTo>
                <a:lnTo>
                  <a:pt x="667" y="106"/>
                </a:lnTo>
                <a:lnTo>
                  <a:pt x="665" y="104"/>
                </a:lnTo>
                <a:lnTo>
                  <a:pt x="664" y="101"/>
                </a:lnTo>
                <a:lnTo>
                  <a:pt x="636" y="109"/>
                </a:lnTo>
                <a:lnTo>
                  <a:pt x="605" y="109"/>
                </a:lnTo>
                <a:lnTo>
                  <a:pt x="605" y="106"/>
                </a:lnTo>
                <a:lnTo>
                  <a:pt x="627" y="99"/>
                </a:lnTo>
                <a:lnTo>
                  <a:pt x="629" y="98"/>
                </a:lnTo>
                <a:lnTo>
                  <a:pt x="630" y="98"/>
                </a:lnTo>
                <a:lnTo>
                  <a:pt x="633" y="98"/>
                </a:lnTo>
                <a:lnTo>
                  <a:pt x="636" y="97"/>
                </a:lnTo>
                <a:lnTo>
                  <a:pt x="637" y="97"/>
                </a:lnTo>
                <a:lnTo>
                  <a:pt x="638" y="97"/>
                </a:lnTo>
                <a:lnTo>
                  <a:pt x="640" y="96"/>
                </a:lnTo>
                <a:lnTo>
                  <a:pt x="641" y="96"/>
                </a:lnTo>
                <a:lnTo>
                  <a:pt x="643" y="94"/>
                </a:lnTo>
                <a:lnTo>
                  <a:pt x="645" y="94"/>
                </a:lnTo>
                <a:lnTo>
                  <a:pt x="646" y="93"/>
                </a:lnTo>
                <a:lnTo>
                  <a:pt x="647" y="93"/>
                </a:lnTo>
                <a:lnTo>
                  <a:pt x="648" y="92"/>
                </a:lnTo>
                <a:lnTo>
                  <a:pt x="649" y="91"/>
                </a:lnTo>
                <a:lnTo>
                  <a:pt x="651" y="91"/>
                </a:lnTo>
                <a:lnTo>
                  <a:pt x="652" y="90"/>
                </a:lnTo>
                <a:lnTo>
                  <a:pt x="652" y="88"/>
                </a:lnTo>
                <a:lnTo>
                  <a:pt x="653" y="88"/>
                </a:lnTo>
                <a:lnTo>
                  <a:pt x="653" y="87"/>
                </a:lnTo>
                <a:lnTo>
                  <a:pt x="654" y="87"/>
                </a:lnTo>
                <a:lnTo>
                  <a:pt x="654" y="85"/>
                </a:lnTo>
                <a:lnTo>
                  <a:pt x="656" y="83"/>
                </a:lnTo>
                <a:lnTo>
                  <a:pt x="656" y="82"/>
                </a:lnTo>
                <a:lnTo>
                  <a:pt x="657" y="82"/>
                </a:lnTo>
                <a:lnTo>
                  <a:pt x="640" y="80"/>
                </a:lnTo>
                <a:lnTo>
                  <a:pt x="640" y="90"/>
                </a:lnTo>
                <a:lnTo>
                  <a:pt x="620" y="90"/>
                </a:lnTo>
                <a:lnTo>
                  <a:pt x="620" y="71"/>
                </a:lnTo>
                <a:lnTo>
                  <a:pt x="658" y="72"/>
                </a:lnTo>
                <a:lnTo>
                  <a:pt x="658" y="67"/>
                </a:lnTo>
                <a:lnTo>
                  <a:pt x="620" y="63"/>
                </a:lnTo>
                <a:lnTo>
                  <a:pt x="620" y="55"/>
                </a:lnTo>
                <a:lnTo>
                  <a:pt x="658" y="59"/>
                </a:lnTo>
                <a:lnTo>
                  <a:pt x="660" y="51"/>
                </a:lnTo>
                <a:lnTo>
                  <a:pt x="614" y="47"/>
                </a:lnTo>
                <a:lnTo>
                  <a:pt x="610" y="88"/>
                </a:lnTo>
                <a:lnTo>
                  <a:pt x="610" y="90"/>
                </a:lnTo>
                <a:lnTo>
                  <a:pt x="609" y="91"/>
                </a:lnTo>
                <a:lnTo>
                  <a:pt x="608" y="92"/>
                </a:lnTo>
                <a:lnTo>
                  <a:pt x="606" y="93"/>
                </a:lnTo>
                <a:lnTo>
                  <a:pt x="605" y="93"/>
                </a:lnTo>
                <a:lnTo>
                  <a:pt x="604" y="94"/>
                </a:lnTo>
                <a:lnTo>
                  <a:pt x="603" y="96"/>
                </a:lnTo>
                <a:lnTo>
                  <a:pt x="600" y="97"/>
                </a:lnTo>
                <a:lnTo>
                  <a:pt x="599" y="97"/>
                </a:lnTo>
                <a:lnTo>
                  <a:pt x="597" y="98"/>
                </a:lnTo>
                <a:lnTo>
                  <a:pt x="594" y="99"/>
                </a:lnTo>
                <a:lnTo>
                  <a:pt x="592" y="99"/>
                </a:lnTo>
                <a:lnTo>
                  <a:pt x="589" y="99"/>
                </a:lnTo>
                <a:lnTo>
                  <a:pt x="587" y="101"/>
                </a:lnTo>
                <a:lnTo>
                  <a:pt x="584" y="101"/>
                </a:lnTo>
                <a:close/>
                <a:moveTo>
                  <a:pt x="742" y="133"/>
                </a:moveTo>
                <a:lnTo>
                  <a:pt x="742" y="133"/>
                </a:lnTo>
                <a:lnTo>
                  <a:pt x="742" y="131"/>
                </a:lnTo>
                <a:lnTo>
                  <a:pt x="781" y="135"/>
                </a:lnTo>
                <a:lnTo>
                  <a:pt x="815" y="131"/>
                </a:lnTo>
                <a:lnTo>
                  <a:pt x="763" y="101"/>
                </a:lnTo>
                <a:lnTo>
                  <a:pt x="766" y="92"/>
                </a:lnTo>
                <a:lnTo>
                  <a:pt x="820" y="124"/>
                </a:lnTo>
                <a:lnTo>
                  <a:pt x="831" y="106"/>
                </a:lnTo>
                <a:lnTo>
                  <a:pt x="854" y="120"/>
                </a:lnTo>
                <a:lnTo>
                  <a:pt x="842" y="137"/>
                </a:lnTo>
                <a:lnTo>
                  <a:pt x="889" y="172"/>
                </a:lnTo>
                <a:lnTo>
                  <a:pt x="885" y="179"/>
                </a:lnTo>
                <a:lnTo>
                  <a:pt x="836" y="147"/>
                </a:lnTo>
                <a:lnTo>
                  <a:pt x="850" y="173"/>
                </a:lnTo>
                <a:lnTo>
                  <a:pt x="851" y="177"/>
                </a:lnTo>
                <a:lnTo>
                  <a:pt x="852" y="178"/>
                </a:lnTo>
                <a:lnTo>
                  <a:pt x="854" y="179"/>
                </a:lnTo>
                <a:lnTo>
                  <a:pt x="856" y="182"/>
                </a:lnTo>
                <a:lnTo>
                  <a:pt x="857" y="184"/>
                </a:lnTo>
                <a:lnTo>
                  <a:pt x="861" y="189"/>
                </a:lnTo>
                <a:lnTo>
                  <a:pt x="862" y="192"/>
                </a:lnTo>
                <a:lnTo>
                  <a:pt x="862" y="193"/>
                </a:lnTo>
                <a:lnTo>
                  <a:pt x="863" y="193"/>
                </a:lnTo>
                <a:lnTo>
                  <a:pt x="863" y="194"/>
                </a:lnTo>
                <a:lnTo>
                  <a:pt x="877" y="210"/>
                </a:lnTo>
                <a:lnTo>
                  <a:pt x="870" y="215"/>
                </a:lnTo>
                <a:lnTo>
                  <a:pt x="846" y="190"/>
                </a:lnTo>
                <a:lnTo>
                  <a:pt x="842" y="187"/>
                </a:lnTo>
                <a:lnTo>
                  <a:pt x="839" y="183"/>
                </a:lnTo>
                <a:lnTo>
                  <a:pt x="835" y="178"/>
                </a:lnTo>
                <a:lnTo>
                  <a:pt x="833" y="173"/>
                </a:lnTo>
                <a:lnTo>
                  <a:pt x="829" y="168"/>
                </a:lnTo>
                <a:lnTo>
                  <a:pt x="826" y="162"/>
                </a:lnTo>
                <a:lnTo>
                  <a:pt x="823" y="156"/>
                </a:lnTo>
                <a:lnTo>
                  <a:pt x="820" y="149"/>
                </a:lnTo>
                <a:lnTo>
                  <a:pt x="782" y="149"/>
                </a:lnTo>
                <a:lnTo>
                  <a:pt x="777" y="147"/>
                </a:lnTo>
                <a:lnTo>
                  <a:pt x="772" y="146"/>
                </a:lnTo>
                <a:lnTo>
                  <a:pt x="767" y="145"/>
                </a:lnTo>
                <a:lnTo>
                  <a:pt x="764" y="144"/>
                </a:lnTo>
                <a:lnTo>
                  <a:pt x="760" y="142"/>
                </a:lnTo>
                <a:lnTo>
                  <a:pt x="756" y="141"/>
                </a:lnTo>
                <a:lnTo>
                  <a:pt x="754" y="140"/>
                </a:lnTo>
                <a:lnTo>
                  <a:pt x="752" y="139"/>
                </a:lnTo>
                <a:lnTo>
                  <a:pt x="749" y="137"/>
                </a:lnTo>
                <a:lnTo>
                  <a:pt x="747" y="136"/>
                </a:lnTo>
                <a:lnTo>
                  <a:pt x="745" y="135"/>
                </a:lnTo>
                <a:lnTo>
                  <a:pt x="744" y="135"/>
                </a:lnTo>
                <a:lnTo>
                  <a:pt x="743" y="134"/>
                </a:lnTo>
                <a:lnTo>
                  <a:pt x="742" y="133"/>
                </a:lnTo>
                <a:close/>
                <a:moveTo>
                  <a:pt x="933" y="265"/>
                </a:moveTo>
                <a:lnTo>
                  <a:pt x="893" y="219"/>
                </a:lnTo>
                <a:lnTo>
                  <a:pt x="899" y="214"/>
                </a:lnTo>
                <a:lnTo>
                  <a:pt x="938" y="259"/>
                </a:lnTo>
                <a:lnTo>
                  <a:pt x="953" y="259"/>
                </a:lnTo>
                <a:lnTo>
                  <a:pt x="927" y="228"/>
                </a:lnTo>
                <a:lnTo>
                  <a:pt x="933" y="222"/>
                </a:lnTo>
                <a:lnTo>
                  <a:pt x="948" y="238"/>
                </a:lnTo>
                <a:lnTo>
                  <a:pt x="984" y="286"/>
                </a:lnTo>
                <a:lnTo>
                  <a:pt x="959" y="284"/>
                </a:lnTo>
                <a:lnTo>
                  <a:pt x="991" y="328"/>
                </a:lnTo>
                <a:lnTo>
                  <a:pt x="986" y="333"/>
                </a:lnTo>
                <a:lnTo>
                  <a:pt x="953" y="290"/>
                </a:lnTo>
                <a:lnTo>
                  <a:pt x="941" y="298"/>
                </a:lnTo>
                <a:lnTo>
                  <a:pt x="899" y="249"/>
                </a:lnTo>
                <a:lnTo>
                  <a:pt x="906" y="243"/>
                </a:lnTo>
                <a:lnTo>
                  <a:pt x="927" y="269"/>
                </a:lnTo>
                <a:lnTo>
                  <a:pt x="933" y="265"/>
                </a:lnTo>
                <a:close/>
                <a:moveTo>
                  <a:pt x="410" y="1037"/>
                </a:moveTo>
                <a:lnTo>
                  <a:pt x="411" y="1042"/>
                </a:lnTo>
                <a:lnTo>
                  <a:pt x="401" y="1039"/>
                </a:lnTo>
                <a:lnTo>
                  <a:pt x="401" y="1037"/>
                </a:lnTo>
                <a:lnTo>
                  <a:pt x="401" y="1034"/>
                </a:lnTo>
                <a:lnTo>
                  <a:pt x="400" y="1032"/>
                </a:lnTo>
                <a:lnTo>
                  <a:pt x="399" y="1029"/>
                </a:lnTo>
                <a:lnTo>
                  <a:pt x="397" y="1027"/>
                </a:lnTo>
                <a:lnTo>
                  <a:pt x="396" y="1026"/>
                </a:lnTo>
                <a:lnTo>
                  <a:pt x="394" y="1023"/>
                </a:lnTo>
                <a:lnTo>
                  <a:pt x="392" y="1022"/>
                </a:lnTo>
                <a:lnTo>
                  <a:pt x="381" y="1022"/>
                </a:lnTo>
                <a:lnTo>
                  <a:pt x="375" y="1028"/>
                </a:lnTo>
                <a:lnTo>
                  <a:pt x="375" y="1029"/>
                </a:lnTo>
                <a:lnTo>
                  <a:pt x="374" y="1032"/>
                </a:lnTo>
                <a:lnTo>
                  <a:pt x="375" y="1034"/>
                </a:lnTo>
                <a:lnTo>
                  <a:pt x="375" y="1037"/>
                </a:lnTo>
                <a:lnTo>
                  <a:pt x="378" y="1040"/>
                </a:lnTo>
                <a:lnTo>
                  <a:pt x="379" y="1043"/>
                </a:lnTo>
                <a:lnTo>
                  <a:pt x="381" y="1045"/>
                </a:lnTo>
                <a:lnTo>
                  <a:pt x="385" y="1047"/>
                </a:lnTo>
                <a:lnTo>
                  <a:pt x="386" y="1049"/>
                </a:lnTo>
                <a:lnTo>
                  <a:pt x="390" y="1052"/>
                </a:lnTo>
                <a:lnTo>
                  <a:pt x="394" y="1055"/>
                </a:lnTo>
                <a:lnTo>
                  <a:pt x="396" y="1058"/>
                </a:lnTo>
                <a:lnTo>
                  <a:pt x="400" y="1063"/>
                </a:lnTo>
                <a:lnTo>
                  <a:pt x="399" y="1065"/>
                </a:lnTo>
                <a:lnTo>
                  <a:pt x="399" y="1069"/>
                </a:lnTo>
                <a:lnTo>
                  <a:pt x="397" y="1072"/>
                </a:lnTo>
                <a:lnTo>
                  <a:pt x="397" y="1074"/>
                </a:lnTo>
                <a:lnTo>
                  <a:pt x="397" y="1075"/>
                </a:lnTo>
                <a:lnTo>
                  <a:pt x="386" y="1087"/>
                </a:lnTo>
                <a:lnTo>
                  <a:pt x="370" y="1085"/>
                </a:lnTo>
                <a:lnTo>
                  <a:pt x="355" y="1074"/>
                </a:lnTo>
                <a:lnTo>
                  <a:pt x="354" y="1070"/>
                </a:lnTo>
                <a:lnTo>
                  <a:pt x="353" y="1066"/>
                </a:lnTo>
                <a:lnTo>
                  <a:pt x="352" y="1063"/>
                </a:lnTo>
                <a:lnTo>
                  <a:pt x="352" y="1060"/>
                </a:lnTo>
                <a:lnTo>
                  <a:pt x="360" y="1060"/>
                </a:lnTo>
                <a:lnTo>
                  <a:pt x="360" y="1063"/>
                </a:lnTo>
                <a:lnTo>
                  <a:pt x="362" y="1065"/>
                </a:lnTo>
                <a:lnTo>
                  <a:pt x="362" y="1067"/>
                </a:lnTo>
                <a:lnTo>
                  <a:pt x="363" y="1071"/>
                </a:lnTo>
                <a:lnTo>
                  <a:pt x="364" y="1074"/>
                </a:lnTo>
                <a:lnTo>
                  <a:pt x="365" y="1075"/>
                </a:lnTo>
                <a:lnTo>
                  <a:pt x="369" y="1077"/>
                </a:lnTo>
                <a:lnTo>
                  <a:pt x="371" y="1079"/>
                </a:lnTo>
                <a:lnTo>
                  <a:pt x="375" y="1080"/>
                </a:lnTo>
                <a:lnTo>
                  <a:pt x="378" y="1080"/>
                </a:lnTo>
                <a:lnTo>
                  <a:pt x="381" y="1080"/>
                </a:lnTo>
                <a:lnTo>
                  <a:pt x="385" y="1079"/>
                </a:lnTo>
                <a:lnTo>
                  <a:pt x="386" y="1077"/>
                </a:lnTo>
                <a:lnTo>
                  <a:pt x="387" y="1077"/>
                </a:lnTo>
                <a:lnTo>
                  <a:pt x="389" y="1076"/>
                </a:lnTo>
                <a:lnTo>
                  <a:pt x="390" y="1074"/>
                </a:lnTo>
                <a:lnTo>
                  <a:pt x="391" y="1071"/>
                </a:lnTo>
                <a:lnTo>
                  <a:pt x="391" y="1070"/>
                </a:lnTo>
                <a:lnTo>
                  <a:pt x="391" y="1069"/>
                </a:lnTo>
                <a:lnTo>
                  <a:pt x="391" y="1066"/>
                </a:lnTo>
                <a:lnTo>
                  <a:pt x="390" y="1065"/>
                </a:lnTo>
                <a:lnTo>
                  <a:pt x="390" y="1064"/>
                </a:lnTo>
                <a:lnTo>
                  <a:pt x="389" y="1063"/>
                </a:lnTo>
                <a:lnTo>
                  <a:pt x="389" y="1061"/>
                </a:lnTo>
                <a:lnTo>
                  <a:pt x="386" y="1059"/>
                </a:lnTo>
                <a:lnTo>
                  <a:pt x="384" y="1056"/>
                </a:lnTo>
                <a:lnTo>
                  <a:pt x="381" y="1054"/>
                </a:lnTo>
                <a:lnTo>
                  <a:pt x="367" y="1037"/>
                </a:lnTo>
                <a:lnTo>
                  <a:pt x="368" y="1026"/>
                </a:lnTo>
                <a:lnTo>
                  <a:pt x="379" y="1015"/>
                </a:lnTo>
                <a:lnTo>
                  <a:pt x="384" y="1015"/>
                </a:lnTo>
                <a:lnTo>
                  <a:pt x="387" y="1015"/>
                </a:lnTo>
                <a:lnTo>
                  <a:pt x="391" y="1016"/>
                </a:lnTo>
                <a:lnTo>
                  <a:pt x="394" y="1016"/>
                </a:lnTo>
                <a:lnTo>
                  <a:pt x="396" y="1017"/>
                </a:lnTo>
                <a:lnTo>
                  <a:pt x="397" y="1018"/>
                </a:lnTo>
                <a:lnTo>
                  <a:pt x="400" y="1018"/>
                </a:lnTo>
                <a:lnTo>
                  <a:pt x="401" y="1020"/>
                </a:lnTo>
                <a:lnTo>
                  <a:pt x="402" y="1021"/>
                </a:lnTo>
                <a:lnTo>
                  <a:pt x="403" y="1022"/>
                </a:lnTo>
                <a:lnTo>
                  <a:pt x="405" y="1023"/>
                </a:lnTo>
                <a:lnTo>
                  <a:pt x="406" y="1026"/>
                </a:lnTo>
                <a:lnTo>
                  <a:pt x="407" y="1027"/>
                </a:lnTo>
                <a:lnTo>
                  <a:pt x="407" y="1028"/>
                </a:lnTo>
                <a:lnTo>
                  <a:pt x="408" y="1031"/>
                </a:lnTo>
                <a:lnTo>
                  <a:pt x="410" y="1032"/>
                </a:lnTo>
                <a:lnTo>
                  <a:pt x="410" y="1037"/>
                </a:lnTo>
                <a:close/>
                <a:moveTo>
                  <a:pt x="428" y="1033"/>
                </a:moveTo>
                <a:lnTo>
                  <a:pt x="438" y="1036"/>
                </a:lnTo>
                <a:lnTo>
                  <a:pt x="419" y="1104"/>
                </a:lnTo>
                <a:lnTo>
                  <a:pt x="412" y="1102"/>
                </a:lnTo>
                <a:lnTo>
                  <a:pt x="428" y="1033"/>
                </a:lnTo>
                <a:close/>
                <a:moveTo>
                  <a:pt x="262" y="974"/>
                </a:moveTo>
                <a:lnTo>
                  <a:pt x="284" y="991"/>
                </a:lnTo>
                <a:lnTo>
                  <a:pt x="280" y="997"/>
                </a:lnTo>
                <a:lnTo>
                  <a:pt x="260" y="980"/>
                </a:lnTo>
                <a:lnTo>
                  <a:pt x="245" y="1004"/>
                </a:lnTo>
                <a:lnTo>
                  <a:pt x="272" y="1024"/>
                </a:lnTo>
                <a:lnTo>
                  <a:pt x="268" y="1029"/>
                </a:lnTo>
                <a:lnTo>
                  <a:pt x="234" y="1004"/>
                </a:lnTo>
                <a:lnTo>
                  <a:pt x="273" y="946"/>
                </a:lnTo>
                <a:lnTo>
                  <a:pt x="308" y="973"/>
                </a:lnTo>
                <a:lnTo>
                  <a:pt x="305" y="978"/>
                </a:lnTo>
                <a:lnTo>
                  <a:pt x="276" y="956"/>
                </a:lnTo>
                <a:lnTo>
                  <a:pt x="262" y="974"/>
                </a:lnTo>
                <a:close/>
                <a:moveTo>
                  <a:pt x="266" y="938"/>
                </a:moveTo>
                <a:lnTo>
                  <a:pt x="205" y="977"/>
                </a:lnTo>
                <a:lnTo>
                  <a:pt x="197" y="970"/>
                </a:lnTo>
                <a:lnTo>
                  <a:pt x="226" y="902"/>
                </a:lnTo>
                <a:lnTo>
                  <a:pt x="231" y="908"/>
                </a:lnTo>
                <a:lnTo>
                  <a:pt x="215" y="946"/>
                </a:lnTo>
                <a:lnTo>
                  <a:pt x="214" y="948"/>
                </a:lnTo>
                <a:lnTo>
                  <a:pt x="213" y="952"/>
                </a:lnTo>
                <a:lnTo>
                  <a:pt x="212" y="954"/>
                </a:lnTo>
                <a:lnTo>
                  <a:pt x="209" y="957"/>
                </a:lnTo>
                <a:lnTo>
                  <a:pt x="205" y="967"/>
                </a:lnTo>
                <a:lnTo>
                  <a:pt x="205" y="969"/>
                </a:lnTo>
                <a:lnTo>
                  <a:pt x="261" y="932"/>
                </a:lnTo>
                <a:lnTo>
                  <a:pt x="266" y="938"/>
                </a:lnTo>
                <a:close/>
                <a:moveTo>
                  <a:pt x="352" y="1009"/>
                </a:moveTo>
                <a:lnTo>
                  <a:pt x="351" y="1007"/>
                </a:lnTo>
                <a:lnTo>
                  <a:pt x="351" y="1006"/>
                </a:lnTo>
                <a:lnTo>
                  <a:pt x="349" y="1004"/>
                </a:lnTo>
                <a:lnTo>
                  <a:pt x="348" y="1002"/>
                </a:lnTo>
                <a:lnTo>
                  <a:pt x="347" y="1001"/>
                </a:lnTo>
                <a:lnTo>
                  <a:pt x="346" y="999"/>
                </a:lnTo>
                <a:lnTo>
                  <a:pt x="343" y="997"/>
                </a:lnTo>
                <a:lnTo>
                  <a:pt x="342" y="996"/>
                </a:lnTo>
                <a:lnTo>
                  <a:pt x="339" y="995"/>
                </a:lnTo>
                <a:lnTo>
                  <a:pt x="337" y="994"/>
                </a:lnTo>
                <a:lnTo>
                  <a:pt x="317" y="981"/>
                </a:lnTo>
                <a:lnTo>
                  <a:pt x="287" y="1045"/>
                </a:lnTo>
                <a:lnTo>
                  <a:pt x="294" y="1049"/>
                </a:lnTo>
                <a:lnTo>
                  <a:pt x="308" y="1020"/>
                </a:lnTo>
                <a:lnTo>
                  <a:pt x="330" y="1029"/>
                </a:lnTo>
                <a:lnTo>
                  <a:pt x="330" y="1036"/>
                </a:lnTo>
                <a:lnTo>
                  <a:pt x="321" y="1064"/>
                </a:lnTo>
                <a:lnTo>
                  <a:pt x="330" y="1067"/>
                </a:lnTo>
                <a:lnTo>
                  <a:pt x="339" y="1043"/>
                </a:lnTo>
                <a:lnTo>
                  <a:pt x="339" y="1029"/>
                </a:lnTo>
                <a:lnTo>
                  <a:pt x="341" y="1029"/>
                </a:lnTo>
                <a:lnTo>
                  <a:pt x="342" y="1028"/>
                </a:lnTo>
                <a:lnTo>
                  <a:pt x="344" y="1028"/>
                </a:lnTo>
                <a:lnTo>
                  <a:pt x="346" y="1027"/>
                </a:lnTo>
                <a:lnTo>
                  <a:pt x="347" y="1026"/>
                </a:lnTo>
                <a:lnTo>
                  <a:pt x="348" y="1024"/>
                </a:lnTo>
                <a:lnTo>
                  <a:pt x="348" y="1023"/>
                </a:lnTo>
                <a:lnTo>
                  <a:pt x="351" y="1020"/>
                </a:lnTo>
                <a:lnTo>
                  <a:pt x="351" y="1018"/>
                </a:lnTo>
                <a:lnTo>
                  <a:pt x="352" y="1016"/>
                </a:lnTo>
                <a:lnTo>
                  <a:pt x="352" y="1015"/>
                </a:lnTo>
                <a:lnTo>
                  <a:pt x="352" y="1012"/>
                </a:lnTo>
                <a:lnTo>
                  <a:pt x="352" y="1011"/>
                </a:lnTo>
                <a:lnTo>
                  <a:pt x="352" y="1009"/>
                </a:lnTo>
                <a:close/>
                <a:moveTo>
                  <a:pt x="343" y="1012"/>
                </a:moveTo>
                <a:lnTo>
                  <a:pt x="343" y="1013"/>
                </a:lnTo>
                <a:lnTo>
                  <a:pt x="343" y="1015"/>
                </a:lnTo>
                <a:lnTo>
                  <a:pt x="342" y="1016"/>
                </a:lnTo>
                <a:lnTo>
                  <a:pt x="342" y="1018"/>
                </a:lnTo>
                <a:lnTo>
                  <a:pt x="341" y="1020"/>
                </a:lnTo>
                <a:lnTo>
                  <a:pt x="339" y="1020"/>
                </a:lnTo>
                <a:lnTo>
                  <a:pt x="339" y="1021"/>
                </a:lnTo>
                <a:lnTo>
                  <a:pt x="338" y="1022"/>
                </a:lnTo>
                <a:lnTo>
                  <a:pt x="337" y="1022"/>
                </a:lnTo>
                <a:lnTo>
                  <a:pt x="337" y="1023"/>
                </a:lnTo>
                <a:lnTo>
                  <a:pt x="336" y="1023"/>
                </a:lnTo>
                <a:lnTo>
                  <a:pt x="335" y="1023"/>
                </a:lnTo>
                <a:lnTo>
                  <a:pt x="333" y="1023"/>
                </a:lnTo>
                <a:lnTo>
                  <a:pt x="332" y="1023"/>
                </a:lnTo>
                <a:lnTo>
                  <a:pt x="331" y="1023"/>
                </a:lnTo>
                <a:lnTo>
                  <a:pt x="330" y="1023"/>
                </a:lnTo>
                <a:lnTo>
                  <a:pt x="327" y="1023"/>
                </a:lnTo>
                <a:lnTo>
                  <a:pt x="327" y="1022"/>
                </a:lnTo>
                <a:lnTo>
                  <a:pt x="326" y="1022"/>
                </a:lnTo>
                <a:lnTo>
                  <a:pt x="325" y="1022"/>
                </a:lnTo>
                <a:lnTo>
                  <a:pt x="324" y="1021"/>
                </a:lnTo>
                <a:lnTo>
                  <a:pt x="322" y="1020"/>
                </a:lnTo>
                <a:lnTo>
                  <a:pt x="310" y="1015"/>
                </a:lnTo>
                <a:lnTo>
                  <a:pt x="321" y="991"/>
                </a:lnTo>
                <a:lnTo>
                  <a:pt x="333" y="1000"/>
                </a:lnTo>
                <a:lnTo>
                  <a:pt x="335" y="1000"/>
                </a:lnTo>
                <a:lnTo>
                  <a:pt x="336" y="1000"/>
                </a:lnTo>
                <a:lnTo>
                  <a:pt x="338" y="1002"/>
                </a:lnTo>
                <a:lnTo>
                  <a:pt x="339" y="1004"/>
                </a:lnTo>
                <a:lnTo>
                  <a:pt x="341" y="1005"/>
                </a:lnTo>
                <a:lnTo>
                  <a:pt x="342" y="1007"/>
                </a:lnTo>
                <a:lnTo>
                  <a:pt x="343" y="1009"/>
                </a:lnTo>
                <a:lnTo>
                  <a:pt x="343" y="1010"/>
                </a:lnTo>
                <a:lnTo>
                  <a:pt x="343" y="1011"/>
                </a:lnTo>
                <a:lnTo>
                  <a:pt x="343" y="1012"/>
                </a:lnTo>
                <a:close/>
                <a:moveTo>
                  <a:pt x="446" y="1039"/>
                </a:moveTo>
                <a:lnTo>
                  <a:pt x="496" y="1045"/>
                </a:lnTo>
                <a:lnTo>
                  <a:pt x="496" y="1053"/>
                </a:lnTo>
                <a:lnTo>
                  <a:pt x="474" y="1049"/>
                </a:lnTo>
                <a:lnTo>
                  <a:pt x="467" y="1113"/>
                </a:lnTo>
                <a:lnTo>
                  <a:pt x="458" y="1112"/>
                </a:lnTo>
                <a:lnTo>
                  <a:pt x="467" y="1049"/>
                </a:lnTo>
                <a:lnTo>
                  <a:pt x="445" y="1045"/>
                </a:lnTo>
                <a:lnTo>
                  <a:pt x="446" y="1039"/>
                </a:lnTo>
                <a:close/>
                <a:moveTo>
                  <a:pt x="549" y="1053"/>
                </a:moveTo>
                <a:lnTo>
                  <a:pt x="556" y="1053"/>
                </a:lnTo>
                <a:lnTo>
                  <a:pt x="530" y="1092"/>
                </a:lnTo>
                <a:lnTo>
                  <a:pt x="529" y="1122"/>
                </a:lnTo>
                <a:lnTo>
                  <a:pt x="519" y="1122"/>
                </a:lnTo>
                <a:lnTo>
                  <a:pt x="523" y="1091"/>
                </a:lnTo>
                <a:lnTo>
                  <a:pt x="503" y="1049"/>
                </a:lnTo>
                <a:lnTo>
                  <a:pt x="512" y="1049"/>
                </a:lnTo>
                <a:lnTo>
                  <a:pt x="525" y="1079"/>
                </a:lnTo>
                <a:lnTo>
                  <a:pt x="526" y="1081"/>
                </a:lnTo>
                <a:lnTo>
                  <a:pt x="526" y="1085"/>
                </a:lnTo>
                <a:lnTo>
                  <a:pt x="528" y="1083"/>
                </a:lnTo>
                <a:lnTo>
                  <a:pt x="529" y="1083"/>
                </a:lnTo>
                <a:lnTo>
                  <a:pt x="529" y="1082"/>
                </a:lnTo>
                <a:lnTo>
                  <a:pt x="529" y="1081"/>
                </a:lnTo>
                <a:lnTo>
                  <a:pt x="530" y="1081"/>
                </a:lnTo>
                <a:lnTo>
                  <a:pt x="530" y="1080"/>
                </a:lnTo>
                <a:lnTo>
                  <a:pt x="530" y="1079"/>
                </a:lnTo>
                <a:lnTo>
                  <a:pt x="549" y="1053"/>
                </a:lnTo>
                <a:close/>
                <a:moveTo>
                  <a:pt x="922" y="970"/>
                </a:moveTo>
                <a:lnTo>
                  <a:pt x="927" y="977"/>
                </a:lnTo>
                <a:lnTo>
                  <a:pt x="895" y="1005"/>
                </a:lnTo>
                <a:lnTo>
                  <a:pt x="850" y="952"/>
                </a:lnTo>
                <a:lnTo>
                  <a:pt x="882" y="924"/>
                </a:lnTo>
                <a:lnTo>
                  <a:pt x="885" y="929"/>
                </a:lnTo>
                <a:lnTo>
                  <a:pt x="861" y="952"/>
                </a:lnTo>
                <a:lnTo>
                  <a:pt x="874" y="969"/>
                </a:lnTo>
                <a:lnTo>
                  <a:pt x="895" y="952"/>
                </a:lnTo>
                <a:lnTo>
                  <a:pt x="899" y="956"/>
                </a:lnTo>
                <a:lnTo>
                  <a:pt x="879" y="974"/>
                </a:lnTo>
                <a:lnTo>
                  <a:pt x="895" y="995"/>
                </a:lnTo>
                <a:lnTo>
                  <a:pt x="922" y="970"/>
                </a:lnTo>
                <a:close/>
                <a:moveTo>
                  <a:pt x="967" y="921"/>
                </a:moveTo>
                <a:lnTo>
                  <a:pt x="965" y="918"/>
                </a:lnTo>
                <a:lnTo>
                  <a:pt x="965" y="915"/>
                </a:lnTo>
                <a:lnTo>
                  <a:pt x="964" y="911"/>
                </a:lnTo>
                <a:lnTo>
                  <a:pt x="963" y="908"/>
                </a:lnTo>
                <a:lnTo>
                  <a:pt x="961" y="905"/>
                </a:lnTo>
                <a:lnTo>
                  <a:pt x="958" y="902"/>
                </a:lnTo>
                <a:lnTo>
                  <a:pt x="956" y="899"/>
                </a:lnTo>
                <a:lnTo>
                  <a:pt x="952" y="897"/>
                </a:lnTo>
                <a:lnTo>
                  <a:pt x="930" y="886"/>
                </a:lnTo>
                <a:lnTo>
                  <a:pt x="926" y="884"/>
                </a:lnTo>
                <a:lnTo>
                  <a:pt x="924" y="884"/>
                </a:lnTo>
                <a:lnTo>
                  <a:pt x="921" y="886"/>
                </a:lnTo>
                <a:lnTo>
                  <a:pt x="917" y="887"/>
                </a:lnTo>
                <a:lnTo>
                  <a:pt x="915" y="888"/>
                </a:lnTo>
                <a:lnTo>
                  <a:pt x="913" y="889"/>
                </a:lnTo>
                <a:lnTo>
                  <a:pt x="910" y="892"/>
                </a:lnTo>
                <a:lnTo>
                  <a:pt x="908" y="894"/>
                </a:lnTo>
                <a:lnTo>
                  <a:pt x="900" y="914"/>
                </a:lnTo>
                <a:lnTo>
                  <a:pt x="901" y="918"/>
                </a:lnTo>
                <a:lnTo>
                  <a:pt x="903" y="921"/>
                </a:lnTo>
                <a:lnTo>
                  <a:pt x="904" y="925"/>
                </a:lnTo>
                <a:lnTo>
                  <a:pt x="906" y="929"/>
                </a:lnTo>
                <a:lnTo>
                  <a:pt x="908" y="931"/>
                </a:lnTo>
                <a:lnTo>
                  <a:pt x="910" y="935"/>
                </a:lnTo>
                <a:lnTo>
                  <a:pt x="913" y="937"/>
                </a:lnTo>
                <a:lnTo>
                  <a:pt x="915" y="941"/>
                </a:lnTo>
                <a:lnTo>
                  <a:pt x="917" y="943"/>
                </a:lnTo>
                <a:lnTo>
                  <a:pt x="921" y="945"/>
                </a:lnTo>
                <a:lnTo>
                  <a:pt x="924" y="947"/>
                </a:lnTo>
                <a:lnTo>
                  <a:pt x="926" y="948"/>
                </a:lnTo>
                <a:lnTo>
                  <a:pt x="930" y="950"/>
                </a:lnTo>
                <a:lnTo>
                  <a:pt x="932" y="951"/>
                </a:lnTo>
                <a:lnTo>
                  <a:pt x="936" y="951"/>
                </a:lnTo>
                <a:lnTo>
                  <a:pt x="938" y="952"/>
                </a:lnTo>
                <a:lnTo>
                  <a:pt x="942" y="951"/>
                </a:lnTo>
                <a:lnTo>
                  <a:pt x="945" y="951"/>
                </a:lnTo>
                <a:lnTo>
                  <a:pt x="948" y="950"/>
                </a:lnTo>
                <a:lnTo>
                  <a:pt x="949" y="950"/>
                </a:lnTo>
                <a:lnTo>
                  <a:pt x="951" y="950"/>
                </a:lnTo>
                <a:lnTo>
                  <a:pt x="953" y="947"/>
                </a:lnTo>
                <a:lnTo>
                  <a:pt x="954" y="947"/>
                </a:lnTo>
                <a:lnTo>
                  <a:pt x="956" y="946"/>
                </a:lnTo>
                <a:lnTo>
                  <a:pt x="957" y="945"/>
                </a:lnTo>
                <a:lnTo>
                  <a:pt x="958" y="945"/>
                </a:lnTo>
                <a:lnTo>
                  <a:pt x="961" y="942"/>
                </a:lnTo>
                <a:lnTo>
                  <a:pt x="962" y="940"/>
                </a:lnTo>
                <a:lnTo>
                  <a:pt x="964" y="936"/>
                </a:lnTo>
                <a:lnTo>
                  <a:pt x="964" y="934"/>
                </a:lnTo>
                <a:lnTo>
                  <a:pt x="965" y="931"/>
                </a:lnTo>
                <a:lnTo>
                  <a:pt x="965" y="929"/>
                </a:lnTo>
                <a:lnTo>
                  <a:pt x="967" y="926"/>
                </a:lnTo>
                <a:lnTo>
                  <a:pt x="967" y="924"/>
                </a:lnTo>
                <a:lnTo>
                  <a:pt x="967" y="921"/>
                </a:lnTo>
                <a:close/>
                <a:moveTo>
                  <a:pt x="956" y="938"/>
                </a:moveTo>
                <a:lnTo>
                  <a:pt x="953" y="940"/>
                </a:lnTo>
                <a:lnTo>
                  <a:pt x="951" y="941"/>
                </a:lnTo>
                <a:lnTo>
                  <a:pt x="948" y="942"/>
                </a:lnTo>
                <a:lnTo>
                  <a:pt x="947" y="942"/>
                </a:lnTo>
                <a:lnTo>
                  <a:pt x="943" y="943"/>
                </a:lnTo>
                <a:lnTo>
                  <a:pt x="942" y="943"/>
                </a:lnTo>
                <a:lnTo>
                  <a:pt x="941" y="945"/>
                </a:lnTo>
                <a:lnTo>
                  <a:pt x="920" y="932"/>
                </a:lnTo>
                <a:lnTo>
                  <a:pt x="908" y="915"/>
                </a:lnTo>
                <a:lnTo>
                  <a:pt x="911" y="898"/>
                </a:lnTo>
                <a:lnTo>
                  <a:pt x="914" y="897"/>
                </a:lnTo>
                <a:lnTo>
                  <a:pt x="916" y="895"/>
                </a:lnTo>
                <a:lnTo>
                  <a:pt x="917" y="894"/>
                </a:lnTo>
                <a:lnTo>
                  <a:pt x="920" y="894"/>
                </a:lnTo>
                <a:lnTo>
                  <a:pt x="921" y="893"/>
                </a:lnTo>
                <a:lnTo>
                  <a:pt x="922" y="893"/>
                </a:lnTo>
                <a:lnTo>
                  <a:pt x="925" y="893"/>
                </a:lnTo>
                <a:lnTo>
                  <a:pt x="926" y="893"/>
                </a:lnTo>
                <a:lnTo>
                  <a:pt x="946" y="902"/>
                </a:lnTo>
                <a:lnTo>
                  <a:pt x="959" y="919"/>
                </a:lnTo>
                <a:lnTo>
                  <a:pt x="956" y="938"/>
                </a:lnTo>
                <a:close/>
                <a:moveTo>
                  <a:pt x="733" y="1028"/>
                </a:moveTo>
                <a:lnTo>
                  <a:pt x="700" y="1039"/>
                </a:lnTo>
                <a:lnTo>
                  <a:pt x="707" y="1063"/>
                </a:lnTo>
                <a:lnTo>
                  <a:pt x="731" y="1053"/>
                </a:lnTo>
                <a:lnTo>
                  <a:pt x="733" y="1060"/>
                </a:lnTo>
                <a:lnTo>
                  <a:pt x="710" y="1067"/>
                </a:lnTo>
                <a:lnTo>
                  <a:pt x="718" y="1099"/>
                </a:lnTo>
                <a:lnTo>
                  <a:pt x="711" y="1104"/>
                </a:lnTo>
                <a:lnTo>
                  <a:pt x="689" y="1036"/>
                </a:lnTo>
                <a:lnTo>
                  <a:pt x="731" y="1022"/>
                </a:lnTo>
                <a:lnTo>
                  <a:pt x="733" y="1028"/>
                </a:lnTo>
                <a:close/>
                <a:moveTo>
                  <a:pt x="685" y="1077"/>
                </a:moveTo>
                <a:lnTo>
                  <a:pt x="685" y="1076"/>
                </a:lnTo>
                <a:lnTo>
                  <a:pt x="685" y="1074"/>
                </a:lnTo>
                <a:lnTo>
                  <a:pt x="684" y="1071"/>
                </a:lnTo>
                <a:lnTo>
                  <a:pt x="684" y="1070"/>
                </a:lnTo>
                <a:lnTo>
                  <a:pt x="670" y="1047"/>
                </a:lnTo>
                <a:lnTo>
                  <a:pt x="670" y="1045"/>
                </a:lnTo>
                <a:lnTo>
                  <a:pt x="669" y="1045"/>
                </a:lnTo>
                <a:lnTo>
                  <a:pt x="667" y="1044"/>
                </a:lnTo>
                <a:lnTo>
                  <a:pt x="664" y="1043"/>
                </a:lnTo>
                <a:lnTo>
                  <a:pt x="663" y="1042"/>
                </a:lnTo>
                <a:lnTo>
                  <a:pt x="662" y="1042"/>
                </a:lnTo>
                <a:lnTo>
                  <a:pt x="659" y="1040"/>
                </a:lnTo>
                <a:lnTo>
                  <a:pt x="656" y="1040"/>
                </a:lnTo>
                <a:lnTo>
                  <a:pt x="652" y="1040"/>
                </a:lnTo>
                <a:lnTo>
                  <a:pt x="649" y="1042"/>
                </a:lnTo>
                <a:lnTo>
                  <a:pt x="632" y="1054"/>
                </a:lnTo>
                <a:lnTo>
                  <a:pt x="631" y="1056"/>
                </a:lnTo>
                <a:lnTo>
                  <a:pt x="630" y="1060"/>
                </a:lnTo>
                <a:lnTo>
                  <a:pt x="629" y="1063"/>
                </a:lnTo>
                <a:lnTo>
                  <a:pt x="627" y="1066"/>
                </a:lnTo>
                <a:lnTo>
                  <a:pt x="627" y="1070"/>
                </a:lnTo>
                <a:lnTo>
                  <a:pt x="627" y="1074"/>
                </a:lnTo>
                <a:lnTo>
                  <a:pt x="629" y="1079"/>
                </a:lnTo>
                <a:lnTo>
                  <a:pt x="629" y="1083"/>
                </a:lnTo>
                <a:lnTo>
                  <a:pt x="642" y="1107"/>
                </a:lnTo>
                <a:lnTo>
                  <a:pt x="645" y="1109"/>
                </a:lnTo>
                <a:lnTo>
                  <a:pt x="647" y="1110"/>
                </a:lnTo>
                <a:lnTo>
                  <a:pt x="651" y="1112"/>
                </a:lnTo>
                <a:lnTo>
                  <a:pt x="653" y="1113"/>
                </a:lnTo>
                <a:lnTo>
                  <a:pt x="656" y="1113"/>
                </a:lnTo>
                <a:lnTo>
                  <a:pt x="659" y="1113"/>
                </a:lnTo>
                <a:lnTo>
                  <a:pt x="662" y="1113"/>
                </a:lnTo>
                <a:lnTo>
                  <a:pt x="665" y="1113"/>
                </a:lnTo>
                <a:lnTo>
                  <a:pt x="681" y="1099"/>
                </a:lnTo>
                <a:lnTo>
                  <a:pt x="684" y="1097"/>
                </a:lnTo>
                <a:lnTo>
                  <a:pt x="685" y="1093"/>
                </a:lnTo>
                <a:lnTo>
                  <a:pt x="685" y="1091"/>
                </a:lnTo>
                <a:lnTo>
                  <a:pt x="685" y="1090"/>
                </a:lnTo>
                <a:lnTo>
                  <a:pt x="686" y="1086"/>
                </a:lnTo>
                <a:lnTo>
                  <a:pt x="685" y="1082"/>
                </a:lnTo>
                <a:lnTo>
                  <a:pt x="685" y="1077"/>
                </a:lnTo>
                <a:close/>
                <a:moveTo>
                  <a:pt x="676" y="1095"/>
                </a:moveTo>
                <a:lnTo>
                  <a:pt x="664" y="1106"/>
                </a:lnTo>
                <a:lnTo>
                  <a:pt x="662" y="1107"/>
                </a:lnTo>
                <a:lnTo>
                  <a:pt x="660" y="1107"/>
                </a:lnTo>
                <a:lnTo>
                  <a:pt x="660" y="1106"/>
                </a:lnTo>
                <a:lnTo>
                  <a:pt x="659" y="1106"/>
                </a:lnTo>
                <a:lnTo>
                  <a:pt x="657" y="1106"/>
                </a:lnTo>
                <a:lnTo>
                  <a:pt x="656" y="1106"/>
                </a:lnTo>
                <a:lnTo>
                  <a:pt x="653" y="1104"/>
                </a:lnTo>
                <a:lnTo>
                  <a:pt x="651" y="1103"/>
                </a:lnTo>
                <a:lnTo>
                  <a:pt x="649" y="1103"/>
                </a:lnTo>
                <a:lnTo>
                  <a:pt x="649" y="1102"/>
                </a:lnTo>
                <a:lnTo>
                  <a:pt x="647" y="1101"/>
                </a:lnTo>
                <a:lnTo>
                  <a:pt x="645" y="1098"/>
                </a:lnTo>
                <a:lnTo>
                  <a:pt x="643" y="1096"/>
                </a:lnTo>
                <a:lnTo>
                  <a:pt x="642" y="1093"/>
                </a:lnTo>
                <a:lnTo>
                  <a:pt x="641" y="1091"/>
                </a:lnTo>
                <a:lnTo>
                  <a:pt x="640" y="1088"/>
                </a:lnTo>
                <a:lnTo>
                  <a:pt x="638" y="1085"/>
                </a:lnTo>
                <a:lnTo>
                  <a:pt x="638" y="1081"/>
                </a:lnTo>
                <a:lnTo>
                  <a:pt x="638" y="1060"/>
                </a:lnTo>
                <a:lnTo>
                  <a:pt x="638" y="1058"/>
                </a:lnTo>
                <a:lnTo>
                  <a:pt x="640" y="1055"/>
                </a:lnTo>
                <a:lnTo>
                  <a:pt x="641" y="1053"/>
                </a:lnTo>
                <a:lnTo>
                  <a:pt x="643" y="1052"/>
                </a:lnTo>
                <a:lnTo>
                  <a:pt x="645" y="1050"/>
                </a:lnTo>
                <a:lnTo>
                  <a:pt x="647" y="1049"/>
                </a:lnTo>
                <a:lnTo>
                  <a:pt x="648" y="1049"/>
                </a:lnTo>
                <a:lnTo>
                  <a:pt x="651" y="1049"/>
                </a:lnTo>
                <a:lnTo>
                  <a:pt x="665" y="1050"/>
                </a:lnTo>
                <a:lnTo>
                  <a:pt x="676" y="1074"/>
                </a:lnTo>
                <a:lnTo>
                  <a:pt x="676" y="1095"/>
                </a:lnTo>
                <a:close/>
                <a:moveTo>
                  <a:pt x="855" y="991"/>
                </a:moveTo>
                <a:lnTo>
                  <a:pt x="874" y="1020"/>
                </a:lnTo>
                <a:lnTo>
                  <a:pt x="870" y="1024"/>
                </a:lnTo>
                <a:lnTo>
                  <a:pt x="863" y="1015"/>
                </a:lnTo>
                <a:lnTo>
                  <a:pt x="863" y="1017"/>
                </a:lnTo>
                <a:lnTo>
                  <a:pt x="863" y="1021"/>
                </a:lnTo>
                <a:lnTo>
                  <a:pt x="863" y="1024"/>
                </a:lnTo>
                <a:lnTo>
                  <a:pt x="862" y="1028"/>
                </a:lnTo>
                <a:lnTo>
                  <a:pt x="861" y="1029"/>
                </a:lnTo>
                <a:lnTo>
                  <a:pt x="860" y="1031"/>
                </a:lnTo>
                <a:lnTo>
                  <a:pt x="860" y="1032"/>
                </a:lnTo>
                <a:lnTo>
                  <a:pt x="858" y="1033"/>
                </a:lnTo>
                <a:lnTo>
                  <a:pt x="857" y="1034"/>
                </a:lnTo>
                <a:lnTo>
                  <a:pt x="856" y="1036"/>
                </a:lnTo>
                <a:lnTo>
                  <a:pt x="855" y="1037"/>
                </a:lnTo>
                <a:lnTo>
                  <a:pt x="852" y="1039"/>
                </a:lnTo>
                <a:lnTo>
                  <a:pt x="850" y="1040"/>
                </a:lnTo>
                <a:lnTo>
                  <a:pt x="847" y="1042"/>
                </a:lnTo>
                <a:lnTo>
                  <a:pt x="844" y="1042"/>
                </a:lnTo>
                <a:lnTo>
                  <a:pt x="841" y="1042"/>
                </a:lnTo>
                <a:lnTo>
                  <a:pt x="840" y="1042"/>
                </a:lnTo>
                <a:lnTo>
                  <a:pt x="838" y="1042"/>
                </a:lnTo>
                <a:lnTo>
                  <a:pt x="835" y="1042"/>
                </a:lnTo>
                <a:lnTo>
                  <a:pt x="831" y="1042"/>
                </a:lnTo>
                <a:lnTo>
                  <a:pt x="810" y="1024"/>
                </a:lnTo>
                <a:lnTo>
                  <a:pt x="809" y="1020"/>
                </a:lnTo>
                <a:lnTo>
                  <a:pt x="807" y="1015"/>
                </a:lnTo>
                <a:lnTo>
                  <a:pt x="806" y="1011"/>
                </a:lnTo>
                <a:lnTo>
                  <a:pt x="804" y="1007"/>
                </a:lnTo>
                <a:lnTo>
                  <a:pt x="804" y="1005"/>
                </a:lnTo>
                <a:lnTo>
                  <a:pt x="804" y="1004"/>
                </a:lnTo>
                <a:lnTo>
                  <a:pt x="803" y="1001"/>
                </a:lnTo>
                <a:lnTo>
                  <a:pt x="803" y="997"/>
                </a:lnTo>
                <a:lnTo>
                  <a:pt x="803" y="995"/>
                </a:lnTo>
                <a:lnTo>
                  <a:pt x="804" y="993"/>
                </a:lnTo>
                <a:lnTo>
                  <a:pt x="804" y="989"/>
                </a:lnTo>
                <a:lnTo>
                  <a:pt x="806" y="986"/>
                </a:lnTo>
                <a:lnTo>
                  <a:pt x="807" y="984"/>
                </a:lnTo>
                <a:lnTo>
                  <a:pt x="808" y="981"/>
                </a:lnTo>
                <a:lnTo>
                  <a:pt x="810" y="979"/>
                </a:lnTo>
                <a:lnTo>
                  <a:pt x="812" y="978"/>
                </a:lnTo>
                <a:lnTo>
                  <a:pt x="815" y="977"/>
                </a:lnTo>
                <a:lnTo>
                  <a:pt x="831" y="970"/>
                </a:lnTo>
                <a:lnTo>
                  <a:pt x="846" y="978"/>
                </a:lnTo>
                <a:lnTo>
                  <a:pt x="840" y="984"/>
                </a:lnTo>
                <a:lnTo>
                  <a:pt x="838" y="981"/>
                </a:lnTo>
                <a:lnTo>
                  <a:pt x="834" y="980"/>
                </a:lnTo>
                <a:lnTo>
                  <a:pt x="831" y="979"/>
                </a:lnTo>
                <a:lnTo>
                  <a:pt x="829" y="979"/>
                </a:lnTo>
                <a:lnTo>
                  <a:pt x="825" y="979"/>
                </a:lnTo>
                <a:lnTo>
                  <a:pt x="823" y="979"/>
                </a:lnTo>
                <a:lnTo>
                  <a:pt x="820" y="980"/>
                </a:lnTo>
                <a:lnTo>
                  <a:pt x="819" y="981"/>
                </a:lnTo>
                <a:lnTo>
                  <a:pt x="810" y="997"/>
                </a:lnTo>
                <a:lnTo>
                  <a:pt x="819" y="1018"/>
                </a:lnTo>
                <a:lnTo>
                  <a:pt x="836" y="1033"/>
                </a:lnTo>
                <a:lnTo>
                  <a:pt x="851" y="1032"/>
                </a:lnTo>
                <a:lnTo>
                  <a:pt x="858" y="1016"/>
                </a:lnTo>
                <a:lnTo>
                  <a:pt x="858" y="1013"/>
                </a:lnTo>
                <a:lnTo>
                  <a:pt x="857" y="1012"/>
                </a:lnTo>
                <a:lnTo>
                  <a:pt x="857" y="1010"/>
                </a:lnTo>
                <a:lnTo>
                  <a:pt x="856" y="1007"/>
                </a:lnTo>
                <a:lnTo>
                  <a:pt x="855" y="1004"/>
                </a:lnTo>
                <a:lnTo>
                  <a:pt x="854" y="1002"/>
                </a:lnTo>
                <a:lnTo>
                  <a:pt x="854" y="1001"/>
                </a:lnTo>
                <a:lnTo>
                  <a:pt x="839" y="1012"/>
                </a:lnTo>
                <a:lnTo>
                  <a:pt x="835" y="1007"/>
                </a:lnTo>
                <a:lnTo>
                  <a:pt x="855" y="991"/>
                </a:lnTo>
                <a:close/>
                <a:moveTo>
                  <a:pt x="807" y="967"/>
                </a:moveTo>
                <a:lnTo>
                  <a:pt x="809" y="965"/>
                </a:lnTo>
                <a:lnTo>
                  <a:pt x="814" y="962"/>
                </a:lnTo>
                <a:lnTo>
                  <a:pt x="823" y="956"/>
                </a:lnTo>
                <a:lnTo>
                  <a:pt x="828" y="952"/>
                </a:lnTo>
                <a:lnTo>
                  <a:pt x="831" y="950"/>
                </a:lnTo>
                <a:lnTo>
                  <a:pt x="836" y="946"/>
                </a:lnTo>
                <a:lnTo>
                  <a:pt x="841" y="942"/>
                </a:lnTo>
                <a:lnTo>
                  <a:pt x="850" y="935"/>
                </a:lnTo>
                <a:lnTo>
                  <a:pt x="858" y="927"/>
                </a:lnTo>
                <a:lnTo>
                  <a:pt x="867" y="920"/>
                </a:lnTo>
                <a:lnTo>
                  <a:pt x="871" y="916"/>
                </a:lnTo>
                <a:lnTo>
                  <a:pt x="873" y="914"/>
                </a:lnTo>
                <a:lnTo>
                  <a:pt x="876" y="913"/>
                </a:lnTo>
                <a:lnTo>
                  <a:pt x="879" y="908"/>
                </a:lnTo>
                <a:lnTo>
                  <a:pt x="884" y="904"/>
                </a:lnTo>
                <a:lnTo>
                  <a:pt x="892" y="895"/>
                </a:lnTo>
                <a:lnTo>
                  <a:pt x="900" y="887"/>
                </a:lnTo>
                <a:lnTo>
                  <a:pt x="901" y="884"/>
                </a:lnTo>
                <a:lnTo>
                  <a:pt x="904" y="883"/>
                </a:lnTo>
                <a:lnTo>
                  <a:pt x="908" y="878"/>
                </a:lnTo>
                <a:lnTo>
                  <a:pt x="911" y="875"/>
                </a:lnTo>
                <a:lnTo>
                  <a:pt x="915" y="870"/>
                </a:lnTo>
                <a:lnTo>
                  <a:pt x="919" y="865"/>
                </a:lnTo>
                <a:lnTo>
                  <a:pt x="922" y="861"/>
                </a:lnTo>
                <a:lnTo>
                  <a:pt x="929" y="852"/>
                </a:lnTo>
                <a:lnTo>
                  <a:pt x="936" y="843"/>
                </a:lnTo>
                <a:lnTo>
                  <a:pt x="942" y="834"/>
                </a:lnTo>
                <a:lnTo>
                  <a:pt x="948" y="824"/>
                </a:lnTo>
                <a:lnTo>
                  <a:pt x="954" y="816"/>
                </a:lnTo>
                <a:lnTo>
                  <a:pt x="957" y="811"/>
                </a:lnTo>
                <a:lnTo>
                  <a:pt x="959" y="806"/>
                </a:lnTo>
                <a:lnTo>
                  <a:pt x="962" y="801"/>
                </a:lnTo>
                <a:lnTo>
                  <a:pt x="965" y="796"/>
                </a:lnTo>
                <a:lnTo>
                  <a:pt x="970" y="786"/>
                </a:lnTo>
                <a:lnTo>
                  <a:pt x="972" y="784"/>
                </a:lnTo>
                <a:lnTo>
                  <a:pt x="973" y="781"/>
                </a:lnTo>
                <a:lnTo>
                  <a:pt x="975" y="776"/>
                </a:lnTo>
                <a:lnTo>
                  <a:pt x="979" y="766"/>
                </a:lnTo>
                <a:lnTo>
                  <a:pt x="984" y="757"/>
                </a:lnTo>
                <a:lnTo>
                  <a:pt x="988" y="747"/>
                </a:lnTo>
                <a:lnTo>
                  <a:pt x="991" y="737"/>
                </a:lnTo>
                <a:lnTo>
                  <a:pt x="995" y="726"/>
                </a:lnTo>
                <a:lnTo>
                  <a:pt x="999" y="716"/>
                </a:lnTo>
                <a:lnTo>
                  <a:pt x="1001" y="705"/>
                </a:lnTo>
                <a:lnTo>
                  <a:pt x="1004" y="694"/>
                </a:lnTo>
                <a:lnTo>
                  <a:pt x="1005" y="689"/>
                </a:lnTo>
                <a:lnTo>
                  <a:pt x="1006" y="684"/>
                </a:lnTo>
                <a:lnTo>
                  <a:pt x="1008" y="673"/>
                </a:lnTo>
                <a:lnTo>
                  <a:pt x="1010" y="667"/>
                </a:lnTo>
                <a:lnTo>
                  <a:pt x="1010" y="664"/>
                </a:lnTo>
                <a:lnTo>
                  <a:pt x="1011" y="662"/>
                </a:lnTo>
                <a:lnTo>
                  <a:pt x="1012" y="651"/>
                </a:lnTo>
                <a:lnTo>
                  <a:pt x="1013" y="640"/>
                </a:lnTo>
                <a:lnTo>
                  <a:pt x="1015" y="629"/>
                </a:lnTo>
                <a:lnTo>
                  <a:pt x="1016" y="617"/>
                </a:lnTo>
                <a:lnTo>
                  <a:pt x="1016" y="612"/>
                </a:lnTo>
                <a:lnTo>
                  <a:pt x="1017" y="606"/>
                </a:lnTo>
                <a:lnTo>
                  <a:pt x="1017" y="599"/>
                </a:lnTo>
                <a:lnTo>
                  <a:pt x="1017" y="594"/>
                </a:lnTo>
                <a:lnTo>
                  <a:pt x="1017" y="582"/>
                </a:lnTo>
                <a:lnTo>
                  <a:pt x="1017" y="571"/>
                </a:lnTo>
                <a:lnTo>
                  <a:pt x="1017" y="559"/>
                </a:lnTo>
                <a:lnTo>
                  <a:pt x="1016" y="548"/>
                </a:lnTo>
                <a:lnTo>
                  <a:pt x="1015" y="537"/>
                </a:lnTo>
                <a:lnTo>
                  <a:pt x="1013" y="524"/>
                </a:lnTo>
                <a:lnTo>
                  <a:pt x="1012" y="513"/>
                </a:lnTo>
                <a:lnTo>
                  <a:pt x="1011" y="502"/>
                </a:lnTo>
                <a:lnTo>
                  <a:pt x="1008" y="491"/>
                </a:lnTo>
                <a:lnTo>
                  <a:pt x="1006" y="480"/>
                </a:lnTo>
                <a:lnTo>
                  <a:pt x="1004" y="469"/>
                </a:lnTo>
                <a:lnTo>
                  <a:pt x="1001" y="459"/>
                </a:lnTo>
                <a:lnTo>
                  <a:pt x="999" y="448"/>
                </a:lnTo>
                <a:lnTo>
                  <a:pt x="995" y="438"/>
                </a:lnTo>
                <a:lnTo>
                  <a:pt x="991" y="427"/>
                </a:lnTo>
                <a:lnTo>
                  <a:pt x="988" y="418"/>
                </a:lnTo>
                <a:lnTo>
                  <a:pt x="984" y="408"/>
                </a:lnTo>
                <a:lnTo>
                  <a:pt x="979" y="397"/>
                </a:lnTo>
                <a:lnTo>
                  <a:pt x="975" y="387"/>
                </a:lnTo>
                <a:lnTo>
                  <a:pt x="970" y="377"/>
                </a:lnTo>
                <a:lnTo>
                  <a:pt x="965" y="367"/>
                </a:lnTo>
                <a:lnTo>
                  <a:pt x="959" y="357"/>
                </a:lnTo>
                <a:lnTo>
                  <a:pt x="954" y="349"/>
                </a:lnTo>
                <a:lnTo>
                  <a:pt x="948" y="339"/>
                </a:lnTo>
                <a:lnTo>
                  <a:pt x="942" y="330"/>
                </a:lnTo>
                <a:lnTo>
                  <a:pt x="936" y="321"/>
                </a:lnTo>
                <a:lnTo>
                  <a:pt x="929" y="312"/>
                </a:lnTo>
                <a:lnTo>
                  <a:pt x="922" y="302"/>
                </a:lnTo>
                <a:lnTo>
                  <a:pt x="915" y="293"/>
                </a:lnTo>
                <a:lnTo>
                  <a:pt x="908" y="285"/>
                </a:lnTo>
                <a:lnTo>
                  <a:pt x="900" y="276"/>
                </a:lnTo>
                <a:lnTo>
                  <a:pt x="892" y="268"/>
                </a:lnTo>
                <a:lnTo>
                  <a:pt x="884" y="259"/>
                </a:lnTo>
                <a:lnTo>
                  <a:pt x="876" y="250"/>
                </a:lnTo>
                <a:lnTo>
                  <a:pt x="867" y="243"/>
                </a:lnTo>
                <a:lnTo>
                  <a:pt x="858" y="235"/>
                </a:lnTo>
                <a:lnTo>
                  <a:pt x="850" y="227"/>
                </a:lnTo>
                <a:lnTo>
                  <a:pt x="841" y="220"/>
                </a:lnTo>
                <a:lnTo>
                  <a:pt x="831" y="214"/>
                </a:lnTo>
                <a:lnTo>
                  <a:pt x="823" y="207"/>
                </a:lnTo>
                <a:lnTo>
                  <a:pt x="814" y="200"/>
                </a:lnTo>
                <a:lnTo>
                  <a:pt x="804" y="194"/>
                </a:lnTo>
                <a:lnTo>
                  <a:pt x="796" y="189"/>
                </a:lnTo>
                <a:lnTo>
                  <a:pt x="786" y="183"/>
                </a:lnTo>
                <a:lnTo>
                  <a:pt x="776" y="178"/>
                </a:lnTo>
                <a:lnTo>
                  <a:pt x="766" y="173"/>
                </a:lnTo>
                <a:lnTo>
                  <a:pt x="756" y="168"/>
                </a:lnTo>
                <a:lnTo>
                  <a:pt x="747" y="163"/>
                </a:lnTo>
                <a:lnTo>
                  <a:pt x="737" y="160"/>
                </a:lnTo>
                <a:lnTo>
                  <a:pt x="727" y="155"/>
                </a:lnTo>
                <a:lnTo>
                  <a:pt x="717" y="151"/>
                </a:lnTo>
                <a:lnTo>
                  <a:pt x="707" y="147"/>
                </a:lnTo>
                <a:lnTo>
                  <a:pt x="696" y="145"/>
                </a:lnTo>
                <a:lnTo>
                  <a:pt x="686" y="141"/>
                </a:lnTo>
                <a:lnTo>
                  <a:pt x="675" y="139"/>
                </a:lnTo>
                <a:lnTo>
                  <a:pt x="664" y="136"/>
                </a:lnTo>
                <a:lnTo>
                  <a:pt x="653" y="134"/>
                </a:lnTo>
                <a:lnTo>
                  <a:pt x="643" y="133"/>
                </a:lnTo>
                <a:lnTo>
                  <a:pt x="632" y="130"/>
                </a:lnTo>
                <a:lnTo>
                  <a:pt x="620" y="129"/>
                </a:lnTo>
                <a:lnTo>
                  <a:pt x="609" y="128"/>
                </a:lnTo>
                <a:lnTo>
                  <a:pt x="598" y="126"/>
                </a:lnTo>
                <a:lnTo>
                  <a:pt x="587" y="126"/>
                </a:lnTo>
                <a:lnTo>
                  <a:pt x="574" y="126"/>
                </a:lnTo>
                <a:lnTo>
                  <a:pt x="563" y="126"/>
                </a:lnTo>
                <a:lnTo>
                  <a:pt x="551" y="126"/>
                </a:lnTo>
                <a:lnTo>
                  <a:pt x="540" y="126"/>
                </a:lnTo>
                <a:lnTo>
                  <a:pt x="529" y="126"/>
                </a:lnTo>
                <a:lnTo>
                  <a:pt x="518" y="128"/>
                </a:lnTo>
                <a:lnTo>
                  <a:pt x="507" y="129"/>
                </a:lnTo>
                <a:lnTo>
                  <a:pt x="496" y="130"/>
                </a:lnTo>
                <a:lnTo>
                  <a:pt x="485" y="133"/>
                </a:lnTo>
                <a:lnTo>
                  <a:pt x="474" y="134"/>
                </a:lnTo>
                <a:lnTo>
                  <a:pt x="462" y="136"/>
                </a:lnTo>
                <a:lnTo>
                  <a:pt x="451" y="139"/>
                </a:lnTo>
                <a:lnTo>
                  <a:pt x="442" y="141"/>
                </a:lnTo>
                <a:lnTo>
                  <a:pt x="431" y="145"/>
                </a:lnTo>
                <a:lnTo>
                  <a:pt x="421" y="147"/>
                </a:lnTo>
                <a:lnTo>
                  <a:pt x="411" y="151"/>
                </a:lnTo>
                <a:lnTo>
                  <a:pt x="400" y="155"/>
                </a:lnTo>
                <a:lnTo>
                  <a:pt x="390" y="160"/>
                </a:lnTo>
                <a:lnTo>
                  <a:pt x="380" y="163"/>
                </a:lnTo>
                <a:lnTo>
                  <a:pt x="370" y="168"/>
                </a:lnTo>
                <a:lnTo>
                  <a:pt x="360" y="173"/>
                </a:lnTo>
                <a:lnTo>
                  <a:pt x="352" y="178"/>
                </a:lnTo>
                <a:lnTo>
                  <a:pt x="342" y="183"/>
                </a:lnTo>
                <a:lnTo>
                  <a:pt x="332" y="189"/>
                </a:lnTo>
                <a:lnTo>
                  <a:pt x="324" y="194"/>
                </a:lnTo>
                <a:lnTo>
                  <a:pt x="314" y="200"/>
                </a:lnTo>
                <a:lnTo>
                  <a:pt x="305" y="207"/>
                </a:lnTo>
                <a:lnTo>
                  <a:pt x="295" y="214"/>
                </a:lnTo>
                <a:lnTo>
                  <a:pt x="287" y="220"/>
                </a:lnTo>
                <a:lnTo>
                  <a:pt x="278" y="227"/>
                </a:lnTo>
                <a:lnTo>
                  <a:pt x="269" y="235"/>
                </a:lnTo>
                <a:lnTo>
                  <a:pt x="261" y="243"/>
                </a:lnTo>
                <a:lnTo>
                  <a:pt x="252" y="250"/>
                </a:lnTo>
                <a:lnTo>
                  <a:pt x="245" y="259"/>
                </a:lnTo>
                <a:lnTo>
                  <a:pt x="228" y="276"/>
                </a:lnTo>
                <a:lnTo>
                  <a:pt x="220" y="285"/>
                </a:lnTo>
                <a:lnTo>
                  <a:pt x="213" y="293"/>
                </a:lnTo>
                <a:lnTo>
                  <a:pt x="199" y="312"/>
                </a:lnTo>
                <a:lnTo>
                  <a:pt x="192" y="321"/>
                </a:lnTo>
                <a:lnTo>
                  <a:pt x="186" y="330"/>
                </a:lnTo>
                <a:lnTo>
                  <a:pt x="173" y="349"/>
                </a:lnTo>
                <a:lnTo>
                  <a:pt x="169" y="357"/>
                </a:lnTo>
                <a:lnTo>
                  <a:pt x="162" y="367"/>
                </a:lnTo>
                <a:lnTo>
                  <a:pt x="157" y="377"/>
                </a:lnTo>
                <a:lnTo>
                  <a:pt x="153" y="387"/>
                </a:lnTo>
                <a:lnTo>
                  <a:pt x="149" y="397"/>
                </a:lnTo>
                <a:lnTo>
                  <a:pt x="144" y="408"/>
                </a:lnTo>
                <a:lnTo>
                  <a:pt x="140" y="418"/>
                </a:lnTo>
                <a:lnTo>
                  <a:pt x="137" y="427"/>
                </a:lnTo>
                <a:lnTo>
                  <a:pt x="133" y="438"/>
                </a:lnTo>
                <a:lnTo>
                  <a:pt x="129" y="448"/>
                </a:lnTo>
                <a:lnTo>
                  <a:pt x="124" y="469"/>
                </a:lnTo>
                <a:lnTo>
                  <a:pt x="119" y="491"/>
                </a:lnTo>
                <a:lnTo>
                  <a:pt x="116" y="513"/>
                </a:lnTo>
                <a:lnTo>
                  <a:pt x="114" y="524"/>
                </a:lnTo>
                <a:lnTo>
                  <a:pt x="113" y="537"/>
                </a:lnTo>
                <a:lnTo>
                  <a:pt x="112" y="548"/>
                </a:lnTo>
                <a:lnTo>
                  <a:pt x="112" y="559"/>
                </a:lnTo>
                <a:lnTo>
                  <a:pt x="111" y="571"/>
                </a:lnTo>
                <a:lnTo>
                  <a:pt x="111" y="582"/>
                </a:lnTo>
                <a:lnTo>
                  <a:pt x="111" y="594"/>
                </a:lnTo>
                <a:lnTo>
                  <a:pt x="112" y="606"/>
                </a:lnTo>
                <a:lnTo>
                  <a:pt x="112" y="617"/>
                </a:lnTo>
                <a:lnTo>
                  <a:pt x="113" y="629"/>
                </a:lnTo>
                <a:lnTo>
                  <a:pt x="114" y="640"/>
                </a:lnTo>
                <a:lnTo>
                  <a:pt x="116" y="651"/>
                </a:lnTo>
                <a:lnTo>
                  <a:pt x="117" y="662"/>
                </a:lnTo>
                <a:lnTo>
                  <a:pt x="119" y="673"/>
                </a:lnTo>
                <a:lnTo>
                  <a:pt x="122" y="684"/>
                </a:lnTo>
                <a:lnTo>
                  <a:pt x="124" y="694"/>
                </a:lnTo>
                <a:lnTo>
                  <a:pt x="127" y="705"/>
                </a:lnTo>
                <a:lnTo>
                  <a:pt x="129" y="716"/>
                </a:lnTo>
                <a:lnTo>
                  <a:pt x="133" y="726"/>
                </a:lnTo>
                <a:lnTo>
                  <a:pt x="137" y="737"/>
                </a:lnTo>
                <a:lnTo>
                  <a:pt x="140" y="747"/>
                </a:lnTo>
                <a:lnTo>
                  <a:pt x="144" y="757"/>
                </a:lnTo>
                <a:lnTo>
                  <a:pt x="149" y="766"/>
                </a:lnTo>
                <a:lnTo>
                  <a:pt x="153" y="776"/>
                </a:lnTo>
                <a:lnTo>
                  <a:pt x="157" y="786"/>
                </a:lnTo>
                <a:lnTo>
                  <a:pt x="162" y="796"/>
                </a:lnTo>
                <a:lnTo>
                  <a:pt x="169" y="806"/>
                </a:lnTo>
                <a:lnTo>
                  <a:pt x="173" y="816"/>
                </a:lnTo>
                <a:lnTo>
                  <a:pt x="180" y="824"/>
                </a:lnTo>
                <a:lnTo>
                  <a:pt x="186" y="834"/>
                </a:lnTo>
                <a:lnTo>
                  <a:pt x="192" y="843"/>
                </a:lnTo>
                <a:lnTo>
                  <a:pt x="199" y="852"/>
                </a:lnTo>
                <a:lnTo>
                  <a:pt x="205" y="861"/>
                </a:lnTo>
                <a:lnTo>
                  <a:pt x="213" y="870"/>
                </a:lnTo>
                <a:lnTo>
                  <a:pt x="220" y="878"/>
                </a:lnTo>
                <a:lnTo>
                  <a:pt x="228" y="887"/>
                </a:lnTo>
                <a:lnTo>
                  <a:pt x="236" y="895"/>
                </a:lnTo>
                <a:lnTo>
                  <a:pt x="245" y="904"/>
                </a:lnTo>
                <a:lnTo>
                  <a:pt x="252" y="913"/>
                </a:lnTo>
                <a:lnTo>
                  <a:pt x="261" y="920"/>
                </a:lnTo>
                <a:lnTo>
                  <a:pt x="269" y="927"/>
                </a:lnTo>
                <a:lnTo>
                  <a:pt x="278" y="935"/>
                </a:lnTo>
                <a:lnTo>
                  <a:pt x="287" y="942"/>
                </a:lnTo>
                <a:lnTo>
                  <a:pt x="295" y="950"/>
                </a:lnTo>
                <a:lnTo>
                  <a:pt x="305" y="956"/>
                </a:lnTo>
                <a:lnTo>
                  <a:pt x="314" y="962"/>
                </a:lnTo>
                <a:lnTo>
                  <a:pt x="324" y="968"/>
                </a:lnTo>
                <a:lnTo>
                  <a:pt x="332" y="974"/>
                </a:lnTo>
                <a:lnTo>
                  <a:pt x="342" y="980"/>
                </a:lnTo>
                <a:lnTo>
                  <a:pt x="352" y="985"/>
                </a:lnTo>
                <a:lnTo>
                  <a:pt x="360" y="990"/>
                </a:lnTo>
                <a:lnTo>
                  <a:pt x="370" y="995"/>
                </a:lnTo>
                <a:lnTo>
                  <a:pt x="380" y="1000"/>
                </a:lnTo>
                <a:lnTo>
                  <a:pt x="390" y="1004"/>
                </a:lnTo>
                <a:lnTo>
                  <a:pt x="400" y="1007"/>
                </a:lnTo>
                <a:lnTo>
                  <a:pt x="411" y="1012"/>
                </a:lnTo>
                <a:lnTo>
                  <a:pt x="421" y="1015"/>
                </a:lnTo>
                <a:lnTo>
                  <a:pt x="431" y="1018"/>
                </a:lnTo>
                <a:lnTo>
                  <a:pt x="442" y="1021"/>
                </a:lnTo>
                <a:lnTo>
                  <a:pt x="451" y="1024"/>
                </a:lnTo>
                <a:lnTo>
                  <a:pt x="462" y="1027"/>
                </a:lnTo>
                <a:lnTo>
                  <a:pt x="474" y="1029"/>
                </a:lnTo>
                <a:lnTo>
                  <a:pt x="485" y="1031"/>
                </a:lnTo>
                <a:lnTo>
                  <a:pt x="496" y="1032"/>
                </a:lnTo>
                <a:lnTo>
                  <a:pt x="507" y="1034"/>
                </a:lnTo>
                <a:lnTo>
                  <a:pt x="518" y="1036"/>
                </a:lnTo>
                <a:lnTo>
                  <a:pt x="529" y="1036"/>
                </a:lnTo>
                <a:lnTo>
                  <a:pt x="540" y="1037"/>
                </a:lnTo>
                <a:lnTo>
                  <a:pt x="551" y="1037"/>
                </a:lnTo>
                <a:lnTo>
                  <a:pt x="563" y="1037"/>
                </a:lnTo>
                <a:lnTo>
                  <a:pt x="566" y="1037"/>
                </a:lnTo>
                <a:lnTo>
                  <a:pt x="569" y="1037"/>
                </a:lnTo>
                <a:lnTo>
                  <a:pt x="574" y="1037"/>
                </a:lnTo>
                <a:lnTo>
                  <a:pt x="581" y="1037"/>
                </a:lnTo>
                <a:lnTo>
                  <a:pt x="587" y="1037"/>
                </a:lnTo>
                <a:lnTo>
                  <a:pt x="598" y="1036"/>
                </a:lnTo>
                <a:lnTo>
                  <a:pt x="609" y="1036"/>
                </a:lnTo>
                <a:lnTo>
                  <a:pt x="620" y="1034"/>
                </a:lnTo>
                <a:lnTo>
                  <a:pt x="632" y="1032"/>
                </a:lnTo>
                <a:lnTo>
                  <a:pt x="635" y="1032"/>
                </a:lnTo>
                <a:lnTo>
                  <a:pt x="637" y="1032"/>
                </a:lnTo>
                <a:lnTo>
                  <a:pt x="643" y="1031"/>
                </a:lnTo>
                <a:lnTo>
                  <a:pt x="653" y="1029"/>
                </a:lnTo>
                <a:lnTo>
                  <a:pt x="659" y="1028"/>
                </a:lnTo>
                <a:lnTo>
                  <a:pt x="664" y="1027"/>
                </a:lnTo>
                <a:lnTo>
                  <a:pt x="670" y="1026"/>
                </a:lnTo>
                <a:lnTo>
                  <a:pt x="673" y="1024"/>
                </a:lnTo>
                <a:lnTo>
                  <a:pt x="675" y="1024"/>
                </a:lnTo>
                <a:lnTo>
                  <a:pt x="686" y="1021"/>
                </a:lnTo>
                <a:lnTo>
                  <a:pt x="696" y="1018"/>
                </a:lnTo>
                <a:lnTo>
                  <a:pt x="707" y="1015"/>
                </a:lnTo>
                <a:lnTo>
                  <a:pt x="717" y="1012"/>
                </a:lnTo>
                <a:lnTo>
                  <a:pt x="722" y="1010"/>
                </a:lnTo>
                <a:lnTo>
                  <a:pt x="727" y="1007"/>
                </a:lnTo>
                <a:lnTo>
                  <a:pt x="732" y="1006"/>
                </a:lnTo>
                <a:lnTo>
                  <a:pt x="737" y="1004"/>
                </a:lnTo>
                <a:lnTo>
                  <a:pt x="747" y="1000"/>
                </a:lnTo>
                <a:lnTo>
                  <a:pt x="756" y="995"/>
                </a:lnTo>
                <a:lnTo>
                  <a:pt x="761" y="993"/>
                </a:lnTo>
                <a:lnTo>
                  <a:pt x="766" y="990"/>
                </a:lnTo>
                <a:lnTo>
                  <a:pt x="776" y="985"/>
                </a:lnTo>
                <a:lnTo>
                  <a:pt x="786" y="980"/>
                </a:lnTo>
                <a:lnTo>
                  <a:pt x="796" y="974"/>
                </a:lnTo>
                <a:lnTo>
                  <a:pt x="804" y="968"/>
                </a:lnTo>
                <a:lnTo>
                  <a:pt x="807" y="967"/>
                </a:lnTo>
                <a:close/>
                <a:moveTo>
                  <a:pt x="1000" y="601"/>
                </a:moveTo>
                <a:lnTo>
                  <a:pt x="1000" y="608"/>
                </a:lnTo>
                <a:lnTo>
                  <a:pt x="1000" y="615"/>
                </a:lnTo>
                <a:lnTo>
                  <a:pt x="1000" y="619"/>
                </a:lnTo>
                <a:lnTo>
                  <a:pt x="999" y="620"/>
                </a:lnTo>
                <a:lnTo>
                  <a:pt x="999" y="621"/>
                </a:lnTo>
                <a:lnTo>
                  <a:pt x="997" y="636"/>
                </a:lnTo>
                <a:lnTo>
                  <a:pt x="997" y="642"/>
                </a:lnTo>
                <a:lnTo>
                  <a:pt x="996" y="650"/>
                </a:lnTo>
                <a:lnTo>
                  <a:pt x="995" y="656"/>
                </a:lnTo>
                <a:lnTo>
                  <a:pt x="994" y="663"/>
                </a:lnTo>
                <a:lnTo>
                  <a:pt x="991" y="677"/>
                </a:lnTo>
                <a:lnTo>
                  <a:pt x="990" y="679"/>
                </a:lnTo>
                <a:lnTo>
                  <a:pt x="990" y="682"/>
                </a:lnTo>
                <a:lnTo>
                  <a:pt x="990" y="683"/>
                </a:lnTo>
                <a:lnTo>
                  <a:pt x="989" y="690"/>
                </a:lnTo>
                <a:lnTo>
                  <a:pt x="985" y="703"/>
                </a:lnTo>
                <a:lnTo>
                  <a:pt x="981" y="716"/>
                </a:lnTo>
                <a:lnTo>
                  <a:pt x="979" y="722"/>
                </a:lnTo>
                <a:lnTo>
                  <a:pt x="977" y="728"/>
                </a:lnTo>
                <a:lnTo>
                  <a:pt x="972" y="741"/>
                </a:lnTo>
                <a:lnTo>
                  <a:pt x="969" y="747"/>
                </a:lnTo>
                <a:lnTo>
                  <a:pt x="967" y="753"/>
                </a:lnTo>
                <a:lnTo>
                  <a:pt x="964" y="759"/>
                </a:lnTo>
                <a:lnTo>
                  <a:pt x="962" y="765"/>
                </a:lnTo>
                <a:lnTo>
                  <a:pt x="956" y="778"/>
                </a:lnTo>
                <a:lnTo>
                  <a:pt x="952" y="784"/>
                </a:lnTo>
                <a:lnTo>
                  <a:pt x="951" y="786"/>
                </a:lnTo>
                <a:lnTo>
                  <a:pt x="949" y="787"/>
                </a:lnTo>
                <a:lnTo>
                  <a:pt x="949" y="790"/>
                </a:lnTo>
                <a:lnTo>
                  <a:pt x="946" y="795"/>
                </a:lnTo>
                <a:lnTo>
                  <a:pt x="942" y="801"/>
                </a:lnTo>
                <a:lnTo>
                  <a:pt x="873" y="763"/>
                </a:lnTo>
                <a:lnTo>
                  <a:pt x="878" y="753"/>
                </a:lnTo>
                <a:lnTo>
                  <a:pt x="879" y="748"/>
                </a:lnTo>
                <a:lnTo>
                  <a:pt x="881" y="747"/>
                </a:lnTo>
                <a:lnTo>
                  <a:pt x="881" y="746"/>
                </a:lnTo>
                <a:lnTo>
                  <a:pt x="882" y="743"/>
                </a:lnTo>
                <a:lnTo>
                  <a:pt x="883" y="741"/>
                </a:lnTo>
                <a:lnTo>
                  <a:pt x="883" y="739"/>
                </a:lnTo>
                <a:lnTo>
                  <a:pt x="883" y="738"/>
                </a:lnTo>
                <a:lnTo>
                  <a:pt x="885" y="733"/>
                </a:lnTo>
                <a:lnTo>
                  <a:pt x="889" y="722"/>
                </a:lnTo>
                <a:lnTo>
                  <a:pt x="893" y="712"/>
                </a:lnTo>
                <a:lnTo>
                  <a:pt x="893" y="710"/>
                </a:lnTo>
                <a:lnTo>
                  <a:pt x="894" y="707"/>
                </a:lnTo>
                <a:lnTo>
                  <a:pt x="895" y="703"/>
                </a:lnTo>
                <a:lnTo>
                  <a:pt x="897" y="696"/>
                </a:lnTo>
                <a:lnTo>
                  <a:pt x="898" y="692"/>
                </a:lnTo>
                <a:lnTo>
                  <a:pt x="901" y="680"/>
                </a:lnTo>
                <a:lnTo>
                  <a:pt x="901" y="679"/>
                </a:lnTo>
                <a:lnTo>
                  <a:pt x="901" y="678"/>
                </a:lnTo>
                <a:lnTo>
                  <a:pt x="901" y="676"/>
                </a:lnTo>
                <a:lnTo>
                  <a:pt x="903" y="671"/>
                </a:lnTo>
                <a:lnTo>
                  <a:pt x="905" y="660"/>
                </a:lnTo>
                <a:lnTo>
                  <a:pt x="906" y="649"/>
                </a:lnTo>
                <a:lnTo>
                  <a:pt x="909" y="637"/>
                </a:lnTo>
                <a:lnTo>
                  <a:pt x="909" y="633"/>
                </a:lnTo>
                <a:lnTo>
                  <a:pt x="909" y="630"/>
                </a:lnTo>
                <a:lnTo>
                  <a:pt x="910" y="626"/>
                </a:lnTo>
                <a:lnTo>
                  <a:pt x="910" y="617"/>
                </a:lnTo>
                <a:lnTo>
                  <a:pt x="911" y="610"/>
                </a:lnTo>
                <a:lnTo>
                  <a:pt x="911" y="609"/>
                </a:lnTo>
                <a:lnTo>
                  <a:pt x="911" y="608"/>
                </a:lnTo>
                <a:lnTo>
                  <a:pt x="911" y="606"/>
                </a:lnTo>
                <a:lnTo>
                  <a:pt x="911" y="594"/>
                </a:lnTo>
                <a:lnTo>
                  <a:pt x="1001" y="594"/>
                </a:lnTo>
                <a:lnTo>
                  <a:pt x="1000" y="601"/>
                </a:lnTo>
                <a:close/>
                <a:moveTo>
                  <a:pt x="894" y="543"/>
                </a:moveTo>
                <a:lnTo>
                  <a:pt x="894" y="545"/>
                </a:lnTo>
                <a:lnTo>
                  <a:pt x="895" y="550"/>
                </a:lnTo>
                <a:lnTo>
                  <a:pt x="895" y="559"/>
                </a:lnTo>
                <a:lnTo>
                  <a:pt x="897" y="569"/>
                </a:lnTo>
                <a:lnTo>
                  <a:pt x="897" y="578"/>
                </a:lnTo>
                <a:lnTo>
                  <a:pt x="862" y="578"/>
                </a:lnTo>
                <a:lnTo>
                  <a:pt x="862" y="570"/>
                </a:lnTo>
                <a:lnTo>
                  <a:pt x="861" y="561"/>
                </a:lnTo>
                <a:lnTo>
                  <a:pt x="860" y="553"/>
                </a:lnTo>
                <a:lnTo>
                  <a:pt x="858" y="543"/>
                </a:lnTo>
                <a:lnTo>
                  <a:pt x="857" y="534"/>
                </a:lnTo>
                <a:lnTo>
                  <a:pt x="856" y="526"/>
                </a:lnTo>
                <a:lnTo>
                  <a:pt x="854" y="517"/>
                </a:lnTo>
                <a:lnTo>
                  <a:pt x="851" y="508"/>
                </a:lnTo>
                <a:lnTo>
                  <a:pt x="849" y="500"/>
                </a:lnTo>
                <a:lnTo>
                  <a:pt x="846" y="491"/>
                </a:lnTo>
                <a:lnTo>
                  <a:pt x="844" y="483"/>
                </a:lnTo>
                <a:lnTo>
                  <a:pt x="840" y="474"/>
                </a:lnTo>
                <a:lnTo>
                  <a:pt x="836" y="466"/>
                </a:lnTo>
                <a:lnTo>
                  <a:pt x="833" y="457"/>
                </a:lnTo>
                <a:lnTo>
                  <a:pt x="828" y="448"/>
                </a:lnTo>
                <a:lnTo>
                  <a:pt x="824" y="440"/>
                </a:lnTo>
                <a:lnTo>
                  <a:pt x="862" y="423"/>
                </a:lnTo>
                <a:lnTo>
                  <a:pt x="866" y="432"/>
                </a:lnTo>
                <a:lnTo>
                  <a:pt x="870" y="442"/>
                </a:lnTo>
                <a:lnTo>
                  <a:pt x="873" y="452"/>
                </a:lnTo>
                <a:lnTo>
                  <a:pt x="877" y="462"/>
                </a:lnTo>
                <a:lnTo>
                  <a:pt x="878" y="467"/>
                </a:lnTo>
                <a:lnTo>
                  <a:pt x="878" y="469"/>
                </a:lnTo>
                <a:lnTo>
                  <a:pt x="879" y="472"/>
                </a:lnTo>
                <a:lnTo>
                  <a:pt x="882" y="481"/>
                </a:lnTo>
                <a:lnTo>
                  <a:pt x="884" y="491"/>
                </a:lnTo>
                <a:lnTo>
                  <a:pt x="887" y="501"/>
                </a:lnTo>
                <a:lnTo>
                  <a:pt x="889" y="511"/>
                </a:lnTo>
                <a:lnTo>
                  <a:pt x="890" y="516"/>
                </a:lnTo>
                <a:lnTo>
                  <a:pt x="890" y="518"/>
                </a:lnTo>
                <a:lnTo>
                  <a:pt x="890" y="521"/>
                </a:lnTo>
                <a:lnTo>
                  <a:pt x="893" y="531"/>
                </a:lnTo>
                <a:lnTo>
                  <a:pt x="894" y="540"/>
                </a:lnTo>
                <a:lnTo>
                  <a:pt x="894" y="542"/>
                </a:lnTo>
                <a:lnTo>
                  <a:pt x="894" y="543"/>
                </a:lnTo>
                <a:close/>
                <a:moveTo>
                  <a:pt x="815" y="426"/>
                </a:moveTo>
                <a:lnTo>
                  <a:pt x="775" y="377"/>
                </a:lnTo>
                <a:lnTo>
                  <a:pt x="763" y="364"/>
                </a:lnTo>
                <a:lnTo>
                  <a:pt x="758" y="354"/>
                </a:lnTo>
                <a:lnTo>
                  <a:pt x="754" y="344"/>
                </a:lnTo>
                <a:lnTo>
                  <a:pt x="749" y="334"/>
                </a:lnTo>
                <a:lnTo>
                  <a:pt x="744" y="325"/>
                </a:lnTo>
                <a:lnTo>
                  <a:pt x="739" y="316"/>
                </a:lnTo>
                <a:lnTo>
                  <a:pt x="734" y="307"/>
                </a:lnTo>
                <a:lnTo>
                  <a:pt x="728" y="297"/>
                </a:lnTo>
                <a:lnTo>
                  <a:pt x="723" y="289"/>
                </a:lnTo>
                <a:lnTo>
                  <a:pt x="717" y="280"/>
                </a:lnTo>
                <a:lnTo>
                  <a:pt x="712" y="271"/>
                </a:lnTo>
                <a:lnTo>
                  <a:pt x="706" y="264"/>
                </a:lnTo>
                <a:lnTo>
                  <a:pt x="700" y="255"/>
                </a:lnTo>
                <a:lnTo>
                  <a:pt x="692" y="248"/>
                </a:lnTo>
                <a:lnTo>
                  <a:pt x="686" y="239"/>
                </a:lnTo>
                <a:lnTo>
                  <a:pt x="679" y="232"/>
                </a:lnTo>
                <a:lnTo>
                  <a:pt x="673" y="225"/>
                </a:lnTo>
                <a:lnTo>
                  <a:pt x="716" y="211"/>
                </a:lnTo>
                <a:lnTo>
                  <a:pt x="727" y="221"/>
                </a:lnTo>
                <a:lnTo>
                  <a:pt x="737" y="230"/>
                </a:lnTo>
                <a:lnTo>
                  <a:pt x="747" y="239"/>
                </a:lnTo>
                <a:lnTo>
                  <a:pt x="756" y="250"/>
                </a:lnTo>
                <a:lnTo>
                  <a:pt x="766" y="260"/>
                </a:lnTo>
                <a:lnTo>
                  <a:pt x="771" y="266"/>
                </a:lnTo>
                <a:lnTo>
                  <a:pt x="775" y="273"/>
                </a:lnTo>
                <a:lnTo>
                  <a:pt x="780" y="278"/>
                </a:lnTo>
                <a:lnTo>
                  <a:pt x="785" y="284"/>
                </a:lnTo>
                <a:lnTo>
                  <a:pt x="793" y="296"/>
                </a:lnTo>
                <a:lnTo>
                  <a:pt x="798" y="302"/>
                </a:lnTo>
                <a:lnTo>
                  <a:pt x="802" y="308"/>
                </a:lnTo>
                <a:lnTo>
                  <a:pt x="810" y="321"/>
                </a:lnTo>
                <a:lnTo>
                  <a:pt x="819" y="334"/>
                </a:lnTo>
                <a:lnTo>
                  <a:pt x="826" y="348"/>
                </a:lnTo>
                <a:lnTo>
                  <a:pt x="835" y="362"/>
                </a:lnTo>
                <a:lnTo>
                  <a:pt x="839" y="370"/>
                </a:lnTo>
                <a:lnTo>
                  <a:pt x="842" y="377"/>
                </a:lnTo>
                <a:lnTo>
                  <a:pt x="846" y="384"/>
                </a:lnTo>
                <a:lnTo>
                  <a:pt x="850" y="392"/>
                </a:lnTo>
                <a:lnTo>
                  <a:pt x="857" y="408"/>
                </a:lnTo>
                <a:lnTo>
                  <a:pt x="815" y="426"/>
                </a:lnTo>
                <a:close/>
                <a:moveTo>
                  <a:pt x="676" y="253"/>
                </a:moveTo>
                <a:lnTo>
                  <a:pt x="683" y="262"/>
                </a:lnTo>
                <a:lnTo>
                  <a:pt x="689" y="269"/>
                </a:lnTo>
                <a:lnTo>
                  <a:pt x="691" y="273"/>
                </a:lnTo>
                <a:lnTo>
                  <a:pt x="692" y="275"/>
                </a:lnTo>
                <a:lnTo>
                  <a:pt x="694" y="275"/>
                </a:lnTo>
                <a:lnTo>
                  <a:pt x="694" y="276"/>
                </a:lnTo>
                <a:lnTo>
                  <a:pt x="695" y="278"/>
                </a:lnTo>
                <a:lnTo>
                  <a:pt x="695" y="279"/>
                </a:lnTo>
                <a:lnTo>
                  <a:pt x="696" y="280"/>
                </a:lnTo>
                <a:lnTo>
                  <a:pt x="700" y="284"/>
                </a:lnTo>
                <a:lnTo>
                  <a:pt x="702" y="287"/>
                </a:lnTo>
                <a:lnTo>
                  <a:pt x="705" y="291"/>
                </a:lnTo>
                <a:lnTo>
                  <a:pt x="710" y="298"/>
                </a:lnTo>
                <a:lnTo>
                  <a:pt x="715" y="306"/>
                </a:lnTo>
                <a:lnTo>
                  <a:pt x="718" y="312"/>
                </a:lnTo>
                <a:lnTo>
                  <a:pt x="722" y="318"/>
                </a:lnTo>
                <a:lnTo>
                  <a:pt x="723" y="319"/>
                </a:lnTo>
                <a:lnTo>
                  <a:pt x="724" y="322"/>
                </a:lnTo>
                <a:lnTo>
                  <a:pt x="727" y="324"/>
                </a:lnTo>
                <a:lnTo>
                  <a:pt x="729" y="330"/>
                </a:lnTo>
                <a:lnTo>
                  <a:pt x="733" y="337"/>
                </a:lnTo>
                <a:lnTo>
                  <a:pt x="737" y="343"/>
                </a:lnTo>
                <a:lnTo>
                  <a:pt x="727" y="337"/>
                </a:lnTo>
                <a:lnTo>
                  <a:pt x="717" y="330"/>
                </a:lnTo>
                <a:lnTo>
                  <a:pt x="707" y="324"/>
                </a:lnTo>
                <a:lnTo>
                  <a:pt x="697" y="319"/>
                </a:lnTo>
                <a:lnTo>
                  <a:pt x="688" y="314"/>
                </a:lnTo>
                <a:lnTo>
                  <a:pt x="678" y="309"/>
                </a:lnTo>
                <a:lnTo>
                  <a:pt x="667" y="306"/>
                </a:lnTo>
                <a:lnTo>
                  <a:pt x="662" y="303"/>
                </a:lnTo>
                <a:lnTo>
                  <a:pt x="657" y="302"/>
                </a:lnTo>
                <a:lnTo>
                  <a:pt x="646" y="298"/>
                </a:lnTo>
                <a:lnTo>
                  <a:pt x="636" y="296"/>
                </a:lnTo>
                <a:lnTo>
                  <a:pt x="625" y="293"/>
                </a:lnTo>
                <a:lnTo>
                  <a:pt x="614" y="291"/>
                </a:lnTo>
                <a:lnTo>
                  <a:pt x="604" y="290"/>
                </a:lnTo>
                <a:lnTo>
                  <a:pt x="593" y="289"/>
                </a:lnTo>
                <a:lnTo>
                  <a:pt x="587" y="289"/>
                </a:lnTo>
                <a:lnTo>
                  <a:pt x="582" y="287"/>
                </a:lnTo>
                <a:lnTo>
                  <a:pt x="576" y="287"/>
                </a:lnTo>
                <a:lnTo>
                  <a:pt x="571" y="287"/>
                </a:lnTo>
                <a:lnTo>
                  <a:pt x="571" y="238"/>
                </a:lnTo>
                <a:lnTo>
                  <a:pt x="657" y="228"/>
                </a:lnTo>
                <a:lnTo>
                  <a:pt x="659" y="233"/>
                </a:lnTo>
                <a:lnTo>
                  <a:pt x="663" y="237"/>
                </a:lnTo>
                <a:lnTo>
                  <a:pt x="670" y="246"/>
                </a:lnTo>
                <a:lnTo>
                  <a:pt x="676" y="253"/>
                </a:lnTo>
                <a:close/>
                <a:moveTo>
                  <a:pt x="578" y="303"/>
                </a:moveTo>
                <a:lnTo>
                  <a:pt x="592" y="305"/>
                </a:lnTo>
                <a:lnTo>
                  <a:pt x="606" y="306"/>
                </a:lnTo>
                <a:lnTo>
                  <a:pt x="613" y="307"/>
                </a:lnTo>
                <a:lnTo>
                  <a:pt x="620" y="308"/>
                </a:lnTo>
                <a:lnTo>
                  <a:pt x="633" y="311"/>
                </a:lnTo>
                <a:lnTo>
                  <a:pt x="640" y="313"/>
                </a:lnTo>
                <a:lnTo>
                  <a:pt x="646" y="314"/>
                </a:lnTo>
                <a:lnTo>
                  <a:pt x="653" y="317"/>
                </a:lnTo>
                <a:lnTo>
                  <a:pt x="659" y="319"/>
                </a:lnTo>
                <a:lnTo>
                  <a:pt x="665" y="322"/>
                </a:lnTo>
                <a:lnTo>
                  <a:pt x="673" y="324"/>
                </a:lnTo>
                <a:lnTo>
                  <a:pt x="679" y="327"/>
                </a:lnTo>
                <a:lnTo>
                  <a:pt x="685" y="330"/>
                </a:lnTo>
                <a:lnTo>
                  <a:pt x="697" y="337"/>
                </a:lnTo>
                <a:lnTo>
                  <a:pt x="708" y="343"/>
                </a:lnTo>
                <a:lnTo>
                  <a:pt x="715" y="346"/>
                </a:lnTo>
                <a:lnTo>
                  <a:pt x="721" y="351"/>
                </a:lnTo>
                <a:lnTo>
                  <a:pt x="727" y="355"/>
                </a:lnTo>
                <a:lnTo>
                  <a:pt x="732" y="359"/>
                </a:lnTo>
                <a:lnTo>
                  <a:pt x="738" y="364"/>
                </a:lnTo>
                <a:lnTo>
                  <a:pt x="744" y="368"/>
                </a:lnTo>
                <a:lnTo>
                  <a:pt x="749" y="373"/>
                </a:lnTo>
                <a:lnTo>
                  <a:pt x="755" y="378"/>
                </a:lnTo>
                <a:lnTo>
                  <a:pt x="760" y="383"/>
                </a:lnTo>
                <a:lnTo>
                  <a:pt x="766" y="388"/>
                </a:lnTo>
                <a:lnTo>
                  <a:pt x="775" y="398"/>
                </a:lnTo>
                <a:lnTo>
                  <a:pt x="783" y="408"/>
                </a:lnTo>
                <a:lnTo>
                  <a:pt x="787" y="413"/>
                </a:lnTo>
                <a:lnTo>
                  <a:pt x="792" y="418"/>
                </a:lnTo>
                <a:lnTo>
                  <a:pt x="799" y="429"/>
                </a:lnTo>
                <a:lnTo>
                  <a:pt x="807" y="440"/>
                </a:lnTo>
                <a:lnTo>
                  <a:pt x="813" y="451"/>
                </a:lnTo>
                <a:lnTo>
                  <a:pt x="819" y="462"/>
                </a:lnTo>
                <a:lnTo>
                  <a:pt x="824" y="474"/>
                </a:lnTo>
                <a:lnTo>
                  <a:pt x="829" y="485"/>
                </a:lnTo>
                <a:lnTo>
                  <a:pt x="834" y="497"/>
                </a:lnTo>
                <a:lnTo>
                  <a:pt x="838" y="510"/>
                </a:lnTo>
                <a:lnTo>
                  <a:pt x="839" y="516"/>
                </a:lnTo>
                <a:lnTo>
                  <a:pt x="840" y="523"/>
                </a:lnTo>
                <a:lnTo>
                  <a:pt x="842" y="535"/>
                </a:lnTo>
                <a:lnTo>
                  <a:pt x="845" y="549"/>
                </a:lnTo>
                <a:lnTo>
                  <a:pt x="846" y="563"/>
                </a:lnTo>
                <a:lnTo>
                  <a:pt x="847" y="577"/>
                </a:lnTo>
                <a:lnTo>
                  <a:pt x="839" y="577"/>
                </a:lnTo>
                <a:lnTo>
                  <a:pt x="583" y="540"/>
                </a:lnTo>
                <a:lnTo>
                  <a:pt x="583" y="446"/>
                </a:lnTo>
                <a:lnTo>
                  <a:pt x="583" y="442"/>
                </a:lnTo>
                <a:lnTo>
                  <a:pt x="584" y="438"/>
                </a:lnTo>
                <a:lnTo>
                  <a:pt x="585" y="436"/>
                </a:lnTo>
                <a:lnTo>
                  <a:pt x="588" y="432"/>
                </a:lnTo>
                <a:lnTo>
                  <a:pt x="590" y="430"/>
                </a:lnTo>
                <a:lnTo>
                  <a:pt x="594" y="427"/>
                </a:lnTo>
                <a:lnTo>
                  <a:pt x="598" y="426"/>
                </a:lnTo>
                <a:lnTo>
                  <a:pt x="603" y="424"/>
                </a:lnTo>
                <a:lnTo>
                  <a:pt x="608" y="423"/>
                </a:lnTo>
                <a:lnTo>
                  <a:pt x="614" y="421"/>
                </a:lnTo>
                <a:lnTo>
                  <a:pt x="620" y="420"/>
                </a:lnTo>
                <a:lnTo>
                  <a:pt x="627" y="419"/>
                </a:lnTo>
                <a:lnTo>
                  <a:pt x="636" y="418"/>
                </a:lnTo>
                <a:lnTo>
                  <a:pt x="645" y="418"/>
                </a:lnTo>
                <a:lnTo>
                  <a:pt x="654" y="416"/>
                </a:lnTo>
                <a:lnTo>
                  <a:pt x="664" y="418"/>
                </a:lnTo>
                <a:lnTo>
                  <a:pt x="676" y="416"/>
                </a:lnTo>
                <a:lnTo>
                  <a:pt x="689" y="416"/>
                </a:lnTo>
                <a:lnTo>
                  <a:pt x="702" y="418"/>
                </a:lnTo>
                <a:lnTo>
                  <a:pt x="716" y="418"/>
                </a:lnTo>
                <a:lnTo>
                  <a:pt x="729" y="418"/>
                </a:lnTo>
                <a:lnTo>
                  <a:pt x="744" y="418"/>
                </a:lnTo>
                <a:lnTo>
                  <a:pt x="758" y="419"/>
                </a:lnTo>
                <a:lnTo>
                  <a:pt x="774" y="419"/>
                </a:lnTo>
                <a:lnTo>
                  <a:pt x="748" y="399"/>
                </a:lnTo>
                <a:lnTo>
                  <a:pt x="738" y="394"/>
                </a:lnTo>
                <a:lnTo>
                  <a:pt x="734" y="392"/>
                </a:lnTo>
                <a:lnTo>
                  <a:pt x="729" y="389"/>
                </a:lnTo>
                <a:lnTo>
                  <a:pt x="720" y="386"/>
                </a:lnTo>
                <a:lnTo>
                  <a:pt x="715" y="383"/>
                </a:lnTo>
                <a:lnTo>
                  <a:pt x="710" y="381"/>
                </a:lnTo>
                <a:lnTo>
                  <a:pt x="699" y="377"/>
                </a:lnTo>
                <a:lnTo>
                  <a:pt x="694" y="376"/>
                </a:lnTo>
                <a:lnTo>
                  <a:pt x="688" y="375"/>
                </a:lnTo>
                <a:lnTo>
                  <a:pt x="676" y="371"/>
                </a:lnTo>
                <a:lnTo>
                  <a:pt x="672" y="370"/>
                </a:lnTo>
                <a:lnTo>
                  <a:pt x="665" y="368"/>
                </a:lnTo>
                <a:lnTo>
                  <a:pt x="653" y="366"/>
                </a:lnTo>
                <a:lnTo>
                  <a:pt x="647" y="365"/>
                </a:lnTo>
                <a:lnTo>
                  <a:pt x="641" y="364"/>
                </a:lnTo>
                <a:lnTo>
                  <a:pt x="627" y="362"/>
                </a:lnTo>
                <a:lnTo>
                  <a:pt x="615" y="360"/>
                </a:lnTo>
                <a:lnTo>
                  <a:pt x="601" y="359"/>
                </a:lnTo>
                <a:lnTo>
                  <a:pt x="594" y="359"/>
                </a:lnTo>
                <a:lnTo>
                  <a:pt x="587" y="359"/>
                </a:lnTo>
                <a:lnTo>
                  <a:pt x="572" y="357"/>
                </a:lnTo>
                <a:lnTo>
                  <a:pt x="557" y="357"/>
                </a:lnTo>
                <a:lnTo>
                  <a:pt x="549" y="357"/>
                </a:lnTo>
                <a:lnTo>
                  <a:pt x="539" y="359"/>
                </a:lnTo>
                <a:lnTo>
                  <a:pt x="529" y="359"/>
                </a:lnTo>
                <a:lnTo>
                  <a:pt x="519" y="359"/>
                </a:lnTo>
                <a:lnTo>
                  <a:pt x="509" y="360"/>
                </a:lnTo>
                <a:lnTo>
                  <a:pt x="499" y="360"/>
                </a:lnTo>
                <a:lnTo>
                  <a:pt x="490" y="361"/>
                </a:lnTo>
                <a:lnTo>
                  <a:pt x="478" y="362"/>
                </a:lnTo>
                <a:lnTo>
                  <a:pt x="469" y="364"/>
                </a:lnTo>
                <a:lnTo>
                  <a:pt x="458" y="365"/>
                </a:lnTo>
                <a:lnTo>
                  <a:pt x="448" y="367"/>
                </a:lnTo>
                <a:lnTo>
                  <a:pt x="437" y="368"/>
                </a:lnTo>
                <a:lnTo>
                  <a:pt x="426" y="370"/>
                </a:lnTo>
                <a:lnTo>
                  <a:pt x="415" y="372"/>
                </a:lnTo>
                <a:lnTo>
                  <a:pt x="403" y="375"/>
                </a:lnTo>
                <a:lnTo>
                  <a:pt x="392" y="377"/>
                </a:lnTo>
                <a:lnTo>
                  <a:pt x="392" y="413"/>
                </a:lnTo>
                <a:lnTo>
                  <a:pt x="399" y="413"/>
                </a:lnTo>
                <a:lnTo>
                  <a:pt x="406" y="413"/>
                </a:lnTo>
                <a:lnTo>
                  <a:pt x="412" y="413"/>
                </a:lnTo>
                <a:lnTo>
                  <a:pt x="419" y="413"/>
                </a:lnTo>
                <a:lnTo>
                  <a:pt x="426" y="413"/>
                </a:lnTo>
                <a:lnTo>
                  <a:pt x="432" y="414"/>
                </a:lnTo>
                <a:lnTo>
                  <a:pt x="437" y="414"/>
                </a:lnTo>
                <a:lnTo>
                  <a:pt x="443" y="414"/>
                </a:lnTo>
                <a:lnTo>
                  <a:pt x="448" y="414"/>
                </a:lnTo>
                <a:lnTo>
                  <a:pt x="454" y="414"/>
                </a:lnTo>
                <a:lnTo>
                  <a:pt x="459" y="414"/>
                </a:lnTo>
                <a:lnTo>
                  <a:pt x="464" y="414"/>
                </a:lnTo>
                <a:lnTo>
                  <a:pt x="472" y="415"/>
                </a:lnTo>
                <a:lnTo>
                  <a:pt x="476" y="415"/>
                </a:lnTo>
                <a:lnTo>
                  <a:pt x="481" y="415"/>
                </a:lnTo>
                <a:lnTo>
                  <a:pt x="483" y="415"/>
                </a:lnTo>
                <a:lnTo>
                  <a:pt x="487" y="415"/>
                </a:lnTo>
                <a:lnTo>
                  <a:pt x="491" y="415"/>
                </a:lnTo>
                <a:lnTo>
                  <a:pt x="494" y="415"/>
                </a:lnTo>
                <a:lnTo>
                  <a:pt x="497" y="415"/>
                </a:lnTo>
                <a:lnTo>
                  <a:pt x="499" y="415"/>
                </a:lnTo>
                <a:lnTo>
                  <a:pt x="502" y="415"/>
                </a:lnTo>
                <a:lnTo>
                  <a:pt x="504" y="416"/>
                </a:lnTo>
                <a:lnTo>
                  <a:pt x="507" y="416"/>
                </a:lnTo>
                <a:lnTo>
                  <a:pt x="509" y="416"/>
                </a:lnTo>
                <a:lnTo>
                  <a:pt x="510" y="416"/>
                </a:lnTo>
                <a:lnTo>
                  <a:pt x="512" y="416"/>
                </a:lnTo>
                <a:lnTo>
                  <a:pt x="513" y="416"/>
                </a:lnTo>
                <a:lnTo>
                  <a:pt x="514" y="416"/>
                </a:lnTo>
                <a:lnTo>
                  <a:pt x="515" y="416"/>
                </a:lnTo>
                <a:lnTo>
                  <a:pt x="515" y="418"/>
                </a:lnTo>
                <a:lnTo>
                  <a:pt x="519" y="418"/>
                </a:lnTo>
                <a:lnTo>
                  <a:pt x="522" y="418"/>
                </a:lnTo>
                <a:lnTo>
                  <a:pt x="524" y="419"/>
                </a:lnTo>
                <a:lnTo>
                  <a:pt x="526" y="419"/>
                </a:lnTo>
                <a:lnTo>
                  <a:pt x="529" y="420"/>
                </a:lnTo>
                <a:lnTo>
                  <a:pt x="531" y="421"/>
                </a:lnTo>
                <a:lnTo>
                  <a:pt x="533" y="421"/>
                </a:lnTo>
                <a:lnTo>
                  <a:pt x="534" y="423"/>
                </a:lnTo>
                <a:lnTo>
                  <a:pt x="535" y="424"/>
                </a:lnTo>
                <a:lnTo>
                  <a:pt x="536" y="424"/>
                </a:lnTo>
                <a:lnTo>
                  <a:pt x="538" y="426"/>
                </a:lnTo>
                <a:lnTo>
                  <a:pt x="540" y="429"/>
                </a:lnTo>
                <a:lnTo>
                  <a:pt x="540" y="430"/>
                </a:lnTo>
                <a:lnTo>
                  <a:pt x="541" y="431"/>
                </a:lnTo>
                <a:lnTo>
                  <a:pt x="541" y="432"/>
                </a:lnTo>
                <a:lnTo>
                  <a:pt x="542" y="434"/>
                </a:lnTo>
                <a:lnTo>
                  <a:pt x="542" y="436"/>
                </a:lnTo>
                <a:lnTo>
                  <a:pt x="542" y="437"/>
                </a:lnTo>
                <a:lnTo>
                  <a:pt x="542" y="440"/>
                </a:lnTo>
                <a:lnTo>
                  <a:pt x="542" y="441"/>
                </a:lnTo>
                <a:lnTo>
                  <a:pt x="544" y="446"/>
                </a:lnTo>
                <a:lnTo>
                  <a:pt x="544" y="540"/>
                </a:lnTo>
                <a:lnTo>
                  <a:pt x="279" y="578"/>
                </a:lnTo>
                <a:lnTo>
                  <a:pt x="279" y="564"/>
                </a:lnTo>
                <a:lnTo>
                  <a:pt x="282" y="550"/>
                </a:lnTo>
                <a:lnTo>
                  <a:pt x="283" y="537"/>
                </a:lnTo>
                <a:lnTo>
                  <a:pt x="285" y="524"/>
                </a:lnTo>
                <a:lnTo>
                  <a:pt x="289" y="511"/>
                </a:lnTo>
                <a:lnTo>
                  <a:pt x="290" y="505"/>
                </a:lnTo>
                <a:lnTo>
                  <a:pt x="293" y="499"/>
                </a:lnTo>
                <a:lnTo>
                  <a:pt x="298" y="486"/>
                </a:lnTo>
                <a:lnTo>
                  <a:pt x="303" y="474"/>
                </a:lnTo>
                <a:lnTo>
                  <a:pt x="308" y="462"/>
                </a:lnTo>
                <a:lnTo>
                  <a:pt x="314" y="451"/>
                </a:lnTo>
                <a:lnTo>
                  <a:pt x="317" y="445"/>
                </a:lnTo>
                <a:lnTo>
                  <a:pt x="321" y="440"/>
                </a:lnTo>
                <a:lnTo>
                  <a:pt x="328" y="429"/>
                </a:lnTo>
                <a:lnTo>
                  <a:pt x="336" y="419"/>
                </a:lnTo>
                <a:lnTo>
                  <a:pt x="344" y="408"/>
                </a:lnTo>
                <a:lnTo>
                  <a:pt x="353" y="398"/>
                </a:lnTo>
                <a:lnTo>
                  <a:pt x="363" y="388"/>
                </a:lnTo>
                <a:lnTo>
                  <a:pt x="378" y="375"/>
                </a:lnTo>
                <a:lnTo>
                  <a:pt x="378" y="373"/>
                </a:lnTo>
                <a:lnTo>
                  <a:pt x="387" y="365"/>
                </a:lnTo>
                <a:lnTo>
                  <a:pt x="397" y="356"/>
                </a:lnTo>
                <a:lnTo>
                  <a:pt x="408" y="349"/>
                </a:lnTo>
                <a:lnTo>
                  <a:pt x="419" y="343"/>
                </a:lnTo>
                <a:lnTo>
                  <a:pt x="431" y="337"/>
                </a:lnTo>
                <a:lnTo>
                  <a:pt x="442" y="330"/>
                </a:lnTo>
                <a:lnTo>
                  <a:pt x="453" y="324"/>
                </a:lnTo>
                <a:lnTo>
                  <a:pt x="465" y="321"/>
                </a:lnTo>
                <a:lnTo>
                  <a:pt x="476" y="316"/>
                </a:lnTo>
                <a:lnTo>
                  <a:pt x="488" y="312"/>
                </a:lnTo>
                <a:lnTo>
                  <a:pt x="501" y="309"/>
                </a:lnTo>
                <a:lnTo>
                  <a:pt x="513" y="307"/>
                </a:lnTo>
                <a:lnTo>
                  <a:pt x="525" y="306"/>
                </a:lnTo>
                <a:lnTo>
                  <a:pt x="538" y="303"/>
                </a:lnTo>
                <a:lnTo>
                  <a:pt x="550" y="303"/>
                </a:lnTo>
                <a:lnTo>
                  <a:pt x="563" y="303"/>
                </a:lnTo>
                <a:lnTo>
                  <a:pt x="571" y="303"/>
                </a:lnTo>
                <a:lnTo>
                  <a:pt x="578" y="303"/>
                </a:lnTo>
                <a:close/>
                <a:moveTo>
                  <a:pt x="801" y="586"/>
                </a:moveTo>
                <a:lnTo>
                  <a:pt x="583" y="586"/>
                </a:lnTo>
                <a:lnTo>
                  <a:pt x="583" y="558"/>
                </a:lnTo>
                <a:lnTo>
                  <a:pt x="801" y="586"/>
                </a:lnTo>
                <a:close/>
                <a:moveTo>
                  <a:pt x="544" y="586"/>
                </a:moveTo>
                <a:lnTo>
                  <a:pt x="544" y="617"/>
                </a:lnTo>
                <a:lnTo>
                  <a:pt x="321" y="586"/>
                </a:lnTo>
                <a:lnTo>
                  <a:pt x="544" y="586"/>
                </a:lnTo>
                <a:close/>
                <a:moveTo>
                  <a:pt x="556" y="287"/>
                </a:moveTo>
                <a:lnTo>
                  <a:pt x="545" y="289"/>
                </a:lnTo>
                <a:lnTo>
                  <a:pt x="534" y="289"/>
                </a:lnTo>
                <a:lnTo>
                  <a:pt x="523" y="291"/>
                </a:lnTo>
                <a:lnTo>
                  <a:pt x="512" y="292"/>
                </a:lnTo>
                <a:lnTo>
                  <a:pt x="501" y="295"/>
                </a:lnTo>
                <a:lnTo>
                  <a:pt x="490" y="297"/>
                </a:lnTo>
                <a:lnTo>
                  <a:pt x="480" y="300"/>
                </a:lnTo>
                <a:lnTo>
                  <a:pt x="470" y="303"/>
                </a:lnTo>
                <a:lnTo>
                  <a:pt x="459" y="307"/>
                </a:lnTo>
                <a:lnTo>
                  <a:pt x="449" y="311"/>
                </a:lnTo>
                <a:lnTo>
                  <a:pt x="439" y="316"/>
                </a:lnTo>
                <a:lnTo>
                  <a:pt x="429" y="321"/>
                </a:lnTo>
                <a:lnTo>
                  <a:pt x="419" y="325"/>
                </a:lnTo>
                <a:lnTo>
                  <a:pt x="411" y="330"/>
                </a:lnTo>
                <a:lnTo>
                  <a:pt x="401" y="337"/>
                </a:lnTo>
                <a:lnTo>
                  <a:pt x="392" y="343"/>
                </a:lnTo>
                <a:lnTo>
                  <a:pt x="400" y="327"/>
                </a:lnTo>
                <a:lnTo>
                  <a:pt x="410" y="311"/>
                </a:lnTo>
                <a:lnTo>
                  <a:pt x="413" y="303"/>
                </a:lnTo>
                <a:lnTo>
                  <a:pt x="418" y="295"/>
                </a:lnTo>
                <a:lnTo>
                  <a:pt x="428" y="281"/>
                </a:lnTo>
                <a:lnTo>
                  <a:pt x="438" y="266"/>
                </a:lnTo>
                <a:lnTo>
                  <a:pt x="448" y="253"/>
                </a:lnTo>
                <a:lnTo>
                  <a:pt x="459" y="241"/>
                </a:lnTo>
                <a:lnTo>
                  <a:pt x="470" y="228"/>
                </a:lnTo>
                <a:lnTo>
                  <a:pt x="556" y="238"/>
                </a:lnTo>
                <a:lnTo>
                  <a:pt x="556" y="287"/>
                </a:lnTo>
                <a:close/>
                <a:moveTo>
                  <a:pt x="448" y="232"/>
                </a:moveTo>
                <a:lnTo>
                  <a:pt x="440" y="239"/>
                </a:lnTo>
                <a:lnTo>
                  <a:pt x="434" y="247"/>
                </a:lnTo>
                <a:lnTo>
                  <a:pt x="428" y="254"/>
                </a:lnTo>
                <a:lnTo>
                  <a:pt x="422" y="262"/>
                </a:lnTo>
                <a:lnTo>
                  <a:pt x="417" y="270"/>
                </a:lnTo>
                <a:lnTo>
                  <a:pt x="411" y="279"/>
                </a:lnTo>
                <a:lnTo>
                  <a:pt x="406" y="287"/>
                </a:lnTo>
                <a:lnTo>
                  <a:pt x="400" y="296"/>
                </a:lnTo>
                <a:lnTo>
                  <a:pt x="395" y="305"/>
                </a:lnTo>
                <a:lnTo>
                  <a:pt x="390" y="314"/>
                </a:lnTo>
                <a:lnTo>
                  <a:pt x="385" y="323"/>
                </a:lnTo>
                <a:lnTo>
                  <a:pt x="380" y="333"/>
                </a:lnTo>
                <a:lnTo>
                  <a:pt x="375" y="343"/>
                </a:lnTo>
                <a:lnTo>
                  <a:pt x="370" y="354"/>
                </a:lnTo>
                <a:lnTo>
                  <a:pt x="367" y="364"/>
                </a:lnTo>
                <a:lnTo>
                  <a:pt x="352" y="377"/>
                </a:lnTo>
                <a:lnTo>
                  <a:pt x="312" y="426"/>
                </a:lnTo>
                <a:lnTo>
                  <a:pt x="269" y="408"/>
                </a:lnTo>
                <a:lnTo>
                  <a:pt x="277" y="393"/>
                </a:lnTo>
                <a:lnTo>
                  <a:pt x="283" y="381"/>
                </a:lnTo>
                <a:lnTo>
                  <a:pt x="290" y="367"/>
                </a:lnTo>
                <a:lnTo>
                  <a:pt x="298" y="354"/>
                </a:lnTo>
                <a:lnTo>
                  <a:pt x="305" y="340"/>
                </a:lnTo>
                <a:lnTo>
                  <a:pt x="314" y="328"/>
                </a:lnTo>
                <a:lnTo>
                  <a:pt x="322" y="316"/>
                </a:lnTo>
                <a:lnTo>
                  <a:pt x="331" y="303"/>
                </a:lnTo>
                <a:lnTo>
                  <a:pt x="339" y="291"/>
                </a:lnTo>
                <a:lnTo>
                  <a:pt x="349" y="279"/>
                </a:lnTo>
                <a:lnTo>
                  <a:pt x="359" y="268"/>
                </a:lnTo>
                <a:lnTo>
                  <a:pt x="369" y="255"/>
                </a:lnTo>
                <a:lnTo>
                  <a:pt x="379" y="244"/>
                </a:lnTo>
                <a:lnTo>
                  <a:pt x="390" y="233"/>
                </a:lnTo>
                <a:lnTo>
                  <a:pt x="401" y="222"/>
                </a:lnTo>
                <a:lnTo>
                  <a:pt x="412" y="211"/>
                </a:lnTo>
                <a:lnTo>
                  <a:pt x="454" y="225"/>
                </a:lnTo>
                <a:lnTo>
                  <a:pt x="448" y="232"/>
                </a:lnTo>
                <a:close/>
                <a:moveTo>
                  <a:pt x="305" y="440"/>
                </a:moveTo>
                <a:lnTo>
                  <a:pt x="300" y="448"/>
                </a:lnTo>
                <a:lnTo>
                  <a:pt x="295" y="457"/>
                </a:lnTo>
                <a:lnTo>
                  <a:pt x="292" y="466"/>
                </a:lnTo>
                <a:lnTo>
                  <a:pt x="288" y="474"/>
                </a:lnTo>
                <a:lnTo>
                  <a:pt x="284" y="481"/>
                </a:lnTo>
                <a:lnTo>
                  <a:pt x="280" y="491"/>
                </a:lnTo>
                <a:lnTo>
                  <a:pt x="278" y="500"/>
                </a:lnTo>
                <a:lnTo>
                  <a:pt x="276" y="508"/>
                </a:lnTo>
                <a:lnTo>
                  <a:pt x="273" y="517"/>
                </a:lnTo>
                <a:lnTo>
                  <a:pt x="271" y="526"/>
                </a:lnTo>
                <a:lnTo>
                  <a:pt x="269" y="534"/>
                </a:lnTo>
                <a:lnTo>
                  <a:pt x="267" y="544"/>
                </a:lnTo>
                <a:lnTo>
                  <a:pt x="266" y="553"/>
                </a:lnTo>
                <a:lnTo>
                  <a:pt x="266" y="563"/>
                </a:lnTo>
                <a:lnTo>
                  <a:pt x="264" y="571"/>
                </a:lnTo>
                <a:lnTo>
                  <a:pt x="264" y="581"/>
                </a:lnTo>
                <a:lnTo>
                  <a:pt x="228" y="581"/>
                </a:lnTo>
                <a:lnTo>
                  <a:pt x="228" y="570"/>
                </a:lnTo>
                <a:lnTo>
                  <a:pt x="229" y="560"/>
                </a:lnTo>
                <a:lnTo>
                  <a:pt x="229" y="550"/>
                </a:lnTo>
                <a:lnTo>
                  <a:pt x="231" y="540"/>
                </a:lnTo>
                <a:lnTo>
                  <a:pt x="234" y="521"/>
                </a:lnTo>
                <a:lnTo>
                  <a:pt x="235" y="511"/>
                </a:lnTo>
                <a:lnTo>
                  <a:pt x="237" y="501"/>
                </a:lnTo>
                <a:lnTo>
                  <a:pt x="240" y="490"/>
                </a:lnTo>
                <a:lnTo>
                  <a:pt x="242" y="480"/>
                </a:lnTo>
                <a:lnTo>
                  <a:pt x="246" y="470"/>
                </a:lnTo>
                <a:lnTo>
                  <a:pt x="248" y="461"/>
                </a:lnTo>
                <a:lnTo>
                  <a:pt x="256" y="441"/>
                </a:lnTo>
                <a:lnTo>
                  <a:pt x="264" y="421"/>
                </a:lnTo>
                <a:lnTo>
                  <a:pt x="305" y="440"/>
                </a:lnTo>
                <a:close/>
                <a:moveTo>
                  <a:pt x="264" y="596"/>
                </a:moveTo>
                <a:lnTo>
                  <a:pt x="264" y="606"/>
                </a:lnTo>
                <a:lnTo>
                  <a:pt x="264" y="615"/>
                </a:lnTo>
                <a:lnTo>
                  <a:pt x="266" y="624"/>
                </a:lnTo>
                <a:lnTo>
                  <a:pt x="267" y="634"/>
                </a:lnTo>
                <a:lnTo>
                  <a:pt x="268" y="644"/>
                </a:lnTo>
                <a:lnTo>
                  <a:pt x="269" y="652"/>
                </a:lnTo>
                <a:lnTo>
                  <a:pt x="272" y="662"/>
                </a:lnTo>
                <a:lnTo>
                  <a:pt x="274" y="672"/>
                </a:lnTo>
                <a:lnTo>
                  <a:pt x="277" y="680"/>
                </a:lnTo>
                <a:lnTo>
                  <a:pt x="280" y="689"/>
                </a:lnTo>
                <a:lnTo>
                  <a:pt x="283" y="699"/>
                </a:lnTo>
                <a:lnTo>
                  <a:pt x="287" y="707"/>
                </a:lnTo>
                <a:lnTo>
                  <a:pt x="290" y="716"/>
                </a:lnTo>
                <a:lnTo>
                  <a:pt x="295" y="725"/>
                </a:lnTo>
                <a:lnTo>
                  <a:pt x="300" y="733"/>
                </a:lnTo>
                <a:lnTo>
                  <a:pt x="305" y="742"/>
                </a:lnTo>
                <a:lnTo>
                  <a:pt x="268" y="758"/>
                </a:lnTo>
                <a:lnTo>
                  <a:pt x="263" y="747"/>
                </a:lnTo>
                <a:lnTo>
                  <a:pt x="258" y="737"/>
                </a:lnTo>
                <a:lnTo>
                  <a:pt x="255" y="727"/>
                </a:lnTo>
                <a:lnTo>
                  <a:pt x="251" y="716"/>
                </a:lnTo>
                <a:lnTo>
                  <a:pt x="247" y="706"/>
                </a:lnTo>
                <a:lnTo>
                  <a:pt x="245" y="696"/>
                </a:lnTo>
                <a:lnTo>
                  <a:pt x="241" y="687"/>
                </a:lnTo>
                <a:lnTo>
                  <a:pt x="239" y="676"/>
                </a:lnTo>
                <a:lnTo>
                  <a:pt x="236" y="666"/>
                </a:lnTo>
                <a:lnTo>
                  <a:pt x="234" y="656"/>
                </a:lnTo>
                <a:lnTo>
                  <a:pt x="232" y="646"/>
                </a:lnTo>
                <a:lnTo>
                  <a:pt x="231" y="636"/>
                </a:lnTo>
                <a:lnTo>
                  <a:pt x="230" y="625"/>
                </a:lnTo>
                <a:lnTo>
                  <a:pt x="229" y="615"/>
                </a:lnTo>
                <a:lnTo>
                  <a:pt x="228" y="606"/>
                </a:lnTo>
                <a:lnTo>
                  <a:pt x="228" y="596"/>
                </a:lnTo>
                <a:lnTo>
                  <a:pt x="264" y="596"/>
                </a:lnTo>
                <a:close/>
                <a:moveTo>
                  <a:pt x="312" y="755"/>
                </a:moveTo>
                <a:lnTo>
                  <a:pt x="352" y="806"/>
                </a:lnTo>
                <a:lnTo>
                  <a:pt x="389" y="835"/>
                </a:lnTo>
                <a:lnTo>
                  <a:pt x="395" y="849"/>
                </a:lnTo>
                <a:lnTo>
                  <a:pt x="399" y="856"/>
                </a:lnTo>
                <a:lnTo>
                  <a:pt x="402" y="862"/>
                </a:lnTo>
                <a:lnTo>
                  <a:pt x="407" y="868"/>
                </a:lnTo>
                <a:lnTo>
                  <a:pt x="411" y="875"/>
                </a:lnTo>
                <a:lnTo>
                  <a:pt x="419" y="888"/>
                </a:lnTo>
                <a:lnTo>
                  <a:pt x="428" y="899"/>
                </a:lnTo>
                <a:lnTo>
                  <a:pt x="437" y="911"/>
                </a:lnTo>
                <a:lnTo>
                  <a:pt x="442" y="918"/>
                </a:lnTo>
                <a:lnTo>
                  <a:pt x="446" y="924"/>
                </a:lnTo>
                <a:lnTo>
                  <a:pt x="458" y="935"/>
                </a:lnTo>
                <a:lnTo>
                  <a:pt x="412" y="950"/>
                </a:lnTo>
                <a:lnTo>
                  <a:pt x="402" y="941"/>
                </a:lnTo>
                <a:lnTo>
                  <a:pt x="391" y="931"/>
                </a:lnTo>
                <a:lnTo>
                  <a:pt x="381" y="921"/>
                </a:lnTo>
                <a:lnTo>
                  <a:pt x="371" y="911"/>
                </a:lnTo>
                <a:lnTo>
                  <a:pt x="362" y="902"/>
                </a:lnTo>
                <a:lnTo>
                  <a:pt x="353" y="892"/>
                </a:lnTo>
                <a:lnTo>
                  <a:pt x="344" y="881"/>
                </a:lnTo>
                <a:lnTo>
                  <a:pt x="336" y="870"/>
                </a:lnTo>
                <a:lnTo>
                  <a:pt x="327" y="859"/>
                </a:lnTo>
                <a:lnTo>
                  <a:pt x="319" y="846"/>
                </a:lnTo>
                <a:lnTo>
                  <a:pt x="310" y="834"/>
                </a:lnTo>
                <a:lnTo>
                  <a:pt x="303" y="823"/>
                </a:lnTo>
                <a:lnTo>
                  <a:pt x="295" y="809"/>
                </a:lnTo>
                <a:lnTo>
                  <a:pt x="288" y="797"/>
                </a:lnTo>
                <a:lnTo>
                  <a:pt x="280" y="784"/>
                </a:lnTo>
                <a:lnTo>
                  <a:pt x="273" y="770"/>
                </a:lnTo>
                <a:lnTo>
                  <a:pt x="312" y="755"/>
                </a:lnTo>
                <a:close/>
                <a:moveTo>
                  <a:pt x="451" y="904"/>
                </a:moveTo>
                <a:lnTo>
                  <a:pt x="444" y="895"/>
                </a:lnTo>
                <a:lnTo>
                  <a:pt x="437" y="886"/>
                </a:lnTo>
                <a:lnTo>
                  <a:pt x="429" y="876"/>
                </a:lnTo>
                <a:lnTo>
                  <a:pt x="422" y="865"/>
                </a:lnTo>
                <a:lnTo>
                  <a:pt x="416" y="855"/>
                </a:lnTo>
                <a:lnTo>
                  <a:pt x="424" y="859"/>
                </a:lnTo>
                <a:lnTo>
                  <a:pt x="433" y="864"/>
                </a:lnTo>
                <a:lnTo>
                  <a:pt x="442" y="867"/>
                </a:lnTo>
                <a:lnTo>
                  <a:pt x="450" y="871"/>
                </a:lnTo>
                <a:lnTo>
                  <a:pt x="459" y="875"/>
                </a:lnTo>
                <a:lnTo>
                  <a:pt x="467" y="877"/>
                </a:lnTo>
                <a:lnTo>
                  <a:pt x="476" y="881"/>
                </a:lnTo>
                <a:lnTo>
                  <a:pt x="486" y="883"/>
                </a:lnTo>
                <a:lnTo>
                  <a:pt x="494" y="884"/>
                </a:lnTo>
                <a:lnTo>
                  <a:pt x="503" y="887"/>
                </a:lnTo>
                <a:lnTo>
                  <a:pt x="512" y="888"/>
                </a:lnTo>
                <a:lnTo>
                  <a:pt x="520" y="891"/>
                </a:lnTo>
                <a:lnTo>
                  <a:pt x="529" y="891"/>
                </a:lnTo>
                <a:lnTo>
                  <a:pt x="538" y="892"/>
                </a:lnTo>
                <a:lnTo>
                  <a:pt x="547" y="892"/>
                </a:lnTo>
                <a:lnTo>
                  <a:pt x="556" y="893"/>
                </a:lnTo>
                <a:lnTo>
                  <a:pt x="556" y="921"/>
                </a:lnTo>
                <a:lnTo>
                  <a:pt x="474" y="931"/>
                </a:lnTo>
                <a:lnTo>
                  <a:pt x="466" y="922"/>
                </a:lnTo>
                <a:lnTo>
                  <a:pt x="459" y="914"/>
                </a:lnTo>
                <a:lnTo>
                  <a:pt x="451" y="904"/>
                </a:lnTo>
                <a:close/>
                <a:moveTo>
                  <a:pt x="549" y="877"/>
                </a:moveTo>
                <a:lnTo>
                  <a:pt x="541" y="877"/>
                </a:lnTo>
                <a:lnTo>
                  <a:pt x="535" y="876"/>
                </a:lnTo>
                <a:lnTo>
                  <a:pt x="528" y="876"/>
                </a:lnTo>
                <a:lnTo>
                  <a:pt x="520" y="875"/>
                </a:lnTo>
                <a:lnTo>
                  <a:pt x="514" y="873"/>
                </a:lnTo>
                <a:lnTo>
                  <a:pt x="507" y="872"/>
                </a:lnTo>
                <a:lnTo>
                  <a:pt x="501" y="871"/>
                </a:lnTo>
                <a:lnTo>
                  <a:pt x="493" y="868"/>
                </a:lnTo>
                <a:lnTo>
                  <a:pt x="481" y="866"/>
                </a:lnTo>
                <a:lnTo>
                  <a:pt x="467" y="861"/>
                </a:lnTo>
                <a:lnTo>
                  <a:pt x="455" y="856"/>
                </a:lnTo>
                <a:lnTo>
                  <a:pt x="449" y="854"/>
                </a:lnTo>
                <a:lnTo>
                  <a:pt x="443" y="851"/>
                </a:lnTo>
                <a:lnTo>
                  <a:pt x="431" y="845"/>
                </a:lnTo>
                <a:lnTo>
                  <a:pt x="418" y="838"/>
                </a:lnTo>
                <a:lnTo>
                  <a:pt x="407" y="830"/>
                </a:lnTo>
                <a:lnTo>
                  <a:pt x="395" y="822"/>
                </a:lnTo>
                <a:lnTo>
                  <a:pt x="384" y="813"/>
                </a:lnTo>
                <a:lnTo>
                  <a:pt x="379" y="808"/>
                </a:lnTo>
                <a:lnTo>
                  <a:pt x="373" y="803"/>
                </a:lnTo>
                <a:lnTo>
                  <a:pt x="368" y="798"/>
                </a:lnTo>
                <a:lnTo>
                  <a:pt x="363" y="793"/>
                </a:lnTo>
                <a:lnTo>
                  <a:pt x="358" y="789"/>
                </a:lnTo>
                <a:lnTo>
                  <a:pt x="353" y="782"/>
                </a:lnTo>
                <a:lnTo>
                  <a:pt x="348" y="778"/>
                </a:lnTo>
                <a:lnTo>
                  <a:pt x="343" y="773"/>
                </a:lnTo>
                <a:lnTo>
                  <a:pt x="335" y="762"/>
                </a:lnTo>
                <a:lnTo>
                  <a:pt x="331" y="755"/>
                </a:lnTo>
                <a:lnTo>
                  <a:pt x="327" y="750"/>
                </a:lnTo>
                <a:lnTo>
                  <a:pt x="324" y="744"/>
                </a:lnTo>
                <a:lnTo>
                  <a:pt x="320" y="739"/>
                </a:lnTo>
                <a:lnTo>
                  <a:pt x="316" y="733"/>
                </a:lnTo>
                <a:lnTo>
                  <a:pt x="312" y="727"/>
                </a:lnTo>
                <a:lnTo>
                  <a:pt x="310" y="721"/>
                </a:lnTo>
                <a:lnTo>
                  <a:pt x="306" y="716"/>
                </a:lnTo>
                <a:lnTo>
                  <a:pt x="301" y="704"/>
                </a:lnTo>
                <a:lnTo>
                  <a:pt x="299" y="698"/>
                </a:lnTo>
                <a:lnTo>
                  <a:pt x="296" y="692"/>
                </a:lnTo>
                <a:lnTo>
                  <a:pt x="292" y="678"/>
                </a:lnTo>
                <a:lnTo>
                  <a:pt x="290" y="672"/>
                </a:lnTo>
                <a:lnTo>
                  <a:pt x="288" y="666"/>
                </a:lnTo>
                <a:lnTo>
                  <a:pt x="287" y="660"/>
                </a:lnTo>
                <a:lnTo>
                  <a:pt x="285" y="652"/>
                </a:lnTo>
                <a:lnTo>
                  <a:pt x="284" y="646"/>
                </a:lnTo>
                <a:lnTo>
                  <a:pt x="283" y="639"/>
                </a:lnTo>
                <a:lnTo>
                  <a:pt x="282" y="633"/>
                </a:lnTo>
                <a:lnTo>
                  <a:pt x="280" y="625"/>
                </a:lnTo>
                <a:lnTo>
                  <a:pt x="279" y="612"/>
                </a:lnTo>
                <a:lnTo>
                  <a:pt x="279" y="604"/>
                </a:lnTo>
                <a:lnTo>
                  <a:pt x="279" y="598"/>
                </a:lnTo>
                <a:lnTo>
                  <a:pt x="544" y="631"/>
                </a:lnTo>
                <a:lnTo>
                  <a:pt x="544" y="861"/>
                </a:lnTo>
                <a:lnTo>
                  <a:pt x="583" y="861"/>
                </a:lnTo>
                <a:lnTo>
                  <a:pt x="583" y="631"/>
                </a:lnTo>
                <a:lnTo>
                  <a:pt x="847" y="596"/>
                </a:lnTo>
                <a:lnTo>
                  <a:pt x="847" y="603"/>
                </a:lnTo>
                <a:lnTo>
                  <a:pt x="847" y="610"/>
                </a:lnTo>
                <a:lnTo>
                  <a:pt x="846" y="617"/>
                </a:lnTo>
                <a:lnTo>
                  <a:pt x="846" y="624"/>
                </a:lnTo>
                <a:lnTo>
                  <a:pt x="845" y="628"/>
                </a:lnTo>
                <a:lnTo>
                  <a:pt x="845" y="631"/>
                </a:lnTo>
                <a:lnTo>
                  <a:pt x="844" y="637"/>
                </a:lnTo>
                <a:lnTo>
                  <a:pt x="842" y="645"/>
                </a:lnTo>
                <a:lnTo>
                  <a:pt x="841" y="651"/>
                </a:lnTo>
                <a:lnTo>
                  <a:pt x="841" y="655"/>
                </a:lnTo>
                <a:lnTo>
                  <a:pt x="840" y="656"/>
                </a:lnTo>
                <a:lnTo>
                  <a:pt x="840" y="658"/>
                </a:lnTo>
                <a:lnTo>
                  <a:pt x="839" y="664"/>
                </a:lnTo>
                <a:lnTo>
                  <a:pt x="836" y="671"/>
                </a:lnTo>
                <a:lnTo>
                  <a:pt x="835" y="674"/>
                </a:lnTo>
                <a:lnTo>
                  <a:pt x="835" y="678"/>
                </a:lnTo>
                <a:lnTo>
                  <a:pt x="833" y="684"/>
                </a:lnTo>
                <a:lnTo>
                  <a:pt x="830" y="690"/>
                </a:lnTo>
                <a:lnTo>
                  <a:pt x="830" y="692"/>
                </a:lnTo>
                <a:lnTo>
                  <a:pt x="829" y="694"/>
                </a:lnTo>
                <a:lnTo>
                  <a:pt x="828" y="696"/>
                </a:lnTo>
                <a:lnTo>
                  <a:pt x="825" y="703"/>
                </a:lnTo>
                <a:lnTo>
                  <a:pt x="823" y="709"/>
                </a:lnTo>
                <a:lnTo>
                  <a:pt x="820" y="715"/>
                </a:lnTo>
                <a:lnTo>
                  <a:pt x="817" y="721"/>
                </a:lnTo>
                <a:lnTo>
                  <a:pt x="814" y="727"/>
                </a:lnTo>
                <a:lnTo>
                  <a:pt x="810" y="733"/>
                </a:lnTo>
                <a:lnTo>
                  <a:pt x="807" y="738"/>
                </a:lnTo>
                <a:lnTo>
                  <a:pt x="803" y="744"/>
                </a:lnTo>
                <a:lnTo>
                  <a:pt x="799" y="750"/>
                </a:lnTo>
                <a:lnTo>
                  <a:pt x="797" y="753"/>
                </a:lnTo>
                <a:lnTo>
                  <a:pt x="796" y="755"/>
                </a:lnTo>
                <a:lnTo>
                  <a:pt x="792" y="762"/>
                </a:lnTo>
                <a:lnTo>
                  <a:pt x="783" y="773"/>
                </a:lnTo>
                <a:lnTo>
                  <a:pt x="782" y="774"/>
                </a:lnTo>
                <a:lnTo>
                  <a:pt x="781" y="775"/>
                </a:lnTo>
                <a:lnTo>
                  <a:pt x="779" y="778"/>
                </a:lnTo>
                <a:lnTo>
                  <a:pt x="774" y="782"/>
                </a:lnTo>
                <a:lnTo>
                  <a:pt x="771" y="786"/>
                </a:lnTo>
                <a:lnTo>
                  <a:pt x="769" y="789"/>
                </a:lnTo>
                <a:lnTo>
                  <a:pt x="764" y="793"/>
                </a:lnTo>
                <a:lnTo>
                  <a:pt x="759" y="798"/>
                </a:lnTo>
                <a:lnTo>
                  <a:pt x="753" y="803"/>
                </a:lnTo>
                <a:lnTo>
                  <a:pt x="748" y="808"/>
                </a:lnTo>
                <a:lnTo>
                  <a:pt x="742" y="813"/>
                </a:lnTo>
                <a:lnTo>
                  <a:pt x="731" y="822"/>
                </a:lnTo>
                <a:lnTo>
                  <a:pt x="729" y="823"/>
                </a:lnTo>
                <a:lnTo>
                  <a:pt x="728" y="824"/>
                </a:lnTo>
                <a:lnTo>
                  <a:pt x="726" y="825"/>
                </a:lnTo>
                <a:lnTo>
                  <a:pt x="720" y="830"/>
                </a:lnTo>
                <a:lnTo>
                  <a:pt x="708" y="838"/>
                </a:lnTo>
                <a:lnTo>
                  <a:pt x="702" y="841"/>
                </a:lnTo>
                <a:lnTo>
                  <a:pt x="696" y="845"/>
                </a:lnTo>
                <a:lnTo>
                  <a:pt x="690" y="848"/>
                </a:lnTo>
                <a:lnTo>
                  <a:pt x="688" y="849"/>
                </a:lnTo>
                <a:lnTo>
                  <a:pt x="684" y="851"/>
                </a:lnTo>
                <a:lnTo>
                  <a:pt x="678" y="854"/>
                </a:lnTo>
                <a:lnTo>
                  <a:pt x="672" y="856"/>
                </a:lnTo>
                <a:lnTo>
                  <a:pt x="665" y="859"/>
                </a:lnTo>
                <a:lnTo>
                  <a:pt x="659" y="861"/>
                </a:lnTo>
                <a:lnTo>
                  <a:pt x="652" y="864"/>
                </a:lnTo>
                <a:lnTo>
                  <a:pt x="646" y="866"/>
                </a:lnTo>
                <a:lnTo>
                  <a:pt x="640" y="867"/>
                </a:lnTo>
                <a:lnTo>
                  <a:pt x="636" y="868"/>
                </a:lnTo>
                <a:lnTo>
                  <a:pt x="635" y="868"/>
                </a:lnTo>
                <a:lnTo>
                  <a:pt x="632" y="868"/>
                </a:lnTo>
                <a:lnTo>
                  <a:pt x="626" y="871"/>
                </a:lnTo>
                <a:lnTo>
                  <a:pt x="622" y="871"/>
                </a:lnTo>
                <a:lnTo>
                  <a:pt x="620" y="872"/>
                </a:lnTo>
                <a:lnTo>
                  <a:pt x="613" y="873"/>
                </a:lnTo>
                <a:lnTo>
                  <a:pt x="605" y="875"/>
                </a:lnTo>
                <a:lnTo>
                  <a:pt x="599" y="876"/>
                </a:lnTo>
                <a:lnTo>
                  <a:pt x="592" y="876"/>
                </a:lnTo>
                <a:lnTo>
                  <a:pt x="584" y="877"/>
                </a:lnTo>
                <a:lnTo>
                  <a:pt x="578" y="877"/>
                </a:lnTo>
                <a:lnTo>
                  <a:pt x="571" y="877"/>
                </a:lnTo>
                <a:lnTo>
                  <a:pt x="567" y="877"/>
                </a:lnTo>
                <a:lnTo>
                  <a:pt x="565" y="877"/>
                </a:lnTo>
                <a:lnTo>
                  <a:pt x="563" y="877"/>
                </a:lnTo>
                <a:lnTo>
                  <a:pt x="556" y="877"/>
                </a:lnTo>
                <a:lnTo>
                  <a:pt x="549" y="877"/>
                </a:lnTo>
                <a:close/>
                <a:moveTo>
                  <a:pt x="571" y="893"/>
                </a:moveTo>
                <a:lnTo>
                  <a:pt x="579" y="892"/>
                </a:lnTo>
                <a:lnTo>
                  <a:pt x="584" y="892"/>
                </a:lnTo>
                <a:lnTo>
                  <a:pt x="587" y="892"/>
                </a:lnTo>
                <a:lnTo>
                  <a:pt x="589" y="892"/>
                </a:lnTo>
                <a:lnTo>
                  <a:pt x="590" y="892"/>
                </a:lnTo>
                <a:lnTo>
                  <a:pt x="593" y="892"/>
                </a:lnTo>
                <a:lnTo>
                  <a:pt x="598" y="891"/>
                </a:lnTo>
                <a:lnTo>
                  <a:pt x="606" y="891"/>
                </a:lnTo>
                <a:lnTo>
                  <a:pt x="615" y="888"/>
                </a:lnTo>
                <a:lnTo>
                  <a:pt x="619" y="888"/>
                </a:lnTo>
                <a:lnTo>
                  <a:pt x="624" y="887"/>
                </a:lnTo>
                <a:lnTo>
                  <a:pt x="632" y="886"/>
                </a:lnTo>
                <a:lnTo>
                  <a:pt x="637" y="884"/>
                </a:lnTo>
                <a:lnTo>
                  <a:pt x="641" y="883"/>
                </a:lnTo>
                <a:lnTo>
                  <a:pt x="649" y="881"/>
                </a:lnTo>
                <a:lnTo>
                  <a:pt x="653" y="879"/>
                </a:lnTo>
                <a:lnTo>
                  <a:pt x="654" y="879"/>
                </a:lnTo>
                <a:lnTo>
                  <a:pt x="656" y="878"/>
                </a:lnTo>
                <a:lnTo>
                  <a:pt x="658" y="878"/>
                </a:lnTo>
                <a:lnTo>
                  <a:pt x="662" y="877"/>
                </a:lnTo>
                <a:lnTo>
                  <a:pt x="667" y="875"/>
                </a:lnTo>
                <a:lnTo>
                  <a:pt x="674" y="872"/>
                </a:lnTo>
                <a:lnTo>
                  <a:pt x="683" y="868"/>
                </a:lnTo>
                <a:lnTo>
                  <a:pt x="686" y="867"/>
                </a:lnTo>
                <a:lnTo>
                  <a:pt x="691" y="865"/>
                </a:lnTo>
                <a:lnTo>
                  <a:pt x="699" y="861"/>
                </a:lnTo>
                <a:lnTo>
                  <a:pt x="707" y="856"/>
                </a:lnTo>
                <a:lnTo>
                  <a:pt x="704" y="862"/>
                </a:lnTo>
                <a:lnTo>
                  <a:pt x="700" y="870"/>
                </a:lnTo>
                <a:lnTo>
                  <a:pt x="696" y="875"/>
                </a:lnTo>
                <a:lnTo>
                  <a:pt x="692" y="881"/>
                </a:lnTo>
                <a:lnTo>
                  <a:pt x="689" y="887"/>
                </a:lnTo>
                <a:lnTo>
                  <a:pt x="685" y="892"/>
                </a:lnTo>
                <a:lnTo>
                  <a:pt x="681" y="897"/>
                </a:lnTo>
                <a:lnTo>
                  <a:pt x="678" y="902"/>
                </a:lnTo>
                <a:lnTo>
                  <a:pt x="674" y="907"/>
                </a:lnTo>
                <a:lnTo>
                  <a:pt x="672" y="910"/>
                </a:lnTo>
                <a:lnTo>
                  <a:pt x="668" y="914"/>
                </a:lnTo>
                <a:lnTo>
                  <a:pt x="664" y="918"/>
                </a:lnTo>
                <a:lnTo>
                  <a:pt x="662" y="921"/>
                </a:lnTo>
                <a:lnTo>
                  <a:pt x="658" y="925"/>
                </a:lnTo>
                <a:lnTo>
                  <a:pt x="656" y="927"/>
                </a:lnTo>
                <a:lnTo>
                  <a:pt x="653" y="931"/>
                </a:lnTo>
                <a:lnTo>
                  <a:pt x="571" y="921"/>
                </a:lnTo>
                <a:lnTo>
                  <a:pt x="571" y="893"/>
                </a:lnTo>
                <a:close/>
                <a:moveTo>
                  <a:pt x="679" y="924"/>
                </a:moveTo>
                <a:lnTo>
                  <a:pt x="688" y="913"/>
                </a:lnTo>
                <a:lnTo>
                  <a:pt x="690" y="910"/>
                </a:lnTo>
                <a:lnTo>
                  <a:pt x="690" y="909"/>
                </a:lnTo>
                <a:lnTo>
                  <a:pt x="690" y="908"/>
                </a:lnTo>
                <a:lnTo>
                  <a:pt x="691" y="907"/>
                </a:lnTo>
                <a:lnTo>
                  <a:pt x="696" y="902"/>
                </a:lnTo>
                <a:lnTo>
                  <a:pt x="704" y="889"/>
                </a:lnTo>
                <a:lnTo>
                  <a:pt x="712" y="877"/>
                </a:lnTo>
                <a:lnTo>
                  <a:pt x="720" y="865"/>
                </a:lnTo>
                <a:lnTo>
                  <a:pt x="723" y="859"/>
                </a:lnTo>
                <a:lnTo>
                  <a:pt x="727" y="852"/>
                </a:lnTo>
                <a:lnTo>
                  <a:pt x="734" y="839"/>
                </a:lnTo>
                <a:lnTo>
                  <a:pt x="775" y="806"/>
                </a:lnTo>
                <a:lnTo>
                  <a:pt x="815" y="755"/>
                </a:lnTo>
                <a:lnTo>
                  <a:pt x="854" y="770"/>
                </a:lnTo>
                <a:lnTo>
                  <a:pt x="851" y="774"/>
                </a:lnTo>
                <a:lnTo>
                  <a:pt x="850" y="776"/>
                </a:lnTo>
                <a:lnTo>
                  <a:pt x="847" y="782"/>
                </a:lnTo>
                <a:lnTo>
                  <a:pt x="844" y="789"/>
                </a:lnTo>
                <a:lnTo>
                  <a:pt x="841" y="795"/>
                </a:lnTo>
                <a:lnTo>
                  <a:pt x="835" y="807"/>
                </a:lnTo>
                <a:lnTo>
                  <a:pt x="829" y="819"/>
                </a:lnTo>
                <a:lnTo>
                  <a:pt x="825" y="824"/>
                </a:lnTo>
                <a:lnTo>
                  <a:pt x="822" y="830"/>
                </a:lnTo>
                <a:lnTo>
                  <a:pt x="814" y="843"/>
                </a:lnTo>
                <a:lnTo>
                  <a:pt x="806" y="854"/>
                </a:lnTo>
                <a:lnTo>
                  <a:pt x="798" y="865"/>
                </a:lnTo>
                <a:lnTo>
                  <a:pt x="796" y="868"/>
                </a:lnTo>
                <a:lnTo>
                  <a:pt x="794" y="870"/>
                </a:lnTo>
                <a:lnTo>
                  <a:pt x="793" y="871"/>
                </a:lnTo>
                <a:lnTo>
                  <a:pt x="790" y="876"/>
                </a:lnTo>
                <a:lnTo>
                  <a:pt x="785" y="882"/>
                </a:lnTo>
                <a:lnTo>
                  <a:pt x="781" y="887"/>
                </a:lnTo>
                <a:lnTo>
                  <a:pt x="771" y="898"/>
                </a:lnTo>
                <a:lnTo>
                  <a:pt x="761" y="909"/>
                </a:lnTo>
                <a:lnTo>
                  <a:pt x="752" y="920"/>
                </a:lnTo>
                <a:lnTo>
                  <a:pt x="742" y="931"/>
                </a:lnTo>
                <a:lnTo>
                  <a:pt x="731" y="941"/>
                </a:lnTo>
                <a:lnTo>
                  <a:pt x="721" y="952"/>
                </a:lnTo>
                <a:lnTo>
                  <a:pt x="670" y="935"/>
                </a:lnTo>
                <a:lnTo>
                  <a:pt x="679" y="924"/>
                </a:lnTo>
                <a:close/>
                <a:moveTo>
                  <a:pt x="822" y="742"/>
                </a:moveTo>
                <a:lnTo>
                  <a:pt x="826" y="733"/>
                </a:lnTo>
                <a:lnTo>
                  <a:pt x="829" y="730"/>
                </a:lnTo>
                <a:lnTo>
                  <a:pt x="831" y="725"/>
                </a:lnTo>
                <a:lnTo>
                  <a:pt x="835" y="716"/>
                </a:lnTo>
                <a:lnTo>
                  <a:pt x="840" y="707"/>
                </a:lnTo>
                <a:lnTo>
                  <a:pt x="842" y="698"/>
                </a:lnTo>
                <a:lnTo>
                  <a:pt x="845" y="694"/>
                </a:lnTo>
                <a:lnTo>
                  <a:pt x="846" y="689"/>
                </a:lnTo>
                <a:lnTo>
                  <a:pt x="847" y="684"/>
                </a:lnTo>
                <a:lnTo>
                  <a:pt x="850" y="680"/>
                </a:lnTo>
                <a:lnTo>
                  <a:pt x="852" y="671"/>
                </a:lnTo>
                <a:lnTo>
                  <a:pt x="854" y="666"/>
                </a:lnTo>
                <a:lnTo>
                  <a:pt x="855" y="662"/>
                </a:lnTo>
                <a:lnTo>
                  <a:pt x="856" y="652"/>
                </a:lnTo>
                <a:lnTo>
                  <a:pt x="857" y="647"/>
                </a:lnTo>
                <a:lnTo>
                  <a:pt x="858" y="642"/>
                </a:lnTo>
                <a:lnTo>
                  <a:pt x="858" y="637"/>
                </a:lnTo>
                <a:lnTo>
                  <a:pt x="860" y="633"/>
                </a:lnTo>
                <a:lnTo>
                  <a:pt x="860" y="631"/>
                </a:lnTo>
                <a:lnTo>
                  <a:pt x="860" y="630"/>
                </a:lnTo>
                <a:lnTo>
                  <a:pt x="860" y="628"/>
                </a:lnTo>
                <a:lnTo>
                  <a:pt x="861" y="624"/>
                </a:lnTo>
                <a:lnTo>
                  <a:pt x="861" y="621"/>
                </a:lnTo>
                <a:lnTo>
                  <a:pt x="861" y="620"/>
                </a:lnTo>
                <a:lnTo>
                  <a:pt x="861" y="619"/>
                </a:lnTo>
                <a:lnTo>
                  <a:pt x="861" y="614"/>
                </a:lnTo>
                <a:lnTo>
                  <a:pt x="862" y="604"/>
                </a:lnTo>
                <a:lnTo>
                  <a:pt x="862" y="601"/>
                </a:lnTo>
                <a:lnTo>
                  <a:pt x="862" y="599"/>
                </a:lnTo>
                <a:lnTo>
                  <a:pt x="862" y="594"/>
                </a:lnTo>
                <a:lnTo>
                  <a:pt x="897" y="594"/>
                </a:lnTo>
                <a:lnTo>
                  <a:pt x="897" y="599"/>
                </a:lnTo>
                <a:lnTo>
                  <a:pt x="897" y="601"/>
                </a:lnTo>
                <a:lnTo>
                  <a:pt x="897" y="602"/>
                </a:lnTo>
                <a:lnTo>
                  <a:pt x="897" y="604"/>
                </a:lnTo>
                <a:lnTo>
                  <a:pt x="895" y="614"/>
                </a:lnTo>
                <a:lnTo>
                  <a:pt x="895" y="625"/>
                </a:lnTo>
                <a:lnTo>
                  <a:pt x="894" y="635"/>
                </a:lnTo>
                <a:lnTo>
                  <a:pt x="893" y="646"/>
                </a:lnTo>
                <a:lnTo>
                  <a:pt x="890" y="656"/>
                </a:lnTo>
                <a:lnTo>
                  <a:pt x="889" y="666"/>
                </a:lnTo>
                <a:lnTo>
                  <a:pt x="887" y="677"/>
                </a:lnTo>
                <a:lnTo>
                  <a:pt x="884" y="687"/>
                </a:lnTo>
                <a:lnTo>
                  <a:pt x="882" y="696"/>
                </a:lnTo>
                <a:lnTo>
                  <a:pt x="879" y="707"/>
                </a:lnTo>
                <a:lnTo>
                  <a:pt x="876" y="717"/>
                </a:lnTo>
                <a:lnTo>
                  <a:pt x="872" y="727"/>
                </a:lnTo>
                <a:lnTo>
                  <a:pt x="868" y="737"/>
                </a:lnTo>
                <a:lnTo>
                  <a:pt x="867" y="739"/>
                </a:lnTo>
                <a:lnTo>
                  <a:pt x="867" y="741"/>
                </a:lnTo>
                <a:lnTo>
                  <a:pt x="867" y="742"/>
                </a:lnTo>
                <a:lnTo>
                  <a:pt x="865" y="747"/>
                </a:lnTo>
                <a:lnTo>
                  <a:pt x="861" y="758"/>
                </a:lnTo>
                <a:lnTo>
                  <a:pt x="822" y="742"/>
                </a:lnTo>
                <a:close/>
                <a:moveTo>
                  <a:pt x="949" y="373"/>
                </a:moveTo>
                <a:lnTo>
                  <a:pt x="956" y="386"/>
                </a:lnTo>
                <a:lnTo>
                  <a:pt x="962" y="397"/>
                </a:lnTo>
                <a:lnTo>
                  <a:pt x="967" y="409"/>
                </a:lnTo>
                <a:lnTo>
                  <a:pt x="972" y="421"/>
                </a:lnTo>
                <a:lnTo>
                  <a:pt x="977" y="434"/>
                </a:lnTo>
                <a:lnTo>
                  <a:pt x="980" y="447"/>
                </a:lnTo>
                <a:lnTo>
                  <a:pt x="984" y="459"/>
                </a:lnTo>
                <a:lnTo>
                  <a:pt x="988" y="472"/>
                </a:lnTo>
                <a:lnTo>
                  <a:pt x="991" y="485"/>
                </a:lnTo>
                <a:lnTo>
                  <a:pt x="994" y="497"/>
                </a:lnTo>
                <a:lnTo>
                  <a:pt x="996" y="511"/>
                </a:lnTo>
                <a:lnTo>
                  <a:pt x="997" y="524"/>
                </a:lnTo>
                <a:lnTo>
                  <a:pt x="999" y="538"/>
                </a:lnTo>
                <a:lnTo>
                  <a:pt x="1000" y="551"/>
                </a:lnTo>
                <a:lnTo>
                  <a:pt x="1000" y="565"/>
                </a:lnTo>
                <a:lnTo>
                  <a:pt x="1001" y="578"/>
                </a:lnTo>
                <a:lnTo>
                  <a:pt x="911" y="578"/>
                </a:lnTo>
                <a:lnTo>
                  <a:pt x="911" y="574"/>
                </a:lnTo>
                <a:lnTo>
                  <a:pt x="911" y="569"/>
                </a:lnTo>
                <a:lnTo>
                  <a:pt x="910" y="559"/>
                </a:lnTo>
                <a:lnTo>
                  <a:pt x="910" y="554"/>
                </a:lnTo>
                <a:lnTo>
                  <a:pt x="910" y="549"/>
                </a:lnTo>
                <a:lnTo>
                  <a:pt x="909" y="544"/>
                </a:lnTo>
                <a:lnTo>
                  <a:pt x="909" y="539"/>
                </a:lnTo>
                <a:lnTo>
                  <a:pt x="908" y="529"/>
                </a:lnTo>
                <a:lnTo>
                  <a:pt x="905" y="520"/>
                </a:lnTo>
                <a:lnTo>
                  <a:pt x="904" y="510"/>
                </a:lnTo>
                <a:lnTo>
                  <a:pt x="901" y="500"/>
                </a:lnTo>
                <a:lnTo>
                  <a:pt x="899" y="489"/>
                </a:lnTo>
                <a:lnTo>
                  <a:pt x="897" y="479"/>
                </a:lnTo>
                <a:lnTo>
                  <a:pt x="894" y="468"/>
                </a:lnTo>
                <a:lnTo>
                  <a:pt x="892" y="458"/>
                </a:lnTo>
                <a:lnTo>
                  <a:pt x="888" y="447"/>
                </a:lnTo>
                <a:lnTo>
                  <a:pt x="884" y="437"/>
                </a:lnTo>
                <a:lnTo>
                  <a:pt x="883" y="431"/>
                </a:lnTo>
                <a:lnTo>
                  <a:pt x="881" y="426"/>
                </a:lnTo>
                <a:lnTo>
                  <a:pt x="877" y="415"/>
                </a:lnTo>
                <a:lnTo>
                  <a:pt x="949" y="373"/>
                </a:lnTo>
                <a:close/>
                <a:moveTo>
                  <a:pt x="760" y="189"/>
                </a:moveTo>
                <a:lnTo>
                  <a:pt x="775" y="196"/>
                </a:lnTo>
                <a:lnTo>
                  <a:pt x="782" y="200"/>
                </a:lnTo>
                <a:lnTo>
                  <a:pt x="790" y="205"/>
                </a:lnTo>
                <a:lnTo>
                  <a:pt x="797" y="210"/>
                </a:lnTo>
                <a:lnTo>
                  <a:pt x="804" y="214"/>
                </a:lnTo>
                <a:lnTo>
                  <a:pt x="812" y="219"/>
                </a:lnTo>
                <a:lnTo>
                  <a:pt x="819" y="225"/>
                </a:lnTo>
                <a:lnTo>
                  <a:pt x="833" y="235"/>
                </a:lnTo>
                <a:lnTo>
                  <a:pt x="839" y="241"/>
                </a:lnTo>
                <a:lnTo>
                  <a:pt x="846" y="246"/>
                </a:lnTo>
                <a:lnTo>
                  <a:pt x="854" y="252"/>
                </a:lnTo>
                <a:lnTo>
                  <a:pt x="860" y="258"/>
                </a:lnTo>
                <a:lnTo>
                  <a:pt x="867" y="264"/>
                </a:lnTo>
                <a:lnTo>
                  <a:pt x="873" y="270"/>
                </a:lnTo>
                <a:lnTo>
                  <a:pt x="882" y="280"/>
                </a:lnTo>
                <a:lnTo>
                  <a:pt x="890" y="289"/>
                </a:lnTo>
                <a:lnTo>
                  <a:pt x="899" y="300"/>
                </a:lnTo>
                <a:lnTo>
                  <a:pt x="908" y="309"/>
                </a:lnTo>
                <a:lnTo>
                  <a:pt x="916" y="322"/>
                </a:lnTo>
                <a:lnTo>
                  <a:pt x="925" y="334"/>
                </a:lnTo>
                <a:lnTo>
                  <a:pt x="933" y="346"/>
                </a:lnTo>
                <a:lnTo>
                  <a:pt x="942" y="360"/>
                </a:lnTo>
                <a:lnTo>
                  <a:pt x="870" y="402"/>
                </a:lnTo>
                <a:lnTo>
                  <a:pt x="865" y="389"/>
                </a:lnTo>
                <a:lnTo>
                  <a:pt x="858" y="377"/>
                </a:lnTo>
                <a:lnTo>
                  <a:pt x="852" y="365"/>
                </a:lnTo>
                <a:lnTo>
                  <a:pt x="845" y="352"/>
                </a:lnTo>
                <a:lnTo>
                  <a:pt x="838" y="339"/>
                </a:lnTo>
                <a:lnTo>
                  <a:pt x="830" y="327"/>
                </a:lnTo>
                <a:lnTo>
                  <a:pt x="823" y="314"/>
                </a:lnTo>
                <a:lnTo>
                  <a:pt x="814" y="302"/>
                </a:lnTo>
                <a:lnTo>
                  <a:pt x="806" y="290"/>
                </a:lnTo>
                <a:lnTo>
                  <a:pt x="796" y="278"/>
                </a:lnTo>
                <a:lnTo>
                  <a:pt x="787" y="265"/>
                </a:lnTo>
                <a:lnTo>
                  <a:pt x="777" y="253"/>
                </a:lnTo>
                <a:lnTo>
                  <a:pt x="766" y="241"/>
                </a:lnTo>
                <a:lnTo>
                  <a:pt x="755" y="228"/>
                </a:lnTo>
                <a:lnTo>
                  <a:pt x="744" y="216"/>
                </a:lnTo>
                <a:lnTo>
                  <a:pt x="733" y="204"/>
                </a:lnTo>
                <a:lnTo>
                  <a:pt x="760" y="189"/>
                </a:lnTo>
                <a:close/>
                <a:moveTo>
                  <a:pt x="394" y="176"/>
                </a:moveTo>
                <a:lnTo>
                  <a:pt x="405" y="172"/>
                </a:lnTo>
                <a:lnTo>
                  <a:pt x="416" y="167"/>
                </a:lnTo>
                <a:lnTo>
                  <a:pt x="427" y="163"/>
                </a:lnTo>
                <a:lnTo>
                  <a:pt x="438" y="160"/>
                </a:lnTo>
                <a:lnTo>
                  <a:pt x="449" y="156"/>
                </a:lnTo>
                <a:lnTo>
                  <a:pt x="460" y="153"/>
                </a:lnTo>
                <a:lnTo>
                  <a:pt x="471" y="151"/>
                </a:lnTo>
                <a:lnTo>
                  <a:pt x="482" y="149"/>
                </a:lnTo>
                <a:lnTo>
                  <a:pt x="494" y="146"/>
                </a:lnTo>
                <a:lnTo>
                  <a:pt x="506" y="145"/>
                </a:lnTo>
                <a:lnTo>
                  <a:pt x="517" y="144"/>
                </a:lnTo>
                <a:lnTo>
                  <a:pt x="529" y="142"/>
                </a:lnTo>
                <a:lnTo>
                  <a:pt x="540" y="141"/>
                </a:lnTo>
                <a:lnTo>
                  <a:pt x="551" y="141"/>
                </a:lnTo>
                <a:lnTo>
                  <a:pt x="563" y="141"/>
                </a:lnTo>
                <a:lnTo>
                  <a:pt x="574" y="141"/>
                </a:lnTo>
                <a:lnTo>
                  <a:pt x="587" y="141"/>
                </a:lnTo>
                <a:lnTo>
                  <a:pt x="598" y="142"/>
                </a:lnTo>
                <a:lnTo>
                  <a:pt x="609" y="144"/>
                </a:lnTo>
                <a:lnTo>
                  <a:pt x="621" y="145"/>
                </a:lnTo>
                <a:lnTo>
                  <a:pt x="632" y="146"/>
                </a:lnTo>
                <a:lnTo>
                  <a:pt x="643" y="149"/>
                </a:lnTo>
                <a:lnTo>
                  <a:pt x="654" y="151"/>
                </a:lnTo>
                <a:lnTo>
                  <a:pt x="667" y="153"/>
                </a:lnTo>
                <a:lnTo>
                  <a:pt x="672" y="155"/>
                </a:lnTo>
                <a:lnTo>
                  <a:pt x="678" y="156"/>
                </a:lnTo>
                <a:lnTo>
                  <a:pt x="689" y="160"/>
                </a:lnTo>
                <a:lnTo>
                  <a:pt x="700" y="163"/>
                </a:lnTo>
                <a:lnTo>
                  <a:pt x="711" y="167"/>
                </a:lnTo>
                <a:lnTo>
                  <a:pt x="722" y="172"/>
                </a:lnTo>
                <a:lnTo>
                  <a:pt x="733" y="176"/>
                </a:lnTo>
                <a:lnTo>
                  <a:pt x="744" y="180"/>
                </a:lnTo>
                <a:lnTo>
                  <a:pt x="740" y="183"/>
                </a:lnTo>
                <a:lnTo>
                  <a:pt x="736" y="185"/>
                </a:lnTo>
                <a:lnTo>
                  <a:pt x="732" y="188"/>
                </a:lnTo>
                <a:lnTo>
                  <a:pt x="729" y="189"/>
                </a:lnTo>
                <a:lnTo>
                  <a:pt x="728" y="190"/>
                </a:lnTo>
                <a:lnTo>
                  <a:pt x="723" y="193"/>
                </a:lnTo>
                <a:lnTo>
                  <a:pt x="720" y="194"/>
                </a:lnTo>
                <a:lnTo>
                  <a:pt x="718" y="195"/>
                </a:lnTo>
                <a:lnTo>
                  <a:pt x="717" y="195"/>
                </a:lnTo>
                <a:lnTo>
                  <a:pt x="715" y="196"/>
                </a:lnTo>
                <a:lnTo>
                  <a:pt x="710" y="199"/>
                </a:lnTo>
                <a:lnTo>
                  <a:pt x="707" y="199"/>
                </a:lnTo>
                <a:lnTo>
                  <a:pt x="706" y="200"/>
                </a:lnTo>
                <a:lnTo>
                  <a:pt x="705" y="200"/>
                </a:lnTo>
                <a:lnTo>
                  <a:pt x="700" y="203"/>
                </a:lnTo>
                <a:lnTo>
                  <a:pt x="695" y="204"/>
                </a:lnTo>
                <a:lnTo>
                  <a:pt x="690" y="205"/>
                </a:lnTo>
                <a:lnTo>
                  <a:pt x="685" y="207"/>
                </a:lnTo>
                <a:lnTo>
                  <a:pt x="680" y="209"/>
                </a:lnTo>
                <a:lnTo>
                  <a:pt x="674" y="210"/>
                </a:lnTo>
                <a:lnTo>
                  <a:pt x="672" y="211"/>
                </a:lnTo>
                <a:lnTo>
                  <a:pt x="669" y="211"/>
                </a:lnTo>
                <a:lnTo>
                  <a:pt x="663" y="212"/>
                </a:lnTo>
                <a:lnTo>
                  <a:pt x="659" y="212"/>
                </a:lnTo>
                <a:lnTo>
                  <a:pt x="657" y="214"/>
                </a:lnTo>
                <a:lnTo>
                  <a:pt x="651" y="215"/>
                </a:lnTo>
                <a:lnTo>
                  <a:pt x="648" y="215"/>
                </a:lnTo>
                <a:lnTo>
                  <a:pt x="647" y="216"/>
                </a:lnTo>
                <a:lnTo>
                  <a:pt x="645" y="216"/>
                </a:lnTo>
                <a:lnTo>
                  <a:pt x="638" y="217"/>
                </a:lnTo>
                <a:lnTo>
                  <a:pt x="637" y="217"/>
                </a:lnTo>
                <a:lnTo>
                  <a:pt x="636" y="217"/>
                </a:lnTo>
                <a:lnTo>
                  <a:pt x="632" y="217"/>
                </a:lnTo>
                <a:lnTo>
                  <a:pt x="626" y="219"/>
                </a:lnTo>
                <a:lnTo>
                  <a:pt x="620" y="220"/>
                </a:lnTo>
                <a:lnTo>
                  <a:pt x="613" y="220"/>
                </a:lnTo>
                <a:lnTo>
                  <a:pt x="606" y="221"/>
                </a:lnTo>
                <a:lnTo>
                  <a:pt x="599" y="221"/>
                </a:lnTo>
                <a:lnTo>
                  <a:pt x="593" y="221"/>
                </a:lnTo>
                <a:lnTo>
                  <a:pt x="585" y="222"/>
                </a:lnTo>
                <a:lnTo>
                  <a:pt x="582" y="222"/>
                </a:lnTo>
                <a:lnTo>
                  <a:pt x="578" y="222"/>
                </a:lnTo>
                <a:lnTo>
                  <a:pt x="571" y="222"/>
                </a:lnTo>
                <a:lnTo>
                  <a:pt x="563" y="222"/>
                </a:lnTo>
                <a:lnTo>
                  <a:pt x="552" y="222"/>
                </a:lnTo>
                <a:lnTo>
                  <a:pt x="540" y="222"/>
                </a:lnTo>
                <a:lnTo>
                  <a:pt x="529" y="222"/>
                </a:lnTo>
                <a:lnTo>
                  <a:pt x="518" y="221"/>
                </a:lnTo>
                <a:lnTo>
                  <a:pt x="507" y="220"/>
                </a:lnTo>
                <a:lnTo>
                  <a:pt x="496" y="217"/>
                </a:lnTo>
                <a:lnTo>
                  <a:pt x="483" y="216"/>
                </a:lnTo>
                <a:lnTo>
                  <a:pt x="472" y="214"/>
                </a:lnTo>
                <a:lnTo>
                  <a:pt x="461" y="210"/>
                </a:lnTo>
                <a:lnTo>
                  <a:pt x="450" y="207"/>
                </a:lnTo>
                <a:lnTo>
                  <a:pt x="439" y="204"/>
                </a:lnTo>
                <a:lnTo>
                  <a:pt x="428" y="200"/>
                </a:lnTo>
                <a:lnTo>
                  <a:pt x="416" y="195"/>
                </a:lnTo>
                <a:lnTo>
                  <a:pt x="405" y="192"/>
                </a:lnTo>
                <a:lnTo>
                  <a:pt x="394" y="187"/>
                </a:lnTo>
                <a:lnTo>
                  <a:pt x="383" y="180"/>
                </a:lnTo>
                <a:lnTo>
                  <a:pt x="394" y="176"/>
                </a:lnTo>
                <a:close/>
                <a:moveTo>
                  <a:pt x="194" y="348"/>
                </a:moveTo>
                <a:lnTo>
                  <a:pt x="197" y="341"/>
                </a:lnTo>
                <a:lnTo>
                  <a:pt x="201" y="337"/>
                </a:lnTo>
                <a:lnTo>
                  <a:pt x="204" y="332"/>
                </a:lnTo>
                <a:lnTo>
                  <a:pt x="208" y="325"/>
                </a:lnTo>
                <a:lnTo>
                  <a:pt x="212" y="321"/>
                </a:lnTo>
                <a:lnTo>
                  <a:pt x="217" y="314"/>
                </a:lnTo>
                <a:lnTo>
                  <a:pt x="220" y="309"/>
                </a:lnTo>
                <a:lnTo>
                  <a:pt x="225" y="303"/>
                </a:lnTo>
                <a:lnTo>
                  <a:pt x="235" y="293"/>
                </a:lnTo>
                <a:lnTo>
                  <a:pt x="245" y="281"/>
                </a:lnTo>
                <a:lnTo>
                  <a:pt x="250" y="276"/>
                </a:lnTo>
                <a:lnTo>
                  <a:pt x="255" y="270"/>
                </a:lnTo>
                <a:lnTo>
                  <a:pt x="267" y="259"/>
                </a:lnTo>
                <a:lnTo>
                  <a:pt x="273" y="253"/>
                </a:lnTo>
                <a:lnTo>
                  <a:pt x="279" y="248"/>
                </a:lnTo>
                <a:lnTo>
                  <a:pt x="287" y="242"/>
                </a:lnTo>
                <a:lnTo>
                  <a:pt x="293" y="237"/>
                </a:lnTo>
                <a:lnTo>
                  <a:pt x="300" y="231"/>
                </a:lnTo>
                <a:lnTo>
                  <a:pt x="306" y="226"/>
                </a:lnTo>
                <a:lnTo>
                  <a:pt x="321" y="216"/>
                </a:lnTo>
                <a:lnTo>
                  <a:pt x="336" y="206"/>
                </a:lnTo>
                <a:lnTo>
                  <a:pt x="351" y="198"/>
                </a:lnTo>
                <a:lnTo>
                  <a:pt x="358" y="193"/>
                </a:lnTo>
                <a:lnTo>
                  <a:pt x="367" y="189"/>
                </a:lnTo>
                <a:lnTo>
                  <a:pt x="370" y="190"/>
                </a:lnTo>
                <a:lnTo>
                  <a:pt x="374" y="193"/>
                </a:lnTo>
                <a:lnTo>
                  <a:pt x="381" y="198"/>
                </a:lnTo>
                <a:lnTo>
                  <a:pt x="389" y="200"/>
                </a:lnTo>
                <a:lnTo>
                  <a:pt x="395" y="204"/>
                </a:lnTo>
                <a:lnTo>
                  <a:pt x="384" y="216"/>
                </a:lnTo>
                <a:lnTo>
                  <a:pt x="373" y="228"/>
                </a:lnTo>
                <a:lnTo>
                  <a:pt x="362" y="241"/>
                </a:lnTo>
                <a:lnTo>
                  <a:pt x="351" y="253"/>
                </a:lnTo>
                <a:lnTo>
                  <a:pt x="341" y="265"/>
                </a:lnTo>
                <a:lnTo>
                  <a:pt x="331" y="278"/>
                </a:lnTo>
                <a:lnTo>
                  <a:pt x="322" y="290"/>
                </a:lnTo>
                <a:lnTo>
                  <a:pt x="314" y="302"/>
                </a:lnTo>
                <a:lnTo>
                  <a:pt x="305" y="314"/>
                </a:lnTo>
                <a:lnTo>
                  <a:pt x="296" y="327"/>
                </a:lnTo>
                <a:lnTo>
                  <a:pt x="289" y="339"/>
                </a:lnTo>
                <a:lnTo>
                  <a:pt x="282" y="351"/>
                </a:lnTo>
                <a:lnTo>
                  <a:pt x="276" y="364"/>
                </a:lnTo>
                <a:lnTo>
                  <a:pt x="268" y="376"/>
                </a:lnTo>
                <a:lnTo>
                  <a:pt x="262" y="387"/>
                </a:lnTo>
                <a:lnTo>
                  <a:pt x="257" y="399"/>
                </a:lnTo>
                <a:lnTo>
                  <a:pt x="188" y="357"/>
                </a:lnTo>
                <a:lnTo>
                  <a:pt x="194" y="348"/>
                </a:lnTo>
                <a:close/>
                <a:moveTo>
                  <a:pt x="128" y="564"/>
                </a:moveTo>
                <a:lnTo>
                  <a:pt x="128" y="550"/>
                </a:lnTo>
                <a:lnTo>
                  <a:pt x="129" y="537"/>
                </a:lnTo>
                <a:lnTo>
                  <a:pt x="130" y="523"/>
                </a:lnTo>
                <a:lnTo>
                  <a:pt x="133" y="510"/>
                </a:lnTo>
                <a:lnTo>
                  <a:pt x="135" y="496"/>
                </a:lnTo>
                <a:lnTo>
                  <a:pt x="138" y="483"/>
                </a:lnTo>
                <a:lnTo>
                  <a:pt x="140" y="469"/>
                </a:lnTo>
                <a:lnTo>
                  <a:pt x="144" y="457"/>
                </a:lnTo>
                <a:lnTo>
                  <a:pt x="148" y="445"/>
                </a:lnTo>
                <a:lnTo>
                  <a:pt x="153" y="431"/>
                </a:lnTo>
                <a:lnTo>
                  <a:pt x="157" y="419"/>
                </a:lnTo>
                <a:lnTo>
                  <a:pt x="162" y="407"/>
                </a:lnTo>
                <a:lnTo>
                  <a:pt x="167" y="395"/>
                </a:lnTo>
                <a:lnTo>
                  <a:pt x="173" y="383"/>
                </a:lnTo>
                <a:lnTo>
                  <a:pt x="181" y="371"/>
                </a:lnTo>
                <a:lnTo>
                  <a:pt x="250" y="413"/>
                </a:lnTo>
                <a:lnTo>
                  <a:pt x="246" y="424"/>
                </a:lnTo>
                <a:lnTo>
                  <a:pt x="241" y="434"/>
                </a:lnTo>
                <a:lnTo>
                  <a:pt x="237" y="445"/>
                </a:lnTo>
                <a:lnTo>
                  <a:pt x="234" y="454"/>
                </a:lnTo>
                <a:lnTo>
                  <a:pt x="231" y="466"/>
                </a:lnTo>
                <a:lnTo>
                  <a:pt x="228" y="475"/>
                </a:lnTo>
                <a:lnTo>
                  <a:pt x="225" y="486"/>
                </a:lnTo>
                <a:lnTo>
                  <a:pt x="223" y="496"/>
                </a:lnTo>
                <a:lnTo>
                  <a:pt x="220" y="506"/>
                </a:lnTo>
                <a:lnTo>
                  <a:pt x="219" y="517"/>
                </a:lnTo>
                <a:lnTo>
                  <a:pt x="218" y="527"/>
                </a:lnTo>
                <a:lnTo>
                  <a:pt x="217" y="538"/>
                </a:lnTo>
                <a:lnTo>
                  <a:pt x="215" y="548"/>
                </a:lnTo>
                <a:lnTo>
                  <a:pt x="214" y="558"/>
                </a:lnTo>
                <a:lnTo>
                  <a:pt x="213" y="569"/>
                </a:lnTo>
                <a:lnTo>
                  <a:pt x="213" y="578"/>
                </a:lnTo>
                <a:lnTo>
                  <a:pt x="128" y="578"/>
                </a:lnTo>
                <a:lnTo>
                  <a:pt x="128" y="564"/>
                </a:lnTo>
                <a:close/>
                <a:moveTo>
                  <a:pt x="186" y="803"/>
                </a:moveTo>
                <a:lnTo>
                  <a:pt x="178" y="791"/>
                </a:lnTo>
                <a:lnTo>
                  <a:pt x="172" y="779"/>
                </a:lnTo>
                <a:lnTo>
                  <a:pt x="166" y="766"/>
                </a:lnTo>
                <a:lnTo>
                  <a:pt x="161" y="754"/>
                </a:lnTo>
                <a:lnTo>
                  <a:pt x="159" y="747"/>
                </a:lnTo>
                <a:lnTo>
                  <a:pt x="156" y="741"/>
                </a:lnTo>
                <a:lnTo>
                  <a:pt x="151" y="728"/>
                </a:lnTo>
                <a:lnTo>
                  <a:pt x="146" y="715"/>
                </a:lnTo>
                <a:lnTo>
                  <a:pt x="143" y="703"/>
                </a:lnTo>
                <a:lnTo>
                  <a:pt x="141" y="695"/>
                </a:lnTo>
                <a:lnTo>
                  <a:pt x="139" y="689"/>
                </a:lnTo>
                <a:lnTo>
                  <a:pt x="137" y="676"/>
                </a:lnTo>
                <a:lnTo>
                  <a:pt x="134" y="662"/>
                </a:lnTo>
                <a:lnTo>
                  <a:pt x="132" y="649"/>
                </a:lnTo>
                <a:lnTo>
                  <a:pt x="130" y="635"/>
                </a:lnTo>
                <a:lnTo>
                  <a:pt x="129" y="621"/>
                </a:lnTo>
                <a:lnTo>
                  <a:pt x="128" y="608"/>
                </a:lnTo>
                <a:lnTo>
                  <a:pt x="128" y="594"/>
                </a:lnTo>
                <a:lnTo>
                  <a:pt x="213" y="596"/>
                </a:lnTo>
                <a:lnTo>
                  <a:pt x="213" y="606"/>
                </a:lnTo>
                <a:lnTo>
                  <a:pt x="214" y="617"/>
                </a:lnTo>
                <a:lnTo>
                  <a:pt x="215" y="626"/>
                </a:lnTo>
                <a:lnTo>
                  <a:pt x="217" y="637"/>
                </a:lnTo>
                <a:lnTo>
                  <a:pt x="218" y="647"/>
                </a:lnTo>
                <a:lnTo>
                  <a:pt x="220" y="657"/>
                </a:lnTo>
                <a:lnTo>
                  <a:pt x="221" y="668"/>
                </a:lnTo>
                <a:lnTo>
                  <a:pt x="224" y="678"/>
                </a:lnTo>
                <a:lnTo>
                  <a:pt x="226" y="689"/>
                </a:lnTo>
                <a:lnTo>
                  <a:pt x="230" y="700"/>
                </a:lnTo>
                <a:lnTo>
                  <a:pt x="232" y="710"/>
                </a:lnTo>
                <a:lnTo>
                  <a:pt x="236" y="721"/>
                </a:lnTo>
                <a:lnTo>
                  <a:pt x="240" y="731"/>
                </a:lnTo>
                <a:lnTo>
                  <a:pt x="245" y="742"/>
                </a:lnTo>
                <a:lnTo>
                  <a:pt x="248" y="753"/>
                </a:lnTo>
                <a:lnTo>
                  <a:pt x="253" y="763"/>
                </a:lnTo>
                <a:lnTo>
                  <a:pt x="186" y="803"/>
                </a:lnTo>
                <a:close/>
                <a:moveTo>
                  <a:pt x="367" y="974"/>
                </a:moveTo>
                <a:lnTo>
                  <a:pt x="358" y="970"/>
                </a:lnTo>
                <a:lnTo>
                  <a:pt x="351" y="965"/>
                </a:lnTo>
                <a:lnTo>
                  <a:pt x="342" y="961"/>
                </a:lnTo>
                <a:lnTo>
                  <a:pt x="335" y="956"/>
                </a:lnTo>
                <a:lnTo>
                  <a:pt x="327" y="952"/>
                </a:lnTo>
                <a:lnTo>
                  <a:pt x="320" y="947"/>
                </a:lnTo>
                <a:lnTo>
                  <a:pt x="312" y="942"/>
                </a:lnTo>
                <a:lnTo>
                  <a:pt x="305" y="937"/>
                </a:lnTo>
                <a:lnTo>
                  <a:pt x="299" y="931"/>
                </a:lnTo>
                <a:lnTo>
                  <a:pt x="292" y="926"/>
                </a:lnTo>
                <a:lnTo>
                  <a:pt x="285" y="920"/>
                </a:lnTo>
                <a:lnTo>
                  <a:pt x="279" y="915"/>
                </a:lnTo>
                <a:lnTo>
                  <a:pt x="273" y="910"/>
                </a:lnTo>
                <a:lnTo>
                  <a:pt x="267" y="904"/>
                </a:lnTo>
                <a:lnTo>
                  <a:pt x="261" y="898"/>
                </a:lnTo>
                <a:lnTo>
                  <a:pt x="255" y="893"/>
                </a:lnTo>
                <a:lnTo>
                  <a:pt x="246" y="883"/>
                </a:lnTo>
                <a:lnTo>
                  <a:pt x="237" y="875"/>
                </a:lnTo>
                <a:lnTo>
                  <a:pt x="230" y="865"/>
                </a:lnTo>
                <a:lnTo>
                  <a:pt x="221" y="855"/>
                </a:lnTo>
                <a:lnTo>
                  <a:pt x="214" y="846"/>
                </a:lnTo>
                <a:lnTo>
                  <a:pt x="208" y="836"/>
                </a:lnTo>
                <a:lnTo>
                  <a:pt x="201" y="827"/>
                </a:lnTo>
                <a:lnTo>
                  <a:pt x="196" y="817"/>
                </a:lnTo>
                <a:lnTo>
                  <a:pt x="261" y="779"/>
                </a:lnTo>
                <a:lnTo>
                  <a:pt x="267" y="791"/>
                </a:lnTo>
                <a:lnTo>
                  <a:pt x="273" y="803"/>
                </a:lnTo>
                <a:lnTo>
                  <a:pt x="280" y="816"/>
                </a:lnTo>
                <a:lnTo>
                  <a:pt x="288" y="828"/>
                </a:lnTo>
                <a:lnTo>
                  <a:pt x="295" y="840"/>
                </a:lnTo>
                <a:lnTo>
                  <a:pt x="304" y="851"/>
                </a:lnTo>
                <a:lnTo>
                  <a:pt x="311" y="864"/>
                </a:lnTo>
                <a:lnTo>
                  <a:pt x="320" y="875"/>
                </a:lnTo>
                <a:lnTo>
                  <a:pt x="328" y="886"/>
                </a:lnTo>
                <a:lnTo>
                  <a:pt x="338" y="897"/>
                </a:lnTo>
                <a:lnTo>
                  <a:pt x="347" y="907"/>
                </a:lnTo>
                <a:lnTo>
                  <a:pt x="357" y="918"/>
                </a:lnTo>
                <a:lnTo>
                  <a:pt x="367" y="927"/>
                </a:lnTo>
                <a:lnTo>
                  <a:pt x="376" y="937"/>
                </a:lnTo>
                <a:lnTo>
                  <a:pt x="386" y="947"/>
                </a:lnTo>
                <a:lnTo>
                  <a:pt x="397" y="957"/>
                </a:lnTo>
                <a:lnTo>
                  <a:pt x="367" y="974"/>
                </a:lnTo>
                <a:close/>
                <a:moveTo>
                  <a:pt x="736" y="986"/>
                </a:moveTo>
                <a:lnTo>
                  <a:pt x="731" y="989"/>
                </a:lnTo>
                <a:lnTo>
                  <a:pt x="726" y="991"/>
                </a:lnTo>
                <a:lnTo>
                  <a:pt x="713" y="995"/>
                </a:lnTo>
                <a:lnTo>
                  <a:pt x="708" y="997"/>
                </a:lnTo>
                <a:lnTo>
                  <a:pt x="706" y="999"/>
                </a:lnTo>
                <a:lnTo>
                  <a:pt x="702" y="1000"/>
                </a:lnTo>
                <a:lnTo>
                  <a:pt x="700" y="1000"/>
                </a:lnTo>
                <a:lnTo>
                  <a:pt x="697" y="1001"/>
                </a:lnTo>
                <a:lnTo>
                  <a:pt x="691" y="1004"/>
                </a:lnTo>
                <a:lnTo>
                  <a:pt x="686" y="1005"/>
                </a:lnTo>
                <a:lnTo>
                  <a:pt x="680" y="1006"/>
                </a:lnTo>
                <a:lnTo>
                  <a:pt x="669" y="1010"/>
                </a:lnTo>
                <a:lnTo>
                  <a:pt x="663" y="1011"/>
                </a:lnTo>
                <a:lnTo>
                  <a:pt x="658" y="1012"/>
                </a:lnTo>
                <a:lnTo>
                  <a:pt x="646" y="1015"/>
                </a:lnTo>
                <a:lnTo>
                  <a:pt x="640" y="1016"/>
                </a:lnTo>
                <a:lnTo>
                  <a:pt x="635" y="1016"/>
                </a:lnTo>
                <a:lnTo>
                  <a:pt x="622" y="1018"/>
                </a:lnTo>
                <a:lnTo>
                  <a:pt x="616" y="1018"/>
                </a:lnTo>
                <a:lnTo>
                  <a:pt x="611" y="1020"/>
                </a:lnTo>
                <a:lnTo>
                  <a:pt x="599" y="1021"/>
                </a:lnTo>
                <a:lnTo>
                  <a:pt x="597" y="1021"/>
                </a:lnTo>
                <a:lnTo>
                  <a:pt x="593" y="1021"/>
                </a:lnTo>
                <a:lnTo>
                  <a:pt x="587" y="1022"/>
                </a:lnTo>
                <a:lnTo>
                  <a:pt x="576" y="1022"/>
                </a:lnTo>
                <a:lnTo>
                  <a:pt x="572" y="1022"/>
                </a:lnTo>
                <a:lnTo>
                  <a:pt x="571" y="1022"/>
                </a:lnTo>
                <a:lnTo>
                  <a:pt x="569" y="1022"/>
                </a:lnTo>
                <a:lnTo>
                  <a:pt x="563" y="1022"/>
                </a:lnTo>
                <a:lnTo>
                  <a:pt x="551" y="1022"/>
                </a:lnTo>
                <a:lnTo>
                  <a:pt x="539" y="1022"/>
                </a:lnTo>
                <a:lnTo>
                  <a:pt x="526" y="1021"/>
                </a:lnTo>
                <a:lnTo>
                  <a:pt x="515" y="1020"/>
                </a:lnTo>
                <a:lnTo>
                  <a:pt x="503" y="1018"/>
                </a:lnTo>
                <a:lnTo>
                  <a:pt x="492" y="1016"/>
                </a:lnTo>
                <a:lnTo>
                  <a:pt x="480" y="1015"/>
                </a:lnTo>
                <a:lnTo>
                  <a:pt x="469" y="1012"/>
                </a:lnTo>
                <a:lnTo>
                  <a:pt x="458" y="1010"/>
                </a:lnTo>
                <a:lnTo>
                  <a:pt x="446" y="1006"/>
                </a:lnTo>
                <a:lnTo>
                  <a:pt x="435" y="1004"/>
                </a:lnTo>
                <a:lnTo>
                  <a:pt x="424" y="1000"/>
                </a:lnTo>
                <a:lnTo>
                  <a:pt x="415" y="995"/>
                </a:lnTo>
                <a:lnTo>
                  <a:pt x="403" y="991"/>
                </a:lnTo>
                <a:lnTo>
                  <a:pt x="392" y="986"/>
                </a:lnTo>
                <a:lnTo>
                  <a:pt x="383" y="981"/>
                </a:lnTo>
                <a:lnTo>
                  <a:pt x="392" y="977"/>
                </a:lnTo>
                <a:lnTo>
                  <a:pt x="402" y="972"/>
                </a:lnTo>
                <a:lnTo>
                  <a:pt x="412" y="967"/>
                </a:lnTo>
                <a:lnTo>
                  <a:pt x="422" y="962"/>
                </a:lnTo>
                <a:lnTo>
                  <a:pt x="433" y="958"/>
                </a:lnTo>
                <a:lnTo>
                  <a:pt x="443" y="954"/>
                </a:lnTo>
                <a:lnTo>
                  <a:pt x="454" y="951"/>
                </a:lnTo>
                <a:lnTo>
                  <a:pt x="466" y="948"/>
                </a:lnTo>
                <a:lnTo>
                  <a:pt x="477" y="946"/>
                </a:lnTo>
                <a:lnTo>
                  <a:pt x="488" y="943"/>
                </a:lnTo>
                <a:lnTo>
                  <a:pt x="501" y="942"/>
                </a:lnTo>
                <a:lnTo>
                  <a:pt x="513" y="940"/>
                </a:lnTo>
                <a:lnTo>
                  <a:pt x="525" y="938"/>
                </a:lnTo>
                <a:lnTo>
                  <a:pt x="539" y="938"/>
                </a:lnTo>
                <a:lnTo>
                  <a:pt x="551" y="938"/>
                </a:lnTo>
                <a:lnTo>
                  <a:pt x="565" y="938"/>
                </a:lnTo>
                <a:lnTo>
                  <a:pt x="576" y="938"/>
                </a:lnTo>
                <a:lnTo>
                  <a:pt x="585" y="938"/>
                </a:lnTo>
                <a:lnTo>
                  <a:pt x="597" y="938"/>
                </a:lnTo>
                <a:lnTo>
                  <a:pt x="606" y="940"/>
                </a:lnTo>
                <a:lnTo>
                  <a:pt x="616" y="941"/>
                </a:lnTo>
                <a:lnTo>
                  <a:pt x="626" y="942"/>
                </a:lnTo>
                <a:lnTo>
                  <a:pt x="636" y="943"/>
                </a:lnTo>
                <a:lnTo>
                  <a:pt x="646" y="946"/>
                </a:lnTo>
                <a:lnTo>
                  <a:pt x="654" y="947"/>
                </a:lnTo>
                <a:lnTo>
                  <a:pt x="664" y="950"/>
                </a:lnTo>
                <a:lnTo>
                  <a:pt x="673" y="952"/>
                </a:lnTo>
                <a:lnTo>
                  <a:pt x="683" y="954"/>
                </a:lnTo>
                <a:lnTo>
                  <a:pt x="691" y="957"/>
                </a:lnTo>
                <a:lnTo>
                  <a:pt x="700" y="961"/>
                </a:lnTo>
                <a:lnTo>
                  <a:pt x="708" y="963"/>
                </a:lnTo>
                <a:lnTo>
                  <a:pt x="716" y="967"/>
                </a:lnTo>
                <a:lnTo>
                  <a:pt x="721" y="967"/>
                </a:lnTo>
                <a:lnTo>
                  <a:pt x="748" y="981"/>
                </a:lnTo>
                <a:lnTo>
                  <a:pt x="736" y="986"/>
                </a:lnTo>
                <a:close/>
                <a:moveTo>
                  <a:pt x="796" y="954"/>
                </a:moveTo>
                <a:lnTo>
                  <a:pt x="787" y="959"/>
                </a:lnTo>
                <a:lnTo>
                  <a:pt x="780" y="963"/>
                </a:lnTo>
                <a:lnTo>
                  <a:pt x="776" y="965"/>
                </a:lnTo>
                <a:lnTo>
                  <a:pt x="772" y="968"/>
                </a:lnTo>
                <a:lnTo>
                  <a:pt x="767" y="970"/>
                </a:lnTo>
                <a:lnTo>
                  <a:pt x="764" y="973"/>
                </a:lnTo>
                <a:lnTo>
                  <a:pt x="737" y="957"/>
                </a:lnTo>
                <a:lnTo>
                  <a:pt x="747" y="947"/>
                </a:lnTo>
                <a:lnTo>
                  <a:pt x="758" y="936"/>
                </a:lnTo>
                <a:lnTo>
                  <a:pt x="767" y="926"/>
                </a:lnTo>
                <a:lnTo>
                  <a:pt x="772" y="920"/>
                </a:lnTo>
                <a:lnTo>
                  <a:pt x="774" y="918"/>
                </a:lnTo>
                <a:lnTo>
                  <a:pt x="776" y="915"/>
                </a:lnTo>
                <a:lnTo>
                  <a:pt x="781" y="910"/>
                </a:lnTo>
                <a:lnTo>
                  <a:pt x="786" y="904"/>
                </a:lnTo>
                <a:lnTo>
                  <a:pt x="790" y="899"/>
                </a:lnTo>
                <a:lnTo>
                  <a:pt x="794" y="893"/>
                </a:lnTo>
                <a:lnTo>
                  <a:pt x="799" y="888"/>
                </a:lnTo>
                <a:lnTo>
                  <a:pt x="801" y="887"/>
                </a:lnTo>
                <a:lnTo>
                  <a:pt x="801" y="886"/>
                </a:lnTo>
                <a:lnTo>
                  <a:pt x="803" y="882"/>
                </a:lnTo>
                <a:lnTo>
                  <a:pt x="812" y="872"/>
                </a:lnTo>
                <a:lnTo>
                  <a:pt x="815" y="866"/>
                </a:lnTo>
                <a:lnTo>
                  <a:pt x="820" y="860"/>
                </a:lnTo>
                <a:lnTo>
                  <a:pt x="824" y="855"/>
                </a:lnTo>
                <a:lnTo>
                  <a:pt x="828" y="849"/>
                </a:lnTo>
                <a:lnTo>
                  <a:pt x="835" y="838"/>
                </a:lnTo>
                <a:lnTo>
                  <a:pt x="842" y="825"/>
                </a:lnTo>
                <a:lnTo>
                  <a:pt x="849" y="814"/>
                </a:lnTo>
                <a:lnTo>
                  <a:pt x="856" y="802"/>
                </a:lnTo>
                <a:lnTo>
                  <a:pt x="862" y="790"/>
                </a:lnTo>
                <a:lnTo>
                  <a:pt x="863" y="787"/>
                </a:lnTo>
                <a:lnTo>
                  <a:pt x="865" y="785"/>
                </a:lnTo>
                <a:lnTo>
                  <a:pt x="868" y="779"/>
                </a:lnTo>
                <a:lnTo>
                  <a:pt x="936" y="814"/>
                </a:lnTo>
                <a:lnTo>
                  <a:pt x="927" y="825"/>
                </a:lnTo>
                <a:lnTo>
                  <a:pt x="924" y="832"/>
                </a:lnTo>
                <a:lnTo>
                  <a:pt x="920" y="836"/>
                </a:lnTo>
                <a:lnTo>
                  <a:pt x="911" y="848"/>
                </a:lnTo>
                <a:lnTo>
                  <a:pt x="904" y="857"/>
                </a:lnTo>
                <a:lnTo>
                  <a:pt x="897" y="867"/>
                </a:lnTo>
                <a:lnTo>
                  <a:pt x="889" y="876"/>
                </a:lnTo>
                <a:lnTo>
                  <a:pt x="881" y="884"/>
                </a:lnTo>
                <a:lnTo>
                  <a:pt x="873" y="893"/>
                </a:lnTo>
                <a:lnTo>
                  <a:pt x="871" y="895"/>
                </a:lnTo>
                <a:lnTo>
                  <a:pt x="867" y="898"/>
                </a:lnTo>
                <a:lnTo>
                  <a:pt x="862" y="904"/>
                </a:lnTo>
                <a:lnTo>
                  <a:pt x="858" y="907"/>
                </a:lnTo>
                <a:lnTo>
                  <a:pt x="857" y="908"/>
                </a:lnTo>
                <a:lnTo>
                  <a:pt x="856" y="909"/>
                </a:lnTo>
                <a:lnTo>
                  <a:pt x="852" y="911"/>
                </a:lnTo>
                <a:lnTo>
                  <a:pt x="851" y="913"/>
                </a:lnTo>
                <a:lnTo>
                  <a:pt x="850" y="914"/>
                </a:lnTo>
                <a:lnTo>
                  <a:pt x="849" y="915"/>
                </a:lnTo>
                <a:lnTo>
                  <a:pt x="846" y="918"/>
                </a:lnTo>
                <a:lnTo>
                  <a:pt x="844" y="920"/>
                </a:lnTo>
                <a:lnTo>
                  <a:pt x="838" y="925"/>
                </a:lnTo>
                <a:lnTo>
                  <a:pt x="830" y="930"/>
                </a:lnTo>
                <a:lnTo>
                  <a:pt x="824" y="935"/>
                </a:lnTo>
                <a:lnTo>
                  <a:pt x="817" y="940"/>
                </a:lnTo>
                <a:lnTo>
                  <a:pt x="813" y="942"/>
                </a:lnTo>
                <a:lnTo>
                  <a:pt x="813" y="943"/>
                </a:lnTo>
                <a:lnTo>
                  <a:pt x="812" y="943"/>
                </a:lnTo>
                <a:lnTo>
                  <a:pt x="809" y="945"/>
                </a:lnTo>
                <a:lnTo>
                  <a:pt x="803" y="950"/>
                </a:lnTo>
                <a:lnTo>
                  <a:pt x="796" y="954"/>
                </a:lnTo>
                <a:close/>
                <a:moveTo>
                  <a:pt x="619" y="1002"/>
                </a:moveTo>
                <a:lnTo>
                  <a:pt x="617" y="1004"/>
                </a:lnTo>
                <a:lnTo>
                  <a:pt x="642" y="1004"/>
                </a:lnTo>
                <a:lnTo>
                  <a:pt x="642" y="1011"/>
                </a:lnTo>
                <a:lnTo>
                  <a:pt x="609" y="1011"/>
                </a:lnTo>
                <a:lnTo>
                  <a:pt x="609" y="1005"/>
                </a:lnTo>
                <a:lnTo>
                  <a:pt x="614" y="997"/>
                </a:lnTo>
                <a:lnTo>
                  <a:pt x="615" y="995"/>
                </a:lnTo>
                <a:lnTo>
                  <a:pt x="616" y="994"/>
                </a:lnTo>
                <a:lnTo>
                  <a:pt x="617" y="993"/>
                </a:lnTo>
                <a:lnTo>
                  <a:pt x="619" y="990"/>
                </a:lnTo>
                <a:lnTo>
                  <a:pt x="620" y="989"/>
                </a:lnTo>
                <a:lnTo>
                  <a:pt x="622" y="988"/>
                </a:lnTo>
                <a:lnTo>
                  <a:pt x="625" y="985"/>
                </a:lnTo>
                <a:lnTo>
                  <a:pt x="627" y="981"/>
                </a:lnTo>
                <a:lnTo>
                  <a:pt x="630" y="978"/>
                </a:lnTo>
                <a:lnTo>
                  <a:pt x="632" y="974"/>
                </a:lnTo>
                <a:lnTo>
                  <a:pt x="633" y="973"/>
                </a:lnTo>
                <a:lnTo>
                  <a:pt x="635" y="972"/>
                </a:lnTo>
                <a:lnTo>
                  <a:pt x="635" y="969"/>
                </a:lnTo>
                <a:lnTo>
                  <a:pt x="636" y="967"/>
                </a:lnTo>
                <a:lnTo>
                  <a:pt x="636" y="965"/>
                </a:lnTo>
                <a:lnTo>
                  <a:pt x="635" y="963"/>
                </a:lnTo>
                <a:lnTo>
                  <a:pt x="635" y="962"/>
                </a:lnTo>
                <a:lnTo>
                  <a:pt x="633" y="961"/>
                </a:lnTo>
                <a:lnTo>
                  <a:pt x="632" y="959"/>
                </a:lnTo>
                <a:lnTo>
                  <a:pt x="631" y="958"/>
                </a:lnTo>
                <a:lnTo>
                  <a:pt x="630" y="957"/>
                </a:lnTo>
                <a:lnTo>
                  <a:pt x="629" y="956"/>
                </a:lnTo>
                <a:lnTo>
                  <a:pt x="627" y="956"/>
                </a:lnTo>
                <a:lnTo>
                  <a:pt x="625" y="956"/>
                </a:lnTo>
                <a:lnTo>
                  <a:pt x="624" y="956"/>
                </a:lnTo>
                <a:lnTo>
                  <a:pt x="621" y="957"/>
                </a:lnTo>
                <a:lnTo>
                  <a:pt x="620" y="959"/>
                </a:lnTo>
                <a:lnTo>
                  <a:pt x="619" y="961"/>
                </a:lnTo>
                <a:lnTo>
                  <a:pt x="617" y="962"/>
                </a:lnTo>
                <a:lnTo>
                  <a:pt x="617" y="964"/>
                </a:lnTo>
                <a:lnTo>
                  <a:pt x="616" y="967"/>
                </a:lnTo>
                <a:lnTo>
                  <a:pt x="610" y="967"/>
                </a:lnTo>
                <a:lnTo>
                  <a:pt x="611" y="964"/>
                </a:lnTo>
                <a:lnTo>
                  <a:pt x="611" y="961"/>
                </a:lnTo>
                <a:lnTo>
                  <a:pt x="613" y="957"/>
                </a:lnTo>
                <a:lnTo>
                  <a:pt x="614" y="953"/>
                </a:lnTo>
                <a:lnTo>
                  <a:pt x="616" y="952"/>
                </a:lnTo>
                <a:lnTo>
                  <a:pt x="617" y="952"/>
                </a:lnTo>
                <a:lnTo>
                  <a:pt x="621" y="951"/>
                </a:lnTo>
                <a:lnTo>
                  <a:pt x="625" y="950"/>
                </a:lnTo>
                <a:lnTo>
                  <a:pt x="627" y="950"/>
                </a:lnTo>
                <a:lnTo>
                  <a:pt x="629" y="950"/>
                </a:lnTo>
                <a:lnTo>
                  <a:pt x="630" y="950"/>
                </a:lnTo>
                <a:lnTo>
                  <a:pt x="631" y="951"/>
                </a:lnTo>
                <a:lnTo>
                  <a:pt x="635" y="952"/>
                </a:lnTo>
                <a:lnTo>
                  <a:pt x="636" y="952"/>
                </a:lnTo>
                <a:lnTo>
                  <a:pt x="638" y="953"/>
                </a:lnTo>
                <a:lnTo>
                  <a:pt x="638" y="954"/>
                </a:lnTo>
                <a:lnTo>
                  <a:pt x="638" y="956"/>
                </a:lnTo>
                <a:lnTo>
                  <a:pt x="640" y="957"/>
                </a:lnTo>
                <a:lnTo>
                  <a:pt x="641" y="961"/>
                </a:lnTo>
                <a:lnTo>
                  <a:pt x="641" y="962"/>
                </a:lnTo>
                <a:lnTo>
                  <a:pt x="641" y="963"/>
                </a:lnTo>
                <a:lnTo>
                  <a:pt x="641" y="964"/>
                </a:lnTo>
                <a:lnTo>
                  <a:pt x="642" y="965"/>
                </a:lnTo>
                <a:lnTo>
                  <a:pt x="642" y="967"/>
                </a:lnTo>
                <a:lnTo>
                  <a:pt x="642" y="968"/>
                </a:lnTo>
                <a:lnTo>
                  <a:pt x="641" y="969"/>
                </a:lnTo>
                <a:lnTo>
                  <a:pt x="641" y="970"/>
                </a:lnTo>
                <a:lnTo>
                  <a:pt x="640" y="973"/>
                </a:lnTo>
                <a:lnTo>
                  <a:pt x="640" y="974"/>
                </a:lnTo>
                <a:lnTo>
                  <a:pt x="640" y="975"/>
                </a:lnTo>
                <a:lnTo>
                  <a:pt x="638" y="977"/>
                </a:lnTo>
                <a:lnTo>
                  <a:pt x="638" y="978"/>
                </a:lnTo>
                <a:lnTo>
                  <a:pt x="636" y="980"/>
                </a:lnTo>
                <a:lnTo>
                  <a:pt x="633" y="983"/>
                </a:lnTo>
                <a:lnTo>
                  <a:pt x="631" y="986"/>
                </a:lnTo>
                <a:lnTo>
                  <a:pt x="629" y="989"/>
                </a:lnTo>
                <a:lnTo>
                  <a:pt x="627" y="991"/>
                </a:lnTo>
                <a:lnTo>
                  <a:pt x="620" y="1000"/>
                </a:lnTo>
                <a:lnTo>
                  <a:pt x="619" y="1001"/>
                </a:lnTo>
                <a:lnTo>
                  <a:pt x="619" y="1002"/>
                </a:lnTo>
                <a:close/>
                <a:moveTo>
                  <a:pt x="599" y="988"/>
                </a:moveTo>
                <a:lnTo>
                  <a:pt x="600" y="990"/>
                </a:lnTo>
                <a:lnTo>
                  <a:pt x="599" y="993"/>
                </a:lnTo>
                <a:lnTo>
                  <a:pt x="599" y="996"/>
                </a:lnTo>
                <a:lnTo>
                  <a:pt x="598" y="999"/>
                </a:lnTo>
                <a:lnTo>
                  <a:pt x="597" y="1004"/>
                </a:lnTo>
                <a:lnTo>
                  <a:pt x="583" y="1011"/>
                </a:lnTo>
                <a:lnTo>
                  <a:pt x="581" y="1010"/>
                </a:lnTo>
                <a:lnTo>
                  <a:pt x="578" y="1010"/>
                </a:lnTo>
                <a:lnTo>
                  <a:pt x="576" y="1009"/>
                </a:lnTo>
                <a:lnTo>
                  <a:pt x="572" y="1007"/>
                </a:lnTo>
                <a:lnTo>
                  <a:pt x="569" y="1004"/>
                </a:lnTo>
                <a:lnTo>
                  <a:pt x="568" y="1000"/>
                </a:lnTo>
                <a:lnTo>
                  <a:pt x="567" y="996"/>
                </a:lnTo>
                <a:lnTo>
                  <a:pt x="567" y="994"/>
                </a:lnTo>
                <a:lnTo>
                  <a:pt x="574" y="994"/>
                </a:lnTo>
                <a:lnTo>
                  <a:pt x="574" y="995"/>
                </a:lnTo>
                <a:lnTo>
                  <a:pt x="574" y="997"/>
                </a:lnTo>
                <a:lnTo>
                  <a:pt x="576" y="1000"/>
                </a:lnTo>
                <a:lnTo>
                  <a:pt x="576" y="1004"/>
                </a:lnTo>
                <a:lnTo>
                  <a:pt x="577" y="1004"/>
                </a:lnTo>
                <a:lnTo>
                  <a:pt x="578" y="1004"/>
                </a:lnTo>
                <a:lnTo>
                  <a:pt x="578" y="1005"/>
                </a:lnTo>
                <a:lnTo>
                  <a:pt x="581" y="1005"/>
                </a:lnTo>
                <a:lnTo>
                  <a:pt x="583" y="1005"/>
                </a:lnTo>
                <a:lnTo>
                  <a:pt x="585" y="1005"/>
                </a:lnTo>
                <a:lnTo>
                  <a:pt x="587" y="1004"/>
                </a:lnTo>
                <a:lnTo>
                  <a:pt x="589" y="1002"/>
                </a:lnTo>
                <a:lnTo>
                  <a:pt x="590" y="1001"/>
                </a:lnTo>
                <a:lnTo>
                  <a:pt x="592" y="999"/>
                </a:lnTo>
                <a:lnTo>
                  <a:pt x="593" y="995"/>
                </a:lnTo>
                <a:lnTo>
                  <a:pt x="594" y="993"/>
                </a:lnTo>
                <a:lnTo>
                  <a:pt x="594" y="990"/>
                </a:lnTo>
                <a:lnTo>
                  <a:pt x="594" y="989"/>
                </a:lnTo>
                <a:lnTo>
                  <a:pt x="594" y="988"/>
                </a:lnTo>
                <a:lnTo>
                  <a:pt x="593" y="986"/>
                </a:lnTo>
                <a:lnTo>
                  <a:pt x="593" y="985"/>
                </a:lnTo>
                <a:lnTo>
                  <a:pt x="593" y="984"/>
                </a:lnTo>
                <a:lnTo>
                  <a:pt x="592" y="983"/>
                </a:lnTo>
                <a:lnTo>
                  <a:pt x="592" y="981"/>
                </a:lnTo>
                <a:lnTo>
                  <a:pt x="590" y="980"/>
                </a:lnTo>
                <a:lnTo>
                  <a:pt x="589" y="979"/>
                </a:lnTo>
                <a:lnTo>
                  <a:pt x="588" y="978"/>
                </a:lnTo>
                <a:lnTo>
                  <a:pt x="585" y="977"/>
                </a:lnTo>
                <a:lnTo>
                  <a:pt x="583" y="977"/>
                </a:lnTo>
                <a:lnTo>
                  <a:pt x="582" y="977"/>
                </a:lnTo>
                <a:lnTo>
                  <a:pt x="581" y="977"/>
                </a:lnTo>
                <a:lnTo>
                  <a:pt x="579" y="978"/>
                </a:lnTo>
                <a:lnTo>
                  <a:pt x="578" y="978"/>
                </a:lnTo>
                <a:lnTo>
                  <a:pt x="574" y="981"/>
                </a:lnTo>
                <a:lnTo>
                  <a:pt x="569" y="981"/>
                </a:lnTo>
                <a:lnTo>
                  <a:pt x="572" y="950"/>
                </a:lnTo>
                <a:lnTo>
                  <a:pt x="598" y="950"/>
                </a:lnTo>
                <a:lnTo>
                  <a:pt x="598" y="957"/>
                </a:lnTo>
                <a:lnTo>
                  <a:pt x="578" y="957"/>
                </a:lnTo>
                <a:lnTo>
                  <a:pt x="576" y="974"/>
                </a:lnTo>
                <a:lnTo>
                  <a:pt x="577" y="973"/>
                </a:lnTo>
                <a:lnTo>
                  <a:pt x="579" y="972"/>
                </a:lnTo>
                <a:lnTo>
                  <a:pt x="581" y="970"/>
                </a:lnTo>
                <a:lnTo>
                  <a:pt x="582" y="970"/>
                </a:lnTo>
                <a:lnTo>
                  <a:pt x="585" y="970"/>
                </a:lnTo>
                <a:lnTo>
                  <a:pt x="587" y="970"/>
                </a:lnTo>
                <a:lnTo>
                  <a:pt x="588" y="970"/>
                </a:lnTo>
                <a:lnTo>
                  <a:pt x="589" y="972"/>
                </a:lnTo>
                <a:lnTo>
                  <a:pt x="593" y="973"/>
                </a:lnTo>
                <a:lnTo>
                  <a:pt x="597" y="974"/>
                </a:lnTo>
                <a:lnTo>
                  <a:pt x="597" y="977"/>
                </a:lnTo>
                <a:lnTo>
                  <a:pt x="598" y="979"/>
                </a:lnTo>
                <a:lnTo>
                  <a:pt x="598" y="981"/>
                </a:lnTo>
                <a:lnTo>
                  <a:pt x="599" y="983"/>
                </a:lnTo>
                <a:lnTo>
                  <a:pt x="599" y="985"/>
                </a:lnTo>
                <a:lnTo>
                  <a:pt x="599" y="986"/>
                </a:lnTo>
                <a:lnTo>
                  <a:pt x="599" y="988"/>
                </a:lnTo>
                <a:close/>
                <a:moveTo>
                  <a:pt x="557" y="974"/>
                </a:moveTo>
                <a:lnTo>
                  <a:pt x="557" y="972"/>
                </a:lnTo>
                <a:lnTo>
                  <a:pt x="557" y="970"/>
                </a:lnTo>
                <a:lnTo>
                  <a:pt x="557" y="965"/>
                </a:lnTo>
                <a:lnTo>
                  <a:pt x="556" y="964"/>
                </a:lnTo>
                <a:lnTo>
                  <a:pt x="556" y="963"/>
                </a:lnTo>
                <a:lnTo>
                  <a:pt x="556" y="962"/>
                </a:lnTo>
                <a:lnTo>
                  <a:pt x="553" y="958"/>
                </a:lnTo>
                <a:lnTo>
                  <a:pt x="552" y="956"/>
                </a:lnTo>
                <a:lnTo>
                  <a:pt x="551" y="953"/>
                </a:lnTo>
                <a:lnTo>
                  <a:pt x="549" y="952"/>
                </a:lnTo>
                <a:lnTo>
                  <a:pt x="546" y="951"/>
                </a:lnTo>
                <a:lnTo>
                  <a:pt x="544" y="950"/>
                </a:lnTo>
                <a:lnTo>
                  <a:pt x="541" y="950"/>
                </a:lnTo>
                <a:lnTo>
                  <a:pt x="540" y="950"/>
                </a:lnTo>
                <a:lnTo>
                  <a:pt x="536" y="951"/>
                </a:lnTo>
                <a:lnTo>
                  <a:pt x="533" y="952"/>
                </a:lnTo>
                <a:lnTo>
                  <a:pt x="530" y="953"/>
                </a:lnTo>
                <a:lnTo>
                  <a:pt x="529" y="956"/>
                </a:lnTo>
                <a:lnTo>
                  <a:pt x="526" y="959"/>
                </a:lnTo>
                <a:lnTo>
                  <a:pt x="526" y="963"/>
                </a:lnTo>
                <a:lnTo>
                  <a:pt x="525" y="967"/>
                </a:lnTo>
                <a:lnTo>
                  <a:pt x="525" y="968"/>
                </a:lnTo>
                <a:lnTo>
                  <a:pt x="525" y="970"/>
                </a:lnTo>
                <a:lnTo>
                  <a:pt x="525" y="973"/>
                </a:lnTo>
                <a:lnTo>
                  <a:pt x="526" y="977"/>
                </a:lnTo>
                <a:lnTo>
                  <a:pt x="526" y="980"/>
                </a:lnTo>
                <a:lnTo>
                  <a:pt x="529" y="984"/>
                </a:lnTo>
                <a:lnTo>
                  <a:pt x="530" y="985"/>
                </a:lnTo>
                <a:lnTo>
                  <a:pt x="533" y="986"/>
                </a:lnTo>
                <a:lnTo>
                  <a:pt x="534" y="988"/>
                </a:lnTo>
                <a:lnTo>
                  <a:pt x="535" y="988"/>
                </a:lnTo>
                <a:lnTo>
                  <a:pt x="536" y="989"/>
                </a:lnTo>
                <a:lnTo>
                  <a:pt x="538" y="989"/>
                </a:lnTo>
                <a:lnTo>
                  <a:pt x="539" y="989"/>
                </a:lnTo>
                <a:lnTo>
                  <a:pt x="540" y="990"/>
                </a:lnTo>
                <a:lnTo>
                  <a:pt x="541" y="989"/>
                </a:lnTo>
                <a:lnTo>
                  <a:pt x="544" y="989"/>
                </a:lnTo>
                <a:lnTo>
                  <a:pt x="545" y="989"/>
                </a:lnTo>
                <a:lnTo>
                  <a:pt x="547" y="988"/>
                </a:lnTo>
                <a:lnTo>
                  <a:pt x="549" y="986"/>
                </a:lnTo>
                <a:lnTo>
                  <a:pt x="550" y="985"/>
                </a:lnTo>
                <a:lnTo>
                  <a:pt x="550" y="983"/>
                </a:lnTo>
                <a:lnTo>
                  <a:pt x="551" y="981"/>
                </a:lnTo>
                <a:lnTo>
                  <a:pt x="551" y="991"/>
                </a:lnTo>
                <a:lnTo>
                  <a:pt x="549" y="1000"/>
                </a:lnTo>
                <a:lnTo>
                  <a:pt x="545" y="1004"/>
                </a:lnTo>
                <a:lnTo>
                  <a:pt x="540" y="1005"/>
                </a:lnTo>
                <a:lnTo>
                  <a:pt x="538" y="1005"/>
                </a:lnTo>
                <a:lnTo>
                  <a:pt x="536" y="1005"/>
                </a:lnTo>
                <a:lnTo>
                  <a:pt x="535" y="1004"/>
                </a:lnTo>
                <a:lnTo>
                  <a:pt x="534" y="1004"/>
                </a:lnTo>
                <a:lnTo>
                  <a:pt x="530" y="995"/>
                </a:lnTo>
                <a:lnTo>
                  <a:pt x="525" y="995"/>
                </a:lnTo>
                <a:lnTo>
                  <a:pt x="525" y="999"/>
                </a:lnTo>
                <a:lnTo>
                  <a:pt x="526" y="1001"/>
                </a:lnTo>
                <a:lnTo>
                  <a:pt x="528" y="1004"/>
                </a:lnTo>
                <a:lnTo>
                  <a:pt x="530" y="1007"/>
                </a:lnTo>
                <a:lnTo>
                  <a:pt x="531" y="1007"/>
                </a:lnTo>
                <a:lnTo>
                  <a:pt x="533" y="1009"/>
                </a:lnTo>
                <a:lnTo>
                  <a:pt x="534" y="1009"/>
                </a:lnTo>
                <a:lnTo>
                  <a:pt x="535" y="1010"/>
                </a:lnTo>
                <a:lnTo>
                  <a:pt x="536" y="1010"/>
                </a:lnTo>
                <a:lnTo>
                  <a:pt x="538" y="1010"/>
                </a:lnTo>
                <a:lnTo>
                  <a:pt x="539" y="1011"/>
                </a:lnTo>
                <a:lnTo>
                  <a:pt x="540" y="1011"/>
                </a:lnTo>
                <a:lnTo>
                  <a:pt x="541" y="1011"/>
                </a:lnTo>
                <a:lnTo>
                  <a:pt x="541" y="1010"/>
                </a:lnTo>
                <a:lnTo>
                  <a:pt x="542" y="1010"/>
                </a:lnTo>
                <a:lnTo>
                  <a:pt x="544" y="1010"/>
                </a:lnTo>
                <a:lnTo>
                  <a:pt x="545" y="1010"/>
                </a:lnTo>
                <a:lnTo>
                  <a:pt x="546" y="1009"/>
                </a:lnTo>
                <a:lnTo>
                  <a:pt x="547" y="1009"/>
                </a:lnTo>
                <a:lnTo>
                  <a:pt x="549" y="1007"/>
                </a:lnTo>
                <a:lnTo>
                  <a:pt x="551" y="1004"/>
                </a:lnTo>
                <a:lnTo>
                  <a:pt x="553" y="1001"/>
                </a:lnTo>
                <a:lnTo>
                  <a:pt x="555" y="1000"/>
                </a:lnTo>
                <a:lnTo>
                  <a:pt x="556" y="997"/>
                </a:lnTo>
                <a:lnTo>
                  <a:pt x="557" y="978"/>
                </a:lnTo>
                <a:lnTo>
                  <a:pt x="557" y="977"/>
                </a:lnTo>
                <a:lnTo>
                  <a:pt x="557" y="974"/>
                </a:lnTo>
                <a:close/>
                <a:moveTo>
                  <a:pt x="550" y="970"/>
                </a:moveTo>
                <a:lnTo>
                  <a:pt x="550" y="970"/>
                </a:lnTo>
                <a:lnTo>
                  <a:pt x="550" y="972"/>
                </a:lnTo>
                <a:lnTo>
                  <a:pt x="550" y="974"/>
                </a:lnTo>
                <a:lnTo>
                  <a:pt x="549" y="978"/>
                </a:lnTo>
                <a:lnTo>
                  <a:pt x="547" y="980"/>
                </a:lnTo>
                <a:lnTo>
                  <a:pt x="546" y="980"/>
                </a:lnTo>
                <a:lnTo>
                  <a:pt x="546" y="981"/>
                </a:lnTo>
                <a:lnTo>
                  <a:pt x="545" y="981"/>
                </a:lnTo>
                <a:lnTo>
                  <a:pt x="544" y="981"/>
                </a:lnTo>
                <a:lnTo>
                  <a:pt x="541" y="981"/>
                </a:lnTo>
                <a:lnTo>
                  <a:pt x="540" y="981"/>
                </a:lnTo>
                <a:lnTo>
                  <a:pt x="538" y="981"/>
                </a:lnTo>
                <a:lnTo>
                  <a:pt x="536" y="981"/>
                </a:lnTo>
                <a:lnTo>
                  <a:pt x="534" y="980"/>
                </a:lnTo>
                <a:lnTo>
                  <a:pt x="530" y="970"/>
                </a:lnTo>
                <a:lnTo>
                  <a:pt x="531" y="968"/>
                </a:lnTo>
                <a:lnTo>
                  <a:pt x="531" y="965"/>
                </a:lnTo>
                <a:lnTo>
                  <a:pt x="533" y="962"/>
                </a:lnTo>
                <a:lnTo>
                  <a:pt x="534" y="959"/>
                </a:lnTo>
                <a:lnTo>
                  <a:pt x="535" y="958"/>
                </a:lnTo>
                <a:lnTo>
                  <a:pt x="536" y="958"/>
                </a:lnTo>
                <a:lnTo>
                  <a:pt x="536" y="957"/>
                </a:lnTo>
                <a:lnTo>
                  <a:pt x="539" y="956"/>
                </a:lnTo>
                <a:lnTo>
                  <a:pt x="541" y="956"/>
                </a:lnTo>
                <a:lnTo>
                  <a:pt x="542" y="956"/>
                </a:lnTo>
                <a:lnTo>
                  <a:pt x="544" y="956"/>
                </a:lnTo>
                <a:lnTo>
                  <a:pt x="545" y="957"/>
                </a:lnTo>
                <a:lnTo>
                  <a:pt x="547" y="959"/>
                </a:lnTo>
                <a:lnTo>
                  <a:pt x="549" y="961"/>
                </a:lnTo>
                <a:lnTo>
                  <a:pt x="549" y="962"/>
                </a:lnTo>
                <a:lnTo>
                  <a:pt x="550" y="965"/>
                </a:lnTo>
                <a:lnTo>
                  <a:pt x="551" y="969"/>
                </a:lnTo>
                <a:lnTo>
                  <a:pt x="550" y="970"/>
                </a:lnTo>
                <a:close/>
                <a:moveTo>
                  <a:pt x="502" y="950"/>
                </a:moveTo>
                <a:lnTo>
                  <a:pt x="506" y="950"/>
                </a:lnTo>
                <a:lnTo>
                  <a:pt x="506" y="1011"/>
                </a:lnTo>
                <a:lnTo>
                  <a:pt x="499" y="1011"/>
                </a:lnTo>
                <a:lnTo>
                  <a:pt x="499" y="963"/>
                </a:lnTo>
                <a:lnTo>
                  <a:pt x="492" y="969"/>
                </a:lnTo>
                <a:lnTo>
                  <a:pt x="491" y="969"/>
                </a:lnTo>
                <a:lnTo>
                  <a:pt x="490" y="969"/>
                </a:lnTo>
                <a:lnTo>
                  <a:pt x="490" y="970"/>
                </a:lnTo>
                <a:lnTo>
                  <a:pt x="488" y="970"/>
                </a:lnTo>
                <a:lnTo>
                  <a:pt x="487" y="973"/>
                </a:lnTo>
                <a:lnTo>
                  <a:pt x="487" y="965"/>
                </a:lnTo>
                <a:lnTo>
                  <a:pt x="488" y="964"/>
                </a:lnTo>
                <a:lnTo>
                  <a:pt x="491" y="962"/>
                </a:lnTo>
                <a:lnTo>
                  <a:pt x="493" y="961"/>
                </a:lnTo>
                <a:lnTo>
                  <a:pt x="496" y="957"/>
                </a:lnTo>
                <a:lnTo>
                  <a:pt x="502" y="950"/>
                </a:lnTo>
                <a:close/>
                <a:moveTo>
                  <a:pt x="44" y="464"/>
                </a:moveTo>
                <a:lnTo>
                  <a:pt x="43" y="459"/>
                </a:lnTo>
                <a:lnTo>
                  <a:pt x="43" y="454"/>
                </a:lnTo>
                <a:lnTo>
                  <a:pt x="58" y="436"/>
                </a:lnTo>
                <a:lnTo>
                  <a:pt x="84" y="434"/>
                </a:lnTo>
                <a:lnTo>
                  <a:pt x="87" y="435"/>
                </a:lnTo>
                <a:lnTo>
                  <a:pt x="91" y="436"/>
                </a:lnTo>
                <a:lnTo>
                  <a:pt x="92" y="436"/>
                </a:lnTo>
                <a:lnTo>
                  <a:pt x="94" y="437"/>
                </a:lnTo>
                <a:lnTo>
                  <a:pt x="97" y="438"/>
                </a:lnTo>
                <a:lnTo>
                  <a:pt x="100" y="441"/>
                </a:lnTo>
                <a:lnTo>
                  <a:pt x="102" y="443"/>
                </a:lnTo>
                <a:lnTo>
                  <a:pt x="105" y="446"/>
                </a:lnTo>
                <a:lnTo>
                  <a:pt x="107" y="450"/>
                </a:lnTo>
                <a:lnTo>
                  <a:pt x="111" y="472"/>
                </a:lnTo>
                <a:lnTo>
                  <a:pt x="111" y="474"/>
                </a:lnTo>
                <a:lnTo>
                  <a:pt x="110" y="475"/>
                </a:lnTo>
                <a:lnTo>
                  <a:pt x="110" y="477"/>
                </a:lnTo>
                <a:lnTo>
                  <a:pt x="108" y="479"/>
                </a:lnTo>
                <a:lnTo>
                  <a:pt x="107" y="480"/>
                </a:lnTo>
                <a:lnTo>
                  <a:pt x="106" y="483"/>
                </a:lnTo>
                <a:lnTo>
                  <a:pt x="102" y="488"/>
                </a:lnTo>
                <a:lnTo>
                  <a:pt x="87" y="491"/>
                </a:lnTo>
                <a:lnTo>
                  <a:pt x="87" y="484"/>
                </a:lnTo>
                <a:lnTo>
                  <a:pt x="89" y="484"/>
                </a:lnTo>
                <a:lnTo>
                  <a:pt x="90" y="484"/>
                </a:lnTo>
                <a:lnTo>
                  <a:pt x="91" y="483"/>
                </a:lnTo>
                <a:lnTo>
                  <a:pt x="94" y="483"/>
                </a:lnTo>
                <a:lnTo>
                  <a:pt x="96" y="481"/>
                </a:lnTo>
                <a:lnTo>
                  <a:pt x="97" y="480"/>
                </a:lnTo>
                <a:lnTo>
                  <a:pt x="98" y="479"/>
                </a:lnTo>
                <a:lnTo>
                  <a:pt x="100" y="478"/>
                </a:lnTo>
                <a:lnTo>
                  <a:pt x="101" y="477"/>
                </a:lnTo>
                <a:lnTo>
                  <a:pt x="102" y="474"/>
                </a:lnTo>
                <a:lnTo>
                  <a:pt x="102" y="473"/>
                </a:lnTo>
                <a:lnTo>
                  <a:pt x="103" y="472"/>
                </a:lnTo>
                <a:lnTo>
                  <a:pt x="103" y="470"/>
                </a:lnTo>
                <a:lnTo>
                  <a:pt x="105" y="468"/>
                </a:lnTo>
                <a:lnTo>
                  <a:pt x="105" y="467"/>
                </a:lnTo>
                <a:lnTo>
                  <a:pt x="105" y="464"/>
                </a:lnTo>
                <a:lnTo>
                  <a:pt x="103" y="462"/>
                </a:lnTo>
                <a:lnTo>
                  <a:pt x="103" y="459"/>
                </a:lnTo>
                <a:lnTo>
                  <a:pt x="102" y="458"/>
                </a:lnTo>
                <a:lnTo>
                  <a:pt x="102" y="456"/>
                </a:lnTo>
                <a:lnTo>
                  <a:pt x="101" y="453"/>
                </a:lnTo>
                <a:lnTo>
                  <a:pt x="82" y="443"/>
                </a:lnTo>
                <a:lnTo>
                  <a:pt x="80" y="442"/>
                </a:lnTo>
                <a:lnTo>
                  <a:pt x="78" y="442"/>
                </a:lnTo>
                <a:lnTo>
                  <a:pt x="75" y="442"/>
                </a:lnTo>
                <a:lnTo>
                  <a:pt x="71" y="442"/>
                </a:lnTo>
                <a:lnTo>
                  <a:pt x="69" y="442"/>
                </a:lnTo>
                <a:lnTo>
                  <a:pt x="66" y="442"/>
                </a:lnTo>
                <a:lnTo>
                  <a:pt x="63" y="442"/>
                </a:lnTo>
                <a:lnTo>
                  <a:pt x="60" y="443"/>
                </a:lnTo>
                <a:lnTo>
                  <a:pt x="50" y="457"/>
                </a:lnTo>
                <a:lnTo>
                  <a:pt x="50" y="461"/>
                </a:lnTo>
                <a:lnTo>
                  <a:pt x="50" y="462"/>
                </a:lnTo>
                <a:lnTo>
                  <a:pt x="50" y="463"/>
                </a:lnTo>
                <a:lnTo>
                  <a:pt x="52" y="466"/>
                </a:lnTo>
                <a:lnTo>
                  <a:pt x="53" y="469"/>
                </a:lnTo>
                <a:lnTo>
                  <a:pt x="54" y="472"/>
                </a:lnTo>
                <a:lnTo>
                  <a:pt x="57" y="474"/>
                </a:lnTo>
                <a:lnTo>
                  <a:pt x="59" y="475"/>
                </a:lnTo>
                <a:lnTo>
                  <a:pt x="62" y="478"/>
                </a:lnTo>
                <a:lnTo>
                  <a:pt x="57" y="485"/>
                </a:lnTo>
                <a:lnTo>
                  <a:pt x="54" y="484"/>
                </a:lnTo>
                <a:lnTo>
                  <a:pt x="53" y="483"/>
                </a:lnTo>
                <a:lnTo>
                  <a:pt x="50" y="479"/>
                </a:lnTo>
                <a:lnTo>
                  <a:pt x="49" y="478"/>
                </a:lnTo>
                <a:lnTo>
                  <a:pt x="48" y="475"/>
                </a:lnTo>
                <a:lnTo>
                  <a:pt x="47" y="474"/>
                </a:lnTo>
                <a:lnTo>
                  <a:pt x="46" y="472"/>
                </a:lnTo>
                <a:lnTo>
                  <a:pt x="44" y="468"/>
                </a:lnTo>
                <a:lnTo>
                  <a:pt x="44" y="466"/>
                </a:lnTo>
                <a:lnTo>
                  <a:pt x="44" y="464"/>
                </a:lnTo>
                <a:close/>
                <a:moveTo>
                  <a:pt x="101" y="556"/>
                </a:moveTo>
                <a:lnTo>
                  <a:pt x="32" y="551"/>
                </a:lnTo>
                <a:lnTo>
                  <a:pt x="32" y="544"/>
                </a:lnTo>
                <a:lnTo>
                  <a:pt x="65" y="547"/>
                </a:lnTo>
                <a:lnTo>
                  <a:pt x="68" y="510"/>
                </a:lnTo>
                <a:lnTo>
                  <a:pt x="34" y="510"/>
                </a:lnTo>
                <a:lnTo>
                  <a:pt x="34" y="501"/>
                </a:lnTo>
                <a:lnTo>
                  <a:pt x="102" y="505"/>
                </a:lnTo>
                <a:lnTo>
                  <a:pt x="102" y="512"/>
                </a:lnTo>
                <a:lnTo>
                  <a:pt x="73" y="512"/>
                </a:lnTo>
                <a:lnTo>
                  <a:pt x="73" y="547"/>
                </a:lnTo>
                <a:lnTo>
                  <a:pt x="102" y="547"/>
                </a:lnTo>
                <a:lnTo>
                  <a:pt x="101" y="556"/>
                </a:lnTo>
                <a:close/>
                <a:moveTo>
                  <a:pt x="106" y="651"/>
                </a:moveTo>
                <a:lnTo>
                  <a:pt x="38" y="657"/>
                </a:lnTo>
                <a:lnTo>
                  <a:pt x="37" y="645"/>
                </a:lnTo>
                <a:lnTo>
                  <a:pt x="76" y="620"/>
                </a:lnTo>
                <a:lnTo>
                  <a:pt x="79" y="619"/>
                </a:lnTo>
                <a:lnTo>
                  <a:pt x="80" y="619"/>
                </a:lnTo>
                <a:lnTo>
                  <a:pt x="85" y="615"/>
                </a:lnTo>
                <a:lnTo>
                  <a:pt x="87" y="614"/>
                </a:lnTo>
                <a:lnTo>
                  <a:pt x="90" y="613"/>
                </a:lnTo>
                <a:lnTo>
                  <a:pt x="92" y="610"/>
                </a:lnTo>
                <a:lnTo>
                  <a:pt x="95" y="609"/>
                </a:lnTo>
                <a:lnTo>
                  <a:pt x="95" y="607"/>
                </a:lnTo>
                <a:lnTo>
                  <a:pt x="92" y="608"/>
                </a:lnTo>
                <a:lnTo>
                  <a:pt x="89" y="609"/>
                </a:lnTo>
                <a:lnTo>
                  <a:pt x="86" y="609"/>
                </a:lnTo>
                <a:lnTo>
                  <a:pt x="84" y="609"/>
                </a:lnTo>
                <a:lnTo>
                  <a:pt x="73" y="609"/>
                </a:lnTo>
                <a:lnTo>
                  <a:pt x="34" y="613"/>
                </a:lnTo>
                <a:lnTo>
                  <a:pt x="32" y="606"/>
                </a:lnTo>
                <a:lnTo>
                  <a:pt x="102" y="599"/>
                </a:lnTo>
                <a:lnTo>
                  <a:pt x="102" y="613"/>
                </a:lnTo>
                <a:lnTo>
                  <a:pt x="65" y="636"/>
                </a:lnTo>
                <a:lnTo>
                  <a:pt x="63" y="637"/>
                </a:lnTo>
                <a:lnTo>
                  <a:pt x="60" y="639"/>
                </a:lnTo>
                <a:lnTo>
                  <a:pt x="57" y="640"/>
                </a:lnTo>
                <a:lnTo>
                  <a:pt x="55" y="641"/>
                </a:lnTo>
                <a:lnTo>
                  <a:pt x="54" y="641"/>
                </a:lnTo>
                <a:lnTo>
                  <a:pt x="53" y="644"/>
                </a:lnTo>
                <a:lnTo>
                  <a:pt x="50" y="645"/>
                </a:lnTo>
                <a:lnTo>
                  <a:pt x="48" y="646"/>
                </a:lnTo>
                <a:lnTo>
                  <a:pt x="47" y="647"/>
                </a:lnTo>
                <a:lnTo>
                  <a:pt x="46" y="647"/>
                </a:lnTo>
                <a:lnTo>
                  <a:pt x="46" y="650"/>
                </a:lnTo>
                <a:lnTo>
                  <a:pt x="52" y="649"/>
                </a:lnTo>
                <a:lnTo>
                  <a:pt x="58" y="647"/>
                </a:lnTo>
                <a:lnTo>
                  <a:pt x="64" y="647"/>
                </a:lnTo>
                <a:lnTo>
                  <a:pt x="69" y="647"/>
                </a:lnTo>
                <a:lnTo>
                  <a:pt x="103" y="644"/>
                </a:lnTo>
                <a:lnTo>
                  <a:pt x="106" y="651"/>
                </a:lnTo>
                <a:close/>
                <a:moveTo>
                  <a:pt x="111" y="679"/>
                </a:moveTo>
                <a:lnTo>
                  <a:pt x="41" y="674"/>
                </a:lnTo>
                <a:lnTo>
                  <a:pt x="42" y="682"/>
                </a:lnTo>
                <a:lnTo>
                  <a:pt x="65" y="683"/>
                </a:lnTo>
                <a:lnTo>
                  <a:pt x="71" y="709"/>
                </a:lnTo>
                <a:lnTo>
                  <a:pt x="50" y="720"/>
                </a:lnTo>
                <a:lnTo>
                  <a:pt x="53" y="727"/>
                </a:lnTo>
                <a:lnTo>
                  <a:pt x="114" y="689"/>
                </a:lnTo>
                <a:lnTo>
                  <a:pt x="111" y="679"/>
                </a:lnTo>
                <a:close/>
                <a:moveTo>
                  <a:pt x="107" y="687"/>
                </a:moveTo>
                <a:lnTo>
                  <a:pt x="106" y="688"/>
                </a:lnTo>
                <a:lnTo>
                  <a:pt x="103" y="688"/>
                </a:lnTo>
                <a:lnTo>
                  <a:pt x="100" y="690"/>
                </a:lnTo>
                <a:lnTo>
                  <a:pt x="96" y="692"/>
                </a:lnTo>
                <a:lnTo>
                  <a:pt x="94" y="693"/>
                </a:lnTo>
                <a:lnTo>
                  <a:pt x="91" y="695"/>
                </a:lnTo>
                <a:lnTo>
                  <a:pt x="76" y="705"/>
                </a:lnTo>
                <a:lnTo>
                  <a:pt x="71" y="683"/>
                </a:lnTo>
                <a:lnTo>
                  <a:pt x="107" y="685"/>
                </a:lnTo>
                <a:lnTo>
                  <a:pt x="107" y="687"/>
                </a:lnTo>
                <a:close/>
                <a:moveTo>
                  <a:pt x="101" y="582"/>
                </a:moveTo>
                <a:lnTo>
                  <a:pt x="32" y="585"/>
                </a:lnTo>
                <a:lnTo>
                  <a:pt x="32" y="575"/>
                </a:lnTo>
                <a:lnTo>
                  <a:pt x="101" y="574"/>
                </a:lnTo>
                <a:lnTo>
                  <a:pt x="101" y="582"/>
                </a:lnTo>
                <a:close/>
                <a:moveTo>
                  <a:pt x="129" y="844"/>
                </a:moveTo>
                <a:lnTo>
                  <a:pt x="110" y="848"/>
                </a:lnTo>
                <a:lnTo>
                  <a:pt x="96" y="834"/>
                </a:lnTo>
                <a:lnTo>
                  <a:pt x="92" y="812"/>
                </a:lnTo>
                <a:lnTo>
                  <a:pt x="103" y="800"/>
                </a:lnTo>
                <a:lnTo>
                  <a:pt x="144" y="775"/>
                </a:lnTo>
                <a:lnTo>
                  <a:pt x="148" y="782"/>
                </a:lnTo>
                <a:lnTo>
                  <a:pt x="110" y="806"/>
                </a:lnTo>
                <a:lnTo>
                  <a:pt x="106" y="808"/>
                </a:lnTo>
                <a:lnTo>
                  <a:pt x="103" y="811"/>
                </a:lnTo>
                <a:lnTo>
                  <a:pt x="101" y="814"/>
                </a:lnTo>
                <a:lnTo>
                  <a:pt x="100" y="817"/>
                </a:lnTo>
                <a:lnTo>
                  <a:pt x="100" y="821"/>
                </a:lnTo>
                <a:lnTo>
                  <a:pt x="100" y="823"/>
                </a:lnTo>
                <a:lnTo>
                  <a:pt x="101" y="827"/>
                </a:lnTo>
                <a:lnTo>
                  <a:pt x="102" y="830"/>
                </a:lnTo>
                <a:lnTo>
                  <a:pt x="103" y="832"/>
                </a:lnTo>
                <a:lnTo>
                  <a:pt x="105" y="834"/>
                </a:lnTo>
                <a:lnTo>
                  <a:pt x="105" y="835"/>
                </a:lnTo>
                <a:lnTo>
                  <a:pt x="106" y="836"/>
                </a:lnTo>
                <a:lnTo>
                  <a:pt x="107" y="838"/>
                </a:lnTo>
                <a:lnTo>
                  <a:pt x="108" y="839"/>
                </a:lnTo>
                <a:lnTo>
                  <a:pt x="110" y="839"/>
                </a:lnTo>
                <a:lnTo>
                  <a:pt x="112" y="840"/>
                </a:lnTo>
                <a:lnTo>
                  <a:pt x="113" y="840"/>
                </a:lnTo>
                <a:lnTo>
                  <a:pt x="114" y="840"/>
                </a:lnTo>
                <a:lnTo>
                  <a:pt x="116" y="840"/>
                </a:lnTo>
                <a:lnTo>
                  <a:pt x="118" y="839"/>
                </a:lnTo>
                <a:lnTo>
                  <a:pt x="119" y="839"/>
                </a:lnTo>
                <a:lnTo>
                  <a:pt x="122" y="838"/>
                </a:lnTo>
                <a:lnTo>
                  <a:pt x="123" y="836"/>
                </a:lnTo>
                <a:lnTo>
                  <a:pt x="125" y="835"/>
                </a:lnTo>
                <a:lnTo>
                  <a:pt x="164" y="812"/>
                </a:lnTo>
                <a:lnTo>
                  <a:pt x="167" y="821"/>
                </a:lnTo>
                <a:lnTo>
                  <a:pt x="129" y="844"/>
                </a:lnTo>
                <a:close/>
                <a:moveTo>
                  <a:pt x="201" y="873"/>
                </a:moveTo>
                <a:lnTo>
                  <a:pt x="148" y="918"/>
                </a:lnTo>
                <a:lnTo>
                  <a:pt x="143" y="910"/>
                </a:lnTo>
                <a:lnTo>
                  <a:pt x="170" y="845"/>
                </a:lnTo>
                <a:lnTo>
                  <a:pt x="170" y="844"/>
                </a:lnTo>
                <a:lnTo>
                  <a:pt x="167" y="845"/>
                </a:lnTo>
                <a:lnTo>
                  <a:pt x="165" y="848"/>
                </a:lnTo>
                <a:lnTo>
                  <a:pt x="160" y="851"/>
                </a:lnTo>
                <a:lnTo>
                  <a:pt x="153" y="859"/>
                </a:lnTo>
                <a:lnTo>
                  <a:pt x="122" y="883"/>
                </a:lnTo>
                <a:lnTo>
                  <a:pt x="117" y="877"/>
                </a:lnTo>
                <a:lnTo>
                  <a:pt x="170" y="834"/>
                </a:lnTo>
                <a:lnTo>
                  <a:pt x="178" y="844"/>
                </a:lnTo>
                <a:lnTo>
                  <a:pt x="155" y="897"/>
                </a:lnTo>
                <a:lnTo>
                  <a:pt x="149" y="907"/>
                </a:lnTo>
                <a:lnTo>
                  <a:pt x="151" y="907"/>
                </a:lnTo>
                <a:lnTo>
                  <a:pt x="155" y="902"/>
                </a:lnTo>
                <a:lnTo>
                  <a:pt x="156" y="902"/>
                </a:lnTo>
                <a:lnTo>
                  <a:pt x="157" y="900"/>
                </a:lnTo>
                <a:lnTo>
                  <a:pt x="160" y="898"/>
                </a:lnTo>
                <a:lnTo>
                  <a:pt x="164" y="894"/>
                </a:lnTo>
                <a:lnTo>
                  <a:pt x="167" y="891"/>
                </a:lnTo>
                <a:lnTo>
                  <a:pt x="197" y="868"/>
                </a:lnTo>
                <a:lnTo>
                  <a:pt x="201" y="873"/>
                </a:lnTo>
                <a:close/>
                <a:moveTo>
                  <a:pt x="219" y="893"/>
                </a:moveTo>
                <a:lnTo>
                  <a:pt x="167" y="941"/>
                </a:lnTo>
                <a:lnTo>
                  <a:pt x="162" y="935"/>
                </a:lnTo>
                <a:lnTo>
                  <a:pt x="213" y="886"/>
                </a:lnTo>
                <a:lnTo>
                  <a:pt x="219" y="893"/>
                </a:lnTo>
                <a:close/>
                <a:moveTo>
                  <a:pt x="4445" y="988"/>
                </a:moveTo>
                <a:lnTo>
                  <a:pt x="4445" y="989"/>
                </a:lnTo>
                <a:lnTo>
                  <a:pt x="4445" y="990"/>
                </a:lnTo>
                <a:lnTo>
                  <a:pt x="4445" y="991"/>
                </a:lnTo>
                <a:lnTo>
                  <a:pt x="4444" y="995"/>
                </a:lnTo>
                <a:lnTo>
                  <a:pt x="4444" y="996"/>
                </a:lnTo>
                <a:lnTo>
                  <a:pt x="4442" y="999"/>
                </a:lnTo>
                <a:lnTo>
                  <a:pt x="4442" y="1000"/>
                </a:lnTo>
                <a:lnTo>
                  <a:pt x="4441" y="1002"/>
                </a:lnTo>
                <a:lnTo>
                  <a:pt x="4441" y="1004"/>
                </a:lnTo>
                <a:lnTo>
                  <a:pt x="4440" y="1005"/>
                </a:lnTo>
                <a:lnTo>
                  <a:pt x="4439" y="1006"/>
                </a:lnTo>
                <a:lnTo>
                  <a:pt x="4439" y="1007"/>
                </a:lnTo>
                <a:lnTo>
                  <a:pt x="4437" y="1009"/>
                </a:lnTo>
                <a:lnTo>
                  <a:pt x="4436" y="1010"/>
                </a:lnTo>
                <a:lnTo>
                  <a:pt x="4436" y="1011"/>
                </a:lnTo>
                <a:lnTo>
                  <a:pt x="4435" y="1011"/>
                </a:lnTo>
                <a:lnTo>
                  <a:pt x="4432" y="1013"/>
                </a:lnTo>
                <a:lnTo>
                  <a:pt x="4431" y="1015"/>
                </a:lnTo>
                <a:lnTo>
                  <a:pt x="4430" y="1016"/>
                </a:lnTo>
                <a:lnTo>
                  <a:pt x="4426" y="1018"/>
                </a:lnTo>
                <a:lnTo>
                  <a:pt x="4424" y="1018"/>
                </a:lnTo>
                <a:lnTo>
                  <a:pt x="4423" y="1020"/>
                </a:lnTo>
                <a:lnTo>
                  <a:pt x="4420" y="1021"/>
                </a:lnTo>
                <a:lnTo>
                  <a:pt x="4419" y="1022"/>
                </a:lnTo>
                <a:lnTo>
                  <a:pt x="4415" y="1023"/>
                </a:lnTo>
                <a:lnTo>
                  <a:pt x="4413" y="1023"/>
                </a:lnTo>
                <a:lnTo>
                  <a:pt x="4410" y="1023"/>
                </a:lnTo>
                <a:lnTo>
                  <a:pt x="4408" y="1024"/>
                </a:lnTo>
                <a:lnTo>
                  <a:pt x="4405" y="1024"/>
                </a:lnTo>
                <a:lnTo>
                  <a:pt x="4401" y="1024"/>
                </a:lnTo>
                <a:lnTo>
                  <a:pt x="4394" y="1024"/>
                </a:lnTo>
                <a:lnTo>
                  <a:pt x="4389" y="1023"/>
                </a:lnTo>
                <a:lnTo>
                  <a:pt x="4386" y="1023"/>
                </a:lnTo>
                <a:lnTo>
                  <a:pt x="4383" y="1022"/>
                </a:lnTo>
                <a:lnTo>
                  <a:pt x="4378" y="1021"/>
                </a:lnTo>
                <a:lnTo>
                  <a:pt x="4376" y="1021"/>
                </a:lnTo>
                <a:lnTo>
                  <a:pt x="4375" y="1020"/>
                </a:lnTo>
                <a:lnTo>
                  <a:pt x="4370" y="1017"/>
                </a:lnTo>
                <a:lnTo>
                  <a:pt x="4366" y="1015"/>
                </a:lnTo>
                <a:lnTo>
                  <a:pt x="4364" y="1012"/>
                </a:lnTo>
                <a:lnTo>
                  <a:pt x="4360" y="1010"/>
                </a:lnTo>
                <a:lnTo>
                  <a:pt x="4359" y="1009"/>
                </a:lnTo>
                <a:lnTo>
                  <a:pt x="4357" y="1006"/>
                </a:lnTo>
                <a:lnTo>
                  <a:pt x="4356" y="1004"/>
                </a:lnTo>
                <a:lnTo>
                  <a:pt x="4355" y="1001"/>
                </a:lnTo>
                <a:lnTo>
                  <a:pt x="4354" y="1000"/>
                </a:lnTo>
                <a:lnTo>
                  <a:pt x="4353" y="995"/>
                </a:lnTo>
                <a:lnTo>
                  <a:pt x="4351" y="994"/>
                </a:lnTo>
                <a:lnTo>
                  <a:pt x="4351" y="991"/>
                </a:lnTo>
                <a:lnTo>
                  <a:pt x="4350" y="988"/>
                </a:lnTo>
                <a:lnTo>
                  <a:pt x="4350" y="983"/>
                </a:lnTo>
                <a:lnTo>
                  <a:pt x="4366" y="983"/>
                </a:lnTo>
                <a:lnTo>
                  <a:pt x="4366" y="986"/>
                </a:lnTo>
                <a:lnTo>
                  <a:pt x="4367" y="989"/>
                </a:lnTo>
                <a:lnTo>
                  <a:pt x="4367" y="993"/>
                </a:lnTo>
                <a:lnTo>
                  <a:pt x="4370" y="995"/>
                </a:lnTo>
                <a:lnTo>
                  <a:pt x="4371" y="997"/>
                </a:lnTo>
                <a:lnTo>
                  <a:pt x="4372" y="1000"/>
                </a:lnTo>
                <a:lnTo>
                  <a:pt x="4375" y="1001"/>
                </a:lnTo>
                <a:lnTo>
                  <a:pt x="4377" y="1004"/>
                </a:lnTo>
                <a:lnTo>
                  <a:pt x="4378" y="1005"/>
                </a:lnTo>
                <a:lnTo>
                  <a:pt x="4382" y="1006"/>
                </a:lnTo>
                <a:lnTo>
                  <a:pt x="4385" y="1007"/>
                </a:lnTo>
                <a:lnTo>
                  <a:pt x="4387" y="1009"/>
                </a:lnTo>
                <a:lnTo>
                  <a:pt x="4391" y="1009"/>
                </a:lnTo>
                <a:lnTo>
                  <a:pt x="4394" y="1010"/>
                </a:lnTo>
                <a:lnTo>
                  <a:pt x="4397" y="1010"/>
                </a:lnTo>
                <a:lnTo>
                  <a:pt x="4401" y="1010"/>
                </a:lnTo>
                <a:lnTo>
                  <a:pt x="4403" y="1010"/>
                </a:lnTo>
                <a:lnTo>
                  <a:pt x="4407" y="1010"/>
                </a:lnTo>
                <a:lnTo>
                  <a:pt x="4408" y="1009"/>
                </a:lnTo>
                <a:lnTo>
                  <a:pt x="4409" y="1009"/>
                </a:lnTo>
                <a:lnTo>
                  <a:pt x="4413" y="1009"/>
                </a:lnTo>
                <a:lnTo>
                  <a:pt x="4413" y="1007"/>
                </a:lnTo>
                <a:lnTo>
                  <a:pt x="4414" y="1007"/>
                </a:lnTo>
                <a:lnTo>
                  <a:pt x="4415" y="1007"/>
                </a:lnTo>
                <a:lnTo>
                  <a:pt x="4416" y="1006"/>
                </a:lnTo>
                <a:lnTo>
                  <a:pt x="4419" y="1005"/>
                </a:lnTo>
                <a:lnTo>
                  <a:pt x="4420" y="1005"/>
                </a:lnTo>
                <a:lnTo>
                  <a:pt x="4421" y="1004"/>
                </a:lnTo>
                <a:lnTo>
                  <a:pt x="4423" y="1002"/>
                </a:lnTo>
                <a:lnTo>
                  <a:pt x="4425" y="1001"/>
                </a:lnTo>
                <a:lnTo>
                  <a:pt x="4426" y="999"/>
                </a:lnTo>
                <a:lnTo>
                  <a:pt x="4428" y="997"/>
                </a:lnTo>
                <a:lnTo>
                  <a:pt x="4429" y="995"/>
                </a:lnTo>
                <a:lnTo>
                  <a:pt x="4429" y="994"/>
                </a:lnTo>
                <a:lnTo>
                  <a:pt x="4429" y="993"/>
                </a:lnTo>
                <a:lnTo>
                  <a:pt x="4429" y="991"/>
                </a:lnTo>
                <a:lnTo>
                  <a:pt x="4429" y="990"/>
                </a:lnTo>
                <a:lnTo>
                  <a:pt x="4430" y="989"/>
                </a:lnTo>
                <a:lnTo>
                  <a:pt x="4429" y="986"/>
                </a:lnTo>
                <a:lnTo>
                  <a:pt x="4429" y="984"/>
                </a:lnTo>
                <a:lnTo>
                  <a:pt x="4429" y="981"/>
                </a:lnTo>
                <a:lnTo>
                  <a:pt x="4428" y="980"/>
                </a:lnTo>
                <a:lnTo>
                  <a:pt x="4426" y="978"/>
                </a:lnTo>
                <a:lnTo>
                  <a:pt x="4425" y="977"/>
                </a:lnTo>
                <a:lnTo>
                  <a:pt x="4423" y="975"/>
                </a:lnTo>
                <a:lnTo>
                  <a:pt x="4421" y="974"/>
                </a:lnTo>
                <a:lnTo>
                  <a:pt x="4419" y="973"/>
                </a:lnTo>
                <a:lnTo>
                  <a:pt x="4416" y="972"/>
                </a:lnTo>
                <a:lnTo>
                  <a:pt x="4413" y="970"/>
                </a:lnTo>
                <a:lnTo>
                  <a:pt x="4410" y="969"/>
                </a:lnTo>
                <a:lnTo>
                  <a:pt x="4408" y="968"/>
                </a:lnTo>
                <a:lnTo>
                  <a:pt x="4405" y="968"/>
                </a:lnTo>
                <a:lnTo>
                  <a:pt x="4402" y="967"/>
                </a:lnTo>
                <a:lnTo>
                  <a:pt x="4401" y="967"/>
                </a:lnTo>
                <a:lnTo>
                  <a:pt x="4399" y="967"/>
                </a:lnTo>
                <a:lnTo>
                  <a:pt x="4397" y="965"/>
                </a:lnTo>
                <a:lnTo>
                  <a:pt x="4392" y="964"/>
                </a:lnTo>
                <a:lnTo>
                  <a:pt x="4387" y="963"/>
                </a:lnTo>
                <a:lnTo>
                  <a:pt x="4385" y="963"/>
                </a:lnTo>
                <a:lnTo>
                  <a:pt x="4383" y="962"/>
                </a:lnTo>
                <a:lnTo>
                  <a:pt x="4381" y="962"/>
                </a:lnTo>
                <a:lnTo>
                  <a:pt x="4378" y="961"/>
                </a:lnTo>
                <a:lnTo>
                  <a:pt x="4375" y="959"/>
                </a:lnTo>
                <a:lnTo>
                  <a:pt x="4371" y="958"/>
                </a:lnTo>
                <a:lnTo>
                  <a:pt x="4370" y="957"/>
                </a:lnTo>
                <a:lnTo>
                  <a:pt x="4369" y="956"/>
                </a:lnTo>
                <a:lnTo>
                  <a:pt x="4366" y="954"/>
                </a:lnTo>
                <a:lnTo>
                  <a:pt x="4364" y="952"/>
                </a:lnTo>
                <a:lnTo>
                  <a:pt x="4361" y="950"/>
                </a:lnTo>
                <a:lnTo>
                  <a:pt x="4360" y="948"/>
                </a:lnTo>
                <a:lnTo>
                  <a:pt x="4357" y="946"/>
                </a:lnTo>
                <a:lnTo>
                  <a:pt x="4356" y="943"/>
                </a:lnTo>
                <a:lnTo>
                  <a:pt x="4356" y="940"/>
                </a:lnTo>
                <a:lnTo>
                  <a:pt x="4355" y="937"/>
                </a:lnTo>
                <a:lnTo>
                  <a:pt x="4355" y="934"/>
                </a:lnTo>
                <a:lnTo>
                  <a:pt x="4355" y="931"/>
                </a:lnTo>
                <a:lnTo>
                  <a:pt x="4355" y="927"/>
                </a:lnTo>
                <a:lnTo>
                  <a:pt x="4355" y="924"/>
                </a:lnTo>
                <a:lnTo>
                  <a:pt x="4356" y="920"/>
                </a:lnTo>
                <a:lnTo>
                  <a:pt x="4357" y="918"/>
                </a:lnTo>
                <a:lnTo>
                  <a:pt x="4359" y="914"/>
                </a:lnTo>
                <a:lnTo>
                  <a:pt x="4361" y="911"/>
                </a:lnTo>
                <a:lnTo>
                  <a:pt x="4364" y="909"/>
                </a:lnTo>
                <a:lnTo>
                  <a:pt x="4366" y="907"/>
                </a:lnTo>
                <a:lnTo>
                  <a:pt x="4369" y="904"/>
                </a:lnTo>
                <a:lnTo>
                  <a:pt x="4372" y="902"/>
                </a:lnTo>
                <a:lnTo>
                  <a:pt x="4376" y="900"/>
                </a:lnTo>
                <a:lnTo>
                  <a:pt x="4380" y="899"/>
                </a:lnTo>
                <a:lnTo>
                  <a:pt x="4383" y="898"/>
                </a:lnTo>
                <a:lnTo>
                  <a:pt x="4388" y="897"/>
                </a:lnTo>
                <a:lnTo>
                  <a:pt x="4392" y="897"/>
                </a:lnTo>
                <a:lnTo>
                  <a:pt x="4397" y="897"/>
                </a:lnTo>
                <a:lnTo>
                  <a:pt x="4402" y="897"/>
                </a:lnTo>
                <a:lnTo>
                  <a:pt x="4404" y="897"/>
                </a:lnTo>
                <a:lnTo>
                  <a:pt x="4405" y="897"/>
                </a:lnTo>
                <a:lnTo>
                  <a:pt x="4410" y="898"/>
                </a:lnTo>
                <a:lnTo>
                  <a:pt x="4415" y="899"/>
                </a:lnTo>
                <a:lnTo>
                  <a:pt x="4419" y="900"/>
                </a:lnTo>
                <a:lnTo>
                  <a:pt x="4423" y="902"/>
                </a:lnTo>
                <a:lnTo>
                  <a:pt x="4425" y="904"/>
                </a:lnTo>
                <a:lnTo>
                  <a:pt x="4428" y="905"/>
                </a:lnTo>
                <a:lnTo>
                  <a:pt x="4429" y="907"/>
                </a:lnTo>
                <a:lnTo>
                  <a:pt x="4431" y="909"/>
                </a:lnTo>
                <a:lnTo>
                  <a:pt x="4432" y="910"/>
                </a:lnTo>
                <a:lnTo>
                  <a:pt x="4434" y="911"/>
                </a:lnTo>
                <a:lnTo>
                  <a:pt x="4436" y="914"/>
                </a:lnTo>
                <a:lnTo>
                  <a:pt x="4437" y="916"/>
                </a:lnTo>
                <a:lnTo>
                  <a:pt x="4439" y="918"/>
                </a:lnTo>
                <a:lnTo>
                  <a:pt x="4440" y="921"/>
                </a:lnTo>
                <a:lnTo>
                  <a:pt x="4441" y="925"/>
                </a:lnTo>
                <a:lnTo>
                  <a:pt x="4441" y="930"/>
                </a:lnTo>
                <a:lnTo>
                  <a:pt x="4442" y="934"/>
                </a:lnTo>
                <a:lnTo>
                  <a:pt x="4426" y="934"/>
                </a:lnTo>
                <a:lnTo>
                  <a:pt x="4426" y="931"/>
                </a:lnTo>
                <a:lnTo>
                  <a:pt x="4425" y="929"/>
                </a:lnTo>
                <a:lnTo>
                  <a:pt x="4425" y="926"/>
                </a:lnTo>
                <a:lnTo>
                  <a:pt x="4424" y="924"/>
                </a:lnTo>
                <a:lnTo>
                  <a:pt x="4423" y="921"/>
                </a:lnTo>
                <a:lnTo>
                  <a:pt x="4421" y="920"/>
                </a:lnTo>
                <a:lnTo>
                  <a:pt x="4420" y="919"/>
                </a:lnTo>
                <a:lnTo>
                  <a:pt x="4418" y="916"/>
                </a:lnTo>
                <a:lnTo>
                  <a:pt x="4416" y="915"/>
                </a:lnTo>
                <a:lnTo>
                  <a:pt x="4414" y="914"/>
                </a:lnTo>
                <a:lnTo>
                  <a:pt x="4412" y="914"/>
                </a:lnTo>
                <a:lnTo>
                  <a:pt x="4409" y="913"/>
                </a:lnTo>
                <a:lnTo>
                  <a:pt x="4407" y="913"/>
                </a:lnTo>
                <a:lnTo>
                  <a:pt x="4404" y="911"/>
                </a:lnTo>
                <a:lnTo>
                  <a:pt x="4401" y="911"/>
                </a:lnTo>
                <a:lnTo>
                  <a:pt x="4397" y="911"/>
                </a:lnTo>
                <a:lnTo>
                  <a:pt x="4394" y="911"/>
                </a:lnTo>
                <a:lnTo>
                  <a:pt x="4391" y="911"/>
                </a:lnTo>
                <a:lnTo>
                  <a:pt x="4388" y="911"/>
                </a:lnTo>
                <a:lnTo>
                  <a:pt x="4386" y="913"/>
                </a:lnTo>
                <a:lnTo>
                  <a:pt x="4383" y="913"/>
                </a:lnTo>
                <a:lnTo>
                  <a:pt x="4381" y="914"/>
                </a:lnTo>
                <a:lnTo>
                  <a:pt x="4378" y="915"/>
                </a:lnTo>
                <a:lnTo>
                  <a:pt x="4377" y="916"/>
                </a:lnTo>
                <a:lnTo>
                  <a:pt x="4373" y="919"/>
                </a:lnTo>
                <a:lnTo>
                  <a:pt x="4372" y="920"/>
                </a:lnTo>
                <a:lnTo>
                  <a:pt x="4371" y="922"/>
                </a:lnTo>
                <a:lnTo>
                  <a:pt x="4370" y="926"/>
                </a:lnTo>
                <a:lnTo>
                  <a:pt x="4370" y="930"/>
                </a:lnTo>
                <a:lnTo>
                  <a:pt x="4370" y="932"/>
                </a:lnTo>
                <a:lnTo>
                  <a:pt x="4370" y="934"/>
                </a:lnTo>
                <a:lnTo>
                  <a:pt x="4371" y="935"/>
                </a:lnTo>
                <a:lnTo>
                  <a:pt x="4371" y="937"/>
                </a:lnTo>
                <a:lnTo>
                  <a:pt x="4372" y="938"/>
                </a:lnTo>
                <a:lnTo>
                  <a:pt x="4372" y="940"/>
                </a:lnTo>
                <a:lnTo>
                  <a:pt x="4373" y="941"/>
                </a:lnTo>
                <a:lnTo>
                  <a:pt x="4376" y="942"/>
                </a:lnTo>
                <a:lnTo>
                  <a:pt x="4377" y="942"/>
                </a:lnTo>
                <a:lnTo>
                  <a:pt x="4380" y="943"/>
                </a:lnTo>
                <a:lnTo>
                  <a:pt x="4381" y="945"/>
                </a:lnTo>
                <a:lnTo>
                  <a:pt x="4383" y="946"/>
                </a:lnTo>
                <a:lnTo>
                  <a:pt x="4387" y="947"/>
                </a:lnTo>
                <a:lnTo>
                  <a:pt x="4389" y="947"/>
                </a:lnTo>
                <a:lnTo>
                  <a:pt x="4393" y="948"/>
                </a:lnTo>
                <a:lnTo>
                  <a:pt x="4397" y="950"/>
                </a:lnTo>
                <a:lnTo>
                  <a:pt x="4401" y="950"/>
                </a:lnTo>
                <a:lnTo>
                  <a:pt x="4404" y="951"/>
                </a:lnTo>
                <a:lnTo>
                  <a:pt x="4412" y="953"/>
                </a:lnTo>
                <a:lnTo>
                  <a:pt x="4416" y="954"/>
                </a:lnTo>
                <a:lnTo>
                  <a:pt x="4420" y="956"/>
                </a:lnTo>
                <a:lnTo>
                  <a:pt x="4423" y="956"/>
                </a:lnTo>
                <a:lnTo>
                  <a:pt x="4424" y="957"/>
                </a:lnTo>
                <a:lnTo>
                  <a:pt x="4426" y="958"/>
                </a:lnTo>
                <a:lnTo>
                  <a:pt x="4431" y="961"/>
                </a:lnTo>
                <a:lnTo>
                  <a:pt x="4432" y="962"/>
                </a:lnTo>
                <a:lnTo>
                  <a:pt x="4435" y="963"/>
                </a:lnTo>
                <a:lnTo>
                  <a:pt x="4436" y="965"/>
                </a:lnTo>
                <a:lnTo>
                  <a:pt x="4437" y="968"/>
                </a:lnTo>
                <a:lnTo>
                  <a:pt x="4440" y="969"/>
                </a:lnTo>
                <a:lnTo>
                  <a:pt x="4441" y="972"/>
                </a:lnTo>
                <a:lnTo>
                  <a:pt x="4442" y="974"/>
                </a:lnTo>
                <a:lnTo>
                  <a:pt x="4444" y="977"/>
                </a:lnTo>
                <a:lnTo>
                  <a:pt x="4444" y="979"/>
                </a:lnTo>
                <a:lnTo>
                  <a:pt x="4445" y="981"/>
                </a:lnTo>
                <a:lnTo>
                  <a:pt x="4445" y="984"/>
                </a:lnTo>
                <a:lnTo>
                  <a:pt x="4445" y="988"/>
                </a:lnTo>
                <a:close/>
                <a:moveTo>
                  <a:pt x="4274" y="1007"/>
                </a:moveTo>
                <a:lnTo>
                  <a:pt x="4346" y="1007"/>
                </a:lnTo>
                <a:lnTo>
                  <a:pt x="4346" y="1022"/>
                </a:lnTo>
                <a:lnTo>
                  <a:pt x="4259" y="1022"/>
                </a:lnTo>
                <a:lnTo>
                  <a:pt x="4259" y="899"/>
                </a:lnTo>
                <a:lnTo>
                  <a:pt x="4344" y="899"/>
                </a:lnTo>
                <a:lnTo>
                  <a:pt x="4344" y="913"/>
                </a:lnTo>
                <a:lnTo>
                  <a:pt x="4274" y="913"/>
                </a:lnTo>
                <a:lnTo>
                  <a:pt x="4274" y="951"/>
                </a:lnTo>
                <a:lnTo>
                  <a:pt x="4340" y="951"/>
                </a:lnTo>
                <a:lnTo>
                  <a:pt x="4340" y="965"/>
                </a:lnTo>
                <a:lnTo>
                  <a:pt x="4274" y="965"/>
                </a:lnTo>
                <a:lnTo>
                  <a:pt x="4274" y="1007"/>
                </a:lnTo>
                <a:close/>
                <a:moveTo>
                  <a:pt x="4150" y="954"/>
                </a:moveTo>
                <a:lnTo>
                  <a:pt x="4150" y="961"/>
                </a:lnTo>
                <a:lnTo>
                  <a:pt x="4150" y="965"/>
                </a:lnTo>
                <a:lnTo>
                  <a:pt x="4150" y="972"/>
                </a:lnTo>
                <a:lnTo>
                  <a:pt x="4151" y="974"/>
                </a:lnTo>
                <a:lnTo>
                  <a:pt x="4151" y="977"/>
                </a:lnTo>
                <a:lnTo>
                  <a:pt x="4152" y="981"/>
                </a:lnTo>
                <a:lnTo>
                  <a:pt x="4153" y="986"/>
                </a:lnTo>
                <a:lnTo>
                  <a:pt x="4156" y="990"/>
                </a:lnTo>
                <a:lnTo>
                  <a:pt x="4158" y="994"/>
                </a:lnTo>
                <a:lnTo>
                  <a:pt x="4158" y="995"/>
                </a:lnTo>
                <a:lnTo>
                  <a:pt x="4161" y="997"/>
                </a:lnTo>
                <a:lnTo>
                  <a:pt x="4163" y="1000"/>
                </a:lnTo>
                <a:lnTo>
                  <a:pt x="4166" y="1004"/>
                </a:lnTo>
                <a:lnTo>
                  <a:pt x="4169" y="1005"/>
                </a:lnTo>
                <a:lnTo>
                  <a:pt x="4172" y="1007"/>
                </a:lnTo>
                <a:lnTo>
                  <a:pt x="4175" y="1009"/>
                </a:lnTo>
                <a:lnTo>
                  <a:pt x="4180" y="1010"/>
                </a:lnTo>
                <a:lnTo>
                  <a:pt x="4184" y="1010"/>
                </a:lnTo>
                <a:lnTo>
                  <a:pt x="4188" y="1011"/>
                </a:lnTo>
                <a:lnTo>
                  <a:pt x="4189" y="1011"/>
                </a:lnTo>
                <a:lnTo>
                  <a:pt x="4190" y="1011"/>
                </a:lnTo>
                <a:lnTo>
                  <a:pt x="4191" y="1011"/>
                </a:lnTo>
                <a:lnTo>
                  <a:pt x="4193" y="1010"/>
                </a:lnTo>
                <a:lnTo>
                  <a:pt x="4195" y="1010"/>
                </a:lnTo>
                <a:lnTo>
                  <a:pt x="4198" y="1010"/>
                </a:lnTo>
                <a:lnTo>
                  <a:pt x="4199" y="1009"/>
                </a:lnTo>
                <a:lnTo>
                  <a:pt x="4201" y="1009"/>
                </a:lnTo>
                <a:lnTo>
                  <a:pt x="4204" y="1007"/>
                </a:lnTo>
                <a:lnTo>
                  <a:pt x="4205" y="1007"/>
                </a:lnTo>
                <a:lnTo>
                  <a:pt x="4206" y="1006"/>
                </a:lnTo>
                <a:lnTo>
                  <a:pt x="4207" y="1006"/>
                </a:lnTo>
                <a:lnTo>
                  <a:pt x="4207" y="1005"/>
                </a:lnTo>
                <a:lnTo>
                  <a:pt x="4209" y="1005"/>
                </a:lnTo>
                <a:lnTo>
                  <a:pt x="4210" y="1004"/>
                </a:lnTo>
                <a:lnTo>
                  <a:pt x="4211" y="1004"/>
                </a:lnTo>
                <a:lnTo>
                  <a:pt x="4211" y="1002"/>
                </a:lnTo>
                <a:lnTo>
                  <a:pt x="4212" y="1002"/>
                </a:lnTo>
                <a:lnTo>
                  <a:pt x="4212" y="1001"/>
                </a:lnTo>
                <a:lnTo>
                  <a:pt x="4214" y="1000"/>
                </a:lnTo>
                <a:lnTo>
                  <a:pt x="4215" y="1000"/>
                </a:lnTo>
                <a:lnTo>
                  <a:pt x="4215" y="999"/>
                </a:lnTo>
                <a:lnTo>
                  <a:pt x="4216" y="997"/>
                </a:lnTo>
                <a:lnTo>
                  <a:pt x="4217" y="995"/>
                </a:lnTo>
                <a:lnTo>
                  <a:pt x="4218" y="993"/>
                </a:lnTo>
                <a:lnTo>
                  <a:pt x="4218" y="991"/>
                </a:lnTo>
                <a:lnTo>
                  <a:pt x="4218" y="990"/>
                </a:lnTo>
                <a:lnTo>
                  <a:pt x="4220" y="989"/>
                </a:lnTo>
                <a:lnTo>
                  <a:pt x="4220" y="988"/>
                </a:lnTo>
                <a:lnTo>
                  <a:pt x="4220" y="986"/>
                </a:lnTo>
                <a:lnTo>
                  <a:pt x="4221" y="983"/>
                </a:lnTo>
                <a:lnTo>
                  <a:pt x="4237" y="983"/>
                </a:lnTo>
                <a:lnTo>
                  <a:pt x="4236" y="985"/>
                </a:lnTo>
                <a:lnTo>
                  <a:pt x="4236" y="988"/>
                </a:lnTo>
                <a:lnTo>
                  <a:pt x="4236" y="990"/>
                </a:lnTo>
                <a:lnTo>
                  <a:pt x="4234" y="993"/>
                </a:lnTo>
                <a:lnTo>
                  <a:pt x="4234" y="995"/>
                </a:lnTo>
                <a:lnTo>
                  <a:pt x="4233" y="996"/>
                </a:lnTo>
                <a:lnTo>
                  <a:pt x="4233" y="999"/>
                </a:lnTo>
                <a:lnTo>
                  <a:pt x="4232" y="1001"/>
                </a:lnTo>
                <a:lnTo>
                  <a:pt x="4231" y="1001"/>
                </a:lnTo>
                <a:lnTo>
                  <a:pt x="4231" y="1002"/>
                </a:lnTo>
                <a:lnTo>
                  <a:pt x="4230" y="1005"/>
                </a:lnTo>
                <a:lnTo>
                  <a:pt x="4228" y="1006"/>
                </a:lnTo>
                <a:lnTo>
                  <a:pt x="4227" y="1007"/>
                </a:lnTo>
                <a:lnTo>
                  <a:pt x="4226" y="1010"/>
                </a:lnTo>
                <a:lnTo>
                  <a:pt x="4225" y="1011"/>
                </a:lnTo>
                <a:lnTo>
                  <a:pt x="4221" y="1013"/>
                </a:lnTo>
                <a:lnTo>
                  <a:pt x="4218" y="1016"/>
                </a:lnTo>
                <a:lnTo>
                  <a:pt x="4216" y="1017"/>
                </a:lnTo>
                <a:lnTo>
                  <a:pt x="4215" y="1018"/>
                </a:lnTo>
                <a:lnTo>
                  <a:pt x="4212" y="1020"/>
                </a:lnTo>
                <a:lnTo>
                  <a:pt x="4211" y="1020"/>
                </a:lnTo>
                <a:lnTo>
                  <a:pt x="4209" y="1021"/>
                </a:lnTo>
                <a:lnTo>
                  <a:pt x="4207" y="1022"/>
                </a:lnTo>
                <a:lnTo>
                  <a:pt x="4205" y="1022"/>
                </a:lnTo>
                <a:lnTo>
                  <a:pt x="4202" y="1023"/>
                </a:lnTo>
                <a:lnTo>
                  <a:pt x="4198" y="1023"/>
                </a:lnTo>
                <a:lnTo>
                  <a:pt x="4194" y="1024"/>
                </a:lnTo>
                <a:lnTo>
                  <a:pt x="4189" y="1024"/>
                </a:lnTo>
                <a:lnTo>
                  <a:pt x="4185" y="1024"/>
                </a:lnTo>
                <a:lnTo>
                  <a:pt x="4183" y="1024"/>
                </a:lnTo>
                <a:lnTo>
                  <a:pt x="4179" y="1023"/>
                </a:lnTo>
                <a:lnTo>
                  <a:pt x="4177" y="1023"/>
                </a:lnTo>
                <a:lnTo>
                  <a:pt x="4173" y="1022"/>
                </a:lnTo>
                <a:lnTo>
                  <a:pt x="4171" y="1022"/>
                </a:lnTo>
                <a:lnTo>
                  <a:pt x="4166" y="1020"/>
                </a:lnTo>
                <a:lnTo>
                  <a:pt x="4161" y="1017"/>
                </a:lnTo>
                <a:lnTo>
                  <a:pt x="4158" y="1016"/>
                </a:lnTo>
                <a:lnTo>
                  <a:pt x="4156" y="1015"/>
                </a:lnTo>
                <a:lnTo>
                  <a:pt x="4155" y="1012"/>
                </a:lnTo>
                <a:lnTo>
                  <a:pt x="4152" y="1011"/>
                </a:lnTo>
                <a:lnTo>
                  <a:pt x="4148" y="1007"/>
                </a:lnTo>
                <a:lnTo>
                  <a:pt x="4145" y="1002"/>
                </a:lnTo>
                <a:lnTo>
                  <a:pt x="4142" y="997"/>
                </a:lnTo>
                <a:lnTo>
                  <a:pt x="4140" y="993"/>
                </a:lnTo>
                <a:lnTo>
                  <a:pt x="4137" y="988"/>
                </a:lnTo>
                <a:lnTo>
                  <a:pt x="4136" y="984"/>
                </a:lnTo>
                <a:lnTo>
                  <a:pt x="4135" y="981"/>
                </a:lnTo>
                <a:lnTo>
                  <a:pt x="4135" y="978"/>
                </a:lnTo>
                <a:lnTo>
                  <a:pt x="4134" y="974"/>
                </a:lnTo>
                <a:lnTo>
                  <a:pt x="4134" y="970"/>
                </a:lnTo>
                <a:lnTo>
                  <a:pt x="4134" y="968"/>
                </a:lnTo>
                <a:lnTo>
                  <a:pt x="4134" y="961"/>
                </a:lnTo>
                <a:lnTo>
                  <a:pt x="4134" y="953"/>
                </a:lnTo>
                <a:lnTo>
                  <a:pt x="4134" y="950"/>
                </a:lnTo>
                <a:lnTo>
                  <a:pt x="4134" y="946"/>
                </a:lnTo>
                <a:lnTo>
                  <a:pt x="4135" y="943"/>
                </a:lnTo>
                <a:lnTo>
                  <a:pt x="4135" y="940"/>
                </a:lnTo>
                <a:lnTo>
                  <a:pt x="4137" y="934"/>
                </a:lnTo>
                <a:lnTo>
                  <a:pt x="4140" y="929"/>
                </a:lnTo>
                <a:lnTo>
                  <a:pt x="4142" y="922"/>
                </a:lnTo>
                <a:lnTo>
                  <a:pt x="4145" y="919"/>
                </a:lnTo>
                <a:lnTo>
                  <a:pt x="4148" y="914"/>
                </a:lnTo>
                <a:lnTo>
                  <a:pt x="4152" y="910"/>
                </a:lnTo>
                <a:lnTo>
                  <a:pt x="4155" y="908"/>
                </a:lnTo>
                <a:lnTo>
                  <a:pt x="4156" y="907"/>
                </a:lnTo>
                <a:lnTo>
                  <a:pt x="4161" y="903"/>
                </a:lnTo>
                <a:lnTo>
                  <a:pt x="4163" y="902"/>
                </a:lnTo>
                <a:lnTo>
                  <a:pt x="4166" y="900"/>
                </a:lnTo>
                <a:lnTo>
                  <a:pt x="4172" y="899"/>
                </a:lnTo>
                <a:lnTo>
                  <a:pt x="4177" y="898"/>
                </a:lnTo>
                <a:lnTo>
                  <a:pt x="4183" y="897"/>
                </a:lnTo>
                <a:lnTo>
                  <a:pt x="4189" y="897"/>
                </a:lnTo>
                <a:lnTo>
                  <a:pt x="4193" y="897"/>
                </a:lnTo>
                <a:lnTo>
                  <a:pt x="4195" y="897"/>
                </a:lnTo>
                <a:lnTo>
                  <a:pt x="4198" y="897"/>
                </a:lnTo>
                <a:lnTo>
                  <a:pt x="4202" y="898"/>
                </a:lnTo>
                <a:lnTo>
                  <a:pt x="4206" y="899"/>
                </a:lnTo>
                <a:lnTo>
                  <a:pt x="4210" y="900"/>
                </a:lnTo>
                <a:lnTo>
                  <a:pt x="4215" y="903"/>
                </a:lnTo>
                <a:lnTo>
                  <a:pt x="4218" y="905"/>
                </a:lnTo>
                <a:lnTo>
                  <a:pt x="4221" y="908"/>
                </a:lnTo>
                <a:lnTo>
                  <a:pt x="4225" y="910"/>
                </a:lnTo>
                <a:lnTo>
                  <a:pt x="4227" y="913"/>
                </a:lnTo>
                <a:lnTo>
                  <a:pt x="4230" y="916"/>
                </a:lnTo>
                <a:lnTo>
                  <a:pt x="4232" y="920"/>
                </a:lnTo>
                <a:lnTo>
                  <a:pt x="4233" y="924"/>
                </a:lnTo>
                <a:lnTo>
                  <a:pt x="4234" y="927"/>
                </a:lnTo>
                <a:lnTo>
                  <a:pt x="4236" y="931"/>
                </a:lnTo>
                <a:lnTo>
                  <a:pt x="4237" y="936"/>
                </a:lnTo>
                <a:lnTo>
                  <a:pt x="4221" y="936"/>
                </a:lnTo>
                <a:lnTo>
                  <a:pt x="4220" y="934"/>
                </a:lnTo>
                <a:lnTo>
                  <a:pt x="4220" y="931"/>
                </a:lnTo>
                <a:lnTo>
                  <a:pt x="4218" y="927"/>
                </a:lnTo>
                <a:lnTo>
                  <a:pt x="4217" y="926"/>
                </a:lnTo>
                <a:lnTo>
                  <a:pt x="4216" y="924"/>
                </a:lnTo>
                <a:lnTo>
                  <a:pt x="4215" y="921"/>
                </a:lnTo>
                <a:lnTo>
                  <a:pt x="4212" y="919"/>
                </a:lnTo>
                <a:lnTo>
                  <a:pt x="4211" y="918"/>
                </a:lnTo>
                <a:lnTo>
                  <a:pt x="4209" y="916"/>
                </a:lnTo>
                <a:lnTo>
                  <a:pt x="4206" y="914"/>
                </a:lnTo>
                <a:lnTo>
                  <a:pt x="4204" y="913"/>
                </a:lnTo>
                <a:lnTo>
                  <a:pt x="4201" y="913"/>
                </a:lnTo>
                <a:lnTo>
                  <a:pt x="4198" y="911"/>
                </a:lnTo>
                <a:lnTo>
                  <a:pt x="4195" y="911"/>
                </a:lnTo>
                <a:lnTo>
                  <a:pt x="4191" y="910"/>
                </a:lnTo>
                <a:lnTo>
                  <a:pt x="4189" y="910"/>
                </a:lnTo>
                <a:lnTo>
                  <a:pt x="4184" y="910"/>
                </a:lnTo>
                <a:lnTo>
                  <a:pt x="4180" y="911"/>
                </a:lnTo>
                <a:lnTo>
                  <a:pt x="4177" y="913"/>
                </a:lnTo>
                <a:lnTo>
                  <a:pt x="4173" y="914"/>
                </a:lnTo>
                <a:lnTo>
                  <a:pt x="4169" y="915"/>
                </a:lnTo>
                <a:lnTo>
                  <a:pt x="4166" y="918"/>
                </a:lnTo>
                <a:lnTo>
                  <a:pt x="4163" y="920"/>
                </a:lnTo>
                <a:lnTo>
                  <a:pt x="4161" y="924"/>
                </a:lnTo>
                <a:lnTo>
                  <a:pt x="4158" y="927"/>
                </a:lnTo>
                <a:lnTo>
                  <a:pt x="4156" y="931"/>
                </a:lnTo>
                <a:lnTo>
                  <a:pt x="4153" y="935"/>
                </a:lnTo>
                <a:lnTo>
                  <a:pt x="4153" y="937"/>
                </a:lnTo>
                <a:lnTo>
                  <a:pt x="4152" y="940"/>
                </a:lnTo>
                <a:lnTo>
                  <a:pt x="4151" y="943"/>
                </a:lnTo>
                <a:lnTo>
                  <a:pt x="4151" y="950"/>
                </a:lnTo>
                <a:lnTo>
                  <a:pt x="4150" y="954"/>
                </a:lnTo>
                <a:close/>
                <a:moveTo>
                  <a:pt x="4097" y="899"/>
                </a:moveTo>
                <a:lnTo>
                  <a:pt x="4113" y="899"/>
                </a:lnTo>
                <a:lnTo>
                  <a:pt x="4113" y="1022"/>
                </a:lnTo>
                <a:lnTo>
                  <a:pt x="4095" y="1022"/>
                </a:lnTo>
                <a:lnTo>
                  <a:pt x="4034" y="925"/>
                </a:lnTo>
                <a:lnTo>
                  <a:pt x="4034" y="1022"/>
                </a:lnTo>
                <a:lnTo>
                  <a:pt x="4019" y="1022"/>
                </a:lnTo>
                <a:lnTo>
                  <a:pt x="4019" y="899"/>
                </a:lnTo>
                <a:lnTo>
                  <a:pt x="4035" y="899"/>
                </a:lnTo>
                <a:lnTo>
                  <a:pt x="4097" y="996"/>
                </a:lnTo>
                <a:lnTo>
                  <a:pt x="4097" y="899"/>
                </a:lnTo>
                <a:close/>
                <a:moveTo>
                  <a:pt x="3925" y="1007"/>
                </a:moveTo>
                <a:lnTo>
                  <a:pt x="3997" y="1007"/>
                </a:lnTo>
                <a:lnTo>
                  <a:pt x="3997" y="1022"/>
                </a:lnTo>
                <a:lnTo>
                  <a:pt x="3909" y="1022"/>
                </a:lnTo>
                <a:lnTo>
                  <a:pt x="3909" y="899"/>
                </a:lnTo>
                <a:lnTo>
                  <a:pt x="3995" y="899"/>
                </a:lnTo>
                <a:lnTo>
                  <a:pt x="3995" y="913"/>
                </a:lnTo>
                <a:lnTo>
                  <a:pt x="3925" y="913"/>
                </a:lnTo>
                <a:lnTo>
                  <a:pt x="3925" y="951"/>
                </a:lnTo>
                <a:lnTo>
                  <a:pt x="3990" y="951"/>
                </a:lnTo>
                <a:lnTo>
                  <a:pt x="3990" y="965"/>
                </a:lnTo>
                <a:lnTo>
                  <a:pt x="3925" y="965"/>
                </a:lnTo>
                <a:lnTo>
                  <a:pt x="3925" y="1007"/>
                </a:lnTo>
                <a:close/>
                <a:moveTo>
                  <a:pt x="3870" y="899"/>
                </a:moveTo>
                <a:lnTo>
                  <a:pt x="3886" y="899"/>
                </a:lnTo>
                <a:lnTo>
                  <a:pt x="3886" y="1022"/>
                </a:lnTo>
                <a:lnTo>
                  <a:pt x="3870" y="1022"/>
                </a:lnTo>
                <a:lnTo>
                  <a:pt x="3870" y="899"/>
                </a:lnTo>
                <a:close/>
                <a:moveTo>
                  <a:pt x="3760" y="954"/>
                </a:moveTo>
                <a:lnTo>
                  <a:pt x="3760" y="961"/>
                </a:lnTo>
                <a:lnTo>
                  <a:pt x="3760" y="965"/>
                </a:lnTo>
                <a:lnTo>
                  <a:pt x="3761" y="972"/>
                </a:lnTo>
                <a:lnTo>
                  <a:pt x="3761" y="974"/>
                </a:lnTo>
                <a:lnTo>
                  <a:pt x="3761" y="977"/>
                </a:lnTo>
                <a:lnTo>
                  <a:pt x="3762" y="981"/>
                </a:lnTo>
                <a:lnTo>
                  <a:pt x="3765" y="986"/>
                </a:lnTo>
                <a:lnTo>
                  <a:pt x="3766" y="990"/>
                </a:lnTo>
                <a:lnTo>
                  <a:pt x="3768" y="994"/>
                </a:lnTo>
                <a:lnTo>
                  <a:pt x="3770" y="995"/>
                </a:lnTo>
                <a:lnTo>
                  <a:pt x="3771" y="997"/>
                </a:lnTo>
                <a:lnTo>
                  <a:pt x="3773" y="1000"/>
                </a:lnTo>
                <a:lnTo>
                  <a:pt x="3776" y="1004"/>
                </a:lnTo>
                <a:lnTo>
                  <a:pt x="3779" y="1005"/>
                </a:lnTo>
                <a:lnTo>
                  <a:pt x="3783" y="1007"/>
                </a:lnTo>
                <a:lnTo>
                  <a:pt x="3787" y="1009"/>
                </a:lnTo>
                <a:lnTo>
                  <a:pt x="3790" y="1010"/>
                </a:lnTo>
                <a:lnTo>
                  <a:pt x="3794" y="1010"/>
                </a:lnTo>
                <a:lnTo>
                  <a:pt x="3799" y="1011"/>
                </a:lnTo>
                <a:lnTo>
                  <a:pt x="3800" y="1011"/>
                </a:lnTo>
                <a:lnTo>
                  <a:pt x="3802" y="1011"/>
                </a:lnTo>
                <a:lnTo>
                  <a:pt x="3804" y="1010"/>
                </a:lnTo>
                <a:lnTo>
                  <a:pt x="3805" y="1010"/>
                </a:lnTo>
                <a:lnTo>
                  <a:pt x="3809" y="1010"/>
                </a:lnTo>
                <a:lnTo>
                  <a:pt x="3810" y="1009"/>
                </a:lnTo>
                <a:lnTo>
                  <a:pt x="3811" y="1009"/>
                </a:lnTo>
                <a:lnTo>
                  <a:pt x="3814" y="1007"/>
                </a:lnTo>
                <a:lnTo>
                  <a:pt x="3815" y="1007"/>
                </a:lnTo>
                <a:lnTo>
                  <a:pt x="3816" y="1006"/>
                </a:lnTo>
                <a:lnTo>
                  <a:pt x="3818" y="1006"/>
                </a:lnTo>
                <a:lnTo>
                  <a:pt x="3819" y="1005"/>
                </a:lnTo>
                <a:lnTo>
                  <a:pt x="3820" y="1004"/>
                </a:lnTo>
                <a:lnTo>
                  <a:pt x="3821" y="1004"/>
                </a:lnTo>
                <a:lnTo>
                  <a:pt x="3822" y="1002"/>
                </a:lnTo>
                <a:lnTo>
                  <a:pt x="3824" y="1001"/>
                </a:lnTo>
                <a:lnTo>
                  <a:pt x="3824" y="1000"/>
                </a:lnTo>
                <a:lnTo>
                  <a:pt x="3825" y="1000"/>
                </a:lnTo>
                <a:lnTo>
                  <a:pt x="3825" y="999"/>
                </a:lnTo>
                <a:lnTo>
                  <a:pt x="3826" y="999"/>
                </a:lnTo>
                <a:lnTo>
                  <a:pt x="3826" y="997"/>
                </a:lnTo>
                <a:lnTo>
                  <a:pt x="3827" y="995"/>
                </a:lnTo>
                <a:lnTo>
                  <a:pt x="3829" y="993"/>
                </a:lnTo>
                <a:lnTo>
                  <a:pt x="3829" y="991"/>
                </a:lnTo>
                <a:lnTo>
                  <a:pt x="3830" y="990"/>
                </a:lnTo>
                <a:lnTo>
                  <a:pt x="3830" y="989"/>
                </a:lnTo>
                <a:lnTo>
                  <a:pt x="3830" y="988"/>
                </a:lnTo>
                <a:lnTo>
                  <a:pt x="3830" y="986"/>
                </a:lnTo>
                <a:lnTo>
                  <a:pt x="3831" y="986"/>
                </a:lnTo>
                <a:lnTo>
                  <a:pt x="3831" y="983"/>
                </a:lnTo>
                <a:lnTo>
                  <a:pt x="3847" y="983"/>
                </a:lnTo>
                <a:lnTo>
                  <a:pt x="3847" y="985"/>
                </a:lnTo>
                <a:lnTo>
                  <a:pt x="3847" y="988"/>
                </a:lnTo>
                <a:lnTo>
                  <a:pt x="3846" y="990"/>
                </a:lnTo>
                <a:lnTo>
                  <a:pt x="3846" y="993"/>
                </a:lnTo>
                <a:lnTo>
                  <a:pt x="3845" y="995"/>
                </a:lnTo>
                <a:lnTo>
                  <a:pt x="3845" y="996"/>
                </a:lnTo>
                <a:lnTo>
                  <a:pt x="3843" y="999"/>
                </a:lnTo>
                <a:lnTo>
                  <a:pt x="3842" y="1001"/>
                </a:lnTo>
                <a:lnTo>
                  <a:pt x="3841" y="1002"/>
                </a:lnTo>
                <a:lnTo>
                  <a:pt x="3840" y="1005"/>
                </a:lnTo>
                <a:lnTo>
                  <a:pt x="3838" y="1006"/>
                </a:lnTo>
                <a:lnTo>
                  <a:pt x="3837" y="1007"/>
                </a:lnTo>
                <a:lnTo>
                  <a:pt x="3836" y="1010"/>
                </a:lnTo>
                <a:lnTo>
                  <a:pt x="3835" y="1011"/>
                </a:lnTo>
                <a:lnTo>
                  <a:pt x="3832" y="1013"/>
                </a:lnTo>
                <a:lnTo>
                  <a:pt x="3829" y="1016"/>
                </a:lnTo>
                <a:lnTo>
                  <a:pt x="3827" y="1017"/>
                </a:lnTo>
                <a:lnTo>
                  <a:pt x="3825" y="1018"/>
                </a:lnTo>
                <a:lnTo>
                  <a:pt x="3824" y="1020"/>
                </a:lnTo>
                <a:lnTo>
                  <a:pt x="3822" y="1020"/>
                </a:lnTo>
                <a:lnTo>
                  <a:pt x="3821" y="1020"/>
                </a:lnTo>
                <a:lnTo>
                  <a:pt x="3820" y="1021"/>
                </a:lnTo>
                <a:lnTo>
                  <a:pt x="3818" y="1022"/>
                </a:lnTo>
                <a:lnTo>
                  <a:pt x="3815" y="1022"/>
                </a:lnTo>
                <a:lnTo>
                  <a:pt x="3813" y="1023"/>
                </a:lnTo>
                <a:lnTo>
                  <a:pt x="3809" y="1023"/>
                </a:lnTo>
                <a:lnTo>
                  <a:pt x="3804" y="1024"/>
                </a:lnTo>
                <a:lnTo>
                  <a:pt x="3799" y="1024"/>
                </a:lnTo>
                <a:lnTo>
                  <a:pt x="3795" y="1024"/>
                </a:lnTo>
                <a:lnTo>
                  <a:pt x="3793" y="1024"/>
                </a:lnTo>
                <a:lnTo>
                  <a:pt x="3789" y="1023"/>
                </a:lnTo>
                <a:lnTo>
                  <a:pt x="3787" y="1023"/>
                </a:lnTo>
                <a:lnTo>
                  <a:pt x="3784" y="1022"/>
                </a:lnTo>
                <a:lnTo>
                  <a:pt x="3782" y="1022"/>
                </a:lnTo>
                <a:lnTo>
                  <a:pt x="3776" y="1020"/>
                </a:lnTo>
                <a:lnTo>
                  <a:pt x="3772" y="1017"/>
                </a:lnTo>
                <a:lnTo>
                  <a:pt x="3770" y="1016"/>
                </a:lnTo>
                <a:lnTo>
                  <a:pt x="3767" y="1015"/>
                </a:lnTo>
                <a:lnTo>
                  <a:pt x="3765" y="1012"/>
                </a:lnTo>
                <a:lnTo>
                  <a:pt x="3762" y="1011"/>
                </a:lnTo>
                <a:lnTo>
                  <a:pt x="3759" y="1007"/>
                </a:lnTo>
                <a:lnTo>
                  <a:pt x="3756" y="1002"/>
                </a:lnTo>
                <a:lnTo>
                  <a:pt x="3752" y="997"/>
                </a:lnTo>
                <a:lnTo>
                  <a:pt x="3750" y="993"/>
                </a:lnTo>
                <a:lnTo>
                  <a:pt x="3749" y="990"/>
                </a:lnTo>
                <a:lnTo>
                  <a:pt x="3747" y="988"/>
                </a:lnTo>
                <a:lnTo>
                  <a:pt x="3747" y="984"/>
                </a:lnTo>
                <a:lnTo>
                  <a:pt x="3746" y="981"/>
                </a:lnTo>
                <a:lnTo>
                  <a:pt x="3745" y="974"/>
                </a:lnTo>
                <a:lnTo>
                  <a:pt x="3744" y="970"/>
                </a:lnTo>
                <a:lnTo>
                  <a:pt x="3744" y="968"/>
                </a:lnTo>
                <a:lnTo>
                  <a:pt x="3744" y="961"/>
                </a:lnTo>
                <a:lnTo>
                  <a:pt x="3744" y="953"/>
                </a:lnTo>
                <a:lnTo>
                  <a:pt x="3744" y="950"/>
                </a:lnTo>
                <a:lnTo>
                  <a:pt x="3745" y="946"/>
                </a:lnTo>
                <a:lnTo>
                  <a:pt x="3746" y="940"/>
                </a:lnTo>
                <a:lnTo>
                  <a:pt x="3747" y="934"/>
                </a:lnTo>
                <a:lnTo>
                  <a:pt x="3750" y="929"/>
                </a:lnTo>
                <a:lnTo>
                  <a:pt x="3752" y="922"/>
                </a:lnTo>
                <a:lnTo>
                  <a:pt x="3756" y="919"/>
                </a:lnTo>
                <a:lnTo>
                  <a:pt x="3759" y="914"/>
                </a:lnTo>
                <a:lnTo>
                  <a:pt x="3762" y="910"/>
                </a:lnTo>
                <a:lnTo>
                  <a:pt x="3765" y="908"/>
                </a:lnTo>
                <a:lnTo>
                  <a:pt x="3767" y="907"/>
                </a:lnTo>
                <a:lnTo>
                  <a:pt x="3772" y="903"/>
                </a:lnTo>
                <a:lnTo>
                  <a:pt x="3774" y="902"/>
                </a:lnTo>
                <a:lnTo>
                  <a:pt x="3777" y="900"/>
                </a:lnTo>
                <a:lnTo>
                  <a:pt x="3782" y="899"/>
                </a:lnTo>
                <a:lnTo>
                  <a:pt x="3787" y="898"/>
                </a:lnTo>
                <a:lnTo>
                  <a:pt x="3793" y="897"/>
                </a:lnTo>
                <a:lnTo>
                  <a:pt x="3799" y="897"/>
                </a:lnTo>
                <a:lnTo>
                  <a:pt x="3804" y="897"/>
                </a:lnTo>
                <a:lnTo>
                  <a:pt x="3806" y="897"/>
                </a:lnTo>
                <a:lnTo>
                  <a:pt x="3809" y="897"/>
                </a:lnTo>
                <a:lnTo>
                  <a:pt x="3813" y="898"/>
                </a:lnTo>
                <a:lnTo>
                  <a:pt x="3818" y="899"/>
                </a:lnTo>
                <a:lnTo>
                  <a:pt x="3821" y="900"/>
                </a:lnTo>
                <a:lnTo>
                  <a:pt x="3825" y="903"/>
                </a:lnTo>
                <a:lnTo>
                  <a:pt x="3829" y="905"/>
                </a:lnTo>
                <a:lnTo>
                  <a:pt x="3832" y="908"/>
                </a:lnTo>
                <a:lnTo>
                  <a:pt x="3835" y="910"/>
                </a:lnTo>
                <a:lnTo>
                  <a:pt x="3837" y="913"/>
                </a:lnTo>
                <a:lnTo>
                  <a:pt x="3840" y="916"/>
                </a:lnTo>
                <a:lnTo>
                  <a:pt x="3842" y="920"/>
                </a:lnTo>
                <a:lnTo>
                  <a:pt x="3843" y="924"/>
                </a:lnTo>
                <a:lnTo>
                  <a:pt x="3846" y="927"/>
                </a:lnTo>
                <a:lnTo>
                  <a:pt x="3847" y="931"/>
                </a:lnTo>
                <a:lnTo>
                  <a:pt x="3847" y="936"/>
                </a:lnTo>
                <a:lnTo>
                  <a:pt x="3831" y="936"/>
                </a:lnTo>
                <a:lnTo>
                  <a:pt x="3831" y="934"/>
                </a:lnTo>
                <a:lnTo>
                  <a:pt x="3830" y="931"/>
                </a:lnTo>
                <a:lnTo>
                  <a:pt x="3829" y="927"/>
                </a:lnTo>
                <a:lnTo>
                  <a:pt x="3829" y="926"/>
                </a:lnTo>
                <a:lnTo>
                  <a:pt x="3826" y="924"/>
                </a:lnTo>
                <a:lnTo>
                  <a:pt x="3825" y="921"/>
                </a:lnTo>
                <a:lnTo>
                  <a:pt x="3824" y="919"/>
                </a:lnTo>
                <a:lnTo>
                  <a:pt x="3821" y="918"/>
                </a:lnTo>
                <a:lnTo>
                  <a:pt x="3819" y="916"/>
                </a:lnTo>
                <a:lnTo>
                  <a:pt x="3816" y="914"/>
                </a:lnTo>
                <a:lnTo>
                  <a:pt x="3814" y="913"/>
                </a:lnTo>
                <a:lnTo>
                  <a:pt x="3811" y="913"/>
                </a:lnTo>
                <a:lnTo>
                  <a:pt x="3809" y="911"/>
                </a:lnTo>
                <a:lnTo>
                  <a:pt x="3805" y="911"/>
                </a:lnTo>
                <a:lnTo>
                  <a:pt x="3803" y="910"/>
                </a:lnTo>
                <a:lnTo>
                  <a:pt x="3799" y="910"/>
                </a:lnTo>
                <a:lnTo>
                  <a:pt x="3794" y="910"/>
                </a:lnTo>
                <a:lnTo>
                  <a:pt x="3790" y="911"/>
                </a:lnTo>
                <a:lnTo>
                  <a:pt x="3787" y="913"/>
                </a:lnTo>
                <a:lnTo>
                  <a:pt x="3783" y="914"/>
                </a:lnTo>
                <a:lnTo>
                  <a:pt x="3779" y="915"/>
                </a:lnTo>
                <a:lnTo>
                  <a:pt x="3776" y="918"/>
                </a:lnTo>
                <a:lnTo>
                  <a:pt x="3773" y="920"/>
                </a:lnTo>
                <a:lnTo>
                  <a:pt x="3771" y="924"/>
                </a:lnTo>
                <a:lnTo>
                  <a:pt x="3768" y="927"/>
                </a:lnTo>
                <a:lnTo>
                  <a:pt x="3766" y="931"/>
                </a:lnTo>
                <a:lnTo>
                  <a:pt x="3765" y="935"/>
                </a:lnTo>
                <a:lnTo>
                  <a:pt x="3763" y="937"/>
                </a:lnTo>
                <a:lnTo>
                  <a:pt x="3763" y="940"/>
                </a:lnTo>
                <a:lnTo>
                  <a:pt x="3762" y="943"/>
                </a:lnTo>
                <a:lnTo>
                  <a:pt x="3761" y="950"/>
                </a:lnTo>
                <a:lnTo>
                  <a:pt x="3760" y="954"/>
                </a:lnTo>
                <a:close/>
                <a:moveTo>
                  <a:pt x="3728" y="984"/>
                </a:moveTo>
                <a:lnTo>
                  <a:pt x="3728" y="988"/>
                </a:lnTo>
                <a:lnTo>
                  <a:pt x="3728" y="989"/>
                </a:lnTo>
                <a:lnTo>
                  <a:pt x="3728" y="990"/>
                </a:lnTo>
                <a:lnTo>
                  <a:pt x="3728" y="991"/>
                </a:lnTo>
                <a:lnTo>
                  <a:pt x="3727" y="995"/>
                </a:lnTo>
                <a:lnTo>
                  <a:pt x="3727" y="996"/>
                </a:lnTo>
                <a:lnTo>
                  <a:pt x="3725" y="999"/>
                </a:lnTo>
                <a:lnTo>
                  <a:pt x="3725" y="1000"/>
                </a:lnTo>
                <a:lnTo>
                  <a:pt x="3724" y="1002"/>
                </a:lnTo>
                <a:lnTo>
                  <a:pt x="3724" y="1004"/>
                </a:lnTo>
                <a:lnTo>
                  <a:pt x="3723" y="1005"/>
                </a:lnTo>
                <a:lnTo>
                  <a:pt x="3722" y="1007"/>
                </a:lnTo>
                <a:lnTo>
                  <a:pt x="3720" y="1009"/>
                </a:lnTo>
                <a:lnTo>
                  <a:pt x="3719" y="1010"/>
                </a:lnTo>
                <a:lnTo>
                  <a:pt x="3719" y="1011"/>
                </a:lnTo>
                <a:lnTo>
                  <a:pt x="3718" y="1011"/>
                </a:lnTo>
                <a:lnTo>
                  <a:pt x="3715" y="1013"/>
                </a:lnTo>
                <a:lnTo>
                  <a:pt x="3714" y="1015"/>
                </a:lnTo>
                <a:lnTo>
                  <a:pt x="3713" y="1016"/>
                </a:lnTo>
                <a:lnTo>
                  <a:pt x="3712" y="1016"/>
                </a:lnTo>
                <a:lnTo>
                  <a:pt x="3711" y="1017"/>
                </a:lnTo>
                <a:lnTo>
                  <a:pt x="3709" y="1018"/>
                </a:lnTo>
                <a:lnTo>
                  <a:pt x="3707" y="1018"/>
                </a:lnTo>
                <a:lnTo>
                  <a:pt x="3706" y="1020"/>
                </a:lnTo>
                <a:lnTo>
                  <a:pt x="3703" y="1021"/>
                </a:lnTo>
                <a:lnTo>
                  <a:pt x="3702" y="1021"/>
                </a:lnTo>
                <a:lnTo>
                  <a:pt x="3702" y="1022"/>
                </a:lnTo>
                <a:lnTo>
                  <a:pt x="3699" y="1022"/>
                </a:lnTo>
                <a:lnTo>
                  <a:pt x="3697" y="1023"/>
                </a:lnTo>
                <a:lnTo>
                  <a:pt x="3695" y="1023"/>
                </a:lnTo>
                <a:lnTo>
                  <a:pt x="3693" y="1023"/>
                </a:lnTo>
                <a:lnTo>
                  <a:pt x="3691" y="1024"/>
                </a:lnTo>
                <a:lnTo>
                  <a:pt x="3688" y="1024"/>
                </a:lnTo>
                <a:lnTo>
                  <a:pt x="3687" y="1024"/>
                </a:lnTo>
                <a:lnTo>
                  <a:pt x="3686" y="1024"/>
                </a:lnTo>
                <a:lnTo>
                  <a:pt x="3683" y="1024"/>
                </a:lnTo>
                <a:lnTo>
                  <a:pt x="3677" y="1024"/>
                </a:lnTo>
                <a:lnTo>
                  <a:pt x="3672" y="1023"/>
                </a:lnTo>
                <a:lnTo>
                  <a:pt x="3669" y="1023"/>
                </a:lnTo>
                <a:lnTo>
                  <a:pt x="3666" y="1022"/>
                </a:lnTo>
                <a:lnTo>
                  <a:pt x="3661" y="1021"/>
                </a:lnTo>
                <a:lnTo>
                  <a:pt x="3659" y="1021"/>
                </a:lnTo>
                <a:lnTo>
                  <a:pt x="3658" y="1020"/>
                </a:lnTo>
                <a:lnTo>
                  <a:pt x="3653" y="1017"/>
                </a:lnTo>
                <a:lnTo>
                  <a:pt x="3649" y="1015"/>
                </a:lnTo>
                <a:lnTo>
                  <a:pt x="3647" y="1012"/>
                </a:lnTo>
                <a:lnTo>
                  <a:pt x="3643" y="1010"/>
                </a:lnTo>
                <a:lnTo>
                  <a:pt x="3642" y="1009"/>
                </a:lnTo>
                <a:lnTo>
                  <a:pt x="3640" y="1006"/>
                </a:lnTo>
                <a:lnTo>
                  <a:pt x="3638" y="1004"/>
                </a:lnTo>
                <a:lnTo>
                  <a:pt x="3638" y="1001"/>
                </a:lnTo>
                <a:lnTo>
                  <a:pt x="3637" y="1000"/>
                </a:lnTo>
                <a:lnTo>
                  <a:pt x="3636" y="995"/>
                </a:lnTo>
                <a:lnTo>
                  <a:pt x="3634" y="994"/>
                </a:lnTo>
                <a:lnTo>
                  <a:pt x="3634" y="991"/>
                </a:lnTo>
                <a:lnTo>
                  <a:pt x="3633" y="988"/>
                </a:lnTo>
                <a:lnTo>
                  <a:pt x="3633" y="983"/>
                </a:lnTo>
                <a:lnTo>
                  <a:pt x="3648" y="983"/>
                </a:lnTo>
                <a:lnTo>
                  <a:pt x="3649" y="986"/>
                </a:lnTo>
                <a:lnTo>
                  <a:pt x="3649" y="989"/>
                </a:lnTo>
                <a:lnTo>
                  <a:pt x="3650" y="993"/>
                </a:lnTo>
                <a:lnTo>
                  <a:pt x="3652" y="995"/>
                </a:lnTo>
                <a:lnTo>
                  <a:pt x="3654" y="997"/>
                </a:lnTo>
                <a:lnTo>
                  <a:pt x="3655" y="1000"/>
                </a:lnTo>
                <a:lnTo>
                  <a:pt x="3658" y="1001"/>
                </a:lnTo>
                <a:lnTo>
                  <a:pt x="3659" y="1004"/>
                </a:lnTo>
                <a:lnTo>
                  <a:pt x="3661" y="1005"/>
                </a:lnTo>
                <a:lnTo>
                  <a:pt x="3665" y="1006"/>
                </a:lnTo>
                <a:lnTo>
                  <a:pt x="3667" y="1007"/>
                </a:lnTo>
                <a:lnTo>
                  <a:pt x="3670" y="1009"/>
                </a:lnTo>
                <a:lnTo>
                  <a:pt x="3674" y="1009"/>
                </a:lnTo>
                <a:lnTo>
                  <a:pt x="3676" y="1010"/>
                </a:lnTo>
                <a:lnTo>
                  <a:pt x="3680" y="1010"/>
                </a:lnTo>
                <a:lnTo>
                  <a:pt x="3683" y="1010"/>
                </a:lnTo>
                <a:lnTo>
                  <a:pt x="3686" y="1010"/>
                </a:lnTo>
                <a:lnTo>
                  <a:pt x="3690" y="1010"/>
                </a:lnTo>
                <a:lnTo>
                  <a:pt x="3691" y="1009"/>
                </a:lnTo>
                <a:lnTo>
                  <a:pt x="3692" y="1009"/>
                </a:lnTo>
                <a:lnTo>
                  <a:pt x="3695" y="1009"/>
                </a:lnTo>
                <a:lnTo>
                  <a:pt x="3696" y="1007"/>
                </a:lnTo>
                <a:lnTo>
                  <a:pt x="3697" y="1007"/>
                </a:lnTo>
                <a:lnTo>
                  <a:pt x="3698" y="1007"/>
                </a:lnTo>
                <a:lnTo>
                  <a:pt x="3699" y="1006"/>
                </a:lnTo>
                <a:lnTo>
                  <a:pt x="3702" y="1005"/>
                </a:lnTo>
                <a:lnTo>
                  <a:pt x="3703" y="1005"/>
                </a:lnTo>
                <a:lnTo>
                  <a:pt x="3704" y="1004"/>
                </a:lnTo>
                <a:lnTo>
                  <a:pt x="3706" y="1002"/>
                </a:lnTo>
                <a:lnTo>
                  <a:pt x="3708" y="1001"/>
                </a:lnTo>
                <a:lnTo>
                  <a:pt x="3709" y="999"/>
                </a:lnTo>
                <a:lnTo>
                  <a:pt x="3711" y="997"/>
                </a:lnTo>
                <a:lnTo>
                  <a:pt x="3711" y="995"/>
                </a:lnTo>
                <a:lnTo>
                  <a:pt x="3712" y="994"/>
                </a:lnTo>
                <a:lnTo>
                  <a:pt x="3712" y="993"/>
                </a:lnTo>
                <a:lnTo>
                  <a:pt x="3712" y="991"/>
                </a:lnTo>
                <a:lnTo>
                  <a:pt x="3712" y="990"/>
                </a:lnTo>
                <a:lnTo>
                  <a:pt x="3712" y="989"/>
                </a:lnTo>
                <a:lnTo>
                  <a:pt x="3712" y="986"/>
                </a:lnTo>
                <a:lnTo>
                  <a:pt x="3712" y="984"/>
                </a:lnTo>
                <a:lnTo>
                  <a:pt x="3712" y="981"/>
                </a:lnTo>
                <a:lnTo>
                  <a:pt x="3711" y="980"/>
                </a:lnTo>
                <a:lnTo>
                  <a:pt x="3709" y="978"/>
                </a:lnTo>
                <a:lnTo>
                  <a:pt x="3708" y="977"/>
                </a:lnTo>
                <a:lnTo>
                  <a:pt x="3706" y="975"/>
                </a:lnTo>
                <a:lnTo>
                  <a:pt x="3704" y="974"/>
                </a:lnTo>
                <a:lnTo>
                  <a:pt x="3702" y="973"/>
                </a:lnTo>
                <a:lnTo>
                  <a:pt x="3699" y="972"/>
                </a:lnTo>
                <a:lnTo>
                  <a:pt x="3696" y="970"/>
                </a:lnTo>
                <a:lnTo>
                  <a:pt x="3692" y="969"/>
                </a:lnTo>
                <a:lnTo>
                  <a:pt x="3691" y="968"/>
                </a:lnTo>
                <a:lnTo>
                  <a:pt x="3688" y="968"/>
                </a:lnTo>
                <a:lnTo>
                  <a:pt x="3685" y="967"/>
                </a:lnTo>
                <a:lnTo>
                  <a:pt x="3683" y="967"/>
                </a:lnTo>
                <a:lnTo>
                  <a:pt x="3682" y="967"/>
                </a:lnTo>
                <a:lnTo>
                  <a:pt x="3680" y="965"/>
                </a:lnTo>
                <a:lnTo>
                  <a:pt x="3675" y="964"/>
                </a:lnTo>
                <a:lnTo>
                  <a:pt x="3670" y="963"/>
                </a:lnTo>
                <a:lnTo>
                  <a:pt x="3667" y="963"/>
                </a:lnTo>
                <a:lnTo>
                  <a:pt x="3666" y="962"/>
                </a:lnTo>
                <a:lnTo>
                  <a:pt x="3664" y="962"/>
                </a:lnTo>
                <a:lnTo>
                  <a:pt x="3661" y="961"/>
                </a:lnTo>
                <a:lnTo>
                  <a:pt x="3658" y="959"/>
                </a:lnTo>
                <a:lnTo>
                  <a:pt x="3654" y="958"/>
                </a:lnTo>
                <a:lnTo>
                  <a:pt x="3653" y="957"/>
                </a:lnTo>
                <a:lnTo>
                  <a:pt x="3652" y="956"/>
                </a:lnTo>
                <a:lnTo>
                  <a:pt x="3649" y="954"/>
                </a:lnTo>
                <a:lnTo>
                  <a:pt x="3647" y="952"/>
                </a:lnTo>
                <a:lnTo>
                  <a:pt x="3644" y="950"/>
                </a:lnTo>
                <a:lnTo>
                  <a:pt x="3643" y="948"/>
                </a:lnTo>
                <a:lnTo>
                  <a:pt x="3640" y="946"/>
                </a:lnTo>
                <a:lnTo>
                  <a:pt x="3639" y="943"/>
                </a:lnTo>
                <a:lnTo>
                  <a:pt x="3638" y="940"/>
                </a:lnTo>
                <a:lnTo>
                  <a:pt x="3638" y="937"/>
                </a:lnTo>
                <a:lnTo>
                  <a:pt x="3638" y="934"/>
                </a:lnTo>
                <a:lnTo>
                  <a:pt x="3637" y="931"/>
                </a:lnTo>
                <a:lnTo>
                  <a:pt x="3638" y="927"/>
                </a:lnTo>
                <a:lnTo>
                  <a:pt x="3638" y="924"/>
                </a:lnTo>
                <a:lnTo>
                  <a:pt x="3639" y="920"/>
                </a:lnTo>
                <a:lnTo>
                  <a:pt x="3640" y="918"/>
                </a:lnTo>
                <a:lnTo>
                  <a:pt x="3642" y="914"/>
                </a:lnTo>
                <a:lnTo>
                  <a:pt x="3644" y="911"/>
                </a:lnTo>
                <a:lnTo>
                  <a:pt x="3647" y="909"/>
                </a:lnTo>
                <a:lnTo>
                  <a:pt x="3649" y="907"/>
                </a:lnTo>
                <a:lnTo>
                  <a:pt x="3652" y="904"/>
                </a:lnTo>
                <a:lnTo>
                  <a:pt x="3655" y="902"/>
                </a:lnTo>
                <a:lnTo>
                  <a:pt x="3659" y="900"/>
                </a:lnTo>
                <a:lnTo>
                  <a:pt x="3663" y="899"/>
                </a:lnTo>
                <a:lnTo>
                  <a:pt x="3666" y="898"/>
                </a:lnTo>
                <a:lnTo>
                  <a:pt x="3670" y="897"/>
                </a:lnTo>
                <a:lnTo>
                  <a:pt x="3675" y="897"/>
                </a:lnTo>
                <a:lnTo>
                  <a:pt x="3680" y="897"/>
                </a:lnTo>
                <a:lnTo>
                  <a:pt x="3685" y="897"/>
                </a:lnTo>
                <a:lnTo>
                  <a:pt x="3686" y="897"/>
                </a:lnTo>
                <a:lnTo>
                  <a:pt x="3688" y="897"/>
                </a:lnTo>
                <a:lnTo>
                  <a:pt x="3693" y="898"/>
                </a:lnTo>
                <a:lnTo>
                  <a:pt x="3698" y="899"/>
                </a:lnTo>
                <a:lnTo>
                  <a:pt x="3702" y="900"/>
                </a:lnTo>
                <a:lnTo>
                  <a:pt x="3706" y="902"/>
                </a:lnTo>
                <a:lnTo>
                  <a:pt x="3708" y="904"/>
                </a:lnTo>
                <a:lnTo>
                  <a:pt x="3711" y="905"/>
                </a:lnTo>
                <a:lnTo>
                  <a:pt x="3712" y="907"/>
                </a:lnTo>
                <a:lnTo>
                  <a:pt x="3714" y="909"/>
                </a:lnTo>
                <a:lnTo>
                  <a:pt x="3715" y="910"/>
                </a:lnTo>
                <a:lnTo>
                  <a:pt x="3717" y="911"/>
                </a:lnTo>
                <a:lnTo>
                  <a:pt x="3719" y="914"/>
                </a:lnTo>
                <a:lnTo>
                  <a:pt x="3720" y="916"/>
                </a:lnTo>
                <a:lnTo>
                  <a:pt x="3722" y="918"/>
                </a:lnTo>
                <a:lnTo>
                  <a:pt x="3723" y="921"/>
                </a:lnTo>
                <a:lnTo>
                  <a:pt x="3724" y="925"/>
                </a:lnTo>
                <a:lnTo>
                  <a:pt x="3724" y="930"/>
                </a:lnTo>
                <a:lnTo>
                  <a:pt x="3725" y="934"/>
                </a:lnTo>
                <a:lnTo>
                  <a:pt x="3709" y="934"/>
                </a:lnTo>
                <a:lnTo>
                  <a:pt x="3709" y="931"/>
                </a:lnTo>
                <a:lnTo>
                  <a:pt x="3708" y="929"/>
                </a:lnTo>
                <a:lnTo>
                  <a:pt x="3708" y="926"/>
                </a:lnTo>
                <a:lnTo>
                  <a:pt x="3707" y="924"/>
                </a:lnTo>
                <a:lnTo>
                  <a:pt x="3706" y="921"/>
                </a:lnTo>
                <a:lnTo>
                  <a:pt x="3704" y="920"/>
                </a:lnTo>
                <a:lnTo>
                  <a:pt x="3702" y="919"/>
                </a:lnTo>
                <a:lnTo>
                  <a:pt x="3701" y="916"/>
                </a:lnTo>
                <a:lnTo>
                  <a:pt x="3699" y="915"/>
                </a:lnTo>
                <a:lnTo>
                  <a:pt x="3697" y="914"/>
                </a:lnTo>
                <a:lnTo>
                  <a:pt x="3695" y="914"/>
                </a:lnTo>
                <a:lnTo>
                  <a:pt x="3692" y="913"/>
                </a:lnTo>
                <a:lnTo>
                  <a:pt x="3690" y="913"/>
                </a:lnTo>
                <a:lnTo>
                  <a:pt x="3686" y="911"/>
                </a:lnTo>
                <a:lnTo>
                  <a:pt x="3683" y="911"/>
                </a:lnTo>
                <a:lnTo>
                  <a:pt x="3680" y="911"/>
                </a:lnTo>
                <a:lnTo>
                  <a:pt x="3677" y="911"/>
                </a:lnTo>
                <a:lnTo>
                  <a:pt x="3674" y="911"/>
                </a:lnTo>
                <a:lnTo>
                  <a:pt x="3671" y="911"/>
                </a:lnTo>
                <a:lnTo>
                  <a:pt x="3669" y="913"/>
                </a:lnTo>
                <a:lnTo>
                  <a:pt x="3666" y="913"/>
                </a:lnTo>
                <a:lnTo>
                  <a:pt x="3664" y="914"/>
                </a:lnTo>
                <a:lnTo>
                  <a:pt x="3661" y="915"/>
                </a:lnTo>
                <a:lnTo>
                  <a:pt x="3660" y="916"/>
                </a:lnTo>
                <a:lnTo>
                  <a:pt x="3656" y="919"/>
                </a:lnTo>
                <a:lnTo>
                  <a:pt x="3655" y="920"/>
                </a:lnTo>
                <a:lnTo>
                  <a:pt x="3654" y="922"/>
                </a:lnTo>
                <a:lnTo>
                  <a:pt x="3653" y="926"/>
                </a:lnTo>
                <a:lnTo>
                  <a:pt x="3653" y="930"/>
                </a:lnTo>
                <a:lnTo>
                  <a:pt x="3653" y="932"/>
                </a:lnTo>
                <a:lnTo>
                  <a:pt x="3653" y="934"/>
                </a:lnTo>
                <a:lnTo>
                  <a:pt x="3653" y="935"/>
                </a:lnTo>
                <a:lnTo>
                  <a:pt x="3654" y="937"/>
                </a:lnTo>
                <a:lnTo>
                  <a:pt x="3654" y="938"/>
                </a:lnTo>
                <a:lnTo>
                  <a:pt x="3655" y="940"/>
                </a:lnTo>
                <a:lnTo>
                  <a:pt x="3656" y="941"/>
                </a:lnTo>
                <a:lnTo>
                  <a:pt x="3659" y="942"/>
                </a:lnTo>
                <a:lnTo>
                  <a:pt x="3660" y="942"/>
                </a:lnTo>
                <a:lnTo>
                  <a:pt x="3661" y="943"/>
                </a:lnTo>
                <a:lnTo>
                  <a:pt x="3664" y="945"/>
                </a:lnTo>
                <a:lnTo>
                  <a:pt x="3666" y="946"/>
                </a:lnTo>
                <a:lnTo>
                  <a:pt x="3670" y="947"/>
                </a:lnTo>
                <a:lnTo>
                  <a:pt x="3672" y="947"/>
                </a:lnTo>
                <a:lnTo>
                  <a:pt x="3676" y="948"/>
                </a:lnTo>
                <a:lnTo>
                  <a:pt x="3680" y="950"/>
                </a:lnTo>
                <a:lnTo>
                  <a:pt x="3683" y="950"/>
                </a:lnTo>
                <a:lnTo>
                  <a:pt x="3687" y="951"/>
                </a:lnTo>
                <a:lnTo>
                  <a:pt x="3695" y="953"/>
                </a:lnTo>
                <a:lnTo>
                  <a:pt x="3699" y="954"/>
                </a:lnTo>
                <a:lnTo>
                  <a:pt x="3702" y="956"/>
                </a:lnTo>
                <a:lnTo>
                  <a:pt x="3706" y="956"/>
                </a:lnTo>
                <a:lnTo>
                  <a:pt x="3707" y="957"/>
                </a:lnTo>
                <a:lnTo>
                  <a:pt x="3709" y="958"/>
                </a:lnTo>
                <a:lnTo>
                  <a:pt x="3714" y="961"/>
                </a:lnTo>
                <a:lnTo>
                  <a:pt x="3715" y="962"/>
                </a:lnTo>
                <a:lnTo>
                  <a:pt x="3718" y="963"/>
                </a:lnTo>
                <a:lnTo>
                  <a:pt x="3719" y="965"/>
                </a:lnTo>
                <a:lnTo>
                  <a:pt x="3720" y="968"/>
                </a:lnTo>
                <a:lnTo>
                  <a:pt x="3722" y="969"/>
                </a:lnTo>
                <a:lnTo>
                  <a:pt x="3724" y="972"/>
                </a:lnTo>
                <a:lnTo>
                  <a:pt x="3725" y="974"/>
                </a:lnTo>
                <a:lnTo>
                  <a:pt x="3725" y="977"/>
                </a:lnTo>
                <a:lnTo>
                  <a:pt x="3727" y="979"/>
                </a:lnTo>
                <a:lnTo>
                  <a:pt x="3727" y="981"/>
                </a:lnTo>
                <a:lnTo>
                  <a:pt x="3728" y="984"/>
                </a:lnTo>
                <a:close/>
                <a:moveTo>
                  <a:pt x="3617" y="950"/>
                </a:moveTo>
                <a:lnTo>
                  <a:pt x="3617" y="947"/>
                </a:lnTo>
                <a:lnTo>
                  <a:pt x="3616" y="940"/>
                </a:lnTo>
                <a:lnTo>
                  <a:pt x="3613" y="935"/>
                </a:lnTo>
                <a:lnTo>
                  <a:pt x="3612" y="931"/>
                </a:lnTo>
                <a:lnTo>
                  <a:pt x="3611" y="929"/>
                </a:lnTo>
                <a:lnTo>
                  <a:pt x="3608" y="924"/>
                </a:lnTo>
                <a:lnTo>
                  <a:pt x="3607" y="920"/>
                </a:lnTo>
                <a:lnTo>
                  <a:pt x="3606" y="919"/>
                </a:lnTo>
                <a:lnTo>
                  <a:pt x="3602" y="914"/>
                </a:lnTo>
                <a:lnTo>
                  <a:pt x="3599" y="910"/>
                </a:lnTo>
                <a:lnTo>
                  <a:pt x="3596" y="908"/>
                </a:lnTo>
                <a:lnTo>
                  <a:pt x="3594" y="907"/>
                </a:lnTo>
                <a:lnTo>
                  <a:pt x="3591" y="905"/>
                </a:lnTo>
                <a:lnTo>
                  <a:pt x="3589" y="904"/>
                </a:lnTo>
                <a:lnTo>
                  <a:pt x="3586" y="903"/>
                </a:lnTo>
                <a:lnTo>
                  <a:pt x="3584" y="902"/>
                </a:lnTo>
                <a:lnTo>
                  <a:pt x="3581" y="900"/>
                </a:lnTo>
                <a:lnTo>
                  <a:pt x="3579" y="899"/>
                </a:lnTo>
                <a:lnTo>
                  <a:pt x="3576" y="898"/>
                </a:lnTo>
                <a:lnTo>
                  <a:pt x="3573" y="898"/>
                </a:lnTo>
                <a:lnTo>
                  <a:pt x="3568" y="897"/>
                </a:lnTo>
                <a:lnTo>
                  <a:pt x="3564" y="897"/>
                </a:lnTo>
                <a:lnTo>
                  <a:pt x="3562" y="897"/>
                </a:lnTo>
                <a:lnTo>
                  <a:pt x="3556" y="897"/>
                </a:lnTo>
                <a:lnTo>
                  <a:pt x="3549" y="898"/>
                </a:lnTo>
                <a:lnTo>
                  <a:pt x="3543" y="899"/>
                </a:lnTo>
                <a:lnTo>
                  <a:pt x="3538" y="902"/>
                </a:lnTo>
                <a:lnTo>
                  <a:pt x="3533" y="904"/>
                </a:lnTo>
                <a:lnTo>
                  <a:pt x="3529" y="907"/>
                </a:lnTo>
                <a:lnTo>
                  <a:pt x="3525" y="910"/>
                </a:lnTo>
                <a:lnTo>
                  <a:pt x="3521" y="914"/>
                </a:lnTo>
                <a:lnTo>
                  <a:pt x="3517" y="919"/>
                </a:lnTo>
                <a:lnTo>
                  <a:pt x="3515" y="920"/>
                </a:lnTo>
                <a:lnTo>
                  <a:pt x="3514" y="924"/>
                </a:lnTo>
                <a:lnTo>
                  <a:pt x="3511" y="929"/>
                </a:lnTo>
                <a:lnTo>
                  <a:pt x="3510" y="931"/>
                </a:lnTo>
                <a:lnTo>
                  <a:pt x="3509" y="935"/>
                </a:lnTo>
                <a:lnTo>
                  <a:pt x="3508" y="940"/>
                </a:lnTo>
                <a:lnTo>
                  <a:pt x="3505" y="947"/>
                </a:lnTo>
                <a:lnTo>
                  <a:pt x="3505" y="950"/>
                </a:lnTo>
                <a:lnTo>
                  <a:pt x="3505" y="953"/>
                </a:lnTo>
                <a:lnTo>
                  <a:pt x="3505" y="961"/>
                </a:lnTo>
                <a:lnTo>
                  <a:pt x="3505" y="968"/>
                </a:lnTo>
                <a:lnTo>
                  <a:pt x="3505" y="970"/>
                </a:lnTo>
                <a:lnTo>
                  <a:pt x="3505" y="974"/>
                </a:lnTo>
                <a:lnTo>
                  <a:pt x="3506" y="978"/>
                </a:lnTo>
                <a:lnTo>
                  <a:pt x="3508" y="980"/>
                </a:lnTo>
                <a:lnTo>
                  <a:pt x="3508" y="984"/>
                </a:lnTo>
                <a:lnTo>
                  <a:pt x="3509" y="986"/>
                </a:lnTo>
                <a:lnTo>
                  <a:pt x="3510" y="990"/>
                </a:lnTo>
                <a:lnTo>
                  <a:pt x="3511" y="993"/>
                </a:lnTo>
                <a:lnTo>
                  <a:pt x="3513" y="995"/>
                </a:lnTo>
                <a:lnTo>
                  <a:pt x="3514" y="997"/>
                </a:lnTo>
                <a:lnTo>
                  <a:pt x="3515" y="1000"/>
                </a:lnTo>
                <a:lnTo>
                  <a:pt x="3517" y="1002"/>
                </a:lnTo>
                <a:lnTo>
                  <a:pt x="3519" y="1005"/>
                </a:lnTo>
                <a:lnTo>
                  <a:pt x="3521" y="1007"/>
                </a:lnTo>
                <a:lnTo>
                  <a:pt x="3522" y="1009"/>
                </a:lnTo>
                <a:lnTo>
                  <a:pt x="3525" y="1011"/>
                </a:lnTo>
                <a:lnTo>
                  <a:pt x="3529" y="1015"/>
                </a:lnTo>
                <a:lnTo>
                  <a:pt x="3533" y="1017"/>
                </a:lnTo>
                <a:lnTo>
                  <a:pt x="3538" y="1020"/>
                </a:lnTo>
                <a:lnTo>
                  <a:pt x="3543" y="1022"/>
                </a:lnTo>
                <a:lnTo>
                  <a:pt x="3549" y="1023"/>
                </a:lnTo>
                <a:lnTo>
                  <a:pt x="3556" y="1024"/>
                </a:lnTo>
                <a:lnTo>
                  <a:pt x="3558" y="1024"/>
                </a:lnTo>
                <a:lnTo>
                  <a:pt x="3562" y="1024"/>
                </a:lnTo>
                <a:lnTo>
                  <a:pt x="3563" y="1024"/>
                </a:lnTo>
                <a:lnTo>
                  <a:pt x="3564" y="1024"/>
                </a:lnTo>
                <a:lnTo>
                  <a:pt x="3568" y="1024"/>
                </a:lnTo>
                <a:lnTo>
                  <a:pt x="3573" y="1023"/>
                </a:lnTo>
                <a:lnTo>
                  <a:pt x="3574" y="1023"/>
                </a:lnTo>
                <a:lnTo>
                  <a:pt x="3575" y="1023"/>
                </a:lnTo>
                <a:lnTo>
                  <a:pt x="3576" y="1022"/>
                </a:lnTo>
                <a:lnTo>
                  <a:pt x="3579" y="1022"/>
                </a:lnTo>
                <a:lnTo>
                  <a:pt x="3580" y="1021"/>
                </a:lnTo>
                <a:lnTo>
                  <a:pt x="3581" y="1021"/>
                </a:lnTo>
                <a:lnTo>
                  <a:pt x="3584" y="1020"/>
                </a:lnTo>
                <a:lnTo>
                  <a:pt x="3586" y="1018"/>
                </a:lnTo>
                <a:lnTo>
                  <a:pt x="3589" y="1017"/>
                </a:lnTo>
                <a:lnTo>
                  <a:pt x="3591" y="1016"/>
                </a:lnTo>
                <a:lnTo>
                  <a:pt x="3592" y="1015"/>
                </a:lnTo>
                <a:lnTo>
                  <a:pt x="3594" y="1015"/>
                </a:lnTo>
                <a:lnTo>
                  <a:pt x="3596" y="1012"/>
                </a:lnTo>
                <a:lnTo>
                  <a:pt x="3597" y="1011"/>
                </a:lnTo>
                <a:lnTo>
                  <a:pt x="3599" y="1011"/>
                </a:lnTo>
                <a:lnTo>
                  <a:pt x="3600" y="1009"/>
                </a:lnTo>
                <a:lnTo>
                  <a:pt x="3602" y="1007"/>
                </a:lnTo>
                <a:lnTo>
                  <a:pt x="3604" y="1005"/>
                </a:lnTo>
                <a:lnTo>
                  <a:pt x="3606" y="1002"/>
                </a:lnTo>
                <a:lnTo>
                  <a:pt x="3607" y="1000"/>
                </a:lnTo>
                <a:lnTo>
                  <a:pt x="3608" y="997"/>
                </a:lnTo>
                <a:lnTo>
                  <a:pt x="3610" y="995"/>
                </a:lnTo>
                <a:lnTo>
                  <a:pt x="3611" y="993"/>
                </a:lnTo>
                <a:lnTo>
                  <a:pt x="3612" y="991"/>
                </a:lnTo>
                <a:lnTo>
                  <a:pt x="3612" y="990"/>
                </a:lnTo>
                <a:lnTo>
                  <a:pt x="3613" y="988"/>
                </a:lnTo>
                <a:lnTo>
                  <a:pt x="3613" y="986"/>
                </a:lnTo>
                <a:lnTo>
                  <a:pt x="3615" y="984"/>
                </a:lnTo>
                <a:lnTo>
                  <a:pt x="3615" y="981"/>
                </a:lnTo>
                <a:lnTo>
                  <a:pt x="3616" y="980"/>
                </a:lnTo>
                <a:lnTo>
                  <a:pt x="3616" y="978"/>
                </a:lnTo>
                <a:lnTo>
                  <a:pt x="3617" y="974"/>
                </a:lnTo>
                <a:lnTo>
                  <a:pt x="3617" y="970"/>
                </a:lnTo>
                <a:lnTo>
                  <a:pt x="3617" y="969"/>
                </a:lnTo>
                <a:lnTo>
                  <a:pt x="3618" y="968"/>
                </a:lnTo>
                <a:lnTo>
                  <a:pt x="3618" y="965"/>
                </a:lnTo>
                <a:lnTo>
                  <a:pt x="3618" y="964"/>
                </a:lnTo>
                <a:lnTo>
                  <a:pt x="3618" y="961"/>
                </a:lnTo>
                <a:lnTo>
                  <a:pt x="3618" y="953"/>
                </a:lnTo>
                <a:lnTo>
                  <a:pt x="3617" y="950"/>
                </a:lnTo>
                <a:close/>
                <a:moveTo>
                  <a:pt x="3601" y="962"/>
                </a:moveTo>
                <a:lnTo>
                  <a:pt x="3601" y="963"/>
                </a:lnTo>
                <a:lnTo>
                  <a:pt x="3601" y="965"/>
                </a:lnTo>
                <a:lnTo>
                  <a:pt x="3601" y="969"/>
                </a:lnTo>
                <a:lnTo>
                  <a:pt x="3601" y="972"/>
                </a:lnTo>
                <a:lnTo>
                  <a:pt x="3600" y="974"/>
                </a:lnTo>
                <a:lnTo>
                  <a:pt x="3600" y="975"/>
                </a:lnTo>
                <a:lnTo>
                  <a:pt x="3600" y="977"/>
                </a:lnTo>
                <a:lnTo>
                  <a:pt x="3600" y="979"/>
                </a:lnTo>
                <a:lnTo>
                  <a:pt x="3599" y="981"/>
                </a:lnTo>
                <a:lnTo>
                  <a:pt x="3597" y="984"/>
                </a:lnTo>
                <a:lnTo>
                  <a:pt x="3597" y="986"/>
                </a:lnTo>
                <a:lnTo>
                  <a:pt x="3596" y="986"/>
                </a:lnTo>
                <a:lnTo>
                  <a:pt x="3596" y="988"/>
                </a:lnTo>
                <a:lnTo>
                  <a:pt x="3595" y="990"/>
                </a:lnTo>
                <a:lnTo>
                  <a:pt x="3594" y="991"/>
                </a:lnTo>
                <a:lnTo>
                  <a:pt x="3592" y="994"/>
                </a:lnTo>
                <a:lnTo>
                  <a:pt x="3592" y="995"/>
                </a:lnTo>
                <a:lnTo>
                  <a:pt x="3591" y="995"/>
                </a:lnTo>
                <a:lnTo>
                  <a:pt x="3590" y="997"/>
                </a:lnTo>
                <a:lnTo>
                  <a:pt x="3589" y="999"/>
                </a:lnTo>
                <a:lnTo>
                  <a:pt x="3588" y="1000"/>
                </a:lnTo>
                <a:lnTo>
                  <a:pt x="3584" y="1002"/>
                </a:lnTo>
                <a:lnTo>
                  <a:pt x="3583" y="1004"/>
                </a:lnTo>
                <a:lnTo>
                  <a:pt x="3581" y="1005"/>
                </a:lnTo>
                <a:lnTo>
                  <a:pt x="3580" y="1005"/>
                </a:lnTo>
                <a:lnTo>
                  <a:pt x="3580" y="1006"/>
                </a:lnTo>
                <a:lnTo>
                  <a:pt x="3579" y="1006"/>
                </a:lnTo>
                <a:lnTo>
                  <a:pt x="3578" y="1007"/>
                </a:lnTo>
                <a:lnTo>
                  <a:pt x="3574" y="1009"/>
                </a:lnTo>
                <a:lnTo>
                  <a:pt x="3572" y="1009"/>
                </a:lnTo>
                <a:lnTo>
                  <a:pt x="3570" y="1010"/>
                </a:lnTo>
                <a:lnTo>
                  <a:pt x="3565" y="1010"/>
                </a:lnTo>
                <a:lnTo>
                  <a:pt x="3563" y="1011"/>
                </a:lnTo>
                <a:lnTo>
                  <a:pt x="3562" y="1011"/>
                </a:lnTo>
                <a:lnTo>
                  <a:pt x="3557" y="1010"/>
                </a:lnTo>
                <a:lnTo>
                  <a:pt x="3553" y="1010"/>
                </a:lnTo>
                <a:lnTo>
                  <a:pt x="3549" y="1009"/>
                </a:lnTo>
                <a:lnTo>
                  <a:pt x="3546" y="1007"/>
                </a:lnTo>
                <a:lnTo>
                  <a:pt x="3542" y="1005"/>
                </a:lnTo>
                <a:lnTo>
                  <a:pt x="3538" y="1002"/>
                </a:lnTo>
                <a:lnTo>
                  <a:pt x="3535" y="1000"/>
                </a:lnTo>
                <a:lnTo>
                  <a:pt x="3532" y="997"/>
                </a:lnTo>
                <a:lnTo>
                  <a:pt x="3530" y="994"/>
                </a:lnTo>
                <a:lnTo>
                  <a:pt x="3529" y="991"/>
                </a:lnTo>
                <a:lnTo>
                  <a:pt x="3527" y="990"/>
                </a:lnTo>
                <a:lnTo>
                  <a:pt x="3526" y="988"/>
                </a:lnTo>
                <a:lnTo>
                  <a:pt x="3526" y="986"/>
                </a:lnTo>
                <a:lnTo>
                  <a:pt x="3524" y="981"/>
                </a:lnTo>
                <a:lnTo>
                  <a:pt x="3522" y="977"/>
                </a:lnTo>
                <a:lnTo>
                  <a:pt x="3521" y="972"/>
                </a:lnTo>
                <a:lnTo>
                  <a:pt x="3521" y="969"/>
                </a:lnTo>
                <a:lnTo>
                  <a:pt x="3521" y="965"/>
                </a:lnTo>
                <a:lnTo>
                  <a:pt x="3521" y="961"/>
                </a:lnTo>
                <a:lnTo>
                  <a:pt x="3521" y="954"/>
                </a:lnTo>
                <a:lnTo>
                  <a:pt x="3521" y="950"/>
                </a:lnTo>
                <a:lnTo>
                  <a:pt x="3522" y="943"/>
                </a:lnTo>
                <a:lnTo>
                  <a:pt x="3524" y="940"/>
                </a:lnTo>
                <a:lnTo>
                  <a:pt x="3526" y="935"/>
                </a:lnTo>
                <a:lnTo>
                  <a:pt x="3527" y="931"/>
                </a:lnTo>
                <a:lnTo>
                  <a:pt x="3530" y="927"/>
                </a:lnTo>
                <a:lnTo>
                  <a:pt x="3532" y="924"/>
                </a:lnTo>
                <a:lnTo>
                  <a:pt x="3535" y="920"/>
                </a:lnTo>
                <a:lnTo>
                  <a:pt x="3538" y="918"/>
                </a:lnTo>
                <a:lnTo>
                  <a:pt x="3542" y="915"/>
                </a:lnTo>
                <a:lnTo>
                  <a:pt x="3546" y="914"/>
                </a:lnTo>
                <a:lnTo>
                  <a:pt x="3549" y="913"/>
                </a:lnTo>
                <a:lnTo>
                  <a:pt x="3553" y="911"/>
                </a:lnTo>
                <a:lnTo>
                  <a:pt x="3557" y="910"/>
                </a:lnTo>
                <a:lnTo>
                  <a:pt x="3562" y="910"/>
                </a:lnTo>
                <a:lnTo>
                  <a:pt x="3565" y="910"/>
                </a:lnTo>
                <a:lnTo>
                  <a:pt x="3570" y="911"/>
                </a:lnTo>
                <a:lnTo>
                  <a:pt x="3574" y="913"/>
                </a:lnTo>
                <a:lnTo>
                  <a:pt x="3578" y="914"/>
                </a:lnTo>
                <a:lnTo>
                  <a:pt x="3581" y="915"/>
                </a:lnTo>
                <a:lnTo>
                  <a:pt x="3585" y="918"/>
                </a:lnTo>
                <a:lnTo>
                  <a:pt x="3586" y="919"/>
                </a:lnTo>
                <a:lnTo>
                  <a:pt x="3588" y="920"/>
                </a:lnTo>
                <a:lnTo>
                  <a:pt x="3589" y="922"/>
                </a:lnTo>
                <a:lnTo>
                  <a:pt x="3590" y="924"/>
                </a:lnTo>
                <a:lnTo>
                  <a:pt x="3592" y="927"/>
                </a:lnTo>
                <a:lnTo>
                  <a:pt x="3594" y="929"/>
                </a:lnTo>
                <a:lnTo>
                  <a:pt x="3595" y="931"/>
                </a:lnTo>
                <a:lnTo>
                  <a:pt x="3596" y="932"/>
                </a:lnTo>
                <a:lnTo>
                  <a:pt x="3597" y="935"/>
                </a:lnTo>
                <a:lnTo>
                  <a:pt x="3599" y="940"/>
                </a:lnTo>
                <a:lnTo>
                  <a:pt x="3600" y="943"/>
                </a:lnTo>
                <a:lnTo>
                  <a:pt x="3600" y="946"/>
                </a:lnTo>
                <a:lnTo>
                  <a:pt x="3601" y="950"/>
                </a:lnTo>
                <a:lnTo>
                  <a:pt x="3601" y="954"/>
                </a:lnTo>
                <a:lnTo>
                  <a:pt x="3602" y="961"/>
                </a:lnTo>
                <a:lnTo>
                  <a:pt x="3601" y="962"/>
                </a:lnTo>
                <a:close/>
                <a:moveTo>
                  <a:pt x="3428" y="1007"/>
                </a:moveTo>
                <a:lnTo>
                  <a:pt x="3500" y="1007"/>
                </a:lnTo>
                <a:lnTo>
                  <a:pt x="3500" y="1022"/>
                </a:lnTo>
                <a:lnTo>
                  <a:pt x="3413" y="1022"/>
                </a:lnTo>
                <a:lnTo>
                  <a:pt x="3413" y="899"/>
                </a:lnTo>
                <a:lnTo>
                  <a:pt x="3498" y="899"/>
                </a:lnTo>
                <a:lnTo>
                  <a:pt x="3498" y="913"/>
                </a:lnTo>
                <a:lnTo>
                  <a:pt x="3428" y="913"/>
                </a:lnTo>
                <a:lnTo>
                  <a:pt x="3428" y="951"/>
                </a:lnTo>
                <a:lnTo>
                  <a:pt x="3494" y="951"/>
                </a:lnTo>
                <a:lnTo>
                  <a:pt x="3494" y="965"/>
                </a:lnTo>
                <a:lnTo>
                  <a:pt x="3428" y="965"/>
                </a:lnTo>
                <a:lnTo>
                  <a:pt x="3428" y="1007"/>
                </a:lnTo>
                <a:close/>
                <a:moveTo>
                  <a:pt x="3349" y="959"/>
                </a:moveTo>
                <a:lnTo>
                  <a:pt x="3394" y="959"/>
                </a:lnTo>
                <a:lnTo>
                  <a:pt x="3394" y="1022"/>
                </a:lnTo>
                <a:lnTo>
                  <a:pt x="3383" y="1022"/>
                </a:lnTo>
                <a:lnTo>
                  <a:pt x="3380" y="1010"/>
                </a:lnTo>
                <a:lnTo>
                  <a:pt x="3378" y="1011"/>
                </a:lnTo>
                <a:lnTo>
                  <a:pt x="3376" y="1012"/>
                </a:lnTo>
                <a:lnTo>
                  <a:pt x="3376" y="1013"/>
                </a:lnTo>
                <a:lnTo>
                  <a:pt x="3375" y="1013"/>
                </a:lnTo>
                <a:lnTo>
                  <a:pt x="3375" y="1015"/>
                </a:lnTo>
                <a:lnTo>
                  <a:pt x="3372" y="1016"/>
                </a:lnTo>
                <a:lnTo>
                  <a:pt x="3371" y="1016"/>
                </a:lnTo>
                <a:lnTo>
                  <a:pt x="3371" y="1017"/>
                </a:lnTo>
                <a:lnTo>
                  <a:pt x="3370" y="1017"/>
                </a:lnTo>
                <a:lnTo>
                  <a:pt x="3369" y="1018"/>
                </a:lnTo>
                <a:lnTo>
                  <a:pt x="3366" y="1020"/>
                </a:lnTo>
                <a:lnTo>
                  <a:pt x="3364" y="1021"/>
                </a:lnTo>
                <a:lnTo>
                  <a:pt x="3361" y="1021"/>
                </a:lnTo>
                <a:lnTo>
                  <a:pt x="3359" y="1022"/>
                </a:lnTo>
                <a:lnTo>
                  <a:pt x="3356" y="1023"/>
                </a:lnTo>
                <a:lnTo>
                  <a:pt x="3355" y="1023"/>
                </a:lnTo>
                <a:lnTo>
                  <a:pt x="3354" y="1023"/>
                </a:lnTo>
                <a:lnTo>
                  <a:pt x="3353" y="1023"/>
                </a:lnTo>
                <a:lnTo>
                  <a:pt x="3350" y="1023"/>
                </a:lnTo>
                <a:lnTo>
                  <a:pt x="3349" y="1023"/>
                </a:lnTo>
                <a:lnTo>
                  <a:pt x="3349" y="1024"/>
                </a:lnTo>
                <a:lnTo>
                  <a:pt x="3348" y="1024"/>
                </a:lnTo>
                <a:lnTo>
                  <a:pt x="3345" y="1024"/>
                </a:lnTo>
                <a:lnTo>
                  <a:pt x="3342" y="1024"/>
                </a:lnTo>
                <a:lnTo>
                  <a:pt x="3338" y="1024"/>
                </a:lnTo>
                <a:lnTo>
                  <a:pt x="3335" y="1024"/>
                </a:lnTo>
                <a:lnTo>
                  <a:pt x="3329" y="1023"/>
                </a:lnTo>
                <a:lnTo>
                  <a:pt x="3324" y="1022"/>
                </a:lnTo>
                <a:lnTo>
                  <a:pt x="3318" y="1020"/>
                </a:lnTo>
                <a:lnTo>
                  <a:pt x="3313" y="1017"/>
                </a:lnTo>
                <a:lnTo>
                  <a:pt x="3311" y="1016"/>
                </a:lnTo>
                <a:lnTo>
                  <a:pt x="3308" y="1015"/>
                </a:lnTo>
                <a:lnTo>
                  <a:pt x="3305" y="1011"/>
                </a:lnTo>
                <a:lnTo>
                  <a:pt x="3300" y="1007"/>
                </a:lnTo>
                <a:lnTo>
                  <a:pt x="3299" y="1005"/>
                </a:lnTo>
                <a:lnTo>
                  <a:pt x="3297" y="1002"/>
                </a:lnTo>
                <a:lnTo>
                  <a:pt x="3295" y="1000"/>
                </a:lnTo>
                <a:lnTo>
                  <a:pt x="3294" y="997"/>
                </a:lnTo>
                <a:lnTo>
                  <a:pt x="3292" y="995"/>
                </a:lnTo>
                <a:lnTo>
                  <a:pt x="3291" y="993"/>
                </a:lnTo>
                <a:lnTo>
                  <a:pt x="3290" y="990"/>
                </a:lnTo>
                <a:lnTo>
                  <a:pt x="3289" y="986"/>
                </a:lnTo>
                <a:lnTo>
                  <a:pt x="3287" y="984"/>
                </a:lnTo>
                <a:lnTo>
                  <a:pt x="3286" y="980"/>
                </a:lnTo>
                <a:lnTo>
                  <a:pt x="3286" y="978"/>
                </a:lnTo>
                <a:lnTo>
                  <a:pt x="3285" y="974"/>
                </a:lnTo>
                <a:lnTo>
                  <a:pt x="3285" y="970"/>
                </a:lnTo>
                <a:lnTo>
                  <a:pt x="3285" y="968"/>
                </a:lnTo>
                <a:lnTo>
                  <a:pt x="3284" y="961"/>
                </a:lnTo>
                <a:lnTo>
                  <a:pt x="3285" y="953"/>
                </a:lnTo>
                <a:lnTo>
                  <a:pt x="3285" y="950"/>
                </a:lnTo>
                <a:lnTo>
                  <a:pt x="3285" y="947"/>
                </a:lnTo>
                <a:lnTo>
                  <a:pt x="3286" y="940"/>
                </a:lnTo>
                <a:lnTo>
                  <a:pt x="3289" y="935"/>
                </a:lnTo>
                <a:lnTo>
                  <a:pt x="3291" y="929"/>
                </a:lnTo>
                <a:lnTo>
                  <a:pt x="3294" y="924"/>
                </a:lnTo>
                <a:lnTo>
                  <a:pt x="3295" y="920"/>
                </a:lnTo>
                <a:lnTo>
                  <a:pt x="3296" y="919"/>
                </a:lnTo>
                <a:lnTo>
                  <a:pt x="3300" y="914"/>
                </a:lnTo>
                <a:lnTo>
                  <a:pt x="3303" y="910"/>
                </a:lnTo>
                <a:lnTo>
                  <a:pt x="3308" y="907"/>
                </a:lnTo>
                <a:lnTo>
                  <a:pt x="3311" y="905"/>
                </a:lnTo>
                <a:lnTo>
                  <a:pt x="3313" y="903"/>
                </a:lnTo>
                <a:lnTo>
                  <a:pt x="3318" y="900"/>
                </a:lnTo>
                <a:lnTo>
                  <a:pt x="3323" y="899"/>
                </a:lnTo>
                <a:lnTo>
                  <a:pt x="3329" y="898"/>
                </a:lnTo>
                <a:lnTo>
                  <a:pt x="3332" y="897"/>
                </a:lnTo>
                <a:lnTo>
                  <a:pt x="3335" y="897"/>
                </a:lnTo>
                <a:lnTo>
                  <a:pt x="3342" y="897"/>
                </a:lnTo>
                <a:lnTo>
                  <a:pt x="3346" y="897"/>
                </a:lnTo>
                <a:lnTo>
                  <a:pt x="3351" y="897"/>
                </a:lnTo>
                <a:lnTo>
                  <a:pt x="3356" y="898"/>
                </a:lnTo>
                <a:lnTo>
                  <a:pt x="3361" y="899"/>
                </a:lnTo>
                <a:lnTo>
                  <a:pt x="3365" y="900"/>
                </a:lnTo>
                <a:lnTo>
                  <a:pt x="3367" y="902"/>
                </a:lnTo>
                <a:lnTo>
                  <a:pt x="3369" y="903"/>
                </a:lnTo>
                <a:lnTo>
                  <a:pt x="3371" y="904"/>
                </a:lnTo>
                <a:lnTo>
                  <a:pt x="3374" y="905"/>
                </a:lnTo>
                <a:lnTo>
                  <a:pt x="3376" y="908"/>
                </a:lnTo>
                <a:lnTo>
                  <a:pt x="3380" y="910"/>
                </a:lnTo>
                <a:lnTo>
                  <a:pt x="3382" y="913"/>
                </a:lnTo>
                <a:lnTo>
                  <a:pt x="3383" y="914"/>
                </a:lnTo>
                <a:lnTo>
                  <a:pt x="3386" y="916"/>
                </a:lnTo>
                <a:lnTo>
                  <a:pt x="3387" y="920"/>
                </a:lnTo>
                <a:lnTo>
                  <a:pt x="3390" y="924"/>
                </a:lnTo>
                <a:lnTo>
                  <a:pt x="3391" y="927"/>
                </a:lnTo>
                <a:lnTo>
                  <a:pt x="3392" y="931"/>
                </a:lnTo>
                <a:lnTo>
                  <a:pt x="3393" y="936"/>
                </a:lnTo>
                <a:lnTo>
                  <a:pt x="3376" y="936"/>
                </a:lnTo>
                <a:lnTo>
                  <a:pt x="3376" y="934"/>
                </a:lnTo>
                <a:lnTo>
                  <a:pt x="3375" y="931"/>
                </a:lnTo>
                <a:lnTo>
                  <a:pt x="3375" y="927"/>
                </a:lnTo>
                <a:lnTo>
                  <a:pt x="3374" y="925"/>
                </a:lnTo>
                <a:lnTo>
                  <a:pt x="3372" y="922"/>
                </a:lnTo>
                <a:lnTo>
                  <a:pt x="3370" y="921"/>
                </a:lnTo>
                <a:lnTo>
                  <a:pt x="3369" y="919"/>
                </a:lnTo>
                <a:lnTo>
                  <a:pt x="3366" y="918"/>
                </a:lnTo>
                <a:lnTo>
                  <a:pt x="3364" y="916"/>
                </a:lnTo>
                <a:lnTo>
                  <a:pt x="3361" y="914"/>
                </a:lnTo>
                <a:lnTo>
                  <a:pt x="3358" y="913"/>
                </a:lnTo>
                <a:lnTo>
                  <a:pt x="3355" y="913"/>
                </a:lnTo>
                <a:lnTo>
                  <a:pt x="3351" y="911"/>
                </a:lnTo>
                <a:lnTo>
                  <a:pt x="3349" y="911"/>
                </a:lnTo>
                <a:lnTo>
                  <a:pt x="3345" y="910"/>
                </a:lnTo>
                <a:lnTo>
                  <a:pt x="3342" y="910"/>
                </a:lnTo>
                <a:lnTo>
                  <a:pt x="3337" y="910"/>
                </a:lnTo>
                <a:lnTo>
                  <a:pt x="3333" y="911"/>
                </a:lnTo>
                <a:lnTo>
                  <a:pt x="3328" y="913"/>
                </a:lnTo>
                <a:lnTo>
                  <a:pt x="3324" y="914"/>
                </a:lnTo>
                <a:lnTo>
                  <a:pt x="3321" y="915"/>
                </a:lnTo>
                <a:lnTo>
                  <a:pt x="3318" y="918"/>
                </a:lnTo>
                <a:lnTo>
                  <a:pt x="3315" y="920"/>
                </a:lnTo>
                <a:lnTo>
                  <a:pt x="3312" y="924"/>
                </a:lnTo>
                <a:lnTo>
                  <a:pt x="3310" y="927"/>
                </a:lnTo>
                <a:lnTo>
                  <a:pt x="3308" y="929"/>
                </a:lnTo>
                <a:lnTo>
                  <a:pt x="3307" y="931"/>
                </a:lnTo>
                <a:lnTo>
                  <a:pt x="3305" y="935"/>
                </a:lnTo>
                <a:lnTo>
                  <a:pt x="3303" y="940"/>
                </a:lnTo>
                <a:lnTo>
                  <a:pt x="3302" y="943"/>
                </a:lnTo>
                <a:lnTo>
                  <a:pt x="3301" y="950"/>
                </a:lnTo>
                <a:lnTo>
                  <a:pt x="3301" y="954"/>
                </a:lnTo>
                <a:lnTo>
                  <a:pt x="3301" y="961"/>
                </a:lnTo>
                <a:lnTo>
                  <a:pt x="3301" y="965"/>
                </a:lnTo>
                <a:lnTo>
                  <a:pt x="3301" y="969"/>
                </a:lnTo>
                <a:lnTo>
                  <a:pt x="3301" y="972"/>
                </a:lnTo>
                <a:lnTo>
                  <a:pt x="3302" y="977"/>
                </a:lnTo>
                <a:lnTo>
                  <a:pt x="3302" y="979"/>
                </a:lnTo>
                <a:lnTo>
                  <a:pt x="3303" y="981"/>
                </a:lnTo>
                <a:lnTo>
                  <a:pt x="3305" y="986"/>
                </a:lnTo>
                <a:lnTo>
                  <a:pt x="3306" y="988"/>
                </a:lnTo>
                <a:lnTo>
                  <a:pt x="3307" y="990"/>
                </a:lnTo>
                <a:lnTo>
                  <a:pt x="3308" y="991"/>
                </a:lnTo>
                <a:lnTo>
                  <a:pt x="3310" y="994"/>
                </a:lnTo>
                <a:lnTo>
                  <a:pt x="3312" y="997"/>
                </a:lnTo>
                <a:lnTo>
                  <a:pt x="3315" y="1000"/>
                </a:lnTo>
                <a:lnTo>
                  <a:pt x="3316" y="1001"/>
                </a:lnTo>
                <a:lnTo>
                  <a:pt x="3318" y="1002"/>
                </a:lnTo>
                <a:lnTo>
                  <a:pt x="3319" y="1004"/>
                </a:lnTo>
                <a:lnTo>
                  <a:pt x="3321" y="1005"/>
                </a:lnTo>
                <a:lnTo>
                  <a:pt x="3324" y="1007"/>
                </a:lnTo>
                <a:lnTo>
                  <a:pt x="3328" y="1009"/>
                </a:lnTo>
                <a:lnTo>
                  <a:pt x="3333" y="1010"/>
                </a:lnTo>
                <a:lnTo>
                  <a:pt x="3337" y="1010"/>
                </a:lnTo>
                <a:lnTo>
                  <a:pt x="3342" y="1011"/>
                </a:lnTo>
                <a:lnTo>
                  <a:pt x="3343" y="1011"/>
                </a:lnTo>
                <a:lnTo>
                  <a:pt x="3344" y="1011"/>
                </a:lnTo>
                <a:lnTo>
                  <a:pt x="3348" y="1010"/>
                </a:lnTo>
                <a:lnTo>
                  <a:pt x="3349" y="1010"/>
                </a:lnTo>
                <a:lnTo>
                  <a:pt x="3350" y="1010"/>
                </a:lnTo>
                <a:lnTo>
                  <a:pt x="3351" y="1010"/>
                </a:lnTo>
                <a:lnTo>
                  <a:pt x="3353" y="1010"/>
                </a:lnTo>
                <a:lnTo>
                  <a:pt x="3354" y="1010"/>
                </a:lnTo>
                <a:lnTo>
                  <a:pt x="3354" y="1009"/>
                </a:lnTo>
                <a:lnTo>
                  <a:pt x="3355" y="1009"/>
                </a:lnTo>
                <a:lnTo>
                  <a:pt x="3356" y="1009"/>
                </a:lnTo>
                <a:lnTo>
                  <a:pt x="3358" y="1009"/>
                </a:lnTo>
                <a:lnTo>
                  <a:pt x="3359" y="1009"/>
                </a:lnTo>
                <a:lnTo>
                  <a:pt x="3361" y="1007"/>
                </a:lnTo>
                <a:lnTo>
                  <a:pt x="3364" y="1006"/>
                </a:lnTo>
                <a:lnTo>
                  <a:pt x="3366" y="1005"/>
                </a:lnTo>
                <a:lnTo>
                  <a:pt x="3369" y="1004"/>
                </a:lnTo>
                <a:lnTo>
                  <a:pt x="3369" y="1002"/>
                </a:lnTo>
                <a:lnTo>
                  <a:pt x="3370" y="1002"/>
                </a:lnTo>
                <a:lnTo>
                  <a:pt x="3371" y="1001"/>
                </a:lnTo>
                <a:lnTo>
                  <a:pt x="3372" y="1000"/>
                </a:lnTo>
                <a:lnTo>
                  <a:pt x="3374" y="1000"/>
                </a:lnTo>
                <a:lnTo>
                  <a:pt x="3374" y="999"/>
                </a:lnTo>
                <a:lnTo>
                  <a:pt x="3376" y="997"/>
                </a:lnTo>
                <a:lnTo>
                  <a:pt x="3377" y="995"/>
                </a:lnTo>
                <a:lnTo>
                  <a:pt x="3378" y="994"/>
                </a:lnTo>
                <a:lnTo>
                  <a:pt x="3380" y="993"/>
                </a:lnTo>
                <a:lnTo>
                  <a:pt x="3380" y="974"/>
                </a:lnTo>
                <a:lnTo>
                  <a:pt x="3349" y="974"/>
                </a:lnTo>
                <a:lnTo>
                  <a:pt x="3349" y="959"/>
                </a:lnTo>
                <a:close/>
                <a:moveTo>
                  <a:pt x="3135" y="899"/>
                </a:moveTo>
                <a:lnTo>
                  <a:pt x="3215" y="899"/>
                </a:lnTo>
                <a:lnTo>
                  <a:pt x="3215" y="913"/>
                </a:lnTo>
                <a:lnTo>
                  <a:pt x="3151" y="913"/>
                </a:lnTo>
                <a:lnTo>
                  <a:pt x="3151" y="952"/>
                </a:lnTo>
                <a:lnTo>
                  <a:pt x="3206" y="952"/>
                </a:lnTo>
                <a:lnTo>
                  <a:pt x="3206" y="967"/>
                </a:lnTo>
                <a:lnTo>
                  <a:pt x="3151" y="967"/>
                </a:lnTo>
                <a:lnTo>
                  <a:pt x="3151" y="1022"/>
                </a:lnTo>
                <a:lnTo>
                  <a:pt x="3135" y="1022"/>
                </a:lnTo>
                <a:lnTo>
                  <a:pt x="3135" y="899"/>
                </a:lnTo>
                <a:close/>
                <a:moveTo>
                  <a:pt x="3113" y="950"/>
                </a:moveTo>
                <a:lnTo>
                  <a:pt x="3113" y="947"/>
                </a:lnTo>
                <a:lnTo>
                  <a:pt x="3112" y="940"/>
                </a:lnTo>
                <a:lnTo>
                  <a:pt x="3110" y="935"/>
                </a:lnTo>
                <a:lnTo>
                  <a:pt x="3109" y="931"/>
                </a:lnTo>
                <a:lnTo>
                  <a:pt x="3108" y="929"/>
                </a:lnTo>
                <a:lnTo>
                  <a:pt x="3104" y="924"/>
                </a:lnTo>
                <a:lnTo>
                  <a:pt x="3103" y="920"/>
                </a:lnTo>
                <a:lnTo>
                  <a:pt x="3102" y="919"/>
                </a:lnTo>
                <a:lnTo>
                  <a:pt x="3098" y="914"/>
                </a:lnTo>
                <a:lnTo>
                  <a:pt x="3094" y="910"/>
                </a:lnTo>
                <a:lnTo>
                  <a:pt x="3092" y="908"/>
                </a:lnTo>
                <a:lnTo>
                  <a:pt x="3089" y="907"/>
                </a:lnTo>
                <a:lnTo>
                  <a:pt x="3087" y="905"/>
                </a:lnTo>
                <a:lnTo>
                  <a:pt x="3085" y="904"/>
                </a:lnTo>
                <a:lnTo>
                  <a:pt x="3082" y="903"/>
                </a:lnTo>
                <a:lnTo>
                  <a:pt x="3081" y="902"/>
                </a:lnTo>
                <a:lnTo>
                  <a:pt x="3077" y="900"/>
                </a:lnTo>
                <a:lnTo>
                  <a:pt x="3075" y="899"/>
                </a:lnTo>
                <a:lnTo>
                  <a:pt x="3070" y="898"/>
                </a:lnTo>
                <a:lnTo>
                  <a:pt x="3064" y="897"/>
                </a:lnTo>
                <a:lnTo>
                  <a:pt x="3060" y="897"/>
                </a:lnTo>
                <a:lnTo>
                  <a:pt x="3057" y="897"/>
                </a:lnTo>
                <a:lnTo>
                  <a:pt x="3051" y="897"/>
                </a:lnTo>
                <a:lnTo>
                  <a:pt x="3045" y="898"/>
                </a:lnTo>
                <a:lnTo>
                  <a:pt x="3040" y="899"/>
                </a:lnTo>
                <a:lnTo>
                  <a:pt x="3034" y="902"/>
                </a:lnTo>
                <a:lnTo>
                  <a:pt x="3029" y="904"/>
                </a:lnTo>
                <a:lnTo>
                  <a:pt x="3024" y="907"/>
                </a:lnTo>
                <a:lnTo>
                  <a:pt x="3021" y="910"/>
                </a:lnTo>
                <a:lnTo>
                  <a:pt x="3017" y="914"/>
                </a:lnTo>
                <a:lnTo>
                  <a:pt x="3013" y="919"/>
                </a:lnTo>
                <a:lnTo>
                  <a:pt x="3011" y="920"/>
                </a:lnTo>
                <a:lnTo>
                  <a:pt x="3010" y="924"/>
                </a:lnTo>
                <a:lnTo>
                  <a:pt x="3007" y="929"/>
                </a:lnTo>
                <a:lnTo>
                  <a:pt x="3006" y="931"/>
                </a:lnTo>
                <a:lnTo>
                  <a:pt x="3005" y="935"/>
                </a:lnTo>
                <a:lnTo>
                  <a:pt x="3003" y="940"/>
                </a:lnTo>
                <a:lnTo>
                  <a:pt x="3002" y="947"/>
                </a:lnTo>
                <a:lnTo>
                  <a:pt x="3001" y="950"/>
                </a:lnTo>
                <a:lnTo>
                  <a:pt x="3001" y="953"/>
                </a:lnTo>
                <a:lnTo>
                  <a:pt x="3001" y="961"/>
                </a:lnTo>
                <a:lnTo>
                  <a:pt x="3001" y="968"/>
                </a:lnTo>
                <a:lnTo>
                  <a:pt x="3001" y="970"/>
                </a:lnTo>
                <a:lnTo>
                  <a:pt x="3002" y="974"/>
                </a:lnTo>
                <a:lnTo>
                  <a:pt x="3003" y="980"/>
                </a:lnTo>
                <a:lnTo>
                  <a:pt x="3003" y="984"/>
                </a:lnTo>
                <a:lnTo>
                  <a:pt x="3005" y="986"/>
                </a:lnTo>
                <a:lnTo>
                  <a:pt x="3006" y="990"/>
                </a:lnTo>
                <a:lnTo>
                  <a:pt x="3007" y="993"/>
                </a:lnTo>
                <a:lnTo>
                  <a:pt x="3008" y="995"/>
                </a:lnTo>
                <a:lnTo>
                  <a:pt x="3010" y="997"/>
                </a:lnTo>
                <a:lnTo>
                  <a:pt x="3011" y="1000"/>
                </a:lnTo>
                <a:lnTo>
                  <a:pt x="3013" y="1002"/>
                </a:lnTo>
                <a:lnTo>
                  <a:pt x="3014" y="1005"/>
                </a:lnTo>
                <a:lnTo>
                  <a:pt x="3017" y="1007"/>
                </a:lnTo>
                <a:lnTo>
                  <a:pt x="3021" y="1011"/>
                </a:lnTo>
                <a:lnTo>
                  <a:pt x="3024" y="1015"/>
                </a:lnTo>
                <a:lnTo>
                  <a:pt x="3029" y="1017"/>
                </a:lnTo>
                <a:lnTo>
                  <a:pt x="3034" y="1020"/>
                </a:lnTo>
                <a:lnTo>
                  <a:pt x="3040" y="1022"/>
                </a:lnTo>
                <a:lnTo>
                  <a:pt x="3045" y="1023"/>
                </a:lnTo>
                <a:lnTo>
                  <a:pt x="3051" y="1024"/>
                </a:lnTo>
                <a:lnTo>
                  <a:pt x="3054" y="1024"/>
                </a:lnTo>
                <a:lnTo>
                  <a:pt x="3057" y="1024"/>
                </a:lnTo>
                <a:lnTo>
                  <a:pt x="3059" y="1024"/>
                </a:lnTo>
                <a:lnTo>
                  <a:pt x="3060" y="1024"/>
                </a:lnTo>
                <a:lnTo>
                  <a:pt x="3064" y="1024"/>
                </a:lnTo>
                <a:lnTo>
                  <a:pt x="3070" y="1023"/>
                </a:lnTo>
                <a:lnTo>
                  <a:pt x="3075" y="1022"/>
                </a:lnTo>
                <a:lnTo>
                  <a:pt x="3076" y="1021"/>
                </a:lnTo>
                <a:lnTo>
                  <a:pt x="3077" y="1021"/>
                </a:lnTo>
                <a:lnTo>
                  <a:pt x="3081" y="1020"/>
                </a:lnTo>
                <a:lnTo>
                  <a:pt x="3082" y="1018"/>
                </a:lnTo>
                <a:lnTo>
                  <a:pt x="3085" y="1017"/>
                </a:lnTo>
                <a:lnTo>
                  <a:pt x="3087" y="1016"/>
                </a:lnTo>
                <a:lnTo>
                  <a:pt x="3088" y="1015"/>
                </a:lnTo>
                <a:lnTo>
                  <a:pt x="3089" y="1015"/>
                </a:lnTo>
                <a:lnTo>
                  <a:pt x="3092" y="1012"/>
                </a:lnTo>
                <a:lnTo>
                  <a:pt x="3093" y="1011"/>
                </a:lnTo>
                <a:lnTo>
                  <a:pt x="3094" y="1011"/>
                </a:lnTo>
                <a:lnTo>
                  <a:pt x="3096" y="1009"/>
                </a:lnTo>
                <a:lnTo>
                  <a:pt x="3098" y="1007"/>
                </a:lnTo>
                <a:lnTo>
                  <a:pt x="3099" y="1005"/>
                </a:lnTo>
                <a:lnTo>
                  <a:pt x="3102" y="1002"/>
                </a:lnTo>
                <a:lnTo>
                  <a:pt x="3103" y="1000"/>
                </a:lnTo>
                <a:lnTo>
                  <a:pt x="3104" y="997"/>
                </a:lnTo>
                <a:lnTo>
                  <a:pt x="3105" y="995"/>
                </a:lnTo>
                <a:lnTo>
                  <a:pt x="3108" y="993"/>
                </a:lnTo>
                <a:lnTo>
                  <a:pt x="3108" y="991"/>
                </a:lnTo>
                <a:lnTo>
                  <a:pt x="3109" y="990"/>
                </a:lnTo>
                <a:lnTo>
                  <a:pt x="3109" y="988"/>
                </a:lnTo>
                <a:lnTo>
                  <a:pt x="3110" y="986"/>
                </a:lnTo>
                <a:lnTo>
                  <a:pt x="3110" y="984"/>
                </a:lnTo>
                <a:lnTo>
                  <a:pt x="3112" y="981"/>
                </a:lnTo>
                <a:lnTo>
                  <a:pt x="3112" y="980"/>
                </a:lnTo>
                <a:lnTo>
                  <a:pt x="3113" y="978"/>
                </a:lnTo>
                <a:lnTo>
                  <a:pt x="3113" y="974"/>
                </a:lnTo>
                <a:lnTo>
                  <a:pt x="3113" y="970"/>
                </a:lnTo>
                <a:lnTo>
                  <a:pt x="3113" y="969"/>
                </a:lnTo>
                <a:lnTo>
                  <a:pt x="3114" y="969"/>
                </a:lnTo>
                <a:lnTo>
                  <a:pt x="3114" y="968"/>
                </a:lnTo>
                <a:lnTo>
                  <a:pt x="3114" y="965"/>
                </a:lnTo>
                <a:lnTo>
                  <a:pt x="3114" y="964"/>
                </a:lnTo>
                <a:lnTo>
                  <a:pt x="3114" y="961"/>
                </a:lnTo>
                <a:lnTo>
                  <a:pt x="3114" y="953"/>
                </a:lnTo>
                <a:lnTo>
                  <a:pt x="3113" y="950"/>
                </a:lnTo>
                <a:close/>
                <a:moveTo>
                  <a:pt x="3098" y="962"/>
                </a:moveTo>
                <a:lnTo>
                  <a:pt x="3098" y="963"/>
                </a:lnTo>
                <a:lnTo>
                  <a:pt x="3097" y="965"/>
                </a:lnTo>
                <a:lnTo>
                  <a:pt x="3097" y="969"/>
                </a:lnTo>
                <a:lnTo>
                  <a:pt x="3097" y="972"/>
                </a:lnTo>
                <a:lnTo>
                  <a:pt x="3097" y="974"/>
                </a:lnTo>
                <a:lnTo>
                  <a:pt x="3096" y="975"/>
                </a:lnTo>
                <a:lnTo>
                  <a:pt x="3096" y="977"/>
                </a:lnTo>
                <a:lnTo>
                  <a:pt x="3096" y="979"/>
                </a:lnTo>
                <a:lnTo>
                  <a:pt x="3094" y="981"/>
                </a:lnTo>
                <a:lnTo>
                  <a:pt x="3094" y="984"/>
                </a:lnTo>
                <a:lnTo>
                  <a:pt x="3093" y="986"/>
                </a:lnTo>
                <a:lnTo>
                  <a:pt x="3092" y="986"/>
                </a:lnTo>
                <a:lnTo>
                  <a:pt x="3092" y="988"/>
                </a:lnTo>
                <a:lnTo>
                  <a:pt x="3091" y="990"/>
                </a:lnTo>
                <a:lnTo>
                  <a:pt x="3089" y="991"/>
                </a:lnTo>
                <a:lnTo>
                  <a:pt x="3088" y="994"/>
                </a:lnTo>
                <a:lnTo>
                  <a:pt x="3088" y="995"/>
                </a:lnTo>
                <a:lnTo>
                  <a:pt x="3087" y="995"/>
                </a:lnTo>
                <a:lnTo>
                  <a:pt x="3086" y="997"/>
                </a:lnTo>
                <a:lnTo>
                  <a:pt x="3085" y="999"/>
                </a:lnTo>
                <a:lnTo>
                  <a:pt x="3083" y="1000"/>
                </a:lnTo>
                <a:lnTo>
                  <a:pt x="3081" y="1002"/>
                </a:lnTo>
                <a:lnTo>
                  <a:pt x="3078" y="1004"/>
                </a:lnTo>
                <a:lnTo>
                  <a:pt x="3077" y="1005"/>
                </a:lnTo>
                <a:lnTo>
                  <a:pt x="3076" y="1006"/>
                </a:lnTo>
                <a:lnTo>
                  <a:pt x="3073" y="1007"/>
                </a:lnTo>
                <a:lnTo>
                  <a:pt x="3070" y="1009"/>
                </a:lnTo>
                <a:lnTo>
                  <a:pt x="3067" y="1009"/>
                </a:lnTo>
                <a:lnTo>
                  <a:pt x="3066" y="1010"/>
                </a:lnTo>
                <a:lnTo>
                  <a:pt x="3061" y="1010"/>
                </a:lnTo>
                <a:lnTo>
                  <a:pt x="3059" y="1011"/>
                </a:lnTo>
                <a:lnTo>
                  <a:pt x="3057" y="1011"/>
                </a:lnTo>
                <a:lnTo>
                  <a:pt x="3053" y="1010"/>
                </a:lnTo>
                <a:lnTo>
                  <a:pt x="3049" y="1010"/>
                </a:lnTo>
                <a:lnTo>
                  <a:pt x="3045" y="1009"/>
                </a:lnTo>
                <a:lnTo>
                  <a:pt x="3041" y="1007"/>
                </a:lnTo>
                <a:lnTo>
                  <a:pt x="3038" y="1005"/>
                </a:lnTo>
                <a:lnTo>
                  <a:pt x="3034" y="1002"/>
                </a:lnTo>
                <a:lnTo>
                  <a:pt x="3030" y="1000"/>
                </a:lnTo>
                <a:lnTo>
                  <a:pt x="3028" y="997"/>
                </a:lnTo>
                <a:lnTo>
                  <a:pt x="3025" y="994"/>
                </a:lnTo>
                <a:lnTo>
                  <a:pt x="3024" y="991"/>
                </a:lnTo>
                <a:lnTo>
                  <a:pt x="3023" y="990"/>
                </a:lnTo>
                <a:lnTo>
                  <a:pt x="3022" y="988"/>
                </a:lnTo>
                <a:lnTo>
                  <a:pt x="3022" y="986"/>
                </a:lnTo>
                <a:lnTo>
                  <a:pt x="3021" y="981"/>
                </a:lnTo>
                <a:lnTo>
                  <a:pt x="3018" y="977"/>
                </a:lnTo>
                <a:lnTo>
                  <a:pt x="3017" y="972"/>
                </a:lnTo>
                <a:lnTo>
                  <a:pt x="3017" y="969"/>
                </a:lnTo>
                <a:lnTo>
                  <a:pt x="3017" y="965"/>
                </a:lnTo>
                <a:lnTo>
                  <a:pt x="3017" y="961"/>
                </a:lnTo>
                <a:lnTo>
                  <a:pt x="3017" y="954"/>
                </a:lnTo>
                <a:lnTo>
                  <a:pt x="3017" y="950"/>
                </a:lnTo>
                <a:lnTo>
                  <a:pt x="3018" y="943"/>
                </a:lnTo>
                <a:lnTo>
                  <a:pt x="3021" y="940"/>
                </a:lnTo>
                <a:lnTo>
                  <a:pt x="3022" y="935"/>
                </a:lnTo>
                <a:lnTo>
                  <a:pt x="3023" y="931"/>
                </a:lnTo>
                <a:lnTo>
                  <a:pt x="3024" y="929"/>
                </a:lnTo>
                <a:lnTo>
                  <a:pt x="3025" y="927"/>
                </a:lnTo>
                <a:lnTo>
                  <a:pt x="3028" y="924"/>
                </a:lnTo>
                <a:lnTo>
                  <a:pt x="3032" y="920"/>
                </a:lnTo>
                <a:lnTo>
                  <a:pt x="3034" y="918"/>
                </a:lnTo>
                <a:lnTo>
                  <a:pt x="3038" y="915"/>
                </a:lnTo>
                <a:lnTo>
                  <a:pt x="3041" y="914"/>
                </a:lnTo>
                <a:lnTo>
                  <a:pt x="3045" y="913"/>
                </a:lnTo>
                <a:lnTo>
                  <a:pt x="3049" y="911"/>
                </a:lnTo>
                <a:lnTo>
                  <a:pt x="3054" y="910"/>
                </a:lnTo>
                <a:lnTo>
                  <a:pt x="3057" y="910"/>
                </a:lnTo>
                <a:lnTo>
                  <a:pt x="3062" y="910"/>
                </a:lnTo>
                <a:lnTo>
                  <a:pt x="3066" y="911"/>
                </a:lnTo>
                <a:lnTo>
                  <a:pt x="3070" y="913"/>
                </a:lnTo>
                <a:lnTo>
                  <a:pt x="3073" y="914"/>
                </a:lnTo>
                <a:lnTo>
                  <a:pt x="3077" y="915"/>
                </a:lnTo>
                <a:lnTo>
                  <a:pt x="3081" y="918"/>
                </a:lnTo>
                <a:lnTo>
                  <a:pt x="3082" y="919"/>
                </a:lnTo>
                <a:lnTo>
                  <a:pt x="3083" y="920"/>
                </a:lnTo>
                <a:lnTo>
                  <a:pt x="3085" y="922"/>
                </a:lnTo>
                <a:lnTo>
                  <a:pt x="3086" y="924"/>
                </a:lnTo>
                <a:lnTo>
                  <a:pt x="3088" y="927"/>
                </a:lnTo>
                <a:lnTo>
                  <a:pt x="3089" y="929"/>
                </a:lnTo>
                <a:lnTo>
                  <a:pt x="3091" y="931"/>
                </a:lnTo>
                <a:lnTo>
                  <a:pt x="3092" y="932"/>
                </a:lnTo>
                <a:lnTo>
                  <a:pt x="3093" y="935"/>
                </a:lnTo>
                <a:lnTo>
                  <a:pt x="3094" y="940"/>
                </a:lnTo>
                <a:lnTo>
                  <a:pt x="3096" y="943"/>
                </a:lnTo>
                <a:lnTo>
                  <a:pt x="3097" y="946"/>
                </a:lnTo>
                <a:lnTo>
                  <a:pt x="3097" y="950"/>
                </a:lnTo>
                <a:lnTo>
                  <a:pt x="3097" y="954"/>
                </a:lnTo>
                <a:lnTo>
                  <a:pt x="3098" y="961"/>
                </a:lnTo>
                <a:lnTo>
                  <a:pt x="3098" y="962"/>
                </a:lnTo>
                <a:close/>
                <a:moveTo>
                  <a:pt x="2920" y="899"/>
                </a:moveTo>
                <a:lnTo>
                  <a:pt x="2938" y="899"/>
                </a:lnTo>
                <a:lnTo>
                  <a:pt x="2891" y="970"/>
                </a:lnTo>
                <a:lnTo>
                  <a:pt x="2891" y="1022"/>
                </a:lnTo>
                <a:lnTo>
                  <a:pt x="2877" y="1022"/>
                </a:lnTo>
                <a:lnTo>
                  <a:pt x="2877" y="970"/>
                </a:lnTo>
                <a:lnTo>
                  <a:pt x="2830" y="899"/>
                </a:lnTo>
                <a:lnTo>
                  <a:pt x="2848" y="899"/>
                </a:lnTo>
                <a:lnTo>
                  <a:pt x="2884" y="956"/>
                </a:lnTo>
                <a:lnTo>
                  <a:pt x="2920" y="899"/>
                </a:lnTo>
                <a:close/>
                <a:moveTo>
                  <a:pt x="2732" y="899"/>
                </a:moveTo>
                <a:lnTo>
                  <a:pt x="2825" y="899"/>
                </a:lnTo>
                <a:lnTo>
                  <a:pt x="2825" y="913"/>
                </a:lnTo>
                <a:lnTo>
                  <a:pt x="2786" y="913"/>
                </a:lnTo>
                <a:lnTo>
                  <a:pt x="2786" y="1022"/>
                </a:lnTo>
                <a:lnTo>
                  <a:pt x="2770" y="1022"/>
                </a:lnTo>
                <a:lnTo>
                  <a:pt x="2770" y="913"/>
                </a:lnTo>
                <a:lnTo>
                  <a:pt x="2732" y="913"/>
                </a:lnTo>
                <a:lnTo>
                  <a:pt x="2732" y="899"/>
                </a:lnTo>
                <a:close/>
                <a:moveTo>
                  <a:pt x="2697" y="899"/>
                </a:moveTo>
                <a:lnTo>
                  <a:pt x="2712" y="899"/>
                </a:lnTo>
                <a:lnTo>
                  <a:pt x="2712" y="1022"/>
                </a:lnTo>
                <a:lnTo>
                  <a:pt x="2697" y="1022"/>
                </a:lnTo>
                <a:lnTo>
                  <a:pt x="2697" y="899"/>
                </a:lnTo>
                <a:close/>
                <a:moveTo>
                  <a:pt x="2673" y="984"/>
                </a:moveTo>
                <a:lnTo>
                  <a:pt x="2673" y="988"/>
                </a:lnTo>
                <a:lnTo>
                  <a:pt x="2673" y="989"/>
                </a:lnTo>
                <a:lnTo>
                  <a:pt x="2673" y="990"/>
                </a:lnTo>
                <a:lnTo>
                  <a:pt x="2673" y="991"/>
                </a:lnTo>
                <a:lnTo>
                  <a:pt x="2673" y="995"/>
                </a:lnTo>
                <a:lnTo>
                  <a:pt x="2671" y="996"/>
                </a:lnTo>
                <a:lnTo>
                  <a:pt x="2671" y="999"/>
                </a:lnTo>
                <a:lnTo>
                  <a:pt x="2670" y="1000"/>
                </a:lnTo>
                <a:lnTo>
                  <a:pt x="2670" y="1002"/>
                </a:lnTo>
                <a:lnTo>
                  <a:pt x="2669" y="1002"/>
                </a:lnTo>
                <a:lnTo>
                  <a:pt x="2669" y="1004"/>
                </a:lnTo>
                <a:lnTo>
                  <a:pt x="2668" y="1005"/>
                </a:lnTo>
                <a:lnTo>
                  <a:pt x="2668" y="1006"/>
                </a:lnTo>
                <a:lnTo>
                  <a:pt x="2668" y="1007"/>
                </a:lnTo>
                <a:lnTo>
                  <a:pt x="2666" y="1009"/>
                </a:lnTo>
                <a:lnTo>
                  <a:pt x="2665" y="1010"/>
                </a:lnTo>
                <a:lnTo>
                  <a:pt x="2664" y="1010"/>
                </a:lnTo>
                <a:lnTo>
                  <a:pt x="2664" y="1011"/>
                </a:lnTo>
                <a:lnTo>
                  <a:pt x="2661" y="1013"/>
                </a:lnTo>
                <a:lnTo>
                  <a:pt x="2659" y="1015"/>
                </a:lnTo>
                <a:lnTo>
                  <a:pt x="2658" y="1016"/>
                </a:lnTo>
                <a:lnTo>
                  <a:pt x="2657" y="1017"/>
                </a:lnTo>
                <a:lnTo>
                  <a:pt x="2654" y="1018"/>
                </a:lnTo>
                <a:lnTo>
                  <a:pt x="2650" y="1020"/>
                </a:lnTo>
                <a:lnTo>
                  <a:pt x="2649" y="1021"/>
                </a:lnTo>
                <a:lnTo>
                  <a:pt x="2648" y="1021"/>
                </a:lnTo>
                <a:lnTo>
                  <a:pt x="2647" y="1022"/>
                </a:lnTo>
                <a:lnTo>
                  <a:pt x="2643" y="1023"/>
                </a:lnTo>
                <a:lnTo>
                  <a:pt x="2641" y="1023"/>
                </a:lnTo>
                <a:lnTo>
                  <a:pt x="2638" y="1023"/>
                </a:lnTo>
                <a:lnTo>
                  <a:pt x="2636" y="1024"/>
                </a:lnTo>
                <a:lnTo>
                  <a:pt x="2634" y="1024"/>
                </a:lnTo>
                <a:lnTo>
                  <a:pt x="2629" y="1024"/>
                </a:lnTo>
                <a:lnTo>
                  <a:pt x="2623" y="1024"/>
                </a:lnTo>
                <a:lnTo>
                  <a:pt x="2617" y="1023"/>
                </a:lnTo>
                <a:lnTo>
                  <a:pt x="2615" y="1023"/>
                </a:lnTo>
                <a:lnTo>
                  <a:pt x="2612" y="1022"/>
                </a:lnTo>
                <a:lnTo>
                  <a:pt x="2607" y="1021"/>
                </a:lnTo>
                <a:lnTo>
                  <a:pt x="2605" y="1021"/>
                </a:lnTo>
                <a:lnTo>
                  <a:pt x="2602" y="1020"/>
                </a:lnTo>
                <a:lnTo>
                  <a:pt x="2599" y="1017"/>
                </a:lnTo>
                <a:lnTo>
                  <a:pt x="2595" y="1015"/>
                </a:lnTo>
                <a:lnTo>
                  <a:pt x="2591" y="1012"/>
                </a:lnTo>
                <a:lnTo>
                  <a:pt x="2589" y="1010"/>
                </a:lnTo>
                <a:lnTo>
                  <a:pt x="2588" y="1009"/>
                </a:lnTo>
                <a:lnTo>
                  <a:pt x="2586" y="1006"/>
                </a:lnTo>
                <a:lnTo>
                  <a:pt x="2584" y="1004"/>
                </a:lnTo>
                <a:lnTo>
                  <a:pt x="2583" y="1001"/>
                </a:lnTo>
                <a:lnTo>
                  <a:pt x="2583" y="1000"/>
                </a:lnTo>
                <a:lnTo>
                  <a:pt x="2580" y="995"/>
                </a:lnTo>
                <a:lnTo>
                  <a:pt x="2580" y="994"/>
                </a:lnTo>
                <a:lnTo>
                  <a:pt x="2579" y="991"/>
                </a:lnTo>
                <a:lnTo>
                  <a:pt x="2579" y="988"/>
                </a:lnTo>
                <a:lnTo>
                  <a:pt x="2579" y="983"/>
                </a:lnTo>
                <a:lnTo>
                  <a:pt x="2594" y="983"/>
                </a:lnTo>
                <a:lnTo>
                  <a:pt x="2594" y="986"/>
                </a:lnTo>
                <a:lnTo>
                  <a:pt x="2595" y="989"/>
                </a:lnTo>
                <a:lnTo>
                  <a:pt x="2596" y="993"/>
                </a:lnTo>
                <a:lnTo>
                  <a:pt x="2597" y="995"/>
                </a:lnTo>
                <a:lnTo>
                  <a:pt x="2599" y="997"/>
                </a:lnTo>
                <a:lnTo>
                  <a:pt x="2601" y="1000"/>
                </a:lnTo>
                <a:lnTo>
                  <a:pt x="2602" y="1001"/>
                </a:lnTo>
                <a:lnTo>
                  <a:pt x="2605" y="1004"/>
                </a:lnTo>
                <a:lnTo>
                  <a:pt x="2607" y="1005"/>
                </a:lnTo>
                <a:lnTo>
                  <a:pt x="2610" y="1006"/>
                </a:lnTo>
                <a:lnTo>
                  <a:pt x="2612" y="1007"/>
                </a:lnTo>
                <a:lnTo>
                  <a:pt x="2616" y="1009"/>
                </a:lnTo>
                <a:lnTo>
                  <a:pt x="2618" y="1009"/>
                </a:lnTo>
                <a:lnTo>
                  <a:pt x="2622" y="1010"/>
                </a:lnTo>
                <a:lnTo>
                  <a:pt x="2625" y="1010"/>
                </a:lnTo>
                <a:lnTo>
                  <a:pt x="2628" y="1010"/>
                </a:lnTo>
                <a:lnTo>
                  <a:pt x="2632" y="1010"/>
                </a:lnTo>
                <a:lnTo>
                  <a:pt x="2634" y="1010"/>
                </a:lnTo>
                <a:lnTo>
                  <a:pt x="2636" y="1009"/>
                </a:lnTo>
                <a:lnTo>
                  <a:pt x="2637" y="1009"/>
                </a:lnTo>
                <a:lnTo>
                  <a:pt x="2638" y="1009"/>
                </a:lnTo>
                <a:lnTo>
                  <a:pt x="2641" y="1009"/>
                </a:lnTo>
                <a:lnTo>
                  <a:pt x="2642" y="1007"/>
                </a:lnTo>
                <a:lnTo>
                  <a:pt x="2643" y="1007"/>
                </a:lnTo>
                <a:lnTo>
                  <a:pt x="2644" y="1007"/>
                </a:lnTo>
                <a:lnTo>
                  <a:pt x="2644" y="1006"/>
                </a:lnTo>
                <a:lnTo>
                  <a:pt x="2645" y="1006"/>
                </a:lnTo>
                <a:lnTo>
                  <a:pt x="2648" y="1005"/>
                </a:lnTo>
                <a:lnTo>
                  <a:pt x="2649" y="1004"/>
                </a:lnTo>
                <a:lnTo>
                  <a:pt x="2652" y="1002"/>
                </a:lnTo>
                <a:lnTo>
                  <a:pt x="2653" y="1001"/>
                </a:lnTo>
                <a:lnTo>
                  <a:pt x="2654" y="999"/>
                </a:lnTo>
                <a:lnTo>
                  <a:pt x="2655" y="999"/>
                </a:lnTo>
                <a:lnTo>
                  <a:pt x="2655" y="997"/>
                </a:lnTo>
                <a:lnTo>
                  <a:pt x="2657" y="995"/>
                </a:lnTo>
                <a:lnTo>
                  <a:pt x="2657" y="994"/>
                </a:lnTo>
                <a:lnTo>
                  <a:pt x="2657" y="993"/>
                </a:lnTo>
                <a:lnTo>
                  <a:pt x="2658" y="993"/>
                </a:lnTo>
                <a:lnTo>
                  <a:pt x="2658" y="991"/>
                </a:lnTo>
                <a:lnTo>
                  <a:pt x="2658" y="990"/>
                </a:lnTo>
                <a:lnTo>
                  <a:pt x="2658" y="989"/>
                </a:lnTo>
                <a:lnTo>
                  <a:pt x="2658" y="986"/>
                </a:lnTo>
                <a:lnTo>
                  <a:pt x="2657" y="984"/>
                </a:lnTo>
                <a:lnTo>
                  <a:pt x="2657" y="981"/>
                </a:lnTo>
                <a:lnTo>
                  <a:pt x="2655" y="980"/>
                </a:lnTo>
                <a:lnTo>
                  <a:pt x="2654" y="978"/>
                </a:lnTo>
                <a:lnTo>
                  <a:pt x="2653" y="977"/>
                </a:lnTo>
                <a:lnTo>
                  <a:pt x="2652" y="975"/>
                </a:lnTo>
                <a:lnTo>
                  <a:pt x="2649" y="974"/>
                </a:lnTo>
                <a:lnTo>
                  <a:pt x="2647" y="973"/>
                </a:lnTo>
                <a:lnTo>
                  <a:pt x="2644" y="972"/>
                </a:lnTo>
                <a:lnTo>
                  <a:pt x="2642" y="970"/>
                </a:lnTo>
                <a:lnTo>
                  <a:pt x="2638" y="969"/>
                </a:lnTo>
                <a:lnTo>
                  <a:pt x="2636" y="968"/>
                </a:lnTo>
                <a:lnTo>
                  <a:pt x="2634" y="968"/>
                </a:lnTo>
                <a:lnTo>
                  <a:pt x="2631" y="967"/>
                </a:lnTo>
                <a:lnTo>
                  <a:pt x="2629" y="967"/>
                </a:lnTo>
                <a:lnTo>
                  <a:pt x="2628" y="967"/>
                </a:lnTo>
                <a:lnTo>
                  <a:pt x="2626" y="965"/>
                </a:lnTo>
                <a:lnTo>
                  <a:pt x="2621" y="964"/>
                </a:lnTo>
                <a:lnTo>
                  <a:pt x="2618" y="964"/>
                </a:lnTo>
                <a:lnTo>
                  <a:pt x="2616" y="963"/>
                </a:lnTo>
                <a:lnTo>
                  <a:pt x="2613" y="963"/>
                </a:lnTo>
                <a:lnTo>
                  <a:pt x="2611" y="962"/>
                </a:lnTo>
                <a:lnTo>
                  <a:pt x="2609" y="962"/>
                </a:lnTo>
                <a:lnTo>
                  <a:pt x="2607" y="961"/>
                </a:lnTo>
                <a:lnTo>
                  <a:pt x="2604" y="959"/>
                </a:lnTo>
                <a:lnTo>
                  <a:pt x="2600" y="958"/>
                </a:lnTo>
                <a:lnTo>
                  <a:pt x="2597" y="957"/>
                </a:lnTo>
                <a:lnTo>
                  <a:pt x="2596" y="956"/>
                </a:lnTo>
                <a:lnTo>
                  <a:pt x="2594" y="954"/>
                </a:lnTo>
                <a:lnTo>
                  <a:pt x="2591" y="952"/>
                </a:lnTo>
                <a:lnTo>
                  <a:pt x="2589" y="950"/>
                </a:lnTo>
                <a:lnTo>
                  <a:pt x="2588" y="948"/>
                </a:lnTo>
                <a:lnTo>
                  <a:pt x="2586" y="946"/>
                </a:lnTo>
                <a:lnTo>
                  <a:pt x="2585" y="943"/>
                </a:lnTo>
                <a:lnTo>
                  <a:pt x="2584" y="940"/>
                </a:lnTo>
                <a:lnTo>
                  <a:pt x="2583" y="937"/>
                </a:lnTo>
                <a:lnTo>
                  <a:pt x="2583" y="934"/>
                </a:lnTo>
                <a:lnTo>
                  <a:pt x="2583" y="931"/>
                </a:lnTo>
                <a:lnTo>
                  <a:pt x="2583" y="927"/>
                </a:lnTo>
                <a:lnTo>
                  <a:pt x="2584" y="924"/>
                </a:lnTo>
                <a:lnTo>
                  <a:pt x="2584" y="920"/>
                </a:lnTo>
                <a:lnTo>
                  <a:pt x="2586" y="918"/>
                </a:lnTo>
                <a:lnTo>
                  <a:pt x="2588" y="914"/>
                </a:lnTo>
                <a:lnTo>
                  <a:pt x="2589" y="911"/>
                </a:lnTo>
                <a:lnTo>
                  <a:pt x="2591" y="909"/>
                </a:lnTo>
                <a:lnTo>
                  <a:pt x="2595" y="907"/>
                </a:lnTo>
                <a:lnTo>
                  <a:pt x="2597" y="904"/>
                </a:lnTo>
                <a:lnTo>
                  <a:pt x="2600" y="902"/>
                </a:lnTo>
                <a:lnTo>
                  <a:pt x="2604" y="900"/>
                </a:lnTo>
                <a:lnTo>
                  <a:pt x="2607" y="899"/>
                </a:lnTo>
                <a:lnTo>
                  <a:pt x="2611" y="898"/>
                </a:lnTo>
                <a:lnTo>
                  <a:pt x="2616" y="897"/>
                </a:lnTo>
                <a:lnTo>
                  <a:pt x="2620" y="897"/>
                </a:lnTo>
                <a:lnTo>
                  <a:pt x="2625" y="897"/>
                </a:lnTo>
                <a:lnTo>
                  <a:pt x="2629" y="897"/>
                </a:lnTo>
                <a:lnTo>
                  <a:pt x="2632" y="897"/>
                </a:lnTo>
                <a:lnTo>
                  <a:pt x="2634" y="897"/>
                </a:lnTo>
                <a:lnTo>
                  <a:pt x="2637" y="898"/>
                </a:lnTo>
                <a:lnTo>
                  <a:pt x="2638" y="898"/>
                </a:lnTo>
                <a:lnTo>
                  <a:pt x="2643" y="899"/>
                </a:lnTo>
                <a:lnTo>
                  <a:pt x="2647" y="900"/>
                </a:lnTo>
                <a:lnTo>
                  <a:pt x="2650" y="902"/>
                </a:lnTo>
                <a:lnTo>
                  <a:pt x="2654" y="904"/>
                </a:lnTo>
                <a:lnTo>
                  <a:pt x="2655" y="905"/>
                </a:lnTo>
                <a:lnTo>
                  <a:pt x="2657" y="907"/>
                </a:lnTo>
                <a:lnTo>
                  <a:pt x="2660" y="909"/>
                </a:lnTo>
                <a:lnTo>
                  <a:pt x="2661" y="910"/>
                </a:lnTo>
                <a:lnTo>
                  <a:pt x="2663" y="911"/>
                </a:lnTo>
                <a:lnTo>
                  <a:pt x="2664" y="914"/>
                </a:lnTo>
                <a:lnTo>
                  <a:pt x="2665" y="916"/>
                </a:lnTo>
                <a:lnTo>
                  <a:pt x="2666" y="918"/>
                </a:lnTo>
                <a:lnTo>
                  <a:pt x="2668" y="921"/>
                </a:lnTo>
                <a:lnTo>
                  <a:pt x="2669" y="925"/>
                </a:lnTo>
                <a:lnTo>
                  <a:pt x="2670" y="930"/>
                </a:lnTo>
                <a:lnTo>
                  <a:pt x="2670" y="934"/>
                </a:lnTo>
                <a:lnTo>
                  <a:pt x="2655" y="934"/>
                </a:lnTo>
                <a:lnTo>
                  <a:pt x="2654" y="931"/>
                </a:lnTo>
                <a:lnTo>
                  <a:pt x="2654" y="929"/>
                </a:lnTo>
                <a:lnTo>
                  <a:pt x="2653" y="926"/>
                </a:lnTo>
                <a:lnTo>
                  <a:pt x="2652" y="924"/>
                </a:lnTo>
                <a:lnTo>
                  <a:pt x="2650" y="921"/>
                </a:lnTo>
                <a:lnTo>
                  <a:pt x="2649" y="920"/>
                </a:lnTo>
                <a:lnTo>
                  <a:pt x="2648" y="919"/>
                </a:lnTo>
                <a:lnTo>
                  <a:pt x="2647" y="916"/>
                </a:lnTo>
                <a:lnTo>
                  <a:pt x="2644" y="915"/>
                </a:lnTo>
                <a:lnTo>
                  <a:pt x="2642" y="914"/>
                </a:lnTo>
                <a:lnTo>
                  <a:pt x="2639" y="914"/>
                </a:lnTo>
                <a:lnTo>
                  <a:pt x="2637" y="913"/>
                </a:lnTo>
                <a:lnTo>
                  <a:pt x="2634" y="913"/>
                </a:lnTo>
                <a:lnTo>
                  <a:pt x="2632" y="911"/>
                </a:lnTo>
                <a:lnTo>
                  <a:pt x="2628" y="911"/>
                </a:lnTo>
                <a:lnTo>
                  <a:pt x="2626" y="911"/>
                </a:lnTo>
                <a:lnTo>
                  <a:pt x="2622" y="911"/>
                </a:lnTo>
                <a:lnTo>
                  <a:pt x="2620" y="911"/>
                </a:lnTo>
                <a:lnTo>
                  <a:pt x="2616" y="911"/>
                </a:lnTo>
                <a:lnTo>
                  <a:pt x="2613" y="913"/>
                </a:lnTo>
                <a:lnTo>
                  <a:pt x="2611" y="913"/>
                </a:lnTo>
                <a:lnTo>
                  <a:pt x="2609" y="914"/>
                </a:lnTo>
                <a:lnTo>
                  <a:pt x="2607" y="915"/>
                </a:lnTo>
                <a:lnTo>
                  <a:pt x="2605" y="916"/>
                </a:lnTo>
                <a:lnTo>
                  <a:pt x="2602" y="919"/>
                </a:lnTo>
                <a:lnTo>
                  <a:pt x="2601" y="920"/>
                </a:lnTo>
                <a:lnTo>
                  <a:pt x="2600" y="922"/>
                </a:lnTo>
                <a:lnTo>
                  <a:pt x="2599" y="924"/>
                </a:lnTo>
                <a:lnTo>
                  <a:pt x="2599" y="926"/>
                </a:lnTo>
                <a:lnTo>
                  <a:pt x="2597" y="930"/>
                </a:lnTo>
                <a:lnTo>
                  <a:pt x="2597" y="932"/>
                </a:lnTo>
                <a:lnTo>
                  <a:pt x="2599" y="934"/>
                </a:lnTo>
                <a:lnTo>
                  <a:pt x="2599" y="935"/>
                </a:lnTo>
                <a:lnTo>
                  <a:pt x="2600" y="937"/>
                </a:lnTo>
                <a:lnTo>
                  <a:pt x="2600" y="938"/>
                </a:lnTo>
                <a:lnTo>
                  <a:pt x="2601" y="940"/>
                </a:lnTo>
                <a:lnTo>
                  <a:pt x="2602" y="941"/>
                </a:lnTo>
                <a:lnTo>
                  <a:pt x="2604" y="942"/>
                </a:lnTo>
                <a:lnTo>
                  <a:pt x="2605" y="942"/>
                </a:lnTo>
                <a:lnTo>
                  <a:pt x="2607" y="943"/>
                </a:lnTo>
                <a:lnTo>
                  <a:pt x="2610" y="945"/>
                </a:lnTo>
                <a:lnTo>
                  <a:pt x="2612" y="946"/>
                </a:lnTo>
                <a:lnTo>
                  <a:pt x="2615" y="947"/>
                </a:lnTo>
                <a:lnTo>
                  <a:pt x="2618" y="947"/>
                </a:lnTo>
                <a:lnTo>
                  <a:pt x="2622" y="948"/>
                </a:lnTo>
                <a:lnTo>
                  <a:pt x="2626" y="950"/>
                </a:lnTo>
                <a:lnTo>
                  <a:pt x="2633" y="951"/>
                </a:lnTo>
                <a:lnTo>
                  <a:pt x="2639" y="953"/>
                </a:lnTo>
                <a:lnTo>
                  <a:pt x="2645" y="954"/>
                </a:lnTo>
                <a:lnTo>
                  <a:pt x="2648" y="956"/>
                </a:lnTo>
                <a:lnTo>
                  <a:pt x="2650" y="956"/>
                </a:lnTo>
                <a:lnTo>
                  <a:pt x="2655" y="958"/>
                </a:lnTo>
                <a:lnTo>
                  <a:pt x="2657" y="959"/>
                </a:lnTo>
                <a:lnTo>
                  <a:pt x="2659" y="961"/>
                </a:lnTo>
                <a:lnTo>
                  <a:pt x="2661" y="962"/>
                </a:lnTo>
                <a:lnTo>
                  <a:pt x="2663" y="963"/>
                </a:lnTo>
                <a:lnTo>
                  <a:pt x="2665" y="965"/>
                </a:lnTo>
                <a:lnTo>
                  <a:pt x="2666" y="968"/>
                </a:lnTo>
                <a:lnTo>
                  <a:pt x="2668" y="969"/>
                </a:lnTo>
                <a:lnTo>
                  <a:pt x="2669" y="972"/>
                </a:lnTo>
                <a:lnTo>
                  <a:pt x="2670" y="974"/>
                </a:lnTo>
                <a:lnTo>
                  <a:pt x="2671" y="977"/>
                </a:lnTo>
                <a:lnTo>
                  <a:pt x="2671" y="979"/>
                </a:lnTo>
                <a:lnTo>
                  <a:pt x="2673" y="981"/>
                </a:lnTo>
                <a:lnTo>
                  <a:pt x="2673" y="984"/>
                </a:lnTo>
                <a:close/>
                <a:moveTo>
                  <a:pt x="2550" y="984"/>
                </a:moveTo>
                <a:lnTo>
                  <a:pt x="2548" y="983"/>
                </a:lnTo>
                <a:lnTo>
                  <a:pt x="2548" y="980"/>
                </a:lnTo>
                <a:lnTo>
                  <a:pt x="2547" y="979"/>
                </a:lnTo>
                <a:lnTo>
                  <a:pt x="2546" y="977"/>
                </a:lnTo>
                <a:lnTo>
                  <a:pt x="2543" y="974"/>
                </a:lnTo>
                <a:lnTo>
                  <a:pt x="2541" y="972"/>
                </a:lnTo>
                <a:lnTo>
                  <a:pt x="2538" y="969"/>
                </a:lnTo>
                <a:lnTo>
                  <a:pt x="2536" y="968"/>
                </a:lnTo>
                <a:lnTo>
                  <a:pt x="2532" y="967"/>
                </a:lnTo>
                <a:lnTo>
                  <a:pt x="2536" y="965"/>
                </a:lnTo>
                <a:lnTo>
                  <a:pt x="2538" y="964"/>
                </a:lnTo>
                <a:lnTo>
                  <a:pt x="2540" y="964"/>
                </a:lnTo>
                <a:lnTo>
                  <a:pt x="2540" y="963"/>
                </a:lnTo>
                <a:lnTo>
                  <a:pt x="2541" y="963"/>
                </a:lnTo>
                <a:lnTo>
                  <a:pt x="2542" y="963"/>
                </a:lnTo>
                <a:lnTo>
                  <a:pt x="2542" y="962"/>
                </a:lnTo>
                <a:lnTo>
                  <a:pt x="2543" y="962"/>
                </a:lnTo>
                <a:lnTo>
                  <a:pt x="2546" y="961"/>
                </a:lnTo>
                <a:lnTo>
                  <a:pt x="2548" y="958"/>
                </a:lnTo>
                <a:lnTo>
                  <a:pt x="2551" y="957"/>
                </a:lnTo>
                <a:lnTo>
                  <a:pt x="2551" y="956"/>
                </a:lnTo>
                <a:lnTo>
                  <a:pt x="2552" y="956"/>
                </a:lnTo>
                <a:lnTo>
                  <a:pt x="2552" y="954"/>
                </a:lnTo>
                <a:lnTo>
                  <a:pt x="2553" y="953"/>
                </a:lnTo>
                <a:lnTo>
                  <a:pt x="2553" y="952"/>
                </a:lnTo>
                <a:lnTo>
                  <a:pt x="2556" y="950"/>
                </a:lnTo>
                <a:lnTo>
                  <a:pt x="2556" y="948"/>
                </a:lnTo>
                <a:lnTo>
                  <a:pt x="2557" y="947"/>
                </a:lnTo>
                <a:lnTo>
                  <a:pt x="2557" y="946"/>
                </a:lnTo>
                <a:lnTo>
                  <a:pt x="2558" y="945"/>
                </a:lnTo>
                <a:lnTo>
                  <a:pt x="2558" y="942"/>
                </a:lnTo>
                <a:lnTo>
                  <a:pt x="2559" y="940"/>
                </a:lnTo>
                <a:lnTo>
                  <a:pt x="2559" y="937"/>
                </a:lnTo>
                <a:lnTo>
                  <a:pt x="2559" y="936"/>
                </a:lnTo>
                <a:lnTo>
                  <a:pt x="2559" y="934"/>
                </a:lnTo>
                <a:lnTo>
                  <a:pt x="2559" y="931"/>
                </a:lnTo>
                <a:lnTo>
                  <a:pt x="2559" y="927"/>
                </a:lnTo>
                <a:lnTo>
                  <a:pt x="2558" y="922"/>
                </a:lnTo>
                <a:lnTo>
                  <a:pt x="2557" y="920"/>
                </a:lnTo>
                <a:lnTo>
                  <a:pt x="2556" y="918"/>
                </a:lnTo>
                <a:lnTo>
                  <a:pt x="2554" y="915"/>
                </a:lnTo>
                <a:lnTo>
                  <a:pt x="2554" y="913"/>
                </a:lnTo>
                <a:lnTo>
                  <a:pt x="2552" y="911"/>
                </a:lnTo>
                <a:lnTo>
                  <a:pt x="2551" y="909"/>
                </a:lnTo>
                <a:lnTo>
                  <a:pt x="2550" y="908"/>
                </a:lnTo>
                <a:lnTo>
                  <a:pt x="2548" y="907"/>
                </a:lnTo>
                <a:lnTo>
                  <a:pt x="2546" y="904"/>
                </a:lnTo>
                <a:lnTo>
                  <a:pt x="2543" y="903"/>
                </a:lnTo>
                <a:lnTo>
                  <a:pt x="2542" y="902"/>
                </a:lnTo>
                <a:lnTo>
                  <a:pt x="2540" y="902"/>
                </a:lnTo>
                <a:lnTo>
                  <a:pt x="2535" y="900"/>
                </a:lnTo>
                <a:lnTo>
                  <a:pt x="2532" y="899"/>
                </a:lnTo>
                <a:lnTo>
                  <a:pt x="2530" y="899"/>
                </a:lnTo>
                <a:lnTo>
                  <a:pt x="2524" y="899"/>
                </a:lnTo>
                <a:lnTo>
                  <a:pt x="2518" y="899"/>
                </a:lnTo>
                <a:lnTo>
                  <a:pt x="2465" y="899"/>
                </a:lnTo>
                <a:lnTo>
                  <a:pt x="2465" y="1022"/>
                </a:lnTo>
                <a:lnTo>
                  <a:pt x="2481" y="1022"/>
                </a:lnTo>
                <a:lnTo>
                  <a:pt x="2481" y="969"/>
                </a:lnTo>
                <a:lnTo>
                  <a:pt x="2509" y="969"/>
                </a:lnTo>
                <a:lnTo>
                  <a:pt x="2514" y="969"/>
                </a:lnTo>
                <a:lnTo>
                  <a:pt x="2519" y="970"/>
                </a:lnTo>
                <a:lnTo>
                  <a:pt x="2520" y="972"/>
                </a:lnTo>
                <a:lnTo>
                  <a:pt x="2522" y="973"/>
                </a:lnTo>
                <a:lnTo>
                  <a:pt x="2524" y="974"/>
                </a:lnTo>
                <a:lnTo>
                  <a:pt x="2526" y="975"/>
                </a:lnTo>
                <a:lnTo>
                  <a:pt x="2527" y="977"/>
                </a:lnTo>
                <a:lnTo>
                  <a:pt x="2529" y="978"/>
                </a:lnTo>
                <a:lnTo>
                  <a:pt x="2530" y="979"/>
                </a:lnTo>
                <a:lnTo>
                  <a:pt x="2531" y="981"/>
                </a:lnTo>
                <a:lnTo>
                  <a:pt x="2534" y="985"/>
                </a:lnTo>
                <a:lnTo>
                  <a:pt x="2536" y="989"/>
                </a:lnTo>
                <a:lnTo>
                  <a:pt x="2547" y="1022"/>
                </a:lnTo>
                <a:lnTo>
                  <a:pt x="2563" y="1022"/>
                </a:lnTo>
                <a:lnTo>
                  <a:pt x="2552" y="989"/>
                </a:lnTo>
                <a:lnTo>
                  <a:pt x="2550" y="984"/>
                </a:lnTo>
                <a:close/>
                <a:moveTo>
                  <a:pt x="2531" y="953"/>
                </a:moveTo>
                <a:lnTo>
                  <a:pt x="2529" y="953"/>
                </a:lnTo>
                <a:lnTo>
                  <a:pt x="2525" y="954"/>
                </a:lnTo>
                <a:lnTo>
                  <a:pt x="2524" y="954"/>
                </a:lnTo>
                <a:lnTo>
                  <a:pt x="2522" y="954"/>
                </a:lnTo>
                <a:lnTo>
                  <a:pt x="2520" y="954"/>
                </a:lnTo>
                <a:lnTo>
                  <a:pt x="2519" y="954"/>
                </a:lnTo>
                <a:lnTo>
                  <a:pt x="2518" y="954"/>
                </a:lnTo>
                <a:lnTo>
                  <a:pt x="2515" y="954"/>
                </a:lnTo>
                <a:lnTo>
                  <a:pt x="2481" y="954"/>
                </a:lnTo>
                <a:lnTo>
                  <a:pt x="2481" y="913"/>
                </a:lnTo>
                <a:lnTo>
                  <a:pt x="2518" y="913"/>
                </a:lnTo>
                <a:lnTo>
                  <a:pt x="2521" y="913"/>
                </a:lnTo>
                <a:lnTo>
                  <a:pt x="2524" y="913"/>
                </a:lnTo>
                <a:lnTo>
                  <a:pt x="2526" y="913"/>
                </a:lnTo>
                <a:lnTo>
                  <a:pt x="2529" y="914"/>
                </a:lnTo>
                <a:lnTo>
                  <a:pt x="2531" y="914"/>
                </a:lnTo>
                <a:lnTo>
                  <a:pt x="2534" y="915"/>
                </a:lnTo>
                <a:lnTo>
                  <a:pt x="2535" y="916"/>
                </a:lnTo>
                <a:lnTo>
                  <a:pt x="2537" y="918"/>
                </a:lnTo>
                <a:lnTo>
                  <a:pt x="2538" y="919"/>
                </a:lnTo>
                <a:lnTo>
                  <a:pt x="2540" y="920"/>
                </a:lnTo>
                <a:lnTo>
                  <a:pt x="2541" y="922"/>
                </a:lnTo>
                <a:lnTo>
                  <a:pt x="2541" y="924"/>
                </a:lnTo>
                <a:lnTo>
                  <a:pt x="2542" y="926"/>
                </a:lnTo>
                <a:lnTo>
                  <a:pt x="2542" y="929"/>
                </a:lnTo>
                <a:lnTo>
                  <a:pt x="2543" y="931"/>
                </a:lnTo>
                <a:lnTo>
                  <a:pt x="2543" y="934"/>
                </a:lnTo>
                <a:lnTo>
                  <a:pt x="2543" y="935"/>
                </a:lnTo>
                <a:lnTo>
                  <a:pt x="2543" y="936"/>
                </a:lnTo>
                <a:lnTo>
                  <a:pt x="2542" y="938"/>
                </a:lnTo>
                <a:lnTo>
                  <a:pt x="2542" y="941"/>
                </a:lnTo>
                <a:lnTo>
                  <a:pt x="2542" y="943"/>
                </a:lnTo>
                <a:lnTo>
                  <a:pt x="2541" y="945"/>
                </a:lnTo>
                <a:lnTo>
                  <a:pt x="2540" y="947"/>
                </a:lnTo>
                <a:lnTo>
                  <a:pt x="2538" y="948"/>
                </a:lnTo>
                <a:lnTo>
                  <a:pt x="2537" y="950"/>
                </a:lnTo>
                <a:lnTo>
                  <a:pt x="2536" y="950"/>
                </a:lnTo>
                <a:lnTo>
                  <a:pt x="2536" y="951"/>
                </a:lnTo>
                <a:lnTo>
                  <a:pt x="2535" y="951"/>
                </a:lnTo>
                <a:lnTo>
                  <a:pt x="2534" y="952"/>
                </a:lnTo>
                <a:lnTo>
                  <a:pt x="2531" y="953"/>
                </a:lnTo>
                <a:close/>
                <a:moveTo>
                  <a:pt x="2376" y="1007"/>
                </a:moveTo>
                <a:lnTo>
                  <a:pt x="2449" y="1007"/>
                </a:lnTo>
                <a:lnTo>
                  <a:pt x="2449" y="1022"/>
                </a:lnTo>
                <a:lnTo>
                  <a:pt x="2361" y="1022"/>
                </a:lnTo>
                <a:lnTo>
                  <a:pt x="2361" y="899"/>
                </a:lnTo>
                <a:lnTo>
                  <a:pt x="2446" y="899"/>
                </a:lnTo>
                <a:lnTo>
                  <a:pt x="2446" y="913"/>
                </a:lnTo>
                <a:lnTo>
                  <a:pt x="2376" y="913"/>
                </a:lnTo>
                <a:lnTo>
                  <a:pt x="2376" y="951"/>
                </a:lnTo>
                <a:lnTo>
                  <a:pt x="2441" y="951"/>
                </a:lnTo>
                <a:lnTo>
                  <a:pt x="2441" y="965"/>
                </a:lnTo>
                <a:lnTo>
                  <a:pt x="2376" y="965"/>
                </a:lnTo>
                <a:lnTo>
                  <a:pt x="2376" y="1007"/>
                </a:lnTo>
                <a:close/>
                <a:moveTo>
                  <a:pt x="2329" y="899"/>
                </a:moveTo>
                <a:lnTo>
                  <a:pt x="2347" y="899"/>
                </a:lnTo>
                <a:lnTo>
                  <a:pt x="2300" y="1022"/>
                </a:lnTo>
                <a:lnTo>
                  <a:pt x="2284" y="1022"/>
                </a:lnTo>
                <a:lnTo>
                  <a:pt x="2238" y="899"/>
                </a:lnTo>
                <a:lnTo>
                  <a:pt x="2254" y="899"/>
                </a:lnTo>
                <a:lnTo>
                  <a:pt x="2292" y="1005"/>
                </a:lnTo>
                <a:lnTo>
                  <a:pt x="2329" y="899"/>
                </a:lnTo>
                <a:close/>
                <a:moveTo>
                  <a:pt x="2206" y="899"/>
                </a:moveTo>
                <a:lnTo>
                  <a:pt x="2222" y="899"/>
                </a:lnTo>
                <a:lnTo>
                  <a:pt x="2222" y="1022"/>
                </a:lnTo>
                <a:lnTo>
                  <a:pt x="2206" y="1022"/>
                </a:lnTo>
                <a:lnTo>
                  <a:pt x="2206" y="899"/>
                </a:lnTo>
                <a:close/>
                <a:moveTo>
                  <a:pt x="2144" y="899"/>
                </a:moveTo>
                <a:lnTo>
                  <a:pt x="2158" y="899"/>
                </a:lnTo>
                <a:lnTo>
                  <a:pt x="2158" y="1022"/>
                </a:lnTo>
                <a:lnTo>
                  <a:pt x="2142" y="1022"/>
                </a:lnTo>
                <a:lnTo>
                  <a:pt x="2081" y="925"/>
                </a:lnTo>
                <a:lnTo>
                  <a:pt x="2081" y="1022"/>
                </a:lnTo>
                <a:lnTo>
                  <a:pt x="2066" y="1022"/>
                </a:lnTo>
                <a:lnTo>
                  <a:pt x="2066" y="899"/>
                </a:lnTo>
                <a:lnTo>
                  <a:pt x="2082" y="899"/>
                </a:lnTo>
                <a:lnTo>
                  <a:pt x="2144" y="996"/>
                </a:lnTo>
                <a:lnTo>
                  <a:pt x="2144" y="899"/>
                </a:lnTo>
                <a:close/>
                <a:moveTo>
                  <a:pt x="2011" y="899"/>
                </a:moveTo>
                <a:lnTo>
                  <a:pt x="2027" y="899"/>
                </a:lnTo>
                <a:lnTo>
                  <a:pt x="2027" y="970"/>
                </a:lnTo>
                <a:lnTo>
                  <a:pt x="2027" y="972"/>
                </a:lnTo>
                <a:lnTo>
                  <a:pt x="2027" y="973"/>
                </a:lnTo>
                <a:lnTo>
                  <a:pt x="2027" y="975"/>
                </a:lnTo>
                <a:lnTo>
                  <a:pt x="2026" y="980"/>
                </a:lnTo>
                <a:lnTo>
                  <a:pt x="2026" y="983"/>
                </a:lnTo>
                <a:lnTo>
                  <a:pt x="2026" y="984"/>
                </a:lnTo>
                <a:lnTo>
                  <a:pt x="2026" y="985"/>
                </a:lnTo>
                <a:lnTo>
                  <a:pt x="2026" y="989"/>
                </a:lnTo>
                <a:lnTo>
                  <a:pt x="2024" y="994"/>
                </a:lnTo>
                <a:lnTo>
                  <a:pt x="2023" y="997"/>
                </a:lnTo>
                <a:lnTo>
                  <a:pt x="2022" y="1000"/>
                </a:lnTo>
                <a:lnTo>
                  <a:pt x="2021" y="1004"/>
                </a:lnTo>
                <a:lnTo>
                  <a:pt x="2019" y="1006"/>
                </a:lnTo>
                <a:lnTo>
                  <a:pt x="2018" y="1009"/>
                </a:lnTo>
                <a:lnTo>
                  <a:pt x="2017" y="1010"/>
                </a:lnTo>
                <a:lnTo>
                  <a:pt x="2015" y="1012"/>
                </a:lnTo>
                <a:lnTo>
                  <a:pt x="2012" y="1015"/>
                </a:lnTo>
                <a:lnTo>
                  <a:pt x="2011" y="1016"/>
                </a:lnTo>
                <a:lnTo>
                  <a:pt x="2008" y="1017"/>
                </a:lnTo>
                <a:lnTo>
                  <a:pt x="2007" y="1018"/>
                </a:lnTo>
                <a:lnTo>
                  <a:pt x="2006" y="1020"/>
                </a:lnTo>
                <a:lnTo>
                  <a:pt x="2002" y="1021"/>
                </a:lnTo>
                <a:lnTo>
                  <a:pt x="2000" y="1021"/>
                </a:lnTo>
                <a:lnTo>
                  <a:pt x="1997" y="1022"/>
                </a:lnTo>
                <a:lnTo>
                  <a:pt x="1994" y="1023"/>
                </a:lnTo>
                <a:lnTo>
                  <a:pt x="1991" y="1023"/>
                </a:lnTo>
                <a:lnTo>
                  <a:pt x="1990" y="1023"/>
                </a:lnTo>
                <a:lnTo>
                  <a:pt x="1989" y="1023"/>
                </a:lnTo>
                <a:lnTo>
                  <a:pt x="1987" y="1024"/>
                </a:lnTo>
                <a:lnTo>
                  <a:pt x="1984" y="1024"/>
                </a:lnTo>
                <a:lnTo>
                  <a:pt x="1980" y="1024"/>
                </a:lnTo>
                <a:lnTo>
                  <a:pt x="1975" y="1024"/>
                </a:lnTo>
                <a:lnTo>
                  <a:pt x="1970" y="1024"/>
                </a:lnTo>
                <a:lnTo>
                  <a:pt x="1965" y="1023"/>
                </a:lnTo>
                <a:lnTo>
                  <a:pt x="1962" y="1022"/>
                </a:lnTo>
                <a:lnTo>
                  <a:pt x="1958" y="1021"/>
                </a:lnTo>
                <a:lnTo>
                  <a:pt x="1957" y="1021"/>
                </a:lnTo>
                <a:lnTo>
                  <a:pt x="1954" y="1020"/>
                </a:lnTo>
                <a:lnTo>
                  <a:pt x="1952" y="1018"/>
                </a:lnTo>
                <a:lnTo>
                  <a:pt x="1949" y="1016"/>
                </a:lnTo>
                <a:lnTo>
                  <a:pt x="1947" y="1013"/>
                </a:lnTo>
                <a:lnTo>
                  <a:pt x="1944" y="1012"/>
                </a:lnTo>
                <a:lnTo>
                  <a:pt x="1942" y="1010"/>
                </a:lnTo>
                <a:lnTo>
                  <a:pt x="1941" y="1007"/>
                </a:lnTo>
                <a:lnTo>
                  <a:pt x="1940" y="1005"/>
                </a:lnTo>
                <a:lnTo>
                  <a:pt x="1938" y="1001"/>
                </a:lnTo>
                <a:lnTo>
                  <a:pt x="1937" y="999"/>
                </a:lnTo>
                <a:lnTo>
                  <a:pt x="1936" y="996"/>
                </a:lnTo>
                <a:lnTo>
                  <a:pt x="1936" y="994"/>
                </a:lnTo>
                <a:lnTo>
                  <a:pt x="1935" y="990"/>
                </a:lnTo>
                <a:lnTo>
                  <a:pt x="1935" y="988"/>
                </a:lnTo>
                <a:lnTo>
                  <a:pt x="1935" y="984"/>
                </a:lnTo>
                <a:lnTo>
                  <a:pt x="1933" y="980"/>
                </a:lnTo>
                <a:lnTo>
                  <a:pt x="1933" y="978"/>
                </a:lnTo>
                <a:lnTo>
                  <a:pt x="1933" y="970"/>
                </a:lnTo>
                <a:lnTo>
                  <a:pt x="1933" y="899"/>
                </a:lnTo>
                <a:lnTo>
                  <a:pt x="1949" y="899"/>
                </a:lnTo>
                <a:lnTo>
                  <a:pt x="1949" y="970"/>
                </a:lnTo>
                <a:lnTo>
                  <a:pt x="1949" y="975"/>
                </a:lnTo>
                <a:lnTo>
                  <a:pt x="1949" y="981"/>
                </a:lnTo>
                <a:lnTo>
                  <a:pt x="1951" y="986"/>
                </a:lnTo>
                <a:lnTo>
                  <a:pt x="1951" y="990"/>
                </a:lnTo>
                <a:lnTo>
                  <a:pt x="1952" y="994"/>
                </a:lnTo>
                <a:lnTo>
                  <a:pt x="1953" y="997"/>
                </a:lnTo>
                <a:lnTo>
                  <a:pt x="1954" y="1000"/>
                </a:lnTo>
                <a:lnTo>
                  <a:pt x="1957" y="1002"/>
                </a:lnTo>
                <a:lnTo>
                  <a:pt x="1959" y="1004"/>
                </a:lnTo>
                <a:lnTo>
                  <a:pt x="1962" y="1005"/>
                </a:lnTo>
                <a:lnTo>
                  <a:pt x="1964" y="1006"/>
                </a:lnTo>
                <a:lnTo>
                  <a:pt x="1967" y="1007"/>
                </a:lnTo>
                <a:lnTo>
                  <a:pt x="1969" y="1009"/>
                </a:lnTo>
                <a:lnTo>
                  <a:pt x="1973" y="1009"/>
                </a:lnTo>
                <a:lnTo>
                  <a:pt x="1976" y="1010"/>
                </a:lnTo>
                <a:lnTo>
                  <a:pt x="1980" y="1010"/>
                </a:lnTo>
                <a:lnTo>
                  <a:pt x="1984" y="1010"/>
                </a:lnTo>
                <a:lnTo>
                  <a:pt x="1985" y="1010"/>
                </a:lnTo>
                <a:lnTo>
                  <a:pt x="1986" y="1009"/>
                </a:lnTo>
                <a:lnTo>
                  <a:pt x="1987" y="1009"/>
                </a:lnTo>
                <a:lnTo>
                  <a:pt x="1989" y="1009"/>
                </a:lnTo>
                <a:lnTo>
                  <a:pt x="1990" y="1009"/>
                </a:lnTo>
                <a:lnTo>
                  <a:pt x="1994" y="1007"/>
                </a:lnTo>
                <a:lnTo>
                  <a:pt x="1995" y="1007"/>
                </a:lnTo>
                <a:lnTo>
                  <a:pt x="1996" y="1006"/>
                </a:lnTo>
                <a:lnTo>
                  <a:pt x="1999" y="1005"/>
                </a:lnTo>
                <a:lnTo>
                  <a:pt x="2000" y="1005"/>
                </a:lnTo>
                <a:lnTo>
                  <a:pt x="2000" y="1004"/>
                </a:lnTo>
                <a:lnTo>
                  <a:pt x="2001" y="1004"/>
                </a:lnTo>
                <a:lnTo>
                  <a:pt x="2002" y="1002"/>
                </a:lnTo>
                <a:lnTo>
                  <a:pt x="2003" y="1001"/>
                </a:lnTo>
                <a:lnTo>
                  <a:pt x="2003" y="1000"/>
                </a:lnTo>
                <a:lnTo>
                  <a:pt x="2005" y="1000"/>
                </a:lnTo>
                <a:lnTo>
                  <a:pt x="2006" y="999"/>
                </a:lnTo>
                <a:lnTo>
                  <a:pt x="2006" y="997"/>
                </a:lnTo>
                <a:lnTo>
                  <a:pt x="2007" y="995"/>
                </a:lnTo>
                <a:lnTo>
                  <a:pt x="2007" y="994"/>
                </a:lnTo>
                <a:lnTo>
                  <a:pt x="2008" y="993"/>
                </a:lnTo>
                <a:lnTo>
                  <a:pt x="2008" y="990"/>
                </a:lnTo>
                <a:lnTo>
                  <a:pt x="2008" y="988"/>
                </a:lnTo>
                <a:lnTo>
                  <a:pt x="2010" y="986"/>
                </a:lnTo>
                <a:lnTo>
                  <a:pt x="2010" y="984"/>
                </a:lnTo>
                <a:lnTo>
                  <a:pt x="2010" y="981"/>
                </a:lnTo>
                <a:lnTo>
                  <a:pt x="2011" y="978"/>
                </a:lnTo>
                <a:lnTo>
                  <a:pt x="2011" y="975"/>
                </a:lnTo>
                <a:lnTo>
                  <a:pt x="2011" y="973"/>
                </a:lnTo>
                <a:lnTo>
                  <a:pt x="2011" y="972"/>
                </a:lnTo>
                <a:lnTo>
                  <a:pt x="2011" y="970"/>
                </a:lnTo>
                <a:lnTo>
                  <a:pt x="2011" y="899"/>
                </a:lnTo>
                <a:close/>
                <a:moveTo>
                  <a:pt x="1788" y="899"/>
                </a:moveTo>
                <a:lnTo>
                  <a:pt x="1743" y="1022"/>
                </a:lnTo>
                <a:lnTo>
                  <a:pt x="1760" y="1022"/>
                </a:lnTo>
                <a:lnTo>
                  <a:pt x="1773" y="985"/>
                </a:lnTo>
                <a:lnTo>
                  <a:pt x="1823" y="985"/>
                </a:lnTo>
                <a:lnTo>
                  <a:pt x="1836" y="1022"/>
                </a:lnTo>
                <a:lnTo>
                  <a:pt x="1853" y="1022"/>
                </a:lnTo>
                <a:lnTo>
                  <a:pt x="1805" y="899"/>
                </a:lnTo>
                <a:lnTo>
                  <a:pt x="1788" y="899"/>
                </a:lnTo>
                <a:close/>
                <a:moveTo>
                  <a:pt x="1777" y="972"/>
                </a:moveTo>
                <a:lnTo>
                  <a:pt x="1797" y="914"/>
                </a:lnTo>
                <a:lnTo>
                  <a:pt x="1818" y="972"/>
                </a:lnTo>
                <a:lnTo>
                  <a:pt x="1777" y="972"/>
                </a:lnTo>
                <a:close/>
                <a:moveTo>
                  <a:pt x="1696" y="899"/>
                </a:moveTo>
                <a:lnTo>
                  <a:pt x="1711" y="899"/>
                </a:lnTo>
                <a:lnTo>
                  <a:pt x="1711" y="1022"/>
                </a:lnTo>
                <a:lnTo>
                  <a:pt x="1695" y="1022"/>
                </a:lnTo>
                <a:lnTo>
                  <a:pt x="1633" y="925"/>
                </a:lnTo>
                <a:lnTo>
                  <a:pt x="1633" y="1022"/>
                </a:lnTo>
                <a:lnTo>
                  <a:pt x="1619" y="1022"/>
                </a:lnTo>
                <a:lnTo>
                  <a:pt x="1619" y="899"/>
                </a:lnTo>
                <a:lnTo>
                  <a:pt x="1634" y="899"/>
                </a:lnTo>
                <a:lnTo>
                  <a:pt x="1696" y="996"/>
                </a:lnTo>
                <a:lnTo>
                  <a:pt x="1696" y="899"/>
                </a:lnTo>
                <a:close/>
                <a:moveTo>
                  <a:pt x="1568" y="899"/>
                </a:moveTo>
                <a:lnTo>
                  <a:pt x="1583" y="899"/>
                </a:lnTo>
                <a:lnTo>
                  <a:pt x="1583" y="1022"/>
                </a:lnTo>
                <a:lnTo>
                  <a:pt x="1568" y="1022"/>
                </a:lnTo>
                <a:lnTo>
                  <a:pt x="1568" y="899"/>
                </a:lnTo>
                <a:close/>
                <a:moveTo>
                  <a:pt x="1504" y="899"/>
                </a:moveTo>
                <a:lnTo>
                  <a:pt x="1520" y="899"/>
                </a:lnTo>
                <a:lnTo>
                  <a:pt x="1520" y="1022"/>
                </a:lnTo>
                <a:lnTo>
                  <a:pt x="1504" y="1022"/>
                </a:lnTo>
                <a:lnTo>
                  <a:pt x="1504" y="964"/>
                </a:lnTo>
                <a:lnTo>
                  <a:pt x="1443" y="964"/>
                </a:lnTo>
                <a:lnTo>
                  <a:pt x="1443" y="1022"/>
                </a:lnTo>
                <a:lnTo>
                  <a:pt x="1427" y="1022"/>
                </a:lnTo>
                <a:lnTo>
                  <a:pt x="1427" y="899"/>
                </a:lnTo>
                <a:lnTo>
                  <a:pt x="1443" y="899"/>
                </a:lnTo>
                <a:lnTo>
                  <a:pt x="1443" y="950"/>
                </a:lnTo>
                <a:lnTo>
                  <a:pt x="1504" y="950"/>
                </a:lnTo>
                <a:lnTo>
                  <a:pt x="1504" y="899"/>
                </a:lnTo>
                <a:close/>
                <a:moveTo>
                  <a:pt x="1318" y="954"/>
                </a:moveTo>
                <a:lnTo>
                  <a:pt x="1318" y="961"/>
                </a:lnTo>
                <a:lnTo>
                  <a:pt x="1318" y="965"/>
                </a:lnTo>
                <a:lnTo>
                  <a:pt x="1318" y="972"/>
                </a:lnTo>
                <a:lnTo>
                  <a:pt x="1318" y="974"/>
                </a:lnTo>
                <a:lnTo>
                  <a:pt x="1320" y="977"/>
                </a:lnTo>
                <a:lnTo>
                  <a:pt x="1321" y="981"/>
                </a:lnTo>
                <a:lnTo>
                  <a:pt x="1322" y="986"/>
                </a:lnTo>
                <a:lnTo>
                  <a:pt x="1325" y="990"/>
                </a:lnTo>
                <a:lnTo>
                  <a:pt x="1326" y="994"/>
                </a:lnTo>
                <a:lnTo>
                  <a:pt x="1327" y="995"/>
                </a:lnTo>
                <a:lnTo>
                  <a:pt x="1328" y="997"/>
                </a:lnTo>
                <a:lnTo>
                  <a:pt x="1329" y="999"/>
                </a:lnTo>
                <a:lnTo>
                  <a:pt x="1331" y="1000"/>
                </a:lnTo>
                <a:lnTo>
                  <a:pt x="1334" y="1004"/>
                </a:lnTo>
                <a:lnTo>
                  <a:pt x="1337" y="1005"/>
                </a:lnTo>
                <a:lnTo>
                  <a:pt x="1341" y="1007"/>
                </a:lnTo>
                <a:lnTo>
                  <a:pt x="1344" y="1009"/>
                </a:lnTo>
                <a:lnTo>
                  <a:pt x="1348" y="1010"/>
                </a:lnTo>
                <a:lnTo>
                  <a:pt x="1353" y="1010"/>
                </a:lnTo>
                <a:lnTo>
                  <a:pt x="1357" y="1011"/>
                </a:lnTo>
                <a:lnTo>
                  <a:pt x="1358" y="1011"/>
                </a:lnTo>
                <a:lnTo>
                  <a:pt x="1359" y="1011"/>
                </a:lnTo>
                <a:lnTo>
                  <a:pt x="1360" y="1011"/>
                </a:lnTo>
                <a:lnTo>
                  <a:pt x="1361" y="1010"/>
                </a:lnTo>
                <a:lnTo>
                  <a:pt x="1364" y="1010"/>
                </a:lnTo>
                <a:lnTo>
                  <a:pt x="1366" y="1010"/>
                </a:lnTo>
                <a:lnTo>
                  <a:pt x="1368" y="1009"/>
                </a:lnTo>
                <a:lnTo>
                  <a:pt x="1369" y="1009"/>
                </a:lnTo>
                <a:lnTo>
                  <a:pt x="1373" y="1007"/>
                </a:lnTo>
                <a:lnTo>
                  <a:pt x="1375" y="1006"/>
                </a:lnTo>
                <a:lnTo>
                  <a:pt x="1376" y="1006"/>
                </a:lnTo>
                <a:lnTo>
                  <a:pt x="1376" y="1005"/>
                </a:lnTo>
                <a:lnTo>
                  <a:pt x="1377" y="1005"/>
                </a:lnTo>
                <a:lnTo>
                  <a:pt x="1377" y="1004"/>
                </a:lnTo>
                <a:lnTo>
                  <a:pt x="1379" y="1004"/>
                </a:lnTo>
                <a:lnTo>
                  <a:pt x="1381" y="1001"/>
                </a:lnTo>
                <a:lnTo>
                  <a:pt x="1382" y="1000"/>
                </a:lnTo>
                <a:lnTo>
                  <a:pt x="1384" y="1000"/>
                </a:lnTo>
                <a:lnTo>
                  <a:pt x="1384" y="999"/>
                </a:lnTo>
                <a:lnTo>
                  <a:pt x="1385" y="997"/>
                </a:lnTo>
                <a:lnTo>
                  <a:pt x="1386" y="995"/>
                </a:lnTo>
                <a:lnTo>
                  <a:pt x="1387" y="993"/>
                </a:lnTo>
                <a:lnTo>
                  <a:pt x="1387" y="991"/>
                </a:lnTo>
                <a:lnTo>
                  <a:pt x="1387" y="990"/>
                </a:lnTo>
                <a:lnTo>
                  <a:pt x="1389" y="989"/>
                </a:lnTo>
                <a:lnTo>
                  <a:pt x="1389" y="988"/>
                </a:lnTo>
                <a:lnTo>
                  <a:pt x="1389" y="986"/>
                </a:lnTo>
                <a:lnTo>
                  <a:pt x="1389" y="983"/>
                </a:lnTo>
                <a:lnTo>
                  <a:pt x="1406" y="983"/>
                </a:lnTo>
                <a:lnTo>
                  <a:pt x="1405" y="985"/>
                </a:lnTo>
                <a:lnTo>
                  <a:pt x="1405" y="988"/>
                </a:lnTo>
                <a:lnTo>
                  <a:pt x="1405" y="990"/>
                </a:lnTo>
                <a:lnTo>
                  <a:pt x="1403" y="993"/>
                </a:lnTo>
                <a:lnTo>
                  <a:pt x="1403" y="995"/>
                </a:lnTo>
                <a:lnTo>
                  <a:pt x="1402" y="996"/>
                </a:lnTo>
                <a:lnTo>
                  <a:pt x="1401" y="999"/>
                </a:lnTo>
                <a:lnTo>
                  <a:pt x="1401" y="1001"/>
                </a:lnTo>
                <a:lnTo>
                  <a:pt x="1400" y="1001"/>
                </a:lnTo>
                <a:lnTo>
                  <a:pt x="1400" y="1002"/>
                </a:lnTo>
                <a:lnTo>
                  <a:pt x="1398" y="1005"/>
                </a:lnTo>
                <a:lnTo>
                  <a:pt x="1397" y="1006"/>
                </a:lnTo>
                <a:lnTo>
                  <a:pt x="1396" y="1007"/>
                </a:lnTo>
                <a:lnTo>
                  <a:pt x="1395" y="1010"/>
                </a:lnTo>
                <a:lnTo>
                  <a:pt x="1393" y="1011"/>
                </a:lnTo>
                <a:lnTo>
                  <a:pt x="1390" y="1013"/>
                </a:lnTo>
                <a:lnTo>
                  <a:pt x="1387" y="1016"/>
                </a:lnTo>
                <a:lnTo>
                  <a:pt x="1385" y="1017"/>
                </a:lnTo>
                <a:lnTo>
                  <a:pt x="1384" y="1018"/>
                </a:lnTo>
                <a:lnTo>
                  <a:pt x="1381" y="1020"/>
                </a:lnTo>
                <a:lnTo>
                  <a:pt x="1380" y="1020"/>
                </a:lnTo>
                <a:lnTo>
                  <a:pt x="1377" y="1021"/>
                </a:lnTo>
                <a:lnTo>
                  <a:pt x="1375" y="1022"/>
                </a:lnTo>
                <a:lnTo>
                  <a:pt x="1374" y="1022"/>
                </a:lnTo>
                <a:lnTo>
                  <a:pt x="1371" y="1023"/>
                </a:lnTo>
                <a:lnTo>
                  <a:pt x="1366" y="1023"/>
                </a:lnTo>
                <a:lnTo>
                  <a:pt x="1361" y="1024"/>
                </a:lnTo>
                <a:lnTo>
                  <a:pt x="1358" y="1024"/>
                </a:lnTo>
                <a:lnTo>
                  <a:pt x="1354" y="1024"/>
                </a:lnTo>
                <a:lnTo>
                  <a:pt x="1350" y="1024"/>
                </a:lnTo>
                <a:lnTo>
                  <a:pt x="1348" y="1023"/>
                </a:lnTo>
                <a:lnTo>
                  <a:pt x="1345" y="1023"/>
                </a:lnTo>
                <a:lnTo>
                  <a:pt x="1342" y="1022"/>
                </a:lnTo>
                <a:lnTo>
                  <a:pt x="1339" y="1022"/>
                </a:lnTo>
                <a:lnTo>
                  <a:pt x="1334" y="1020"/>
                </a:lnTo>
                <a:lnTo>
                  <a:pt x="1332" y="1018"/>
                </a:lnTo>
                <a:lnTo>
                  <a:pt x="1329" y="1017"/>
                </a:lnTo>
                <a:lnTo>
                  <a:pt x="1327" y="1016"/>
                </a:lnTo>
                <a:lnTo>
                  <a:pt x="1325" y="1015"/>
                </a:lnTo>
                <a:lnTo>
                  <a:pt x="1322" y="1012"/>
                </a:lnTo>
                <a:lnTo>
                  <a:pt x="1321" y="1011"/>
                </a:lnTo>
                <a:lnTo>
                  <a:pt x="1318" y="1009"/>
                </a:lnTo>
                <a:lnTo>
                  <a:pt x="1317" y="1007"/>
                </a:lnTo>
                <a:lnTo>
                  <a:pt x="1313" y="1002"/>
                </a:lnTo>
                <a:lnTo>
                  <a:pt x="1311" y="997"/>
                </a:lnTo>
                <a:lnTo>
                  <a:pt x="1309" y="993"/>
                </a:lnTo>
                <a:lnTo>
                  <a:pt x="1306" y="988"/>
                </a:lnTo>
                <a:lnTo>
                  <a:pt x="1305" y="984"/>
                </a:lnTo>
                <a:lnTo>
                  <a:pt x="1304" y="981"/>
                </a:lnTo>
                <a:lnTo>
                  <a:pt x="1304" y="978"/>
                </a:lnTo>
                <a:lnTo>
                  <a:pt x="1302" y="974"/>
                </a:lnTo>
                <a:lnTo>
                  <a:pt x="1302" y="970"/>
                </a:lnTo>
                <a:lnTo>
                  <a:pt x="1302" y="968"/>
                </a:lnTo>
                <a:lnTo>
                  <a:pt x="1302" y="961"/>
                </a:lnTo>
                <a:lnTo>
                  <a:pt x="1302" y="953"/>
                </a:lnTo>
                <a:lnTo>
                  <a:pt x="1302" y="950"/>
                </a:lnTo>
                <a:lnTo>
                  <a:pt x="1302" y="946"/>
                </a:lnTo>
                <a:lnTo>
                  <a:pt x="1304" y="943"/>
                </a:lnTo>
                <a:lnTo>
                  <a:pt x="1304" y="940"/>
                </a:lnTo>
                <a:lnTo>
                  <a:pt x="1306" y="934"/>
                </a:lnTo>
                <a:lnTo>
                  <a:pt x="1309" y="929"/>
                </a:lnTo>
                <a:lnTo>
                  <a:pt x="1311" y="922"/>
                </a:lnTo>
                <a:lnTo>
                  <a:pt x="1313" y="919"/>
                </a:lnTo>
                <a:lnTo>
                  <a:pt x="1317" y="914"/>
                </a:lnTo>
                <a:lnTo>
                  <a:pt x="1321" y="910"/>
                </a:lnTo>
                <a:lnTo>
                  <a:pt x="1322" y="908"/>
                </a:lnTo>
                <a:lnTo>
                  <a:pt x="1325" y="907"/>
                </a:lnTo>
                <a:lnTo>
                  <a:pt x="1329" y="903"/>
                </a:lnTo>
                <a:lnTo>
                  <a:pt x="1334" y="900"/>
                </a:lnTo>
                <a:lnTo>
                  <a:pt x="1339" y="899"/>
                </a:lnTo>
                <a:lnTo>
                  <a:pt x="1345" y="898"/>
                </a:lnTo>
                <a:lnTo>
                  <a:pt x="1350" y="897"/>
                </a:lnTo>
                <a:lnTo>
                  <a:pt x="1358" y="897"/>
                </a:lnTo>
                <a:lnTo>
                  <a:pt x="1361" y="897"/>
                </a:lnTo>
                <a:lnTo>
                  <a:pt x="1364" y="897"/>
                </a:lnTo>
                <a:lnTo>
                  <a:pt x="1366" y="897"/>
                </a:lnTo>
                <a:lnTo>
                  <a:pt x="1371" y="898"/>
                </a:lnTo>
                <a:lnTo>
                  <a:pt x="1375" y="899"/>
                </a:lnTo>
                <a:lnTo>
                  <a:pt x="1379" y="900"/>
                </a:lnTo>
                <a:lnTo>
                  <a:pt x="1382" y="903"/>
                </a:lnTo>
                <a:lnTo>
                  <a:pt x="1386" y="905"/>
                </a:lnTo>
                <a:lnTo>
                  <a:pt x="1390" y="908"/>
                </a:lnTo>
                <a:lnTo>
                  <a:pt x="1392" y="910"/>
                </a:lnTo>
                <a:lnTo>
                  <a:pt x="1396" y="913"/>
                </a:lnTo>
                <a:lnTo>
                  <a:pt x="1398" y="916"/>
                </a:lnTo>
                <a:lnTo>
                  <a:pt x="1401" y="920"/>
                </a:lnTo>
                <a:lnTo>
                  <a:pt x="1402" y="924"/>
                </a:lnTo>
                <a:lnTo>
                  <a:pt x="1403" y="927"/>
                </a:lnTo>
                <a:lnTo>
                  <a:pt x="1405" y="931"/>
                </a:lnTo>
                <a:lnTo>
                  <a:pt x="1406" y="936"/>
                </a:lnTo>
                <a:lnTo>
                  <a:pt x="1389" y="936"/>
                </a:lnTo>
                <a:lnTo>
                  <a:pt x="1389" y="934"/>
                </a:lnTo>
                <a:lnTo>
                  <a:pt x="1389" y="931"/>
                </a:lnTo>
                <a:lnTo>
                  <a:pt x="1387" y="927"/>
                </a:lnTo>
                <a:lnTo>
                  <a:pt x="1386" y="926"/>
                </a:lnTo>
                <a:lnTo>
                  <a:pt x="1385" y="924"/>
                </a:lnTo>
                <a:lnTo>
                  <a:pt x="1384" y="921"/>
                </a:lnTo>
                <a:lnTo>
                  <a:pt x="1381" y="919"/>
                </a:lnTo>
                <a:lnTo>
                  <a:pt x="1379" y="918"/>
                </a:lnTo>
                <a:lnTo>
                  <a:pt x="1377" y="916"/>
                </a:lnTo>
                <a:lnTo>
                  <a:pt x="1375" y="914"/>
                </a:lnTo>
                <a:lnTo>
                  <a:pt x="1373" y="913"/>
                </a:lnTo>
                <a:lnTo>
                  <a:pt x="1370" y="913"/>
                </a:lnTo>
                <a:lnTo>
                  <a:pt x="1366" y="911"/>
                </a:lnTo>
                <a:lnTo>
                  <a:pt x="1364" y="911"/>
                </a:lnTo>
                <a:lnTo>
                  <a:pt x="1360" y="910"/>
                </a:lnTo>
                <a:lnTo>
                  <a:pt x="1358" y="910"/>
                </a:lnTo>
                <a:lnTo>
                  <a:pt x="1353" y="910"/>
                </a:lnTo>
                <a:lnTo>
                  <a:pt x="1349" y="911"/>
                </a:lnTo>
                <a:lnTo>
                  <a:pt x="1344" y="913"/>
                </a:lnTo>
                <a:lnTo>
                  <a:pt x="1342" y="914"/>
                </a:lnTo>
                <a:lnTo>
                  <a:pt x="1338" y="915"/>
                </a:lnTo>
                <a:lnTo>
                  <a:pt x="1334" y="918"/>
                </a:lnTo>
                <a:lnTo>
                  <a:pt x="1332" y="920"/>
                </a:lnTo>
                <a:lnTo>
                  <a:pt x="1328" y="924"/>
                </a:lnTo>
                <a:lnTo>
                  <a:pt x="1327" y="927"/>
                </a:lnTo>
                <a:lnTo>
                  <a:pt x="1325" y="931"/>
                </a:lnTo>
                <a:lnTo>
                  <a:pt x="1322" y="935"/>
                </a:lnTo>
                <a:lnTo>
                  <a:pt x="1322" y="937"/>
                </a:lnTo>
                <a:lnTo>
                  <a:pt x="1321" y="940"/>
                </a:lnTo>
                <a:lnTo>
                  <a:pt x="1320" y="943"/>
                </a:lnTo>
                <a:lnTo>
                  <a:pt x="1318" y="950"/>
                </a:lnTo>
                <a:lnTo>
                  <a:pt x="1318" y="954"/>
                </a:lnTo>
                <a:close/>
              </a:path>
            </a:pathLst>
          </a:custGeom>
          <a:solidFill>
            <a:srgbClr val="023C7E">
              <a:alpha val="100000"/>
            </a:srgbClr>
          </a:solidFill>
          <a:ln w="9525">
            <a:noFill/>
          </a:ln>
        </p:spPr>
        <p:txBody>
          <a:bodyPr/>
          <a:lstStyle/>
          <a:p>
            <a:endParaRPr lang="zh-CN" altLang="en-US" sz="1800"/>
          </a:p>
        </p:txBody>
      </p:sp>
      <p:sp>
        <p:nvSpPr>
          <p:cNvPr id="31750" name="文本框 10"/>
          <p:cNvSpPr txBox="1"/>
          <p:nvPr/>
        </p:nvSpPr>
        <p:spPr>
          <a:xfrm>
            <a:off x="113030" y="2239328"/>
            <a:ext cx="12192000" cy="2584450"/>
          </a:xfrm>
          <a:prstGeom prst="rect">
            <a:avLst/>
          </a:prstGeom>
          <a:noFill/>
          <a:ln w="9525">
            <a:noFill/>
          </a:ln>
        </p:spPr>
        <p:txBody>
          <a:bodyPr>
            <a:spAutoFit/>
          </a:bodyPr>
          <a:lstStyle/>
          <a:p>
            <a:pPr algn="ctr" eaLnBrk="1" hangingPunct="1">
              <a:lnSpc>
                <a:spcPct val="150000"/>
              </a:lnSpc>
              <a:buClrTx/>
              <a:buSzTx/>
              <a:buFontTx/>
            </a:pPr>
            <a:r>
              <a:rPr lang="en-US" altLang="zh-CN" sz="5400" b="1" dirty="0">
                <a:solidFill>
                  <a:schemeClr val="tx2"/>
                </a:solidFill>
                <a:latin typeface="微软雅黑" panose="020B0503020204020204" charset="-122"/>
                <a:ea typeface="微软雅黑" panose="020B0503020204020204" charset="-122"/>
                <a:cs typeface="等线" panose="02010600030101010101" charset="-122"/>
                <a:sym typeface="+mn-ea"/>
              </a:rPr>
              <a:t>2024年土地资源管理</a:t>
            </a:r>
            <a:endParaRPr lang="en-US" altLang="zh-CN" sz="5400" b="1" dirty="0">
              <a:solidFill>
                <a:schemeClr val="tx2"/>
              </a:solidFill>
              <a:latin typeface="微软雅黑" panose="020B0503020204020204" charset="-122"/>
              <a:ea typeface="微软雅黑" panose="020B0503020204020204" charset="-122"/>
              <a:cs typeface="等线" panose="02010600030101010101" charset="-122"/>
              <a:sym typeface="+mn-ea"/>
            </a:endParaRPr>
          </a:p>
          <a:p>
            <a:pPr algn="ctr" eaLnBrk="1" hangingPunct="1">
              <a:lnSpc>
                <a:spcPct val="150000"/>
              </a:lnSpc>
              <a:buClrTx/>
              <a:buSzTx/>
              <a:buFontTx/>
            </a:pPr>
            <a:r>
              <a:rPr lang="en-US" altLang="zh-CN" sz="5400" b="1" dirty="0">
                <a:solidFill>
                  <a:schemeClr val="tx2"/>
                </a:solidFill>
                <a:latin typeface="微软雅黑" panose="020B0503020204020204" charset="-122"/>
                <a:ea typeface="微软雅黑" panose="020B0503020204020204" charset="-122"/>
                <a:cs typeface="等线" panose="02010600030101010101" charset="-122"/>
                <a:sym typeface="+mn-ea"/>
              </a:rPr>
              <a:t>土地整治工程辅修专业</a:t>
            </a:r>
            <a:r>
              <a:rPr lang="zh-CN" altLang="en-US" sz="5400" b="1" dirty="0">
                <a:solidFill>
                  <a:schemeClr val="tx2"/>
                </a:solidFill>
                <a:latin typeface="微软雅黑" panose="020B0503020204020204" charset="-122"/>
                <a:ea typeface="微软雅黑" panose="020B0503020204020204" charset="-122"/>
                <a:cs typeface="等线" panose="02010600030101010101" charset="-122"/>
                <a:sym typeface="+mn-ea"/>
              </a:rPr>
              <a:t>介绍</a:t>
            </a:r>
            <a:endParaRPr lang="zh-CN" altLang="en-US" sz="5400" b="1" dirty="0">
              <a:solidFill>
                <a:schemeClr val="tx2"/>
              </a:solidFill>
              <a:latin typeface="微软雅黑" panose="020B0503020204020204" charset="-122"/>
              <a:ea typeface="微软雅黑" panose="020B0503020204020204" charset="-122"/>
              <a:cs typeface="等线" panose="02010600030101010101" charset="-122"/>
              <a:sym typeface="+mn-ea"/>
            </a:endParaRPr>
          </a:p>
        </p:txBody>
      </p:sp>
      <p:sp>
        <p:nvSpPr>
          <p:cNvPr id="31752" name="文本框 12"/>
          <p:cNvSpPr txBox="1"/>
          <p:nvPr/>
        </p:nvSpPr>
        <p:spPr>
          <a:xfrm>
            <a:off x="0" y="5461000"/>
            <a:ext cx="12193588" cy="891540"/>
          </a:xfrm>
          <a:prstGeom prst="rect">
            <a:avLst/>
          </a:prstGeom>
          <a:noFill/>
          <a:ln w="9525">
            <a:noFill/>
          </a:ln>
        </p:spPr>
        <p:txBody>
          <a:bodyPr>
            <a:spAutoFit/>
          </a:bodyPr>
          <a:lstStyle/>
          <a:p>
            <a:pPr algn="ctr">
              <a:buClrTx/>
              <a:buSzTx/>
              <a:buFontTx/>
            </a:pPr>
            <a:r>
              <a:rPr lang="zh-CN" altLang="en-US" sz="2600" b="1" dirty="0">
                <a:solidFill>
                  <a:schemeClr val="tx2"/>
                </a:solidFill>
                <a:latin typeface="微软雅黑" panose="020B0503020204020204" charset="-122"/>
                <a:ea typeface="微软雅黑" panose="020B0503020204020204" charset="-122"/>
                <a:cs typeface="等线" panose="02010600030101010101" charset="-122"/>
                <a:sym typeface="+mn-ea"/>
              </a:rPr>
              <a:t>公共管理学院</a:t>
            </a:r>
            <a:r>
              <a:rPr lang="en-US" altLang="zh-CN" sz="2600" b="1" dirty="0">
                <a:solidFill>
                  <a:schemeClr val="tx2"/>
                </a:solidFill>
                <a:latin typeface="微软雅黑" panose="020B0503020204020204" charset="-122"/>
                <a:ea typeface="微软雅黑" panose="020B0503020204020204" charset="-122"/>
                <a:cs typeface="等线" panose="02010600030101010101" charset="-122"/>
                <a:sym typeface="+mn-ea"/>
              </a:rPr>
              <a:t>行政管理、公共事业管理</a:t>
            </a:r>
            <a:r>
              <a:rPr lang="zh-CN" altLang="en-US" sz="2600" b="1" dirty="0">
                <a:solidFill>
                  <a:schemeClr val="tx2"/>
                </a:solidFill>
                <a:latin typeface="微软雅黑" panose="020B0503020204020204" charset="-122"/>
                <a:ea typeface="微软雅黑" panose="020B0503020204020204" charset="-122"/>
                <a:cs typeface="等线" panose="02010600030101010101" charset="-122"/>
                <a:sym typeface="+mn-ea"/>
              </a:rPr>
              <a:t>系</a:t>
            </a:r>
            <a:endParaRPr lang="en-US" altLang="zh-CN" sz="2600" b="1" kern="1200" dirty="0">
              <a:solidFill>
                <a:schemeClr val="tx2"/>
              </a:solidFill>
              <a:latin typeface="微软雅黑" panose="020B0503020204020204" charset="-122"/>
              <a:ea typeface="微软雅黑" panose="020B0503020204020204" charset="-122"/>
              <a:cs typeface="等线" panose="02010600030101010101" charset="-122"/>
            </a:endParaRPr>
          </a:p>
          <a:p>
            <a:pPr algn="ctr">
              <a:buClrTx/>
              <a:buSzTx/>
              <a:buFontTx/>
            </a:pPr>
            <a:r>
              <a:rPr lang="en-US" altLang="zh-CN" sz="2600" b="1" dirty="0">
                <a:solidFill>
                  <a:schemeClr val="tx2"/>
                </a:solidFill>
                <a:latin typeface="微软雅黑" panose="020B0503020204020204" charset="-122"/>
                <a:ea typeface="微软雅黑" panose="020B0503020204020204" charset="-122"/>
                <a:cs typeface="等线" panose="02010600030101010101" charset="-122"/>
                <a:sym typeface="+mn-ea"/>
              </a:rPr>
              <a:t>2024</a:t>
            </a:r>
            <a:r>
              <a:rPr lang="zh-CN" altLang="en-US" sz="2600" b="1" dirty="0">
                <a:solidFill>
                  <a:schemeClr val="tx2"/>
                </a:solidFill>
                <a:latin typeface="微软雅黑" panose="020B0503020204020204" charset="-122"/>
                <a:ea typeface="微软雅黑" panose="020B0503020204020204" charset="-122"/>
                <a:cs typeface="等线" panose="02010600030101010101" charset="-122"/>
                <a:sym typeface="+mn-ea"/>
              </a:rPr>
              <a:t>年</a:t>
            </a:r>
            <a:r>
              <a:rPr lang="en-US" altLang="zh-CN" sz="2600" b="1" dirty="0">
                <a:solidFill>
                  <a:schemeClr val="tx2"/>
                </a:solidFill>
                <a:latin typeface="微软雅黑" panose="020B0503020204020204" charset="-122"/>
                <a:ea typeface="微软雅黑" panose="020B0503020204020204" charset="-122"/>
                <a:cs typeface="等线" panose="02010600030101010101" charset="-122"/>
                <a:sym typeface="+mn-ea"/>
              </a:rPr>
              <a:t>5</a:t>
            </a:r>
            <a:r>
              <a:rPr lang="zh-CN" altLang="en-US" sz="2600" b="1" dirty="0">
                <a:solidFill>
                  <a:schemeClr val="tx2"/>
                </a:solidFill>
                <a:latin typeface="微软雅黑" panose="020B0503020204020204" charset="-122"/>
                <a:ea typeface="微软雅黑" panose="020B0503020204020204" charset="-122"/>
                <a:cs typeface="等线" panose="02010600030101010101" charset="-122"/>
                <a:sym typeface="+mn-ea"/>
              </a:rPr>
              <a:t>月</a:t>
            </a:r>
            <a:endParaRPr lang="zh-CN" altLang="en-US" sz="2600" b="1" dirty="0">
              <a:solidFill>
                <a:schemeClr val="tx2"/>
              </a:solidFill>
              <a:latin typeface="微软雅黑" panose="020B0503020204020204" charset="-122"/>
              <a:ea typeface="微软雅黑" panose="020B0503020204020204" charset="-122"/>
              <a:cs typeface="等线" panose="02010600030101010101" charset="-122"/>
              <a:sym typeface="+mn-ea"/>
            </a:endParaRPr>
          </a:p>
        </p:txBody>
      </p:sp>
    </p:spTree>
    <p:custDataLst>
      <p:tags r:id="rId2"/>
    </p:custDataLst>
  </p:cSld>
  <p:clrMapOvr>
    <a:masterClrMapping/>
  </p:clrMapOvr>
  <p:timing>
    <p:tnLst>
      <p:par>
        <p:cTn id="1" dur="indefinite" restart="never" nodeType="tmRoot"/>
      </p:par>
    </p:tnLst>
  </p:timing>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txBox="1">
            <a:spLocks noGrp="1"/>
          </p:cNvSpPr>
          <p:nvPr>
            <p:ph type="ctrTitle"/>
          </p:nvPr>
        </p:nvSpPr>
        <p:spPr>
          <a:xfrm>
            <a:off x="0" y="0"/>
            <a:ext cx="10363200" cy="977265"/>
          </a:xfrm>
          <a:noFill/>
          <a:ln w="9525">
            <a:noFill/>
          </a:ln>
        </p:spPr>
        <p:txBody>
          <a:bodyPr vert="horz" wrap="square" lIns="91440" tIns="45720" rIns="91440" bIns="45720" rtlCol="0" anchor="t" anchorCtr="0">
            <a:spAutoFit/>
          </a:bodyPr>
          <a:lstStyle/>
          <a:p>
            <a:pPr lvl="0" algn="l" fontAlgn="base">
              <a:lnSpc>
                <a:spcPct val="160000"/>
              </a:lnSpc>
              <a:buClrTx/>
              <a:buSzTx/>
              <a:buFontTx/>
            </a:pPr>
            <a:r>
              <a:rPr lang="zh-CN" altLang="en-US" sz="3600" b="1">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rPr>
              <a:t>一、</a:t>
            </a:r>
            <a:r>
              <a:rPr lang="zh-CN" altLang="en-US" sz="3600" b="1">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rPr>
              <a:t>土地资源管理专业、土地整治工程专业简介</a:t>
            </a:r>
            <a:endParaRPr lang="zh-CN" altLang="en-US" sz="3600" b="1">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endParaRPr>
          </a:p>
        </p:txBody>
      </p:sp>
      <p:sp>
        <p:nvSpPr>
          <p:cNvPr id="10" name="TextBox 9"/>
          <p:cNvSpPr txBox="1"/>
          <p:nvPr/>
        </p:nvSpPr>
        <p:spPr>
          <a:xfrm>
            <a:off x="8035925" y="2001520"/>
            <a:ext cx="3928110" cy="5313680"/>
          </a:xfrm>
          <a:prstGeom prst="rect">
            <a:avLst/>
          </a:prstGeom>
          <a:noFill/>
          <a:ln w="19050">
            <a:noFill/>
          </a:ln>
          <a:extLst>
            <a:ext uri="{909E8E84-426E-40DD-AFC4-6F175D3DCCD1}">
              <a14:hiddenFill xmlns:a14="http://schemas.microsoft.com/office/drawing/2010/main">
                <a:solidFill>
                  <a:schemeClr val="bg1"/>
                </a:solidFill>
              </a14:hiddenFill>
            </a:ext>
          </a:extLst>
        </p:spPr>
        <p:txBody>
          <a:bodyPr wrap="square" lIns="91440" tIns="45720" rIns="91440" bIns="45720" rtlCol="0">
            <a:noAutofit/>
          </a:bodyPr>
          <a:lstStyle/>
          <a:p>
            <a:pPr lvl="0" algn="l">
              <a:lnSpc>
                <a:spcPct val="140000"/>
              </a:lnSpc>
              <a:buClrTx/>
              <a:buSzTx/>
              <a:buFont typeface="Arial" panose="020B0604020202020204" pitchFamily="34" charset="0"/>
              <a:defRPr/>
            </a:pPr>
            <a:r>
              <a:rPr lang="zh-CN" altLang="en-US" sz="1800" b="1">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rPr>
              <a:t>师资队伍</a:t>
            </a:r>
            <a:endParaRPr lang="zh-CN" altLang="en-US" sz="1800" b="1">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endParaRPr>
          </a:p>
          <a:p>
            <a:pPr lvl="0" algn="l">
              <a:lnSpc>
                <a:spcPct val="140000"/>
              </a:lnSpc>
              <a:buClrTx/>
              <a:buSzTx/>
              <a:buFont typeface="Arial" panose="020B0604020202020204" pitchFamily="34" charset="0"/>
              <a:defRPr/>
            </a:pPr>
            <a:r>
              <a:rPr lang="en-US" altLang="zh-CN" sz="1800" dirty="0">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rPr>
              <a:t> </a:t>
            </a:r>
            <a:r>
              <a:rPr lang="en-US" altLang="zh-CN" sz="1800" dirty="0">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rPr>
              <a:t>      </a:t>
            </a:r>
            <a:r>
              <a:rPr lang="zh-CN" altLang="en-US" sz="1800" dirty="0">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rPr>
              <a:t>土地系现有教师</a:t>
            </a:r>
            <a:r>
              <a:rPr lang="zh-CN" altLang="en-US" sz="1800" dirty="0">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rPr>
              <a:t>32</a:t>
            </a:r>
            <a:r>
              <a:rPr lang="zh-CN" altLang="en-US" sz="1800" dirty="0">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rPr>
              <a:t>人，教授</a:t>
            </a:r>
            <a:r>
              <a:rPr lang="zh-CN" altLang="en-US" sz="1800" dirty="0">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rPr>
              <a:t>8</a:t>
            </a:r>
            <a:r>
              <a:rPr lang="zh-CN" altLang="en-US" sz="1800" dirty="0">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rPr>
              <a:t>人，副教授</a:t>
            </a:r>
            <a:r>
              <a:rPr lang="zh-CN" altLang="en-US" sz="1800" dirty="0">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rPr>
              <a:t>20</a:t>
            </a:r>
            <a:r>
              <a:rPr lang="zh-CN" altLang="en-US" sz="1800" dirty="0">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rPr>
              <a:t>人，讲师</a:t>
            </a:r>
            <a:r>
              <a:rPr lang="zh-CN" altLang="en-US" sz="1800" dirty="0">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rPr>
              <a:t>3</a:t>
            </a:r>
            <a:r>
              <a:rPr lang="zh-CN" altLang="en-US" sz="1800" dirty="0">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rPr>
              <a:t>人，工程师</a:t>
            </a:r>
            <a:r>
              <a:rPr lang="zh-CN" altLang="en-US" sz="1800" dirty="0">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rPr>
              <a:t>1</a:t>
            </a:r>
            <a:r>
              <a:rPr lang="zh-CN" altLang="en-US" sz="1800" dirty="0">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rPr>
              <a:t>人，其中博士生导师</a:t>
            </a:r>
            <a:r>
              <a:rPr lang="zh-CN" altLang="en-US" sz="1800" dirty="0">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rPr>
              <a:t>10</a:t>
            </a:r>
            <a:r>
              <a:rPr lang="zh-CN" altLang="en-US" sz="1800" dirty="0">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rPr>
              <a:t>人，硕士生导师</a:t>
            </a:r>
            <a:r>
              <a:rPr lang="zh-CN" altLang="en-US" sz="1800" dirty="0">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rPr>
              <a:t>18</a:t>
            </a:r>
            <a:r>
              <a:rPr lang="zh-CN" altLang="en-US" sz="1800" dirty="0">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rPr>
              <a:t>人。</a:t>
            </a:r>
            <a:endParaRPr lang="zh-CN" altLang="en-US" sz="1800" dirty="0">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endParaRPr>
          </a:p>
          <a:p>
            <a:pPr lvl="0" algn="l">
              <a:lnSpc>
                <a:spcPct val="140000"/>
              </a:lnSpc>
              <a:buClrTx/>
              <a:buSzTx/>
              <a:buFont typeface="Arial" panose="020B0604020202020204" pitchFamily="34" charset="0"/>
              <a:defRPr/>
            </a:pPr>
            <a:r>
              <a:rPr lang="en-US" altLang="zh-CN" sz="1800" dirty="0">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rPr>
              <a:t>      </a:t>
            </a:r>
            <a:r>
              <a:rPr lang="zh-CN" altLang="en-US" sz="1800" dirty="0">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rPr>
              <a:t>近两年入职青年教师</a:t>
            </a:r>
            <a:r>
              <a:rPr lang="zh-CN" altLang="en-US" sz="1800" dirty="0">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rPr>
              <a:t>8</a:t>
            </a:r>
            <a:r>
              <a:rPr lang="zh-CN" altLang="en-US" sz="1800" dirty="0">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rPr>
              <a:t>人，在老教师的带领下，为土地系注入了强大活力和发展动力。</a:t>
            </a:r>
            <a:endParaRPr lang="zh-CN" altLang="en-US" sz="1800" dirty="0">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endParaRPr>
          </a:p>
        </p:txBody>
      </p:sp>
      <p:pic>
        <p:nvPicPr>
          <p:cNvPr id="12" name="图片 11"/>
          <p:cNvPicPr>
            <a:picLocks noChangeAspect="1"/>
          </p:cNvPicPr>
          <p:nvPr/>
        </p:nvPicPr>
        <p:blipFill rotWithShape="1">
          <a:blip r:embed="rId1" cstate="print">
            <a:extLst>
              <a:ext uri="{28A0092B-C50C-407E-A947-70E740481C1C}">
                <a14:useLocalDpi xmlns:a14="http://schemas.microsoft.com/office/drawing/2010/main" val="0"/>
              </a:ext>
            </a:extLst>
          </a:blip>
          <a:srcRect l="1995" t="30448" r="2555"/>
          <a:stretch>
            <a:fillRect/>
          </a:stretch>
        </p:blipFill>
        <p:spPr>
          <a:xfrm>
            <a:off x="136259" y="2001915"/>
            <a:ext cx="7646690" cy="3855127"/>
          </a:xfrm>
          <a:prstGeom prst="rect">
            <a:avLst/>
          </a:prstGeom>
        </p:spPr>
      </p:pic>
    </p:spTree>
  </p:cSld>
  <p:clrMapOvr>
    <a:masterClrMapping/>
  </p:clrMapOvr>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1"/>
          <p:cNvSpPr txBox="1">
            <a:spLocks noGrp="1"/>
          </p:cNvSpPr>
          <p:nvPr>
            <p:ph type="title"/>
          </p:nvPr>
        </p:nvSpPr>
        <p:spPr>
          <a:xfrm>
            <a:off x="222250" y="-27940"/>
            <a:ext cx="10972800" cy="882015"/>
          </a:xfrm>
          <a:noFill/>
          <a:ln w="9525">
            <a:noFill/>
          </a:ln>
        </p:spPr>
        <p:txBody>
          <a:bodyPr vert="horz" wrap="square" lIns="91440" tIns="45720" rIns="91440" bIns="45720" rtlCol="0" anchor="t" anchorCtr="0">
            <a:noAutofit/>
          </a:bodyPr>
          <a:lstStyle/>
          <a:p>
            <a:pPr lvl="0" algn="l" fontAlgn="base">
              <a:lnSpc>
                <a:spcPct val="160000"/>
              </a:lnSpc>
              <a:buClrTx/>
              <a:buSzTx/>
              <a:buFontTx/>
            </a:pPr>
            <a:r>
              <a:rPr lang="zh-CN" altLang="en-US" sz="3600" b="1">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rPr>
              <a:t>二、</a:t>
            </a:r>
            <a:r>
              <a:rPr lang="zh-CN" altLang="en-US" sz="3600" b="1">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rPr>
              <a:t>专业发展简史</a:t>
            </a:r>
            <a:endParaRPr lang="zh-CN" altLang="en-US" sz="3600" b="1">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endParaRPr>
          </a:p>
        </p:txBody>
      </p:sp>
      <p:sp>
        <p:nvSpPr>
          <p:cNvPr id="4" name="Freeform 3"/>
          <p:cNvSpPr>
            <a:spLocks noEditPoints="1"/>
          </p:cNvSpPr>
          <p:nvPr/>
        </p:nvSpPr>
        <p:spPr bwMode="gray">
          <a:xfrm>
            <a:off x="1282245" y="1445361"/>
            <a:ext cx="9296400" cy="4664895"/>
          </a:xfrm>
          <a:custGeom>
            <a:avLst/>
            <a:gdLst>
              <a:gd name="T0" fmla="*/ 1092 w 2820"/>
              <a:gd name="T1" fmla="*/ 50 h 2912"/>
              <a:gd name="T2" fmla="*/ 822 w 2820"/>
              <a:gd name="T3" fmla="*/ 168 h 2912"/>
              <a:gd name="T4" fmla="*/ 594 w 2820"/>
              <a:gd name="T5" fmla="*/ 300 h 2912"/>
              <a:gd name="T6" fmla="*/ 406 w 2820"/>
              <a:gd name="T7" fmla="*/ 446 h 2912"/>
              <a:gd name="T8" fmla="*/ 254 w 2820"/>
              <a:gd name="T9" fmla="*/ 604 h 2912"/>
              <a:gd name="T10" fmla="*/ 140 w 2820"/>
              <a:gd name="T11" fmla="*/ 772 h 2912"/>
              <a:gd name="T12" fmla="*/ 60 w 2820"/>
              <a:gd name="T13" fmla="*/ 944 h 2912"/>
              <a:gd name="T14" fmla="*/ 14 w 2820"/>
              <a:gd name="T15" fmla="*/ 1122 h 2912"/>
              <a:gd name="T16" fmla="*/ 0 w 2820"/>
              <a:gd name="T17" fmla="*/ 1300 h 2912"/>
              <a:gd name="T18" fmla="*/ 18 w 2820"/>
              <a:gd name="T19" fmla="*/ 1476 h 2912"/>
              <a:gd name="T20" fmla="*/ 64 w 2820"/>
              <a:gd name="T21" fmla="*/ 1650 h 2912"/>
              <a:gd name="T22" fmla="*/ 138 w 2820"/>
              <a:gd name="T23" fmla="*/ 1818 h 2912"/>
              <a:gd name="T24" fmla="*/ 238 w 2820"/>
              <a:gd name="T25" fmla="*/ 1978 h 2912"/>
              <a:gd name="T26" fmla="*/ 364 w 2820"/>
              <a:gd name="T27" fmla="*/ 2126 h 2912"/>
              <a:gd name="T28" fmla="*/ 512 w 2820"/>
              <a:gd name="T29" fmla="*/ 2262 h 2912"/>
              <a:gd name="T30" fmla="*/ 684 w 2820"/>
              <a:gd name="T31" fmla="*/ 2382 h 2912"/>
              <a:gd name="T32" fmla="*/ 874 w 2820"/>
              <a:gd name="T33" fmla="*/ 2484 h 2912"/>
              <a:gd name="T34" fmla="*/ 1086 w 2820"/>
              <a:gd name="T35" fmla="*/ 2564 h 2912"/>
              <a:gd name="T36" fmla="*/ 1314 w 2820"/>
              <a:gd name="T37" fmla="*/ 2622 h 2912"/>
              <a:gd name="T38" fmla="*/ 1558 w 2820"/>
              <a:gd name="T39" fmla="*/ 2654 h 2912"/>
              <a:gd name="T40" fmla="*/ 1818 w 2820"/>
              <a:gd name="T41" fmla="*/ 2658 h 2912"/>
              <a:gd name="T42" fmla="*/ 2090 w 2820"/>
              <a:gd name="T43" fmla="*/ 2632 h 2912"/>
              <a:gd name="T44" fmla="*/ 2374 w 2820"/>
              <a:gd name="T45" fmla="*/ 2574 h 2912"/>
              <a:gd name="T46" fmla="*/ 2544 w 2820"/>
              <a:gd name="T47" fmla="*/ 2912 h 2912"/>
              <a:gd name="T48" fmla="*/ 1868 w 2820"/>
              <a:gd name="T49" fmla="*/ 1552 h 2912"/>
              <a:gd name="T50" fmla="*/ 1956 w 2820"/>
              <a:gd name="T51" fmla="*/ 1914 h 2912"/>
              <a:gd name="T52" fmla="*/ 1788 w 2820"/>
              <a:gd name="T53" fmla="*/ 1936 h 2912"/>
              <a:gd name="T54" fmla="*/ 1616 w 2820"/>
              <a:gd name="T55" fmla="*/ 1934 h 2912"/>
              <a:gd name="T56" fmla="*/ 1442 w 2820"/>
              <a:gd name="T57" fmla="*/ 1912 h 2912"/>
              <a:gd name="T58" fmla="*/ 1272 w 2820"/>
              <a:gd name="T59" fmla="*/ 1872 h 2912"/>
              <a:gd name="T60" fmla="*/ 1108 w 2820"/>
              <a:gd name="T61" fmla="*/ 1812 h 2912"/>
              <a:gd name="T62" fmla="*/ 952 w 2820"/>
              <a:gd name="T63" fmla="*/ 1736 h 2912"/>
              <a:gd name="T64" fmla="*/ 810 w 2820"/>
              <a:gd name="T65" fmla="*/ 1646 h 2912"/>
              <a:gd name="T66" fmla="*/ 684 w 2820"/>
              <a:gd name="T67" fmla="*/ 1542 h 2912"/>
              <a:gd name="T68" fmla="*/ 578 w 2820"/>
              <a:gd name="T69" fmla="*/ 1428 h 2912"/>
              <a:gd name="T70" fmla="*/ 494 w 2820"/>
              <a:gd name="T71" fmla="*/ 1304 h 2912"/>
              <a:gd name="T72" fmla="*/ 438 w 2820"/>
              <a:gd name="T73" fmla="*/ 1170 h 2912"/>
              <a:gd name="T74" fmla="*/ 410 w 2820"/>
              <a:gd name="T75" fmla="*/ 1032 h 2912"/>
              <a:gd name="T76" fmla="*/ 416 w 2820"/>
              <a:gd name="T77" fmla="*/ 888 h 2912"/>
              <a:gd name="T78" fmla="*/ 460 w 2820"/>
              <a:gd name="T79" fmla="*/ 742 h 2912"/>
              <a:gd name="T80" fmla="*/ 544 w 2820"/>
              <a:gd name="T81" fmla="*/ 592 h 2912"/>
              <a:gd name="T82" fmla="*/ 670 w 2820"/>
              <a:gd name="T83" fmla="*/ 444 h 2912"/>
              <a:gd name="T84" fmla="*/ 844 w 2820"/>
              <a:gd name="T85" fmla="*/ 298 h 2912"/>
              <a:gd name="T86" fmla="*/ 1070 w 2820"/>
              <a:gd name="T87" fmla="*/ 154 h 2912"/>
              <a:gd name="T88" fmla="*/ 1348 w 2820"/>
              <a:gd name="T89" fmla="*/ 16 h 2912"/>
              <a:gd name="T90" fmla="*/ 1244 w 2820"/>
              <a:gd name="T91" fmla="*/ 0 h 2912"/>
              <a:gd name="T92" fmla="*/ 2820 w 2820"/>
              <a:gd name="T93" fmla="*/ 1934 h 2912"/>
              <a:gd name="T94" fmla="*/ 2820 w 2820"/>
              <a:gd name="T95" fmla="*/ 1934 h 2912"/>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2820"/>
              <a:gd name="T145" fmla="*/ 0 h 2912"/>
              <a:gd name="T146" fmla="*/ 2820 w 2820"/>
              <a:gd name="T147" fmla="*/ 2912 h 2912"/>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2820" h="2912">
                <a:moveTo>
                  <a:pt x="1244" y="0"/>
                </a:moveTo>
                <a:lnTo>
                  <a:pt x="1092" y="50"/>
                </a:lnTo>
                <a:lnTo>
                  <a:pt x="952" y="106"/>
                </a:lnTo>
                <a:lnTo>
                  <a:pt x="822" y="168"/>
                </a:lnTo>
                <a:lnTo>
                  <a:pt x="704" y="232"/>
                </a:lnTo>
                <a:lnTo>
                  <a:pt x="594" y="300"/>
                </a:lnTo>
                <a:lnTo>
                  <a:pt x="494" y="372"/>
                </a:lnTo>
                <a:lnTo>
                  <a:pt x="406" y="446"/>
                </a:lnTo>
                <a:lnTo>
                  <a:pt x="324" y="524"/>
                </a:lnTo>
                <a:lnTo>
                  <a:pt x="254" y="604"/>
                </a:lnTo>
                <a:lnTo>
                  <a:pt x="192" y="686"/>
                </a:lnTo>
                <a:lnTo>
                  <a:pt x="140" y="772"/>
                </a:lnTo>
                <a:lnTo>
                  <a:pt x="96" y="856"/>
                </a:lnTo>
                <a:lnTo>
                  <a:pt x="60" y="944"/>
                </a:lnTo>
                <a:lnTo>
                  <a:pt x="32" y="1032"/>
                </a:lnTo>
                <a:lnTo>
                  <a:pt x="14" y="1122"/>
                </a:lnTo>
                <a:lnTo>
                  <a:pt x="2" y="1210"/>
                </a:lnTo>
                <a:lnTo>
                  <a:pt x="0" y="1300"/>
                </a:lnTo>
                <a:lnTo>
                  <a:pt x="4" y="1388"/>
                </a:lnTo>
                <a:lnTo>
                  <a:pt x="18" y="1476"/>
                </a:lnTo>
                <a:lnTo>
                  <a:pt x="36" y="1564"/>
                </a:lnTo>
                <a:lnTo>
                  <a:pt x="64" y="1650"/>
                </a:lnTo>
                <a:lnTo>
                  <a:pt x="96" y="1736"/>
                </a:lnTo>
                <a:lnTo>
                  <a:pt x="138" y="1818"/>
                </a:lnTo>
                <a:lnTo>
                  <a:pt x="184" y="1900"/>
                </a:lnTo>
                <a:lnTo>
                  <a:pt x="238" y="1978"/>
                </a:lnTo>
                <a:lnTo>
                  <a:pt x="298" y="2054"/>
                </a:lnTo>
                <a:lnTo>
                  <a:pt x="364" y="2126"/>
                </a:lnTo>
                <a:lnTo>
                  <a:pt x="434" y="2196"/>
                </a:lnTo>
                <a:lnTo>
                  <a:pt x="512" y="2262"/>
                </a:lnTo>
                <a:lnTo>
                  <a:pt x="596" y="2324"/>
                </a:lnTo>
                <a:lnTo>
                  <a:pt x="684" y="2382"/>
                </a:lnTo>
                <a:lnTo>
                  <a:pt x="776" y="2436"/>
                </a:lnTo>
                <a:lnTo>
                  <a:pt x="874" y="2484"/>
                </a:lnTo>
                <a:lnTo>
                  <a:pt x="978" y="2526"/>
                </a:lnTo>
                <a:lnTo>
                  <a:pt x="1086" y="2564"/>
                </a:lnTo>
                <a:lnTo>
                  <a:pt x="1198" y="2596"/>
                </a:lnTo>
                <a:lnTo>
                  <a:pt x="1314" y="2622"/>
                </a:lnTo>
                <a:lnTo>
                  <a:pt x="1434" y="2642"/>
                </a:lnTo>
                <a:lnTo>
                  <a:pt x="1558" y="2654"/>
                </a:lnTo>
                <a:lnTo>
                  <a:pt x="1686" y="2660"/>
                </a:lnTo>
                <a:lnTo>
                  <a:pt x="1818" y="2658"/>
                </a:lnTo>
                <a:lnTo>
                  <a:pt x="1952" y="2650"/>
                </a:lnTo>
                <a:lnTo>
                  <a:pt x="2090" y="2632"/>
                </a:lnTo>
                <a:lnTo>
                  <a:pt x="2230" y="2608"/>
                </a:lnTo>
                <a:lnTo>
                  <a:pt x="2374" y="2574"/>
                </a:lnTo>
                <a:lnTo>
                  <a:pt x="2542" y="2912"/>
                </a:lnTo>
                <a:lnTo>
                  <a:pt x="2544" y="2912"/>
                </a:lnTo>
                <a:lnTo>
                  <a:pt x="2820" y="1934"/>
                </a:lnTo>
                <a:lnTo>
                  <a:pt x="1868" y="1552"/>
                </a:lnTo>
                <a:lnTo>
                  <a:pt x="2036" y="1894"/>
                </a:lnTo>
                <a:lnTo>
                  <a:pt x="1956" y="1914"/>
                </a:lnTo>
                <a:lnTo>
                  <a:pt x="1872" y="1928"/>
                </a:lnTo>
                <a:lnTo>
                  <a:pt x="1788" y="1936"/>
                </a:lnTo>
                <a:lnTo>
                  <a:pt x="1702" y="1938"/>
                </a:lnTo>
                <a:lnTo>
                  <a:pt x="1616" y="1934"/>
                </a:lnTo>
                <a:lnTo>
                  <a:pt x="1528" y="1926"/>
                </a:lnTo>
                <a:lnTo>
                  <a:pt x="1442" y="1912"/>
                </a:lnTo>
                <a:lnTo>
                  <a:pt x="1356" y="1894"/>
                </a:lnTo>
                <a:lnTo>
                  <a:pt x="1272" y="1872"/>
                </a:lnTo>
                <a:lnTo>
                  <a:pt x="1188" y="1844"/>
                </a:lnTo>
                <a:lnTo>
                  <a:pt x="1108" y="1812"/>
                </a:lnTo>
                <a:lnTo>
                  <a:pt x="1028" y="1776"/>
                </a:lnTo>
                <a:lnTo>
                  <a:pt x="952" y="1736"/>
                </a:lnTo>
                <a:lnTo>
                  <a:pt x="880" y="1692"/>
                </a:lnTo>
                <a:lnTo>
                  <a:pt x="810" y="1646"/>
                </a:lnTo>
                <a:lnTo>
                  <a:pt x="744" y="1596"/>
                </a:lnTo>
                <a:lnTo>
                  <a:pt x="684" y="1542"/>
                </a:lnTo>
                <a:lnTo>
                  <a:pt x="628" y="1486"/>
                </a:lnTo>
                <a:lnTo>
                  <a:pt x="578" y="1428"/>
                </a:lnTo>
                <a:lnTo>
                  <a:pt x="532" y="1366"/>
                </a:lnTo>
                <a:lnTo>
                  <a:pt x="494" y="1304"/>
                </a:lnTo>
                <a:lnTo>
                  <a:pt x="462" y="1238"/>
                </a:lnTo>
                <a:lnTo>
                  <a:pt x="438" y="1170"/>
                </a:lnTo>
                <a:lnTo>
                  <a:pt x="420" y="1102"/>
                </a:lnTo>
                <a:lnTo>
                  <a:pt x="410" y="1032"/>
                </a:lnTo>
                <a:lnTo>
                  <a:pt x="410" y="960"/>
                </a:lnTo>
                <a:lnTo>
                  <a:pt x="416" y="888"/>
                </a:lnTo>
                <a:lnTo>
                  <a:pt x="434" y="816"/>
                </a:lnTo>
                <a:lnTo>
                  <a:pt x="460" y="742"/>
                </a:lnTo>
                <a:lnTo>
                  <a:pt x="496" y="668"/>
                </a:lnTo>
                <a:lnTo>
                  <a:pt x="544" y="592"/>
                </a:lnTo>
                <a:lnTo>
                  <a:pt x="602" y="518"/>
                </a:lnTo>
                <a:lnTo>
                  <a:pt x="670" y="444"/>
                </a:lnTo>
                <a:lnTo>
                  <a:pt x="752" y="370"/>
                </a:lnTo>
                <a:lnTo>
                  <a:pt x="844" y="298"/>
                </a:lnTo>
                <a:lnTo>
                  <a:pt x="950" y="226"/>
                </a:lnTo>
                <a:lnTo>
                  <a:pt x="1070" y="154"/>
                </a:lnTo>
                <a:lnTo>
                  <a:pt x="1202" y="84"/>
                </a:lnTo>
                <a:lnTo>
                  <a:pt x="1348" y="16"/>
                </a:lnTo>
                <a:lnTo>
                  <a:pt x="1244" y="0"/>
                </a:lnTo>
                <a:close/>
                <a:moveTo>
                  <a:pt x="2820" y="1934"/>
                </a:moveTo>
                <a:lnTo>
                  <a:pt x="2820" y="1934"/>
                </a:lnTo>
                <a:close/>
              </a:path>
            </a:pathLst>
          </a:custGeom>
          <a:gradFill rotWithShape="1">
            <a:gsLst>
              <a:gs pos="0">
                <a:schemeClr val="hlink"/>
              </a:gs>
              <a:gs pos="100000">
                <a:schemeClr val="accent1"/>
              </a:gs>
            </a:gsLst>
            <a:lin ang="5400000" scaled="1"/>
          </a:gradFill>
          <a:ln w="0">
            <a:noFill/>
            <a:round/>
          </a:ln>
          <a:effectLst>
            <a:outerShdw dist="206741" dir="8249373" algn="ctr" rotWithShape="0">
              <a:srgbClr val="C1D1D3">
                <a:alpha val="50000"/>
              </a:srgbClr>
            </a:outerShdw>
          </a:effectLst>
        </p:spPr>
        <p:txBody>
          <a:bodyPr lIns="91431" tIns="45715" rIns="91431" bIns="45715"/>
          <a:lstStyle/>
          <a:p>
            <a:pPr marL="0" marR="0" lvl="0" indent="0" algn="l" defTabSz="913765" rtl="0" eaLnBrk="1" fontAlgn="base" latinLnBrk="0" hangingPunct="1">
              <a:lnSpc>
                <a:spcPct val="100000"/>
              </a:lnSpc>
              <a:spcBef>
                <a:spcPct val="0"/>
              </a:spcBef>
              <a:spcAft>
                <a:spcPct val="0"/>
              </a:spcAft>
              <a:buClrTx/>
              <a:buSzTx/>
              <a:buFontTx/>
              <a:buNone/>
              <a:defRPr/>
            </a:pPr>
            <a:endParaRPr kumimoji="1" lang="zh-CN" altLang="zh-CN" sz="2400" b="0" i="0" u="none" strike="noStrike" kern="1200" cap="none" spc="0" normalizeH="0" baseline="0" noProof="0" dirty="0">
              <a:ln>
                <a:noFill/>
              </a:ln>
              <a:solidFill>
                <a:schemeClr val="tx1"/>
              </a:solidFill>
              <a:effectLst/>
              <a:uLnTx/>
              <a:uFillTx/>
              <a:latin typeface="Times New Roman" panose="02020603050405020304" pitchFamily="18" charset="0"/>
              <a:ea typeface="宋体" panose="02010600030101010101" pitchFamily="2" charset="-122"/>
              <a:cs typeface="+mn-cs"/>
            </a:endParaRPr>
          </a:p>
        </p:txBody>
      </p:sp>
      <p:sp>
        <p:nvSpPr>
          <p:cNvPr id="7" name="Oval 10"/>
          <p:cNvSpPr/>
          <p:nvPr/>
        </p:nvSpPr>
        <p:spPr>
          <a:xfrm rot="-772996">
            <a:off x="3388065" y="4629485"/>
            <a:ext cx="1133475" cy="608013"/>
          </a:xfrm>
          <a:prstGeom prst="ellipse">
            <a:avLst/>
          </a:prstGeom>
          <a:solidFill>
            <a:srgbClr val="0F2145">
              <a:alpha val="30196"/>
            </a:srgbClr>
          </a:solidFill>
          <a:ln w="9525">
            <a:noFill/>
          </a:ln>
        </p:spPr>
        <p:txBody>
          <a:bodyPr wrap="none" lIns="91431" tIns="45715" rIns="91431" bIns="45715" anchor="ctr"/>
          <a:lstStyle/>
          <a:p>
            <a:pPr defTabSz="913130"/>
            <a:endParaRPr lang="zh-CN" altLang="zh-CN" dirty="0">
              <a:latin typeface="Times New Roman" panose="02020603050405020304" pitchFamily="18" charset="0"/>
              <a:ea typeface="宋体" panose="02010600030101010101" pitchFamily="2" charset="-122"/>
            </a:endParaRPr>
          </a:p>
        </p:txBody>
      </p:sp>
      <p:sp>
        <p:nvSpPr>
          <p:cNvPr id="8" name="Oval 17"/>
          <p:cNvSpPr/>
          <p:nvPr/>
        </p:nvSpPr>
        <p:spPr>
          <a:xfrm>
            <a:off x="1591808" y="3292151"/>
            <a:ext cx="914400" cy="515938"/>
          </a:xfrm>
          <a:prstGeom prst="ellipse">
            <a:avLst/>
          </a:prstGeom>
          <a:solidFill>
            <a:srgbClr val="0F2145">
              <a:alpha val="30196"/>
            </a:srgbClr>
          </a:solidFill>
          <a:ln w="9525">
            <a:noFill/>
          </a:ln>
        </p:spPr>
        <p:txBody>
          <a:bodyPr wrap="none" lIns="91431" tIns="45715" rIns="91431" bIns="45715" anchor="ctr"/>
          <a:lstStyle/>
          <a:p>
            <a:pPr defTabSz="913130"/>
            <a:endParaRPr lang="zh-CN" altLang="zh-CN" dirty="0">
              <a:latin typeface="Times New Roman" panose="02020603050405020304" pitchFamily="18" charset="0"/>
              <a:ea typeface="宋体" panose="02010600030101010101" pitchFamily="2" charset="-122"/>
            </a:endParaRPr>
          </a:p>
        </p:txBody>
      </p:sp>
      <p:sp>
        <p:nvSpPr>
          <p:cNvPr id="9" name="Oval 18"/>
          <p:cNvSpPr/>
          <p:nvPr/>
        </p:nvSpPr>
        <p:spPr>
          <a:xfrm>
            <a:off x="2095045" y="2080889"/>
            <a:ext cx="865188" cy="792162"/>
          </a:xfrm>
          <a:prstGeom prst="ellipse">
            <a:avLst/>
          </a:prstGeom>
          <a:gradFill rotWithShape="1">
            <a:gsLst>
              <a:gs pos="0">
                <a:srgbClr val="636869"/>
              </a:gs>
              <a:gs pos="100000">
                <a:srgbClr val="D6E1E2"/>
              </a:gs>
            </a:gsLst>
            <a:lin ang="5400000" scaled="1"/>
            <a:tileRect/>
          </a:gradFill>
          <a:ln w="9525">
            <a:noFill/>
          </a:ln>
        </p:spPr>
        <p:txBody>
          <a:bodyPr vert="eaVert" wrap="none" lIns="91431" tIns="45715" rIns="91431" bIns="45715" anchor="ctr"/>
          <a:lstStyle/>
          <a:p>
            <a:pPr defTabSz="913130"/>
            <a:endParaRPr lang="zh-CN" altLang="zh-CN" dirty="0">
              <a:latin typeface="Times New Roman" panose="02020603050405020304" pitchFamily="18" charset="0"/>
              <a:ea typeface="宋体" panose="02010600030101010101" pitchFamily="2" charset="-122"/>
            </a:endParaRPr>
          </a:p>
        </p:txBody>
      </p:sp>
      <p:sp>
        <p:nvSpPr>
          <p:cNvPr id="10" name="Oval 20"/>
          <p:cNvSpPr/>
          <p:nvPr/>
        </p:nvSpPr>
        <p:spPr>
          <a:xfrm>
            <a:off x="2142670" y="2139626"/>
            <a:ext cx="889000" cy="660400"/>
          </a:xfrm>
          <a:prstGeom prst="ellipse">
            <a:avLst/>
          </a:prstGeom>
          <a:gradFill rotWithShape="1">
            <a:gsLst>
              <a:gs pos="0">
                <a:srgbClr val="AAB2B3"/>
              </a:gs>
              <a:gs pos="100000">
                <a:srgbClr val="D6E1E2">
                  <a:alpha val="48000"/>
                </a:srgbClr>
              </a:gs>
            </a:gsLst>
            <a:lin ang="5400000" scaled="1"/>
            <a:tileRect/>
          </a:gradFill>
          <a:ln w="9525">
            <a:noFill/>
          </a:ln>
        </p:spPr>
        <p:txBody>
          <a:bodyPr vert="eaVert" wrap="none" lIns="91431" tIns="45715" rIns="91431" bIns="45715" anchor="ctr"/>
          <a:lstStyle/>
          <a:p>
            <a:pPr defTabSz="913130"/>
            <a:endParaRPr lang="zh-CN" altLang="zh-CN" dirty="0">
              <a:latin typeface="Times New Roman" panose="02020603050405020304" pitchFamily="18" charset="0"/>
              <a:ea typeface="宋体" panose="02010600030101010101" pitchFamily="2" charset="-122"/>
            </a:endParaRPr>
          </a:p>
        </p:txBody>
      </p:sp>
      <p:sp>
        <p:nvSpPr>
          <p:cNvPr id="11" name="Oval 21"/>
          <p:cNvSpPr/>
          <p:nvPr/>
        </p:nvSpPr>
        <p:spPr>
          <a:xfrm>
            <a:off x="2196645" y="2160264"/>
            <a:ext cx="690563" cy="568325"/>
          </a:xfrm>
          <a:prstGeom prst="ellipse">
            <a:avLst/>
          </a:prstGeom>
          <a:gradFill rotWithShape="1">
            <a:gsLst>
              <a:gs pos="0">
                <a:srgbClr val="FFFFFF"/>
              </a:gs>
              <a:gs pos="100000">
                <a:srgbClr val="D6E1E2">
                  <a:alpha val="37999"/>
                </a:srgbClr>
              </a:gs>
            </a:gsLst>
            <a:lin ang="5400000" scaled="1"/>
            <a:tileRect/>
          </a:gradFill>
          <a:ln w="9525">
            <a:noFill/>
          </a:ln>
        </p:spPr>
        <p:txBody>
          <a:bodyPr vert="eaVert" wrap="none" lIns="91431" tIns="45715" rIns="91431" bIns="45715" anchor="ctr"/>
          <a:lstStyle/>
          <a:p>
            <a:pPr defTabSz="913130"/>
            <a:endParaRPr lang="zh-CN" altLang="zh-CN" dirty="0">
              <a:latin typeface="Times New Roman" panose="02020603050405020304" pitchFamily="18" charset="0"/>
              <a:ea typeface="宋体" panose="02010600030101010101" pitchFamily="2" charset="-122"/>
            </a:endParaRPr>
          </a:p>
        </p:txBody>
      </p:sp>
      <p:sp>
        <p:nvSpPr>
          <p:cNvPr id="12" name="Text Box 22"/>
          <p:cNvSpPr txBox="1">
            <a:spLocks noChangeArrowheads="1"/>
          </p:cNvSpPr>
          <p:nvPr/>
        </p:nvSpPr>
        <p:spPr bwMode="gray">
          <a:xfrm>
            <a:off x="2095045" y="2303139"/>
            <a:ext cx="865188" cy="369322"/>
          </a:xfrm>
          <a:prstGeom prst="rect">
            <a:avLst/>
          </a:prstGeom>
          <a:noFill/>
          <a:ln w="9525" algn="ctr">
            <a:noFill/>
            <a:miter lim="800000"/>
          </a:ln>
        </p:spPr>
        <p:txBody>
          <a:bodyPr lIns="91431" tIns="45715" rIns="91431" bIns="45715">
            <a:spAutoFit/>
          </a:bodyPr>
          <a:lstStyle/>
          <a:p>
            <a:pPr marR="0" algn="ctr" defTabSz="912495" rtl="0">
              <a:buClrTx/>
              <a:buSzTx/>
              <a:buFontTx/>
              <a:defRPr/>
            </a:pPr>
            <a:r>
              <a:rPr kumimoji="1" lang="en-US" altLang="zh-CN" b="1" kern="1200" cap="none" spc="0" normalizeH="0" baseline="0" noProof="0" dirty="0">
                <a:effectLst>
                  <a:outerShdw blurRad="38100" dist="38100" dir="2700000" algn="tl">
                    <a:srgbClr val="FFFFFF"/>
                  </a:outerShdw>
                </a:effectLst>
                <a:latin typeface="Tahoma" panose="020B0604030504040204" pitchFamily="34" charset="0"/>
                <a:ea typeface="宋体" panose="02010600030101010101" pitchFamily="2" charset="-122"/>
                <a:cs typeface="+mn-cs"/>
              </a:rPr>
              <a:t>2003</a:t>
            </a:r>
            <a:endParaRPr kumimoji="1" lang="en-US" altLang="zh-CN" b="1" kern="1200" cap="none" spc="0" normalizeH="0" baseline="0" noProof="0" dirty="0">
              <a:effectLst>
                <a:outerShdw blurRad="38100" dist="38100" dir="2700000" algn="tl">
                  <a:srgbClr val="FFFFFF"/>
                </a:outerShdw>
              </a:effectLst>
              <a:latin typeface="Tahoma" panose="020B0604030504040204" pitchFamily="34" charset="0"/>
              <a:ea typeface="宋体" panose="02010600030101010101" pitchFamily="2" charset="-122"/>
              <a:cs typeface="+mn-cs"/>
            </a:endParaRPr>
          </a:p>
        </p:txBody>
      </p:sp>
      <p:sp>
        <p:nvSpPr>
          <p:cNvPr id="13" name="AutoShape 30"/>
          <p:cNvSpPr/>
          <p:nvPr/>
        </p:nvSpPr>
        <p:spPr>
          <a:xfrm>
            <a:off x="2599647" y="3361490"/>
            <a:ext cx="2664296" cy="375409"/>
          </a:xfrm>
          <a:prstGeom prst="wedgeRectCallout">
            <a:avLst>
              <a:gd name="adj1" fmla="val -58528"/>
              <a:gd name="adj2" fmla="val -21093"/>
            </a:avLst>
          </a:prstGeom>
          <a:noFill/>
          <a:ln w="38100" cap="flat" cmpd="sng">
            <a:solidFill>
              <a:srgbClr val="00B050"/>
            </a:solidFill>
            <a:prstDash val="solid"/>
            <a:miter/>
            <a:headEnd type="none" w="med" len="med"/>
            <a:tailEnd type="none" w="med" len="med"/>
          </a:ln>
        </p:spPr>
        <p:txBody>
          <a:bodyPr lIns="91431" tIns="45715" rIns="91431" bIns="45715"/>
          <a:lstStyle/>
          <a:p>
            <a:pPr algn="ctr" defTabSz="913130"/>
            <a:r>
              <a:rPr lang="zh-CN" altLang="en-US" sz="1600" dirty="0">
                <a:latin typeface="黑体" panose="02010609060101010101" charset="-122"/>
                <a:ea typeface="黑体" panose="02010609060101010101" charset="-122"/>
                <a:cs typeface="宋体" panose="02010600030101010101" pitchFamily="2" charset="-122"/>
                <a:sym typeface="+mn-ea"/>
              </a:rPr>
              <a:t>获批土地资源管理博士点</a:t>
            </a:r>
            <a:endParaRPr lang="en-US" altLang="zh-CN" sz="1600" dirty="0">
              <a:solidFill>
                <a:srgbClr val="0000CC"/>
              </a:solidFill>
              <a:latin typeface="宋体" panose="02010600030101010101" pitchFamily="2" charset="-122"/>
            </a:endParaRPr>
          </a:p>
        </p:txBody>
      </p:sp>
      <p:sp>
        <p:nvSpPr>
          <p:cNvPr id="14" name="Oval 33"/>
          <p:cNvSpPr/>
          <p:nvPr/>
        </p:nvSpPr>
        <p:spPr>
          <a:xfrm>
            <a:off x="4328658" y="1423664"/>
            <a:ext cx="633412" cy="622300"/>
          </a:xfrm>
          <a:prstGeom prst="ellipse">
            <a:avLst/>
          </a:prstGeom>
          <a:gradFill rotWithShape="1">
            <a:gsLst>
              <a:gs pos="0">
                <a:srgbClr val="AAB2B3"/>
              </a:gs>
              <a:gs pos="100000">
                <a:srgbClr val="D6E1E2">
                  <a:alpha val="48000"/>
                </a:srgbClr>
              </a:gs>
            </a:gsLst>
            <a:lin ang="5400000" scaled="1"/>
            <a:tileRect/>
          </a:gradFill>
          <a:ln w="9525">
            <a:noFill/>
          </a:ln>
        </p:spPr>
        <p:txBody>
          <a:bodyPr vert="eaVert" wrap="none" lIns="91431" tIns="45715" rIns="91431" bIns="45715" anchor="ctr"/>
          <a:lstStyle/>
          <a:p>
            <a:pPr defTabSz="913130"/>
            <a:endParaRPr lang="zh-CN" altLang="zh-CN" dirty="0">
              <a:latin typeface="Times New Roman" panose="02020603050405020304" pitchFamily="18" charset="0"/>
              <a:ea typeface="宋体" panose="02010600030101010101" pitchFamily="2" charset="-122"/>
            </a:endParaRPr>
          </a:p>
        </p:txBody>
      </p:sp>
      <p:sp>
        <p:nvSpPr>
          <p:cNvPr id="15" name="Oval 34"/>
          <p:cNvSpPr/>
          <p:nvPr/>
        </p:nvSpPr>
        <p:spPr>
          <a:xfrm>
            <a:off x="4339770" y="1496689"/>
            <a:ext cx="563563" cy="503237"/>
          </a:xfrm>
          <a:prstGeom prst="ellipse">
            <a:avLst/>
          </a:prstGeom>
          <a:gradFill rotWithShape="1">
            <a:gsLst>
              <a:gs pos="0">
                <a:srgbClr val="FFFFFF"/>
              </a:gs>
              <a:gs pos="100000">
                <a:srgbClr val="D6E1E2">
                  <a:alpha val="37999"/>
                </a:srgbClr>
              </a:gs>
            </a:gsLst>
            <a:lin ang="5400000" scaled="1"/>
            <a:tileRect/>
          </a:gradFill>
          <a:ln w="9525">
            <a:noFill/>
          </a:ln>
        </p:spPr>
        <p:txBody>
          <a:bodyPr vert="eaVert" wrap="none" lIns="91431" tIns="45715" rIns="91431" bIns="45715" anchor="ctr"/>
          <a:lstStyle/>
          <a:p>
            <a:pPr defTabSz="913130"/>
            <a:endParaRPr lang="zh-CN" altLang="zh-CN" dirty="0">
              <a:latin typeface="Times New Roman" panose="02020603050405020304" pitchFamily="18" charset="0"/>
              <a:ea typeface="宋体" panose="02010600030101010101" pitchFamily="2" charset="-122"/>
            </a:endParaRPr>
          </a:p>
        </p:txBody>
      </p:sp>
      <p:sp>
        <p:nvSpPr>
          <p:cNvPr id="16" name="Text Box 35"/>
          <p:cNvSpPr txBox="1">
            <a:spLocks noChangeArrowheads="1"/>
          </p:cNvSpPr>
          <p:nvPr/>
        </p:nvSpPr>
        <p:spPr bwMode="gray">
          <a:xfrm>
            <a:off x="4255633" y="1647501"/>
            <a:ext cx="792163" cy="305435"/>
          </a:xfrm>
          <a:prstGeom prst="rect">
            <a:avLst/>
          </a:prstGeom>
          <a:noFill/>
          <a:ln w="9525" algn="ctr">
            <a:noFill/>
            <a:miter lim="800000"/>
          </a:ln>
        </p:spPr>
        <p:txBody>
          <a:bodyPr lIns="91431" tIns="45715" rIns="91431" bIns="45715">
            <a:spAutoFit/>
          </a:bodyPr>
          <a:lstStyle/>
          <a:p>
            <a:pPr marR="0" algn="ctr" defTabSz="912495" rtl="0">
              <a:buClrTx/>
              <a:buSzTx/>
              <a:buFontTx/>
              <a:defRPr/>
            </a:pPr>
            <a:r>
              <a:rPr kumimoji="1" lang="en-US" altLang="zh-CN" sz="1400" b="1" kern="1200" cap="none" spc="0" normalizeH="0" baseline="0" noProof="0" dirty="0">
                <a:solidFill>
                  <a:srgbClr val="000000"/>
                </a:solidFill>
                <a:effectLst>
                  <a:outerShdw blurRad="38100" dist="38100" dir="2700000" algn="tl">
                    <a:srgbClr val="FFFFFF"/>
                  </a:outerShdw>
                </a:effectLst>
                <a:latin typeface="Tahoma" panose="020B0604030504040204" pitchFamily="34" charset="0"/>
                <a:ea typeface="宋体" panose="02010600030101010101" pitchFamily="2" charset="-122"/>
                <a:cs typeface="+mn-cs"/>
              </a:rPr>
              <a:t>1998</a:t>
            </a:r>
            <a:endParaRPr kumimoji="1" lang="en-US" altLang="zh-CN" b="1" kern="1200" cap="none" spc="0" normalizeH="0" baseline="0" noProof="0" dirty="0">
              <a:effectLst>
                <a:outerShdw blurRad="38100" dist="38100" dir="2700000" algn="tl">
                  <a:srgbClr val="FFFFFF"/>
                </a:outerShdw>
              </a:effectLst>
              <a:latin typeface="Tahoma" panose="020B0604030504040204" pitchFamily="34" charset="0"/>
              <a:ea typeface="宋体" panose="02010600030101010101" pitchFamily="2" charset="-122"/>
              <a:cs typeface="+mn-cs"/>
            </a:endParaRPr>
          </a:p>
        </p:txBody>
      </p:sp>
      <p:sp>
        <p:nvSpPr>
          <p:cNvPr id="17" name="Oval 33"/>
          <p:cNvSpPr/>
          <p:nvPr/>
        </p:nvSpPr>
        <p:spPr>
          <a:xfrm>
            <a:off x="3103108" y="1720526"/>
            <a:ext cx="777875" cy="766763"/>
          </a:xfrm>
          <a:prstGeom prst="ellipse">
            <a:avLst/>
          </a:prstGeom>
          <a:gradFill rotWithShape="1">
            <a:gsLst>
              <a:gs pos="0">
                <a:srgbClr val="AAB2B3"/>
              </a:gs>
              <a:gs pos="100000">
                <a:srgbClr val="D6E1E2">
                  <a:alpha val="48000"/>
                </a:srgbClr>
              </a:gs>
            </a:gsLst>
            <a:lin ang="5400000" scaled="1"/>
            <a:tileRect/>
          </a:gradFill>
          <a:ln w="9525">
            <a:noFill/>
          </a:ln>
        </p:spPr>
        <p:txBody>
          <a:bodyPr vert="eaVert" wrap="none" lIns="91431" tIns="45715" rIns="91431" bIns="45715" anchor="ctr"/>
          <a:lstStyle/>
          <a:p>
            <a:pPr defTabSz="913130"/>
            <a:endParaRPr lang="zh-CN" altLang="zh-CN" dirty="0">
              <a:latin typeface="Times New Roman" panose="02020603050405020304" pitchFamily="18" charset="0"/>
              <a:ea typeface="宋体" panose="02010600030101010101" pitchFamily="2" charset="-122"/>
            </a:endParaRPr>
          </a:p>
        </p:txBody>
      </p:sp>
      <p:sp>
        <p:nvSpPr>
          <p:cNvPr id="18" name="Oval 34"/>
          <p:cNvSpPr/>
          <p:nvPr/>
        </p:nvSpPr>
        <p:spPr>
          <a:xfrm>
            <a:off x="3176133" y="1864989"/>
            <a:ext cx="635000" cy="574675"/>
          </a:xfrm>
          <a:prstGeom prst="ellipse">
            <a:avLst/>
          </a:prstGeom>
          <a:gradFill rotWithShape="1">
            <a:gsLst>
              <a:gs pos="0">
                <a:srgbClr val="FFFFFF"/>
              </a:gs>
              <a:gs pos="100000">
                <a:srgbClr val="D6E1E2">
                  <a:alpha val="37999"/>
                </a:srgbClr>
              </a:gs>
            </a:gsLst>
            <a:lin ang="5400000" scaled="1"/>
            <a:tileRect/>
          </a:gradFill>
          <a:ln w="9525">
            <a:noFill/>
          </a:ln>
        </p:spPr>
        <p:txBody>
          <a:bodyPr vert="eaVert" wrap="none" lIns="91431" tIns="45715" rIns="91431" bIns="45715" anchor="ctr"/>
          <a:lstStyle/>
          <a:p>
            <a:pPr defTabSz="913130"/>
            <a:endParaRPr lang="zh-CN" altLang="zh-CN" dirty="0">
              <a:latin typeface="Times New Roman" panose="02020603050405020304" pitchFamily="18" charset="0"/>
              <a:ea typeface="宋体" panose="02010600030101010101" pitchFamily="2" charset="-122"/>
            </a:endParaRPr>
          </a:p>
        </p:txBody>
      </p:sp>
      <p:sp>
        <p:nvSpPr>
          <p:cNvPr id="19" name="Text Box 35"/>
          <p:cNvSpPr txBox="1">
            <a:spLocks noChangeArrowheads="1"/>
          </p:cNvSpPr>
          <p:nvPr/>
        </p:nvSpPr>
        <p:spPr bwMode="gray">
          <a:xfrm>
            <a:off x="3103108" y="1936426"/>
            <a:ext cx="792163" cy="335915"/>
          </a:xfrm>
          <a:prstGeom prst="rect">
            <a:avLst/>
          </a:prstGeom>
          <a:noFill/>
          <a:ln w="9525" algn="ctr">
            <a:noFill/>
            <a:miter lim="800000"/>
          </a:ln>
        </p:spPr>
        <p:txBody>
          <a:bodyPr lIns="91431" tIns="45715" rIns="91431" bIns="45715">
            <a:spAutoFit/>
          </a:bodyPr>
          <a:lstStyle/>
          <a:p>
            <a:pPr marR="0" algn="ctr" defTabSz="912495" rtl="0">
              <a:buClrTx/>
              <a:buSzTx/>
              <a:buFontTx/>
              <a:defRPr/>
            </a:pPr>
            <a:r>
              <a:rPr kumimoji="1" lang="en-US" altLang="zh-CN" sz="1600" b="1" kern="1200" cap="none" spc="0" normalizeH="0" baseline="0" noProof="0" dirty="0">
                <a:solidFill>
                  <a:srgbClr val="000000"/>
                </a:solidFill>
                <a:effectLst>
                  <a:outerShdw blurRad="38100" dist="38100" dir="2700000" algn="tl">
                    <a:srgbClr val="FFFFFF"/>
                  </a:outerShdw>
                </a:effectLst>
                <a:latin typeface="Tahoma" panose="020B0604030504040204" pitchFamily="34" charset="0"/>
                <a:ea typeface="宋体" panose="02010600030101010101" pitchFamily="2" charset="-122"/>
                <a:cs typeface="+mn-cs"/>
              </a:rPr>
              <a:t>2000</a:t>
            </a:r>
            <a:endParaRPr kumimoji="1" lang="en-US" altLang="zh-CN" sz="1600" b="1" kern="1200" cap="none" spc="0" normalizeH="0" baseline="0" noProof="0" dirty="0">
              <a:effectLst>
                <a:outerShdw blurRad="38100" dist="38100" dir="2700000" algn="tl">
                  <a:srgbClr val="FFFFFF"/>
                </a:outerShdw>
              </a:effectLst>
              <a:latin typeface="Tahoma" panose="020B0604030504040204" pitchFamily="34" charset="0"/>
              <a:ea typeface="宋体" panose="02010600030101010101" pitchFamily="2" charset="-122"/>
              <a:cs typeface="+mn-cs"/>
            </a:endParaRPr>
          </a:p>
        </p:txBody>
      </p:sp>
      <p:sp>
        <p:nvSpPr>
          <p:cNvPr id="20" name="AutoShape 36"/>
          <p:cNvSpPr/>
          <p:nvPr/>
        </p:nvSpPr>
        <p:spPr>
          <a:xfrm>
            <a:off x="3103425" y="2800155"/>
            <a:ext cx="2767965" cy="360680"/>
          </a:xfrm>
          <a:prstGeom prst="wedgeRectCallout">
            <a:avLst>
              <a:gd name="adj1" fmla="val -52740"/>
              <a:gd name="adj2" fmla="val -118798"/>
            </a:avLst>
          </a:prstGeom>
          <a:noFill/>
          <a:ln w="38100" cap="flat" cmpd="sng">
            <a:solidFill>
              <a:srgbClr val="00B050"/>
            </a:solidFill>
            <a:prstDash val="solid"/>
            <a:miter/>
            <a:headEnd type="none" w="med" len="med"/>
            <a:tailEnd type="none" w="med" len="med"/>
          </a:ln>
        </p:spPr>
        <p:txBody>
          <a:bodyPr lIns="91431" tIns="45715" rIns="91431" bIns="45715"/>
          <a:lstStyle/>
          <a:p>
            <a:pPr algn="ctr" defTabSz="913130"/>
            <a:r>
              <a:rPr lang="zh-CN" altLang="en-US" sz="1600" dirty="0">
                <a:latin typeface="黑体" panose="02010609060101010101" charset="-122"/>
                <a:ea typeface="黑体" panose="02010609060101010101" charset="-122"/>
                <a:cs typeface="宋体" panose="02010600030101010101" pitchFamily="2" charset="-122"/>
                <a:sym typeface="+mn-ea"/>
              </a:rPr>
              <a:t>获批</a:t>
            </a:r>
            <a:r>
              <a:rPr lang="en-US" altLang="zh-CN" sz="1600" dirty="0" err="1">
                <a:latin typeface="黑体" panose="02010609060101010101" charset="-122"/>
                <a:ea typeface="黑体" panose="02010609060101010101" charset="-122"/>
                <a:cs typeface="宋体" panose="02010600030101010101" pitchFamily="2" charset="-122"/>
                <a:sym typeface="+mn-ea"/>
              </a:rPr>
              <a:t>土地资源管理硕士点</a:t>
            </a:r>
            <a:endParaRPr lang="en-US" altLang="zh-CN" sz="1600" dirty="0">
              <a:latin typeface="黑体" panose="02010609060101010101" charset="-122"/>
              <a:ea typeface="黑体" panose="02010609060101010101" charset="-122"/>
              <a:cs typeface="宋体" panose="02010600030101010101" pitchFamily="2" charset="-122"/>
              <a:sym typeface="+mn-ea"/>
            </a:endParaRPr>
          </a:p>
        </p:txBody>
      </p:sp>
      <p:grpSp>
        <p:nvGrpSpPr>
          <p:cNvPr id="21" name="组合 3"/>
          <p:cNvGrpSpPr/>
          <p:nvPr/>
        </p:nvGrpSpPr>
        <p:grpSpPr>
          <a:xfrm>
            <a:off x="1376225" y="2903531"/>
            <a:ext cx="972820" cy="904240"/>
            <a:chOff x="1758" y="4768"/>
            <a:chExt cx="1532" cy="1424"/>
          </a:xfrm>
        </p:grpSpPr>
        <p:sp>
          <p:nvSpPr>
            <p:cNvPr id="22" name="Oval 20"/>
            <p:cNvSpPr/>
            <p:nvPr/>
          </p:nvSpPr>
          <p:spPr>
            <a:xfrm>
              <a:off x="1758" y="4768"/>
              <a:ext cx="1497" cy="1425"/>
            </a:xfrm>
            <a:prstGeom prst="ellipse">
              <a:avLst/>
            </a:prstGeom>
            <a:gradFill rotWithShape="1">
              <a:gsLst>
                <a:gs pos="0">
                  <a:srgbClr val="AAB2B3"/>
                </a:gs>
                <a:gs pos="100000">
                  <a:srgbClr val="D6E1E2">
                    <a:alpha val="48000"/>
                  </a:srgbClr>
                </a:gs>
              </a:gsLst>
              <a:lin ang="5400000" scaled="1"/>
              <a:tileRect/>
            </a:gradFill>
            <a:ln w="9525">
              <a:noFill/>
            </a:ln>
          </p:spPr>
          <p:txBody>
            <a:bodyPr vert="eaVert" wrap="none" lIns="91431" tIns="45715" rIns="91431" bIns="45715" anchor="ctr"/>
            <a:lstStyle/>
            <a:p>
              <a:pPr defTabSz="913130"/>
              <a:endParaRPr lang="zh-CN" altLang="zh-CN" dirty="0">
                <a:latin typeface="Times New Roman" panose="02020603050405020304" pitchFamily="18" charset="0"/>
                <a:ea typeface="宋体" panose="02010600030101010101" pitchFamily="2" charset="-122"/>
              </a:endParaRPr>
            </a:p>
          </p:txBody>
        </p:sp>
        <p:sp>
          <p:nvSpPr>
            <p:cNvPr id="23" name="Oval 21"/>
            <p:cNvSpPr/>
            <p:nvPr/>
          </p:nvSpPr>
          <p:spPr>
            <a:xfrm>
              <a:off x="1870" y="4945"/>
              <a:ext cx="1335" cy="1155"/>
            </a:xfrm>
            <a:prstGeom prst="ellipse">
              <a:avLst/>
            </a:prstGeom>
            <a:gradFill rotWithShape="1">
              <a:gsLst>
                <a:gs pos="0">
                  <a:srgbClr val="FFFFFF"/>
                </a:gs>
                <a:gs pos="100000">
                  <a:srgbClr val="D6E1E2">
                    <a:alpha val="37999"/>
                  </a:srgbClr>
                </a:gs>
              </a:gsLst>
              <a:lin ang="5400000" scaled="1"/>
              <a:tileRect/>
            </a:gradFill>
            <a:ln w="9525">
              <a:noFill/>
            </a:ln>
          </p:spPr>
          <p:txBody>
            <a:bodyPr vert="eaVert" wrap="none" lIns="91431" tIns="45715" rIns="91431" bIns="45715" anchor="ctr"/>
            <a:lstStyle/>
            <a:p>
              <a:pPr defTabSz="913130"/>
              <a:endParaRPr lang="zh-CN" altLang="zh-CN" dirty="0">
                <a:latin typeface="Times New Roman" panose="02020603050405020304" pitchFamily="18" charset="0"/>
                <a:ea typeface="宋体" panose="02010600030101010101" pitchFamily="2" charset="-122"/>
              </a:endParaRPr>
            </a:p>
          </p:txBody>
        </p:sp>
        <p:sp>
          <p:nvSpPr>
            <p:cNvPr id="24" name="Text Box 22"/>
            <p:cNvSpPr txBox="1">
              <a:spLocks noChangeArrowheads="1"/>
            </p:cNvSpPr>
            <p:nvPr/>
          </p:nvSpPr>
          <p:spPr bwMode="gray">
            <a:xfrm>
              <a:off x="1758" y="5170"/>
              <a:ext cx="1533" cy="578"/>
            </a:xfrm>
            <a:prstGeom prst="rect">
              <a:avLst/>
            </a:prstGeom>
            <a:noFill/>
            <a:ln w="9525" algn="ctr">
              <a:noFill/>
              <a:miter lim="800000"/>
            </a:ln>
          </p:spPr>
          <p:txBody>
            <a:bodyPr lIns="91431" tIns="45715" rIns="91431" bIns="45715">
              <a:spAutoFit/>
            </a:bodyPr>
            <a:lstStyle/>
            <a:p>
              <a:pPr marR="0" algn="ctr" defTabSz="912495" rtl="0">
                <a:buClrTx/>
                <a:buSzTx/>
                <a:buFontTx/>
                <a:defRPr/>
              </a:pPr>
              <a:r>
                <a:rPr kumimoji="1" lang="en-US" altLang="zh-CN" b="1" kern="1200" cap="none" spc="0" normalizeH="0" baseline="0" noProof="0" dirty="0">
                  <a:effectLst>
                    <a:outerShdw blurRad="38100" dist="38100" dir="2700000" algn="tl">
                      <a:srgbClr val="FFFFFF"/>
                    </a:outerShdw>
                  </a:effectLst>
                  <a:latin typeface="Tahoma" panose="020B0604030504040204" pitchFamily="34" charset="0"/>
                  <a:ea typeface="宋体" panose="02010600030101010101" pitchFamily="2" charset="-122"/>
                  <a:cs typeface="+mn-cs"/>
                </a:rPr>
                <a:t>2005</a:t>
              </a:r>
              <a:endParaRPr kumimoji="1" lang="en-US" altLang="zh-CN" b="1" kern="1200" cap="none" spc="0" normalizeH="0" baseline="0" noProof="0" dirty="0">
                <a:effectLst>
                  <a:outerShdw blurRad="38100" dist="38100" dir="2700000" algn="tl">
                    <a:srgbClr val="FFFFFF"/>
                  </a:outerShdw>
                </a:effectLst>
                <a:latin typeface="Tahoma" panose="020B0604030504040204" pitchFamily="34" charset="0"/>
                <a:ea typeface="宋体" panose="02010600030101010101" pitchFamily="2" charset="-122"/>
                <a:cs typeface="+mn-cs"/>
              </a:endParaRPr>
            </a:p>
          </p:txBody>
        </p:sp>
      </p:grpSp>
      <p:sp>
        <p:nvSpPr>
          <p:cNvPr id="25" name="Oval 20"/>
          <p:cNvSpPr/>
          <p:nvPr/>
        </p:nvSpPr>
        <p:spPr>
          <a:xfrm>
            <a:off x="5289135" y="4732400"/>
            <a:ext cx="1063625" cy="930275"/>
          </a:xfrm>
          <a:prstGeom prst="ellipse">
            <a:avLst/>
          </a:prstGeom>
          <a:gradFill rotWithShape="1">
            <a:gsLst>
              <a:gs pos="0">
                <a:srgbClr val="AAB2B3"/>
              </a:gs>
              <a:gs pos="100000">
                <a:srgbClr val="D6E1E2">
                  <a:alpha val="48000"/>
                </a:srgbClr>
              </a:gs>
            </a:gsLst>
            <a:lin ang="5400000" scaled="1"/>
            <a:tileRect/>
          </a:gradFill>
          <a:ln w="9525">
            <a:noFill/>
          </a:ln>
        </p:spPr>
        <p:txBody>
          <a:bodyPr vert="eaVert" wrap="none" lIns="91431" tIns="45715" rIns="91431" bIns="45715" anchor="ctr"/>
          <a:lstStyle/>
          <a:p>
            <a:pPr defTabSz="913130"/>
            <a:endParaRPr lang="zh-CN" altLang="zh-CN" dirty="0">
              <a:latin typeface="Times New Roman" panose="02020603050405020304" pitchFamily="18" charset="0"/>
              <a:ea typeface="宋体" panose="02010600030101010101" pitchFamily="2" charset="-122"/>
            </a:endParaRPr>
          </a:p>
        </p:txBody>
      </p:sp>
      <p:sp>
        <p:nvSpPr>
          <p:cNvPr id="26" name="Oval 21"/>
          <p:cNvSpPr/>
          <p:nvPr/>
        </p:nvSpPr>
        <p:spPr>
          <a:xfrm>
            <a:off x="5360255" y="4849240"/>
            <a:ext cx="948055" cy="754380"/>
          </a:xfrm>
          <a:prstGeom prst="ellipse">
            <a:avLst/>
          </a:prstGeom>
          <a:gradFill rotWithShape="1">
            <a:gsLst>
              <a:gs pos="0">
                <a:srgbClr val="FFFFFF"/>
              </a:gs>
              <a:gs pos="100000">
                <a:srgbClr val="D6E1E2">
                  <a:alpha val="37999"/>
                </a:srgbClr>
              </a:gs>
            </a:gsLst>
            <a:lin ang="5400000" scaled="1"/>
            <a:tileRect/>
          </a:gradFill>
          <a:ln w="9525">
            <a:noFill/>
          </a:ln>
        </p:spPr>
        <p:txBody>
          <a:bodyPr vert="eaVert" wrap="none" lIns="91431" tIns="45715" rIns="91431" bIns="45715" anchor="ctr"/>
          <a:lstStyle/>
          <a:p>
            <a:pPr defTabSz="913130"/>
            <a:endParaRPr lang="zh-CN" altLang="zh-CN" dirty="0">
              <a:latin typeface="Times New Roman" panose="02020603050405020304" pitchFamily="18" charset="0"/>
              <a:ea typeface="宋体" panose="02010600030101010101" pitchFamily="2" charset="-122"/>
            </a:endParaRPr>
          </a:p>
        </p:txBody>
      </p:sp>
      <p:sp>
        <p:nvSpPr>
          <p:cNvPr id="27" name="Text Box 22"/>
          <p:cNvSpPr txBox="1">
            <a:spLocks noChangeArrowheads="1"/>
          </p:cNvSpPr>
          <p:nvPr/>
        </p:nvSpPr>
        <p:spPr bwMode="gray">
          <a:xfrm>
            <a:off x="5289135" y="5002910"/>
            <a:ext cx="1089025" cy="367030"/>
          </a:xfrm>
          <a:prstGeom prst="rect">
            <a:avLst/>
          </a:prstGeom>
          <a:noFill/>
          <a:ln w="9525" algn="ctr">
            <a:noFill/>
            <a:miter lim="800000"/>
          </a:ln>
        </p:spPr>
        <p:txBody>
          <a:bodyPr wrap="square" lIns="91431" tIns="45715" rIns="91431" bIns="45715">
            <a:spAutoFit/>
          </a:bodyPr>
          <a:lstStyle/>
          <a:p>
            <a:pPr marR="0" algn="ctr" defTabSz="912495" rtl="0">
              <a:buClrTx/>
              <a:buSzTx/>
              <a:buFontTx/>
              <a:defRPr/>
            </a:pPr>
            <a:r>
              <a:rPr kumimoji="1" lang="en-US" altLang="zh-CN" b="1" kern="1200" cap="none" spc="0" normalizeH="0" baseline="0" noProof="0" dirty="0">
                <a:effectLst>
                  <a:outerShdw blurRad="38100" dist="38100" dir="2700000" algn="tl">
                    <a:srgbClr val="FFFFFF"/>
                  </a:outerShdw>
                </a:effectLst>
                <a:latin typeface="Tahoma" panose="020B0604030504040204" pitchFamily="34" charset="0"/>
                <a:ea typeface="宋体" panose="02010600030101010101" pitchFamily="2" charset="-122"/>
                <a:cs typeface="+mn-cs"/>
              </a:rPr>
              <a:t>2017</a:t>
            </a:r>
            <a:endParaRPr kumimoji="1" lang="en-US" altLang="zh-CN" b="1" kern="1200" cap="none" spc="0" normalizeH="0" baseline="0" noProof="0" dirty="0">
              <a:effectLst>
                <a:outerShdw blurRad="38100" dist="38100" dir="2700000" algn="tl">
                  <a:srgbClr val="FFFFFF"/>
                </a:outerShdw>
              </a:effectLst>
              <a:latin typeface="Tahoma" panose="020B0604030504040204" pitchFamily="34" charset="0"/>
              <a:ea typeface="宋体" panose="02010600030101010101" pitchFamily="2" charset="-122"/>
              <a:cs typeface="+mn-cs"/>
            </a:endParaRPr>
          </a:p>
        </p:txBody>
      </p:sp>
      <p:sp>
        <p:nvSpPr>
          <p:cNvPr id="28" name="Oval 20"/>
          <p:cNvSpPr/>
          <p:nvPr/>
        </p:nvSpPr>
        <p:spPr>
          <a:xfrm>
            <a:off x="3419815" y="4484388"/>
            <a:ext cx="950912" cy="904875"/>
          </a:xfrm>
          <a:prstGeom prst="ellipse">
            <a:avLst/>
          </a:prstGeom>
          <a:gradFill rotWithShape="1">
            <a:gsLst>
              <a:gs pos="0">
                <a:srgbClr val="AAB2B3"/>
              </a:gs>
              <a:gs pos="100000">
                <a:srgbClr val="D6E1E2">
                  <a:alpha val="48000"/>
                </a:srgbClr>
              </a:gs>
            </a:gsLst>
            <a:lin ang="5400000" scaled="1"/>
            <a:tileRect/>
          </a:gradFill>
          <a:ln w="9525">
            <a:noFill/>
          </a:ln>
        </p:spPr>
        <p:txBody>
          <a:bodyPr vert="eaVert" wrap="none" lIns="91431" tIns="45715" rIns="91431" bIns="45715" anchor="ctr"/>
          <a:lstStyle/>
          <a:p>
            <a:pPr defTabSz="913130"/>
            <a:endParaRPr lang="zh-CN" altLang="zh-CN" dirty="0">
              <a:latin typeface="Times New Roman" panose="02020603050405020304" pitchFamily="18" charset="0"/>
              <a:ea typeface="宋体" panose="02010600030101010101" pitchFamily="2" charset="-122"/>
            </a:endParaRPr>
          </a:p>
        </p:txBody>
      </p:sp>
      <p:sp>
        <p:nvSpPr>
          <p:cNvPr id="29" name="Oval 21"/>
          <p:cNvSpPr/>
          <p:nvPr/>
        </p:nvSpPr>
        <p:spPr>
          <a:xfrm>
            <a:off x="3491252" y="4597100"/>
            <a:ext cx="847725" cy="733425"/>
          </a:xfrm>
          <a:prstGeom prst="ellipse">
            <a:avLst/>
          </a:prstGeom>
          <a:gradFill rotWithShape="1">
            <a:gsLst>
              <a:gs pos="0">
                <a:srgbClr val="FFFFFF"/>
              </a:gs>
              <a:gs pos="100000">
                <a:srgbClr val="D6E1E2">
                  <a:alpha val="37999"/>
                </a:srgbClr>
              </a:gs>
            </a:gsLst>
            <a:lin ang="5400000" scaled="1"/>
            <a:tileRect/>
          </a:gradFill>
          <a:ln w="9525">
            <a:noFill/>
          </a:ln>
        </p:spPr>
        <p:txBody>
          <a:bodyPr vert="eaVert" wrap="none" lIns="91431" tIns="45715" rIns="91431" bIns="45715" anchor="ctr"/>
          <a:lstStyle/>
          <a:p>
            <a:pPr defTabSz="913130"/>
            <a:endParaRPr lang="zh-CN" altLang="zh-CN" dirty="0">
              <a:latin typeface="Times New Roman" panose="02020603050405020304" pitchFamily="18" charset="0"/>
              <a:ea typeface="宋体" panose="02010600030101010101" pitchFamily="2" charset="-122"/>
            </a:endParaRPr>
          </a:p>
        </p:txBody>
      </p:sp>
      <p:sp>
        <p:nvSpPr>
          <p:cNvPr id="30" name="Text Box 22"/>
          <p:cNvSpPr txBox="1">
            <a:spLocks noChangeArrowheads="1"/>
          </p:cNvSpPr>
          <p:nvPr/>
        </p:nvSpPr>
        <p:spPr bwMode="gray">
          <a:xfrm>
            <a:off x="3419815" y="4739975"/>
            <a:ext cx="973138" cy="367030"/>
          </a:xfrm>
          <a:prstGeom prst="rect">
            <a:avLst/>
          </a:prstGeom>
          <a:noFill/>
          <a:ln w="9525" algn="ctr">
            <a:noFill/>
            <a:miter lim="800000"/>
          </a:ln>
        </p:spPr>
        <p:txBody>
          <a:bodyPr lIns="91431" tIns="45715" rIns="91431" bIns="45715">
            <a:spAutoFit/>
          </a:bodyPr>
          <a:lstStyle/>
          <a:p>
            <a:pPr marR="0" algn="ctr" defTabSz="912495" rtl="0">
              <a:buClrTx/>
              <a:buSzTx/>
              <a:buFontTx/>
              <a:defRPr/>
            </a:pPr>
            <a:r>
              <a:rPr kumimoji="1" lang="en-US" altLang="zh-CN" b="1" kern="1200" cap="none" spc="0" normalizeH="0" baseline="0" noProof="0" dirty="0">
                <a:effectLst>
                  <a:outerShdw blurRad="38100" dist="38100" dir="2700000" algn="tl">
                    <a:srgbClr val="FFFFFF"/>
                  </a:outerShdw>
                </a:effectLst>
                <a:latin typeface="Tahoma" panose="020B0604030504040204" pitchFamily="34" charset="0"/>
                <a:ea typeface="宋体" panose="02010600030101010101" pitchFamily="2" charset="-122"/>
                <a:cs typeface="+mn-cs"/>
              </a:rPr>
              <a:t>2009</a:t>
            </a:r>
            <a:endParaRPr kumimoji="1" lang="en-US" altLang="zh-CN" b="1" kern="1200" cap="none" spc="0" normalizeH="0" baseline="0" noProof="0" dirty="0">
              <a:effectLst>
                <a:outerShdw blurRad="38100" dist="38100" dir="2700000" algn="tl">
                  <a:srgbClr val="FFFFFF"/>
                </a:outerShdw>
              </a:effectLst>
              <a:latin typeface="Tahoma" panose="020B0604030504040204" pitchFamily="34" charset="0"/>
              <a:ea typeface="宋体" panose="02010600030101010101" pitchFamily="2" charset="-122"/>
              <a:cs typeface="+mn-cs"/>
            </a:endParaRPr>
          </a:p>
        </p:txBody>
      </p:sp>
      <p:sp>
        <p:nvSpPr>
          <p:cNvPr id="31" name="Oval 20"/>
          <p:cNvSpPr/>
          <p:nvPr/>
        </p:nvSpPr>
        <p:spPr>
          <a:xfrm>
            <a:off x="1898890" y="3972554"/>
            <a:ext cx="950912" cy="904875"/>
          </a:xfrm>
          <a:prstGeom prst="ellipse">
            <a:avLst/>
          </a:prstGeom>
          <a:gradFill rotWithShape="1">
            <a:gsLst>
              <a:gs pos="0">
                <a:srgbClr val="AAB2B3"/>
              </a:gs>
              <a:gs pos="100000">
                <a:srgbClr val="D6E1E2">
                  <a:alpha val="48000"/>
                </a:srgbClr>
              </a:gs>
            </a:gsLst>
            <a:lin ang="5400000" scaled="1"/>
            <a:tileRect/>
          </a:gradFill>
          <a:ln w="9525">
            <a:noFill/>
          </a:ln>
        </p:spPr>
        <p:txBody>
          <a:bodyPr vert="eaVert" wrap="none" lIns="91431" tIns="45715" rIns="91431" bIns="45715" anchor="ctr"/>
          <a:lstStyle/>
          <a:p>
            <a:pPr defTabSz="913130"/>
            <a:endParaRPr lang="zh-CN" altLang="zh-CN" dirty="0">
              <a:latin typeface="Times New Roman" panose="02020603050405020304" pitchFamily="18" charset="0"/>
              <a:ea typeface="宋体" panose="02010600030101010101" pitchFamily="2" charset="-122"/>
            </a:endParaRPr>
          </a:p>
        </p:txBody>
      </p:sp>
      <p:sp>
        <p:nvSpPr>
          <p:cNvPr id="32" name="Oval 21"/>
          <p:cNvSpPr/>
          <p:nvPr/>
        </p:nvSpPr>
        <p:spPr>
          <a:xfrm>
            <a:off x="1970327" y="4085266"/>
            <a:ext cx="847725" cy="733425"/>
          </a:xfrm>
          <a:prstGeom prst="ellipse">
            <a:avLst/>
          </a:prstGeom>
          <a:gradFill rotWithShape="1">
            <a:gsLst>
              <a:gs pos="0">
                <a:srgbClr val="FFFFFF"/>
              </a:gs>
              <a:gs pos="100000">
                <a:srgbClr val="D6E1E2">
                  <a:alpha val="37999"/>
                </a:srgbClr>
              </a:gs>
            </a:gsLst>
            <a:lin ang="5400000" scaled="1"/>
            <a:tileRect/>
          </a:gradFill>
          <a:ln w="9525">
            <a:noFill/>
          </a:ln>
        </p:spPr>
        <p:txBody>
          <a:bodyPr vert="eaVert" wrap="none" lIns="91431" tIns="45715" rIns="91431" bIns="45715" anchor="ctr"/>
          <a:lstStyle/>
          <a:p>
            <a:pPr defTabSz="913130"/>
            <a:endParaRPr lang="zh-CN" altLang="zh-CN" dirty="0">
              <a:latin typeface="Times New Roman" panose="02020603050405020304" pitchFamily="18" charset="0"/>
              <a:ea typeface="宋体" panose="02010600030101010101" pitchFamily="2" charset="-122"/>
            </a:endParaRPr>
          </a:p>
        </p:txBody>
      </p:sp>
      <p:sp>
        <p:nvSpPr>
          <p:cNvPr id="33" name="Text Box 22"/>
          <p:cNvSpPr txBox="1">
            <a:spLocks noChangeArrowheads="1"/>
          </p:cNvSpPr>
          <p:nvPr/>
        </p:nvSpPr>
        <p:spPr bwMode="gray">
          <a:xfrm>
            <a:off x="1898890" y="4228141"/>
            <a:ext cx="973138" cy="367030"/>
          </a:xfrm>
          <a:prstGeom prst="rect">
            <a:avLst/>
          </a:prstGeom>
          <a:noFill/>
          <a:ln w="9525" algn="ctr">
            <a:noFill/>
            <a:miter lim="800000"/>
          </a:ln>
        </p:spPr>
        <p:txBody>
          <a:bodyPr lIns="91431" tIns="45715" rIns="91431" bIns="45715">
            <a:spAutoFit/>
          </a:bodyPr>
          <a:lstStyle/>
          <a:p>
            <a:pPr marR="0" algn="ctr" defTabSz="912495" rtl="0">
              <a:buClrTx/>
              <a:buSzTx/>
              <a:buFontTx/>
              <a:defRPr/>
            </a:pPr>
            <a:r>
              <a:rPr kumimoji="1" lang="en-US" altLang="zh-CN" b="1" kern="1200" cap="none" spc="0" normalizeH="0" baseline="0" noProof="0" dirty="0">
                <a:effectLst>
                  <a:outerShdw blurRad="38100" dist="38100" dir="2700000" algn="tl">
                    <a:srgbClr val="FFFFFF"/>
                  </a:outerShdw>
                </a:effectLst>
                <a:latin typeface="Tahoma" panose="020B0604030504040204" pitchFamily="34" charset="0"/>
                <a:ea typeface="宋体" panose="02010600030101010101" pitchFamily="2" charset="-122"/>
                <a:cs typeface="+mn-cs"/>
              </a:rPr>
              <a:t>2008</a:t>
            </a:r>
            <a:endParaRPr kumimoji="1" lang="en-US" altLang="zh-CN" b="1" kern="1200" cap="none" spc="0" normalizeH="0" baseline="0" noProof="0" dirty="0">
              <a:effectLst>
                <a:outerShdw blurRad="38100" dist="38100" dir="2700000" algn="tl">
                  <a:srgbClr val="FFFFFF"/>
                </a:outerShdw>
              </a:effectLst>
              <a:latin typeface="Tahoma" panose="020B0604030504040204" pitchFamily="34" charset="0"/>
              <a:ea typeface="宋体" panose="02010600030101010101" pitchFamily="2" charset="-122"/>
              <a:cs typeface="+mn-cs"/>
            </a:endParaRPr>
          </a:p>
        </p:txBody>
      </p:sp>
      <p:sp>
        <p:nvSpPr>
          <p:cNvPr id="34" name="AutoShape 30"/>
          <p:cNvSpPr/>
          <p:nvPr/>
        </p:nvSpPr>
        <p:spPr>
          <a:xfrm>
            <a:off x="6647592" y="3429000"/>
            <a:ext cx="2040402" cy="620925"/>
          </a:xfrm>
          <a:prstGeom prst="wedgeRectCallout">
            <a:avLst>
              <a:gd name="adj1" fmla="val 4636"/>
              <a:gd name="adj2" fmla="val 135261"/>
            </a:avLst>
          </a:prstGeom>
          <a:noFill/>
          <a:ln w="38100" cap="flat" cmpd="sng">
            <a:solidFill>
              <a:srgbClr val="00B050"/>
            </a:solidFill>
            <a:prstDash val="solid"/>
            <a:miter/>
            <a:headEnd type="none" w="med" len="med"/>
            <a:tailEnd type="none" w="med" len="med"/>
          </a:ln>
        </p:spPr>
        <p:txBody>
          <a:bodyPr lIns="91431" tIns="45715" rIns="91431" bIns="45715"/>
          <a:lstStyle/>
          <a:p>
            <a:pPr algn="ctr" defTabSz="913130"/>
            <a:r>
              <a:rPr lang="zh-CN" altLang="en-US" sz="1600" dirty="0">
                <a:latin typeface="黑体" panose="02010609060101010101" charset="-122"/>
                <a:ea typeface="黑体" panose="02010609060101010101" charset="-122"/>
                <a:cs typeface="宋体" panose="02010600030101010101" pitchFamily="2" charset="-122"/>
              </a:rPr>
              <a:t>入选首批国家级一流本科专业建设点</a:t>
            </a:r>
            <a:endParaRPr lang="zh-CN" altLang="en-US" sz="1600" dirty="0">
              <a:latin typeface="黑体" panose="02010609060101010101" charset="-122"/>
              <a:ea typeface="黑体" panose="02010609060101010101" charset="-122"/>
              <a:cs typeface="宋体" panose="02010600030101010101" pitchFamily="2" charset="-122"/>
            </a:endParaRPr>
          </a:p>
        </p:txBody>
      </p:sp>
      <p:sp>
        <p:nvSpPr>
          <p:cNvPr id="35" name="AutoShape 36"/>
          <p:cNvSpPr/>
          <p:nvPr/>
        </p:nvSpPr>
        <p:spPr>
          <a:xfrm>
            <a:off x="5119927" y="1576659"/>
            <a:ext cx="2466975" cy="358775"/>
          </a:xfrm>
          <a:prstGeom prst="wedgeRectCallout">
            <a:avLst>
              <a:gd name="adj1" fmla="val -56573"/>
              <a:gd name="adj2" fmla="val -12513"/>
            </a:avLst>
          </a:prstGeom>
          <a:noFill/>
          <a:ln w="38100" cap="flat" cmpd="sng">
            <a:solidFill>
              <a:srgbClr val="00B050"/>
            </a:solidFill>
            <a:prstDash val="solid"/>
            <a:miter/>
            <a:headEnd type="none" w="med" len="med"/>
            <a:tailEnd type="none" w="med" len="med"/>
          </a:ln>
        </p:spPr>
        <p:txBody>
          <a:bodyPr lIns="91431" tIns="45715" rIns="91431" bIns="45715"/>
          <a:lstStyle/>
          <a:p>
            <a:pPr algn="ctr" defTabSz="913130"/>
            <a:r>
              <a:rPr lang="zh-CN" altLang="en-US" sz="1600" dirty="0">
                <a:latin typeface="黑体" panose="02010609060101010101" charset="-122"/>
                <a:ea typeface="黑体" panose="02010609060101010101" charset="-122"/>
                <a:cs typeface="宋体" panose="02010600030101010101" pitchFamily="2" charset="-122"/>
                <a:sym typeface="+mn-ea"/>
              </a:rPr>
              <a:t>获批</a:t>
            </a:r>
            <a:r>
              <a:rPr lang="en-US" altLang="zh-CN" sz="1600" dirty="0" err="1">
                <a:latin typeface="黑体" panose="02010609060101010101" charset="-122"/>
                <a:ea typeface="黑体" panose="02010609060101010101" charset="-122"/>
                <a:cs typeface="宋体" panose="02010600030101010101" pitchFamily="2" charset="-122"/>
                <a:sym typeface="+mn-ea"/>
              </a:rPr>
              <a:t>土地资源管理</a:t>
            </a:r>
            <a:r>
              <a:rPr lang="zh-CN" altLang="en-US" sz="1600" dirty="0">
                <a:latin typeface="黑体" panose="02010609060101010101" charset="-122"/>
                <a:ea typeface="黑体" panose="02010609060101010101" charset="-122"/>
                <a:cs typeface="宋体" panose="02010600030101010101" pitchFamily="2" charset="-122"/>
                <a:sym typeface="+mn-ea"/>
              </a:rPr>
              <a:t>专业</a:t>
            </a:r>
            <a:endParaRPr lang="en-US" altLang="zh-CN" sz="1600" dirty="0">
              <a:latin typeface="黑体" panose="02010609060101010101" charset="-122"/>
              <a:ea typeface="黑体" panose="02010609060101010101" charset="-122"/>
              <a:cs typeface="宋体" panose="02010600030101010101" pitchFamily="2" charset="-122"/>
              <a:sym typeface="+mn-ea"/>
            </a:endParaRPr>
          </a:p>
        </p:txBody>
      </p:sp>
      <p:sp>
        <p:nvSpPr>
          <p:cNvPr id="36" name="AutoShape 30"/>
          <p:cNvSpPr/>
          <p:nvPr/>
        </p:nvSpPr>
        <p:spPr>
          <a:xfrm>
            <a:off x="3175557" y="3882815"/>
            <a:ext cx="3168506" cy="358140"/>
          </a:xfrm>
          <a:prstGeom prst="wedgeRectCallout">
            <a:avLst>
              <a:gd name="adj1" fmla="val -63125"/>
              <a:gd name="adj2" fmla="val 31884"/>
            </a:avLst>
          </a:prstGeom>
          <a:noFill/>
          <a:ln w="38100" cap="flat" cmpd="sng">
            <a:solidFill>
              <a:srgbClr val="00B050"/>
            </a:solidFill>
            <a:prstDash val="solid"/>
            <a:miter/>
            <a:headEnd type="none" w="med" len="med"/>
            <a:tailEnd type="none" w="med" len="med"/>
          </a:ln>
        </p:spPr>
        <p:txBody>
          <a:bodyPr lIns="91431" tIns="45715" rIns="91431" bIns="45715"/>
          <a:lstStyle/>
          <a:p>
            <a:pPr marL="0" indent="0" latinLnBrk="0">
              <a:lnSpc>
                <a:spcPct val="100000"/>
              </a:lnSpc>
              <a:buNone/>
            </a:pPr>
            <a:r>
              <a:rPr lang="zh-CN" altLang="en-US" sz="1600" dirty="0">
                <a:latin typeface="黑体" panose="02010609060101010101" charset="-122"/>
                <a:ea typeface="黑体" panose="02010609060101010101" charset="-122"/>
                <a:cs typeface="宋体" panose="02010600030101010101" pitchFamily="2" charset="-122"/>
                <a:sym typeface="+mn-ea"/>
              </a:rPr>
              <a:t>获评湖北省重点学科与品牌专业</a:t>
            </a:r>
            <a:endParaRPr lang="zh-CN" altLang="en-US" sz="1600" b="1" dirty="0">
              <a:solidFill>
                <a:srgbClr val="0000CC"/>
              </a:solidFill>
              <a:latin typeface="宋体" panose="02010600030101010101" pitchFamily="2" charset="-122"/>
            </a:endParaRPr>
          </a:p>
          <a:p>
            <a:pPr marL="0" indent="0" latinLnBrk="0">
              <a:lnSpc>
                <a:spcPct val="100000"/>
              </a:lnSpc>
              <a:buNone/>
            </a:pPr>
            <a:endParaRPr lang="zh-CN" altLang="en-US" sz="1600" b="1" dirty="0">
              <a:solidFill>
                <a:srgbClr val="0000CC"/>
              </a:solidFill>
              <a:latin typeface="宋体" panose="02010600030101010101" pitchFamily="2" charset="-122"/>
              <a:ea typeface="宋体" panose="02010600030101010101" pitchFamily="2" charset="-122"/>
            </a:endParaRPr>
          </a:p>
        </p:txBody>
      </p:sp>
      <p:sp>
        <p:nvSpPr>
          <p:cNvPr id="37" name="AutoShape 32"/>
          <p:cNvSpPr/>
          <p:nvPr/>
        </p:nvSpPr>
        <p:spPr>
          <a:xfrm>
            <a:off x="3811133" y="6038551"/>
            <a:ext cx="3042374" cy="561340"/>
          </a:xfrm>
          <a:prstGeom prst="wedgeRectCallout">
            <a:avLst>
              <a:gd name="adj1" fmla="val -1938"/>
              <a:gd name="adj2" fmla="val -143526"/>
            </a:avLst>
          </a:prstGeom>
          <a:noFill/>
          <a:ln w="38100" cap="flat" cmpd="sng">
            <a:solidFill>
              <a:srgbClr val="00B050"/>
            </a:solidFill>
            <a:prstDash val="solid"/>
            <a:miter/>
            <a:headEnd type="none" w="med" len="med"/>
            <a:tailEnd type="none" w="med" len="med"/>
          </a:ln>
        </p:spPr>
        <p:txBody>
          <a:bodyPr lIns="91431" tIns="45715" rIns="91431" bIns="45715"/>
          <a:lstStyle/>
          <a:p>
            <a:pPr algn="ctr" defTabSz="913130"/>
            <a:r>
              <a:rPr lang="zh-CN" altLang="en-US" sz="1600" dirty="0">
                <a:latin typeface="黑体" panose="02010609060101010101" charset="-122"/>
                <a:ea typeface="黑体" panose="02010609060101010101" charset="-122"/>
                <a:cs typeface="宋体" panose="02010600030101010101" pitchFamily="2" charset="-122"/>
                <a:sym typeface="+mn-ea"/>
              </a:rPr>
              <a:t>支撑公共管理学科获批公共管理一级学科博士点；学科评估获</a:t>
            </a:r>
            <a:r>
              <a:rPr lang="en-US" altLang="zh-CN" sz="1600" dirty="0">
                <a:latin typeface="黑体" panose="02010609060101010101" charset="-122"/>
                <a:ea typeface="黑体" panose="02010609060101010101" charset="-122"/>
                <a:cs typeface="宋体" panose="02010600030101010101" pitchFamily="2" charset="-122"/>
                <a:sym typeface="+mn-ea"/>
              </a:rPr>
              <a:t>B</a:t>
            </a:r>
            <a:r>
              <a:rPr lang="en-US" altLang="zh-CN" sz="1600" b="1" dirty="0">
                <a:latin typeface="黑体" panose="02010609060101010101" charset="-122"/>
                <a:ea typeface="黑体" panose="02010609060101010101" charset="-122"/>
                <a:cs typeface="宋体" panose="02010600030101010101" pitchFamily="2" charset="-122"/>
                <a:sym typeface="+mn-ea"/>
              </a:rPr>
              <a:t>+</a:t>
            </a:r>
            <a:endParaRPr lang="zh-CN" altLang="en-US" sz="1600" dirty="0">
              <a:latin typeface="黑体" panose="02010609060101010101" charset="-122"/>
              <a:ea typeface="黑体" panose="02010609060101010101" charset="-122"/>
              <a:cs typeface="宋体" panose="02010600030101010101" pitchFamily="2" charset="-122"/>
            </a:endParaRPr>
          </a:p>
          <a:p>
            <a:pPr algn="ctr" defTabSz="913130"/>
            <a:endParaRPr lang="zh-CN" altLang="en-US" sz="1600" b="1" dirty="0">
              <a:solidFill>
                <a:srgbClr val="0000CC"/>
              </a:solidFill>
              <a:latin typeface="宋体" panose="02010600030101010101" pitchFamily="2" charset="-122"/>
              <a:ea typeface="宋体" panose="02010600030101010101" pitchFamily="2" charset="-122"/>
            </a:endParaRPr>
          </a:p>
        </p:txBody>
      </p:sp>
      <p:sp>
        <p:nvSpPr>
          <p:cNvPr id="38" name="AutoShape 36"/>
          <p:cNvSpPr/>
          <p:nvPr/>
        </p:nvSpPr>
        <p:spPr>
          <a:xfrm>
            <a:off x="4065450" y="2080716"/>
            <a:ext cx="2926685" cy="576064"/>
          </a:xfrm>
          <a:prstGeom prst="wedgeRectCallout">
            <a:avLst>
              <a:gd name="adj1" fmla="val -57523"/>
              <a:gd name="adj2" fmla="val -41921"/>
            </a:avLst>
          </a:prstGeom>
          <a:noFill/>
          <a:ln w="38100" cap="flat" cmpd="sng">
            <a:solidFill>
              <a:srgbClr val="00B050"/>
            </a:solidFill>
            <a:prstDash val="solid"/>
            <a:miter/>
            <a:headEnd type="none" w="med" len="med"/>
            <a:tailEnd type="none" w="med" len="med"/>
          </a:ln>
        </p:spPr>
        <p:txBody>
          <a:bodyPr lIns="91431" tIns="45715" rIns="91431" bIns="45715"/>
          <a:lstStyle/>
          <a:p>
            <a:pPr algn="ctr" defTabSz="913130"/>
            <a:r>
              <a:rPr lang="zh-CN" altLang="en-US" sz="1600" dirty="0">
                <a:latin typeface="黑体" panose="02010609060101010101" charset="-122"/>
                <a:ea typeface="黑体" panose="02010609060101010101" charset="-122"/>
                <a:cs typeface="宋体" panose="02010600030101010101" pitchFamily="2" charset="-122"/>
                <a:sym typeface="+mn-ea"/>
              </a:rPr>
              <a:t>被学校</a:t>
            </a:r>
            <a:r>
              <a:rPr lang="zh-CN" altLang="zh-CN" sz="1600" dirty="0">
                <a:latin typeface="黑体" panose="02010609060101010101" charset="-122"/>
                <a:ea typeface="黑体" panose="02010609060101010101" charset="-122"/>
                <a:cs typeface="宋体" panose="02010600030101010101" pitchFamily="2" charset="-122"/>
                <a:sym typeface="+mn-ea"/>
              </a:rPr>
              <a:t>列为“</a:t>
            </a:r>
            <a:r>
              <a:rPr lang="en-US" altLang="zh-CN" sz="1600" dirty="0">
                <a:latin typeface="黑体" panose="02010609060101010101" charset="-122"/>
                <a:ea typeface="黑体" panose="02010609060101010101" charset="-122"/>
                <a:cs typeface="宋体" panose="02010600030101010101" pitchFamily="2" charset="-122"/>
                <a:sym typeface="+mn-ea"/>
              </a:rPr>
              <a:t>211</a:t>
            </a:r>
            <a:r>
              <a:rPr lang="zh-CN" altLang="zh-CN" sz="1600" dirty="0">
                <a:latin typeface="黑体" panose="02010609060101010101" charset="-122"/>
                <a:ea typeface="黑体" panose="02010609060101010101" charset="-122"/>
                <a:cs typeface="宋体" panose="02010600030101010101" pitchFamily="2" charset="-122"/>
                <a:sym typeface="+mn-ea"/>
              </a:rPr>
              <a:t>工程”学科建设项目非地学重点建设专业</a:t>
            </a:r>
            <a:endParaRPr lang="en-US" altLang="zh-CN" sz="1600" dirty="0" err="1">
              <a:latin typeface="黑体" panose="02010609060101010101" charset="-122"/>
              <a:ea typeface="黑体" panose="02010609060101010101" charset="-122"/>
              <a:cs typeface="宋体" panose="02010600030101010101" pitchFamily="2" charset="-122"/>
              <a:sym typeface="+mn-ea"/>
            </a:endParaRPr>
          </a:p>
        </p:txBody>
      </p:sp>
      <p:grpSp>
        <p:nvGrpSpPr>
          <p:cNvPr id="39" name="组合 3"/>
          <p:cNvGrpSpPr/>
          <p:nvPr/>
        </p:nvGrpSpPr>
        <p:grpSpPr>
          <a:xfrm>
            <a:off x="7080383" y="4672927"/>
            <a:ext cx="1237109" cy="1067816"/>
            <a:chOff x="1758" y="4768"/>
            <a:chExt cx="1533" cy="1425"/>
          </a:xfrm>
        </p:grpSpPr>
        <p:sp>
          <p:nvSpPr>
            <p:cNvPr id="40" name="Oval 20"/>
            <p:cNvSpPr/>
            <p:nvPr/>
          </p:nvSpPr>
          <p:spPr>
            <a:xfrm>
              <a:off x="1758" y="4768"/>
              <a:ext cx="1497" cy="1425"/>
            </a:xfrm>
            <a:prstGeom prst="ellipse">
              <a:avLst/>
            </a:prstGeom>
            <a:gradFill rotWithShape="1">
              <a:gsLst>
                <a:gs pos="0">
                  <a:srgbClr val="AAB2B3"/>
                </a:gs>
                <a:gs pos="100000">
                  <a:srgbClr val="D6E1E2">
                    <a:alpha val="48000"/>
                  </a:srgbClr>
                </a:gs>
              </a:gsLst>
              <a:lin ang="5400000" scaled="1"/>
              <a:tileRect/>
            </a:gradFill>
            <a:ln w="9525">
              <a:noFill/>
            </a:ln>
          </p:spPr>
          <p:txBody>
            <a:bodyPr vert="eaVert" wrap="none" lIns="91431" tIns="45715" rIns="91431" bIns="45715" anchor="ctr"/>
            <a:lstStyle/>
            <a:p>
              <a:pPr defTabSz="913130"/>
              <a:endParaRPr lang="zh-CN" altLang="zh-CN" dirty="0">
                <a:latin typeface="Times New Roman" panose="02020603050405020304" pitchFamily="18" charset="0"/>
                <a:ea typeface="宋体" panose="02010600030101010101" pitchFamily="2" charset="-122"/>
              </a:endParaRPr>
            </a:p>
          </p:txBody>
        </p:sp>
        <p:sp>
          <p:nvSpPr>
            <p:cNvPr id="41" name="Oval 21"/>
            <p:cNvSpPr/>
            <p:nvPr/>
          </p:nvSpPr>
          <p:spPr>
            <a:xfrm>
              <a:off x="1870" y="4945"/>
              <a:ext cx="1335" cy="1155"/>
            </a:xfrm>
            <a:prstGeom prst="ellipse">
              <a:avLst/>
            </a:prstGeom>
            <a:gradFill rotWithShape="1">
              <a:gsLst>
                <a:gs pos="0">
                  <a:srgbClr val="FFFFFF"/>
                </a:gs>
                <a:gs pos="100000">
                  <a:srgbClr val="D6E1E2">
                    <a:alpha val="37999"/>
                  </a:srgbClr>
                </a:gs>
              </a:gsLst>
              <a:lin ang="5400000" scaled="1"/>
              <a:tileRect/>
            </a:gradFill>
            <a:ln w="9525">
              <a:noFill/>
            </a:ln>
          </p:spPr>
          <p:txBody>
            <a:bodyPr vert="eaVert" wrap="none" lIns="91431" tIns="45715" rIns="91431" bIns="45715" anchor="ctr"/>
            <a:lstStyle/>
            <a:p>
              <a:pPr defTabSz="913130"/>
              <a:endParaRPr lang="zh-CN" altLang="zh-CN" dirty="0">
                <a:latin typeface="Times New Roman" panose="02020603050405020304" pitchFamily="18" charset="0"/>
                <a:ea typeface="宋体" panose="02010600030101010101" pitchFamily="2" charset="-122"/>
              </a:endParaRPr>
            </a:p>
          </p:txBody>
        </p:sp>
        <p:sp>
          <p:nvSpPr>
            <p:cNvPr id="42" name="Text Box 22"/>
            <p:cNvSpPr txBox="1">
              <a:spLocks noChangeArrowheads="1"/>
            </p:cNvSpPr>
            <p:nvPr/>
          </p:nvSpPr>
          <p:spPr bwMode="gray">
            <a:xfrm>
              <a:off x="1758" y="5262"/>
              <a:ext cx="1533" cy="493"/>
            </a:xfrm>
            <a:prstGeom prst="rect">
              <a:avLst/>
            </a:prstGeom>
            <a:noFill/>
            <a:ln w="9525" algn="ctr">
              <a:noFill/>
              <a:miter lim="800000"/>
            </a:ln>
          </p:spPr>
          <p:txBody>
            <a:bodyPr lIns="91431" tIns="45715" rIns="91431" bIns="45715">
              <a:spAutoFit/>
            </a:bodyPr>
            <a:lstStyle/>
            <a:p>
              <a:pPr marR="0" algn="ctr" defTabSz="912495" rtl="0">
                <a:buClrTx/>
                <a:buSzTx/>
                <a:buFontTx/>
                <a:defRPr/>
              </a:pPr>
              <a:r>
                <a:rPr kumimoji="1" lang="en-US" altLang="zh-CN" b="1" kern="1200" cap="none" spc="0" normalizeH="0" baseline="0" noProof="0" dirty="0">
                  <a:effectLst>
                    <a:outerShdw blurRad="38100" dist="38100" dir="2700000" algn="tl">
                      <a:srgbClr val="FFFFFF"/>
                    </a:outerShdw>
                  </a:effectLst>
                  <a:latin typeface="Tahoma" panose="020B0604030504040204" pitchFamily="34" charset="0"/>
                  <a:ea typeface="宋体" panose="02010600030101010101" pitchFamily="2" charset="-122"/>
                  <a:cs typeface="+mn-cs"/>
                </a:rPr>
                <a:t>2019</a:t>
              </a:r>
              <a:endParaRPr kumimoji="1" lang="en-US" altLang="zh-CN" b="1" kern="1200" cap="none" spc="0" normalizeH="0" baseline="0" noProof="0" dirty="0">
                <a:effectLst>
                  <a:outerShdw blurRad="38100" dist="38100" dir="2700000" algn="tl">
                    <a:srgbClr val="FFFFFF"/>
                  </a:outerShdw>
                </a:effectLst>
                <a:latin typeface="Tahoma" panose="020B0604030504040204" pitchFamily="34" charset="0"/>
                <a:ea typeface="宋体" panose="02010600030101010101" pitchFamily="2" charset="-122"/>
                <a:cs typeface="+mn-cs"/>
              </a:endParaRPr>
            </a:p>
          </p:txBody>
        </p:sp>
      </p:grpSp>
      <p:sp>
        <p:nvSpPr>
          <p:cNvPr id="43" name="AutoShape 32"/>
          <p:cNvSpPr/>
          <p:nvPr/>
        </p:nvSpPr>
        <p:spPr>
          <a:xfrm>
            <a:off x="8005739" y="5987905"/>
            <a:ext cx="3042374" cy="677619"/>
          </a:xfrm>
          <a:prstGeom prst="wedgeRectCallout">
            <a:avLst>
              <a:gd name="adj1" fmla="val -42012"/>
              <a:gd name="adj2" fmla="val -128013"/>
            </a:avLst>
          </a:prstGeom>
          <a:noFill/>
          <a:ln w="38100" cap="flat" cmpd="sng">
            <a:solidFill>
              <a:srgbClr val="00B050"/>
            </a:solidFill>
            <a:prstDash val="solid"/>
            <a:miter/>
            <a:headEnd type="none" w="med" len="med"/>
            <a:tailEnd type="none" w="med" len="med"/>
          </a:ln>
        </p:spPr>
        <p:txBody>
          <a:bodyPr lIns="91431" tIns="45715" rIns="91431" bIns="45715"/>
          <a:lstStyle/>
          <a:p>
            <a:pPr algn="ctr" defTabSz="913130"/>
            <a:r>
              <a:rPr lang="zh-CN" altLang="en-US" sz="1600" dirty="0">
                <a:latin typeface="黑体" panose="02010609060101010101" charset="-122"/>
                <a:ea typeface="黑体" panose="02010609060101010101" charset="-122"/>
                <a:cs typeface="宋体" panose="02010600030101010101" pitchFamily="2" charset="-122"/>
                <a:sym typeface="+mn-ea"/>
              </a:rPr>
              <a:t>支撑公共管理学科获批公共管理一级学科博士后流动站</a:t>
            </a:r>
            <a:endParaRPr lang="zh-CN" altLang="en-US" sz="1600" b="1" dirty="0">
              <a:solidFill>
                <a:srgbClr val="0000CC"/>
              </a:solidFill>
              <a:latin typeface="宋体" panose="02010600030101010101" pitchFamily="2" charset="-122"/>
              <a:ea typeface="宋体" panose="02010600030101010101" pitchFamily="2" charset="-122"/>
            </a:endParaRPr>
          </a:p>
        </p:txBody>
      </p:sp>
      <p:sp>
        <p:nvSpPr>
          <p:cNvPr id="44" name="AutoShape 30"/>
          <p:cNvSpPr/>
          <p:nvPr/>
        </p:nvSpPr>
        <p:spPr>
          <a:xfrm>
            <a:off x="9208521" y="3419329"/>
            <a:ext cx="1986769" cy="620925"/>
          </a:xfrm>
          <a:prstGeom prst="wedgeRectCallout">
            <a:avLst>
              <a:gd name="adj1" fmla="val -47068"/>
              <a:gd name="adj2" fmla="val 135260"/>
            </a:avLst>
          </a:prstGeom>
          <a:noFill/>
          <a:ln w="38100" cap="flat" cmpd="sng">
            <a:solidFill>
              <a:srgbClr val="00B050"/>
            </a:solidFill>
            <a:prstDash val="solid"/>
            <a:miter/>
            <a:headEnd type="none" w="med" len="med"/>
            <a:tailEnd type="none" w="med" len="med"/>
          </a:ln>
        </p:spPr>
        <p:txBody>
          <a:bodyPr lIns="91431" tIns="45715" rIns="91431" bIns="45715"/>
          <a:lstStyle/>
          <a:p>
            <a:pPr algn="ctr" defTabSz="913130"/>
            <a:r>
              <a:rPr lang="zh-CN" altLang="en-US" sz="1600" dirty="0">
                <a:latin typeface="黑体" panose="02010609060101010101" charset="-122"/>
                <a:ea typeface="黑体" panose="02010609060101010101" charset="-122"/>
                <a:cs typeface="宋体" panose="02010600030101010101" pitchFamily="2" charset="-122"/>
              </a:rPr>
              <a:t>新设土地整治工程专业正式招生</a:t>
            </a:r>
            <a:endParaRPr lang="zh-CN" altLang="en-US" sz="1600" dirty="0">
              <a:latin typeface="黑体" panose="02010609060101010101" charset="-122"/>
              <a:ea typeface="黑体" panose="02010609060101010101" charset="-122"/>
              <a:cs typeface="宋体" panose="02010600030101010101" pitchFamily="2" charset="-122"/>
            </a:endParaRPr>
          </a:p>
        </p:txBody>
      </p:sp>
      <p:grpSp>
        <p:nvGrpSpPr>
          <p:cNvPr id="45" name="组合 3"/>
          <p:cNvGrpSpPr/>
          <p:nvPr/>
        </p:nvGrpSpPr>
        <p:grpSpPr>
          <a:xfrm>
            <a:off x="8729265" y="4535804"/>
            <a:ext cx="1400955" cy="1067816"/>
            <a:chOff x="1758" y="4768"/>
            <a:chExt cx="1533" cy="1425"/>
          </a:xfrm>
        </p:grpSpPr>
        <p:sp>
          <p:nvSpPr>
            <p:cNvPr id="46" name="Oval 20"/>
            <p:cNvSpPr/>
            <p:nvPr/>
          </p:nvSpPr>
          <p:spPr>
            <a:xfrm>
              <a:off x="1758" y="4768"/>
              <a:ext cx="1497" cy="1425"/>
            </a:xfrm>
            <a:prstGeom prst="ellipse">
              <a:avLst/>
            </a:prstGeom>
            <a:gradFill rotWithShape="1">
              <a:gsLst>
                <a:gs pos="0">
                  <a:srgbClr val="AAB2B3"/>
                </a:gs>
                <a:gs pos="100000">
                  <a:srgbClr val="D6E1E2">
                    <a:alpha val="48000"/>
                  </a:srgbClr>
                </a:gs>
              </a:gsLst>
              <a:lin ang="5400000" scaled="1"/>
              <a:tileRect/>
            </a:gradFill>
            <a:ln w="9525">
              <a:noFill/>
            </a:ln>
          </p:spPr>
          <p:txBody>
            <a:bodyPr vert="eaVert" wrap="none" lIns="91431" tIns="45715" rIns="91431" bIns="45715" anchor="ctr"/>
            <a:lstStyle/>
            <a:p>
              <a:pPr defTabSz="913130"/>
              <a:endParaRPr lang="zh-CN" altLang="zh-CN" dirty="0">
                <a:latin typeface="Times New Roman" panose="02020603050405020304" pitchFamily="18" charset="0"/>
                <a:ea typeface="宋体" panose="02010600030101010101" pitchFamily="2" charset="-122"/>
              </a:endParaRPr>
            </a:p>
          </p:txBody>
        </p:sp>
        <p:sp>
          <p:nvSpPr>
            <p:cNvPr id="47" name="Oval 21"/>
            <p:cNvSpPr/>
            <p:nvPr/>
          </p:nvSpPr>
          <p:spPr>
            <a:xfrm>
              <a:off x="1870" y="4945"/>
              <a:ext cx="1335" cy="1155"/>
            </a:xfrm>
            <a:prstGeom prst="ellipse">
              <a:avLst/>
            </a:prstGeom>
            <a:gradFill rotWithShape="1">
              <a:gsLst>
                <a:gs pos="0">
                  <a:srgbClr val="FFFFFF"/>
                </a:gs>
                <a:gs pos="100000">
                  <a:srgbClr val="D6E1E2">
                    <a:alpha val="37999"/>
                  </a:srgbClr>
                </a:gs>
              </a:gsLst>
              <a:lin ang="5400000" scaled="1"/>
              <a:tileRect/>
            </a:gradFill>
            <a:ln w="9525">
              <a:noFill/>
            </a:ln>
          </p:spPr>
          <p:txBody>
            <a:bodyPr vert="eaVert" wrap="none" lIns="91431" tIns="45715" rIns="91431" bIns="45715" anchor="ctr"/>
            <a:lstStyle/>
            <a:p>
              <a:pPr defTabSz="913130"/>
              <a:endParaRPr lang="zh-CN" altLang="zh-CN" dirty="0">
                <a:latin typeface="Times New Roman" panose="02020603050405020304" pitchFamily="18" charset="0"/>
                <a:ea typeface="宋体" panose="02010600030101010101" pitchFamily="2" charset="-122"/>
              </a:endParaRPr>
            </a:p>
          </p:txBody>
        </p:sp>
        <p:sp>
          <p:nvSpPr>
            <p:cNvPr id="48" name="Text Box 22"/>
            <p:cNvSpPr txBox="1">
              <a:spLocks noChangeArrowheads="1"/>
            </p:cNvSpPr>
            <p:nvPr/>
          </p:nvSpPr>
          <p:spPr bwMode="gray">
            <a:xfrm>
              <a:off x="1758" y="5262"/>
              <a:ext cx="1533" cy="493"/>
            </a:xfrm>
            <a:prstGeom prst="rect">
              <a:avLst/>
            </a:prstGeom>
            <a:noFill/>
            <a:ln w="9525" algn="ctr">
              <a:noFill/>
              <a:miter lim="800000"/>
            </a:ln>
          </p:spPr>
          <p:txBody>
            <a:bodyPr lIns="91431" tIns="45715" rIns="91431" bIns="45715">
              <a:spAutoFit/>
            </a:bodyPr>
            <a:lstStyle/>
            <a:p>
              <a:pPr marR="0" algn="ctr" defTabSz="912495" rtl="0">
                <a:buClrTx/>
                <a:buSzTx/>
                <a:buFontTx/>
                <a:defRPr/>
              </a:pPr>
              <a:r>
                <a:rPr kumimoji="1" lang="en-US" altLang="zh-CN" b="1" kern="1200" cap="none" spc="0" normalizeH="0" baseline="0" noProof="0" dirty="0">
                  <a:effectLst>
                    <a:outerShdw blurRad="38100" dist="38100" dir="2700000" algn="tl">
                      <a:srgbClr val="FFFFFF"/>
                    </a:outerShdw>
                  </a:effectLst>
                  <a:latin typeface="Tahoma" panose="020B0604030504040204" pitchFamily="34" charset="0"/>
                  <a:ea typeface="宋体" panose="02010600030101010101" pitchFamily="2" charset="-122"/>
                  <a:cs typeface="+mn-cs"/>
                </a:rPr>
                <a:t>2020</a:t>
              </a:r>
              <a:endParaRPr kumimoji="1" lang="en-US" altLang="zh-CN" b="1" kern="1200" cap="none" spc="0" normalizeH="0" baseline="0" noProof="0" dirty="0">
                <a:effectLst>
                  <a:outerShdw blurRad="38100" dist="38100" dir="2700000" algn="tl">
                    <a:srgbClr val="FFFFFF"/>
                  </a:outerShdw>
                </a:effectLst>
                <a:latin typeface="Tahoma" panose="020B0604030504040204" pitchFamily="34" charset="0"/>
                <a:ea typeface="宋体" panose="02010600030101010101" pitchFamily="2" charset="-122"/>
                <a:cs typeface="+mn-cs"/>
              </a:endParaRPr>
            </a:p>
          </p:txBody>
        </p:sp>
      </p:grpSp>
    </p:spTree>
  </p:cSld>
  <p:clrMapOvr>
    <a:masterClrMapping/>
  </p:clrMapOvr>
  <mc:AlternateContent xmlns:mc="http://schemas.openxmlformats.org/markup-compatibility/2006">
    <mc:Choice xmlns:p14="http://schemas.microsoft.com/office/powerpoint/2010/main" Requires="p14">
      <p:transition spd="slow" p14:dur="7000"/>
    </mc:Choice>
    <mc:Fallback>
      <p:transition spd="slow"/>
    </mc:Fallback>
  </mc:AlternateContent>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7" name="Rectangle 1"/>
          <p:cNvSpPr txBox="1">
            <a:spLocks noChangeArrowheads="1"/>
          </p:cNvSpPr>
          <p:nvPr/>
        </p:nvSpPr>
        <p:spPr bwMode="auto">
          <a:xfrm>
            <a:off x="476250" y="1595120"/>
            <a:ext cx="11239500" cy="4275455"/>
          </a:xfrm>
          <a:prstGeom prst="rect">
            <a:avLst/>
          </a:prstGeom>
          <a:noFill/>
          <a:ln w="19050">
            <a:noFill/>
          </a:ln>
          <a:extLst>
            <a:ext uri="{909E8E84-426E-40DD-AFC4-6F175D3DCCD1}">
              <a14:hiddenFill xmlns:a14="http://schemas.microsoft.com/office/drawing/2010/main">
                <a:solidFill>
                  <a:schemeClr val="bg1"/>
                </a:solidFill>
              </a14:hiddenFill>
            </a:ext>
          </a:extLst>
        </p:spPr>
        <p:txBody>
          <a:bodyPr vert="horz" wrap="square" lIns="91440" tIns="45720" rIns="91440" bIns="45720" numCol="1" rtlCol="0" anchor="t" anchorCtr="0" compatLnSpc="0">
            <a:noAutofit/>
          </a:bodyPr>
          <a:lstStyle/>
          <a:p>
            <a:pPr lvl="0" algn="l">
              <a:lnSpc>
                <a:spcPct val="140000"/>
              </a:lnSpc>
              <a:buClrTx/>
              <a:buSzTx/>
              <a:buFont typeface="Arial" panose="020B0604020202020204" pitchFamily="34" charset="0"/>
              <a:defRPr/>
            </a:pPr>
            <a:r>
              <a:rPr lang="zh-CN" altLang="en-US" sz="1800" b="1">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rPr>
              <a:t>1</a:t>
            </a:r>
            <a:r>
              <a:rPr lang="zh-CN" altLang="en-US" sz="1800" b="1">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rPr>
              <a:t>、</a:t>
            </a:r>
            <a:r>
              <a:rPr lang="zh-CN" altLang="en-US" sz="1800" b="1">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rPr>
              <a:t>依托学校地学底蕴，建设了一系列教学和科研实验平台，为土地资源研究、实践教学和产学研一体化提供保障和支持；</a:t>
            </a:r>
            <a:endParaRPr lang="zh-CN" altLang="en-US" sz="1800" b="1">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endParaRPr>
          </a:p>
          <a:p>
            <a:pPr lvl="0" algn="l">
              <a:lnSpc>
                <a:spcPct val="140000"/>
              </a:lnSpc>
              <a:buClrTx/>
              <a:buSzTx/>
              <a:buFont typeface="Arial" panose="020B0604020202020204" pitchFamily="34" charset="0"/>
              <a:defRPr/>
            </a:pPr>
            <a:endParaRPr lang="zh-CN" altLang="en-US" sz="1800" b="1">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endParaRPr>
          </a:p>
          <a:p>
            <a:pPr lvl="0" algn="l">
              <a:lnSpc>
                <a:spcPct val="140000"/>
              </a:lnSpc>
              <a:buClrTx/>
              <a:buSzTx/>
              <a:buFont typeface="Arial" panose="020B0604020202020204" pitchFamily="34" charset="0"/>
              <a:defRPr/>
            </a:pPr>
            <a:r>
              <a:rPr lang="zh-CN" altLang="en-US" sz="1800" b="1">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rPr>
              <a:t>2</a:t>
            </a:r>
            <a:r>
              <a:rPr lang="zh-CN" altLang="en-US" sz="1800" b="1">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rPr>
              <a:t>、</a:t>
            </a:r>
            <a:r>
              <a:rPr lang="zh-CN" altLang="en-US" sz="1800" b="1">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rPr>
              <a:t>对接生态文明建设、</a:t>
            </a:r>
            <a:r>
              <a:rPr lang="zh-CN" altLang="en-US" sz="1800" b="1">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rPr>
              <a:t>乡村振兴</a:t>
            </a:r>
            <a:r>
              <a:rPr lang="zh-CN" altLang="en-US" sz="1800" b="1">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rPr>
              <a:t>、</a:t>
            </a:r>
            <a:r>
              <a:rPr lang="zh-CN" altLang="en-US" sz="1800" b="1">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rPr>
              <a:t>一带一路、长江经济带等国家发展战略，注重培养学生在土地资源管理领域的理论基础和专业技能；</a:t>
            </a:r>
            <a:endParaRPr lang="zh-CN" altLang="en-US" sz="1800" b="1">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endParaRPr>
          </a:p>
          <a:p>
            <a:pPr lvl="0" algn="l">
              <a:lnSpc>
                <a:spcPct val="140000"/>
              </a:lnSpc>
              <a:buClrTx/>
              <a:buSzTx/>
              <a:buFont typeface="Arial" panose="020B0604020202020204" pitchFamily="34" charset="0"/>
              <a:defRPr/>
            </a:pPr>
            <a:endParaRPr lang="zh-CN" altLang="en-US" sz="1800" b="1">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endParaRPr>
          </a:p>
          <a:p>
            <a:pPr lvl="0" algn="l">
              <a:lnSpc>
                <a:spcPct val="140000"/>
              </a:lnSpc>
              <a:buClrTx/>
              <a:buSzTx/>
              <a:buFont typeface="Arial" panose="020B0604020202020204" pitchFamily="34" charset="0"/>
              <a:defRPr/>
            </a:pPr>
            <a:r>
              <a:rPr lang="zh-CN" altLang="en-US" sz="1800" b="1">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rPr>
              <a:t>3</a:t>
            </a:r>
            <a:r>
              <a:rPr lang="zh-CN" altLang="en-US" sz="1800" b="1">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rPr>
              <a:t>、</a:t>
            </a:r>
            <a:r>
              <a:rPr lang="zh-CN" altLang="en-US" sz="1800" b="1">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rPr>
              <a:t>重视现代高新技术应用，在</a:t>
            </a:r>
            <a:r>
              <a:rPr lang="zh-CN" altLang="en-US" sz="1800" b="1">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rPr>
              <a:t>土地资源评价</a:t>
            </a:r>
            <a:r>
              <a:rPr lang="zh-CN" altLang="en-US" sz="1800" b="1">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rPr>
              <a:t>、</a:t>
            </a:r>
            <a:r>
              <a:rPr lang="zh-CN" altLang="en-US" sz="1800" b="1">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rPr>
              <a:t>国土空间规划、</a:t>
            </a:r>
            <a:r>
              <a:rPr lang="zh-CN" altLang="en-US" sz="1800" b="1">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rPr>
              <a:t>土地综合整治及土地资源管理等领域培养了一批优秀的复合型人才。</a:t>
            </a:r>
            <a:endParaRPr lang="zh-CN" altLang="en-US" sz="1800" b="1">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endParaRPr>
          </a:p>
        </p:txBody>
      </p:sp>
      <p:sp>
        <p:nvSpPr>
          <p:cNvPr id="5" name="标题 1"/>
          <p:cNvSpPr txBox="1">
            <a:spLocks noGrp="1"/>
          </p:cNvSpPr>
          <p:nvPr>
            <p:ph type="title"/>
          </p:nvPr>
        </p:nvSpPr>
        <p:spPr>
          <a:xfrm>
            <a:off x="295910" y="198755"/>
            <a:ext cx="10972800" cy="1149350"/>
          </a:xfrm>
          <a:noFill/>
          <a:ln w="9525">
            <a:noFill/>
          </a:ln>
        </p:spPr>
        <p:txBody>
          <a:bodyPr vert="horz" wrap="square" lIns="91440" tIns="45720" rIns="91440" bIns="45720" rtlCol="0" anchor="t" anchorCtr="0">
            <a:noAutofit/>
          </a:bodyPr>
          <a:lstStyle/>
          <a:p>
            <a:pPr lvl="0" algn="l" fontAlgn="base">
              <a:lnSpc>
                <a:spcPct val="160000"/>
              </a:lnSpc>
              <a:buClrTx/>
              <a:buSzTx/>
              <a:buFontTx/>
            </a:pPr>
            <a:r>
              <a:rPr lang="zh-CN" altLang="en-US" sz="3600" b="1">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rPr>
              <a:t>三、</a:t>
            </a:r>
            <a:r>
              <a:rPr lang="zh-CN" altLang="en-US" sz="3600" b="1">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rPr>
              <a:t>专业特色优势</a:t>
            </a:r>
            <a:endParaRPr lang="zh-CN" altLang="en-US" sz="3600" b="1">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1"/>
          <p:cNvSpPr txBox="1">
            <a:spLocks noGrp="1"/>
          </p:cNvSpPr>
          <p:nvPr>
            <p:ph type="title"/>
          </p:nvPr>
        </p:nvSpPr>
        <p:spPr>
          <a:xfrm>
            <a:off x="153035" y="0"/>
            <a:ext cx="5507990" cy="977265"/>
          </a:xfrm>
          <a:noFill/>
          <a:ln w="9525">
            <a:noFill/>
          </a:ln>
        </p:spPr>
        <p:txBody>
          <a:bodyPr vert="horz" wrap="square" lIns="91440" tIns="45720" rIns="91440" bIns="45720" rtlCol="0" anchor="t" anchorCtr="0">
            <a:noAutofit/>
          </a:bodyPr>
          <a:lstStyle/>
          <a:p>
            <a:pPr lvl="0" algn="l" fontAlgn="base">
              <a:lnSpc>
                <a:spcPct val="160000"/>
              </a:lnSpc>
              <a:buClrTx/>
              <a:buSzTx/>
              <a:buFontTx/>
            </a:pPr>
            <a:r>
              <a:rPr lang="zh-CN" altLang="en-US" sz="3600" b="1">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rPr>
              <a:t>四、</a:t>
            </a:r>
            <a:r>
              <a:rPr lang="zh-CN" altLang="en-US" sz="3600" b="1">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rPr>
              <a:t>辅修课程修读要求</a:t>
            </a:r>
            <a:endParaRPr lang="zh-CN" altLang="en-US" sz="3600" b="1">
              <a:solidFill>
                <a:schemeClr val="accent5">
                  <a:lumMod val="75000"/>
                </a:schemeClr>
              </a:solidFill>
              <a:latin typeface="微软雅黑" panose="020B0503020204020204" charset="-122"/>
              <a:ea typeface="微软雅黑" panose="020B0503020204020204" charset="-122"/>
              <a:cs typeface="微软雅黑" panose="020B0503020204020204" charset="-122"/>
              <a:sym typeface="+mn-ea"/>
            </a:endParaRPr>
          </a:p>
        </p:txBody>
      </p:sp>
      <p:graphicFrame>
        <p:nvGraphicFramePr>
          <p:cNvPr id="6" name="内容占位符 6"/>
          <p:cNvGraphicFramePr/>
          <p:nvPr>
            <p:custDataLst>
              <p:tags r:id="rId1"/>
            </p:custDataLst>
          </p:nvPr>
        </p:nvGraphicFramePr>
        <p:xfrm>
          <a:off x="5943542" y="1533839"/>
          <a:ext cx="6165908" cy="4908459"/>
        </p:xfrm>
        <a:graphic>
          <a:graphicData uri="http://schemas.openxmlformats.org/drawingml/2006/table">
            <a:tbl>
              <a:tblPr/>
              <a:tblGrid>
                <a:gridCol w="1376173"/>
                <a:gridCol w="2246247"/>
                <a:gridCol w="1182442"/>
                <a:gridCol w="1361046"/>
              </a:tblGrid>
              <a:tr h="460596">
                <a:tc>
                  <a:txBody>
                    <a:bodyPr/>
                    <a:lstStyle/>
                    <a:p>
                      <a:pPr marL="0" marR="0" lvl="0" indent="0" algn="ctr" defTabSz="457200" rtl="0" eaLnBrk="1" fontAlgn="base" latinLnBrk="0" hangingPunct="1">
                        <a:lnSpc>
                          <a:spcPts val="1200"/>
                        </a:lnSpc>
                        <a:spcBef>
                          <a:spcPct val="0"/>
                        </a:spcBef>
                        <a:spcAft>
                          <a:spcPct val="0"/>
                        </a:spcAft>
                        <a:buClrTx/>
                        <a:buSzTx/>
                        <a:buFontTx/>
                        <a:buNone/>
                      </a:pPr>
                      <a:r>
                        <a:rPr kumimoji="0" lang="zh-CN" sz="1800" b="1" i="0" u="none" strike="noStrike" cap="none" normalizeH="0" baseline="0" dirty="0">
                          <a:ln>
                            <a:noFill/>
                          </a:ln>
                          <a:solidFill>
                            <a:srgbClr val="FFFFFF"/>
                          </a:solidFill>
                          <a:effectLst/>
                          <a:latin typeface="Calibri" panose="020F0502020204030204" charset="0"/>
                          <a:ea typeface="宋体" panose="02010600030101010101" pitchFamily="2" charset="-122"/>
                        </a:rPr>
                        <a:t>课程类别</a:t>
                      </a:r>
                      <a:endParaRPr kumimoji="0" lang="zh-CN" sz="1800" b="1" i="0" u="none" strike="noStrike" cap="none" normalizeH="0" baseline="0" dirty="0">
                        <a:ln>
                          <a:noFill/>
                        </a:ln>
                        <a:solidFill>
                          <a:srgbClr val="FFFFFF"/>
                        </a:solidFill>
                        <a:effectLst/>
                        <a:latin typeface="Times New Roman" panose="02020603050405020304" pitchFamily="18" charset="0"/>
                        <a:ea typeface="宋体" panose="02010600030101010101" pitchFamily="2" charset="-122"/>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457200" rtl="0" eaLnBrk="1" fontAlgn="base" latinLnBrk="0" hangingPunct="1">
                        <a:lnSpc>
                          <a:spcPts val="1200"/>
                        </a:lnSpc>
                        <a:spcBef>
                          <a:spcPct val="0"/>
                        </a:spcBef>
                        <a:spcAft>
                          <a:spcPct val="0"/>
                        </a:spcAft>
                        <a:buClrTx/>
                        <a:buSzTx/>
                        <a:buFontTx/>
                        <a:buNone/>
                      </a:pPr>
                      <a:r>
                        <a:rPr kumimoji="0" lang="zh-CN" sz="1800" b="1" i="0" u="none" strike="noStrike" cap="none" normalizeH="0" baseline="0" dirty="0">
                          <a:ln>
                            <a:noFill/>
                          </a:ln>
                          <a:solidFill>
                            <a:srgbClr val="FFFFFF"/>
                          </a:solidFill>
                          <a:effectLst/>
                          <a:latin typeface="Calibri" panose="020F0502020204030204" charset="0"/>
                          <a:ea typeface="宋体" panose="02010600030101010101" pitchFamily="2" charset="-122"/>
                        </a:rPr>
                        <a:t>课程名称</a:t>
                      </a:r>
                      <a:endParaRPr kumimoji="0" lang="zh-CN" sz="1800" b="1" i="0" u="none" strike="noStrike" cap="none" normalizeH="0" baseline="0" dirty="0">
                        <a:ln>
                          <a:noFill/>
                        </a:ln>
                        <a:solidFill>
                          <a:srgbClr val="FFFFFF"/>
                        </a:solidFill>
                        <a:effectLst/>
                        <a:latin typeface="Times New Roman" panose="02020603050405020304" pitchFamily="18" charset="0"/>
                        <a:ea typeface="宋体" panose="02010600030101010101" pitchFamily="2" charset="-122"/>
                      </a:endParaRPr>
                    </a:p>
                  </a:txBody>
                  <a:tcPr marL="48260" marR="4826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457200" rtl="0" eaLnBrk="1" fontAlgn="base" latinLnBrk="0" hangingPunct="1">
                        <a:lnSpc>
                          <a:spcPts val="1200"/>
                        </a:lnSpc>
                        <a:spcBef>
                          <a:spcPct val="0"/>
                        </a:spcBef>
                        <a:spcAft>
                          <a:spcPct val="0"/>
                        </a:spcAft>
                        <a:buClrTx/>
                        <a:buSzTx/>
                        <a:buFontTx/>
                        <a:buNone/>
                      </a:pPr>
                      <a:r>
                        <a:rPr kumimoji="0" lang="zh-CN" sz="1800" b="1" i="0" u="none" strike="noStrike" cap="none" normalizeH="0" baseline="0" dirty="0">
                          <a:ln>
                            <a:noFill/>
                          </a:ln>
                          <a:solidFill>
                            <a:srgbClr val="FFFFFF"/>
                          </a:solidFill>
                          <a:effectLst/>
                          <a:latin typeface="Calibri" panose="020F0502020204030204" charset="0"/>
                          <a:ea typeface="宋体" panose="02010600030101010101" pitchFamily="2" charset="-122"/>
                        </a:rPr>
                        <a:t>学分</a:t>
                      </a:r>
                      <a:endParaRPr kumimoji="0" lang="zh-CN" sz="1800" b="1" i="0" u="none" strike="noStrike" cap="none" normalizeH="0" baseline="0" dirty="0">
                        <a:ln>
                          <a:noFill/>
                        </a:ln>
                        <a:solidFill>
                          <a:srgbClr val="FFFFFF"/>
                        </a:solidFill>
                        <a:effectLst/>
                        <a:latin typeface="Times New Roman" panose="02020603050405020304" pitchFamily="18" charset="0"/>
                        <a:ea typeface="宋体" panose="02010600030101010101" pitchFamily="2" charset="-122"/>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457200" rtl="0" eaLnBrk="1" fontAlgn="base" latinLnBrk="0" hangingPunct="1">
                        <a:lnSpc>
                          <a:spcPts val="1200"/>
                        </a:lnSpc>
                        <a:spcBef>
                          <a:spcPct val="0"/>
                        </a:spcBef>
                        <a:spcAft>
                          <a:spcPct val="0"/>
                        </a:spcAft>
                        <a:buClrTx/>
                        <a:buSzTx/>
                        <a:buFontTx/>
                        <a:buNone/>
                      </a:pPr>
                      <a:r>
                        <a:rPr kumimoji="0" lang="zh-CN" sz="1800" b="1" i="0" u="none" strike="noStrike" cap="none" normalizeH="0" baseline="0" dirty="0">
                          <a:ln>
                            <a:noFill/>
                          </a:ln>
                          <a:solidFill>
                            <a:srgbClr val="FFFFFF"/>
                          </a:solidFill>
                          <a:effectLst/>
                          <a:latin typeface="Calibri" panose="020F0502020204030204" charset="0"/>
                          <a:ea typeface="宋体" panose="02010600030101010101" pitchFamily="2" charset="-122"/>
                        </a:rPr>
                        <a:t>课内总学时</a:t>
                      </a:r>
                      <a:endParaRPr kumimoji="0" lang="zh-CN" sz="1800" b="1" i="0" u="none" strike="noStrike" cap="none" normalizeH="0" baseline="0" dirty="0">
                        <a:ln>
                          <a:noFill/>
                        </a:ln>
                        <a:solidFill>
                          <a:srgbClr val="FFFFFF"/>
                        </a:solidFill>
                        <a:effectLst/>
                        <a:latin typeface="Times New Roman" panose="02020603050405020304" pitchFamily="18" charset="0"/>
                        <a:ea typeface="宋体" panose="02010600030101010101" pitchFamily="2" charset="-122"/>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r>
              <a:tr h="343418">
                <a:tc rowSpan="3">
                  <a:txBody>
                    <a:bodyPr/>
                    <a:lstStyle/>
                    <a:p>
                      <a:pPr marL="71755" marR="0" lvl="0" indent="0" algn="ctr" defTabSz="457200" rtl="0" eaLnBrk="1" fontAlgn="base" latinLnBrk="0" hangingPunct="1">
                        <a:lnSpc>
                          <a:spcPct val="150000"/>
                        </a:lnSpc>
                        <a:spcBef>
                          <a:spcPct val="0"/>
                        </a:spcBef>
                        <a:spcAft>
                          <a:spcPct val="0"/>
                        </a:spcAft>
                        <a:buClrTx/>
                        <a:buSzTx/>
                        <a:buFontTx/>
                        <a:buNone/>
                      </a:pPr>
                      <a:r>
                        <a:rPr kumimoji="0" lang="zh-CN" altLang="en-US" sz="1800" b="1" i="0" u="none" strike="noStrike" cap="none" normalizeH="0" baseline="0" dirty="0">
                          <a:ln>
                            <a:noFill/>
                          </a:ln>
                          <a:solidFill>
                            <a:srgbClr val="FFFFFF"/>
                          </a:solidFill>
                          <a:effectLst/>
                          <a:latin typeface="Times New Roman" panose="02020603050405020304" pitchFamily="18" charset="0"/>
                          <a:ea typeface="宋体" panose="02010600030101010101" pitchFamily="2" charset="-122"/>
                        </a:rPr>
                        <a:t>学科基础课</a:t>
                      </a:r>
                      <a:endParaRPr kumimoji="0" lang="zh-CN" sz="1800" b="1" i="0" u="none" strike="noStrike" cap="none" normalizeH="0" baseline="0" dirty="0">
                        <a:ln>
                          <a:noFill/>
                        </a:ln>
                        <a:solidFill>
                          <a:srgbClr val="FFFFFF"/>
                        </a:solidFill>
                        <a:effectLst/>
                        <a:latin typeface="Times New Roman" panose="02020603050405020304" pitchFamily="18" charset="0"/>
                        <a:ea typeface="宋体" panose="02010600030101010101" pitchFamily="2" charset="-122"/>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pPr>
                      <a:r>
                        <a:rPr kumimoji="0" lang="zh-CN" altLang="en-US" sz="1800" b="0" i="0" u="none" strike="noStrike" kern="1200" cap="none" normalizeH="0" baseline="0" dirty="0">
                          <a:ln>
                            <a:noFill/>
                          </a:ln>
                          <a:solidFill>
                            <a:srgbClr val="000000"/>
                          </a:solidFill>
                          <a:effectLst/>
                          <a:latin typeface="Calibri" panose="020F0502020204030204" charset="0"/>
                          <a:ea typeface="宋体" panose="02010600030101010101" pitchFamily="2" charset="-122"/>
                          <a:cs typeface="+mn-cs"/>
                        </a:rPr>
                        <a:t>土壤学</a:t>
                      </a:r>
                      <a:endParaRPr kumimoji="0" lang="zh-CN" altLang="en-US" sz="1800" b="0" i="0" u="none" strike="noStrike" kern="1200" cap="none" normalizeH="0" baseline="0" dirty="0">
                        <a:ln>
                          <a:noFill/>
                        </a:ln>
                        <a:solidFill>
                          <a:srgbClr val="000000"/>
                        </a:solidFill>
                        <a:effectLst/>
                        <a:latin typeface="Calibri" panose="020F0502020204030204" charset="0"/>
                        <a:ea typeface="宋体" panose="02010600030101010101" pitchFamily="2" charset="-122"/>
                        <a:cs typeface="+mn-cs"/>
                      </a:endParaRPr>
                    </a:p>
                  </a:txBody>
                  <a:tcPr marL="36195" marR="3619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DEFE8"/>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pPr>
                      <a:r>
                        <a:rPr kumimoji="0" lang="en-US" altLang="zh-CN" sz="1800" b="0" i="0" u="none" strike="noStrike" kern="1200" cap="none" normalizeH="0" baseline="0" dirty="0">
                          <a:ln>
                            <a:noFill/>
                          </a:ln>
                          <a:solidFill>
                            <a:srgbClr val="000000"/>
                          </a:solidFill>
                          <a:effectLst/>
                          <a:latin typeface="Calibri" panose="020F0502020204030204" charset="0"/>
                          <a:ea typeface="宋体" panose="02010600030101010101" pitchFamily="2" charset="-122"/>
                          <a:cs typeface="+mn-cs"/>
                        </a:rPr>
                        <a:t>2.5</a:t>
                      </a:r>
                      <a:endParaRPr kumimoji="0" lang="zh-CN" altLang="en-US" sz="1800" b="0" i="0" u="none" strike="noStrike" kern="1200" cap="none" normalizeH="0" baseline="0" dirty="0">
                        <a:ln>
                          <a:noFill/>
                        </a:ln>
                        <a:solidFill>
                          <a:srgbClr val="000000"/>
                        </a:solidFill>
                        <a:effectLst/>
                        <a:latin typeface="Calibri" panose="020F0502020204030204" charset="0"/>
                        <a:ea typeface="宋体" panose="02010600030101010101" pitchFamily="2" charset="-122"/>
                        <a:cs typeface="+mn-cs"/>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DEFE8"/>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pPr>
                      <a:r>
                        <a:rPr kumimoji="0" lang="en-US" altLang="zh-CN" sz="1800" b="0" i="0" u="none" strike="noStrike" kern="1200" cap="none" normalizeH="0" baseline="0">
                          <a:ln>
                            <a:noFill/>
                          </a:ln>
                          <a:solidFill>
                            <a:srgbClr val="000000"/>
                          </a:solidFill>
                          <a:effectLst/>
                          <a:latin typeface="Calibri" panose="020F0502020204030204" charset="0"/>
                          <a:ea typeface="宋体" panose="02010600030101010101" pitchFamily="2" charset="-122"/>
                          <a:cs typeface="+mn-cs"/>
                        </a:rPr>
                        <a:t>40</a:t>
                      </a:r>
                      <a:endParaRPr kumimoji="0" lang="zh-CN" altLang="en-US" sz="1800" b="0" i="0" u="none" strike="noStrike" kern="1200" cap="none" normalizeH="0" baseline="0" dirty="0">
                        <a:ln>
                          <a:noFill/>
                        </a:ln>
                        <a:solidFill>
                          <a:srgbClr val="000000"/>
                        </a:solidFill>
                        <a:effectLst/>
                        <a:latin typeface="Calibri" panose="020F0502020204030204" charset="0"/>
                        <a:ea typeface="宋体" panose="02010600030101010101" pitchFamily="2" charset="-122"/>
                        <a:cs typeface="+mn-cs"/>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DEFE8"/>
                    </a:solidFill>
                  </a:tcPr>
                </a:tc>
              </a:tr>
              <a:tr h="292320">
                <a:tc vMerge="1">
                  <a:tcPr>
                    <a:lnT w="12700" cap="flat" cmpd="sng" algn="ctr">
                      <a:solidFill>
                        <a:schemeClr val="bg1"/>
                      </a:solidFill>
                      <a:prstDash val="solid"/>
                      <a:round/>
                      <a:headEnd type="none" w="med" len="med"/>
                      <a:tailEnd type="none" w="med" len="med"/>
                    </a:lnT>
                  </a:tcPr>
                </a:tc>
                <a:tc>
                  <a:txBody>
                    <a:bodyPr/>
                    <a:lstStyle/>
                    <a:p>
                      <a:pPr marL="0" marR="0" lvl="0" indent="0" algn="l" defTabSz="457200" rtl="0" eaLnBrk="1" fontAlgn="base" latinLnBrk="0" hangingPunct="1">
                        <a:lnSpc>
                          <a:spcPct val="100000"/>
                        </a:lnSpc>
                        <a:spcBef>
                          <a:spcPct val="0"/>
                        </a:spcBef>
                        <a:spcAft>
                          <a:spcPct val="0"/>
                        </a:spcAft>
                        <a:buClrTx/>
                        <a:buSzTx/>
                        <a:buFontTx/>
                        <a:buNone/>
                      </a:pPr>
                      <a:r>
                        <a:rPr kumimoji="0" lang="zh-CN" sz="1800" b="0" i="0" u="none" strike="noStrike" kern="1200" cap="none" normalizeH="0" baseline="0" dirty="0">
                          <a:ln>
                            <a:noFill/>
                          </a:ln>
                          <a:solidFill>
                            <a:srgbClr val="000000"/>
                          </a:solidFill>
                          <a:effectLst/>
                          <a:latin typeface="Calibri" panose="020F0502020204030204" charset="0"/>
                          <a:ea typeface="宋体" panose="02010600030101010101" pitchFamily="2" charset="-122"/>
                          <a:cs typeface="+mn-cs"/>
                        </a:rPr>
                        <a:t>土地资源学</a:t>
                      </a:r>
                      <a:endParaRPr kumimoji="0" lang="zh-CN" sz="1800" b="0" i="0" u="none" strike="noStrike" kern="1200" cap="none" normalizeH="0" baseline="0" dirty="0">
                        <a:ln>
                          <a:noFill/>
                        </a:ln>
                        <a:solidFill>
                          <a:srgbClr val="000000"/>
                        </a:solidFill>
                        <a:effectLst/>
                        <a:latin typeface="Calibri" panose="020F0502020204030204" charset="0"/>
                        <a:ea typeface="宋体" panose="02010600030101010101" pitchFamily="2" charset="-122"/>
                        <a:cs typeface="+mn-cs"/>
                      </a:endParaRPr>
                    </a:p>
                  </a:txBody>
                  <a:tcPr marL="36195" marR="36195" marT="0" marB="0">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DEFE8"/>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pPr>
                      <a:r>
                        <a:rPr kumimoji="0" lang="en-US" sz="1800" b="0" i="0" u="none" strike="noStrike" kern="1200" cap="none" normalizeH="0" baseline="0" dirty="0">
                          <a:ln>
                            <a:noFill/>
                          </a:ln>
                          <a:solidFill>
                            <a:srgbClr val="000000"/>
                          </a:solidFill>
                          <a:effectLst/>
                          <a:latin typeface="Calibri" panose="020F0502020204030204" charset="0"/>
                          <a:ea typeface="宋体" panose="02010600030101010101" pitchFamily="2" charset="-122"/>
                          <a:cs typeface="+mn-cs"/>
                        </a:rPr>
                        <a:t>3</a:t>
                      </a:r>
                      <a:endParaRPr kumimoji="0" lang="zh-CN" sz="1800" b="0" i="0" u="none" strike="noStrike" kern="1200" cap="none" normalizeH="0" baseline="0" dirty="0">
                        <a:ln>
                          <a:noFill/>
                        </a:ln>
                        <a:solidFill>
                          <a:srgbClr val="000000"/>
                        </a:solidFill>
                        <a:effectLst/>
                        <a:latin typeface="Calibri" panose="020F0502020204030204" charset="0"/>
                        <a:ea typeface="宋体" panose="02010600030101010101" pitchFamily="2" charset="-122"/>
                        <a:cs typeface="+mn-cs"/>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DEFE8"/>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pPr>
                      <a:r>
                        <a:rPr kumimoji="0" lang="en-US" sz="1800" b="0" i="0" u="none" strike="noStrike" kern="1200" cap="none" normalizeH="0" baseline="0" dirty="0">
                          <a:ln>
                            <a:noFill/>
                          </a:ln>
                          <a:solidFill>
                            <a:srgbClr val="000000"/>
                          </a:solidFill>
                          <a:effectLst/>
                          <a:latin typeface="Calibri" panose="020F0502020204030204" charset="0"/>
                          <a:ea typeface="宋体" panose="02010600030101010101" pitchFamily="2" charset="-122"/>
                          <a:cs typeface="+mn-cs"/>
                        </a:rPr>
                        <a:t>48</a:t>
                      </a:r>
                      <a:endParaRPr kumimoji="0" lang="zh-CN" sz="1800" b="0" i="0" u="none" strike="noStrike" kern="1200" cap="none" normalizeH="0" baseline="0" dirty="0">
                        <a:ln>
                          <a:noFill/>
                        </a:ln>
                        <a:solidFill>
                          <a:srgbClr val="000000"/>
                        </a:solidFill>
                        <a:effectLst/>
                        <a:latin typeface="Calibri" panose="020F0502020204030204" charset="0"/>
                        <a:ea typeface="宋体" panose="02010600030101010101" pitchFamily="2" charset="-122"/>
                        <a:cs typeface="+mn-cs"/>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DEFE8"/>
                    </a:solidFill>
                  </a:tcPr>
                </a:tc>
              </a:tr>
              <a:tr h="292320">
                <a:tc vMerge="1">
                  <a:tcPr/>
                </a:tc>
                <a:tc>
                  <a:txBody>
                    <a:bodyPr/>
                    <a:lstStyle/>
                    <a:p>
                      <a:pPr marL="0" marR="0" lvl="0" indent="0" algn="l" defTabSz="457200" rtl="0" eaLnBrk="1" fontAlgn="base" latinLnBrk="0" hangingPunct="1">
                        <a:lnSpc>
                          <a:spcPct val="100000"/>
                        </a:lnSpc>
                        <a:spcBef>
                          <a:spcPct val="0"/>
                        </a:spcBef>
                        <a:spcAft>
                          <a:spcPct val="0"/>
                        </a:spcAft>
                        <a:buClrTx/>
                        <a:buSzTx/>
                        <a:buFontTx/>
                        <a:buNone/>
                      </a:pPr>
                      <a:r>
                        <a:rPr kumimoji="0" lang="zh-CN" sz="1800" b="0" i="0" u="none" strike="noStrike" kern="1200" cap="none" normalizeH="0" baseline="0" dirty="0">
                          <a:ln>
                            <a:noFill/>
                          </a:ln>
                          <a:solidFill>
                            <a:srgbClr val="000000"/>
                          </a:solidFill>
                          <a:effectLst/>
                          <a:latin typeface="Calibri" panose="020F0502020204030204" charset="0"/>
                          <a:ea typeface="宋体" panose="02010600030101010101" pitchFamily="2" charset="-122"/>
                          <a:cs typeface="+mn-cs"/>
                        </a:rPr>
                        <a:t>小计</a:t>
                      </a:r>
                      <a:endParaRPr kumimoji="0" lang="zh-CN" sz="1800" b="0" i="0" u="none" strike="noStrike" kern="1200" cap="none" normalizeH="0" baseline="0" dirty="0">
                        <a:ln>
                          <a:noFill/>
                        </a:ln>
                        <a:solidFill>
                          <a:srgbClr val="000000"/>
                        </a:solidFill>
                        <a:effectLst/>
                        <a:latin typeface="Calibri" panose="020F0502020204030204" charset="0"/>
                        <a:ea typeface="宋体" panose="02010600030101010101" pitchFamily="2" charset="-122"/>
                        <a:cs typeface="+mn-cs"/>
                      </a:endParaRPr>
                    </a:p>
                  </a:txBody>
                  <a:tcPr marL="48260" marR="4826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9DECD"/>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pPr>
                      <a:r>
                        <a:rPr kumimoji="0" lang="en-US" altLang="zh-CN" sz="1800" b="0" i="0" u="none" strike="noStrike" kern="1200" cap="none" normalizeH="0" baseline="0" dirty="0">
                          <a:ln>
                            <a:noFill/>
                          </a:ln>
                          <a:solidFill>
                            <a:srgbClr val="000000"/>
                          </a:solidFill>
                          <a:effectLst/>
                          <a:latin typeface="Calibri" panose="020F0502020204030204" charset="0"/>
                          <a:ea typeface="宋体" panose="02010600030101010101" pitchFamily="2" charset="-122"/>
                          <a:cs typeface="+mn-cs"/>
                        </a:rPr>
                        <a:t>5.5</a:t>
                      </a:r>
                      <a:endParaRPr kumimoji="0" lang="zh-CN" sz="1800" b="0" i="0" u="none" strike="noStrike" kern="1200" cap="none" normalizeH="0" baseline="0" dirty="0">
                        <a:ln>
                          <a:noFill/>
                        </a:ln>
                        <a:solidFill>
                          <a:srgbClr val="000000"/>
                        </a:solidFill>
                        <a:effectLst/>
                        <a:latin typeface="Calibri" panose="020F0502020204030204" charset="0"/>
                        <a:ea typeface="宋体" panose="02010600030101010101" pitchFamily="2" charset="-122"/>
                        <a:cs typeface="+mn-cs"/>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9DECD"/>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pPr>
                      <a:r>
                        <a:rPr kumimoji="0" lang="en-US" sz="1800" b="0" i="0" u="none" strike="noStrike" kern="1200" cap="none" normalizeH="0" baseline="0" dirty="0">
                          <a:ln>
                            <a:noFill/>
                          </a:ln>
                          <a:solidFill>
                            <a:srgbClr val="000000"/>
                          </a:solidFill>
                          <a:effectLst/>
                          <a:latin typeface="Calibri" panose="020F0502020204030204" charset="0"/>
                          <a:ea typeface="宋体" panose="02010600030101010101" pitchFamily="2" charset="-122"/>
                          <a:cs typeface="+mn-cs"/>
                        </a:rPr>
                        <a:t>88</a:t>
                      </a:r>
                      <a:endParaRPr kumimoji="0" lang="zh-CN" sz="1800" b="0" i="0" u="none" strike="noStrike" kern="1200" cap="none" normalizeH="0" baseline="0" dirty="0">
                        <a:ln>
                          <a:noFill/>
                        </a:ln>
                        <a:solidFill>
                          <a:srgbClr val="000000"/>
                        </a:solidFill>
                        <a:effectLst/>
                        <a:latin typeface="Calibri" panose="020F0502020204030204" charset="0"/>
                        <a:ea typeface="宋体" panose="02010600030101010101" pitchFamily="2" charset="-122"/>
                        <a:cs typeface="+mn-cs"/>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9DECD"/>
                    </a:solidFill>
                  </a:tcPr>
                </a:tc>
              </a:tr>
              <a:tr h="292320">
                <a:tc rowSpan="7">
                  <a:txBody>
                    <a:bodyPr/>
                    <a:lstStyle/>
                    <a:p>
                      <a:pPr marL="71755" marR="0" lvl="0" indent="0" algn="ctr" defTabSz="457200" rtl="0" eaLnBrk="1" fontAlgn="base" latinLnBrk="0" hangingPunct="1">
                        <a:lnSpc>
                          <a:spcPts val="1200"/>
                        </a:lnSpc>
                        <a:spcBef>
                          <a:spcPct val="0"/>
                        </a:spcBef>
                        <a:spcAft>
                          <a:spcPct val="0"/>
                        </a:spcAft>
                        <a:buClrTx/>
                        <a:buSzTx/>
                        <a:buFontTx/>
                        <a:buNone/>
                      </a:pPr>
                      <a:r>
                        <a:rPr kumimoji="0" lang="zh-CN" sz="1800" b="1" i="0" u="none" strike="noStrike" cap="none" normalizeH="0" baseline="0" dirty="0">
                          <a:ln>
                            <a:noFill/>
                          </a:ln>
                          <a:solidFill>
                            <a:srgbClr val="FFFFFF"/>
                          </a:solidFill>
                          <a:effectLst/>
                          <a:latin typeface="Calibri" panose="020F0502020204030204" charset="0"/>
                          <a:ea typeface="宋体" panose="02010600030101010101" pitchFamily="2" charset="-122"/>
                        </a:rPr>
                        <a:t>专业主干课</a:t>
                      </a:r>
                      <a:endParaRPr kumimoji="0" lang="zh-CN" sz="1800" b="1" i="0" u="none" strike="noStrike" cap="none" normalizeH="0" baseline="0" dirty="0">
                        <a:ln>
                          <a:noFill/>
                        </a:ln>
                        <a:solidFill>
                          <a:srgbClr val="FFFFFF"/>
                        </a:solidFill>
                        <a:effectLst/>
                        <a:latin typeface="Times New Roman" panose="02020603050405020304" pitchFamily="18" charset="0"/>
                        <a:ea typeface="宋体" panose="02010600030101010101" pitchFamily="2" charset="-122"/>
                      </a:endParaRPr>
                    </a:p>
                  </a:txBody>
                  <a:tcPr marL="0" marR="0" marT="0" marB="0" vert="eaVert"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pPr>
                      <a:r>
                        <a:rPr kumimoji="0" lang="zh-CN" sz="1800" b="0" i="0" u="none" strike="noStrike" kern="1200" cap="none" normalizeH="0" baseline="0" dirty="0">
                          <a:ln>
                            <a:noFill/>
                          </a:ln>
                          <a:solidFill>
                            <a:srgbClr val="000000"/>
                          </a:solidFill>
                          <a:effectLst/>
                          <a:latin typeface="Calibri" panose="020F0502020204030204" charset="0"/>
                          <a:ea typeface="宋体" panose="02010600030101010101" pitchFamily="2" charset="-122"/>
                          <a:cs typeface="+mn-cs"/>
                        </a:rPr>
                        <a:t>土地工程制图</a:t>
                      </a:r>
                      <a:endParaRPr kumimoji="0" lang="zh-CN" sz="1800" b="0" i="0" u="none" strike="noStrike" kern="1200" cap="none" normalizeH="0" baseline="0" dirty="0">
                        <a:ln>
                          <a:noFill/>
                        </a:ln>
                        <a:solidFill>
                          <a:srgbClr val="000000"/>
                        </a:solidFill>
                        <a:effectLst/>
                        <a:latin typeface="Calibri" panose="020F0502020204030204" charset="0"/>
                        <a:ea typeface="宋体" panose="02010600030101010101" pitchFamily="2" charset="-122"/>
                        <a:cs typeface="+mn-cs"/>
                      </a:endParaRPr>
                    </a:p>
                  </a:txBody>
                  <a:tcPr marL="36195" marR="3619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DEFE8"/>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pPr>
                      <a:r>
                        <a:rPr kumimoji="0" lang="en-US" sz="1800" b="0" i="0" u="none" strike="noStrike" kern="1200" cap="none" normalizeH="0" baseline="0" dirty="0">
                          <a:ln>
                            <a:noFill/>
                          </a:ln>
                          <a:solidFill>
                            <a:srgbClr val="000000"/>
                          </a:solidFill>
                          <a:effectLst/>
                          <a:latin typeface="Calibri" panose="020F0502020204030204" charset="0"/>
                          <a:ea typeface="宋体" panose="02010600030101010101" pitchFamily="2" charset="-122"/>
                          <a:cs typeface="+mn-cs"/>
                        </a:rPr>
                        <a:t>3</a:t>
                      </a:r>
                      <a:endParaRPr kumimoji="0" lang="zh-CN" sz="1800" b="0" i="0" u="none" strike="noStrike" kern="1200" cap="none" normalizeH="0" baseline="0" dirty="0">
                        <a:ln>
                          <a:noFill/>
                        </a:ln>
                        <a:solidFill>
                          <a:srgbClr val="000000"/>
                        </a:solidFill>
                        <a:effectLst/>
                        <a:latin typeface="Calibri" panose="020F0502020204030204" charset="0"/>
                        <a:ea typeface="宋体" panose="02010600030101010101" pitchFamily="2" charset="-122"/>
                        <a:cs typeface="+mn-cs"/>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DEFE8"/>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pPr>
                      <a:r>
                        <a:rPr kumimoji="0" lang="en-US" sz="1800" b="0" i="0" u="none" strike="noStrike" kern="1200" cap="none" normalizeH="0" baseline="0" dirty="0">
                          <a:ln>
                            <a:noFill/>
                          </a:ln>
                          <a:solidFill>
                            <a:srgbClr val="000000"/>
                          </a:solidFill>
                          <a:effectLst/>
                          <a:latin typeface="Calibri" panose="020F0502020204030204" charset="0"/>
                          <a:ea typeface="宋体" panose="02010600030101010101" pitchFamily="2" charset="-122"/>
                          <a:cs typeface="+mn-cs"/>
                        </a:rPr>
                        <a:t>48</a:t>
                      </a:r>
                      <a:endParaRPr kumimoji="0" lang="zh-CN" sz="1800" b="0" i="0" u="none" strike="noStrike" kern="1200" cap="none" normalizeH="0" baseline="0" dirty="0">
                        <a:ln>
                          <a:noFill/>
                        </a:ln>
                        <a:solidFill>
                          <a:srgbClr val="000000"/>
                        </a:solidFill>
                        <a:effectLst/>
                        <a:latin typeface="Calibri" panose="020F0502020204030204" charset="0"/>
                        <a:ea typeface="宋体" panose="02010600030101010101" pitchFamily="2" charset="-122"/>
                        <a:cs typeface="+mn-cs"/>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DEFE8"/>
                    </a:solidFill>
                  </a:tcPr>
                </a:tc>
              </a:tr>
              <a:tr h="314263">
                <a:tc vMerge="1">
                  <a:tcPr/>
                </a:tc>
                <a:tc>
                  <a:txBody>
                    <a:bodyPr/>
                    <a:lstStyle/>
                    <a:p>
                      <a:pPr marL="0" marR="0" lvl="0" indent="0" algn="l" defTabSz="457200" rtl="0" eaLnBrk="1" fontAlgn="base" latinLnBrk="0" hangingPunct="1">
                        <a:lnSpc>
                          <a:spcPct val="100000"/>
                        </a:lnSpc>
                        <a:spcBef>
                          <a:spcPct val="0"/>
                        </a:spcBef>
                        <a:spcAft>
                          <a:spcPct val="0"/>
                        </a:spcAft>
                        <a:buClrTx/>
                        <a:buSzTx/>
                        <a:buFontTx/>
                        <a:buNone/>
                      </a:pPr>
                      <a:r>
                        <a:rPr kumimoji="0" lang="zh-CN" sz="1800" b="0" i="0" u="none" strike="noStrike" kern="1200" cap="none" normalizeH="0" baseline="0" dirty="0">
                          <a:ln>
                            <a:noFill/>
                          </a:ln>
                          <a:solidFill>
                            <a:srgbClr val="000000"/>
                          </a:solidFill>
                          <a:effectLst/>
                          <a:latin typeface="Calibri" panose="020F0502020204030204" charset="0"/>
                          <a:ea typeface="宋体" panose="02010600030101010101" pitchFamily="2" charset="-122"/>
                          <a:cs typeface="+mn-cs"/>
                        </a:rPr>
                        <a:t>土地整治与复垦</a:t>
                      </a:r>
                      <a:endParaRPr kumimoji="0" lang="zh-CN" sz="1800" b="0" i="0" u="none" strike="noStrike" kern="1200" cap="none" normalizeH="0" baseline="0" dirty="0">
                        <a:ln>
                          <a:noFill/>
                        </a:ln>
                        <a:solidFill>
                          <a:srgbClr val="000000"/>
                        </a:solidFill>
                        <a:effectLst/>
                        <a:latin typeface="Calibri" panose="020F0502020204030204" charset="0"/>
                        <a:ea typeface="宋体" panose="02010600030101010101" pitchFamily="2" charset="-122"/>
                        <a:cs typeface="+mn-cs"/>
                      </a:endParaRPr>
                    </a:p>
                  </a:txBody>
                  <a:tcPr marL="36195" marR="3619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DEFE8"/>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pPr>
                      <a:r>
                        <a:rPr kumimoji="0" lang="en-US" altLang="zh-CN" sz="1800" b="0" i="0" u="none" strike="noStrike" kern="1200" cap="none" normalizeH="0" baseline="0" dirty="0">
                          <a:ln>
                            <a:noFill/>
                          </a:ln>
                          <a:solidFill>
                            <a:srgbClr val="000000"/>
                          </a:solidFill>
                          <a:effectLst/>
                          <a:latin typeface="Calibri" panose="020F0502020204030204" charset="0"/>
                          <a:ea typeface="宋体" panose="02010600030101010101" pitchFamily="2" charset="-122"/>
                          <a:cs typeface="+mn-cs"/>
                        </a:rPr>
                        <a:t>2.5</a:t>
                      </a:r>
                      <a:endParaRPr kumimoji="0" lang="zh-CN" sz="1800" b="0" i="0" u="none" strike="noStrike" kern="1200" cap="none" normalizeH="0" baseline="0" dirty="0">
                        <a:ln>
                          <a:noFill/>
                        </a:ln>
                        <a:solidFill>
                          <a:srgbClr val="000000"/>
                        </a:solidFill>
                        <a:effectLst/>
                        <a:latin typeface="Calibri" panose="020F0502020204030204" charset="0"/>
                        <a:ea typeface="宋体" panose="02010600030101010101" pitchFamily="2" charset="-122"/>
                        <a:cs typeface="+mn-cs"/>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DEFE8"/>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pPr>
                      <a:r>
                        <a:rPr kumimoji="0" lang="en-US" sz="1800" b="0" i="0" u="none" strike="noStrike" kern="1200" cap="none" normalizeH="0" baseline="0" dirty="0">
                          <a:ln>
                            <a:noFill/>
                          </a:ln>
                          <a:solidFill>
                            <a:srgbClr val="000000"/>
                          </a:solidFill>
                          <a:effectLst/>
                          <a:latin typeface="Calibri" panose="020F0502020204030204" charset="0"/>
                          <a:ea typeface="宋体" panose="02010600030101010101" pitchFamily="2" charset="-122"/>
                          <a:cs typeface="+mn-cs"/>
                        </a:rPr>
                        <a:t>40</a:t>
                      </a:r>
                      <a:endParaRPr kumimoji="0" lang="zh-CN" sz="1800" b="0" i="0" u="none" strike="noStrike" kern="1200" cap="none" normalizeH="0" baseline="0" dirty="0">
                        <a:ln>
                          <a:noFill/>
                        </a:ln>
                        <a:solidFill>
                          <a:srgbClr val="000000"/>
                        </a:solidFill>
                        <a:effectLst/>
                        <a:latin typeface="Calibri" panose="020F0502020204030204" charset="0"/>
                        <a:ea typeface="宋体" panose="02010600030101010101" pitchFamily="2" charset="-122"/>
                        <a:cs typeface="+mn-cs"/>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DEFE8"/>
                    </a:solidFill>
                  </a:tcPr>
                </a:tc>
              </a:tr>
              <a:tr h="292320">
                <a:tc vMerge="1">
                  <a:tcPr/>
                </a:tc>
                <a:tc>
                  <a:txBody>
                    <a:bodyPr/>
                    <a:lstStyle/>
                    <a:p>
                      <a:pPr marL="0" marR="0" lvl="0" indent="0" algn="l" defTabSz="457200" rtl="0" eaLnBrk="1" fontAlgn="base" latinLnBrk="0" hangingPunct="1">
                        <a:lnSpc>
                          <a:spcPct val="100000"/>
                        </a:lnSpc>
                        <a:spcBef>
                          <a:spcPct val="0"/>
                        </a:spcBef>
                        <a:spcAft>
                          <a:spcPct val="0"/>
                        </a:spcAft>
                        <a:buClrTx/>
                        <a:buSzTx/>
                        <a:buFontTx/>
                        <a:buNone/>
                      </a:pPr>
                      <a:r>
                        <a:rPr kumimoji="0" lang="zh-CN" sz="1800" b="0" i="0" u="none" strike="noStrike" kern="1200" cap="none" normalizeH="0" baseline="0" dirty="0">
                          <a:ln>
                            <a:noFill/>
                          </a:ln>
                          <a:solidFill>
                            <a:srgbClr val="000000"/>
                          </a:solidFill>
                          <a:effectLst/>
                          <a:latin typeface="Calibri" panose="020F0502020204030204" charset="0"/>
                          <a:ea typeface="宋体" panose="02010600030101010101" pitchFamily="2" charset="-122"/>
                          <a:cs typeface="+mn-cs"/>
                        </a:rPr>
                        <a:t>土地整治</a:t>
                      </a:r>
                      <a:r>
                        <a:rPr kumimoji="0" lang="zh-CN" altLang="en-US" sz="1800" b="0" i="0" u="none" strike="noStrike" kern="1200" cap="none" normalizeH="0" baseline="0" dirty="0">
                          <a:ln>
                            <a:noFill/>
                          </a:ln>
                          <a:solidFill>
                            <a:srgbClr val="000000"/>
                          </a:solidFill>
                          <a:effectLst/>
                          <a:latin typeface="Calibri" panose="020F0502020204030204" charset="0"/>
                          <a:ea typeface="宋体" panose="02010600030101010101" pitchFamily="2" charset="-122"/>
                          <a:cs typeface="+mn-cs"/>
                        </a:rPr>
                        <a:t>规划与设计</a:t>
                      </a:r>
                      <a:endParaRPr kumimoji="0" lang="zh-CN" sz="1800" b="0" i="0" u="none" strike="noStrike" kern="1200" cap="none" normalizeH="0" baseline="0" dirty="0">
                        <a:ln>
                          <a:noFill/>
                        </a:ln>
                        <a:solidFill>
                          <a:srgbClr val="000000"/>
                        </a:solidFill>
                        <a:effectLst/>
                        <a:latin typeface="Calibri" panose="020F0502020204030204" charset="0"/>
                        <a:ea typeface="宋体" panose="02010600030101010101" pitchFamily="2" charset="-122"/>
                        <a:cs typeface="+mn-cs"/>
                      </a:endParaRPr>
                    </a:p>
                  </a:txBody>
                  <a:tcPr marL="36195" marR="3619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DEFE8"/>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pPr>
                      <a:r>
                        <a:rPr kumimoji="0" lang="en-US" altLang="zh-CN" sz="1800" b="0" i="0" u="none" strike="noStrike" kern="1200" cap="none" normalizeH="0" baseline="0" dirty="0">
                          <a:ln>
                            <a:noFill/>
                          </a:ln>
                          <a:solidFill>
                            <a:srgbClr val="000000"/>
                          </a:solidFill>
                          <a:effectLst/>
                          <a:latin typeface="Calibri" panose="020F0502020204030204" charset="0"/>
                          <a:ea typeface="宋体" panose="02010600030101010101" pitchFamily="2" charset="-122"/>
                          <a:cs typeface="+mn-cs"/>
                        </a:rPr>
                        <a:t>3</a:t>
                      </a:r>
                      <a:endParaRPr kumimoji="0" lang="zh-CN" sz="1800" b="0" i="0" u="none" strike="noStrike" kern="1200" cap="none" normalizeH="0" baseline="0" dirty="0">
                        <a:ln>
                          <a:noFill/>
                        </a:ln>
                        <a:solidFill>
                          <a:srgbClr val="000000"/>
                        </a:solidFill>
                        <a:effectLst/>
                        <a:latin typeface="Calibri" panose="020F0502020204030204" charset="0"/>
                        <a:ea typeface="宋体" panose="02010600030101010101" pitchFamily="2" charset="-122"/>
                        <a:cs typeface="+mn-cs"/>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DEFE8"/>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pPr>
                      <a:r>
                        <a:rPr kumimoji="0" lang="en-US" altLang="zh-CN" sz="1800" b="0" i="0" u="none" strike="noStrike" kern="1200" cap="none" normalizeH="0" baseline="0" dirty="0">
                          <a:ln>
                            <a:noFill/>
                          </a:ln>
                          <a:solidFill>
                            <a:srgbClr val="000000"/>
                          </a:solidFill>
                          <a:effectLst/>
                          <a:latin typeface="Calibri" panose="020F0502020204030204" charset="0"/>
                          <a:ea typeface="宋体" panose="02010600030101010101" pitchFamily="2" charset="-122"/>
                          <a:cs typeface="+mn-cs"/>
                        </a:rPr>
                        <a:t>48</a:t>
                      </a:r>
                      <a:endParaRPr kumimoji="0" lang="zh-CN" sz="1800" b="0" i="0" u="none" strike="noStrike" kern="1200" cap="none" normalizeH="0" baseline="0" dirty="0">
                        <a:ln>
                          <a:noFill/>
                        </a:ln>
                        <a:solidFill>
                          <a:srgbClr val="000000"/>
                        </a:solidFill>
                        <a:effectLst/>
                        <a:latin typeface="Calibri" panose="020F0502020204030204" charset="0"/>
                        <a:ea typeface="宋体" panose="02010600030101010101" pitchFamily="2" charset="-122"/>
                        <a:cs typeface="+mn-cs"/>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DEFE8"/>
                    </a:solidFill>
                  </a:tcPr>
                </a:tc>
              </a:tr>
              <a:tr h="292320">
                <a:tc vMerge="1">
                  <a:tcPr/>
                </a:tc>
                <a:tc>
                  <a:txBody>
                    <a:bodyPr/>
                    <a:lstStyle/>
                    <a:p>
                      <a:pPr marL="0" marR="0" lvl="0" indent="0" algn="l" defTabSz="457200" rtl="0" eaLnBrk="1" fontAlgn="base" latinLnBrk="0" hangingPunct="1">
                        <a:lnSpc>
                          <a:spcPct val="100000"/>
                        </a:lnSpc>
                        <a:spcBef>
                          <a:spcPct val="0"/>
                        </a:spcBef>
                        <a:spcAft>
                          <a:spcPct val="0"/>
                        </a:spcAft>
                        <a:buClrTx/>
                        <a:buSzTx/>
                        <a:buFontTx/>
                        <a:buNone/>
                      </a:pPr>
                      <a:r>
                        <a:rPr kumimoji="0" lang="zh-CN" altLang="en-US" sz="1800" b="0" i="0" u="none" strike="noStrike" kern="1200" cap="none" normalizeH="0" baseline="0" dirty="0">
                          <a:ln>
                            <a:noFill/>
                          </a:ln>
                          <a:solidFill>
                            <a:srgbClr val="000000"/>
                          </a:solidFill>
                          <a:effectLst/>
                          <a:latin typeface="Calibri" panose="020F0502020204030204" charset="0"/>
                          <a:ea typeface="宋体" panose="02010600030101010101" pitchFamily="2" charset="-122"/>
                          <a:cs typeface="+mn-cs"/>
                        </a:rPr>
                        <a:t>生态修复技术与原理</a:t>
                      </a:r>
                      <a:endParaRPr kumimoji="0" lang="zh-CN" sz="1800" b="0" i="0" u="none" strike="noStrike" kern="1200" cap="none" normalizeH="0" baseline="0" dirty="0">
                        <a:ln>
                          <a:noFill/>
                        </a:ln>
                        <a:solidFill>
                          <a:srgbClr val="000000"/>
                        </a:solidFill>
                        <a:effectLst/>
                        <a:latin typeface="Calibri" panose="020F0502020204030204" charset="0"/>
                        <a:ea typeface="宋体" panose="02010600030101010101" pitchFamily="2" charset="-122"/>
                        <a:cs typeface="+mn-cs"/>
                      </a:endParaRPr>
                    </a:p>
                  </a:txBody>
                  <a:tcPr marL="36195" marR="36195"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DEFE8"/>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pPr>
                      <a:r>
                        <a:rPr kumimoji="0" lang="en-US" altLang="zh-CN" sz="1800" b="0" i="0" u="none" strike="noStrike" kern="1200" cap="none" normalizeH="0" baseline="0" dirty="0">
                          <a:ln>
                            <a:noFill/>
                          </a:ln>
                          <a:solidFill>
                            <a:srgbClr val="000000"/>
                          </a:solidFill>
                          <a:effectLst/>
                          <a:latin typeface="Calibri" panose="020F0502020204030204" charset="0"/>
                          <a:ea typeface="宋体" panose="02010600030101010101" pitchFamily="2" charset="-122"/>
                          <a:cs typeface="+mn-cs"/>
                        </a:rPr>
                        <a:t>2</a:t>
                      </a:r>
                      <a:endParaRPr kumimoji="0" lang="zh-CN" sz="1800" b="0" i="0" u="none" strike="noStrike" kern="1200" cap="none" normalizeH="0" baseline="0" dirty="0">
                        <a:ln>
                          <a:noFill/>
                        </a:ln>
                        <a:solidFill>
                          <a:srgbClr val="000000"/>
                        </a:solidFill>
                        <a:effectLst/>
                        <a:latin typeface="Calibri" panose="020F0502020204030204" charset="0"/>
                        <a:ea typeface="宋体" panose="02010600030101010101" pitchFamily="2" charset="-122"/>
                        <a:cs typeface="+mn-cs"/>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DEFE8"/>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pPr>
                      <a:r>
                        <a:rPr kumimoji="0" lang="en-US" altLang="zh-CN" sz="1800" b="0" i="0" u="none" strike="noStrike" kern="1200" cap="none" normalizeH="0" baseline="0" dirty="0">
                          <a:ln>
                            <a:noFill/>
                          </a:ln>
                          <a:solidFill>
                            <a:srgbClr val="000000"/>
                          </a:solidFill>
                          <a:effectLst/>
                          <a:latin typeface="Calibri" panose="020F0502020204030204" charset="0"/>
                          <a:ea typeface="宋体" panose="02010600030101010101" pitchFamily="2" charset="-122"/>
                          <a:cs typeface="+mn-cs"/>
                        </a:rPr>
                        <a:t>32</a:t>
                      </a:r>
                      <a:endParaRPr kumimoji="0" lang="zh-CN" sz="1800" b="0" i="0" u="none" strike="noStrike" kern="1200" cap="none" normalizeH="0" baseline="0" dirty="0">
                        <a:ln>
                          <a:noFill/>
                        </a:ln>
                        <a:solidFill>
                          <a:srgbClr val="000000"/>
                        </a:solidFill>
                        <a:effectLst/>
                        <a:latin typeface="Calibri" panose="020F0502020204030204" charset="0"/>
                        <a:ea typeface="宋体" panose="02010600030101010101" pitchFamily="2" charset="-122"/>
                        <a:cs typeface="+mn-cs"/>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DEFE8"/>
                    </a:solidFill>
                  </a:tcPr>
                </a:tc>
              </a:tr>
              <a:tr h="312333">
                <a:tc vMerge="1">
                  <a:tcPr/>
                </a:tc>
                <a:tc>
                  <a:txBody>
                    <a:bodyPr/>
                    <a:lstStyle/>
                    <a:p>
                      <a:pPr marL="0" marR="0" lvl="0" indent="0" algn="l" defTabSz="457200" rtl="0" eaLnBrk="1" fontAlgn="base" latinLnBrk="0" hangingPunct="1">
                        <a:lnSpc>
                          <a:spcPct val="100000"/>
                        </a:lnSpc>
                        <a:spcBef>
                          <a:spcPct val="0"/>
                        </a:spcBef>
                        <a:spcAft>
                          <a:spcPct val="0"/>
                        </a:spcAft>
                        <a:buClrTx/>
                        <a:buSzTx/>
                        <a:buFontTx/>
                        <a:buNone/>
                      </a:pPr>
                      <a:r>
                        <a:rPr kumimoji="0" lang="zh-CN" altLang="en-US" sz="1800" b="0" i="0" u="none" strike="noStrike" kern="1200" cap="none" normalizeH="0" baseline="0" dirty="0">
                          <a:ln>
                            <a:noFill/>
                          </a:ln>
                          <a:solidFill>
                            <a:srgbClr val="000000"/>
                          </a:solidFill>
                          <a:effectLst/>
                          <a:latin typeface="Calibri" panose="020F0502020204030204" charset="0"/>
                          <a:ea typeface="宋体" panose="02010600030101010101" pitchFamily="2" charset="-122"/>
                          <a:cs typeface="+mn-cs"/>
                        </a:rPr>
                        <a:t>农田水利学</a:t>
                      </a:r>
                      <a:endParaRPr kumimoji="0" lang="zh-CN" sz="1800" b="0" i="0" u="none" strike="noStrike" kern="1200" cap="none" normalizeH="0" baseline="0" dirty="0">
                        <a:ln>
                          <a:noFill/>
                        </a:ln>
                        <a:solidFill>
                          <a:srgbClr val="000000"/>
                        </a:solidFill>
                        <a:effectLst/>
                        <a:latin typeface="Calibri" panose="020F0502020204030204" charset="0"/>
                        <a:ea typeface="宋体" panose="02010600030101010101" pitchFamily="2" charset="-122"/>
                        <a:cs typeface="+mn-cs"/>
                      </a:endParaRPr>
                    </a:p>
                  </a:txBody>
                  <a:tcPr marL="36195" marR="36195"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DEFE8"/>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pPr>
                      <a:r>
                        <a:rPr kumimoji="0" lang="en-US" altLang="zh-CN" sz="1800" b="0" i="0" u="none" strike="noStrike" kern="1200" cap="none" normalizeH="0" baseline="0" dirty="0">
                          <a:ln>
                            <a:noFill/>
                          </a:ln>
                          <a:solidFill>
                            <a:srgbClr val="000000"/>
                          </a:solidFill>
                          <a:effectLst/>
                          <a:latin typeface="Calibri" panose="020F0502020204030204" charset="0"/>
                          <a:ea typeface="宋体" panose="02010600030101010101" pitchFamily="2" charset="-122"/>
                          <a:cs typeface="+mn-cs"/>
                        </a:rPr>
                        <a:t>3</a:t>
                      </a:r>
                      <a:endParaRPr kumimoji="0" lang="zh-CN" sz="1800" b="0" i="0" u="none" strike="noStrike" kern="1200" cap="none" normalizeH="0" baseline="0" dirty="0">
                        <a:ln>
                          <a:noFill/>
                        </a:ln>
                        <a:solidFill>
                          <a:srgbClr val="000000"/>
                        </a:solidFill>
                        <a:effectLst/>
                        <a:latin typeface="Calibri" panose="020F0502020204030204" charset="0"/>
                        <a:ea typeface="宋体" panose="02010600030101010101" pitchFamily="2" charset="-122"/>
                        <a:cs typeface="+mn-cs"/>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DEFE8"/>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pPr>
                      <a:r>
                        <a:rPr kumimoji="0" lang="en-US" altLang="zh-CN" sz="1800" b="0" i="0" u="none" strike="noStrike" kern="1200" cap="none" normalizeH="0" baseline="0" dirty="0">
                          <a:ln>
                            <a:noFill/>
                          </a:ln>
                          <a:solidFill>
                            <a:srgbClr val="000000"/>
                          </a:solidFill>
                          <a:effectLst/>
                          <a:latin typeface="Calibri" panose="020F0502020204030204" charset="0"/>
                          <a:ea typeface="宋体" panose="02010600030101010101" pitchFamily="2" charset="-122"/>
                          <a:cs typeface="+mn-cs"/>
                        </a:rPr>
                        <a:t>48</a:t>
                      </a:r>
                      <a:endParaRPr kumimoji="0" lang="zh-CN" sz="1800" b="0" i="0" u="none" strike="noStrike" kern="1200" cap="none" normalizeH="0" baseline="0" dirty="0">
                        <a:ln>
                          <a:noFill/>
                        </a:ln>
                        <a:solidFill>
                          <a:srgbClr val="000000"/>
                        </a:solidFill>
                        <a:effectLst/>
                        <a:latin typeface="Calibri" panose="020F0502020204030204" charset="0"/>
                        <a:ea typeface="宋体" panose="02010600030101010101" pitchFamily="2" charset="-122"/>
                        <a:cs typeface="+mn-cs"/>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DEFE8"/>
                    </a:solidFill>
                  </a:tcPr>
                </a:tc>
              </a:tr>
              <a:tr h="279508">
                <a:tc vMerge="1">
                  <a:tcPr/>
                </a:tc>
                <a:tc>
                  <a:txBody>
                    <a:bodyPr/>
                    <a:lstStyle/>
                    <a:p>
                      <a:pPr marL="0" marR="0" lvl="0" indent="0" algn="l" defTabSz="457200" rtl="0" eaLnBrk="1" fontAlgn="base" latinLnBrk="0" hangingPunct="1">
                        <a:lnSpc>
                          <a:spcPct val="100000"/>
                        </a:lnSpc>
                        <a:spcBef>
                          <a:spcPct val="0"/>
                        </a:spcBef>
                        <a:spcAft>
                          <a:spcPct val="0"/>
                        </a:spcAft>
                        <a:buClrTx/>
                        <a:buSzTx/>
                        <a:buFontTx/>
                        <a:buNone/>
                        <a:defRPr/>
                      </a:pPr>
                      <a:r>
                        <a:rPr kumimoji="0" lang="zh-CN" altLang="en-US" sz="1800" b="0" i="0" u="none" strike="noStrike" kern="1200" cap="none" normalizeH="0" baseline="0" dirty="0">
                          <a:ln>
                            <a:noFill/>
                          </a:ln>
                          <a:solidFill>
                            <a:srgbClr val="000000"/>
                          </a:solidFill>
                          <a:effectLst/>
                          <a:latin typeface="Calibri" panose="020F0502020204030204" charset="0"/>
                          <a:ea typeface="宋体" panose="02010600030101010101" pitchFamily="2" charset="-122"/>
                          <a:cs typeface="+mn-cs"/>
                        </a:rPr>
                        <a:t>土地工程概预算与项目管理</a:t>
                      </a:r>
                      <a:endParaRPr kumimoji="0" lang="zh-CN" altLang="zh-CN" sz="1800" b="0" i="0" u="none" strike="noStrike" kern="1200" cap="none" normalizeH="0" baseline="0" dirty="0">
                        <a:ln>
                          <a:noFill/>
                        </a:ln>
                        <a:solidFill>
                          <a:srgbClr val="000000"/>
                        </a:solidFill>
                        <a:effectLst/>
                        <a:latin typeface="Calibri" panose="020F0502020204030204" charset="0"/>
                        <a:ea typeface="宋体" panose="02010600030101010101" pitchFamily="2" charset="-122"/>
                        <a:cs typeface="+mn-cs"/>
                      </a:endParaRPr>
                    </a:p>
                  </a:txBody>
                  <a:tcPr marL="36195" marR="36195"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DEFE8"/>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pPr>
                      <a:r>
                        <a:rPr kumimoji="0" lang="en-US" altLang="zh-CN" sz="1800" b="0" i="0" u="none" strike="noStrike" kern="1200" cap="none" normalizeH="0" baseline="0" dirty="0">
                          <a:ln>
                            <a:noFill/>
                          </a:ln>
                          <a:solidFill>
                            <a:srgbClr val="000000"/>
                          </a:solidFill>
                          <a:effectLst/>
                          <a:latin typeface="Calibri" panose="020F0502020204030204" charset="0"/>
                          <a:ea typeface="宋体" panose="02010600030101010101" pitchFamily="2" charset="-122"/>
                          <a:cs typeface="+mn-cs"/>
                        </a:rPr>
                        <a:t>2.5</a:t>
                      </a:r>
                      <a:endParaRPr kumimoji="0" lang="zh-CN" sz="1800" b="0" i="0" u="none" strike="noStrike" kern="1200" cap="none" normalizeH="0" baseline="0" dirty="0">
                        <a:ln>
                          <a:noFill/>
                        </a:ln>
                        <a:solidFill>
                          <a:srgbClr val="000000"/>
                        </a:solidFill>
                        <a:effectLst/>
                        <a:latin typeface="Calibri" panose="020F0502020204030204" charset="0"/>
                        <a:ea typeface="宋体" panose="02010600030101010101" pitchFamily="2" charset="-122"/>
                        <a:cs typeface="+mn-cs"/>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DEFE8"/>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pPr>
                      <a:r>
                        <a:rPr kumimoji="0" lang="en-US" sz="1800" b="0" i="0" u="none" strike="noStrike" kern="1200" cap="none" normalizeH="0" baseline="0" dirty="0">
                          <a:ln>
                            <a:noFill/>
                          </a:ln>
                          <a:solidFill>
                            <a:srgbClr val="000000"/>
                          </a:solidFill>
                          <a:effectLst/>
                          <a:latin typeface="Calibri" panose="020F0502020204030204" charset="0"/>
                          <a:ea typeface="宋体" panose="02010600030101010101" pitchFamily="2" charset="-122"/>
                          <a:cs typeface="+mn-cs"/>
                        </a:rPr>
                        <a:t>40</a:t>
                      </a:r>
                      <a:endParaRPr kumimoji="0" lang="zh-CN" sz="1800" b="0" i="0" u="none" strike="noStrike" kern="1200" cap="none" normalizeH="0" baseline="0" dirty="0">
                        <a:ln>
                          <a:noFill/>
                        </a:ln>
                        <a:solidFill>
                          <a:srgbClr val="000000"/>
                        </a:solidFill>
                        <a:effectLst/>
                        <a:latin typeface="Calibri" panose="020F0502020204030204" charset="0"/>
                        <a:ea typeface="宋体" panose="02010600030101010101" pitchFamily="2" charset="-122"/>
                        <a:cs typeface="+mn-cs"/>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DEFE8"/>
                    </a:solidFill>
                  </a:tcPr>
                </a:tc>
              </a:tr>
              <a:tr h="327707">
                <a:tc vMerge="1">
                  <a:tcPr/>
                </a:tc>
                <a:tc>
                  <a:txBody>
                    <a:bodyPr/>
                    <a:lstStyle/>
                    <a:p>
                      <a:pPr marL="0" marR="0" lvl="0" indent="0" algn="l" defTabSz="457200" rtl="0" eaLnBrk="1" fontAlgn="base" latinLnBrk="0" hangingPunct="1">
                        <a:lnSpc>
                          <a:spcPct val="100000"/>
                        </a:lnSpc>
                        <a:spcBef>
                          <a:spcPct val="0"/>
                        </a:spcBef>
                        <a:spcAft>
                          <a:spcPct val="0"/>
                        </a:spcAft>
                        <a:buClrTx/>
                        <a:buSzTx/>
                        <a:buFontTx/>
                        <a:buNone/>
                      </a:pPr>
                      <a:r>
                        <a:rPr kumimoji="0" lang="zh-CN" sz="1800" b="0" i="0" u="none" strike="noStrike" kern="1200" cap="none" normalizeH="0" baseline="0">
                          <a:ln>
                            <a:noFill/>
                          </a:ln>
                          <a:solidFill>
                            <a:srgbClr val="000000"/>
                          </a:solidFill>
                          <a:effectLst/>
                          <a:latin typeface="Calibri" panose="020F0502020204030204" charset="0"/>
                          <a:ea typeface="宋体" panose="02010600030101010101" pitchFamily="2" charset="-122"/>
                          <a:cs typeface="+mn-cs"/>
                        </a:rPr>
                        <a:t>小计</a:t>
                      </a:r>
                      <a:endParaRPr kumimoji="0" lang="zh-CN" sz="1800" b="0" i="0" u="none" strike="noStrike" kern="1200" cap="none" normalizeH="0" baseline="0">
                        <a:ln>
                          <a:noFill/>
                        </a:ln>
                        <a:solidFill>
                          <a:srgbClr val="000000"/>
                        </a:solidFill>
                        <a:effectLst/>
                        <a:latin typeface="Calibri" panose="020F0502020204030204" charset="0"/>
                        <a:ea typeface="宋体" panose="02010600030101010101" pitchFamily="2" charset="-122"/>
                        <a:cs typeface="+mn-cs"/>
                      </a:endParaRPr>
                    </a:p>
                  </a:txBody>
                  <a:tcPr marL="48260" marR="48260"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9DECD"/>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pPr>
                      <a:r>
                        <a:rPr kumimoji="0" lang="en-US" altLang="zh-CN" sz="1800" b="0" i="0" u="none" strike="noStrike" kern="1200" cap="none" normalizeH="0" baseline="0" dirty="0">
                          <a:ln>
                            <a:noFill/>
                          </a:ln>
                          <a:solidFill>
                            <a:srgbClr val="000000"/>
                          </a:solidFill>
                          <a:effectLst/>
                          <a:latin typeface="Calibri" panose="020F0502020204030204" charset="0"/>
                          <a:ea typeface="宋体" panose="02010600030101010101" pitchFamily="2" charset="-122"/>
                          <a:cs typeface="+mn-cs"/>
                        </a:rPr>
                        <a:t>16</a:t>
                      </a:r>
                      <a:endParaRPr kumimoji="0" lang="zh-CN" sz="1800" b="0" i="0" u="none" strike="noStrike" kern="1200" cap="none" normalizeH="0" baseline="0" dirty="0">
                        <a:ln>
                          <a:noFill/>
                        </a:ln>
                        <a:solidFill>
                          <a:srgbClr val="000000"/>
                        </a:solidFill>
                        <a:effectLst/>
                        <a:latin typeface="Calibri" panose="020F0502020204030204" charset="0"/>
                        <a:ea typeface="宋体" panose="02010600030101010101" pitchFamily="2" charset="-122"/>
                        <a:cs typeface="+mn-cs"/>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9DECD"/>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pPr>
                      <a:r>
                        <a:rPr kumimoji="0" lang="en-US" altLang="zh-CN" sz="1800" b="0" i="0" u="none" strike="noStrike" kern="1200" cap="none" normalizeH="0" baseline="0" dirty="0">
                          <a:ln>
                            <a:noFill/>
                          </a:ln>
                          <a:solidFill>
                            <a:srgbClr val="000000"/>
                          </a:solidFill>
                          <a:effectLst/>
                          <a:latin typeface="Calibri" panose="020F0502020204030204" charset="0"/>
                          <a:ea typeface="宋体" panose="02010600030101010101" pitchFamily="2" charset="-122"/>
                          <a:cs typeface="+mn-cs"/>
                        </a:rPr>
                        <a:t>256</a:t>
                      </a:r>
                      <a:endParaRPr kumimoji="0" lang="zh-CN" sz="1800" b="0" i="0" u="none" strike="noStrike" kern="1200" cap="none" normalizeH="0" baseline="0" dirty="0">
                        <a:ln>
                          <a:noFill/>
                        </a:ln>
                        <a:solidFill>
                          <a:srgbClr val="000000"/>
                        </a:solidFill>
                        <a:effectLst/>
                        <a:latin typeface="Calibri" panose="020F0502020204030204" charset="0"/>
                        <a:ea typeface="宋体" panose="02010600030101010101" pitchFamily="2" charset="-122"/>
                        <a:cs typeface="+mn-cs"/>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9DECD"/>
                    </a:solidFill>
                  </a:tcPr>
                </a:tc>
              </a:tr>
              <a:tr h="360479">
                <a:tc rowSpan="2">
                  <a:txBody>
                    <a:bodyPr/>
                    <a:lstStyle/>
                    <a:p>
                      <a:pPr marL="71755" marR="0" lvl="0" indent="0" algn="ctr" defTabSz="457200" rtl="0" eaLnBrk="1" fontAlgn="base" latinLnBrk="0" hangingPunct="1">
                        <a:lnSpc>
                          <a:spcPts val="1200"/>
                        </a:lnSpc>
                        <a:spcBef>
                          <a:spcPct val="0"/>
                        </a:spcBef>
                        <a:spcAft>
                          <a:spcPct val="0"/>
                        </a:spcAft>
                        <a:buClrTx/>
                        <a:buSzTx/>
                        <a:buFontTx/>
                        <a:buNone/>
                      </a:pPr>
                      <a:r>
                        <a:rPr kumimoji="0" lang="zh-CN" sz="1800" b="1" i="0" u="none" strike="noStrike" kern="1200" cap="none" normalizeH="0" baseline="0" dirty="0">
                          <a:ln>
                            <a:noFill/>
                          </a:ln>
                          <a:solidFill>
                            <a:srgbClr val="FFFFFF"/>
                          </a:solidFill>
                          <a:effectLst/>
                          <a:latin typeface="Calibri" panose="020F0502020204030204" charset="0"/>
                          <a:ea typeface="宋体" panose="02010600030101010101" pitchFamily="2" charset="-122"/>
                          <a:cs typeface="+mn-cs"/>
                        </a:rPr>
                        <a:t>实践环节</a:t>
                      </a:r>
                      <a:endParaRPr kumimoji="0" lang="zh-CN" sz="1800" b="1" i="0" u="none" strike="noStrike" kern="1200" cap="none" normalizeH="0" baseline="0" dirty="0">
                        <a:ln>
                          <a:noFill/>
                        </a:ln>
                        <a:solidFill>
                          <a:srgbClr val="FFFFFF"/>
                        </a:solidFill>
                        <a:effectLst/>
                        <a:latin typeface="Calibri" panose="020F0502020204030204" charset="0"/>
                        <a:ea typeface="宋体" panose="02010600030101010101" pitchFamily="2" charset="-122"/>
                        <a:cs typeface="+mn-cs"/>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pPr>
                      <a:r>
                        <a:rPr kumimoji="0" lang="zh-CN" altLang="zh-CN" sz="1800" b="0" i="0" u="none" strike="noStrike" kern="1200" cap="none" normalizeH="0" baseline="0" dirty="0">
                          <a:ln>
                            <a:noFill/>
                          </a:ln>
                          <a:solidFill>
                            <a:srgbClr val="000000"/>
                          </a:solidFill>
                          <a:effectLst/>
                          <a:latin typeface="Calibri" panose="020F0502020204030204" charset="0"/>
                          <a:ea typeface="宋体" panose="02010600030101010101" pitchFamily="2" charset="-122"/>
                          <a:cs typeface="+mn-cs"/>
                        </a:rPr>
                        <a:t>土地</a:t>
                      </a:r>
                      <a:r>
                        <a:rPr kumimoji="0" lang="zh-CN" altLang="en-US" sz="1800" b="0" i="0" u="none" strike="noStrike" kern="1200" cap="none" normalizeH="0" baseline="0" dirty="0">
                          <a:ln>
                            <a:noFill/>
                          </a:ln>
                          <a:solidFill>
                            <a:srgbClr val="000000"/>
                          </a:solidFill>
                          <a:effectLst/>
                          <a:latin typeface="Calibri" panose="020F0502020204030204" charset="0"/>
                          <a:ea typeface="宋体" panose="02010600030101010101" pitchFamily="2" charset="-122"/>
                          <a:cs typeface="+mn-cs"/>
                        </a:rPr>
                        <a:t>资源调查</a:t>
                      </a:r>
                      <a:r>
                        <a:rPr kumimoji="0" lang="zh-CN" altLang="zh-CN" sz="1800" b="0" i="0" u="none" strike="noStrike" kern="1200" cap="none" normalizeH="0" baseline="0" dirty="0">
                          <a:ln>
                            <a:noFill/>
                          </a:ln>
                          <a:solidFill>
                            <a:srgbClr val="000000"/>
                          </a:solidFill>
                          <a:effectLst/>
                          <a:latin typeface="Calibri" panose="020F0502020204030204" charset="0"/>
                          <a:ea typeface="宋体" panose="02010600030101010101" pitchFamily="2" charset="-122"/>
                          <a:cs typeface="+mn-cs"/>
                        </a:rPr>
                        <a:t>实习</a:t>
                      </a:r>
                      <a:endParaRPr kumimoji="0" lang="zh-CN" altLang="zh-CN" sz="1800" b="0" i="0" u="none" strike="noStrike" kern="1200" cap="none" normalizeH="0" baseline="0" dirty="0">
                        <a:ln>
                          <a:noFill/>
                        </a:ln>
                        <a:solidFill>
                          <a:srgbClr val="000000"/>
                        </a:solidFill>
                        <a:effectLst/>
                        <a:latin typeface="Calibri" panose="020F0502020204030204" charset="0"/>
                        <a:ea typeface="宋体" panose="02010600030101010101" pitchFamily="2" charset="-122"/>
                        <a:cs typeface="+mn-cs"/>
                      </a:endParaRPr>
                    </a:p>
                  </a:txBody>
                  <a:tcPr marL="36195" marR="3619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DEFE8"/>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pPr>
                      <a:r>
                        <a:rPr kumimoji="0" lang="en-US" sz="1800" b="0" i="0" u="none" strike="noStrike" kern="1200" cap="none" normalizeH="0" baseline="0" dirty="0">
                          <a:ln>
                            <a:noFill/>
                          </a:ln>
                          <a:solidFill>
                            <a:srgbClr val="000000"/>
                          </a:solidFill>
                          <a:effectLst/>
                          <a:latin typeface="Calibri" panose="020F0502020204030204" charset="0"/>
                          <a:ea typeface="宋体" panose="02010600030101010101" pitchFamily="2" charset="-122"/>
                          <a:cs typeface="+mn-cs"/>
                        </a:rPr>
                        <a:t>1</a:t>
                      </a:r>
                      <a:endParaRPr kumimoji="0" lang="zh-CN" sz="1800" b="0" i="0" u="none" strike="noStrike" kern="1200" cap="none" normalizeH="0" baseline="0" dirty="0">
                        <a:ln>
                          <a:noFill/>
                        </a:ln>
                        <a:solidFill>
                          <a:srgbClr val="000000"/>
                        </a:solidFill>
                        <a:effectLst/>
                        <a:latin typeface="Calibri" panose="020F0502020204030204" charset="0"/>
                        <a:ea typeface="宋体" panose="02010600030101010101" pitchFamily="2" charset="-122"/>
                        <a:cs typeface="+mn-cs"/>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DEFE8"/>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pPr>
                      <a:r>
                        <a:rPr kumimoji="0" lang="en-US" sz="1800" b="0" i="0" u="none" strike="noStrike" kern="1200" cap="none" normalizeH="0" baseline="0" dirty="0">
                          <a:ln>
                            <a:noFill/>
                          </a:ln>
                          <a:solidFill>
                            <a:srgbClr val="000000"/>
                          </a:solidFill>
                          <a:effectLst/>
                          <a:latin typeface="Calibri" panose="020F0502020204030204" charset="0"/>
                          <a:ea typeface="宋体" panose="02010600030101010101" pitchFamily="2" charset="-122"/>
                          <a:cs typeface="+mn-cs"/>
                        </a:rPr>
                        <a:t>1</a:t>
                      </a:r>
                      <a:r>
                        <a:rPr kumimoji="0" lang="zh-CN" sz="1800" b="0" i="0" u="none" strike="noStrike" kern="1200" cap="none" normalizeH="0" baseline="0" dirty="0">
                          <a:ln>
                            <a:noFill/>
                          </a:ln>
                          <a:solidFill>
                            <a:srgbClr val="000000"/>
                          </a:solidFill>
                          <a:effectLst/>
                          <a:latin typeface="Calibri" panose="020F0502020204030204" charset="0"/>
                          <a:ea typeface="宋体" panose="02010600030101010101" pitchFamily="2" charset="-122"/>
                          <a:cs typeface="+mn-cs"/>
                        </a:rPr>
                        <a:t>周</a:t>
                      </a:r>
                      <a:endParaRPr kumimoji="0" lang="zh-CN" sz="1800" b="0" i="0" u="none" strike="noStrike" kern="1200" cap="none" normalizeH="0" baseline="0" dirty="0">
                        <a:ln>
                          <a:noFill/>
                        </a:ln>
                        <a:solidFill>
                          <a:srgbClr val="000000"/>
                        </a:solidFill>
                        <a:effectLst/>
                        <a:latin typeface="Calibri" panose="020F0502020204030204" charset="0"/>
                        <a:ea typeface="宋体" panose="02010600030101010101" pitchFamily="2" charset="-122"/>
                        <a:cs typeface="+mn-cs"/>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DEFE8"/>
                    </a:solidFill>
                  </a:tcPr>
                </a:tc>
              </a:tr>
              <a:tr h="288279">
                <a:tc vMerge="1">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pPr>
                      <a:r>
                        <a:rPr kumimoji="0" lang="zh-CN" altLang="en-US" sz="1800" b="0" i="0" u="none" strike="noStrike" kern="1200" cap="none" normalizeH="0" baseline="0" dirty="0">
                          <a:ln>
                            <a:noFill/>
                          </a:ln>
                          <a:solidFill>
                            <a:srgbClr val="000000"/>
                          </a:solidFill>
                          <a:effectLst/>
                          <a:latin typeface="Calibri" panose="020F0502020204030204" charset="0"/>
                          <a:ea typeface="宋体" panose="02010600030101010101" pitchFamily="2" charset="-122"/>
                          <a:cs typeface="+mn-cs"/>
                        </a:rPr>
                        <a:t>小计</a:t>
                      </a:r>
                      <a:endParaRPr kumimoji="0" lang="zh-CN" sz="1800" b="0" i="0" u="none" strike="noStrike" kern="1200" cap="none" normalizeH="0" baseline="0" dirty="0">
                        <a:ln>
                          <a:noFill/>
                        </a:ln>
                        <a:solidFill>
                          <a:srgbClr val="000000"/>
                        </a:solidFill>
                        <a:effectLst/>
                        <a:latin typeface="Calibri" panose="020F0502020204030204" charset="0"/>
                        <a:ea typeface="宋体" panose="02010600030101010101" pitchFamily="2" charset="-122"/>
                        <a:cs typeface="+mn-cs"/>
                      </a:endParaRPr>
                    </a:p>
                  </a:txBody>
                  <a:tcPr marL="36195" marR="3619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9DECD"/>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pPr>
                      <a:r>
                        <a:rPr kumimoji="0" lang="en-US" altLang="zh-CN" sz="1800" b="0" i="0" u="none" strike="noStrike" kern="1200" cap="none" normalizeH="0" baseline="0" dirty="0">
                          <a:ln>
                            <a:noFill/>
                          </a:ln>
                          <a:solidFill>
                            <a:srgbClr val="000000"/>
                          </a:solidFill>
                          <a:effectLst/>
                          <a:latin typeface="Calibri" panose="020F0502020204030204" charset="0"/>
                          <a:ea typeface="宋体" panose="02010600030101010101" pitchFamily="2" charset="-122"/>
                          <a:cs typeface="+mn-cs"/>
                        </a:rPr>
                        <a:t>1</a:t>
                      </a:r>
                      <a:endParaRPr kumimoji="0" lang="zh-CN" sz="1800" b="0" i="0" u="none" strike="noStrike" kern="1200" cap="none" normalizeH="0" baseline="0" dirty="0">
                        <a:ln>
                          <a:noFill/>
                        </a:ln>
                        <a:solidFill>
                          <a:srgbClr val="000000"/>
                        </a:solidFill>
                        <a:effectLst/>
                        <a:latin typeface="Calibri" panose="020F0502020204030204" charset="0"/>
                        <a:ea typeface="宋体" panose="02010600030101010101" pitchFamily="2" charset="-122"/>
                        <a:cs typeface="+mn-cs"/>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9DECD"/>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pPr>
                      <a:r>
                        <a:rPr kumimoji="0" lang="en-US" altLang="zh-CN" sz="1800" b="0" i="0" u="none" strike="noStrike" kern="1200" cap="none" normalizeH="0" baseline="0" dirty="0">
                          <a:ln>
                            <a:noFill/>
                          </a:ln>
                          <a:solidFill>
                            <a:srgbClr val="000000"/>
                          </a:solidFill>
                          <a:effectLst/>
                          <a:latin typeface="Calibri" panose="020F0502020204030204" charset="0"/>
                          <a:ea typeface="宋体" panose="02010600030101010101" pitchFamily="2" charset="-122"/>
                          <a:cs typeface="+mn-cs"/>
                        </a:rPr>
                        <a:t>1</a:t>
                      </a:r>
                      <a:r>
                        <a:rPr kumimoji="0" lang="zh-CN" altLang="en-US" sz="1800" b="0" i="0" u="none" strike="noStrike" kern="1200" cap="none" normalizeH="0" baseline="0" dirty="0">
                          <a:ln>
                            <a:noFill/>
                          </a:ln>
                          <a:solidFill>
                            <a:srgbClr val="000000"/>
                          </a:solidFill>
                          <a:effectLst/>
                          <a:latin typeface="Calibri" panose="020F0502020204030204" charset="0"/>
                          <a:ea typeface="宋体" panose="02010600030101010101" pitchFamily="2" charset="-122"/>
                          <a:cs typeface="+mn-cs"/>
                        </a:rPr>
                        <a:t>周</a:t>
                      </a:r>
                      <a:endParaRPr kumimoji="0" lang="zh-CN" sz="1800" b="0" i="0" u="none" strike="noStrike" kern="1200" cap="none" normalizeH="0" baseline="0" dirty="0">
                        <a:ln>
                          <a:noFill/>
                        </a:ln>
                        <a:solidFill>
                          <a:srgbClr val="000000"/>
                        </a:solidFill>
                        <a:effectLst/>
                        <a:latin typeface="Calibri" panose="020F0502020204030204" charset="0"/>
                        <a:ea typeface="宋体" panose="02010600030101010101" pitchFamily="2" charset="-122"/>
                        <a:cs typeface="+mn-cs"/>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9DECD"/>
                    </a:solidFill>
                  </a:tcPr>
                </a:tc>
              </a:tr>
              <a:tr h="491144">
                <a:tc>
                  <a:txBody>
                    <a:bodyPr/>
                    <a:lstStyle/>
                    <a:p>
                      <a:pPr algn="ctr">
                        <a:lnSpc>
                          <a:spcPts val="1200"/>
                        </a:lnSpc>
                        <a:spcAft>
                          <a:spcPts val="0"/>
                        </a:spcAft>
                      </a:pPr>
                      <a:r>
                        <a:rPr lang="en-US" sz="1200" kern="100" dirty="0">
                          <a:solidFill>
                            <a:srgbClr val="000000"/>
                          </a:solidFill>
                          <a:effectLst/>
                          <a:latin typeface="Times New Roman" panose="02020603050405020304"/>
                          <a:ea typeface="楷体_GB2312"/>
                        </a:rPr>
                        <a:t> </a:t>
                      </a:r>
                      <a:endParaRPr lang="zh-CN" sz="1050" kern="100" dirty="0">
                        <a:effectLst/>
                        <a:latin typeface="Times New Roman" panose="02020603050405020304"/>
                        <a:ea typeface="宋体" panose="02010600030101010101" pitchFamily="2" charset="-122"/>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pPr>
                      <a:r>
                        <a:rPr kumimoji="0" lang="zh-CN" sz="1800" b="1" i="0" u="none" strike="noStrike" kern="1200" cap="none" normalizeH="0" baseline="0" dirty="0">
                          <a:ln>
                            <a:noFill/>
                          </a:ln>
                          <a:solidFill>
                            <a:srgbClr val="000000"/>
                          </a:solidFill>
                          <a:effectLst/>
                          <a:latin typeface="Calibri" panose="020F0502020204030204" charset="0"/>
                          <a:ea typeface="宋体" panose="02010600030101010101" pitchFamily="2" charset="-122"/>
                          <a:cs typeface="+mn-cs"/>
                        </a:rPr>
                        <a:t>合计</a:t>
                      </a:r>
                      <a:endParaRPr kumimoji="0" lang="zh-CN" sz="1800" b="1" i="0" u="none" strike="noStrike" kern="1200" cap="none" normalizeH="0" baseline="0" dirty="0">
                        <a:ln>
                          <a:noFill/>
                        </a:ln>
                        <a:solidFill>
                          <a:srgbClr val="000000"/>
                        </a:solidFill>
                        <a:effectLst/>
                        <a:latin typeface="Calibri" panose="020F0502020204030204" charset="0"/>
                        <a:ea typeface="宋体" panose="02010600030101010101" pitchFamily="2" charset="-122"/>
                        <a:cs typeface="+mn-cs"/>
                      </a:endParaRPr>
                    </a:p>
                  </a:txBody>
                  <a:tcPr marL="36195" marR="3619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7CDB7"/>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pPr>
                      <a:r>
                        <a:rPr kumimoji="0" lang="en-US" sz="1800" b="1" i="0" u="none" strike="noStrike" kern="1200" cap="none" normalizeH="0" baseline="0" dirty="0">
                          <a:ln>
                            <a:noFill/>
                          </a:ln>
                          <a:solidFill>
                            <a:srgbClr val="000000"/>
                          </a:solidFill>
                          <a:effectLst/>
                          <a:latin typeface="Calibri" panose="020F0502020204030204" charset="0"/>
                          <a:ea typeface="宋体" panose="02010600030101010101" pitchFamily="2" charset="-122"/>
                          <a:cs typeface="+mn-cs"/>
                        </a:rPr>
                        <a:t>22.5</a:t>
                      </a:r>
                      <a:endParaRPr kumimoji="0" lang="zh-CN" sz="1800" b="1" i="0" u="none" strike="noStrike" kern="1200" cap="none" normalizeH="0" baseline="0" dirty="0">
                        <a:ln>
                          <a:noFill/>
                        </a:ln>
                        <a:solidFill>
                          <a:srgbClr val="000000"/>
                        </a:solidFill>
                        <a:effectLst/>
                        <a:latin typeface="Calibri" panose="020F0502020204030204" charset="0"/>
                        <a:ea typeface="宋体" panose="02010600030101010101" pitchFamily="2" charset="-122"/>
                        <a:cs typeface="+mn-cs"/>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7CDB7"/>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pPr>
                      <a:r>
                        <a:rPr kumimoji="0" lang="en-US" sz="1800" b="1" i="0" u="none" strike="noStrike" kern="1200" cap="none" normalizeH="0" baseline="0" dirty="0">
                          <a:ln>
                            <a:noFill/>
                          </a:ln>
                          <a:solidFill>
                            <a:srgbClr val="000000"/>
                          </a:solidFill>
                          <a:effectLst/>
                          <a:latin typeface="Calibri" panose="020F0502020204030204" charset="0"/>
                          <a:ea typeface="宋体" panose="02010600030101010101" pitchFamily="2" charset="-122"/>
                          <a:cs typeface="+mn-cs"/>
                        </a:rPr>
                        <a:t>344+1</a:t>
                      </a:r>
                      <a:r>
                        <a:rPr kumimoji="0" lang="zh-CN" sz="1800" b="1" i="0" u="none" strike="noStrike" kern="1200" cap="none" normalizeH="0" baseline="0" dirty="0">
                          <a:ln>
                            <a:noFill/>
                          </a:ln>
                          <a:solidFill>
                            <a:srgbClr val="000000"/>
                          </a:solidFill>
                          <a:effectLst/>
                          <a:latin typeface="Calibri" panose="020F0502020204030204" charset="0"/>
                          <a:ea typeface="宋体" panose="02010600030101010101" pitchFamily="2" charset="-122"/>
                          <a:cs typeface="+mn-cs"/>
                        </a:rPr>
                        <a:t>周</a:t>
                      </a:r>
                      <a:endParaRPr kumimoji="0" lang="zh-CN" sz="1800" b="1" i="0" u="none" strike="noStrike" kern="1200" cap="none" normalizeH="0" baseline="0" dirty="0">
                        <a:ln>
                          <a:noFill/>
                        </a:ln>
                        <a:solidFill>
                          <a:srgbClr val="000000"/>
                        </a:solidFill>
                        <a:effectLst/>
                        <a:latin typeface="Calibri" panose="020F0502020204030204" charset="0"/>
                        <a:ea typeface="宋体" panose="02010600030101010101" pitchFamily="2" charset="-122"/>
                        <a:cs typeface="+mn-cs"/>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7CDB7"/>
                    </a:solidFill>
                  </a:tcPr>
                </a:tc>
              </a:tr>
            </a:tbl>
          </a:graphicData>
        </a:graphic>
      </p:graphicFrame>
      <p:sp>
        <p:nvSpPr>
          <p:cNvPr id="2" name="TextBox 1"/>
          <p:cNvSpPr txBox="1"/>
          <p:nvPr/>
        </p:nvSpPr>
        <p:spPr>
          <a:xfrm>
            <a:off x="6812249" y="1072173"/>
            <a:ext cx="4538949" cy="461665"/>
          </a:xfrm>
          <a:prstGeom prst="rect">
            <a:avLst/>
          </a:prstGeom>
          <a:noFill/>
        </p:spPr>
        <p:txBody>
          <a:bodyPr wrap="square" rtlCol="0">
            <a:spAutoFit/>
          </a:bodyPr>
          <a:lstStyle/>
          <a:p>
            <a:pPr algn="ctr"/>
            <a:r>
              <a:rPr lang="zh-CN" altLang="en-US" sz="2400" dirty="0">
                <a:solidFill>
                  <a:schemeClr val="accent5">
                    <a:lumMod val="75000"/>
                  </a:schemeClr>
                </a:solidFill>
                <a:latin typeface="微软雅黑" panose="020B0503020204020204" charset="-122"/>
                <a:ea typeface="微软雅黑" panose="020B0503020204020204" charset="-122"/>
              </a:rPr>
              <a:t>土地整治工程专业辅修课程</a:t>
            </a:r>
            <a:endParaRPr lang="zh-CN" altLang="en-US" sz="2400" dirty="0">
              <a:solidFill>
                <a:schemeClr val="accent5">
                  <a:lumMod val="75000"/>
                </a:schemeClr>
              </a:solidFill>
              <a:latin typeface="微软雅黑" panose="020B0503020204020204" charset="-122"/>
              <a:ea typeface="微软雅黑" panose="020B0503020204020204" charset="-122"/>
            </a:endParaRPr>
          </a:p>
        </p:txBody>
      </p:sp>
      <p:sp>
        <p:nvSpPr>
          <p:cNvPr id="5" name="TextBox 4"/>
          <p:cNvSpPr txBox="1"/>
          <p:nvPr/>
        </p:nvSpPr>
        <p:spPr>
          <a:xfrm>
            <a:off x="682052" y="1072174"/>
            <a:ext cx="4538949" cy="460375"/>
          </a:xfrm>
          <a:prstGeom prst="rect">
            <a:avLst/>
          </a:prstGeom>
          <a:noFill/>
        </p:spPr>
        <p:txBody>
          <a:bodyPr wrap="square" rtlCol="0">
            <a:spAutoFit/>
          </a:bodyPr>
          <a:lstStyle/>
          <a:p>
            <a:pPr algn="ctr"/>
            <a:r>
              <a:rPr lang="zh-CN" altLang="en-US" sz="2400" dirty="0">
                <a:solidFill>
                  <a:schemeClr val="accent5">
                    <a:lumMod val="75000"/>
                  </a:schemeClr>
                </a:solidFill>
                <a:latin typeface="微软雅黑" panose="020B0503020204020204" charset="-122"/>
                <a:ea typeface="微软雅黑" panose="020B0503020204020204" charset="-122"/>
              </a:rPr>
              <a:t>土地资源管理专业辅修课程</a:t>
            </a:r>
            <a:endParaRPr lang="zh-CN" altLang="en-US" sz="2400" dirty="0">
              <a:solidFill>
                <a:schemeClr val="accent5">
                  <a:lumMod val="75000"/>
                </a:schemeClr>
              </a:solidFill>
              <a:latin typeface="微软雅黑" panose="020B0503020204020204" charset="-122"/>
              <a:ea typeface="微软雅黑" panose="020B0503020204020204" charset="-122"/>
            </a:endParaRPr>
          </a:p>
        </p:txBody>
      </p:sp>
      <p:graphicFrame>
        <p:nvGraphicFramePr>
          <p:cNvPr id="7" name="内容占位符 6"/>
          <p:cNvGraphicFramePr/>
          <p:nvPr/>
        </p:nvGraphicFramePr>
        <p:xfrm>
          <a:off x="22369" y="1533839"/>
          <a:ext cx="5858313" cy="4852296"/>
        </p:xfrm>
        <a:graphic>
          <a:graphicData uri="http://schemas.openxmlformats.org/drawingml/2006/table">
            <a:tbl>
              <a:tblPr/>
              <a:tblGrid>
                <a:gridCol w="1417739"/>
                <a:gridCol w="1963023"/>
                <a:gridCol w="1048624"/>
                <a:gridCol w="1428927"/>
              </a:tblGrid>
              <a:tr h="433106">
                <a:tc>
                  <a:txBody>
                    <a:bodyPr/>
                    <a:lstStyle/>
                    <a:p>
                      <a:pPr marL="0" marR="0" lvl="0" indent="0" algn="ctr" defTabSz="457200" rtl="0" eaLnBrk="1" fontAlgn="base" latinLnBrk="0" hangingPunct="1">
                        <a:lnSpc>
                          <a:spcPts val="1200"/>
                        </a:lnSpc>
                        <a:spcBef>
                          <a:spcPct val="0"/>
                        </a:spcBef>
                        <a:spcAft>
                          <a:spcPct val="0"/>
                        </a:spcAft>
                        <a:buClrTx/>
                        <a:buSzTx/>
                        <a:buFontTx/>
                        <a:buNone/>
                      </a:pPr>
                      <a:r>
                        <a:rPr kumimoji="0" lang="zh-CN" sz="1800" b="1" i="0" u="none" strike="noStrike" cap="none" normalizeH="0" baseline="0" dirty="0">
                          <a:ln>
                            <a:noFill/>
                          </a:ln>
                          <a:solidFill>
                            <a:srgbClr val="FFFFFF"/>
                          </a:solidFill>
                          <a:effectLst/>
                          <a:latin typeface="Calibri" panose="020F0502020204030204" charset="0"/>
                          <a:ea typeface="宋体" panose="02010600030101010101" pitchFamily="2" charset="-122"/>
                        </a:rPr>
                        <a:t>课程类别</a:t>
                      </a:r>
                      <a:endParaRPr kumimoji="0" lang="zh-CN" sz="1800" b="1" i="0" u="none" strike="noStrike" cap="none" normalizeH="0" baseline="0" dirty="0">
                        <a:ln>
                          <a:noFill/>
                        </a:ln>
                        <a:solidFill>
                          <a:srgbClr val="FFFFFF"/>
                        </a:solidFill>
                        <a:effectLst/>
                        <a:latin typeface="Times New Roman" panose="02020603050405020304" pitchFamily="18" charset="0"/>
                        <a:ea typeface="宋体" panose="02010600030101010101" pitchFamily="2" charset="-122"/>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457200" rtl="0" eaLnBrk="1" fontAlgn="base" latinLnBrk="0" hangingPunct="1">
                        <a:lnSpc>
                          <a:spcPts val="1200"/>
                        </a:lnSpc>
                        <a:spcBef>
                          <a:spcPct val="0"/>
                        </a:spcBef>
                        <a:spcAft>
                          <a:spcPct val="0"/>
                        </a:spcAft>
                        <a:buClrTx/>
                        <a:buSzTx/>
                        <a:buFontTx/>
                        <a:buNone/>
                      </a:pPr>
                      <a:r>
                        <a:rPr kumimoji="0" lang="zh-CN" sz="1800" b="1" i="0" u="none" strike="noStrike" cap="none" normalizeH="0" baseline="0" dirty="0">
                          <a:ln>
                            <a:noFill/>
                          </a:ln>
                          <a:solidFill>
                            <a:srgbClr val="FFFFFF"/>
                          </a:solidFill>
                          <a:effectLst/>
                          <a:latin typeface="Calibri" panose="020F0502020204030204" charset="0"/>
                          <a:ea typeface="宋体" panose="02010600030101010101" pitchFamily="2" charset="-122"/>
                        </a:rPr>
                        <a:t>课程名称</a:t>
                      </a:r>
                      <a:endParaRPr kumimoji="0" lang="zh-CN" sz="1800" b="1" i="0" u="none" strike="noStrike" cap="none" normalizeH="0" baseline="0" dirty="0">
                        <a:ln>
                          <a:noFill/>
                        </a:ln>
                        <a:solidFill>
                          <a:srgbClr val="FFFFFF"/>
                        </a:solidFill>
                        <a:effectLst/>
                        <a:latin typeface="Times New Roman" panose="02020603050405020304" pitchFamily="18" charset="0"/>
                        <a:ea typeface="宋体" panose="02010600030101010101" pitchFamily="2" charset="-122"/>
                      </a:endParaRPr>
                    </a:p>
                  </a:txBody>
                  <a:tcPr marL="48260" marR="4826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457200" rtl="0" eaLnBrk="1" fontAlgn="base" latinLnBrk="0" hangingPunct="1">
                        <a:lnSpc>
                          <a:spcPts val="1200"/>
                        </a:lnSpc>
                        <a:spcBef>
                          <a:spcPct val="0"/>
                        </a:spcBef>
                        <a:spcAft>
                          <a:spcPct val="0"/>
                        </a:spcAft>
                        <a:buClrTx/>
                        <a:buSzTx/>
                        <a:buFontTx/>
                        <a:buNone/>
                      </a:pPr>
                      <a:r>
                        <a:rPr kumimoji="0" lang="zh-CN" sz="1800" b="1" i="0" u="none" strike="noStrike" cap="none" normalizeH="0" baseline="0" dirty="0">
                          <a:ln>
                            <a:noFill/>
                          </a:ln>
                          <a:solidFill>
                            <a:srgbClr val="FFFFFF"/>
                          </a:solidFill>
                          <a:effectLst/>
                          <a:latin typeface="Calibri" panose="020F0502020204030204" charset="0"/>
                          <a:ea typeface="宋体" panose="02010600030101010101" pitchFamily="2" charset="-122"/>
                        </a:rPr>
                        <a:t>学分</a:t>
                      </a:r>
                      <a:endParaRPr kumimoji="0" lang="zh-CN" sz="1800" b="1" i="0" u="none" strike="noStrike" cap="none" normalizeH="0" baseline="0" dirty="0">
                        <a:ln>
                          <a:noFill/>
                        </a:ln>
                        <a:solidFill>
                          <a:srgbClr val="FFFFFF"/>
                        </a:solidFill>
                        <a:effectLst/>
                        <a:latin typeface="Times New Roman" panose="02020603050405020304" pitchFamily="18" charset="0"/>
                        <a:ea typeface="宋体" panose="02010600030101010101" pitchFamily="2" charset="-122"/>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457200" rtl="0" eaLnBrk="1" fontAlgn="base" latinLnBrk="0" hangingPunct="1">
                        <a:lnSpc>
                          <a:spcPts val="1200"/>
                        </a:lnSpc>
                        <a:spcBef>
                          <a:spcPct val="0"/>
                        </a:spcBef>
                        <a:spcAft>
                          <a:spcPct val="0"/>
                        </a:spcAft>
                        <a:buClrTx/>
                        <a:buSzTx/>
                        <a:buFontTx/>
                        <a:buNone/>
                      </a:pPr>
                      <a:r>
                        <a:rPr kumimoji="0" lang="zh-CN" sz="1800" b="1" i="0" u="none" strike="noStrike" cap="none" normalizeH="0" baseline="0" dirty="0">
                          <a:ln>
                            <a:noFill/>
                          </a:ln>
                          <a:solidFill>
                            <a:srgbClr val="FFFFFF"/>
                          </a:solidFill>
                          <a:effectLst/>
                          <a:latin typeface="Calibri" panose="020F0502020204030204" charset="0"/>
                          <a:ea typeface="宋体" panose="02010600030101010101" pitchFamily="2" charset="-122"/>
                        </a:rPr>
                        <a:t>课内总学时</a:t>
                      </a:r>
                      <a:endParaRPr kumimoji="0" lang="zh-CN" sz="1800" b="1" i="0" u="none" strike="noStrike" cap="none" normalizeH="0" baseline="0" dirty="0">
                        <a:ln>
                          <a:noFill/>
                        </a:ln>
                        <a:solidFill>
                          <a:srgbClr val="FFFFFF"/>
                        </a:solidFill>
                        <a:effectLst/>
                        <a:latin typeface="Times New Roman" panose="02020603050405020304" pitchFamily="18" charset="0"/>
                        <a:ea typeface="宋体" panose="02010600030101010101" pitchFamily="2" charset="-122"/>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r>
              <a:tr h="274320">
                <a:tc rowSpan="3">
                  <a:txBody>
                    <a:bodyPr/>
                    <a:lstStyle/>
                    <a:p>
                      <a:pPr marL="71755" marR="0" lvl="0" indent="0" algn="ctr" defTabSz="457200" rtl="0" eaLnBrk="1" fontAlgn="base" latinLnBrk="0" hangingPunct="1">
                        <a:lnSpc>
                          <a:spcPct val="150000"/>
                        </a:lnSpc>
                        <a:spcBef>
                          <a:spcPct val="0"/>
                        </a:spcBef>
                        <a:spcAft>
                          <a:spcPct val="0"/>
                        </a:spcAft>
                        <a:buClrTx/>
                        <a:buSzTx/>
                        <a:buFontTx/>
                        <a:buNone/>
                      </a:pPr>
                      <a:r>
                        <a:rPr kumimoji="0" lang="zh-CN" altLang="en-US" sz="1800" b="1" i="0" u="none" strike="noStrike" cap="none" normalizeH="0" baseline="0" dirty="0">
                          <a:ln>
                            <a:noFill/>
                          </a:ln>
                          <a:solidFill>
                            <a:srgbClr val="FFFFFF"/>
                          </a:solidFill>
                          <a:effectLst/>
                          <a:latin typeface="Calibri" panose="020F0502020204030204" charset="0"/>
                          <a:ea typeface="宋体" panose="02010600030101010101" pitchFamily="2" charset="-122"/>
                        </a:rPr>
                        <a:t>学科基础课</a:t>
                      </a:r>
                      <a:endParaRPr kumimoji="0" lang="zh-CN" sz="1800" b="1" i="0" u="none" strike="noStrike" cap="none" normalizeH="0" baseline="0" dirty="0">
                        <a:ln>
                          <a:noFill/>
                        </a:ln>
                        <a:solidFill>
                          <a:srgbClr val="FFFFFF"/>
                        </a:solidFill>
                        <a:effectLst/>
                        <a:latin typeface="Times New Roman" panose="02020603050405020304" pitchFamily="18" charset="0"/>
                        <a:ea typeface="宋体" panose="02010600030101010101" pitchFamily="2" charset="-122"/>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TlToBr>
                      <a:noFill/>
                    </a:lnTlToBr>
                    <a:lnBlToTr>
                      <a:noFill/>
                    </a:lnBlToTr>
                    <a:solidFill>
                      <a:schemeClr val="accent1"/>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pPr>
                      <a:r>
                        <a:rPr kumimoji="0" lang="zh-CN" altLang="en-US" sz="1800" b="0" i="0" u="none" strike="noStrike" kern="1200" cap="none" normalizeH="0" baseline="0" dirty="0">
                          <a:ln>
                            <a:noFill/>
                          </a:ln>
                          <a:solidFill>
                            <a:srgbClr val="000000"/>
                          </a:solidFill>
                          <a:effectLst/>
                          <a:latin typeface="Calibri" panose="020F0502020204030204" charset="0"/>
                          <a:ea typeface="宋体" panose="02010600030101010101" pitchFamily="2" charset="-122"/>
                          <a:cs typeface="+mn-cs"/>
                        </a:rPr>
                        <a:t>遥感概论</a:t>
                      </a:r>
                      <a:endParaRPr kumimoji="0" lang="en-US" altLang="zh-CN" sz="1800" b="0" i="0" u="none" strike="noStrike" kern="1200" cap="none" normalizeH="0" baseline="0" dirty="0">
                        <a:ln>
                          <a:noFill/>
                        </a:ln>
                        <a:solidFill>
                          <a:srgbClr val="000000"/>
                        </a:solidFill>
                        <a:effectLst/>
                        <a:latin typeface="Calibri" panose="020F0502020204030204" charset="0"/>
                        <a:ea typeface="宋体" panose="02010600030101010101" pitchFamily="2" charset="-122"/>
                        <a:cs typeface="+mn-cs"/>
                      </a:endParaRPr>
                    </a:p>
                  </a:txBody>
                  <a:tcPr marL="36195" marR="3619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DEFE8"/>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pPr>
                      <a:r>
                        <a:rPr kumimoji="0" lang="en-US" altLang="zh-CN" sz="1800" b="0" i="0" u="none" strike="noStrike" kern="1200" cap="none" normalizeH="0" baseline="0" dirty="0">
                          <a:ln>
                            <a:noFill/>
                          </a:ln>
                          <a:solidFill>
                            <a:srgbClr val="000000"/>
                          </a:solidFill>
                          <a:effectLst/>
                          <a:latin typeface="Calibri" panose="020F0502020204030204" charset="0"/>
                          <a:ea typeface="宋体" panose="02010600030101010101" pitchFamily="2" charset="-122"/>
                          <a:cs typeface="+mn-cs"/>
                        </a:rPr>
                        <a:t>3</a:t>
                      </a:r>
                      <a:endParaRPr kumimoji="0" lang="zh-CN" sz="1800" b="0" i="0" u="none" strike="noStrike" kern="1200" cap="none" normalizeH="0" baseline="0" dirty="0">
                        <a:ln>
                          <a:noFill/>
                        </a:ln>
                        <a:solidFill>
                          <a:srgbClr val="000000"/>
                        </a:solidFill>
                        <a:effectLst/>
                        <a:latin typeface="Calibri" panose="020F0502020204030204" charset="0"/>
                        <a:ea typeface="宋体" panose="02010600030101010101" pitchFamily="2" charset="-122"/>
                        <a:cs typeface="+mn-cs"/>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DEFE8"/>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pPr>
                      <a:r>
                        <a:rPr kumimoji="0" lang="en-US" sz="1800" b="0" i="0" u="none" strike="noStrike" kern="1200" cap="none" normalizeH="0" baseline="0" dirty="0">
                          <a:ln>
                            <a:noFill/>
                          </a:ln>
                          <a:solidFill>
                            <a:srgbClr val="000000"/>
                          </a:solidFill>
                          <a:effectLst/>
                          <a:latin typeface="Calibri" panose="020F0502020204030204" charset="0"/>
                          <a:ea typeface="宋体" panose="02010600030101010101" pitchFamily="2" charset="-122"/>
                          <a:cs typeface="+mn-cs"/>
                        </a:rPr>
                        <a:t>48</a:t>
                      </a:r>
                      <a:endParaRPr kumimoji="0" lang="zh-CN" sz="1800" b="0" i="0" u="none" strike="noStrike" kern="1200" cap="none" normalizeH="0" baseline="0" dirty="0">
                        <a:ln>
                          <a:noFill/>
                        </a:ln>
                        <a:solidFill>
                          <a:srgbClr val="000000"/>
                        </a:solidFill>
                        <a:effectLst/>
                        <a:latin typeface="Calibri" panose="020F0502020204030204" charset="0"/>
                        <a:ea typeface="宋体" panose="02010600030101010101" pitchFamily="2" charset="-122"/>
                        <a:cs typeface="+mn-cs"/>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DEFE8"/>
                    </a:solidFill>
                  </a:tcPr>
                </a:tc>
              </a:tr>
              <a:tr h="274321">
                <a:tc vMerge="1">
                  <a:tcPr/>
                </a:tc>
                <a:tc>
                  <a:txBody>
                    <a:bodyPr/>
                    <a:lstStyle/>
                    <a:p>
                      <a:pPr marL="0" marR="0" lvl="0" indent="0" algn="l" defTabSz="457200" rtl="0" eaLnBrk="1" fontAlgn="base" latinLnBrk="0" hangingPunct="1">
                        <a:lnSpc>
                          <a:spcPct val="100000"/>
                        </a:lnSpc>
                        <a:spcBef>
                          <a:spcPct val="0"/>
                        </a:spcBef>
                        <a:spcAft>
                          <a:spcPct val="0"/>
                        </a:spcAft>
                        <a:buClrTx/>
                        <a:buSzTx/>
                        <a:buFontTx/>
                        <a:buNone/>
                      </a:pPr>
                      <a:r>
                        <a:rPr kumimoji="0" lang="zh-CN" altLang="en-US" sz="1800" b="0" i="0" u="none" strike="noStrike" kern="1200" cap="none" normalizeH="0" baseline="0" dirty="0">
                          <a:ln>
                            <a:noFill/>
                          </a:ln>
                          <a:solidFill>
                            <a:srgbClr val="000000"/>
                          </a:solidFill>
                          <a:effectLst/>
                          <a:latin typeface="Calibri" panose="020F0502020204030204" charset="0"/>
                          <a:ea typeface="宋体" panose="02010600030101010101" pitchFamily="2" charset="-122"/>
                          <a:cs typeface="+mn-cs"/>
                        </a:rPr>
                        <a:t>地理信息系统</a:t>
                      </a:r>
                      <a:endParaRPr kumimoji="0" lang="en-US" altLang="zh-CN" sz="1800" b="0" i="0" u="none" strike="noStrike" kern="1200" cap="none" normalizeH="0" baseline="0" dirty="0">
                        <a:ln>
                          <a:noFill/>
                        </a:ln>
                        <a:solidFill>
                          <a:srgbClr val="000000"/>
                        </a:solidFill>
                        <a:effectLst/>
                        <a:latin typeface="Calibri" panose="020F0502020204030204" charset="0"/>
                        <a:ea typeface="宋体" panose="02010600030101010101" pitchFamily="2" charset="-122"/>
                        <a:cs typeface="+mn-cs"/>
                      </a:endParaRPr>
                    </a:p>
                  </a:txBody>
                  <a:tcPr marL="36195" marR="3619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DEFE8"/>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pPr>
                      <a:r>
                        <a:rPr kumimoji="0" lang="en-US" altLang="zh-CN" sz="1800" b="0" i="0" u="none" strike="noStrike" kern="1200" cap="none" normalizeH="0" baseline="0" dirty="0">
                          <a:ln>
                            <a:noFill/>
                          </a:ln>
                          <a:solidFill>
                            <a:srgbClr val="000000"/>
                          </a:solidFill>
                          <a:effectLst/>
                          <a:latin typeface="Calibri" panose="020F0502020204030204" charset="0"/>
                          <a:ea typeface="宋体" panose="02010600030101010101" pitchFamily="2" charset="-122"/>
                          <a:cs typeface="+mn-cs"/>
                        </a:rPr>
                        <a:t>3</a:t>
                      </a:r>
                      <a:endParaRPr kumimoji="0" lang="zh-CN" sz="1800" b="0" i="0" u="none" strike="noStrike" kern="1200" cap="none" normalizeH="0" baseline="0" dirty="0">
                        <a:ln>
                          <a:noFill/>
                        </a:ln>
                        <a:solidFill>
                          <a:srgbClr val="000000"/>
                        </a:solidFill>
                        <a:effectLst/>
                        <a:latin typeface="Calibri" panose="020F0502020204030204" charset="0"/>
                        <a:ea typeface="宋体" panose="02010600030101010101" pitchFamily="2" charset="-122"/>
                        <a:cs typeface="+mn-cs"/>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DEFE8"/>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pPr>
                      <a:r>
                        <a:rPr kumimoji="0" lang="en-US" altLang="zh-CN" sz="1800" b="0" i="0" u="none" strike="noStrike" kern="1200" cap="none" normalizeH="0" baseline="0" dirty="0">
                          <a:ln>
                            <a:noFill/>
                          </a:ln>
                          <a:solidFill>
                            <a:srgbClr val="000000"/>
                          </a:solidFill>
                          <a:effectLst/>
                          <a:latin typeface="Calibri" panose="020F0502020204030204" charset="0"/>
                          <a:ea typeface="宋体" panose="02010600030101010101" pitchFamily="2" charset="-122"/>
                          <a:cs typeface="+mn-cs"/>
                        </a:rPr>
                        <a:t>48</a:t>
                      </a:r>
                      <a:endParaRPr kumimoji="0" lang="zh-CN" sz="1800" b="0" i="0" u="none" strike="noStrike" kern="1200" cap="none" normalizeH="0" baseline="0" dirty="0">
                        <a:ln>
                          <a:noFill/>
                        </a:ln>
                        <a:solidFill>
                          <a:srgbClr val="000000"/>
                        </a:solidFill>
                        <a:effectLst/>
                        <a:latin typeface="Calibri" panose="020F0502020204030204" charset="0"/>
                        <a:ea typeface="宋体" panose="02010600030101010101" pitchFamily="2" charset="-122"/>
                        <a:cs typeface="+mn-cs"/>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DEFE8"/>
                    </a:solidFill>
                  </a:tcPr>
                </a:tc>
              </a:tr>
              <a:tr h="302127">
                <a:tc vMerge="1">
                  <a:tcPr/>
                </a:tc>
                <a:tc>
                  <a:txBody>
                    <a:bodyPr/>
                    <a:lstStyle/>
                    <a:p>
                      <a:pPr marL="0" marR="0" lvl="0" indent="0" algn="l" defTabSz="457200" rtl="0" eaLnBrk="1" fontAlgn="base" latinLnBrk="0" hangingPunct="1">
                        <a:lnSpc>
                          <a:spcPct val="100000"/>
                        </a:lnSpc>
                        <a:spcBef>
                          <a:spcPct val="0"/>
                        </a:spcBef>
                        <a:spcAft>
                          <a:spcPct val="0"/>
                        </a:spcAft>
                        <a:buClrTx/>
                        <a:buSzTx/>
                        <a:buFontTx/>
                        <a:buNone/>
                      </a:pPr>
                      <a:r>
                        <a:rPr kumimoji="0" lang="zh-CN" sz="1800" b="0" i="0" u="none" strike="noStrike" kern="1200" cap="none" normalizeH="0" baseline="0" dirty="0">
                          <a:ln>
                            <a:noFill/>
                          </a:ln>
                          <a:solidFill>
                            <a:srgbClr val="000000"/>
                          </a:solidFill>
                          <a:effectLst/>
                          <a:latin typeface="Calibri" panose="020F0502020204030204" charset="0"/>
                          <a:ea typeface="宋体" panose="02010600030101010101" pitchFamily="2" charset="-122"/>
                          <a:cs typeface="+mn-cs"/>
                        </a:rPr>
                        <a:t>小计</a:t>
                      </a:r>
                      <a:endParaRPr kumimoji="0" lang="zh-CN" sz="1800" b="0" i="0" u="none" strike="noStrike" kern="1200" cap="none" normalizeH="0" baseline="0" dirty="0">
                        <a:ln>
                          <a:noFill/>
                        </a:ln>
                        <a:solidFill>
                          <a:srgbClr val="000000"/>
                        </a:solidFill>
                        <a:effectLst/>
                        <a:latin typeface="Calibri" panose="020F0502020204030204" charset="0"/>
                        <a:ea typeface="宋体" panose="02010600030101010101" pitchFamily="2" charset="-122"/>
                        <a:cs typeface="+mn-cs"/>
                      </a:endParaRPr>
                    </a:p>
                  </a:txBody>
                  <a:tcPr marL="48260" marR="48260" marT="0" marB="0" anchor="ctr" horzOverflow="overflow">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9DECD"/>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pPr>
                      <a:r>
                        <a:rPr kumimoji="0" lang="en-US" altLang="zh-CN" sz="1800" b="0" i="0" u="none" strike="noStrike" kern="1200" cap="none" normalizeH="0" baseline="0" dirty="0">
                          <a:ln>
                            <a:noFill/>
                          </a:ln>
                          <a:solidFill>
                            <a:srgbClr val="000000"/>
                          </a:solidFill>
                          <a:effectLst/>
                          <a:latin typeface="Calibri" panose="020F0502020204030204" charset="0"/>
                          <a:ea typeface="宋体" panose="02010600030101010101" pitchFamily="2" charset="-122"/>
                          <a:cs typeface="+mn-cs"/>
                        </a:rPr>
                        <a:t>6</a:t>
                      </a:r>
                      <a:endParaRPr kumimoji="0" lang="zh-CN" altLang="zh-CN" sz="1800" b="0" i="0" u="none" strike="noStrike" kern="1200" cap="none" normalizeH="0" baseline="0" dirty="0">
                        <a:ln>
                          <a:noFill/>
                        </a:ln>
                        <a:solidFill>
                          <a:srgbClr val="000000"/>
                        </a:solidFill>
                        <a:effectLst/>
                        <a:latin typeface="Calibri" panose="020F0502020204030204" charset="0"/>
                        <a:ea typeface="宋体" panose="02010600030101010101" pitchFamily="2" charset="-122"/>
                        <a:cs typeface="+mn-cs"/>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9DECD"/>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pPr>
                      <a:r>
                        <a:rPr kumimoji="0" lang="en-US" altLang="zh-CN" sz="1800" b="0" i="0" u="none" strike="noStrike" kern="1200" cap="none" normalizeH="0" baseline="0" dirty="0">
                          <a:ln>
                            <a:noFill/>
                          </a:ln>
                          <a:solidFill>
                            <a:srgbClr val="000000"/>
                          </a:solidFill>
                          <a:effectLst/>
                          <a:latin typeface="Calibri" panose="020F0502020204030204" charset="0"/>
                          <a:ea typeface="宋体" panose="02010600030101010101" pitchFamily="2" charset="-122"/>
                          <a:cs typeface="+mn-cs"/>
                        </a:rPr>
                        <a:t>96</a:t>
                      </a:r>
                      <a:endParaRPr kumimoji="0" lang="zh-CN" altLang="zh-CN" sz="1800" b="0" i="0" u="none" strike="noStrike" kern="1200" cap="none" normalizeH="0" baseline="0" dirty="0">
                        <a:ln>
                          <a:noFill/>
                        </a:ln>
                        <a:solidFill>
                          <a:srgbClr val="000000"/>
                        </a:solidFill>
                        <a:effectLst/>
                        <a:latin typeface="Calibri" panose="020F0502020204030204" charset="0"/>
                        <a:ea typeface="宋体" panose="02010600030101010101" pitchFamily="2" charset="-122"/>
                        <a:cs typeface="+mn-cs"/>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9DECD"/>
                    </a:solidFill>
                  </a:tcPr>
                </a:tc>
              </a:tr>
              <a:tr h="302127">
                <a:tc rowSpan="7">
                  <a:txBody>
                    <a:bodyPr/>
                    <a:lstStyle/>
                    <a:p>
                      <a:pPr marL="71755" marR="0" lvl="0" indent="0" algn="ctr" defTabSz="457200" rtl="0" eaLnBrk="1" fontAlgn="base" latinLnBrk="0" hangingPunct="1">
                        <a:lnSpc>
                          <a:spcPts val="1200"/>
                        </a:lnSpc>
                        <a:spcBef>
                          <a:spcPct val="0"/>
                        </a:spcBef>
                        <a:spcAft>
                          <a:spcPct val="0"/>
                        </a:spcAft>
                        <a:buClrTx/>
                        <a:buSzTx/>
                        <a:buFontTx/>
                        <a:buNone/>
                      </a:pPr>
                      <a:r>
                        <a:rPr kumimoji="0" lang="zh-CN" sz="1800" b="1" i="0" u="none" strike="noStrike" cap="none" normalizeH="0" baseline="0" dirty="0">
                          <a:ln>
                            <a:noFill/>
                          </a:ln>
                          <a:solidFill>
                            <a:srgbClr val="FFFFFF"/>
                          </a:solidFill>
                          <a:effectLst/>
                          <a:latin typeface="Calibri" panose="020F0502020204030204" charset="0"/>
                          <a:ea typeface="宋体" panose="02010600030101010101" pitchFamily="2" charset="-122"/>
                        </a:rPr>
                        <a:t>专业主干课</a:t>
                      </a:r>
                      <a:endParaRPr kumimoji="0" lang="zh-CN" sz="1800" b="1" i="0" u="none" strike="noStrike" cap="none" normalizeH="0" baseline="0" dirty="0">
                        <a:ln>
                          <a:noFill/>
                        </a:ln>
                        <a:solidFill>
                          <a:srgbClr val="FFFFFF"/>
                        </a:solidFill>
                        <a:effectLst/>
                        <a:latin typeface="Times New Roman" panose="02020603050405020304" pitchFamily="18" charset="0"/>
                        <a:ea typeface="宋体" panose="02010600030101010101" pitchFamily="2" charset="-122"/>
                      </a:endParaRPr>
                    </a:p>
                  </a:txBody>
                  <a:tcPr marL="0" marR="0" marT="0" marB="0" vert="eaVert"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pPr>
                      <a:r>
                        <a:rPr kumimoji="0" lang="zh-CN" sz="1800" b="0" i="0" u="none" strike="noStrike" kern="1200" cap="none" normalizeH="0" baseline="0" dirty="0">
                          <a:ln>
                            <a:noFill/>
                          </a:ln>
                          <a:solidFill>
                            <a:srgbClr val="000000"/>
                          </a:solidFill>
                          <a:effectLst/>
                          <a:latin typeface="Calibri" panose="020F0502020204030204" charset="0"/>
                          <a:ea typeface="宋体" panose="02010600030101010101" pitchFamily="2" charset="-122"/>
                          <a:cs typeface="+mn-cs"/>
                        </a:rPr>
                        <a:t>地籍测量</a:t>
                      </a:r>
                      <a:endParaRPr kumimoji="0" lang="zh-CN" sz="1800" b="0" i="0" u="none" strike="noStrike" kern="1200" cap="none" normalizeH="0" baseline="0" dirty="0">
                        <a:ln>
                          <a:noFill/>
                        </a:ln>
                        <a:solidFill>
                          <a:srgbClr val="000000"/>
                        </a:solidFill>
                        <a:effectLst/>
                        <a:latin typeface="Calibri" panose="020F0502020204030204" charset="0"/>
                        <a:ea typeface="宋体" panose="02010600030101010101" pitchFamily="2" charset="-122"/>
                        <a:cs typeface="+mn-cs"/>
                      </a:endParaRPr>
                    </a:p>
                  </a:txBody>
                  <a:tcPr marL="48260" marR="48260"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DEFE8"/>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pPr>
                      <a:r>
                        <a:rPr kumimoji="0" lang="en-US" sz="1800" b="0" i="0" u="none" strike="noStrike" kern="1200" cap="none" normalizeH="0" baseline="0" dirty="0">
                          <a:ln>
                            <a:noFill/>
                          </a:ln>
                          <a:solidFill>
                            <a:srgbClr val="000000"/>
                          </a:solidFill>
                          <a:effectLst/>
                          <a:latin typeface="Calibri" panose="020F0502020204030204" charset="0"/>
                          <a:ea typeface="宋体" panose="02010600030101010101" pitchFamily="2" charset="-122"/>
                          <a:cs typeface="+mn-cs"/>
                        </a:rPr>
                        <a:t>3</a:t>
                      </a:r>
                      <a:endParaRPr kumimoji="0" lang="zh-CN" sz="1800" b="0" i="0" u="none" strike="noStrike" kern="1200" cap="none" normalizeH="0" baseline="0" dirty="0">
                        <a:ln>
                          <a:noFill/>
                        </a:ln>
                        <a:solidFill>
                          <a:srgbClr val="000000"/>
                        </a:solidFill>
                        <a:effectLst/>
                        <a:latin typeface="Calibri" panose="020F0502020204030204" charset="0"/>
                        <a:ea typeface="宋体" panose="02010600030101010101" pitchFamily="2" charset="-122"/>
                        <a:cs typeface="+mn-cs"/>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DEFE8"/>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pPr>
                      <a:r>
                        <a:rPr kumimoji="0" lang="en-US" sz="1800" b="0" i="0" u="none" strike="noStrike" kern="1200" cap="none" normalizeH="0" baseline="0" dirty="0">
                          <a:ln>
                            <a:noFill/>
                          </a:ln>
                          <a:solidFill>
                            <a:srgbClr val="000000"/>
                          </a:solidFill>
                          <a:effectLst/>
                          <a:latin typeface="Calibri" panose="020F0502020204030204" charset="0"/>
                          <a:ea typeface="宋体" panose="02010600030101010101" pitchFamily="2" charset="-122"/>
                          <a:cs typeface="+mn-cs"/>
                        </a:rPr>
                        <a:t>48</a:t>
                      </a:r>
                      <a:endParaRPr kumimoji="0" lang="zh-CN" sz="1800" b="0" i="0" u="none" strike="noStrike" kern="1200" cap="none" normalizeH="0" baseline="0" dirty="0">
                        <a:ln>
                          <a:noFill/>
                        </a:ln>
                        <a:solidFill>
                          <a:srgbClr val="000000"/>
                        </a:solidFill>
                        <a:effectLst/>
                        <a:latin typeface="Calibri" panose="020F0502020204030204" charset="0"/>
                        <a:ea typeface="宋体" panose="02010600030101010101" pitchFamily="2" charset="-122"/>
                        <a:cs typeface="+mn-cs"/>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DEFE8"/>
                    </a:solidFill>
                  </a:tcPr>
                </a:tc>
              </a:tr>
              <a:tr h="302127">
                <a:tc vMerge="1">
                  <a:tcPr/>
                </a:tc>
                <a:tc>
                  <a:txBody>
                    <a:bodyPr/>
                    <a:lstStyle/>
                    <a:p>
                      <a:pPr marL="0" marR="0" lvl="0" indent="0" algn="l" defTabSz="457200" rtl="0" eaLnBrk="1" fontAlgn="base" latinLnBrk="0" hangingPunct="1">
                        <a:lnSpc>
                          <a:spcPct val="100000"/>
                        </a:lnSpc>
                        <a:spcBef>
                          <a:spcPct val="0"/>
                        </a:spcBef>
                        <a:spcAft>
                          <a:spcPct val="0"/>
                        </a:spcAft>
                        <a:buClrTx/>
                        <a:buSzTx/>
                        <a:buFontTx/>
                        <a:buNone/>
                      </a:pPr>
                      <a:r>
                        <a:rPr kumimoji="0" lang="zh-CN" sz="1800" b="0" i="0" u="none" strike="noStrike" kern="1200" cap="none" normalizeH="0" baseline="0" dirty="0">
                          <a:ln>
                            <a:noFill/>
                          </a:ln>
                          <a:solidFill>
                            <a:srgbClr val="000000"/>
                          </a:solidFill>
                          <a:effectLst/>
                          <a:latin typeface="Calibri" panose="020F0502020204030204" charset="0"/>
                          <a:ea typeface="宋体" panose="02010600030101010101" pitchFamily="2" charset="-122"/>
                          <a:cs typeface="+mn-cs"/>
                        </a:rPr>
                        <a:t>土地资源学</a:t>
                      </a:r>
                      <a:endParaRPr kumimoji="0" lang="zh-CN" sz="1800" b="0" i="0" u="none" strike="noStrike" kern="1200" cap="none" normalizeH="0" baseline="0" dirty="0">
                        <a:ln>
                          <a:noFill/>
                        </a:ln>
                        <a:solidFill>
                          <a:srgbClr val="000000"/>
                        </a:solidFill>
                        <a:effectLst/>
                        <a:latin typeface="Calibri" panose="020F0502020204030204" charset="0"/>
                        <a:ea typeface="宋体" panose="02010600030101010101" pitchFamily="2" charset="-122"/>
                        <a:cs typeface="+mn-cs"/>
                      </a:endParaRPr>
                    </a:p>
                  </a:txBody>
                  <a:tcPr marL="48260" marR="48260"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DEFE8"/>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pPr>
                      <a:r>
                        <a:rPr kumimoji="0" lang="en-US" sz="1800" b="0" i="0" u="none" strike="noStrike" kern="1200" cap="none" normalizeH="0" baseline="0" dirty="0">
                          <a:ln>
                            <a:noFill/>
                          </a:ln>
                          <a:solidFill>
                            <a:srgbClr val="000000"/>
                          </a:solidFill>
                          <a:effectLst/>
                          <a:latin typeface="Calibri" panose="020F0502020204030204" charset="0"/>
                          <a:ea typeface="宋体" panose="02010600030101010101" pitchFamily="2" charset="-122"/>
                          <a:cs typeface="+mn-cs"/>
                        </a:rPr>
                        <a:t>3</a:t>
                      </a:r>
                      <a:endParaRPr kumimoji="0" lang="zh-CN" sz="1800" b="0" i="0" u="none" strike="noStrike" kern="1200" cap="none" normalizeH="0" baseline="0" dirty="0">
                        <a:ln>
                          <a:noFill/>
                        </a:ln>
                        <a:solidFill>
                          <a:srgbClr val="000000"/>
                        </a:solidFill>
                        <a:effectLst/>
                        <a:latin typeface="Calibri" panose="020F0502020204030204" charset="0"/>
                        <a:ea typeface="宋体" panose="02010600030101010101" pitchFamily="2" charset="-122"/>
                        <a:cs typeface="+mn-cs"/>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DEFE8"/>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pPr>
                      <a:r>
                        <a:rPr kumimoji="0" lang="en-US" sz="1800" b="0" i="0" u="none" strike="noStrike" kern="1200" cap="none" normalizeH="0" baseline="0">
                          <a:ln>
                            <a:noFill/>
                          </a:ln>
                          <a:solidFill>
                            <a:srgbClr val="000000"/>
                          </a:solidFill>
                          <a:effectLst/>
                          <a:latin typeface="Calibri" panose="020F0502020204030204" charset="0"/>
                          <a:ea typeface="宋体" panose="02010600030101010101" pitchFamily="2" charset="-122"/>
                          <a:cs typeface="+mn-cs"/>
                        </a:rPr>
                        <a:t>48</a:t>
                      </a:r>
                      <a:endParaRPr kumimoji="0" lang="zh-CN" sz="1800" b="0" i="0" u="none" strike="noStrike" kern="1200" cap="none" normalizeH="0" baseline="0">
                        <a:ln>
                          <a:noFill/>
                        </a:ln>
                        <a:solidFill>
                          <a:srgbClr val="000000"/>
                        </a:solidFill>
                        <a:effectLst/>
                        <a:latin typeface="Calibri" panose="020F0502020204030204" charset="0"/>
                        <a:ea typeface="宋体" panose="02010600030101010101" pitchFamily="2" charset="-122"/>
                        <a:cs typeface="+mn-cs"/>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DEFE8"/>
                    </a:solidFill>
                  </a:tcPr>
                </a:tc>
              </a:tr>
              <a:tr h="302127">
                <a:tc vMerge="1">
                  <a:tcPr/>
                </a:tc>
                <a:tc>
                  <a:txBody>
                    <a:bodyPr/>
                    <a:lstStyle/>
                    <a:p>
                      <a:pPr marL="0" marR="0" lvl="0" indent="0" algn="l" defTabSz="457200" rtl="0" eaLnBrk="1" fontAlgn="base" latinLnBrk="0" hangingPunct="1">
                        <a:lnSpc>
                          <a:spcPct val="100000"/>
                        </a:lnSpc>
                        <a:spcBef>
                          <a:spcPct val="0"/>
                        </a:spcBef>
                        <a:spcAft>
                          <a:spcPct val="0"/>
                        </a:spcAft>
                        <a:buClrTx/>
                        <a:buSzTx/>
                        <a:buFontTx/>
                        <a:buNone/>
                      </a:pPr>
                      <a:r>
                        <a:rPr kumimoji="0" lang="zh-CN" sz="1800" b="0" i="0" u="none" strike="noStrike" kern="1200" cap="none" normalizeH="0" baseline="0" dirty="0">
                          <a:ln>
                            <a:noFill/>
                          </a:ln>
                          <a:solidFill>
                            <a:srgbClr val="000000"/>
                          </a:solidFill>
                          <a:effectLst/>
                          <a:latin typeface="Calibri" panose="020F0502020204030204" charset="0"/>
                          <a:ea typeface="宋体" panose="02010600030101010101" pitchFamily="2" charset="-122"/>
                          <a:cs typeface="+mn-cs"/>
                        </a:rPr>
                        <a:t>土地信息学</a:t>
                      </a:r>
                      <a:endParaRPr kumimoji="0" lang="zh-CN" sz="1800" b="0" i="0" u="none" strike="noStrike" kern="1200" cap="none" normalizeH="0" baseline="0" dirty="0">
                        <a:ln>
                          <a:noFill/>
                        </a:ln>
                        <a:solidFill>
                          <a:srgbClr val="000000"/>
                        </a:solidFill>
                        <a:effectLst/>
                        <a:latin typeface="Calibri" panose="020F0502020204030204" charset="0"/>
                        <a:ea typeface="宋体" panose="02010600030101010101" pitchFamily="2" charset="-122"/>
                        <a:cs typeface="+mn-cs"/>
                      </a:endParaRPr>
                    </a:p>
                  </a:txBody>
                  <a:tcPr marL="48260" marR="48260"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DEFE8"/>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pPr>
                      <a:r>
                        <a:rPr kumimoji="0" lang="en-US" sz="1800" b="0" i="0" u="none" strike="noStrike" kern="1200" cap="none" normalizeH="0" baseline="0" dirty="0">
                          <a:ln>
                            <a:noFill/>
                          </a:ln>
                          <a:solidFill>
                            <a:srgbClr val="000000"/>
                          </a:solidFill>
                          <a:effectLst/>
                          <a:latin typeface="Calibri" panose="020F0502020204030204" charset="0"/>
                          <a:ea typeface="宋体" panose="02010600030101010101" pitchFamily="2" charset="-122"/>
                          <a:cs typeface="+mn-cs"/>
                        </a:rPr>
                        <a:t>3</a:t>
                      </a:r>
                      <a:endParaRPr kumimoji="0" lang="zh-CN" sz="1800" b="0" i="0" u="none" strike="noStrike" kern="1200" cap="none" normalizeH="0" baseline="0" dirty="0">
                        <a:ln>
                          <a:noFill/>
                        </a:ln>
                        <a:solidFill>
                          <a:srgbClr val="000000"/>
                        </a:solidFill>
                        <a:effectLst/>
                        <a:latin typeface="Calibri" panose="020F0502020204030204" charset="0"/>
                        <a:ea typeface="宋体" panose="02010600030101010101" pitchFamily="2" charset="-122"/>
                        <a:cs typeface="+mn-cs"/>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DEFE8"/>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pPr>
                      <a:r>
                        <a:rPr kumimoji="0" lang="en-US" sz="1800" b="0" i="0" u="none" strike="noStrike" kern="1200" cap="none" normalizeH="0" baseline="0" dirty="0">
                          <a:ln>
                            <a:noFill/>
                          </a:ln>
                          <a:solidFill>
                            <a:srgbClr val="000000"/>
                          </a:solidFill>
                          <a:effectLst/>
                          <a:latin typeface="Calibri" panose="020F0502020204030204" charset="0"/>
                          <a:ea typeface="宋体" panose="02010600030101010101" pitchFamily="2" charset="-122"/>
                          <a:cs typeface="+mn-cs"/>
                        </a:rPr>
                        <a:t>48</a:t>
                      </a:r>
                      <a:endParaRPr kumimoji="0" lang="zh-CN" sz="1800" b="0" i="0" u="none" strike="noStrike" kern="1200" cap="none" normalizeH="0" baseline="0" dirty="0">
                        <a:ln>
                          <a:noFill/>
                        </a:ln>
                        <a:solidFill>
                          <a:srgbClr val="000000"/>
                        </a:solidFill>
                        <a:effectLst/>
                        <a:latin typeface="Calibri" panose="020F0502020204030204" charset="0"/>
                        <a:ea typeface="宋体" panose="02010600030101010101" pitchFamily="2" charset="-122"/>
                        <a:cs typeface="+mn-cs"/>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DEFE8"/>
                    </a:solidFill>
                  </a:tcPr>
                </a:tc>
              </a:tr>
              <a:tr h="302127">
                <a:tc vMerge="1">
                  <a:tcPr/>
                </a:tc>
                <a:tc>
                  <a:txBody>
                    <a:bodyPr/>
                    <a:lstStyle/>
                    <a:p>
                      <a:pPr marL="0" marR="0" lvl="0" indent="0" algn="l" defTabSz="457200" rtl="0" eaLnBrk="1" fontAlgn="base" latinLnBrk="0" hangingPunct="1">
                        <a:lnSpc>
                          <a:spcPct val="100000"/>
                        </a:lnSpc>
                        <a:spcBef>
                          <a:spcPct val="0"/>
                        </a:spcBef>
                        <a:spcAft>
                          <a:spcPct val="0"/>
                        </a:spcAft>
                        <a:buClrTx/>
                        <a:buSzTx/>
                        <a:buFontTx/>
                        <a:buNone/>
                      </a:pPr>
                      <a:r>
                        <a:rPr kumimoji="0" lang="zh-CN" sz="1800" b="0" i="0" u="none" strike="noStrike" kern="1200" cap="none" normalizeH="0" baseline="0" dirty="0">
                          <a:ln>
                            <a:noFill/>
                          </a:ln>
                          <a:solidFill>
                            <a:srgbClr val="000000"/>
                          </a:solidFill>
                          <a:effectLst/>
                          <a:latin typeface="Calibri" panose="020F0502020204030204" charset="0"/>
                          <a:ea typeface="宋体" panose="02010600030101010101" pitchFamily="2" charset="-122"/>
                          <a:cs typeface="+mn-cs"/>
                        </a:rPr>
                        <a:t>土地经济学</a:t>
                      </a:r>
                      <a:endParaRPr kumimoji="0" lang="zh-CN" sz="1800" b="0" i="0" u="none" strike="noStrike" kern="1200" cap="none" normalizeH="0" baseline="0" dirty="0">
                        <a:ln>
                          <a:noFill/>
                        </a:ln>
                        <a:solidFill>
                          <a:srgbClr val="000000"/>
                        </a:solidFill>
                        <a:effectLst/>
                        <a:latin typeface="Calibri" panose="020F0502020204030204" charset="0"/>
                        <a:ea typeface="宋体" panose="02010600030101010101" pitchFamily="2" charset="-122"/>
                        <a:cs typeface="+mn-cs"/>
                      </a:endParaRPr>
                    </a:p>
                  </a:txBody>
                  <a:tcPr marL="48260" marR="48260"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DEFE8"/>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pPr>
                      <a:r>
                        <a:rPr kumimoji="0" lang="en-US" sz="1800" b="0" i="0" u="none" strike="noStrike" kern="1200" cap="none" normalizeH="0" baseline="0" dirty="0">
                          <a:ln>
                            <a:noFill/>
                          </a:ln>
                          <a:solidFill>
                            <a:srgbClr val="000000"/>
                          </a:solidFill>
                          <a:effectLst/>
                          <a:latin typeface="Calibri" panose="020F0502020204030204" charset="0"/>
                          <a:ea typeface="宋体" panose="02010600030101010101" pitchFamily="2" charset="-122"/>
                          <a:cs typeface="+mn-cs"/>
                        </a:rPr>
                        <a:t>2.5</a:t>
                      </a:r>
                      <a:endParaRPr kumimoji="0" lang="zh-CN" sz="1800" b="0" i="0" u="none" strike="noStrike" kern="1200" cap="none" normalizeH="0" baseline="0" dirty="0">
                        <a:ln>
                          <a:noFill/>
                        </a:ln>
                        <a:solidFill>
                          <a:srgbClr val="000000"/>
                        </a:solidFill>
                        <a:effectLst/>
                        <a:latin typeface="Calibri" panose="020F0502020204030204" charset="0"/>
                        <a:ea typeface="宋体" panose="02010600030101010101" pitchFamily="2" charset="-122"/>
                        <a:cs typeface="+mn-cs"/>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DEFE8"/>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pPr>
                      <a:r>
                        <a:rPr kumimoji="0" lang="en-US" sz="1800" b="0" i="0" u="none" strike="noStrike" kern="1200" cap="none" normalizeH="0" baseline="0" dirty="0">
                          <a:ln>
                            <a:noFill/>
                          </a:ln>
                          <a:solidFill>
                            <a:srgbClr val="000000"/>
                          </a:solidFill>
                          <a:effectLst/>
                          <a:latin typeface="Calibri" panose="020F0502020204030204" charset="0"/>
                          <a:ea typeface="宋体" panose="02010600030101010101" pitchFamily="2" charset="-122"/>
                          <a:cs typeface="+mn-cs"/>
                        </a:rPr>
                        <a:t>40</a:t>
                      </a:r>
                      <a:endParaRPr kumimoji="0" lang="zh-CN" sz="1800" b="0" i="0" u="none" strike="noStrike" kern="1200" cap="none" normalizeH="0" baseline="0" dirty="0">
                        <a:ln>
                          <a:noFill/>
                        </a:ln>
                        <a:solidFill>
                          <a:srgbClr val="000000"/>
                        </a:solidFill>
                        <a:effectLst/>
                        <a:latin typeface="Calibri" panose="020F0502020204030204" charset="0"/>
                        <a:ea typeface="宋体" panose="02010600030101010101" pitchFamily="2" charset="-122"/>
                        <a:cs typeface="+mn-cs"/>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DEFE8"/>
                    </a:solidFill>
                  </a:tcPr>
                </a:tc>
              </a:tr>
              <a:tr h="302127">
                <a:tc vMerge="1">
                  <a:tcPr/>
                </a:tc>
                <a:tc>
                  <a:txBody>
                    <a:bodyPr/>
                    <a:lstStyle/>
                    <a:p>
                      <a:pPr marL="0" marR="0" lvl="0" indent="0" algn="l" defTabSz="457200" rtl="0" eaLnBrk="1" fontAlgn="base" latinLnBrk="0" hangingPunct="1">
                        <a:lnSpc>
                          <a:spcPct val="100000"/>
                        </a:lnSpc>
                        <a:spcBef>
                          <a:spcPct val="0"/>
                        </a:spcBef>
                        <a:spcAft>
                          <a:spcPct val="0"/>
                        </a:spcAft>
                        <a:buClrTx/>
                        <a:buSzTx/>
                        <a:buFontTx/>
                        <a:buNone/>
                      </a:pPr>
                      <a:r>
                        <a:rPr kumimoji="0" lang="zh-CN" altLang="en-US" sz="1800" b="0" i="0" u="none" strike="noStrike" kern="1200" cap="none" normalizeH="0" baseline="0" dirty="0">
                          <a:ln>
                            <a:noFill/>
                          </a:ln>
                          <a:solidFill>
                            <a:srgbClr val="000000"/>
                          </a:solidFill>
                          <a:effectLst/>
                          <a:latin typeface="Calibri" panose="020F0502020204030204" charset="0"/>
                          <a:ea typeface="宋体" panose="02010600030101010101" pitchFamily="2" charset="-122"/>
                          <a:cs typeface="+mn-cs"/>
                        </a:rPr>
                        <a:t>国土空间</a:t>
                      </a:r>
                      <a:r>
                        <a:rPr kumimoji="0" lang="zh-CN" sz="1800" b="0" i="0" u="none" strike="noStrike" kern="1200" cap="none" normalizeH="0" baseline="0" dirty="0">
                          <a:ln>
                            <a:noFill/>
                          </a:ln>
                          <a:solidFill>
                            <a:srgbClr val="000000"/>
                          </a:solidFill>
                          <a:effectLst/>
                          <a:latin typeface="Calibri" panose="020F0502020204030204" charset="0"/>
                          <a:ea typeface="宋体" panose="02010600030101010101" pitchFamily="2" charset="-122"/>
                          <a:cs typeface="+mn-cs"/>
                        </a:rPr>
                        <a:t>规划</a:t>
                      </a:r>
                      <a:endParaRPr kumimoji="0" lang="zh-CN" sz="1800" b="0" i="0" u="none" strike="noStrike" kern="1200" cap="none" normalizeH="0" baseline="0" dirty="0">
                        <a:ln>
                          <a:noFill/>
                        </a:ln>
                        <a:solidFill>
                          <a:srgbClr val="000000"/>
                        </a:solidFill>
                        <a:effectLst/>
                        <a:latin typeface="Calibri" panose="020F0502020204030204" charset="0"/>
                        <a:ea typeface="宋体" panose="02010600030101010101" pitchFamily="2" charset="-122"/>
                        <a:cs typeface="+mn-cs"/>
                      </a:endParaRPr>
                    </a:p>
                  </a:txBody>
                  <a:tcPr marL="48260" marR="48260"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DEFE8"/>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pPr>
                      <a:r>
                        <a:rPr kumimoji="0" lang="en-US" sz="1800" b="0" i="0" u="none" strike="noStrike" kern="1200" cap="none" normalizeH="0" baseline="0" dirty="0">
                          <a:ln>
                            <a:noFill/>
                          </a:ln>
                          <a:solidFill>
                            <a:srgbClr val="000000"/>
                          </a:solidFill>
                          <a:effectLst/>
                          <a:latin typeface="Calibri" panose="020F0502020204030204" charset="0"/>
                          <a:ea typeface="宋体" panose="02010600030101010101" pitchFamily="2" charset="-122"/>
                          <a:cs typeface="+mn-cs"/>
                        </a:rPr>
                        <a:t>3</a:t>
                      </a:r>
                      <a:endParaRPr kumimoji="0" lang="zh-CN" sz="1800" b="0" i="0" u="none" strike="noStrike" kern="1200" cap="none" normalizeH="0" baseline="0" dirty="0">
                        <a:ln>
                          <a:noFill/>
                        </a:ln>
                        <a:solidFill>
                          <a:srgbClr val="000000"/>
                        </a:solidFill>
                        <a:effectLst/>
                        <a:latin typeface="Calibri" panose="020F0502020204030204" charset="0"/>
                        <a:ea typeface="宋体" panose="02010600030101010101" pitchFamily="2" charset="-122"/>
                        <a:cs typeface="+mn-cs"/>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DEFE8"/>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pPr>
                      <a:r>
                        <a:rPr kumimoji="0" lang="en-US" sz="1800" b="0" i="0" u="none" strike="noStrike" kern="1200" cap="none" normalizeH="0" baseline="0" dirty="0">
                          <a:ln>
                            <a:noFill/>
                          </a:ln>
                          <a:solidFill>
                            <a:srgbClr val="000000"/>
                          </a:solidFill>
                          <a:effectLst/>
                          <a:latin typeface="Calibri" panose="020F0502020204030204" charset="0"/>
                          <a:ea typeface="宋体" panose="02010600030101010101" pitchFamily="2" charset="-122"/>
                          <a:cs typeface="+mn-cs"/>
                        </a:rPr>
                        <a:t>48</a:t>
                      </a:r>
                      <a:endParaRPr kumimoji="0" lang="zh-CN" sz="1800" b="0" i="0" u="none" strike="noStrike" kern="1200" cap="none" normalizeH="0" baseline="0" dirty="0">
                        <a:ln>
                          <a:noFill/>
                        </a:ln>
                        <a:solidFill>
                          <a:srgbClr val="000000"/>
                        </a:solidFill>
                        <a:effectLst/>
                        <a:latin typeface="Calibri" panose="020F0502020204030204" charset="0"/>
                        <a:ea typeface="宋体" panose="02010600030101010101" pitchFamily="2" charset="-122"/>
                        <a:cs typeface="+mn-cs"/>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DEFE8"/>
                    </a:solidFill>
                  </a:tcPr>
                </a:tc>
              </a:tr>
              <a:tr h="364876">
                <a:tc vMerge="1">
                  <a:tcPr/>
                </a:tc>
                <a:tc>
                  <a:txBody>
                    <a:bodyPr/>
                    <a:lstStyle/>
                    <a:p>
                      <a:pPr marL="0" marR="0" lvl="0" indent="0" algn="l" defTabSz="457200" rtl="0" eaLnBrk="1" fontAlgn="base" latinLnBrk="0" hangingPunct="1">
                        <a:lnSpc>
                          <a:spcPct val="100000"/>
                        </a:lnSpc>
                        <a:spcBef>
                          <a:spcPct val="0"/>
                        </a:spcBef>
                        <a:spcAft>
                          <a:spcPct val="0"/>
                        </a:spcAft>
                        <a:buClrTx/>
                        <a:buSzTx/>
                        <a:buFontTx/>
                        <a:buNone/>
                      </a:pPr>
                      <a:r>
                        <a:rPr kumimoji="0" lang="zh-CN" sz="1800" b="0" i="0" u="none" strike="noStrike" kern="1200" cap="none" normalizeH="0" baseline="0" dirty="0">
                          <a:ln>
                            <a:noFill/>
                          </a:ln>
                          <a:solidFill>
                            <a:srgbClr val="000000"/>
                          </a:solidFill>
                          <a:effectLst/>
                          <a:latin typeface="Calibri" panose="020F0502020204030204" charset="0"/>
                          <a:ea typeface="宋体" panose="02010600030101010101" pitchFamily="2" charset="-122"/>
                          <a:cs typeface="+mn-cs"/>
                        </a:rPr>
                        <a:t>土地管理学</a:t>
                      </a:r>
                      <a:endParaRPr kumimoji="0" lang="zh-CN" sz="1800" b="0" i="0" u="none" strike="noStrike" kern="1200" cap="none" normalizeH="0" baseline="0" dirty="0">
                        <a:ln>
                          <a:noFill/>
                        </a:ln>
                        <a:solidFill>
                          <a:srgbClr val="000000"/>
                        </a:solidFill>
                        <a:effectLst/>
                        <a:latin typeface="Calibri" panose="020F0502020204030204" charset="0"/>
                        <a:ea typeface="宋体" panose="02010600030101010101" pitchFamily="2" charset="-122"/>
                        <a:cs typeface="+mn-cs"/>
                      </a:endParaRPr>
                    </a:p>
                  </a:txBody>
                  <a:tcPr marL="48260" marR="48260"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DEFE8"/>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pPr>
                      <a:r>
                        <a:rPr kumimoji="0" lang="en-US" sz="1800" b="0" i="0" u="none" strike="noStrike" kern="1200" cap="none" normalizeH="0" baseline="0" dirty="0">
                          <a:ln>
                            <a:noFill/>
                          </a:ln>
                          <a:solidFill>
                            <a:srgbClr val="000000"/>
                          </a:solidFill>
                          <a:effectLst/>
                          <a:latin typeface="Calibri" panose="020F0502020204030204" charset="0"/>
                          <a:ea typeface="宋体" panose="02010600030101010101" pitchFamily="2" charset="-122"/>
                          <a:cs typeface="+mn-cs"/>
                        </a:rPr>
                        <a:t>2.5</a:t>
                      </a:r>
                      <a:endParaRPr kumimoji="0" lang="zh-CN" sz="1800" b="0" i="0" u="none" strike="noStrike" kern="1200" cap="none" normalizeH="0" baseline="0" dirty="0">
                        <a:ln>
                          <a:noFill/>
                        </a:ln>
                        <a:solidFill>
                          <a:srgbClr val="000000"/>
                        </a:solidFill>
                        <a:effectLst/>
                        <a:latin typeface="Calibri" panose="020F0502020204030204" charset="0"/>
                        <a:ea typeface="宋体" panose="02010600030101010101" pitchFamily="2" charset="-122"/>
                        <a:cs typeface="+mn-cs"/>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DEFE8"/>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pPr>
                      <a:r>
                        <a:rPr kumimoji="0" lang="en-US" sz="1800" b="0" i="0" u="none" strike="noStrike" kern="1200" cap="none" normalizeH="0" baseline="0" dirty="0">
                          <a:ln>
                            <a:noFill/>
                          </a:ln>
                          <a:solidFill>
                            <a:srgbClr val="000000"/>
                          </a:solidFill>
                          <a:effectLst/>
                          <a:latin typeface="Calibri" panose="020F0502020204030204" charset="0"/>
                          <a:ea typeface="宋体" panose="02010600030101010101" pitchFamily="2" charset="-122"/>
                          <a:cs typeface="+mn-cs"/>
                        </a:rPr>
                        <a:t>40</a:t>
                      </a:r>
                      <a:endParaRPr kumimoji="0" lang="zh-CN" sz="1800" b="0" i="0" u="none" strike="noStrike" kern="1200" cap="none" normalizeH="0" baseline="0" dirty="0">
                        <a:ln>
                          <a:noFill/>
                        </a:ln>
                        <a:solidFill>
                          <a:srgbClr val="000000"/>
                        </a:solidFill>
                        <a:effectLst/>
                        <a:latin typeface="Calibri" panose="020F0502020204030204" charset="0"/>
                        <a:ea typeface="宋体" panose="02010600030101010101" pitchFamily="2" charset="-122"/>
                        <a:cs typeface="+mn-cs"/>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DEFE8"/>
                    </a:solidFill>
                  </a:tcPr>
                </a:tc>
              </a:tr>
              <a:tr h="338701">
                <a:tc vMerge="1">
                  <a:tcPr>
                    <a:lnT w="12700" cap="flat" cmpd="sng" algn="ctr">
                      <a:solidFill>
                        <a:schemeClr val="bg1"/>
                      </a:solidFill>
                      <a:prstDash val="solid"/>
                      <a:round/>
                      <a:headEnd type="none" w="med" len="med"/>
                      <a:tailEnd type="none" w="med" len="med"/>
                    </a:lnT>
                  </a:tcPr>
                </a:tc>
                <a:tc>
                  <a:txBody>
                    <a:bodyPr/>
                    <a:lstStyle/>
                    <a:p>
                      <a:pPr marL="0" marR="0" lvl="0" indent="0" algn="l" defTabSz="457200" rtl="0" eaLnBrk="1" fontAlgn="base" latinLnBrk="0" hangingPunct="1">
                        <a:lnSpc>
                          <a:spcPct val="100000"/>
                        </a:lnSpc>
                        <a:spcBef>
                          <a:spcPct val="0"/>
                        </a:spcBef>
                        <a:spcAft>
                          <a:spcPct val="0"/>
                        </a:spcAft>
                        <a:buClrTx/>
                        <a:buSzTx/>
                        <a:buFontTx/>
                        <a:buNone/>
                      </a:pPr>
                      <a:r>
                        <a:rPr kumimoji="0" lang="zh-CN" sz="1800" b="0" i="0" u="none" strike="noStrike" kern="1200" cap="none" normalizeH="0" baseline="0" dirty="0">
                          <a:ln>
                            <a:noFill/>
                          </a:ln>
                          <a:solidFill>
                            <a:srgbClr val="000000"/>
                          </a:solidFill>
                          <a:effectLst/>
                          <a:latin typeface="Calibri" panose="020F0502020204030204" charset="0"/>
                          <a:ea typeface="宋体" panose="02010600030101010101" pitchFamily="2" charset="-122"/>
                          <a:cs typeface="+mn-cs"/>
                        </a:rPr>
                        <a:t>小计</a:t>
                      </a:r>
                      <a:endParaRPr kumimoji="0" lang="zh-CN" sz="1800" b="0" i="0" u="none" strike="noStrike" kern="1200" cap="none" normalizeH="0" baseline="0" dirty="0">
                        <a:ln>
                          <a:noFill/>
                        </a:ln>
                        <a:solidFill>
                          <a:srgbClr val="000000"/>
                        </a:solidFill>
                        <a:effectLst/>
                        <a:latin typeface="Calibri" panose="020F0502020204030204" charset="0"/>
                        <a:ea typeface="宋体" panose="02010600030101010101" pitchFamily="2" charset="-122"/>
                        <a:cs typeface="+mn-cs"/>
                      </a:endParaRPr>
                    </a:p>
                  </a:txBody>
                  <a:tcPr marL="48260" marR="48260" marT="9525" marB="0" anchor="ctr">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9DECD"/>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pPr>
                      <a:r>
                        <a:rPr kumimoji="0" lang="en-US" sz="1800" b="0" i="0" u="none" strike="noStrike" kern="1200" cap="none" normalizeH="0" baseline="0" dirty="0">
                          <a:ln>
                            <a:noFill/>
                          </a:ln>
                          <a:solidFill>
                            <a:srgbClr val="000000"/>
                          </a:solidFill>
                          <a:effectLst/>
                          <a:latin typeface="Calibri" panose="020F0502020204030204" charset="0"/>
                          <a:ea typeface="宋体" panose="02010600030101010101" pitchFamily="2" charset="-122"/>
                          <a:cs typeface="+mn-cs"/>
                        </a:rPr>
                        <a:t>17</a:t>
                      </a:r>
                      <a:endParaRPr kumimoji="0" lang="zh-CN" sz="1800" b="0" i="0" u="none" strike="noStrike" kern="1200" cap="none" normalizeH="0" baseline="0" dirty="0">
                        <a:ln>
                          <a:noFill/>
                        </a:ln>
                        <a:solidFill>
                          <a:srgbClr val="000000"/>
                        </a:solidFill>
                        <a:effectLst/>
                        <a:latin typeface="Calibri" panose="020F0502020204030204" charset="0"/>
                        <a:ea typeface="宋体" panose="02010600030101010101" pitchFamily="2" charset="-122"/>
                        <a:cs typeface="+mn-cs"/>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9DECD"/>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pPr>
                      <a:r>
                        <a:rPr kumimoji="0" lang="en-US" sz="1800" b="0" i="0" u="none" strike="noStrike" kern="1200" cap="none" normalizeH="0" baseline="0" dirty="0">
                          <a:ln>
                            <a:noFill/>
                          </a:ln>
                          <a:solidFill>
                            <a:srgbClr val="000000"/>
                          </a:solidFill>
                          <a:effectLst/>
                          <a:latin typeface="Calibri" panose="020F0502020204030204" charset="0"/>
                          <a:ea typeface="宋体" panose="02010600030101010101" pitchFamily="2" charset="-122"/>
                          <a:cs typeface="+mn-cs"/>
                        </a:rPr>
                        <a:t>272</a:t>
                      </a:r>
                      <a:endParaRPr kumimoji="0" lang="zh-CN" sz="1800" b="0" i="0" u="none" strike="noStrike" kern="1200" cap="none" normalizeH="0" baseline="0" dirty="0">
                        <a:ln>
                          <a:noFill/>
                        </a:ln>
                        <a:solidFill>
                          <a:srgbClr val="000000"/>
                        </a:solidFill>
                        <a:effectLst/>
                        <a:latin typeface="Calibri" panose="020F0502020204030204" charset="0"/>
                        <a:ea typeface="宋体" panose="02010600030101010101" pitchFamily="2" charset="-122"/>
                        <a:cs typeface="+mn-cs"/>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9DECD"/>
                    </a:solidFill>
                  </a:tcPr>
                </a:tc>
              </a:tr>
              <a:tr h="272022">
                <a:tc rowSpan="3">
                  <a:txBody>
                    <a:bodyPr/>
                    <a:lstStyle/>
                    <a:p>
                      <a:pPr marL="71755" marR="0" lvl="0" indent="0" algn="ctr" defTabSz="457200" rtl="0" eaLnBrk="1" fontAlgn="base" latinLnBrk="0" hangingPunct="1">
                        <a:lnSpc>
                          <a:spcPts val="1200"/>
                        </a:lnSpc>
                        <a:spcBef>
                          <a:spcPct val="0"/>
                        </a:spcBef>
                        <a:spcAft>
                          <a:spcPct val="0"/>
                        </a:spcAft>
                        <a:buClrTx/>
                        <a:buSzTx/>
                        <a:buFontTx/>
                        <a:buNone/>
                      </a:pPr>
                      <a:r>
                        <a:rPr kumimoji="0" lang="zh-CN" sz="1800" b="1" i="0" u="none" strike="noStrike" kern="1200" cap="none" normalizeH="0" baseline="0" dirty="0">
                          <a:ln>
                            <a:noFill/>
                          </a:ln>
                          <a:solidFill>
                            <a:srgbClr val="FFFFFF"/>
                          </a:solidFill>
                          <a:effectLst/>
                          <a:latin typeface="Calibri" panose="020F0502020204030204" charset="0"/>
                          <a:ea typeface="宋体" panose="02010600030101010101" pitchFamily="2" charset="-122"/>
                          <a:cs typeface="+mn-cs"/>
                        </a:rPr>
                        <a:t>实践环节</a:t>
                      </a:r>
                      <a:endParaRPr kumimoji="0" lang="zh-CN" sz="1800" b="1" i="0" u="none" strike="noStrike" kern="1200" cap="none" normalizeH="0" baseline="0" dirty="0">
                        <a:ln>
                          <a:noFill/>
                        </a:ln>
                        <a:solidFill>
                          <a:srgbClr val="FFFFFF"/>
                        </a:solidFill>
                        <a:effectLst/>
                        <a:latin typeface="Calibri" panose="020F0502020204030204" charset="0"/>
                        <a:ea typeface="宋体" panose="02010600030101010101" pitchFamily="2" charset="-122"/>
                        <a:cs typeface="+mn-cs"/>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pPr>
                      <a:r>
                        <a:rPr kumimoji="0" lang="zh-CN" altLang="en-US" sz="1800" b="0" i="0" u="none" strike="noStrike" kern="1200" cap="none" normalizeH="0" baseline="0" dirty="0">
                          <a:ln>
                            <a:noFill/>
                          </a:ln>
                          <a:solidFill>
                            <a:srgbClr val="000000"/>
                          </a:solidFill>
                          <a:effectLst/>
                          <a:latin typeface="Calibri" panose="020F0502020204030204" charset="0"/>
                          <a:ea typeface="宋体" panose="02010600030101010101" pitchFamily="2" charset="-122"/>
                          <a:cs typeface="+mn-cs"/>
                        </a:rPr>
                        <a:t>地籍测量实习</a:t>
                      </a:r>
                      <a:endParaRPr kumimoji="0" lang="zh-CN" sz="1800" b="0" i="0" u="none" strike="noStrike" kern="1200" cap="none" normalizeH="0" baseline="0" dirty="0">
                        <a:ln>
                          <a:noFill/>
                        </a:ln>
                        <a:solidFill>
                          <a:srgbClr val="000000"/>
                        </a:solidFill>
                        <a:effectLst/>
                        <a:latin typeface="Calibri" panose="020F0502020204030204" charset="0"/>
                        <a:ea typeface="宋体" panose="02010600030101010101" pitchFamily="2" charset="-122"/>
                        <a:cs typeface="+mn-cs"/>
                      </a:endParaRPr>
                    </a:p>
                  </a:txBody>
                  <a:tcPr marL="36195" marR="3619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DEFE8"/>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pPr>
                      <a:r>
                        <a:rPr kumimoji="0" lang="en-US" altLang="zh-CN" sz="1800" b="0" i="0" u="none" strike="noStrike" kern="1200" cap="none" normalizeH="0" baseline="0" dirty="0">
                          <a:ln>
                            <a:noFill/>
                          </a:ln>
                          <a:solidFill>
                            <a:srgbClr val="000000"/>
                          </a:solidFill>
                          <a:effectLst/>
                          <a:latin typeface="Calibri" panose="020F0502020204030204" charset="0"/>
                          <a:ea typeface="宋体" panose="02010600030101010101" pitchFamily="2" charset="-122"/>
                          <a:cs typeface="+mn-cs"/>
                        </a:rPr>
                        <a:t>1</a:t>
                      </a:r>
                      <a:endParaRPr kumimoji="0" lang="zh-CN" sz="1800" b="0" i="0" u="none" strike="noStrike" kern="1200" cap="none" normalizeH="0" baseline="0" dirty="0">
                        <a:ln>
                          <a:noFill/>
                        </a:ln>
                        <a:solidFill>
                          <a:srgbClr val="000000"/>
                        </a:solidFill>
                        <a:effectLst/>
                        <a:latin typeface="Calibri" panose="020F0502020204030204" charset="0"/>
                        <a:ea typeface="宋体" panose="02010600030101010101" pitchFamily="2" charset="-122"/>
                        <a:cs typeface="+mn-cs"/>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DEFE8"/>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pPr>
                      <a:r>
                        <a:rPr kumimoji="0" lang="en-US" altLang="zh-CN" sz="1800" b="0" i="0" u="none" strike="noStrike" kern="1200" cap="none" normalizeH="0" baseline="0" dirty="0">
                          <a:ln>
                            <a:noFill/>
                          </a:ln>
                          <a:solidFill>
                            <a:srgbClr val="000000"/>
                          </a:solidFill>
                          <a:effectLst/>
                          <a:latin typeface="Calibri" panose="020F0502020204030204" charset="0"/>
                          <a:ea typeface="宋体" panose="02010600030101010101" pitchFamily="2" charset="-122"/>
                          <a:cs typeface="+mn-cs"/>
                        </a:rPr>
                        <a:t>1</a:t>
                      </a:r>
                      <a:r>
                        <a:rPr kumimoji="0" lang="zh-CN" altLang="en-US" sz="1800" b="0" i="0" u="none" strike="noStrike" kern="1200" cap="none" normalizeH="0" baseline="0" dirty="0">
                          <a:ln>
                            <a:noFill/>
                          </a:ln>
                          <a:solidFill>
                            <a:srgbClr val="000000"/>
                          </a:solidFill>
                          <a:effectLst/>
                          <a:latin typeface="Calibri" panose="020F0502020204030204" charset="0"/>
                          <a:ea typeface="宋体" panose="02010600030101010101" pitchFamily="2" charset="-122"/>
                          <a:cs typeface="+mn-cs"/>
                        </a:rPr>
                        <a:t>周</a:t>
                      </a:r>
                      <a:endParaRPr kumimoji="0" lang="zh-CN" sz="1800" b="0" i="0" u="none" strike="noStrike" kern="1200" cap="none" normalizeH="0" baseline="0" dirty="0">
                        <a:ln>
                          <a:noFill/>
                        </a:ln>
                        <a:solidFill>
                          <a:srgbClr val="000000"/>
                        </a:solidFill>
                        <a:effectLst/>
                        <a:latin typeface="Calibri" panose="020F0502020204030204" charset="0"/>
                        <a:ea typeface="宋体" panose="02010600030101010101" pitchFamily="2" charset="-122"/>
                        <a:cs typeface="+mn-cs"/>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DEFE8"/>
                    </a:solidFill>
                  </a:tcPr>
                </a:tc>
              </a:tr>
              <a:tr h="272022">
                <a:tc vMerge="1">
                  <a:tcPr/>
                </a:tc>
                <a:tc>
                  <a:txBody>
                    <a:bodyPr/>
                    <a:lstStyle/>
                    <a:p>
                      <a:pPr marL="0" marR="0" lvl="0" indent="0" algn="l" defTabSz="457200" rtl="0" eaLnBrk="1" fontAlgn="base" latinLnBrk="0" hangingPunct="1">
                        <a:lnSpc>
                          <a:spcPct val="100000"/>
                        </a:lnSpc>
                        <a:spcBef>
                          <a:spcPct val="0"/>
                        </a:spcBef>
                        <a:spcAft>
                          <a:spcPct val="0"/>
                        </a:spcAft>
                        <a:buClrTx/>
                        <a:buSzTx/>
                        <a:buFontTx/>
                        <a:buNone/>
                      </a:pPr>
                      <a:r>
                        <a:rPr kumimoji="0" lang="zh-CN" sz="1800" b="0" i="0" u="none" strike="noStrike" kern="1200" cap="none" normalizeH="0" baseline="0" dirty="0">
                          <a:ln>
                            <a:noFill/>
                          </a:ln>
                          <a:solidFill>
                            <a:srgbClr val="000000"/>
                          </a:solidFill>
                          <a:effectLst/>
                          <a:latin typeface="Calibri" panose="020F0502020204030204" charset="0"/>
                          <a:ea typeface="宋体" panose="02010600030101010101" pitchFamily="2" charset="-122"/>
                          <a:cs typeface="+mn-cs"/>
                        </a:rPr>
                        <a:t>土地资源调查实习</a:t>
                      </a:r>
                      <a:r>
                        <a:rPr kumimoji="0" lang="en-US" sz="1800" b="0" i="0" u="none" strike="noStrike" kern="1200" cap="none" normalizeH="0" baseline="0" dirty="0">
                          <a:ln>
                            <a:noFill/>
                          </a:ln>
                          <a:solidFill>
                            <a:srgbClr val="000000"/>
                          </a:solidFill>
                          <a:effectLst/>
                          <a:latin typeface="Calibri" panose="020F0502020204030204" charset="0"/>
                          <a:ea typeface="宋体" panose="02010600030101010101" pitchFamily="2" charset="-122"/>
                          <a:cs typeface="+mn-cs"/>
                        </a:rPr>
                        <a:t> </a:t>
                      </a:r>
                      <a:endParaRPr kumimoji="0" lang="zh-CN" sz="1800" b="0" i="0" u="none" strike="noStrike" kern="1200" cap="none" normalizeH="0" baseline="0" dirty="0">
                        <a:ln>
                          <a:noFill/>
                        </a:ln>
                        <a:solidFill>
                          <a:srgbClr val="000000"/>
                        </a:solidFill>
                        <a:effectLst/>
                        <a:latin typeface="Calibri" panose="020F0502020204030204" charset="0"/>
                        <a:ea typeface="宋体" panose="02010600030101010101" pitchFamily="2" charset="-122"/>
                        <a:cs typeface="+mn-cs"/>
                      </a:endParaRPr>
                    </a:p>
                  </a:txBody>
                  <a:tcPr marL="36195" marR="3619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DEFE8"/>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pPr>
                      <a:r>
                        <a:rPr kumimoji="0" lang="en-US" sz="1800" b="0" i="0" u="none" strike="noStrike" kern="1200" cap="none" normalizeH="0" baseline="0" dirty="0">
                          <a:ln>
                            <a:noFill/>
                          </a:ln>
                          <a:solidFill>
                            <a:srgbClr val="000000"/>
                          </a:solidFill>
                          <a:effectLst/>
                          <a:latin typeface="Calibri" panose="020F0502020204030204" charset="0"/>
                          <a:ea typeface="宋体" panose="02010600030101010101" pitchFamily="2" charset="-122"/>
                          <a:cs typeface="+mn-cs"/>
                        </a:rPr>
                        <a:t>1</a:t>
                      </a:r>
                      <a:endParaRPr kumimoji="0" lang="zh-CN" sz="1800" b="0" i="0" u="none" strike="noStrike" kern="1200" cap="none" normalizeH="0" baseline="0" dirty="0">
                        <a:ln>
                          <a:noFill/>
                        </a:ln>
                        <a:solidFill>
                          <a:srgbClr val="000000"/>
                        </a:solidFill>
                        <a:effectLst/>
                        <a:latin typeface="Calibri" panose="020F0502020204030204" charset="0"/>
                        <a:ea typeface="宋体" panose="02010600030101010101" pitchFamily="2" charset="-122"/>
                        <a:cs typeface="+mn-cs"/>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DEFE8"/>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pPr>
                      <a:r>
                        <a:rPr kumimoji="0" lang="en-US" sz="1800" b="0" i="0" u="none" strike="noStrike" kern="1200" cap="none" normalizeH="0" baseline="0" dirty="0">
                          <a:ln>
                            <a:noFill/>
                          </a:ln>
                          <a:solidFill>
                            <a:srgbClr val="000000"/>
                          </a:solidFill>
                          <a:effectLst/>
                          <a:latin typeface="Calibri" panose="020F0502020204030204" charset="0"/>
                          <a:ea typeface="宋体" panose="02010600030101010101" pitchFamily="2" charset="-122"/>
                          <a:cs typeface="+mn-cs"/>
                        </a:rPr>
                        <a:t>1</a:t>
                      </a:r>
                      <a:r>
                        <a:rPr kumimoji="0" lang="zh-CN" sz="1800" b="0" i="0" u="none" strike="noStrike" kern="1200" cap="none" normalizeH="0" baseline="0" dirty="0">
                          <a:ln>
                            <a:noFill/>
                          </a:ln>
                          <a:solidFill>
                            <a:srgbClr val="000000"/>
                          </a:solidFill>
                          <a:effectLst/>
                          <a:latin typeface="Calibri" panose="020F0502020204030204" charset="0"/>
                          <a:ea typeface="宋体" panose="02010600030101010101" pitchFamily="2" charset="-122"/>
                          <a:cs typeface="+mn-cs"/>
                        </a:rPr>
                        <a:t>周</a:t>
                      </a:r>
                      <a:endParaRPr kumimoji="0" lang="zh-CN" sz="1800" b="0" i="0" u="none" strike="noStrike" kern="1200" cap="none" normalizeH="0" baseline="0" dirty="0">
                        <a:ln>
                          <a:noFill/>
                        </a:ln>
                        <a:solidFill>
                          <a:srgbClr val="000000"/>
                        </a:solidFill>
                        <a:effectLst/>
                        <a:latin typeface="Calibri" panose="020F0502020204030204" charset="0"/>
                        <a:ea typeface="宋体" panose="02010600030101010101" pitchFamily="2" charset="-122"/>
                        <a:cs typeface="+mn-cs"/>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DEFE8"/>
                    </a:solidFill>
                  </a:tcPr>
                </a:tc>
              </a:tr>
              <a:tr h="297950">
                <a:tc vMerge="1">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pPr>
                      <a:r>
                        <a:rPr kumimoji="0" lang="zh-CN" altLang="en-US" sz="1800" b="0" i="0" u="none" strike="noStrike" kern="1200" cap="none" normalizeH="0" baseline="0" dirty="0">
                          <a:ln>
                            <a:noFill/>
                          </a:ln>
                          <a:solidFill>
                            <a:srgbClr val="000000"/>
                          </a:solidFill>
                          <a:effectLst/>
                          <a:latin typeface="Calibri" panose="020F0502020204030204" charset="0"/>
                          <a:ea typeface="宋体" panose="02010600030101010101" pitchFamily="2" charset="-122"/>
                          <a:cs typeface="+mn-cs"/>
                        </a:rPr>
                        <a:t>小计</a:t>
                      </a:r>
                      <a:endParaRPr kumimoji="0" lang="zh-CN" sz="1800" b="0" i="0" u="none" strike="noStrike" kern="1200" cap="none" normalizeH="0" baseline="0" dirty="0">
                        <a:ln>
                          <a:noFill/>
                        </a:ln>
                        <a:solidFill>
                          <a:srgbClr val="000000"/>
                        </a:solidFill>
                        <a:effectLst/>
                        <a:latin typeface="Calibri" panose="020F0502020204030204" charset="0"/>
                        <a:ea typeface="宋体" panose="02010600030101010101" pitchFamily="2" charset="-122"/>
                        <a:cs typeface="+mn-cs"/>
                      </a:endParaRPr>
                    </a:p>
                  </a:txBody>
                  <a:tcPr marL="36195" marR="3619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9DECD"/>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pPr>
                      <a:r>
                        <a:rPr kumimoji="0" lang="en-US" altLang="zh-CN" sz="1800" b="0" i="0" u="none" strike="noStrike" kern="1200" cap="none" normalizeH="0" baseline="0" dirty="0">
                          <a:ln>
                            <a:noFill/>
                          </a:ln>
                          <a:solidFill>
                            <a:srgbClr val="000000"/>
                          </a:solidFill>
                          <a:effectLst/>
                          <a:latin typeface="Calibri" panose="020F0502020204030204" charset="0"/>
                          <a:ea typeface="宋体" panose="02010600030101010101" pitchFamily="2" charset="-122"/>
                          <a:cs typeface="+mn-cs"/>
                        </a:rPr>
                        <a:t>2</a:t>
                      </a:r>
                      <a:endParaRPr kumimoji="0" lang="zh-CN" sz="1800" b="0" i="0" u="none" strike="noStrike" kern="1200" cap="none" normalizeH="0" baseline="0" dirty="0">
                        <a:ln>
                          <a:noFill/>
                        </a:ln>
                        <a:solidFill>
                          <a:srgbClr val="000000"/>
                        </a:solidFill>
                        <a:effectLst/>
                        <a:latin typeface="Calibri" panose="020F0502020204030204" charset="0"/>
                        <a:ea typeface="宋体" panose="02010600030101010101" pitchFamily="2" charset="-122"/>
                        <a:cs typeface="+mn-cs"/>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9DECD"/>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pPr>
                      <a:r>
                        <a:rPr kumimoji="0" lang="en-US" altLang="zh-CN" sz="1800" b="0" i="0" u="none" strike="noStrike" kern="1200" cap="none" normalizeH="0" baseline="0" dirty="0">
                          <a:ln>
                            <a:noFill/>
                          </a:ln>
                          <a:solidFill>
                            <a:srgbClr val="000000"/>
                          </a:solidFill>
                          <a:effectLst/>
                          <a:latin typeface="Calibri" panose="020F0502020204030204" charset="0"/>
                          <a:ea typeface="宋体" panose="02010600030101010101" pitchFamily="2" charset="-122"/>
                          <a:cs typeface="+mn-cs"/>
                        </a:rPr>
                        <a:t>2</a:t>
                      </a:r>
                      <a:r>
                        <a:rPr kumimoji="0" lang="zh-CN" altLang="en-US" sz="1800" b="0" i="0" u="none" strike="noStrike" kern="1200" cap="none" normalizeH="0" baseline="0" dirty="0">
                          <a:ln>
                            <a:noFill/>
                          </a:ln>
                          <a:solidFill>
                            <a:srgbClr val="000000"/>
                          </a:solidFill>
                          <a:effectLst/>
                          <a:latin typeface="Calibri" panose="020F0502020204030204" charset="0"/>
                          <a:ea typeface="宋体" panose="02010600030101010101" pitchFamily="2" charset="-122"/>
                          <a:cs typeface="+mn-cs"/>
                        </a:rPr>
                        <a:t>周</a:t>
                      </a:r>
                      <a:endParaRPr kumimoji="0" lang="zh-CN" sz="1800" b="0" i="0" u="none" strike="noStrike" kern="1200" cap="none" normalizeH="0" baseline="0" dirty="0">
                        <a:ln>
                          <a:noFill/>
                        </a:ln>
                        <a:solidFill>
                          <a:srgbClr val="000000"/>
                        </a:solidFill>
                        <a:effectLst/>
                        <a:latin typeface="Calibri" panose="020F0502020204030204" charset="0"/>
                        <a:ea typeface="宋体" panose="02010600030101010101" pitchFamily="2" charset="-122"/>
                        <a:cs typeface="+mn-cs"/>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9DECD"/>
                    </a:solidFill>
                  </a:tcPr>
                </a:tc>
              </a:tr>
              <a:tr h="507620">
                <a:tc>
                  <a:txBody>
                    <a:bodyPr/>
                    <a:lstStyle/>
                    <a:p>
                      <a:pPr algn="ctr">
                        <a:lnSpc>
                          <a:spcPts val="1200"/>
                        </a:lnSpc>
                        <a:spcAft>
                          <a:spcPts val="0"/>
                        </a:spcAft>
                      </a:pPr>
                      <a:r>
                        <a:rPr lang="en-US" sz="1200" kern="100" dirty="0">
                          <a:solidFill>
                            <a:srgbClr val="000000"/>
                          </a:solidFill>
                          <a:effectLst/>
                          <a:latin typeface="Times New Roman" panose="02020603050405020304"/>
                          <a:ea typeface="楷体_GB2312"/>
                        </a:rPr>
                        <a:t> </a:t>
                      </a:r>
                      <a:endParaRPr lang="zh-CN" sz="1050" kern="100" dirty="0">
                        <a:effectLst/>
                        <a:latin typeface="Times New Roman" panose="02020603050405020304"/>
                        <a:ea typeface="宋体" panose="02010600030101010101" pitchFamily="2" charset="-122"/>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pPr>
                      <a:r>
                        <a:rPr kumimoji="0" lang="zh-CN" sz="1800" b="1" i="0" u="none" strike="noStrike" kern="1200" cap="none" normalizeH="0" baseline="0" dirty="0">
                          <a:ln>
                            <a:noFill/>
                          </a:ln>
                          <a:solidFill>
                            <a:srgbClr val="000000"/>
                          </a:solidFill>
                          <a:effectLst/>
                          <a:latin typeface="Calibri" panose="020F0502020204030204" charset="0"/>
                          <a:ea typeface="宋体" panose="02010600030101010101" pitchFamily="2" charset="-122"/>
                          <a:cs typeface="+mn-cs"/>
                        </a:rPr>
                        <a:t>合计</a:t>
                      </a:r>
                      <a:endParaRPr kumimoji="0" lang="zh-CN" sz="1800" b="1" i="0" u="none" strike="noStrike" kern="1200" cap="none" normalizeH="0" baseline="0" dirty="0">
                        <a:ln>
                          <a:noFill/>
                        </a:ln>
                        <a:solidFill>
                          <a:srgbClr val="000000"/>
                        </a:solidFill>
                        <a:effectLst/>
                        <a:latin typeface="Calibri" panose="020F0502020204030204" charset="0"/>
                        <a:ea typeface="宋体" panose="02010600030101010101" pitchFamily="2" charset="-122"/>
                        <a:cs typeface="+mn-cs"/>
                      </a:endParaRPr>
                    </a:p>
                  </a:txBody>
                  <a:tcPr marL="36195" marR="3619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7CDB7"/>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pPr>
                      <a:r>
                        <a:rPr kumimoji="0" lang="en-US" sz="1800" b="1" i="0" u="none" strike="noStrike" kern="1200" cap="none" normalizeH="0" baseline="0" dirty="0">
                          <a:ln>
                            <a:noFill/>
                          </a:ln>
                          <a:solidFill>
                            <a:srgbClr val="000000"/>
                          </a:solidFill>
                          <a:effectLst/>
                          <a:latin typeface="Calibri" panose="020F0502020204030204" charset="0"/>
                          <a:ea typeface="宋体" panose="02010600030101010101" pitchFamily="2" charset="-122"/>
                          <a:cs typeface="+mn-cs"/>
                        </a:rPr>
                        <a:t>25</a:t>
                      </a:r>
                      <a:endParaRPr kumimoji="0" lang="zh-CN" sz="1800" b="1" i="0" u="none" strike="noStrike" kern="1200" cap="none" normalizeH="0" baseline="0" dirty="0">
                        <a:ln>
                          <a:noFill/>
                        </a:ln>
                        <a:solidFill>
                          <a:srgbClr val="000000"/>
                        </a:solidFill>
                        <a:effectLst/>
                        <a:latin typeface="Calibri" panose="020F0502020204030204" charset="0"/>
                        <a:ea typeface="宋体" panose="02010600030101010101" pitchFamily="2" charset="-122"/>
                        <a:cs typeface="+mn-cs"/>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7CDB7"/>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pPr>
                      <a:r>
                        <a:rPr kumimoji="0" lang="en-US" sz="1800" b="1" i="0" u="none" strike="noStrike" kern="1200" cap="none" normalizeH="0" baseline="0" dirty="0">
                          <a:ln>
                            <a:noFill/>
                          </a:ln>
                          <a:solidFill>
                            <a:srgbClr val="000000"/>
                          </a:solidFill>
                          <a:effectLst/>
                          <a:latin typeface="Calibri" panose="020F0502020204030204" charset="0"/>
                          <a:ea typeface="宋体" panose="02010600030101010101" pitchFamily="2" charset="-122"/>
                          <a:cs typeface="+mn-cs"/>
                        </a:rPr>
                        <a:t>368+2</a:t>
                      </a:r>
                      <a:r>
                        <a:rPr kumimoji="0" lang="zh-CN" sz="1800" b="1" i="0" u="none" strike="noStrike" kern="1200" cap="none" normalizeH="0" baseline="0" dirty="0">
                          <a:ln>
                            <a:noFill/>
                          </a:ln>
                          <a:solidFill>
                            <a:srgbClr val="000000"/>
                          </a:solidFill>
                          <a:effectLst/>
                          <a:latin typeface="Calibri" panose="020F0502020204030204" charset="0"/>
                          <a:ea typeface="宋体" panose="02010600030101010101" pitchFamily="2" charset="-122"/>
                          <a:cs typeface="+mn-cs"/>
                        </a:rPr>
                        <a:t>周</a:t>
                      </a:r>
                      <a:endParaRPr kumimoji="0" lang="zh-CN" sz="1800" b="1" i="0" u="none" strike="noStrike" kern="1200" cap="none" normalizeH="0" baseline="0" dirty="0">
                        <a:ln>
                          <a:noFill/>
                        </a:ln>
                        <a:solidFill>
                          <a:srgbClr val="000000"/>
                        </a:solidFill>
                        <a:effectLst/>
                        <a:latin typeface="Calibri" panose="020F0502020204030204" charset="0"/>
                        <a:ea typeface="宋体" panose="02010600030101010101" pitchFamily="2" charset="-122"/>
                        <a:cs typeface="+mn-cs"/>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7CDB7"/>
                    </a:solidFill>
                  </a:tcPr>
                </a:tc>
              </a:tr>
            </a:tbl>
          </a:graphicData>
        </a:graphic>
      </p:graphicFrame>
      <p:sp>
        <p:nvSpPr>
          <p:cNvPr id="4" name="文本框 3"/>
          <p:cNvSpPr txBox="1"/>
          <p:nvPr/>
        </p:nvSpPr>
        <p:spPr>
          <a:xfrm>
            <a:off x="5943600" y="0"/>
            <a:ext cx="5944870" cy="645160"/>
          </a:xfrm>
          <a:prstGeom prst="rect">
            <a:avLst/>
          </a:prstGeom>
          <a:noFill/>
        </p:spPr>
        <p:txBody>
          <a:bodyPr wrap="square" rtlCol="0">
            <a:spAutoFit/>
          </a:bodyPr>
          <a:p>
            <a:br>
              <a:rPr lang="zh-CN" altLang="en-US" b="1">
                <a:solidFill>
                  <a:srgbClr val="FF0000"/>
                </a:solidFill>
                <a:latin typeface="微软雅黑" panose="020B0503020204020204" charset="-122"/>
                <a:ea typeface="微软雅黑" panose="020B0503020204020204" charset="-122"/>
                <a:cs typeface="微软雅黑" panose="020B0503020204020204" charset="-122"/>
                <a:sym typeface="+mn-ea"/>
              </a:rPr>
            </a:br>
            <a:r>
              <a:rPr lang="zh-CN" altLang="en-US" b="1">
                <a:solidFill>
                  <a:srgbClr val="FF0000"/>
                </a:solidFill>
                <a:latin typeface="微软雅黑" panose="020B0503020204020204" charset="-122"/>
                <a:ea typeface="微软雅黑" panose="020B0503020204020204" charset="-122"/>
                <a:cs typeface="微软雅黑" panose="020B0503020204020204" charset="-122"/>
                <a:sym typeface="+mn-ea"/>
              </a:rPr>
              <a:t>两门专业不能互选，且各专业人数大于15人才开班</a:t>
            </a:r>
            <a:endParaRPr lang="zh-CN" altLang="en-US" b="1">
              <a:solidFill>
                <a:srgbClr val="FF0000"/>
              </a:solidFill>
              <a:latin typeface="微软雅黑" panose="020B0503020204020204" charset="-122"/>
              <a:ea typeface="微软雅黑" panose="020B0503020204020204" charset="-122"/>
              <a:cs typeface="微软雅黑" panose="020B0503020204020204" charset="-122"/>
              <a:sym typeface="+mn-ea"/>
            </a:endParaRPr>
          </a:p>
        </p:txBody>
      </p:sp>
      <p:sp>
        <p:nvSpPr>
          <p:cNvPr id="9" name="文本框 8"/>
          <p:cNvSpPr txBox="1"/>
          <p:nvPr>
            <p:custDataLst>
              <p:tags r:id="rId2"/>
            </p:custDataLst>
          </p:nvPr>
        </p:nvSpPr>
        <p:spPr>
          <a:xfrm>
            <a:off x="10528300" y="6431915"/>
            <a:ext cx="1565910" cy="368300"/>
          </a:xfrm>
          <a:prstGeom prst="rect">
            <a:avLst/>
          </a:prstGeom>
          <a:noFill/>
        </p:spPr>
        <p:txBody>
          <a:bodyPr wrap="square" rtlCol="0">
            <a:spAutoFit/>
          </a:bodyPr>
          <a:p>
            <a:pPr algn="r"/>
            <a:r>
              <a:rPr lang="zh-CN" altLang="en-US" b="1">
                <a:solidFill>
                  <a:schemeClr val="accent5">
                    <a:lumMod val="75000"/>
                  </a:schemeClr>
                </a:solidFill>
                <a:latin typeface="微软雅黑" panose="020B0503020204020204" charset="-122"/>
                <a:ea typeface="微软雅黑" panose="020B0503020204020204" charset="-122"/>
                <a:hlinkClick r:id="rId3" action="ppaction://hlinksldjump"/>
              </a:rPr>
              <a:t>返回目录</a:t>
            </a:r>
            <a:endParaRPr lang="zh-CN" altLang="en-US" b="1">
              <a:solidFill>
                <a:schemeClr val="accent5">
                  <a:lumMod val="75000"/>
                </a:schemeClr>
              </a:solidFill>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228.xml><?xml version="1.0" encoding="utf-8"?>
<p:sld xmlns:a="http://schemas.openxmlformats.org/drawingml/2006/main" xmlns:r="http://schemas.openxmlformats.org/officeDocument/2006/relationships" xmlns:p="http://schemas.openxmlformats.org/presentationml/2006/main">
  <p:cSld>
    <p:bg>
      <p:bgPr>
        <a:gradFill rotWithShape="0">
          <a:gsLst>
            <a:gs pos="0">
              <a:srgbClr val="006DB8"/>
            </a:gs>
            <a:gs pos="100000">
              <a:srgbClr val="254F8F"/>
            </a:gs>
          </a:gsLst>
          <a:lin ang="10800000"/>
          <a:tileRect/>
        </a:gradFill>
        <a:effectLst/>
      </p:bgPr>
    </p:bg>
    <p:spTree>
      <p:nvGrpSpPr>
        <p:cNvPr id="1" name=""/>
        <p:cNvGrpSpPr/>
        <p:nvPr/>
      </p:nvGrpSpPr>
      <p:grpSpPr/>
      <p:pic>
        <p:nvPicPr>
          <p:cNvPr id="7170" name="图片 1" descr="地大标识-新2021(06-25)"/>
          <p:cNvPicPr>
            <a:picLocks noChangeAspect="1"/>
          </p:cNvPicPr>
          <p:nvPr/>
        </p:nvPicPr>
        <p:blipFill>
          <a:blip r:embed="rId1"/>
          <a:stretch>
            <a:fillRect/>
          </a:stretch>
        </p:blipFill>
        <p:spPr>
          <a:xfrm>
            <a:off x="8899525" y="360363"/>
            <a:ext cx="2879725" cy="655637"/>
          </a:xfrm>
          <a:prstGeom prst="rect">
            <a:avLst/>
          </a:prstGeom>
          <a:noFill/>
          <a:ln w="9525">
            <a:noFill/>
          </a:ln>
        </p:spPr>
      </p:pic>
      <p:pic>
        <p:nvPicPr>
          <p:cNvPr id="7171" name="图片 10" descr="037 (2)"/>
          <p:cNvPicPr>
            <a:picLocks noChangeAspect="1"/>
          </p:cNvPicPr>
          <p:nvPr/>
        </p:nvPicPr>
        <p:blipFill>
          <a:blip r:embed="rId2"/>
          <a:stretch>
            <a:fillRect/>
          </a:stretch>
        </p:blipFill>
        <p:spPr>
          <a:xfrm>
            <a:off x="48895" y="1998663"/>
            <a:ext cx="12142788" cy="4859337"/>
          </a:xfrm>
          <a:prstGeom prst="rect">
            <a:avLst/>
          </a:prstGeom>
          <a:noFill/>
          <a:ln w="9525">
            <a:noFill/>
          </a:ln>
        </p:spPr>
      </p:pic>
      <p:sp>
        <p:nvSpPr>
          <p:cNvPr id="7172" name="文本框 2"/>
          <p:cNvSpPr txBox="1"/>
          <p:nvPr/>
        </p:nvSpPr>
        <p:spPr>
          <a:xfrm>
            <a:off x="1066165" y="3669665"/>
            <a:ext cx="10069195" cy="1219200"/>
          </a:xfrm>
          <a:prstGeom prst="rect">
            <a:avLst/>
          </a:prstGeom>
          <a:noFill/>
          <a:ln w="9525">
            <a:noFill/>
          </a:ln>
        </p:spPr>
        <p:txBody>
          <a:bodyPr wrap="square" anchor="t" anchorCtr="0">
            <a:noAutofit/>
          </a:bodyPr>
          <a:p>
            <a:pPr algn="ctr">
              <a:lnSpc>
                <a:spcPct val="120000"/>
              </a:lnSpc>
              <a:buClrTx/>
              <a:buSzTx/>
              <a:buFontTx/>
            </a:pPr>
            <a:r>
              <a:rPr lang="zh-CN" sz="4800" smtClean="0">
                <a:solidFill>
                  <a:schemeClr val="bg1"/>
                </a:solidFill>
                <a:latin typeface="微软雅黑" panose="020B0503020204020204" charset="-122"/>
                <a:ea typeface="微软雅黑" panose="020B0503020204020204" charset="-122"/>
                <a:sym typeface="+mn-ea"/>
              </a:rPr>
              <a:t>马</a:t>
            </a:r>
            <a:r>
              <a:rPr lang="en-US" altLang="zh-CN" sz="4800" smtClean="0">
                <a:solidFill>
                  <a:schemeClr val="bg1"/>
                </a:solidFill>
                <a:latin typeface="微软雅黑" panose="020B0503020204020204" charset="-122"/>
                <a:ea typeface="微软雅黑" panose="020B0503020204020204" charset="-122"/>
                <a:sym typeface="+mn-ea"/>
              </a:rPr>
              <a:t> </a:t>
            </a:r>
            <a:r>
              <a:rPr lang="zh-CN" sz="4800" smtClean="0">
                <a:solidFill>
                  <a:schemeClr val="bg1"/>
                </a:solidFill>
                <a:latin typeface="微软雅黑" panose="020B0503020204020204" charset="-122"/>
                <a:ea typeface="微软雅黑" panose="020B0503020204020204" charset="-122"/>
                <a:sym typeface="+mn-ea"/>
              </a:rPr>
              <a:t>克</a:t>
            </a:r>
            <a:r>
              <a:rPr lang="en-US" altLang="zh-CN" sz="4800" smtClean="0">
                <a:solidFill>
                  <a:schemeClr val="bg1"/>
                </a:solidFill>
                <a:latin typeface="微软雅黑" panose="020B0503020204020204" charset="-122"/>
                <a:ea typeface="微软雅黑" panose="020B0503020204020204" charset="-122"/>
                <a:sym typeface="+mn-ea"/>
              </a:rPr>
              <a:t> </a:t>
            </a:r>
            <a:r>
              <a:rPr lang="zh-CN" sz="4800" smtClean="0">
                <a:solidFill>
                  <a:schemeClr val="bg1"/>
                </a:solidFill>
                <a:latin typeface="微软雅黑" panose="020B0503020204020204" charset="-122"/>
                <a:ea typeface="微软雅黑" panose="020B0503020204020204" charset="-122"/>
                <a:sym typeface="+mn-ea"/>
              </a:rPr>
              <a:t>思</a:t>
            </a:r>
            <a:r>
              <a:rPr lang="en-US" altLang="zh-CN" sz="4800" smtClean="0">
                <a:solidFill>
                  <a:schemeClr val="bg1"/>
                </a:solidFill>
                <a:latin typeface="微软雅黑" panose="020B0503020204020204" charset="-122"/>
                <a:ea typeface="微软雅黑" panose="020B0503020204020204" charset="-122"/>
                <a:sym typeface="+mn-ea"/>
              </a:rPr>
              <a:t> </a:t>
            </a:r>
            <a:r>
              <a:rPr lang="zh-CN" sz="4800" smtClean="0">
                <a:solidFill>
                  <a:schemeClr val="bg1"/>
                </a:solidFill>
                <a:latin typeface="微软雅黑" panose="020B0503020204020204" charset="-122"/>
                <a:ea typeface="微软雅黑" panose="020B0503020204020204" charset="-122"/>
                <a:sym typeface="+mn-ea"/>
              </a:rPr>
              <a:t>主</a:t>
            </a:r>
            <a:r>
              <a:rPr lang="en-US" altLang="zh-CN" sz="4800" smtClean="0">
                <a:solidFill>
                  <a:schemeClr val="bg1"/>
                </a:solidFill>
                <a:latin typeface="微软雅黑" panose="020B0503020204020204" charset="-122"/>
                <a:ea typeface="微软雅黑" panose="020B0503020204020204" charset="-122"/>
                <a:sym typeface="+mn-ea"/>
              </a:rPr>
              <a:t> </a:t>
            </a:r>
            <a:r>
              <a:rPr lang="zh-CN" sz="4800" smtClean="0">
                <a:solidFill>
                  <a:schemeClr val="bg1"/>
                </a:solidFill>
                <a:latin typeface="微软雅黑" panose="020B0503020204020204" charset="-122"/>
                <a:ea typeface="微软雅黑" panose="020B0503020204020204" charset="-122"/>
                <a:sym typeface="+mn-ea"/>
              </a:rPr>
              <a:t>义</a:t>
            </a:r>
            <a:r>
              <a:rPr lang="zh-CN" altLang="en-US" sz="4800" smtClean="0">
                <a:solidFill>
                  <a:schemeClr val="bg1"/>
                </a:solidFill>
                <a:latin typeface="微软雅黑" panose="020B0503020204020204" charset="-122"/>
                <a:ea typeface="微软雅黑" panose="020B0503020204020204" charset="-122"/>
                <a:sym typeface="+mn-ea"/>
              </a:rPr>
              <a:t> 学 院</a:t>
            </a:r>
            <a:endParaRPr lang="zh-CN" altLang="en-US" sz="4800" smtClean="0">
              <a:solidFill>
                <a:schemeClr val="bg1"/>
              </a:solidFill>
              <a:latin typeface="微软雅黑" panose="020B0503020204020204" charset="-122"/>
              <a:ea typeface="微软雅黑" panose="020B0503020204020204" charset="-122"/>
              <a:sym typeface="+mn-ea"/>
            </a:endParaRPr>
          </a:p>
        </p:txBody>
      </p:sp>
      <p:sp>
        <p:nvSpPr>
          <p:cNvPr id="7173" name="文本框 8"/>
          <p:cNvSpPr txBox="1"/>
          <p:nvPr/>
        </p:nvSpPr>
        <p:spPr>
          <a:xfrm>
            <a:off x="5273675" y="1699260"/>
            <a:ext cx="1841500" cy="1861185"/>
          </a:xfrm>
          <a:prstGeom prst="rect">
            <a:avLst/>
          </a:prstGeom>
          <a:noFill/>
          <a:ln w="9525">
            <a:noFill/>
          </a:ln>
        </p:spPr>
        <p:txBody>
          <a:bodyPr wrap="none" anchor="t" anchorCtr="0">
            <a:spAutoFit/>
          </a:bodyPr>
          <a:p>
            <a:r>
              <a:rPr lang="en-US" altLang="zh-CN" sz="11500">
                <a:solidFill>
                  <a:schemeClr val="bg1"/>
                </a:solidFill>
                <a:latin typeface="微软雅黑" panose="020B0503020204020204" charset="-122"/>
                <a:ea typeface="微软雅黑" panose="020B0503020204020204" charset="-122"/>
                <a:sym typeface="微软雅黑 Light" panose="020B0502040204020203" charset="-122"/>
              </a:rPr>
              <a:t>15</a:t>
            </a:r>
            <a:endParaRPr lang="en-US" altLang="zh-CN" sz="11500">
              <a:solidFill>
                <a:schemeClr val="bg1"/>
              </a:solidFill>
              <a:latin typeface="微软雅黑" panose="020B0503020204020204" charset="-122"/>
              <a:ea typeface="微软雅黑" panose="020B0503020204020204" charset="-122"/>
              <a:sym typeface="微软雅黑 Light" panose="020B0502040204020203" charset="-122"/>
            </a:endParaRPr>
          </a:p>
        </p:txBody>
      </p:sp>
    </p:spTree>
  </p:cSld>
  <p:clrMapOvr>
    <a:masterClrMapping/>
  </p:clrMapOvr>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00" name="图片 99"/>
          <p:cNvPicPr/>
          <p:nvPr/>
        </p:nvPicPr>
        <p:blipFill>
          <a:blip r:embed="rId1"/>
          <a:stretch>
            <a:fillRect/>
          </a:stretch>
        </p:blipFill>
        <p:spPr>
          <a:xfrm>
            <a:off x="1847850" y="476250"/>
            <a:ext cx="3154680" cy="2595245"/>
          </a:xfrm>
          <a:prstGeom prst="rect">
            <a:avLst/>
          </a:prstGeom>
          <a:noFill/>
          <a:ln w="9525">
            <a:noFill/>
          </a:ln>
        </p:spPr>
      </p:pic>
      <p:sp>
        <p:nvSpPr>
          <p:cNvPr id="4" name="文本框 3"/>
          <p:cNvSpPr txBox="1"/>
          <p:nvPr/>
        </p:nvSpPr>
        <p:spPr>
          <a:xfrm>
            <a:off x="1739900" y="3429000"/>
            <a:ext cx="3371215" cy="368300"/>
          </a:xfrm>
          <a:prstGeom prst="rect">
            <a:avLst/>
          </a:prstGeom>
          <a:noFill/>
        </p:spPr>
        <p:txBody>
          <a:bodyPr wrap="square" rtlCol="0">
            <a:spAutoFit/>
          </a:bodyPr>
          <a:p>
            <a:pPr algn="ctr"/>
            <a:r>
              <a:rPr lang="zh-CN" altLang="en-US" sz="1800">
                <a:latin typeface="微软雅黑" panose="020B0503020204020204" charset="-122"/>
                <a:ea typeface="微软雅黑" panose="020B0503020204020204" charset="-122"/>
              </a:rPr>
              <a:t>习近平</a:t>
            </a:r>
            <a:endParaRPr lang="zh-CN" altLang="en-US" sz="1800">
              <a:latin typeface="微软雅黑" panose="020B0503020204020204" charset="-122"/>
              <a:ea typeface="微软雅黑" panose="020B0503020204020204" charset="-122"/>
            </a:endParaRPr>
          </a:p>
        </p:txBody>
      </p:sp>
      <p:sp>
        <p:nvSpPr>
          <p:cNvPr id="5" name="文本框 4"/>
          <p:cNvSpPr txBox="1"/>
          <p:nvPr/>
        </p:nvSpPr>
        <p:spPr>
          <a:xfrm>
            <a:off x="5375910" y="332740"/>
            <a:ext cx="5007610" cy="2907665"/>
          </a:xfrm>
          <a:prstGeom prst="rect">
            <a:avLst/>
          </a:prstGeom>
          <a:noFill/>
          <a:ln>
            <a:solidFill>
              <a:schemeClr val="accent1"/>
            </a:solidFill>
          </a:ln>
        </p:spPr>
        <p:txBody>
          <a:bodyPr wrap="square" rtlCol="0">
            <a:spAutoFit/>
          </a:bodyPr>
          <a:p>
            <a:pPr algn="just">
              <a:lnSpc>
                <a:spcPct val="150000"/>
              </a:lnSpc>
            </a:pPr>
            <a:r>
              <a:rPr lang="en-US" altLang="zh-CN" sz="2400">
                <a:latin typeface="微软雅黑" panose="020B0503020204020204" charset="-122"/>
                <a:ea typeface="微软雅黑" panose="020B0503020204020204" charset="-122"/>
              </a:rPr>
              <a:t>    </a:t>
            </a:r>
            <a:r>
              <a:rPr lang="zh-CN" altLang="en-US" sz="2000">
                <a:latin typeface="微软雅黑" panose="020B0503020204020204" charset="-122"/>
                <a:ea typeface="微软雅黑" panose="020B0503020204020204" charset="-122"/>
              </a:rPr>
              <a:t>在人类思想史上，就科学性、真理性、影响力、传播面而言，没有一种思想理论能达到马克思主义的高度，也没有一种学说能像马克思主义那样对世界产生了如此巨大的影响。</a:t>
            </a:r>
            <a:endParaRPr lang="zh-CN" altLang="en-US" sz="2000">
              <a:latin typeface="微软雅黑" panose="020B0503020204020204" charset="-122"/>
              <a:ea typeface="微软雅黑" panose="020B0503020204020204" charset="-122"/>
            </a:endParaRPr>
          </a:p>
          <a:p>
            <a:pPr algn="r">
              <a:lnSpc>
                <a:spcPct val="150000"/>
              </a:lnSpc>
            </a:pPr>
            <a:r>
              <a:rPr lang="en-US" altLang="zh-CN" sz="1800">
                <a:latin typeface="微软雅黑" panose="020B0503020204020204" charset="-122"/>
                <a:ea typeface="微软雅黑" panose="020B0503020204020204" charset="-122"/>
              </a:rPr>
              <a:t>--</a:t>
            </a:r>
            <a:r>
              <a:rPr lang="zh-CN" altLang="en-US" sz="1800">
                <a:latin typeface="微软雅黑" panose="020B0503020204020204" charset="-122"/>
                <a:ea typeface="微软雅黑" panose="020B0503020204020204" charset="-122"/>
              </a:rPr>
              <a:t>在马克思诞辰</a:t>
            </a:r>
            <a:r>
              <a:rPr lang="en-US" altLang="zh-CN" sz="1800">
                <a:latin typeface="微软雅黑" panose="020B0503020204020204" charset="-122"/>
                <a:ea typeface="微软雅黑" panose="020B0503020204020204" charset="-122"/>
              </a:rPr>
              <a:t>200</a:t>
            </a:r>
            <a:r>
              <a:rPr lang="zh-CN" altLang="en-US" sz="1800">
                <a:latin typeface="微软雅黑" panose="020B0503020204020204" charset="-122"/>
                <a:ea typeface="微软雅黑" panose="020B0503020204020204" charset="-122"/>
              </a:rPr>
              <a:t>周年纪念大会上的讲话</a:t>
            </a:r>
            <a:endParaRPr lang="zh-CN" altLang="en-US" sz="1800">
              <a:latin typeface="微软雅黑" panose="020B0503020204020204" charset="-122"/>
              <a:ea typeface="微软雅黑" panose="020B0503020204020204" charset="-122"/>
            </a:endParaRPr>
          </a:p>
        </p:txBody>
      </p:sp>
      <p:sp>
        <p:nvSpPr>
          <p:cNvPr id="6" name="文本框 5"/>
          <p:cNvSpPr txBox="1"/>
          <p:nvPr/>
        </p:nvSpPr>
        <p:spPr>
          <a:xfrm>
            <a:off x="2279650" y="4220845"/>
            <a:ext cx="7981315" cy="1753235"/>
          </a:xfrm>
          <a:prstGeom prst="rect">
            <a:avLst/>
          </a:prstGeom>
          <a:noFill/>
          <a:ln>
            <a:solidFill>
              <a:schemeClr val="accent1"/>
            </a:solidFill>
          </a:ln>
        </p:spPr>
        <p:txBody>
          <a:bodyPr wrap="square" rtlCol="0">
            <a:spAutoFit/>
          </a:bodyPr>
          <a:p>
            <a:pPr>
              <a:lnSpc>
                <a:spcPct val="150000"/>
              </a:lnSpc>
            </a:pPr>
            <a:r>
              <a:rPr lang="en-US" altLang="zh-CN" sz="2400">
                <a:latin typeface="微软雅黑" panose="020B0503020204020204" charset="-122"/>
                <a:ea typeface="微软雅黑" panose="020B0503020204020204" charset="-122"/>
                <a:sym typeface="+mn-ea"/>
              </a:rPr>
              <a:t>    </a:t>
            </a:r>
            <a:r>
              <a:rPr lang="zh-CN" altLang="en-US" sz="2400">
                <a:latin typeface="微软雅黑" panose="020B0503020204020204" charset="-122"/>
                <a:ea typeface="微软雅黑" panose="020B0503020204020204" charset="-122"/>
                <a:sym typeface="+mn-ea"/>
              </a:rPr>
              <a:t>马克思主义尽管诞生在一个半多世纪之前，但历史和现实都证明它是科学的理论，迄今依然有着强大生命力。</a:t>
            </a:r>
            <a:endParaRPr lang="zh-CN" altLang="en-US" sz="2400">
              <a:latin typeface="微软雅黑" panose="020B0503020204020204" charset="-122"/>
              <a:ea typeface="微软雅黑" panose="020B0503020204020204" charset="-122"/>
              <a:sym typeface="+mn-ea"/>
            </a:endParaRPr>
          </a:p>
          <a:p>
            <a:pPr algn="r">
              <a:lnSpc>
                <a:spcPct val="150000"/>
              </a:lnSpc>
            </a:pPr>
            <a:r>
              <a:rPr lang="en-US" altLang="zh-CN" sz="2400">
                <a:latin typeface="微软雅黑" panose="020B0503020204020204" charset="-122"/>
                <a:ea typeface="微软雅黑" panose="020B0503020204020204" charset="-122"/>
                <a:sym typeface="+mn-ea"/>
              </a:rPr>
              <a:t>                        </a:t>
            </a:r>
            <a:r>
              <a:rPr lang="en-US" altLang="zh-CN" sz="2000">
                <a:latin typeface="微软雅黑" panose="020B0503020204020204" charset="-122"/>
                <a:ea typeface="微软雅黑" panose="020B0503020204020204" charset="-122"/>
                <a:cs typeface="黑体" panose="02010609060101010101" charset="-122"/>
                <a:sym typeface="+mn-ea"/>
              </a:rPr>
              <a:t>----</a:t>
            </a:r>
            <a:r>
              <a:rPr lang="zh-CN" altLang="en-US" sz="2000">
                <a:latin typeface="微软雅黑" panose="020B0503020204020204" charset="-122"/>
                <a:ea typeface="微软雅黑" panose="020B0503020204020204" charset="-122"/>
                <a:cs typeface="黑体" panose="02010609060101010101" charset="-122"/>
                <a:sym typeface="+mn-ea"/>
              </a:rPr>
              <a:t>在2016年的哲学社会科学工作座谈会</a:t>
            </a:r>
            <a:endParaRPr lang="zh-CN" altLang="en-US" sz="2000">
              <a:latin typeface="微软雅黑" panose="020B0503020204020204" charset="-122"/>
              <a:ea typeface="微软雅黑" panose="020B0503020204020204" charset="-122"/>
              <a:cs typeface="黑体" panose="02010609060101010101" charset="-122"/>
            </a:endParaRPr>
          </a:p>
        </p:txBody>
      </p:sp>
    </p:spTree>
  </p:cSld>
  <p:clrMapOvr>
    <a:masterClrMapping/>
  </p:clrMapOvr>
  <p:transition spd="slow"/>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01" name="图片 100"/>
          <p:cNvPicPr/>
          <p:nvPr/>
        </p:nvPicPr>
        <p:blipFill>
          <a:blip r:embed="rId1"/>
          <a:stretch>
            <a:fillRect/>
          </a:stretch>
        </p:blipFill>
        <p:spPr>
          <a:xfrm>
            <a:off x="1780540" y="1412875"/>
            <a:ext cx="3851910" cy="2644775"/>
          </a:xfrm>
          <a:prstGeom prst="rect">
            <a:avLst/>
          </a:prstGeom>
          <a:noFill/>
          <a:ln w="9525">
            <a:noFill/>
          </a:ln>
        </p:spPr>
      </p:pic>
      <p:sp>
        <p:nvSpPr>
          <p:cNvPr id="4" name="文本框 3"/>
          <p:cNvSpPr txBox="1"/>
          <p:nvPr/>
        </p:nvSpPr>
        <p:spPr>
          <a:xfrm>
            <a:off x="1847850" y="4293235"/>
            <a:ext cx="3784600" cy="583565"/>
          </a:xfrm>
          <a:prstGeom prst="rect">
            <a:avLst/>
          </a:prstGeom>
          <a:noFill/>
        </p:spPr>
        <p:txBody>
          <a:bodyPr wrap="square" rtlCol="0">
            <a:spAutoFit/>
          </a:bodyPr>
          <a:p>
            <a:pPr algn="ctr"/>
            <a:r>
              <a:rPr lang="zh-CN" altLang="en-US" sz="1600">
                <a:latin typeface="微软雅黑" panose="020B0503020204020204" charset="-122"/>
                <a:ea typeface="微软雅黑" panose="020B0503020204020204" charset="-122"/>
              </a:rPr>
              <a:t>习近平在学校思想政治</a:t>
            </a:r>
            <a:endParaRPr lang="zh-CN" altLang="en-US" sz="1600">
              <a:latin typeface="微软雅黑" panose="020B0503020204020204" charset="-122"/>
              <a:ea typeface="微软雅黑" panose="020B0503020204020204" charset="-122"/>
            </a:endParaRPr>
          </a:p>
          <a:p>
            <a:pPr algn="ctr"/>
            <a:r>
              <a:rPr lang="zh-CN" altLang="en-US" sz="1600">
                <a:latin typeface="微软雅黑" panose="020B0503020204020204" charset="-122"/>
                <a:ea typeface="微软雅黑" panose="020B0503020204020204" charset="-122"/>
              </a:rPr>
              <a:t>理论课教师座谈会上讲话</a:t>
            </a:r>
            <a:endParaRPr lang="zh-CN" altLang="en-US" sz="1600">
              <a:latin typeface="微软雅黑" panose="020B0503020204020204" charset="-122"/>
              <a:ea typeface="微软雅黑" panose="020B0503020204020204" charset="-122"/>
            </a:endParaRPr>
          </a:p>
        </p:txBody>
      </p:sp>
      <p:sp>
        <p:nvSpPr>
          <p:cNvPr id="5" name="文本框 4"/>
          <p:cNvSpPr txBox="1"/>
          <p:nvPr/>
        </p:nvSpPr>
        <p:spPr>
          <a:xfrm>
            <a:off x="5780405" y="260350"/>
            <a:ext cx="4715510" cy="6092825"/>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p>
            <a:pPr>
              <a:lnSpc>
                <a:spcPct val="150000"/>
              </a:lnSpc>
            </a:pPr>
            <a:r>
              <a:rPr lang="en-US" altLang="zh-CN" sz="2000">
                <a:latin typeface="微软雅黑" panose="020B0503020204020204" charset="-122"/>
                <a:ea typeface="微软雅黑" panose="020B0503020204020204" charset="-122"/>
              </a:rPr>
              <a:t>      </a:t>
            </a:r>
            <a:r>
              <a:rPr lang="zh-CN" altLang="en-US" sz="2000">
                <a:latin typeface="微软雅黑" panose="020B0503020204020204" charset="-122"/>
                <a:ea typeface="微软雅黑" panose="020B0503020204020204" charset="-122"/>
              </a:rPr>
              <a:t>思想政治理论课是落实立德树人根本任务的</a:t>
            </a:r>
            <a:r>
              <a:rPr lang="zh-CN" altLang="en-US" sz="2000" b="1">
                <a:solidFill>
                  <a:srgbClr val="C00000"/>
                </a:solidFill>
                <a:latin typeface="微软雅黑" panose="020B0503020204020204" charset="-122"/>
                <a:ea typeface="微软雅黑" panose="020B0503020204020204" charset="-122"/>
              </a:rPr>
              <a:t>关键课程</a:t>
            </a:r>
            <a:r>
              <a:rPr lang="zh-CN" altLang="en-US" sz="2000">
                <a:latin typeface="微软雅黑" panose="020B0503020204020204" charset="-122"/>
                <a:ea typeface="微软雅黑" panose="020B0503020204020204" charset="-122"/>
              </a:rPr>
              <a:t>。</a:t>
            </a:r>
            <a:endParaRPr lang="zh-CN" altLang="en-US" sz="2000">
              <a:latin typeface="微软雅黑" panose="020B0503020204020204" charset="-122"/>
              <a:ea typeface="微软雅黑" panose="020B0503020204020204" charset="-122"/>
            </a:endParaRPr>
          </a:p>
          <a:p>
            <a:pPr>
              <a:lnSpc>
                <a:spcPct val="150000"/>
              </a:lnSpc>
            </a:pPr>
            <a:r>
              <a:rPr lang="zh-CN" altLang="en-US" sz="2000">
                <a:latin typeface="微软雅黑" panose="020B0503020204020204" charset="-122"/>
                <a:ea typeface="微软雅黑" panose="020B0503020204020204" charset="-122"/>
              </a:rPr>
              <a:t> </a:t>
            </a:r>
            <a:r>
              <a:rPr lang="en-US" altLang="zh-CN" sz="2000">
                <a:latin typeface="微软雅黑" panose="020B0503020204020204" charset="-122"/>
                <a:ea typeface="微软雅黑" panose="020B0503020204020204" charset="-122"/>
              </a:rPr>
              <a:t>     </a:t>
            </a:r>
            <a:r>
              <a:rPr lang="zh-CN" altLang="en-US" sz="2000">
                <a:latin typeface="微软雅黑" panose="020B0503020204020204" charset="-122"/>
                <a:ea typeface="微软雅黑" panose="020B0503020204020204" charset="-122"/>
              </a:rPr>
              <a:t>我们办中国特色社会主义教育，就是要理直气壮开好思政课，用新时代中国特色社会主义思想铸魂育人，引导学生增强中国特色社会主义道路自信、理论自信、制度自信、文化自信，厚植爱国主义情怀，把爱国情、强国志、报国行自觉融入坚持和发展中国特色社会主义事业、建设社会主义现代化强国、实现中华民族伟大复兴的奋斗之中。</a:t>
            </a:r>
            <a:endParaRPr lang="zh-CN" altLang="en-US" sz="2000">
              <a:latin typeface="微软雅黑" panose="020B0503020204020204" charset="-122"/>
              <a:ea typeface="微软雅黑" panose="020B0503020204020204" charset="-122"/>
            </a:endParaRPr>
          </a:p>
          <a:p>
            <a:pPr>
              <a:lnSpc>
                <a:spcPct val="150000"/>
              </a:lnSpc>
            </a:pPr>
            <a:r>
              <a:rPr lang="zh-CN" altLang="en-US" sz="2000">
                <a:latin typeface="微软雅黑" panose="020B0503020204020204" charset="-122"/>
                <a:ea typeface="微软雅黑" panose="020B0503020204020204" charset="-122"/>
              </a:rPr>
              <a:t> </a:t>
            </a:r>
            <a:r>
              <a:rPr lang="en-US" altLang="zh-CN" sz="2000">
                <a:latin typeface="微软雅黑" panose="020B0503020204020204" charset="-122"/>
                <a:ea typeface="微软雅黑" panose="020B0503020204020204" charset="-122"/>
              </a:rPr>
              <a:t>     </a:t>
            </a:r>
            <a:r>
              <a:rPr lang="zh-CN" altLang="en-US" sz="2000">
                <a:latin typeface="微软雅黑" panose="020B0503020204020204" charset="-122"/>
                <a:ea typeface="微软雅黑" panose="020B0503020204020204" charset="-122"/>
              </a:rPr>
              <a:t>思政课作用</a:t>
            </a:r>
            <a:r>
              <a:rPr lang="zh-CN" altLang="en-US" sz="2000" b="1">
                <a:solidFill>
                  <a:srgbClr val="C00000"/>
                </a:solidFill>
                <a:latin typeface="微软雅黑" panose="020B0503020204020204" charset="-122"/>
                <a:ea typeface="微软雅黑" panose="020B0503020204020204" charset="-122"/>
              </a:rPr>
              <a:t>不可替代</a:t>
            </a:r>
            <a:r>
              <a:rPr lang="zh-CN" altLang="en-US" sz="2000">
                <a:latin typeface="微软雅黑" panose="020B0503020204020204" charset="-122"/>
                <a:ea typeface="微软雅黑" panose="020B0503020204020204" charset="-122"/>
              </a:rPr>
              <a:t>，思政课教师队伍责任重大。</a:t>
            </a:r>
            <a:endParaRPr lang="zh-CN" altLang="en-US" sz="2000">
              <a:latin typeface="微软雅黑" panose="020B0503020204020204" charset="-122"/>
              <a:ea typeface="微软雅黑" panose="020B0503020204020204" charset="-122"/>
            </a:endParaRPr>
          </a:p>
        </p:txBody>
      </p:sp>
    </p:spTree>
  </p:cSld>
  <p:clrMapOvr>
    <a:masterClrMapping/>
  </p:clrMapOvr>
  <p:transition spd="slow"/>
</p:sld>
</file>

<file path=ppt/slides/slide2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052" name="Picture 2" descr="earth6"/>
          <p:cNvPicPr>
            <a:picLocks noChangeAspect="1"/>
          </p:cNvPicPr>
          <p:nvPr/>
        </p:nvPicPr>
        <p:blipFill>
          <a:blip r:embed="rId1"/>
          <a:stretch>
            <a:fillRect/>
          </a:stretch>
        </p:blipFill>
        <p:spPr>
          <a:xfrm>
            <a:off x="9480550" y="5661025"/>
            <a:ext cx="792163" cy="792163"/>
          </a:xfrm>
          <a:prstGeom prst="rect">
            <a:avLst/>
          </a:prstGeom>
          <a:noFill/>
          <a:ln w="9525">
            <a:noFill/>
          </a:ln>
        </p:spPr>
      </p:pic>
      <p:sp>
        <p:nvSpPr>
          <p:cNvPr id="2053" name="Rectangle 5"/>
          <p:cNvSpPr>
            <a:spLocks noGrp="1"/>
          </p:cNvSpPr>
          <p:nvPr>
            <p:ph type="ctrTitle"/>
          </p:nvPr>
        </p:nvSpPr>
        <p:spPr>
          <a:xfrm>
            <a:off x="2744470" y="2139315"/>
            <a:ext cx="8280400" cy="3851275"/>
          </a:xfrm>
          <a:ln>
            <a:noFill/>
          </a:ln>
        </p:spPr>
        <p:txBody>
          <a:bodyPr vert="horz" wrap="square" lIns="91440" tIns="45720" rIns="91440" bIns="45720" anchor="t" anchorCtr="0"/>
          <a:p>
            <a:pPr algn="l" eaLnBrk="1" hangingPunct="1">
              <a:lnSpc>
                <a:spcPct val="150000"/>
              </a:lnSpc>
              <a:buClrTx/>
              <a:buSzTx/>
              <a:buFontTx/>
            </a:pPr>
            <a:r>
              <a:rPr lang="zh-CN" altLang="en-US" sz="2800" dirty="0">
                <a:solidFill>
                  <a:schemeClr val="tx1"/>
                </a:solidFill>
                <a:latin typeface="微软雅黑" panose="020B0503020204020204" charset="-122"/>
                <a:ea typeface="微软雅黑" panose="020B0503020204020204" charset="-122"/>
                <a:cs typeface="宋体" panose="02010600030101010101" pitchFamily="2" charset="-122"/>
              </a:rPr>
              <a:t>一、思想政治教育是一门怎样的学科</a:t>
            </a:r>
            <a:br>
              <a:rPr lang="en-US" altLang="zh-CN" sz="2800" dirty="0">
                <a:solidFill>
                  <a:schemeClr val="tx1"/>
                </a:solidFill>
                <a:latin typeface="微软雅黑" panose="020B0503020204020204" charset="-122"/>
                <a:ea typeface="微软雅黑" panose="020B0503020204020204" charset="-122"/>
                <a:cs typeface="宋体" panose="02010600030101010101" pitchFamily="2" charset="-122"/>
              </a:rPr>
            </a:br>
            <a:r>
              <a:rPr lang="zh-CN" altLang="en-US" sz="2800" dirty="0">
                <a:solidFill>
                  <a:schemeClr val="tx1"/>
                </a:solidFill>
                <a:latin typeface="微软雅黑" panose="020B0503020204020204" charset="-122"/>
                <a:ea typeface="微软雅黑" panose="020B0503020204020204" charset="-122"/>
                <a:cs typeface="宋体" panose="02010600030101010101" pitchFamily="2" charset="-122"/>
              </a:rPr>
              <a:t>二、思想政治教育专业的培养目标</a:t>
            </a:r>
            <a:br>
              <a:rPr lang="en-US" altLang="zh-CN" sz="2800" dirty="0">
                <a:solidFill>
                  <a:schemeClr val="tx1"/>
                </a:solidFill>
                <a:latin typeface="微软雅黑" panose="020B0503020204020204" charset="-122"/>
                <a:ea typeface="微软雅黑" panose="020B0503020204020204" charset="-122"/>
                <a:cs typeface="宋体" panose="02010600030101010101" pitchFamily="2" charset="-122"/>
              </a:rPr>
            </a:br>
            <a:r>
              <a:rPr lang="zh-CN" altLang="en-US" sz="2800" dirty="0">
                <a:solidFill>
                  <a:schemeClr val="tx1"/>
                </a:solidFill>
                <a:latin typeface="微软雅黑" panose="020B0503020204020204" charset="-122"/>
                <a:ea typeface="微软雅黑" panose="020B0503020204020204" charset="-122"/>
                <a:cs typeface="宋体" panose="02010600030101010101" pitchFamily="2" charset="-122"/>
              </a:rPr>
              <a:t>三、思想政治教育专业</a:t>
            </a:r>
            <a:r>
              <a:rPr lang="zh-CN" altLang="en-US" sz="2800" dirty="0">
                <a:solidFill>
                  <a:schemeClr val="tx1"/>
                </a:solidFill>
                <a:latin typeface="微软雅黑" panose="020B0503020204020204" charset="-122"/>
                <a:ea typeface="微软雅黑" panose="020B0503020204020204" charset="-122"/>
                <a:cs typeface="宋体" panose="02010600030101010101" pitchFamily="2" charset="-122"/>
                <a:sym typeface="+mn-ea"/>
              </a:rPr>
              <a:t>辅修学位</a:t>
            </a:r>
            <a:r>
              <a:rPr lang="zh-CN" altLang="en-US" sz="2800" dirty="0">
                <a:solidFill>
                  <a:schemeClr val="tx1"/>
                </a:solidFill>
                <a:latin typeface="微软雅黑" panose="020B0503020204020204" charset="-122"/>
                <a:ea typeface="微软雅黑" panose="020B0503020204020204" charset="-122"/>
                <a:cs typeface="宋体" panose="02010600030101010101" pitchFamily="2" charset="-122"/>
              </a:rPr>
              <a:t>的课程</a:t>
            </a:r>
            <a:br>
              <a:rPr lang="en-US" altLang="zh-CN" sz="2800" dirty="0">
                <a:solidFill>
                  <a:schemeClr val="tx1"/>
                </a:solidFill>
                <a:latin typeface="微软雅黑" panose="020B0503020204020204" charset="-122"/>
                <a:ea typeface="微软雅黑" panose="020B0503020204020204" charset="-122"/>
                <a:cs typeface="宋体" panose="02010600030101010101" pitchFamily="2" charset="-122"/>
              </a:rPr>
            </a:br>
            <a:r>
              <a:rPr lang="zh-CN" altLang="en-US" sz="2800" dirty="0">
                <a:solidFill>
                  <a:schemeClr val="tx1"/>
                </a:solidFill>
                <a:latin typeface="微软雅黑" panose="020B0503020204020204" charset="-122"/>
                <a:ea typeface="微软雅黑" panose="020B0503020204020204" charset="-122"/>
                <a:cs typeface="宋体" panose="02010600030101010101" pitchFamily="2" charset="-122"/>
              </a:rPr>
              <a:t>四、思想政治教育专业</a:t>
            </a:r>
            <a:r>
              <a:rPr lang="zh-CN" altLang="en-US" sz="2800" dirty="0">
                <a:solidFill>
                  <a:schemeClr val="tx1"/>
                </a:solidFill>
                <a:latin typeface="微软雅黑" panose="020B0503020204020204" charset="-122"/>
                <a:ea typeface="微软雅黑" panose="020B0503020204020204" charset="-122"/>
                <a:cs typeface="宋体" panose="02010600030101010101" pitchFamily="2" charset="-122"/>
                <a:sym typeface="+mn-ea"/>
              </a:rPr>
              <a:t>辅修</a:t>
            </a:r>
            <a:r>
              <a:rPr lang="zh-CN" altLang="en-US" sz="2800" dirty="0">
                <a:solidFill>
                  <a:schemeClr val="tx1"/>
                </a:solidFill>
                <a:latin typeface="微软雅黑" panose="020B0503020204020204" charset="-122"/>
                <a:ea typeface="微软雅黑" panose="020B0503020204020204" charset="-122"/>
                <a:cs typeface="宋体" panose="02010600030101010101" pitchFamily="2" charset="-122"/>
              </a:rPr>
              <a:t>学位要求</a:t>
            </a:r>
            <a:br>
              <a:rPr lang="zh-CN" altLang="en-US" sz="2800" b="1" dirty="0">
                <a:solidFill>
                  <a:schemeClr val="accent2"/>
                </a:solidFill>
                <a:latin typeface="微软雅黑" panose="020B0503020204020204" charset="-122"/>
                <a:ea typeface="微软雅黑" panose="020B0503020204020204" charset="-122"/>
                <a:cs typeface="宋体" panose="02010600030101010101" pitchFamily="2" charset="-122"/>
              </a:rPr>
            </a:br>
            <a:br>
              <a:rPr lang="en-US" altLang="zh-CN" sz="3200" b="1" dirty="0">
                <a:solidFill>
                  <a:srgbClr val="FF0000"/>
                </a:solidFill>
                <a:latin typeface="微软雅黑" panose="020B0503020204020204" charset="-122"/>
                <a:ea typeface="微软雅黑" panose="020B0503020204020204" charset="-122"/>
              </a:rPr>
            </a:br>
            <a:br>
              <a:rPr lang="en-US" altLang="zh-CN" sz="3200" b="1" dirty="0">
                <a:solidFill>
                  <a:srgbClr val="FF0000"/>
                </a:solidFill>
                <a:latin typeface="微软雅黑" panose="020B0503020204020204" charset="-122"/>
                <a:ea typeface="微软雅黑" panose="020B0503020204020204" charset="-122"/>
              </a:rPr>
            </a:br>
            <a:r>
              <a:rPr lang="en-US" altLang="zh-CN" sz="3200" b="1" dirty="0">
                <a:solidFill>
                  <a:schemeClr val="accent2"/>
                </a:solidFill>
                <a:latin typeface="微软雅黑" panose="020B0503020204020204" charset="-122"/>
                <a:ea typeface="微软雅黑" panose="020B0503020204020204" charset="-122"/>
              </a:rPr>
              <a:t>               </a:t>
            </a:r>
            <a:br>
              <a:rPr lang="en-US" altLang="zh-CN" sz="3200" b="1" dirty="0">
                <a:solidFill>
                  <a:schemeClr val="accent2"/>
                </a:solidFill>
                <a:latin typeface="微软雅黑" panose="020B0503020204020204" charset="-122"/>
                <a:ea typeface="微软雅黑" panose="020B0503020204020204" charset="-122"/>
              </a:rPr>
            </a:br>
            <a:br>
              <a:rPr lang="zh-CN" altLang="zh-CN" sz="2400" b="1" dirty="0">
                <a:solidFill>
                  <a:schemeClr val="accent2"/>
                </a:solidFill>
                <a:latin typeface="微软雅黑" panose="020B0503020204020204" charset="-122"/>
                <a:ea typeface="微软雅黑" panose="020B0503020204020204" charset="-122"/>
              </a:rPr>
            </a:br>
            <a:endParaRPr lang="zh-CN" altLang="zh-CN" sz="2400" b="1" i="1" dirty="0">
              <a:solidFill>
                <a:schemeClr val="accent2"/>
              </a:solidFill>
              <a:latin typeface="微软雅黑" panose="020B0503020204020204" charset="-122"/>
              <a:ea typeface="微软雅黑" panose="020B0503020204020204" charset="-122"/>
            </a:endParaRPr>
          </a:p>
        </p:txBody>
      </p:sp>
      <p:sp>
        <p:nvSpPr>
          <p:cNvPr id="10" name="文本框 9"/>
          <p:cNvSpPr txBox="1"/>
          <p:nvPr/>
        </p:nvSpPr>
        <p:spPr>
          <a:xfrm>
            <a:off x="2744470" y="1202690"/>
            <a:ext cx="6447790" cy="583565"/>
          </a:xfrm>
          <a:prstGeom prst="rect">
            <a:avLst/>
          </a:prstGeom>
          <a:noFill/>
          <a:extLst>
            <a:ext uri="{909E8E84-426E-40DD-AFC4-6F175D3DCCD1}">
              <a14:hiddenFill xmlns:a14="http://schemas.microsoft.com/office/drawing/2010/main">
                <a:solidFill>
                  <a:srgbClr val="FF0000"/>
                </a:solidFill>
              </a14:hiddenFill>
            </a:ext>
          </a:extLst>
        </p:spPr>
        <p:txBody>
          <a:bodyPr wrap="square" rtlCol="0">
            <a:spAutoFit/>
          </a:bodyPr>
          <a:p>
            <a:pPr algn="ctr"/>
            <a:r>
              <a:rPr lang="zh-CN" altLang="en-US" sz="3200" b="1" dirty="0">
                <a:solidFill>
                  <a:schemeClr val="accent5">
                    <a:lumMod val="75000"/>
                  </a:schemeClr>
                </a:solidFill>
                <a:latin typeface="微软雅黑" panose="020B0503020204020204" charset="-122"/>
                <a:ea typeface="微软雅黑" panose="020B0503020204020204" charset="-122"/>
                <a:cs typeface="黑体" panose="02010609060101010101" charset="-122"/>
                <a:sym typeface="+mn-ea"/>
              </a:rPr>
              <a:t>思想政治教育专业介绍</a:t>
            </a:r>
            <a:endParaRPr lang="zh-CN" altLang="en-US" sz="3200" b="1" dirty="0">
              <a:solidFill>
                <a:schemeClr val="accent5">
                  <a:lumMod val="75000"/>
                </a:schemeClr>
              </a:solidFill>
              <a:latin typeface="微软雅黑" panose="020B0503020204020204" charset="-122"/>
              <a:ea typeface="微软雅黑" panose="020B0503020204020204" charset="-122"/>
              <a:cs typeface="黑体" panose="02010609060101010101" charset="-122"/>
              <a:sym typeface="+mn-ea"/>
            </a:endParaRPr>
          </a:p>
        </p:txBody>
      </p:sp>
    </p:spTree>
  </p:cSld>
  <p:clrMapOvr>
    <a:masterClrMapping/>
  </p:clrMapOvr>
  <p:transition spd="slow"/>
</p:sld>
</file>

<file path=ppt/slides/slide2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39" name="图片 38" descr="NLYSC1$}0LSP47A6{_5J}I2"/>
          <p:cNvPicPr>
            <a:picLocks noChangeAspect="1"/>
          </p:cNvPicPr>
          <p:nvPr/>
        </p:nvPicPr>
        <p:blipFill>
          <a:blip r:embed="rId1"/>
          <a:stretch>
            <a:fillRect/>
          </a:stretch>
        </p:blipFill>
        <p:spPr>
          <a:xfrm>
            <a:off x="4439920" y="2708910"/>
            <a:ext cx="5846445" cy="3791585"/>
          </a:xfrm>
          <a:prstGeom prst="rect">
            <a:avLst/>
          </a:prstGeom>
        </p:spPr>
      </p:pic>
      <p:sp>
        <p:nvSpPr>
          <p:cNvPr id="3" name="文本框 2"/>
          <p:cNvSpPr txBox="1"/>
          <p:nvPr/>
        </p:nvSpPr>
        <p:spPr>
          <a:xfrm>
            <a:off x="3232150" y="514985"/>
            <a:ext cx="6326505" cy="521970"/>
          </a:xfrm>
          <a:prstGeom prst="rect">
            <a:avLst/>
          </a:prstGeom>
          <a:solidFill>
            <a:srgbClr val="FF0000"/>
          </a:solidFill>
        </p:spPr>
        <p:txBody>
          <a:bodyPr wrap="square" rtlCol="0">
            <a:spAutoFit/>
          </a:bodyPr>
          <a:p>
            <a:pPr algn="ctr"/>
            <a:r>
              <a:rPr lang="zh-CN" altLang="en-US" sz="2800">
                <a:solidFill>
                  <a:schemeClr val="accent3"/>
                </a:solidFill>
                <a:latin typeface="微软雅黑" panose="020B0503020204020204" charset="-122"/>
                <a:ea typeface="微软雅黑" panose="020B0503020204020204" charset="-122"/>
              </a:rPr>
              <a:t>一、思想政治教育是一门怎样的学科？</a:t>
            </a:r>
            <a:endParaRPr lang="zh-CN" altLang="en-US" sz="2800">
              <a:solidFill>
                <a:schemeClr val="accent3"/>
              </a:solidFill>
              <a:latin typeface="微软雅黑" panose="020B0503020204020204" charset="-122"/>
              <a:ea typeface="微软雅黑" panose="020B0503020204020204" charset="-122"/>
            </a:endParaRPr>
          </a:p>
        </p:txBody>
      </p:sp>
      <p:sp>
        <p:nvSpPr>
          <p:cNvPr id="7" name="文本框 6"/>
          <p:cNvSpPr txBox="1"/>
          <p:nvPr/>
        </p:nvSpPr>
        <p:spPr>
          <a:xfrm>
            <a:off x="1945005" y="1844675"/>
            <a:ext cx="1871980" cy="368300"/>
          </a:xfrm>
          <a:prstGeom prst="rect">
            <a:avLst/>
          </a:prstGeom>
          <a:solidFill>
            <a:srgbClr val="FF0000"/>
          </a:solidFill>
        </p:spPr>
        <p:style>
          <a:lnRef idx="2">
            <a:schemeClr val="accent1"/>
          </a:lnRef>
          <a:fillRef idx="1">
            <a:schemeClr val="lt1"/>
          </a:fillRef>
          <a:effectRef idx="0">
            <a:schemeClr val="accent1"/>
          </a:effectRef>
          <a:fontRef idx="minor">
            <a:schemeClr val="dk1"/>
          </a:fontRef>
        </p:style>
        <p:txBody>
          <a:bodyPr wrap="square" rtlCol="0">
            <a:spAutoFit/>
          </a:bodyPr>
          <a:p>
            <a:r>
              <a:rPr lang="zh-CN" altLang="en-US" sz="1800" dirty="0">
                <a:solidFill>
                  <a:schemeClr val="accent3"/>
                </a:solidFill>
                <a:latin typeface="微软雅黑" panose="020B0503020204020204" charset="-122"/>
                <a:ea typeface="微软雅黑" panose="020B0503020204020204" charset="-122"/>
                <a:cs typeface="华文细黑" panose="02010600040101010101" charset="-122"/>
              </a:rPr>
              <a:t>学科门类：法学</a:t>
            </a:r>
            <a:endParaRPr lang="zh-CN" altLang="en-US" sz="1800" dirty="0">
              <a:solidFill>
                <a:schemeClr val="accent3"/>
              </a:solidFill>
              <a:latin typeface="微软雅黑" panose="020B0503020204020204" charset="-122"/>
              <a:ea typeface="微软雅黑" panose="020B0503020204020204" charset="-122"/>
              <a:cs typeface="华文细黑" panose="02010600040101010101" charset="-122"/>
            </a:endParaRPr>
          </a:p>
        </p:txBody>
      </p:sp>
      <p:sp>
        <p:nvSpPr>
          <p:cNvPr id="8" name="文本框 7"/>
          <p:cNvSpPr txBox="1"/>
          <p:nvPr/>
        </p:nvSpPr>
        <p:spPr>
          <a:xfrm>
            <a:off x="6816090" y="1484630"/>
            <a:ext cx="3096895" cy="368300"/>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p>
            <a:r>
              <a:rPr lang="zh-CN" altLang="en-US" sz="1800" dirty="0">
                <a:solidFill>
                  <a:schemeClr val="accent2"/>
                </a:solidFill>
                <a:latin typeface="微软雅黑" panose="020B0503020204020204" charset="-122"/>
                <a:ea typeface="微软雅黑" panose="020B0503020204020204" charset="-122"/>
                <a:cs typeface="华文细黑" panose="02010600040101010101" charset="-122"/>
                <a:sym typeface="+mn-ea"/>
              </a:rPr>
              <a:t>一级学科：马克思主义理论</a:t>
            </a:r>
            <a:endParaRPr lang="zh-CN" altLang="en-US" sz="1800" dirty="0">
              <a:solidFill>
                <a:schemeClr val="accent2"/>
              </a:solidFill>
              <a:latin typeface="微软雅黑" panose="020B0503020204020204" charset="-122"/>
              <a:ea typeface="微软雅黑" panose="020B0503020204020204" charset="-122"/>
              <a:cs typeface="华文细黑" panose="02010600040101010101" charset="-122"/>
              <a:sym typeface="+mn-ea"/>
            </a:endParaRPr>
          </a:p>
        </p:txBody>
      </p:sp>
      <p:pic>
        <p:nvPicPr>
          <p:cNvPr id="103" name="图片 102"/>
          <p:cNvPicPr/>
          <p:nvPr/>
        </p:nvPicPr>
        <p:blipFill>
          <a:blip r:embed="rId2"/>
          <a:stretch>
            <a:fillRect/>
          </a:stretch>
        </p:blipFill>
        <p:spPr>
          <a:xfrm>
            <a:off x="2089150" y="260350"/>
            <a:ext cx="1143000" cy="609600"/>
          </a:xfrm>
          <a:prstGeom prst="rect">
            <a:avLst/>
          </a:prstGeom>
          <a:noFill/>
          <a:ln w="9525">
            <a:noFill/>
          </a:ln>
        </p:spPr>
      </p:pic>
      <p:sp>
        <p:nvSpPr>
          <p:cNvPr id="37" name="左箭头 36"/>
          <p:cNvSpPr/>
          <p:nvPr/>
        </p:nvSpPr>
        <p:spPr>
          <a:xfrm rot="1560000">
            <a:off x="5542280" y="2663825"/>
            <a:ext cx="501015" cy="215900"/>
          </a:xfrm>
          <a:prstGeom prst="leftArrow">
            <a:avLst/>
          </a:prstGeom>
          <a:solidFill>
            <a:schemeClr val="accent1"/>
          </a:solidFill>
          <a:ln w="9525" cap="flat" cmpd="sng" algn="ctr">
            <a:solidFill>
              <a:schemeClr val="tx1"/>
            </a:solidFill>
            <a:prstDash val="solid"/>
            <a:round/>
            <a:headEnd type="none" w="med" len="med"/>
            <a:tailEnd type="none" w="med" len="med"/>
          </a:ln>
        </p:spPr>
        <p:txBody>
          <a:bodyPr vert="horz" wrap="square" lIns="91440" tIns="45720" rIns="91440" bIns="45720" numCol="1" anchor="t" anchorCtr="0" compatLnSpc="1"/>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p:txBody>
      </p:sp>
      <p:sp>
        <p:nvSpPr>
          <p:cNvPr id="38" name="椭圆 37"/>
          <p:cNvSpPr/>
          <p:nvPr/>
        </p:nvSpPr>
        <p:spPr>
          <a:xfrm rot="1260000">
            <a:off x="4194810" y="1833245"/>
            <a:ext cx="1476375" cy="956310"/>
          </a:xfrm>
          <a:prstGeom prst="ellipse">
            <a:avLst/>
          </a:prstGeom>
          <a:solidFill>
            <a:schemeClr val="accent1"/>
          </a:solidFill>
          <a:ln w="9525" cap="flat" cmpd="sng" algn="ctr">
            <a:solidFill>
              <a:schemeClr val="tx1"/>
            </a:solidFill>
            <a:prstDash val="solid"/>
            <a:round/>
            <a:headEnd type="none" w="med" len="med"/>
            <a:tailEnd type="none" w="med" len="med"/>
          </a:ln>
        </p:spPr>
        <p:txBody>
          <a:bodyPr vert="horz" wrap="square" lIns="91440" tIns="45720" rIns="91440" bIns="45720" numCol="1" anchor="t" anchorCtr="0" compatLnSpc="1"/>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r>
              <a:rPr kumimoji="0" lang="en-US" altLang="zh-CN" sz="1800" b="0" i="0" u="none" strike="noStrike" cap="none" normalizeH="0" baseline="0" smtClean="0">
                <a:ln>
                  <a:noFill/>
                </a:ln>
                <a:solidFill>
                  <a:schemeClr val="tx1"/>
                </a:solidFill>
                <a:effectLst/>
                <a:latin typeface="微软雅黑" panose="020B0503020204020204" charset="-122"/>
                <a:ea typeface="微软雅黑" panose="020B0503020204020204" charset="-122"/>
              </a:rPr>
              <a:t>    </a:t>
            </a:r>
            <a:r>
              <a:rPr kumimoji="0" lang="zh-CN" altLang="zh-CN" sz="1800" b="0" i="0" u="none" strike="noStrike" cap="none" normalizeH="0" baseline="0" smtClean="0">
                <a:ln>
                  <a:noFill/>
                </a:ln>
                <a:solidFill>
                  <a:schemeClr val="tx1"/>
                </a:solidFill>
                <a:effectLst/>
                <a:latin typeface="微软雅黑" panose="020B0503020204020204" charset="-122"/>
                <a:ea typeface="微软雅黑" panose="020B0503020204020204" charset="-122"/>
              </a:rPr>
              <a:t>一级</a:t>
            </a:r>
            <a:endParaRPr kumimoji="0" lang="zh-CN" altLang="zh-CN" sz="1800" b="0" i="0" u="none" strike="noStrike" cap="none" normalizeH="0" baseline="0" smtClean="0">
              <a:ln>
                <a:noFill/>
              </a:ln>
              <a:solidFill>
                <a:schemeClr val="tx1"/>
              </a:solidFill>
              <a:effectLst/>
              <a:latin typeface="微软雅黑" panose="020B0503020204020204" charset="-122"/>
              <a:ea typeface="微软雅黑" panose="020B0503020204020204" charset="-122"/>
            </a:endParaRPr>
          </a:p>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r>
              <a:rPr kumimoji="0" lang="en-US" altLang="zh-CN" sz="1800" b="0" i="0" u="none" strike="noStrike" cap="none" normalizeH="0" baseline="0" smtClean="0">
                <a:ln>
                  <a:noFill/>
                </a:ln>
                <a:solidFill>
                  <a:schemeClr val="tx1"/>
                </a:solidFill>
                <a:effectLst/>
                <a:latin typeface="微软雅黑" panose="020B0503020204020204" charset="-122"/>
                <a:ea typeface="微软雅黑" panose="020B0503020204020204" charset="-122"/>
              </a:rPr>
              <a:t>    </a:t>
            </a:r>
            <a:r>
              <a:rPr kumimoji="0" lang="zh-CN" altLang="zh-CN" sz="1800" b="0" i="0" u="none" strike="noStrike" cap="none" normalizeH="0" baseline="0" smtClean="0">
                <a:ln>
                  <a:noFill/>
                </a:ln>
                <a:solidFill>
                  <a:schemeClr val="tx1"/>
                </a:solidFill>
                <a:effectLst/>
                <a:latin typeface="微软雅黑" panose="020B0503020204020204" charset="-122"/>
                <a:ea typeface="微软雅黑" panose="020B0503020204020204" charset="-122"/>
              </a:rPr>
              <a:t>学科</a:t>
            </a:r>
            <a:endParaRPr kumimoji="0" lang="zh-CN" altLang="zh-CN" sz="1800" b="0" i="0" u="none" strike="noStrike" cap="none" normalizeH="0" baseline="0" smtClean="0">
              <a:ln>
                <a:noFill/>
              </a:ln>
              <a:solidFill>
                <a:schemeClr val="tx1"/>
              </a:solidFill>
              <a:effectLst/>
              <a:latin typeface="微软雅黑" panose="020B0503020204020204" charset="-122"/>
              <a:ea typeface="微软雅黑" panose="020B0503020204020204" charset="-122"/>
            </a:endParaRPr>
          </a:p>
        </p:txBody>
      </p:sp>
      <p:sp>
        <p:nvSpPr>
          <p:cNvPr id="40" name="左箭头 39"/>
          <p:cNvSpPr/>
          <p:nvPr/>
        </p:nvSpPr>
        <p:spPr>
          <a:xfrm rot="1560000">
            <a:off x="3684270" y="4537075"/>
            <a:ext cx="835025" cy="215900"/>
          </a:xfrm>
          <a:prstGeom prst="leftArrow">
            <a:avLst/>
          </a:prstGeom>
          <a:solidFill>
            <a:schemeClr val="accent1"/>
          </a:solidFill>
          <a:ln w="9525" cap="flat" cmpd="sng" algn="ctr">
            <a:solidFill>
              <a:schemeClr val="tx1"/>
            </a:solidFill>
            <a:prstDash val="solid"/>
            <a:round/>
            <a:headEnd type="none" w="med" len="med"/>
            <a:tailEnd type="none" w="med" len="med"/>
          </a:ln>
        </p:spPr>
        <p:txBody>
          <a:bodyPr vert="horz" wrap="square" lIns="91440" tIns="45720" rIns="91440" bIns="45720" numCol="1" anchor="t" anchorCtr="0" compatLnSpc="1"/>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p:txBody>
      </p:sp>
      <p:sp>
        <p:nvSpPr>
          <p:cNvPr id="41" name="椭圆 40"/>
          <p:cNvSpPr/>
          <p:nvPr/>
        </p:nvSpPr>
        <p:spPr>
          <a:xfrm rot="1260000">
            <a:off x="1995170" y="3514090"/>
            <a:ext cx="1771650" cy="1223010"/>
          </a:xfrm>
          <a:prstGeom prst="ellipse">
            <a:avLst/>
          </a:prstGeom>
          <a:solidFill>
            <a:schemeClr val="accent1"/>
          </a:solidFill>
          <a:ln w="9525" cap="flat" cmpd="sng" algn="ctr">
            <a:solidFill>
              <a:schemeClr val="tx1"/>
            </a:solidFill>
            <a:prstDash val="solid"/>
            <a:round/>
            <a:headEnd type="none" w="med" len="med"/>
            <a:tailEnd type="none" w="med" len="med"/>
          </a:ln>
        </p:spPr>
        <p:txBody>
          <a:bodyPr vert="horz" wrap="square" lIns="91440" tIns="45720" rIns="91440" bIns="45720" numCol="1" anchor="t" anchorCtr="0" compatLnSpc="1"/>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zh-CN" sz="1800" b="0" i="0" u="none" strike="noStrike" cap="none" normalizeH="0" baseline="0" smtClean="0">
              <a:ln>
                <a:noFill/>
              </a:ln>
              <a:solidFill>
                <a:schemeClr val="tx1"/>
              </a:solidFill>
              <a:effectLst/>
              <a:latin typeface="微软雅黑" panose="020B0503020204020204" charset="-122"/>
              <a:ea typeface="微软雅黑" panose="020B0503020204020204" charset="-122"/>
            </a:endParaRPr>
          </a:p>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r>
              <a:rPr kumimoji="0" lang="zh-CN" altLang="zh-CN" sz="1800" b="0" i="0" u="none" strike="noStrike" cap="none" normalizeH="0" baseline="0" smtClean="0">
                <a:ln>
                  <a:noFill/>
                </a:ln>
                <a:solidFill>
                  <a:schemeClr val="tx1"/>
                </a:solidFill>
                <a:effectLst/>
                <a:latin typeface="微软雅黑" panose="020B0503020204020204" charset="-122"/>
                <a:ea typeface="微软雅黑" panose="020B0503020204020204" charset="-122"/>
              </a:rPr>
              <a:t>二级学科</a:t>
            </a:r>
            <a:endParaRPr kumimoji="0" lang="zh-CN" altLang="zh-CN" sz="1800" b="0" i="0" u="none" strike="noStrike" cap="none" normalizeH="0" baseline="0" smtClean="0">
              <a:ln>
                <a:noFill/>
              </a:ln>
              <a:solidFill>
                <a:schemeClr val="tx1"/>
              </a:solidFill>
              <a:effectLst/>
              <a:latin typeface="微软雅黑" panose="020B0503020204020204" charset="-122"/>
              <a:ea typeface="微软雅黑" panose="020B0503020204020204" charset="-122"/>
            </a:endParaRPr>
          </a:p>
        </p:txBody>
      </p:sp>
    </p:spTree>
  </p:cSld>
  <p:clrMapOvr>
    <a:masterClrMapping/>
  </p:clrMapOvr>
  <p:transition spd="slow"/>
</p:sld>
</file>

<file path=ppt/slides/slide2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8" name="椭圆 7"/>
          <p:cNvSpPr/>
          <p:nvPr/>
        </p:nvSpPr>
        <p:spPr>
          <a:xfrm>
            <a:off x="8472170" y="3696335"/>
            <a:ext cx="573405" cy="576580"/>
          </a:xfrm>
          <a:prstGeom prst="ellipse">
            <a:avLst/>
          </a:prstGeom>
          <a:solidFill>
            <a:schemeClr val="accent1"/>
          </a:solidFill>
          <a:ln w="9525" cap="flat" cmpd="sng" algn="ctr">
            <a:solidFill>
              <a:schemeClr val="tx1"/>
            </a:solidFill>
            <a:prstDash val="solid"/>
            <a:round/>
            <a:headEnd type="none" w="med" len="med"/>
            <a:tailEnd type="none" w="med" len="med"/>
          </a:ln>
        </p:spPr>
        <p:txBody>
          <a:bodyPr vert="horz" wrap="square" lIns="91440" tIns="45720" rIns="91440" bIns="45720" numCol="1" anchor="t" anchorCtr="0" compatLnSpc="1"/>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r>
              <a:rPr kumimoji="0" lang="en-US" altLang="zh-CN" sz="2400" b="0" i="0" u="none" strike="noStrike" cap="none" normalizeH="0" baseline="0" smtClean="0">
                <a:ln>
                  <a:noFill/>
                </a:ln>
                <a:solidFill>
                  <a:schemeClr val="tx1"/>
                </a:solidFill>
                <a:effectLst/>
                <a:latin typeface="Arial" panose="020B0604020202020204" pitchFamily="34" charset="0"/>
                <a:ea typeface="宋体" panose="02010600030101010101" pitchFamily="2" charset="-122"/>
              </a:rPr>
              <a:t>2</a:t>
            </a:r>
            <a:endParaRPr kumimoji="0" lang="en-US" altLang="zh-CN" sz="24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p:txBody>
      </p:sp>
      <p:sp>
        <p:nvSpPr>
          <p:cNvPr id="7" name="椭圆 6"/>
          <p:cNvSpPr/>
          <p:nvPr/>
        </p:nvSpPr>
        <p:spPr>
          <a:xfrm>
            <a:off x="5591810" y="2060575"/>
            <a:ext cx="573405" cy="576580"/>
          </a:xfrm>
          <a:prstGeom prst="ellipse">
            <a:avLst/>
          </a:prstGeom>
          <a:solidFill>
            <a:schemeClr val="accent1"/>
          </a:solidFill>
          <a:ln w="9525" cap="flat" cmpd="sng" algn="ctr">
            <a:solidFill>
              <a:schemeClr val="tx1"/>
            </a:solidFill>
            <a:prstDash val="solid"/>
            <a:round/>
            <a:headEnd type="none" w="med" len="med"/>
            <a:tailEnd type="none" w="med" len="med"/>
          </a:ln>
        </p:spPr>
        <p:txBody>
          <a:bodyPr vert="horz" wrap="square" lIns="91440" tIns="45720" rIns="91440" bIns="45720" numCol="1" anchor="t" anchorCtr="0" compatLnSpc="1"/>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r>
              <a:rPr kumimoji="0" lang="en-US" altLang="zh-CN" sz="2400" b="0" i="0" u="none" strike="noStrike" cap="none" normalizeH="0" baseline="0" smtClean="0">
                <a:ln>
                  <a:noFill/>
                </a:ln>
                <a:solidFill>
                  <a:schemeClr val="tx1"/>
                </a:solidFill>
                <a:effectLst/>
                <a:latin typeface="Arial" panose="020B0604020202020204" pitchFamily="34" charset="0"/>
                <a:ea typeface="宋体" panose="02010600030101010101" pitchFamily="2" charset="-122"/>
              </a:rPr>
              <a:t>1</a:t>
            </a:r>
            <a:endParaRPr kumimoji="0" lang="en-US" altLang="zh-CN" sz="24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p:txBody>
      </p:sp>
      <p:sp>
        <p:nvSpPr>
          <p:cNvPr id="4" name="文本框 3"/>
          <p:cNvSpPr txBox="1"/>
          <p:nvPr/>
        </p:nvSpPr>
        <p:spPr>
          <a:xfrm>
            <a:off x="2855595" y="1124585"/>
            <a:ext cx="6102350" cy="460375"/>
          </a:xfrm>
          <a:prstGeom prst="rect">
            <a:avLst/>
          </a:prstGeom>
          <a:solidFill>
            <a:srgbClr val="FF0000"/>
          </a:solidFill>
        </p:spPr>
        <p:txBody>
          <a:bodyPr wrap="square" rtlCol="0">
            <a:spAutoFit/>
          </a:bodyPr>
          <a:p>
            <a:r>
              <a:rPr lang="zh-CN" altLang="en-US" sz="2400">
                <a:solidFill>
                  <a:schemeClr val="bg1"/>
                </a:solidFill>
                <a:latin typeface="微软雅黑" panose="020B0503020204020204" charset="-122"/>
                <a:ea typeface="微软雅黑" panose="020B0503020204020204" charset="-122"/>
              </a:rPr>
              <a:t>马克思主义理论一级学科下设置的本科专业：</a:t>
            </a:r>
            <a:endParaRPr lang="zh-CN" altLang="en-US" sz="2400">
              <a:solidFill>
                <a:schemeClr val="bg1"/>
              </a:solidFill>
              <a:latin typeface="微软雅黑" panose="020B0503020204020204" charset="-122"/>
              <a:ea typeface="微软雅黑" panose="020B0503020204020204" charset="-122"/>
              <a:sym typeface="+mn-ea"/>
            </a:endParaRPr>
          </a:p>
        </p:txBody>
      </p:sp>
      <p:pic>
        <p:nvPicPr>
          <p:cNvPr id="2052" name="Picture 2" descr="earth6"/>
          <p:cNvPicPr>
            <a:picLocks noChangeAspect="1"/>
          </p:cNvPicPr>
          <p:nvPr/>
        </p:nvPicPr>
        <p:blipFill>
          <a:blip r:embed="rId1"/>
          <a:stretch>
            <a:fillRect/>
          </a:stretch>
        </p:blipFill>
        <p:spPr>
          <a:xfrm>
            <a:off x="1991995" y="260350"/>
            <a:ext cx="792163" cy="792163"/>
          </a:xfrm>
          <a:prstGeom prst="rect">
            <a:avLst/>
          </a:prstGeom>
          <a:noFill/>
          <a:ln w="9525">
            <a:noFill/>
          </a:ln>
        </p:spPr>
      </p:pic>
      <p:sp>
        <p:nvSpPr>
          <p:cNvPr id="5" name="文本框 4"/>
          <p:cNvSpPr txBox="1"/>
          <p:nvPr/>
        </p:nvSpPr>
        <p:spPr>
          <a:xfrm>
            <a:off x="6096000" y="2276475"/>
            <a:ext cx="2865120" cy="521970"/>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p>
            <a:pPr algn="ctr"/>
            <a:r>
              <a:rPr lang="zh-CN" altLang="en-US" sz="2800">
                <a:latin typeface="微软雅黑" panose="020B0503020204020204" charset="-122"/>
                <a:ea typeface="微软雅黑" panose="020B0503020204020204" charset="-122"/>
              </a:rPr>
              <a:t>马克思主义理论</a:t>
            </a:r>
            <a:endParaRPr lang="zh-CN" altLang="en-US" sz="2800">
              <a:latin typeface="微软雅黑" panose="020B0503020204020204" charset="-122"/>
              <a:ea typeface="微软雅黑" panose="020B0503020204020204" charset="-122"/>
            </a:endParaRPr>
          </a:p>
        </p:txBody>
      </p:sp>
      <p:sp>
        <p:nvSpPr>
          <p:cNvPr id="6" name="文本框 5"/>
          <p:cNvSpPr txBox="1"/>
          <p:nvPr/>
        </p:nvSpPr>
        <p:spPr>
          <a:xfrm>
            <a:off x="6096000" y="3486785"/>
            <a:ext cx="2468880" cy="521970"/>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p>
            <a:pPr algn="ctr"/>
            <a:r>
              <a:rPr lang="zh-CN" altLang="en-US" sz="2800">
                <a:latin typeface="微软雅黑" panose="020B0503020204020204" charset="-122"/>
                <a:ea typeface="微软雅黑" panose="020B0503020204020204" charset="-122"/>
              </a:rPr>
              <a:t>思想政治教育</a:t>
            </a:r>
            <a:endParaRPr lang="zh-CN" altLang="en-US" sz="2800">
              <a:latin typeface="微软雅黑" panose="020B0503020204020204" charset="-122"/>
              <a:ea typeface="微软雅黑" panose="020B0503020204020204" charset="-122"/>
            </a:endParaRPr>
          </a:p>
        </p:txBody>
      </p:sp>
      <p:sp>
        <p:nvSpPr>
          <p:cNvPr id="9" name="文本框 8"/>
          <p:cNvSpPr txBox="1"/>
          <p:nvPr/>
        </p:nvSpPr>
        <p:spPr>
          <a:xfrm>
            <a:off x="2423795" y="4940935"/>
            <a:ext cx="7125970" cy="1198880"/>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p>
            <a:pPr>
              <a:lnSpc>
                <a:spcPct val="150000"/>
              </a:lnSpc>
            </a:pPr>
            <a:r>
              <a:rPr lang="zh-CN" altLang="en-US" sz="2400">
                <a:solidFill>
                  <a:schemeClr val="accent2"/>
                </a:solidFill>
                <a:uFillTx/>
                <a:latin typeface="微软雅黑" panose="020B0503020204020204" charset="-122"/>
                <a:ea typeface="微软雅黑" panose="020B0503020204020204" charset="-122"/>
                <a:cs typeface="黑体" panose="02010609060101010101" charset="-122"/>
              </a:rPr>
              <a:t>马克思主义理论类的本科专业：</a:t>
            </a:r>
            <a:endParaRPr lang="zh-CN" altLang="en-US" sz="2400">
              <a:solidFill>
                <a:schemeClr val="accent2"/>
              </a:solidFill>
              <a:uFillTx/>
              <a:latin typeface="微软雅黑" panose="020B0503020204020204" charset="-122"/>
              <a:ea typeface="微软雅黑" panose="020B0503020204020204" charset="-122"/>
              <a:cs typeface="黑体" panose="02010609060101010101" charset="-122"/>
            </a:endParaRPr>
          </a:p>
          <a:p>
            <a:pPr>
              <a:lnSpc>
                <a:spcPct val="150000"/>
              </a:lnSpc>
            </a:pPr>
            <a:r>
              <a:rPr lang="zh-CN" altLang="en-US" sz="2400">
                <a:solidFill>
                  <a:schemeClr val="accent2"/>
                </a:solidFill>
                <a:uFillTx/>
                <a:latin typeface="微软雅黑" panose="020B0503020204020204" charset="-122"/>
                <a:ea typeface="微软雅黑" panose="020B0503020204020204" charset="-122"/>
                <a:cs typeface="黑体" panose="02010609060101010101" charset="-122"/>
              </a:rPr>
              <a:t> </a:t>
            </a:r>
            <a:r>
              <a:rPr lang="en-US" altLang="zh-CN" sz="2400">
                <a:solidFill>
                  <a:schemeClr val="accent2"/>
                </a:solidFill>
                <a:uFillTx/>
                <a:latin typeface="微软雅黑" panose="020B0503020204020204" charset="-122"/>
                <a:ea typeface="微软雅黑" panose="020B0503020204020204" charset="-122"/>
                <a:cs typeface="黑体" panose="02010609060101010101" charset="-122"/>
              </a:rPr>
              <a:t>                    </a:t>
            </a:r>
            <a:r>
              <a:rPr lang="zh-CN" altLang="en-US" sz="2400">
                <a:solidFill>
                  <a:schemeClr val="accent2"/>
                </a:solidFill>
                <a:uFillTx/>
                <a:latin typeface="微软雅黑" panose="020B0503020204020204" charset="-122"/>
                <a:ea typeface="微软雅黑" panose="020B0503020204020204" charset="-122"/>
                <a:cs typeface="黑体" panose="02010609060101010101" charset="-122"/>
              </a:rPr>
              <a:t>中共党史、科学社会主义</a:t>
            </a:r>
            <a:endParaRPr lang="zh-CN" altLang="en-US" sz="2400">
              <a:solidFill>
                <a:schemeClr val="accent2"/>
              </a:solidFill>
              <a:uFillTx/>
              <a:latin typeface="微软雅黑" panose="020B0503020204020204" charset="-122"/>
              <a:ea typeface="微软雅黑" panose="020B0503020204020204" charset="-122"/>
              <a:cs typeface="黑体" panose="02010609060101010101" charset="-122"/>
            </a:endParaRPr>
          </a:p>
        </p:txBody>
      </p:sp>
      <p:pic>
        <p:nvPicPr>
          <p:cNvPr id="104" name="图片 103"/>
          <p:cNvPicPr/>
          <p:nvPr/>
        </p:nvPicPr>
        <p:blipFill>
          <a:blip r:embed="rId2"/>
          <a:stretch>
            <a:fillRect/>
          </a:stretch>
        </p:blipFill>
        <p:spPr>
          <a:xfrm>
            <a:off x="2207895" y="2132965"/>
            <a:ext cx="2588260" cy="2063115"/>
          </a:xfrm>
          <a:prstGeom prst="rect">
            <a:avLst/>
          </a:prstGeom>
          <a:noFill/>
          <a:ln w="9525">
            <a:noFill/>
          </a:ln>
        </p:spPr>
      </p:pic>
    </p:spTree>
  </p:cSld>
  <p:clrMapOvr>
    <a:masterClrMapping/>
  </p:clrMapOvr>
  <p:transition spd="slow"/>
</p:sld>
</file>

<file path=ppt/slides/slide2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椭圆 3"/>
          <p:cNvSpPr/>
          <p:nvPr/>
        </p:nvSpPr>
        <p:spPr>
          <a:xfrm>
            <a:off x="4658995" y="2100580"/>
            <a:ext cx="2975610" cy="2552065"/>
          </a:xfrm>
          <a:prstGeom prst="ellipse">
            <a:avLst/>
          </a:prstGeom>
          <a:solidFill>
            <a:schemeClr val="accent1"/>
          </a:solidFill>
          <a:ln w="9525" cap="flat" cmpd="sng" algn="ctr">
            <a:solidFill>
              <a:schemeClr val="tx1"/>
            </a:solidFill>
            <a:prstDash val="solid"/>
            <a:round/>
            <a:headEnd type="none" w="med" len="med"/>
            <a:tailEnd type="none" w="med" len="med"/>
          </a:ln>
        </p:spPr>
        <p:txBody>
          <a:bodyPr vert="horz" wrap="square" lIns="91440" tIns="45720" rIns="91440" bIns="45720" numCol="1" anchor="t" anchorCtr="0" compatLnSpc="1"/>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zh-CN" sz="24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p:txBody>
      </p:sp>
      <p:sp>
        <p:nvSpPr>
          <p:cNvPr id="6" name="矩形 5"/>
          <p:cNvSpPr/>
          <p:nvPr/>
        </p:nvSpPr>
        <p:spPr>
          <a:xfrm>
            <a:off x="4944110" y="2924810"/>
            <a:ext cx="2447925" cy="1007745"/>
          </a:xfrm>
          <a:prstGeom prst="rect">
            <a:avLst/>
          </a:prstGeom>
          <a:solidFill>
            <a:schemeClr val="bg1"/>
          </a:solidFill>
          <a:ln w="9525" cap="flat" cmpd="sng" algn="ctr">
            <a:solidFill>
              <a:schemeClr val="tx1"/>
            </a:solidFill>
            <a:prstDash val="solid"/>
            <a:round/>
            <a:headEnd type="none" w="med" len="med"/>
            <a:tailEnd type="none" w="med" len="med"/>
          </a:ln>
        </p:spPr>
        <p:txBody>
          <a:bodyPr vert="horz" wrap="square" lIns="91440" tIns="45720" rIns="91440" bIns="45720" numCol="1" anchor="t" anchorCtr="0" compatLnSpc="1"/>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lang="zh-CN" altLang="zh-CN" sz="1800" smtClean="0">
              <a:ln>
                <a:noFill/>
              </a:ln>
              <a:effectLst/>
              <a:latin typeface="微软雅黑" panose="020B0503020204020204" charset="-122"/>
              <a:ea typeface="微软雅黑" panose="020B0503020204020204" charset="-122"/>
              <a:sym typeface="+mn-ea"/>
            </a:endParaRPr>
          </a:p>
          <a:p>
            <a:pPr marL="0" marR="0" indent="0" algn="ctr" defTabSz="914400" rtl="0" eaLnBrk="1" fontAlgn="base" latinLnBrk="0" hangingPunct="1">
              <a:lnSpc>
                <a:spcPct val="100000"/>
              </a:lnSpc>
              <a:spcBef>
                <a:spcPct val="0"/>
              </a:spcBef>
              <a:spcAft>
                <a:spcPct val="0"/>
              </a:spcAft>
              <a:buClrTx/>
              <a:buSzTx/>
              <a:buFont typeface="Arial" panose="020B0604020202020204" pitchFamily="34" charset="0"/>
              <a:buNone/>
            </a:pPr>
            <a:r>
              <a:rPr lang="zh-CN" altLang="zh-CN" sz="2800" smtClean="0">
                <a:ln>
                  <a:noFill/>
                </a:ln>
                <a:solidFill>
                  <a:srgbClr val="FF0000"/>
                </a:solidFill>
                <a:effectLst/>
                <a:latin typeface="微软雅黑" panose="020B0503020204020204" charset="-122"/>
                <a:ea typeface="微软雅黑" panose="020B0503020204020204" charset="-122"/>
                <a:sym typeface="+mn-ea"/>
              </a:rPr>
              <a:t>思想政治教育</a:t>
            </a:r>
            <a:endParaRPr kumimoji="0" lang="zh-CN" altLang="zh-CN" sz="2800" b="0" i="0" u="none" strike="noStrike" cap="none" normalizeH="0" baseline="0" smtClean="0">
              <a:ln>
                <a:noFill/>
              </a:ln>
              <a:solidFill>
                <a:srgbClr val="FF0000"/>
              </a:solidFill>
              <a:effectLst/>
              <a:latin typeface="微软雅黑" panose="020B0503020204020204" charset="-122"/>
              <a:ea typeface="微软雅黑" panose="020B0503020204020204" charset="-122"/>
              <a:sym typeface="+mn-ea"/>
            </a:endParaRPr>
          </a:p>
        </p:txBody>
      </p:sp>
      <p:sp>
        <p:nvSpPr>
          <p:cNvPr id="7" name="椭圆 6"/>
          <p:cNvSpPr/>
          <p:nvPr/>
        </p:nvSpPr>
        <p:spPr>
          <a:xfrm>
            <a:off x="7752080" y="765175"/>
            <a:ext cx="2185035" cy="1859280"/>
          </a:xfrm>
          <a:prstGeom prst="ellipse">
            <a:avLst/>
          </a:prstGeom>
          <a:solidFill>
            <a:schemeClr val="accent1"/>
          </a:solidFill>
          <a:ln w="9525" cap="flat" cmpd="sng" algn="ctr">
            <a:solidFill>
              <a:schemeClr val="tx1"/>
            </a:solidFill>
            <a:prstDash val="solid"/>
            <a:round/>
            <a:headEnd type="none" w="med" len="med"/>
            <a:tailEnd type="none" w="med" len="med"/>
          </a:ln>
        </p:spPr>
        <p:txBody>
          <a:bodyPr vert="horz" wrap="square" lIns="91440" tIns="45720" rIns="91440" bIns="45720" numCol="1" anchor="t" anchorCtr="0" compatLnSpc="1"/>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zh-CN" sz="24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p:txBody>
      </p:sp>
      <p:sp>
        <p:nvSpPr>
          <p:cNvPr id="8" name="矩形 7"/>
          <p:cNvSpPr/>
          <p:nvPr/>
        </p:nvSpPr>
        <p:spPr>
          <a:xfrm>
            <a:off x="7825105" y="1440815"/>
            <a:ext cx="1969770" cy="581660"/>
          </a:xfrm>
          <a:prstGeom prst="rect">
            <a:avLst/>
          </a:prstGeom>
          <a:solidFill>
            <a:schemeClr val="bg1"/>
          </a:solidFill>
          <a:ln w="9525" cap="flat" cmpd="sng" algn="ctr">
            <a:solidFill>
              <a:schemeClr val="tx1"/>
            </a:solidFill>
            <a:prstDash val="solid"/>
            <a:round/>
            <a:headEnd type="none" w="med" len="med"/>
            <a:tailEnd type="none" w="med" len="med"/>
          </a:ln>
        </p:spPr>
        <p:txBody>
          <a:bodyPr vert="horz" wrap="square" lIns="91440" tIns="45720" rIns="91440" bIns="45720" numCol="1" anchor="t" anchorCtr="0" compatLnSpc="1"/>
          <a:p>
            <a:pPr marL="0" marR="0" indent="0" algn="ctr" defTabSz="914400" rtl="0" eaLnBrk="1" fontAlgn="base" latinLnBrk="0" hangingPunct="1">
              <a:lnSpc>
                <a:spcPct val="100000"/>
              </a:lnSpc>
              <a:spcBef>
                <a:spcPct val="0"/>
              </a:spcBef>
              <a:spcAft>
                <a:spcPct val="0"/>
              </a:spcAft>
              <a:buClrTx/>
              <a:buSzTx/>
              <a:buFont typeface="Arial" panose="020B0604020202020204" pitchFamily="34" charset="0"/>
              <a:buNone/>
            </a:pPr>
            <a:r>
              <a:rPr kumimoji="0" lang="zh-CN" altLang="en-US" sz="2800" b="0" i="0" u="none" strike="noStrike" cap="none" normalizeH="0" baseline="0" smtClean="0">
                <a:ln>
                  <a:noFill/>
                </a:ln>
                <a:solidFill>
                  <a:srgbClr val="FF0000"/>
                </a:solidFill>
                <a:effectLst/>
                <a:latin typeface="微软雅黑" panose="020B0503020204020204" charset="-122"/>
                <a:ea typeface="微软雅黑" panose="020B0503020204020204" charset="-122"/>
                <a:sym typeface="+mn-ea"/>
              </a:rPr>
              <a:t>教育学</a:t>
            </a:r>
            <a:endParaRPr kumimoji="0" lang="zh-CN" altLang="en-US" sz="2800" b="0" i="0" u="none" strike="noStrike" cap="none" normalizeH="0" baseline="0" smtClean="0">
              <a:ln>
                <a:noFill/>
              </a:ln>
              <a:solidFill>
                <a:srgbClr val="FF0000"/>
              </a:solidFill>
              <a:effectLst/>
              <a:latin typeface="微软雅黑" panose="020B0503020204020204" charset="-122"/>
              <a:ea typeface="微软雅黑" panose="020B0503020204020204" charset="-122"/>
              <a:sym typeface="+mn-ea"/>
            </a:endParaRPr>
          </a:p>
        </p:txBody>
      </p:sp>
      <p:sp>
        <p:nvSpPr>
          <p:cNvPr id="9" name="椭圆 8"/>
          <p:cNvSpPr/>
          <p:nvPr/>
        </p:nvSpPr>
        <p:spPr>
          <a:xfrm>
            <a:off x="5375910" y="45085"/>
            <a:ext cx="2185035" cy="1859280"/>
          </a:xfrm>
          <a:prstGeom prst="ellipse">
            <a:avLst/>
          </a:prstGeom>
          <a:solidFill>
            <a:schemeClr val="accent1"/>
          </a:solidFill>
          <a:ln w="9525" cap="flat" cmpd="sng" algn="ctr">
            <a:solidFill>
              <a:schemeClr val="tx1"/>
            </a:solidFill>
            <a:prstDash val="solid"/>
            <a:round/>
            <a:headEnd type="none" w="med" len="med"/>
            <a:tailEnd type="none" w="med" len="med"/>
          </a:ln>
        </p:spPr>
        <p:txBody>
          <a:bodyPr vert="horz" wrap="square" lIns="91440" tIns="45720" rIns="91440" bIns="45720" numCol="1" anchor="t" anchorCtr="0" compatLnSpc="1"/>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zh-CN" sz="24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p:txBody>
      </p:sp>
      <p:sp>
        <p:nvSpPr>
          <p:cNvPr id="10" name="矩形 9"/>
          <p:cNvSpPr/>
          <p:nvPr/>
        </p:nvSpPr>
        <p:spPr>
          <a:xfrm>
            <a:off x="5448935" y="720725"/>
            <a:ext cx="1969770" cy="581660"/>
          </a:xfrm>
          <a:prstGeom prst="rect">
            <a:avLst/>
          </a:prstGeom>
          <a:solidFill>
            <a:schemeClr val="bg1"/>
          </a:solidFill>
          <a:ln w="9525" cap="flat" cmpd="sng" algn="ctr">
            <a:solidFill>
              <a:schemeClr val="tx1"/>
            </a:solidFill>
            <a:prstDash val="solid"/>
            <a:round/>
            <a:headEnd type="none" w="med" len="med"/>
            <a:tailEnd type="none" w="med" len="med"/>
          </a:ln>
        </p:spPr>
        <p:txBody>
          <a:bodyPr vert="horz" wrap="square" lIns="91440" tIns="45720" rIns="91440" bIns="45720" numCol="1" anchor="t" anchorCtr="0" compatLnSpc="1"/>
          <a:p>
            <a:pPr marL="0" marR="0" indent="0" algn="ctr" defTabSz="914400" rtl="0" eaLnBrk="1" fontAlgn="base" latinLnBrk="0" hangingPunct="1">
              <a:lnSpc>
                <a:spcPct val="100000"/>
              </a:lnSpc>
              <a:spcBef>
                <a:spcPct val="0"/>
              </a:spcBef>
              <a:spcAft>
                <a:spcPct val="0"/>
              </a:spcAft>
              <a:buClrTx/>
              <a:buSzTx/>
              <a:buFont typeface="Arial" panose="020B0604020202020204" pitchFamily="34" charset="0"/>
              <a:buNone/>
            </a:pPr>
            <a:r>
              <a:rPr kumimoji="0" lang="zh-CN" altLang="en-US" sz="2800" b="0" i="0" u="none" strike="noStrike" cap="none" normalizeH="0" baseline="0" smtClean="0">
                <a:ln>
                  <a:noFill/>
                </a:ln>
                <a:solidFill>
                  <a:srgbClr val="FF0000"/>
                </a:solidFill>
                <a:effectLst/>
                <a:latin typeface="微软雅黑" panose="020B0503020204020204" charset="-122"/>
                <a:ea typeface="微软雅黑" panose="020B0503020204020204" charset="-122"/>
                <a:sym typeface="+mn-ea"/>
              </a:rPr>
              <a:t>管理学</a:t>
            </a:r>
            <a:endParaRPr kumimoji="0" lang="zh-CN" altLang="en-US" sz="2800" b="0" i="0" u="none" strike="noStrike" cap="none" normalizeH="0" baseline="0" smtClean="0">
              <a:ln>
                <a:noFill/>
              </a:ln>
              <a:solidFill>
                <a:srgbClr val="FF0000"/>
              </a:solidFill>
              <a:effectLst/>
              <a:latin typeface="微软雅黑" panose="020B0503020204020204" charset="-122"/>
              <a:ea typeface="微软雅黑" panose="020B0503020204020204" charset="-122"/>
              <a:sym typeface="+mn-ea"/>
            </a:endParaRPr>
          </a:p>
        </p:txBody>
      </p:sp>
      <p:sp>
        <p:nvSpPr>
          <p:cNvPr id="11" name="椭圆 10"/>
          <p:cNvSpPr/>
          <p:nvPr/>
        </p:nvSpPr>
        <p:spPr>
          <a:xfrm>
            <a:off x="2854325" y="521335"/>
            <a:ext cx="2185035" cy="1859280"/>
          </a:xfrm>
          <a:prstGeom prst="ellipse">
            <a:avLst/>
          </a:prstGeom>
          <a:solidFill>
            <a:schemeClr val="accent1"/>
          </a:solidFill>
          <a:ln w="9525" cap="flat" cmpd="sng" algn="ctr">
            <a:solidFill>
              <a:schemeClr val="tx1"/>
            </a:solidFill>
            <a:prstDash val="solid"/>
            <a:round/>
            <a:headEnd type="none" w="med" len="med"/>
            <a:tailEnd type="none" w="med" len="med"/>
          </a:ln>
        </p:spPr>
        <p:txBody>
          <a:bodyPr vert="horz" wrap="square" lIns="91440" tIns="45720" rIns="91440" bIns="45720" numCol="1" anchor="t" anchorCtr="0" compatLnSpc="1"/>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zh-CN" sz="24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p:txBody>
      </p:sp>
      <p:sp>
        <p:nvSpPr>
          <p:cNvPr id="12" name="矩形 11"/>
          <p:cNvSpPr/>
          <p:nvPr/>
        </p:nvSpPr>
        <p:spPr>
          <a:xfrm>
            <a:off x="2927350" y="1196975"/>
            <a:ext cx="1969770" cy="581660"/>
          </a:xfrm>
          <a:prstGeom prst="rect">
            <a:avLst/>
          </a:prstGeom>
          <a:solidFill>
            <a:schemeClr val="bg1"/>
          </a:solidFill>
          <a:ln w="9525" cap="flat" cmpd="sng" algn="ctr">
            <a:solidFill>
              <a:schemeClr val="tx1"/>
            </a:solidFill>
            <a:prstDash val="solid"/>
            <a:round/>
            <a:headEnd type="none" w="med" len="med"/>
            <a:tailEnd type="none" w="med" len="med"/>
          </a:ln>
        </p:spPr>
        <p:txBody>
          <a:bodyPr vert="horz" wrap="square" lIns="91440" tIns="45720" rIns="91440" bIns="45720" numCol="1" anchor="t" anchorCtr="0" compatLnSpc="1"/>
          <a:p>
            <a:pPr marL="0" marR="0" indent="0" algn="ctr" defTabSz="914400" rtl="0" eaLnBrk="1" fontAlgn="base" latinLnBrk="0" hangingPunct="1">
              <a:lnSpc>
                <a:spcPct val="100000"/>
              </a:lnSpc>
              <a:spcBef>
                <a:spcPct val="0"/>
              </a:spcBef>
              <a:spcAft>
                <a:spcPct val="0"/>
              </a:spcAft>
              <a:buClrTx/>
              <a:buSzTx/>
              <a:buFont typeface="Arial" panose="020B0604020202020204" pitchFamily="34" charset="0"/>
              <a:buNone/>
            </a:pPr>
            <a:r>
              <a:rPr kumimoji="0" lang="zh-CN" altLang="en-US" sz="2800" b="0" i="0" u="none" strike="noStrike" cap="none" normalizeH="0" baseline="0" smtClean="0">
                <a:ln>
                  <a:noFill/>
                </a:ln>
                <a:solidFill>
                  <a:srgbClr val="FF0000"/>
                </a:solidFill>
                <a:effectLst/>
                <a:latin typeface="微软雅黑" panose="020B0503020204020204" charset="-122"/>
                <a:ea typeface="微软雅黑" panose="020B0503020204020204" charset="-122"/>
                <a:sym typeface="+mn-ea"/>
              </a:rPr>
              <a:t>政治学</a:t>
            </a:r>
            <a:endParaRPr kumimoji="0" lang="zh-CN" altLang="en-US" sz="2800" b="0" i="0" u="none" strike="noStrike" cap="none" normalizeH="0" baseline="0" smtClean="0">
              <a:ln>
                <a:noFill/>
              </a:ln>
              <a:solidFill>
                <a:srgbClr val="FF0000"/>
              </a:solidFill>
              <a:effectLst/>
              <a:latin typeface="微软雅黑" panose="020B0503020204020204" charset="-122"/>
              <a:ea typeface="微软雅黑" panose="020B0503020204020204" charset="-122"/>
              <a:sym typeface="+mn-ea"/>
            </a:endParaRPr>
          </a:p>
        </p:txBody>
      </p:sp>
      <p:sp>
        <p:nvSpPr>
          <p:cNvPr id="13" name="椭圆 12"/>
          <p:cNvSpPr/>
          <p:nvPr/>
        </p:nvSpPr>
        <p:spPr>
          <a:xfrm>
            <a:off x="2062480" y="2681605"/>
            <a:ext cx="2185035" cy="1859280"/>
          </a:xfrm>
          <a:prstGeom prst="ellipse">
            <a:avLst/>
          </a:prstGeom>
          <a:solidFill>
            <a:schemeClr val="accent1"/>
          </a:solidFill>
          <a:ln w="9525" cap="flat" cmpd="sng" algn="ctr">
            <a:solidFill>
              <a:schemeClr val="tx1"/>
            </a:solidFill>
            <a:prstDash val="solid"/>
            <a:round/>
            <a:headEnd type="none" w="med" len="med"/>
            <a:tailEnd type="none" w="med" len="med"/>
          </a:ln>
        </p:spPr>
        <p:txBody>
          <a:bodyPr vert="horz" wrap="square" lIns="91440" tIns="45720" rIns="91440" bIns="45720" numCol="1" anchor="t" anchorCtr="0" compatLnSpc="1"/>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zh-CN" sz="24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p:txBody>
      </p:sp>
      <p:sp>
        <p:nvSpPr>
          <p:cNvPr id="14" name="矩形 13"/>
          <p:cNvSpPr/>
          <p:nvPr/>
        </p:nvSpPr>
        <p:spPr>
          <a:xfrm>
            <a:off x="2135505" y="3357245"/>
            <a:ext cx="1969770" cy="581660"/>
          </a:xfrm>
          <a:prstGeom prst="rect">
            <a:avLst/>
          </a:prstGeom>
          <a:solidFill>
            <a:schemeClr val="bg1"/>
          </a:solidFill>
          <a:ln w="9525" cap="flat" cmpd="sng" algn="ctr">
            <a:solidFill>
              <a:schemeClr val="tx1"/>
            </a:solidFill>
            <a:prstDash val="solid"/>
            <a:round/>
            <a:headEnd type="none" w="med" len="med"/>
            <a:tailEnd type="none" w="med" len="med"/>
          </a:ln>
        </p:spPr>
        <p:txBody>
          <a:bodyPr vert="horz" wrap="square" lIns="91440" tIns="45720" rIns="91440" bIns="45720" numCol="1" anchor="t" anchorCtr="0" compatLnSpc="1"/>
          <a:p>
            <a:pPr marL="0" marR="0" indent="0" algn="ctr" defTabSz="914400" rtl="0" eaLnBrk="1" fontAlgn="base" latinLnBrk="0" hangingPunct="1">
              <a:lnSpc>
                <a:spcPct val="100000"/>
              </a:lnSpc>
              <a:spcBef>
                <a:spcPct val="0"/>
              </a:spcBef>
              <a:spcAft>
                <a:spcPct val="0"/>
              </a:spcAft>
              <a:buClrTx/>
              <a:buSzTx/>
              <a:buFont typeface="Arial" panose="020B0604020202020204" pitchFamily="34" charset="0"/>
              <a:buNone/>
            </a:pPr>
            <a:r>
              <a:rPr kumimoji="0" lang="zh-CN" altLang="en-US" sz="2800" b="0" i="0" u="none" strike="noStrike" cap="none" normalizeH="0" baseline="0" smtClean="0">
                <a:ln>
                  <a:noFill/>
                </a:ln>
                <a:solidFill>
                  <a:srgbClr val="FF0000"/>
                </a:solidFill>
                <a:effectLst/>
                <a:latin typeface="微软雅黑" panose="020B0503020204020204" charset="-122"/>
                <a:ea typeface="微软雅黑" panose="020B0503020204020204" charset="-122"/>
                <a:sym typeface="+mn-ea"/>
              </a:rPr>
              <a:t>心理学</a:t>
            </a:r>
            <a:endParaRPr kumimoji="0" lang="zh-CN" altLang="en-US" sz="2800" b="0" i="0" u="none" strike="noStrike" cap="none" normalizeH="0" baseline="0" smtClean="0">
              <a:ln>
                <a:noFill/>
              </a:ln>
              <a:solidFill>
                <a:srgbClr val="FF0000"/>
              </a:solidFill>
              <a:effectLst/>
              <a:latin typeface="微软雅黑" panose="020B0503020204020204" charset="-122"/>
              <a:ea typeface="微软雅黑" panose="020B0503020204020204" charset="-122"/>
              <a:sym typeface="+mn-ea"/>
            </a:endParaRPr>
          </a:p>
        </p:txBody>
      </p:sp>
      <p:sp>
        <p:nvSpPr>
          <p:cNvPr id="15" name="椭圆 14"/>
          <p:cNvSpPr/>
          <p:nvPr/>
        </p:nvSpPr>
        <p:spPr>
          <a:xfrm>
            <a:off x="8004175" y="2997200"/>
            <a:ext cx="2185035" cy="1859280"/>
          </a:xfrm>
          <a:prstGeom prst="ellipse">
            <a:avLst/>
          </a:prstGeom>
          <a:solidFill>
            <a:schemeClr val="accent1"/>
          </a:solidFill>
          <a:ln w="9525" cap="flat" cmpd="sng" algn="ctr">
            <a:solidFill>
              <a:schemeClr val="tx1"/>
            </a:solidFill>
            <a:prstDash val="solid"/>
            <a:round/>
            <a:headEnd type="none" w="med" len="med"/>
            <a:tailEnd type="none" w="med" len="med"/>
          </a:ln>
        </p:spPr>
        <p:txBody>
          <a:bodyPr vert="horz" wrap="square" lIns="91440" tIns="45720" rIns="91440" bIns="45720" numCol="1" anchor="t" anchorCtr="0" compatLnSpc="1"/>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zh-CN" sz="24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p:txBody>
      </p:sp>
      <p:sp>
        <p:nvSpPr>
          <p:cNvPr id="16" name="矩形 15"/>
          <p:cNvSpPr/>
          <p:nvPr/>
        </p:nvSpPr>
        <p:spPr>
          <a:xfrm>
            <a:off x="8077200" y="3672840"/>
            <a:ext cx="1969770" cy="581660"/>
          </a:xfrm>
          <a:prstGeom prst="rect">
            <a:avLst/>
          </a:prstGeom>
          <a:solidFill>
            <a:schemeClr val="bg1"/>
          </a:solidFill>
          <a:ln w="9525" cap="flat" cmpd="sng" algn="ctr">
            <a:solidFill>
              <a:schemeClr val="tx1"/>
            </a:solidFill>
            <a:prstDash val="solid"/>
            <a:round/>
            <a:headEnd type="none" w="med" len="med"/>
            <a:tailEnd type="none" w="med" len="med"/>
          </a:ln>
        </p:spPr>
        <p:txBody>
          <a:bodyPr vert="horz" wrap="square" lIns="91440" tIns="45720" rIns="91440" bIns="45720" numCol="1" anchor="t" anchorCtr="0" compatLnSpc="1"/>
          <a:p>
            <a:pPr marL="0" marR="0" indent="0" algn="ctr" defTabSz="914400" rtl="0" eaLnBrk="1" fontAlgn="base" latinLnBrk="0" hangingPunct="1">
              <a:lnSpc>
                <a:spcPct val="100000"/>
              </a:lnSpc>
              <a:spcBef>
                <a:spcPct val="0"/>
              </a:spcBef>
              <a:spcAft>
                <a:spcPct val="0"/>
              </a:spcAft>
              <a:buClrTx/>
              <a:buSzTx/>
              <a:buFont typeface="Arial" panose="020B0604020202020204" pitchFamily="34" charset="0"/>
              <a:buNone/>
            </a:pPr>
            <a:r>
              <a:rPr kumimoji="0" lang="zh-CN" altLang="en-US" sz="2800" b="0" i="0" u="none" strike="noStrike" cap="none" normalizeH="0" baseline="0" smtClean="0">
                <a:ln>
                  <a:noFill/>
                </a:ln>
                <a:solidFill>
                  <a:srgbClr val="FF0000"/>
                </a:solidFill>
                <a:effectLst/>
                <a:latin typeface="微软雅黑" panose="020B0503020204020204" charset="-122"/>
                <a:ea typeface="微软雅黑" panose="020B0503020204020204" charset="-122"/>
                <a:sym typeface="+mn-ea"/>
              </a:rPr>
              <a:t>社会学</a:t>
            </a:r>
            <a:endParaRPr kumimoji="0" lang="zh-CN" altLang="en-US" sz="2800" b="0" i="0" u="none" strike="noStrike" cap="none" normalizeH="0" baseline="0" smtClean="0">
              <a:ln>
                <a:noFill/>
              </a:ln>
              <a:solidFill>
                <a:srgbClr val="FF0000"/>
              </a:solidFill>
              <a:effectLst/>
              <a:latin typeface="微软雅黑" panose="020B0503020204020204" charset="-122"/>
              <a:ea typeface="微软雅黑" panose="020B0503020204020204" charset="-122"/>
              <a:sym typeface="+mn-ea"/>
            </a:endParaRPr>
          </a:p>
        </p:txBody>
      </p:sp>
      <p:sp>
        <p:nvSpPr>
          <p:cNvPr id="17" name="椭圆 16"/>
          <p:cNvSpPr/>
          <p:nvPr/>
        </p:nvSpPr>
        <p:spPr>
          <a:xfrm>
            <a:off x="3431540" y="4509135"/>
            <a:ext cx="2185035" cy="1859280"/>
          </a:xfrm>
          <a:prstGeom prst="ellipse">
            <a:avLst/>
          </a:prstGeom>
          <a:solidFill>
            <a:schemeClr val="accent1"/>
          </a:solidFill>
          <a:ln w="9525" cap="flat" cmpd="sng" algn="ctr">
            <a:solidFill>
              <a:schemeClr val="tx1"/>
            </a:solidFill>
            <a:prstDash val="solid"/>
            <a:round/>
            <a:headEnd type="none" w="med" len="med"/>
            <a:tailEnd type="none" w="med" len="med"/>
          </a:ln>
        </p:spPr>
        <p:txBody>
          <a:bodyPr vert="horz" wrap="square" lIns="91440" tIns="45720" rIns="91440" bIns="45720" numCol="1" anchor="t" anchorCtr="0" compatLnSpc="1"/>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zh-CN" sz="24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p:txBody>
      </p:sp>
      <p:sp>
        <p:nvSpPr>
          <p:cNvPr id="18" name="矩形 17"/>
          <p:cNvSpPr/>
          <p:nvPr/>
        </p:nvSpPr>
        <p:spPr>
          <a:xfrm>
            <a:off x="3504565" y="5184775"/>
            <a:ext cx="1969770" cy="581660"/>
          </a:xfrm>
          <a:prstGeom prst="rect">
            <a:avLst/>
          </a:prstGeom>
          <a:solidFill>
            <a:schemeClr val="bg1"/>
          </a:solidFill>
          <a:ln w="9525" cap="flat" cmpd="sng" algn="ctr">
            <a:solidFill>
              <a:schemeClr val="tx1"/>
            </a:solidFill>
            <a:prstDash val="solid"/>
            <a:round/>
            <a:headEnd type="none" w="med" len="med"/>
            <a:tailEnd type="none" w="med" len="med"/>
          </a:ln>
        </p:spPr>
        <p:txBody>
          <a:bodyPr vert="horz" wrap="square" lIns="91440" tIns="45720" rIns="91440" bIns="45720" numCol="1" anchor="t" anchorCtr="0" compatLnSpc="1"/>
          <a:p>
            <a:pPr marL="0" marR="0" indent="0" algn="ctr" defTabSz="914400" rtl="0" eaLnBrk="1" fontAlgn="base" latinLnBrk="0" hangingPunct="1">
              <a:lnSpc>
                <a:spcPct val="100000"/>
              </a:lnSpc>
              <a:spcBef>
                <a:spcPct val="0"/>
              </a:spcBef>
              <a:spcAft>
                <a:spcPct val="0"/>
              </a:spcAft>
              <a:buClrTx/>
              <a:buSzTx/>
              <a:buFont typeface="Arial" panose="020B0604020202020204" pitchFamily="34" charset="0"/>
              <a:buNone/>
            </a:pPr>
            <a:r>
              <a:rPr kumimoji="0" lang="zh-CN" altLang="en-US" sz="2800" b="0" i="0" u="none" strike="noStrike" cap="none" normalizeH="0" baseline="0" smtClean="0">
                <a:ln>
                  <a:noFill/>
                </a:ln>
                <a:solidFill>
                  <a:srgbClr val="FF0000"/>
                </a:solidFill>
                <a:effectLst/>
                <a:latin typeface="微软雅黑" panose="020B0503020204020204" charset="-122"/>
                <a:ea typeface="微软雅黑" panose="020B0503020204020204" charset="-122"/>
                <a:sym typeface="+mn-ea"/>
              </a:rPr>
              <a:t>经济学</a:t>
            </a:r>
            <a:endParaRPr kumimoji="0" lang="zh-CN" altLang="en-US" sz="2800" b="0" i="0" u="none" strike="noStrike" cap="none" normalizeH="0" baseline="0" smtClean="0">
              <a:ln>
                <a:noFill/>
              </a:ln>
              <a:solidFill>
                <a:srgbClr val="FF0000"/>
              </a:solidFill>
              <a:effectLst/>
              <a:latin typeface="微软雅黑" panose="020B0503020204020204" charset="-122"/>
              <a:ea typeface="微软雅黑" panose="020B0503020204020204" charset="-122"/>
              <a:sym typeface="+mn-ea"/>
            </a:endParaRPr>
          </a:p>
        </p:txBody>
      </p:sp>
      <p:sp>
        <p:nvSpPr>
          <p:cNvPr id="19" name="椭圆 18"/>
          <p:cNvSpPr/>
          <p:nvPr/>
        </p:nvSpPr>
        <p:spPr>
          <a:xfrm>
            <a:off x="6384290" y="4725670"/>
            <a:ext cx="2185035" cy="1859280"/>
          </a:xfrm>
          <a:prstGeom prst="ellipse">
            <a:avLst/>
          </a:prstGeom>
          <a:solidFill>
            <a:schemeClr val="accent1"/>
          </a:solidFill>
          <a:ln w="9525" cap="flat" cmpd="sng" algn="ctr">
            <a:solidFill>
              <a:schemeClr val="tx1"/>
            </a:solidFill>
            <a:prstDash val="solid"/>
            <a:round/>
            <a:headEnd type="none" w="med" len="med"/>
            <a:tailEnd type="none" w="med" len="med"/>
          </a:ln>
        </p:spPr>
        <p:txBody>
          <a:bodyPr vert="horz" wrap="square" lIns="91440" tIns="45720" rIns="91440" bIns="45720" numCol="1" anchor="t" anchorCtr="0" compatLnSpc="1"/>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zh-CN" sz="24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p:txBody>
      </p:sp>
      <p:sp>
        <p:nvSpPr>
          <p:cNvPr id="20" name="矩形 19"/>
          <p:cNvSpPr/>
          <p:nvPr/>
        </p:nvSpPr>
        <p:spPr>
          <a:xfrm>
            <a:off x="6457315" y="5401310"/>
            <a:ext cx="1969770" cy="581660"/>
          </a:xfrm>
          <a:prstGeom prst="rect">
            <a:avLst/>
          </a:prstGeom>
          <a:solidFill>
            <a:schemeClr val="bg1"/>
          </a:solidFill>
          <a:ln w="9525" cap="flat" cmpd="sng" algn="ctr">
            <a:solidFill>
              <a:schemeClr val="tx1"/>
            </a:solidFill>
            <a:prstDash val="solid"/>
            <a:round/>
            <a:headEnd type="none" w="med" len="med"/>
            <a:tailEnd type="none" w="med" len="med"/>
          </a:ln>
        </p:spPr>
        <p:txBody>
          <a:bodyPr vert="horz" wrap="square" lIns="91440" tIns="45720" rIns="91440" bIns="45720" numCol="1" anchor="t" anchorCtr="0" compatLnSpc="1"/>
          <a:p>
            <a:pPr marL="0" marR="0" indent="0" algn="ctr" defTabSz="914400" rtl="0" eaLnBrk="1" fontAlgn="base" latinLnBrk="0" hangingPunct="1">
              <a:lnSpc>
                <a:spcPct val="100000"/>
              </a:lnSpc>
              <a:spcBef>
                <a:spcPct val="0"/>
              </a:spcBef>
              <a:spcAft>
                <a:spcPct val="0"/>
              </a:spcAft>
              <a:buClrTx/>
              <a:buSzTx/>
              <a:buFont typeface="Arial" panose="020B0604020202020204" pitchFamily="34" charset="0"/>
              <a:buNone/>
            </a:pPr>
            <a:r>
              <a:rPr kumimoji="0" lang="zh-CN" altLang="en-US" sz="2800" b="0" i="0" u="none" strike="noStrike" cap="none" normalizeH="0" baseline="0" smtClean="0">
                <a:ln>
                  <a:noFill/>
                </a:ln>
                <a:solidFill>
                  <a:srgbClr val="FF0000"/>
                </a:solidFill>
                <a:effectLst/>
                <a:latin typeface="微软雅黑" panose="020B0503020204020204" charset="-122"/>
                <a:ea typeface="微软雅黑" panose="020B0503020204020204" charset="-122"/>
                <a:sym typeface="+mn-ea"/>
              </a:rPr>
              <a:t>哲学</a:t>
            </a:r>
            <a:endParaRPr kumimoji="0" lang="zh-CN" altLang="en-US" sz="2800" b="0" i="0" u="none" strike="noStrike" cap="none" normalizeH="0" baseline="0" smtClean="0">
              <a:ln>
                <a:noFill/>
              </a:ln>
              <a:solidFill>
                <a:srgbClr val="FF0000"/>
              </a:solidFill>
              <a:effectLst/>
              <a:latin typeface="微软雅黑" panose="020B0503020204020204" charset="-122"/>
              <a:ea typeface="微软雅黑" panose="020B0503020204020204" charset="-122"/>
              <a:sym typeface="+mn-ea"/>
            </a:endParaRPr>
          </a:p>
        </p:txBody>
      </p:sp>
      <p:sp>
        <p:nvSpPr>
          <p:cNvPr id="21" name="右箭头 20"/>
          <p:cNvSpPr/>
          <p:nvPr/>
        </p:nvSpPr>
        <p:spPr>
          <a:xfrm rot="16200000">
            <a:off x="6217920" y="1820545"/>
            <a:ext cx="273050" cy="349250"/>
          </a:xfrm>
          <a:prstGeom prst="rightArrow">
            <a:avLst/>
          </a:prstGeom>
          <a:solidFill>
            <a:schemeClr val="accent1"/>
          </a:solidFill>
          <a:ln w="9525" cap="flat" cmpd="sng" algn="ctr">
            <a:solidFill>
              <a:schemeClr val="tx1"/>
            </a:solidFill>
            <a:prstDash val="solid"/>
            <a:round/>
            <a:headEnd type="none" w="med" len="med"/>
            <a:tailEnd type="none" w="med" len="med"/>
          </a:ln>
        </p:spPr>
        <p:txBody>
          <a:bodyPr vert="horz" wrap="square" lIns="91440" tIns="45720" rIns="91440" bIns="45720" numCol="1" anchor="t" anchorCtr="0" compatLnSpc="1"/>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p:txBody>
      </p:sp>
      <p:sp>
        <p:nvSpPr>
          <p:cNvPr id="24" name="右箭头 23"/>
          <p:cNvSpPr/>
          <p:nvPr/>
        </p:nvSpPr>
        <p:spPr>
          <a:xfrm rot="19080000">
            <a:off x="7235190" y="2125345"/>
            <a:ext cx="642620" cy="431800"/>
          </a:xfrm>
          <a:prstGeom prst="rightArrow">
            <a:avLst/>
          </a:prstGeom>
          <a:solidFill>
            <a:schemeClr val="accent1"/>
          </a:solidFill>
          <a:ln w="9525" cap="flat" cmpd="sng" algn="ctr">
            <a:solidFill>
              <a:schemeClr val="tx1"/>
            </a:solidFill>
            <a:prstDash val="solid"/>
            <a:round/>
            <a:headEnd type="none" w="med" len="med"/>
            <a:tailEnd type="none" w="med" len="med"/>
          </a:ln>
        </p:spPr>
        <p:txBody>
          <a:bodyPr vert="horz" wrap="square" lIns="91440" tIns="45720" rIns="91440" bIns="45720" numCol="1" anchor="t" anchorCtr="0" compatLnSpc="1"/>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p:txBody>
      </p:sp>
      <p:sp>
        <p:nvSpPr>
          <p:cNvPr id="25" name="右箭头 24"/>
          <p:cNvSpPr/>
          <p:nvPr/>
        </p:nvSpPr>
        <p:spPr>
          <a:xfrm rot="13200000">
            <a:off x="4592955" y="2155190"/>
            <a:ext cx="491490" cy="431800"/>
          </a:xfrm>
          <a:prstGeom prst="rightArrow">
            <a:avLst/>
          </a:prstGeom>
          <a:solidFill>
            <a:schemeClr val="accent1"/>
          </a:solidFill>
          <a:ln w="9525" cap="flat" cmpd="sng" algn="ctr">
            <a:solidFill>
              <a:schemeClr val="tx1"/>
            </a:solidFill>
            <a:prstDash val="solid"/>
            <a:round/>
            <a:headEnd type="none" w="med" len="med"/>
            <a:tailEnd type="none" w="med" len="med"/>
          </a:ln>
        </p:spPr>
        <p:txBody>
          <a:bodyPr vert="horz" wrap="square" lIns="91440" tIns="45720" rIns="91440" bIns="45720" numCol="1" anchor="t" anchorCtr="0" compatLnSpc="1"/>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p:txBody>
      </p:sp>
      <p:sp>
        <p:nvSpPr>
          <p:cNvPr id="26" name="右箭头 25"/>
          <p:cNvSpPr/>
          <p:nvPr/>
        </p:nvSpPr>
        <p:spPr>
          <a:xfrm rot="10620000">
            <a:off x="4261485" y="3263265"/>
            <a:ext cx="386080" cy="431800"/>
          </a:xfrm>
          <a:prstGeom prst="rightArrow">
            <a:avLst/>
          </a:prstGeom>
          <a:solidFill>
            <a:schemeClr val="accent1"/>
          </a:solidFill>
          <a:ln w="9525" cap="flat" cmpd="sng" algn="ctr">
            <a:solidFill>
              <a:schemeClr val="tx1"/>
            </a:solidFill>
            <a:prstDash val="solid"/>
            <a:round/>
            <a:headEnd type="none" w="med" len="med"/>
            <a:tailEnd type="none" w="med" len="med"/>
          </a:ln>
        </p:spPr>
        <p:txBody>
          <a:bodyPr vert="horz" wrap="square" lIns="91440" tIns="45720" rIns="91440" bIns="45720" numCol="1" anchor="t" anchorCtr="0" compatLnSpc="1"/>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p:txBody>
      </p:sp>
      <p:sp>
        <p:nvSpPr>
          <p:cNvPr id="27" name="右箭头 26"/>
          <p:cNvSpPr/>
          <p:nvPr/>
        </p:nvSpPr>
        <p:spPr>
          <a:xfrm rot="7320000">
            <a:off x="5135245" y="4399915"/>
            <a:ext cx="335280" cy="431800"/>
          </a:xfrm>
          <a:prstGeom prst="rightArrow">
            <a:avLst/>
          </a:prstGeom>
          <a:solidFill>
            <a:schemeClr val="accent1"/>
          </a:solidFill>
          <a:ln w="9525" cap="flat" cmpd="sng" algn="ctr">
            <a:solidFill>
              <a:schemeClr val="tx1"/>
            </a:solidFill>
            <a:prstDash val="solid"/>
            <a:round/>
            <a:headEnd type="none" w="med" len="med"/>
            <a:tailEnd type="none" w="med" len="med"/>
          </a:ln>
        </p:spPr>
        <p:txBody>
          <a:bodyPr vert="horz" wrap="square" lIns="91440" tIns="45720" rIns="91440" bIns="45720" numCol="1" anchor="t" anchorCtr="0" compatLnSpc="1"/>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p:txBody>
      </p:sp>
      <p:sp>
        <p:nvSpPr>
          <p:cNvPr id="28" name="右箭头 27"/>
          <p:cNvSpPr/>
          <p:nvPr/>
        </p:nvSpPr>
        <p:spPr>
          <a:xfrm>
            <a:off x="7605395" y="3408045"/>
            <a:ext cx="471805" cy="431800"/>
          </a:xfrm>
          <a:prstGeom prst="rightArrow">
            <a:avLst/>
          </a:prstGeom>
          <a:solidFill>
            <a:schemeClr val="accent1"/>
          </a:solidFill>
          <a:ln w="9525" cap="flat" cmpd="sng" algn="ctr">
            <a:solidFill>
              <a:schemeClr val="tx1"/>
            </a:solidFill>
            <a:prstDash val="solid"/>
            <a:round/>
            <a:headEnd type="none" w="med" len="med"/>
            <a:tailEnd type="none" w="med" len="med"/>
          </a:ln>
        </p:spPr>
        <p:txBody>
          <a:bodyPr vert="horz" wrap="square" lIns="91440" tIns="45720" rIns="91440" bIns="45720" numCol="1" anchor="t" anchorCtr="0" compatLnSpc="1"/>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p:txBody>
      </p:sp>
      <p:sp>
        <p:nvSpPr>
          <p:cNvPr id="29" name="右箭头 28"/>
          <p:cNvSpPr/>
          <p:nvPr/>
        </p:nvSpPr>
        <p:spPr>
          <a:xfrm rot="3720000">
            <a:off x="6729095" y="4455795"/>
            <a:ext cx="344805" cy="431800"/>
          </a:xfrm>
          <a:prstGeom prst="rightArrow">
            <a:avLst/>
          </a:prstGeom>
          <a:solidFill>
            <a:schemeClr val="accent1"/>
          </a:solidFill>
          <a:ln w="9525" cap="flat" cmpd="sng" algn="ctr">
            <a:solidFill>
              <a:schemeClr val="tx1"/>
            </a:solidFill>
            <a:prstDash val="solid"/>
            <a:round/>
            <a:headEnd type="none" w="med" len="med"/>
            <a:tailEnd type="none" w="med" len="med"/>
          </a:ln>
        </p:spPr>
        <p:txBody>
          <a:bodyPr vert="horz" wrap="square" lIns="91440" tIns="45720" rIns="91440" bIns="45720" numCol="1" anchor="t" anchorCtr="0" compatLnSpc="1"/>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p:txBody>
      </p:sp>
    </p:spTree>
  </p:cSld>
  <p:clrMapOvr>
    <a:masterClrMapping/>
  </p:clrMapOvr>
  <p:transition spd="slow"/>
</p:sld>
</file>

<file path=ppt/slides/slide2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nvSpPr>
        <p:spPr>
          <a:xfrm>
            <a:off x="2423795" y="764540"/>
            <a:ext cx="6394450" cy="521970"/>
          </a:xfrm>
          <a:prstGeom prst="rect">
            <a:avLst/>
          </a:prstGeom>
          <a:solidFill>
            <a:schemeClr val="bg2">
              <a:lumMod val="20000"/>
              <a:lumOff val="80000"/>
            </a:schemeClr>
          </a:solidFill>
        </p:spPr>
        <p:txBody>
          <a:bodyPr wrap="square" rtlCol="0">
            <a:spAutoFit/>
          </a:bodyPr>
          <a:p>
            <a:r>
              <a:rPr lang="zh-CN" altLang="en-US" sz="2800">
                <a:latin typeface="微软雅黑" panose="020B0503020204020204" charset="-122"/>
                <a:ea typeface="微软雅黑" panose="020B0503020204020204" charset="-122"/>
              </a:rPr>
              <a:t>我院思想政治教育本科专业的办学情况</a:t>
            </a:r>
            <a:endParaRPr lang="zh-CN" altLang="en-US" sz="2800">
              <a:latin typeface="微软雅黑" panose="020B0503020204020204" charset="-122"/>
              <a:ea typeface="微软雅黑" panose="020B0503020204020204" charset="-122"/>
            </a:endParaRPr>
          </a:p>
        </p:txBody>
      </p:sp>
      <p:sp>
        <p:nvSpPr>
          <p:cNvPr id="5" name="文本框 4"/>
          <p:cNvSpPr txBox="1"/>
          <p:nvPr/>
        </p:nvSpPr>
        <p:spPr>
          <a:xfrm>
            <a:off x="2571750" y="1718310"/>
            <a:ext cx="7412990" cy="4707890"/>
          </a:xfrm>
          <a:prstGeom prst="rect">
            <a:avLst/>
          </a:prstGeom>
          <a:noFill/>
        </p:spPr>
        <p:txBody>
          <a:bodyPr wrap="square" rtlCol="0">
            <a:spAutoFit/>
          </a:bodyPr>
          <a:p>
            <a:pPr>
              <a:lnSpc>
                <a:spcPct val="150000"/>
              </a:lnSpc>
            </a:pPr>
            <a:r>
              <a:rPr lang="en-US" altLang="zh-CN" sz="2000">
                <a:latin typeface="微软雅黑" panose="020B0503020204020204" charset="-122"/>
                <a:ea typeface="微软雅黑" panose="020B0503020204020204" charset="-122"/>
                <a:cs typeface="黑体" panose="02010609060101010101" charset="-122"/>
              </a:rPr>
              <a:t>   </a:t>
            </a:r>
            <a:r>
              <a:rPr lang="en-US" altLang="zh-CN" sz="2000" b="1">
                <a:solidFill>
                  <a:srgbClr val="FF0000"/>
                </a:solidFill>
                <a:latin typeface="微软雅黑" panose="020B0503020204020204" charset="-122"/>
                <a:ea typeface="微软雅黑" panose="020B0503020204020204" charset="-122"/>
                <a:cs typeface="黑体" panose="02010609060101010101" charset="-122"/>
              </a:rPr>
              <a:t>◎</a:t>
            </a:r>
            <a:r>
              <a:rPr lang="zh-CN" altLang="en-US" sz="2000">
                <a:latin typeface="微软雅黑" panose="020B0503020204020204" charset="-122"/>
                <a:ea typeface="微软雅黑" panose="020B0503020204020204" charset="-122"/>
                <a:cs typeface="黑体" panose="02010609060101010101" charset="-122"/>
              </a:rPr>
              <a:t>我院思想政治教育本科专业初办于</a:t>
            </a:r>
            <a:r>
              <a:rPr lang="en-US" altLang="zh-CN" sz="2000">
                <a:latin typeface="微软雅黑" panose="020B0503020204020204" charset="-122"/>
                <a:ea typeface="微软雅黑" panose="020B0503020204020204" charset="-122"/>
                <a:cs typeface="黑体" panose="02010609060101010101" charset="-122"/>
              </a:rPr>
              <a:t>20</a:t>
            </a:r>
            <a:r>
              <a:rPr lang="zh-CN" altLang="en-US" sz="2000">
                <a:latin typeface="微软雅黑" panose="020B0503020204020204" charset="-122"/>
                <a:ea typeface="微软雅黑" panose="020B0503020204020204" charset="-122"/>
                <a:cs typeface="黑体" panose="02010609060101010101" charset="-122"/>
              </a:rPr>
              <a:t>世界</a:t>
            </a:r>
            <a:r>
              <a:rPr lang="en-US" altLang="zh-CN" sz="2000">
                <a:latin typeface="微软雅黑" panose="020B0503020204020204" charset="-122"/>
                <a:ea typeface="微软雅黑" panose="020B0503020204020204" charset="-122"/>
                <a:cs typeface="黑体" panose="02010609060101010101" charset="-122"/>
              </a:rPr>
              <a:t>80</a:t>
            </a:r>
            <a:r>
              <a:rPr lang="zh-CN" altLang="en-US" sz="2000">
                <a:latin typeface="微软雅黑" panose="020B0503020204020204" charset="-122"/>
                <a:ea typeface="微软雅黑" panose="020B0503020204020204" charset="-122"/>
                <a:cs typeface="黑体" panose="02010609060101010101" charset="-122"/>
              </a:rPr>
              <a:t>年代，于</a:t>
            </a:r>
            <a:r>
              <a:rPr lang="en-US" altLang="zh-CN" sz="2000">
                <a:latin typeface="微软雅黑" panose="020B0503020204020204" charset="-122"/>
                <a:ea typeface="微软雅黑" panose="020B0503020204020204" charset="-122"/>
                <a:cs typeface="黑体" panose="02010609060101010101" charset="-122"/>
              </a:rPr>
              <a:t>2004</a:t>
            </a:r>
            <a:r>
              <a:rPr lang="zh-CN" altLang="en-US" sz="2000">
                <a:latin typeface="微软雅黑" panose="020B0503020204020204" charset="-122"/>
                <a:ea typeface="微软雅黑" panose="020B0503020204020204" charset="-122"/>
                <a:cs typeface="黑体" panose="02010609060101010101" charset="-122"/>
              </a:rPr>
              <a:t>年纳入行政管理实行大类招生。现为</a:t>
            </a:r>
            <a:r>
              <a:rPr lang="zh-CN" altLang="en-US" sz="2000" b="1">
                <a:solidFill>
                  <a:srgbClr val="FF0000"/>
                </a:solidFill>
                <a:latin typeface="微软雅黑" panose="020B0503020204020204" charset="-122"/>
                <a:ea typeface="微软雅黑" panose="020B0503020204020204" charset="-122"/>
                <a:cs typeface="黑体" panose="02010609060101010101" charset="-122"/>
              </a:rPr>
              <a:t>湖北省一流专业</a:t>
            </a:r>
            <a:r>
              <a:rPr lang="zh-CN" altLang="en-US" sz="2000">
                <a:latin typeface="微软雅黑" panose="020B0503020204020204" charset="-122"/>
                <a:ea typeface="微软雅黑" panose="020B0503020204020204" charset="-122"/>
                <a:cs typeface="黑体" panose="02010609060101010101" charset="-122"/>
              </a:rPr>
              <a:t>，学科评估为</a:t>
            </a:r>
            <a:r>
              <a:rPr lang="en-US" altLang="zh-CN" sz="2000">
                <a:solidFill>
                  <a:srgbClr val="FF0000"/>
                </a:solidFill>
                <a:latin typeface="微软雅黑" panose="020B0503020204020204" charset="-122"/>
                <a:ea typeface="微软雅黑" panose="020B0503020204020204" charset="-122"/>
                <a:cs typeface="黑体" panose="02010609060101010101" charset="-122"/>
              </a:rPr>
              <a:t>B+</a:t>
            </a:r>
            <a:r>
              <a:rPr lang="zh-CN" altLang="en-US" sz="2000">
                <a:latin typeface="微软雅黑" panose="020B0503020204020204" charset="-122"/>
                <a:ea typeface="微软雅黑" panose="020B0503020204020204" charset="-122"/>
                <a:cs typeface="黑体" panose="02010609060101010101" charset="-122"/>
              </a:rPr>
              <a:t>。</a:t>
            </a:r>
            <a:endParaRPr lang="zh-CN" altLang="en-US" sz="2000">
              <a:latin typeface="微软雅黑" panose="020B0503020204020204" charset="-122"/>
              <a:ea typeface="微软雅黑" panose="020B0503020204020204" charset="-122"/>
              <a:cs typeface="黑体" panose="02010609060101010101" charset="-122"/>
            </a:endParaRPr>
          </a:p>
          <a:p>
            <a:pPr>
              <a:lnSpc>
                <a:spcPct val="150000"/>
              </a:lnSpc>
            </a:pPr>
            <a:r>
              <a:rPr lang="en-US" altLang="zh-CN" sz="2000">
                <a:latin typeface="微软雅黑" panose="020B0503020204020204" charset="-122"/>
                <a:ea typeface="微软雅黑" panose="020B0503020204020204" charset="-122"/>
                <a:cs typeface="黑体" panose="02010609060101010101" charset="-122"/>
              </a:rPr>
              <a:t>   </a:t>
            </a:r>
            <a:r>
              <a:rPr lang="en-US" altLang="zh-CN" sz="2000" b="1">
                <a:solidFill>
                  <a:srgbClr val="FF0000"/>
                </a:solidFill>
                <a:latin typeface="微软雅黑" panose="020B0503020204020204" charset="-122"/>
                <a:ea typeface="微软雅黑" panose="020B0503020204020204" charset="-122"/>
                <a:cs typeface="黑体" panose="02010609060101010101" charset="-122"/>
                <a:sym typeface="+mn-ea"/>
              </a:rPr>
              <a:t>◎</a:t>
            </a:r>
            <a:r>
              <a:rPr lang="zh-CN" altLang="en-US" sz="2000" b="1">
                <a:solidFill>
                  <a:schemeClr val="tx1"/>
                </a:solidFill>
                <a:latin typeface="微软雅黑" panose="020B0503020204020204" charset="-122"/>
                <a:ea typeface="微软雅黑" panose="020B0503020204020204" charset="-122"/>
                <a:cs typeface="黑体" panose="02010609060101010101" charset="-122"/>
                <a:sym typeface="+mn-ea"/>
              </a:rPr>
              <a:t>我院</a:t>
            </a:r>
            <a:r>
              <a:rPr lang="zh-CN" altLang="en-US" sz="2000">
                <a:latin typeface="微软雅黑" panose="020B0503020204020204" charset="-122"/>
                <a:ea typeface="微软雅黑" panose="020B0503020204020204" charset="-122"/>
                <a:cs typeface="黑体" panose="02010609060101010101" charset="-122"/>
                <a:sym typeface="+mn-ea"/>
              </a:rPr>
              <a:t>思想政治教育本科专业有着马克思主义理论一级学科</a:t>
            </a:r>
            <a:r>
              <a:rPr lang="zh-CN" altLang="en-US" sz="2000" b="1">
                <a:solidFill>
                  <a:srgbClr val="FF0000"/>
                </a:solidFill>
                <a:latin typeface="微软雅黑" panose="020B0503020204020204" charset="-122"/>
                <a:ea typeface="微软雅黑" panose="020B0503020204020204" charset="-122"/>
                <a:cs typeface="黑体" panose="02010609060101010101" charset="-122"/>
                <a:sym typeface="+mn-ea"/>
              </a:rPr>
              <a:t>博士点、硕士点、博士后</a:t>
            </a:r>
            <a:r>
              <a:rPr lang="zh-CN" altLang="en-US" sz="2000">
                <a:latin typeface="微软雅黑" panose="020B0503020204020204" charset="-122"/>
                <a:ea typeface="微软雅黑" panose="020B0503020204020204" charset="-122"/>
                <a:cs typeface="黑体" panose="02010609060101010101" charset="-122"/>
                <a:sym typeface="+mn-ea"/>
              </a:rPr>
              <a:t>流动站等坚实的学科支撑，打通</a:t>
            </a:r>
            <a:r>
              <a:rPr lang="zh-CN" altLang="en-US" sz="2000" b="1">
                <a:solidFill>
                  <a:srgbClr val="FF0000"/>
                </a:solidFill>
                <a:latin typeface="微软雅黑" panose="020B0503020204020204" charset="-122"/>
                <a:ea typeface="微软雅黑" panose="020B0503020204020204" charset="-122"/>
                <a:cs typeface="黑体" panose="02010609060101010101" charset="-122"/>
                <a:sym typeface="+mn-ea"/>
              </a:rPr>
              <a:t>本</a:t>
            </a:r>
            <a:r>
              <a:rPr lang="en-US" altLang="zh-CN" sz="2000" b="1">
                <a:solidFill>
                  <a:srgbClr val="FF0000"/>
                </a:solidFill>
                <a:latin typeface="微软雅黑" panose="020B0503020204020204" charset="-122"/>
                <a:ea typeface="微软雅黑" panose="020B0503020204020204" charset="-122"/>
                <a:cs typeface="黑体" panose="02010609060101010101" charset="-122"/>
                <a:sym typeface="+mn-ea"/>
              </a:rPr>
              <a:t>-</a:t>
            </a:r>
            <a:r>
              <a:rPr lang="zh-CN" altLang="en-US" sz="2000" b="1">
                <a:solidFill>
                  <a:srgbClr val="FF0000"/>
                </a:solidFill>
                <a:latin typeface="微软雅黑" panose="020B0503020204020204" charset="-122"/>
                <a:ea typeface="微软雅黑" panose="020B0503020204020204" charset="-122"/>
                <a:cs typeface="黑体" panose="02010609060101010101" charset="-122"/>
                <a:sym typeface="+mn-ea"/>
              </a:rPr>
              <a:t>硕</a:t>
            </a:r>
            <a:r>
              <a:rPr lang="en-US" altLang="zh-CN" sz="2000" b="1">
                <a:solidFill>
                  <a:srgbClr val="FF0000"/>
                </a:solidFill>
                <a:latin typeface="微软雅黑" panose="020B0503020204020204" charset="-122"/>
                <a:ea typeface="微软雅黑" panose="020B0503020204020204" charset="-122"/>
                <a:cs typeface="黑体" panose="02010609060101010101" charset="-122"/>
                <a:sym typeface="+mn-ea"/>
              </a:rPr>
              <a:t>-</a:t>
            </a:r>
            <a:r>
              <a:rPr lang="zh-CN" altLang="en-US" sz="2000" b="1">
                <a:solidFill>
                  <a:srgbClr val="FF0000"/>
                </a:solidFill>
                <a:latin typeface="微软雅黑" panose="020B0503020204020204" charset="-122"/>
                <a:ea typeface="微软雅黑" panose="020B0503020204020204" charset="-122"/>
                <a:cs typeface="黑体" panose="02010609060101010101" charset="-122"/>
                <a:sym typeface="+mn-ea"/>
              </a:rPr>
              <a:t>博</a:t>
            </a:r>
            <a:r>
              <a:rPr lang="zh-CN" altLang="en-US" sz="2000">
                <a:latin typeface="微软雅黑" panose="020B0503020204020204" charset="-122"/>
                <a:ea typeface="微软雅黑" panose="020B0503020204020204" charset="-122"/>
                <a:cs typeface="黑体" panose="02010609060101010101" charset="-122"/>
                <a:sym typeface="+mn-ea"/>
              </a:rPr>
              <a:t>贯通培养体系。</a:t>
            </a:r>
            <a:endParaRPr lang="zh-CN" altLang="en-US" sz="2000">
              <a:latin typeface="微软雅黑" panose="020B0503020204020204" charset="-122"/>
              <a:ea typeface="微软雅黑" panose="020B0503020204020204" charset="-122"/>
              <a:cs typeface="黑体" panose="02010609060101010101" charset="-122"/>
              <a:sym typeface="+mn-ea"/>
            </a:endParaRPr>
          </a:p>
          <a:p>
            <a:pPr>
              <a:lnSpc>
                <a:spcPct val="150000"/>
              </a:lnSpc>
            </a:pPr>
            <a:r>
              <a:rPr lang="en-US" altLang="zh-CN" sz="2000" b="1">
                <a:solidFill>
                  <a:srgbClr val="FF0000"/>
                </a:solidFill>
                <a:latin typeface="微软雅黑" panose="020B0503020204020204" charset="-122"/>
                <a:ea typeface="微软雅黑" panose="020B0503020204020204" charset="-122"/>
                <a:cs typeface="黑体" panose="02010609060101010101" charset="-122"/>
                <a:sym typeface="+mn-ea"/>
              </a:rPr>
              <a:t>  ◎</a:t>
            </a:r>
            <a:r>
              <a:rPr lang="zh-CN" altLang="en-US" sz="2000" b="1">
                <a:latin typeface="微软雅黑" panose="020B0503020204020204" charset="-122"/>
                <a:ea typeface="微软雅黑" panose="020B0503020204020204" charset="-122"/>
                <a:cs typeface="黑体" panose="02010609060101010101" charset="-122"/>
                <a:sym typeface="+mn-ea"/>
              </a:rPr>
              <a:t>我院</a:t>
            </a:r>
            <a:r>
              <a:rPr lang="zh-CN" altLang="en-US" sz="2000">
                <a:latin typeface="微软雅黑" panose="020B0503020204020204" charset="-122"/>
                <a:ea typeface="微软雅黑" panose="020B0503020204020204" charset="-122"/>
                <a:cs typeface="黑体" panose="02010609060101010101" charset="-122"/>
                <a:sym typeface="+mn-ea"/>
              </a:rPr>
              <a:t>思想政治教育本科专业的师资队伍</a:t>
            </a:r>
            <a:r>
              <a:rPr lang="zh-CN" altLang="en-US" sz="2000" b="1">
                <a:solidFill>
                  <a:srgbClr val="FF0000"/>
                </a:solidFill>
                <a:latin typeface="微软雅黑" panose="020B0503020204020204" charset="-122"/>
                <a:ea typeface="微软雅黑" panose="020B0503020204020204" charset="-122"/>
                <a:cs typeface="黑体" panose="02010609060101010101" charset="-122"/>
                <a:sym typeface="+mn-ea"/>
              </a:rPr>
              <a:t>结构合理、学术底蕴厚实</a:t>
            </a:r>
            <a:r>
              <a:rPr lang="zh-CN" altLang="en-US" sz="2000">
                <a:latin typeface="微软雅黑" panose="020B0503020204020204" charset="-122"/>
                <a:ea typeface="微软雅黑" panose="020B0503020204020204" charset="-122"/>
                <a:cs typeface="黑体" panose="02010609060101010101" charset="-122"/>
                <a:sym typeface="+mn-ea"/>
              </a:rPr>
              <a:t>。集全院优质教师资源办本科教育，全部的教授、副教授都为本科生授课、承担导师和毕业论文指导。</a:t>
            </a:r>
            <a:endParaRPr lang="zh-CN" altLang="en-US" sz="2000">
              <a:latin typeface="微软雅黑" panose="020B0503020204020204" charset="-122"/>
              <a:ea typeface="微软雅黑" panose="020B0503020204020204" charset="-122"/>
              <a:cs typeface="黑体" panose="02010609060101010101" charset="-122"/>
              <a:sym typeface="+mn-ea"/>
            </a:endParaRPr>
          </a:p>
          <a:p>
            <a:pPr>
              <a:lnSpc>
                <a:spcPct val="150000"/>
              </a:lnSpc>
            </a:pPr>
            <a:endParaRPr lang="zh-CN" altLang="en-US" sz="2000" b="1">
              <a:solidFill>
                <a:schemeClr val="tx1"/>
              </a:solidFill>
              <a:latin typeface="微软雅黑" panose="020B0503020204020204" charset="-122"/>
              <a:ea typeface="微软雅黑" panose="020B0503020204020204" charset="-122"/>
              <a:cs typeface="黑体" panose="02010609060101010101" charset="-122"/>
              <a:sym typeface="+mn-ea"/>
            </a:endParaRPr>
          </a:p>
        </p:txBody>
      </p:sp>
    </p:spTree>
  </p:cSld>
  <p:clrMapOvr>
    <a:masterClrMapping/>
  </p:clrMapOvr>
  <p:transition spd="slow"/>
</p:sld>
</file>

<file path=ppt/slides/slide2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122" name="Rectangle 2"/>
          <p:cNvSpPr>
            <a:spLocks noGrp="1"/>
          </p:cNvSpPr>
          <p:nvPr>
            <p:ph type="title"/>
          </p:nvPr>
        </p:nvSpPr>
        <p:spPr>
          <a:xfrm>
            <a:off x="1992313" y="260350"/>
            <a:ext cx="8229600" cy="1143000"/>
          </a:xfrm>
        </p:spPr>
        <p:txBody>
          <a:bodyPr vert="horz" wrap="square" lIns="91440" tIns="45720" rIns="91440" bIns="45720" anchor="ctr" anchorCtr="0"/>
          <a:p>
            <a:pPr eaLnBrk="1" hangingPunct="1"/>
            <a:r>
              <a:rPr lang="en-US" altLang="zh-CN" sz="3200" b="1" dirty="0">
                <a:solidFill>
                  <a:srgbClr val="FF0000"/>
                </a:solidFill>
                <a:latin typeface="微软雅黑" panose="020B0503020204020204" charset="-122"/>
                <a:ea typeface="微软雅黑" panose="020B0503020204020204" charset="-122"/>
              </a:rPr>
              <a:t>3.</a:t>
            </a:r>
            <a:r>
              <a:rPr lang="zh-CN" altLang="en-US" sz="3200" b="1" dirty="0">
                <a:solidFill>
                  <a:srgbClr val="FF0000"/>
                </a:solidFill>
                <a:latin typeface="微软雅黑" panose="020B0503020204020204" charset="-122"/>
                <a:ea typeface="微软雅黑" panose="020B0503020204020204" charset="-122"/>
              </a:rPr>
              <a:t>培养目标</a:t>
            </a:r>
            <a:endParaRPr lang="zh-CN" altLang="zh-CN" sz="3200" b="1" dirty="0">
              <a:solidFill>
                <a:srgbClr val="FF0000"/>
              </a:solidFill>
              <a:latin typeface="微软雅黑" panose="020B0503020204020204" charset="-122"/>
              <a:ea typeface="微软雅黑" panose="020B0503020204020204" charset="-122"/>
            </a:endParaRPr>
          </a:p>
        </p:txBody>
      </p:sp>
      <p:sp>
        <p:nvSpPr>
          <p:cNvPr id="6147" name="Rectangle 3"/>
          <p:cNvSpPr>
            <a:spLocks noGrp="1" noChangeArrowheads="1"/>
          </p:cNvSpPr>
          <p:nvPr>
            <p:ph idx="1"/>
          </p:nvPr>
        </p:nvSpPr>
        <p:spPr>
          <a:xfrm>
            <a:off x="2192655" y="1600200"/>
            <a:ext cx="7880985" cy="4526280"/>
          </a:xfrm>
          <a:ln>
            <a:solidFill>
              <a:schemeClr val="accent1"/>
            </a:solidFill>
          </a:ln>
        </p:spPr>
        <p:txBody>
          <a:bodyPr vert="horz" wrap="square" lIns="91440" tIns="45720" rIns="91440" bIns="45720" numCol="1" anchor="t" anchorCtr="0" compatLnSpc="1"/>
          <a:lstStyle/>
          <a:p>
            <a:pPr marL="0" marR="0" lvl="0" indent="0" algn="just" defTabSz="914400" rtl="0" eaLnBrk="1" fontAlgn="base" latinLnBrk="0" hangingPunct="1">
              <a:lnSpc>
                <a:spcPct val="150000"/>
              </a:lnSpc>
              <a:spcBef>
                <a:spcPct val="20000"/>
              </a:spcBef>
              <a:spcAft>
                <a:spcPct val="0"/>
              </a:spcAft>
              <a:buClrTx/>
              <a:buSzTx/>
              <a:buFontTx/>
              <a:buNone/>
            </a:pPr>
            <a:r>
              <a:rPr kumimoji="0" lang="zh-CN" altLang="en-US" sz="2800" b="1" i="0" u="none" strike="noStrike" kern="0" cap="none" spc="0" normalizeH="0" baseline="0" noProof="0" dirty="0" smtClean="0">
                <a:ln>
                  <a:noFill/>
                </a:ln>
                <a:solidFill>
                  <a:schemeClr val="accent2"/>
                </a:solidFill>
                <a:effectLst/>
                <a:uLnTx/>
                <a:uFillTx/>
                <a:latin typeface="微软雅黑" panose="020B0503020204020204" charset="-122"/>
                <a:ea typeface="微软雅黑" panose="020B0503020204020204" charset="-122"/>
                <a:cs typeface="+mn-cs"/>
              </a:rPr>
              <a:t>      </a:t>
            </a:r>
            <a:r>
              <a:rPr kumimoji="0" lang="zh-CN" altLang="en-US" sz="2400" i="0" u="none" strike="noStrike" kern="0" cap="none" spc="0" normalizeH="0" baseline="0" noProof="0" dirty="0" smtClean="0">
                <a:ln>
                  <a:noFill/>
                </a:ln>
                <a:solidFill>
                  <a:schemeClr val="accent2"/>
                </a:solidFill>
                <a:effectLst/>
                <a:uLnTx/>
                <a:uFillTx/>
                <a:latin typeface="微软雅黑" panose="020B0503020204020204" charset="-122"/>
                <a:ea typeface="微软雅黑" panose="020B0503020204020204" charset="-122"/>
                <a:cs typeface="黑体" panose="02010609060101010101" charset="-122"/>
              </a:rPr>
              <a:t> 以</a:t>
            </a:r>
            <a:r>
              <a:rPr kumimoji="0" lang="en-US" altLang="zh-CN" sz="2400" i="0" u="none" strike="noStrike" kern="0" cap="none" spc="0" normalizeH="0" baseline="0" noProof="0" dirty="0" smtClean="0">
                <a:ln>
                  <a:noFill/>
                </a:ln>
                <a:solidFill>
                  <a:schemeClr val="accent2"/>
                </a:solidFill>
                <a:effectLst/>
                <a:uLnTx/>
                <a:uFillTx/>
                <a:latin typeface="微软雅黑" panose="020B0503020204020204" charset="-122"/>
                <a:ea typeface="微软雅黑" panose="020B0503020204020204" charset="-122"/>
                <a:cs typeface="黑体" panose="02010609060101010101" charset="-122"/>
              </a:rPr>
              <a:t>“</a:t>
            </a:r>
            <a:r>
              <a:rPr kumimoji="0" lang="zh-CN" altLang="en-US" sz="2400" i="0" u="none" strike="noStrike" kern="0" cap="none" spc="0" normalizeH="0" baseline="0" noProof="0" dirty="0" smtClean="0">
                <a:ln>
                  <a:noFill/>
                </a:ln>
                <a:solidFill>
                  <a:schemeClr val="accent2"/>
                </a:solidFill>
                <a:effectLst/>
                <a:uLnTx/>
                <a:uFillTx/>
                <a:latin typeface="微软雅黑" panose="020B0503020204020204" charset="-122"/>
                <a:ea typeface="微软雅黑" panose="020B0503020204020204" charset="-122"/>
                <a:cs typeface="黑体" panose="02010609060101010101" charset="-122"/>
              </a:rPr>
              <a:t>厚基础、宽口径、高素质、强能力</a:t>
            </a:r>
            <a:r>
              <a:rPr kumimoji="0" lang="en-US" altLang="zh-CN" sz="2400" i="0" u="none" strike="noStrike" kern="0" cap="none" spc="0" normalizeH="0" baseline="0" noProof="0" dirty="0" smtClean="0">
                <a:ln>
                  <a:noFill/>
                </a:ln>
                <a:solidFill>
                  <a:schemeClr val="accent2"/>
                </a:solidFill>
                <a:effectLst/>
                <a:uLnTx/>
                <a:uFillTx/>
                <a:latin typeface="微软雅黑" panose="020B0503020204020204" charset="-122"/>
                <a:ea typeface="微软雅黑" panose="020B0503020204020204" charset="-122"/>
                <a:cs typeface="黑体" panose="02010609060101010101" charset="-122"/>
              </a:rPr>
              <a:t>”</a:t>
            </a:r>
            <a:r>
              <a:rPr kumimoji="0" lang="zh-CN" altLang="en-US" sz="2400" i="0" u="none" strike="noStrike" kern="0" cap="none" spc="0" normalizeH="0" baseline="0" noProof="0" dirty="0" smtClean="0">
                <a:ln>
                  <a:noFill/>
                </a:ln>
                <a:solidFill>
                  <a:schemeClr val="accent2"/>
                </a:solidFill>
                <a:effectLst/>
                <a:uLnTx/>
                <a:uFillTx/>
                <a:latin typeface="微软雅黑" panose="020B0503020204020204" charset="-122"/>
                <a:ea typeface="微软雅黑" panose="020B0503020204020204" charset="-122"/>
                <a:cs typeface="黑体" panose="02010609060101010101" charset="-122"/>
              </a:rPr>
              <a:t>为指导原则和基本要求，使学生具有较高的马克思主义理论素养、扎实的基础理论、系统的专业知识和合理的知识结构；</a:t>
            </a:r>
            <a:r>
              <a:rPr kumimoji="0" lang="zh-CN" altLang="en-US" sz="2400" i="0" u="none" strike="noStrike" kern="0" cap="none" spc="0" normalizeH="0" baseline="0" noProof="0" dirty="0" smtClean="0">
                <a:ln>
                  <a:noFill/>
                </a:ln>
                <a:solidFill>
                  <a:schemeClr val="accent2"/>
                </a:solidFill>
                <a:effectLst/>
                <a:uLnTx/>
                <a:uFillTx/>
                <a:latin typeface="微软雅黑" panose="020B0503020204020204" charset="-122"/>
                <a:ea typeface="微软雅黑" panose="020B0503020204020204" charset="-122"/>
                <a:cs typeface="+mn-cs"/>
              </a:rPr>
              <a:t>能运用马克思主义立场、观点、方法分析和解决实际问题，具有较强的社会实践能力和一定的学术创新能力；具有中国地质大学精神特质，能胜任与本专业相关的理论研究、宣传、教学工作，胜任学校学生管理以及党政群团、企事业单位的实际工作。</a:t>
            </a:r>
            <a:endParaRPr kumimoji="0" lang="zh-CN" altLang="en-US" sz="2400" i="0" u="none" strike="noStrike" kern="0" cap="none" spc="0" normalizeH="0" baseline="0" noProof="0" dirty="0" smtClean="0">
              <a:ln>
                <a:noFill/>
              </a:ln>
              <a:solidFill>
                <a:schemeClr val="accent2"/>
              </a:solidFill>
              <a:effectLst/>
              <a:uLnTx/>
              <a:uFillTx/>
              <a:latin typeface="微软雅黑" panose="020B0503020204020204" charset="-122"/>
              <a:ea typeface="微软雅黑" panose="020B0503020204020204" charset="-122"/>
              <a:cs typeface="+mn-cs"/>
            </a:endParaRPr>
          </a:p>
          <a:p>
            <a:pPr marL="342900" marR="0" lvl="0" indent="-342900" algn="l" defTabSz="914400" rtl="0" eaLnBrk="1" fontAlgn="base" latinLnBrk="0" hangingPunct="1">
              <a:lnSpc>
                <a:spcPct val="100000"/>
              </a:lnSpc>
              <a:spcBef>
                <a:spcPct val="20000"/>
              </a:spcBef>
              <a:spcAft>
                <a:spcPct val="0"/>
              </a:spcAft>
              <a:buClrTx/>
              <a:buSzTx/>
              <a:buFontTx/>
              <a:buChar char="•"/>
            </a:pPr>
            <a:endParaRPr kumimoji="0" lang="zh-CN" altLang="en-US" sz="2400" i="0" u="none" strike="noStrike" kern="0" cap="none" spc="0" normalizeH="0" baseline="0" noProof="0" dirty="0" smtClean="0">
              <a:ln>
                <a:noFill/>
              </a:ln>
              <a:solidFill>
                <a:schemeClr val="accent2"/>
              </a:solidFill>
              <a:effectLst/>
              <a:uLnTx/>
              <a:uFillTx/>
              <a:latin typeface="微软雅黑" panose="020B0503020204020204" charset="-122"/>
              <a:ea typeface="微软雅黑" panose="020B0503020204020204" charset="-122"/>
              <a:cs typeface="+mn-cs"/>
            </a:endParaRPr>
          </a:p>
        </p:txBody>
      </p:sp>
      <p:sp>
        <p:nvSpPr>
          <p:cNvPr id="3" name="文本框 2"/>
          <p:cNvSpPr txBox="1"/>
          <p:nvPr/>
        </p:nvSpPr>
        <p:spPr>
          <a:xfrm>
            <a:off x="3232150" y="514985"/>
            <a:ext cx="6326505" cy="521970"/>
          </a:xfrm>
          <a:prstGeom prst="rect">
            <a:avLst/>
          </a:prstGeom>
          <a:solidFill>
            <a:srgbClr val="FF0000"/>
          </a:solidFill>
        </p:spPr>
        <p:txBody>
          <a:bodyPr wrap="square" rtlCol="0">
            <a:spAutoFit/>
          </a:bodyPr>
          <a:p>
            <a:pPr algn="ctr"/>
            <a:r>
              <a:rPr lang="zh-CN" altLang="en-US" sz="2800">
                <a:solidFill>
                  <a:schemeClr val="accent3"/>
                </a:solidFill>
                <a:latin typeface="微软雅黑" panose="020B0503020204020204" charset="-122"/>
                <a:ea typeface="微软雅黑" panose="020B0503020204020204" charset="-122"/>
              </a:rPr>
              <a:t>二、思想政治教育专业的培养目标</a:t>
            </a:r>
            <a:endParaRPr lang="zh-CN" altLang="en-US" sz="2800">
              <a:solidFill>
                <a:schemeClr val="accent3"/>
              </a:solidFill>
              <a:latin typeface="微软雅黑" panose="020B0503020204020204" charset="-122"/>
              <a:ea typeface="微软雅黑" panose="020B0503020204020204" charset="-122"/>
            </a:endParaRPr>
          </a:p>
        </p:txBody>
      </p:sp>
      <p:pic>
        <p:nvPicPr>
          <p:cNvPr id="103" name="图片 102"/>
          <p:cNvPicPr/>
          <p:nvPr/>
        </p:nvPicPr>
        <p:blipFill>
          <a:blip r:embed="rId1"/>
          <a:stretch>
            <a:fillRect/>
          </a:stretch>
        </p:blipFill>
        <p:spPr>
          <a:xfrm>
            <a:off x="2089150" y="260350"/>
            <a:ext cx="1143000" cy="609600"/>
          </a:xfrm>
          <a:prstGeom prst="rect">
            <a:avLst/>
          </a:prstGeom>
          <a:noFill/>
          <a:ln w="9525">
            <a:noFill/>
          </a:ln>
        </p:spPr>
      </p:pic>
    </p:spTree>
  </p:cSld>
  <p:clrMapOvr>
    <a:masterClrMapping/>
  </p:clrMapOvr>
  <p:transition spd="slow"/>
</p:sld>
</file>

<file path=ppt/slides/slide2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170" name="Rectangle 2"/>
          <p:cNvSpPr>
            <a:spLocks noGrp="1"/>
          </p:cNvSpPr>
          <p:nvPr>
            <p:ph type="title"/>
          </p:nvPr>
        </p:nvSpPr>
        <p:spPr/>
        <p:txBody>
          <a:bodyPr vert="horz" wrap="square" lIns="91440" tIns="45720" rIns="91440" bIns="45720" anchor="ctr" anchorCtr="0"/>
          <a:p>
            <a:pPr eaLnBrk="1" hangingPunct="1"/>
            <a:r>
              <a:rPr lang="en-US" altLang="zh-CN" dirty="0"/>
              <a:t> </a:t>
            </a:r>
            <a:endParaRPr lang="zh-CN" altLang="zh-CN" dirty="0"/>
          </a:p>
        </p:txBody>
      </p:sp>
      <p:sp>
        <p:nvSpPr>
          <p:cNvPr id="3" name="文本框 2"/>
          <p:cNvSpPr txBox="1"/>
          <p:nvPr/>
        </p:nvSpPr>
        <p:spPr>
          <a:xfrm>
            <a:off x="3232150" y="514985"/>
            <a:ext cx="6326505" cy="521970"/>
          </a:xfrm>
          <a:prstGeom prst="rect">
            <a:avLst/>
          </a:prstGeom>
          <a:solidFill>
            <a:srgbClr val="FF0000"/>
          </a:solidFill>
        </p:spPr>
        <p:txBody>
          <a:bodyPr wrap="square" rtlCol="0">
            <a:spAutoFit/>
          </a:bodyPr>
          <a:p>
            <a:pPr algn="ctr"/>
            <a:r>
              <a:rPr lang="zh-CN" altLang="en-US" sz="2800">
                <a:solidFill>
                  <a:schemeClr val="accent3"/>
                </a:solidFill>
                <a:latin typeface="微软雅黑" panose="020B0503020204020204" charset="-122"/>
                <a:ea typeface="微软雅黑" panose="020B0503020204020204" charset="-122"/>
              </a:rPr>
              <a:t>三、思想政治教育辅修专业的课程设置</a:t>
            </a:r>
            <a:endParaRPr lang="zh-CN" altLang="en-US" sz="2800">
              <a:solidFill>
                <a:schemeClr val="accent3"/>
              </a:solidFill>
              <a:latin typeface="微软雅黑" panose="020B0503020204020204" charset="-122"/>
              <a:ea typeface="微软雅黑" panose="020B0503020204020204" charset="-122"/>
            </a:endParaRPr>
          </a:p>
        </p:txBody>
      </p:sp>
      <p:pic>
        <p:nvPicPr>
          <p:cNvPr id="103" name="图片 102"/>
          <p:cNvPicPr/>
          <p:nvPr/>
        </p:nvPicPr>
        <p:blipFill>
          <a:blip r:embed="rId1"/>
          <a:stretch>
            <a:fillRect/>
          </a:stretch>
        </p:blipFill>
        <p:spPr>
          <a:xfrm>
            <a:off x="2089150" y="260350"/>
            <a:ext cx="1143000" cy="609600"/>
          </a:xfrm>
          <a:prstGeom prst="rect">
            <a:avLst/>
          </a:prstGeom>
          <a:noFill/>
          <a:ln w="9525">
            <a:noFill/>
          </a:ln>
        </p:spPr>
      </p:pic>
      <p:sp>
        <p:nvSpPr>
          <p:cNvPr id="4" name="文本框 3"/>
          <p:cNvSpPr txBox="1"/>
          <p:nvPr/>
        </p:nvSpPr>
        <p:spPr>
          <a:xfrm>
            <a:off x="1996440" y="1456055"/>
            <a:ext cx="3521710" cy="460375"/>
          </a:xfrm>
          <a:prstGeom prst="rect">
            <a:avLst/>
          </a:prstGeom>
          <a:solidFill>
            <a:schemeClr val="bg1"/>
          </a:solidFill>
          <a:ln>
            <a:solidFill>
              <a:schemeClr val="accent1"/>
            </a:solidFill>
          </a:ln>
        </p:spPr>
        <p:txBody>
          <a:bodyPr wrap="square" rtlCol="0">
            <a:spAutoFit/>
          </a:bodyPr>
          <a:p>
            <a:r>
              <a:rPr lang="zh-CN" altLang="en-US" sz="2400">
                <a:solidFill>
                  <a:srgbClr val="FF0000"/>
                </a:solidFill>
                <a:latin typeface="微软雅黑" panose="020B0503020204020204" charset="-122"/>
                <a:ea typeface="微软雅黑" panose="020B0503020204020204" charset="-122"/>
                <a:cs typeface="黑体" panose="02010609060101010101" charset="-122"/>
              </a:rPr>
              <a:t>总学时</a:t>
            </a:r>
            <a:r>
              <a:rPr lang="en-US" altLang="zh-CN" sz="2400">
                <a:solidFill>
                  <a:srgbClr val="FF0000"/>
                </a:solidFill>
                <a:latin typeface="微软雅黑" panose="020B0503020204020204" charset="-122"/>
                <a:ea typeface="微软雅黑" panose="020B0503020204020204" charset="-122"/>
                <a:cs typeface="黑体" panose="02010609060101010101" charset="-122"/>
              </a:rPr>
              <a:t>/</a:t>
            </a:r>
            <a:r>
              <a:rPr lang="zh-CN" altLang="en-US" sz="2400">
                <a:solidFill>
                  <a:srgbClr val="FF0000"/>
                </a:solidFill>
                <a:latin typeface="微软雅黑" panose="020B0503020204020204" charset="-122"/>
                <a:ea typeface="微软雅黑" panose="020B0503020204020204" charset="-122"/>
                <a:cs typeface="黑体" panose="02010609060101010101" charset="-122"/>
              </a:rPr>
              <a:t>学分：</a:t>
            </a:r>
            <a:r>
              <a:rPr lang="en-US" altLang="zh-CN" sz="2400">
                <a:solidFill>
                  <a:srgbClr val="FF0000"/>
                </a:solidFill>
                <a:latin typeface="微软雅黑" panose="020B0503020204020204" charset="-122"/>
                <a:ea typeface="微软雅黑" panose="020B0503020204020204" charset="-122"/>
                <a:cs typeface="黑体" panose="02010609060101010101" charset="-122"/>
              </a:rPr>
              <a:t>344/21.5</a:t>
            </a:r>
            <a:endParaRPr lang="en-US" altLang="zh-CN" sz="2400">
              <a:solidFill>
                <a:srgbClr val="FF0000"/>
              </a:solidFill>
              <a:latin typeface="微软雅黑" panose="020B0503020204020204" charset="-122"/>
              <a:ea typeface="微软雅黑" panose="020B0503020204020204" charset="-122"/>
              <a:cs typeface="黑体" panose="02010609060101010101" charset="-122"/>
            </a:endParaRPr>
          </a:p>
        </p:txBody>
      </p:sp>
      <p:graphicFrame>
        <p:nvGraphicFramePr>
          <p:cNvPr id="6" name="表格 5"/>
          <p:cNvGraphicFramePr/>
          <p:nvPr>
            <p:custDataLst>
              <p:tags r:id="rId2"/>
            </p:custDataLst>
          </p:nvPr>
        </p:nvGraphicFramePr>
        <p:xfrm>
          <a:off x="5375910" y="2061210"/>
          <a:ext cx="4854575" cy="2371090"/>
        </p:xfrm>
        <a:graphic>
          <a:graphicData uri="http://schemas.openxmlformats.org/drawingml/2006/table">
            <a:tbl>
              <a:tblPr firstRow="1" bandRow="1">
                <a:tableStyleId>{5C22544A-7EE6-4342-B048-85BDC9FD1C3A}</a:tableStyleId>
              </a:tblPr>
              <a:tblGrid>
                <a:gridCol w="406400"/>
                <a:gridCol w="2962275"/>
                <a:gridCol w="707390"/>
                <a:gridCol w="778510"/>
              </a:tblGrid>
              <a:tr h="384175">
                <a:tc rowSpan="6">
                  <a:txBody>
                    <a:bodyPr/>
                    <a:p>
                      <a:pPr algn="ctr">
                        <a:buNone/>
                      </a:pPr>
                      <a:endParaRPr lang="zh-CN" altLang="en-US">
                        <a:latin typeface="微软雅黑" panose="020B0503020204020204" charset="-122"/>
                        <a:ea typeface="微软雅黑" panose="020B0503020204020204" charset="-122"/>
                      </a:endParaRPr>
                    </a:p>
                    <a:p>
                      <a:pPr algn="ctr">
                        <a:buNone/>
                      </a:pPr>
                      <a:endParaRPr lang="zh-CN" altLang="en-US" b="1">
                        <a:solidFill>
                          <a:schemeClr val="accent2"/>
                        </a:solidFill>
                        <a:latin typeface="微软雅黑" panose="020B0503020204020204" charset="-122"/>
                        <a:ea typeface="微软雅黑" panose="020B0503020204020204" charset="-122"/>
                      </a:endParaRPr>
                    </a:p>
                    <a:p>
                      <a:pPr algn="ctr">
                        <a:buNone/>
                      </a:pPr>
                      <a:r>
                        <a:rPr lang="zh-CN" altLang="en-US" b="1">
                          <a:solidFill>
                            <a:schemeClr val="accent2"/>
                          </a:solidFill>
                          <a:latin typeface="微软雅黑" panose="020B0503020204020204" charset="-122"/>
                          <a:ea typeface="微软雅黑" panose="020B0503020204020204" charset="-122"/>
                        </a:rPr>
                        <a:t>专</a:t>
                      </a:r>
                      <a:endParaRPr lang="zh-CN" altLang="en-US" b="1">
                        <a:solidFill>
                          <a:schemeClr val="accent2"/>
                        </a:solidFill>
                        <a:latin typeface="微软雅黑" panose="020B0503020204020204" charset="-122"/>
                        <a:ea typeface="微软雅黑" panose="020B0503020204020204" charset="-122"/>
                      </a:endParaRPr>
                    </a:p>
                    <a:p>
                      <a:pPr algn="ctr">
                        <a:buNone/>
                      </a:pPr>
                      <a:r>
                        <a:rPr lang="zh-CN" altLang="en-US" b="1">
                          <a:solidFill>
                            <a:schemeClr val="accent2"/>
                          </a:solidFill>
                          <a:latin typeface="微软雅黑" panose="020B0503020204020204" charset="-122"/>
                          <a:ea typeface="微软雅黑" panose="020B0503020204020204" charset="-122"/>
                        </a:rPr>
                        <a:t>业</a:t>
                      </a:r>
                      <a:endParaRPr lang="zh-CN" altLang="en-US" b="1">
                        <a:solidFill>
                          <a:schemeClr val="accent2"/>
                        </a:solidFill>
                        <a:latin typeface="微软雅黑" panose="020B0503020204020204" charset="-122"/>
                        <a:ea typeface="微软雅黑" panose="020B0503020204020204" charset="-122"/>
                      </a:endParaRPr>
                    </a:p>
                    <a:p>
                      <a:pPr algn="ctr">
                        <a:buNone/>
                      </a:pPr>
                      <a:r>
                        <a:rPr lang="zh-CN" altLang="en-US" b="1">
                          <a:solidFill>
                            <a:schemeClr val="accent2"/>
                          </a:solidFill>
                          <a:latin typeface="微软雅黑" panose="020B0503020204020204" charset="-122"/>
                          <a:ea typeface="微软雅黑" panose="020B0503020204020204" charset="-122"/>
                        </a:rPr>
                        <a:t>主</a:t>
                      </a:r>
                      <a:endParaRPr lang="zh-CN" altLang="en-US" b="1">
                        <a:solidFill>
                          <a:schemeClr val="accent2"/>
                        </a:solidFill>
                        <a:latin typeface="微软雅黑" panose="020B0503020204020204" charset="-122"/>
                        <a:ea typeface="微软雅黑" panose="020B0503020204020204" charset="-122"/>
                      </a:endParaRPr>
                    </a:p>
                    <a:p>
                      <a:pPr algn="ctr">
                        <a:buNone/>
                      </a:pPr>
                      <a:r>
                        <a:rPr lang="zh-CN" altLang="en-US" b="1">
                          <a:solidFill>
                            <a:schemeClr val="accent2"/>
                          </a:solidFill>
                          <a:latin typeface="微软雅黑" panose="020B0503020204020204" charset="-122"/>
                          <a:ea typeface="微软雅黑" panose="020B0503020204020204" charset="-122"/>
                        </a:rPr>
                        <a:t>干</a:t>
                      </a:r>
                      <a:endParaRPr lang="zh-CN" altLang="en-US" b="1">
                        <a:solidFill>
                          <a:schemeClr val="accent2"/>
                        </a:solidFill>
                        <a:latin typeface="微软雅黑" panose="020B0503020204020204" charset="-122"/>
                        <a:ea typeface="微软雅黑" panose="020B0503020204020204" charset="-122"/>
                      </a:endParaRPr>
                    </a:p>
                    <a:p>
                      <a:pPr algn="ctr">
                        <a:buNone/>
                      </a:pPr>
                      <a:r>
                        <a:rPr lang="zh-CN" altLang="en-US" b="1">
                          <a:solidFill>
                            <a:schemeClr val="accent2"/>
                          </a:solidFill>
                          <a:latin typeface="微软雅黑" panose="020B0503020204020204" charset="-122"/>
                          <a:ea typeface="微软雅黑" panose="020B0503020204020204" charset="-122"/>
                        </a:rPr>
                        <a:t>课</a:t>
                      </a:r>
                      <a:endParaRPr lang="zh-CN" altLang="en-US" b="1">
                        <a:solidFill>
                          <a:schemeClr val="accent2"/>
                        </a:solidFill>
                        <a:latin typeface="微软雅黑" panose="020B0503020204020204" charset="-122"/>
                        <a:ea typeface="微软雅黑" panose="020B0503020204020204" charset="-122"/>
                      </a:endParaRPr>
                    </a:p>
                  </a:txBody>
                  <a:tcPr/>
                </a:tc>
                <a:tc>
                  <a:txBody>
                    <a:bodyPr/>
                    <a:p>
                      <a:pPr algn="ctr">
                        <a:buNone/>
                      </a:pPr>
                      <a:r>
                        <a:rPr lang="zh-CN" altLang="en-US">
                          <a:latin typeface="微软雅黑" panose="020B0503020204020204" charset="-122"/>
                          <a:ea typeface="微软雅黑" panose="020B0503020204020204" charset="-122"/>
                        </a:rPr>
                        <a:t>课程名称</a:t>
                      </a:r>
                      <a:endParaRPr lang="zh-CN" altLang="en-US">
                        <a:latin typeface="微软雅黑" panose="020B0503020204020204" charset="-122"/>
                        <a:ea typeface="微软雅黑" panose="020B0503020204020204" charset="-122"/>
                      </a:endParaRPr>
                    </a:p>
                  </a:txBody>
                  <a:tcPr/>
                </a:tc>
                <a:tc>
                  <a:txBody>
                    <a:bodyPr/>
                    <a:p>
                      <a:pPr algn="ctr">
                        <a:buNone/>
                      </a:pPr>
                      <a:r>
                        <a:rPr lang="zh-CN" altLang="en-US">
                          <a:latin typeface="微软雅黑" panose="020B0503020204020204" charset="-122"/>
                          <a:ea typeface="微软雅黑" panose="020B0503020204020204" charset="-122"/>
                        </a:rPr>
                        <a:t>学时</a:t>
                      </a:r>
                      <a:endParaRPr lang="zh-CN" altLang="en-US">
                        <a:latin typeface="微软雅黑" panose="020B0503020204020204" charset="-122"/>
                        <a:ea typeface="微软雅黑" panose="020B0503020204020204" charset="-122"/>
                      </a:endParaRPr>
                    </a:p>
                  </a:txBody>
                  <a:tcPr/>
                </a:tc>
                <a:tc>
                  <a:txBody>
                    <a:bodyPr/>
                    <a:p>
                      <a:pPr algn="ctr">
                        <a:buNone/>
                      </a:pPr>
                      <a:r>
                        <a:rPr lang="zh-CN" altLang="en-US">
                          <a:latin typeface="微软雅黑" panose="020B0503020204020204" charset="-122"/>
                          <a:ea typeface="微软雅黑" panose="020B0503020204020204" charset="-122"/>
                        </a:rPr>
                        <a:t>学分</a:t>
                      </a:r>
                      <a:endParaRPr lang="zh-CN" altLang="en-US">
                        <a:latin typeface="微软雅黑" panose="020B0503020204020204" charset="-122"/>
                        <a:ea typeface="微软雅黑" panose="020B0503020204020204" charset="-122"/>
                      </a:endParaRPr>
                    </a:p>
                  </a:txBody>
                  <a:tcPr/>
                </a:tc>
              </a:tr>
              <a:tr h="384175">
                <a:tc vMerge="1">
                  <a:tcPr/>
                </a:tc>
                <a:tc>
                  <a:txBody>
                    <a:bodyPr/>
                    <a:p>
                      <a:pPr>
                        <a:buNone/>
                      </a:pPr>
                      <a:r>
                        <a:rPr lang="zh-CN" altLang="en-US" sz="1800" b="1" dirty="0">
                          <a:solidFill>
                            <a:schemeClr val="accent2"/>
                          </a:solidFill>
                          <a:latin typeface="微软雅黑" panose="020B0503020204020204" charset="-122"/>
                          <a:ea typeface="微软雅黑" panose="020B0503020204020204" charset="-122"/>
                          <a:sym typeface="+mn-ea"/>
                        </a:rPr>
                        <a:t>中共党史党建</a:t>
                      </a:r>
                      <a:endParaRPr lang="zh-CN" altLang="en-US" sz="1800" b="1" dirty="0">
                        <a:solidFill>
                          <a:schemeClr val="accent2"/>
                        </a:solidFill>
                        <a:latin typeface="微软雅黑" panose="020B0503020204020204" charset="-122"/>
                        <a:ea typeface="微软雅黑" panose="020B0503020204020204" charset="-122"/>
                        <a:sym typeface="+mn-ea"/>
                      </a:endParaRPr>
                    </a:p>
                  </a:txBody>
                  <a:tcPr/>
                </a:tc>
                <a:tc>
                  <a:txBody>
                    <a:bodyPr/>
                    <a:p>
                      <a:pPr algn="ctr">
                        <a:buNone/>
                      </a:pPr>
                      <a:r>
                        <a:rPr lang="en-US" altLang="zh-CN">
                          <a:latin typeface="微软雅黑" panose="020B0503020204020204" charset="-122"/>
                          <a:ea typeface="微软雅黑" panose="020B0503020204020204" charset="-122"/>
                        </a:rPr>
                        <a:t>32</a:t>
                      </a:r>
                      <a:endParaRPr lang="en-US" altLang="zh-CN">
                        <a:latin typeface="微软雅黑" panose="020B0503020204020204" charset="-122"/>
                        <a:ea typeface="微软雅黑" panose="020B0503020204020204" charset="-122"/>
                      </a:endParaRPr>
                    </a:p>
                  </a:txBody>
                  <a:tcPr/>
                </a:tc>
                <a:tc>
                  <a:txBody>
                    <a:bodyPr/>
                    <a:p>
                      <a:pPr algn="ctr">
                        <a:buNone/>
                      </a:pPr>
                      <a:r>
                        <a:rPr lang="en-US" altLang="zh-CN">
                          <a:latin typeface="微软雅黑" panose="020B0503020204020204" charset="-122"/>
                          <a:ea typeface="微软雅黑" panose="020B0503020204020204" charset="-122"/>
                        </a:rPr>
                        <a:t>2</a:t>
                      </a:r>
                      <a:endParaRPr lang="en-US" altLang="zh-CN">
                        <a:latin typeface="微软雅黑" panose="020B0503020204020204" charset="-122"/>
                        <a:ea typeface="微软雅黑" panose="020B0503020204020204" charset="-122"/>
                      </a:endParaRPr>
                    </a:p>
                  </a:txBody>
                  <a:tcPr/>
                </a:tc>
              </a:tr>
              <a:tr h="384175">
                <a:tc vMerge="1">
                  <a:tcPr/>
                </a:tc>
                <a:tc>
                  <a:txBody>
                    <a:bodyPr/>
                    <a:p>
                      <a:pPr>
                        <a:buNone/>
                      </a:pPr>
                      <a:r>
                        <a:rPr lang="zh-CN" altLang="en-US" sz="1800" b="1" dirty="0">
                          <a:solidFill>
                            <a:schemeClr val="accent2"/>
                          </a:solidFill>
                          <a:latin typeface="微软雅黑" panose="020B0503020204020204" charset="-122"/>
                          <a:ea typeface="微软雅黑" panose="020B0503020204020204" charset="-122"/>
                          <a:sym typeface="+mn-ea"/>
                        </a:rPr>
                        <a:t>思想政治教育学原理</a:t>
                      </a:r>
                      <a:endParaRPr lang="zh-CN" altLang="en-US" sz="1800" b="1" dirty="0">
                        <a:solidFill>
                          <a:schemeClr val="accent2"/>
                        </a:solidFill>
                        <a:latin typeface="微软雅黑" panose="020B0503020204020204" charset="-122"/>
                        <a:ea typeface="微软雅黑" panose="020B0503020204020204" charset="-122"/>
                        <a:sym typeface="+mn-ea"/>
                      </a:endParaRPr>
                    </a:p>
                  </a:txBody>
                  <a:tcPr/>
                </a:tc>
                <a:tc>
                  <a:txBody>
                    <a:bodyPr/>
                    <a:p>
                      <a:pPr algn="ctr">
                        <a:buNone/>
                      </a:pPr>
                      <a:r>
                        <a:rPr lang="en-US" altLang="zh-CN">
                          <a:latin typeface="微软雅黑" panose="020B0503020204020204" charset="-122"/>
                          <a:ea typeface="微软雅黑" panose="020B0503020204020204" charset="-122"/>
                        </a:rPr>
                        <a:t>48</a:t>
                      </a:r>
                      <a:endParaRPr lang="en-US" altLang="zh-CN">
                        <a:latin typeface="微软雅黑" panose="020B0503020204020204" charset="-122"/>
                        <a:ea typeface="微软雅黑" panose="020B0503020204020204" charset="-122"/>
                      </a:endParaRPr>
                    </a:p>
                  </a:txBody>
                  <a:tcPr/>
                </a:tc>
                <a:tc>
                  <a:txBody>
                    <a:bodyPr/>
                    <a:p>
                      <a:pPr algn="ctr">
                        <a:buNone/>
                      </a:pPr>
                      <a:r>
                        <a:rPr lang="en-US" altLang="zh-CN">
                          <a:latin typeface="微软雅黑" panose="020B0503020204020204" charset="-122"/>
                          <a:ea typeface="微软雅黑" panose="020B0503020204020204" charset="-122"/>
                        </a:rPr>
                        <a:t>3</a:t>
                      </a:r>
                      <a:endParaRPr lang="en-US" altLang="zh-CN">
                        <a:latin typeface="微软雅黑" panose="020B0503020204020204" charset="-122"/>
                        <a:ea typeface="微软雅黑" panose="020B0503020204020204" charset="-122"/>
                      </a:endParaRPr>
                    </a:p>
                  </a:txBody>
                  <a:tcPr/>
                </a:tc>
              </a:tr>
              <a:tr h="384175">
                <a:tc vMerge="1">
                  <a:tcPr/>
                </a:tc>
                <a:tc>
                  <a:txBody>
                    <a:bodyPr/>
                    <a:p>
                      <a:pPr>
                        <a:buNone/>
                      </a:pPr>
                      <a:r>
                        <a:rPr lang="zh-CN" altLang="en-US" sz="1800" b="1" dirty="0">
                          <a:solidFill>
                            <a:schemeClr val="accent2"/>
                          </a:solidFill>
                          <a:latin typeface="微软雅黑" panose="020B0503020204020204" charset="-122"/>
                          <a:ea typeface="微软雅黑" panose="020B0503020204020204" charset="-122"/>
                          <a:sym typeface="+mn-ea"/>
                        </a:rPr>
                        <a:t>思想政治教育方法论</a:t>
                      </a:r>
                      <a:endParaRPr lang="zh-CN" altLang="en-US" sz="1800" b="1" dirty="0">
                        <a:solidFill>
                          <a:schemeClr val="accent2"/>
                        </a:solidFill>
                        <a:latin typeface="微软雅黑" panose="020B0503020204020204" charset="-122"/>
                        <a:ea typeface="微软雅黑" panose="020B0503020204020204" charset="-122"/>
                        <a:sym typeface="+mn-ea"/>
                      </a:endParaRPr>
                    </a:p>
                  </a:txBody>
                  <a:tcPr/>
                </a:tc>
                <a:tc>
                  <a:txBody>
                    <a:bodyPr/>
                    <a:p>
                      <a:pPr algn="ctr">
                        <a:buNone/>
                      </a:pPr>
                      <a:r>
                        <a:rPr lang="en-US" altLang="zh-CN">
                          <a:latin typeface="微软雅黑" panose="020B0503020204020204" charset="-122"/>
                          <a:ea typeface="微软雅黑" panose="020B0503020204020204" charset="-122"/>
                        </a:rPr>
                        <a:t>48</a:t>
                      </a:r>
                      <a:endParaRPr lang="en-US" altLang="zh-CN">
                        <a:latin typeface="微软雅黑" panose="020B0503020204020204" charset="-122"/>
                        <a:ea typeface="微软雅黑" panose="020B0503020204020204" charset="-122"/>
                      </a:endParaRPr>
                    </a:p>
                  </a:txBody>
                  <a:tcPr/>
                </a:tc>
                <a:tc>
                  <a:txBody>
                    <a:bodyPr/>
                    <a:p>
                      <a:pPr algn="ctr">
                        <a:buNone/>
                      </a:pPr>
                      <a:r>
                        <a:rPr lang="en-US" altLang="zh-CN">
                          <a:latin typeface="微软雅黑" panose="020B0503020204020204" charset="-122"/>
                          <a:ea typeface="微软雅黑" panose="020B0503020204020204" charset="-122"/>
                        </a:rPr>
                        <a:t>3</a:t>
                      </a:r>
                      <a:endParaRPr lang="en-US" altLang="zh-CN">
                        <a:latin typeface="微软雅黑" panose="020B0503020204020204" charset="-122"/>
                        <a:ea typeface="微软雅黑" panose="020B0503020204020204" charset="-122"/>
                      </a:endParaRPr>
                    </a:p>
                  </a:txBody>
                  <a:tcPr/>
                </a:tc>
              </a:tr>
              <a:tr h="450215">
                <a:tc vMerge="1">
                  <a:tcPr/>
                </a:tc>
                <a:tc>
                  <a:txBody>
                    <a:bodyPr/>
                    <a:p>
                      <a:pPr>
                        <a:buNone/>
                      </a:pPr>
                      <a:r>
                        <a:rPr lang="zh-CN" altLang="en-US" sz="1800" b="1" dirty="0">
                          <a:solidFill>
                            <a:schemeClr val="accent2"/>
                          </a:solidFill>
                          <a:latin typeface="微软雅黑" panose="020B0503020204020204" charset="-122"/>
                          <a:ea typeface="微软雅黑" panose="020B0503020204020204" charset="-122"/>
                          <a:sym typeface="+mn-ea"/>
                        </a:rPr>
                        <a:t>马克思主义政治经济学原理</a:t>
                      </a:r>
                      <a:endParaRPr lang="zh-CN" altLang="en-US" sz="1800" b="1" dirty="0">
                        <a:solidFill>
                          <a:schemeClr val="accent2"/>
                        </a:solidFill>
                        <a:latin typeface="微软雅黑" panose="020B0503020204020204" charset="-122"/>
                        <a:ea typeface="微软雅黑" panose="020B0503020204020204" charset="-122"/>
                        <a:sym typeface="+mn-ea"/>
                      </a:endParaRPr>
                    </a:p>
                  </a:txBody>
                  <a:tcPr/>
                </a:tc>
                <a:tc>
                  <a:txBody>
                    <a:bodyPr/>
                    <a:p>
                      <a:pPr algn="ctr">
                        <a:buNone/>
                      </a:pPr>
                      <a:r>
                        <a:rPr lang="en-US" altLang="zh-CN">
                          <a:latin typeface="微软雅黑" panose="020B0503020204020204" charset="-122"/>
                          <a:ea typeface="微软雅黑" panose="020B0503020204020204" charset="-122"/>
                        </a:rPr>
                        <a:t>48</a:t>
                      </a:r>
                      <a:endParaRPr lang="en-US" altLang="zh-CN">
                        <a:latin typeface="微软雅黑" panose="020B0503020204020204" charset="-122"/>
                        <a:ea typeface="微软雅黑" panose="020B0503020204020204" charset="-122"/>
                      </a:endParaRPr>
                    </a:p>
                  </a:txBody>
                  <a:tcPr/>
                </a:tc>
                <a:tc>
                  <a:txBody>
                    <a:bodyPr/>
                    <a:p>
                      <a:pPr algn="ctr">
                        <a:buNone/>
                      </a:pPr>
                      <a:r>
                        <a:rPr lang="en-US" altLang="zh-CN">
                          <a:latin typeface="微软雅黑" panose="020B0503020204020204" charset="-122"/>
                          <a:ea typeface="微软雅黑" panose="020B0503020204020204" charset="-122"/>
                        </a:rPr>
                        <a:t>3</a:t>
                      </a:r>
                      <a:endParaRPr lang="en-US" altLang="zh-CN">
                        <a:latin typeface="微软雅黑" panose="020B0503020204020204" charset="-122"/>
                        <a:ea typeface="微软雅黑" panose="020B0503020204020204" charset="-122"/>
                      </a:endParaRPr>
                    </a:p>
                  </a:txBody>
                  <a:tcPr/>
                </a:tc>
              </a:tr>
              <a:tr h="384175">
                <a:tc vMerge="1">
                  <a:tcPr/>
                </a:tc>
                <a:tc>
                  <a:txBody>
                    <a:bodyPr/>
                    <a:p>
                      <a:pPr>
                        <a:buNone/>
                      </a:pPr>
                      <a:r>
                        <a:rPr lang="zh-CN" altLang="en-US" sz="1800" b="1" dirty="0">
                          <a:solidFill>
                            <a:schemeClr val="accent2"/>
                          </a:solidFill>
                          <a:latin typeface="微软雅黑" panose="020B0503020204020204" charset="-122"/>
                          <a:ea typeface="微软雅黑" panose="020B0503020204020204" charset="-122"/>
                          <a:sym typeface="+mn-ea"/>
                        </a:rPr>
                        <a:t>马克思主义经典文献选读</a:t>
                      </a:r>
                      <a:endParaRPr lang="zh-CN" altLang="en-US" sz="1800" b="1" dirty="0">
                        <a:solidFill>
                          <a:schemeClr val="accent2"/>
                        </a:solidFill>
                        <a:latin typeface="微软雅黑" panose="020B0503020204020204" charset="-122"/>
                        <a:ea typeface="微软雅黑" panose="020B0503020204020204" charset="-122"/>
                        <a:sym typeface="+mn-ea"/>
                      </a:endParaRPr>
                    </a:p>
                  </a:txBody>
                  <a:tcPr/>
                </a:tc>
                <a:tc>
                  <a:txBody>
                    <a:bodyPr/>
                    <a:p>
                      <a:pPr algn="ctr">
                        <a:buNone/>
                      </a:pPr>
                      <a:r>
                        <a:rPr lang="en-US" altLang="zh-CN">
                          <a:latin typeface="微软雅黑" panose="020B0503020204020204" charset="-122"/>
                          <a:ea typeface="微软雅黑" panose="020B0503020204020204" charset="-122"/>
                        </a:rPr>
                        <a:t>48</a:t>
                      </a:r>
                      <a:endParaRPr lang="en-US" altLang="zh-CN">
                        <a:latin typeface="微软雅黑" panose="020B0503020204020204" charset="-122"/>
                        <a:ea typeface="微软雅黑" panose="020B0503020204020204" charset="-122"/>
                      </a:endParaRPr>
                    </a:p>
                  </a:txBody>
                  <a:tcPr/>
                </a:tc>
                <a:tc>
                  <a:txBody>
                    <a:bodyPr/>
                    <a:p>
                      <a:pPr algn="ctr">
                        <a:buNone/>
                      </a:pPr>
                      <a:r>
                        <a:rPr lang="en-US" altLang="zh-CN">
                          <a:latin typeface="微软雅黑" panose="020B0503020204020204" charset="-122"/>
                          <a:ea typeface="微软雅黑" panose="020B0503020204020204" charset="-122"/>
                        </a:rPr>
                        <a:t>3</a:t>
                      </a:r>
                      <a:endParaRPr lang="en-US" altLang="zh-CN">
                        <a:latin typeface="微软雅黑" panose="020B0503020204020204" charset="-122"/>
                        <a:ea typeface="微软雅黑" panose="020B0503020204020204" charset="-122"/>
                      </a:endParaRPr>
                    </a:p>
                  </a:txBody>
                  <a:tcPr/>
                </a:tc>
              </a:tr>
            </a:tbl>
          </a:graphicData>
        </a:graphic>
      </p:graphicFrame>
      <p:graphicFrame>
        <p:nvGraphicFramePr>
          <p:cNvPr id="7" name="表格 6"/>
          <p:cNvGraphicFramePr/>
          <p:nvPr>
            <p:custDataLst>
              <p:tags r:id="rId3"/>
            </p:custDataLst>
          </p:nvPr>
        </p:nvGraphicFramePr>
        <p:xfrm>
          <a:off x="2089150" y="4941570"/>
          <a:ext cx="5177155" cy="1524000"/>
        </p:xfrm>
        <a:graphic>
          <a:graphicData uri="http://schemas.openxmlformats.org/drawingml/2006/table">
            <a:tbl>
              <a:tblPr firstRow="1" bandRow="1">
                <a:tableStyleId>{5C22544A-7EE6-4342-B048-85BDC9FD1C3A}</a:tableStyleId>
              </a:tblPr>
              <a:tblGrid>
                <a:gridCol w="1327785"/>
                <a:gridCol w="2360295"/>
                <a:gridCol w="721995"/>
                <a:gridCol w="767080"/>
              </a:tblGrid>
              <a:tr h="381000">
                <a:tc>
                  <a:txBody>
                    <a:bodyPr/>
                    <a:p>
                      <a:pPr>
                        <a:buNone/>
                      </a:pPr>
                      <a:endParaRPr lang="zh-CN" altLang="en-US">
                        <a:latin typeface="微软雅黑" panose="020B0503020204020204" charset="-122"/>
                        <a:ea typeface="微软雅黑" panose="020B0503020204020204" charset="-122"/>
                      </a:endParaRPr>
                    </a:p>
                  </a:txBody>
                  <a:tcPr/>
                </a:tc>
                <a:tc>
                  <a:txBody>
                    <a:bodyPr/>
                    <a:p>
                      <a:pPr>
                        <a:buNone/>
                      </a:pPr>
                      <a:r>
                        <a:rPr lang="zh-CN" altLang="en-US">
                          <a:latin typeface="微软雅黑" panose="020B0503020204020204" charset="-122"/>
                          <a:ea typeface="微软雅黑" panose="020B0503020204020204" charset="-122"/>
                        </a:rPr>
                        <a:t>课程名称</a:t>
                      </a:r>
                      <a:endParaRPr lang="zh-CN" altLang="en-US">
                        <a:latin typeface="微软雅黑" panose="020B0503020204020204" charset="-122"/>
                        <a:ea typeface="微软雅黑" panose="020B0503020204020204" charset="-122"/>
                      </a:endParaRPr>
                    </a:p>
                  </a:txBody>
                  <a:tcPr/>
                </a:tc>
                <a:tc>
                  <a:txBody>
                    <a:bodyPr/>
                    <a:p>
                      <a:pPr>
                        <a:buNone/>
                      </a:pPr>
                      <a:r>
                        <a:rPr lang="zh-CN" altLang="en-US">
                          <a:latin typeface="微软雅黑" panose="020B0503020204020204" charset="-122"/>
                          <a:ea typeface="微软雅黑" panose="020B0503020204020204" charset="-122"/>
                        </a:rPr>
                        <a:t>学时</a:t>
                      </a:r>
                      <a:endParaRPr lang="zh-CN" altLang="en-US">
                        <a:latin typeface="微软雅黑" panose="020B0503020204020204" charset="-122"/>
                        <a:ea typeface="微软雅黑" panose="020B0503020204020204" charset="-122"/>
                      </a:endParaRPr>
                    </a:p>
                  </a:txBody>
                  <a:tcPr/>
                </a:tc>
                <a:tc>
                  <a:txBody>
                    <a:bodyPr/>
                    <a:p>
                      <a:pPr>
                        <a:buNone/>
                      </a:pPr>
                      <a:r>
                        <a:rPr lang="zh-CN" altLang="en-US">
                          <a:latin typeface="微软雅黑" panose="020B0503020204020204" charset="-122"/>
                          <a:ea typeface="微软雅黑" panose="020B0503020204020204" charset="-122"/>
                        </a:rPr>
                        <a:t>学分</a:t>
                      </a:r>
                      <a:endParaRPr lang="zh-CN" altLang="en-US">
                        <a:latin typeface="微软雅黑" panose="020B0503020204020204" charset="-122"/>
                        <a:ea typeface="微软雅黑" panose="020B0503020204020204" charset="-122"/>
                      </a:endParaRPr>
                    </a:p>
                  </a:txBody>
                  <a:tcPr/>
                </a:tc>
              </a:tr>
              <a:tr h="381000">
                <a:tc rowSpan="3">
                  <a:txBody>
                    <a:bodyPr/>
                    <a:p>
                      <a:pPr>
                        <a:buNone/>
                      </a:pPr>
                      <a:endParaRPr lang="zh-CN" altLang="en-US">
                        <a:latin typeface="微软雅黑" panose="020B0503020204020204" charset="-122"/>
                        <a:ea typeface="微软雅黑" panose="020B0503020204020204" charset="-122"/>
                      </a:endParaRPr>
                    </a:p>
                    <a:p>
                      <a:pPr>
                        <a:buNone/>
                      </a:pPr>
                      <a:r>
                        <a:rPr lang="zh-CN" altLang="en-US" b="1">
                          <a:solidFill>
                            <a:schemeClr val="accent2"/>
                          </a:solidFill>
                          <a:latin typeface="微软雅黑" panose="020B0503020204020204" charset="-122"/>
                          <a:ea typeface="微软雅黑" panose="020B0503020204020204" charset="-122"/>
                        </a:rPr>
                        <a:t>学科基础课</a:t>
                      </a:r>
                      <a:endParaRPr lang="zh-CN" altLang="en-US" b="1">
                        <a:solidFill>
                          <a:schemeClr val="accent2"/>
                        </a:solidFill>
                        <a:latin typeface="微软雅黑" panose="020B0503020204020204" charset="-122"/>
                        <a:ea typeface="微软雅黑" panose="020B0503020204020204" charset="-122"/>
                      </a:endParaRPr>
                    </a:p>
                  </a:txBody>
                  <a:tcPr/>
                </a:tc>
                <a:tc>
                  <a:txBody>
                    <a:bodyPr/>
                    <a:p>
                      <a:pPr>
                        <a:buNone/>
                      </a:pPr>
                      <a:r>
                        <a:rPr lang="zh-CN" altLang="en-US" b="1">
                          <a:solidFill>
                            <a:schemeClr val="accent2"/>
                          </a:solidFill>
                          <a:latin typeface="微软雅黑" panose="020B0503020204020204" charset="-122"/>
                          <a:ea typeface="微软雅黑" panose="020B0503020204020204" charset="-122"/>
                        </a:rPr>
                        <a:t>当代世界经济与政治</a:t>
                      </a:r>
                      <a:endParaRPr lang="zh-CN" altLang="en-US" b="1">
                        <a:solidFill>
                          <a:schemeClr val="accent2"/>
                        </a:solidFill>
                        <a:latin typeface="微软雅黑" panose="020B0503020204020204" charset="-122"/>
                        <a:ea typeface="微软雅黑" panose="020B0503020204020204" charset="-122"/>
                      </a:endParaRPr>
                    </a:p>
                  </a:txBody>
                  <a:tcPr/>
                </a:tc>
                <a:tc>
                  <a:txBody>
                    <a:bodyPr/>
                    <a:p>
                      <a:pPr algn="ctr">
                        <a:buNone/>
                      </a:pPr>
                      <a:r>
                        <a:rPr lang="en-US" altLang="zh-CN">
                          <a:latin typeface="微软雅黑" panose="020B0503020204020204" charset="-122"/>
                          <a:ea typeface="微软雅黑" panose="020B0503020204020204" charset="-122"/>
                        </a:rPr>
                        <a:t>32</a:t>
                      </a:r>
                      <a:endParaRPr lang="en-US" altLang="zh-CN">
                        <a:latin typeface="微软雅黑" panose="020B0503020204020204" charset="-122"/>
                        <a:ea typeface="微软雅黑" panose="020B0503020204020204" charset="-122"/>
                      </a:endParaRPr>
                    </a:p>
                  </a:txBody>
                  <a:tcPr/>
                </a:tc>
                <a:tc>
                  <a:txBody>
                    <a:bodyPr/>
                    <a:p>
                      <a:pPr algn="ctr">
                        <a:buNone/>
                      </a:pPr>
                      <a:r>
                        <a:rPr lang="en-US" altLang="zh-CN">
                          <a:latin typeface="微软雅黑" panose="020B0503020204020204" charset="-122"/>
                          <a:ea typeface="微软雅黑" panose="020B0503020204020204" charset="-122"/>
                        </a:rPr>
                        <a:t>2</a:t>
                      </a:r>
                      <a:endParaRPr lang="en-US" altLang="zh-CN">
                        <a:latin typeface="微软雅黑" panose="020B0503020204020204" charset="-122"/>
                        <a:ea typeface="微软雅黑" panose="020B0503020204020204" charset="-122"/>
                      </a:endParaRPr>
                    </a:p>
                  </a:txBody>
                  <a:tcPr/>
                </a:tc>
              </a:tr>
              <a:tr h="381000">
                <a:tc vMerge="1">
                  <a:tcPr/>
                </a:tc>
                <a:tc>
                  <a:txBody>
                    <a:bodyPr/>
                    <a:p>
                      <a:pPr>
                        <a:buNone/>
                      </a:pPr>
                      <a:r>
                        <a:rPr lang="zh-CN" altLang="en-US" b="1">
                          <a:solidFill>
                            <a:schemeClr val="accent2"/>
                          </a:solidFill>
                          <a:latin typeface="微软雅黑" panose="020B0503020204020204" charset="-122"/>
                          <a:ea typeface="微软雅黑" panose="020B0503020204020204" charset="-122"/>
                        </a:rPr>
                        <a:t>普通逻辑学</a:t>
                      </a:r>
                      <a:endParaRPr lang="zh-CN" altLang="en-US" b="1">
                        <a:solidFill>
                          <a:schemeClr val="accent2"/>
                        </a:solidFill>
                        <a:latin typeface="微软雅黑" panose="020B0503020204020204" charset="-122"/>
                        <a:ea typeface="微软雅黑" panose="020B0503020204020204" charset="-122"/>
                      </a:endParaRPr>
                    </a:p>
                  </a:txBody>
                  <a:tcPr/>
                </a:tc>
                <a:tc>
                  <a:txBody>
                    <a:bodyPr/>
                    <a:p>
                      <a:pPr algn="ctr">
                        <a:buNone/>
                      </a:pPr>
                      <a:r>
                        <a:rPr lang="en-US" altLang="zh-CN">
                          <a:latin typeface="微软雅黑" panose="020B0503020204020204" charset="-122"/>
                          <a:ea typeface="微软雅黑" panose="020B0503020204020204" charset="-122"/>
                        </a:rPr>
                        <a:t>40</a:t>
                      </a:r>
                      <a:endParaRPr lang="en-US" altLang="zh-CN">
                        <a:latin typeface="微软雅黑" panose="020B0503020204020204" charset="-122"/>
                        <a:ea typeface="微软雅黑" panose="020B0503020204020204" charset="-122"/>
                      </a:endParaRPr>
                    </a:p>
                  </a:txBody>
                  <a:tcPr/>
                </a:tc>
                <a:tc>
                  <a:txBody>
                    <a:bodyPr/>
                    <a:p>
                      <a:pPr algn="ctr">
                        <a:buNone/>
                      </a:pPr>
                      <a:r>
                        <a:rPr lang="en-US" altLang="zh-CN">
                          <a:latin typeface="微软雅黑" panose="020B0503020204020204" charset="-122"/>
                          <a:ea typeface="微软雅黑" panose="020B0503020204020204" charset="-122"/>
                        </a:rPr>
                        <a:t>2.5</a:t>
                      </a:r>
                      <a:endParaRPr lang="en-US" altLang="zh-CN">
                        <a:latin typeface="微软雅黑" panose="020B0503020204020204" charset="-122"/>
                        <a:ea typeface="微软雅黑" panose="020B0503020204020204" charset="-122"/>
                      </a:endParaRPr>
                    </a:p>
                  </a:txBody>
                  <a:tcPr/>
                </a:tc>
              </a:tr>
              <a:tr h="381000">
                <a:tc vMerge="1">
                  <a:tcPr/>
                </a:tc>
                <a:tc>
                  <a:txBody>
                    <a:bodyPr/>
                    <a:p>
                      <a:pPr>
                        <a:buNone/>
                      </a:pPr>
                      <a:r>
                        <a:rPr lang="zh-CN" altLang="en-US" b="1">
                          <a:solidFill>
                            <a:schemeClr val="accent2"/>
                          </a:solidFill>
                          <a:latin typeface="微软雅黑" panose="020B0503020204020204" charset="-122"/>
                          <a:ea typeface="微软雅黑" panose="020B0503020204020204" charset="-122"/>
                        </a:rPr>
                        <a:t>中国哲学史</a:t>
                      </a:r>
                      <a:endParaRPr lang="zh-CN" altLang="en-US" b="1">
                        <a:solidFill>
                          <a:schemeClr val="accent2"/>
                        </a:solidFill>
                        <a:latin typeface="微软雅黑" panose="020B0503020204020204" charset="-122"/>
                        <a:ea typeface="微软雅黑" panose="020B0503020204020204" charset="-122"/>
                      </a:endParaRPr>
                    </a:p>
                  </a:txBody>
                  <a:tcPr/>
                </a:tc>
                <a:tc>
                  <a:txBody>
                    <a:bodyPr/>
                    <a:p>
                      <a:pPr algn="ctr">
                        <a:buNone/>
                      </a:pPr>
                      <a:r>
                        <a:rPr lang="en-US" altLang="zh-CN">
                          <a:latin typeface="微软雅黑" panose="020B0503020204020204" charset="-122"/>
                          <a:ea typeface="微软雅黑" panose="020B0503020204020204" charset="-122"/>
                        </a:rPr>
                        <a:t>48</a:t>
                      </a:r>
                      <a:endParaRPr lang="en-US" altLang="zh-CN">
                        <a:latin typeface="微软雅黑" panose="020B0503020204020204" charset="-122"/>
                        <a:ea typeface="微软雅黑" panose="020B0503020204020204" charset="-122"/>
                      </a:endParaRPr>
                    </a:p>
                  </a:txBody>
                  <a:tcPr/>
                </a:tc>
                <a:tc>
                  <a:txBody>
                    <a:bodyPr/>
                    <a:p>
                      <a:pPr algn="ctr">
                        <a:buNone/>
                      </a:pPr>
                      <a:r>
                        <a:rPr lang="en-US" altLang="zh-CN">
                          <a:latin typeface="微软雅黑" panose="020B0503020204020204" charset="-122"/>
                          <a:ea typeface="微软雅黑" panose="020B0503020204020204" charset="-122"/>
                        </a:rPr>
                        <a:t>3</a:t>
                      </a:r>
                      <a:endParaRPr lang="en-US" altLang="zh-CN">
                        <a:latin typeface="微软雅黑" panose="020B0503020204020204" charset="-122"/>
                        <a:ea typeface="微软雅黑" panose="020B0503020204020204" charset="-122"/>
                      </a:endParaRPr>
                    </a:p>
                  </a:txBody>
                  <a:tcPr/>
                </a:tc>
              </a:tr>
            </a:tbl>
          </a:graphicData>
        </a:graphic>
      </p:graphicFrame>
      <p:pic>
        <p:nvPicPr>
          <p:cNvPr id="8" name="图片 7" descr="]@3ZYS%BZ5BV)PL@8DKOC{N"/>
          <p:cNvPicPr>
            <a:picLocks noChangeAspect="1"/>
          </p:cNvPicPr>
          <p:nvPr/>
        </p:nvPicPr>
        <p:blipFill>
          <a:blip r:embed="rId4"/>
          <a:stretch>
            <a:fillRect/>
          </a:stretch>
        </p:blipFill>
        <p:spPr>
          <a:xfrm>
            <a:off x="2136140" y="2132965"/>
            <a:ext cx="2875280" cy="2380615"/>
          </a:xfrm>
          <a:prstGeom prst="rect">
            <a:avLst/>
          </a:prstGeom>
        </p:spPr>
      </p:pic>
      <p:pic>
        <p:nvPicPr>
          <p:cNvPr id="9" name="图片 8" descr="JIYYP)AAP2JNTWYV024Z0[J"/>
          <p:cNvPicPr>
            <a:picLocks noChangeAspect="1"/>
          </p:cNvPicPr>
          <p:nvPr/>
        </p:nvPicPr>
        <p:blipFill>
          <a:blip r:embed="rId5"/>
          <a:stretch>
            <a:fillRect/>
          </a:stretch>
        </p:blipFill>
        <p:spPr>
          <a:xfrm>
            <a:off x="7680325" y="4725670"/>
            <a:ext cx="2464435" cy="1889125"/>
          </a:xfrm>
          <a:prstGeom prst="rect">
            <a:avLst/>
          </a:prstGeom>
        </p:spPr>
      </p:pic>
    </p:spTree>
  </p:cSld>
  <p:clrMapOvr>
    <a:masterClrMapping/>
  </p:clrMapOvr>
  <p:transition spd="slow"/>
</p:sld>
</file>

<file path=ppt/slides/slide2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文本框 4"/>
          <p:cNvSpPr txBox="1"/>
          <p:nvPr/>
        </p:nvSpPr>
        <p:spPr>
          <a:xfrm>
            <a:off x="3232150" y="514985"/>
            <a:ext cx="6326505" cy="521970"/>
          </a:xfrm>
          <a:prstGeom prst="rect">
            <a:avLst/>
          </a:prstGeom>
          <a:solidFill>
            <a:srgbClr val="FF0000"/>
          </a:solidFill>
        </p:spPr>
        <p:txBody>
          <a:bodyPr wrap="square" rtlCol="0">
            <a:spAutoFit/>
          </a:bodyPr>
          <a:p>
            <a:pPr algn="ctr"/>
            <a:r>
              <a:rPr lang="zh-CN" altLang="en-US" sz="2800">
                <a:solidFill>
                  <a:schemeClr val="accent3"/>
                </a:solidFill>
                <a:latin typeface="微软雅黑" panose="020B0503020204020204" charset="-122"/>
                <a:ea typeface="微软雅黑" panose="020B0503020204020204" charset="-122"/>
              </a:rPr>
              <a:t>四、思想政治教育专业</a:t>
            </a:r>
            <a:r>
              <a:rPr lang="zh-CN" altLang="en-US" sz="2800">
                <a:solidFill>
                  <a:schemeClr val="accent3"/>
                </a:solidFill>
                <a:latin typeface="微软雅黑" panose="020B0503020204020204" charset="-122"/>
                <a:ea typeface="微软雅黑" panose="020B0503020204020204" charset="-122"/>
                <a:sym typeface="+mn-ea"/>
              </a:rPr>
              <a:t>辅修学位要求</a:t>
            </a:r>
            <a:endParaRPr lang="zh-CN" altLang="en-US" sz="2800">
              <a:solidFill>
                <a:schemeClr val="accent3"/>
              </a:solidFill>
              <a:latin typeface="微软雅黑" panose="020B0503020204020204" charset="-122"/>
              <a:ea typeface="微软雅黑" panose="020B0503020204020204" charset="-122"/>
            </a:endParaRPr>
          </a:p>
        </p:txBody>
      </p:sp>
      <p:pic>
        <p:nvPicPr>
          <p:cNvPr id="103" name="图片 102"/>
          <p:cNvPicPr/>
          <p:nvPr/>
        </p:nvPicPr>
        <p:blipFill>
          <a:blip r:embed="rId1"/>
          <a:stretch>
            <a:fillRect/>
          </a:stretch>
        </p:blipFill>
        <p:spPr>
          <a:xfrm>
            <a:off x="2089150" y="260350"/>
            <a:ext cx="1143000" cy="609600"/>
          </a:xfrm>
          <a:prstGeom prst="rect">
            <a:avLst/>
          </a:prstGeom>
          <a:noFill/>
          <a:ln w="9525">
            <a:noFill/>
          </a:ln>
        </p:spPr>
      </p:pic>
      <p:sp>
        <p:nvSpPr>
          <p:cNvPr id="6" name="文本框 5"/>
          <p:cNvSpPr txBox="1"/>
          <p:nvPr/>
        </p:nvSpPr>
        <p:spPr>
          <a:xfrm>
            <a:off x="2567940" y="1917065"/>
            <a:ext cx="7517130" cy="3784600"/>
          </a:xfrm>
          <a:prstGeom prst="rect">
            <a:avLst/>
          </a:prstGeom>
          <a:noFill/>
          <a:ln>
            <a:solidFill>
              <a:schemeClr val="accent1"/>
            </a:solidFill>
          </a:ln>
        </p:spPr>
        <p:txBody>
          <a:bodyPr wrap="square" rtlCol="0">
            <a:spAutoFit/>
          </a:bodyPr>
          <a:p>
            <a:pPr algn="just">
              <a:lnSpc>
                <a:spcPct val="150000"/>
              </a:lnSpc>
            </a:pPr>
            <a:r>
              <a:rPr lang="en-US" altLang="zh-CN" sz="2000">
                <a:latin typeface="微软雅黑" panose="020B0503020204020204" charset="-122"/>
                <a:ea typeface="微软雅黑" panose="020B0503020204020204" charset="-122"/>
                <a:cs typeface="黑体" panose="02010609060101010101" charset="-122"/>
              </a:rPr>
              <a:t>   1.</a:t>
            </a:r>
            <a:r>
              <a:rPr lang="zh-CN" altLang="en-US" sz="2000">
                <a:latin typeface="微软雅黑" panose="020B0503020204020204" charset="-122"/>
                <a:ea typeface="微软雅黑" panose="020B0503020204020204" charset="-122"/>
                <a:cs typeface="黑体" panose="02010609060101010101" charset="-122"/>
              </a:rPr>
              <a:t>具有坚定的马克思主义信仰和中国特色社会主义理想信念，具有爱国、敬业、正直、求实等良好政治素养和思想品德；</a:t>
            </a:r>
            <a:endParaRPr lang="zh-CN" altLang="en-US" sz="2000">
              <a:latin typeface="微软雅黑" panose="020B0503020204020204" charset="-122"/>
              <a:ea typeface="微软雅黑" panose="020B0503020204020204" charset="-122"/>
              <a:cs typeface="黑体" panose="02010609060101010101" charset="-122"/>
            </a:endParaRPr>
          </a:p>
          <a:p>
            <a:pPr algn="just">
              <a:lnSpc>
                <a:spcPct val="150000"/>
              </a:lnSpc>
            </a:pPr>
            <a:r>
              <a:rPr lang="en-US" altLang="zh-CN" sz="2000">
                <a:latin typeface="微软雅黑" panose="020B0503020204020204" charset="-122"/>
                <a:ea typeface="微软雅黑" panose="020B0503020204020204" charset="-122"/>
                <a:cs typeface="黑体" panose="02010609060101010101" charset="-122"/>
              </a:rPr>
              <a:t>   2.</a:t>
            </a:r>
            <a:r>
              <a:rPr lang="zh-CN" altLang="en-US" sz="2000">
                <a:latin typeface="微软雅黑" panose="020B0503020204020204" charset="-122"/>
                <a:ea typeface="微软雅黑" panose="020B0503020204020204" charset="-122"/>
                <a:cs typeface="黑体" panose="02010609060101010101" charset="-122"/>
              </a:rPr>
              <a:t>掌握马克思主义理论、思想政治教育及其相关学科的基本理论知识，了解本学科理论前沿与发展动态；</a:t>
            </a:r>
            <a:endParaRPr lang="zh-CN" altLang="en-US" sz="2000">
              <a:latin typeface="微软雅黑" panose="020B0503020204020204" charset="-122"/>
              <a:ea typeface="微软雅黑" panose="020B0503020204020204" charset="-122"/>
              <a:cs typeface="黑体" panose="02010609060101010101" charset="-122"/>
            </a:endParaRPr>
          </a:p>
          <a:p>
            <a:pPr algn="just">
              <a:lnSpc>
                <a:spcPct val="150000"/>
              </a:lnSpc>
            </a:pPr>
            <a:r>
              <a:rPr lang="en-US" altLang="zh-CN" sz="2000">
                <a:latin typeface="微软雅黑" panose="020B0503020204020204" charset="-122"/>
                <a:ea typeface="微软雅黑" panose="020B0503020204020204" charset="-122"/>
                <a:cs typeface="黑体" panose="02010609060101010101" charset="-122"/>
              </a:rPr>
              <a:t>  3.</a:t>
            </a:r>
            <a:r>
              <a:rPr lang="zh-CN" altLang="en-US" sz="2000">
                <a:latin typeface="微软雅黑" panose="020B0503020204020204" charset="-122"/>
                <a:ea typeface="微软雅黑" panose="020B0503020204020204" charset="-122"/>
                <a:cs typeface="黑体" panose="02010609060101010101" charset="-122"/>
              </a:rPr>
              <a:t>具有运用辩证唯物主义和历史唯物主义的立场、观点和方法观察、分析和解决实际问题的能力；</a:t>
            </a:r>
            <a:endParaRPr lang="zh-CN" altLang="en-US" sz="2000">
              <a:latin typeface="微软雅黑" panose="020B0503020204020204" charset="-122"/>
              <a:ea typeface="微软雅黑" panose="020B0503020204020204" charset="-122"/>
              <a:cs typeface="黑体" panose="02010609060101010101" charset="-122"/>
            </a:endParaRPr>
          </a:p>
          <a:p>
            <a:pPr algn="just">
              <a:lnSpc>
                <a:spcPct val="150000"/>
              </a:lnSpc>
            </a:pPr>
            <a:r>
              <a:rPr lang="en-US" altLang="zh-CN" sz="2000">
                <a:latin typeface="微软雅黑" panose="020B0503020204020204" charset="-122"/>
                <a:ea typeface="微软雅黑" panose="020B0503020204020204" charset="-122"/>
                <a:cs typeface="黑体" panose="02010609060101010101" charset="-122"/>
              </a:rPr>
              <a:t>  4.</a:t>
            </a:r>
            <a:r>
              <a:rPr lang="zh-CN" altLang="en-US" sz="2000">
                <a:latin typeface="微软雅黑" panose="020B0503020204020204" charset="-122"/>
                <a:ea typeface="微软雅黑" panose="020B0503020204020204" charset="-122"/>
                <a:cs typeface="黑体" panose="02010609060101010101" charset="-122"/>
              </a:rPr>
              <a:t>具有从事思想政治教育及相关领域工作的能力。</a:t>
            </a:r>
            <a:endParaRPr lang="zh-CN" altLang="en-US" sz="2000">
              <a:latin typeface="微软雅黑" panose="020B0503020204020204" charset="-122"/>
              <a:ea typeface="微软雅黑" panose="020B0503020204020204" charset="-122"/>
              <a:cs typeface="黑体" panose="02010609060101010101" charset="-122"/>
            </a:endParaRPr>
          </a:p>
          <a:p>
            <a:pPr>
              <a:lnSpc>
                <a:spcPct val="150000"/>
              </a:lnSpc>
            </a:pPr>
            <a:r>
              <a:rPr lang="en-US" altLang="zh-CN" sz="2000">
                <a:latin typeface="微软雅黑" panose="020B0503020204020204" charset="-122"/>
                <a:ea typeface="微软雅黑" panose="020B0503020204020204" charset="-122"/>
                <a:cs typeface="黑体" panose="02010609060101010101" charset="-122"/>
              </a:rPr>
              <a:t>  </a:t>
            </a:r>
            <a:endParaRPr lang="zh-CN" altLang="en-US" sz="2000">
              <a:latin typeface="微软雅黑" panose="020B0503020204020204" charset="-122"/>
              <a:ea typeface="微软雅黑" panose="020B0503020204020204" charset="-122"/>
              <a:cs typeface="黑体" panose="02010609060101010101" charset="-122"/>
            </a:endParaRPr>
          </a:p>
        </p:txBody>
      </p:sp>
      <p:sp>
        <p:nvSpPr>
          <p:cNvPr id="2" name="文本框 1"/>
          <p:cNvSpPr txBox="1"/>
          <p:nvPr>
            <p:custDataLst>
              <p:tags r:id="rId2"/>
            </p:custDataLst>
          </p:nvPr>
        </p:nvSpPr>
        <p:spPr>
          <a:xfrm>
            <a:off x="10528300" y="6431915"/>
            <a:ext cx="1565910" cy="368300"/>
          </a:xfrm>
          <a:prstGeom prst="rect">
            <a:avLst/>
          </a:prstGeom>
          <a:noFill/>
        </p:spPr>
        <p:txBody>
          <a:bodyPr wrap="square" rtlCol="0">
            <a:spAutoFit/>
          </a:bodyPr>
          <a:p>
            <a:pPr algn="r"/>
            <a:r>
              <a:rPr lang="zh-CN" altLang="en-US" b="1">
                <a:solidFill>
                  <a:schemeClr val="accent5">
                    <a:lumMod val="75000"/>
                  </a:schemeClr>
                </a:solidFill>
                <a:latin typeface="微软雅黑" panose="020B0503020204020204" charset="-122"/>
                <a:ea typeface="微软雅黑" panose="020B0503020204020204" charset="-122"/>
                <a:hlinkClick r:id="rId3" action="ppaction://hlinksldjump"/>
              </a:rPr>
              <a:t>返回目录</a:t>
            </a:r>
            <a:endParaRPr lang="zh-CN" altLang="en-US" b="1">
              <a:solidFill>
                <a:schemeClr val="accent5">
                  <a:lumMod val="75000"/>
                </a:schemeClr>
              </a:solidFill>
              <a:latin typeface="微软雅黑" panose="020B0503020204020204" charset="-122"/>
              <a:ea typeface="微软雅黑" panose="020B0503020204020204" charset="-122"/>
            </a:endParaRPr>
          </a:p>
        </p:txBody>
      </p:sp>
    </p:spTree>
  </p:cSld>
  <p:clrMapOvr>
    <a:masterClrMapping/>
  </p:clrMapOvr>
  <p:transition spd="slow"/>
</p:sld>
</file>

<file path=ppt/slides/slide239.xml><?xml version="1.0" encoding="utf-8"?>
<p:sld xmlns:a="http://schemas.openxmlformats.org/drawingml/2006/main" xmlns:r="http://schemas.openxmlformats.org/officeDocument/2006/relationships" xmlns:p="http://schemas.openxmlformats.org/presentationml/2006/main">
  <p:cSld>
    <p:bg>
      <p:bgPr>
        <a:gradFill rotWithShape="0">
          <a:gsLst>
            <a:gs pos="0">
              <a:srgbClr val="006DB8"/>
            </a:gs>
            <a:gs pos="100000">
              <a:srgbClr val="254F8F"/>
            </a:gs>
          </a:gsLst>
          <a:lin ang="10800000"/>
          <a:tileRect/>
        </a:gradFill>
        <a:effectLst/>
      </p:bgPr>
    </p:bg>
    <p:spTree>
      <p:nvGrpSpPr>
        <p:cNvPr id="1" name=""/>
        <p:cNvGrpSpPr/>
        <p:nvPr/>
      </p:nvGrpSpPr>
      <p:grpSpPr/>
      <p:pic>
        <p:nvPicPr>
          <p:cNvPr id="7170" name="图片 1" descr="地大标识-新2021(06-25)"/>
          <p:cNvPicPr>
            <a:picLocks noChangeAspect="1"/>
          </p:cNvPicPr>
          <p:nvPr/>
        </p:nvPicPr>
        <p:blipFill>
          <a:blip r:embed="rId1"/>
          <a:stretch>
            <a:fillRect/>
          </a:stretch>
        </p:blipFill>
        <p:spPr>
          <a:xfrm>
            <a:off x="8899525" y="360363"/>
            <a:ext cx="2879725" cy="655637"/>
          </a:xfrm>
          <a:prstGeom prst="rect">
            <a:avLst/>
          </a:prstGeom>
          <a:noFill/>
          <a:ln w="9525">
            <a:noFill/>
          </a:ln>
        </p:spPr>
      </p:pic>
      <p:pic>
        <p:nvPicPr>
          <p:cNvPr id="7171" name="图片 10" descr="037 (2)"/>
          <p:cNvPicPr>
            <a:picLocks noChangeAspect="1"/>
          </p:cNvPicPr>
          <p:nvPr/>
        </p:nvPicPr>
        <p:blipFill>
          <a:blip r:embed="rId2"/>
          <a:stretch>
            <a:fillRect/>
          </a:stretch>
        </p:blipFill>
        <p:spPr>
          <a:xfrm>
            <a:off x="48895" y="1998663"/>
            <a:ext cx="12142788" cy="4859337"/>
          </a:xfrm>
          <a:prstGeom prst="rect">
            <a:avLst/>
          </a:prstGeom>
          <a:noFill/>
          <a:ln w="9525">
            <a:noFill/>
          </a:ln>
        </p:spPr>
      </p:pic>
      <p:sp>
        <p:nvSpPr>
          <p:cNvPr id="7172" name="文本框 2"/>
          <p:cNvSpPr txBox="1"/>
          <p:nvPr/>
        </p:nvSpPr>
        <p:spPr>
          <a:xfrm>
            <a:off x="1066165" y="3669665"/>
            <a:ext cx="10069195" cy="1219200"/>
          </a:xfrm>
          <a:prstGeom prst="rect">
            <a:avLst/>
          </a:prstGeom>
          <a:noFill/>
          <a:ln w="9525">
            <a:noFill/>
          </a:ln>
        </p:spPr>
        <p:txBody>
          <a:bodyPr wrap="square" anchor="t" anchorCtr="0">
            <a:noAutofit/>
          </a:bodyPr>
          <a:p>
            <a:pPr algn="ctr">
              <a:lnSpc>
                <a:spcPct val="120000"/>
              </a:lnSpc>
              <a:buClrTx/>
              <a:buSzTx/>
              <a:buFontTx/>
            </a:pPr>
            <a:r>
              <a:rPr lang="zh-CN" altLang="en-US" sz="4800" smtClean="0">
                <a:solidFill>
                  <a:schemeClr val="bg1"/>
                </a:solidFill>
                <a:latin typeface="微软雅黑" panose="020B0503020204020204" charset="-122"/>
                <a:ea typeface="微软雅黑" panose="020B0503020204020204" charset="-122"/>
                <a:sym typeface="+mn-ea"/>
              </a:rPr>
              <a:t>计</a:t>
            </a:r>
            <a:r>
              <a:rPr lang="en-US" altLang="zh-CN" sz="4800" smtClean="0">
                <a:solidFill>
                  <a:schemeClr val="bg1"/>
                </a:solidFill>
                <a:latin typeface="微软雅黑" panose="020B0503020204020204" charset="-122"/>
                <a:ea typeface="微软雅黑" panose="020B0503020204020204" charset="-122"/>
                <a:sym typeface="+mn-ea"/>
              </a:rPr>
              <a:t> </a:t>
            </a:r>
            <a:r>
              <a:rPr lang="zh-CN" altLang="en-US" sz="4800" smtClean="0">
                <a:solidFill>
                  <a:schemeClr val="bg1"/>
                </a:solidFill>
                <a:latin typeface="微软雅黑" panose="020B0503020204020204" charset="-122"/>
                <a:ea typeface="微软雅黑" panose="020B0503020204020204" charset="-122"/>
                <a:sym typeface="+mn-ea"/>
              </a:rPr>
              <a:t>算</a:t>
            </a:r>
            <a:r>
              <a:rPr lang="en-US" altLang="zh-CN" sz="4800" smtClean="0">
                <a:solidFill>
                  <a:schemeClr val="bg1"/>
                </a:solidFill>
                <a:latin typeface="微软雅黑" panose="020B0503020204020204" charset="-122"/>
                <a:ea typeface="微软雅黑" panose="020B0503020204020204" charset="-122"/>
                <a:sym typeface="+mn-ea"/>
              </a:rPr>
              <a:t> </a:t>
            </a:r>
            <a:r>
              <a:rPr lang="zh-CN" altLang="en-US" sz="4800" smtClean="0">
                <a:solidFill>
                  <a:schemeClr val="bg1"/>
                </a:solidFill>
                <a:latin typeface="微软雅黑" panose="020B0503020204020204" charset="-122"/>
                <a:ea typeface="微软雅黑" panose="020B0503020204020204" charset="-122"/>
                <a:sym typeface="+mn-ea"/>
              </a:rPr>
              <a:t>机 学 院</a:t>
            </a:r>
            <a:endParaRPr lang="zh-CN" altLang="en-US" sz="4800" smtClean="0">
              <a:solidFill>
                <a:schemeClr val="bg1"/>
              </a:solidFill>
              <a:latin typeface="微软雅黑" panose="020B0503020204020204" charset="-122"/>
              <a:ea typeface="微软雅黑" panose="020B0503020204020204" charset="-122"/>
              <a:sym typeface="+mn-ea"/>
            </a:endParaRPr>
          </a:p>
        </p:txBody>
      </p:sp>
      <p:sp>
        <p:nvSpPr>
          <p:cNvPr id="7173" name="文本框 8"/>
          <p:cNvSpPr txBox="1"/>
          <p:nvPr/>
        </p:nvSpPr>
        <p:spPr>
          <a:xfrm>
            <a:off x="5273675" y="1699260"/>
            <a:ext cx="1841500" cy="1861185"/>
          </a:xfrm>
          <a:prstGeom prst="rect">
            <a:avLst/>
          </a:prstGeom>
          <a:noFill/>
          <a:ln w="9525">
            <a:noFill/>
          </a:ln>
        </p:spPr>
        <p:txBody>
          <a:bodyPr wrap="none" anchor="t" anchorCtr="0">
            <a:spAutoFit/>
          </a:bodyPr>
          <a:p>
            <a:r>
              <a:rPr lang="en-US" altLang="zh-CN" sz="11500">
                <a:solidFill>
                  <a:schemeClr val="bg1"/>
                </a:solidFill>
                <a:latin typeface="微软雅黑" panose="020B0503020204020204" charset="-122"/>
                <a:ea typeface="微软雅黑" panose="020B0503020204020204" charset="-122"/>
                <a:sym typeface="微软雅黑 Light" panose="020B0502040204020203" charset="-122"/>
              </a:rPr>
              <a:t>16</a:t>
            </a:r>
            <a:endParaRPr lang="en-US" altLang="zh-CN" sz="11500">
              <a:solidFill>
                <a:schemeClr val="bg1"/>
              </a:solidFill>
              <a:latin typeface="微软雅黑" panose="020B0503020204020204" charset="-122"/>
              <a:ea typeface="微软雅黑" panose="020B0503020204020204" charset="-122"/>
              <a:sym typeface="微软雅黑 Light" panose="020B0502040204020203" charset="-122"/>
            </a:endParaRPr>
          </a:p>
        </p:txBody>
      </p:sp>
    </p:spTree>
  </p:cSld>
  <p:clrMapOvr>
    <a:masterClrMapping/>
  </p:clrMapOvr>
</p:sld>
</file>

<file path=ppt/slides/slide2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1324610" y="1610360"/>
            <a:ext cx="5490845" cy="3280410"/>
          </a:xfrm>
        </p:spPr>
        <p:txBody>
          <a:bodyPr/>
          <a:lstStyle/>
          <a:p>
            <a:pPr>
              <a:lnSpc>
                <a:spcPct val="120000"/>
              </a:lnSpc>
            </a:pPr>
            <a:r>
              <a:rPr lang="zh-CN" altLang="en-US" sz="2000" dirty="0">
                <a:latin typeface="微软雅黑" panose="020B0503020204020204" charset="-122"/>
                <a:ea typeface="微软雅黑" panose="020B0503020204020204" charset="-122"/>
                <a:cs typeface="黑体" panose="02010609060101010101" charset="-122"/>
              </a:rPr>
              <a:t>计算机科学与</a:t>
            </a:r>
            <a:r>
              <a:rPr lang="zh-CN" altLang="en-US" sz="2000" dirty="0" smtClean="0">
                <a:latin typeface="微软雅黑" panose="020B0503020204020204" charset="-122"/>
                <a:ea typeface="微软雅黑" panose="020B0503020204020204" charset="-122"/>
                <a:cs typeface="黑体" panose="02010609060101010101" charset="-122"/>
              </a:rPr>
              <a:t>技术（</a:t>
            </a:r>
            <a:r>
              <a:rPr lang="en-US" altLang="zh-CN" sz="2000" i="1" dirty="0">
                <a:latin typeface="微软雅黑" panose="020B0503020204020204" charset="-122"/>
                <a:ea typeface="微软雅黑" panose="020B0503020204020204" charset="-122"/>
                <a:cs typeface="黑体" panose="02010609060101010101" charset="-122"/>
              </a:rPr>
              <a:t>Computer Science and Technology</a:t>
            </a:r>
            <a:r>
              <a:rPr lang="zh-CN" altLang="en-US" sz="2000" dirty="0" smtClean="0">
                <a:latin typeface="微软雅黑" panose="020B0503020204020204" charset="-122"/>
                <a:ea typeface="微软雅黑" panose="020B0503020204020204" charset="-122"/>
                <a:cs typeface="黑体" panose="02010609060101010101" charset="-122"/>
              </a:rPr>
              <a:t>）于</a:t>
            </a:r>
            <a:r>
              <a:rPr lang="en-US" altLang="zh-CN" sz="2000" dirty="0">
                <a:latin typeface="微软雅黑" panose="020B0503020204020204" charset="-122"/>
                <a:ea typeface="微软雅黑" panose="020B0503020204020204" charset="-122"/>
                <a:cs typeface="黑体" panose="02010609060101010101" charset="-122"/>
              </a:rPr>
              <a:t>2019</a:t>
            </a:r>
            <a:r>
              <a:rPr lang="zh-CN" altLang="zh-CN" sz="2000" dirty="0">
                <a:latin typeface="微软雅黑" panose="020B0503020204020204" charset="-122"/>
                <a:ea typeface="微软雅黑" panose="020B0503020204020204" charset="-122"/>
                <a:cs typeface="黑体" panose="02010609060101010101" charset="-122"/>
              </a:rPr>
              <a:t>年成功入选首批国家级一流本科专业建设</a:t>
            </a:r>
            <a:r>
              <a:rPr lang="zh-CN" altLang="zh-CN" sz="2000" dirty="0" smtClean="0">
                <a:latin typeface="微软雅黑" panose="020B0503020204020204" charset="-122"/>
                <a:ea typeface="微软雅黑" panose="020B0503020204020204" charset="-122"/>
                <a:cs typeface="黑体" panose="02010609060101010101" charset="-122"/>
              </a:rPr>
              <a:t>点</a:t>
            </a:r>
            <a:r>
              <a:rPr lang="zh-CN" altLang="en-US" sz="2000" dirty="0" smtClean="0">
                <a:latin typeface="微软雅黑" panose="020B0503020204020204" charset="-122"/>
                <a:ea typeface="微软雅黑" panose="020B0503020204020204" charset="-122"/>
                <a:cs typeface="黑体" panose="02010609060101010101" charset="-122"/>
              </a:rPr>
              <a:t>。</a:t>
            </a:r>
            <a:endParaRPr lang="zh-CN" altLang="en-US" sz="2000" dirty="0" smtClean="0">
              <a:latin typeface="微软雅黑" panose="020B0503020204020204" charset="-122"/>
              <a:ea typeface="微软雅黑" panose="020B0503020204020204" charset="-122"/>
              <a:cs typeface="黑体" panose="02010609060101010101" charset="-122"/>
            </a:endParaRPr>
          </a:p>
          <a:p>
            <a:pPr>
              <a:lnSpc>
                <a:spcPct val="120000"/>
              </a:lnSpc>
            </a:pPr>
            <a:endParaRPr lang="en-US" altLang="zh-CN" sz="2000" dirty="0" smtClean="0">
              <a:latin typeface="微软雅黑" panose="020B0503020204020204" charset="-122"/>
              <a:ea typeface="微软雅黑" panose="020B0503020204020204" charset="-122"/>
              <a:cs typeface="黑体" panose="02010609060101010101" charset="-122"/>
            </a:endParaRPr>
          </a:p>
          <a:p>
            <a:pPr>
              <a:lnSpc>
                <a:spcPct val="120000"/>
              </a:lnSpc>
            </a:pPr>
            <a:r>
              <a:rPr lang="zh-CN" altLang="en-US" sz="2000" dirty="0" smtClean="0">
                <a:latin typeface="微软雅黑" panose="020B0503020204020204" charset="-122"/>
                <a:ea typeface="微软雅黑" panose="020B0503020204020204" charset="-122"/>
                <a:cs typeface="黑体" panose="02010609060101010101" charset="-122"/>
              </a:rPr>
              <a:t>我</a:t>
            </a:r>
            <a:r>
              <a:rPr lang="zh-CN" altLang="en-US" sz="2000" dirty="0">
                <a:latin typeface="微软雅黑" panose="020B0503020204020204" charset="-122"/>
                <a:ea typeface="微软雅黑" panose="020B0503020204020204" charset="-122"/>
                <a:cs typeface="黑体" panose="02010609060101010101" charset="-122"/>
              </a:rPr>
              <a:t>院</a:t>
            </a:r>
            <a:r>
              <a:rPr lang="zh-CN" altLang="en-US" sz="2000" dirty="0" smtClean="0">
                <a:latin typeface="微软雅黑" panose="020B0503020204020204" charset="-122"/>
                <a:ea typeface="微软雅黑" panose="020B0503020204020204" charset="-122"/>
                <a:cs typeface="黑体" panose="02010609060101010101" charset="-122"/>
              </a:rPr>
              <a:t>计算机学科排名：</a:t>
            </a:r>
            <a:endParaRPr lang="en-US" altLang="zh-CN" sz="2000" dirty="0" smtClean="0">
              <a:latin typeface="微软雅黑" panose="020B0503020204020204" charset="-122"/>
              <a:ea typeface="微软雅黑" panose="020B0503020204020204" charset="-122"/>
              <a:cs typeface="黑体" panose="02010609060101010101" charset="-122"/>
            </a:endParaRPr>
          </a:p>
          <a:p>
            <a:pPr marL="0" indent="0">
              <a:lnSpc>
                <a:spcPct val="120000"/>
              </a:lnSpc>
              <a:buNone/>
            </a:pPr>
            <a:r>
              <a:rPr lang="en-US" altLang="zh-CN" sz="1800" dirty="0" smtClean="0">
                <a:latin typeface="微软雅黑" panose="020B0503020204020204" charset="-122"/>
                <a:ea typeface="微软雅黑" panose="020B0503020204020204" charset="-122"/>
                <a:cs typeface="黑体" panose="02010609060101010101" charset="-122"/>
              </a:rPr>
              <a:t> </a:t>
            </a:r>
            <a:r>
              <a:rPr lang="en-US" altLang="zh-CN" sz="1800" b="0" dirty="0" smtClean="0">
                <a:latin typeface="微软雅黑" panose="020B0503020204020204" charset="-122"/>
                <a:ea typeface="微软雅黑" panose="020B0503020204020204" charset="-122"/>
                <a:cs typeface="黑体" panose="02010609060101010101" charset="-122"/>
              </a:rPr>
              <a:t>   2022</a:t>
            </a:r>
            <a:r>
              <a:rPr lang="zh-CN" altLang="en-US" sz="1800" b="0" dirty="0" smtClean="0">
                <a:latin typeface="微软雅黑" panose="020B0503020204020204" charset="-122"/>
                <a:ea typeface="微软雅黑" panose="020B0503020204020204" charset="-122"/>
                <a:cs typeface="黑体" panose="02010609060101010101" charset="-122"/>
              </a:rPr>
              <a:t>年</a:t>
            </a:r>
            <a:r>
              <a:rPr lang="en-US" altLang="zh-CN" sz="1800" b="0" dirty="0">
                <a:latin typeface="微软雅黑" panose="020B0503020204020204" charset="-122"/>
                <a:ea typeface="微软雅黑" panose="020B0503020204020204" charset="-122"/>
                <a:cs typeface="黑体" panose="02010609060101010101" charset="-122"/>
              </a:rPr>
              <a:t>6</a:t>
            </a:r>
            <a:r>
              <a:rPr lang="zh-CN" altLang="en-US" sz="1800" b="0" dirty="0">
                <a:latin typeface="微软雅黑" panose="020B0503020204020204" charset="-122"/>
                <a:ea typeface="微软雅黑" panose="020B0503020204020204" charset="-122"/>
                <a:cs typeface="黑体" panose="02010609060101010101" charset="-122"/>
              </a:rPr>
              <a:t>月</a:t>
            </a:r>
            <a:r>
              <a:rPr lang="en-US" altLang="zh-CN" sz="1800" b="0" dirty="0">
                <a:latin typeface="微软雅黑" panose="020B0503020204020204" charset="-122"/>
                <a:ea typeface="微软雅黑" panose="020B0503020204020204" charset="-122"/>
                <a:cs typeface="黑体" panose="02010609060101010101" charset="-122"/>
              </a:rPr>
              <a:t>18</a:t>
            </a:r>
            <a:r>
              <a:rPr lang="zh-CN" altLang="en-US" sz="1800" b="0" dirty="0">
                <a:latin typeface="微软雅黑" panose="020B0503020204020204" charset="-122"/>
                <a:ea typeface="微软雅黑" panose="020B0503020204020204" charset="-122"/>
                <a:cs typeface="黑体" panose="02010609060101010101" charset="-122"/>
              </a:rPr>
              <a:t>日，高等教育专业评价机构软科正式发布</a:t>
            </a:r>
            <a:r>
              <a:rPr lang="en-US" altLang="zh-CN" sz="1800" b="0" dirty="0">
                <a:latin typeface="微软雅黑" panose="020B0503020204020204" charset="-122"/>
                <a:ea typeface="微软雅黑" panose="020B0503020204020204" charset="-122"/>
                <a:cs typeface="黑体" panose="02010609060101010101" charset="-122"/>
              </a:rPr>
              <a:t>2022“</a:t>
            </a:r>
            <a:r>
              <a:rPr lang="zh-CN" altLang="en-US" sz="1800" b="0" dirty="0">
                <a:latin typeface="微软雅黑" panose="020B0503020204020204" charset="-122"/>
                <a:ea typeface="微软雅黑" panose="020B0503020204020204" charset="-122"/>
                <a:cs typeface="黑体" panose="02010609060101010101" charset="-122"/>
              </a:rPr>
              <a:t>软科中国大学专业排名”，我院所有专业均榜上有名，其中计算机科学与技术、软件工程、网络工程、数据科学与大数据技术专业、智能科学与技术</a:t>
            </a:r>
            <a:r>
              <a:rPr lang="en-US" altLang="zh-CN" sz="1800" b="0" dirty="0">
                <a:latin typeface="微软雅黑" panose="020B0503020204020204" charset="-122"/>
                <a:ea typeface="微软雅黑" panose="020B0503020204020204" charset="-122"/>
                <a:cs typeface="黑体" panose="02010609060101010101" charset="-122"/>
              </a:rPr>
              <a:t>5</a:t>
            </a:r>
            <a:r>
              <a:rPr lang="zh-CN" altLang="en-US" sz="1800" b="0" dirty="0">
                <a:latin typeface="微软雅黑" panose="020B0503020204020204" charset="-122"/>
                <a:ea typeface="微软雅黑" panose="020B0503020204020204" charset="-122"/>
                <a:cs typeface="黑体" panose="02010609060101010101" charset="-122"/>
              </a:rPr>
              <a:t>个专业被评为“</a:t>
            </a:r>
            <a:r>
              <a:rPr lang="en-US" altLang="zh-CN" sz="1800" b="0" dirty="0">
                <a:latin typeface="微软雅黑" panose="020B0503020204020204" charset="-122"/>
                <a:ea typeface="微软雅黑" panose="020B0503020204020204" charset="-122"/>
                <a:cs typeface="黑体" panose="02010609060101010101" charset="-122"/>
              </a:rPr>
              <a:t>A”</a:t>
            </a:r>
            <a:r>
              <a:rPr lang="zh-CN" altLang="en-US" sz="1800" b="0" dirty="0">
                <a:latin typeface="微软雅黑" panose="020B0503020204020204" charset="-122"/>
                <a:ea typeface="微软雅黑" panose="020B0503020204020204" charset="-122"/>
                <a:cs typeface="黑体" panose="02010609060101010101" charset="-122"/>
              </a:rPr>
              <a:t>。</a:t>
            </a:r>
            <a:r>
              <a:rPr lang="en-US" altLang="zh-CN" sz="1800" dirty="0" smtClean="0">
                <a:latin typeface="微软雅黑" panose="020B0503020204020204" charset="-122"/>
                <a:ea typeface="微软雅黑" panose="020B0503020204020204" charset="-122"/>
                <a:cs typeface="黑体" panose="02010609060101010101" charset="-122"/>
              </a:rPr>
              <a:t>  </a:t>
            </a:r>
            <a:endParaRPr lang="en-US" altLang="zh-CN" sz="1800" dirty="0" smtClean="0">
              <a:latin typeface="微软雅黑" panose="020B0503020204020204" charset="-122"/>
              <a:ea typeface="微软雅黑" panose="020B0503020204020204" charset="-122"/>
              <a:cs typeface="黑体" panose="02010609060101010101" charset="-122"/>
            </a:endParaRPr>
          </a:p>
          <a:p>
            <a:pPr marL="0" indent="0">
              <a:lnSpc>
                <a:spcPct val="120000"/>
              </a:lnSpc>
              <a:buNone/>
            </a:pPr>
            <a:r>
              <a:rPr lang="zh-CN" altLang="en-US" sz="1800" dirty="0" smtClean="0">
                <a:latin typeface="微软雅黑" panose="020B0503020204020204" charset="-122"/>
                <a:ea typeface="微软雅黑" panose="020B0503020204020204" charset="-122"/>
                <a:cs typeface="黑体" panose="02010609060101010101" charset="-122"/>
                <a:sym typeface="+mn-ea"/>
              </a:rPr>
              <a:t>    </a:t>
            </a:r>
            <a:endParaRPr lang="zh-CN" altLang="en-US" sz="1800" dirty="0" smtClean="0">
              <a:latin typeface="微软雅黑" panose="020B0503020204020204" charset="-122"/>
              <a:ea typeface="微软雅黑" panose="020B0503020204020204" charset="-122"/>
              <a:cs typeface="黑体" panose="02010609060101010101" charset="-122"/>
              <a:sym typeface="+mn-ea"/>
            </a:endParaRPr>
          </a:p>
        </p:txBody>
      </p:sp>
      <p:sp>
        <p:nvSpPr>
          <p:cNvPr id="3" name="标题 2"/>
          <p:cNvSpPr>
            <a:spLocks noGrp="1"/>
          </p:cNvSpPr>
          <p:nvPr>
            <p:ph type="title"/>
          </p:nvPr>
        </p:nvSpPr>
        <p:spPr>
          <a:xfrm>
            <a:off x="1643063" y="399415"/>
            <a:ext cx="8229600" cy="720725"/>
          </a:xfrm>
        </p:spPr>
        <p:txBody>
          <a:bodyPr/>
          <a:lstStyle/>
          <a:p>
            <a:pPr algn="ctr"/>
            <a:r>
              <a:rPr lang="zh-CN" altLang="en-US" b="1" dirty="0" smtClean="0">
                <a:solidFill>
                  <a:schemeClr val="accent1"/>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rPr>
              <a:t>计算机科学与技术专业简介</a:t>
            </a:r>
            <a:endParaRPr lang="zh-CN" altLang="en-US" b="1" dirty="0" smtClean="0">
              <a:solidFill>
                <a:schemeClr val="accent1"/>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endParaRPr>
          </a:p>
        </p:txBody>
      </p:sp>
      <p:sp>
        <p:nvSpPr>
          <p:cNvPr id="4" name="文本框 3"/>
          <p:cNvSpPr txBox="1"/>
          <p:nvPr/>
        </p:nvSpPr>
        <p:spPr>
          <a:xfrm>
            <a:off x="11201399" y="2089652"/>
            <a:ext cx="45719" cy="368300"/>
          </a:xfrm>
          <a:prstGeom prst="rect">
            <a:avLst/>
          </a:prstGeom>
          <a:noFill/>
        </p:spPr>
        <p:txBody>
          <a:bodyPr wrap="square" rtlCol="0">
            <a:spAutoFit/>
          </a:bodyPr>
          <a:lstStyle/>
          <a:p>
            <a:endParaRPr lang="zh-CN" altLang="en-US" sz="1800"/>
          </a:p>
        </p:txBody>
      </p:sp>
      <p:grpSp>
        <p:nvGrpSpPr>
          <p:cNvPr id="6" name="组合 5"/>
          <p:cNvGrpSpPr/>
          <p:nvPr/>
        </p:nvGrpSpPr>
        <p:grpSpPr>
          <a:xfrm>
            <a:off x="7350125" y="1450975"/>
            <a:ext cx="3776345" cy="3186430"/>
            <a:chOff x="11171" y="2300"/>
            <a:chExt cx="4927" cy="4238"/>
          </a:xfrm>
        </p:grpSpPr>
        <p:pic>
          <p:nvPicPr>
            <p:cNvPr id="5" name="图片 4"/>
            <p:cNvPicPr>
              <a:picLocks noChangeAspect="1"/>
            </p:cNvPicPr>
            <p:nvPr/>
          </p:nvPicPr>
          <p:blipFill>
            <a:blip r:embed="rId1"/>
            <a:stretch>
              <a:fillRect/>
            </a:stretch>
          </p:blipFill>
          <p:spPr>
            <a:xfrm>
              <a:off x="11188" y="2300"/>
              <a:ext cx="4910" cy="3873"/>
            </a:xfrm>
            <a:prstGeom prst="rect">
              <a:avLst/>
            </a:prstGeom>
          </p:spPr>
        </p:pic>
        <p:pic>
          <p:nvPicPr>
            <p:cNvPr id="7" name="图片 6"/>
            <p:cNvPicPr>
              <a:picLocks noChangeAspect="1"/>
            </p:cNvPicPr>
            <p:nvPr/>
          </p:nvPicPr>
          <p:blipFill>
            <a:blip r:embed="rId2"/>
            <a:srcRect t="460" r="1480"/>
            <a:stretch>
              <a:fillRect/>
            </a:stretch>
          </p:blipFill>
          <p:spPr>
            <a:xfrm>
              <a:off x="11171" y="6106"/>
              <a:ext cx="4926" cy="433"/>
            </a:xfrm>
            <a:prstGeom prst="rect">
              <a:avLst/>
            </a:prstGeom>
          </p:spPr>
        </p:pic>
      </p:grpSp>
      <p:sp>
        <p:nvSpPr>
          <p:cNvPr id="8" name="文本框 7"/>
          <p:cNvSpPr txBox="1"/>
          <p:nvPr/>
        </p:nvSpPr>
        <p:spPr>
          <a:xfrm>
            <a:off x="7416800" y="4890770"/>
            <a:ext cx="3708400" cy="1639570"/>
          </a:xfrm>
          <a:prstGeom prst="rect">
            <a:avLst/>
          </a:prstGeom>
          <a:noFill/>
        </p:spPr>
        <p:txBody>
          <a:bodyPr wrap="square" rtlCol="0" anchor="t">
            <a:spAutoFit/>
          </a:bodyPr>
          <a:p>
            <a:pPr marL="0" indent="0">
              <a:lnSpc>
                <a:spcPct val="120000"/>
              </a:lnSpc>
              <a:buNone/>
            </a:pPr>
            <a:r>
              <a:rPr lang="zh-CN" altLang="en-US" sz="1200" dirty="0">
                <a:latin typeface="微软雅黑" panose="020B0503020204020204" charset="-122"/>
                <a:ea typeface="微软雅黑" panose="020B0503020204020204" charset="-122"/>
                <a:sym typeface="+mn-ea"/>
              </a:rPr>
              <a:t>软科（</a:t>
            </a:r>
            <a:r>
              <a:rPr lang="en-US" altLang="zh-CN" sz="1200" dirty="0" err="1">
                <a:latin typeface="微软雅黑" panose="020B0503020204020204" charset="-122"/>
                <a:ea typeface="微软雅黑" panose="020B0503020204020204" charset="-122"/>
                <a:sym typeface="+mn-ea"/>
              </a:rPr>
              <a:t>ShanghaiRanking</a:t>
            </a:r>
            <a:r>
              <a:rPr lang="zh-CN" altLang="en-US" sz="1200" dirty="0">
                <a:latin typeface="微软雅黑" panose="020B0503020204020204" charset="-122"/>
                <a:ea typeface="微软雅黑" panose="020B0503020204020204" charset="-122"/>
                <a:sym typeface="+mn-ea"/>
              </a:rPr>
              <a:t>）是全球领先的高等教育评价机构。软科旗下拥有众多在国内外具有深远影响力和业内认可度的排行榜，</a:t>
            </a:r>
            <a:r>
              <a:rPr lang="en-US" altLang="zh-CN" sz="1200" dirty="0">
                <a:latin typeface="微软雅黑" panose="020B0503020204020204" charset="-122"/>
                <a:ea typeface="微软雅黑" panose="020B0503020204020204" charset="-122"/>
                <a:sym typeface="+mn-ea"/>
              </a:rPr>
              <a:t>2003</a:t>
            </a:r>
            <a:r>
              <a:rPr lang="zh-CN" altLang="en-US" sz="1200" dirty="0">
                <a:latin typeface="微软雅黑" panose="020B0503020204020204" charset="-122"/>
                <a:ea typeface="微软雅黑" panose="020B0503020204020204" charset="-122"/>
                <a:sym typeface="+mn-ea"/>
              </a:rPr>
              <a:t>年首次发布的“世界大学学术排名（</a:t>
            </a:r>
            <a:r>
              <a:rPr lang="en-US" altLang="zh-CN" sz="1200" dirty="0">
                <a:latin typeface="微软雅黑" panose="020B0503020204020204" charset="-122"/>
                <a:ea typeface="微软雅黑" panose="020B0503020204020204" charset="-122"/>
                <a:sym typeface="+mn-ea"/>
              </a:rPr>
              <a:t>Academic Ranking of World Universities</a:t>
            </a:r>
            <a:r>
              <a:rPr lang="zh-CN" altLang="en-US" sz="1200" dirty="0">
                <a:latin typeface="微软雅黑" panose="020B0503020204020204" charset="-122"/>
                <a:ea typeface="微软雅黑" panose="020B0503020204020204" charset="-122"/>
                <a:sym typeface="+mn-ea"/>
              </a:rPr>
              <a:t>，简称</a:t>
            </a:r>
            <a:r>
              <a:rPr lang="en-US" altLang="zh-CN" sz="1200" dirty="0">
                <a:latin typeface="微软雅黑" panose="020B0503020204020204" charset="-122"/>
                <a:ea typeface="微软雅黑" panose="020B0503020204020204" charset="-122"/>
                <a:sym typeface="+mn-ea"/>
              </a:rPr>
              <a:t>ARWU</a:t>
            </a:r>
            <a:r>
              <a:rPr lang="zh-CN" altLang="en-US" sz="1200" dirty="0">
                <a:latin typeface="微软雅黑" panose="020B0503020204020204" charset="-122"/>
                <a:ea typeface="微软雅黑" panose="020B0503020204020204" charset="-122"/>
                <a:sym typeface="+mn-ea"/>
              </a:rPr>
              <a:t>）”是全球最具影响力和权威性的大学排名之一。</a:t>
            </a:r>
            <a:endParaRPr lang="zh-CN" altLang="en-US" sz="1200" dirty="0">
              <a:latin typeface="微软雅黑" panose="020B0503020204020204" charset="-122"/>
              <a:ea typeface="微软雅黑" panose="020B0503020204020204" charset="-122"/>
            </a:endParaRPr>
          </a:p>
          <a:p>
            <a:pPr marL="0" indent="0">
              <a:lnSpc>
                <a:spcPct val="120000"/>
              </a:lnSpc>
              <a:buNone/>
            </a:pPr>
            <a:endParaRPr lang="zh-CN" altLang="en-US" sz="1200" dirty="0">
              <a:latin typeface="微软雅黑" panose="020B0503020204020204" charset="-122"/>
              <a:ea typeface="微软雅黑" panose="020B0503020204020204" charset="-122"/>
            </a:endParaRPr>
          </a:p>
        </p:txBody>
      </p:sp>
    </p:spTree>
  </p:cSld>
  <p:clrMapOvr>
    <a:masterClrMapping/>
  </p:clrMapOvr>
  <p:timing>
    <p:tnLst>
      <p:par>
        <p:cTn id="1" dur="indefinite" restart="never" nodeType="tmRoot"/>
      </p:par>
    </p:tnLst>
  </p:timing>
</p:sld>
</file>

<file path=ppt/slides/slide2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831275" y="1350546"/>
            <a:ext cx="4464496" cy="5112568"/>
          </a:xfrm>
        </p:spPr>
        <p:txBody>
          <a:bodyPr>
            <a:normAutofit/>
          </a:bodyPr>
          <a:lstStyle/>
          <a:p>
            <a:r>
              <a:rPr lang="zh-CN" altLang="en-US" sz="1945" dirty="0" smtClean="0">
                <a:latin typeface="微软雅黑" panose="020B0503020204020204" charset="-122"/>
                <a:ea typeface="微软雅黑" panose="020B0503020204020204" charset="-122"/>
              </a:rPr>
              <a:t>学科基础课</a:t>
            </a:r>
            <a:endParaRPr lang="en-US" altLang="zh-CN" sz="1945" dirty="0" smtClean="0">
              <a:latin typeface="微软雅黑" panose="020B0503020204020204" charset="-122"/>
              <a:ea typeface="微软雅黑" panose="020B0503020204020204" charset="-122"/>
            </a:endParaRPr>
          </a:p>
          <a:p>
            <a:pPr lvl="1"/>
            <a:r>
              <a:rPr lang="zh-CN" altLang="en-US" sz="1945" dirty="0" smtClean="0">
                <a:latin typeface="微软雅黑" panose="020B0503020204020204" charset="-122"/>
                <a:ea typeface="微软雅黑" panose="020B0503020204020204" charset="-122"/>
              </a:rPr>
              <a:t>学分：</a:t>
            </a:r>
            <a:r>
              <a:rPr lang="en-US" altLang="zh-CN" sz="1945" dirty="0" smtClean="0">
                <a:latin typeface="微软雅黑" panose="020B0503020204020204" charset="-122"/>
                <a:ea typeface="微软雅黑" panose="020B0503020204020204" charset="-122"/>
              </a:rPr>
              <a:t>9.5</a:t>
            </a:r>
            <a:endParaRPr lang="en-US" altLang="zh-CN" sz="1945" dirty="0">
              <a:latin typeface="微软雅黑" panose="020B0503020204020204" charset="-122"/>
              <a:ea typeface="微软雅黑" panose="020B0503020204020204" charset="-122"/>
            </a:endParaRPr>
          </a:p>
          <a:p>
            <a:pPr lvl="1"/>
            <a:r>
              <a:rPr lang="zh-CN" altLang="en-US" sz="1945" dirty="0" smtClean="0">
                <a:latin typeface="微软雅黑" panose="020B0503020204020204" charset="-122"/>
                <a:ea typeface="微软雅黑" panose="020B0503020204020204" charset="-122"/>
              </a:rPr>
              <a:t>课内学时</a:t>
            </a:r>
            <a:r>
              <a:rPr lang="en-US" altLang="zh-CN" sz="1945" dirty="0" smtClean="0">
                <a:latin typeface="微软雅黑" panose="020B0503020204020204" charset="-122"/>
                <a:ea typeface="微软雅黑" panose="020B0503020204020204" charset="-122"/>
              </a:rPr>
              <a:t>152</a:t>
            </a:r>
            <a:r>
              <a:rPr lang="zh-CN" altLang="en-US" sz="1945" dirty="0" smtClean="0">
                <a:latin typeface="微软雅黑" panose="020B0503020204020204" charset="-122"/>
                <a:ea typeface="微软雅黑" panose="020B0503020204020204" charset="-122"/>
              </a:rPr>
              <a:t>，课外学时</a:t>
            </a:r>
            <a:r>
              <a:rPr lang="en-US" altLang="zh-CN" sz="1945" dirty="0" smtClean="0">
                <a:latin typeface="微软雅黑" panose="020B0503020204020204" charset="-122"/>
                <a:ea typeface="微软雅黑" panose="020B0503020204020204" charset="-122"/>
              </a:rPr>
              <a:t>72</a:t>
            </a:r>
            <a:endParaRPr lang="en-US" altLang="zh-CN" sz="1945" dirty="0" smtClean="0">
              <a:latin typeface="微软雅黑" panose="020B0503020204020204" charset="-122"/>
              <a:ea typeface="微软雅黑" panose="020B0503020204020204" charset="-122"/>
            </a:endParaRPr>
          </a:p>
          <a:p>
            <a:r>
              <a:rPr lang="zh-CN" altLang="en-US" sz="1945" dirty="0" smtClean="0">
                <a:latin typeface="微软雅黑" panose="020B0503020204020204" charset="-122"/>
                <a:ea typeface="微软雅黑" panose="020B0503020204020204" charset="-122"/>
              </a:rPr>
              <a:t>专业主干课</a:t>
            </a:r>
            <a:endParaRPr lang="en-US" altLang="zh-CN" sz="1945" dirty="0" smtClean="0">
              <a:latin typeface="微软雅黑" panose="020B0503020204020204" charset="-122"/>
              <a:ea typeface="微软雅黑" panose="020B0503020204020204" charset="-122"/>
            </a:endParaRPr>
          </a:p>
          <a:p>
            <a:pPr lvl="1"/>
            <a:r>
              <a:rPr lang="zh-CN" altLang="en-US" sz="1945" dirty="0" smtClean="0">
                <a:latin typeface="微软雅黑" panose="020B0503020204020204" charset="-122"/>
                <a:ea typeface="微软雅黑" panose="020B0503020204020204" charset="-122"/>
              </a:rPr>
              <a:t>学分：</a:t>
            </a:r>
            <a:r>
              <a:rPr lang="en-US" altLang="zh-CN" sz="1945" dirty="0" smtClean="0">
                <a:latin typeface="微软雅黑" panose="020B0503020204020204" charset="-122"/>
                <a:ea typeface="微软雅黑" panose="020B0503020204020204" charset="-122"/>
              </a:rPr>
              <a:t>9</a:t>
            </a:r>
            <a:endParaRPr lang="en-US" altLang="zh-CN" sz="1945" dirty="0">
              <a:latin typeface="微软雅黑" panose="020B0503020204020204" charset="-122"/>
              <a:ea typeface="微软雅黑" panose="020B0503020204020204" charset="-122"/>
            </a:endParaRPr>
          </a:p>
          <a:p>
            <a:pPr lvl="1"/>
            <a:r>
              <a:rPr lang="zh-CN" altLang="en-US" sz="1945" dirty="0">
                <a:latin typeface="微软雅黑" panose="020B0503020204020204" charset="-122"/>
                <a:ea typeface="微软雅黑" panose="020B0503020204020204" charset="-122"/>
              </a:rPr>
              <a:t>课内</a:t>
            </a:r>
            <a:r>
              <a:rPr lang="zh-CN" altLang="en-US" sz="1945" dirty="0" smtClean="0">
                <a:latin typeface="微软雅黑" panose="020B0503020204020204" charset="-122"/>
                <a:ea typeface="微软雅黑" panose="020B0503020204020204" charset="-122"/>
              </a:rPr>
              <a:t>学时</a:t>
            </a:r>
            <a:r>
              <a:rPr lang="en-US" altLang="zh-CN" sz="1945" dirty="0" smtClean="0">
                <a:latin typeface="微软雅黑" panose="020B0503020204020204" charset="-122"/>
                <a:ea typeface="微软雅黑" panose="020B0503020204020204" charset="-122"/>
              </a:rPr>
              <a:t>144</a:t>
            </a:r>
            <a:r>
              <a:rPr lang="zh-CN" altLang="en-US" sz="1945" dirty="0" smtClean="0">
                <a:latin typeface="微软雅黑" panose="020B0503020204020204" charset="-122"/>
                <a:ea typeface="微软雅黑" panose="020B0503020204020204" charset="-122"/>
              </a:rPr>
              <a:t>，</a:t>
            </a:r>
            <a:r>
              <a:rPr lang="zh-CN" altLang="en-US" sz="1945" dirty="0">
                <a:latin typeface="微软雅黑" panose="020B0503020204020204" charset="-122"/>
                <a:ea typeface="微软雅黑" panose="020B0503020204020204" charset="-122"/>
              </a:rPr>
              <a:t>课外</a:t>
            </a:r>
            <a:r>
              <a:rPr lang="zh-CN" altLang="en-US" sz="1945" dirty="0" smtClean="0">
                <a:latin typeface="微软雅黑" panose="020B0503020204020204" charset="-122"/>
                <a:ea typeface="微软雅黑" panose="020B0503020204020204" charset="-122"/>
              </a:rPr>
              <a:t>学时</a:t>
            </a:r>
            <a:r>
              <a:rPr lang="en-US" altLang="zh-CN" sz="1945" dirty="0" smtClean="0">
                <a:latin typeface="微软雅黑" panose="020B0503020204020204" charset="-122"/>
                <a:ea typeface="微软雅黑" panose="020B0503020204020204" charset="-122"/>
              </a:rPr>
              <a:t>16</a:t>
            </a:r>
            <a:endParaRPr lang="en-US" altLang="zh-CN" sz="1945" dirty="0" smtClean="0">
              <a:latin typeface="微软雅黑" panose="020B0503020204020204" charset="-122"/>
              <a:ea typeface="微软雅黑" panose="020B0503020204020204" charset="-122"/>
            </a:endParaRPr>
          </a:p>
          <a:p>
            <a:r>
              <a:rPr lang="zh-CN" altLang="en-US" sz="1945" dirty="0" smtClean="0">
                <a:latin typeface="微软雅黑" panose="020B0503020204020204" charset="-122"/>
                <a:ea typeface="微软雅黑" panose="020B0503020204020204" charset="-122"/>
              </a:rPr>
              <a:t>实践环节</a:t>
            </a:r>
            <a:endParaRPr lang="en-US" altLang="zh-CN" sz="1945" dirty="0" smtClean="0">
              <a:latin typeface="微软雅黑" panose="020B0503020204020204" charset="-122"/>
              <a:ea typeface="微软雅黑" panose="020B0503020204020204" charset="-122"/>
            </a:endParaRPr>
          </a:p>
          <a:p>
            <a:pPr lvl="1"/>
            <a:r>
              <a:rPr lang="zh-CN" altLang="en-US" sz="1945" dirty="0" smtClean="0">
                <a:latin typeface="微软雅黑" panose="020B0503020204020204" charset="-122"/>
                <a:ea typeface="微软雅黑" panose="020B0503020204020204" charset="-122"/>
              </a:rPr>
              <a:t>学分</a:t>
            </a:r>
            <a:r>
              <a:rPr lang="en-US" altLang="zh-CN" sz="1945" dirty="0">
                <a:latin typeface="微软雅黑" panose="020B0503020204020204" charset="-122"/>
                <a:ea typeface="微软雅黑" panose="020B0503020204020204" charset="-122"/>
              </a:rPr>
              <a:t>4</a:t>
            </a:r>
            <a:r>
              <a:rPr lang="en-US" altLang="zh-CN" sz="1945" dirty="0" smtClean="0">
                <a:latin typeface="微软雅黑" panose="020B0503020204020204" charset="-122"/>
                <a:ea typeface="微软雅黑" panose="020B0503020204020204" charset="-122"/>
              </a:rPr>
              <a:t>.5</a:t>
            </a:r>
            <a:endParaRPr lang="en-US" altLang="zh-CN" sz="1945" dirty="0">
              <a:latin typeface="微软雅黑" panose="020B0503020204020204" charset="-122"/>
              <a:ea typeface="微软雅黑" panose="020B0503020204020204" charset="-122"/>
            </a:endParaRPr>
          </a:p>
          <a:p>
            <a:pPr lvl="1"/>
            <a:r>
              <a:rPr lang="zh-CN" altLang="en-US" sz="1945" dirty="0">
                <a:latin typeface="微软雅黑" panose="020B0503020204020204" charset="-122"/>
                <a:ea typeface="微软雅黑" panose="020B0503020204020204" charset="-122"/>
              </a:rPr>
              <a:t>总</a:t>
            </a:r>
            <a:r>
              <a:rPr lang="zh-CN" altLang="en-US" sz="1945" dirty="0" smtClean="0">
                <a:latin typeface="微软雅黑" panose="020B0503020204020204" charset="-122"/>
                <a:ea typeface="微软雅黑" panose="020B0503020204020204" charset="-122"/>
              </a:rPr>
              <a:t>学时</a:t>
            </a:r>
            <a:r>
              <a:rPr lang="en-US" altLang="zh-CN" sz="1945" dirty="0" smtClean="0">
                <a:latin typeface="微软雅黑" panose="020B0503020204020204" charset="-122"/>
                <a:ea typeface="微软雅黑" panose="020B0503020204020204" charset="-122"/>
              </a:rPr>
              <a:t>4.5</a:t>
            </a:r>
            <a:r>
              <a:rPr lang="zh-CN" altLang="en-US" sz="1945" dirty="0" smtClean="0">
                <a:latin typeface="微软雅黑" panose="020B0503020204020204" charset="-122"/>
                <a:ea typeface="微软雅黑" panose="020B0503020204020204" charset="-122"/>
              </a:rPr>
              <a:t>周</a:t>
            </a:r>
            <a:endParaRPr lang="en-US" altLang="zh-CN" sz="1945" dirty="0" smtClean="0">
              <a:latin typeface="微软雅黑" panose="020B0503020204020204" charset="-122"/>
              <a:ea typeface="微软雅黑" panose="020B0503020204020204" charset="-122"/>
            </a:endParaRPr>
          </a:p>
          <a:p>
            <a:r>
              <a:rPr lang="zh-CN" altLang="en-US" sz="1945" dirty="0" smtClean="0">
                <a:latin typeface="微软雅黑" panose="020B0503020204020204" charset="-122"/>
                <a:ea typeface="微软雅黑" panose="020B0503020204020204" charset="-122"/>
              </a:rPr>
              <a:t>总计</a:t>
            </a:r>
            <a:endParaRPr lang="en-US" altLang="zh-CN" sz="1945" dirty="0" smtClean="0">
              <a:latin typeface="微软雅黑" panose="020B0503020204020204" charset="-122"/>
              <a:ea typeface="微软雅黑" panose="020B0503020204020204" charset="-122"/>
            </a:endParaRPr>
          </a:p>
          <a:p>
            <a:pPr lvl="1"/>
            <a:r>
              <a:rPr lang="zh-CN" altLang="en-US" sz="1945" dirty="0" smtClean="0">
                <a:latin typeface="微软雅黑" panose="020B0503020204020204" charset="-122"/>
                <a:ea typeface="微软雅黑" panose="020B0503020204020204" charset="-122"/>
              </a:rPr>
              <a:t>学分：</a:t>
            </a:r>
            <a:r>
              <a:rPr lang="en-US" altLang="zh-CN" sz="1945" dirty="0" smtClean="0">
                <a:latin typeface="微软雅黑" panose="020B0503020204020204" charset="-122"/>
                <a:ea typeface="微软雅黑" panose="020B0503020204020204" charset="-122"/>
              </a:rPr>
              <a:t>23</a:t>
            </a:r>
            <a:endParaRPr lang="en-US" altLang="zh-CN" sz="1945" dirty="0" smtClean="0">
              <a:latin typeface="微软雅黑" panose="020B0503020204020204" charset="-122"/>
              <a:ea typeface="微软雅黑" panose="020B0503020204020204" charset="-122"/>
            </a:endParaRPr>
          </a:p>
          <a:p>
            <a:pPr lvl="1"/>
            <a:r>
              <a:rPr lang="zh-CN" altLang="en-US" sz="1945" dirty="0">
                <a:latin typeface="微软雅黑" panose="020B0503020204020204" charset="-122"/>
                <a:ea typeface="微软雅黑" panose="020B0503020204020204" charset="-122"/>
              </a:rPr>
              <a:t>课</a:t>
            </a:r>
            <a:r>
              <a:rPr lang="zh-CN" altLang="en-US" sz="1945" dirty="0" smtClean="0">
                <a:latin typeface="微软雅黑" panose="020B0503020204020204" charset="-122"/>
                <a:ea typeface="微软雅黑" panose="020B0503020204020204" charset="-122"/>
              </a:rPr>
              <a:t>内学时：</a:t>
            </a:r>
            <a:r>
              <a:rPr lang="en-US" altLang="zh-CN" sz="1945" dirty="0" smtClean="0">
                <a:latin typeface="微软雅黑" panose="020B0503020204020204" charset="-122"/>
                <a:ea typeface="微软雅黑" panose="020B0503020204020204" charset="-122"/>
              </a:rPr>
              <a:t>296+4.5</a:t>
            </a:r>
            <a:r>
              <a:rPr lang="zh-CN" altLang="en-US" sz="1945" dirty="0" smtClean="0">
                <a:latin typeface="微软雅黑" panose="020B0503020204020204" charset="-122"/>
                <a:ea typeface="微软雅黑" panose="020B0503020204020204" charset="-122"/>
              </a:rPr>
              <a:t>周</a:t>
            </a:r>
            <a:endParaRPr lang="en-US" altLang="zh-CN" sz="1945" dirty="0" smtClean="0">
              <a:latin typeface="微软雅黑" panose="020B0503020204020204" charset="-122"/>
              <a:ea typeface="微软雅黑" panose="020B0503020204020204" charset="-122"/>
            </a:endParaRPr>
          </a:p>
          <a:p>
            <a:pPr lvl="1"/>
            <a:r>
              <a:rPr lang="zh-CN" altLang="en-US" sz="1945" dirty="0" smtClean="0">
                <a:latin typeface="微软雅黑" panose="020B0503020204020204" charset="-122"/>
                <a:ea typeface="微软雅黑" panose="020B0503020204020204" charset="-122"/>
              </a:rPr>
              <a:t>课外学时：</a:t>
            </a:r>
            <a:r>
              <a:rPr lang="en-US" altLang="zh-CN" sz="1945" dirty="0" smtClean="0">
                <a:latin typeface="微软雅黑" panose="020B0503020204020204" charset="-122"/>
                <a:ea typeface="微软雅黑" panose="020B0503020204020204" charset="-122"/>
              </a:rPr>
              <a:t>88</a:t>
            </a:r>
            <a:endParaRPr lang="en-US" altLang="zh-CN" sz="1945" dirty="0" smtClean="0">
              <a:latin typeface="微软雅黑" panose="020B0503020204020204" charset="-122"/>
              <a:ea typeface="微软雅黑" panose="020B0503020204020204" charset="-122"/>
            </a:endParaRPr>
          </a:p>
          <a:p>
            <a:pPr lvl="1"/>
            <a:r>
              <a:rPr lang="zh-CN" altLang="en-US" sz="1945" dirty="0" smtClean="0">
                <a:latin typeface="微软雅黑" panose="020B0503020204020204" charset="-122"/>
                <a:ea typeface="微软雅黑" panose="020B0503020204020204" charset="-122"/>
              </a:rPr>
              <a:t>分布学期：第三</a:t>
            </a:r>
            <a:r>
              <a:rPr lang="en-US" altLang="zh-CN" sz="1945" dirty="0" smtClean="0">
                <a:latin typeface="微软雅黑" panose="020B0503020204020204" charset="-122"/>
                <a:ea typeface="微软雅黑" panose="020B0503020204020204" charset="-122"/>
              </a:rPr>
              <a:t>——</a:t>
            </a:r>
            <a:r>
              <a:rPr lang="zh-CN" altLang="en-US" sz="1945" dirty="0" smtClean="0">
                <a:latin typeface="微软雅黑" panose="020B0503020204020204" charset="-122"/>
                <a:ea typeface="微软雅黑" panose="020B0503020204020204" charset="-122"/>
              </a:rPr>
              <a:t>第六学期</a:t>
            </a:r>
            <a:endParaRPr lang="en-US" altLang="zh-CN" sz="1945" dirty="0">
              <a:latin typeface="微软雅黑" panose="020B0503020204020204" charset="-122"/>
              <a:ea typeface="微软雅黑" panose="020B0503020204020204" charset="-122"/>
            </a:endParaRPr>
          </a:p>
        </p:txBody>
      </p:sp>
      <p:sp>
        <p:nvSpPr>
          <p:cNvPr id="3" name="标题 2"/>
          <p:cNvSpPr>
            <a:spLocks noGrp="1"/>
          </p:cNvSpPr>
          <p:nvPr>
            <p:ph type="title"/>
          </p:nvPr>
        </p:nvSpPr>
        <p:spPr>
          <a:xfrm>
            <a:off x="666115" y="278130"/>
            <a:ext cx="3850005" cy="729615"/>
          </a:xfrm>
        </p:spPr>
        <p:txBody>
          <a:bodyPr>
            <a:normAutofit/>
            <a:scene3d>
              <a:camera prst="orthographicFront"/>
              <a:lightRig rig="threePt" dir="t"/>
            </a:scene3d>
          </a:bodyPr>
          <a:lstStyle/>
          <a:p>
            <a:pPr algn="ctr"/>
            <a:r>
              <a:rPr lang="zh-CN" altLang="en-US" sz="2800" b="1" dirty="0">
                <a:solidFill>
                  <a:schemeClr val="accent1"/>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rPr>
              <a:t>计科专业辅修课程</a:t>
            </a:r>
            <a:r>
              <a:rPr lang="zh-CN" altLang="en-US" sz="2800" b="1" dirty="0" smtClean="0">
                <a:solidFill>
                  <a:schemeClr val="accent1"/>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rPr>
              <a:t>设置</a:t>
            </a:r>
            <a:endParaRPr lang="zh-CN" altLang="en-US" sz="2800" b="1" dirty="0" smtClean="0">
              <a:solidFill>
                <a:schemeClr val="accent1"/>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endParaRPr>
          </a:p>
        </p:txBody>
      </p:sp>
      <p:pic>
        <p:nvPicPr>
          <p:cNvPr id="4" name="图片 3"/>
          <p:cNvPicPr>
            <a:picLocks noChangeAspect="1"/>
          </p:cNvPicPr>
          <p:nvPr/>
        </p:nvPicPr>
        <p:blipFill>
          <a:blip r:embed="rId1"/>
          <a:stretch>
            <a:fillRect/>
          </a:stretch>
        </p:blipFill>
        <p:spPr>
          <a:xfrm>
            <a:off x="5055235" y="81915"/>
            <a:ext cx="7045325" cy="6694170"/>
          </a:xfrm>
          <a:prstGeom prst="rect">
            <a:avLst/>
          </a:prstGeom>
        </p:spPr>
      </p:pic>
    </p:spTree>
  </p:cSld>
  <p:clrMapOvr>
    <a:masterClrMapping/>
  </p:clrMapOvr>
  <p:timing>
    <p:tnLst>
      <p:par>
        <p:cTn id="1" dur="indefinite" restart="never" nodeType="tmRoot"/>
      </p:par>
    </p:tnLst>
  </p:timing>
</p:sld>
</file>

<file path=ppt/slides/slide2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2063750" y="188641"/>
            <a:ext cx="8229600" cy="1152798"/>
          </a:xfrm>
        </p:spPr>
        <p:txBody>
          <a:bodyPr>
            <a:scene3d>
              <a:camera prst="orthographicFront"/>
              <a:lightRig rig="threePt" dir="t"/>
            </a:scene3d>
          </a:bodyPr>
          <a:lstStyle/>
          <a:p>
            <a:r>
              <a:rPr lang="zh-CN" altLang="en-US" b="1" dirty="0">
                <a:solidFill>
                  <a:schemeClr val="accent1"/>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rPr>
              <a:t>信息</a:t>
            </a:r>
            <a:r>
              <a:rPr lang="zh-CN" altLang="en-US" b="1" dirty="0" smtClean="0">
                <a:solidFill>
                  <a:schemeClr val="accent1"/>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rPr>
              <a:t>安全专业介绍</a:t>
            </a:r>
            <a:endParaRPr lang="zh-CN" altLang="en-US" b="1" dirty="0" smtClean="0">
              <a:solidFill>
                <a:schemeClr val="accent1"/>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endParaRPr>
          </a:p>
        </p:txBody>
      </p:sp>
      <p:sp>
        <p:nvSpPr>
          <p:cNvPr id="3" name="内容占位符 2"/>
          <p:cNvSpPr>
            <a:spLocks noGrp="1"/>
          </p:cNvSpPr>
          <p:nvPr>
            <p:ph idx="1"/>
          </p:nvPr>
        </p:nvSpPr>
        <p:spPr>
          <a:xfrm>
            <a:off x="1919536" y="2204864"/>
            <a:ext cx="8373814" cy="3953049"/>
          </a:xfrm>
        </p:spPr>
        <p:txBody>
          <a:bodyPr/>
          <a:lstStyle/>
          <a:p>
            <a:r>
              <a:rPr lang="en-US" altLang="zh-CN" dirty="0">
                <a:latin typeface="微软雅黑" panose="020B0503020204020204" charset="-122"/>
                <a:ea typeface="微软雅黑" panose="020B0503020204020204" charset="-122"/>
              </a:rPr>
              <a:t>2021</a:t>
            </a:r>
            <a:r>
              <a:rPr lang="zh-CN" altLang="zh-CN" dirty="0">
                <a:latin typeface="微软雅黑" panose="020B0503020204020204" charset="-122"/>
                <a:ea typeface="微软雅黑" panose="020B0503020204020204" charset="-122"/>
              </a:rPr>
              <a:t>年入选湖北省一流专业</a:t>
            </a:r>
            <a:r>
              <a:rPr lang="zh-CN" altLang="zh-CN" dirty="0" smtClean="0">
                <a:latin typeface="微软雅黑" panose="020B0503020204020204" charset="-122"/>
                <a:ea typeface="微软雅黑" panose="020B0503020204020204" charset="-122"/>
              </a:rPr>
              <a:t>建设项目</a:t>
            </a:r>
            <a:endParaRPr lang="en-US" altLang="zh-CN" dirty="0" smtClean="0">
              <a:latin typeface="微软雅黑" panose="020B0503020204020204" charset="-122"/>
              <a:ea typeface="微软雅黑" panose="020B0503020204020204" charset="-122"/>
            </a:endParaRPr>
          </a:p>
          <a:p>
            <a:r>
              <a:rPr lang="en-US" altLang="zh-CN" dirty="0">
                <a:latin typeface="微软雅黑" panose="020B0503020204020204" charset="-122"/>
                <a:ea typeface="微软雅黑" panose="020B0503020204020204" charset="-122"/>
              </a:rPr>
              <a:t>2020</a:t>
            </a:r>
            <a:r>
              <a:rPr lang="zh-CN" altLang="zh-CN" dirty="0">
                <a:latin typeface="微软雅黑" panose="020B0503020204020204" charset="-122"/>
                <a:ea typeface="微软雅黑" panose="020B0503020204020204" charset="-122"/>
              </a:rPr>
              <a:t>年由湖北省委网信办授予</a:t>
            </a:r>
            <a:r>
              <a:rPr lang="en-US" altLang="zh-CN" dirty="0">
                <a:latin typeface="微软雅黑" panose="020B0503020204020204" charset="-122"/>
                <a:ea typeface="微软雅黑" panose="020B0503020204020204" charset="-122"/>
              </a:rPr>
              <a:t>“</a:t>
            </a:r>
            <a:r>
              <a:rPr lang="zh-CN" altLang="zh-CN" dirty="0">
                <a:latin typeface="微软雅黑" panose="020B0503020204020204" charset="-122"/>
                <a:ea typeface="微软雅黑" panose="020B0503020204020204" charset="-122"/>
              </a:rPr>
              <a:t>网络安全人才与创新中心</a:t>
            </a:r>
            <a:r>
              <a:rPr lang="en-US" altLang="zh-CN" dirty="0" smtClean="0">
                <a:latin typeface="微软雅黑" panose="020B0503020204020204" charset="-122"/>
                <a:ea typeface="微软雅黑" panose="020B0503020204020204" charset="-122"/>
              </a:rPr>
              <a:t>”</a:t>
            </a:r>
            <a:endParaRPr lang="en-US" altLang="zh-CN" dirty="0" smtClean="0">
              <a:latin typeface="微软雅黑" panose="020B0503020204020204" charset="-122"/>
              <a:ea typeface="微软雅黑" panose="020B0503020204020204" charset="-122"/>
            </a:endParaRPr>
          </a:p>
          <a:p>
            <a:r>
              <a:rPr lang="en-US" altLang="zh-CN" dirty="0">
                <a:latin typeface="微软雅黑" panose="020B0503020204020204" charset="-122"/>
                <a:ea typeface="微软雅黑" panose="020B0503020204020204" charset="-122"/>
              </a:rPr>
              <a:t>2013</a:t>
            </a:r>
            <a:r>
              <a:rPr lang="zh-CN" altLang="zh-CN" dirty="0">
                <a:latin typeface="微软雅黑" panose="020B0503020204020204" charset="-122"/>
                <a:ea typeface="微软雅黑" panose="020B0503020204020204" charset="-122"/>
              </a:rPr>
              <a:t>年入选湖北省本科</a:t>
            </a:r>
            <a:r>
              <a:rPr lang="en-US" altLang="zh-CN" dirty="0">
                <a:latin typeface="微软雅黑" panose="020B0503020204020204" charset="-122"/>
                <a:ea typeface="微软雅黑" panose="020B0503020204020204" charset="-122"/>
              </a:rPr>
              <a:t>“</a:t>
            </a:r>
            <a:r>
              <a:rPr lang="zh-CN" altLang="zh-CN" dirty="0">
                <a:latin typeface="微软雅黑" panose="020B0503020204020204" charset="-122"/>
                <a:ea typeface="微软雅黑" panose="020B0503020204020204" charset="-122"/>
              </a:rPr>
              <a:t>专业综合改革</a:t>
            </a:r>
            <a:r>
              <a:rPr lang="en-US" altLang="zh-CN" dirty="0">
                <a:latin typeface="微软雅黑" panose="020B0503020204020204" charset="-122"/>
                <a:ea typeface="微软雅黑" panose="020B0503020204020204" charset="-122"/>
              </a:rPr>
              <a:t>”</a:t>
            </a:r>
            <a:r>
              <a:rPr lang="zh-CN" altLang="zh-CN" dirty="0">
                <a:latin typeface="微软雅黑" panose="020B0503020204020204" charset="-122"/>
                <a:ea typeface="微软雅黑" panose="020B0503020204020204" charset="-122"/>
              </a:rPr>
              <a:t>项目</a:t>
            </a:r>
            <a:br>
              <a:rPr lang="en-US" altLang="zh-CN" dirty="0">
                <a:latin typeface="微软雅黑" panose="020B0503020204020204" charset="-122"/>
                <a:ea typeface="微软雅黑" panose="020B0503020204020204" charset="-122"/>
              </a:rPr>
            </a:br>
            <a:endParaRPr lang="zh-CN" altLang="en-US" dirty="0">
              <a:latin typeface="微软雅黑" panose="020B0503020204020204" charset="-122"/>
              <a:ea typeface="微软雅黑" panose="020B0503020204020204" charset="-122"/>
            </a:endParaRPr>
          </a:p>
        </p:txBody>
      </p:sp>
    </p:spTree>
  </p:cSld>
  <p:clrMapOvr>
    <a:masterClrMapping/>
  </p:clrMapOvr>
  <p:timing>
    <p:tnLst>
      <p:par>
        <p:cTn id="1" dur="indefinite" restart="never" nodeType="tmRoot"/>
      </p:par>
    </p:tnLst>
  </p:timing>
</p:sld>
</file>

<file path=ppt/slides/slide2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9458" name="Rectangle 2"/>
          <p:cNvSpPr>
            <a:spLocks noGrp="1" noChangeArrowheads="1"/>
          </p:cNvSpPr>
          <p:nvPr>
            <p:ph type="title"/>
          </p:nvPr>
        </p:nvSpPr>
        <p:spPr>
          <a:xfrm>
            <a:off x="1992313" y="692150"/>
            <a:ext cx="8229600" cy="720725"/>
          </a:xfrm>
        </p:spPr>
        <p:txBody>
          <a:bodyPr/>
          <a:lstStyle/>
          <a:p>
            <a:pPr eaLnBrk="1" hangingPunct="1">
              <a:defRPr/>
            </a:pPr>
            <a:r>
              <a:rPr lang="zh-CN" altLang="en-US" smtClean="0">
                <a:effectLst>
                  <a:outerShdw blurRad="38100" dist="38100" dir="2700000" algn="tl">
                    <a:srgbClr val="C0C0C0"/>
                  </a:outerShdw>
                </a:effectLst>
              </a:rPr>
              <a:t>信息安全专业基本内涵</a:t>
            </a:r>
            <a:endParaRPr lang="zh-CN" altLang="en-US" smtClean="0">
              <a:effectLst>
                <a:outerShdw blurRad="38100" dist="38100" dir="2700000" algn="tl">
                  <a:srgbClr val="C0C0C0"/>
                </a:outerShdw>
              </a:effectLst>
            </a:endParaRPr>
          </a:p>
        </p:txBody>
      </p:sp>
      <p:sp>
        <p:nvSpPr>
          <p:cNvPr id="1299461" name="Rectangle 5"/>
          <p:cNvSpPr>
            <a:spLocks noChangeArrowheads="1"/>
          </p:cNvSpPr>
          <p:nvPr/>
        </p:nvSpPr>
        <p:spPr bwMode="auto">
          <a:xfrm>
            <a:off x="1631950" y="5949950"/>
            <a:ext cx="935038" cy="649288"/>
          </a:xfrm>
          <a:prstGeom prst="rect">
            <a:avLst/>
          </a:prstGeom>
          <a:solidFill>
            <a:srgbClr val="A3FBB8"/>
          </a:solidFill>
          <a:ln w="25400">
            <a:solidFill>
              <a:srgbClr val="E4300C"/>
            </a:solidFill>
            <a:miter lim="800000"/>
          </a:ln>
          <a:effectLst>
            <a:outerShdw blurRad="63500" dist="107763" dir="18900000" algn="ctr" rotWithShape="0">
              <a:schemeClr val="bg2">
                <a:alpha val="50000"/>
              </a:schemeClr>
            </a:outerShdw>
          </a:effectLst>
        </p:spPr>
        <p:txBody>
          <a:bodyPr anchor="ctr"/>
          <a:lstStyle/>
          <a:p>
            <a:pPr eaLnBrk="0" hangingPunct="0">
              <a:lnSpc>
                <a:spcPct val="100000"/>
              </a:lnSpc>
              <a:spcBef>
                <a:spcPct val="0"/>
              </a:spcBef>
              <a:defRPr/>
            </a:pPr>
            <a:r>
              <a:rPr lang="zh-CN" altLang="de-DE" sz="1600">
                <a:solidFill>
                  <a:schemeClr val="tx1"/>
                </a:solidFill>
                <a:latin typeface="微软雅黑" panose="020B0503020204020204" charset="-122"/>
              </a:rPr>
              <a:t>密码学</a:t>
            </a:r>
            <a:endParaRPr lang="zh-CN" altLang="de-DE" sz="1600">
              <a:solidFill>
                <a:schemeClr val="tx1"/>
              </a:solidFill>
              <a:latin typeface="微软雅黑" panose="020B0503020204020204" charset="-122"/>
            </a:endParaRPr>
          </a:p>
        </p:txBody>
      </p:sp>
      <p:sp>
        <p:nvSpPr>
          <p:cNvPr id="1299462" name="Line 6"/>
          <p:cNvSpPr>
            <a:spLocks noChangeShapeType="1"/>
          </p:cNvSpPr>
          <p:nvPr/>
        </p:nvSpPr>
        <p:spPr bwMode="auto">
          <a:xfrm flipV="1">
            <a:off x="2135188" y="5657057"/>
            <a:ext cx="0" cy="368300"/>
          </a:xfrm>
          <a:prstGeom prst="line">
            <a:avLst/>
          </a:prstGeom>
          <a:noFill/>
          <a:ln w="25400">
            <a:solidFill>
              <a:srgbClr val="E4300C"/>
            </a:solidFill>
            <a:round/>
            <a:headEnd type="triangle" w="med" len="med"/>
          </a:ln>
          <a:effectLst>
            <a:outerShdw blurRad="63500" dist="107763" dir="18900000" algn="ctr" rotWithShape="0">
              <a:schemeClr val="bg2">
                <a:alpha val="50000"/>
              </a:schemeClr>
            </a:outerShdw>
          </a:effectLst>
        </p:spPr>
        <p:txBody>
          <a:bodyPr anchor="ctr">
            <a:spAutoFit/>
          </a:bodyPr>
          <a:lstStyle/>
          <a:p>
            <a:pPr>
              <a:defRPr/>
            </a:pPr>
            <a:endParaRPr lang="zh-CN" altLang="en-US">
              <a:effectLst>
                <a:outerShdw blurRad="38100" dist="38100" dir="2700000" algn="tl">
                  <a:srgbClr val="000000">
                    <a:alpha val="43137"/>
                  </a:srgbClr>
                </a:outerShdw>
              </a:effectLst>
              <a:latin typeface="Tahoma" panose="020B0604030504040204" pitchFamily="34" charset="0"/>
              <a:ea typeface="微软雅黑" panose="020B0503020204020204" charset="-122"/>
            </a:endParaRPr>
          </a:p>
        </p:txBody>
      </p:sp>
      <p:sp>
        <p:nvSpPr>
          <p:cNvPr id="1299463" name="Rectangle 7"/>
          <p:cNvSpPr>
            <a:spLocks noChangeArrowheads="1"/>
          </p:cNvSpPr>
          <p:nvPr/>
        </p:nvSpPr>
        <p:spPr bwMode="auto">
          <a:xfrm>
            <a:off x="2711450" y="5949950"/>
            <a:ext cx="935038" cy="649288"/>
          </a:xfrm>
          <a:prstGeom prst="rect">
            <a:avLst/>
          </a:prstGeom>
          <a:solidFill>
            <a:srgbClr val="A3FBB8"/>
          </a:solidFill>
          <a:ln w="25400">
            <a:solidFill>
              <a:srgbClr val="E4300C"/>
            </a:solidFill>
            <a:miter lim="800000"/>
          </a:ln>
          <a:effectLst>
            <a:outerShdw blurRad="63500" dist="107763" dir="18900000" algn="ctr" rotWithShape="0">
              <a:schemeClr val="bg2">
                <a:alpha val="50000"/>
              </a:schemeClr>
            </a:outerShdw>
          </a:effectLst>
        </p:spPr>
        <p:txBody>
          <a:bodyPr anchor="ctr"/>
          <a:lstStyle/>
          <a:p>
            <a:pPr eaLnBrk="0" hangingPunct="0">
              <a:lnSpc>
                <a:spcPct val="100000"/>
              </a:lnSpc>
              <a:spcBef>
                <a:spcPct val="0"/>
              </a:spcBef>
              <a:defRPr/>
            </a:pPr>
            <a:r>
              <a:rPr lang="zh-CN" altLang="de-DE" sz="1600">
                <a:solidFill>
                  <a:schemeClr val="tx1"/>
                </a:solidFill>
                <a:latin typeface="微软雅黑" panose="020B0503020204020204" charset="-122"/>
              </a:rPr>
              <a:t>信安数学基础</a:t>
            </a:r>
            <a:endParaRPr lang="zh-CN" altLang="de-DE" sz="1600">
              <a:solidFill>
                <a:schemeClr val="tx1"/>
              </a:solidFill>
              <a:latin typeface="微软雅黑" panose="020B0503020204020204" charset="-122"/>
            </a:endParaRPr>
          </a:p>
        </p:txBody>
      </p:sp>
      <p:sp>
        <p:nvSpPr>
          <p:cNvPr id="1299464" name="Rectangle 8"/>
          <p:cNvSpPr>
            <a:spLocks noChangeArrowheads="1"/>
          </p:cNvSpPr>
          <p:nvPr/>
        </p:nvSpPr>
        <p:spPr bwMode="auto">
          <a:xfrm>
            <a:off x="1703388" y="4870450"/>
            <a:ext cx="1873250" cy="649288"/>
          </a:xfrm>
          <a:prstGeom prst="rect">
            <a:avLst/>
          </a:prstGeom>
          <a:solidFill>
            <a:srgbClr val="A3FBB8"/>
          </a:solidFill>
          <a:ln w="25400">
            <a:solidFill>
              <a:srgbClr val="E4300C"/>
            </a:solidFill>
            <a:miter lim="800000"/>
          </a:ln>
          <a:effectLst>
            <a:outerShdw blurRad="63500" dist="107763" dir="18900000" algn="ctr" rotWithShape="0">
              <a:schemeClr val="bg2">
                <a:alpha val="50000"/>
              </a:schemeClr>
            </a:outerShdw>
          </a:effectLst>
        </p:spPr>
        <p:txBody>
          <a:bodyPr anchor="ctr"/>
          <a:lstStyle/>
          <a:p>
            <a:pPr eaLnBrk="0" hangingPunct="0">
              <a:lnSpc>
                <a:spcPct val="100000"/>
              </a:lnSpc>
              <a:spcBef>
                <a:spcPct val="0"/>
              </a:spcBef>
              <a:defRPr/>
            </a:pPr>
            <a:r>
              <a:rPr lang="zh-CN" altLang="de-DE" sz="2000">
                <a:solidFill>
                  <a:schemeClr val="tx1"/>
                </a:solidFill>
              </a:rPr>
              <a:t>信息安全基础</a:t>
            </a:r>
            <a:endParaRPr lang="de-DE" altLang="zh-CN" sz="2000">
              <a:solidFill>
                <a:schemeClr val="tx1"/>
              </a:solidFill>
            </a:endParaRPr>
          </a:p>
        </p:txBody>
      </p:sp>
      <p:sp>
        <p:nvSpPr>
          <p:cNvPr id="1299465" name="Rectangle 9"/>
          <p:cNvSpPr>
            <a:spLocks noChangeArrowheads="1"/>
          </p:cNvSpPr>
          <p:nvPr/>
        </p:nvSpPr>
        <p:spPr bwMode="auto">
          <a:xfrm>
            <a:off x="5375275" y="2205038"/>
            <a:ext cx="1511300" cy="649287"/>
          </a:xfrm>
          <a:prstGeom prst="rect">
            <a:avLst/>
          </a:prstGeom>
          <a:solidFill>
            <a:schemeClr val="accent1"/>
          </a:solidFill>
          <a:ln w="25400">
            <a:solidFill>
              <a:srgbClr val="E4300C"/>
            </a:solidFill>
            <a:miter lim="800000"/>
          </a:ln>
          <a:effectLst>
            <a:outerShdw blurRad="63500" dist="107763" dir="18900000" algn="ctr" rotWithShape="0">
              <a:schemeClr val="bg2">
                <a:alpha val="50000"/>
              </a:schemeClr>
            </a:outerShdw>
          </a:effectLst>
        </p:spPr>
        <p:txBody>
          <a:bodyPr anchor="ctr"/>
          <a:lstStyle/>
          <a:p>
            <a:pPr eaLnBrk="0" hangingPunct="0">
              <a:lnSpc>
                <a:spcPct val="100000"/>
              </a:lnSpc>
              <a:spcBef>
                <a:spcPct val="0"/>
              </a:spcBef>
              <a:defRPr/>
            </a:pPr>
            <a:r>
              <a:rPr lang="zh-CN" altLang="de-DE" sz="1600">
                <a:solidFill>
                  <a:schemeClr val="tx1"/>
                </a:solidFill>
                <a:latin typeface="微软雅黑" panose="020B0503020204020204" charset="-122"/>
              </a:rPr>
              <a:t>信息安全</a:t>
            </a:r>
            <a:endParaRPr lang="zh-CN" altLang="de-DE" sz="1600">
              <a:solidFill>
                <a:schemeClr val="tx1"/>
              </a:solidFill>
              <a:latin typeface="微软雅黑" panose="020B0503020204020204" charset="-122"/>
            </a:endParaRPr>
          </a:p>
          <a:p>
            <a:pPr eaLnBrk="0" hangingPunct="0">
              <a:lnSpc>
                <a:spcPct val="100000"/>
              </a:lnSpc>
              <a:spcBef>
                <a:spcPct val="0"/>
              </a:spcBef>
              <a:defRPr/>
            </a:pPr>
            <a:r>
              <a:rPr lang="zh-CN" altLang="de-DE" sz="1600">
                <a:solidFill>
                  <a:schemeClr val="tx1"/>
                </a:solidFill>
                <a:latin typeface="微软雅黑" panose="020B0503020204020204" charset="-122"/>
              </a:rPr>
              <a:t>综合实习</a:t>
            </a:r>
            <a:endParaRPr lang="zh-CN" altLang="de-DE" sz="1600">
              <a:solidFill>
                <a:schemeClr val="tx1"/>
              </a:solidFill>
              <a:latin typeface="微软雅黑" panose="020B0503020204020204" charset="-122"/>
            </a:endParaRPr>
          </a:p>
        </p:txBody>
      </p:sp>
      <p:sp>
        <p:nvSpPr>
          <p:cNvPr id="1299466" name="Rectangle 10"/>
          <p:cNvSpPr>
            <a:spLocks noChangeArrowheads="1"/>
          </p:cNvSpPr>
          <p:nvPr/>
        </p:nvSpPr>
        <p:spPr bwMode="auto">
          <a:xfrm>
            <a:off x="1992313" y="2205038"/>
            <a:ext cx="1584325" cy="649287"/>
          </a:xfrm>
          <a:prstGeom prst="rect">
            <a:avLst/>
          </a:prstGeom>
          <a:solidFill>
            <a:srgbClr val="A3FBB8"/>
          </a:solidFill>
          <a:ln w="25400">
            <a:solidFill>
              <a:srgbClr val="E4300C"/>
            </a:solidFill>
            <a:miter lim="800000"/>
          </a:ln>
          <a:effectLst>
            <a:outerShdw blurRad="63500" dist="107763" dir="18900000" algn="ctr" rotWithShape="0">
              <a:schemeClr val="bg2">
                <a:alpha val="50000"/>
              </a:schemeClr>
            </a:outerShdw>
          </a:effectLst>
        </p:spPr>
        <p:txBody>
          <a:bodyPr anchor="ctr"/>
          <a:lstStyle/>
          <a:p>
            <a:pPr eaLnBrk="0" hangingPunct="0">
              <a:lnSpc>
                <a:spcPct val="100000"/>
              </a:lnSpc>
              <a:spcBef>
                <a:spcPct val="0"/>
              </a:spcBef>
              <a:defRPr/>
            </a:pPr>
            <a:r>
              <a:rPr kumimoji="1" lang="zh-CN" altLang="en-US" sz="1800">
                <a:solidFill>
                  <a:schemeClr val="tx1"/>
                </a:solidFill>
                <a:latin typeface="微软雅黑" panose="020B0503020204020204" charset="-122"/>
              </a:rPr>
              <a:t>信息安全</a:t>
            </a:r>
            <a:endParaRPr kumimoji="1" lang="zh-CN" altLang="en-US" sz="1800">
              <a:solidFill>
                <a:schemeClr val="tx1"/>
              </a:solidFill>
              <a:latin typeface="微软雅黑" panose="020B0503020204020204" charset="-122"/>
            </a:endParaRPr>
          </a:p>
          <a:p>
            <a:pPr eaLnBrk="0" hangingPunct="0">
              <a:lnSpc>
                <a:spcPct val="100000"/>
              </a:lnSpc>
              <a:spcBef>
                <a:spcPct val="0"/>
              </a:spcBef>
              <a:defRPr/>
            </a:pPr>
            <a:r>
              <a:rPr kumimoji="1" lang="zh-CN" altLang="en-US" sz="1800">
                <a:solidFill>
                  <a:schemeClr val="tx1"/>
                </a:solidFill>
                <a:latin typeface="微软雅黑" panose="020B0503020204020204" charset="-122"/>
              </a:rPr>
              <a:t>基础实习</a:t>
            </a:r>
            <a:endParaRPr lang="zh-CN" altLang="de-DE" sz="1800">
              <a:solidFill>
                <a:schemeClr val="tx1"/>
              </a:solidFill>
              <a:latin typeface="微软雅黑" panose="020B0503020204020204" charset="-122"/>
            </a:endParaRPr>
          </a:p>
        </p:txBody>
      </p:sp>
      <p:sp>
        <p:nvSpPr>
          <p:cNvPr id="1299467" name="Line 11"/>
          <p:cNvSpPr>
            <a:spLocks noChangeShapeType="1"/>
          </p:cNvSpPr>
          <p:nvPr/>
        </p:nvSpPr>
        <p:spPr bwMode="auto">
          <a:xfrm flipV="1">
            <a:off x="3143250" y="5657057"/>
            <a:ext cx="0" cy="368300"/>
          </a:xfrm>
          <a:prstGeom prst="line">
            <a:avLst/>
          </a:prstGeom>
          <a:noFill/>
          <a:ln w="25400">
            <a:solidFill>
              <a:srgbClr val="E4300C"/>
            </a:solidFill>
            <a:round/>
            <a:headEnd type="triangle" w="med" len="med"/>
          </a:ln>
          <a:effectLst>
            <a:outerShdw blurRad="63500" dist="107763" dir="18900000" algn="ctr" rotWithShape="0">
              <a:schemeClr val="bg2">
                <a:alpha val="50000"/>
              </a:schemeClr>
            </a:outerShdw>
          </a:effectLst>
        </p:spPr>
        <p:txBody>
          <a:bodyPr anchor="ctr">
            <a:spAutoFit/>
          </a:bodyPr>
          <a:lstStyle/>
          <a:p>
            <a:pPr>
              <a:defRPr/>
            </a:pPr>
            <a:endParaRPr lang="zh-CN" altLang="en-US">
              <a:effectLst>
                <a:outerShdw blurRad="38100" dist="38100" dir="2700000" algn="tl">
                  <a:srgbClr val="000000">
                    <a:alpha val="43137"/>
                  </a:srgbClr>
                </a:outerShdw>
              </a:effectLst>
              <a:latin typeface="Tahoma" panose="020B0604030504040204" pitchFamily="34" charset="0"/>
              <a:ea typeface="微软雅黑" panose="020B0503020204020204" charset="-122"/>
            </a:endParaRPr>
          </a:p>
        </p:txBody>
      </p:sp>
      <p:sp>
        <p:nvSpPr>
          <p:cNvPr id="1299468" name="Line 12"/>
          <p:cNvSpPr>
            <a:spLocks noChangeShapeType="1"/>
          </p:cNvSpPr>
          <p:nvPr/>
        </p:nvSpPr>
        <p:spPr bwMode="auto">
          <a:xfrm>
            <a:off x="2135188" y="5549900"/>
            <a:ext cx="1008062" cy="368300"/>
          </a:xfrm>
          <a:prstGeom prst="line">
            <a:avLst/>
          </a:prstGeom>
          <a:noFill/>
          <a:ln w="25400">
            <a:solidFill>
              <a:srgbClr val="E4300C"/>
            </a:solidFill>
            <a:round/>
          </a:ln>
          <a:effectLst>
            <a:outerShdw blurRad="63500" dist="107763" dir="18900000" algn="ctr" rotWithShape="0">
              <a:schemeClr val="bg2">
                <a:alpha val="50000"/>
              </a:schemeClr>
            </a:outerShdw>
          </a:effectLst>
        </p:spPr>
        <p:txBody>
          <a:bodyPr anchor="ctr">
            <a:spAutoFit/>
          </a:bodyPr>
          <a:lstStyle/>
          <a:p>
            <a:pPr>
              <a:defRPr/>
            </a:pPr>
            <a:endParaRPr lang="zh-CN" altLang="en-US">
              <a:effectLst>
                <a:outerShdw blurRad="38100" dist="38100" dir="2700000" algn="tl">
                  <a:srgbClr val="000000">
                    <a:alpha val="43137"/>
                  </a:srgbClr>
                </a:outerShdw>
              </a:effectLst>
              <a:latin typeface="Tahoma" panose="020B0604030504040204" pitchFamily="34" charset="0"/>
              <a:ea typeface="微软雅黑" panose="020B0503020204020204" charset="-122"/>
            </a:endParaRPr>
          </a:p>
        </p:txBody>
      </p:sp>
      <p:sp>
        <p:nvSpPr>
          <p:cNvPr id="1299469" name="Line 13"/>
          <p:cNvSpPr>
            <a:spLocks noChangeShapeType="1"/>
          </p:cNvSpPr>
          <p:nvPr/>
        </p:nvSpPr>
        <p:spPr bwMode="auto">
          <a:xfrm flipV="1">
            <a:off x="2638425" y="5439569"/>
            <a:ext cx="0" cy="368300"/>
          </a:xfrm>
          <a:prstGeom prst="line">
            <a:avLst/>
          </a:prstGeom>
          <a:noFill/>
          <a:ln w="25400">
            <a:solidFill>
              <a:srgbClr val="E4300C"/>
            </a:solidFill>
            <a:round/>
          </a:ln>
          <a:effectLst>
            <a:outerShdw blurRad="63500" dist="107763" dir="18900000" algn="ctr" rotWithShape="0">
              <a:schemeClr val="bg2">
                <a:alpha val="50000"/>
              </a:schemeClr>
            </a:outerShdw>
          </a:effectLst>
        </p:spPr>
        <p:txBody>
          <a:bodyPr anchor="ctr">
            <a:spAutoFit/>
          </a:bodyPr>
          <a:lstStyle/>
          <a:p>
            <a:pPr>
              <a:defRPr/>
            </a:pPr>
            <a:endParaRPr lang="zh-CN" altLang="en-US">
              <a:effectLst>
                <a:outerShdw blurRad="38100" dist="38100" dir="2700000" algn="tl">
                  <a:srgbClr val="000000">
                    <a:alpha val="43137"/>
                  </a:srgbClr>
                </a:outerShdw>
              </a:effectLst>
              <a:latin typeface="Tahoma" panose="020B0604030504040204" pitchFamily="34" charset="0"/>
              <a:ea typeface="微软雅黑" panose="020B0503020204020204" charset="-122"/>
            </a:endParaRPr>
          </a:p>
        </p:txBody>
      </p:sp>
      <p:sp>
        <p:nvSpPr>
          <p:cNvPr id="1299470" name="Rectangle 14"/>
          <p:cNvSpPr>
            <a:spLocks noChangeArrowheads="1"/>
          </p:cNvSpPr>
          <p:nvPr/>
        </p:nvSpPr>
        <p:spPr bwMode="auto">
          <a:xfrm>
            <a:off x="2135188" y="3286125"/>
            <a:ext cx="1223962" cy="649288"/>
          </a:xfrm>
          <a:prstGeom prst="rect">
            <a:avLst/>
          </a:prstGeom>
          <a:solidFill>
            <a:srgbClr val="A3FBB8"/>
          </a:solidFill>
          <a:ln w="25400">
            <a:solidFill>
              <a:srgbClr val="E4300C"/>
            </a:solidFill>
            <a:miter lim="800000"/>
          </a:ln>
          <a:effectLst>
            <a:outerShdw blurRad="63500" dist="107763" dir="18900000" algn="ctr" rotWithShape="0">
              <a:schemeClr val="bg2">
                <a:alpha val="50000"/>
              </a:schemeClr>
            </a:outerShdw>
          </a:effectLst>
        </p:spPr>
        <p:txBody>
          <a:bodyPr anchor="ctr"/>
          <a:lstStyle/>
          <a:p>
            <a:pPr eaLnBrk="0" hangingPunct="0">
              <a:lnSpc>
                <a:spcPct val="100000"/>
              </a:lnSpc>
              <a:spcBef>
                <a:spcPct val="0"/>
              </a:spcBef>
              <a:defRPr/>
            </a:pPr>
            <a:r>
              <a:rPr lang="zh-CN" altLang="de-DE" sz="1600" dirty="0">
                <a:solidFill>
                  <a:schemeClr val="tx1"/>
                </a:solidFill>
                <a:latin typeface="微软雅黑" panose="020B0503020204020204" charset="-122"/>
              </a:rPr>
              <a:t>安全协议</a:t>
            </a:r>
            <a:endParaRPr lang="zh-CN" altLang="de-DE" sz="1600" dirty="0">
              <a:solidFill>
                <a:schemeClr val="tx1"/>
              </a:solidFill>
              <a:latin typeface="微软雅黑" panose="020B0503020204020204" charset="-122"/>
            </a:endParaRPr>
          </a:p>
        </p:txBody>
      </p:sp>
      <p:sp>
        <p:nvSpPr>
          <p:cNvPr id="1299471" name="Rectangle 15"/>
          <p:cNvSpPr>
            <a:spLocks noChangeArrowheads="1"/>
          </p:cNvSpPr>
          <p:nvPr/>
        </p:nvSpPr>
        <p:spPr bwMode="auto">
          <a:xfrm>
            <a:off x="3790950" y="5949950"/>
            <a:ext cx="1081088" cy="649288"/>
          </a:xfrm>
          <a:prstGeom prst="rect">
            <a:avLst/>
          </a:prstGeom>
          <a:solidFill>
            <a:srgbClr val="FFFF9D"/>
          </a:solidFill>
          <a:ln w="25400">
            <a:solidFill>
              <a:srgbClr val="E4300C"/>
            </a:solidFill>
            <a:miter lim="800000"/>
          </a:ln>
          <a:effectLst>
            <a:outerShdw blurRad="63500" dist="107763" dir="18900000" algn="ctr" rotWithShape="0">
              <a:schemeClr val="bg2">
                <a:alpha val="50000"/>
              </a:schemeClr>
            </a:outerShdw>
          </a:effectLst>
        </p:spPr>
        <p:txBody>
          <a:bodyPr anchor="ctr"/>
          <a:lstStyle/>
          <a:p>
            <a:pPr eaLnBrk="0" hangingPunct="0">
              <a:lnSpc>
                <a:spcPct val="100000"/>
              </a:lnSpc>
              <a:spcBef>
                <a:spcPct val="0"/>
              </a:spcBef>
              <a:defRPr/>
            </a:pPr>
            <a:r>
              <a:rPr lang="zh-CN" altLang="en-US" sz="1600" dirty="0">
                <a:solidFill>
                  <a:schemeClr val="tx1"/>
                </a:solidFill>
                <a:latin typeface="微软雅黑" panose="020B0503020204020204" charset="-122"/>
                <a:ea typeface="微软雅黑" panose="020B0503020204020204" charset="-122"/>
              </a:rPr>
              <a:t>安全攻防</a:t>
            </a:r>
            <a:endParaRPr lang="zh-CN" altLang="de-DE" sz="1600" dirty="0">
              <a:solidFill>
                <a:schemeClr val="tx1"/>
              </a:solidFill>
              <a:latin typeface="微软雅黑" panose="020B0503020204020204" charset="-122"/>
              <a:ea typeface="微软雅黑" panose="020B0503020204020204" charset="-122"/>
            </a:endParaRPr>
          </a:p>
        </p:txBody>
      </p:sp>
      <p:sp>
        <p:nvSpPr>
          <p:cNvPr id="1299472" name="Rectangle 16"/>
          <p:cNvSpPr>
            <a:spLocks noChangeArrowheads="1"/>
          </p:cNvSpPr>
          <p:nvPr/>
        </p:nvSpPr>
        <p:spPr bwMode="auto">
          <a:xfrm>
            <a:off x="5375275" y="3286125"/>
            <a:ext cx="1077913" cy="649288"/>
          </a:xfrm>
          <a:prstGeom prst="rect">
            <a:avLst/>
          </a:prstGeom>
          <a:solidFill>
            <a:srgbClr val="FFCC99"/>
          </a:solidFill>
          <a:ln w="25400">
            <a:solidFill>
              <a:srgbClr val="E4300C"/>
            </a:solidFill>
            <a:miter lim="800000"/>
          </a:ln>
          <a:effectLst>
            <a:outerShdw blurRad="63500" dist="107763" dir="18900000" algn="ctr" rotWithShape="0">
              <a:schemeClr val="bg2">
                <a:alpha val="50000"/>
              </a:schemeClr>
            </a:outerShdw>
          </a:effectLst>
        </p:spPr>
        <p:txBody>
          <a:bodyPr anchor="ctr"/>
          <a:lstStyle/>
          <a:p>
            <a:pPr eaLnBrk="0" hangingPunct="0">
              <a:lnSpc>
                <a:spcPct val="100000"/>
              </a:lnSpc>
              <a:spcBef>
                <a:spcPct val="0"/>
              </a:spcBef>
              <a:defRPr/>
            </a:pPr>
            <a:r>
              <a:rPr lang="zh-CN" altLang="en-US" sz="1600" dirty="0">
                <a:solidFill>
                  <a:schemeClr val="tx1"/>
                </a:solidFill>
                <a:latin typeface="微软雅黑" panose="020B0503020204020204" charset="-122"/>
              </a:rPr>
              <a:t>信息内容安全</a:t>
            </a:r>
            <a:endParaRPr lang="zh-CN" altLang="de-DE" sz="1600" dirty="0">
              <a:solidFill>
                <a:schemeClr val="tx1"/>
              </a:solidFill>
              <a:latin typeface="微软雅黑" panose="020B0503020204020204" charset="-122"/>
            </a:endParaRPr>
          </a:p>
        </p:txBody>
      </p:sp>
      <p:sp>
        <p:nvSpPr>
          <p:cNvPr id="1299473" name="Rectangle 17"/>
          <p:cNvSpPr>
            <a:spLocks noChangeArrowheads="1"/>
          </p:cNvSpPr>
          <p:nvPr/>
        </p:nvSpPr>
        <p:spPr bwMode="auto">
          <a:xfrm>
            <a:off x="4943475" y="4870450"/>
            <a:ext cx="649288" cy="649288"/>
          </a:xfrm>
          <a:prstGeom prst="rect">
            <a:avLst/>
          </a:prstGeom>
          <a:solidFill>
            <a:srgbClr val="FFCC99"/>
          </a:solidFill>
          <a:ln w="25400">
            <a:solidFill>
              <a:srgbClr val="E4300C"/>
            </a:solidFill>
            <a:miter lim="800000"/>
          </a:ln>
          <a:effectLst>
            <a:outerShdw blurRad="63500" dist="107763" dir="18900000" algn="ctr" rotWithShape="0">
              <a:schemeClr val="bg2">
                <a:alpha val="50000"/>
              </a:schemeClr>
            </a:outerShdw>
          </a:effectLst>
        </p:spPr>
        <p:txBody>
          <a:bodyPr anchor="ctr"/>
          <a:lstStyle/>
          <a:p>
            <a:pPr eaLnBrk="0" hangingPunct="0">
              <a:lnSpc>
                <a:spcPct val="100000"/>
              </a:lnSpc>
              <a:spcBef>
                <a:spcPct val="0"/>
              </a:spcBef>
              <a:defRPr/>
            </a:pPr>
            <a:r>
              <a:rPr lang="zh-CN" altLang="de-DE" sz="1600">
                <a:solidFill>
                  <a:schemeClr val="tx1"/>
                </a:solidFill>
                <a:latin typeface="微软雅黑" panose="020B0503020204020204" charset="-122"/>
              </a:rPr>
              <a:t>数据库</a:t>
            </a:r>
            <a:endParaRPr lang="zh-CN" altLang="de-DE" sz="1600">
              <a:solidFill>
                <a:schemeClr val="tx1"/>
              </a:solidFill>
              <a:latin typeface="微软雅黑" panose="020B0503020204020204" charset="-122"/>
            </a:endParaRPr>
          </a:p>
        </p:txBody>
      </p:sp>
      <p:sp>
        <p:nvSpPr>
          <p:cNvPr id="1299474" name="Rectangle 18"/>
          <p:cNvSpPr>
            <a:spLocks noChangeArrowheads="1"/>
          </p:cNvSpPr>
          <p:nvPr/>
        </p:nvSpPr>
        <p:spPr bwMode="auto">
          <a:xfrm>
            <a:off x="3790950" y="3286125"/>
            <a:ext cx="1225550" cy="649288"/>
          </a:xfrm>
          <a:prstGeom prst="rect">
            <a:avLst/>
          </a:prstGeom>
          <a:solidFill>
            <a:srgbClr val="FFFF9D"/>
          </a:solidFill>
          <a:ln w="25400">
            <a:solidFill>
              <a:srgbClr val="E4300C"/>
            </a:solidFill>
            <a:miter lim="800000"/>
          </a:ln>
          <a:effectLst>
            <a:outerShdw blurRad="63500" dist="107763" dir="18900000" algn="ctr" rotWithShape="0">
              <a:schemeClr val="bg2">
                <a:alpha val="50000"/>
              </a:schemeClr>
            </a:outerShdw>
          </a:effectLst>
        </p:spPr>
        <p:txBody>
          <a:bodyPr anchor="ctr"/>
          <a:lstStyle/>
          <a:p>
            <a:pPr eaLnBrk="0" hangingPunct="0">
              <a:lnSpc>
                <a:spcPct val="100000"/>
              </a:lnSpc>
              <a:spcBef>
                <a:spcPct val="0"/>
              </a:spcBef>
              <a:defRPr/>
            </a:pPr>
            <a:r>
              <a:rPr lang="zh-CN" altLang="de-DE" sz="1600">
                <a:solidFill>
                  <a:schemeClr val="tx1"/>
                </a:solidFill>
                <a:latin typeface="微软雅黑" panose="020B0503020204020204" charset="-122"/>
              </a:rPr>
              <a:t>信息隐藏</a:t>
            </a:r>
            <a:endParaRPr lang="zh-CN" altLang="de-DE" sz="1600">
              <a:solidFill>
                <a:schemeClr val="tx1"/>
              </a:solidFill>
              <a:latin typeface="微软雅黑" panose="020B0503020204020204" charset="-122"/>
            </a:endParaRPr>
          </a:p>
          <a:p>
            <a:pPr eaLnBrk="0" hangingPunct="0">
              <a:lnSpc>
                <a:spcPct val="100000"/>
              </a:lnSpc>
              <a:spcBef>
                <a:spcPct val="0"/>
              </a:spcBef>
              <a:defRPr/>
            </a:pPr>
            <a:r>
              <a:rPr lang="zh-CN" altLang="de-DE" sz="1600">
                <a:solidFill>
                  <a:schemeClr val="tx1"/>
                </a:solidFill>
                <a:latin typeface="微软雅黑" panose="020B0503020204020204" charset="-122"/>
              </a:rPr>
              <a:t>与数字水印</a:t>
            </a:r>
            <a:endParaRPr lang="zh-CN" altLang="de-DE" sz="1600">
              <a:solidFill>
                <a:schemeClr val="tx1"/>
              </a:solidFill>
              <a:latin typeface="微软雅黑" panose="020B0503020204020204" charset="-122"/>
            </a:endParaRPr>
          </a:p>
        </p:txBody>
      </p:sp>
      <p:sp>
        <p:nvSpPr>
          <p:cNvPr id="1299475" name="Line 19"/>
          <p:cNvSpPr>
            <a:spLocks noChangeShapeType="1"/>
          </p:cNvSpPr>
          <p:nvPr/>
        </p:nvSpPr>
        <p:spPr bwMode="auto">
          <a:xfrm>
            <a:off x="5303838" y="5549900"/>
            <a:ext cx="1582737" cy="368300"/>
          </a:xfrm>
          <a:prstGeom prst="line">
            <a:avLst/>
          </a:prstGeom>
          <a:noFill/>
          <a:ln w="25400">
            <a:solidFill>
              <a:srgbClr val="E4300C"/>
            </a:solidFill>
            <a:round/>
          </a:ln>
          <a:effectLst>
            <a:outerShdw blurRad="63500" dist="107763" dir="18900000" algn="ctr" rotWithShape="0">
              <a:schemeClr val="bg2">
                <a:alpha val="50000"/>
              </a:schemeClr>
            </a:outerShdw>
          </a:effectLst>
        </p:spPr>
        <p:txBody>
          <a:bodyPr anchor="ctr">
            <a:spAutoFit/>
          </a:bodyPr>
          <a:lstStyle/>
          <a:p>
            <a:pPr>
              <a:defRPr/>
            </a:pPr>
            <a:endParaRPr lang="zh-CN" altLang="en-US">
              <a:effectLst>
                <a:outerShdw blurRad="38100" dist="38100" dir="2700000" algn="tl">
                  <a:srgbClr val="000000">
                    <a:alpha val="43137"/>
                  </a:srgbClr>
                </a:outerShdw>
              </a:effectLst>
              <a:latin typeface="Tahoma" panose="020B0604030504040204" pitchFamily="34" charset="0"/>
              <a:ea typeface="微软雅黑" panose="020B0503020204020204" charset="-122"/>
            </a:endParaRPr>
          </a:p>
        </p:txBody>
      </p:sp>
      <p:sp>
        <p:nvSpPr>
          <p:cNvPr id="1299476" name="Rectangle 20"/>
          <p:cNvSpPr>
            <a:spLocks noChangeArrowheads="1"/>
          </p:cNvSpPr>
          <p:nvPr/>
        </p:nvSpPr>
        <p:spPr bwMode="auto">
          <a:xfrm>
            <a:off x="3719513" y="4870450"/>
            <a:ext cx="1081087" cy="649288"/>
          </a:xfrm>
          <a:prstGeom prst="rect">
            <a:avLst/>
          </a:prstGeom>
          <a:solidFill>
            <a:srgbClr val="FFFF9D"/>
          </a:solidFill>
          <a:ln w="25400">
            <a:solidFill>
              <a:srgbClr val="E4300C"/>
            </a:solidFill>
            <a:miter lim="800000"/>
          </a:ln>
          <a:effectLst>
            <a:outerShdw blurRad="63500" dist="107763" dir="18900000" algn="ctr" rotWithShape="0">
              <a:schemeClr val="bg2">
                <a:alpha val="50000"/>
              </a:schemeClr>
            </a:outerShdw>
          </a:effectLst>
        </p:spPr>
        <p:txBody>
          <a:bodyPr anchor="ctr"/>
          <a:lstStyle/>
          <a:p>
            <a:pPr eaLnBrk="0" hangingPunct="0">
              <a:lnSpc>
                <a:spcPct val="100000"/>
              </a:lnSpc>
              <a:spcBef>
                <a:spcPct val="0"/>
              </a:spcBef>
              <a:defRPr/>
            </a:pPr>
            <a:r>
              <a:rPr lang="zh-CN" altLang="de-DE" sz="1600">
                <a:solidFill>
                  <a:schemeClr val="tx1"/>
                </a:solidFill>
                <a:latin typeface="微软雅黑" panose="020B0503020204020204" charset="-122"/>
              </a:rPr>
              <a:t>操作系统</a:t>
            </a:r>
            <a:endParaRPr lang="zh-CN" altLang="de-DE" sz="1600">
              <a:solidFill>
                <a:schemeClr val="tx1"/>
              </a:solidFill>
              <a:latin typeface="微软雅黑" panose="020B0503020204020204" charset="-122"/>
            </a:endParaRPr>
          </a:p>
        </p:txBody>
      </p:sp>
      <p:sp>
        <p:nvSpPr>
          <p:cNvPr id="1299477" name="Rectangle 21"/>
          <p:cNvSpPr>
            <a:spLocks noChangeArrowheads="1"/>
          </p:cNvSpPr>
          <p:nvPr/>
        </p:nvSpPr>
        <p:spPr bwMode="auto">
          <a:xfrm>
            <a:off x="5808663" y="4870450"/>
            <a:ext cx="863600" cy="649288"/>
          </a:xfrm>
          <a:prstGeom prst="rect">
            <a:avLst/>
          </a:prstGeom>
          <a:solidFill>
            <a:srgbClr val="FFCC99"/>
          </a:solidFill>
          <a:ln w="25400">
            <a:solidFill>
              <a:srgbClr val="E4300C"/>
            </a:solidFill>
            <a:miter lim="800000"/>
          </a:ln>
          <a:effectLst>
            <a:outerShdw blurRad="63500" dist="107763" dir="18900000" algn="ctr" rotWithShape="0">
              <a:schemeClr val="bg2">
                <a:alpha val="50000"/>
              </a:schemeClr>
            </a:outerShdw>
          </a:effectLst>
        </p:spPr>
        <p:txBody>
          <a:bodyPr anchor="ctr"/>
          <a:lstStyle/>
          <a:p>
            <a:pPr eaLnBrk="0" hangingPunct="0">
              <a:lnSpc>
                <a:spcPct val="100000"/>
              </a:lnSpc>
              <a:spcBef>
                <a:spcPct val="0"/>
              </a:spcBef>
              <a:defRPr/>
            </a:pPr>
            <a:r>
              <a:rPr lang="zh-CN" altLang="de-DE" sz="1600">
                <a:solidFill>
                  <a:schemeClr val="tx1"/>
                </a:solidFill>
                <a:latin typeface="微软雅黑" panose="020B0503020204020204" charset="-122"/>
                <a:ea typeface="微软雅黑" panose="020B0503020204020204" charset="-122"/>
              </a:rPr>
              <a:t>程序</a:t>
            </a:r>
            <a:endParaRPr lang="zh-CN" altLang="de-DE" sz="1600">
              <a:solidFill>
                <a:schemeClr val="tx1"/>
              </a:solidFill>
              <a:latin typeface="微软雅黑" panose="020B0503020204020204" charset="-122"/>
              <a:ea typeface="微软雅黑" panose="020B0503020204020204" charset="-122"/>
            </a:endParaRPr>
          </a:p>
          <a:p>
            <a:pPr eaLnBrk="0" hangingPunct="0">
              <a:lnSpc>
                <a:spcPct val="100000"/>
              </a:lnSpc>
              <a:spcBef>
                <a:spcPct val="0"/>
              </a:spcBef>
              <a:defRPr/>
            </a:pPr>
            <a:r>
              <a:rPr lang="zh-CN" altLang="de-DE" sz="1600">
                <a:solidFill>
                  <a:schemeClr val="tx1"/>
                </a:solidFill>
                <a:latin typeface="微软雅黑" panose="020B0503020204020204" charset="-122"/>
                <a:ea typeface="微软雅黑" panose="020B0503020204020204" charset="-122"/>
              </a:rPr>
              <a:t>设计</a:t>
            </a:r>
            <a:endParaRPr lang="zh-CN" altLang="de-DE" sz="1600">
              <a:solidFill>
                <a:schemeClr val="tx1"/>
              </a:solidFill>
              <a:latin typeface="微软雅黑" panose="020B0503020204020204" charset="-122"/>
              <a:ea typeface="微软雅黑" panose="020B0503020204020204" charset="-122"/>
            </a:endParaRPr>
          </a:p>
        </p:txBody>
      </p:sp>
      <p:sp>
        <p:nvSpPr>
          <p:cNvPr id="1299478" name="Rectangle 22"/>
          <p:cNvSpPr>
            <a:spLocks noChangeArrowheads="1"/>
          </p:cNvSpPr>
          <p:nvPr/>
        </p:nvSpPr>
        <p:spPr bwMode="auto">
          <a:xfrm>
            <a:off x="5230813" y="5949950"/>
            <a:ext cx="1079500" cy="649288"/>
          </a:xfrm>
          <a:prstGeom prst="rect">
            <a:avLst/>
          </a:prstGeom>
          <a:solidFill>
            <a:srgbClr val="FFCC99"/>
          </a:solidFill>
          <a:ln w="25400">
            <a:solidFill>
              <a:srgbClr val="E4300C"/>
            </a:solidFill>
            <a:miter lim="800000"/>
          </a:ln>
          <a:effectLst>
            <a:outerShdw blurRad="63500" dist="107763" dir="18900000" algn="ctr" rotWithShape="0">
              <a:schemeClr val="bg2">
                <a:alpha val="50000"/>
              </a:schemeClr>
            </a:outerShdw>
          </a:effectLst>
        </p:spPr>
        <p:txBody>
          <a:bodyPr anchor="ctr"/>
          <a:lstStyle/>
          <a:p>
            <a:pPr eaLnBrk="0" hangingPunct="0">
              <a:lnSpc>
                <a:spcPct val="100000"/>
              </a:lnSpc>
              <a:spcBef>
                <a:spcPct val="0"/>
              </a:spcBef>
              <a:defRPr/>
            </a:pPr>
            <a:r>
              <a:rPr lang="zh-CN" altLang="en-US" sz="1600" dirty="0">
                <a:solidFill>
                  <a:schemeClr val="tx1"/>
                </a:solidFill>
                <a:latin typeface="微软雅黑" panose="020B0503020204020204" charset="-122"/>
              </a:rPr>
              <a:t>安全程序设计</a:t>
            </a:r>
            <a:endParaRPr lang="zh-CN" altLang="de-DE" sz="1600" dirty="0">
              <a:solidFill>
                <a:schemeClr val="tx1"/>
              </a:solidFill>
              <a:latin typeface="微软雅黑" panose="020B0503020204020204" charset="-122"/>
            </a:endParaRPr>
          </a:p>
        </p:txBody>
      </p:sp>
      <p:sp>
        <p:nvSpPr>
          <p:cNvPr id="1299479" name="Line 23"/>
          <p:cNvSpPr>
            <a:spLocks noChangeShapeType="1"/>
          </p:cNvSpPr>
          <p:nvPr/>
        </p:nvSpPr>
        <p:spPr bwMode="auto">
          <a:xfrm>
            <a:off x="6240463" y="6054725"/>
            <a:ext cx="360362" cy="368300"/>
          </a:xfrm>
          <a:prstGeom prst="line">
            <a:avLst/>
          </a:prstGeom>
          <a:noFill/>
          <a:ln w="25400">
            <a:solidFill>
              <a:srgbClr val="E4300C"/>
            </a:solidFill>
            <a:round/>
            <a:headEnd type="triangle" w="med" len="med"/>
          </a:ln>
          <a:effectLst>
            <a:outerShdw blurRad="63500" dist="107763" dir="18900000" algn="ctr" rotWithShape="0">
              <a:schemeClr val="bg2">
                <a:alpha val="50000"/>
              </a:schemeClr>
            </a:outerShdw>
          </a:effectLst>
        </p:spPr>
        <p:txBody>
          <a:bodyPr anchor="ctr">
            <a:spAutoFit/>
          </a:bodyPr>
          <a:lstStyle/>
          <a:p>
            <a:pPr>
              <a:defRPr/>
            </a:pPr>
            <a:endParaRPr lang="zh-CN" altLang="en-US">
              <a:effectLst>
                <a:outerShdw blurRad="38100" dist="38100" dir="2700000" algn="tl">
                  <a:srgbClr val="000000">
                    <a:alpha val="43137"/>
                  </a:srgbClr>
                </a:outerShdw>
              </a:effectLst>
              <a:latin typeface="Tahoma" panose="020B0604030504040204" pitchFamily="34" charset="0"/>
              <a:ea typeface="微软雅黑" panose="020B0503020204020204" charset="-122"/>
            </a:endParaRPr>
          </a:p>
        </p:txBody>
      </p:sp>
      <p:sp>
        <p:nvSpPr>
          <p:cNvPr id="1299480" name="Line 24"/>
          <p:cNvSpPr>
            <a:spLocks noChangeShapeType="1"/>
          </p:cNvSpPr>
          <p:nvPr/>
        </p:nvSpPr>
        <p:spPr bwMode="auto">
          <a:xfrm flipV="1">
            <a:off x="4295775" y="5549107"/>
            <a:ext cx="0" cy="368300"/>
          </a:xfrm>
          <a:prstGeom prst="line">
            <a:avLst/>
          </a:prstGeom>
          <a:noFill/>
          <a:ln w="25400">
            <a:solidFill>
              <a:srgbClr val="E4300C"/>
            </a:solidFill>
            <a:round/>
            <a:tailEnd type="triangle" w="med" len="med"/>
          </a:ln>
          <a:effectLst>
            <a:outerShdw blurRad="63500" dist="107763" dir="18900000" algn="ctr" rotWithShape="0">
              <a:schemeClr val="bg2">
                <a:alpha val="50000"/>
              </a:schemeClr>
            </a:outerShdw>
          </a:effectLst>
        </p:spPr>
        <p:txBody>
          <a:bodyPr anchor="ctr">
            <a:spAutoFit/>
          </a:bodyPr>
          <a:lstStyle/>
          <a:p>
            <a:pPr>
              <a:defRPr/>
            </a:pPr>
            <a:endParaRPr lang="zh-CN" altLang="en-US">
              <a:effectLst>
                <a:outerShdw blurRad="38100" dist="38100" dir="2700000" algn="tl">
                  <a:srgbClr val="000000">
                    <a:alpha val="43137"/>
                  </a:srgbClr>
                </a:outerShdw>
              </a:effectLst>
              <a:latin typeface="Tahoma" panose="020B0604030504040204" pitchFamily="34" charset="0"/>
              <a:ea typeface="微软雅黑" panose="020B0503020204020204" charset="-122"/>
            </a:endParaRPr>
          </a:p>
        </p:txBody>
      </p:sp>
      <p:sp>
        <p:nvSpPr>
          <p:cNvPr id="1299481" name="Line 25"/>
          <p:cNvSpPr>
            <a:spLocks noChangeShapeType="1"/>
          </p:cNvSpPr>
          <p:nvPr/>
        </p:nvSpPr>
        <p:spPr bwMode="auto">
          <a:xfrm flipV="1">
            <a:off x="5807075" y="5657057"/>
            <a:ext cx="0" cy="368300"/>
          </a:xfrm>
          <a:prstGeom prst="line">
            <a:avLst/>
          </a:prstGeom>
          <a:noFill/>
          <a:ln w="25400">
            <a:solidFill>
              <a:srgbClr val="E4300C"/>
            </a:solidFill>
            <a:round/>
          </a:ln>
          <a:effectLst>
            <a:outerShdw blurRad="63500" dist="107763" dir="18900000" algn="ctr" rotWithShape="0">
              <a:schemeClr val="bg2">
                <a:alpha val="50000"/>
              </a:schemeClr>
            </a:outerShdw>
          </a:effectLst>
        </p:spPr>
        <p:txBody>
          <a:bodyPr anchor="ctr">
            <a:spAutoFit/>
          </a:bodyPr>
          <a:lstStyle/>
          <a:p>
            <a:pPr>
              <a:defRPr/>
            </a:pPr>
            <a:endParaRPr lang="zh-CN" altLang="en-US">
              <a:effectLst>
                <a:outerShdw blurRad="38100" dist="38100" dir="2700000" algn="tl">
                  <a:srgbClr val="000000">
                    <a:alpha val="43137"/>
                  </a:srgbClr>
                </a:outerShdw>
              </a:effectLst>
              <a:latin typeface="Tahoma" panose="020B0604030504040204" pitchFamily="34" charset="0"/>
              <a:ea typeface="微软雅黑" panose="020B0503020204020204" charset="-122"/>
            </a:endParaRPr>
          </a:p>
        </p:txBody>
      </p:sp>
      <p:sp>
        <p:nvSpPr>
          <p:cNvPr id="1299482" name="Line 26"/>
          <p:cNvSpPr>
            <a:spLocks noChangeShapeType="1"/>
          </p:cNvSpPr>
          <p:nvPr/>
        </p:nvSpPr>
        <p:spPr bwMode="auto">
          <a:xfrm flipV="1">
            <a:off x="6096000" y="5439569"/>
            <a:ext cx="0" cy="368300"/>
          </a:xfrm>
          <a:prstGeom prst="line">
            <a:avLst/>
          </a:prstGeom>
          <a:noFill/>
          <a:ln w="25400">
            <a:solidFill>
              <a:srgbClr val="E4300C"/>
            </a:solidFill>
            <a:round/>
            <a:tailEnd type="triangle" w="med" len="med"/>
          </a:ln>
          <a:effectLst>
            <a:outerShdw blurRad="63500" dist="107763" dir="18900000" algn="ctr" rotWithShape="0">
              <a:schemeClr val="bg2">
                <a:alpha val="50000"/>
              </a:schemeClr>
            </a:outerShdw>
          </a:effectLst>
        </p:spPr>
        <p:txBody>
          <a:bodyPr anchor="ctr">
            <a:spAutoFit/>
          </a:bodyPr>
          <a:lstStyle/>
          <a:p>
            <a:pPr>
              <a:defRPr/>
            </a:pPr>
            <a:endParaRPr lang="zh-CN" altLang="en-US">
              <a:effectLst>
                <a:outerShdw blurRad="38100" dist="38100" dir="2700000" algn="tl">
                  <a:srgbClr val="000000">
                    <a:alpha val="43137"/>
                  </a:srgbClr>
                </a:outerShdw>
              </a:effectLst>
              <a:latin typeface="Tahoma" panose="020B0604030504040204" pitchFamily="34" charset="0"/>
              <a:ea typeface="微软雅黑" panose="020B0503020204020204" charset="-122"/>
            </a:endParaRPr>
          </a:p>
        </p:txBody>
      </p:sp>
      <p:sp>
        <p:nvSpPr>
          <p:cNvPr id="1299483" name="Line 27"/>
          <p:cNvSpPr>
            <a:spLocks noChangeShapeType="1"/>
          </p:cNvSpPr>
          <p:nvPr/>
        </p:nvSpPr>
        <p:spPr bwMode="auto">
          <a:xfrm flipV="1">
            <a:off x="5302250" y="5441157"/>
            <a:ext cx="0" cy="368300"/>
          </a:xfrm>
          <a:prstGeom prst="line">
            <a:avLst/>
          </a:prstGeom>
          <a:noFill/>
          <a:ln w="25400">
            <a:solidFill>
              <a:srgbClr val="E4300C"/>
            </a:solidFill>
            <a:round/>
            <a:tailEnd type="triangle" w="med" len="med"/>
          </a:ln>
          <a:effectLst>
            <a:outerShdw blurRad="63500" dist="107763" dir="18900000" algn="ctr" rotWithShape="0">
              <a:schemeClr val="bg2">
                <a:alpha val="50000"/>
              </a:schemeClr>
            </a:outerShdw>
          </a:effectLst>
        </p:spPr>
        <p:txBody>
          <a:bodyPr anchor="ctr">
            <a:spAutoFit/>
          </a:bodyPr>
          <a:lstStyle/>
          <a:p>
            <a:pPr>
              <a:defRPr/>
            </a:pPr>
            <a:endParaRPr lang="zh-CN" altLang="en-US">
              <a:effectLst>
                <a:outerShdw blurRad="38100" dist="38100" dir="2700000" algn="tl">
                  <a:srgbClr val="000000">
                    <a:alpha val="43137"/>
                  </a:srgbClr>
                </a:outerShdw>
              </a:effectLst>
              <a:latin typeface="Tahoma" panose="020B0604030504040204" pitchFamily="34" charset="0"/>
              <a:ea typeface="微软雅黑" panose="020B0503020204020204" charset="-122"/>
            </a:endParaRPr>
          </a:p>
        </p:txBody>
      </p:sp>
      <p:sp>
        <p:nvSpPr>
          <p:cNvPr id="1299484" name="Line 28"/>
          <p:cNvSpPr>
            <a:spLocks noChangeShapeType="1"/>
          </p:cNvSpPr>
          <p:nvPr/>
        </p:nvSpPr>
        <p:spPr bwMode="auto">
          <a:xfrm>
            <a:off x="4799013" y="6054725"/>
            <a:ext cx="360362" cy="368300"/>
          </a:xfrm>
          <a:prstGeom prst="line">
            <a:avLst/>
          </a:prstGeom>
          <a:noFill/>
          <a:ln w="25400">
            <a:solidFill>
              <a:srgbClr val="E4300C"/>
            </a:solidFill>
            <a:round/>
            <a:tailEnd type="triangle" w="med" len="med"/>
          </a:ln>
          <a:effectLst>
            <a:outerShdw blurRad="63500" dist="107763" dir="18900000" algn="ctr" rotWithShape="0">
              <a:schemeClr val="bg2">
                <a:alpha val="50000"/>
              </a:schemeClr>
            </a:outerShdw>
          </a:effectLst>
        </p:spPr>
        <p:txBody>
          <a:bodyPr anchor="ctr">
            <a:spAutoFit/>
          </a:bodyPr>
          <a:lstStyle/>
          <a:p>
            <a:pPr>
              <a:defRPr/>
            </a:pPr>
            <a:endParaRPr lang="zh-CN" altLang="en-US">
              <a:effectLst>
                <a:outerShdw blurRad="38100" dist="38100" dir="2700000" algn="tl">
                  <a:srgbClr val="000000">
                    <a:alpha val="43137"/>
                  </a:srgbClr>
                </a:outerShdw>
              </a:effectLst>
              <a:latin typeface="Tahoma" panose="020B0604030504040204" pitchFamily="34" charset="0"/>
              <a:ea typeface="微软雅黑" panose="020B0503020204020204" charset="-122"/>
            </a:endParaRPr>
          </a:p>
        </p:txBody>
      </p:sp>
      <p:sp>
        <p:nvSpPr>
          <p:cNvPr id="1299485" name="Rectangle 29"/>
          <p:cNvSpPr>
            <a:spLocks noChangeArrowheads="1"/>
          </p:cNvSpPr>
          <p:nvPr/>
        </p:nvSpPr>
        <p:spPr bwMode="auto">
          <a:xfrm>
            <a:off x="6670675" y="5949950"/>
            <a:ext cx="1008063" cy="649288"/>
          </a:xfrm>
          <a:prstGeom prst="rect">
            <a:avLst/>
          </a:prstGeom>
          <a:solidFill>
            <a:schemeClr val="accent1"/>
          </a:solidFill>
          <a:ln w="25400">
            <a:solidFill>
              <a:srgbClr val="E4300C"/>
            </a:solidFill>
            <a:miter lim="800000"/>
          </a:ln>
          <a:effectLst>
            <a:outerShdw blurRad="63500" dist="107763" dir="18900000" algn="ctr" rotWithShape="0">
              <a:schemeClr val="bg2">
                <a:alpha val="50000"/>
              </a:schemeClr>
            </a:outerShdw>
          </a:effectLst>
        </p:spPr>
        <p:txBody>
          <a:bodyPr anchor="ctr"/>
          <a:lstStyle/>
          <a:p>
            <a:pPr eaLnBrk="0" hangingPunct="0">
              <a:lnSpc>
                <a:spcPct val="100000"/>
              </a:lnSpc>
              <a:spcBef>
                <a:spcPct val="0"/>
              </a:spcBef>
              <a:defRPr/>
            </a:pPr>
            <a:r>
              <a:rPr lang="zh-CN" altLang="de-DE" sz="1600">
                <a:solidFill>
                  <a:schemeClr val="tx1"/>
                </a:solidFill>
                <a:latin typeface="微软雅黑" panose="020B0503020204020204" charset="-122"/>
              </a:rPr>
              <a:t>信息论与编码</a:t>
            </a:r>
            <a:endParaRPr lang="zh-CN" altLang="de-DE" sz="1600">
              <a:solidFill>
                <a:schemeClr val="tx1"/>
              </a:solidFill>
              <a:latin typeface="微软雅黑" panose="020B0503020204020204" charset="-122"/>
            </a:endParaRPr>
          </a:p>
        </p:txBody>
      </p:sp>
      <p:sp>
        <p:nvSpPr>
          <p:cNvPr id="1299486" name="Rectangle 30"/>
          <p:cNvSpPr>
            <a:spLocks noChangeArrowheads="1"/>
          </p:cNvSpPr>
          <p:nvPr/>
        </p:nvSpPr>
        <p:spPr bwMode="auto">
          <a:xfrm>
            <a:off x="6889750" y="4868863"/>
            <a:ext cx="935038" cy="649287"/>
          </a:xfrm>
          <a:prstGeom prst="rect">
            <a:avLst/>
          </a:prstGeom>
          <a:solidFill>
            <a:schemeClr val="accent1"/>
          </a:solidFill>
          <a:ln w="25400">
            <a:solidFill>
              <a:srgbClr val="E4300C"/>
            </a:solidFill>
            <a:miter lim="800000"/>
          </a:ln>
          <a:effectLst>
            <a:outerShdw blurRad="63500" dist="107763" dir="18900000" algn="ctr" rotWithShape="0">
              <a:schemeClr val="bg2">
                <a:alpha val="50000"/>
              </a:schemeClr>
            </a:outerShdw>
          </a:effectLst>
        </p:spPr>
        <p:txBody>
          <a:bodyPr anchor="ctr"/>
          <a:lstStyle/>
          <a:p>
            <a:pPr eaLnBrk="0" hangingPunct="0">
              <a:lnSpc>
                <a:spcPct val="100000"/>
              </a:lnSpc>
              <a:spcBef>
                <a:spcPct val="0"/>
              </a:spcBef>
              <a:defRPr/>
            </a:pPr>
            <a:r>
              <a:rPr lang="zh-CN" altLang="en-US" sz="1600" dirty="0">
                <a:solidFill>
                  <a:schemeClr val="tx1"/>
                </a:solidFill>
                <a:latin typeface="微软雅黑" panose="020B0503020204020204" charset="-122"/>
              </a:rPr>
              <a:t>编译</a:t>
            </a:r>
            <a:endParaRPr lang="en-US" altLang="zh-CN" sz="1600" dirty="0">
              <a:solidFill>
                <a:schemeClr val="tx1"/>
              </a:solidFill>
              <a:latin typeface="微软雅黑" panose="020B0503020204020204" charset="-122"/>
            </a:endParaRPr>
          </a:p>
          <a:p>
            <a:pPr eaLnBrk="0" hangingPunct="0">
              <a:lnSpc>
                <a:spcPct val="100000"/>
              </a:lnSpc>
              <a:spcBef>
                <a:spcPct val="0"/>
              </a:spcBef>
              <a:defRPr/>
            </a:pPr>
            <a:r>
              <a:rPr lang="zh-CN" altLang="de-DE" sz="1600" dirty="0">
                <a:solidFill>
                  <a:schemeClr val="tx1"/>
                </a:solidFill>
                <a:latin typeface="微软雅黑" panose="020B0503020204020204" charset="-122"/>
              </a:rPr>
              <a:t>原理</a:t>
            </a:r>
            <a:endParaRPr lang="zh-CN" altLang="de-DE" sz="1600" dirty="0">
              <a:solidFill>
                <a:schemeClr val="tx1"/>
              </a:solidFill>
              <a:latin typeface="微软雅黑" panose="020B0503020204020204" charset="-122"/>
            </a:endParaRPr>
          </a:p>
        </p:txBody>
      </p:sp>
      <p:sp>
        <p:nvSpPr>
          <p:cNvPr id="1299487" name="Line 31"/>
          <p:cNvSpPr>
            <a:spLocks noChangeShapeType="1"/>
          </p:cNvSpPr>
          <p:nvPr/>
        </p:nvSpPr>
        <p:spPr bwMode="auto">
          <a:xfrm flipV="1">
            <a:off x="7173913" y="5549900"/>
            <a:ext cx="0" cy="368300"/>
          </a:xfrm>
          <a:prstGeom prst="line">
            <a:avLst/>
          </a:prstGeom>
          <a:noFill/>
          <a:ln w="25400">
            <a:solidFill>
              <a:srgbClr val="E4300C"/>
            </a:solidFill>
            <a:round/>
            <a:tailEnd type="triangle" w="med" len="med"/>
          </a:ln>
          <a:effectLst>
            <a:outerShdw blurRad="63500" dist="107763" dir="18900000" algn="ctr" rotWithShape="0">
              <a:schemeClr val="bg2">
                <a:alpha val="50000"/>
              </a:schemeClr>
            </a:outerShdw>
          </a:effectLst>
        </p:spPr>
        <p:txBody>
          <a:bodyPr anchor="ctr">
            <a:spAutoFit/>
          </a:bodyPr>
          <a:lstStyle/>
          <a:p>
            <a:pPr>
              <a:defRPr/>
            </a:pPr>
            <a:endParaRPr lang="zh-CN" altLang="en-US">
              <a:effectLst>
                <a:outerShdw blurRad="38100" dist="38100" dir="2700000" algn="tl">
                  <a:srgbClr val="000000">
                    <a:alpha val="43137"/>
                  </a:srgbClr>
                </a:outerShdw>
              </a:effectLst>
              <a:latin typeface="Tahoma" panose="020B0604030504040204" pitchFamily="34" charset="0"/>
              <a:ea typeface="微软雅黑" panose="020B0503020204020204" charset="-122"/>
            </a:endParaRPr>
          </a:p>
        </p:txBody>
      </p:sp>
      <p:sp>
        <p:nvSpPr>
          <p:cNvPr id="1299488" name="Rectangle 32"/>
          <p:cNvSpPr>
            <a:spLocks noChangeArrowheads="1"/>
          </p:cNvSpPr>
          <p:nvPr/>
        </p:nvSpPr>
        <p:spPr bwMode="auto">
          <a:xfrm>
            <a:off x="6670675" y="3286125"/>
            <a:ext cx="1008063" cy="649288"/>
          </a:xfrm>
          <a:prstGeom prst="rect">
            <a:avLst/>
          </a:prstGeom>
          <a:solidFill>
            <a:schemeClr val="accent1"/>
          </a:solidFill>
          <a:ln w="25400">
            <a:solidFill>
              <a:srgbClr val="E4300C"/>
            </a:solidFill>
            <a:miter lim="800000"/>
          </a:ln>
          <a:effectLst>
            <a:outerShdw blurRad="63500" dist="107763" dir="18900000" algn="ctr" rotWithShape="0">
              <a:schemeClr val="bg2">
                <a:alpha val="50000"/>
              </a:schemeClr>
            </a:outerShdw>
          </a:effectLst>
        </p:spPr>
        <p:txBody>
          <a:bodyPr anchor="ctr"/>
          <a:lstStyle/>
          <a:p>
            <a:pPr eaLnBrk="0" hangingPunct="0">
              <a:lnSpc>
                <a:spcPct val="100000"/>
              </a:lnSpc>
              <a:spcBef>
                <a:spcPct val="0"/>
              </a:spcBef>
              <a:defRPr/>
            </a:pPr>
            <a:r>
              <a:rPr lang="zh-CN" altLang="en-US" sz="1600" dirty="0">
                <a:solidFill>
                  <a:schemeClr val="tx1"/>
                </a:solidFill>
                <a:latin typeface="微软雅黑" panose="020B0503020204020204" charset="-122"/>
              </a:rPr>
              <a:t>嵌入式</a:t>
            </a:r>
            <a:endParaRPr lang="en-US" altLang="zh-CN" sz="1600" dirty="0">
              <a:solidFill>
                <a:schemeClr val="tx1"/>
              </a:solidFill>
              <a:latin typeface="微软雅黑" panose="020B0503020204020204" charset="-122"/>
            </a:endParaRPr>
          </a:p>
          <a:p>
            <a:pPr eaLnBrk="0" hangingPunct="0">
              <a:lnSpc>
                <a:spcPct val="100000"/>
              </a:lnSpc>
              <a:spcBef>
                <a:spcPct val="0"/>
              </a:spcBef>
              <a:defRPr/>
            </a:pPr>
            <a:r>
              <a:rPr lang="zh-CN" altLang="en-US" sz="1600" dirty="0">
                <a:solidFill>
                  <a:schemeClr val="tx1"/>
                </a:solidFill>
                <a:latin typeface="微软雅黑" panose="020B0503020204020204" charset="-122"/>
              </a:rPr>
              <a:t>安全</a:t>
            </a:r>
            <a:endParaRPr lang="zh-CN" altLang="de-DE" sz="1600" dirty="0">
              <a:solidFill>
                <a:schemeClr val="tx1"/>
              </a:solidFill>
              <a:latin typeface="微软雅黑" panose="020B0503020204020204" charset="-122"/>
            </a:endParaRPr>
          </a:p>
        </p:txBody>
      </p:sp>
      <p:sp>
        <p:nvSpPr>
          <p:cNvPr id="1299489" name="Line 33"/>
          <p:cNvSpPr>
            <a:spLocks noChangeShapeType="1"/>
          </p:cNvSpPr>
          <p:nvPr/>
        </p:nvSpPr>
        <p:spPr bwMode="auto">
          <a:xfrm flipV="1">
            <a:off x="6886575" y="5441157"/>
            <a:ext cx="0" cy="368300"/>
          </a:xfrm>
          <a:prstGeom prst="line">
            <a:avLst/>
          </a:prstGeom>
          <a:noFill/>
          <a:ln w="25400">
            <a:solidFill>
              <a:srgbClr val="E4300C"/>
            </a:solidFill>
            <a:round/>
            <a:tailEnd type="triangle" w="med" len="med"/>
          </a:ln>
          <a:effectLst>
            <a:outerShdw blurRad="63500" dist="107763" dir="18900000" algn="ctr" rotWithShape="0">
              <a:schemeClr val="bg2">
                <a:alpha val="50000"/>
              </a:schemeClr>
            </a:outerShdw>
          </a:effectLst>
        </p:spPr>
        <p:txBody>
          <a:bodyPr anchor="ctr">
            <a:spAutoFit/>
          </a:bodyPr>
          <a:lstStyle/>
          <a:p>
            <a:pPr>
              <a:defRPr/>
            </a:pPr>
            <a:endParaRPr lang="zh-CN" altLang="en-US">
              <a:effectLst>
                <a:outerShdw blurRad="38100" dist="38100" dir="2700000" algn="tl">
                  <a:srgbClr val="000000">
                    <a:alpha val="43137"/>
                  </a:srgbClr>
                </a:outerShdw>
              </a:effectLst>
              <a:latin typeface="Tahoma" panose="020B0604030504040204" pitchFamily="34" charset="0"/>
              <a:ea typeface="微软雅黑" panose="020B0503020204020204" charset="-122"/>
            </a:endParaRPr>
          </a:p>
        </p:txBody>
      </p:sp>
      <p:sp>
        <p:nvSpPr>
          <p:cNvPr id="1299490" name="Line 34"/>
          <p:cNvSpPr>
            <a:spLocks noChangeShapeType="1"/>
          </p:cNvSpPr>
          <p:nvPr/>
        </p:nvSpPr>
        <p:spPr bwMode="auto">
          <a:xfrm flipV="1">
            <a:off x="7462838" y="5657057"/>
            <a:ext cx="0" cy="368300"/>
          </a:xfrm>
          <a:prstGeom prst="line">
            <a:avLst/>
          </a:prstGeom>
          <a:noFill/>
          <a:ln w="25400">
            <a:solidFill>
              <a:srgbClr val="E4300C"/>
            </a:solidFill>
            <a:round/>
          </a:ln>
          <a:effectLst>
            <a:outerShdw blurRad="63500" dist="107763" dir="18900000" algn="ctr" rotWithShape="0">
              <a:schemeClr val="bg2">
                <a:alpha val="50000"/>
              </a:schemeClr>
            </a:outerShdw>
          </a:effectLst>
        </p:spPr>
        <p:txBody>
          <a:bodyPr anchor="ctr">
            <a:spAutoFit/>
          </a:bodyPr>
          <a:lstStyle/>
          <a:p>
            <a:pPr>
              <a:defRPr/>
            </a:pPr>
            <a:endParaRPr lang="zh-CN" altLang="en-US">
              <a:effectLst>
                <a:outerShdw blurRad="38100" dist="38100" dir="2700000" algn="tl">
                  <a:srgbClr val="000000">
                    <a:alpha val="43137"/>
                  </a:srgbClr>
                </a:outerShdw>
              </a:effectLst>
              <a:latin typeface="Tahoma" panose="020B0604030504040204" pitchFamily="34" charset="0"/>
              <a:ea typeface="微软雅黑" panose="020B0503020204020204" charset="-122"/>
            </a:endParaRPr>
          </a:p>
        </p:txBody>
      </p:sp>
      <p:sp>
        <p:nvSpPr>
          <p:cNvPr id="1299491" name="Line 35"/>
          <p:cNvSpPr>
            <a:spLocks noChangeShapeType="1"/>
          </p:cNvSpPr>
          <p:nvPr/>
        </p:nvSpPr>
        <p:spPr bwMode="auto">
          <a:xfrm flipV="1">
            <a:off x="7173913" y="4216401"/>
            <a:ext cx="1587" cy="368300"/>
          </a:xfrm>
          <a:prstGeom prst="line">
            <a:avLst/>
          </a:prstGeom>
          <a:noFill/>
          <a:ln w="25400">
            <a:solidFill>
              <a:srgbClr val="E4300C"/>
            </a:solidFill>
            <a:round/>
            <a:tailEnd type="triangle" w="med" len="med"/>
          </a:ln>
          <a:effectLst>
            <a:outerShdw blurRad="63500" dist="107763" dir="18900000" algn="ctr" rotWithShape="0">
              <a:schemeClr val="bg2">
                <a:alpha val="50000"/>
              </a:schemeClr>
            </a:outerShdw>
          </a:effectLst>
        </p:spPr>
        <p:txBody>
          <a:bodyPr anchor="ctr">
            <a:spAutoFit/>
          </a:bodyPr>
          <a:lstStyle/>
          <a:p>
            <a:pPr>
              <a:defRPr/>
            </a:pPr>
            <a:endParaRPr lang="zh-CN" altLang="en-US">
              <a:effectLst>
                <a:outerShdw blurRad="38100" dist="38100" dir="2700000" algn="tl">
                  <a:srgbClr val="000000">
                    <a:alpha val="43137"/>
                  </a:srgbClr>
                </a:outerShdw>
              </a:effectLst>
              <a:latin typeface="Tahoma" panose="020B0604030504040204" pitchFamily="34" charset="0"/>
              <a:ea typeface="微软雅黑" panose="020B0503020204020204" charset="-122"/>
            </a:endParaRPr>
          </a:p>
        </p:txBody>
      </p:sp>
      <p:sp>
        <p:nvSpPr>
          <p:cNvPr id="1299492" name="Line 36"/>
          <p:cNvSpPr>
            <a:spLocks noChangeShapeType="1"/>
          </p:cNvSpPr>
          <p:nvPr/>
        </p:nvSpPr>
        <p:spPr bwMode="auto">
          <a:xfrm flipV="1">
            <a:off x="2422525" y="4217194"/>
            <a:ext cx="0" cy="368300"/>
          </a:xfrm>
          <a:prstGeom prst="line">
            <a:avLst/>
          </a:prstGeom>
          <a:noFill/>
          <a:ln w="25400">
            <a:solidFill>
              <a:srgbClr val="E4300C"/>
            </a:solidFill>
            <a:round/>
            <a:tailEnd type="triangle" w="med" len="med"/>
          </a:ln>
          <a:effectLst>
            <a:outerShdw blurRad="63500" dist="107763" dir="18900000" algn="ctr" rotWithShape="0">
              <a:schemeClr val="bg2">
                <a:alpha val="50000"/>
              </a:schemeClr>
            </a:outerShdw>
          </a:effectLst>
        </p:spPr>
        <p:txBody>
          <a:bodyPr anchor="ctr">
            <a:spAutoFit/>
          </a:bodyPr>
          <a:lstStyle/>
          <a:p>
            <a:pPr>
              <a:defRPr/>
            </a:pPr>
            <a:endParaRPr lang="zh-CN" altLang="en-US">
              <a:effectLst>
                <a:outerShdw blurRad="38100" dist="38100" dir="2700000" algn="tl">
                  <a:srgbClr val="000000">
                    <a:alpha val="43137"/>
                  </a:srgbClr>
                </a:outerShdw>
              </a:effectLst>
              <a:latin typeface="Tahoma" panose="020B0604030504040204" pitchFamily="34" charset="0"/>
              <a:ea typeface="微软雅黑" panose="020B0503020204020204" charset="-122"/>
            </a:endParaRPr>
          </a:p>
        </p:txBody>
      </p:sp>
      <p:sp>
        <p:nvSpPr>
          <p:cNvPr id="1299493" name="Line 37"/>
          <p:cNvSpPr>
            <a:spLocks noChangeShapeType="1"/>
          </p:cNvSpPr>
          <p:nvPr/>
        </p:nvSpPr>
        <p:spPr bwMode="auto">
          <a:xfrm flipV="1">
            <a:off x="3070225" y="4037806"/>
            <a:ext cx="5257800" cy="368300"/>
          </a:xfrm>
          <a:prstGeom prst="line">
            <a:avLst/>
          </a:prstGeom>
          <a:noFill/>
          <a:ln w="25400">
            <a:solidFill>
              <a:srgbClr val="E4300C"/>
            </a:solidFill>
            <a:round/>
          </a:ln>
          <a:effectLst>
            <a:outerShdw blurRad="63500" dist="107763" dir="18900000" algn="ctr" rotWithShape="0">
              <a:schemeClr val="bg2">
                <a:alpha val="50000"/>
              </a:schemeClr>
            </a:outerShdw>
          </a:effectLst>
        </p:spPr>
        <p:txBody>
          <a:bodyPr anchor="ctr">
            <a:spAutoFit/>
          </a:bodyPr>
          <a:lstStyle/>
          <a:p>
            <a:pPr>
              <a:defRPr/>
            </a:pPr>
            <a:endParaRPr lang="zh-CN" altLang="en-US">
              <a:effectLst>
                <a:outerShdw blurRad="38100" dist="38100" dir="2700000" algn="tl">
                  <a:srgbClr val="000000">
                    <a:alpha val="43137"/>
                  </a:srgbClr>
                </a:outerShdw>
              </a:effectLst>
              <a:latin typeface="Tahoma" panose="020B0604030504040204" pitchFamily="34" charset="0"/>
              <a:ea typeface="微软雅黑" panose="020B0503020204020204" charset="-122"/>
            </a:endParaRPr>
          </a:p>
        </p:txBody>
      </p:sp>
      <p:sp>
        <p:nvSpPr>
          <p:cNvPr id="1299494" name="Line 38"/>
          <p:cNvSpPr>
            <a:spLocks noChangeShapeType="1"/>
          </p:cNvSpPr>
          <p:nvPr/>
        </p:nvSpPr>
        <p:spPr bwMode="auto">
          <a:xfrm flipV="1">
            <a:off x="2854325" y="3967163"/>
            <a:ext cx="0" cy="368300"/>
          </a:xfrm>
          <a:prstGeom prst="line">
            <a:avLst/>
          </a:prstGeom>
          <a:noFill/>
          <a:ln w="25400">
            <a:solidFill>
              <a:srgbClr val="E4300C"/>
            </a:solidFill>
            <a:round/>
            <a:tailEnd type="triangle" w="med" len="med"/>
          </a:ln>
          <a:effectLst>
            <a:outerShdw blurRad="63500" dist="107763" dir="18900000" algn="ctr" rotWithShape="0">
              <a:schemeClr val="bg2">
                <a:alpha val="50000"/>
              </a:schemeClr>
            </a:outerShdw>
          </a:effectLst>
        </p:spPr>
        <p:txBody>
          <a:bodyPr anchor="ctr">
            <a:spAutoFit/>
          </a:bodyPr>
          <a:lstStyle/>
          <a:p>
            <a:pPr>
              <a:defRPr/>
            </a:pPr>
            <a:endParaRPr lang="zh-CN" altLang="en-US">
              <a:effectLst>
                <a:outerShdw blurRad="38100" dist="38100" dir="2700000" algn="tl">
                  <a:srgbClr val="000000">
                    <a:alpha val="43137"/>
                  </a:srgbClr>
                </a:outerShdw>
              </a:effectLst>
              <a:latin typeface="Tahoma" panose="020B0604030504040204" pitchFamily="34" charset="0"/>
              <a:ea typeface="微软雅黑" panose="020B0503020204020204" charset="-122"/>
            </a:endParaRPr>
          </a:p>
        </p:txBody>
      </p:sp>
      <p:sp>
        <p:nvSpPr>
          <p:cNvPr id="1299495" name="Rectangle 39"/>
          <p:cNvSpPr>
            <a:spLocks noChangeArrowheads="1"/>
          </p:cNvSpPr>
          <p:nvPr/>
        </p:nvSpPr>
        <p:spPr bwMode="auto">
          <a:xfrm>
            <a:off x="8902700" y="5949950"/>
            <a:ext cx="865188" cy="649288"/>
          </a:xfrm>
          <a:prstGeom prst="rect">
            <a:avLst/>
          </a:prstGeom>
          <a:solidFill>
            <a:srgbClr val="95CDFF"/>
          </a:solidFill>
          <a:ln w="25400">
            <a:solidFill>
              <a:srgbClr val="E4300C"/>
            </a:solidFill>
            <a:miter lim="800000"/>
          </a:ln>
          <a:effectLst>
            <a:outerShdw blurRad="63500" dist="107763" dir="18900000" algn="ctr" rotWithShape="0">
              <a:schemeClr val="bg2">
                <a:alpha val="50000"/>
              </a:schemeClr>
            </a:outerShdw>
          </a:effectLst>
        </p:spPr>
        <p:txBody>
          <a:bodyPr anchor="ctr"/>
          <a:lstStyle/>
          <a:p>
            <a:pPr eaLnBrk="0" hangingPunct="0">
              <a:lnSpc>
                <a:spcPct val="100000"/>
              </a:lnSpc>
              <a:spcBef>
                <a:spcPct val="0"/>
              </a:spcBef>
              <a:defRPr/>
            </a:pPr>
            <a:r>
              <a:rPr lang="zh-CN" altLang="en-US" sz="1600" dirty="0">
                <a:solidFill>
                  <a:schemeClr val="tx1"/>
                </a:solidFill>
                <a:latin typeface="微软雅黑" panose="020B0503020204020204" charset="-122"/>
                <a:ea typeface="微软雅黑" panose="020B0503020204020204" charset="-122"/>
              </a:rPr>
              <a:t>软件项目管理</a:t>
            </a:r>
            <a:endParaRPr lang="zh-CN" altLang="de-DE" sz="1600" dirty="0">
              <a:solidFill>
                <a:schemeClr val="tx1"/>
              </a:solidFill>
              <a:latin typeface="微软雅黑" panose="020B0503020204020204" charset="-122"/>
              <a:ea typeface="微软雅黑" panose="020B0503020204020204" charset="-122"/>
            </a:endParaRPr>
          </a:p>
        </p:txBody>
      </p:sp>
      <p:sp>
        <p:nvSpPr>
          <p:cNvPr id="1299496" name="Rectangle 40"/>
          <p:cNvSpPr>
            <a:spLocks noChangeArrowheads="1"/>
          </p:cNvSpPr>
          <p:nvPr/>
        </p:nvSpPr>
        <p:spPr bwMode="auto">
          <a:xfrm>
            <a:off x="7969250" y="4870450"/>
            <a:ext cx="1511300" cy="649288"/>
          </a:xfrm>
          <a:prstGeom prst="rect">
            <a:avLst/>
          </a:prstGeom>
          <a:solidFill>
            <a:srgbClr val="95CDFF"/>
          </a:solidFill>
          <a:ln w="25400">
            <a:solidFill>
              <a:srgbClr val="E4300C"/>
            </a:solidFill>
            <a:miter lim="800000"/>
          </a:ln>
          <a:effectLst>
            <a:outerShdw blurRad="63500" dist="107763" dir="18900000" algn="ctr" rotWithShape="0">
              <a:schemeClr val="bg2">
                <a:alpha val="50000"/>
              </a:schemeClr>
            </a:outerShdw>
          </a:effectLst>
        </p:spPr>
        <p:txBody>
          <a:bodyPr anchor="ctr"/>
          <a:lstStyle/>
          <a:p>
            <a:pPr eaLnBrk="0" hangingPunct="0">
              <a:lnSpc>
                <a:spcPct val="100000"/>
              </a:lnSpc>
              <a:spcBef>
                <a:spcPct val="0"/>
              </a:spcBef>
              <a:defRPr/>
            </a:pPr>
            <a:r>
              <a:rPr lang="zh-CN" altLang="de-DE" sz="1600">
                <a:solidFill>
                  <a:schemeClr val="tx1"/>
                </a:solidFill>
                <a:latin typeface="微软雅黑" panose="020B0503020204020204" charset="-122"/>
              </a:rPr>
              <a:t>计算机网络</a:t>
            </a:r>
            <a:endParaRPr lang="zh-CN" altLang="de-DE" sz="1600">
              <a:solidFill>
                <a:schemeClr val="tx1"/>
              </a:solidFill>
              <a:latin typeface="微软雅黑" panose="020B0503020204020204" charset="-122"/>
            </a:endParaRPr>
          </a:p>
        </p:txBody>
      </p:sp>
      <p:sp>
        <p:nvSpPr>
          <p:cNvPr id="1299497" name="Rectangle 41"/>
          <p:cNvSpPr>
            <a:spLocks noChangeArrowheads="1"/>
          </p:cNvSpPr>
          <p:nvPr/>
        </p:nvSpPr>
        <p:spPr bwMode="auto">
          <a:xfrm>
            <a:off x="7823200" y="5949950"/>
            <a:ext cx="863600" cy="649288"/>
          </a:xfrm>
          <a:prstGeom prst="rect">
            <a:avLst/>
          </a:prstGeom>
          <a:solidFill>
            <a:srgbClr val="95CDFF"/>
          </a:solidFill>
          <a:ln w="25400">
            <a:solidFill>
              <a:srgbClr val="E4300C"/>
            </a:solidFill>
            <a:miter lim="800000"/>
          </a:ln>
          <a:effectLst>
            <a:outerShdw blurRad="63500" dist="107763" dir="18900000" algn="ctr" rotWithShape="0">
              <a:schemeClr val="bg2">
                <a:alpha val="50000"/>
              </a:schemeClr>
            </a:outerShdw>
          </a:effectLst>
        </p:spPr>
        <p:txBody>
          <a:bodyPr anchor="ctr"/>
          <a:lstStyle/>
          <a:p>
            <a:pPr eaLnBrk="0" hangingPunct="0">
              <a:lnSpc>
                <a:spcPct val="100000"/>
              </a:lnSpc>
              <a:spcBef>
                <a:spcPct val="0"/>
              </a:spcBef>
              <a:defRPr/>
            </a:pPr>
            <a:r>
              <a:rPr lang="zh-CN" altLang="de-DE" sz="1600">
                <a:solidFill>
                  <a:schemeClr val="tx1"/>
                </a:solidFill>
                <a:latin typeface="微软雅黑" panose="020B0503020204020204" charset="-122"/>
              </a:rPr>
              <a:t>网络</a:t>
            </a:r>
            <a:endParaRPr lang="zh-CN" altLang="de-DE" sz="1600">
              <a:solidFill>
                <a:schemeClr val="tx1"/>
              </a:solidFill>
              <a:latin typeface="微软雅黑" panose="020B0503020204020204" charset="-122"/>
            </a:endParaRPr>
          </a:p>
          <a:p>
            <a:pPr eaLnBrk="0" hangingPunct="0">
              <a:lnSpc>
                <a:spcPct val="100000"/>
              </a:lnSpc>
              <a:spcBef>
                <a:spcPct val="0"/>
              </a:spcBef>
              <a:defRPr/>
            </a:pPr>
            <a:r>
              <a:rPr lang="zh-CN" altLang="de-DE" sz="1600">
                <a:solidFill>
                  <a:schemeClr val="tx1"/>
                </a:solidFill>
                <a:latin typeface="微软雅黑" panose="020B0503020204020204" charset="-122"/>
              </a:rPr>
              <a:t>安全</a:t>
            </a:r>
            <a:endParaRPr lang="zh-CN" altLang="de-DE" sz="1600">
              <a:solidFill>
                <a:schemeClr val="tx1"/>
              </a:solidFill>
              <a:latin typeface="微软雅黑" panose="020B0503020204020204" charset="-122"/>
            </a:endParaRPr>
          </a:p>
        </p:txBody>
      </p:sp>
      <p:sp>
        <p:nvSpPr>
          <p:cNvPr id="1299498" name="Rectangle 42"/>
          <p:cNvSpPr>
            <a:spLocks noChangeArrowheads="1"/>
          </p:cNvSpPr>
          <p:nvPr/>
        </p:nvSpPr>
        <p:spPr bwMode="auto">
          <a:xfrm>
            <a:off x="7896225" y="3284538"/>
            <a:ext cx="1295400" cy="649287"/>
          </a:xfrm>
          <a:prstGeom prst="rect">
            <a:avLst/>
          </a:prstGeom>
          <a:solidFill>
            <a:srgbClr val="95CDFF"/>
          </a:solidFill>
          <a:ln w="25400">
            <a:solidFill>
              <a:srgbClr val="E4300C"/>
            </a:solidFill>
            <a:miter lim="800000"/>
          </a:ln>
          <a:effectLst>
            <a:outerShdw blurRad="63500" dist="107763" dir="18900000" algn="ctr" rotWithShape="0">
              <a:schemeClr val="bg2">
                <a:alpha val="50000"/>
              </a:schemeClr>
            </a:outerShdw>
          </a:effectLst>
        </p:spPr>
        <p:txBody>
          <a:bodyPr anchor="ctr"/>
          <a:lstStyle/>
          <a:p>
            <a:pPr eaLnBrk="0" hangingPunct="0">
              <a:lnSpc>
                <a:spcPct val="100000"/>
              </a:lnSpc>
              <a:spcBef>
                <a:spcPct val="0"/>
              </a:spcBef>
              <a:defRPr/>
            </a:pPr>
            <a:r>
              <a:rPr lang="zh-CN" altLang="en-US" sz="1600" dirty="0">
                <a:solidFill>
                  <a:schemeClr val="tx1"/>
                </a:solidFill>
                <a:latin typeface="微软雅黑" panose="020B0503020204020204" charset="-122"/>
              </a:rPr>
              <a:t>安全工程与管理</a:t>
            </a:r>
            <a:endParaRPr lang="zh-CN" altLang="de-DE" sz="1600" dirty="0">
              <a:solidFill>
                <a:schemeClr val="tx1"/>
              </a:solidFill>
              <a:latin typeface="微软雅黑" panose="020B0503020204020204" charset="-122"/>
            </a:endParaRPr>
          </a:p>
        </p:txBody>
      </p:sp>
      <p:sp>
        <p:nvSpPr>
          <p:cNvPr id="1299499" name="Line 43"/>
          <p:cNvSpPr>
            <a:spLocks noChangeShapeType="1"/>
          </p:cNvSpPr>
          <p:nvPr/>
        </p:nvSpPr>
        <p:spPr bwMode="auto">
          <a:xfrm flipV="1">
            <a:off x="8255000" y="5657057"/>
            <a:ext cx="0" cy="368300"/>
          </a:xfrm>
          <a:prstGeom prst="line">
            <a:avLst/>
          </a:prstGeom>
          <a:noFill/>
          <a:ln w="25400">
            <a:solidFill>
              <a:srgbClr val="E4300C"/>
            </a:solidFill>
            <a:round/>
            <a:headEnd type="triangle" w="med" len="med"/>
          </a:ln>
          <a:effectLst>
            <a:outerShdw blurRad="63500" dist="107763" dir="18900000" algn="ctr" rotWithShape="0">
              <a:schemeClr val="bg2">
                <a:alpha val="50000"/>
              </a:schemeClr>
            </a:outerShdw>
          </a:effectLst>
        </p:spPr>
        <p:txBody>
          <a:bodyPr anchor="ctr">
            <a:spAutoFit/>
          </a:bodyPr>
          <a:lstStyle/>
          <a:p>
            <a:pPr>
              <a:defRPr/>
            </a:pPr>
            <a:endParaRPr lang="zh-CN" altLang="en-US">
              <a:effectLst>
                <a:outerShdw blurRad="38100" dist="38100" dir="2700000" algn="tl">
                  <a:srgbClr val="000000">
                    <a:alpha val="43137"/>
                  </a:srgbClr>
                </a:outerShdw>
              </a:effectLst>
              <a:latin typeface="Tahoma" panose="020B0604030504040204" pitchFamily="34" charset="0"/>
              <a:ea typeface="微软雅黑" panose="020B0503020204020204" charset="-122"/>
            </a:endParaRPr>
          </a:p>
        </p:txBody>
      </p:sp>
      <p:sp>
        <p:nvSpPr>
          <p:cNvPr id="1299500" name="Line 44"/>
          <p:cNvSpPr>
            <a:spLocks noChangeShapeType="1"/>
          </p:cNvSpPr>
          <p:nvPr/>
        </p:nvSpPr>
        <p:spPr bwMode="auto">
          <a:xfrm flipV="1">
            <a:off x="9191625" y="5657057"/>
            <a:ext cx="0" cy="368300"/>
          </a:xfrm>
          <a:prstGeom prst="line">
            <a:avLst/>
          </a:prstGeom>
          <a:noFill/>
          <a:ln w="25400">
            <a:solidFill>
              <a:srgbClr val="E4300C"/>
            </a:solidFill>
            <a:round/>
            <a:headEnd type="triangle" w="med" len="med"/>
          </a:ln>
          <a:effectLst>
            <a:outerShdw blurRad="63500" dist="107763" dir="18900000" algn="ctr" rotWithShape="0">
              <a:schemeClr val="bg2">
                <a:alpha val="50000"/>
              </a:schemeClr>
            </a:outerShdw>
          </a:effectLst>
        </p:spPr>
        <p:txBody>
          <a:bodyPr anchor="ctr">
            <a:spAutoFit/>
          </a:bodyPr>
          <a:lstStyle/>
          <a:p>
            <a:pPr>
              <a:defRPr/>
            </a:pPr>
            <a:endParaRPr lang="zh-CN" altLang="en-US">
              <a:effectLst>
                <a:outerShdw blurRad="38100" dist="38100" dir="2700000" algn="tl">
                  <a:srgbClr val="000000">
                    <a:alpha val="43137"/>
                  </a:srgbClr>
                </a:outerShdw>
              </a:effectLst>
              <a:latin typeface="Tahoma" panose="020B0604030504040204" pitchFamily="34" charset="0"/>
              <a:ea typeface="微软雅黑" panose="020B0503020204020204" charset="-122"/>
            </a:endParaRPr>
          </a:p>
        </p:txBody>
      </p:sp>
      <p:sp>
        <p:nvSpPr>
          <p:cNvPr id="1299501" name="Line 45"/>
          <p:cNvSpPr>
            <a:spLocks noChangeShapeType="1"/>
          </p:cNvSpPr>
          <p:nvPr/>
        </p:nvSpPr>
        <p:spPr bwMode="auto">
          <a:xfrm>
            <a:off x="8255000" y="5549900"/>
            <a:ext cx="936625" cy="368300"/>
          </a:xfrm>
          <a:prstGeom prst="line">
            <a:avLst/>
          </a:prstGeom>
          <a:noFill/>
          <a:ln w="25400">
            <a:solidFill>
              <a:srgbClr val="E4300C"/>
            </a:solidFill>
            <a:round/>
          </a:ln>
          <a:effectLst>
            <a:outerShdw blurRad="63500" dist="107763" dir="18900000" algn="ctr" rotWithShape="0">
              <a:schemeClr val="bg2">
                <a:alpha val="50000"/>
              </a:schemeClr>
            </a:outerShdw>
          </a:effectLst>
        </p:spPr>
        <p:txBody>
          <a:bodyPr anchor="ctr">
            <a:spAutoFit/>
          </a:bodyPr>
          <a:lstStyle/>
          <a:p>
            <a:pPr>
              <a:defRPr/>
            </a:pPr>
            <a:endParaRPr lang="zh-CN" altLang="en-US">
              <a:effectLst>
                <a:outerShdw blurRad="38100" dist="38100" dir="2700000" algn="tl">
                  <a:srgbClr val="000000">
                    <a:alpha val="43137"/>
                  </a:srgbClr>
                </a:outerShdw>
              </a:effectLst>
              <a:latin typeface="Tahoma" panose="020B0604030504040204" pitchFamily="34" charset="0"/>
              <a:ea typeface="微软雅黑" panose="020B0503020204020204" charset="-122"/>
            </a:endParaRPr>
          </a:p>
        </p:txBody>
      </p:sp>
      <p:sp>
        <p:nvSpPr>
          <p:cNvPr id="1299502" name="Line 46"/>
          <p:cNvSpPr>
            <a:spLocks noChangeShapeType="1"/>
          </p:cNvSpPr>
          <p:nvPr/>
        </p:nvSpPr>
        <p:spPr bwMode="auto">
          <a:xfrm flipV="1">
            <a:off x="8759825" y="5441157"/>
            <a:ext cx="0" cy="368300"/>
          </a:xfrm>
          <a:prstGeom prst="line">
            <a:avLst/>
          </a:prstGeom>
          <a:noFill/>
          <a:ln w="25400">
            <a:solidFill>
              <a:srgbClr val="E4300C"/>
            </a:solidFill>
            <a:round/>
          </a:ln>
          <a:effectLst>
            <a:outerShdw blurRad="63500" dist="107763" dir="18900000" algn="ctr" rotWithShape="0">
              <a:schemeClr val="bg2">
                <a:alpha val="50000"/>
              </a:schemeClr>
            </a:outerShdw>
          </a:effectLst>
        </p:spPr>
        <p:txBody>
          <a:bodyPr anchor="ctr">
            <a:spAutoFit/>
          </a:bodyPr>
          <a:lstStyle/>
          <a:p>
            <a:pPr>
              <a:defRPr/>
            </a:pPr>
            <a:endParaRPr lang="zh-CN" altLang="en-US">
              <a:effectLst>
                <a:outerShdw blurRad="38100" dist="38100" dir="2700000" algn="tl">
                  <a:srgbClr val="000000">
                    <a:alpha val="43137"/>
                  </a:srgbClr>
                </a:outerShdw>
              </a:effectLst>
              <a:latin typeface="Tahoma" panose="020B0604030504040204" pitchFamily="34" charset="0"/>
              <a:ea typeface="微软雅黑" panose="020B0503020204020204" charset="-122"/>
            </a:endParaRPr>
          </a:p>
        </p:txBody>
      </p:sp>
      <p:sp>
        <p:nvSpPr>
          <p:cNvPr id="1299503" name="Line 47"/>
          <p:cNvSpPr>
            <a:spLocks noChangeShapeType="1"/>
          </p:cNvSpPr>
          <p:nvPr/>
        </p:nvSpPr>
        <p:spPr bwMode="auto">
          <a:xfrm flipH="1" flipV="1">
            <a:off x="8039100" y="5440363"/>
            <a:ext cx="0" cy="368300"/>
          </a:xfrm>
          <a:prstGeom prst="line">
            <a:avLst/>
          </a:prstGeom>
          <a:noFill/>
          <a:ln w="25400">
            <a:solidFill>
              <a:srgbClr val="E4300C"/>
            </a:solidFill>
            <a:round/>
            <a:tailEnd type="triangle" w="med" len="med"/>
          </a:ln>
          <a:effectLst>
            <a:outerShdw blurRad="63500" dist="107763" dir="18900000" algn="ctr" rotWithShape="0">
              <a:schemeClr val="bg2">
                <a:alpha val="50000"/>
              </a:schemeClr>
            </a:outerShdw>
          </a:effectLst>
        </p:spPr>
        <p:txBody>
          <a:bodyPr anchor="ctr">
            <a:spAutoFit/>
          </a:bodyPr>
          <a:lstStyle/>
          <a:p>
            <a:pPr>
              <a:defRPr/>
            </a:pPr>
            <a:endParaRPr lang="zh-CN" altLang="en-US">
              <a:effectLst>
                <a:outerShdw blurRad="38100" dist="38100" dir="2700000" algn="tl">
                  <a:srgbClr val="000000">
                    <a:alpha val="43137"/>
                  </a:srgbClr>
                </a:outerShdw>
              </a:effectLst>
              <a:latin typeface="Tahoma" panose="020B0604030504040204" pitchFamily="34" charset="0"/>
              <a:ea typeface="微软雅黑" panose="020B0503020204020204" charset="-122"/>
            </a:endParaRPr>
          </a:p>
        </p:txBody>
      </p:sp>
      <p:sp>
        <p:nvSpPr>
          <p:cNvPr id="1299504" name="Line 48"/>
          <p:cNvSpPr>
            <a:spLocks noChangeShapeType="1"/>
          </p:cNvSpPr>
          <p:nvPr/>
        </p:nvSpPr>
        <p:spPr bwMode="auto">
          <a:xfrm flipV="1">
            <a:off x="7462838" y="5549107"/>
            <a:ext cx="576262" cy="368300"/>
          </a:xfrm>
          <a:prstGeom prst="line">
            <a:avLst/>
          </a:prstGeom>
          <a:noFill/>
          <a:ln w="25400">
            <a:solidFill>
              <a:srgbClr val="E4300C"/>
            </a:solidFill>
            <a:round/>
          </a:ln>
          <a:effectLst>
            <a:outerShdw blurRad="63500" dist="107763" dir="18900000" algn="ctr" rotWithShape="0">
              <a:schemeClr val="bg2">
                <a:alpha val="50000"/>
              </a:schemeClr>
            </a:outerShdw>
          </a:effectLst>
        </p:spPr>
        <p:txBody>
          <a:bodyPr anchor="ctr">
            <a:spAutoFit/>
          </a:bodyPr>
          <a:lstStyle/>
          <a:p>
            <a:pPr>
              <a:defRPr/>
            </a:pPr>
            <a:endParaRPr lang="zh-CN" altLang="en-US">
              <a:effectLst>
                <a:outerShdw blurRad="38100" dist="38100" dir="2700000" algn="tl">
                  <a:srgbClr val="000000">
                    <a:alpha val="43137"/>
                  </a:srgbClr>
                </a:outerShdw>
              </a:effectLst>
              <a:latin typeface="Tahoma" panose="020B0604030504040204" pitchFamily="34" charset="0"/>
              <a:ea typeface="微软雅黑" panose="020B0503020204020204" charset="-122"/>
            </a:endParaRPr>
          </a:p>
        </p:txBody>
      </p:sp>
      <p:sp>
        <p:nvSpPr>
          <p:cNvPr id="1299505" name="Line 49"/>
          <p:cNvSpPr>
            <a:spLocks noChangeShapeType="1"/>
          </p:cNvSpPr>
          <p:nvPr/>
        </p:nvSpPr>
        <p:spPr bwMode="auto">
          <a:xfrm flipV="1">
            <a:off x="8759825" y="4215607"/>
            <a:ext cx="0" cy="368300"/>
          </a:xfrm>
          <a:prstGeom prst="line">
            <a:avLst/>
          </a:prstGeom>
          <a:noFill/>
          <a:ln w="25400">
            <a:solidFill>
              <a:srgbClr val="E4300C"/>
            </a:solidFill>
            <a:round/>
            <a:tailEnd type="triangle" w="med" len="med"/>
          </a:ln>
          <a:effectLst>
            <a:outerShdw blurRad="63500" dist="107763" dir="18900000" algn="ctr" rotWithShape="0">
              <a:schemeClr val="bg2">
                <a:alpha val="50000"/>
              </a:schemeClr>
            </a:outerShdw>
          </a:effectLst>
        </p:spPr>
        <p:txBody>
          <a:bodyPr anchor="ctr">
            <a:spAutoFit/>
          </a:bodyPr>
          <a:lstStyle/>
          <a:p>
            <a:pPr>
              <a:defRPr/>
            </a:pPr>
            <a:endParaRPr lang="zh-CN" altLang="en-US">
              <a:effectLst>
                <a:outerShdw blurRad="38100" dist="38100" dir="2700000" algn="tl">
                  <a:srgbClr val="000000">
                    <a:alpha val="43137"/>
                  </a:srgbClr>
                </a:outerShdw>
              </a:effectLst>
              <a:latin typeface="Tahoma" panose="020B0604030504040204" pitchFamily="34" charset="0"/>
              <a:ea typeface="微软雅黑" panose="020B0503020204020204" charset="-122"/>
            </a:endParaRPr>
          </a:p>
        </p:txBody>
      </p:sp>
      <p:sp>
        <p:nvSpPr>
          <p:cNvPr id="1299506" name="Rectangle 50"/>
          <p:cNvSpPr>
            <a:spLocks noChangeArrowheads="1"/>
          </p:cNvSpPr>
          <p:nvPr/>
        </p:nvSpPr>
        <p:spPr bwMode="auto">
          <a:xfrm>
            <a:off x="3790950" y="2205038"/>
            <a:ext cx="1368425" cy="649287"/>
          </a:xfrm>
          <a:prstGeom prst="rect">
            <a:avLst/>
          </a:prstGeom>
          <a:solidFill>
            <a:srgbClr val="FFFF9D"/>
          </a:solidFill>
          <a:ln w="25400">
            <a:solidFill>
              <a:srgbClr val="E4300C"/>
            </a:solidFill>
            <a:miter lim="800000"/>
          </a:ln>
          <a:effectLst>
            <a:outerShdw blurRad="63500" dist="107763" dir="18900000" algn="ctr" rotWithShape="0">
              <a:schemeClr val="bg2">
                <a:alpha val="50000"/>
              </a:schemeClr>
            </a:outerShdw>
          </a:effectLst>
        </p:spPr>
        <p:txBody>
          <a:bodyPr anchor="ctr"/>
          <a:lstStyle/>
          <a:p>
            <a:pPr eaLnBrk="0" hangingPunct="0">
              <a:lnSpc>
                <a:spcPct val="100000"/>
              </a:lnSpc>
              <a:spcBef>
                <a:spcPct val="0"/>
              </a:spcBef>
              <a:defRPr/>
            </a:pPr>
            <a:r>
              <a:rPr lang="zh-CN" altLang="de-DE" sz="1800">
                <a:solidFill>
                  <a:schemeClr val="tx1"/>
                </a:solidFill>
                <a:latin typeface="微软雅黑" panose="020B0503020204020204" charset="-122"/>
              </a:rPr>
              <a:t>信息安全工程实习</a:t>
            </a:r>
            <a:endParaRPr lang="zh-CN" altLang="de-DE" sz="1800">
              <a:solidFill>
                <a:schemeClr val="tx1"/>
              </a:solidFill>
              <a:latin typeface="微软雅黑" panose="020B0503020204020204" charset="-122"/>
            </a:endParaRPr>
          </a:p>
        </p:txBody>
      </p:sp>
      <p:sp>
        <p:nvSpPr>
          <p:cNvPr id="1299507" name="Line 51"/>
          <p:cNvSpPr>
            <a:spLocks noChangeShapeType="1"/>
          </p:cNvSpPr>
          <p:nvPr/>
        </p:nvSpPr>
        <p:spPr bwMode="auto">
          <a:xfrm flipV="1">
            <a:off x="8328025" y="3891756"/>
            <a:ext cx="0" cy="368300"/>
          </a:xfrm>
          <a:prstGeom prst="line">
            <a:avLst/>
          </a:prstGeom>
          <a:noFill/>
          <a:ln w="25400">
            <a:solidFill>
              <a:srgbClr val="E4300C"/>
            </a:solidFill>
            <a:round/>
            <a:tailEnd type="triangle" w="med" len="med"/>
          </a:ln>
          <a:effectLst>
            <a:outerShdw blurRad="63500" dist="107763" dir="18900000" algn="ctr" rotWithShape="0">
              <a:schemeClr val="bg2">
                <a:alpha val="50000"/>
              </a:schemeClr>
            </a:outerShdw>
          </a:effectLst>
        </p:spPr>
        <p:txBody>
          <a:bodyPr anchor="ctr">
            <a:spAutoFit/>
          </a:bodyPr>
          <a:lstStyle/>
          <a:p>
            <a:pPr>
              <a:defRPr/>
            </a:pPr>
            <a:endParaRPr lang="zh-CN" altLang="en-US">
              <a:effectLst>
                <a:outerShdw blurRad="38100" dist="38100" dir="2700000" algn="tl">
                  <a:srgbClr val="000000">
                    <a:alpha val="43137"/>
                  </a:srgbClr>
                </a:outerShdw>
              </a:effectLst>
              <a:latin typeface="Tahoma" panose="020B0604030504040204" pitchFamily="34" charset="0"/>
              <a:ea typeface="微软雅黑" panose="020B0503020204020204" charset="-122"/>
            </a:endParaRPr>
          </a:p>
        </p:txBody>
      </p:sp>
      <p:sp>
        <p:nvSpPr>
          <p:cNvPr id="1299508" name="Line 52"/>
          <p:cNvSpPr>
            <a:spLocks noChangeShapeType="1"/>
          </p:cNvSpPr>
          <p:nvPr/>
        </p:nvSpPr>
        <p:spPr bwMode="auto">
          <a:xfrm flipV="1">
            <a:off x="2854325" y="4182269"/>
            <a:ext cx="5257800" cy="368300"/>
          </a:xfrm>
          <a:prstGeom prst="line">
            <a:avLst/>
          </a:prstGeom>
          <a:noFill/>
          <a:ln w="25400">
            <a:solidFill>
              <a:srgbClr val="E4300C"/>
            </a:solidFill>
            <a:round/>
          </a:ln>
          <a:effectLst>
            <a:outerShdw blurRad="63500" dist="107763" dir="18900000" algn="ctr" rotWithShape="0">
              <a:schemeClr val="bg2">
                <a:alpha val="50000"/>
              </a:schemeClr>
            </a:outerShdw>
          </a:effectLst>
        </p:spPr>
        <p:txBody>
          <a:bodyPr anchor="ctr">
            <a:spAutoFit/>
          </a:bodyPr>
          <a:lstStyle/>
          <a:p>
            <a:pPr>
              <a:defRPr/>
            </a:pPr>
            <a:endParaRPr lang="zh-CN" altLang="en-US">
              <a:effectLst>
                <a:outerShdw blurRad="38100" dist="38100" dir="2700000" algn="tl">
                  <a:srgbClr val="000000">
                    <a:alpha val="43137"/>
                  </a:srgbClr>
                </a:outerShdw>
              </a:effectLst>
              <a:latin typeface="Tahoma" panose="020B0604030504040204" pitchFamily="34" charset="0"/>
              <a:ea typeface="微软雅黑" panose="020B0503020204020204" charset="-122"/>
            </a:endParaRPr>
          </a:p>
        </p:txBody>
      </p:sp>
      <p:sp>
        <p:nvSpPr>
          <p:cNvPr id="1299509" name="Line 53"/>
          <p:cNvSpPr>
            <a:spLocks noChangeShapeType="1"/>
          </p:cNvSpPr>
          <p:nvPr/>
        </p:nvSpPr>
        <p:spPr bwMode="auto">
          <a:xfrm flipV="1">
            <a:off x="8112125" y="4433888"/>
            <a:ext cx="0" cy="368300"/>
          </a:xfrm>
          <a:prstGeom prst="line">
            <a:avLst/>
          </a:prstGeom>
          <a:noFill/>
          <a:ln w="25400">
            <a:solidFill>
              <a:srgbClr val="E4300C"/>
            </a:solidFill>
            <a:round/>
          </a:ln>
          <a:effectLst>
            <a:outerShdw blurRad="63500" dist="107763" dir="18900000" algn="ctr" rotWithShape="0">
              <a:schemeClr val="bg2">
                <a:alpha val="50000"/>
              </a:schemeClr>
            </a:outerShdw>
          </a:effectLst>
        </p:spPr>
        <p:txBody>
          <a:bodyPr anchor="ctr">
            <a:spAutoFit/>
          </a:bodyPr>
          <a:lstStyle/>
          <a:p>
            <a:pPr>
              <a:defRPr/>
            </a:pPr>
            <a:endParaRPr lang="zh-CN" altLang="en-US">
              <a:effectLst>
                <a:outerShdw blurRad="38100" dist="38100" dir="2700000" algn="tl">
                  <a:srgbClr val="000000">
                    <a:alpha val="43137"/>
                  </a:srgbClr>
                </a:outerShdw>
              </a:effectLst>
              <a:latin typeface="Tahoma" panose="020B0604030504040204" pitchFamily="34" charset="0"/>
              <a:ea typeface="微软雅黑" panose="020B0503020204020204" charset="-122"/>
            </a:endParaRPr>
          </a:p>
        </p:txBody>
      </p:sp>
      <p:sp>
        <p:nvSpPr>
          <p:cNvPr id="1299510" name="Line 54"/>
          <p:cNvSpPr>
            <a:spLocks noChangeShapeType="1"/>
          </p:cNvSpPr>
          <p:nvPr/>
        </p:nvSpPr>
        <p:spPr bwMode="auto">
          <a:xfrm flipV="1">
            <a:off x="3070225" y="3894931"/>
            <a:ext cx="0" cy="368300"/>
          </a:xfrm>
          <a:prstGeom prst="line">
            <a:avLst/>
          </a:prstGeom>
          <a:noFill/>
          <a:ln w="25400">
            <a:solidFill>
              <a:srgbClr val="E4300C"/>
            </a:solidFill>
            <a:round/>
            <a:tailEnd type="triangle" w="med" len="med"/>
          </a:ln>
          <a:effectLst>
            <a:outerShdw blurRad="63500" dist="107763" dir="18900000" algn="ctr" rotWithShape="0">
              <a:schemeClr val="bg2">
                <a:alpha val="50000"/>
              </a:schemeClr>
            </a:outerShdw>
          </a:effectLst>
        </p:spPr>
        <p:txBody>
          <a:bodyPr anchor="ctr">
            <a:spAutoFit/>
          </a:bodyPr>
          <a:lstStyle/>
          <a:p>
            <a:pPr>
              <a:defRPr/>
            </a:pPr>
            <a:endParaRPr lang="zh-CN" altLang="en-US">
              <a:effectLst>
                <a:outerShdw blurRad="38100" dist="38100" dir="2700000" algn="tl">
                  <a:srgbClr val="000000">
                    <a:alpha val="43137"/>
                  </a:srgbClr>
                </a:outerShdw>
              </a:effectLst>
              <a:latin typeface="Tahoma" panose="020B0604030504040204" pitchFamily="34" charset="0"/>
              <a:ea typeface="微软雅黑" panose="020B0503020204020204" charset="-122"/>
            </a:endParaRPr>
          </a:p>
        </p:txBody>
      </p:sp>
      <p:sp>
        <p:nvSpPr>
          <p:cNvPr id="1299511" name="Oval 55"/>
          <p:cNvSpPr>
            <a:spLocks noChangeArrowheads="1"/>
          </p:cNvSpPr>
          <p:nvPr/>
        </p:nvSpPr>
        <p:spPr bwMode="auto">
          <a:xfrm>
            <a:off x="7104063" y="4151313"/>
            <a:ext cx="144462" cy="142875"/>
          </a:xfrm>
          <a:prstGeom prst="ellipse">
            <a:avLst/>
          </a:prstGeom>
          <a:solidFill>
            <a:srgbClr val="FF0000"/>
          </a:solidFill>
          <a:ln w="25400">
            <a:solidFill>
              <a:srgbClr val="E4300C"/>
            </a:solidFill>
            <a:round/>
          </a:ln>
          <a:effectLst>
            <a:outerShdw blurRad="63500" dist="107763" dir="18900000" algn="ctr" rotWithShape="0">
              <a:schemeClr val="tx1">
                <a:alpha val="50000"/>
              </a:schemeClr>
            </a:outerShdw>
          </a:effectLst>
        </p:spPr>
        <p:txBody>
          <a:bodyPr wrap="none" tIns="108000" bIns="108000" anchor="ctr"/>
          <a:lstStyle/>
          <a:p>
            <a:pPr>
              <a:defRPr/>
            </a:pPr>
            <a:endParaRPr lang="zh-CN" altLang="en-US">
              <a:effectLst>
                <a:outerShdw blurRad="38100" dist="38100" dir="2700000" algn="tl">
                  <a:srgbClr val="000000">
                    <a:alpha val="43137"/>
                  </a:srgbClr>
                </a:outerShdw>
              </a:effectLst>
              <a:latin typeface="Tahoma" panose="020B0604030504040204" pitchFamily="34" charset="0"/>
              <a:ea typeface="微软雅黑" panose="020B0503020204020204" charset="-122"/>
            </a:endParaRPr>
          </a:p>
        </p:txBody>
      </p:sp>
      <p:sp>
        <p:nvSpPr>
          <p:cNvPr id="1299512" name="Line 56"/>
          <p:cNvSpPr>
            <a:spLocks noChangeShapeType="1"/>
          </p:cNvSpPr>
          <p:nvPr/>
        </p:nvSpPr>
        <p:spPr bwMode="auto">
          <a:xfrm flipV="1">
            <a:off x="6096000" y="4215607"/>
            <a:ext cx="0" cy="368300"/>
          </a:xfrm>
          <a:prstGeom prst="line">
            <a:avLst/>
          </a:prstGeom>
          <a:noFill/>
          <a:ln w="25400">
            <a:solidFill>
              <a:srgbClr val="E4300C"/>
            </a:solidFill>
            <a:round/>
            <a:tailEnd type="triangle" w="med" len="med"/>
          </a:ln>
          <a:effectLst>
            <a:outerShdw blurRad="63500" dist="107763" dir="18900000" algn="ctr" rotWithShape="0">
              <a:schemeClr val="bg2">
                <a:alpha val="50000"/>
              </a:schemeClr>
            </a:outerShdw>
          </a:effectLst>
        </p:spPr>
        <p:txBody>
          <a:bodyPr anchor="ctr">
            <a:spAutoFit/>
          </a:bodyPr>
          <a:lstStyle/>
          <a:p>
            <a:pPr>
              <a:defRPr/>
            </a:pPr>
            <a:endParaRPr lang="zh-CN" altLang="en-US">
              <a:effectLst>
                <a:outerShdw blurRad="38100" dist="38100" dir="2700000" algn="tl">
                  <a:srgbClr val="000000">
                    <a:alpha val="43137"/>
                  </a:srgbClr>
                </a:outerShdw>
              </a:effectLst>
              <a:latin typeface="Tahoma" panose="020B0604030504040204" pitchFamily="34" charset="0"/>
              <a:ea typeface="微软雅黑" panose="020B0503020204020204" charset="-122"/>
            </a:endParaRPr>
          </a:p>
        </p:txBody>
      </p:sp>
      <p:sp>
        <p:nvSpPr>
          <p:cNvPr id="1299513" name="Line 57"/>
          <p:cNvSpPr>
            <a:spLocks noChangeShapeType="1"/>
          </p:cNvSpPr>
          <p:nvPr/>
        </p:nvSpPr>
        <p:spPr bwMode="auto">
          <a:xfrm flipV="1">
            <a:off x="4295775" y="4216401"/>
            <a:ext cx="0" cy="368300"/>
          </a:xfrm>
          <a:prstGeom prst="line">
            <a:avLst/>
          </a:prstGeom>
          <a:noFill/>
          <a:ln w="25400">
            <a:solidFill>
              <a:srgbClr val="E4300C"/>
            </a:solidFill>
            <a:round/>
            <a:tailEnd type="triangle" w="med" len="med"/>
          </a:ln>
          <a:effectLst>
            <a:outerShdw blurRad="63500" dist="107763" dir="18900000" algn="ctr" rotWithShape="0">
              <a:schemeClr val="bg2">
                <a:alpha val="50000"/>
              </a:schemeClr>
            </a:outerShdw>
          </a:effectLst>
        </p:spPr>
        <p:txBody>
          <a:bodyPr anchor="ctr">
            <a:spAutoFit/>
          </a:bodyPr>
          <a:lstStyle/>
          <a:p>
            <a:pPr>
              <a:defRPr/>
            </a:pPr>
            <a:endParaRPr lang="zh-CN" altLang="en-US">
              <a:effectLst>
                <a:outerShdw blurRad="38100" dist="38100" dir="2700000" algn="tl">
                  <a:srgbClr val="000000">
                    <a:alpha val="43137"/>
                  </a:srgbClr>
                </a:outerShdw>
              </a:effectLst>
              <a:latin typeface="Tahoma" panose="020B0604030504040204" pitchFamily="34" charset="0"/>
              <a:ea typeface="微软雅黑" panose="020B0503020204020204" charset="-122"/>
            </a:endParaRPr>
          </a:p>
        </p:txBody>
      </p:sp>
      <p:sp>
        <p:nvSpPr>
          <p:cNvPr id="1299514" name="Line 58"/>
          <p:cNvSpPr>
            <a:spLocks noChangeShapeType="1"/>
          </p:cNvSpPr>
          <p:nvPr/>
        </p:nvSpPr>
        <p:spPr bwMode="auto">
          <a:xfrm flipV="1">
            <a:off x="4511675" y="3893344"/>
            <a:ext cx="0" cy="368300"/>
          </a:xfrm>
          <a:prstGeom prst="line">
            <a:avLst/>
          </a:prstGeom>
          <a:noFill/>
          <a:ln w="25400">
            <a:solidFill>
              <a:srgbClr val="E4300C"/>
            </a:solidFill>
            <a:round/>
            <a:tailEnd type="triangle" w="med" len="med"/>
          </a:ln>
          <a:effectLst>
            <a:outerShdw blurRad="63500" dist="107763" dir="18900000" algn="ctr" rotWithShape="0">
              <a:schemeClr val="bg2">
                <a:alpha val="50000"/>
              </a:schemeClr>
            </a:outerShdw>
          </a:effectLst>
        </p:spPr>
        <p:txBody>
          <a:bodyPr anchor="ctr">
            <a:spAutoFit/>
          </a:bodyPr>
          <a:lstStyle/>
          <a:p>
            <a:pPr>
              <a:defRPr/>
            </a:pPr>
            <a:endParaRPr lang="zh-CN" altLang="en-US">
              <a:effectLst>
                <a:outerShdw blurRad="38100" dist="38100" dir="2700000" algn="tl">
                  <a:srgbClr val="000000">
                    <a:alpha val="43137"/>
                  </a:srgbClr>
                </a:outerShdw>
              </a:effectLst>
              <a:latin typeface="Tahoma" panose="020B0604030504040204" pitchFamily="34" charset="0"/>
              <a:ea typeface="微软雅黑" panose="020B0503020204020204" charset="-122"/>
            </a:endParaRPr>
          </a:p>
        </p:txBody>
      </p:sp>
      <p:sp>
        <p:nvSpPr>
          <p:cNvPr id="1299515" name="Line 59"/>
          <p:cNvSpPr>
            <a:spLocks noChangeShapeType="1"/>
          </p:cNvSpPr>
          <p:nvPr/>
        </p:nvSpPr>
        <p:spPr bwMode="auto">
          <a:xfrm>
            <a:off x="2638425" y="4324350"/>
            <a:ext cx="2665413" cy="368300"/>
          </a:xfrm>
          <a:prstGeom prst="line">
            <a:avLst/>
          </a:prstGeom>
          <a:noFill/>
          <a:ln w="25400">
            <a:solidFill>
              <a:srgbClr val="E4300C"/>
            </a:solidFill>
            <a:round/>
          </a:ln>
          <a:effectLst>
            <a:outerShdw blurRad="63500" dist="107763" dir="18900000" algn="ctr" rotWithShape="0">
              <a:schemeClr val="bg2">
                <a:alpha val="50000"/>
              </a:schemeClr>
            </a:outerShdw>
          </a:effectLst>
        </p:spPr>
        <p:txBody>
          <a:bodyPr anchor="ctr">
            <a:spAutoFit/>
          </a:bodyPr>
          <a:lstStyle/>
          <a:p>
            <a:pPr>
              <a:defRPr/>
            </a:pPr>
            <a:endParaRPr lang="zh-CN" altLang="en-US">
              <a:effectLst>
                <a:outerShdw blurRad="38100" dist="38100" dir="2700000" algn="tl">
                  <a:srgbClr val="000000">
                    <a:alpha val="43137"/>
                  </a:srgbClr>
                </a:outerShdw>
              </a:effectLst>
              <a:latin typeface="Tahoma" panose="020B0604030504040204" pitchFamily="34" charset="0"/>
              <a:ea typeface="微软雅黑" panose="020B0503020204020204" charset="-122"/>
            </a:endParaRPr>
          </a:p>
        </p:txBody>
      </p:sp>
      <p:sp>
        <p:nvSpPr>
          <p:cNvPr id="1299516" name="Line 60"/>
          <p:cNvSpPr>
            <a:spLocks noChangeShapeType="1"/>
          </p:cNvSpPr>
          <p:nvPr/>
        </p:nvSpPr>
        <p:spPr bwMode="auto">
          <a:xfrm flipV="1">
            <a:off x="5303838" y="4505325"/>
            <a:ext cx="0" cy="368300"/>
          </a:xfrm>
          <a:prstGeom prst="line">
            <a:avLst/>
          </a:prstGeom>
          <a:noFill/>
          <a:ln w="25400">
            <a:solidFill>
              <a:srgbClr val="E4300C"/>
            </a:solidFill>
            <a:round/>
          </a:ln>
          <a:effectLst>
            <a:outerShdw blurRad="63500" dist="107763" dir="18900000" algn="ctr" rotWithShape="0">
              <a:schemeClr val="bg2">
                <a:alpha val="50000"/>
              </a:schemeClr>
            </a:outerShdw>
          </a:effectLst>
        </p:spPr>
        <p:txBody>
          <a:bodyPr anchor="ctr">
            <a:spAutoFit/>
          </a:bodyPr>
          <a:lstStyle/>
          <a:p>
            <a:pPr>
              <a:defRPr/>
            </a:pPr>
            <a:endParaRPr lang="zh-CN" altLang="en-US">
              <a:effectLst>
                <a:outerShdw blurRad="38100" dist="38100" dir="2700000" algn="tl">
                  <a:srgbClr val="000000">
                    <a:alpha val="43137"/>
                  </a:srgbClr>
                </a:outerShdw>
              </a:effectLst>
              <a:latin typeface="Tahoma" panose="020B0604030504040204" pitchFamily="34" charset="0"/>
              <a:ea typeface="微软雅黑" panose="020B0503020204020204" charset="-122"/>
            </a:endParaRPr>
          </a:p>
        </p:txBody>
      </p:sp>
      <p:sp>
        <p:nvSpPr>
          <p:cNvPr id="1299517" name="Line 61"/>
          <p:cNvSpPr>
            <a:spLocks noChangeShapeType="1"/>
          </p:cNvSpPr>
          <p:nvPr/>
        </p:nvSpPr>
        <p:spPr bwMode="auto">
          <a:xfrm flipV="1">
            <a:off x="2638425" y="4036219"/>
            <a:ext cx="0" cy="368300"/>
          </a:xfrm>
          <a:prstGeom prst="line">
            <a:avLst/>
          </a:prstGeom>
          <a:noFill/>
          <a:ln w="25400">
            <a:solidFill>
              <a:srgbClr val="E4300C"/>
            </a:solidFill>
            <a:round/>
            <a:tailEnd type="triangle" w="med" len="med"/>
          </a:ln>
          <a:effectLst>
            <a:outerShdw blurRad="63500" dist="107763" dir="18900000" algn="ctr" rotWithShape="0">
              <a:schemeClr val="bg2">
                <a:alpha val="50000"/>
              </a:schemeClr>
            </a:outerShdw>
          </a:effectLst>
        </p:spPr>
        <p:txBody>
          <a:bodyPr anchor="ctr">
            <a:spAutoFit/>
          </a:bodyPr>
          <a:lstStyle/>
          <a:p>
            <a:pPr>
              <a:defRPr/>
            </a:pPr>
            <a:endParaRPr lang="zh-CN" altLang="en-US">
              <a:effectLst>
                <a:outerShdw blurRad="38100" dist="38100" dir="2700000" algn="tl">
                  <a:srgbClr val="000000">
                    <a:alpha val="43137"/>
                  </a:srgbClr>
                </a:outerShdw>
              </a:effectLst>
              <a:latin typeface="Tahoma" panose="020B0604030504040204" pitchFamily="34" charset="0"/>
              <a:ea typeface="微软雅黑" panose="020B0503020204020204" charset="-122"/>
            </a:endParaRPr>
          </a:p>
        </p:txBody>
      </p:sp>
      <p:sp>
        <p:nvSpPr>
          <p:cNvPr id="1299518" name="Line 62"/>
          <p:cNvSpPr>
            <a:spLocks noChangeShapeType="1"/>
          </p:cNvSpPr>
          <p:nvPr/>
        </p:nvSpPr>
        <p:spPr bwMode="auto">
          <a:xfrm flipV="1">
            <a:off x="2782888" y="2886075"/>
            <a:ext cx="0" cy="368300"/>
          </a:xfrm>
          <a:prstGeom prst="line">
            <a:avLst/>
          </a:prstGeom>
          <a:noFill/>
          <a:ln w="25400">
            <a:solidFill>
              <a:srgbClr val="E4300C"/>
            </a:solidFill>
            <a:round/>
            <a:tailEnd type="triangle" w="med" len="med"/>
          </a:ln>
          <a:effectLst>
            <a:outerShdw blurRad="63500" dist="107763" dir="18900000" algn="ctr" rotWithShape="0">
              <a:schemeClr val="bg2">
                <a:alpha val="50000"/>
              </a:schemeClr>
            </a:outerShdw>
          </a:effectLst>
        </p:spPr>
        <p:txBody>
          <a:bodyPr anchor="ctr">
            <a:spAutoFit/>
          </a:bodyPr>
          <a:lstStyle/>
          <a:p>
            <a:pPr>
              <a:defRPr/>
            </a:pPr>
            <a:endParaRPr lang="zh-CN" altLang="en-US">
              <a:effectLst>
                <a:outerShdw blurRad="38100" dist="38100" dir="2700000" algn="tl">
                  <a:srgbClr val="000000">
                    <a:alpha val="43137"/>
                  </a:srgbClr>
                </a:outerShdw>
              </a:effectLst>
              <a:latin typeface="Tahoma" panose="020B0604030504040204" pitchFamily="34" charset="0"/>
              <a:ea typeface="微软雅黑" panose="020B0503020204020204" charset="-122"/>
            </a:endParaRPr>
          </a:p>
        </p:txBody>
      </p:sp>
      <p:sp>
        <p:nvSpPr>
          <p:cNvPr id="1299519" name="Line 63"/>
          <p:cNvSpPr>
            <a:spLocks noChangeShapeType="1"/>
          </p:cNvSpPr>
          <p:nvPr/>
        </p:nvSpPr>
        <p:spPr bwMode="auto">
          <a:xfrm flipV="1">
            <a:off x="4295775" y="2886075"/>
            <a:ext cx="0" cy="368300"/>
          </a:xfrm>
          <a:prstGeom prst="line">
            <a:avLst/>
          </a:prstGeom>
          <a:noFill/>
          <a:ln w="25400">
            <a:solidFill>
              <a:srgbClr val="E4300C"/>
            </a:solidFill>
            <a:round/>
            <a:tailEnd type="triangle" w="med" len="med"/>
          </a:ln>
          <a:effectLst>
            <a:outerShdw blurRad="63500" dist="107763" dir="18900000" algn="ctr" rotWithShape="0">
              <a:schemeClr val="bg2">
                <a:alpha val="50000"/>
              </a:schemeClr>
            </a:outerShdw>
          </a:effectLst>
        </p:spPr>
        <p:txBody>
          <a:bodyPr anchor="ctr">
            <a:spAutoFit/>
          </a:bodyPr>
          <a:lstStyle/>
          <a:p>
            <a:pPr>
              <a:defRPr/>
            </a:pPr>
            <a:endParaRPr lang="zh-CN" altLang="en-US">
              <a:effectLst>
                <a:outerShdw blurRad="38100" dist="38100" dir="2700000" algn="tl">
                  <a:srgbClr val="000000">
                    <a:alpha val="43137"/>
                  </a:srgbClr>
                </a:outerShdw>
              </a:effectLst>
              <a:latin typeface="Tahoma" panose="020B0604030504040204" pitchFamily="34" charset="0"/>
              <a:ea typeface="微软雅黑" panose="020B0503020204020204" charset="-122"/>
            </a:endParaRPr>
          </a:p>
        </p:txBody>
      </p:sp>
      <p:sp>
        <p:nvSpPr>
          <p:cNvPr id="1299520" name="Line 64"/>
          <p:cNvSpPr>
            <a:spLocks noChangeShapeType="1"/>
          </p:cNvSpPr>
          <p:nvPr/>
        </p:nvSpPr>
        <p:spPr bwMode="auto">
          <a:xfrm flipV="1">
            <a:off x="6096000" y="2885282"/>
            <a:ext cx="0" cy="368300"/>
          </a:xfrm>
          <a:prstGeom prst="line">
            <a:avLst/>
          </a:prstGeom>
          <a:noFill/>
          <a:ln w="25400">
            <a:solidFill>
              <a:srgbClr val="E4300C"/>
            </a:solidFill>
            <a:round/>
            <a:tailEnd type="triangle" w="med" len="med"/>
          </a:ln>
          <a:effectLst>
            <a:outerShdw blurRad="63500" dist="107763" dir="18900000" algn="ctr" rotWithShape="0">
              <a:schemeClr val="bg2">
                <a:alpha val="50000"/>
              </a:schemeClr>
            </a:outerShdw>
          </a:effectLst>
        </p:spPr>
        <p:txBody>
          <a:bodyPr anchor="ctr">
            <a:spAutoFit/>
          </a:bodyPr>
          <a:lstStyle/>
          <a:p>
            <a:pPr>
              <a:defRPr/>
            </a:pPr>
            <a:endParaRPr lang="zh-CN" altLang="en-US">
              <a:effectLst>
                <a:outerShdw blurRad="38100" dist="38100" dir="2700000" algn="tl">
                  <a:srgbClr val="000000">
                    <a:alpha val="43137"/>
                  </a:srgbClr>
                </a:outerShdw>
              </a:effectLst>
              <a:latin typeface="Tahoma" panose="020B0604030504040204" pitchFamily="34" charset="0"/>
              <a:ea typeface="微软雅黑" panose="020B0503020204020204" charset="-122"/>
            </a:endParaRPr>
          </a:p>
        </p:txBody>
      </p:sp>
      <p:sp>
        <p:nvSpPr>
          <p:cNvPr id="1299521" name="Line 65"/>
          <p:cNvSpPr>
            <a:spLocks noChangeShapeType="1"/>
          </p:cNvSpPr>
          <p:nvPr/>
        </p:nvSpPr>
        <p:spPr bwMode="auto">
          <a:xfrm flipV="1">
            <a:off x="6527800" y="2884488"/>
            <a:ext cx="1800225" cy="368300"/>
          </a:xfrm>
          <a:prstGeom prst="line">
            <a:avLst/>
          </a:prstGeom>
          <a:noFill/>
          <a:ln w="25400">
            <a:solidFill>
              <a:srgbClr val="E4300C"/>
            </a:solidFill>
            <a:round/>
          </a:ln>
          <a:effectLst>
            <a:outerShdw blurRad="63500" dist="107763" dir="18900000" algn="ctr" rotWithShape="0">
              <a:schemeClr val="bg2">
                <a:alpha val="50000"/>
              </a:schemeClr>
            </a:outerShdw>
          </a:effectLst>
        </p:spPr>
        <p:txBody>
          <a:bodyPr anchor="ctr">
            <a:spAutoFit/>
          </a:bodyPr>
          <a:lstStyle/>
          <a:p>
            <a:pPr>
              <a:defRPr/>
            </a:pPr>
            <a:endParaRPr lang="zh-CN" altLang="en-US">
              <a:effectLst>
                <a:outerShdw blurRad="38100" dist="38100" dir="2700000" algn="tl">
                  <a:srgbClr val="000000">
                    <a:alpha val="43137"/>
                  </a:srgbClr>
                </a:outerShdw>
              </a:effectLst>
              <a:latin typeface="Tahoma" panose="020B0604030504040204" pitchFamily="34" charset="0"/>
              <a:ea typeface="微软雅黑" panose="020B0503020204020204" charset="-122"/>
            </a:endParaRPr>
          </a:p>
        </p:txBody>
      </p:sp>
      <p:sp>
        <p:nvSpPr>
          <p:cNvPr id="1299522" name="Line 66"/>
          <p:cNvSpPr>
            <a:spLocks noChangeShapeType="1"/>
          </p:cNvSpPr>
          <p:nvPr/>
        </p:nvSpPr>
        <p:spPr bwMode="auto">
          <a:xfrm flipV="1">
            <a:off x="8543925" y="2847975"/>
            <a:ext cx="0" cy="368300"/>
          </a:xfrm>
          <a:prstGeom prst="line">
            <a:avLst/>
          </a:prstGeom>
          <a:noFill/>
          <a:ln w="25400">
            <a:solidFill>
              <a:srgbClr val="E4300C"/>
            </a:solidFill>
            <a:round/>
          </a:ln>
          <a:effectLst>
            <a:outerShdw blurRad="63500" dist="107763" dir="18900000" algn="ctr" rotWithShape="0">
              <a:schemeClr val="bg2">
                <a:alpha val="50000"/>
              </a:schemeClr>
            </a:outerShdw>
          </a:effectLst>
        </p:spPr>
        <p:txBody>
          <a:bodyPr anchor="ctr">
            <a:spAutoFit/>
          </a:bodyPr>
          <a:lstStyle/>
          <a:p>
            <a:pPr>
              <a:defRPr/>
            </a:pPr>
            <a:endParaRPr lang="zh-CN" altLang="en-US">
              <a:effectLst>
                <a:outerShdw blurRad="38100" dist="38100" dir="2700000" algn="tl">
                  <a:srgbClr val="000000">
                    <a:alpha val="43137"/>
                  </a:srgbClr>
                </a:outerShdw>
              </a:effectLst>
              <a:latin typeface="Tahoma" panose="020B0604030504040204" pitchFamily="34" charset="0"/>
              <a:ea typeface="微软雅黑" panose="020B0503020204020204" charset="-122"/>
            </a:endParaRPr>
          </a:p>
        </p:txBody>
      </p:sp>
      <p:sp>
        <p:nvSpPr>
          <p:cNvPr id="1299523" name="Line 67"/>
          <p:cNvSpPr>
            <a:spLocks noChangeShapeType="1"/>
          </p:cNvSpPr>
          <p:nvPr/>
        </p:nvSpPr>
        <p:spPr bwMode="auto">
          <a:xfrm flipV="1">
            <a:off x="5662613" y="2775744"/>
            <a:ext cx="0" cy="368300"/>
          </a:xfrm>
          <a:prstGeom prst="line">
            <a:avLst/>
          </a:prstGeom>
          <a:noFill/>
          <a:ln w="25400">
            <a:solidFill>
              <a:srgbClr val="E4300C"/>
            </a:solidFill>
            <a:round/>
            <a:tailEnd type="triangle" w="med" len="med"/>
          </a:ln>
          <a:effectLst>
            <a:outerShdw blurRad="63500" dist="107763" dir="18900000" algn="ctr" rotWithShape="0">
              <a:schemeClr val="bg2">
                <a:alpha val="50000"/>
              </a:schemeClr>
            </a:outerShdw>
          </a:effectLst>
        </p:spPr>
        <p:txBody>
          <a:bodyPr anchor="ctr">
            <a:spAutoFit/>
          </a:bodyPr>
          <a:lstStyle/>
          <a:p>
            <a:pPr>
              <a:defRPr/>
            </a:pPr>
            <a:endParaRPr lang="zh-CN" altLang="en-US">
              <a:effectLst>
                <a:outerShdw blurRad="38100" dist="38100" dir="2700000" algn="tl">
                  <a:srgbClr val="000000">
                    <a:alpha val="43137"/>
                  </a:srgbClr>
                </a:outerShdw>
              </a:effectLst>
              <a:latin typeface="Tahoma" panose="020B0604030504040204" pitchFamily="34" charset="0"/>
              <a:ea typeface="微软雅黑" panose="020B0503020204020204" charset="-122"/>
            </a:endParaRPr>
          </a:p>
        </p:txBody>
      </p:sp>
      <p:sp>
        <p:nvSpPr>
          <p:cNvPr id="1299524" name="Line 68"/>
          <p:cNvSpPr>
            <a:spLocks noChangeShapeType="1"/>
          </p:cNvSpPr>
          <p:nvPr/>
        </p:nvSpPr>
        <p:spPr bwMode="auto">
          <a:xfrm flipV="1">
            <a:off x="4511675" y="2993232"/>
            <a:ext cx="0" cy="368300"/>
          </a:xfrm>
          <a:prstGeom prst="line">
            <a:avLst/>
          </a:prstGeom>
          <a:noFill/>
          <a:ln w="25400">
            <a:solidFill>
              <a:srgbClr val="E4300C"/>
            </a:solidFill>
            <a:round/>
          </a:ln>
          <a:effectLst>
            <a:outerShdw blurRad="63500" dist="107763" dir="18900000" algn="ctr" rotWithShape="0">
              <a:schemeClr val="bg2">
                <a:alpha val="50000"/>
              </a:schemeClr>
            </a:outerShdw>
          </a:effectLst>
        </p:spPr>
        <p:txBody>
          <a:bodyPr anchor="ctr">
            <a:spAutoFit/>
          </a:bodyPr>
          <a:lstStyle/>
          <a:p>
            <a:pPr>
              <a:defRPr/>
            </a:pPr>
            <a:endParaRPr lang="zh-CN" altLang="en-US">
              <a:effectLst>
                <a:outerShdw blurRad="38100" dist="38100" dir="2700000" algn="tl">
                  <a:srgbClr val="000000">
                    <a:alpha val="43137"/>
                  </a:srgbClr>
                </a:outerShdw>
              </a:effectLst>
              <a:latin typeface="Tahoma" panose="020B0604030504040204" pitchFamily="34" charset="0"/>
              <a:ea typeface="微软雅黑" panose="020B0503020204020204" charset="-122"/>
            </a:endParaRPr>
          </a:p>
        </p:txBody>
      </p:sp>
      <p:sp>
        <p:nvSpPr>
          <p:cNvPr id="1299525" name="Line 69"/>
          <p:cNvSpPr>
            <a:spLocks noChangeShapeType="1"/>
          </p:cNvSpPr>
          <p:nvPr/>
        </p:nvSpPr>
        <p:spPr bwMode="auto">
          <a:xfrm flipV="1">
            <a:off x="4511675" y="2885281"/>
            <a:ext cx="1150938" cy="368300"/>
          </a:xfrm>
          <a:prstGeom prst="line">
            <a:avLst/>
          </a:prstGeom>
          <a:noFill/>
          <a:ln w="25400">
            <a:solidFill>
              <a:srgbClr val="E4300C"/>
            </a:solidFill>
            <a:round/>
          </a:ln>
          <a:effectLst>
            <a:outerShdw blurRad="63500" dist="107763" dir="18900000" algn="ctr" rotWithShape="0">
              <a:schemeClr val="bg2">
                <a:alpha val="50000"/>
              </a:schemeClr>
            </a:outerShdw>
          </a:effectLst>
        </p:spPr>
        <p:txBody>
          <a:bodyPr anchor="ctr">
            <a:spAutoFit/>
          </a:bodyPr>
          <a:lstStyle/>
          <a:p>
            <a:pPr>
              <a:defRPr/>
            </a:pPr>
            <a:endParaRPr lang="zh-CN" altLang="en-US">
              <a:effectLst>
                <a:outerShdw blurRad="38100" dist="38100" dir="2700000" algn="tl">
                  <a:srgbClr val="000000">
                    <a:alpha val="43137"/>
                  </a:srgbClr>
                </a:outerShdw>
              </a:effectLst>
              <a:latin typeface="Tahoma" panose="020B0604030504040204" pitchFamily="34" charset="0"/>
              <a:ea typeface="微软雅黑" panose="020B0503020204020204" charset="-122"/>
            </a:endParaRPr>
          </a:p>
        </p:txBody>
      </p:sp>
      <p:sp>
        <p:nvSpPr>
          <p:cNvPr id="1299526" name="Line 70"/>
          <p:cNvSpPr>
            <a:spLocks noChangeShapeType="1"/>
          </p:cNvSpPr>
          <p:nvPr/>
        </p:nvSpPr>
        <p:spPr bwMode="auto">
          <a:xfrm flipV="1">
            <a:off x="6527800" y="2775744"/>
            <a:ext cx="0" cy="368300"/>
          </a:xfrm>
          <a:prstGeom prst="line">
            <a:avLst/>
          </a:prstGeom>
          <a:noFill/>
          <a:ln w="25400">
            <a:solidFill>
              <a:srgbClr val="E4300C"/>
            </a:solidFill>
            <a:round/>
            <a:tailEnd type="triangle" w="med" len="med"/>
          </a:ln>
          <a:effectLst>
            <a:outerShdw blurRad="63500" dist="107763" dir="18900000" algn="ctr" rotWithShape="0">
              <a:schemeClr val="bg2">
                <a:alpha val="50000"/>
              </a:schemeClr>
            </a:outerShdw>
          </a:effectLst>
        </p:spPr>
        <p:txBody>
          <a:bodyPr anchor="ctr">
            <a:spAutoFit/>
          </a:bodyPr>
          <a:lstStyle/>
          <a:p>
            <a:pPr>
              <a:defRPr/>
            </a:pPr>
            <a:endParaRPr lang="zh-CN" altLang="en-US">
              <a:effectLst>
                <a:outerShdw blurRad="38100" dist="38100" dir="2700000" algn="tl">
                  <a:srgbClr val="000000">
                    <a:alpha val="43137"/>
                  </a:srgbClr>
                </a:outerShdw>
              </a:effectLst>
              <a:latin typeface="Tahoma" panose="020B0604030504040204" pitchFamily="34" charset="0"/>
              <a:ea typeface="微软雅黑" panose="020B0503020204020204" charset="-122"/>
            </a:endParaRPr>
          </a:p>
        </p:txBody>
      </p:sp>
      <p:sp>
        <p:nvSpPr>
          <p:cNvPr id="1299527" name="Line 71"/>
          <p:cNvSpPr>
            <a:spLocks noChangeShapeType="1"/>
          </p:cNvSpPr>
          <p:nvPr/>
        </p:nvSpPr>
        <p:spPr bwMode="auto">
          <a:xfrm>
            <a:off x="4295775" y="4468813"/>
            <a:ext cx="4248150" cy="368300"/>
          </a:xfrm>
          <a:prstGeom prst="line">
            <a:avLst/>
          </a:prstGeom>
          <a:noFill/>
          <a:ln w="25400">
            <a:solidFill>
              <a:srgbClr val="E4300C"/>
            </a:solidFill>
            <a:round/>
          </a:ln>
          <a:effectLst>
            <a:outerShdw blurRad="63500" dist="107763" dir="18900000" algn="ctr" rotWithShape="0">
              <a:schemeClr val="bg2">
                <a:alpha val="50000"/>
              </a:schemeClr>
            </a:outerShdw>
          </a:effectLst>
        </p:spPr>
        <p:txBody>
          <a:bodyPr anchor="ctr">
            <a:spAutoFit/>
          </a:bodyPr>
          <a:lstStyle/>
          <a:p>
            <a:pPr>
              <a:defRPr/>
            </a:pPr>
            <a:endParaRPr lang="zh-CN" altLang="en-US">
              <a:effectLst>
                <a:outerShdw blurRad="38100" dist="38100" dir="2700000" algn="tl">
                  <a:srgbClr val="000000">
                    <a:alpha val="43137"/>
                  </a:srgbClr>
                </a:outerShdw>
              </a:effectLst>
              <a:latin typeface="Tahoma" panose="020B0604030504040204" pitchFamily="34" charset="0"/>
              <a:ea typeface="微软雅黑" panose="020B0503020204020204" charset="-122"/>
            </a:endParaRPr>
          </a:p>
        </p:txBody>
      </p:sp>
      <p:sp>
        <p:nvSpPr>
          <p:cNvPr id="1299528" name="Line 72"/>
          <p:cNvSpPr>
            <a:spLocks noChangeShapeType="1"/>
          </p:cNvSpPr>
          <p:nvPr/>
        </p:nvSpPr>
        <p:spPr bwMode="auto">
          <a:xfrm flipV="1">
            <a:off x="8543925" y="4108451"/>
            <a:ext cx="0" cy="368300"/>
          </a:xfrm>
          <a:prstGeom prst="line">
            <a:avLst/>
          </a:prstGeom>
          <a:noFill/>
          <a:ln w="25400">
            <a:solidFill>
              <a:srgbClr val="E4300C"/>
            </a:solidFill>
            <a:round/>
            <a:tailEnd type="triangle" w="med" len="med"/>
          </a:ln>
          <a:effectLst>
            <a:outerShdw blurRad="63500" dist="107763" dir="18900000" algn="ctr" rotWithShape="0">
              <a:schemeClr val="bg2">
                <a:alpha val="50000"/>
              </a:schemeClr>
            </a:outerShdw>
          </a:effectLst>
        </p:spPr>
        <p:txBody>
          <a:bodyPr anchor="ctr">
            <a:spAutoFit/>
          </a:bodyPr>
          <a:lstStyle/>
          <a:p>
            <a:pPr>
              <a:defRPr/>
            </a:pPr>
            <a:endParaRPr lang="zh-CN" altLang="en-US">
              <a:effectLst>
                <a:outerShdw blurRad="38100" dist="38100" dir="2700000" algn="tl">
                  <a:srgbClr val="000000">
                    <a:alpha val="43137"/>
                  </a:srgbClr>
                </a:outerShdw>
              </a:effectLst>
              <a:latin typeface="Tahoma" panose="020B0604030504040204" pitchFamily="34" charset="0"/>
              <a:ea typeface="微软雅黑" panose="020B0503020204020204" charset="-122"/>
            </a:endParaRPr>
          </a:p>
        </p:txBody>
      </p:sp>
      <p:sp>
        <p:nvSpPr>
          <p:cNvPr id="1299529" name="Oval 73"/>
          <p:cNvSpPr>
            <a:spLocks noChangeArrowheads="1"/>
          </p:cNvSpPr>
          <p:nvPr/>
        </p:nvSpPr>
        <p:spPr bwMode="auto">
          <a:xfrm>
            <a:off x="4222750" y="4581525"/>
            <a:ext cx="144463" cy="142875"/>
          </a:xfrm>
          <a:prstGeom prst="ellipse">
            <a:avLst/>
          </a:prstGeom>
          <a:solidFill>
            <a:srgbClr val="339933"/>
          </a:solidFill>
          <a:ln w="25400">
            <a:solidFill>
              <a:srgbClr val="E4300C"/>
            </a:solidFill>
            <a:round/>
          </a:ln>
          <a:effectLst>
            <a:outerShdw blurRad="63500" dist="107763" dir="18900000" algn="ctr" rotWithShape="0">
              <a:schemeClr val="tx1">
                <a:alpha val="50000"/>
              </a:schemeClr>
            </a:outerShdw>
          </a:effectLst>
        </p:spPr>
        <p:txBody>
          <a:bodyPr wrap="none" tIns="108000" bIns="108000" anchor="ctr"/>
          <a:lstStyle/>
          <a:p>
            <a:pPr>
              <a:defRPr/>
            </a:pPr>
            <a:endParaRPr lang="zh-CN" altLang="en-US">
              <a:effectLst>
                <a:outerShdw blurRad="38100" dist="38100" dir="2700000" algn="tl">
                  <a:srgbClr val="000000">
                    <a:alpha val="43137"/>
                  </a:srgbClr>
                </a:outerShdw>
              </a:effectLst>
              <a:latin typeface="Tahoma" panose="020B0604030504040204" pitchFamily="34" charset="0"/>
              <a:ea typeface="微软雅黑" panose="020B0503020204020204" charset="-122"/>
            </a:endParaRPr>
          </a:p>
        </p:txBody>
      </p:sp>
      <p:sp>
        <p:nvSpPr>
          <p:cNvPr id="1299530" name="Rectangle 74"/>
          <p:cNvSpPr>
            <a:spLocks noChangeArrowheads="1"/>
          </p:cNvSpPr>
          <p:nvPr/>
        </p:nvSpPr>
        <p:spPr bwMode="auto">
          <a:xfrm>
            <a:off x="1703388" y="1557338"/>
            <a:ext cx="7848600" cy="433387"/>
          </a:xfrm>
          <a:prstGeom prst="rect">
            <a:avLst/>
          </a:prstGeom>
          <a:solidFill>
            <a:srgbClr val="CCCCFF"/>
          </a:solidFill>
          <a:ln w="25400">
            <a:solidFill>
              <a:srgbClr val="E4300C"/>
            </a:solidFill>
            <a:miter lim="800000"/>
          </a:ln>
          <a:effectLst>
            <a:outerShdw blurRad="63500" dist="107763" dir="18900000" algn="ctr" rotWithShape="0">
              <a:schemeClr val="bg2">
                <a:alpha val="50000"/>
              </a:schemeClr>
            </a:outerShdw>
          </a:effectLst>
        </p:spPr>
        <p:txBody>
          <a:bodyPr anchor="ctr"/>
          <a:lstStyle/>
          <a:p>
            <a:pPr eaLnBrk="0" hangingPunct="0">
              <a:lnSpc>
                <a:spcPct val="100000"/>
              </a:lnSpc>
              <a:spcBef>
                <a:spcPct val="0"/>
              </a:spcBef>
              <a:defRPr/>
            </a:pPr>
            <a:r>
              <a:rPr lang="zh-CN" altLang="en-US" sz="2800">
                <a:solidFill>
                  <a:schemeClr val="tx1"/>
                </a:solidFill>
                <a:effectLst>
                  <a:outerShdw blurRad="38100" dist="38100" dir="2700000" algn="tl">
                    <a:srgbClr val="FFFFFF"/>
                  </a:outerShdw>
                </a:effectLst>
                <a:latin typeface="微软雅黑" panose="020B0503020204020204" charset="-122"/>
              </a:rPr>
              <a:t>信息安全专业课程体系</a:t>
            </a:r>
            <a:endParaRPr lang="de-DE" altLang="zh-CN" sz="2800">
              <a:solidFill>
                <a:schemeClr val="tx1"/>
              </a:solidFill>
              <a:effectLst>
                <a:outerShdw blurRad="38100" dist="38100" dir="2700000" algn="tl">
                  <a:srgbClr val="FFFFFF"/>
                </a:outerShdw>
              </a:effectLst>
              <a:latin typeface="微软雅黑" panose="020B0503020204020204" charset="-122"/>
            </a:endParaRPr>
          </a:p>
        </p:txBody>
      </p:sp>
      <p:sp>
        <p:nvSpPr>
          <p:cNvPr id="1299531" name="Line 75"/>
          <p:cNvSpPr>
            <a:spLocks noChangeShapeType="1"/>
          </p:cNvSpPr>
          <p:nvPr/>
        </p:nvSpPr>
        <p:spPr bwMode="auto">
          <a:xfrm flipH="1" flipV="1">
            <a:off x="2782888" y="1912938"/>
            <a:ext cx="0" cy="368300"/>
          </a:xfrm>
          <a:prstGeom prst="line">
            <a:avLst/>
          </a:prstGeom>
          <a:noFill/>
          <a:ln w="25400">
            <a:solidFill>
              <a:srgbClr val="E4300C"/>
            </a:solidFill>
            <a:round/>
            <a:tailEnd type="triangle" w="med" len="med"/>
          </a:ln>
          <a:effectLst>
            <a:outerShdw blurRad="63500" dist="107763" dir="18900000" algn="ctr" rotWithShape="0">
              <a:schemeClr val="bg2">
                <a:alpha val="50000"/>
              </a:schemeClr>
            </a:outerShdw>
          </a:effectLst>
        </p:spPr>
        <p:txBody>
          <a:bodyPr anchor="ctr">
            <a:spAutoFit/>
          </a:bodyPr>
          <a:lstStyle/>
          <a:p>
            <a:pPr>
              <a:defRPr/>
            </a:pPr>
            <a:endParaRPr lang="zh-CN" altLang="en-US">
              <a:effectLst>
                <a:outerShdw blurRad="38100" dist="38100" dir="2700000" algn="tl">
                  <a:srgbClr val="000000">
                    <a:alpha val="43137"/>
                  </a:srgbClr>
                </a:outerShdw>
              </a:effectLst>
              <a:latin typeface="Tahoma" panose="020B0604030504040204" pitchFamily="34" charset="0"/>
              <a:ea typeface="微软雅黑" panose="020B0503020204020204" charset="-122"/>
            </a:endParaRPr>
          </a:p>
        </p:txBody>
      </p:sp>
      <p:sp>
        <p:nvSpPr>
          <p:cNvPr id="1299532" name="Line 76"/>
          <p:cNvSpPr>
            <a:spLocks noChangeShapeType="1"/>
          </p:cNvSpPr>
          <p:nvPr/>
        </p:nvSpPr>
        <p:spPr bwMode="auto">
          <a:xfrm flipH="1" flipV="1">
            <a:off x="4295775" y="1912938"/>
            <a:ext cx="0" cy="368300"/>
          </a:xfrm>
          <a:prstGeom prst="line">
            <a:avLst/>
          </a:prstGeom>
          <a:noFill/>
          <a:ln w="25400">
            <a:solidFill>
              <a:srgbClr val="E4300C"/>
            </a:solidFill>
            <a:round/>
            <a:tailEnd type="triangle" w="med" len="med"/>
          </a:ln>
          <a:effectLst>
            <a:outerShdw blurRad="63500" dist="107763" dir="18900000" algn="ctr" rotWithShape="0">
              <a:schemeClr val="bg2">
                <a:alpha val="50000"/>
              </a:schemeClr>
            </a:outerShdw>
          </a:effectLst>
        </p:spPr>
        <p:txBody>
          <a:bodyPr anchor="ctr">
            <a:spAutoFit/>
          </a:bodyPr>
          <a:lstStyle/>
          <a:p>
            <a:pPr>
              <a:defRPr/>
            </a:pPr>
            <a:endParaRPr lang="zh-CN" altLang="en-US">
              <a:effectLst>
                <a:outerShdw blurRad="38100" dist="38100" dir="2700000" algn="tl">
                  <a:srgbClr val="000000">
                    <a:alpha val="43137"/>
                  </a:srgbClr>
                </a:outerShdw>
              </a:effectLst>
              <a:latin typeface="Tahoma" panose="020B0604030504040204" pitchFamily="34" charset="0"/>
              <a:ea typeface="微软雅黑" panose="020B0503020204020204" charset="-122"/>
            </a:endParaRPr>
          </a:p>
        </p:txBody>
      </p:sp>
      <p:sp>
        <p:nvSpPr>
          <p:cNvPr id="1299533" name="Line 77"/>
          <p:cNvSpPr>
            <a:spLocks noChangeShapeType="1"/>
          </p:cNvSpPr>
          <p:nvPr/>
        </p:nvSpPr>
        <p:spPr bwMode="auto">
          <a:xfrm flipH="1" flipV="1">
            <a:off x="6096000" y="1912938"/>
            <a:ext cx="0" cy="368300"/>
          </a:xfrm>
          <a:prstGeom prst="line">
            <a:avLst/>
          </a:prstGeom>
          <a:noFill/>
          <a:ln w="25400">
            <a:solidFill>
              <a:srgbClr val="E4300C"/>
            </a:solidFill>
            <a:round/>
            <a:tailEnd type="triangle" w="med" len="med"/>
          </a:ln>
          <a:effectLst>
            <a:outerShdw blurRad="63500" dist="107763" dir="18900000" algn="ctr" rotWithShape="0">
              <a:schemeClr val="bg2">
                <a:alpha val="50000"/>
              </a:schemeClr>
            </a:outerShdw>
          </a:effectLst>
        </p:spPr>
        <p:txBody>
          <a:bodyPr anchor="ctr">
            <a:spAutoFit/>
          </a:bodyPr>
          <a:lstStyle/>
          <a:p>
            <a:pPr>
              <a:defRPr/>
            </a:pPr>
            <a:endParaRPr lang="zh-CN" altLang="en-US">
              <a:effectLst>
                <a:outerShdw blurRad="38100" dist="38100" dir="2700000" algn="tl">
                  <a:srgbClr val="000000">
                    <a:alpha val="43137"/>
                  </a:srgbClr>
                </a:outerShdw>
              </a:effectLst>
              <a:latin typeface="Tahoma" panose="020B0604030504040204" pitchFamily="34" charset="0"/>
              <a:ea typeface="微软雅黑" panose="020B0503020204020204" charset="-122"/>
            </a:endParaRPr>
          </a:p>
        </p:txBody>
      </p:sp>
      <p:sp>
        <p:nvSpPr>
          <p:cNvPr id="1299534" name="Rectangle 78"/>
          <p:cNvSpPr>
            <a:spLocks noChangeArrowheads="1"/>
          </p:cNvSpPr>
          <p:nvPr/>
        </p:nvSpPr>
        <p:spPr bwMode="auto">
          <a:xfrm>
            <a:off x="7535863" y="2205038"/>
            <a:ext cx="1873250" cy="649287"/>
          </a:xfrm>
          <a:prstGeom prst="rect">
            <a:avLst/>
          </a:prstGeom>
          <a:solidFill>
            <a:srgbClr val="95CDFF"/>
          </a:solidFill>
          <a:ln w="25400">
            <a:solidFill>
              <a:srgbClr val="E4300C"/>
            </a:solidFill>
            <a:miter lim="800000"/>
          </a:ln>
          <a:effectLst>
            <a:outerShdw blurRad="63500" dist="107763" dir="18900000" algn="ctr" rotWithShape="0">
              <a:schemeClr val="bg2">
                <a:alpha val="50000"/>
              </a:schemeClr>
            </a:outerShdw>
          </a:effectLst>
        </p:spPr>
        <p:txBody>
          <a:bodyPr anchor="ctr"/>
          <a:lstStyle/>
          <a:p>
            <a:pPr eaLnBrk="0" hangingPunct="0">
              <a:lnSpc>
                <a:spcPct val="100000"/>
              </a:lnSpc>
              <a:spcBef>
                <a:spcPct val="0"/>
              </a:spcBef>
              <a:defRPr/>
            </a:pPr>
            <a:r>
              <a:rPr lang="zh-CN" altLang="de-DE" sz="1600">
                <a:solidFill>
                  <a:schemeClr val="tx1"/>
                </a:solidFill>
                <a:latin typeface="微软雅黑" panose="020B0503020204020204" charset="-122"/>
              </a:rPr>
              <a:t>课程设计与产学研实习、毕业设计等</a:t>
            </a:r>
            <a:endParaRPr lang="zh-CN" altLang="de-DE" sz="1600">
              <a:solidFill>
                <a:schemeClr val="tx1"/>
              </a:solidFill>
              <a:latin typeface="微软雅黑" panose="020B0503020204020204" charset="-122"/>
            </a:endParaRPr>
          </a:p>
        </p:txBody>
      </p:sp>
      <p:sp>
        <p:nvSpPr>
          <p:cNvPr id="1299535" name="Line 79"/>
          <p:cNvSpPr>
            <a:spLocks noChangeShapeType="1"/>
          </p:cNvSpPr>
          <p:nvPr/>
        </p:nvSpPr>
        <p:spPr bwMode="auto">
          <a:xfrm flipV="1">
            <a:off x="8328025" y="2991644"/>
            <a:ext cx="0" cy="368300"/>
          </a:xfrm>
          <a:prstGeom prst="line">
            <a:avLst/>
          </a:prstGeom>
          <a:noFill/>
          <a:ln w="25400">
            <a:solidFill>
              <a:srgbClr val="E4300C"/>
            </a:solidFill>
            <a:round/>
          </a:ln>
          <a:effectLst>
            <a:outerShdw blurRad="63500" dist="107763" dir="18900000" algn="ctr" rotWithShape="0">
              <a:schemeClr val="bg2">
                <a:alpha val="50000"/>
              </a:schemeClr>
            </a:outerShdw>
          </a:effectLst>
        </p:spPr>
        <p:txBody>
          <a:bodyPr anchor="ctr">
            <a:spAutoFit/>
          </a:bodyPr>
          <a:lstStyle/>
          <a:p>
            <a:pPr>
              <a:defRPr/>
            </a:pPr>
            <a:endParaRPr lang="zh-CN" altLang="en-US">
              <a:effectLst>
                <a:outerShdw blurRad="38100" dist="38100" dir="2700000" algn="tl">
                  <a:srgbClr val="000000">
                    <a:alpha val="43137"/>
                  </a:srgbClr>
                </a:outerShdw>
              </a:effectLst>
              <a:latin typeface="Tahoma" panose="020B0604030504040204" pitchFamily="34" charset="0"/>
              <a:ea typeface="微软雅黑" panose="020B0503020204020204" charset="-122"/>
            </a:endParaRPr>
          </a:p>
        </p:txBody>
      </p:sp>
      <p:sp>
        <p:nvSpPr>
          <p:cNvPr id="1299536" name="Line 80"/>
          <p:cNvSpPr>
            <a:spLocks noChangeShapeType="1"/>
          </p:cNvSpPr>
          <p:nvPr/>
        </p:nvSpPr>
        <p:spPr bwMode="auto">
          <a:xfrm flipH="1" flipV="1">
            <a:off x="8543925" y="1912938"/>
            <a:ext cx="0" cy="368300"/>
          </a:xfrm>
          <a:prstGeom prst="line">
            <a:avLst/>
          </a:prstGeom>
          <a:noFill/>
          <a:ln w="25400">
            <a:solidFill>
              <a:srgbClr val="E4300C"/>
            </a:solidFill>
            <a:round/>
            <a:tailEnd type="triangle" w="med" len="med"/>
          </a:ln>
          <a:effectLst>
            <a:outerShdw blurRad="63500" dist="107763" dir="18900000" algn="ctr" rotWithShape="0">
              <a:schemeClr val="bg2">
                <a:alpha val="50000"/>
              </a:schemeClr>
            </a:outerShdw>
          </a:effectLst>
        </p:spPr>
        <p:txBody>
          <a:bodyPr anchor="ctr">
            <a:spAutoFit/>
          </a:bodyPr>
          <a:lstStyle/>
          <a:p>
            <a:pPr>
              <a:defRPr/>
            </a:pPr>
            <a:endParaRPr lang="zh-CN" altLang="en-US">
              <a:effectLst>
                <a:outerShdw blurRad="38100" dist="38100" dir="2700000" algn="tl">
                  <a:srgbClr val="000000">
                    <a:alpha val="43137"/>
                  </a:srgbClr>
                </a:outerShdw>
              </a:effectLst>
              <a:latin typeface="Tahoma" panose="020B0604030504040204" pitchFamily="34" charset="0"/>
              <a:ea typeface="微软雅黑" panose="020B0503020204020204" charset="-122"/>
            </a:endParaRPr>
          </a:p>
        </p:txBody>
      </p:sp>
      <p:sp>
        <p:nvSpPr>
          <p:cNvPr id="1299537" name="Text Box 81"/>
          <p:cNvSpPr txBox="1">
            <a:spLocks noChangeArrowheads="1"/>
          </p:cNvSpPr>
          <p:nvPr/>
        </p:nvSpPr>
        <p:spPr bwMode="auto">
          <a:xfrm>
            <a:off x="9767888" y="1916113"/>
            <a:ext cx="900112" cy="953135"/>
          </a:xfrm>
          <a:prstGeom prst="rect">
            <a:avLst/>
          </a:prstGeom>
          <a:noFill/>
          <a:ln>
            <a:noFill/>
          </a:ln>
          <a:effectLst/>
        </p:spPr>
        <p:txBody>
          <a:bodyPr>
            <a:spAutoFit/>
          </a:bodyPr>
          <a:lstStyle/>
          <a:p>
            <a:pPr>
              <a:spcBef>
                <a:spcPct val="50000"/>
              </a:spcBef>
              <a:defRPr/>
            </a:pPr>
            <a:r>
              <a:rPr lang="zh-CN" altLang="en-US" sz="2800">
                <a:effectLst>
                  <a:outerShdw blurRad="38100" dist="38100" dir="2700000" algn="tl">
                    <a:srgbClr val="C0C0C0"/>
                  </a:outerShdw>
                </a:effectLst>
              </a:rPr>
              <a:t>实践模块</a:t>
            </a:r>
            <a:endParaRPr lang="zh-CN" altLang="en-US" sz="2800">
              <a:effectLst>
                <a:outerShdw blurRad="38100" dist="38100" dir="2700000" algn="tl">
                  <a:srgbClr val="C0C0C0"/>
                </a:outerShdw>
              </a:effectLst>
            </a:endParaRPr>
          </a:p>
        </p:txBody>
      </p:sp>
      <p:sp>
        <p:nvSpPr>
          <p:cNvPr id="1299538" name="Text Box 82"/>
          <p:cNvSpPr txBox="1">
            <a:spLocks noChangeArrowheads="1"/>
          </p:cNvSpPr>
          <p:nvPr/>
        </p:nvSpPr>
        <p:spPr bwMode="auto">
          <a:xfrm>
            <a:off x="9767888" y="3141663"/>
            <a:ext cx="900112" cy="953135"/>
          </a:xfrm>
          <a:prstGeom prst="rect">
            <a:avLst/>
          </a:prstGeom>
          <a:noFill/>
          <a:ln>
            <a:noFill/>
          </a:ln>
          <a:effectLst/>
        </p:spPr>
        <p:txBody>
          <a:bodyPr>
            <a:spAutoFit/>
          </a:bodyPr>
          <a:lstStyle/>
          <a:p>
            <a:pPr>
              <a:spcBef>
                <a:spcPct val="50000"/>
              </a:spcBef>
              <a:defRPr/>
            </a:pPr>
            <a:r>
              <a:rPr lang="zh-CN" altLang="en-US" sz="2800">
                <a:effectLst>
                  <a:outerShdw blurRad="38100" dist="38100" dir="2700000" algn="tl">
                    <a:srgbClr val="C0C0C0"/>
                  </a:outerShdw>
                </a:effectLst>
              </a:rPr>
              <a:t>专业模块</a:t>
            </a:r>
            <a:endParaRPr lang="zh-CN" altLang="en-US" sz="2800">
              <a:effectLst>
                <a:outerShdw blurRad="38100" dist="38100" dir="2700000" algn="tl">
                  <a:srgbClr val="C0C0C0"/>
                </a:outerShdw>
              </a:effectLst>
            </a:endParaRPr>
          </a:p>
        </p:txBody>
      </p:sp>
      <p:sp>
        <p:nvSpPr>
          <p:cNvPr id="1299539" name="Text Box 83"/>
          <p:cNvSpPr txBox="1">
            <a:spLocks noChangeArrowheads="1"/>
          </p:cNvSpPr>
          <p:nvPr/>
        </p:nvSpPr>
        <p:spPr bwMode="auto">
          <a:xfrm>
            <a:off x="9767888" y="4437063"/>
            <a:ext cx="900112" cy="953135"/>
          </a:xfrm>
          <a:prstGeom prst="rect">
            <a:avLst/>
          </a:prstGeom>
          <a:noFill/>
          <a:ln>
            <a:noFill/>
          </a:ln>
          <a:effectLst/>
        </p:spPr>
        <p:txBody>
          <a:bodyPr>
            <a:spAutoFit/>
          </a:bodyPr>
          <a:lstStyle/>
          <a:p>
            <a:pPr>
              <a:spcBef>
                <a:spcPct val="50000"/>
              </a:spcBef>
              <a:defRPr/>
            </a:pPr>
            <a:r>
              <a:rPr lang="zh-CN" altLang="en-US" sz="2800">
                <a:effectLst>
                  <a:outerShdw blurRad="38100" dist="38100" dir="2700000" algn="tl">
                    <a:srgbClr val="C0C0C0"/>
                  </a:outerShdw>
                </a:effectLst>
              </a:rPr>
              <a:t>主干模块</a:t>
            </a:r>
            <a:endParaRPr lang="zh-CN" altLang="en-US" sz="2800">
              <a:effectLst>
                <a:outerShdw blurRad="38100" dist="38100" dir="2700000" algn="tl">
                  <a:srgbClr val="C0C0C0"/>
                </a:outerShdw>
              </a:effectLst>
            </a:endParaRPr>
          </a:p>
        </p:txBody>
      </p:sp>
      <p:sp>
        <p:nvSpPr>
          <p:cNvPr id="1299540" name="Text Box 84"/>
          <p:cNvSpPr txBox="1">
            <a:spLocks noChangeArrowheads="1"/>
          </p:cNvSpPr>
          <p:nvPr/>
        </p:nvSpPr>
        <p:spPr bwMode="auto">
          <a:xfrm>
            <a:off x="9767888" y="5699125"/>
            <a:ext cx="900112" cy="953135"/>
          </a:xfrm>
          <a:prstGeom prst="rect">
            <a:avLst/>
          </a:prstGeom>
          <a:noFill/>
          <a:ln>
            <a:noFill/>
          </a:ln>
          <a:effectLst/>
        </p:spPr>
        <p:txBody>
          <a:bodyPr>
            <a:spAutoFit/>
          </a:bodyPr>
          <a:lstStyle/>
          <a:p>
            <a:pPr>
              <a:spcBef>
                <a:spcPct val="50000"/>
              </a:spcBef>
              <a:defRPr/>
            </a:pPr>
            <a:r>
              <a:rPr lang="zh-CN" altLang="en-US" sz="2800">
                <a:effectLst>
                  <a:outerShdw blurRad="38100" dist="38100" dir="2700000" algn="tl">
                    <a:srgbClr val="C0C0C0"/>
                  </a:outerShdw>
                </a:effectLst>
              </a:rPr>
              <a:t>基础模块</a:t>
            </a:r>
            <a:endParaRPr lang="zh-CN" altLang="en-US" sz="2800">
              <a:effectLst>
                <a:outerShdw blurRad="38100" dist="38100" dir="2700000" algn="tl">
                  <a:srgbClr val="C0C0C0"/>
                </a:outerShdw>
              </a:effectLst>
            </a:endParaRPr>
          </a:p>
        </p:txBody>
      </p:sp>
      <p:sp>
        <p:nvSpPr>
          <p:cNvPr id="1299541" name="Line 85"/>
          <p:cNvSpPr>
            <a:spLocks noChangeShapeType="1"/>
          </p:cNvSpPr>
          <p:nvPr/>
        </p:nvSpPr>
        <p:spPr bwMode="auto">
          <a:xfrm>
            <a:off x="1200150" y="3141663"/>
            <a:ext cx="9720263" cy="0"/>
          </a:xfrm>
          <a:prstGeom prst="line">
            <a:avLst/>
          </a:prstGeom>
          <a:noFill/>
          <a:ln w="19050">
            <a:solidFill>
              <a:schemeClr val="tx1"/>
            </a:solidFill>
            <a:prstDash val="sysDot"/>
            <a:round/>
          </a:ln>
          <a:effectLst/>
        </p:spPr>
        <p:txBody>
          <a:bodyPr/>
          <a:lstStyle/>
          <a:p>
            <a:pPr>
              <a:defRPr/>
            </a:pPr>
            <a:endParaRPr lang="zh-CN" altLang="en-US">
              <a:effectLst>
                <a:outerShdw blurRad="38100" dist="38100" dir="2700000" algn="tl">
                  <a:srgbClr val="000000">
                    <a:alpha val="43137"/>
                  </a:srgbClr>
                </a:outerShdw>
              </a:effectLst>
              <a:latin typeface="Tahoma" panose="020B0604030504040204" pitchFamily="34" charset="0"/>
              <a:ea typeface="微软雅黑" panose="020B0503020204020204" charset="-122"/>
            </a:endParaRPr>
          </a:p>
        </p:txBody>
      </p:sp>
      <p:sp>
        <p:nvSpPr>
          <p:cNvPr id="1299542" name="Line 86"/>
          <p:cNvSpPr>
            <a:spLocks noChangeShapeType="1"/>
          </p:cNvSpPr>
          <p:nvPr/>
        </p:nvSpPr>
        <p:spPr bwMode="auto">
          <a:xfrm>
            <a:off x="1055687" y="4292600"/>
            <a:ext cx="9720263" cy="0"/>
          </a:xfrm>
          <a:prstGeom prst="line">
            <a:avLst/>
          </a:prstGeom>
          <a:noFill/>
          <a:ln w="19050">
            <a:solidFill>
              <a:schemeClr val="tx1"/>
            </a:solidFill>
            <a:prstDash val="sysDot"/>
            <a:round/>
          </a:ln>
          <a:effectLst/>
        </p:spPr>
        <p:txBody>
          <a:bodyPr/>
          <a:lstStyle/>
          <a:p>
            <a:pPr>
              <a:defRPr/>
            </a:pPr>
            <a:endParaRPr lang="zh-CN" altLang="en-US">
              <a:effectLst>
                <a:outerShdw blurRad="38100" dist="38100" dir="2700000" algn="tl">
                  <a:srgbClr val="000000">
                    <a:alpha val="43137"/>
                  </a:srgbClr>
                </a:outerShdw>
              </a:effectLst>
              <a:latin typeface="Tahoma" panose="020B0604030504040204" pitchFamily="34" charset="0"/>
              <a:ea typeface="微软雅黑" panose="020B0503020204020204" charset="-122"/>
            </a:endParaRPr>
          </a:p>
        </p:txBody>
      </p:sp>
      <p:sp>
        <p:nvSpPr>
          <p:cNvPr id="1299543" name="Line 87"/>
          <p:cNvSpPr>
            <a:spLocks noChangeShapeType="1"/>
          </p:cNvSpPr>
          <p:nvPr/>
        </p:nvSpPr>
        <p:spPr bwMode="auto">
          <a:xfrm>
            <a:off x="947737" y="5734050"/>
            <a:ext cx="9720263" cy="0"/>
          </a:xfrm>
          <a:prstGeom prst="line">
            <a:avLst/>
          </a:prstGeom>
          <a:noFill/>
          <a:ln w="19050">
            <a:solidFill>
              <a:schemeClr val="tx1"/>
            </a:solidFill>
            <a:prstDash val="sysDot"/>
            <a:round/>
          </a:ln>
          <a:effectLst/>
        </p:spPr>
        <p:txBody>
          <a:bodyPr/>
          <a:lstStyle/>
          <a:p>
            <a:pPr>
              <a:defRPr/>
            </a:pPr>
            <a:endParaRPr lang="zh-CN" altLang="en-US">
              <a:effectLst>
                <a:outerShdw blurRad="38100" dist="38100" dir="2700000" algn="tl">
                  <a:srgbClr val="000000">
                    <a:alpha val="43137"/>
                  </a:srgbClr>
                </a:outerShdw>
              </a:effectLst>
              <a:latin typeface="Tahoma" panose="020B0604030504040204" pitchFamily="34" charset="0"/>
              <a:ea typeface="微软雅黑" panose="020B0503020204020204" charset="-122"/>
            </a:endParaRPr>
          </a:p>
        </p:txBody>
      </p:sp>
    </p:spTree>
  </p:cSld>
  <p:clrMapOvr>
    <a:masterClrMapping/>
  </p:clrMapOvr>
  <p:timing>
    <p:tnLst>
      <p:par>
        <p:cTn id="1" dur="indefinite" restart="never" nodeType="tmRoot"/>
      </p:par>
    </p:tnLst>
  </p:timing>
</p:sld>
</file>

<file path=ppt/slides/slide2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1078925" y="1230531"/>
            <a:ext cx="4464496" cy="5112568"/>
          </a:xfrm>
        </p:spPr>
        <p:txBody>
          <a:bodyPr>
            <a:normAutofit/>
          </a:bodyPr>
          <a:lstStyle/>
          <a:p>
            <a:r>
              <a:rPr lang="zh-CN" altLang="en-US" sz="1945" dirty="0" smtClean="0">
                <a:latin typeface="微软雅黑" panose="020B0503020204020204" charset="-122"/>
                <a:ea typeface="微软雅黑" panose="020B0503020204020204" charset="-122"/>
              </a:rPr>
              <a:t>学科基础课</a:t>
            </a:r>
            <a:endParaRPr lang="en-US" altLang="zh-CN" sz="1945" dirty="0" smtClean="0">
              <a:latin typeface="微软雅黑" panose="020B0503020204020204" charset="-122"/>
              <a:ea typeface="微软雅黑" panose="020B0503020204020204" charset="-122"/>
            </a:endParaRPr>
          </a:p>
          <a:p>
            <a:pPr lvl="1"/>
            <a:r>
              <a:rPr lang="zh-CN" altLang="en-US" sz="1945" dirty="0" smtClean="0">
                <a:latin typeface="微软雅黑" panose="020B0503020204020204" charset="-122"/>
                <a:ea typeface="微软雅黑" panose="020B0503020204020204" charset="-122"/>
              </a:rPr>
              <a:t>学分：</a:t>
            </a:r>
            <a:r>
              <a:rPr lang="en-US" altLang="zh-CN" sz="1945" dirty="0" smtClean="0">
                <a:latin typeface="微软雅黑" panose="020B0503020204020204" charset="-122"/>
                <a:ea typeface="微软雅黑" panose="020B0503020204020204" charset="-122"/>
              </a:rPr>
              <a:t>6</a:t>
            </a:r>
            <a:endParaRPr lang="en-US" altLang="zh-CN" sz="1945" dirty="0">
              <a:latin typeface="微软雅黑" panose="020B0503020204020204" charset="-122"/>
              <a:ea typeface="微软雅黑" panose="020B0503020204020204" charset="-122"/>
            </a:endParaRPr>
          </a:p>
          <a:p>
            <a:pPr lvl="1"/>
            <a:r>
              <a:rPr lang="zh-CN" altLang="en-US" sz="1945" dirty="0" smtClean="0">
                <a:latin typeface="微软雅黑" panose="020B0503020204020204" charset="-122"/>
                <a:ea typeface="微软雅黑" panose="020B0503020204020204" charset="-122"/>
              </a:rPr>
              <a:t>课内学时</a:t>
            </a:r>
            <a:r>
              <a:rPr lang="en-US" altLang="zh-CN" sz="1945" dirty="0" smtClean="0">
                <a:latin typeface="微软雅黑" panose="020B0503020204020204" charset="-122"/>
                <a:ea typeface="微软雅黑" panose="020B0503020204020204" charset="-122"/>
              </a:rPr>
              <a:t>96</a:t>
            </a:r>
            <a:r>
              <a:rPr lang="zh-CN" altLang="en-US" sz="1945" dirty="0" smtClean="0">
                <a:latin typeface="微软雅黑" panose="020B0503020204020204" charset="-122"/>
                <a:ea typeface="微软雅黑" panose="020B0503020204020204" charset="-122"/>
              </a:rPr>
              <a:t>，课外学时</a:t>
            </a:r>
            <a:r>
              <a:rPr lang="en-US" altLang="zh-CN" sz="1945" dirty="0" smtClean="0">
                <a:latin typeface="微软雅黑" panose="020B0503020204020204" charset="-122"/>
                <a:ea typeface="微软雅黑" panose="020B0503020204020204" charset="-122"/>
              </a:rPr>
              <a:t>48</a:t>
            </a:r>
            <a:endParaRPr lang="en-US" altLang="zh-CN" sz="1945" dirty="0" smtClean="0">
              <a:latin typeface="微软雅黑" panose="020B0503020204020204" charset="-122"/>
              <a:ea typeface="微软雅黑" panose="020B0503020204020204" charset="-122"/>
            </a:endParaRPr>
          </a:p>
          <a:p>
            <a:r>
              <a:rPr lang="zh-CN" altLang="en-US" sz="1945" dirty="0" smtClean="0">
                <a:latin typeface="微软雅黑" panose="020B0503020204020204" charset="-122"/>
                <a:ea typeface="微软雅黑" panose="020B0503020204020204" charset="-122"/>
              </a:rPr>
              <a:t>专业主干课</a:t>
            </a:r>
            <a:endParaRPr lang="en-US" altLang="zh-CN" sz="1945" dirty="0" smtClean="0">
              <a:latin typeface="微软雅黑" panose="020B0503020204020204" charset="-122"/>
              <a:ea typeface="微软雅黑" panose="020B0503020204020204" charset="-122"/>
            </a:endParaRPr>
          </a:p>
          <a:p>
            <a:pPr lvl="1"/>
            <a:r>
              <a:rPr lang="zh-CN" altLang="en-US" sz="1945" dirty="0" smtClean="0">
                <a:latin typeface="微软雅黑" panose="020B0503020204020204" charset="-122"/>
                <a:ea typeface="微软雅黑" panose="020B0503020204020204" charset="-122"/>
              </a:rPr>
              <a:t>学分：</a:t>
            </a:r>
            <a:r>
              <a:rPr lang="en-US" altLang="zh-CN" sz="1945" dirty="0" smtClean="0">
                <a:latin typeface="微软雅黑" panose="020B0503020204020204" charset="-122"/>
                <a:ea typeface="微软雅黑" panose="020B0503020204020204" charset="-122"/>
              </a:rPr>
              <a:t>16</a:t>
            </a:r>
            <a:endParaRPr lang="en-US" altLang="zh-CN" sz="1945" dirty="0">
              <a:latin typeface="微软雅黑" panose="020B0503020204020204" charset="-122"/>
              <a:ea typeface="微软雅黑" panose="020B0503020204020204" charset="-122"/>
            </a:endParaRPr>
          </a:p>
          <a:p>
            <a:pPr lvl="1"/>
            <a:r>
              <a:rPr lang="zh-CN" altLang="en-US" sz="1945" dirty="0">
                <a:latin typeface="微软雅黑" panose="020B0503020204020204" charset="-122"/>
                <a:ea typeface="微软雅黑" panose="020B0503020204020204" charset="-122"/>
              </a:rPr>
              <a:t>课内</a:t>
            </a:r>
            <a:r>
              <a:rPr lang="zh-CN" altLang="en-US" sz="1945" dirty="0" smtClean="0">
                <a:latin typeface="微软雅黑" panose="020B0503020204020204" charset="-122"/>
                <a:ea typeface="微软雅黑" panose="020B0503020204020204" charset="-122"/>
              </a:rPr>
              <a:t>学时</a:t>
            </a:r>
            <a:r>
              <a:rPr lang="en-US" altLang="zh-CN" sz="1945" dirty="0" smtClean="0">
                <a:latin typeface="微软雅黑" panose="020B0503020204020204" charset="-122"/>
                <a:ea typeface="微软雅黑" panose="020B0503020204020204" charset="-122"/>
              </a:rPr>
              <a:t>256</a:t>
            </a:r>
            <a:r>
              <a:rPr lang="zh-CN" altLang="en-US" sz="1945" dirty="0" smtClean="0">
                <a:latin typeface="微软雅黑" panose="020B0503020204020204" charset="-122"/>
                <a:ea typeface="微软雅黑" panose="020B0503020204020204" charset="-122"/>
              </a:rPr>
              <a:t>，</a:t>
            </a:r>
            <a:r>
              <a:rPr lang="zh-CN" altLang="en-US" sz="1945" dirty="0">
                <a:latin typeface="微软雅黑" panose="020B0503020204020204" charset="-122"/>
                <a:ea typeface="微软雅黑" panose="020B0503020204020204" charset="-122"/>
              </a:rPr>
              <a:t>课外</a:t>
            </a:r>
            <a:r>
              <a:rPr lang="zh-CN" altLang="en-US" sz="1945" dirty="0" smtClean="0">
                <a:latin typeface="微软雅黑" panose="020B0503020204020204" charset="-122"/>
                <a:ea typeface="微软雅黑" panose="020B0503020204020204" charset="-122"/>
              </a:rPr>
              <a:t>学时</a:t>
            </a:r>
            <a:r>
              <a:rPr lang="en-US" altLang="zh-CN" sz="1945" dirty="0" smtClean="0">
                <a:latin typeface="微软雅黑" panose="020B0503020204020204" charset="-122"/>
                <a:ea typeface="微软雅黑" panose="020B0503020204020204" charset="-122"/>
              </a:rPr>
              <a:t>64</a:t>
            </a:r>
            <a:endParaRPr lang="en-US" altLang="zh-CN" sz="1945" dirty="0" smtClean="0">
              <a:latin typeface="微软雅黑" panose="020B0503020204020204" charset="-122"/>
              <a:ea typeface="微软雅黑" panose="020B0503020204020204" charset="-122"/>
            </a:endParaRPr>
          </a:p>
          <a:p>
            <a:r>
              <a:rPr lang="zh-CN" altLang="en-US" sz="1945" dirty="0" smtClean="0">
                <a:latin typeface="微软雅黑" panose="020B0503020204020204" charset="-122"/>
                <a:ea typeface="微软雅黑" panose="020B0503020204020204" charset="-122"/>
              </a:rPr>
              <a:t>实践环节</a:t>
            </a:r>
            <a:endParaRPr lang="en-US" altLang="zh-CN" sz="1945" dirty="0" smtClean="0">
              <a:latin typeface="微软雅黑" panose="020B0503020204020204" charset="-122"/>
              <a:ea typeface="微软雅黑" panose="020B0503020204020204" charset="-122"/>
            </a:endParaRPr>
          </a:p>
          <a:p>
            <a:pPr lvl="1"/>
            <a:r>
              <a:rPr lang="zh-CN" altLang="en-US" sz="1945" dirty="0" smtClean="0">
                <a:latin typeface="微软雅黑" panose="020B0503020204020204" charset="-122"/>
                <a:ea typeface="微软雅黑" panose="020B0503020204020204" charset="-122"/>
              </a:rPr>
              <a:t>学分</a:t>
            </a:r>
            <a:r>
              <a:rPr lang="en-US" altLang="zh-CN" sz="1945" dirty="0">
                <a:latin typeface="微软雅黑" panose="020B0503020204020204" charset="-122"/>
                <a:ea typeface="微软雅黑" panose="020B0503020204020204" charset="-122"/>
              </a:rPr>
              <a:t>3</a:t>
            </a:r>
            <a:endParaRPr lang="en-US" altLang="zh-CN" sz="1945" dirty="0">
              <a:latin typeface="微软雅黑" panose="020B0503020204020204" charset="-122"/>
              <a:ea typeface="微软雅黑" panose="020B0503020204020204" charset="-122"/>
            </a:endParaRPr>
          </a:p>
          <a:p>
            <a:pPr lvl="1"/>
            <a:r>
              <a:rPr lang="zh-CN" altLang="en-US" sz="1945" dirty="0">
                <a:latin typeface="微软雅黑" panose="020B0503020204020204" charset="-122"/>
                <a:ea typeface="微软雅黑" panose="020B0503020204020204" charset="-122"/>
              </a:rPr>
              <a:t>总</a:t>
            </a:r>
            <a:r>
              <a:rPr lang="zh-CN" altLang="en-US" sz="1945" dirty="0" smtClean="0">
                <a:latin typeface="微软雅黑" panose="020B0503020204020204" charset="-122"/>
                <a:ea typeface="微软雅黑" panose="020B0503020204020204" charset="-122"/>
              </a:rPr>
              <a:t>学时</a:t>
            </a:r>
            <a:r>
              <a:rPr lang="en-US" altLang="zh-CN" sz="1945" dirty="0" smtClean="0">
                <a:latin typeface="微软雅黑" panose="020B0503020204020204" charset="-122"/>
                <a:ea typeface="微软雅黑" panose="020B0503020204020204" charset="-122"/>
              </a:rPr>
              <a:t>3</a:t>
            </a:r>
            <a:r>
              <a:rPr lang="zh-CN" altLang="en-US" sz="1945" dirty="0" smtClean="0">
                <a:latin typeface="微软雅黑" panose="020B0503020204020204" charset="-122"/>
                <a:ea typeface="微软雅黑" panose="020B0503020204020204" charset="-122"/>
              </a:rPr>
              <a:t>周</a:t>
            </a:r>
            <a:endParaRPr lang="en-US" altLang="zh-CN" sz="1945" dirty="0" smtClean="0">
              <a:latin typeface="微软雅黑" panose="020B0503020204020204" charset="-122"/>
              <a:ea typeface="微软雅黑" panose="020B0503020204020204" charset="-122"/>
            </a:endParaRPr>
          </a:p>
          <a:p>
            <a:r>
              <a:rPr lang="zh-CN" altLang="en-US" sz="1945" dirty="0" smtClean="0">
                <a:latin typeface="微软雅黑" panose="020B0503020204020204" charset="-122"/>
                <a:ea typeface="微软雅黑" panose="020B0503020204020204" charset="-122"/>
              </a:rPr>
              <a:t>总计</a:t>
            </a:r>
            <a:endParaRPr lang="en-US" altLang="zh-CN" sz="1945" dirty="0" smtClean="0">
              <a:latin typeface="微软雅黑" panose="020B0503020204020204" charset="-122"/>
              <a:ea typeface="微软雅黑" panose="020B0503020204020204" charset="-122"/>
            </a:endParaRPr>
          </a:p>
          <a:p>
            <a:pPr lvl="1"/>
            <a:r>
              <a:rPr lang="zh-CN" altLang="en-US" sz="1945" dirty="0" smtClean="0">
                <a:latin typeface="微软雅黑" panose="020B0503020204020204" charset="-122"/>
                <a:ea typeface="微软雅黑" panose="020B0503020204020204" charset="-122"/>
              </a:rPr>
              <a:t>学分：</a:t>
            </a:r>
            <a:r>
              <a:rPr lang="en-US" altLang="zh-CN" sz="1945" dirty="0" smtClean="0">
                <a:latin typeface="微软雅黑" panose="020B0503020204020204" charset="-122"/>
                <a:ea typeface="微软雅黑" panose="020B0503020204020204" charset="-122"/>
              </a:rPr>
              <a:t>25</a:t>
            </a:r>
            <a:endParaRPr lang="en-US" altLang="zh-CN" sz="1945" dirty="0" smtClean="0">
              <a:latin typeface="微软雅黑" panose="020B0503020204020204" charset="-122"/>
              <a:ea typeface="微软雅黑" panose="020B0503020204020204" charset="-122"/>
            </a:endParaRPr>
          </a:p>
          <a:p>
            <a:pPr lvl="1"/>
            <a:r>
              <a:rPr lang="zh-CN" altLang="en-US" sz="1945" dirty="0">
                <a:latin typeface="微软雅黑" panose="020B0503020204020204" charset="-122"/>
                <a:ea typeface="微软雅黑" panose="020B0503020204020204" charset="-122"/>
              </a:rPr>
              <a:t>课</a:t>
            </a:r>
            <a:r>
              <a:rPr lang="zh-CN" altLang="en-US" sz="1945" dirty="0" smtClean="0">
                <a:latin typeface="微软雅黑" panose="020B0503020204020204" charset="-122"/>
                <a:ea typeface="微软雅黑" panose="020B0503020204020204" charset="-122"/>
              </a:rPr>
              <a:t>内学时：</a:t>
            </a:r>
            <a:r>
              <a:rPr lang="en-US" altLang="zh-CN" sz="1945" dirty="0" smtClean="0">
                <a:latin typeface="微软雅黑" panose="020B0503020204020204" charset="-122"/>
                <a:ea typeface="微软雅黑" panose="020B0503020204020204" charset="-122"/>
              </a:rPr>
              <a:t>352+3</a:t>
            </a:r>
            <a:r>
              <a:rPr lang="zh-CN" altLang="en-US" sz="1945" dirty="0" smtClean="0">
                <a:latin typeface="微软雅黑" panose="020B0503020204020204" charset="-122"/>
                <a:ea typeface="微软雅黑" panose="020B0503020204020204" charset="-122"/>
              </a:rPr>
              <a:t>周</a:t>
            </a:r>
            <a:endParaRPr lang="en-US" altLang="zh-CN" sz="1945" dirty="0" smtClean="0">
              <a:latin typeface="微软雅黑" panose="020B0503020204020204" charset="-122"/>
              <a:ea typeface="微软雅黑" panose="020B0503020204020204" charset="-122"/>
            </a:endParaRPr>
          </a:p>
          <a:p>
            <a:pPr lvl="1"/>
            <a:r>
              <a:rPr lang="zh-CN" altLang="en-US" sz="1945" dirty="0" smtClean="0">
                <a:latin typeface="微软雅黑" panose="020B0503020204020204" charset="-122"/>
                <a:ea typeface="微软雅黑" panose="020B0503020204020204" charset="-122"/>
              </a:rPr>
              <a:t>课外学时：</a:t>
            </a:r>
            <a:r>
              <a:rPr lang="en-US" altLang="zh-CN" sz="1945" dirty="0" smtClean="0">
                <a:latin typeface="微软雅黑" panose="020B0503020204020204" charset="-122"/>
                <a:ea typeface="微软雅黑" panose="020B0503020204020204" charset="-122"/>
              </a:rPr>
              <a:t>112</a:t>
            </a:r>
            <a:endParaRPr lang="en-US" altLang="zh-CN" sz="1945" dirty="0" smtClean="0">
              <a:latin typeface="微软雅黑" panose="020B0503020204020204" charset="-122"/>
              <a:ea typeface="微软雅黑" panose="020B0503020204020204" charset="-122"/>
            </a:endParaRPr>
          </a:p>
          <a:p>
            <a:pPr lvl="1"/>
            <a:r>
              <a:rPr lang="zh-CN" altLang="en-US" sz="1945" dirty="0" smtClean="0">
                <a:latin typeface="微软雅黑" panose="020B0503020204020204" charset="-122"/>
                <a:ea typeface="微软雅黑" panose="020B0503020204020204" charset="-122"/>
              </a:rPr>
              <a:t>分布学期：第三</a:t>
            </a:r>
            <a:r>
              <a:rPr lang="en-US" altLang="zh-CN" sz="1945" dirty="0" smtClean="0">
                <a:latin typeface="微软雅黑" panose="020B0503020204020204" charset="-122"/>
                <a:ea typeface="微软雅黑" panose="020B0503020204020204" charset="-122"/>
              </a:rPr>
              <a:t>——</a:t>
            </a:r>
            <a:r>
              <a:rPr lang="zh-CN" altLang="en-US" sz="1945" dirty="0" smtClean="0">
                <a:latin typeface="微软雅黑" panose="020B0503020204020204" charset="-122"/>
                <a:ea typeface="微软雅黑" panose="020B0503020204020204" charset="-122"/>
              </a:rPr>
              <a:t>第六学期</a:t>
            </a:r>
            <a:endParaRPr lang="en-US" altLang="zh-CN" sz="1945" dirty="0">
              <a:latin typeface="微软雅黑" panose="020B0503020204020204" charset="-122"/>
              <a:ea typeface="微软雅黑" panose="020B0503020204020204" charset="-122"/>
            </a:endParaRPr>
          </a:p>
        </p:txBody>
      </p:sp>
      <p:sp>
        <p:nvSpPr>
          <p:cNvPr id="4" name="文本框 3"/>
          <p:cNvSpPr txBox="1"/>
          <p:nvPr/>
        </p:nvSpPr>
        <p:spPr>
          <a:xfrm>
            <a:off x="279400" y="324485"/>
            <a:ext cx="5154930" cy="521970"/>
          </a:xfrm>
          <a:prstGeom prst="rect">
            <a:avLst/>
          </a:prstGeom>
          <a:noFill/>
        </p:spPr>
        <p:txBody>
          <a:bodyPr wrap="square" rtlCol="0" anchor="t">
            <a:spAutoFit/>
            <a:scene3d>
              <a:camera prst="orthographicFront"/>
              <a:lightRig rig="threePt" dir="t"/>
            </a:scene3d>
          </a:bodyPr>
          <a:lstStyle/>
          <a:p>
            <a:pPr algn="ctr"/>
            <a:r>
              <a:rPr lang="zh-CN" altLang="en-US" sz="2800" b="1" dirty="0">
                <a:solidFill>
                  <a:schemeClr val="accent1"/>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sym typeface="+mn-ea"/>
              </a:rPr>
              <a:t>信安专业辅修课程</a:t>
            </a:r>
            <a:r>
              <a:rPr lang="zh-CN" altLang="en-US" sz="2800" b="1" dirty="0" smtClean="0">
                <a:solidFill>
                  <a:schemeClr val="accent1"/>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sym typeface="+mn-ea"/>
              </a:rPr>
              <a:t>设置</a:t>
            </a:r>
            <a:endParaRPr lang="zh-CN" altLang="en-US" sz="2800" b="1" dirty="0" smtClean="0">
              <a:solidFill>
                <a:schemeClr val="accent1"/>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sym typeface="+mn-ea"/>
            </a:endParaRPr>
          </a:p>
        </p:txBody>
      </p:sp>
      <p:grpSp>
        <p:nvGrpSpPr>
          <p:cNvPr id="2" name="组合 1"/>
          <p:cNvGrpSpPr/>
          <p:nvPr/>
        </p:nvGrpSpPr>
        <p:grpSpPr>
          <a:xfrm>
            <a:off x="7027545" y="635"/>
            <a:ext cx="5092700" cy="6856730"/>
            <a:chOff x="9685" y="1555"/>
            <a:chExt cx="6210" cy="9103"/>
          </a:xfrm>
        </p:grpSpPr>
        <p:pic>
          <p:nvPicPr>
            <p:cNvPr id="5" name="图片 4"/>
            <p:cNvPicPr>
              <a:picLocks noChangeAspect="1"/>
            </p:cNvPicPr>
            <p:nvPr>
              <p:custDataLst>
                <p:tags r:id="rId1"/>
              </p:custDataLst>
            </p:nvPr>
          </p:nvPicPr>
          <p:blipFill>
            <a:blip r:embed="rId2"/>
            <a:stretch>
              <a:fillRect/>
            </a:stretch>
          </p:blipFill>
          <p:spPr>
            <a:xfrm>
              <a:off x="9713" y="1555"/>
              <a:ext cx="6140" cy="6653"/>
            </a:xfrm>
            <a:prstGeom prst="rect">
              <a:avLst/>
            </a:prstGeom>
          </p:spPr>
        </p:pic>
        <p:pic>
          <p:nvPicPr>
            <p:cNvPr id="6" name="图片 5"/>
            <p:cNvPicPr>
              <a:picLocks noChangeAspect="1"/>
            </p:cNvPicPr>
            <p:nvPr/>
          </p:nvPicPr>
          <p:blipFill>
            <a:blip r:embed="rId3"/>
            <a:srcRect t="2802"/>
            <a:stretch>
              <a:fillRect/>
            </a:stretch>
          </p:blipFill>
          <p:spPr>
            <a:xfrm>
              <a:off x="9685" y="8204"/>
              <a:ext cx="6210" cy="2454"/>
            </a:xfrm>
            <a:prstGeom prst="rect">
              <a:avLst/>
            </a:prstGeom>
          </p:spPr>
        </p:pic>
      </p:grpSp>
    </p:spTree>
  </p:cSld>
  <p:clrMapOvr>
    <a:masterClrMapping/>
  </p:clrMapOvr>
  <p:timing>
    <p:tnLst>
      <p:par>
        <p:cTn id="1" dur="indefinite" restart="never" nodeType="tmRoot"/>
      </p:par>
    </p:tnLst>
  </p:timing>
</p:sld>
</file>

<file path=ppt/slides/slide2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8136" name="Rectangle 8"/>
          <p:cNvSpPr>
            <a:spLocks noChangeArrowheads="1"/>
          </p:cNvSpPr>
          <p:nvPr/>
        </p:nvSpPr>
        <p:spPr bwMode="auto">
          <a:xfrm>
            <a:off x="3467100" y="836613"/>
            <a:ext cx="5257800" cy="719137"/>
          </a:xfrm>
          <a:prstGeom prst="rect">
            <a:avLst/>
          </a:prstGeom>
          <a:solidFill>
            <a:srgbClr val="FFFFFF"/>
          </a:solidFill>
          <a:ln>
            <a:noFill/>
          </a:ln>
          <a:effectLst/>
        </p:spPr>
        <p:txBody>
          <a:bodyPr wrap="none" anchor="ctr"/>
          <a:lstStyle/>
          <a:p>
            <a:r>
              <a:rPr lang="zh-CN" altLang="en-US" sz="3600">
                <a:effectLst>
                  <a:outerShdw blurRad="38100" dist="38100" dir="2700000" algn="tl">
                    <a:srgbClr val="C0C0C0"/>
                  </a:outerShdw>
                </a:effectLst>
                <a:latin typeface="微软雅黑" panose="020B0503020204020204" charset="-122"/>
                <a:ea typeface="微软雅黑" panose="020B0503020204020204" charset="-122"/>
              </a:rPr>
              <a:t>计算机学院辅修专业要求</a:t>
            </a:r>
            <a:endParaRPr lang="zh-CN" altLang="en-US" sz="3600">
              <a:effectLst>
                <a:outerShdw blurRad="38100" dist="38100" dir="2700000" algn="tl">
                  <a:srgbClr val="C0C0C0"/>
                </a:outerShdw>
              </a:effectLst>
              <a:latin typeface="微软雅黑" panose="020B0503020204020204" charset="-122"/>
              <a:ea typeface="微软雅黑" panose="020B0503020204020204" charset="-122"/>
            </a:endParaRPr>
          </a:p>
        </p:txBody>
      </p:sp>
      <p:sp>
        <p:nvSpPr>
          <p:cNvPr id="2" name="文本框 1"/>
          <p:cNvSpPr txBox="1"/>
          <p:nvPr/>
        </p:nvSpPr>
        <p:spPr>
          <a:xfrm>
            <a:off x="1524000" y="1849120"/>
            <a:ext cx="9130030" cy="3107690"/>
          </a:xfrm>
          <a:prstGeom prst="rect">
            <a:avLst/>
          </a:prstGeom>
          <a:noFill/>
        </p:spPr>
        <p:txBody>
          <a:bodyPr wrap="square" rtlCol="0" anchor="t">
            <a:spAutoFit/>
          </a:bodyPr>
          <a:lstStyle/>
          <a:p>
            <a:pPr marL="514350" indent="-514350" algn="l">
              <a:buFont typeface="Wingdings" panose="05000000000000000000" charset="0"/>
              <a:buChar char="Ø"/>
            </a:pPr>
            <a:r>
              <a:rPr lang="zh-CN" altLang="en-US" sz="2800" dirty="0" smtClean="0">
                <a:latin typeface="微软雅黑" panose="020B0503020204020204" charset="-122"/>
                <a:ea typeface="微软雅黑" panose="020B0503020204020204" charset="-122"/>
                <a:sym typeface="+mn-ea"/>
              </a:rPr>
              <a:t>招生人数：</a:t>
            </a:r>
            <a:r>
              <a:rPr lang="en-US" altLang="zh-CN" sz="2800" dirty="0" smtClean="0">
                <a:latin typeface="微软雅黑" panose="020B0503020204020204" charset="-122"/>
                <a:ea typeface="微软雅黑" panose="020B0503020204020204" charset="-122"/>
                <a:sym typeface="+mn-ea"/>
              </a:rPr>
              <a:t>120</a:t>
            </a:r>
            <a:r>
              <a:rPr lang="zh-CN" altLang="en-US" sz="2800" dirty="0" smtClean="0">
                <a:latin typeface="微软雅黑" panose="020B0503020204020204" charset="-122"/>
                <a:ea typeface="微软雅黑" panose="020B0503020204020204" charset="-122"/>
                <a:sym typeface="+mn-ea"/>
              </a:rPr>
              <a:t>（各专业）</a:t>
            </a:r>
            <a:endParaRPr lang="en-US" altLang="zh-CN" sz="2800" dirty="0" smtClean="0">
              <a:latin typeface="微软雅黑" panose="020B0503020204020204" charset="-122"/>
              <a:ea typeface="微软雅黑" panose="020B0503020204020204" charset="-122"/>
            </a:endParaRPr>
          </a:p>
          <a:p>
            <a:pPr marL="514350" indent="-514350" algn="l">
              <a:buFont typeface="Wingdings" panose="05000000000000000000" charset="0"/>
              <a:buChar char="Ø"/>
            </a:pPr>
            <a:r>
              <a:rPr lang="zh-CN" altLang="en-US" sz="2800" dirty="0">
                <a:latin typeface="微软雅黑" panose="020B0503020204020204" charset="-122"/>
                <a:ea typeface="微软雅黑" panose="020B0503020204020204" charset="-122"/>
                <a:sym typeface="+mn-ea"/>
              </a:rPr>
              <a:t>拟授课校区：主校区</a:t>
            </a:r>
            <a:endParaRPr lang="en-US" altLang="zh-CN" sz="2800" dirty="0" smtClean="0">
              <a:latin typeface="微软雅黑" panose="020B0503020204020204" charset="-122"/>
              <a:ea typeface="微软雅黑" panose="020B0503020204020204" charset="-122"/>
            </a:endParaRPr>
          </a:p>
          <a:p>
            <a:pPr marL="514350" indent="-514350" algn="l">
              <a:buFont typeface="Wingdings" panose="05000000000000000000" charset="0"/>
              <a:buChar char="Ø"/>
            </a:pPr>
            <a:r>
              <a:rPr lang="zh-CN" altLang="en-US" sz="2800" dirty="0" smtClean="0">
                <a:latin typeface="微软雅黑" panose="020B0503020204020204" charset="-122"/>
                <a:ea typeface="微软雅黑" panose="020B0503020204020204" charset="-122"/>
                <a:sym typeface="+mn-ea"/>
              </a:rPr>
              <a:t>招生条件：</a:t>
            </a:r>
            <a:endParaRPr lang="en-US" altLang="zh-CN" sz="2800" dirty="0" smtClean="0">
              <a:latin typeface="微软雅黑" panose="020B0503020204020204" charset="-122"/>
              <a:ea typeface="微软雅黑" panose="020B0503020204020204" charset="-122"/>
            </a:endParaRPr>
          </a:p>
          <a:p>
            <a:pPr marL="971550" lvl="1" indent="-514350" algn="l">
              <a:buFont typeface="Wingdings" panose="05000000000000000000" charset="0"/>
              <a:buChar char="Ø"/>
            </a:pPr>
            <a:r>
              <a:rPr lang="zh-CN" altLang="en-US" sz="2800" dirty="0" smtClean="0">
                <a:latin typeface="微软雅黑" panose="020B0503020204020204" charset="-122"/>
                <a:ea typeface="微软雅黑" panose="020B0503020204020204" charset="-122"/>
                <a:sym typeface="+mn-ea"/>
              </a:rPr>
              <a:t>理工科</a:t>
            </a:r>
            <a:endParaRPr lang="en-US" altLang="zh-CN" sz="2800" dirty="0" smtClean="0">
              <a:latin typeface="微软雅黑" panose="020B0503020204020204" charset="-122"/>
              <a:ea typeface="微软雅黑" panose="020B0503020204020204" charset="-122"/>
            </a:endParaRPr>
          </a:p>
          <a:p>
            <a:pPr marL="971550" lvl="1" indent="-514350" algn="l">
              <a:buFont typeface="Wingdings" panose="05000000000000000000" charset="0"/>
              <a:buChar char="Ø"/>
            </a:pPr>
            <a:r>
              <a:rPr lang="zh-CN" altLang="en-US" sz="2800" dirty="0">
                <a:latin typeface="微软雅黑" panose="020B0503020204020204" charset="-122"/>
                <a:ea typeface="微软雅黑" panose="020B0503020204020204" charset="-122"/>
                <a:sym typeface="+mn-ea"/>
              </a:rPr>
              <a:t>无挂</a:t>
            </a:r>
            <a:r>
              <a:rPr lang="zh-CN" altLang="en-US" sz="2800" dirty="0" smtClean="0">
                <a:latin typeface="微软雅黑" panose="020B0503020204020204" charset="-122"/>
                <a:ea typeface="微软雅黑" panose="020B0503020204020204" charset="-122"/>
                <a:sym typeface="+mn-ea"/>
              </a:rPr>
              <a:t>科</a:t>
            </a:r>
            <a:endParaRPr lang="en-US" altLang="zh-CN" sz="2800" dirty="0" smtClean="0">
              <a:latin typeface="微软雅黑" panose="020B0503020204020204" charset="-122"/>
              <a:ea typeface="微软雅黑" panose="020B0503020204020204" charset="-122"/>
            </a:endParaRPr>
          </a:p>
          <a:p>
            <a:pPr marL="971550" lvl="1" indent="-514350" algn="l">
              <a:buFont typeface="Wingdings" panose="05000000000000000000" charset="0"/>
              <a:buChar char="Ø"/>
            </a:pPr>
            <a:r>
              <a:rPr lang="zh-CN" altLang="en-US" sz="2800" dirty="0">
                <a:latin typeface="微软雅黑" panose="020B0503020204020204" charset="-122"/>
                <a:ea typeface="微软雅黑" panose="020B0503020204020204" charset="-122"/>
                <a:sym typeface="+mn-ea"/>
              </a:rPr>
              <a:t>先</a:t>
            </a:r>
            <a:r>
              <a:rPr lang="zh-CN" altLang="en-US" sz="2800" dirty="0" smtClean="0">
                <a:latin typeface="微软雅黑" panose="020B0503020204020204" charset="-122"/>
                <a:ea typeface="微软雅黑" panose="020B0503020204020204" charset="-122"/>
                <a:sym typeface="+mn-ea"/>
              </a:rPr>
              <a:t>修课程：线性代数、高等</a:t>
            </a:r>
            <a:r>
              <a:rPr lang="zh-CN" altLang="en-US" sz="2800" dirty="0">
                <a:latin typeface="微软雅黑" panose="020B0503020204020204" charset="-122"/>
                <a:ea typeface="微软雅黑" panose="020B0503020204020204" charset="-122"/>
                <a:sym typeface="+mn-ea"/>
              </a:rPr>
              <a:t>数学</a:t>
            </a:r>
            <a:r>
              <a:rPr lang="en-US" altLang="zh-CN" sz="2800" dirty="0">
                <a:latin typeface="微软雅黑" panose="020B0503020204020204" charset="-122"/>
                <a:ea typeface="微软雅黑" panose="020B0503020204020204" charset="-122"/>
                <a:sym typeface="+mn-ea"/>
              </a:rPr>
              <a:t>A</a:t>
            </a:r>
            <a:r>
              <a:rPr lang="zh-CN" altLang="en-US" sz="2800" dirty="0" smtClean="0">
                <a:latin typeface="微软雅黑" panose="020B0503020204020204" charset="-122"/>
                <a:ea typeface="微软雅黑" panose="020B0503020204020204" charset="-122"/>
                <a:sym typeface="+mn-ea"/>
              </a:rPr>
              <a:t>、离散数学、高级语言</a:t>
            </a:r>
            <a:r>
              <a:rPr lang="zh-CN" altLang="en-US" sz="2800" dirty="0">
                <a:latin typeface="微软雅黑" panose="020B0503020204020204" charset="-122"/>
                <a:ea typeface="微软雅黑" panose="020B0503020204020204" charset="-122"/>
                <a:sym typeface="+mn-ea"/>
              </a:rPr>
              <a:t>程序设计及课</a:t>
            </a:r>
            <a:r>
              <a:rPr lang="zh-CN" altLang="en-US" sz="2800" dirty="0" smtClean="0">
                <a:latin typeface="微软雅黑" panose="020B0503020204020204" charset="-122"/>
                <a:ea typeface="微软雅黑" panose="020B0503020204020204" charset="-122"/>
                <a:sym typeface="+mn-ea"/>
              </a:rPr>
              <a:t>设</a:t>
            </a:r>
            <a:endParaRPr lang="zh-CN" altLang="en-US" sz="2800">
              <a:latin typeface="微软雅黑" panose="020B0503020204020204" charset="-122"/>
              <a:ea typeface="微软雅黑" panose="020B0503020204020204" charset="-122"/>
            </a:endParaRPr>
          </a:p>
        </p:txBody>
      </p:sp>
      <p:sp>
        <p:nvSpPr>
          <p:cNvPr id="4" name="文本框 3"/>
          <p:cNvSpPr txBox="1"/>
          <p:nvPr>
            <p:custDataLst>
              <p:tags r:id="rId1"/>
            </p:custDataLst>
          </p:nvPr>
        </p:nvSpPr>
        <p:spPr>
          <a:xfrm>
            <a:off x="10528300" y="6431915"/>
            <a:ext cx="1565910" cy="368300"/>
          </a:xfrm>
          <a:prstGeom prst="rect">
            <a:avLst/>
          </a:prstGeom>
          <a:noFill/>
        </p:spPr>
        <p:txBody>
          <a:bodyPr wrap="square" rtlCol="0">
            <a:spAutoFit/>
          </a:bodyPr>
          <a:p>
            <a:pPr algn="r"/>
            <a:r>
              <a:rPr lang="zh-CN" altLang="en-US" b="1">
                <a:solidFill>
                  <a:schemeClr val="accent5">
                    <a:lumMod val="75000"/>
                  </a:schemeClr>
                </a:solidFill>
                <a:latin typeface="微软雅黑" panose="020B0503020204020204" charset="-122"/>
                <a:ea typeface="微软雅黑" panose="020B0503020204020204" charset="-122"/>
                <a:hlinkClick r:id="rId2" action="ppaction://hlinksldjump"/>
              </a:rPr>
              <a:t>返回目录</a:t>
            </a:r>
            <a:endParaRPr lang="zh-CN" altLang="en-US" b="1">
              <a:solidFill>
                <a:schemeClr val="accent5">
                  <a:lumMod val="75000"/>
                </a:schemeClr>
              </a:solidFill>
              <a:latin typeface="微软雅黑" panose="020B0503020204020204" charset="-122"/>
              <a:ea typeface="微软雅黑" panose="020B0503020204020204" charset="-122"/>
            </a:endParaRPr>
          </a:p>
        </p:txBody>
      </p:sp>
    </p:spTree>
  </p:cSld>
  <p:clrMapOvr>
    <a:masterClrMapping/>
  </p:clrMapOvr>
  <p:timing>
    <p:tnLst>
      <p:par>
        <p:cTn id="1" dur="indefinite" restart="never" nodeType="tmRoot"/>
      </p:par>
    </p:tnLst>
  </p:timing>
</p:sld>
</file>

<file path=ppt/slides/slide246.xml><?xml version="1.0" encoding="utf-8"?>
<p:sld xmlns:a="http://schemas.openxmlformats.org/drawingml/2006/main" xmlns:r="http://schemas.openxmlformats.org/officeDocument/2006/relationships" xmlns:p="http://schemas.openxmlformats.org/presentationml/2006/main">
  <p:cSld>
    <p:bg>
      <p:bgPr>
        <a:gradFill rotWithShape="0">
          <a:gsLst>
            <a:gs pos="0">
              <a:srgbClr val="006DB8"/>
            </a:gs>
            <a:gs pos="100000">
              <a:srgbClr val="254F8F"/>
            </a:gs>
          </a:gsLst>
          <a:lin ang="10800000"/>
          <a:tileRect/>
        </a:gradFill>
        <a:effectLst/>
      </p:bgPr>
    </p:bg>
    <p:spTree>
      <p:nvGrpSpPr>
        <p:cNvPr id="1" name=""/>
        <p:cNvGrpSpPr/>
        <p:nvPr/>
      </p:nvGrpSpPr>
      <p:grpSpPr/>
      <p:pic>
        <p:nvPicPr>
          <p:cNvPr id="7170" name="图片 1" descr="地大标识-新2021(06-25)"/>
          <p:cNvPicPr>
            <a:picLocks noChangeAspect="1"/>
          </p:cNvPicPr>
          <p:nvPr/>
        </p:nvPicPr>
        <p:blipFill>
          <a:blip r:embed="rId1"/>
          <a:stretch>
            <a:fillRect/>
          </a:stretch>
        </p:blipFill>
        <p:spPr>
          <a:xfrm>
            <a:off x="8899525" y="360363"/>
            <a:ext cx="2879725" cy="655637"/>
          </a:xfrm>
          <a:prstGeom prst="rect">
            <a:avLst/>
          </a:prstGeom>
          <a:noFill/>
          <a:ln w="9525">
            <a:noFill/>
          </a:ln>
        </p:spPr>
      </p:pic>
      <p:pic>
        <p:nvPicPr>
          <p:cNvPr id="7171" name="图片 10" descr="037 (2)"/>
          <p:cNvPicPr>
            <a:picLocks noChangeAspect="1"/>
          </p:cNvPicPr>
          <p:nvPr/>
        </p:nvPicPr>
        <p:blipFill>
          <a:blip r:embed="rId2"/>
          <a:stretch>
            <a:fillRect/>
          </a:stretch>
        </p:blipFill>
        <p:spPr>
          <a:xfrm>
            <a:off x="48895" y="1998663"/>
            <a:ext cx="12142788" cy="4859337"/>
          </a:xfrm>
          <a:prstGeom prst="rect">
            <a:avLst/>
          </a:prstGeom>
          <a:noFill/>
          <a:ln w="9525">
            <a:noFill/>
          </a:ln>
        </p:spPr>
      </p:pic>
      <p:sp>
        <p:nvSpPr>
          <p:cNvPr id="7172" name="文本框 2"/>
          <p:cNvSpPr txBox="1"/>
          <p:nvPr/>
        </p:nvSpPr>
        <p:spPr>
          <a:xfrm>
            <a:off x="1066165" y="3669665"/>
            <a:ext cx="10069195" cy="1219200"/>
          </a:xfrm>
          <a:prstGeom prst="rect">
            <a:avLst/>
          </a:prstGeom>
          <a:noFill/>
          <a:ln w="9525">
            <a:noFill/>
          </a:ln>
        </p:spPr>
        <p:txBody>
          <a:bodyPr wrap="square" anchor="t" anchorCtr="0">
            <a:noAutofit/>
          </a:bodyPr>
          <a:p>
            <a:pPr algn="ctr">
              <a:lnSpc>
                <a:spcPct val="120000"/>
              </a:lnSpc>
              <a:buClrTx/>
              <a:buSzTx/>
              <a:buFontTx/>
            </a:pPr>
            <a:r>
              <a:rPr lang="zh-CN" sz="4800" smtClean="0">
                <a:solidFill>
                  <a:schemeClr val="bg1"/>
                </a:solidFill>
                <a:latin typeface="微软雅黑" panose="020B0503020204020204" charset="-122"/>
                <a:ea typeface="微软雅黑" panose="020B0503020204020204" charset="-122"/>
                <a:sym typeface="+mn-ea"/>
              </a:rPr>
              <a:t>自</a:t>
            </a:r>
            <a:r>
              <a:rPr lang="en-US" altLang="zh-CN" sz="4800" smtClean="0">
                <a:solidFill>
                  <a:schemeClr val="bg1"/>
                </a:solidFill>
                <a:latin typeface="微软雅黑" panose="020B0503020204020204" charset="-122"/>
                <a:ea typeface="微软雅黑" panose="020B0503020204020204" charset="-122"/>
                <a:sym typeface="+mn-ea"/>
              </a:rPr>
              <a:t> </a:t>
            </a:r>
            <a:r>
              <a:rPr lang="zh-CN" sz="4800" smtClean="0">
                <a:solidFill>
                  <a:schemeClr val="bg1"/>
                </a:solidFill>
                <a:latin typeface="微软雅黑" panose="020B0503020204020204" charset="-122"/>
                <a:ea typeface="微软雅黑" panose="020B0503020204020204" charset="-122"/>
                <a:sym typeface="+mn-ea"/>
              </a:rPr>
              <a:t>动</a:t>
            </a:r>
            <a:r>
              <a:rPr lang="en-US" altLang="zh-CN" sz="4800" smtClean="0">
                <a:solidFill>
                  <a:schemeClr val="bg1"/>
                </a:solidFill>
                <a:latin typeface="微软雅黑" panose="020B0503020204020204" charset="-122"/>
                <a:ea typeface="微软雅黑" panose="020B0503020204020204" charset="-122"/>
                <a:sym typeface="+mn-ea"/>
              </a:rPr>
              <a:t> </a:t>
            </a:r>
            <a:r>
              <a:rPr lang="zh-CN" sz="4800" smtClean="0">
                <a:solidFill>
                  <a:schemeClr val="bg1"/>
                </a:solidFill>
                <a:latin typeface="微软雅黑" panose="020B0503020204020204" charset="-122"/>
                <a:ea typeface="微软雅黑" panose="020B0503020204020204" charset="-122"/>
                <a:sym typeface="+mn-ea"/>
              </a:rPr>
              <a:t>化</a:t>
            </a:r>
            <a:r>
              <a:rPr lang="zh-CN" altLang="en-US" sz="4800" smtClean="0">
                <a:solidFill>
                  <a:schemeClr val="bg1"/>
                </a:solidFill>
                <a:latin typeface="微软雅黑" panose="020B0503020204020204" charset="-122"/>
                <a:ea typeface="微软雅黑" panose="020B0503020204020204" charset="-122"/>
                <a:sym typeface="+mn-ea"/>
              </a:rPr>
              <a:t> 学 院</a:t>
            </a:r>
            <a:endParaRPr lang="zh-CN" altLang="en-US" sz="4800" smtClean="0">
              <a:solidFill>
                <a:schemeClr val="bg1"/>
              </a:solidFill>
              <a:latin typeface="微软雅黑" panose="020B0503020204020204" charset="-122"/>
              <a:ea typeface="微软雅黑" panose="020B0503020204020204" charset="-122"/>
              <a:sym typeface="+mn-ea"/>
            </a:endParaRPr>
          </a:p>
        </p:txBody>
      </p:sp>
      <p:sp>
        <p:nvSpPr>
          <p:cNvPr id="7173" name="文本框 8"/>
          <p:cNvSpPr txBox="1"/>
          <p:nvPr/>
        </p:nvSpPr>
        <p:spPr>
          <a:xfrm>
            <a:off x="5273675" y="1699260"/>
            <a:ext cx="1841500" cy="1861185"/>
          </a:xfrm>
          <a:prstGeom prst="rect">
            <a:avLst/>
          </a:prstGeom>
          <a:noFill/>
          <a:ln w="9525">
            <a:noFill/>
          </a:ln>
        </p:spPr>
        <p:txBody>
          <a:bodyPr wrap="none" anchor="t" anchorCtr="0">
            <a:spAutoFit/>
          </a:bodyPr>
          <a:p>
            <a:r>
              <a:rPr lang="en-US" altLang="zh-CN" sz="11500">
                <a:solidFill>
                  <a:schemeClr val="bg1"/>
                </a:solidFill>
                <a:latin typeface="微软雅黑" panose="020B0503020204020204" charset="-122"/>
                <a:ea typeface="微软雅黑" panose="020B0503020204020204" charset="-122"/>
                <a:sym typeface="微软雅黑 Light" panose="020B0502040204020203" charset="-122"/>
              </a:rPr>
              <a:t>17</a:t>
            </a:r>
            <a:endParaRPr lang="en-US" altLang="zh-CN" sz="11500">
              <a:solidFill>
                <a:schemeClr val="bg1"/>
              </a:solidFill>
              <a:latin typeface="微软雅黑" panose="020B0503020204020204" charset="-122"/>
              <a:ea typeface="微软雅黑" panose="020B0503020204020204" charset="-122"/>
              <a:sym typeface="微软雅黑 Light" panose="020B0502040204020203" charset="-122"/>
            </a:endParaRPr>
          </a:p>
        </p:txBody>
      </p:sp>
    </p:spTree>
  </p:cSld>
  <p:clrMapOvr>
    <a:masterClrMapping/>
  </p:clrMapOvr>
</p:sld>
</file>

<file path=ppt/slides/slide2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147" name="Rectangle 6"/>
          <p:cNvSpPr txBox="1">
            <a:spLocks noGrp="1"/>
          </p:cNvSpPr>
          <p:nvPr>
            <p:ph type="sldNum" sz="quarter" idx="4"/>
          </p:nvPr>
        </p:nvSpPr>
        <p:spPr/>
        <p:txBody>
          <a:bodyPr/>
          <a:p>
            <a:pPr marL="0" indent="0" algn="ctr" eaLnBrk="1" hangingPunct="1">
              <a:spcBef>
                <a:spcPct val="0"/>
              </a:spcBef>
              <a:buNone/>
            </a:pPr>
            <a:fld id="{9A0DB2DC-4C9A-4742-B13C-FB6460FD3503}" type="slidenum">
              <a:rPr kumimoji="1" lang="en-US" altLang="zh-CN" sz="1600" dirty="0">
                <a:solidFill>
                  <a:schemeClr val="bg1"/>
                </a:solidFill>
                <a:latin typeface="Arial Black" panose="020B0A04020102020204" pitchFamily="34" charset="0"/>
                <a:ea typeface="+mn-ea"/>
                <a:cs typeface="+mn-cs"/>
              </a:rPr>
            </a:fld>
            <a:endParaRPr kumimoji="1" lang="en-US" altLang="zh-CN" sz="1600" dirty="0">
              <a:solidFill>
                <a:schemeClr val="bg1"/>
              </a:solidFill>
              <a:latin typeface="Arial Black" panose="020B0A04020102020204" pitchFamily="34" charset="0"/>
              <a:ea typeface="+mn-ea"/>
              <a:cs typeface="+mn-cs"/>
            </a:endParaRPr>
          </a:p>
        </p:txBody>
      </p:sp>
      <p:sp>
        <p:nvSpPr>
          <p:cNvPr id="6149" name="Text Box 2"/>
          <p:cNvSpPr txBox="1"/>
          <p:nvPr/>
        </p:nvSpPr>
        <p:spPr>
          <a:xfrm>
            <a:off x="500063" y="312420"/>
            <a:ext cx="6553200" cy="645160"/>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stStyle>
          <a:p>
            <a:pPr marL="0" lvl="0" indent="0" eaLnBrk="1" hangingPunct="1">
              <a:spcBef>
                <a:spcPct val="0"/>
              </a:spcBef>
              <a:buNone/>
            </a:pPr>
            <a:r>
              <a:rPr lang="zh-CN" altLang="en-US" sz="3600" b="1" dirty="0">
                <a:solidFill>
                  <a:schemeClr val="accent5">
                    <a:lumMod val="75000"/>
                  </a:schemeClr>
                </a:solidFill>
                <a:latin typeface="微软雅黑" panose="020B0503020204020204" charset="-122"/>
                <a:ea typeface="微软雅黑" panose="020B0503020204020204" charset="-122"/>
              </a:rPr>
              <a:t>目录</a:t>
            </a:r>
            <a:endParaRPr lang="zh-CN" altLang="en-US" sz="3600" b="1" dirty="0">
              <a:solidFill>
                <a:schemeClr val="accent5">
                  <a:lumMod val="75000"/>
                </a:schemeClr>
              </a:solidFill>
              <a:latin typeface="微软雅黑" panose="020B0503020204020204" charset="-122"/>
              <a:ea typeface="微软雅黑" panose="020B0503020204020204" charset="-122"/>
            </a:endParaRPr>
          </a:p>
        </p:txBody>
      </p:sp>
      <p:sp>
        <p:nvSpPr>
          <p:cNvPr id="6150" name="TextBox 9"/>
          <p:cNvSpPr txBox="1"/>
          <p:nvPr/>
        </p:nvSpPr>
        <p:spPr>
          <a:xfrm>
            <a:off x="3752533" y="957263"/>
            <a:ext cx="4857750" cy="4912360"/>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stStyle>
          <a:p>
            <a:pPr marL="0" lvl="0" indent="0">
              <a:lnSpc>
                <a:spcPct val="125000"/>
              </a:lnSpc>
              <a:spcBef>
                <a:spcPts val="900"/>
              </a:spcBef>
              <a:buClr>
                <a:srgbClr val="FF0000"/>
              </a:buClr>
              <a:buFont typeface="Wingdings" panose="05000000000000000000" charset="0"/>
              <a:buNone/>
            </a:pPr>
            <a:r>
              <a:rPr lang="zh-CN" altLang="en-US" sz="2600" b="1" dirty="0">
                <a:solidFill>
                  <a:schemeClr val="accent5">
                    <a:lumMod val="75000"/>
                  </a:schemeClr>
                </a:solidFill>
                <a:latin typeface="微软雅黑" panose="020B0503020204020204" charset="-122"/>
                <a:ea typeface="微软雅黑" panose="020B0503020204020204" charset="-122"/>
              </a:rPr>
              <a:t>一、自动化专业简介</a:t>
            </a:r>
            <a:endParaRPr lang="en-US" altLang="zh-CN" sz="2600" b="1" dirty="0">
              <a:solidFill>
                <a:schemeClr val="accent5">
                  <a:lumMod val="75000"/>
                </a:schemeClr>
              </a:solidFill>
              <a:latin typeface="微软雅黑" panose="020B0503020204020204" charset="-122"/>
              <a:ea typeface="微软雅黑" panose="020B0503020204020204" charset="-122"/>
            </a:endParaRPr>
          </a:p>
          <a:p>
            <a:pPr marL="628650" lvl="1" indent="-342900" eaLnBrk="1" hangingPunct="1">
              <a:lnSpc>
                <a:spcPct val="120000"/>
              </a:lnSpc>
              <a:spcBef>
                <a:spcPct val="0"/>
              </a:spcBef>
              <a:spcAft>
                <a:spcPct val="20000"/>
              </a:spcAft>
              <a:buClr>
                <a:srgbClr val="FF0000"/>
              </a:buClr>
              <a:buSzPct val="90000"/>
              <a:buFont typeface="Wingdings" panose="05000000000000000000" charset="0"/>
              <a:buChar char="l"/>
            </a:pPr>
            <a:r>
              <a:rPr lang="zh-CN" altLang="en-US" sz="2400" b="1" dirty="0">
                <a:solidFill>
                  <a:schemeClr val="accent5">
                    <a:lumMod val="75000"/>
                  </a:schemeClr>
                </a:solidFill>
                <a:latin typeface="微软雅黑" panose="020B0503020204020204" charset="-122"/>
                <a:ea typeface="微软雅黑" panose="020B0503020204020204" charset="-122"/>
              </a:rPr>
              <a:t>自动化的概念与应用</a:t>
            </a:r>
            <a:endParaRPr lang="zh-CN" altLang="en-US" sz="2400" b="1" dirty="0">
              <a:solidFill>
                <a:schemeClr val="accent5">
                  <a:lumMod val="75000"/>
                </a:schemeClr>
              </a:solidFill>
              <a:latin typeface="微软雅黑" panose="020B0503020204020204" charset="-122"/>
              <a:ea typeface="微软雅黑" panose="020B0503020204020204" charset="-122"/>
            </a:endParaRPr>
          </a:p>
          <a:p>
            <a:pPr marL="628650" lvl="1" indent="-342900" eaLnBrk="1" hangingPunct="1">
              <a:lnSpc>
                <a:spcPct val="120000"/>
              </a:lnSpc>
              <a:spcBef>
                <a:spcPct val="0"/>
              </a:spcBef>
              <a:spcAft>
                <a:spcPct val="20000"/>
              </a:spcAft>
              <a:buClr>
                <a:srgbClr val="FF0000"/>
              </a:buClr>
              <a:buSzPct val="90000"/>
              <a:buFont typeface="Wingdings" panose="05000000000000000000" charset="0"/>
              <a:buChar char="l"/>
            </a:pPr>
            <a:r>
              <a:rPr lang="zh-CN" altLang="en-US" sz="2400" b="1" dirty="0">
                <a:solidFill>
                  <a:schemeClr val="accent5">
                    <a:lumMod val="75000"/>
                  </a:schemeClr>
                </a:solidFill>
                <a:latin typeface="微软雅黑" panose="020B0503020204020204" charset="-122"/>
                <a:ea typeface="微软雅黑" panose="020B0503020204020204" charset="-122"/>
              </a:rPr>
              <a:t>培养目标与课程体系</a:t>
            </a:r>
            <a:endParaRPr lang="en-US" altLang="zh-CN" sz="2400" b="1" dirty="0">
              <a:solidFill>
                <a:schemeClr val="accent5">
                  <a:lumMod val="75000"/>
                </a:schemeClr>
              </a:solidFill>
              <a:latin typeface="微软雅黑" panose="020B0503020204020204" charset="-122"/>
              <a:ea typeface="微软雅黑" panose="020B0503020204020204" charset="-122"/>
            </a:endParaRPr>
          </a:p>
          <a:p>
            <a:pPr marL="628650" lvl="1" indent="-342900" eaLnBrk="1" hangingPunct="1">
              <a:lnSpc>
                <a:spcPct val="120000"/>
              </a:lnSpc>
              <a:spcBef>
                <a:spcPct val="0"/>
              </a:spcBef>
              <a:spcAft>
                <a:spcPct val="20000"/>
              </a:spcAft>
              <a:buClr>
                <a:srgbClr val="FF0000"/>
              </a:buClr>
              <a:buSzPct val="90000"/>
              <a:buFont typeface="Wingdings" panose="05000000000000000000" charset="0"/>
              <a:buChar char="l"/>
            </a:pPr>
            <a:r>
              <a:rPr lang="zh-CN" altLang="en-US" sz="2400" b="1" dirty="0">
                <a:solidFill>
                  <a:schemeClr val="accent5">
                    <a:lumMod val="75000"/>
                  </a:schemeClr>
                </a:solidFill>
                <a:latin typeface="微软雅黑" panose="020B0503020204020204" charset="-122"/>
                <a:ea typeface="微软雅黑" panose="020B0503020204020204" charset="-122"/>
              </a:rPr>
              <a:t>招生要求</a:t>
            </a:r>
            <a:endParaRPr lang="zh-CN" altLang="en-US" sz="2400" b="1" dirty="0">
              <a:solidFill>
                <a:schemeClr val="accent5">
                  <a:lumMod val="75000"/>
                </a:schemeClr>
              </a:solidFill>
              <a:latin typeface="微软雅黑" panose="020B0503020204020204" charset="-122"/>
              <a:ea typeface="微软雅黑" panose="020B0503020204020204" charset="-122"/>
            </a:endParaRPr>
          </a:p>
          <a:p>
            <a:pPr marL="628650" lvl="1" indent="-342900" eaLnBrk="1" hangingPunct="1">
              <a:lnSpc>
                <a:spcPct val="120000"/>
              </a:lnSpc>
              <a:spcBef>
                <a:spcPct val="0"/>
              </a:spcBef>
              <a:spcAft>
                <a:spcPct val="20000"/>
              </a:spcAft>
              <a:buClr>
                <a:srgbClr val="FF0000"/>
              </a:buClr>
              <a:buSzPct val="90000"/>
              <a:buFont typeface="Wingdings" panose="05000000000000000000" charset="0"/>
              <a:buChar char="l"/>
            </a:pPr>
            <a:endParaRPr lang="zh-CN" altLang="en-US" sz="2400" b="1" dirty="0">
              <a:solidFill>
                <a:schemeClr val="accent5">
                  <a:lumMod val="75000"/>
                </a:schemeClr>
              </a:solidFill>
              <a:latin typeface="微软雅黑" panose="020B0503020204020204" charset="-122"/>
              <a:ea typeface="微软雅黑" panose="020B0503020204020204" charset="-122"/>
            </a:endParaRPr>
          </a:p>
          <a:p>
            <a:pPr marL="0" lvl="0" indent="0">
              <a:lnSpc>
                <a:spcPct val="125000"/>
              </a:lnSpc>
              <a:spcBef>
                <a:spcPts val="900"/>
              </a:spcBef>
              <a:buClr>
                <a:srgbClr val="FF0000"/>
              </a:buClr>
              <a:buFont typeface="Wingdings" panose="05000000000000000000" charset="0"/>
              <a:buNone/>
            </a:pPr>
            <a:r>
              <a:rPr lang="zh-CN" altLang="en-US" sz="2600" b="1" dirty="0">
                <a:solidFill>
                  <a:schemeClr val="accent5">
                    <a:lumMod val="75000"/>
                  </a:schemeClr>
                </a:solidFill>
                <a:latin typeface="微软雅黑" panose="020B0503020204020204" charset="-122"/>
                <a:ea typeface="微软雅黑" panose="020B0503020204020204" charset="-122"/>
              </a:rPr>
              <a:t>二、测控技术与仪器专业简介</a:t>
            </a:r>
            <a:endParaRPr lang="en-US" altLang="zh-CN" sz="2600" b="1" dirty="0">
              <a:solidFill>
                <a:schemeClr val="accent5">
                  <a:lumMod val="75000"/>
                </a:schemeClr>
              </a:solidFill>
              <a:latin typeface="微软雅黑" panose="020B0503020204020204" charset="-122"/>
              <a:ea typeface="微软雅黑" panose="020B0503020204020204" charset="-122"/>
            </a:endParaRPr>
          </a:p>
          <a:p>
            <a:pPr marL="628650" lvl="1" indent="-342900" eaLnBrk="1" hangingPunct="1">
              <a:lnSpc>
                <a:spcPct val="120000"/>
              </a:lnSpc>
              <a:spcBef>
                <a:spcPct val="0"/>
              </a:spcBef>
              <a:spcAft>
                <a:spcPct val="20000"/>
              </a:spcAft>
              <a:buClr>
                <a:srgbClr val="FF0000"/>
              </a:buClr>
              <a:buSzPct val="90000"/>
              <a:buFont typeface="Wingdings" panose="05000000000000000000" charset="0"/>
              <a:buChar char="l"/>
            </a:pPr>
            <a:r>
              <a:rPr lang="zh-CN" altLang="en-US" sz="2400" b="1" dirty="0">
                <a:solidFill>
                  <a:schemeClr val="accent5">
                    <a:lumMod val="75000"/>
                  </a:schemeClr>
                </a:solidFill>
                <a:latin typeface="微软雅黑" panose="020B0503020204020204" charset="-122"/>
                <a:ea typeface="微软雅黑" panose="020B0503020204020204" charset="-122"/>
              </a:rPr>
              <a:t>测控专业介绍</a:t>
            </a:r>
            <a:endParaRPr lang="en-US" altLang="zh-CN" sz="2400" b="1" dirty="0">
              <a:solidFill>
                <a:schemeClr val="accent5">
                  <a:lumMod val="75000"/>
                </a:schemeClr>
              </a:solidFill>
              <a:latin typeface="微软雅黑" panose="020B0503020204020204" charset="-122"/>
              <a:ea typeface="微软雅黑" panose="020B0503020204020204" charset="-122"/>
            </a:endParaRPr>
          </a:p>
          <a:p>
            <a:pPr marL="628650" lvl="1" indent="-342900" eaLnBrk="1" hangingPunct="1">
              <a:lnSpc>
                <a:spcPct val="120000"/>
              </a:lnSpc>
              <a:spcBef>
                <a:spcPct val="0"/>
              </a:spcBef>
              <a:spcAft>
                <a:spcPct val="20000"/>
              </a:spcAft>
              <a:buClr>
                <a:srgbClr val="FF0000"/>
              </a:buClr>
              <a:buSzPct val="90000"/>
              <a:buFont typeface="Wingdings" panose="05000000000000000000" charset="0"/>
              <a:buChar char="l"/>
            </a:pPr>
            <a:r>
              <a:rPr lang="zh-CN" altLang="en-US" sz="2400" b="1" dirty="0">
                <a:solidFill>
                  <a:schemeClr val="accent5">
                    <a:lumMod val="75000"/>
                  </a:schemeClr>
                </a:solidFill>
                <a:latin typeface="微软雅黑" panose="020B0503020204020204" charset="-122"/>
                <a:ea typeface="微软雅黑" panose="020B0503020204020204" charset="-122"/>
              </a:rPr>
              <a:t>培养目标与课程体系</a:t>
            </a:r>
            <a:endParaRPr lang="zh-CN" altLang="en-US" sz="2400" b="1" dirty="0">
              <a:solidFill>
                <a:schemeClr val="accent5">
                  <a:lumMod val="75000"/>
                </a:schemeClr>
              </a:solidFill>
              <a:latin typeface="微软雅黑" panose="020B0503020204020204" charset="-122"/>
              <a:ea typeface="微软雅黑" panose="020B0503020204020204" charset="-122"/>
            </a:endParaRPr>
          </a:p>
          <a:p>
            <a:pPr marL="628650" lvl="1" indent="-342900" eaLnBrk="1" hangingPunct="1">
              <a:lnSpc>
                <a:spcPct val="120000"/>
              </a:lnSpc>
              <a:spcBef>
                <a:spcPct val="0"/>
              </a:spcBef>
              <a:spcAft>
                <a:spcPct val="20000"/>
              </a:spcAft>
              <a:buClr>
                <a:srgbClr val="FF0000"/>
              </a:buClr>
              <a:buSzPct val="90000"/>
              <a:buFont typeface="Wingdings" panose="05000000000000000000" charset="0"/>
              <a:buChar char="l"/>
            </a:pPr>
            <a:r>
              <a:rPr lang="zh-CN" altLang="en-US" sz="2400" b="1" dirty="0">
                <a:solidFill>
                  <a:schemeClr val="accent5">
                    <a:lumMod val="75000"/>
                  </a:schemeClr>
                </a:solidFill>
                <a:latin typeface="微软雅黑" panose="020B0503020204020204" charset="-122"/>
                <a:ea typeface="微软雅黑" panose="020B0503020204020204" charset="-122"/>
              </a:rPr>
              <a:t>招生要求</a:t>
            </a:r>
            <a:endParaRPr lang="zh-CN" altLang="en-US" sz="2400" b="1" dirty="0">
              <a:solidFill>
                <a:schemeClr val="accent5">
                  <a:lumMod val="75000"/>
                </a:schemeClr>
              </a:solidFill>
              <a:latin typeface="微软雅黑" panose="020B0503020204020204" charset="-122"/>
              <a:ea typeface="微软雅黑" panose="020B0503020204020204" charset="-122"/>
            </a:endParaRPr>
          </a:p>
        </p:txBody>
      </p:sp>
    </p:spTree>
  </p:cSld>
  <p:clrMapOvr>
    <a:masterClrMapping/>
  </p:clrMapOvr>
</p:sld>
</file>

<file path=ppt/slides/slide2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8195" name="Rectangle 6"/>
          <p:cNvSpPr txBox="1">
            <a:spLocks noGrp="1"/>
          </p:cNvSpPr>
          <p:nvPr>
            <p:ph type="sldNum" sz="quarter" idx="4"/>
          </p:nvPr>
        </p:nvSpPr>
        <p:spPr/>
        <p:txBody>
          <a:bodyPr/>
          <a:p>
            <a:pPr marL="0" indent="0" algn="ctr" eaLnBrk="1" hangingPunct="1">
              <a:spcBef>
                <a:spcPct val="0"/>
              </a:spcBef>
              <a:buNone/>
            </a:pPr>
            <a:fld id="{9A0DB2DC-4C9A-4742-B13C-FB6460FD3503}" type="slidenum">
              <a:rPr kumimoji="1" lang="en-US" altLang="zh-CN" sz="1600" dirty="0">
                <a:solidFill>
                  <a:schemeClr val="bg1"/>
                </a:solidFill>
                <a:latin typeface="Arial Black" panose="020B0A04020102020204" pitchFamily="34" charset="0"/>
                <a:ea typeface="+mn-ea"/>
                <a:cs typeface="+mn-cs"/>
              </a:rPr>
            </a:fld>
            <a:endParaRPr kumimoji="1" lang="en-US" altLang="zh-CN" sz="1600" dirty="0">
              <a:solidFill>
                <a:schemeClr val="bg1"/>
              </a:solidFill>
              <a:latin typeface="Arial Black" panose="020B0A04020102020204" pitchFamily="34" charset="0"/>
              <a:ea typeface="+mn-ea"/>
              <a:cs typeface="+mn-cs"/>
            </a:endParaRPr>
          </a:p>
        </p:txBody>
      </p:sp>
      <p:sp>
        <p:nvSpPr>
          <p:cNvPr id="8197" name="Text Box 2"/>
          <p:cNvSpPr txBox="1"/>
          <p:nvPr/>
        </p:nvSpPr>
        <p:spPr>
          <a:xfrm>
            <a:off x="2085975" y="1582738"/>
            <a:ext cx="6553200" cy="645160"/>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stStyle>
          <a:p>
            <a:pPr marL="0" lvl="0" indent="0" eaLnBrk="1" hangingPunct="1">
              <a:spcBef>
                <a:spcPct val="0"/>
              </a:spcBef>
              <a:buNone/>
            </a:pPr>
            <a:r>
              <a:rPr lang="zh-CN" altLang="en-US" sz="3600" b="1" dirty="0">
                <a:solidFill>
                  <a:srgbClr val="000066"/>
                </a:solidFill>
                <a:latin typeface="微软雅黑" panose="020B0503020204020204" charset="-122"/>
                <a:ea typeface="微软雅黑" panose="020B0503020204020204" charset="-122"/>
              </a:rPr>
              <a:t>什么是自动化：水温控制实例</a:t>
            </a:r>
            <a:endParaRPr lang="zh-CN" altLang="en-US" sz="3600" b="1" dirty="0">
              <a:solidFill>
                <a:srgbClr val="000066"/>
              </a:solidFill>
              <a:latin typeface="微软雅黑" panose="020B0503020204020204" charset="-122"/>
              <a:ea typeface="微软雅黑" panose="020B0503020204020204" charset="-122"/>
            </a:endParaRPr>
          </a:p>
        </p:txBody>
      </p:sp>
      <p:pic>
        <p:nvPicPr>
          <p:cNvPr id="8198" name="Picture 1029" descr="menhua1"/>
          <p:cNvPicPr>
            <a:picLocks noChangeAspect="1"/>
          </p:cNvPicPr>
          <p:nvPr/>
        </p:nvPicPr>
        <p:blipFill>
          <a:blip r:embed="rId1"/>
          <a:stretch>
            <a:fillRect/>
          </a:stretch>
        </p:blipFill>
        <p:spPr>
          <a:xfrm>
            <a:off x="2370138" y="2378075"/>
            <a:ext cx="3738562" cy="2101850"/>
          </a:xfrm>
          <a:prstGeom prst="rect">
            <a:avLst/>
          </a:prstGeom>
          <a:noFill/>
          <a:ln w="9525">
            <a:noFill/>
          </a:ln>
        </p:spPr>
      </p:pic>
      <p:pic>
        <p:nvPicPr>
          <p:cNvPr id="8199" name="Picture 1030" descr="shuiwen1"/>
          <p:cNvPicPr>
            <a:picLocks noChangeAspect="1"/>
          </p:cNvPicPr>
          <p:nvPr/>
        </p:nvPicPr>
        <p:blipFill>
          <a:blip r:embed="rId2"/>
          <a:stretch>
            <a:fillRect/>
          </a:stretch>
        </p:blipFill>
        <p:spPr>
          <a:xfrm>
            <a:off x="6456363" y="2446338"/>
            <a:ext cx="3695700" cy="2057400"/>
          </a:xfrm>
          <a:prstGeom prst="rect">
            <a:avLst/>
          </a:prstGeom>
          <a:noFill/>
          <a:ln w="9525">
            <a:noFill/>
          </a:ln>
        </p:spPr>
      </p:pic>
      <p:sp>
        <p:nvSpPr>
          <p:cNvPr id="8200" name="Rectangle 1031"/>
          <p:cNvSpPr/>
          <p:nvPr/>
        </p:nvSpPr>
        <p:spPr>
          <a:xfrm>
            <a:off x="2286000" y="4570413"/>
            <a:ext cx="7924800" cy="1568450"/>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stStyle>
          <a:p>
            <a:pPr marL="0" lvl="0" indent="0" algn="ctr" eaLnBrk="1" hangingPunct="1">
              <a:spcBef>
                <a:spcPct val="0"/>
              </a:spcBef>
              <a:buFont typeface="Wingdings" panose="05000000000000000000" pitchFamily="2" charset="2"/>
              <a:buNone/>
            </a:pPr>
            <a:r>
              <a:rPr lang="zh-CN" altLang="en-US" sz="2400" dirty="0">
                <a:latin typeface="微软雅黑" panose="020B0503020204020204" charset="-122"/>
                <a:ea typeface="微软雅黑" panose="020B0503020204020204" charset="-122"/>
              </a:rPr>
              <a:t>手动控制漫画               自动控制</a:t>
            </a:r>
            <a:endParaRPr lang="zh-CN" altLang="en-US" sz="2400" dirty="0">
              <a:latin typeface="微软雅黑" panose="020B0503020204020204" charset="-122"/>
              <a:ea typeface="微软雅黑" panose="020B0503020204020204" charset="-122"/>
            </a:endParaRPr>
          </a:p>
          <a:p>
            <a:pPr marL="0" lvl="0" indent="0" algn="just">
              <a:spcBef>
                <a:spcPct val="0"/>
              </a:spcBef>
              <a:buFont typeface="Wingdings" panose="05000000000000000000" pitchFamily="2" charset="2"/>
              <a:buNone/>
            </a:pPr>
            <a:r>
              <a:rPr lang="zh-CN" altLang="en-US" sz="2400" dirty="0">
                <a:latin typeface="微软雅黑" panose="020B0503020204020204" charset="-122"/>
                <a:ea typeface="微软雅黑" panose="020B0503020204020204" charset="-122"/>
              </a:rPr>
              <a:t> </a:t>
            </a:r>
            <a:endParaRPr lang="zh-CN" altLang="en-US" sz="2400" dirty="0">
              <a:latin typeface="微软雅黑" panose="020B0503020204020204" charset="-122"/>
              <a:ea typeface="微软雅黑" panose="020B0503020204020204" charset="-122"/>
            </a:endParaRPr>
          </a:p>
          <a:p>
            <a:pPr marL="0" lvl="0" indent="0" algn="ctr">
              <a:spcBef>
                <a:spcPct val="0"/>
              </a:spcBef>
              <a:buFont typeface="Wingdings" panose="05000000000000000000" pitchFamily="2" charset="2"/>
              <a:buNone/>
            </a:pPr>
            <a:r>
              <a:rPr lang="zh-CN" altLang="en-US" sz="2400" dirty="0">
                <a:solidFill>
                  <a:srgbClr val="0000CC"/>
                </a:solidFill>
                <a:latin typeface="微软雅黑" panose="020B0503020204020204" charset="-122"/>
                <a:ea typeface="微软雅黑" panose="020B0503020204020204" charset="-122"/>
              </a:rPr>
              <a:t>水温的手动控制和自动控制示意图</a:t>
            </a:r>
            <a:r>
              <a:rPr lang="en-US" altLang="zh-CN" sz="2400" dirty="0">
                <a:solidFill>
                  <a:srgbClr val="FF0066"/>
                </a:solidFill>
                <a:latin typeface="微软雅黑" panose="020B0503020204020204" charset="-122"/>
                <a:ea typeface="微软雅黑" panose="020B0503020204020204" charset="-122"/>
              </a:rPr>
              <a:t>(</a:t>
            </a:r>
            <a:r>
              <a:rPr lang="zh-CN" altLang="en-US" sz="2400" dirty="0">
                <a:solidFill>
                  <a:srgbClr val="FF0066"/>
                </a:solidFill>
                <a:latin typeface="微软雅黑" panose="020B0503020204020204" charset="-122"/>
                <a:ea typeface="微软雅黑" panose="020B0503020204020204" charset="-122"/>
              </a:rPr>
              <a:t>定值控制</a:t>
            </a:r>
            <a:r>
              <a:rPr lang="en-US" altLang="zh-CN" sz="2400" dirty="0">
                <a:solidFill>
                  <a:srgbClr val="FF0066"/>
                </a:solidFill>
                <a:latin typeface="微软雅黑" panose="020B0503020204020204" charset="-122"/>
                <a:ea typeface="微软雅黑" panose="020B0503020204020204" charset="-122"/>
              </a:rPr>
              <a:t>)</a:t>
            </a:r>
            <a:endParaRPr lang="en-US" altLang="zh-CN" sz="2400" dirty="0">
              <a:solidFill>
                <a:srgbClr val="FF0066"/>
              </a:solidFill>
              <a:latin typeface="微软雅黑" panose="020B0503020204020204" charset="-122"/>
              <a:ea typeface="微软雅黑" panose="020B0503020204020204" charset="-122"/>
            </a:endParaRPr>
          </a:p>
          <a:p>
            <a:pPr marL="0" lvl="0" indent="0">
              <a:spcBef>
                <a:spcPct val="0"/>
              </a:spcBef>
              <a:buNone/>
            </a:pPr>
            <a:endParaRPr lang="en-US" altLang="en-US" sz="2400" dirty="0">
              <a:latin typeface="微软雅黑" panose="020B0503020204020204" charset="-122"/>
              <a:ea typeface="微软雅黑" panose="020B0503020204020204" charset="-122"/>
            </a:endParaRPr>
          </a:p>
        </p:txBody>
      </p:sp>
      <p:sp>
        <p:nvSpPr>
          <p:cNvPr id="8201" name="矩形 10"/>
          <p:cNvSpPr/>
          <p:nvPr/>
        </p:nvSpPr>
        <p:spPr>
          <a:xfrm>
            <a:off x="335915" y="267970"/>
            <a:ext cx="8388350" cy="706755"/>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stStyle>
          <a:p>
            <a:pPr marL="0" lvl="0" indent="0">
              <a:lnSpc>
                <a:spcPct val="125000"/>
              </a:lnSpc>
              <a:spcBef>
                <a:spcPts val="900"/>
              </a:spcBef>
              <a:buClr>
                <a:srgbClr val="FF0000"/>
              </a:buClr>
              <a:buNone/>
            </a:pPr>
            <a:r>
              <a:rPr lang="zh-CN" altLang="en-US" b="1" dirty="0">
                <a:solidFill>
                  <a:schemeClr val="accent5">
                    <a:lumMod val="75000"/>
                  </a:schemeClr>
                </a:solidFill>
                <a:latin typeface="微软雅黑" panose="020B0503020204020204" charset="-122"/>
                <a:ea typeface="微软雅黑" panose="020B0503020204020204" charset="-122"/>
              </a:rPr>
              <a:t>一、自动化专业简介：</a:t>
            </a:r>
            <a:r>
              <a:rPr lang="zh-CN" altLang="en-US" dirty="0">
                <a:solidFill>
                  <a:schemeClr val="accent5">
                    <a:lumMod val="75000"/>
                  </a:schemeClr>
                </a:solidFill>
                <a:latin typeface="微软雅黑" panose="020B0503020204020204" charset="-122"/>
                <a:ea typeface="微软雅黑" panose="020B0503020204020204" charset="-122"/>
              </a:rPr>
              <a:t>自动化的概念</a:t>
            </a:r>
            <a:endParaRPr lang="zh-CN" altLang="en-US" b="1" dirty="0">
              <a:solidFill>
                <a:schemeClr val="accent5">
                  <a:lumMod val="75000"/>
                </a:schemeClr>
              </a:solidFill>
              <a:latin typeface="微软雅黑" panose="020B0503020204020204" charset="-122"/>
              <a:ea typeface="微软雅黑" panose="020B0503020204020204" charset="-122"/>
            </a:endParaRPr>
          </a:p>
        </p:txBody>
      </p:sp>
    </p:spTree>
  </p:cSld>
  <p:clrMapOvr>
    <a:masterClrMapping/>
  </p:clrMapOvr>
</p:sld>
</file>

<file path=ppt/slides/slide2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9219" name="Rectangle 6"/>
          <p:cNvSpPr txBox="1">
            <a:spLocks noGrp="1"/>
          </p:cNvSpPr>
          <p:nvPr>
            <p:ph type="sldNum" sz="quarter" idx="4"/>
          </p:nvPr>
        </p:nvSpPr>
        <p:spPr/>
        <p:txBody>
          <a:bodyPr/>
          <a:p>
            <a:pPr marL="0" indent="0" algn="ctr" eaLnBrk="1" hangingPunct="1">
              <a:spcBef>
                <a:spcPct val="0"/>
              </a:spcBef>
              <a:buNone/>
            </a:pPr>
            <a:fld id="{9A0DB2DC-4C9A-4742-B13C-FB6460FD3503}" type="slidenum">
              <a:rPr kumimoji="1" lang="en-US" altLang="zh-CN" sz="1600" dirty="0">
                <a:solidFill>
                  <a:schemeClr val="bg1"/>
                </a:solidFill>
                <a:latin typeface="Arial Black" panose="020B0A04020102020204" pitchFamily="34" charset="0"/>
                <a:ea typeface="+mn-ea"/>
                <a:cs typeface="+mn-cs"/>
              </a:rPr>
            </a:fld>
            <a:endParaRPr kumimoji="1" lang="en-US" altLang="zh-CN" sz="1600" dirty="0">
              <a:solidFill>
                <a:schemeClr val="bg1"/>
              </a:solidFill>
              <a:latin typeface="Arial Black" panose="020B0A04020102020204" pitchFamily="34" charset="0"/>
              <a:ea typeface="+mn-ea"/>
              <a:cs typeface="+mn-cs"/>
            </a:endParaRPr>
          </a:p>
        </p:txBody>
      </p:sp>
      <p:sp>
        <p:nvSpPr>
          <p:cNvPr id="9221" name="Text Box 2"/>
          <p:cNvSpPr txBox="1"/>
          <p:nvPr/>
        </p:nvSpPr>
        <p:spPr>
          <a:xfrm>
            <a:off x="2087563" y="1658938"/>
            <a:ext cx="7704137" cy="645160"/>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stStyle>
          <a:p>
            <a:pPr marL="0" lvl="0" indent="0" eaLnBrk="1" hangingPunct="1">
              <a:spcBef>
                <a:spcPct val="0"/>
              </a:spcBef>
              <a:buNone/>
            </a:pPr>
            <a:r>
              <a:rPr lang="zh-CN" altLang="en-US" sz="3600" b="1" dirty="0">
                <a:solidFill>
                  <a:srgbClr val="000066"/>
                </a:solidFill>
                <a:latin typeface="微软雅黑" panose="020B0503020204020204" charset="-122"/>
                <a:ea typeface="微软雅黑" panose="020B0503020204020204" charset="-122"/>
              </a:rPr>
              <a:t>什么是自动化：防空导弹制导控制</a:t>
            </a:r>
            <a:endParaRPr lang="zh-CN" altLang="en-US" sz="3600" b="1" dirty="0">
              <a:solidFill>
                <a:srgbClr val="000066"/>
              </a:solidFill>
              <a:latin typeface="微软雅黑" panose="020B0503020204020204" charset="-122"/>
              <a:ea typeface="微软雅黑" panose="020B0503020204020204" charset="-122"/>
            </a:endParaRPr>
          </a:p>
        </p:txBody>
      </p:sp>
      <p:graphicFrame>
        <p:nvGraphicFramePr>
          <p:cNvPr id="9222" name="Object 2"/>
          <p:cNvGraphicFramePr>
            <a:graphicFrameLocks noChangeAspect="1"/>
          </p:cNvGraphicFramePr>
          <p:nvPr/>
        </p:nvGraphicFramePr>
        <p:xfrm>
          <a:off x="2736850" y="2335213"/>
          <a:ext cx="6718300" cy="3594100"/>
        </p:xfrm>
        <a:graphic>
          <a:graphicData uri="http://schemas.openxmlformats.org/presentationml/2006/ole">
            <mc:AlternateContent xmlns:mc="http://schemas.openxmlformats.org/markup-compatibility/2006">
              <mc:Choice xmlns:v="urn:schemas-microsoft-com:vml" Requires="v">
                <p:oleObj spid="_x0000_s3076" name="" r:id="rId1" imgW="2769235" imgH="1619885" progId="Word.Picture.8">
                  <p:embed/>
                </p:oleObj>
              </mc:Choice>
              <mc:Fallback>
                <p:oleObj name="" r:id="rId1" imgW="2769235" imgH="1619885" progId="Word.Picture.8">
                  <p:embed/>
                  <p:pic>
                    <p:nvPicPr>
                      <p:cNvPr id="0" name="图片 3075"/>
                      <p:cNvPicPr/>
                      <p:nvPr/>
                    </p:nvPicPr>
                    <p:blipFill>
                      <a:blip r:embed="rId2"/>
                      <a:stretch>
                        <a:fillRect/>
                      </a:stretch>
                    </p:blipFill>
                    <p:spPr>
                      <a:xfrm>
                        <a:off x="2736850" y="2335213"/>
                        <a:ext cx="6718300" cy="3594100"/>
                      </a:xfrm>
                      <a:prstGeom prst="rect">
                        <a:avLst/>
                      </a:prstGeom>
                      <a:noFill/>
                      <a:ln w="38100">
                        <a:noFill/>
                        <a:miter/>
                      </a:ln>
                    </p:spPr>
                  </p:pic>
                </p:oleObj>
              </mc:Fallback>
            </mc:AlternateContent>
          </a:graphicData>
        </a:graphic>
      </p:graphicFrame>
      <p:sp>
        <p:nvSpPr>
          <p:cNvPr id="9223" name="Text Box 2055"/>
          <p:cNvSpPr txBox="1"/>
          <p:nvPr/>
        </p:nvSpPr>
        <p:spPr>
          <a:xfrm>
            <a:off x="2927350" y="5929313"/>
            <a:ext cx="1539875" cy="366712"/>
          </a:xfrm>
          <a:prstGeom prst="rect">
            <a:avLst/>
          </a:prstGeom>
          <a:noFill/>
          <a:ln w="9525">
            <a:noFill/>
          </a:ln>
        </p:spPr>
        <p:txBody>
          <a:bodyPr lIns="0" tIns="0" rIns="0" bIns="0"/>
          <a:lst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stStyle>
          <a:p>
            <a:pPr marL="0" lvl="0" indent="0" algn="just">
              <a:spcBef>
                <a:spcPct val="0"/>
              </a:spcBef>
              <a:buFont typeface="Wingdings" panose="05000000000000000000" pitchFamily="2" charset="2"/>
              <a:buNone/>
            </a:pPr>
            <a:r>
              <a:rPr lang="en-US" altLang="zh-CN" sz="1800" dirty="0">
                <a:solidFill>
                  <a:srgbClr val="16165D"/>
                </a:solidFill>
                <a:latin typeface="微软雅黑" panose="020B0503020204020204" charset="-122"/>
                <a:ea typeface="微软雅黑" panose="020B0503020204020204" charset="-122"/>
              </a:rPr>
              <a:t>1-</a:t>
            </a:r>
            <a:r>
              <a:rPr lang="zh-CN" altLang="en-US" sz="1800" dirty="0">
                <a:solidFill>
                  <a:srgbClr val="16165D"/>
                </a:solidFill>
                <a:latin typeface="微软雅黑" panose="020B0503020204020204" charset="-122"/>
                <a:ea typeface="微软雅黑" panose="020B0503020204020204" charset="-122"/>
              </a:rPr>
              <a:t>目标跟踪雷达</a:t>
            </a:r>
            <a:endParaRPr lang="zh-CN" altLang="en-US" sz="1800" dirty="0">
              <a:solidFill>
                <a:srgbClr val="16165D"/>
              </a:solidFill>
              <a:latin typeface="微软雅黑" panose="020B0503020204020204" charset="-122"/>
              <a:ea typeface="微软雅黑" panose="020B0503020204020204" charset="-122"/>
            </a:endParaRPr>
          </a:p>
        </p:txBody>
      </p:sp>
      <p:sp>
        <p:nvSpPr>
          <p:cNvPr id="9224" name="Text Box 2056"/>
          <p:cNvSpPr txBox="1"/>
          <p:nvPr/>
        </p:nvSpPr>
        <p:spPr>
          <a:xfrm>
            <a:off x="4675188" y="5999163"/>
            <a:ext cx="1541462" cy="366712"/>
          </a:xfrm>
          <a:prstGeom prst="rect">
            <a:avLst/>
          </a:prstGeom>
          <a:noFill/>
          <a:ln w="9525">
            <a:noFill/>
          </a:ln>
        </p:spPr>
        <p:txBody>
          <a:bodyPr lIns="0" tIns="0" rIns="0" bIns="0"/>
          <a:lst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stStyle>
          <a:p>
            <a:pPr marL="0" lvl="0" indent="0" algn="just">
              <a:spcBef>
                <a:spcPct val="0"/>
              </a:spcBef>
              <a:buFont typeface="Wingdings" panose="05000000000000000000" pitchFamily="2" charset="2"/>
              <a:buNone/>
            </a:pPr>
            <a:r>
              <a:rPr lang="en-US" altLang="zh-CN" sz="1800" dirty="0">
                <a:solidFill>
                  <a:srgbClr val="16165D"/>
                </a:solidFill>
                <a:latin typeface="微软雅黑" panose="020B0503020204020204" charset="-122"/>
                <a:ea typeface="微软雅黑" panose="020B0503020204020204" charset="-122"/>
              </a:rPr>
              <a:t>2-</a:t>
            </a:r>
            <a:r>
              <a:rPr lang="zh-CN" altLang="en-US" sz="1800" dirty="0">
                <a:solidFill>
                  <a:srgbClr val="16165D"/>
                </a:solidFill>
                <a:latin typeface="微软雅黑" panose="020B0503020204020204" charset="-122"/>
                <a:ea typeface="微软雅黑" panose="020B0503020204020204" charset="-122"/>
              </a:rPr>
              <a:t>导弹导引雷达</a:t>
            </a:r>
            <a:endParaRPr lang="zh-CN" altLang="en-US" sz="1800" dirty="0">
              <a:solidFill>
                <a:srgbClr val="16165D"/>
              </a:solidFill>
              <a:latin typeface="微软雅黑" panose="020B0503020204020204" charset="-122"/>
              <a:ea typeface="微软雅黑" panose="020B0503020204020204" charset="-122"/>
            </a:endParaRPr>
          </a:p>
        </p:txBody>
      </p:sp>
      <p:sp>
        <p:nvSpPr>
          <p:cNvPr id="9225" name="Text Box 2057"/>
          <p:cNvSpPr txBox="1"/>
          <p:nvPr/>
        </p:nvSpPr>
        <p:spPr>
          <a:xfrm>
            <a:off x="6542088" y="6016625"/>
            <a:ext cx="1535112" cy="366713"/>
          </a:xfrm>
          <a:prstGeom prst="rect">
            <a:avLst/>
          </a:prstGeom>
          <a:noFill/>
          <a:ln w="9525">
            <a:noFill/>
          </a:ln>
        </p:spPr>
        <p:txBody>
          <a:bodyPr lIns="0" tIns="0" rIns="0" bIns="0"/>
          <a:lst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stStyle>
          <a:p>
            <a:pPr marL="0" lvl="0" indent="0" algn="just">
              <a:spcBef>
                <a:spcPct val="0"/>
              </a:spcBef>
              <a:buFont typeface="Wingdings" panose="05000000000000000000" pitchFamily="2" charset="2"/>
              <a:buNone/>
            </a:pPr>
            <a:r>
              <a:rPr lang="en-US" altLang="zh-CN" sz="1800" dirty="0">
                <a:solidFill>
                  <a:srgbClr val="16165D"/>
                </a:solidFill>
                <a:latin typeface="微软雅黑" panose="020B0503020204020204" charset="-122"/>
                <a:ea typeface="微软雅黑" panose="020B0503020204020204" charset="-122"/>
              </a:rPr>
              <a:t>3-</a:t>
            </a:r>
            <a:r>
              <a:rPr lang="zh-CN" altLang="en-US" sz="1800" dirty="0">
                <a:solidFill>
                  <a:srgbClr val="16165D"/>
                </a:solidFill>
                <a:latin typeface="微软雅黑" panose="020B0503020204020204" charset="-122"/>
                <a:ea typeface="微软雅黑" panose="020B0503020204020204" charset="-122"/>
              </a:rPr>
              <a:t>计算机雷达</a:t>
            </a:r>
            <a:endParaRPr lang="zh-CN" altLang="en-US" sz="1800" dirty="0">
              <a:solidFill>
                <a:srgbClr val="16165D"/>
              </a:solidFill>
              <a:latin typeface="微软雅黑" panose="020B0503020204020204" charset="-122"/>
              <a:ea typeface="微软雅黑" panose="020B0503020204020204" charset="-122"/>
            </a:endParaRPr>
          </a:p>
        </p:txBody>
      </p:sp>
      <p:sp>
        <p:nvSpPr>
          <p:cNvPr id="9226" name="Text Box 2058"/>
          <p:cNvSpPr txBox="1"/>
          <p:nvPr/>
        </p:nvSpPr>
        <p:spPr>
          <a:xfrm>
            <a:off x="8402638" y="5975350"/>
            <a:ext cx="1539875" cy="366713"/>
          </a:xfrm>
          <a:prstGeom prst="rect">
            <a:avLst/>
          </a:prstGeom>
          <a:noFill/>
          <a:ln w="9525">
            <a:noFill/>
          </a:ln>
        </p:spPr>
        <p:txBody>
          <a:bodyPr lIns="0" tIns="0" rIns="0" bIns="0"/>
          <a:lst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stStyle>
          <a:p>
            <a:pPr marL="0" lvl="0" indent="0" algn="just">
              <a:spcBef>
                <a:spcPct val="0"/>
              </a:spcBef>
              <a:buFont typeface="Wingdings" panose="05000000000000000000" pitchFamily="2" charset="2"/>
              <a:buNone/>
            </a:pPr>
            <a:r>
              <a:rPr lang="en-US" altLang="zh-CN" sz="1800" dirty="0">
                <a:solidFill>
                  <a:srgbClr val="16165D"/>
                </a:solidFill>
                <a:latin typeface="微软雅黑" panose="020B0503020204020204" charset="-122"/>
                <a:ea typeface="微软雅黑" panose="020B0503020204020204" charset="-122"/>
              </a:rPr>
              <a:t>4-</a:t>
            </a:r>
            <a:r>
              <a:rPr lang="zh-CN" altLang="en-US" sz="1800" dirty="0">
                <a:solidFill>
                  <a:srgbClr val="16165D"/>
                </a:solidFill>
                <a:latin typeface="微软雅黑" panose="020B0503020204020204" charset="-122"/>
                <a:ea typeface="微软雅黑" panose="020B0503020204020204" charset="-122"/>
              </a:rPr>
              <a:t>导弹发射架</a:t>
            </a:r>
            <a:endParaRPr lang="zh-CN" altLang="en-US" sz="1800" dirty="0">
              <a:solidFill>
                <a:srgbClr val="16165D"/>
              </a:solidFill>
              <a:latin typeface="微软雅黑" panose="020B0503020204020204" charset="-122"/>
              <a:ea typeface="微软雅黑" panose="020B0503020204020204" charset="-122"/>
            </a:endParaRPr>
          </a:p>
        </p:txBody>
      </p:sp>
      <p:sp>
        <p:nvSpPr>
          <p:cNvPr id="9227" name="Rectangle 2059"/>
          <p:cNvSpPr/>
          <p:nvPr/>
        </p:nvSpPr>
        <p:spPr>
          <a:xfrm>
            <a:off x="8269288" y="5486400"/>
            <a:ext cx="195262" cy="533400"/>
          </a:xfrm>
          <a:prstGeom prst="rect">
            <a:avLst/>
          </a:prstGeom>
          <a:solidFill>
            <a:srgbClr val="FFFFFF"/>
          </a:solidFill>
          <a:ln w="9525">
            <a:noFill/>
          </a:ln>
        </p:spPr>
        <p:txBody>
          <a:bodyPr wrap="none" anchor="ctr" anchorCtr="0"/>
          <a:lst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stStyle>
          <a:p>
            <a:pPr marL="0" lvl="0" indent="0" eaLnBrk="1" hangingPunct="1">
              <a:spcBef>
                <a:spcPct val="0"/>
              </a:spcBef>
              <a:buNone/>
            </a:pPr>
            <a:endParaRPr lang="zh-CN" altLang="zh-CN" sz="1800" dirty="0">
              <a:solidFill>
                <a:srgbClr val="16165D"/>
              </a:solidFill>
              <a:ea typeface="黑体" panose="02010609060101010101" charset="-122"/>
            </a:endParaRPr>
          </a:p>
        </p:txBody>
      </p:sp>
      <p:sp>
        <p:nvSpPr>
          <p:cNvPr id="2" name="矩形 10"/>
          <p:cNvSpPr/>
          <p:nvPr>
            <p:custDataLst>
              <p:tags r:id="rId3"/>
            </p:custDataLst>
          </p:nvPr>
        </p:nvSpPr>
        <p:spPr>
          <a:xfrm>
            <a:off x="335915" y="267970"/>
            <a:ext cx="8388350" cy="706755"/>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stStyle>
          <a:p>
            <a:pPr marL="0" lvl="0" indent="0">
              <a:lnSpc>
                <a:spcPct val="125000"/>
              </a:lnSpc>
              <a:spcBef>
                <a:spcPts val="900"/>
              </a:spcBef>
              <a:buClr>
                <a:srgbClr val="FF0000"/>
              </a:buClr>
              <a:buNone/>
            </a:pPr>
            <a:r>
              <a:rPr lang="zh-CN" altLang="en-US" b="1" dirty="0">
                <a:solidFill>
                  <a:schemeClr val="accent5">
                    <a:lumMod val="75000"/>
                  </a:schemeClr>
                </a:solidFill>
                <a:latin typeface="微软雅黑" panose="020B0503020204020204" charset="-122"/>
                <a:ea typeface="微软雅黑" panose="020B0503020204020204" charset="-122"/>
              </a:rPr>
              <a:t>一、自动化专业简介：</a:t>
            </a:r>
            <a:r>
              <a:rPr lang="zh-CN" altLang="en-US" dirty="0">
                <a:solidFill>
                  <a:schemeClr val="accent5">
                    <a:lumMod val="75000"/>
                  </a:schemeClr>
                </a:solidFill>
                <a:latin typeface="微软雅黑" panose="020B0503020204020204" charset="-122"/>
                <a:ea typeface="微软雅黑" panose="020B0503020204020204" charset="-122"/>
              </a:rPr>
              <a:t>自动化的概念</a:t>
            </a:r>
            <a:endParaRPr lang="zh-CN" altLang="en-US" b="1" dirty="0">
              <a:solidFill>
                <a:schemeClr val="accent5">
                  <a:lumMod val="75000"/>
                </a:schemeClr>
              </a:solidFill>
              <a:latin typeface="微软雅黑" panose="020B0503020204020204" charset="-122"/>
              <a:ea typeface="微软雅黑" panose="020B0503020204020204" charset="-122"/>
            </a:endParaRPr>
          </a:p>
        </p:txBody>
      </p:sp>
    </p:spTree>
  </p:cSld>
  <p:clrMapOvr>
    <a:masterClrMapping/>
  </p:clrMapOvr>
</p:sld>
</file>

<file path=ppt/slides/slide2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243" name="Rectangle 6"/>
          <p:cNvSpPr txBox="1">
            <a:spLocks noGrp="1"/>
          </p:cNvSpPr>
          <p:nvPr>
            <p:ph type="sldNum" sz="quarter" idx="4"/>
          </p:nvPr>
        </p:nvSpPr>
        <p:spPr/>
        <p:txBody>
          <a:bodyPr/>
          <a:p>
            <a:pPr marL="0" indent="0" algn="ctr" eaLnBrk="1" hangingPunct="1">
              <a:spcBef>
                <a:spcPct val="0"/>
              </a:spcBef>
              <a:buNone/>
            </a:pPr>
            <a:fld id="{9A0DB2DC-4C9A-4742-B13C-FB6460FD3503}" type="slidenum">
              <a:rPr kumimoji="1" lang="en-US" altLang="zh-CN" sz="1600" dirty="0">
                <a:solidFill>
                  <a:schemeClr val="bg1"/>
                </a:solidFill>
                <a:latin typeface="Arial Black" panose="020B0A04020102020204" pitchFamily="34" charset="0"/>
                <a:ea typeface="+mn-ea"/>
                <a:cs typeface="+mn-cs"/>
              </a:rPr>
            </a:fld>
            <a:endParaRPr kumimoji="1" lang="en-US" altLang="zh-CN" sz="1600" dirty="0">
              <a:solidFill>
                <a:schemeClr val="bg1"/>
              </a:solidFill>
              <a:latin typeface="Arial Black" panose="020B0A04020102020204" pitchFamily="34" charset="0"/>
              <a:ea typeface="+mn-ea"/>
              <a:cs typeface="+mn-cs"/>
            </a:endParaRPr>
          </a:p>
        </p:txBody>
      </p:sp>
      <p:sp>
        <p:nvSpPr>
          <p:cNvPr id="10246" name="内容占位符 2"/>
          <p:cNvSpPr txBox="1"/>
          <p:nvPr/>
        </p:nvSpPr>
        <p:spPr>
          <a:xfrm>
            <a:off x="1157605" y="1268095"/>
            <a:ext cx="8353425" cy="4032250"/>
          </a:xfrm>
          <a:prstGeom prst="rect">
            <a:avLst/>
          </a:prstGeom>
          <a:noFill/>
          <a:ln w="9525">
            <a:noFill/>
          </a:ln>
        </p:spPr>
        <p:txBody>
          <a:bodyPr/>
          <a:lst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stStyle>
          <a:p>
            <a:pPr marL="0" lvl="0" indent="0">
              <a:lnSpc>
                <a:spcPct val="130000"/>
              </a:lnSpc>
              <a:spcAft>
                <a:spcPts val="500"/>
              </a:spcAft>
              <a:buNone/>
            </a:pPr>
            <a:r>
              <a:rPr lang="zh-CN" altLang="en-US" sz="2800" b="1" dirty="0">
                <a:solidFill>
                  <a:schemeClr val="accent5">
                    <a:lumMod val="75000"/>
                  </a:schemeClr>
                </a:solidFill>
                <a:latin typeface="微软雅黑" panose="020B0503020204020204" charset="-122"/>
                <a:ea typeface="微软雅黑" panose="020B0503020204020204" charset="-122"/>
                <a:sym typeface="+mn-ea"/>
              </a:rPr>
              <a:t>自动化与自动控制</a:t>
            </a:r>
            <a:endParaRPr lang="zh-CN" altLang="en-US" sz="2800" b="1" dirty="0">
              <a:solidFill>
                <a:schemeClr val="accent5">
                  <a:lumMod val="75000"/>
                </a:schemeClr>
              </a:solidFill>
              <a:latin typeface="微软雅黑" panose="020B0503020204020204" charset="-122"/>
              <a:ea typeface="微软雅黑" panose="020B0503020204020204" charset="-122"/>
            </a:endParaRPr>
          </a:p>
          <a:p>
            <a:pPr marL="342900" lvl="0" indent="-342900">
              <a:lnSpc>
                <a:spcPct val="130000"/>
              </a:lnSpc>
              <a:spcAft>
                <a:spcPts val="500"/>
              </a:spcAft>
            </a:pPr>
            <a:r>
              <a:rPr lang="zh-CN" altLang="en-US" sz="2000" b="1" dirty="0">
                <a:solidFill>
                  <a:schemeClr val="accent5">
                    <a:lumMod val="75000"/>
                  </a:schemeClr>
                </a:solidFill>
                <a:latin typeface="微软雅黑" panose="020B0503020204020204" charset="-122"/>
                <a:ea typeface="微软雅黑" panose="020B0503020204020204" charset="-122"/>
              </a:rPr>
              <a:t>自动化</a:t>
            </a:r>
            <a:r>
              <a:rPr lang="zh-CN" altLang="en-US" sz="2000" dirty="0">
                <a:solidFill>
                  <a:schemeClr val="accent5">
                    <a:lumMod val="75000"/>
                  </a:schemeClr>
                </a:solidFill>
                <a:latin typeface="微软雅黑" panose="020B0503020204020204" charset="-122"/>
                <a:ea typeface="微软雅黑" panose="020B0503020204020204" charset="-122"/>
              </a:rPr>
              <a:t>（</a:t>
            </a:r>
            <a:r>
              <a:rPr lang="en-US" altLang="zh-CN" sz="2000" dirty="0">
                <a:solidFill>
                  <a:schemeClr val="accent5">
                    <a:lumMod val="75000"/>
                  </a:schemeClr>
                </a:solidFill>
                <a:latin typeface="微软雅黑" panose="020B0503020204020204" charset="-122"/>
                <a:ea typeface="微软雅黑" panose="020B0503020204020204" charset="-122"/>
              </a:rPr>
              <a:t>Automation</a:t>
            </a:r>
            <a:r>
              <a:rPr lang="zh-CN" altLang="en-US" sz="2000" dirty="0">
                <a:solidFill>
                  <a:schemeClr val="accent5">
                    <a:lumMod val="75000"/>
                  </a:schemeClr>
                </a:solidFill>
                <a:latin typeface="微软雅黑" panose="020B0503020204020204" charset="-122"/>
                <a:ea typeface="微软雅黑" panose="020B0503020204020204" charset="-122"/>
              </a:rPr>
              <a:t>），是指机器或装置在无人干预的情况下按规定的程序或指令自动地进行操作或运行</a:t>
            </a:r>
            <a:endParaRPr lang="en-US" altLang="en-US" sz="2000" dirty="0">
              <a:solidFill>
                <a:schemeClr val="accent5">
                  <a:lumMod val="75000"/>
                </a:schemeClr>
              </a:solidFill>
              <a:latin typeface="微软雅黑" panose="020B0503020204020204" charset="-122"/>
              <a:ea typeface="微软雅黑" panose="020B0503020204020204" charset="-122"/>
            </a:endParaRPr>
          </a:p>
          <a:p>
            <a:pPr marL="342900" lvl="0" indent="-342900">
              <a:lnSpc>
                <a:spcPct val="130000"/>
              </a:lnSpc>
              <a:spcAft>
                <a:spcPts val="500"/>
              </a:spcAft>
            </a:pPr>
            <a:r>
              <a:rPr lang="zh-CN" altLang="en-US" sz="2000" b="1" dirty="0">
                <a:solidFill>
                  <a:schemeClr val="accent5">
                    <a:lumMod val="75000"/>
                  </a:schemeClr>
                </a:solidFill>
                <a:latin typeface="微软雅黑" panose="020B0503020204020204" charset="-122"/>
                <a:ea typeface="微软雅黑" panose="020B0503020204020204" charset="-122"/>
              </a:rPr>
              <a:t>自动控制</a:t>
            </a:r>
            <a:r>
              <a:rPr lang="zh-CN" altLang="en-US" sz="2000" dirty="0">
                <a:solidFill>
                  <a:schemeClr val="accent5">
                    <a:lumMod val="75000"/>
                  </a:schemeClr>
                </a:solidFill>
                <a:latin typeface="微软雅黑" panose="020B0503020204020204" charset="-122"/>
                <a:ea typeface="微软雅黑" panose="020B0503020204020204" charset="-122"/>
              </a:rPr>
              <a:t>（</a:t>
            </a:r>
            <a:r>
              <a:rPr lang="en-US" altLang="zh-CN" sz="2000" dirty="0">
                <a:solidFill>
                  <a:schemeClr val="accent5">
                    <a:lumMod val="75000"/>
                  </a:schemeClr>
                </a:solidFill>
                <a:latin typeface="微软雅黑" panose="020B0503020204020204" charset="-122"/>
                <a:ea typeface="微软雅黑" panose="020B0503020204020204" charset="-122"/>
                <a:sym typeface="Arial" panose="020B0604020202020204" pitchFamily="34" charset="0"/>
              </a:rPr>
              <a:t>Automatic Control</a:t>
            </a:r>
            <a:r>
              <a:rPr lang="zh-CN" altLang="en-US" sz="2000" dirty="0">
                <a:solidFill>
                  <a:schemeClr val="accent5">
                    <a:lumMod val="75000"/>
                  </a:schemeClr>
                </a:solidFill>
                <a:latin typeface="微软雅黑" panose="020B0503020204020204" charset="-122"/>
                <a:ea typeface="微软雅黑" panose="020B0503020204020204" charset="-122"/>
              </a:rPr>
              <a:t>）是关于受控系统的分析、设计和运行的理论和技术</a:t>
            </a:r>
            <a:endParaRPr lang="zh-CN" altLang="en-US" sz="2000" dirty="0">
              <a:solidFill>
                <a:schemeClr val="accent5">
                  <a:lumMod val="75000"/>
                </a:schemeClr>
              </a:solidFill>
              <a:latin typeface="微软雅黑" panose="020B0503020204020204" charset="-122"/>
              <a:ea typeface="微软雅黑" panose="020B0503020204020204" charset="-122"/>
              <a:sym typeface="Arial" panose="020B0604020202020204" pitchFamily="34" charset="0"/>
            </a:endParaRPr>
          </a:p>
          <a:p>
            <a:pPr marL="342900" lvl="0" indent="-342900" eaLnBrk="1" hangingPunct="1">
              <a:lnSpc>
                <a:spcPct val="130000"/>
              </a:lnSpc>
              <a:spcBef>
                <a:spcPct val="0"/>
              </a:spcBef>
              <a:buNone/>
            </a:pPr>
            <a:r>
              <a:rPr lang="zh-CN" altLang="en-US" sz="2000" dirty="0">
                <a:solidFill>
                  <a:schemeClr val="accent5">
                    <a:lumMod val="75000"/>
                  </a:schemeClr>
                </a:solidFill>
                <a:latin typeface="微软雅黑" panose="020B0503020204020204" charset="-122"/>
                <a:ea typeface="微软雅黑" panose="020B0503020204020204" charset="-122"/>
              </a:rPr>
              <a:t>    		是指在没有人直接参与的情况下，利用外加的设备（称为控制器）操作被控对象（如机器、设备或生产过程）的某个状态或参数（称为被控量）</a:t>
            </a:r>
            <a:r>
              <a:rPr lang="zh-CN" altLang="en-US" sz="2000" dirty="0">
                <a:solidFill>
                  <a:srgbClr val="FF0000"/>
                </a:solidFill>
                <a:latin typeface="微软雅黑" panose="020B0503020204020204" charset="-122"/>
                <a:ea typeface="微软雅黑" panose="020B0503020204020204" charset="-122"/>
              </a:rPr>
              <a:t>使其按预先设定的规律自动运行</a:t>
            </a:r>
            <a:endParaRPr lang="zh-CN" altLang="en-US" sz="2000" dirty="0">
              <a:solidFill>
                <a:srgbClr val="FF0000"/>
              </a:solidFill>
              <a:latin typeface="微软雅黑" panose="020B0503020204020204" charset="-122"/>
              <a:ea typeface="微软雅黑" panose="020B0503020204020204" charset="-122"/>
            </a:endParaRPr>
          </a:p>
        </p:txBody>
      </p:sp>
      <p:sp>
        <p:nvSpPr>
          <p:cNvPr id="8201" name="矩形 10"/>
          <p:cNvSpPr/>
          <p:nvPr>
            <p:custDataLst>
              <p:tags r:id="rId1"/>
            </p:custDataLst>
          </p:nvPr>
        </p:nvSpPr>
        <p:spPr>
          <a:xfrm>
            <a:off x="335915" y="267970"/>
            <a:ext cx="8388350" cy="706755"/>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stStyle>
          <a:p>
            <a:pPr marL="0" lvl="0" indent="0">
              <a:lnSpc>
                <a:spcPct val="125000"/>
              </a:lnSpc>
              <a:spcBef>
                <a:spcPts val="900"/>
              </a:spcBef>
              <a:buClr>
                <a:srgbClr val="FF0000"/>
              </a:buClr>
              <a:buNone/>
            </a:pPr>
            <a:r>
              <a:rPr lang="zh-CN" altLang="en-US" b="1" dirty="0">
                <a:solidFill>
                  <a:schemeClr val="accent5">
                    <a:lumMod val="75000"/>
                  </a:schemeClr>
                </a:solidFill>
                <a:latin typeface="微软雅黑" panose="020B0503020204020204" charset="-122"/>
                <a:ea typeface="微软雅黑" panose="020B0503020204020204" charset="-122"/>
              </a:rPr>
              <a:t>一、自动化专业简介：</a:t>
            </a:r>
            <a:r>
              <a:rPr lang="zh-CN" altLang="en-US" dirty="0">
                <a:solidFill>
                  <a:schemeClr val="accent5">
                    <a:lumMod val="75000"/>
                  </a:schemeClr>
                </a:solidFill>
                <a:latin typeface="微软雅黑" panose="020B0503020204020204" charset="-122"/>
                <a:ea typeface="微软雅黑" panose="020B0503020204020204" charset="-122"/>
              </a:rPr>
              <a:t>自动化的概念</a:t>
            </a:r>
            <a:endParaRPr lang="zh-CN" altLang="en-US" b="1" dirty="0">
              <a:solidFill>
                <a:schemeClr val="accent5">
                  <a:lumMod val="75000"/>
                </a:schemeClr>
              </a:solidFill>
              <a:latin typeface="微软雅黑" panose="020B0503020204020204" charset="-122"/>
              <a:ea typeface="微软雅黑" panose="020B0503020204020204" charset="-122"/>
            </a:endParaRPr>
          </a:p>
        </p:txBody>
      </p:sp>
    </p:spTree>
  </p:cSld>
  <p:clrMapOvr>
    <a:masterClrMapping/>
  </p:clrMapOvr>
</p:sld>
</file>

<file path=ppt/slides/slide2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1267" name="Rectangle 6"/>
          <p:cNvSpPr txBox="1">
            <a:spLocks noGrp="1"/>
          </p:cNvSpPr>
          <p:nvPr>
            <p:ph type="sldNum" sz="quarter" idx="4"/>
          </p:nvPr>
        </p:nvSpPr>
        <p:spPr/>
        <p:txBody>
          <a:bodyPr/>
          <a:p>
            <a:pPr marL="0" indent="0" algn="ctr" eaLnBrk="1" hangingPunct="1">
              <a:spcBef>
                <a:spcPct val="0"/>
              </a:spcBef>
              <a:buNone/>
            </a:pPr>
            <a:fld id="{9A0DB2DC-4C9A-4742-B13C-FB6460FD3503}" type="slidenum">
              <a:rPr kumimoji="1" lang="en-US" altLang="zh-CN" sz="1600" dirty="0">
                <a:solidFill>
                  <a:schemeClr val="bg1"/>
                </a:solidFill>
                <a:latin typeface="Arial Black" panose="020B0A04020102020204" pitchFamily="34" charset="0"/>
                <a:ea typeface="+mn-ea"/>
                <a:cs typeface="+mn-cs"/>
              </a:rPr>
            </a:fld>
            <a:endParaRPr kumimoji="1" lang="en-US" altLang="zh-CN" sz="1600" dirty="0">
              <a:solidFill>
                <a:schemeClr val="bg1"/>
              </a:solidFill>
              <a:latin typeface="Arial Black" panose="020B0A04020102020204" pitchFamily="34" charset="0"/>
              <a:ea typeface="+mn-ea"/>
              <a:cs typeface="+mn-cs"/>
            </a:endParaRPr>
          </a:p>
        </p:txBody>
      </p:sp>
      <p:sp>
        <p:nvSpPr>
          <p:cNvPr id="11269" name="矩形 8"/>
          <p:cNvSpPr/>
          <p:nvPr/>
        </p:nvSpPr>
        <p:spPr>
          <a:xfrm>
            <a:off x="410845" y="1268730"/>
            <a:ext cx="7033895" cy="3271520"/>
          </a:xfrm>
          <a:prstGeom prst="rect">
            <a:avLst/>
          </a:prstGeom>
          <a:noFill/>
          <a:ln w="9525">
            <a:noFill/>
          </a:ln>
        </p:spPr>
        <p:txBody>
          <a:bodyPr wrap="square">
            <a:spAutoFit/>
          </a:bodyPr>
          <a:lst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stStyle>
          <a:p>
            <a:pPr marL="342900" lvl="0" indent="-342900" eaLnBrk="1" hangingPunct="1">
              <a:lnSpc>
                <a:spcPct val="130000"/>
              </a:lnSpc>
              <a:spcBef>
                <a:spcPct val="0"/>
              </a:spcBef>
              <a:spcAft>
                <a:spcPct val="30000"/>
              </a:spcAft>
              <a:buClr>
                <a:srgbClr val="FF0000"/>
              </a:buClr>
              <a:buFont typeface="Wingdings" panose="05000000000000000000" pitchFamily="2" charset="2"/>
              <a:buChar char="Ø"/>
            </a:pPr>
            <a:r>
              <a:rPr lang="zh-CN" altLang="en-US" sz="2400" b="1" dirty="0">
                <a:solidFill>
                  <a:schemeClr val="accent5">
                    <a:lumMod val="75000"/>
                  </a:schemeClr>
                </a:solidFill>
                <a:latin typeface="微软雅黑" panose="020B0503020204020204" charset="-122"/>
                <a:ea typeface="微软雅黑" panose="020B0503020204020204" charset="-122"/>
              </a:rPr>
              <a:t>工业自动化</a:t>
            </a:r>
            <a:endParaRPr lang="zh-CN" altLang="en-US" sz="2400" b="1" dirty="0">
              <a:solidFill>
                <a:schemeClr val="accent5">
                  <a:lumMod val="75000"/>
                </a:schemeClr>
              </a:solidFill>
              <a:latin typeface="微软雅黑" panose="020B0503020204020204" charset="-122"/>
              <a:ea typeface="微软雅黑" panose="020B0503020204020204" charset="-122"/>
            </a:endParaRPr>
          </a:p>
          <a:p>
            <a:pPr marL="342900" lvl="0" indent="-342900" eaLnBrk="1" hangingPunct="1">
              <a:lnSpc>
                <a:spcPct val="130000"/>
              </a:lnSpc>
              <a:spcBef>
                <a:spcPct val="0"/>
              </a:spcBef>
              <a:spcAft>
                <a:spcPct val="30000"/>
              </a:spcAft>
              <a:buClr>
                <a:srgbClr val="FF0000"/>
              </a:buClr>
              <a:buFont typeface="Wingdings" panose="05000000000000000000" pitchFamily="2" charset="2"/>
              <a:buNone/>
            </a:pPr>
            <a:r>
              <a:rPr lang="zh-CN" altLang="en-US" sz="2400" dirty="0">
                <a:solidFill>
                  <a:schemeClr val="accent5">
                    <a:lumMod val="75000"/>
                  </a:schemeClr>
                </a:solidFill>
                <a:latin typeface="微软雅黑" panose="020B0503020204020204" charset="-122"/>
                <a:ea typeface="微软雅黑" panose="020B0503020204020204" charset="-122"/>
              </a:rPr>
              <a:t>    包括</a:t>
            </a:r>
            <a:r>
              <a:rPr lang="zh-CN" altLang="en-US" sz="2400" dirty="0">
                <a:solidFill>
                  <a:srgbClr val="FF0000"/>
                </a:solidFill>
                <a:latin typeface="微软雅黑" panose="020B0503020204020204" charset="-122"/>
                <a:ea typeface="微软雅黑" panose="020B0503020204020204" charset="-122"/>
              </a:rPr>
              <a:t>生产设备、生产线、生产过程、管理过程</a:t>
            </a:r>
            <a:r>
              <a:rPr lang="zh-CN" altLang="en-US" sz="2400" dirty="0">
                <a:solidFill>
                  <a:schemeClr val="accent5">
                    <a:lumMod val="75000"/>
                  </a:schemeClr>
                </a:solidFill>
                <a:latin typeface="微软雅黑" panose="020B0503020204020204" charset="-122"/>
                <a:ea typeface="微软雅黑" panose="020B0503020204020204" charset="-122"/>
              </a:rPr>
              <a:t>等的自动化</a:t>
            </a:r>
            <a:endParaRPr lang="zh-CN" altLang="en-US" sz="2400" dirty="0">
              <a:solidFill>
                <a:schemeClr val="accent5">
                  <a:lumMod val="75000"/>
                </a:schemeClr>
              </a:solidFill>
              <a:latin typeface="微软雅黑" panose="020B0503020204020204" charset="-122"/>
              <a:ea typeface="微软雅黑" panose="020B0503020204020204" charset="-122"/>
            </a:endParaRPr>
          </a:p>
          <a:p>
            <a:pPr marL="342900" lvl="0" indent="-342900" eaLnBrk="1" hangingPunct="1">
              <a:lnSpc>
                <a:spcPct val="130000"/>
              </a:lnSpc>
              <a:spcBef>
                <a:spcPct val="0"/>
              </a:spcBef>
              <a:spcAft>
                <a:spcPct val="30000"/>
              </a:spcAft>
              <a:buClr>
                <a:srgbClr val="FF0000"/>
              </a:buClr>
              <a:buFont typeface="Wingdings" panose="05000000000000000000" pitchFamily="2" charset="2"/>
              <a:buNone/>
            </a:pPr>
            <a:r>
              <a:rPr lang="zh-CN" altLang="en-US" sz="2400" dirty="0">
                <a:solidFill>
                  <a:schemeClr val="accent5">
                    <a:lumMod val="75000"/>
                  </a:schemeClr>
                </a:solidFill>
                <a:latin typeface="微软雅黑" panose="020B0503020204020204" charset="-122"/>
                <a:ea typeface="微软雅黑" panose="020B0503020204020204" charset="-122"/>
              </a:rPr>
              <a:t>    数控机床、数控加工中心、工业机器人、自动传送线、无人运输车、自动化仓库及计算机监控中心</a:t>
            </a:r>
            <a:endParaRPr lang="zh-CN" altLang="en-US" sz="2400" dirty="0">
              <a:solidFill>
                <a:schemeClr val="accent5">
                  <a:lumMod val="75000"/>
                </a:schemeClr>
              </a:solidFill>
              <a:latin typeface="微软雅黑" panose="020B0503020204020204" charset="-122"/>
              <a:ea typeface="微软雅黑" panose="020B0503020204020204" charset="-122"/>
            </a:endParaRPr>
          </a:p>
        </p:txBody>
      </p:sp>
      <p:grpSp>
        <p:nvGrpSpPr>
          <p:cNvPr id="11270" name="Group 10"/>
          <p:cNvGrpSpPr/>
          <p:nvPr/>
        </p:nvGrpSpPr>
        <p:grpSpPr>
          <a:xfrm>
            <a:off x="7897495" y="1524000"/>
            <a:ext cx="4036695" cy="4905433"/>
            <a:chOff x="0" y="0"/>
            <a:chExt cx="3401" cy="4904"/>
          </a:xfrm>
        </p:grpSpPr>
        <p:pic>
          <p:nvPicPr>
            <p:cNvPr id="11275" name="Picture 12" descr="1169217662"/>
            <p:cNvPicPr>
              <a:picLocks noChangeAspect="1"/>
            </p:cNvPicPr>
            <p:nvPr/>
          </p:nvPicPr>
          <p:blipFill>
            <a:blip r:embed="rId1"/>
            <a:stretch>
              <a:fillRect/>
            </a:stretch>
          </p:blipFill>
          <p:spPr>
            <a:xfrm>
              <a:off x="0" y="0"/>
              <a:ext cx="3401" cy="4533"/>
            </a:xfrm>
            <a:prstGeom prst="rect">
              <a:avLst/>
            </a:prstGeom>
            <a:noFill/>
            <a:ln w="9525">
              <a:noFill/>
            </a:ln>
          </p:spPr>
        </p:pic>
        <p:sp>
          <p:nvSpPr>
            <p:cNvPr id="11276" name="Text Box 12"/>
            <p:cNvSpPr txBox="1"/>
            <p:nvPr/>
          </p:nvSpPr>
          <p:spPr>
            <a:xfrm>
              <a:off x="340" y="4536"/>
              <a:ext cx="2906" cy="368"/>
            </a:xfrm>
            <a:prstGeom prst="rect">
              <a:avLst/>
            </a:prstGeom>
            <a:noFill/>
            <a:ln w="9525">
              <a:noFill/>
            </a:ln>
          </p:spPr>
          <p:txBody>
            <a:bodyPr wrap="square">
              <a:spAutoFit/>
            </a:bodyPr>
            <a:lst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stStyle>
            <a:p>
              <a:pPr marL="0" lvl="0" indent="0" eaLnBrk="1" hangingPunct="1">
                <a:spcBef>
                  <a:spcPct val="0"/>
                </a:spcBef>
                <a:buNone/>
              </a:pPr>
              <a:r>
                <a:rPr lang="zh-CN" altLang="en-US" sz="1800" dirty="0">
                  <a:solidFill>
                    <a:srgbClr val="00B0F0"/>
                  </a:solidFill>
                  <a:latin typeface="微软雅黑" panose="020B0503020204020204" charset="-122"/>
                  <a:ea typeface="微软雅黑" panose="020B0503020204020204" charset="-122"/>
                </a:rPr>
                <a:t>自动化生产设备</a:t>
              </a:r>
              <a:endParaRPr lang="zh-CN" altLang="en-US" sz="1800" dirty="0">
                <a:solidFill>
                  <a:srgbClr val="00B0F0"/>
                </a:solidFill>
                <a:latin typeface="微软雅黑" panose="020B0503020204020204" charset="-122"/>
                <a:ea typeface="微软雅黑" panose="020B0503020204020204" charset="-122"/>
              </a:endParaRPr>
            </a:p>
          </p:txBody>
        </p:sp>
      </p:grpSp>
      <p:grpSp>
        <p:nvGrpSpPr>
          <p:cNvPr id="11271" name="Group 13"/>
          <p:cNvGrpSpPr/>
          <p:nvPr/>
        </p:nvGrpSpPr>
        <p:grpSpPr>
          <a:xfrm>
            <a:off x="5741670" y="4183380"/>
            <a:ext cx="2159000" cy="2371012"/>
            <a:chOff x="0" y="0"/>
            <a:chExt cx="3856" cy="4565"/>
          </a:xfrm>
        </p:grpSpPr>
        <p:pic>
          <p:nvPicPr>
            <p:cNvPr id="11273" name="Picture 6" descr="NC Machining Center7"/>
            <p:cNvPicPr>
              <a:picLocks noChangeAspect="1"/>
            </p:cNvPicPr>
            <p:nvPr/>
          </p:nvPicPr>
          <p:blipFill>
            <a:blip r:embed="rId2"/>
            <a:stretch>
              <a:fillRect/>
            </a:stretch>
          </p:blipFill>
          <p:spPr>
            <a:xfrm>
              <a:off x="0" y="0"/>
              <a:ext cx="3856" cy="3856"/>
            </a:xfrm>
            <a:prstGeom prst="rect">
              <a:avLst/>
            </a:prstGeom>
            <a:noFill/>
            <a:ln w="9525">
              <a:noFill/>
            </a:ln>
          </p:spPr>
        </p:pic>
        <p:sp>
          <p:nvSpPr>
            <p:cNvPr id="11274" name="矩形 9"/>
            <p:cNvSpPr/>
            <p:nvPr/>
          </p:nvSpPr>
          <p:spPr>
            <a:xfrm>
              <a:off x="257" y="3856"/>
              <a:ext cx="3593" cy="709"/>
            </a:xfrm>
            <a:prstGeom prst="rect">
              <a:avLst/>
            </a:prstGeom>
            <a:noFill/>
            <a:ln w="9525">
              <a:noFill/>
            </a:ln>
          </p:spPr>
          <p:txBody>
            <a:bodyPr wrap="none">
              <a:spAutoFit/>
            </a:bodyPr>
            <a:lst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stStyle>
            <a:p>
              <a:pPr marL="342900" lvl="0" indent="-342900" algn="ctr" eaLnBrk="1" hangingPunct="1">
                <a:spcBef>
                  <a:spcPct val="0"/>
                </a:spcBef>
                <a:buNone/>
              </a:pPr>
              <a:r>
                <a:rPr lang="zh-CN" altLang="en-US" sz="1800" dirty="0">
                  <a:solidFill>
                    <a:srgbClr val="00B0F0"/>
                  </a:solidFill>
                  <a:latin typeface="微软雅黑" panose="020B0503020204020204" charset="-122"/>
                  <a:ea typeface="微软雅黑" panose="020B0503020204020204" charset="-122"/>
                </a:rPr>
                <a:t>一种数控加工中心</a:t>
              </a:r>
              <a:endParaRPr lang="zh-CN" altLang="en-US" sz="1800" dirty="0">
                <a:solidFill>
                  <a:srgbClr val="00B0F0"/>
                </a:solidFill>
                <a:latin typeface="微软雅黑" panose="020B0503020204020204" charset="-122"/>
                <a:ea typeface="微软雅黑" panose="020B0503020204020204" charset="-122"/>
              </a:endParaRPr>
            </a:p>
          </p:txBody>
        </p:sp>
      </p:grpSp>
      <p:sp>
        <p:nvSpPr>
          <p:cNvPr id="8201" name="矩形 10"/>
          <p:cNvSpPr/>
          <p:nvPr>
            <p:custDataLst>
              <p:tags r:id="rId3"/>
            </p:custDataLst>
          </p:nvPr>
        </p:nvSpPr>
        <p:spPr>
          <a:xfrm>
            <a:off x="335915" y="267970"/>
            <a:ext cx="8388350" cy="706755"/>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stStyle>
          <a:p>
            <a:pPr marL="0" lvl="0" indent="0">
              <a:lnSpc>
                <a:spcPct val="125000"/>
              </a:lnSpc>
              <a:spcBef>
                <a:spcPts val="900"/>
              </a:spcBef>
              <a:buClr>
                <a:srgbClr val="FF0000"/>
              </a:buClr>
              <a:buNone/>
            </a:pPr>
            <a:r>
              <a:rPr lang="zh-CN" altLang="en-US" b="1" dirty="0">
                <a:solidFill>
                  <a:schemeClr val="accent5">
                    <a:lumMod val="75000"/>
                  </a:schemeClr>
                </a:solidFill>
                <a:latin typeface="微软雅黑" panose="020B0503020204020204" charset="-122"/>
                <a:ea typeface="微软雅黑" panose="020B0503020204020204" charset="-122"/>
              </a:rPr>
              <a:t>一、自动化专业简介：</a:t>
            </a:r>
            <a:r>
              <a:rPr lang="zh-CN" altLang="en-US" dirty="0">
                <a:solidFill>
                  <a:schemeClr val="accent5">
                    <a:lumMod val="75000"/>
                  </a:schemeClr>
                </a:solidFill>
                <a:latin typeface="微软雅黑" panose="020B0503020204020204" charset="-122"/>
                <a:ea typeface="微软雅黑" panose="020B0503020204020204" charset="-122"/>
              </a:rPr>
              <a:t>自动化的概念</a:t>
            </a:r>
            <a:endParaRPr lang="zh-CN" altLang="en-US" b="1" dirty="0">
              <a:solidFill>
                <a:schemeClr val="accent5">
                  <a:lumMod val="75000"/>
                </a:schemeClr>
              </a:solidFill>
              <a:latin typeface="微软雅黑" panose="020B0503020204020204" charset="-122"/>
              <a:ea typeface="微软雅黑" panose="020B0503020204020204" charset="-122"/>
            </a:endParaRPr>
          </a:p>
        </p:txBody>
      </p:sp>
    </p:spTree>
  </p:cSld>
  <p:clrMapOvr>
    <a:masterClrMapping/>
  </p:clrMapOvr>
</p:sld>
</file>

<file path=ppt/slides/slide2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2291" name="Rectangle 6"/>
          <p:cNvSpPr txBox="1">
            <a:spLocks noGrp="1"/>
          </p:cNvSpPr>
          <p:nvPr>
            <p:ph type="sldNum" sz="quarter" idx="4"/>
          </p:nvPr>
        </p:nvSpPr>
        <p:spPr/>
        <p:txBody>
          <a:bodyPr/>
          <a:p>
            <a:pPr marL="0" indent="0" algn="ctr" eaLnBrk="1" hangingPunct="1">
              <a:spcBef>
                <a:spcPct val="0"/>
              </a:spcBef>
              <a:buNone/>
            </a:pPr>
            <a:fld id="{9A0DB2DC-4C9A-4742-B13C-FB6460FD3503}" type="slidenum">
              <a:rPr kumimoji="1" lang="en-US" altLang="zh-CN" sz="1600" dirty="0">
                <a:solidFill>
                  <a:schemeClr val="bg1"/>
                </a:solidFill>
                <a:latin typeface="Arial Black" panose="020B0A04020102020204" pitchFamily="34" charset="0"/>
                <a:ea typeface="+mn-ea"/>
                <a:cs typeface="+mn-cs"/>
              </a:rPr>
            </a:fld>
            <a:endParaRPr kumimoji="1" lang="en-US" altLang="zh-CN" sz="1600" dirty="0">
              <a:solidFill>
                <a:schemeClr val="bg1"/>
              </a:solidFill>
              <a:latin typeface="Arial Black" panose="020B0A04020102020204" pitchFamily="34" charset="0"/>
              <a:ea typeface="+mn-ea"/>
              <a:cs typeface="+mn-cs"/>
            </a:endParaRPr>
          </a:p>
        </p:txBody>
      </p:sp>
      <p:sp>
        <p:nvSpPr>
          <p:cNvPr id="12293" name="矩形 9"/>
          <p:cNvSpPr/>
          <p:nvPr/>
        </p:nvSpPr>
        <p:spPr>
          <a:xfrm>
            <a:off x="587375" y="1414145"/>
            <a:ext cx="4791710" cy="4986655"/>
          </a:xfrm>
          <a:prstGeom prst="rect">
            <a:avLst/>
          </a:prstGeom>
          <a:noFill/>
          <a:ln w="9525">
            <a:noFill/>
          </a:ln>
        </p:spPr>
        <p:txBody>
          <a:bodyPr wrap="square">
            <a:spAutoFit/>
          </a:bodyPr>
          <a:lst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stStyle>
          <a:p>
            <a:pPr marL="342900" lvl="0" indent="-342900" eaLnBrk="1" hangingPunct="1">
              <a:lnSpc>
                <a:spcPct val="120000"/>
              </a:lnSpc>
              <a:spcBef>
                <a:spcPct val="0"/>
              </a:spcBef>
              <a:spcAft>
                <a:spcPct val="30000"/>
              </a:spcAft>
              <a:buClr>
                <a:srgbClr val="FF0000"/>
              </a:buClr>
              <a:buFont typeface="Wingdings" panose="05000000000000000000" pitchFamily="2" charset="2"/>
              <a:buChar char="Ø"/>
            </a:pPr>
            <a:r>
              <a:rPr lang="zh-CN" altLang="en-US" sz="2400" b="1" dirty="0">
                <a:solidFill>
                  <a:schemeClr val="accent5">
                    <a:lumMod val="75000"/>
                  </a:schemeClr>
                </a:solidFill>
                <a:latin typeface="微软雅黑" panose="020B0503020204020204" charset="-122"/>
                <a:ea typeface="微软雅黑" panose="020B0503020204020204" charset="-122"/>
              </a:rPr>
              <a:t>办公自动化</a:t>
            </a:r>
            <a:endParaRPr lang="zh-CN" altLang="en-US" sz="2400" b="1" dirty="0">
              <a:solidFill>
                <a:schemeClr val="accent5">
                  <a:lumMod val="75000"/>
                </a:schemeClr>
              </a:solidFill>
              <a:latin typeface="微软雅黑" panose="020B0503020204020204" charset="-122"/>
              <a:ea typeface="微软雅黑" panose="020B0503020204020204" charset="-122"/>
            </a:endParaRPr>
          </a:p>
          <a:p>
            <a:pPr marL="342900" lvl="0" indent="-342900" eaLnBrk="1" hangingPunct="1">
              <a:lnSpc>
                <a:spcPct val="120000"/>
              </a:lnSpc>
              <a:spcBef>
                <a:spcPct val="0"/>
              </a:spcBef>
              <a:spcAft>
                <a:spcPct val="30000"/>
              </a:spcAft>
              <a:buClr>
                <a:srgbClr val="FF0000"/>
              </a:buClr>
              <a:buFont typeface="Wingdings" panose="05000000000000000000" pitchFamily="2" charset="2"/>
              <a:buNone/>
            </a:pPr>
            <a:r>
              <a:rPr lang="zh-CN" altLang="en-US" sz="2400" dirty="0">
                <a:solidFill>
                  <a:schemeClr val="accent5">
                    <a:lumMod val="75000"/>
                  </a:schemeClr>
                </a:solidFill>
                <a:latin typeface="微软雅黑" panose="020B0503020204020204" charset="-122"/>
                <a:ea typeface="微软雅黑" panose="020B0503020204020204" charset="-122"/>
              </a:rPr>
              <a:t>     利用各种现代化办公设备和先进的通信技术，高效率地从事办公业务</a:t>
            </a:r>
            <a:endParaRPr lang="zh-CN" altLang="en-US" sz="2400" dirty="0">
              <a:solidFill>
                <a:schemeClr val="accent5">
                  <a:lumMod val="75000"/>
                </a:schemeClr>
              </a:solidFill>
              <a:latin typeface="微软雅黑" panose="020B0503020204020204" charset="-122"/>
              <a:ea typeface="微软雅黑" panose="020B0503020204020204" charset="-122"/>
            </a:endParaRPr>
          </a:p>
          <a:p>
            <a:pPr marL="342900" lvl="0" indent="-342900" eaLnBrk="1" hangingPunct="1">
              <a:lnSpc>
                <a:spcPct val="120000"/>
              </a:lnSpc>
              <a:spcBef>
                <a:spcPct val="0"/>
              </a:spcBef>
              <a:spcAft>
                <a:spcPct val="30000"/>
              </a:spcAft>
              <a:buClr>
                <a:srgbClr val="FF0000"/>
              </a:buClr>
              <a:buFont typeface="Wingdings" panose="05000000000000000000" pitchFamily="2" charset="2"/>
              <a:buNone/>
            </a:pPr>
            <a:endParaRPr lang="zh-CN" altLang="en-US" sz="2400" b="1" dirty="0">
              <a:solidFill>
                <a:schemeClr val="accent5">
                  <a:lumMod val="75000"/>
                </a:schemeClr>
              </a:solidFill>
              <a:latin typeface="微软雅黑" panose="020B0503020204020204" charset="-122"/>
              <a:ea typeface="微软雅黑" panose="020B0503020204020204" charset="-122"/>
            </a:endParaRPr>
          </a:p>
          <a:p>
            <a:pPr marL="0" lvl="0" indent="0" eaLnBrk="1" hangingPunct="1">
              <a:lnSpc>
                <a:spcPct val="120000"/>
              </a:lnSpc>
              <a:spcBef>
                <a:spcPct val="0"/>
              </a:spcBef>
              <a:spcAft>
                <a:spcPct val="30000"/>
              </a:spcAft>
              <a:buClr>
                <a:srgbClr val="FF0000"/>
              </a:buClr>
              <a:buFont typeface="Wingdings" panose="05000000000000000000" pitchFamily="2" charset="2"/>
              <a:buChar char="Ø"/>
            </a:pPr>
            <a:r>
              <a:rPr lang="zh-CN" altLang="en-US" sz="2400" b="1" dirty="0">
                <a:solidFill>
                  <a:schemeClr val="accent5">
                    <a:lumMod val="75000"/>
                  </a:schemeClr>
                </a:solidFill>
                <a:latin typeface="微软雅黑" panose="020B0503020204020204" charset="-122"/>
                <a:ea typeface="微软雅黑" panose="020B0503020204020204" charset="-122"/>
                <a:sym typeface="+mn-ea"/>
              </a:rPr>
              <a:t> 家庭自动化</a:t>
            </a:r>
            <a:endParaRPr lang="zh-CN" altLang="en-US" sz="2400" b="1" dirty="0">
              <a:solidFill>
                <a:schemeClr val="accent5">
                  <a:lumMod val="75000"/>
                </a:schemeClr>
              </a:solidFill>
              <a:latin typeface="微软雅黑" panose="020B0503020204020204" charset="-122"/>
              <a:ea typeface="微软雅黑" panose="020B0503020204020204" charset="-122"/>
            </a:endParaRPr>
          </a:p>
          <a:p>
            <a:pPr marL="0" lvl="0" indent="0" eaLnBrk="1" hangingPunct="1">
              <a:lnSpc>
                <a:spcPct val="120000"/>
              </a:lnSpc>
              <a:spcBef>
                <a:spcPct val="0"/>
              </a:spcBef>
              <a:spcAft>
                <a:spcPct val="30000"/>
              </a:spcAft>
              <a:buClr>
                <a:srgbClr val="FF0000"/>
              </a:buClr>
              <a:buFont typeface="Wingdings" panose="05000000000000000000" pitchFamily="2" charset="2"/>
              <a:buNone/>
            </a:pPr>
            <a:r>
              <a:rPr lang="zh-CN" altLang="en-US" sz="2400" dirty="0">
                <a:solidFill>
                  <a:schemeClr val="accent5">
                    <a:lumMod val="75000"/>
                  </a:schemeClr>
                </a:solidFill>
                <a:latin typeface="微软雅黑" panose="020B0503020204020204" charset="-122"/>
                <a:ea typeface="微软雅黑" panose="020B0503020204020204" charset="-122"/>
                <a:sym typeface="+mn-ea"/>
              </a:rPr>
              <a:t>     家庭生活服务或家庭信息服务</a:t>
            </a:r>
            <a:endParaRPr lang="zh-CN" altLang="en-US" sz="2400" dirty="0">
              <a:solidFill>
                <a:schemeClr val="accent5">
                  <a:lumMod val="75000"/>
                </a:schemeClr>
              </a:solidFill>
              <a:latin typeface="微软雅黑" panose="020B0503020204020204" charset="-122"/>
              <a:ea typeface="微软雅黑" panose="020B0503020204020204" charset="-122"/>
            </a:endParaRPr>
          </a:p>
          <a:p>
            <a:pPr marL="0" lvl="0" indent="0" eaLnBrk="1" hangingPunct="1">
              <a:lnSpc>
                <a:spcPct val="120000"/>
              </a:lnSpc>
              <a:spcBef>
                <a:spcPct val="0"/>
              </a:spcBef>
              <a:spcAft>
                <a:spcPct val="30000"/>
              </a:spcAft>
              <a:buClr>
                <a:srgbClr val="FF0000"/>
              </a:buClr>
              <a:buFont typeface="Wingdings" panose="05000000000000000000" pitchFamily="2" charset="2"/>
              <a:buNone/>
            </a:pPr>
            <a:r>
              <a:rPr lang="zh-CN" altLang="en-US" sz="2400" dirty="0">
                <a:solidFill>
                  <a:schemeClr val="accent5">
                    <a:lumMod val="75000"/>
                  </a:schemeClr>
                </a:solidFill>
                <a:latin typeface="微软雅黑" panose="020B0503020204020204" charset="-122"/>
                <a:ea typeface="微软雅黑" panose="020B0503020204020204" charset="-122"/>
                <a:sym typeface="+mn-ea"/>
              </a:rPr>
              <a:t> </a:t>
            </a:r>
            <a:r>
              <a:rPr lang="en-US" altLang="zh-CN" sz="2400" dirty="0">
                <a:solidFill>
                  <a:schemeClr val="accent5">
                    <a:lumMod val="75000"/>
                  </a:schemeClr>
                </a:solidFill>
                <a:latin typeface="微软雅黑" panose="020B0503020204020204" charset="-122"/>
                <a:ea typeface="微软雅黑" panose="020B0503020204020204" charset="-122"/>
                <a:sym typeface="+mn-ea"/>
              </a:rPr>
              <a:t>    </a:t>
            </a:r>
            <a:r>
              <a:rPr lang="zh-CN" altLang="en-US" sz="2400" dirty="0">
                <a:solidFill>
                  <a:schemeClr val="accent5">
                    <a:lumMod val="75000"/>
                  </a:schemeClr>
                </a:solidFill>
                <a:latin typeface="微软雅黑" panose="020B0503020204020204" charset="-122"/>
                <a:ea typeface="微软雅黑" panose="020B0503020204020204" charset="-122"/>
                <a:sym typeface="+mn-ea"/>
              </a:rPr>
              <a:t>的自动化 </a:t>
            </a:r>
            <a:endParaRPr lang="zh-CN" altLang="en-US" sz="2400" dirty="0">
              <a:solidFill>
                <a:schemeClr val="accent5">
                  <a:lumMod val="75000"/>
                </a:schemeClr>
              </a:solidFill>
              <a:latin typeface="微软雅黑" panose="020B0503020204020204" charset="-122"/>
              <a:ea typeface="微软雅黑" panose="020B0503020204020204" charset="-122"/>
            </a:endParaRPr>
          </a:p>
          <a:p>
            <a:pPr marL="342900" lvl="0" indent="-342900" eaLnBrk="1" hangingPunct="1">
              <a:lnSpc>
                <a:spcPct val="120000"/>
              </a:lnSpc>
              <a:spcBef>
                <a:spcPct val="0"/>
              </a:spcBef>
              <a:spcAft>
                <a:spcPct val="30000"/>
              </a:spcAft>
              <a:buClr>
                <a:srgbClr val="FF0000"/>
              </a:buClr>
              <a:buFont typeface="Wingdings" panose="05000000000000000000" pitchFamily="2" charset="2"/>
              <a:buNone/>
            </a:pPr>
            <a:endParaRPr lang="zh-CN" altLang="en-US" sz="2400" dirty="0">
              <a:solidFill>
                <a:schemeClr val="accent5">
                  <a:lumMod val="75000"/>
                </a:schemeClr>
              </a:solidFill>
              <a:latin typeface="微软雅黑" panose="020B0503020204020204" charset="-122"/>
              <a:ea typeface="微软雅黑" panose="020B0503020204020204" charset="-122"/>
            </a:endParaRPr>
          </a:p>
        </p:txBody>
      </p:sp>
      <p:pic>
        <p:nvPicPr>
          <p:cNvPr id="12294" name="Picture 6" descr="KT575"/>
          <p:cNvPicPr>
            <a:picLocks noChangeAspect="1"/>
          </p:cNvPicPr>
          <p:nvPr/>
        </p:nvPicPr>
        <p:blipFill>
          <a:blip r:embed="rId1"/>
          <a:stretch>
            <a:fillRect/>
          </a:stretch>
        </p:blipFill>
        <p:spPr>
          <a:xfrm>
            <a:off x="5996305" y="1758633"/>
            <a:ext cx="1439863" cy="1390650"/>
          </a:xfrm>
          <a:prstGeom prst="rect">
            <a:avLst/>
          </a:prstGeom>
          <a:noFill/>
          <a:ln w="9525">
            <a:noFill/>
          </a:ln>
        </p:spPr>
      </p:pic>
      <p:pic>
        <p:nvPicPr>
          <p:cNvPr id="12295" name="Picture 8" descr="KT580"/>
          <p:cNvPicPr>
            <a:picLocks noChangeAspect="1"/>
          </p:cNvPicPr>
          <p:nvPr/>
        </p:nvPicPr>
        <p:blipFill>
          <a:blip r:embed="rId2"/>
          <a:stretch>
            <a:fillRect/>
          </a:stretch>
        </p:blipFill>
        <p:spPr>
          <a:xfrm>
            <a:off x="9840913" y="1817688"/>
            <a:ext cx="1512887" cy="1108075"/>
          </a:xfrm>
          <a:prstGeom prst="rect">
            <a:avLst/>
          </a:prstGeom>
          <a:noFill/>
          <a:ln w="9525">
            <a:noFill/>
          </a:ln>
        </p:spPr>
      </p:pic>
      <p:pic>
        <p:nvPicPr>
          <p:cNvPr id="12296" name="Picture 11" descr="KT517"/>
          <p:cNvPicPr>
            <a:picLocks noChangeAspect="1"/>
          </p:cNvPicPr>
          <p:nvPr/>
        </p:nvPicPr>
        <p:blipFill>
          <a:blip r:embed="rId3"/>
          <a:stretch>
            <a:fillRect/>
          </a:stretch>
        </p:blipFill>
        <p:spPr>
          <a:xfrm>
            <a:off x="7721600" y="1636395"/>
            <a:ext cx="1760538" cy="1512888"/>
          </a:xfrm>
          <a:prstGeom prst="rect">
            <a:avLst/>
          </a:prstGeom>
          <a:noFill/>
          <a:ln w="9525">
            <a:noFill/>
          </a:ln>
        </p:spPr>
      </p:pic>
      <p:pic>
        <p:nvPicPr>
          <p:cNvPr id="12297" name="Picture 5" descr="智能家居3"/>
          <p:cNvPicPr>
            <a:picLocks noChangeAspect="1"/>
          </p:cNvPicPr>
          <p:nvPr/>
        </p:nvPicPr>
        <p:blipFill>
          <a:blip r:embed="rId4"/>
          <a:stretch>
            <a:fillRect/>
          </a:stretch>
        </p:blipFill>
        <p:spPr>
          <a:xfrm>
            <a:off x="5996305" y="4145915"/>
            <a:ext cx="3770313" cy="2447925"/>
          </a:xfrm>
          <a:prstGeom prst="rect">
            <a:avLst/>
          </a:prstGeom>
          <a:noFill/>
          <a:ln w="9525">
            <a:noFill/>
          </a:ln>
        </p:spPr>
      </p:pic>
      <p:sp>
        <p:nvSpPr>
          <p:cNvPr id="8201" name="矩形 10"/>
          <p:cNvSpPr/>
          <p:nvPr>
            <p:custDataLst>
              <p:tags r:id="rId5"/>
            </p:custDataLst>
          </p:nvPr>
        </p:nvSpPr>
        <p:spPr>
          <a:xfrm>
            <a:off x="335915" y="267970"/>
            <a:ext cx="8388350" cy="706755"/>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stStyle>
          <a:p>
            <a:pPr marL="0" lvl="0" indent="0">
              <a:lnSpc>
                <a:spcPct val="125000"/>
              </a:lnSpc>
              <a:spcBef>
                <a:spcPts val="900"/>
              </a:spcBef>
              <a:buClr>
                <a:srgbClr val="FF0000"/>
              </a:buClr>
              <a:buNone/>
            </a:pPr>
            <a:r>
              <a:rPr lang="zh-CN" altLang="en-US" b="1" dirty="0">
                <a:solidFill>
                  <a:schemeClr val="accent5">
                    <a:lumMod val="75000"/>
                  </a:schemeClr>
                </a:solidFill>
                <a:latin typeface="微软雅黑" panose="020B0503020204020204" charset="-122"/>
                <a:ea typeface="微软雅黑" panose="020B0503020204020204" charset="-122"/>
              </a:rPr>
              <a:t>一、自动化专业简介：</a:t>
            </a:r>
            <a:r>
              <a:rPr lang="zh-CN" altLang="en-US" dirty="0">
                <a:solidFill>
                  <a:schemeClr val="accent5">
                    <a:lumMod val="75000"/>
                  </a:schemeClr>
                </a:solidFill>
                <a:latin typeface="微软雅黑" panose="020B0503020204020204" charset="-122"/>
                <a:ea typeface="微软雅黑" panose="020B0503020204020204" charset="-122"/>
              </a:rPr>
              <a:t>自动化的概念</a:t>
            </a:r>
            <a:endParaRPr lang="zh-CN" altLang="en-US" b="1" dirty="0">
              <a:solidFill>
                <a:schemeClr val="accent5">
                  <a:lumMod val="75000"/>
                </a:schemeClr>
              </a:solidFill>
              <a:latin typeface="微软雅黑" panose="020B0503020204020204" charset="-122"/>
              <a:ea typeface="微软雅黑" panose="020B0503020204020204" charset="-122"/>
            </a:endParaRPr>
          </a:p>
        </p:txBody>
      </p:sp>
    </p:spTree>
  </p:cSld>
  <p:clrMapOvr>
    <a:masterClrMapping/>
  </p:clrMapOvr>
</p:sld>
</file>

<file path=ppt/slides/slide2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3315" name="Rectangle 6"/>
          <p:cNvSpPr txBox="1">
            <a:spLocks noGrp="1"/>
          </p:cNvSpPr>
          <p:nvPr>
            <p:ph type="sldNum" sz="quarter" idx="12"/>
          </p:nvPr>
        </p:nvSpPr>
        <p:spPr/>
        <p:txBody>
          <a:bodyPr/>
          <a:p>
            <a:pPr marL="0" indent="0" algn="ctr" eaLnBrk="1" hangingPunct="1">
              <a:spcBef>
                <a:spcPct val="0"/>
              </a:spcBef>
              <a:buNone/>
            </a:pPr>
            <a:fld id="{9A0DB2DC-4C9A-4742-B13C-FB6460FD3503}" type="slidenum">
              <a:rPr lang="en-US" altLang="zh-CN" sz="1600" dirty="0">
                <a:solidFill>
                  <a:schemeClr val="bg1"/>
                </a:solidFill>
                <a:latin typeface="Arial Black" panose="020B0A04020102020204" pitchFamily="34" charset="0"/>
              </a:rPr>
            </a:fld>
            <a:endParaRPr lang="en-US" altLang="zh-CN" sz="1600" dirty="0">
              <a:solidFill>
                <a:schemeClr val="bg1"/>
              </a:solidFill>
              <a:latin typeface="Arial Black" panose="020B0A04020102020204" pitchFamily="34" charset="0"/>
            </a:endParaRPr>
          </a:p>
        </p:txBody>
      </p:sp>
      <p:pic>
        <p:nvPicPr>
          <p:cNvPr id="13317" name="Picture 28" descr="城市交通综合指挥调度系统"/>
          <p:cNvPicPr>
            <a:picLocks noChangeAspect="1"/>
          </p:cNvPicPr>
          <p:nvPr/>
        </p:nvPicPr>
        <p:blipFill>
          <a:blip r:embed="rId1"/>
          <a:stretch>
            <a:fillRect/>
          </a:stretch>
        </p:blipFill>
        <p:spPr>
          <a:xfrm>
            <a:off x="7378065" y="267970"/>
            <a:ext cx="4613910" cy="3392170"/>
          </a:xfrm>
          <a:prstGeom prst="rect">
            <a:avLst/>
          </a:prstGeom>
          <a:noFill/>
          <a:ln w="9525">
            <a:noFill/>
          </a:ln>
        </p:spPr>
      </p:pic>
      <p:sp>
        <p:nvSpPr>
          <p:cNvPr id="13318" name="矩形 9"/>
          <p:cNvSpPr/>
          <p:nvPr/>
        </p:nvSpPr>
        <p:spPr>
          <a:xfrm>
            <a:off x="618490" y="1234440"/>
            <a:ext cx="6307455" cy="5799455"/>
          </a:xfrm>
          <a:prstGeom prst="rect">
            <a:avLst/>
          </a:prstGeom>
          <a:noFill/>
          <a:ln w="9525">
            <a:noFill/>
          </a:ln>
        </p:spPr>
        <p:txBody>
          <a:bodyPr wrap="square">
            <a:spAutoFit/>
          </a:bodyPr>
          <a:lst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stStyle>
          <a:p>
            <a:pPr marL="342900" lvl="0" indent="-342900" eaLnBrk="1" hangingPunct="1">
              <a:lnSpc>
                <a:spcPct val="130000"/>
              </a:lnSpc>
              <a:spcBef>
                <a:spcPct val="0"/>
              </a:spcBef>
              <a:spcAft>
                <a:spcPct val="30000"/>
              </a:spcAft>
              <a:buClr>
                <a:srgbClr val="FF0000"/>
              </a:buClr>
              <a:buFont typeface="Wingdings" panose="05000000000000000000" pitchFamily="2" charset="2"/>
              <a:buChar char="Ø"/>
            </a:pPr>
            <a:r>
              <a:rPr lang="zh-CN" altLang="en-US" sz="2400" b="1" dirty="0">
                <a:solidFill>
                  <a:schemeClr val="accent5">
                    <a:lumMod val="75000"/>
                  </a:schemeClr>
                </a:solidFill>
                <a:latin typeface="微软雅黑" panose="020B0503020204020204" charset="-122"/>
                <a:ea typeface="微软雅黑" panose="020B0503020204020204" charset="-122"/>
              </a:rPr>
              <a:t>交通自动化</a:t>
            </a:r>
            <a:endParaRPr lang="zh-CN" altLang="en-US" sz="2400" b="1" dirty="0">
              <a:solidFill>
                <a:schemeClr val="accent5">
                  <a:lumMod val="75000"/>
                </a:schemeClr>
              </a:solidFill>
              <a:latin typeface="微软雅黑" panose="020B0503020204020204" charset="-122"/>
              <a:ea typeface="微软雅黑" panose="020B0503020204020204" charset="-122"/>
            </a:endParaRPr>
          </a:p>
          <a:p>
            <a:pPr marL="342900" lvl="0" indent="-342900" eaLnBrk="1" hangingPunct="1">
              <a:lnSpc>
                <a:spcPct val="130000"/>
              </a:lnSpc>
              <a:spcBef>
                <a:spcPct val="0"/>
              </a:spcBef>
              <a:spcAft>
                <a:spcPct val="30000"/>
              </a:spcAft>
              <a:buClr>
                <a:srgbClr val="FF0000"/>
              </a:buClr>
              <a:buFont typeface="Wingdings" panose="05000000000000000000" pitchFamily="2" charset="2"/>
              <a:buNone/>
            </a:pPr>
            <a:r>
              <a:rPr lang="zh-CN" altLang="en-US" sz="2400" dirty="0">
                <a:solidFill>
                  <a:schemeClr val="accent5">
                    <a:lumMod val="75000"/>
                  </a:schemeClr>
                </a:solidFill>
                <a:latin typeface="微软雅黑" panose="020B0503020204020204" charset="-122"/>
                <a:ea typeface="微软雅黑" panose="020B0503020204020204" charset="-122"/>
              </a:rPr>
              <a:t>    综合运用计算机、通信、检测、自动控制等先进技术，以实现对交通运输系统的自动化管理和控制</a:t>
            </a:r>
            <a:endParaRPr lang="zh-CN" altLang="en-US" sz="2400" dirty="0">
              <a:solidFill>
                <a:schemeClr val="accent5">
                  <a:lumMod val="75000"/>
                </a:schemeClr>
              </a:solidFill>
              <a:latin typeface="微软雅黑" panose="020B0503020204020204" charset="-122"/>
              <a:ea typeface="微软雅黑" panose="020B0503020204020204" charset="-122"/>
            </a:endParaRPr>
          </a:p>
          <a:p>
            <a:pPr marL="342900" lvl="0" indent="-342900" eaLnBrk="1" hangingPunct="1">
              <a:lnSpc>
                <a:spcPct val="130000"/>
              </a:lnSpc>
              <a:spcBef>
                <a:spcPct val="0"/>
              </a:spcBef>
              <a:spcAft>
                <a:spcPct val="30000"/>
              </a:spcAft>
              <a:buClr>
                <a:srgbClr val="FF0000"/>
              </a:buClr>
              <a:buFont typeface="Wingdings" panose="05000000000000000000" pitchFamily="2" charset="2"/>
              <a:buNone/>
            </a:pPr>
            <a:endParaRPr lang="zh-CN" altLang="en-US" sz="2400" dirty="0">
              <a:solidFill>
                <a:schemeClr val="accent5">
                  <a:lumMod val="75000"/>
                </a:schemeClr>
              </a:solidFill>
              <a:latin typeface="微软雅黑" panose="020B0503020204020204" charset="-122"/>
              <a:ea typeface="微软雅黑" panose="020B0503020204020204" charset="-122"/>
            </a:endParaRPr>
          </a:p>
          <a:p>
            <a:pPr marL="0" lvl="0" indent="0" eaLnBrk="1" hangingPunct="1">
              <a:lnSpc>
                <a:spcPct val="130000"/>
              </a:lnSpc>
              <a:spcBef>
                <a:spcPct val="0"/>
              </a:spcBef>
              <a:spcAft>
                <a:spcPct val="30000"/>
              </a:spcAft>
              <a:buClr>
                <a:srgbClr val="FF0000"/>
              </a:buClr>
              <a:buFont typeface="Wingdings" panose="05000000000000000000" pitchFamily="2" charset="2"/>
              <a:buChar char="Ø"/>
            </a:pPr>
            <a:r>
              <a:rPr lang="en-US" altLang="zh-CN" sz="2400" b="1" dirty="0">
                <a:solidFill>
                  <a:schemeClr val="accent5">
                    <a:lumMod val="75000"/>
                  </a:schemeClr>
                </a:solidFill>
                <a:latin typeface="微软雅黑" panose="020B0503020204020204" charset="-122"/>
                <a:ea typeface="微软雅黑" panose="020B0503020204020204" charset="-122"/>
                <a:sym typeface="+mn-ea"/>
              </a:rPr>
              <a:t> </a:t>
            </a:r>
            <a:r>
              <a:rPr lang="zh-CN" altLang="en-US" sz="2400" b="1" dirty="0">
                <a:solidFill>
                  <a:schemeClr val="accent5">
                    <a:lumMod val="75000"/>
                  </a:schemeClr>
                </a:solidFill>
                <a:latin typeface="微软雅黑" panose="020B0503020204020204" charset="-122"/>
                <a:ea typeface="微软雅黑" panose="020B0503020204020204" charset="-122"/>
                <a:sym typeface="+mn-ea"/>
              </a:rPr>
              <a:t>军事自动化</a:t>
            </a:r>
            <a:endParaRPr lang="zh-CN" altLang="en-US" sz="2400" b="1" dirty="0">
              <a:solidFill>
                <a:schemeClr val="accent5">
                  <a:lumMod val="75000"/>
                </a:schemeClr>
              </a:solidFill>
              <a:latin typeface="微软雅黑" panose="020B0503020204020204" charset="-122"/>
              <a:ea typeface="微软雅黑" panose="020B0503020204020204" charset="-122"/>
            </a:endParaRPr>
          </a:p>
          <a:p>
            <a:pPr marL="0" lvl="0" indent="0" eaLnBrk="1" hangingPunct="1">
              <a:lnSpc>
                <a:spcPct val="110000"/>
              </a:lnSpc>
              <a:spcBef>
                <a:spcPct val="0"/>
              </a:spcBef>
              <a:spcAft>
                <a:spcPct val="30000"/>
              </a:spcAft>
              <a:buClr>
                <a:srgbClr val="FF0000"/>
              </a:buClr>
              <a:buFont typeface="Wingdings" panose="05000000000000000000" pitchFamily="2" charset="2"/>
              <a:buNone/>
            </a:pPr>
            <a:r>
              <a:rPr lang="en-US" altLang="zh-CN" sz="2400" dirty="0">
                <a:solidFill>
                  <a:schemeClr val="accent5">
                    <a:lumMod val="75000"/>
                  </a:schemeClr>
                </a:solidFill>
                <a:latin typeface="微软雅黑" panose="020B0503020204020204" charset="-122"/>
                <a:ea typeface="微软雅黑" panose="020B0503020204020204" charset="-122"/>
                <a:sym typeface="+mn-ea"/>
              </a:rPr>
              <a:t>    </a:t>
            </a:r>
            <a:r>
              <a:rPr lang="zh-CN" altLang="en-US" sz="2400" dirty="0">
                <a:solidFill>
                  <a:schemeClr val="accent5">
                    <a:lumMod val="75000"/>
                  </a:schemeClr>
                </a:solidFill>
                <a:latin typeface="微软雅黑" panose="020B0503020204020204" charset="-122"/>
                <a:ea typeface="微软雅黑" panose="020B0503020204020204" charset="-122"/>
                <a:sym typeface="+mn-ea"/>
              </a:rPr>
              <a:t>作战机器人、无人飞机、无人潜艇等各种</a:t>
            </a:r>
            <a:endParaRPr lang="zh-CN" altLang="en-US" sz="2400" dirty="0">
              <a:solidFill>
                <a:schemeClr val="accent5">
                  <a:lumMod val="75000"/>
                </a:schemeClr>
              </a:solidFill>
              <a:latin typeface="微软雅黑" panose="020B0503020204020204" charset="-122"/>
              <a:ea typeface="微软雅黑" panose="020B0503020204020204" charset="-122"/>
              <a:sym typeface="+mn-ea"/>
            </a:endParaRPr>
          </a:p>
          <a:p>
            <a:pPr marL="0" lvl="0" indent="0" eaLnBrk="1" hangingPunct="1">
              <a:lnSpc>
                <a:spcPct val="110000"/>
              </a:lnSpc>
              <a:spcBef>
                <a:spcPct val="0"/>
              </a:spcBef>
              <a:spcAft>
                <a:spcPct val="30000"/>
              </a:spcAft>
              <a:buClr>
                <a:srgbClr val="FF0000"/>
              </a:buClr>
              <a:buFont typeface="Wingdings" panose="05000000000000000000" pitchFamily="2" charset="2"/>
              <a:buNone/>
            </a:pPr>
            <a:r>
              <a:rPr lang="zh-CN" altLang="en-US" sz="2400" dirty="0">
                <a:solidFill>
                  <a:schemeClr val="accent5">
                    <a:lumMod val="75000"/>
                  </a:schemeClr>
                </a:solidFill>
                <a:latin typeface="微软雅黑" panose="020B0503020204020204" charset="-122"/>
                <a:ea typeface="微软雅黑" panose="020B0503020204020204" charset="-122"/>
                <a:sym typeface="+mn-ea"/>
              </a:rPr>
              <a:t> </a:t>
            </a:r>
            <a:r>
              <a:rPr lang="en-US" altLang="zh-CN" sz="2400" dirty="0">
                <a:solidFill>
                  <a:schemeClr val="accent5">
                    <a:lumMod val="75000"/>
                  </a:schemeClr>
                </a:solidFill>
                <a:latin typeface="微软雅黑" panose="020B0503020204020204" charset="-122"/>
                <a:ea typeface="微软雅黑" panose="020B0503020204020204" charset="-122"/>
                <a:sym typeface="+mn-ea"/>
              </a:rPr>
              <a:t>   </a:t>
            </a:r>
            <a:r>
              <a:rPr lang="zh-CN" altLang="en-US" sz="2400" dirty="0">
                <a:solidFill>
                  <a:schemeClr val="accent5">
                    <a:lumMod val="75000"/>
                  </a:schemeClr>
                </a:solidFill>
                <a:latin typeface="微软雅黑" panose="020B0503020204020204" charset="-122"/>
                <a:ea typeface="微软雅黑" panose="020B0503020204020204" charset="-122"/>
                <a:sym typeface="+mn-ea"/>
              </a:rPr>
              <a:t>智能型武器系统</a:t>
            </a:r>
            <a:endParaRPr lang="zh-CN" altLang="en-US" sz="2400" dirty="0">
              <a:solidFill>
                <a:schemeClr val="accent5">
                  <a:lumMod val="75000"/>
                </a:schemeClr>
              </a:solidFill>
              <a:latin typeface="微软雅黑" panose="020B0503020204020204" charset="-122"/>
              <a:ea typeface="微软雅黑" panose="020B0503020204020204" charset="-122"/>
            </a:endParaRPr>
          </a:p>
          <a:p>
            <a:pPr marL="342900" lvl="0" indent="-342900" eaLnBrk="1" hangingPunct="1">
              <a:lnSpc>
                <a:spcPct val="130000"/>
              </a:lnSpc>
              <a:spcBef>
                <a:spcPct val="0"/>
              </a:spcBef>
              <a:spcAft>
                <a:spcPct val="30000"/>
              </a:spcAft>
              <a:buClr>
                <a:srgbClr val="FF0000"/>
              </a:buClr>
              <a:buFont typeface="Wingdings" panose="05000000000000000000" pitchFamily="2" charset="2"/>
              <a:buNone/>
            </a:pPr>
            <a:endParaRPr lang="zh-CN" altLang="en-US" sz="2400" dirty="0">
              <a:solidFill>
                <a:schemeClr val="accent5">
                  <a:lumMod val="75000"/>
                </a:schemeClr>
              </a:solidFill>
              <a:latin typeface="微软雅黑" panose="020B0503020204020204" charset="-122"/>
              <a:ea typeface="微软雅黑" panose="020B0503020204020204" charset="-122"/>
            </a:endParaRPr>
          </a:p>
          <a:p>
            <a:pPr marL="342900" lvl="0" indent="-342900" eaLnBrk="1" hangingPunct="1">
              <a:lnSpc>
                <a:spcPct val="130000"/>
              </a:lnSpc>
              <a:spcBef>
                <a:spcPct val="0"/>
              </a:spcBef>
              <a:spcAft>
                <a:spcPct val="30000"/>
              </a:spcAft>
              <a:buClr>
                <a:srgbClr val="FF0000"/>
              </a:buClr>
              <a:buFont typeface="Wingdings" panose="05000000000000000000" pitchFamily="2" charset="2"/>
              <a:buNone/>
            </a:pPr>
            <a:r>
              <a:rPr lang="zh-CN" altLang="en-US" sz="2400" dirty="0">
                <a:solidFill>
                  <a:schemeClr val="accent5">
                    <a:lumMod val="75000"/>
                  </a:schemeClr>
                </a:solidFill>
                <a:latin typeface="微软雅黑" panose="020B0503020204020204" charset="-122"/>
                <a:ea typeface="微软雅黑" panose="020B0503020204020204" charset="-122"/>
              </a:rPr>
              <a:t>    </a:t>
            </a:r>
            <a:endParaRPr lang="zh-CN" altLang="en-US" sz="2400" dirty="0">
              <a:solidFill>
                <a:schemeClr val="accent5">
                  <a:lumMod val="75000"/>
                </a:schemeClr>
              </a:solidFill>
              <a:latin typeface="微软雅黑" panose="020B0503020204020204" charset="-122"/>
              <a:ea typeface="微软雅黑" panose="020B0503020204020204" charset="-122"/>
            </a:endParaRPr>
          </a:p>
        </p:txBody>
      </p:sp>
      <p:pic>
        <p:nvPicPr>
          <p:cNvPr id="13319" name="Picture 10" descr="中国沉沦者无人攻击机"/>
          <p:cNvPicPr>
            <a:picLocks noChangeAspect="1"/>
          </p:cNvPicPr>
          <p:nvPr/>
        </p:nvPicPr>
        <p:blipFill>
          <a:blip r:embed="rId2"/>
          <a:stretch>
            <a:fillRect/>
          </a:stretch>
        </p:blipFill>
        <p:spPr>
          <a:xfrm>
            <a:off x="7378065" y="3660775"/>
            <a:ext cx="4699635" cy="2961640"/>
          </a:xfrm>
          <a:prstGeom prst="rect">
            <a:avLst/>
          </a:prstGeom>
          <a:noFill/>
          <a:ln w="9525">
            <a:noFill/>
          </a:ln>
        </p:spPr>
      </p:pic>
      <p:sp>
        <p:nvSpPr>
          <p:cNvPr id="8201" name="矩形 10"/>
          <p:cNvSpPr/>
          <p:nvPr>
            <p:custDataLst>
              <p:tags r:id="rId3"/>
            </p:custDataLst>
          </p:nvPr>
        </p:nvSpPr>
        <p:spPr>
          <a:xfrm>
            <a:off x="335915" y="267970"/>
            <a:ext cx="8388350" cy="706755"/>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stStyle>
          <a:p>
            <a:pPr marL="0" lvl="0" indent="0">
              <a:lnSpc>
                <a:spcPct val="125000"/>
              </a:lnSpc>
              <a:spcBef>
                <a:spcPts val="900"/>
              </a:spcBef>
              <a:buClr>
                <a:srgbClr val="FF0000"/>
              </a:buClr>
              <a:buNone/>
            </a:pPr>
            <a:r>
              <a:rPr lang="zh-CN" altLang="en-US" b="1" dirty="0">
                <a:solidFill>
                  <a:schemeClr val="accent5">
                    <a:lumMod val="75000"/>
                  </a:schemeClr>
                </a:solidFill>
                <a:latin typeface="微软雅黑" panose="020B0503020204020204" charset="-122"/>
                <a:ea typeface="微软雅黑" panose="020B0503020204020204" charset="-122"/>
              </a:rPr>
              <a:t>一、自动化专业简介：</a:t>
            </a:r>
            <a:r>
              <a:rPr lang="zh-CN" altLang="en-US" dirty="0">
                <a:solidFill>
                  <a:schemeClr val="accent5">
                    <a:lumMod val="75000"/>
                  </a:schemeClr>
                </a:solidFill>
                <a:latin typeface="微软雅黑" panose="020B0503020204020204" charset="-122"/>
                <a:ea typeface="微软雅黑" panose="020B0503020204020204" charset="-122"/>
              </a:rPr>
              <a:t>自动化的概念</a:t>
            </a:r>
            <a:endParaRPr lang="zh-CN" altLang="en-US" b="1" dirty="0">
              <a:solidFill>
                <a:schemeClr val="accent5">
                  <a:lumMod val="75000"/>
                </a:schemeClr>
              </a:solidFill>
              <a:latin typeface="微软雅黑" panose="020B0503020204020204" charset="-122"/>
              <a:ea typeface="微软雅黑" panose="020B0503020204020204" charset="-122"/>
            </a:endParaRPr>
          </a:p>
        </p:txBody>
      </p:sp>
    </p:spTree>
  </p:cSld>
  <p:clrMapOvr>
    <a:masterClrMapping/>
  </p:clrMapOvr>
</p:sld>
</file>

<file path=ppt/slides/slide2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4339" name="Rectangle 6"/>
          <p:cNvSpPr txBox="1">
            <a:spLocks noGrp="1"/>
          </p:cNvSpPr>
          <p:nvPr>
            <p:ph type="sldNum" sz="quarter" idx="12"/>
          </p:nvPr>
        </p:nvSpPr>
        <p:spPr/>
        <p:txBody>
          <a:bodyPr/>
          <a:p>
            <a:pPr marL="0" indent="0" algn="ctr" eaLnBrk="1" hangingPunct="1">
              <a:spcBef>
                <a:spcPct val="0"/>
              </a:spcBef>
              <a:buNone/>
            </a:pPr>
            <a:fld id="{9A0DB2DC-4C9A-4742-B13C-FB6460FD3503}" type="slidenum">
              <a:rPr lang="en-US" altLang="zh-CN" sz="1600" dirty="0">
                <a:solidFill>
                  <a:schemeClr val="bg1"/>
                </a:solidFill>
                <a:latin typeface="Arial Black" panose="020B0A04020102020204" pitchFamily="34" charset="0"/>
              </a:rPr>
            </a:fld>
            <a:endParaRPr lang="en-US" altLang="zh-CN" sz="1600" dirty="0">
              <a:solidFill>
                <a:schemeClr val="bg1"/>
              </a:solidFill>
              <a:latin typeface="Arial Black" panose="020B0A04020102020204" pitchFamily="34" charset="0"/>
            </a:endParaRPr>
          </a:p>
        </p:txBody>
      </p:sp>
      <p:sp>
        <p:nvSpPr>
          <p:cNvPr id="14341" name="AutoShape 4"/>
          <p:cNvSpPr/>
          <p:nvPr/>
        </p:nvSpPr>
        <p:spPr>
          <a:xfrm>
            <a:off x="3263265" y="1323975"/>
            <a:ext cx="7054215" cy="4876800"/>
          </a:xfrm>
          <a:prstGeom prst="rightArrow">
            <a:avLst>
              <a:gd name="adj1" fmla="val 78814"/>
              <a:gd name="adj2" fmla="val 22637"/>
            </a:avLst>
          </a:prstGeom>
          <a:gradFill rotWithShape="1">
            <a:gsLst>
              <a:gs pos="0">
                <a:srgbClr val="FFFFFF">
                  <a:alpha val="23996"/>
                </a:srgbClr>
              </a:gs>
              <a:gs pos="100000">
                <a:srgbClr val="72B143"/>
              </a:gs>
            </a:gsLst>
            <a:lin ang="0" scaled="1"/>
            <a:tileRect/>
          </a:gradFill>
          <a:ln w="9525">
            <a:noFill/>
          </a:ln>
        </p:spPr>
        <p:txBody>
          <a:bodyPr wrap="none" anchor="ctr" anchorCtr="0"/>
          <a:lst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stStyle>
          <a:p>
            <a:pPr marL="0" lvl="0" indent="0">
              <a:spcBef>
                <a:spcPct val="0"/>
              </a:spcBef>
              <a:buNone/>
            </a:pPr>
            <a:endParaRPr lang="zh-CN" altLang="zh-CN" sz="1800" dirty="0">
              <a:latin typeface="宋体" panose="02010600030101010101" pitchFamily="2" charset="-122"/>
              <a:sym typeface="宋体" panose="02010600030101010101" pitchFamily="2" charset="-122"/>
            </a:endParaRPr>
          </a:p>
        </p:txBody>
      </p:sp>
      <p:sp>
        <p:nvSpPr>
          <p:cNvPr id="14342" name="AutoShape 5"/>
          <p:cNvSpPr/>
          <p:nvPr/>
        </p:nvSpPr>
        <p:spPr>
          <a:xfrm>
            <a:off x="844550" y="1323975"/>
            <a:ext cx="7339965" cy="908050"/>
          </a:xfrm>
          <a:prstGeom prst="rect">
            <a:avLst/>
          </a:prstGeom>
          <a:ln>
            <a:headEnd type="none" w="med" len="med"/>
            <a:tailEnd type="none" w="med" len="med"/>
          </a:ln>
        </p:spPr>
        <p:style>
          <a:lnRef idx="2">
            <a:schemeClr val="lt1"/>
          </a:lnRef>
          <a:fillRef idx="1">
            <a:schemeClr val="accent1"/>
          </a:fillRef>
          <a:effectRef idx="1">
            <a:schemeClr val="accent1"/>
          </a:effectRef>
          <a:fontRef idx="minor">
            <a:schemeClr val="lt1"/>
          </a:fontRef>
        </p:style>
        <p:txBody>
          <a:bodyPr wrap="none" anchor="ctr" anchorCtr="0"/>
          <a:lst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stStyle>
          <a:p>
            <a:pPr marL="0" lvl="0" indent="0">
              <a:spcBef>
                <a:spcPct val="0"/>
              </a:spcBef>
              <a:buNone/>
            </a:pPr>
            <a:r>
              <a:rPr lang="en-US" altLang="zh-CN" sz="1800" b="1" dirty="0">
                <a:solidFill>
                  <a:schemeClr val="bg1"/>
                </a:solidFill>
                <a:latin typeface="微软雅黑" panose="020B0503020204020204" charset="-122"/>
                <a:ea typeface="微软雅黑" panose="020B0503020204020204" charset="-122"/>
              </a:rPr>
              <a:t>    </a:t>
            </a:r>
            <a:r>
              <a:rPr lang="zh-CN" altLang="en-US" sz="1800" b="1" dirty="0">
                <a:solidFill>
                  <a:schemeClr val="bg1"/>
                </a:solidFill>
                <a:latin typeface="微软雅黑" panose="020B0503020204020204" charset="-122"/>
                <a:ea typeface="微软雅黑" panose="020B0503020204020204" charset="-122"/>
              </a:rPr>
              <a:t>掌握电类</a:t>
            </a:r>
            <a:r>
              <a:rPr lang="zh-CN" altLang="en-US" sz="1800" b="1" dirty="0">
                <a:solidFill>
                  <a:schemeClr val="bg1"/>
                </a:solidFill>
                <a:latin typeface="微软雅黑" panose="020B0503020204020204" charset="-122"/>
                <a:ea typeface="微软雅黑" panose="020B0503020204020204" charset="-122"/>
                <a:sym typeface="Arial" panose="020B0604020202020204" pitchFamily="34" charset="0"/>
              </a:rPr>
              <a:t>基础知识：</a:t>
            </a:r>
            <a:r>
              <a:rPr lang="zh-CN" altLang="en-US" sz="1800" b="1" dirty="0">
                <a:solidFill>
                  <a:srgbClr val="FF0000"/>
                </a:solidFill>
                <a:latin typeface="微软雅黑" panose="020B0503020204020204" charset="-122"/>
                <a:ea typeface="微软雅黑" panose="020B0503020204020204" charset="-122"/>
                <a:sym typeface="Arial" panose="020B0604020202020204" pitchFamily="34" charset="0"/>
              </a:rPr>
              <a:t>模拟电子技术、数学电子技术</a:t>
            </a:r>
            <a:endParaRPr lang="zh-CN" altLang="en-US" sz="1800" b="1" dirty="0">
              <a:solidFill>
                <a:srgbClr val="FF0000"/>
              </a:solidFill>
              <a:latin typeface="微软雅黑" panose="020B0503020204020204" charset="-122"/>
              <a:ea typeface="微软雅黑" panose="020B0503020204020204" charset="-122"/>
              <a:sym typeface="Arial" panose="020B0604020202020204" pitchFamily="34" charset="0"/>
            </a:endParaRPr>
          </a:p>
        </p:txBody>
      </p:sp>
      <p:sp>
        <p:nvSpPr>
          <p:cNvPr id="14343" name="AutoShape 7"/>
          <p:cNvSpPr/>
          <p:nvPr/>
        </p:nvSpPr>
        <p:spPr>
          <a:xfrm>
            <a:off x="844550" y="3387725"/>
            <a:ext cx="7339965" cy="876300"/>
          </a:xfrm>
          <a:prstGeom prst="rect">
            <a:avLst/>
          </a:prstGeom>
          <a:ln>
            <a:headEnd type="none" w="med" len="med"/>
            <a:tailEnd type="none" w="med" len="med"/>
          </a:ln>
        </p:spPr>
        <p:style>
          <a:lnRef idx="2">
            <a:schemeClr val="lt1"/>
          </a:lnRef>
          <a:fillRef idx="1">
            <a:schemeClr val="accent1"/>
          </a:fillRef>
          <a:effectRef idx="1">
            <a:schemeClr val="accent1"/>
          </a:effectRef>
          <a:fontRef idx="minor">
            <a:schemeClr val="lt1"/>
          </a:fontRef>
        </p:style>
        <p:txBody>
          <a:bodyPr wrap="none" anchor="ctr" anchorCtr="0"/>
          <a:lst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stStyle>
          <a:p>
            <a:pPr marL="0" lvl="0" indent="0" eaLnBrk="1" hangingPunct="1">
              <a:spcBef>
                <a:spcPct val="0"/>
              </a:spcBef>
              <a:buNone/>
            </a:pPr>
            <a:r>
              <a:rPr lang="en-US" altLang="zh-CN" sz="1800" b="1" dirty="0">
                <a:solidFill>
                  <a:srgbClr val="FF0000"/>
                </a:solidFill>
                <a:latin typeface="微软雅黑" panose="020B0503020204020204" charset="-122"/>
                <a:ea typeface="微软雅黑" panose="020B0503020204020204" charset="-122"/>
                <a:sym typeface="Arial" panose="020B0604020202020204" pitchFamily="34" charset="0"/>
              </a:rPr>
              <a:t>    </a:t>
            </a:r>
            <a:r>
              <a:rPr lang="zh-CN" altLang="en-US" sz="1800" b="1" dirty="0">
                <a:solidFill>
                  <a:srgbClr val="FF0000"/>
                </a:solidFill>
                <a:latin typeface="微软雅黑" panose="020B0503020204020204" charset="-122"/>
                <a:ea typeface="微软雅黑" panose="020B0503020204020204" charset="-122"/>
                <a:sym typeface="Arial" panose="020B0604020202020204" pitchFamily="34" charset="0"/>
              </a:rPr>
              <a:t>掌握专业应用技术：</a:t>
            </a:r>
            <a:r>
              <a:rPr lang="zh-CN" altLang="en-US" sz="1800" b="1" dirty="0">
                <a:solidFill>
                  <a:srgbClr val="FFFFFF"/>
                </a:solidFill>
                <a:latin typeface="微软雅黑" panose="020B0503020204020204" charset="-122"/>
                <a:ea typeface="微软雅黑" panose="020B0503020204020204" charset="-122"/>
                <a:sym typeface="Arial" panose="020B0604020202020204" pitchFamily="34" charset="0"/>
              </a:rPr>
              <a:t>运动控制技术、工业过程控制及自动化仪表、</a:t>
            </a:r>
            <a:endParaRPr lang="zh-CN" altLang="en-US" sz="1800" b="1" dirty="0">
              <a:solidFill>
                <a:srgbClr val="FFFFFF"/>
              </a:solidFill>
              <a:latin typeface="微软雅黑" panose="020B0503020204020204" charset="-122"/>
              <a:ea typeface="微软雅黑" panose="020B0503020204020204" charset="-122"/>
              <a:sym typeface="Arial" panose="020B0604020202020204" pitchFamily="34" charset="0"/>
            </a:endParaRPr>
          </a:p>
          <a:p>
            <a:pPr marL="0" lvl="0" indent="0" eaLnBrk="1" hangingPunct="1">
              <a:spcBef>
                <a:spcPct val="0"/>
              </a:spcBef>
              <a:buNone/>
            </a:pPr>
            <a:r>
              <a:rPr lang="zh-CN" altLang="en-US" sz="1800" b="1" dirty="0">
                <a:solidFill>
                  <a:srgbClr val="FFFFFF"/>
                </a:solidFill>
                <a:latin typeface="微软雅黑" panose="020B0503020204020204" charset="-122"/>
                <a:ea typeface="微软雅黑" panose="020B0503020204020204" charset="-122"/>
                <a:sym typeface="Arial" panose="020B0604020202020204" pitchFamily="34" charset="0"/>
              </a:rPr>
              <a:t> </a:t>
            </a:r>
            <a:r>
              <a:rPr lang="en-US" altLang="zh-CN" sz="1800" b="1" dirty="0">
                <a:solidFill>
                  <a:srgbClr val="FFFFFF"/>
                </a:solidFill>
                <a:latin typeface="微软雅黑" panose="020B0503020204020204" charset="-122"/>
                <a:ea typeface="微软雅黑" panose="020B0503020204020204" charset="-122"/>
                <a:sym typeface="Arial" panose="020B0604020202020204" pitchFamily="34" charset="0"/>
              </a:rPr>
              <a:t>   </a:t>
            </a:r>
            <a:r>
              <a:rPr lang="zh-CN" altLang="en-US" sz="1800" b="1" dirty="0">
                <a:solidFill>
                  <a:srgbClr val="FFFFFF"/>
                </a:solidFill>
                <a:latin typeface="微软雅黑" panose="020B0503020204020204" charset="-122"/>
                <a:ea typeface="微软雅黑" panose="020B0503020204020204" charset="-122"/>
                <a:sym typeface="Arial" panose="020B0604020202020204" pitchFamily="34" charset="0"/>
              </a:rPr>
              <a:t>电力电子技术、网络化控制技术</a:t>
            </a:r>
            <a:endParaRPr lang="zh-CN" altLang="en-US" sz="1800" b="1" dirty="0">
              <a:solidFill>
                <a:srgbClr val="FFFFFF"/>
              </a:solidFill>
              <a:latin typeface="微软雅黑" panose="020B0503020204020204" charset="-122"/>
              <a:ea typeface="微软雅黑" panose="020B0503020204020204" charset="-122"/>
              <a:sym typeface="Arial" panose="020B0604020202020204" pitchFamily="34" charset="0"/>
            </a:endParaRPr>
          </a:p>
        </p:txBody>
      </p:sp>
      <p:sp>
        <p:nvSpPr>
          <p:cNvPr id="14344" name="AutoShape 7"/>
          <p:cNvSpPr/>
          <p:nvPr/>
        </p:nvSpPr>
        <p:spPr>
          <a:xfrm>
            <a:off x="844550" y="4395470"/>
            <a:ext cx="7339965" cy="814705"/>
          </a:xfrm>
          <a:prstGeom prst="rect">
            <a:avLst/>
          </a:prstGeom>
          <a:ln>
            <a:headEnd type="none" w="med" len="med"/>
            <a:tailEnd type="none" w="med" len="med"/>
          </a:ln>
        </p:spPr>
        <p:style>
          <a:lnRef idx="2">
            <a:schemeClr val="lt1"/>
          </a:lnRef>
          <a:fillRef idx="1">
            <a:schemeClr val="accent1"/>
          </a:fillRef>
          <a:effectRef idx="1">
            <a:schemeClr val="accent1"/>
          </a:effectRef>
          <a:fontRef idx="minor">
            <a:schemeClr val="lt1"/>
          </a:fontRef>
        </p:style>
        <p:txBody>
          <a:bodyPr wrap="none" anchor="ctr" anchorCtr="0"/>
          <a:lst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stStyle>
          <a:p>
            <a:pPr marL="0" lvl="0" indent="0">
              <a:spcBef>
                <a:spcPct val="0"/>
              </a:spcBef>
              <a:buNone/>
            </a:pPr>
            <a:r>
              <a:rPr lang="en-US" altLang="zh-CN" sz="1800" b="1" dirty="0">
                <a:solidFill>
                  <a:srgbClr val="FF0000"/>
                </a:solidFill>
                <a:latin typeface="微软雅黑" panose="020B0503020204020204" charset="-122"/>
                <a:ea typeface="微软雅黑" panose="020B0503020204020204" charset="-122"/>
                <a:sym typeface="Arial" panose="020B0604020202020204" pitchFamily="34" charset="0"/>
              </a:rPr>
              <a:t>    </a:t>
            </a:r>
            <a:r>
              <a:rPr lang="zh-CN" altLang="en-US" sz="1800" b="1" dirty="0">
                <a:solidFill>
                  <a:srgbClr val="FF0000"/>
                </a:solidFill>
                <a:latin typeface="微软雅黑" panose="020B0503020204020204" charset="-122"/>
                <a:ea typeface="微软雅黑" panose="020B0503020204020204" charset="-122"/>
                <a:sym typeface="Arial" panose="020B0604020202020204" pitchFamily="34" charset="0"/>
              </a:rPr>
              <a:t>工程实践训练：</a:t>
            </a:r>
            <a:r>
              <a:rPr lang="zh-CN" altLang="en-US" sz="1800" b="1" dirty="0">
                <a:solidFill>
                  <a:srgbClr val="FFFFFF"/>
                </a:solidFill>
                <a:latin typeface="微软雅黑" panose="020B0503020204020204" charset="-122"/>
                <a:ea typeface="微软雅黑" panose="020B0503020204020204" charset="-122"/>
                <a:sym typeface="Arial" panose="020B0604020202020204" pitchFamily="34" charset="0"/>
              </a:rPr>
              <a:t>系统分析、系统设计及系统开发</a:t>
            </a:r>
            <a:endParaRPr lang="zh-CN" altLang="en-US" sz="1800" b="1" dirty="0">
              <a:solidFill>
                <a:srgbClr val="FFFFFF"/>
              </a:solidFill>
              <a:latin typeface="微软雅黑" panose="020B0503020204020204" charset="-122"/>
              <a:ea typeface="微软雅黑" panose="020B0503020204020204" charset="-122"/>
              <a:sym typeface="Arial" panose="020B0604020202020204" pitchFamily="34" charset="0"/>
            </a:endParaRPr>
          </a:p>
        </p:txBody>
      </p:sp>
      <p:sp>
        <p:nvSpPr>
          <p:cNvPr id="14346" name="AutoShape 5"/>
          <p:cNvSpPr/>
          <p:nvPr/>
        </p:nvSpPr>
        <p:spPr>
          <a:xfrm>
            <a:off x="844550" y="2379345"/>
            <a:ext cx="7339965" cy="857250"/>
          </a:xfrm>
          <a:prstGeom prst="rect">
            <a:avLst/>
          </a:prstGeom>
          <a:ln>
            <a:headEnd type="none" w="med" len="med"/>
            <a:tailEnd type="none" w="med" len="med"/>
          </a:ln>
        </p:spPr>
        <p:style>
          <a:lnRef idx="2">
            <a:schemeClr val="lt1"/>
          </a:lnRef>
          <a:fillRef idx="1">
            <a:schemeClr val="accent1"/>
          </a:fillRef>
          <a:effectRef idx="1">
            <a:schemeClr val="accent1"/>
          </a:effectRef>
          <a:fontRef idx="minor">
            <a:schemeClr val="lt1"/>
          </a:fontRef>
        </p:style>
        <p:txBody>
          <a:bodyPr wrap="none" anchor="ctr" anchorCtr="0"/>
          <a:lst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stStyle>
          <a:p>
            <a:pPr marL="0" lvl="0" indent="0">
              <a:spcBef>
                <a:spcPct val="0"/>
              </a:spcBef>
              <a:buNone/>
            </a:pPr>
            <a:r>
              <a:rPr lang="en-US" altLang="zh-CN" sz="1800" b="1" dirty="0">
                <a:solidFill>
                  <a:srgbClr val="FF0000"/>
                </a:solidFill>
                <a:latin typeface="微软雅黑" panose="020B0503020204020204" charset="-122"/>
                <a:ea typeface="微软雅黑" panose="020B0503020204020204" charset="-122"/>
              </a:rPr>
              <a:t>    </a:t>
            </a:r>
            <a:r>
              <a:rPr lang="zh-CN" altLang="en-US" sz="1800" b="1" dirty="0">
                <a:solidFill>
                  <a:srgbClr val="FF0000"/>
                </a:solidFill>
                <a:latin typeface="微软雅黑" panose="020B0503020204020204" charset="-122"/>
                <a:ea typeface="微软雅黑" panose="020B0503020204020204" charset="-122"/>
              </a:rPr>
              <a:t>基本掌握自动化相关理论：</a:t>
            </a:r>
            <a:r>
              <a:rPr lang="zh-CN" altLang="en-US" sz="1800" b="1" dirty="0">
                <a:solidFill>
                  <a:schemeClr val="bg1"/>
                </a:solidFill>
                <a:latin typeface="微软雅黑" panose="020B0503020204020204" charset="-122"/>
                <a:ea typeface="微软雅黑" panose="020B0503020204020204" charset="-122"/>
              </a:rPr>
              <a:t>电路理论、自动控制理论、嵌入式原理、</a:t>
            </a:r>
            <a:endParaRPr lang="zh-CN" altLang="en-US" sz="1800" b="1" dirty="0">
              <a:solidFill>
                <a:schemeClr val="bg1"/>
              </a:solidFill>
              <a:latin typeface="微软雅黑" panose="020B0503020204020204" charset="-122"/>
              <a:ea typeface="微软雅黑" panose="020B0503020204020204" charset="-122"/>
            </a:endParaRPr>
          </a:p>
          <a:p>
            <a:pPr marL="0" lvl="0" indent="0">
              <a:spcBef>
                <a:spcPct val="0"/>
              </a:spcBef>
              <a:buNone/>
            </a:pPr>
            <a:r>
              <a:rPr lang="zh-CN" altLang="en-US" sz="1800" b="1" dirty="0">
                <a:solidFill>
                  <a:schemeClr val="bg1"/>
                </a:solidFill>
                <a:latin typeface="微软雅黑" panose="020B0503020204020204" charset="-122"/>
                <a:ea typeface="微软雅黑" panose="020B0503020204020204" charset="-122"/>
              </a:rPr>
              <a:t> </a:t>
            </a:r>
            <a:r>
              <a:rPr lang="en-US" altLang="zh-CN" sz="1800" b="1" dirty="0">
                <a:solidFill>
                  <a:schemeClr val="bg1"/>
                </a:solidFill>
                <a:latin typeface="微软雅黑" panose="020B0503020204020204" charset="-122"/>
                <a:ea typeface="微软雅黑" panose="020B0503020204020204" charset="-122"/>
              </a:rPr>
              <a:t>   </a:t>
            </a:r>
            <a:r>
              <a:rPr lang="zh-CN" altLang="en-US" sz="1800" b="1" dirty="0">
                <a:solidFill>
                  <a:schemeClr val="bg1"/>
                </a:solidFill>
                <a:latin typeface="微软雅黑" panose="020B0503020204020204" charset="-122"/>
                <a:ea typeface="微软雅黑" panose="020B0503020204020204" charset="-122"/>
              </a:rPr>
              <a:t>电机与电气传动理论等</a:t>
            </a:r>
            <a:endParaRPr lang="zh-CN" altLang="en-US" sz="1800" b="1" dirty="0">
              <a:solidFill>
                <a:schemeClr val="bg1"/>
              </a:solidFill>
              <a:latin typeface="微软雅黑" panose="020B0503020204020204" charset="-122"/>
              <a:ea typeface="微软雅黑" panose="020B0503020204020204" charset="-122"/>
            </a:endParaRPr>
          </a:p>
        </p:txBody>
      </p:sp>
      <p:sp>
        <p:nvSpPr>
          <p:cNvPr id="14347" name="AutoShape 7"/>
          <p:cNvSpPr/>
          <p:nvPr/>
        </p:nvSpPr>
        <p:spPr>
          <a:xfrm>
            <a:off x="844550" y="5332095"/>
            <a:ext cx="7339965" cy="862330"/>
          </a:xfrm>
          <a:prstGeom prst="rect">
            <a:avLst/>
          </a:prstGeom>
          <a:ln>
            <a:headEnd type="none" w="med" len="med"/>
            <a:tailEnd type="none" w="med" len="med"/>
          </a:ln>
        </p:spPr>
        <p:style>
          <a:lnRef idx="2">
            <a:schemeClr val="lt1"/>
          </a:lnRef>
          <a:fillRef idx="1">
            <a:schemeClr val="accent1"/>
          </a:fillRef>
          <a:effectRef idx="1">
            <a:schemeClr val="accent1"/>
          </a:effectRef>
          <a:fontRef idx="minor">
            <a:schemeClr val="lt1"/>
          </a:fontRef>
        </p:style>
        <p:txBody>
          <a:bodyPr wrap="none" anchor="ctr" anchorCtr="0"/>
          <a:lst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stStyle>
          <a:p>
            <a:pPr marL="0" lvl="0" indent="0" eaLnBrk="1" hangingPunct="1">
              <a:spcBef>
                <a:spcPct val="0"/>
              </a:spcBef>
              <a:buNone/>
            </a:pPr>
            <a:r>
              <a:rPr lang="en-US" altLang="zh-CN" sz="1800" b="1" dirty="0">
                <a:solidFill>
                  <a:srgbClr val="FF0000"/>
                </a:solidFill>
                <a:latin typeface="微软雅黑" panose="020B0503020204020204" charset="-122"/>
                <a:ea typeface="微软雅黑" panose="020B0503020204020204" charset="-122"/>
                <a:sym typeface="Arial" panose="020B0604020202020204" pitchFamily="34" charset="0"/>
              </a:rPr>
              <a:t>    </a:t>
            </a:r>
            <a:r>
              <a:rPr lang="zh-CN" altLang="en-US" sz="1800" b="1" dirty="0">
                <a:solidFill>
                  <a:srgbClr val="FF0000"/>
                </a:solidFill>
                <a:latin typeface="微软雅黑" panose="020B0503020204020204" charset="-122"/>
                <a:ea typeface="微软雅黑" panose="020B0503020204020204" charset="-122"/>
                <a:sym typeface="Arial" panose="020B0604020202020204" pitchFamily="34" charset="0"/>
              </a:rPr>
              <a:t>综合能力：</a:t>
            </a:r>
            <a:r>
              <a:rPr lang="zh-CN" altLang="en-US" sz="1800" b="1" dirty="0">
                <a:solidFill>
                  <a:srgbClr val="FFFFFF"/>
                </a:solidFill>
                <a:latin typeface="微软雅黑" panose="020B0503020204020204" charset="-122"/>
                <a:ea typeface="微软雅黑" panose="020B0503020204020204" charset="-122"/>
                <a:sym typeface="Arial" panose="020B0604020202020204" pitchFamily="34" charset="0"/>
              </a:rPr>
              <a:t>科学研究、科技开发、组织管理能力、工作适应能力、</a:t>
            </a:r>
            <a:endParaRPr lang="zh-CN" altLang="en-US" sz="1800" b="1" dirty="0">
              <a:solidFill>
                <a:srgbClr val="FFFFFF"/>
              </a:solidFill>
              <a:latin typeface="微软雅黑" panose="020B0503020204020204" charset="-122"/>
              <a:ea typeface="微软雅黑" panose="020B0503020204020204" charset="-122"/>
              <a:sym typeface="Arial" panose="020B0604020202020204" pitchFamily="34" charset="0"/>
            </a:endParaRPr>
          </a:p>
          <a:p>
            <a:pPr marL="0" lvl="0" indent="0" eaLnBrk="1" hangingPunct="1">
              <a:spcBef>
                <a:spcPct val="0"/>
              </a:spcBef>
              <a:buNone/>
            </a:pPr>
            <a:r>
              <a:rPr lang="zh-CN" altLang="en-US" sz="1800" b="1" dirty="0">
                <a:solidFill>
                  <a:srgbClr val="FFFFFF"/>
                </a:solidFill>
                <a:latin typeface="微软雅黑" panose="020B0503020204020204" charset="-122"/>
                <a:ea typeface="微软雅黑" panose="020B0503020204020204" charset="-122"/>
                <a:sym typeface="Arial" panose="020B0604020202020204" pitchFamily="34" charset="0"/>
              </a:rPr>
              <a:t> </a:t>
            </a:r>
            <a:r>
              <a:rPr lang="en-US" altLang="zh-CN" sz="1800" b="1" dirty="0">
                <a:solidFill>
                  <a:srgbClr val="FFFFFF"/>
                </a:solidFill>
                <a:latin typeface="微软雅黑" panose="020B0503020204020204" charset="-122"/>
                <a:ea typeface="微软雅黑" panose="020B0503020204020204" charset="-122"/>
                <a:sym typeface="Arial" panose="020B0604020202020204" pitchFamily="34" charset="0"/>
              </a:rPr>
              <a:t>   </a:t>
            </a:r>
            <a:r>
              <a:rPr lang="zh-CN" altLang="en-US" sz="1800" b="1" dirty="0">
                <a:solidFill>
                  <a:srgbClr val="FFFFFF"/>
                </a:solidFill>
                <a:latin typeface="微软雅黑" panose="020B0503020204020204" charset="-122"/>
                <a:ea typeface="微软雅黑" panose="020B0503020204020204" charset="-122"/>
                <a:sym typeface="Arial" panose="020B0604020202020204" pitchFamily="34" charset="0"/>
              </a:rPr>
              <a:t>创新思维能力</a:t>
            </a:r>
            <a:endParaRPr lang="zh-CN" altLang="en-US" sz="1800" b="1" dirty="0">
              <a:solidFill>
                <a:srgbClr val="FFFFFF"/>
              </a:solidFill>
              <a:latin typeface="微软雅黑" panose="020B0503020204020204" charset="-122"/>
              <a:ea typeface="微软雅黑" panose="020B0503020204020204" charset="-122"/>
              <a:sym typeface="Arial" panose="020B0604020202020204" pitchFamily="34" charset="0"/>
            </a:endParaRPr>
          </a:p>
        </p:txBody>
      </p:sp>
      <p:sp>
        <p:nvSpPr>
          <p:cNvPr id="14348" name="Text Box 13"/>
          <p:cNvSpPr txBox="1"/>
          <p:nvPr/>
        </p:nvSpPr>
        <p:spPr>
          <a:xfrm>
            <a:off x="10881360" y="920750"/>
            <a:ext cx="551815" cy="5514975"/>
          </a:xfrm>
          <a:prstGeom prst="rect">
            <a:avLst/>
          </a:prstGeom>
          <a:noFill/>
          <a:ln w="9525">
            <a:noFill/>
          </a:ln>
        </p:spPr>
        <p:txBody>
          <a:bodyPr vert="eaVert">
            <a:spAutoFit/>
          </a:bodyPr>
          <a:lst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stStyle>
          <a:p>
            <a:pPr marL="0" lvl="0" indent="0" eaLnBrk="1" hangingPunct="1">
              <a:spcBef>
                <a:spcPct val="0"/>
              </a:spcBef>
              <a:buNone/>
            </a:pPr>
            <a:r>
              <a:rPr lang="zh-CN" altLang="en-US" sz="2400" b="1" dirty="0">
                <a:solidFill>
                  <a:schemeClr val="accent5">
                    <a:lumMod val="75000"/>
                  </a:schemeClr>
                </a:solidFill>
                <a:latin typeface="微软雅黑" panose="020B0503020204020204" charset="-122"/>
                <a:ea typeface="微软雅黑" panose="020B0503020204020204" charset="-122"/>
              </a:rPr>
              <a:t>具有自动化理论与应用知识的专业人才</a:t>
            </a:r>
            <a:endParaRPr lang="zh-CN" altLang="en-US" sz="2400" b="1" dirty="0">
              <a:solidFill>
                <a:schemeClr val="accent5">
                  <a:lumMod val="75000"/>
                </a:schemeClr>
              </a:solidFill>
              <a:latin typeface="微软雅黑" panose="020B0503020204020204" charset="-122"/>
              <a:ea typeface="微软雅黑" panose="020B0503020204020204" charset="-122"/>
            </a:endParaRPr>
          </a:p>
        </p:txBody>
      </p:sp>
      <p:sp>
        <p:nvSpPr>
          <p:cNvPr id="8201" name="矩形 10"/>
          <p:cNvSpPr/>
          <p:nvPr>
            <p:custDataLst>
              <p:tags r:id="rId1"/>
            </p:custDataLst>
          </p:nvPr>
        </p:nvSpPr>
        <p:spPr>
          <a:xfrm>
            <a:off x="335915" y="267970"/>
            <a:ext cx="8388350" cy="706755"/>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stStyle>
          <a:p>
            <a:pPr marL="0" lvl="0" indent="0">
              <a:lnSpc>
                <a:spcPct val="125000"/>
              </a:lnSpc>
              <a:spcBef>
                <a:spcPts val="900"/>
              </a:spcBef>
              <a:buClr>
                <a:srgbClr val="FF0000"/>
              </a:buClr>
              <a:buNone/>
            </a:pPr>
            <a:r>
              <a:rPr lang="zh-CN" altLang="en-US" b="1" dirty="0">
                <a:solidFill>
                  <a:schemeClr val="accent5">
                    <a:lumMod val="75000"/>
                  </a:schemeClr>
                </a:solidFill>
                <a:latin typeface="微软雅黑" panose="020B0503020204020204" charset="-122"/>
                <a:ea typeface="微软雅黑" panose="020B0503020204020204" charset="-122"/>
              </a:rPr>
              <a:t>一、自动化专业简介：</a:t>
            </a:r>
            <a:r>
              <a:rPr lang="zh-CN" altLang="en-US" dirty="0">
                <a:solidFill>
                  <a:schemeClr val="accent5">
                    <a:lumMod val="75000"/>
                  </a:schemeClr>
                </a:solidFill>
                <a:latin typeface="微软雅黑" panose="020B0503020204020204" charset="-122"/>
                <a:ea typeface="微软雅黑" panose="020B0503020204020204" charset="-122"/>
              </a:rPr>
              <a:t>培养目标与要求</a:t>
            </a:r>
            <a:endParaRPr lang="zh-CN" altLang="en-US" b="1" dirty="0">
              <a:solidFill>
                <a:schemeClr val="accent5">
                  <a:lumMod val="75000"/>
                </a:schemeClr>
              </a:solidFill>
              <a:latin typeface="微软雅黑" panose="020B0503020204020204" charset="-122"/>
              <a:ea typeface="微软雅黑" panose="020B0503020204020204" charset="-122"/>
            </a:endParaRPr>
          </a:p>
        </p:txBody>
      </p:sp>
    </p:spTree>
  </p:cSld>
  <p:clrMapOvr>
    <a:masterClrMapping/>
  </p:clrMapOvr>
</p:sld>
</file>

<file path=ppt/slides/slide2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aphicFrame>
        <p:nvGraphicFramePr>
          <p:cNvPr id="47169" name="Group 65"/>
          <p:cNvGraphicFramePr>
            <a:graphicFrameLocks noGrp="1"/>
          </p:cNvGraphicFramePr>
          <p:nvPr/>
        </p:nvGraphicFramePr>
        <p:xfrm>
          <a:off x="4514850" y="4277360"/>
          <a:ext cx="2592070" cy="2011680"/>
        </p:xfrm>
        <a:graphic>
          <a:graphicData uri="http://schemas.openxmlformats.org/drawingml/2006/table">
            <a:tbl>
              <a:tblPr/>
              <a:tblGrid>
                <a:gridCol w="2592070"/>
              </a:tblGrid>
              <a:tr h="365760">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sz="1800" b="0" i="0" u="none" strike="noStrike" kern="1200" cap="none" normalizeH="0" baseline="0" dirty="0">
                          <a:ln>
                            <a:noFill/>
                          </a:ln>
                          <a:solidFill>
                            <a:schemeClr val="tx1"/>
                          </a:solidFill>
                          <a:effectLst/>
                          <a:latin typeface="微软雅黑" panose="020B0503020204020204" charset="-122"/>
                          <a:ea typeface="微软雅黑" panose="020B0503020204020204" charset="-122"/>
                          <a:cs typeface="+mn-cs"/>
                        </a:rPr>
                        <a:t>自动控制理论</a:t>
                      </a:r>
                      <a:endParaRPr kumimoji="0" lang="zh-CN" sz="1800" b="0" i="0" u="none" strike="noStrike" kern="1200" cap="none" normalizeH="0" baseline="0" dirty="0">
                        <a:ln>
                          <a:noFill/>
                        </a:ln>
                        <a:solidFill>
                          <a:schemeClr val="tx1"/>
                        </a:solidFill>
                        <a:effectLst/>
                        <a:latin typeface="微软雅黑" panose="020B0503020204020204" charset="-122"/>
                        <a:ea typeface="微软雅黑" panose="020B0503020204020204" charset="-122"/>
                        <a:cs typeface="+mn-cs"/>
                      </a:endParaRPr>
                    </a:p>
                  </a:txBody>
                  <a:tcPr marL="91444" marR="91444" horzOverflow="overflow">
                    <a:lnL w="12700" cap="flat" cmpd="sng" algn="ctr">
                      <a:solidFill>
                        <a:srgbClr val="AAE2CA"/>
                      </a:solidFill>
                      <a:prstDash val="solid"/>
                      <a:round/>
                      <a:headEnd type="none" w="med" len="med"/>
                      <a:tailEnd type="none" w="med" len="med"/>
                    </a:lnL>
                    <a:lnR w="12700" cap="flat" cmpd="sng" algn="ctr">
                      <a:solidFill>
                        <a:srgbClr val="AAE2CA"/>
                      </a:solidFill>
                      <a:prstDash val="solid"/>
                      <a:round/>
                      <a:headEnd type="none" w="med" len="med"/>
                      <a:tailEnd type="none" w="med" len="med"/>
                    </a:lnR>
                    <a:lnT w="12700" cap="flat" cmpd="sng" algn="ctr">
                      <a:solidFill>
                        <a:srgbClr val="AAE2CA"/>
                      </a:solidFill>
                      <a:prstDash val="solid"/>
                      <a:round/>
                      <a:headEnd type="none" w="med" len="med"/>
                      <a:tailEnd type="none" w="med" len="med"/>
                    </a:lnT>
                    <a:lnB w="12700" cap="flat" cmpd="sng" algn="ctr">
                      <a:solidFill>
                        <a:srgbClr val="AAE2CA"/>
                      </a:solidFill>
                      <a:prstDash val="solid"/>
                      <a:round/>
                      <a:headEnd type="none" w="med" len="med"/>
                      <a:tailEnd type="none" w="med" len="med"/>
                    </a:lnB>
                    <a:lnTlToBr>
                      <a:noFill/>
                    </a:lnTlToBr>
                    <a:lnBlToTr>
                      <a:noFill/>
                    </a:lnBlToTr>
                    <a:solidFill>
                      <a:srgbClr val="F1FAF6"/>
                    </a:solidFill>
                  </a:tcPr>
                </a:tc>
              </a:tr>
              <a:tr h="365760">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en-US" sz="1800" b="0" i="0" u="none" strike="noStrike" kern="1200" cap="none" normalizeH="0" baseline="0" dirty="0">
                          <a:ln>
                            <a:noFill/>
                          </a:ln>
                          <a:solidFill>
                            <a:schemeClr val="tx1"/>
                          </a:solidFill>
                          <a:effectLst/>
                          <a:latin typeface="微软雅黑" panose="020B0503020204020204" charset="-122"/>
                          <a:ea typeface="微软雅黑" panose="020B0503020204020204" charset="-122"/>
                          <a:cs typeface="+mn-cs"/>
                        </a:rPr>
                        <a:t>嵌入式原理及应用</a:t>
                      </a:r>
                      <a:endParaRPr kumimoji="0" lang="zh-CN" altLang="en-US" sz="1800" b="0" i="0" u="none" strike="noStrike" kern="1200" cap="none" normalizeH="0" baseline="0" dirty="0">
                        <a:ln>
                          <a:noFill/>
                        </a:ln>
                        <a:solidFill>
                          <a:schemeClr val="tx1"/>
                        </a:solidFill>
                        <a:effectLst/>
                        <a:latin typeface="微软雅黑" panose="020B0503020204020204" charset="-122"/>
                        <a:ea typeface="微软雅黑" panose="020B0503020204020204" charset="-122"/>
                        <a:cs typeface="+mn-cs"/>
                      </a:endParaRPr>
                    </a:p>
                  </a:txBody>
                  <a:tcPr marL="91444" marR="91444" horzOverflow="overflow">
                    <a:lnL w="12700" cap="flat" cmpd="sng" algn="ctr">
                      <a:solidFill>
                        <a:srgbClr val="AAE2CA"/>
                      </a:solidFill>
                      <a:prstDash val="solid"/>
                      <a:round/>
                      <a:headEnd type="none" w="med" len="med"/>
                      <a:tailEnd type="none" w="med" len="med"/>
                    </a:lnL>
                    <a:lnR w="12700" cap="flat" cmpd="sng" algn="ctr">
                      <a:solidFill>
                        <a:srgbClr val="AAE2CA"/>
                      </a:solidFill>
                      <a:prstDash val="solid"/>
                      <a:round/>
                      <a:headEnd type="none" w="med" len="med"/>
                      <a:tailEnd type="none" w="med" len="med"/>
                    </a:lnR>
                    <a:lnT w="12700" cap="flat" cmpd="sng" algn="ctr">
                      <a:solidFill>
                        <a:srgbClr val="AAE2CA"/>
                      </a:solidFill>
                      <a:prstDash val="solid"/>
                      <a:round/>
                      <a:headEnd type="none" w="med" len="med"/>
                      <a:tailEnd type="none" w="med" len="med"/>
                    </a:lnT>
                    <a:lnB w="12700" cap="flat" cmpd="sng" algn="ctr">
                      <a:solidFill>
                        <a:srgbClr val="AAE2CA"/>
                      </a:solidFill>
                      <a:prstDash val="solid"/>
                      <a:round/>
                      <a:headEnd type="none" w="med" len="med"/>
                      <a:tailEnd type="none" w="med" len="med"/>
                    </a:lnB>
                    <a:lnTlToBr>
                      <a:noFill/>
                    </a:lnTlToBr>
                    <a:lnBlToTr>
                      <a:noFill/>
                    </a:lnBlToTr>
                    <a:solidFill>
                      <a:srgbClr val="E2F4EC"/>
                    </a:solidFill>
                  </a:tcPr>
                </a:tc>
              </a:tr>
              <a:tr h="640080">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en-US" sz="1800" b="0" i="0" u="none" strike="noStrike" kern="1200" cap="none" normalizeH="0" baseline="0" dirty="0">
                          <a:ln>
                            <a:noFill/>
                          </a:ln>
                          <a:solidFill>
                            <a:schemeClr val="tx1"/>
                          </a:solidFill>
                          <a:effectLst/>
                          <a:latin typeface="微软雅黑" panose="020B0503020204020204" charset="-122"/>
                          <a:ea typeface="微软雅黑" panose="020B0503020204020204" charset="-122"/>
                          <a:cs typeface="+mn-cs"/>
                        </a:rPr>
                        <a:t>过程控制原理与应用技术（二选一）</a:t>
                      </a:r>
                      <a:endParaRPr kumimoji="0" lang="zh-CN" altLang="en-US" sz="1800" b="0" i="0" u="none" strike="noStrike" kern="1200" cap="none" normalizeH="0" baseline="0" dirty="0">
                        <a:ln>
                          <a:noFill/>
                        </a:ln>
                        <a:solidFill>
                          <a:schemeClr val="tx1"/>
                        </a:solidFill>
                        <a:effectLst/>
                        <a:latin typeface="微软雅黑" panose="020B0503020204020204" charset="-122"/>
                        <a:ea typeface="微软雅黑" panose="020B0503020204020204" charset="-122"/>
                        <a:cs typeface="+mn-cs"/>
                      </a:endParaRPr>
                    </a:p>
                  </a:txBody>
                  <a:tcPr marL="91444" marR="91444" horzOverflow="overflow">
                    <a:lnL w="12700" cap="flat" cmpd="sng" algn="ctr">
                      <a:solidFill>
                        <a:srgbClr val="AAE2CA"/>
                      </a:solidFill>
                      <a:prstDash val="solid"/>
                      <a:round/>
                      <a:headEnd type="none" w="med" len="med"/>
                      <a:tailEnd type="none" w="med" len="med"/>
                    </a:lnL>
                    <a:lnR w="12700" cap="flat" cmpd="sng" algn="ctr">
                      <a:solidFill>
                        <a:srgbClr val="AAE2CA"/>
                      </a:solidFill>
                      <a:prstDash val="solid"/>
                      <a:round/>
                      <a:headEnd type="none" w="med" len="med"/>
                      <a:tailEnd type="none" w="med" len="med"/>
                    </a:lnR>
                    <a:lnT w="12700" cap="flat" cmpd="sng" algn="ctr">
                      <a:solidFill>
                        <a:srgbClr val="AAE2CA"/>
                      </a:solidFill>
                      <a:prstDash val="solid"/>
                      <a:round/>
                      <a:headEnd type="none" w="med" len="med"/>
                      <a:tailEnd type="none" w="med" len="med"/>
                    </a:lnT>
                    <a:lnB w="12700" cap="flat" cmpd="sng" algn="ctr">
                      <a:solidFill>
                        <a:srgbClr val="AAE2CA"/>
                      </a:solidFill>
                      <a:prstDash val="solid"/>
                      <a:round/>
                      <a:headEnd type="none" w="med" len="med"/>
                      <a:tailEnd type="none" w="med" len="med"/>
                    </a:lnB>
                    <a:lnTlToBr>
                      <a:noFill/>
                    </a:lnTlToBr>
                    <a:lnBlToTr>
                      <a:noFill/>
                    </a:lnBlToTr>
                    <a:solidFill>
                      <a:srgbClr val="F1FAF6"/>
                    </a:solidFill>
                  </a:tcPr>
                </a:tc>
              </a:tr>
              <a:tr h="640080">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en-US" sz="1800" b="0" i="0" u="none" strike="noStrike" cap="none" normalizeH="0" baseline="0" dirty="0">
                          <a:ln>
                            <a:noFill/>
                          </a:ln>
                          <a:solidFill>
                            <a:schemeClr val="tx1"/>
                          </a:solidFill>
                          <a:effectLst/>
                          <a:latin typeface="微软雅黑" panose="020B0503020204020204" charset="-122"/>
                          <a:ea typeface="微软雅黑" panose="020B0503020204020204" charset="-122"/>
                        </a:rPr>
                        <a:t>现代运动控制理论与应用技术</a:t>
                      </a:r>
                      <a:r>
                        <a:rPr kumimoji="0" lang="zh-CN" altLang="en-US" sz="1800" b="0" i="0" u="none" strike="noStrike" kern="1200" cap="none" normalizeH="0" baseline="0" dirty="0">
                          <a:ln>
                            <a:noFill/>
                          </a:ln>
                          <a:solidFill>
                            <a:schemeClr val="tx1"/>
                          </a:solidFill>
                          <a:effectLst/>
                          <a:latin typeface="微软雅黑" panose="020B0503020204020204" charset="-122"/>
                          <a:ea typeface="微软雅黑" panose="020B0503020204020204" charset="-122"/>
                          <a:cs typeface="+mn-cs"/>
                        </a:rPr>
                        <a:t>（二选一）</a:t>
                      </a:r>
                      <a:endParaRPr kumimoji="0" lang="zh-CN" sz="1800" b="0" i="0" u="none" strike="noStrike" cap="none" normalizeH="0" baseline="0" dirty="0">
                        <a:ln>
                          <a:noFill/>
                        </a:ln>
                        <a:solidFill>
                          <a:schemeClr val="tx1"/>
                        </a:solidFill>
                        <a:effectLst/>
                        <a:latin typeface="微软雅黑" panose="020B0503020204020204" charset="-122"/>
                        <a:ea typeface="微软雅黑" panose="020B0503020204020204" charset="-122"/>
                      </a:endParaRPr>
                    </a:p>
                  </a:txBody>
                  <a:tcPr marL="91444" marR="91444" horzOverflow="overflow">
                    <a:lnL w="12700" cap="flat" cmpd="sng" algn="ctr">
                      <a:solidFill>
                        <a:srgbClr val="AAE2CA"/>
                      </a:solidFill>
                      <a:prstDash val="solid"/>
                      <a:round/>
                      <a:headEnd type="none" w="med" len="med"/>
                      <a:tailEnd type="none" w="med" len="med"/>
                    </a:lnL>
                    <a:lnR w="12700" cap="flat" cmpd="sng" algn="ctr">
                      <a:solidFill>
                        <a:srgbClr val="AAE2CA"/>
                      </a:solidFill>
                      <a:prstDash val="solid"/>
                      <a:round/>
                      <a:headEnd type="none" w="med" len="med"/>
                      <a:tailEnd type="none" w="med" len="med"/>
                    </a:lnR>
                    <a:lnT w="12700" cap="flat" cmpd="sng" algn="ctr">
                      <a:solidFill>
                        <a:srgbClr val="AAE2CA"/>
                      </a:solidFill>
                      <a:prstDash val="solid"/>
                      <a:round/>
                      <a:headEnd type="none" w="med" len="med"/>
                      <a:tailEnd type="none" w="med" len="med"/>
                    </a:lnT>
                    <a:lnB w="12700" cap="flat" cmpd="sng" algn="ctr">
                      <a:solidFill>
                        <a:srgbClr val="AAE2CA"/>
                      </a:solidFill>
                      <a:prstDash val="solid"/>
                      <a:round/>
                      <a:headEnd type="none" w="med" len="med"/>
                      <a:tailEnd type="none" w="med" len="med"/>
                    </a:lnB>
                    <a:lnTlToBr>
                      <a:noFill/>
                    </a:lnTlToBr>
                    <a:lnBlToTr>
                      <a:noFill/>
                    </a:lnBlToTr>
                    <a:solidFill>
                      <a:srgbClr val="E2F4EC"/>
                    </a:solidFill>
                  </a:tcPr>
                </a:tc>
              </a:tr>
            </a:tbl>
          </a:graphicData>
        </a:graphic>
      </p:graphicFrame>
      <p:graphicFrame>
        <p:nvGraphicFramePr>
          <p:cNvPr id="47151" name="Group 47"/>
          <p:cNvGraphicFramePr>
            <a:graphicFrameLocks noGrp="1"/>
          </p:cNvGraphicFramePr>
          <p:nvPr/>
        </p:nvGraphicFramePr>
        <p:xfrm>
          <a:off x="2498725" y="4285298"/>
          <a:ext cx="1785620" cy="1371600"/>
        </p:xfrm>
        <a:graphic>
          <a:graphicData uri="http://schemas.openxmlformats.org/drawingml/2006/table">
            <a:tbl>
              <a:tblPr/>
              <a:tblGrid>
                <a:gridCol w="1785620"/>
              </a:tblGrid>
              <a:tr h="365757">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sz="1800" b="0" i="0" u="none" strike="noStrike" cap="none" normalizeH="0" baseline="0" dirty="0">
                          <a:ln>
                            <a:noFill/>
                          </a:ln>
                          <a:effectLst/>
                          <a:latin typeface="微软雅黑" panose="020B0503020204020204" charset="-122"/>
                          <a:ea typeface="微软雅黑" panose="020B0503020204020204" charset="-122"/>
                        </a:rPr>
                        <a:t>模拟电子技术</a:t>
                      </a:r>
                      <a:endParaRPr kumimoji="0" lang="zh-CN" sz="1800" b="0" i="0" u="none" strike="noStrike" cap="none" normalizeH="0" baseline="0" dirty="0">
                        <a:ln>
                          <a:noFill/>
                        </a:ln>
                        <a:effectLst/>
                        <a:latin typeface="微软雅黑" panose="020B0503020204020204" charset="-122"/>
                        <a:ea typeface="微软雅黑" panose="020B0503020204020204" charset="-122"/>
                      </a:endParaRPr>
                    </a:p>
                  </a:txBody>
                  <a:tcPr marL="91441" marR="91441" marT="45714" marB="45714" horzOverflow="overflow">
                    <a:lnL w="12700" cap="flat" cmpd="sng" algn="ctr">
                      <a:solidFill>
                        <a:srgbClr val="AAE2CA"/>
                      </a:solidFill>
                      <a:prstDash val="solid"/>
                      <a:round/>
                      <a:headEnd type="none" w="med" len="med"/>
                      <a:tailEnd type="none" w="med" len="med"/>
                    </a:lnL>
                    <a:lnR w="12700" cap="flat" cmpd="sng" algn="ctr">
                      <a:solidFill>
                        <a:srgbClr val="AAE2CA"/>
                      </a:solidFill>
                      <a:prstDash val="solid"/>
                      <a:round/>
                      <a:headEnd type="none" w="med" len="med"/>
                      <a:tailEnd type="none" w="med" len="med"/>
                    </a:lnR>
                    <a:lnT w="12700" cap="flat" cmpd="sng" algn="ctr">
                      <a:solidFill>
                        <a:srgbClr val="AAE2CA"/>
                      </a:solidFill>
                      <a:prstDash val="solid"/>
                      <a:round/>
                      <a:headEnd type="none" w="med" len="med"/>
                      <a:tailEnd type="none" w="med" len="med"/>
                    </a:lnT>
                    <a:lnB w="12700" cap="flat" cmpd="sng" algn="ctr">
                      <a:solidFill>
                        <a:srgbClr val="AAE2CA"/>
                      </a:solidFill>
                      <a:prstDash val="solid"/>
                      <a:round/>
                      <a:headEnd type="none" w="med" len="med"/>
                      <a:tailEnd type="none" w="med" len="med"/>
                    </a:lnB>
                    <a:lnTlToBr>
                      <a:noFill/>
                    </a:lnTlToBr>
                    <a:lnBlToTr>
                      <a:noFill/>
                    </a:lnBlToTr>
                    <a:solidFill>
                      <a:srgbClr val="F1FAF6"/>
                    </a:solidFill>
                  </a:tcPr>
                </a:tc>
              </a:tr>
              <a:tr h="365757">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sz="1800" b="0" i="0" u="none" strike="noStrike" cap="none" normalizeH="0" baseline="0" dirty="0">
                          <a:ln>
                            <a:noFill/>
                          </a:ln>
                          <a:effectLst/>
                          <a:latin typeface="微软雅黑" panose="020B0503020204020204" charset="-122"/>
                          <a:ea typeface="微软雅黑" panose="020B0503020204020204" charset="-122"/>
                        </a:rPr>
                        <a:t>数字电子技术</a:t>
                      </a:r>
                      <a:endParaRPr kumimoji="0" lang="zh-CN" sz="1800" b="0" i="0" u="none" strike="noStrike" cap="none" normalizeH="0" baseline="0" dirty="0">
                        <a:ln>
                          <a:noFill/>
                        </a:ln>
                        <a:effectLst/>
                        <a:latin typeface="微软雅黑" panose="020B0503020204020204" charset="-122"/>
                        <a:ea typeface="微软雅黑" panose="020B0503020204020204" charset="-122"/>
                      </a:endParaRPr>
                    </a:p>
                  </a:txBody>
                  <a:tcPr marL="91441" marR="91441" marT="45714" marB="45714" horzOverflow="overflow">
                    <a:lnL w="12700" cap="flat" cmpd="sng" algn="ctr">
                      <a:solidFill>
                        <a:srgbClr val="AAE2CA"/>
                      </a:solidFill>
                      <a:prstDash val="solid"/>
                      <a:round/>
                      <a:headEnd type="none" w="med" len="med"/>
                      <a:tailEnd type="none" w="med" len="med"/>
                    </a:lnL>
                    <a:lnR w="12700" cap="flat" cmpd="sng" algn="ctr">
                      <a:solidFill>
                        <a:srgbClr val="AAE2CA"/>
                      </a:solidFill>
                      <a:prstDash val="solid"/>
                      <a:round/>
                      <a:headEnd type="none" w="med" len="med"/>
                      <a:tailEnd type="none" w="med" len="med"/>
                    </a:lnR>
                    <a:lnT w="12700" cap="flat" cmpd="sng" algn="ctr">
                      <a:solidFill>
                        <a:srgbClr val="AAE2CA"/>
                      </a:solidFill>
                      <a:prstDash val="solid"/>
                      <a:round/>
                      <a:headEnd type="none" w="med" len="med"/>
                      <a:tailEnd type="none" w="med" len="med"/>
                    </a:lnT>
                    <a:lnB w="12700" cap="flat" cmpd="sng" algn="ctr">
                      <a:solidFill>
                        <a:srgbClr val="AAE2CA"/>
                      </a:solidFill>
                      <a:prstDash val="solid"/>
                      <a:round/>
                      <a:headEnd type="none" w="med" len="med"/>
                      <a:tailEnd type="none" w="med" len="med"/>
                    </a:lnB>
                    <a:lnTlToBr>
                      <a:noFill/>
                    </a:lnTlToBr>
                    <a:lnBlToTr>
                      <a:noFill/>
                    </a:lnBlToTr>
                    <a:solidFill>
                      <a:srgbClr val="F1FAF6"/>
                    </a:solidFill>
                  </a:tcPr>
                </a:tc>
              </a:tr>
              <a:tr h="640086">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en-US" sz="1800" b="0" i="0" u="none" strike="noStrike" cap="none" normalizeH="0" baseline="0" dirty="0">
                          <a:ln>
                            <a:noFill/>
                          </a:ln>
                          <a:solidFill>
                            <a:schemeClr val="tx1"/>
                          </a:solidFill>
                          <a:effectLst/>
                          <a:latin typeface="微软雅黑" panose="020B0503020204020204" charset="-122"/>
                          <a:ea typeface="微软雅黑" panose="020B0503020204020204" charset="-122"/>
                        </a:rPr>
                        <a:t>智能传感与检测技术</a:t>
                      </a:r>
                      <a:endParaRPr kumimoji="0" lang="zh-CN" altLang="en-US" sz="1800" b="0" i="0" u="none" strike="noStrike" cap="none" normalizeH="0" baseline="0" dirty="0">
                        <a:ln>
                          <a:noFill/>
                        </a:ln>
                        <a:solidFill>
                          <a:schemeClr val="tx1"/>
                        </a:solidFill>
                        <a:effectLst/>
                        <a:latin typeface="微软雅黑" panose="020B0503020204020204" charset="-122"/>
                        <a:ea typeface="微软雅黑" panose="020B0503020204020204" charset="-122"/>
                      </a:endParaRPr>
                    </a:p>
                  </a:txBody>
                  <a:tcPr marL="91441" marR="91441" marT="45714" marB="45714" horzOverflow="overflow">
                    <a:lnL w="12700" cap="flat" cmpd="sng" algn="ctr">
                      <a:solidFill>
                        <a:srgbClr val="AAE2CA"/>
                      </a:solidFill>
                      <a:prstDash val="solid"/>
                      <a:round/>
                      <a:headEnd type="none" w="med" len="med"/>
                      <a:tailEnd type="none" w="med" len="med"/>
                    </a:lnL>
                    <a:lnR w="12700" cap="flat" cmpd="sng" algn="ctr">
                      <a:solidFill>
                        <a:srgbClr val="AAE2CA"/>
                      </a:solidFill>
                      <a:prstDash val="solid"/>
                      <a:round/>
                      <a:headEnd type="none" w="med" len="med"/>
                      <a:tailEnd type="none" w="med" len="med"/>
                    </a:lnR>
                    <a:lnT w="12700" cap="flat" cmpd="sng" algn="ctr">
                      <a:solidFill>
                        <a:srgbClr val="AAE2CA"/>
                      </a:solidFill>
                      <a:prstDash val="solid"/>
                      <a:round/>
                      <a:headEnd type="none" w="med" len="med"/>
                      <a:tailEnd type="none" w="med" len="med"/>
                    </a:lnT>
                    <a:lnB w="12700" cap="flat" cmpd="sng" algn="ctr">
                      <a:solidFill>
                        <a:srgbClr val="AAE2CA"/>
                      </a:solidFill>
                      <a:prstDash val="solid"/>
                      <a:round/>
                      <a:headEnd type="none" w="med" len="med"/>
                      <a:tailEnd type="none" w="med" len="med"/>
                    </a:lnB>
                    <a:lnTlToBr>
                      <a:noFill/>
                    </a:lnTlToBr>
                    <a:lnBlToTr>
                      <a:noFill/>
                    </a:lnBlToTr>
                    <a:solidFill>
                      <a:srgbClr val="E2F4EC"/>
                    </a:solidFill>
                  </a:tcPr>
                </a:tc>
              </a:tr>
            </a:tbl>
          </a:graphicData>
        </a:graphic>
      </p:graphicFrame>
      <p:cxnSp>
        <p:nvCxnSpPr>
          <p:cNvPr id="15387" name="直接连接符 23"/>
          <p:cNvCxnSpPr/>
          <p:nvPr/>
        </p:nvCxnSpPr>
        <p:spPr>
          <a:xfrm rot="5400000">
            <a:off x="5703888" y="2947035"/>
            <a:ext cx="212725" cy="1588"/>
          </a:xfrm>
          <a:prstGeom prst="line">
            <a:avLst/>
          </a:prstGeom>
          <a:ln w="9525" cap="flat" cmpd="sng">
            <a:solidFill>
              <a:schemeClr val="tx1"/>
            </a:solidFill>
            <a:prstDash val="solid"/>
            <a:headEnd type="none" w="med" len="med"/>
            <a:tailEnd type="none" w="med" len="med"/>
          </a:ln>
        </p:spPr>
      </p:cxnSp>
      <p:cxnSp>
        <p:nvCxnSpPr>
          <p:cNvPr id="15388" name="直接连接符 20"/>
          <p:cNvCxnSpPr/>
          <p:nvPr/>
        </p:nvCxnSpPr>
        <p:spPr>
          <a:xfrm>
            <a:off x="8472488" y="3050223"/>
            <a:ext cx="0" cy="287337"/>
          </a:xfrm>
          <a:prstGeom prst="line">
            <a:avLst/>
          </a:prstGeom>
          <a:ln w="9525" cap="flat" cmpd="sng">
            <a:solidFill>
              <a:schemeClr val="tx1"/>
            </a:solidFill>
            <a:prstDash val="solid"/>
            <a:headEnd type="none" w="med" len="med"/>
            <a:tailEnd type="none" w="med" len="med"/>
          </a:ln>
        </p:spPr>
      </p:cxnSp>
      <p:cxnSp>
        <p:nvCxnSpPr>
          <p:cNvPr id="15389" name="直接连接符 21"/>
          <p:cNvCxnSpPr/>
          <p:nvPr/>
        </p:nvCxnSpPr>
        <p:spPr>
          <a:xfrm>
            <a:off x="5810250" y="3050223"/>
            <a:ext cx="0" cy="287337"/>
          </a:xfrm>
          <a:prstGeom prst="line">
            <a:avLst/>
          </a:prstGeom>
          <a:ln w="9525" cap="flat" cmpd="sng">
            <a:solidFill>
              <a:schemeClr val="tx1"/>
            </a:solidFill>
            <a:prstDash val="solid"/>
            <a:headEnd type="none" w="med" len="med"/>
            <a:tailEnd type="none" w="med" len="med"/>
          </a:ln>
        </p:spPr>
      </p:cxnSp>
      <p:cxnSp>
        <p:nvCxnSpPr>
          <p:cNvPr id="15390" name="直接连接符 22"/>
          <p:cNvCxnSpPr/>
          <p:nvPr/>
        </p:nvCxnSpPr>
        <p:spPr>
          <a:xfrm>
            <a:off x="3362325" y="3050223"/>
            <a:ext cx="0" cy="287337"/>
          </a:xfrm>
          <a:prstGeom prst="line">
            <a:avLst/>
          </a:prstGeom>
          <a:ln w="9525" cap="flat" cmpd="sng">
            <a:solidFill>
              <a:schemeClr val="tx1"/>
            </a:solidFill>
            <a:prstDash val="solid"/>
            <a:headEnd type="none" w="med" len="med"/>
            <a:tailEnd type="none" w="med" len="med"/>
          </a:ln>
        </p:spPr>
      </p:cxnSp>
      <p:graphicFrame>
        <p:nvGraphicFramePr>
          <p:cNvPr id="53" name="Group 20"/>
          <p:cNvGraphicFramePr>
            <a:graphicFrameLocks noGrp="1"/>
          </p:cNvGraphicFramePr>
          <p:nvPr/>
        </p:nvGraphicFramePr>
        <p:xfrm>
          <a:off x="5089525" y="3266123"/>
          <a:ext cx="1584325" cy="731837"/>
        </p:xfrm>
        <a:graphic>
          <a:graphicData uri="http://schemas.openxmlformats.org/drawingml/2006/table">
            <a:tbl>
              <a:tblPr/>
              <a:tblGrid>
                <a:gridCol w="1584325"/>
              </a:tblGrid>
              <a:tr h="365606">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sz="1800" b="1" i="0" u="none" strike="noStrike" cap="none" normalizeH="0" baseline="0">
                          <a:ln>
                            <a:noFill/>
                          </a:ln>
                          <a:solidFill>
                            <a:srgbClr val="FFFFFF"/>
                          </a:solidFill>
                          <a:effectLst/>
                          <a:latin typeface="微软雅黑" panose="020B0503020204020204" charset="-122"/>
                          <a:ea typeface="微软雅黑" panose="020B0503020204020204" charset="-122"/>
                        </a:rPr>
                        <a:t>专业教育</a:t>
                      </a:r>
                      <a:endParaRPr kumimoji="0" lang="zh-CN" sz="1800" b="1" i="0" u="none" strike="noStrike" cap="none" normalizeH="0" baseline="0">
                        <a:ln>
                          <a:noFill/>
                        </a:ln>
                        <a:solidFill>
                          <a:srgbClr val="FFFFFF"/>
                        </a:solidFill>
                        <a:effectLst/>
                        <a:latin typeface="微软雅黑" panose="020B0503020204020204" charset="-122"/>
                        <a:ea typeface="微软雅黑" panose="020B0503020204020204" charset="-122"/>
                      </a:endParaRPr>
                    </a:p>
                  </a:txBody>
                  <a:tcPr marT="45659" marB="45659" horzOverflow="overflow">
                    <a:lnL>
                      <a:noFill/>
                    </a:lnL>
                    <a:lnR>
                      <a:noFill/>
                    </a:lnR>
                    <a:lnT>
                      <a:noFill/>
                    </a:lnT>
                    <a:lnB>
                      <a:noFill/>
                    </a:lnB>
                    <a:lnTlToBr>
                      <a:noFill/>
                    </a:lnTlToBr>
                    <a:lnBlToTr>
                      <a:noFill/>
                    </a:lnBlToTr>
                    <a:solidFill>
                      <a:schemeClr val="accent1"/>
                    </a:solidFill>
                  </a:tcPr>
                </a:tc>
              </a:tr>
              <a:tr h="366231">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en-US" sz="1800" b="0" i="0" u="none" strike="noStrike" cap="none" normalizeH="0" baseline="0" dirty="0">
                          <a:ln>
                            <a:noFill/>
                          </a:ln>
                          <a:effectLst/>
                          <a:latin typeface="微软雅黑" panose="020B0503020204020204" charset="-122"/>
                          <a:ea typeface="微软雅黑" panose="020B0503020204020204" charset="-122"/>
                        </a:rPr>
                        <a:t>专业主干课</a:t>
                      </a:r>
                      <a:endParaRPr kumimoji="0" lang="zh-CN" altLang="en-US" sz="1800" b="0" i="0" u="none" strike="noStrike" cap="none" normalizeH="0" baseline="0" dirty="0">
                        <a:ln>
                          <a:noFill/>
                        </a:ln>
                        <a:effectLst/>
                        <a:latin typeface="微软雅黑" panose="020B0503020204020204" charset="-122"/>
                        <a:ea typeface="微软雅黑" panose="020B0503020204020204" charset="-122"/>
                      </a:endParaRPr>
                    </a:p>
                  </a:txBody>
                  <a:tcPr marT="45659" marB="45659" horzOverflow="overflow">
                    <a:lnL>
                      <a:noFill/>
                    </a:lnL>
                    <a:lnR>
                      <a:noFill/>
                    </a:lnR>
                    <a:lnT>
                      <a:noFill/>
                    </a:lnT>
                    <a:lnB>
                      <a:noFill/>
                    </a:lnB>
                    <a:lnTlToBr>
                      <a:noFill/>
                    </a:lnTlToBr>
                    <a:lnBlToTr>
                      <a:noFill/>
                    </a:lnBlToTr>
                    <a:solidFill>
                      <a:srgbClr val="CBECDE"/>
                    </a:solidFill>
                  </a:tcPr>
                </a:tc>
              </a:tr>
            </a:tbl>
          </a:graphicData>
        </a:graphic>
      </p:graphicFrame>
      <p:graphicFrame>
        <p:nvGraphicFramePr>
          <p:cNvPr id="54" name="Group 23"/>
          <p:cNvGraphicFramePr>
            <a:graphicFrameLocks noGrp="1"/>
          </p:cNvGraphicFramePr>
          <p:nvPr/>
        </p:nvGraphicFramePr>
        <p:xfrm>
          <a:off x="7773988" y="3266123"/>
          <a:ext cx="1584325" cy="731837"/>
        </p:xfrm>
        <a:graphic>
          <a:graphicData uri="http://schemas.openxmlformats.org/drawingml/2006/table">
            <a:tbl>
              <a:tblPr/>
              <a:tblGrid>
                <a:gridCol w="1584325"/>
              </a:tblGrid>
              <a:tr h="365606">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en-US" sz="1800" b="1" i="0" u="none" strike="noStrike" cap="none" normalizeH="0" baseline="0" dirty="0">
                          <a:ln>
                            <a:noFill/>
                          </a:ln>
                          <a:solidFill>
                            <a:srgbClr val="FFFFFF"/>
                          </a:solidFill>
                          <a:effectLst/>
                          <a:latin typeface="微软雅黑" panose="020B0503020204020204" charset="-122"/>
                          <a:ea typeface="微软雅黑" panose="020B0503020204020204" charset="-122"/>
                        </a:rPr>
                        <a:t>实践教学</a:t>
                      </a:r>
                      <a:endParaRPr kumimoji="0" lang="zh-CN" altLang="en-US" sz="1800" b="1" i="0" u="none" strike="noStrike" cap="none" normalizeH="0" baseline="0" dirty="0">
                        <a:ln>
                          <a:noFill/>
                        </a:ln>
                        <a:solidFill>
                          <a:srgbClr val="FFFFFF"/>
                        </a:solidFill>
                        <a:effectLst/>
                        <a:latin typeface="微软雅黑" panose="020B0503020204020204" charset="-122"/>
                        <a:ea typeface="微软雅黑" panose="020B0503020204020204" charset="-122"/>
                      </a:endParaRPr>
                    </a:p>
                  </a:txBody>
                  <a:tcPr marT="45659" marB="45659" horzOverflow="overflow">
                    <a:lnL>
                      <a:noFill/>
                    </a:lnL>
                    <a:lnR>
                      <a:noFill/>
                    </a:lnR>
                    <a:lnT>
                      <a:noFill/>
                    </a:lnT>
                    <a:lnB>
                      <a:noFill/>
                    </a:lnB>
                    <a:lnTlToBr>
                      <a:noFill/>
                    </a:lnTlToBr>
                    <a:lnBlToTr>
                      <a:noFill/>
                    </a:lnBlToTr>
                    <a:solidFill>
                      <a:schemeClr val="accent1"/>
                    </a:solidFill>
                  </a:tcPr>
                </a:tc>
              </a:tr>
              <a:tr h="366231">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en-US" sz="1800" b="0" i="0" u="none" strike="noStrike" cap="none" normalizeH="0" baseline="0" dirty="0">
                          <a:ln>
                            <a:noFill/>
                          </a:ln>
                          <a:effectLst/>
                          <a:latin typeface="微软雅黑" panose="020B0503020204020204" charset="-122"/>
                          <a:ea typeface="微软雅黑" panose="020B0503020204020204" charset="-122"/>
                        </a:rPr>
                        <a:t>实践环节</a:t>
                      </a:r>
                      <a:endParaRPr kumimoji="0" lang="zh-CN" altLang="en-US" sz="1800" b="0" i="0" u="none" strike="noStrike" cap="none" normalizeH="0" baseline="0" dirty="0">
                        <a:ln>
                          <a:noFill/>
                        </a:ln>
                        <a:effectLst/>
                        <a:latin typeface="微软雅黑" panose="020B0503020204020204" charset="-122"/>
                        <a:ea typeface="微软雅黑" panose="020B0503020204020204" charset="-122"/>
                      </a:endParaRPr>
                    </a:p>
                  </a:txBody>
                  <a:tcPr marT="45659" marB="45659" horzOverflow="overflow">
                    <a:lnL>
                      <a:noFill/>
                    </a:lnL>
                    <a:lnR>
                      <a:noFill/>
                    </a:lnR>
                    <a:lnT>
                      <a:noFill/>
                    </a:lnT>
                    <a:lnB>
                      <a:noFill/>
                    </a:lnB>
                    <a:lnTlToBr>
                      <a:noFill/>
                    </a:lnTlToBr>
                    <a:lnBlToTr>
                      <a:noFill/>
                    </a:lnBlToTr>
                    <a:solidFill>
                      <a:srgbClr val="CBECDE"/>
                    </a:solidFill>
                  </a:tcPr>
                </a:tc>
              </a:tr>
            </a:tbl>
          </a:graphicData>
        </a:graphic>
      </p:graphicFrame>
      <p:graphicFrame>
        <p:nvGraphicFramePr>
          <p:cNvPr id="55" name="Group 26"/>
          <p:cNvGraphicFramePr>
            <a:graphicFrameLocks noGrp="1"/>
          </p:cNvGraphicFramePr>
          <p:nvPr/>
        </p:nvGraphicFramePr>
        <p:xfrm>
          <a:off x="2570163" y="3266123"/>
          <a:ext cx="1584325" cy="750887"/>
        </p:xfrm>
        <a:graphic>
          <a:graphicData uri="http://schemas.openxmlformats.org/drawingml/2006/table">
            <a:tbl>
              <a:tblPr/>
              <a:tblGrid>
                <a:gridCol w="1584325"/>
              </a:tblGrid>
              <a:tr h="384918">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sz="1800" b="1" i="0" u="none" strike="noStrike" cap="none" normalizeH="0" baseline="0" dirty="0">
                          <a:ln>
                            <a:noFill/>
                          </a:ln>
                          <a:solidFill>
                            <a:srgbClr val="FFFFFF"/>
                          </a:solidFill>
                          <a:effectLst/>
                          <a:latin typeface="微软雅黑" panose="020B0503020204020204" charset="-122"/>
                          <a:ea typeface="微软雅黑" panose="020B0503020204020204" charset="-122"/>
                        </a:rPr>
                        <a:t>学科教育</a:t>
                      </a:r>
                      <a:endParaRPr kumimoji="0" lang="zh-CN" sz="1800" b="1" i="0" u="none" strike="noStrike" cap="none" normalizeH="0" baseline="0" dirty="0">
                        <a:ln>
                          <a:noFill/>
                        </a:ln>
                        <a:solidFill>
                          <a:srgbClr val="FFFFFF"/>
                        </a:solidFill>
                        <a:effectLst/>
                        <a:latin typeface="微软雅黑" panose="020B0503020204020204" charset="-122"/>
                        <a:ea typeface="微软雅黑" panose="020B0503020204020204" charset="-122"/>
                      </a:endParaRPr>
                    </a:p>
                  </a:txBody>
                  <a:tcPr marT="45627" marB="45627" horzOverflow="overflow">
                    <a:lnL>
                      <a:noFill/>
                    </a:lnL>
                    <a:lnR>
                      <a:noFill/>
                    </a:lnR>
                    <a:lnT>
                      <a:noFill/>
                    </a:lnT>
                    <a:lnB>
                      <a:noFill/>
                    </a:lnB>
                    <a:lnTlToBr>
                      <a:noFill/>
                    </a:lnTlToBr>
                    <a:lnBlToTr>
                      <a:noFill/>
                    </a:lnBlToTr>
                    <a:solidFill>
                      <a:schemeClr val="accent1"/>
                    </a:solidFill>
                  </a:tcPr>
                </a:tc>
              </a:tr>
              <a:tr h="365969">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en-US" sz="1800" b="0" i="0" u="none" strike="noStrike" cap="none" normalizeH="0" baseline="0" dirty="0">
                          <a:ln>
                            <a:noFill/>
                          </a:ln>
                          <a:effectLst/>
                          <a:latin typeface="微软雅黑" panose="020B0503020204020204" charset="-122"/>
                          <a:ea typeface="微软雅黑" panose="020B0503020204020204" charset="-122"/>
                        </a:rPr>
                        <a:t>学科</a:t>
                      </a:r>
                      <a:r>
                        <a:rPr kumimoji="0" lang="zh-CN" sz="1800" b="0" i="0" u="none" strike="noStrike" cap="none" normalizeH="0" baseline="0" dirty="0">
                          <a:ln>
                            <a:noFill/>
                          </a:ln>
                          <a:effectLst/>
                          <a:latin typeface="微软雅黑" panose="020B0503020204020204" charset="-122"/>
                          <a:ea typeface="微软雅黑" panose="020B0503020204020204" charset="-122"/>
                        </a:rPr>
                        <a:t>基础课</a:t>
                      </a:r>
                      <a:endParaRPr kumimoji="0" lang="zh-CN" sz="1800" b="0" i="0" u="none" strike="noStrike" cap="none" normalizeH="0" baseline="0" dirty="0">
                        <a:ln>
                          <a:noFill/>
                        </a:ln>
                        <a:effectLst/>
                        <a:latin typeface="微软雅黑" panose="020B0503020204020204" charset="-122"/>
                        <a:ea typeface="微软雅黑" panose="020B0503020204020204" charset="-122"/>
                      </a:endParaRPr>
                    </a:p>
                  </a:txBody>
                  <a:tcPr marT="45627" marB="45627" horzOverflow="overflow">
                    <a:lnL>
                      <a:noFill/>
                    </a:lnL>
                    <a:lnR>
                      <a:noFill/>
                    </a:lnR>
                    <a:lnT>
                      <a:noFill/>
                    </a:lnT>
                    <a:lnB>
                      <a:noFill/>
                    </a:lnB>
                    <a:lnTlToBr>
                      <a:noFill/>
                    </a:lnTlToBr>
                    <a:lnBlToTr>
                      <a:noFill/>
                    </a:lnBlToTr>
                    <a:solidFill>
                      <a:srgbClr val="CBECDE"/>
                    </a:solidFill>
                  </a:tcPr>
                </a:tc>
              </a:tr>
            </a:tbl>
          </a:graphicData>
        </a:graphic>
      </p:graphicFrame>
      <p:cxnSp>
        <p:nvCxnSpPr>
          <p:cNvPr id="15400" name="直接连接符 17"/>
          <p:cNvCxnSpPr/>
          <p:nvPr/>
        </p:nvCxnSpPr>
        <p:spPr>
          <a:xfrm>
            <a:off x="3362325" y="3050223"/>
            <a:ext cx="5110163" cy="0"/>
          </a:xfrm>
          <a:prstGeom prst="line">
            <a:avLst/>
          </a:prstGeom>
          <a:ln w="9525" cap="flat" cmpd="sng">
            <a:solidFill>
              <a:schemeClr val="tx1"/>
            </a:solidFill>
            <a:prstDash val="solid"/>
            <a:headEnd type="none" w="med" len="med"/>
            <a:tailEnd type="none" w="med" len="med"/>
          </a:ln>
        </p:spPr>
      </p:cxnSp>
      <p:graphicFrame>
        <p:nvGraphicFramePr>
          <p:cNvPr id="47115" name="Group 11"/>
          <p:cNvGraphicFramePr>
            <a:graphicFrameLocks noGrp="1"/>
          </p:cNvGraphicFramePr>
          <p:nvPr/>
        </p:nvGraphicFramePr>
        <p:xfrm>
          <a:off x="3937000" y="2499360"/>
          <a:ext cx="3744595" cy="396875"/>
        </p:xfrm>
        <a:graphic>
          <a:graphicData uri="http://schemas.openxmlformats.org/drawingml/2006/table">
            <a:tbl>
              <a:tblPr/>
              <a:tblGrid>
                <a:gridCol w="3744595"/>
              </a:tblGrid>
              <a:tr h="396875">
                <a:tc>
                  <a:txBody>
                    <a:bodyPr/>
                    <a:lstStyle>
                      <a:lvl1pPr eaLnBrk="0" hangingPunct="0">
                        <a:spcBef>
                          <a:spcPct val="20000"/>
                        </a:spcBef>
                        <a:defRPr kumimoji="1" sz="2800">
                          <a:solidFill>
                            <a:schemeClr val="tx1"/>
                          </a:solidFill>
                          <a:latin typeface="Times New Roman" panose="02020603050405020304" pitchFamily="18" charset="0"/>
                          <a:ea typeface="宋体" panose="02010600030101010101" pitchFamily="2" charset="-122"/>
                        </a:defRPr>
                      </a:lvl1pPr>
                      <a:lvl2pPr marL="742950" indent="-285750" eaLnBrk="0" hangingPunct="0">
                        <a:spcBef>
                          <a:spcPct val="20000"/>
                        </a:spcBef>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spcBef>
                          <a:spcPct val="20000"/>
                        </a:spcBef>
                        <a:defRPr kumimoji="1" sz="2000">
                          <a:solidFill>
                            <a:schemeClr val="tx1"/>
                          </a:solidFill>
                          <a:latin typeface="Times New Roman" panose="02020603050405020304" pitchFamily="18" charset="0"/>
                          <a:ea typeface="宋体" panose="02010600030101010101" pitchFamily="2" charset="-122"/>
                        </a:defRPr>
                      </a:lvl3pPr>
                      <a:lvl4pPr marL="1600200" indent="-228600" eaLnBrk="0" hangingPunct="0">
                        <a:spcBef>
                          <a:spcPct val="20000"/>
                        </a:spcBef>
                        <a:defRPr kumimoji="1">
                          <a:solidFill>
                            <a:schemeClr val="tx1"/>
                          </a:solidFill>
                          <a:latin typeface="Times New Roman" panose="02020603050405020304" pitchFamily="18" charset="0"/>
                          <a:ea typeface="宋体" panose="02010600030101010101" pitchFamily="2" charset="-122"/>
                        </a:defRPr>
                      </a:lvl4pPr>
                      <a:lvl5pPr marL="2057400" indent="-228600" eaLnBrk="0" hangingPunct="0">
                        <a:spcBef>
                          <a:spcPct val="20000"/>
                        </a:spcBef>
                        <a:defRPr kumimoji="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zh-CN" altLang="en-US" sz="2000" b="1" i="0" u="none" strike="noStrike" cap="none" normalizeH="0" baseline="0" dirty="0">
                          <a:ln>
                            <a:noFill/>
                          </a:ln>
                          <a:solidFill>
                            <a:srgbClr val="FFFFFF"/>
                          </a:solidFill>
                          <a:effectLst/>
                          <a:latin typeface="微软雅黑" panose="020B0503020204020204" charset="-122"/>
                          <a:ea typeface="微软雅黑" panose="020B0503020204020204" charset="-122"/>
                        </a:rPr>
                        <a:t>自动化专业辅修课程体系</a:t>
                      </a:r>
                      <a:endParaRPr kumimoji="0" lang="zh-CN" altLang="en-US" sz="2000" b="1" i="0" u="none" strike="noStrike" cap="none" normalizeH="0" baseline="0" dirty="0">
                        <a:ln>
                          <a:noFill/>
                        </a:ln>
                        <a:solidFill>
                          <a:srgbClr val="FFFFFF"/>
                        </a:solidFill>
                        <a:effectLst/>
                        <a:latin typeface="微软雅黑" panose="020B0503020204020204" charset="-122"/>
                        <a:ea typeface="微软雅黑" panose="020B0503020204020204" charset="-122"/>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r>
            </a:tbl>
          </a:graphicData>
        </a:graphic>
      </p:graphicFrame>
      <p:cxnSp>
        <p:nvCxnSpPr>
          <p:cNvPr id="15407" name="直接连接符 22"/>
          <p:cNvCxnSpPr/>
          <p:nvPr/>
        </p:nvCxnSpPr>
        <p:spPr>
          <a:xfrm>
            <a:off x="3362325" y="3997960"/>
            <a:ext cx="0" cy="287338"/>
          </a:xfrm>
          <a:prstGeom prst="line">
            <a:avLst/>
          </a:prstGeom>
          <a:ln w="9525" cap="flat" cmpd="sng">
            <a:solidFill>
              <a:schemeClr val="tx1"/>
            </a:solidFill>
            <a:prstDash val="solid"/>
            <a:headEnd type="none" w="med" len="med"/>
            <a:tailEnd type="none" w="med" len="med"/>
          </a:ln>
        </p:spPr>
      </p:cxnSp>
      <p:cxnSp>
        <p:nvCxnSpPr>
          <p:cNvPr id="15408" name="直接连接符 22"/>
          <p:cNvCxnSpPr/>
          <p:nvPr/>
        </p:nvCxnSpPr>
        <p:spPr>
          <a:xfrm>
            <a:off x="5810250" y="3990023"/>
            <a:ext cx="0" cy="287337"/>
          </a:xfrm>
          <a:prstGeom prst="line">
            <a:avLst/>
          </a:prstGeom>
          <a:ln w="9525" cap="flat" cmpd="sng">
            <a:solidFill>
              <a:schemeClr val="tx1"/>
            </a:solidFill>
            <a:prstDash val="solid"/>
            <a:headEnd type="none" w="med" len="med"/>
            <a:tailEnd type="none" w="med" len="med"/>
          </a:ln>
        </p:spPr>
      </p:cxnSp>
      <p:graphicFrame>
        <p:nvGraphicFramePr>
          <p:cNvPr id="42" name="Group 47"/>
          <p:cNvGraphicFramePr>
            <a:graphicFrameLocks noGrp="1"/>
          </p:cNvGraphicFramePr>
          <p:nvPr/>
        </p:nvGraphicFramePr>
        <p:xfrm>
          <a:off x="7532688" y="4274185"/>
          <a:ext cx="2163445" cy="1828800"/>
        </p:xfrm>
        <a:graphic>
          <a:graphicData uri="http://schemas.openxmlformats.org/drawingml/2006/table">
            <a:tbl>
              <a:tblPr/>
              <a:tblGrid>
                <a:gridCol w="2163445"/>
              </a:tblGrid>
              <a:tr h="914400">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en-US" sz="1800" b="0" i="0" u="none" strike="noStrike" cap="none" normalizeH="0" baseline="0" dirty="0">
                          <a:ln>
                            <a:noFill/>
                          </a:ln>
                          <a:effectLst/>
                          <a:latin typeface="微软雅黑" panose="020B0503020204020204" charset="-122"/>
                          <a:ea typeface="微软雅黑" panose="020B0503020204020204" charset="-122"/>
                        </a:rPr>
                        <a:t>控制理论课程设计</a:t>
                      </a:r>
                      <a:endParaRPr kumimoji="0" lang="en-US" altLang="zh-CN" sz="1800" b="0" i="0" u="none" strike="noStrike" cap="none" normalizeH="0" baseline="0" dirty="0">
                        <a:ln>
                          <a:noFill/>
                        </a:ln>
                        <a:effectLst/>
                        <a:latin typeface="微软雅黑" panose="020B0503020204020204" charset="-122"/>
                        <a:ea typeface="微软雅黑" panose="020B0503020204020204" charset="-122"/>
                      </a:endParaRPr>
                    </a:p>
                    <a:p>
                      <a:pPr marL="0" marR="0" lvl="0" indent="0" algn="l" defTabSz="914400" rtl="0" eaLnBrk="1" fontAlgn="base" latinLnBrk="0" hangingPunct="1">
                        <a:lnSpc>
                          <a:spcPct val="100000"/>
                        </a:lnSpc>
                        <a:spcBef>
                          <a:spcPct val="0"/>
                        </a:spcBef>
                        <a:spcAft>
                          <a:spcPct val="0"/>
                        </a:spcAft>
                        <a:buClrTx/>
                        <a:buSzTx/>
                        <a:buFontTx/>
                        <a:buNone/>
                      </a:pPr>
                      <a:r>
                        <a:rPr kumimoji="0" lang="zh-CN" altLang="en-US" sz="1800" b="0" i="0" u="none" strike="noStrike" cap="none" normalizeH="0" baseline="0" dirty="0">
                          <a:ln>
                            <a:noFill/>
                          </a:ln>
                          <a:effectLst/>
                          <a:latin typeface="微软雅黑" panose="020B0503020204020204" charset="-122"/>
                          <a:ea typeface="微软雅黑" panose="020B0503020204020204" charset="-122"/>
                        </a:rPr>
                        <a:t>（</a:t>
                      </a:r>
                      <a:r>
                        <a:rPr kumimoji="0" lang="en-US" altLang="zh-CN" sz="1800" b="0" i="0" u="none" strike="noStrike" cap="none" normalizeH="0" baseline="0" dirty="0">
                          <a:ln>
                            <a:noFill/>
                          </a:ln>
                          <a:effectLst/>
                          <a:latin typeface="微软雅黑" panose="020B0503020204020204" charset="-122"/>
                          <a:ea typeface="微软雅黑" panose="020B0503020204020204" charset="-122"/>
                        </a:rPr>
                        <a:t>1</a:t>
                      </a:r>
                      <a:r>
                        <a:rPr kumimoji="0" lang="zh-CN" altLang="en-US" sz="1800" b="0" i="0" u="none" strike="noStrike" cap="none" normalizeH="0" baseline="0" dirty="0">
                          <a:ln>
                            <a:noFill/>
                          </a:ln>
                          <a:effectLst/>
                          <a:latin typeface="微软雅黑" panose="020B0503020204020204" charset="-122"/>
                          <a:ea typeface="微软雅黑" panose="020B0503020204020204" charset="-122"/>
                        </a:rPr>
                        <a:t>周，第</a:t>
                      </a:r>
                      <a:r>
                        <a:rPr kumimoji="0" lang="en-US" altLang="zh-CN" sz="1800" b="0" i="0" u="none" strike="noStrike" cap="none" normalizeH="0" baseline="0" dirty="0">
                          <a:ln>
                            <a:noFill/>
                          </a:ln>
                          <a:effectLst/>
                          <a:latin typeface="微软雅黑" panose="020B0503020204020204" charset="-122"/>
                          <a:ea typeface="微软雅黑" panose="020B0503020204020204" charset="-122"/>
                        </a:rPr>
                        <a:t>5</a:t>
                      </a:r>
                      <a:r>
                        <a:rPr kumimoji="0" lang="zh-CN" altLang="en-US" sz="1800" b="0" i="0" u="none" strike="noStrike" cap="none" normalizeH="0" baseline="0" dirty="0">
                          <a:ln>
                            <a:noFill/>
                          </a:ln>
                          <a:effectLst/>
                          <a:latin typeface="微软雅黑" panose="020B0503020204020204" charset="-122"/>
                          <a:ea typeface="微软雅黑" panose="020B0503020204020204" charset="-122"/>
                        </a:rPr>
                        <a:t>学期寒假）</a:t>
                      </a:r>
                      <a:endParaRPr kumimoji="0" lang="zh-CN" sz="1800" b="0" i="0" u="none" strike="noStrike" cap="none" normalizeH="0" baseline="0" dirty="0">
                        <a:ln>
                          <a:noFill/>
                        </a:ln>
                        <a:effectLst/>
                        <a:latin typeface="微软雅黑" panose="020B0503020204020204" charset="-122"/>
                        <a:ea typeface="微软雅黑" panose="020B0503020204020204" charset="-122"/>
                      </a:endParaRPr>
                    </a:p>
                  </a:txBody>
                  <a:tcPr marL="91474" marR="91474" marT="45723" marB="45723" horzOverflow="overflow">
                    <a:lnL w="12700" cap="flat" cmpd="sng" algn="ctr">
                      <a:solidFill>
                        <a:srgbClr val="AAE2CA"/>
                      </a:solidFill>
                      <a:prstDash val="solid"/>
                      <a:round/>
                      <a:headEnd type="none" w="med" len="med"/>
                      <a:tailEnd type="none" w="med" len="med"/>
                    </a:lnL>
                    <a:lnR w="12700" cap="flat" cmpd="sng" algn="ctr">
                      <a:solidFill>
                        <a:srgbClr val="AAE2CA"/>
                      </a:solidFill>
                      <a:prstDash val="solid"/>
                      <a:round/>
                      <a:headEnd type="none" w="med" len="med"/>
                      <a:tailEnd type="none" w="med" len="med"/>
                    </a:lnR>
                    <a:lnT w="12700" cap="flat" cmpd="sng" algn="ctr">
                      <a:solidFill>
                        <a:srgbClr val="AAE2CA"/>
                      </a:solidFill>
                      <a:prstDash val="solid"/>
                      <a:round/>
                      <a:headEnd type="none" w="med" len="med"/>
                      <a:tailEnd type="none" w="med" len="med"/>
                    </a:lnT>
                    <a:lnB w="12700" cap="flat" cmpd="sng" algn="ctr">
                      <a:solidFill>
                        <a:srgbClr val="AAE2CA"/>
                      </a:solidFill>
                      <a:prstDash val="solid"/>
                      <a:round/>
                      <a:headEnd type="none" w="med" len="med"/>
                      <a:tailEnd type="none" w="med" len="med"/>
                    </a:lnB>
                    <a:lnTlToBr>
                      <a:noFill/>
                    </a:lnTlToBr>
                    <a:lnBlToTr>
                      <a:noFill/>
                    </a:lnBlToTr>
                    <a:solidFill>
                      <a:srgbClr val="F1FAF6"/>
                    </a:solidFill>
                  </a:tcPr>
                </a:tc>
              </a:tr>
              <a:tr h="914400">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en-US" sz="1800" b="0" i="0" u="none" strike="noStrike" cap="none" normalizeH="0" baseline="0" dirty="0">
                          <a:ln>
                            <a:noFill/>
                          </a:ln>
                          <a:effectLst/>
                          <a:latin typeface="微软雅黑" panose="020B0503020204020204" charset="-122"/>
                          <a:ea typeface="微软雅黑" panose="020B0503020204020204" charset="-122"/>
                        </a:rPr>
                        <a:t>嵌入式系统技术实习（</a:t>
                      </a:r>
                      <a:r>
                        <a:rPr kumimoji="0" lang="en-US" altLang="zh-CN" sz="1800" b="0" i="0" u="none" strike="noStrike" cap="none" normalizeH="0" baseline="0" dirty="0">
                          <a:ln>
                            <a:noFill/>
                          </a:ln>
                          <a:effectLst/>
                          <a:latin typeface="微软雅黑" panose="020B0503020204020204" charset="-122"/>
                          <a:ea typeface="微软雅黑" panose="020B0503020204020204" charset="-122"/>
                        </a:rPr>
                        <a:t>2</a:t>
                      </a:r>
                      <a:r>
                        <a:rPr kumimoji="0" lang="zh-CN" altLang="en-US" sz="1800" b="0" i="0" u="none" strike="noStrike" cap="none" normalizeH="0" baseline="0" dirty="0">
                          <a:ln>
                            <a:noFill/>
                          </a:ln>
                          <a:effectLst/>
                          <a:latin typeface="微软雅黑" panose="020B0503020204020204" charset="-122"/>
                          <a:ea typeface="微软雅黑" panose="020B0503020204020204" charset="-122"/>
                        </a:rPr>
                        <a:t>周，第</a:t>
                      </a:r>
                      <a:r>
                        <a:rPr kumimoji="0" lang="en-US" altLang="zh-CN" sz="1800" b="0" i="0" u="none" strike="noStrike" cap="none" normalizeH="0" baseline="0" dirty="0">
                          <a:ln>
                            <a:noFill/>
                          </a:ln>
                          <a:effectLst/>
                          <a:latin typeface="微软雅黑" panose="020B0503020204020204" charset="-122"/>
                          <a:ea typeface="微软雅黑" panose="020B0503020204020204" charset="-122"/>
                        </a:rPr>
                        <a:t>5</a:t>
                      </a:r>
                      <a:r>
                        <a:rPr kumimoji="0" lang="zh-CN" altLang="en-US" sz="1800" b="0" i="0" u="none" strike="noStrike" cap="none" normalizeH="0" baseline="0" dirty="0">
                          <a:ln>
                            <a:noFill/>
                          </a:ln>
                          <a:effectLst/>
                          <a:latin typeface="微软雅黑" panose="020B0503020204020204" charset="-122"/>
                          <a:ea typeface="微软雅黑" panose="020B0503020204020204" charset="-122"/>
                        </a:rPr>
                        <a:t>学期寒假）</a:t>
                      </a:r>
                      <a:endParaRPr kumimoji="0" lang="zh-CN" sz="1800" b="0" i="0" u="none" strike="noStrike" cap="none" normalizeH="0" baseline="0" dirty="0">
                        <a:ln>
                          <a:noFill/>
                        </a:ln>
                        <a:effectLst/>
                        <a:latin typeface="微软雅黑" panose="020B0503020204020204" charset="-122"/>
                        <a:ea typeface="微软雅黑" panose="020B0503020204020204" charset="-122"/>
                      </a:endParaRPr>
                    </a:p>
                  </a:txBody>
                  <a:tcPr marL="91474" marR="91474" marT="45723" marB="45723" horzOverflow="overflow">
                    <a:lnL w="12700" cap="flat" cmpd="sng" algn="ctr">
                      <a:solidFill>
                        <a:srgbClr val="AAE2CA"/>
                      </a:solidFill>
                      <a:prstDash val="solid"/>
                      <a:round/>
                      <a:headEnd type="none" w="med" len="med"/>
                      <a:tailEnd type="none" w="med" len="med"/>
                    </a:lnL>
                    <a:lnR w="12700" cap="flat" cmpd="sng" algn="ctr">
                      <a:solidFill>
                        <a:srgbClr val="AAE2CA"/>
                      </a:solidFill>
                      <a:prstDash val="solid"/>
                      <a:round/>
                      <a:headEnd type="none" w="med" len="med"/>
                      <a:tailEnd type="none" w="med" len="med"/>
                    </a:lnR>
                    <a:lnT w="12700" cap="flat" cmpd="sng" algn="ctr">
                      <a:solidFill>
                        <a:srgbClr val="AAE2CA"/>
                      </a:solidFill>
                      <a:prstDash val="solid"/>
                      <a:round/>
                      <a:headEnd type="none" w="med" len="med"/>
                      <a:tailEnd type="none" w="med" len="med"/>
                    </a:lnT>
                    <a:lnB w="12700" cap="flat" cmpd="sng" algn="ctr">
                      <a:solidFill>
                        <a:srgbClr val="AAE2CA"/>
                      </a:solidFill>
                      <a:prstDash val="solid"/>
                      <a:round/>
                      <a:headEnd type="none" w="med" len="med"/>
                      <a:tailEnd type="none" w="med" len="med"/>
                    </a:lnB>
                    <a:lnTlToBr>
                      <a:noFill/>
                    </a:lnTlToBr>
                    <a:lnBlToTr>
                      <a:noFill/>
                    </a:lnBlToTr>
                    <a:solidFill>
                      <a:srgbClr val="F1FAF6"/>
                    </a:solidFill>
                  </a:tcPr>
                </a:tc>
              </a:tr>
            </a:tbl>
          </a:graphicData>
        </a:graphic>
      </p:graphicFrame>
      <p:cxnSp>
        <p:nvCxnSpPr>
          <p:cNvPr id="15417" name="直接连接符 22"/>
          <p:cNvCxnSpPr/>
          <p:nvPr/>
        </p:nvCxnSpPr>
        <p:spPr>
          <a:xfrm>
            <a:off x="8493125" y="4005898"/>
            <a:ext cx="0" cy="315912"/>
          </a:xfrm>
          <a:prstGeom prst="line">
            <a:avLst/>
          </a:prstGeom>
          <a:ln w="9525" cap="flat" cmpd="sng">
            <a:solidFill>
              <a:schemeClr val="tx1"/>
            </a:solidFill>
            <a:prstDash val="solid"/>
            <a:headEnd type="none" w="med" len="med"/>
            <a:tailEnd type="none" w="med" len="med"/>
          </a:ln>
        </p:spPr>
      </p:cxnSp>
      <p:sp>
        <p:nvSpPr>
          <p:cNvPr id="15418" name="矩形 9"/>
          <p:cNvSpPr/>
          <p:nvPr/>
        </p:nvSpPr>
        <p:spPr>
          <a:xfrm>
            <a:off x="591503" y="1155383"/>
            <a:ext cx="8132762" cy="1189355"/>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stStyle>
          <a:p>
            <a:pPr marL="342900" lvl="0" indent="-342900" eaLnBrk="1" hangingPunct="1">
              <a:lnSpc>
                <a:spcPct val="130000"/>
              </a:lnSpc>
              <a:spcBef>
                <a:spcPct val="0"/>
              </a:spcBef>
              <a:spcAft>
                <a:spcPct val="30000"/>
              </a:spcAft>
              <a:buClr>
                <a:srgbClr val="FF0000"/>
              </a:buClr>
              <a:buFont typeface="Wingdings" panose="05000000000000000000" pitchFamily="2" charset="2"/>
              <a:buChar char="Ø"/>
            </a:pPr>
            <a:r>
              <a:rPr lang="zh-CN" altLang="en-US" sz="2400" dirty="0">
                <a:solidFill>
                  <a:schemeClr val="accent5">
                    <a:lumMod val="75000"/>
                  </a:schemeClr>
                </a:solidFill>
                <a:latin typeface="微软雅黑" panose="020B0503020204020204" charset="-122"/>
                <a:ea typeface="微软雅黑" panose="020B0503020204020204" charset="-122"/>
              </a:rPr>
              <a:t>包括学科基础课、专业主干课和实践环节</a:t>
            </a:r>
            <a:endParaRPr lang="en-US" altLang="zh-CN" sz="2400" dirty="0">
              <a:solidFill>
                <a:schemeClr val="accent5">
                  <a:lumMod val="75000"/>
                </a:schemeClr>
              </a:solidFill>
              <a:latin typeface="微软雅黑" panose="020B0503020204020204" charset="-122"/>
              <a:ea typeface="微软雅黑" panose="020B0503020204020204" charset="-122"/>
            </a:endParaRPr>
          </a:p>
          <a:p>
            <a:pPr marL="342900" lvl="0" indent="-342900" eaLnBrk="1" hangingPunct="1">
              <a:lnSpc>
                <a:spcPct val="130000"/>
              </a:lnSpc>
              <a:spcBef>
                <a:spcPct val="0"/>
              </a:spcBef>
              <a:spcAft>
                <a:spcPct val="30000"/>
              </a:spcAft>
              <a:buClr>
                <a:srgbClr val="FF0000"/>
              </a:buClr>
              <a:buFont typeface="Wingdings" panose="05000000000000000000" pitchFamily="2" charset="2"/>
              <a:buChar char="Ø"/>
            </a:pPr>
            <a:r>
              <a:rPr lang="en-US" altLang="zh-CN" sz="2400" dirty="0">
                <a:solidFill>
                  <a:schemeClr val="accent5">
                    <a:lumMod val="75000"/>
                  </a:schemeClr>
                </a:solidFill>
                <a:latin typeface="微软雅黑" panose="020B0503020204020204" charset="-122"/>
                <a:ea typeface="微软雅黑" panose="020B0503020204020204" charset="-122"/>
              </a:rPr>
              <a:t>25</a:t>
            </a:r>
            <a:r>
              <a:rPr lang="zh-CN" altLang="en-US" sz="2400" dirty="0">
                <a:solidFill>
                  <a:schemeClr val="accent5">
                    <a:lumMod val="75000"/>
                  </a:schemeClr>
                </a:solidFill>
                <a:latin typeface="微软雅黑" panose="020B0503020204020204" charset="-122"/>
                <a:ea typeface="微软雅黑" panose="020B0503020204020204" charset="-122"/>
              </a:rPr>
              <a:t>个学分 ，</a:t>
            </a:r>
            <a:r>
              <a:rPr lang="en-US" altLang="zh-CN" sz="2400" dirty="0">
                <a:solidFill>
                  <a:schemeClr val="accent5">
                    <a:lumMod val="75000"/>
                  </a:schemeClr>
                </a:solidFill>
                <a:latin typeface="微软雅黑" panose="020B0503020204020204" charset="-122"/>
                <a:ea typeface="微软雅黑" panose="020B0503020204020204" charset="-122"/>
              </a:rPr>
              <a:t>352</a:t>
            </a:r>
            <a:r>
              <a:rPr lang="zh-CN" altLang="en-US" sz="2400" dirty="0">
                <a:solidFill>
                  <a:schemeClr val="accent5">
                    <a:lumMod val="75000"/>
                  </a:schemeClr>
                </a:solidFill>
                <a:latin typeface="微软雅黑" panose="020B0503020204020204" charset="-122"/>
                <a:ea typeface="微软雅黑" panose="020B0503020204020204" charset="-122"/>
              </a:rPr>
              <a:t>课时，  </a:t>
            </a:r>
            <a:r>
              <a:rPr lang="en-US" altLang="zh-CN" sz="2400" dirty="0">
                <a:solidFill>
                  <a:schemeClr val="accent5">
                    <a:lumMod val="75000"/>
                  </a:schemeClr>
                </a:solidFill>
                <a:latin typeface="微软雅黑" panose="020B0503020204020204" charset="-122"/>
                <a:ea typeface="微软雅黑" panose="020B0503020204020204" charset="-122"/>
              </a:rPr>
              <a:t>3</a:t>
            </a:r>
            <a:r>
              <a:rPr lang="zh-CN" altLang="en-US" sz="2400" dirty="0">
                <a:solidFill>
                  <a:schemeClr val="accent5">
                    <a:lumMod val="75000"/>
                  </a:schemeClr>
                </a:solidFill>
                <a:latin typeface="微软雅黑" panose="020B0503020204020204" charset="-122"/>
                <a:ea typeface="微软雅黑" panose="020B0503020204020204" charset="-122"/>
              </a:rPr>
              <a:t>周实践</a:t>
            </a:r>
            <a:endParaRPr lang="zh-CN" altLang="en-US" sz="2400" dirty="0">
              <a:solidFill>
                <a:schemeClr val="accent5">
                  <a:lumMod val="75000"/>
                </a:schemeClr>
              </a:solidFill>
              <a:latin typeface="微软雅黑" panose="020B0503020204020204" charset="-122"/>
              <a:ea typeface="微软雅黑" panose="020B0503020204020204" charset="-122"/>
            </a:endParaRPr>
          </a:p>
        </p:txBody>
      </p:sp>
      <p:sp>
        <p:nvSpPr>
          <p:cNvPr id="8201" name="矩形 10"/>
          <p:cNvSpPr/>
          <p:nvPr>
            <p:custDataLst>
              <p:tags r:id="rId1"/>
            </p:custDataLst>
          </p:nvPr>
        </p:nvSpPr>
        <p:spPr>
          <a:xfrm>
            <a:off x="335915" y="267970"/>
            <a:ext cx="8388350" cy="706755"/>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stStyle>
          <a:p>
            <a:pPr marL="0" lvl="0" indent="0">
              <a:lnSpc>
                <a:spcPct val="125000"/>
              </a:lnSpc>
              <a:spcBef>
                <a:spcPts val="900"/>
              </a:spcBef>
              <a:buClr>
                <a:srgbClr val="FF0000"/>
              </a:buClr>
              <a:buNone/>
            </a:pPr>
            <a:r>
              <a:rPr lang="zh-CN" altLang="en-US" b="1" dirty="0">
                <a:solidFill>
                  <a:schemeClr val="accent5">
                    <a:lumMod val="75000"/>
                  </a:schemeClr>
                </a:solidFill>
                <a:latin typeface="微软雅黑" panose="020B0503020204020204" charset="-122"/>
                <a:ea typeface="微软雅黑" panose="020B0503020204020204" charset="-122"/>
              </a:rPr>
              <a:t>一、自动化专业简介：</a:t>
            </a:r>
            <a:r>
              <a:rPr lang="zh-CN" altLang="en-US" dirty="0">
                <a:solidFill>
                  <a:schemeClr val="accent5">
                    <a:lumMod val="75000"/>
                  </a:schemeClr>
                </a:solidFill>
                <a:latin typeface="微软雅黑" panose="020B0503020204020204" charset="-122"/>
                <a:ea typeface="微软雅黑" panose="020B0503020204020204" charset="-122"/>
              </a:rPr>
              <a:t>课程体系</a:t>
            </a:r>
            <a:endParaRPr lang="zh-CN" altLang="en-US" b="1" dirty="0">
              <a:solidFill>
                <a:schemeClr val="accent5">
                  <a:lumMod val="75000"/>
                </a:schemeClr>
              </a:solidFill>
              <a:latin typeface="微软雅黑" panose="020B0503020204020204" charset="-122"/>
              <a:ea typeface="微软雅黑" panose="020B0503020204020204" charset="-122"/>
            </a:endParaRPr>
          </a:p>
        </p:txBody>
      </p:sp>
    </p:spTree>
  </p:cSld>
  <p:clrMapOvr>
    <a:masterClrMapping/>
  </p:clrMapOvr>
</p:sld>
</file>

<file path=ppt/slides/slide2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6387" name="Rectangle 6"/>
          <p:cNvSpPr txBox="1">
            <a:spLocks noGrp="1"/>
          </p:cNvSpPr>
          <p:nvPr>
            <p:ph type="sldNum" sz="quarter" idx="12"/>
          </p:nvPr>
        </p:nvSpPr>
        <p:spPr/>
        <p:txBody>
          <a:bodyPr/>
          <a:p>
            <a:pPr marL="0" indent="0" algn="ctr" eaLnBrk="1" hangingPunct="1">
              <a:spcBef>
                <a:spcPct val="0"/>
              </a:spcBef>
              <a:buNone/>
            </a:pPr>
            <a:fld id="{9A0DB2DC-4C9A-4742-B13C-FB6460FD3503}" type="slidenum">
              <a:rPr lang="en-US" altLang="zh-CN" sz="1600" dirty="0">
                <a:solidFill>
                  <a:schemeClr val="bg1"/>
                </a:solidFill>
                <a:latin typeface="Arial Black" panose="020B0A04020102020204" pitchFamily="34" charset="0"/>
              </a:rPr>
            </a:fld>
            <a:endParaRPr lang="en-US" altLang="zh-CN" sz="1600" dirty="0">
              <a:solidFill>
                <a:schemeClr val="bg1"/>
              </a:solidFill>
              <a:latin typeface="Arial Black" panose="020B0A04020102020204" pitchFamily="34" charset="0"/>
            </a:endParaRPr>
          </a:p>
        </p:txBody>
      </p:sp>
      <p:sp>
        <p:nvSpPr>
          <p:cNvPr id="2" name="Text Box 2"/>
          <p:cNvSpPr txBox="1">
            <a:spLocks noChangeArrowheads="1"/>
          </p:cNvSpPr>
          <p:nvPr/>
        </p:nvSpPr>
        <p:spPr bwMode="auto">
          <a:xfrm>
            <a:off x="508635" y="1058545"/>
            <a:ext cx="7625715" cy="3910330"/>
          </a:xfrm>
          <a:prstGeom prst="rect">
            <a:avLst/>
          </a:prstGeom>
          <a:noFill/>
          <a:ln w="9525">
            <a:noFill/>
            <a:miter lim="800000"/>
          </a:ln>
        </p:spPr>
        <p:txBody>
          <a:bodyPr wrap="square">
            <a:spAutoFit/>
          </a:bodyPr>
          <a:lstStyle/>
          <a:p>
            <a:pPr marL="514350" marR="0" lvl="1" indent="-514350" algn="l" defTabSz="914400" rtl="0" eaLnBrk="1" fontAlgn="base" latinLnBrk="0" hangingPunct="1">
              <a:lnSpc>
                <a:spcPct val="130000"/>
              </a:lnSpc>
              <a:spcBef>
                <a:spcPts val="600"/>
              </a:spcBef>
              <a:spcAft>
                <a:spcPct val="0"/>
              </a:spcAft>
              <a:buClr>
                <a:srgbClr val="FF0000"/>
              </a:buClr>
              <a:buSzTx/>
              <a:buFont typeface="Wingdings" panose="05000000000000000000" pitchFamily="2" charset="2"/>
              <a:buChar char="Ø"/>
            </a:pPr>
            <a:r>
              <a:rPr kumimoji="0" lang="zh-CN" altLang="en-US" sz="2200" b="0" i="0" u="none" strike="noStrike" kern="1200" cap="none" spc="0" normalizeH="0" baseline="0" noProof="0" dirty="0">
                <a:ln>
                  <a:noFill/>
                </a:ln>
                <a:solidFill>
                  <a:schemeClr val="accent5">
                    <a:lumMod val="75000"/>
                  </a:schemeClr>
                </a:solidFill>
                <a:effectLst/>
                <a:uLnTx/>
                <a:uFillTx/>
                <a:latin typeface="微软雅黑" panose="020B0503020204020204" charset="-122"/>
                <a:ea typeface="微软雅黑" panose="020B0503020204020204" charset="-122"/>
                <a:cs typeface="+mn-cs"/>
              </a:rPr>
              <a:t>国内外高校攻读</a:t>
            </a:r>
            <a:r>
              <a:rPr kumimoji="0" lang="zh-CN" altLang="en-US" sz="2200" b="0" i="0" u="none" strike="noStrike" kern="1200" cap="none" spc="0" normalizeH="0" baseline="0" noProof="0" dirty="0">
                <a:ln>
                  <a:noFill/>
                </a:ln>
                <a:solidFill>
                  <a:srgbClr val="FF0000"/>
                </a:solidFill>
                <a:effectLst/>
                <a:uLnTx/>
                <a:uFillTx/>
                <a:latin typeface="微软雅黑" panose="020B0503020204020204" charset="-122"/>
                <a:ea typeface="微软雅黑" panose="020B0503020204020204" charset="-122"/>
                <a:cs typeface="+mn-cs"/>
              </a:rPr>
              <a:t>硕士、博士研究生</a:t>
            </a:r>
            <a:r>
              <a:rPr kumimoji="0" lang="zh-CN" altLang="en-US" sz="2200" b="0" i="0" u="none" strike="noStrike" kern="1200" cap="none" spc="0" normalizeH="0" baseline="0" noProof="0" dirty="0">
                <a:ln>
                  <a:noFill/>
                </a:ln>
                <a:solidFill>
                  <a:schemeClr val="accent5">
                    <a:lumMod val="75000"/>
                  </a:schemeClr>
                </a:solidFill>
                <a:effectLst/>
                <a:uLnTx/>
                <a:uFillTx/>
                <a:latin typeface="微软雅黑" panose="020B0503020204020204" charset="-122"/>
                <a:ea typeface="微软雅黑" panose="020B0503020204020204" charset="-122"/>
                <a:cs typeface="+mn-cs"/>
              </a:rPr>
              <a:t>，主要从事以下领域的研究、设计与开发：</a:t>
            </a:r>
            <a:endParaRPr kumimoji="0" lang="en-US" altLang="zh-CN" sz="2200" b="0" i="0" u="none" strike="noStrike" kern="1200" cap="none" spc="0" normalizeH="0" baseline="0" noProof="0" dirty="0">
              <a:ln>
                <a:noFill/>
              </a:ln>
              <a:solidFill>
                <a:schemeClr val="accent5">
                  <a:lumMod val="75000"/>
                </a:schemeClr>
              </a:solidFill>
              <a:effectLst/>
              <a:uLnTx/>
              <a:uFillTx/>
              <a:latin typeface="微软雅黑" panose="020B0503020204020204" charset="-122"/>
              <a:ea typeface="微软雅黑" panose="020B0503020204020204" charset="-122"/>
              <a:cs typeface="+mn-cs"/>
            </a:endParaRPr>
          </a:p>
          <a:p>
            <a:pPr marL="971550" marR="0" lvl="1" indent="-514350" algn="l" defTabSz="914400" rtl="0" eaLnBrk="1" fontAlgn="base" latinLnBrk="0" hangingPunct="1">
              <a:lnSpc>
                <a:spcPct val="100000"/>
              </a:lnSpc>
              <a:spcBef>
                <a:spcPts val="600"/>
              </a:spcBef>
              <a:spcAft>
                <a:spcPct val="0"/>
              </a:spcAft>
              <a:buClr>
                <a:srgbClr val="FF0000"/>
              </a:buClr>
              <a:buSzTx/>
              <a:buFont typeface="Wingdings" panose="05000000000000000000" pitchFamily="2" charset="2"/>
              <a:buChar char="l"/>
            </a:pPr>
            <a:r>
              <a:rPr kumimoji="0" lang="zh-CN" altLang="en-US" sz="2000" b="0" i="0" u="none" strike="noStrike" kern="1200" cap="none" spc="0" normalizeH="0" baseline="0" noProof="0" dirty="0">
                <a:ln>
                  <a:noFill/>
                </a:ln>
                <a:solidFill>
                  <a:schemeClr val="accent5">
                    <a:lumMod val="75000"/>
                  </a:schemeClr>
                </a:solidFill>
                <a:effectLst/>
                <a:uLnTx/>
                <a:uFillTx/>
                <a:latin typeface="微软雅黑" panose="020B0503020204020204" charset="-122"/>
                <a:ea typeface="微软雅黑" panose="020B0503020204020204" charset="-122"/>
                <a:cs typeface="+mn-cs"/>
              </a:rPr>
              <a:t>控制理论与控制工程</a:t>
            </a:r>
            <a:endParaRPr kumimoji="0" lang="en-US" altLang="zh-CN" sz="2000" b="0" i="0" u="none" strike="noStrike" kern="1200" cap="none" spc="0" normalizeH="0" baseline="0" noProof="0" dirty="0">
              <a:ln>
                <a:noFill/>
              </a:ln>
              <a:solidFill>
                <a:schemeClr val="accent5">
                  <a:lumMod val="75000"/>
                </a:schemeClr>
              </a:solidFill>
              <a:effectLst/>
              <a:uLnTx/>
              <a:uFillTx/>
              <a:latin typeface="微软雅黑" panose="020B0503020204020204" charset="-122"/>
              <a:ea typeface="微软雅黑" panose="020B0503020204020204" charset="-122"/>
              <a:cs typeface="+mn-cs"/>
            </a:endParaRPr>
          </a:p>
          <a:p>
            <a:pPr marL="971550" marR="0" lvl="1" indent="-514350" algn="l" defTabSz="914400" rtl="0" eaLnBrk="1" fontAlgn="base" latinLnBrk="0" hangingPunct="1">
              <a:lnSpc>
                <a:spcPct val="100000"/>
              </a:lnSpc>
              <a:spcBef>
                <a:spcPts val="600"/>
              </a:spcBef>
              <a:spcAft>
                <a:spcPct val="0"/>
              </a:spcAft>
              <a:buClr>
                <a:srgbClr val="FF0000"/>
              </a:buClr>
              <a:buSzTx/>
              <a:buFont typeface="Wingdings" panose="05000000000000000000" pitchFamily="2" charset="2"/>
              <a:buChar char="l"/>
            </a:pPr>
            <a:r>
              <a:rPr kumimoji="0" lang="zh-CN" altLang="en-US" sz="2000" b="0" i="0" u="none" strike="noStrike" kern="1200" cap="none" spc="0" normalizeH="0" baseline="0" noProof="0" dirty="0">
                <a:ln>
                  <a:noFill/>
                </a:ln>
                <a:solidFill>
                  <a:schemeClr val="accent5">
                    <a:lumMod val="75000"/>
                  </a:schemeClr>
                </a:solidFill>
                <a:effectLst/>
                <a:uLnTx/>
                <a:uFillTx/>
                <a:latin typeface="微软雅黑" panose="020B0503020204020204" charset="-122"/>
                <a:ea typeface="微软雅黑" panose="020B0503020204020204" charset="-122"/>
                <a:cs typeface="+mn-cs"/>
              </a:rPr>
              <a:t>模式识别与智能系统</a:t>
            </a:r>
            <a:endParaRPr kumimoji="0" lang="en-US" altLang="zh-CN" sz="2000" b="0" i="0" u="none" strike="noStrike" kern="1200" cap="none" spc="0" normalizeH="0" baseline="0" noProof="0" dirty="0">
              <a:ln>
                <a:noFill/>
              </a:ln>
              <a:solidFill>
                <a:schemeClr val="accent5">
                  <a:lumMod val="75000"/>
                </a:schemeClr>
              </a:solidFill>
              <a:effectLst/>
              <a:uLnTx/>
              <a:uFillTx/>
              <a:latin typeface="微软雅黑" panose="020B0503020204020204" charset="-122"/>
              <a:ea typeface="微软雅黑" panose="020B0503020204020204" charset="-122"/>
              <a:cs typeface="+mn-cs"/>
            </a:endParaRPr>
          </a:p>
          <a:p>
            <a:pPr marL="971550" marR="0" lvl="1" indent="-514350" algn="l" defTabSz="914400" rtl="0" eaLnBrk="1" fontAlgn="base" latinLnBrk="0" hangingPunct="1">
              <a:lnSpc>
                <a:spcPct val="100000"/>
              </a:lnSpc>
              <a:spcBef>
                <a:spcPts val="600"/>
              </a:spcBef>
              <a:spcAft>
                <a:spcPct val="0"/>
              </a:spcAft>
              <a:buClr>
                <a:srgbClr val="FF0000"/>
              </a:buClr>
              <a:buSzTx/>
              <a:buFont typeface="Wingdings" panose="05000000000000000000" pitchFamily="2" charset="2"/>
              <a:buChar char="l"/>
            </a:pPr>
            <a:r>
              <a:rPr kumimoji="0" lang="zh-CN" altLang="en-US" sz="2000" b="0" i="0" u="none" strike="noStrike" kern="1200" cap="none" spc="0" normalizeH="0" baseline="0" noProof="0" dirty="0">
                <a:ln>
                  <a:noFill/>
                </a:ln>
                <a:solidFill>
                  <a:schemeClr val="accent5">
                    <a:lumMod val="75000"/>
                  </a:schemeClr>
                </a:solidFill>
                <a:effectLst/>
                <a:uLnTx/>
                <a:uFillTx/>
                <a:latin typeface="微软雅黑" panose="020B0503020204020204" charset="-122"/>
                <a:ea typeface="微软雅黑" panose="020B0503020204020204" charset="-122"/>
                <a:cs typeface="+mn-cs"/>
              </a:rPr>
              <a:t>导航、制导与控制</a:t>
            </a:r>
            <a:endParaRPr kumimoji="0" lang="zh-CN" altLang="en-US" sz="2000" b="0" i="0" u="none" strike="noStrike" kern="1200" cap="none" spc="0" normalizeH="0" baseline="0" noProof="0" dirty="0">
              <a:ln>
                <a:noFill/>
              </a:ln>
              <a:solidFill>
                <a:schemeClr val="accent5">
                  <a:lumMod val="75000"/>
                </a:schemeClr>
              </a:solidFill>
              <a:effectLst/>
              <a:uLnTx/>
              <a:uFillTx/>
              <a:latin typeface="微软雅黑" panose="020B0503020204020204" charset="-122"/>
              <a:ea typeface="微软雅黑" panose="020B0503020204020204" charset="-122"/>
              <a:cs typeface="+mn-cs"/>
            </a:endParaRPr>
          </a:p>
          <a:p>
            <a:pPr marL="971550" marR="0" lvl="1" indent="-514350" algn="l" defTabSz="914400" rtl="0" eaLnBrk="1" fontAlgn="base" latinLnBrk="0" hangingPunct="1">
              <a:lnSpc>
                <a:spcPct val="100000"/>
              </a:lnSpc>
              <a:spcBef>
                <a:spcPts val="600"/>
              </a:spcBef>
              <a:spcAft>
                <a:spcPct val="0"/>
              </a:spcAft>
              <a:buClr>
                <a:srgbClr val="FF0000"/>
              </a:buClr>
              <a:buSzTx/>
              <a:buFont typeface="Wingdings" panose="05000000000000000000" pitchFamily="2" charset="2"/>
              <a:buChar char="l"/>
            </a:pPr>
            <a:r>
              <a:rPr lang="zh-CN" altLang="en-US" sz="2400" noProof="0" dirty="0">
                <a:ln>
                  <a:noFill/>
                </a:ln>
                <a:solidFill>
                  <a:schemeClr val="accent5">
                    <a:lumMod val="75000"/>
                  </a:schemeClr>
                </a:solidFill>
                <a:effectLst/>
                <a:uLnTx/>
                <a:uFillTx/>
                <a:latin typeface="微软雅黑" panose="020B0503020204020204" charset="-122"/>
                <a:ea typeface="微软雅黑" panose="020B0503020204020204" charset="-122"/>
                <a:sym typeface="+mn-ea"/>
              </a:rPr>
              <a:t>检测技术与自动化装置</a:t>
            </a:r>
            <a:endParaRPr kumimoji="0" lang="en-US" altLang="zh-CN" sz="2400" b="0" i="0" u="none" strike="noStrike" kern="1200" cap="none" spc="0" normalizeH="0" baseline="0" noProof="0" dirty="0">
              <a:ln>
                <a:noFill/>
              </a:ln>
              <a:solidFill>
                <a:schemeClr val="accent5">
                  <a:lumMod val="75000"/>
                </a:schemeClr>
              </a:solidFill>
              <a:effectLst/>
              <a:uLnTx/>
              <a:uFillTx/>
              <a:latin typeface="微软雅黑" panose="020B0503020204020204" charset="-122"/>
              <a:ea typeface="微软雅黑" panose="020B0503020204020204" charset="-122"/>
              <a:cs typeface="+mn-cs"/>
            </a:endParaRPr>
          </a:p>
          <a:p>
            <a:pPr marL="971550" marR="0" lvl="1" indent="-514350" algn="l" defTabSz="914400" rtl="0" eaLnBrk="1" fontAlgn="base" latinLnBrk="0" hangingPunct="1">
              <a:lnSpc>
                <a:spcPct val="100000"/>
              </a:lnSpc>
              <a:spcBef>
                <a:spcPts val="600"/>
              </a:spcBef>
              <a:spcAft>
                <a:spcPct val="0"/>
              </a:spcAft>
              <a:buClr>
                <a:srgbClr val="FF0000"/>
              </a:buClr>
              <a:buSzTx/>
              <a:buFont typeface="Wingdings" panose="05000000000000000000" pitchFamily="2" charset="2"/>
              <a:buChar char="l"/>
            </a:pPr>
            <a:r>
              <a:rPr lang="zh-CN" altLang="en-US" sz="2400" noProof="0" dirty="0">
                <a:ln>
                  <a:noFill/>
                </a:ln>
                <a:solidFill>
                  <a:schemeClr val="accent5">
                    <a:lumMod val="75000"/>
                  </a:schemeClr>
                </a:solidFill>
                <a:effectLst/>
                <a:uLnTx/>
                <a:uFillTx/>
                <a:latin typeface="微软雅黑" panose="020B0503020204020204" charset="-122"/>
                <a:ea typeface="微软雅黑" panose="020B0503020204020204" charset="-122"/>
                <a:sym typeface="+mn-ea"/>
              </a:rPr>
              <a:t>系统工程</a:t>
            </a:r>
            <a:endParaRPr kumimoji="0" lang="en-US" altLang="zh-CN" sz="2400" b="0" i="0" u="none" strike="noStrike" kern="1200" cap="none" spc="0" normalizeH="0" baseline="0" noProof="0" dirty="0">
              <a:ln>
                <a:noFill/>
              </a:ln>
              <a:solidFill>
                <a:schemeClr val="accent5">
                  <a:lumMod val="75000"/>
                </a:schemeClr>
              </a:solidFill>
              <a:effectLst/>
              <a:uLnTx/>
              <a:uFillTx/>
              <a:latin typeface="微软雅黑" panose="020B0503020204020204" charset="-122"/>
              <a:ea typeface="微软雅黑" panose="020B0503020204020204" charset="-122"/>
              <a:cs typeface="+mn-cs"/>
            </a:endParaRPr>
          </a:p>
          <a:p>
            <a:pPr marL="971550" marR="0" lvl="1" indent="-514350" algn="l" defTabSz="914400" rtl="0" eaLnBrk="1" fontAlgn="base" latinLnBrk="0" hangingPunct="1">
              <a:lnSpc>
                <a:spcPct val="100000"/>
              </a:lnSpc>
              <a:spcBef>
                <a:spcPts val="600"/>
              </a:spcBef>
              <a:spcAft>
                <a:spcPct val="0"/>
              </a:spcAft>
              <a:buClr>
                <a:srgbClr val="FF0000"/>
              </a:buClr>
              <a:buSzTx/>
              <a:buFont typeface="Wingdings" panose="05000000000000000000" pitchFamily="2" charset="2"/>
              <a:buChar char="l"/>
            </a:pPr>
            <a:r>
              <a:rPr lang="zh-CN" altLang="en-US" sz="2400" noProof="0" dirty="0">
                <a:ln>
                  <a:noFill/>
                </a:ln>
                <a:solidFill>
                  <a:schemeClr val="accent5">
                    <a:lumMod val="75000"/>
                  </a:schemeClr>
                </a:solidFill>
                <a:effectLst/>
                <a:uLnTx/>
                <a:uFillTx/>
                <a:latin typeface="微软雅黑" panose="020B0503020204020204" charset="-122"/>
                <a:ea typeface="微软雅黑" panose="020B0503020204020204" charset="-122"/>
                <a:sym typeface="+mn-ea"/>
              </a:rPr>
              <a:t>企业信息化系统与工程</a:t>
            </a:r>
            <a:endParaRPr kumimoji="0" lang="en-US" altLang="zh-CN" sz="2400" b="0" i="0" u="none" strike="noStrike" kern="1200" cap="none" spc="0" normalizeH="0" baseline="0" noProof="0" dirty="0">
              <a:ln>
                <a:noFill/>
              </a:ln>
              <a:solidFill>
                <a:schemeClr val="accent5">
                  <a:lumMod val="75000"/>
                </a:schemeClr>
              </a:solidFill>
              <a:effectLst/>
              <a:uLnTx/>
              <a:uFillTx/>
              <a:latin typeface="微软雅黑" panose="020B0503020204020204" charset="-122"/>
              <a:ea typeface="微软雅黑" panose="020B0503020204020204" charset="-122"/>
              <a:cs typeface="+mn-cs"/>
            </a:endParaRPr>
          </a:p>
          <a:p>
            <a:pPr marL="971550" marR="0" lvl="1" indent="-514350" algn="l" defTabSz="914400" rtl="0" eaLnBrk="1" fontAlgn="base" latinLnBrk="0" hangingPunct="1">
              <a:lnSpc>
                <a:spcPct val="100000"/>
              </a:lnSpc>
              <a:spcBef>
                <a:spcPts val="600"/>
              </a:spcBef>
              <a:spcAft>
                <a:spcPct val="0"/>
              </a:spcAft>
              <a:buClr>
                <a:srgbClr val="FF0000"/>
              </a:buClr>
              <a:buSzTx/>
              <a:buFont typeface="Wingdings" panose="05000000000000000000" pitchFamily="2" charset="2"/>
              <a:buChar char="l"/>
            </a:pPr>
            <a:endParaRPr kumimoji="0" lang="en-US" altLang="zh-CN" sz="2400" b="0" i="0" u="none" strike="noStrike" kern="1200" cap="none" spc="0" normalizeH="0" baseline="0" noProof="0" dirty="0">
              <a:ln>
                <a:noFill/>
              </a:ln>
              <a:solidFill>
                <a:schemeClr val="accent5">
                  <a:lumMod val="75000"/>
                </a:schemeClr>
              </a:solidFill>
              <a:effectLst/>
              <a:uLnTx/>
              <a:uFillTx/>
              <a:latin typeface="微软雅黑" panose="020B0503020204020204" charset="-122"/>
              <a:ea typeface="微软雅黑" panose="020B0503020204020204" charset="-122"/>
              <a:cs typeface="+mn-cs"/>
            </a:endParaRPr>
          </a:p>
        </p:txBody>
      </p:sp>
      <p:pic>
        <p:nvPicPr>
          <p:cNvPr id="16391" name="Picture 15" descr="C:\Users\Administrator\Desktop\无标题.png"/>
          <p:cNvPicPr>
            <a:picLocks noChangeAspect="1"/>
          </p:cNvPicPr>
          <p:nvPr/>
        </p:nvPicPr>
        <p:blipFill>
          <a:blip r:embed="rId1"/>
          <a:stretch>
            <a:fillRect/>
          </a:stretch>
        </p:blipFill>
        <p:spPr>
          <a:xfrm>
            <a:off x="652145" y="4867275"/>
            <a:ext cx="2286000" cy="1604963"/>
          </a:xfrm>
          <a:prstGeom prst="rect">
            <a:avLst/>
          </a:prstGeom>
          <a:noFill/>
          <a:ln w="9525">
            <a:noFill/>
          </a:ln>
        </p:spPr>
      </p:pic>
      <p:pic>
        <p:nvPicPr>
          <p:cNvPr id="16392" name="Picture 16" descr="C:\Users\Administrator\Desktop\无标题.png"/>
          <p:cNvPicPr>
            <a:picLocks noChangeAspect="1"/>
          </p:cNvPicPr>
          <p:nvPr/>
        </p:nvPicPr>
        <p:blipFill>
          <a:blip r:embed="rId2"/>
          <a:stretch>
            <a:fillRect/>
          </a:stretch>
        </p:blipFill>
        <p:spPr>
          <a:xfrm>
            <a:off x="8724265" y="3428365"/>
            <a:ext cx="2961005" cy="1293495"/>
          </a:xfrm>
          <a:prstGeom prst="rect">
            <a:avLst/>
          </a:prstGeom>
          <a:noFill/>
          <a:ln w="9525">
            <a:noFill/>
          </a:ln>
        </p:spPr>
      </p:pic>
      <p:pic>
        <p:nvPicPr>
          <p:cNvPr id="16393" name="Picture 17" descr="C:\Users\Administrator\Desktop\无标题.png"/>
          <p:cNvPicPr>
            <a:picLocks noChangeAspect="1"/>
          </p:cNvPicPr>
          <p:nvPr/>
        </p:nvPicPr>
        <p:blipFill>
          <a:blip r:embed="rId3"/>
          <a:stretch>
            <a:fillRect/>
          </a:stretch>
        </p:blipFill>
        <p:spPr>
          <a:xfrm>
            <a:off x="8724265" y="4866640"/>
            <a:ext cx="2928938" cy="1573213"/>
          </a:xfrm>
          <a:prstGeom prst="rect">
            <a:avLst/>
          </a:prstGeom>
          <a:noFill/>
          <a:ln w="9525">
            <a:noFill/>
          </a:ln>
        </p:spPr>
      </p:pic>
      <p:pic>
        <p:nvPicPr>
          <p:cNvPr id="16394" name="Picture 18" descr="C:\Users\Administrator\Desktop\无标题.png"/>
          <p:cNvPicPr>
            <a:picLocks noChangeAspect="1"/>
          </p:cNvPicPr>
          <p:nvPr/>
        </p:nvPicPr>
        <p:blipFill>
          <a:blip r:embed="rId4"/>
          <a:stretch>
            <a:fillRect/>
          </a:stretch>
        </p:blipFill>
        <p:spPr>
          <a:xfrm>
            <a:off x="3135630" y="4866640"/>
            <a:ext cx="2613660" cy="1605915"/>
          </a:xfrm>
          <a:prstGeom prst="rect">
            <a:avLst/>
          </a:prstGeom>
          <a:noFill/>
          <a:ln w="9525">
            <a:noFill/>
          </a:ln>
        </p:spPr>
      </p:pic>
      <p:pic>
        <p:nvPicPr>
          <p:cNvPr id="16395" name="Picture 19" descr="C:\Users\Administrator\Desktop\无标题.png"/>
          <p:cNvPicPr>
            <a:picLocks noChangeAspect="1"/>
          </p:cNvPicPr>
          <p:nvPr/>
        </p:nvPicPr>
        <p:blipFill>
          <a:blip r:embed="rId5"/>
          <a:stretch>
            <a:fillRect/>
          </a:stretch>
        </p:blipFill>
        <p:spPr>
          <a:xfrm>
            <a:off x="5946775" y="4867910"/>
            <a:ext cx="2580005" cy="1604645"/>
          </a:xfrm>
          <a:prstGeom prst="rect">
            <a:avLst/>
          </a:prstGeom>
          <a:noFill/>
          <a:ln w="9525">
            <a:noFill/>
          </a:ln>
        </p:spPr>
      </p:pic>
      <p:pic>
        <p:nvPicPr>
          <p:cNvPr id="16396" name="Picture 20" descr="C:\Users\Administrator\Desktop\无标题.png"/>
          <p:cNvPicPr>
            <a:picLocks noChangeAspect="1"/>
          </p:cNvPicPr>
          <p:nvPr/>
        </p:nvPicPr>
        <p:blipFill>
          <a:blip r:embed="rId6"/>
          <a:stretch>
            <a:fillRect/>
          </a:stretch>
        </p:blipFill>
        <p:spPr>
          <a:xfrm>
            <a:off x="8728075" y="625475"/>
            <a:ext cx="2925445" cy="2566035"/>
          </a:xfrm>
          <a:prstGeom prst="rect">
            <a:avLst/>
          </a:prstGeom>
          <a:noFill/>
          <a:ln w="9525">
            <a:noFill/>
          </a:ln>
        </p:spPr>
      </p:pic>
      <p:sp>
        <p:nvSpPr>
          <p:cNvPr id="8201" name="矩形 10"/>
          <p:cNvSpPr/>
          <p:nvPr>
            <p:custDataLst>
              <p:tags r:id="rId7"/>
            </p:custDataLst>
          </p:nvPr>
        </p:nvSpPr>
        <p:spPr>
          <a:xfrm>
            <a:off x="335915" y="267970"/>
            <a:ext cx="8388350" cy="706755"/>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stStyle>
          <a:p>
            <a:pPr marL="0" lvl="0" indent="0">
              <a:lnSpc>
                <a:spcPct val="125000"/>
              </a:lnSpc>
              <a:spcBef>
                <a:spcPts val="900"/>
              </a:spcBef>
              <a:buClr>
                <a:srgbClr val="FF0000"/>
              </a:buClr>
              <a:buNone/>
            </a:pPr>
            <a:r>
              <a:rPr lang="zh-CN" altLang="en-US" b="1" dirty="0">
                <a:solidFill>
                  <a:schemeClr val="accent5">
                    <a:lumMod val="75000"/>
                  </a:schemeClr>
                </a:solidFill>
                <a:latin typeface="微软雅黑" panose="020B0503020204020204" charset="-122"/>
                <a:ea typeface="微软雅黑" panose="020B0503020204020204" charset="-122"/>
              </a:rPr>
              <a:t>一、自动化专业简介：</a:t>
            </a:r>
            <a:r>
              <a:rPr lang="zh-CN" altLang="en-US" dirty="0">
                <a:solidFill>
                  <a:schemeClr val="accent5">
                    <a:lumMod val="75000"/>
                  </a:schemeClr>
                </a:solidFill>
                <a:latin typeface="微软雅黑" panose="020B0503020204020204" charset="-122"/>
                <a:ea typeface="微软雅黑" panose="020B0503020204020204" charset="-122"/>
              </a:rPr>
              <a:t>未来发展方向</a:t>
            </a:r>
            <a:endParaRPr lang="zh-CN" altLang="en-US" b="1" dirty="0">
              <a:solidFill>
                <a:schemeClr val="accent5">
                  <a:lumMod val="75000"/>
                </a:schemeClr>
              </a:solidFill>
              <a:latin typeface="微软雅黑" panose="020B0503020204020204" charset="-122"/>
              <a:ea typeface="微软雅黑" panose="020B0503020204020204" charset="-122"/>
            </a:endParaRPr>
          </a:p>
        </p:txBody>
      </p:sp>
    </p:spTree>
  </p:cSld>
  <p:clrMapOvr>
    <a:masterClrMapping/>
  </p:clrMapOvr>
</p:sld>
</file>

<file path=ppt/slides/slide2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7411" name="Rectangle 6"/>
          <p:cNvSpPr txBox="1">
            <a:spLocks noGrp="1"/>
          </p:cNvSpPr>
          <p:nvPr>
            <p:ph type="sldNum" sz="quarter" idx="4"/>
          </p:nvPr>
        </p:nvSpPr>
        <p:spPr/>
        <p:txBody>
          <a:bodyPr/>
          <a:p>
            <a:pPr marL="0" indent="0" algn="ctr" eaLnBrk="1" hangingPunct="1">
              <a:spcBef>
                <a:spcPct val="0"/>
              </a:spcBef>
              <a:buNone/>
            </a:pPr>
            <a:fld id="{9A0DB2DC-4C9A-4742-B13C-FB6460FD3503}" type="slidenum">
              <a:rPr kumimoji="1" lang="en-US" altLang="zh-CN" sz="1600" dirty="0">
                <a:solidFill>
                  <a:schemeClr val="bg1"/>
                </a:solidFill>
                <a:latin typeface="Arial Black" panose="020B0A04020102020204" pitchFamily="34" charset="0"/>
                <a:ea typeface="+mn-ea"/>
                <a:cs typeface="+mn-cs"/>
              </a:rPr>
            </a:fld>
            <a:endParaRPr kumimoji="1" lang="en-US" altLang="zh-CN" sz="1600" dirty="0">
              <a:solidFill>
                <a:schemeClr val="bg1"/>
              </a:solidFill>
              <a:latin typeface="Arial Black" panose="020B0A04020102020204" pitchFamily="34" charset="0"/>
              <a:ea typeface="+mn-ea"/>
              <a:cs typeface="+mn-cs"/>
            </a:endParaRPr>
          </a:p>
        </p:txBody>
      </p:sp>
      <p:sp>
        <p:nvSpPr>
          <p:cNvPr id="17413" name="Text Box 2"/>
          <p:cNvSpPr txBox="1"/>
          <p:nvPr/>
        </p:nvSpPr>
        <p:spPr>
          <a:xfrm>
            <a:off x="513715" y="1191260"/>
            <a:ext cx="7185660" cy="5370195"/>
          </a:xfrm>
          <a:prstGeom prst="rect">
            <a:avLst/>
          </a:prstGeom>
          <a:noFill/>
          <a:ln w="9525">
            <a:noFill/>
          </a:ln>
        </p:spPr>
        <p:txBody>
          <a:bodyPr wrap="square">
            <a:noAutofit/>
          </a:bodyPr>
          <a:lst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stStyle>
          <a:p>
            <a:pPr marL="514350" lvl="0" indent="-514350" eaLnBrk="1" hangingPunct="1">
              <a:lnSpc>
                <a:spcPct val="130000"/>
              </a:lnSpc>
              <a:spcBef>
                <a:spcPts val="600"/>
              </a:spcBef>
              <a:buClr>
                <a:srgbClr val="FF0000"/>
              </a:buClr>
              <a:buFont typeface="Wingdings" panose="05000000000000000000" pitchFamily="2" charset="2"/>
              <a:buChar char="Ø"/>
            </a:pPr>
            <a:r>
              <a:rPr lang="zh-CN" altLang="en-US" sz="2400" dirty="0">
                <a:solidFill>
                  <a:srgbClr val="FF0000"/>
                </a:solidFill>
                <a:latin typeface="微软雅黑" panose="020B0503020204020204" charset="-122"/>
                <a:ea typeface="微软雅黑" panose="020B0503020204020204" charset="-122"/>
              </a:rPr>
              <a:t>在国企、外企、设计院以及相关行业公司就业</a:t>
            </a:r>
            <a:endParaRPr lang="en-US" altLang="zh-CN" sz="2400" dirty="0">
              <a:solidFill>
                <a:srgbClr val="FF0000"/>
              </a:solidFill>
              <a:latin typeface="微软雅黑" panose="020B0503020204020204" charset="-122"/>
              <a:ea typeface="微软雅黑" panose="020B0503020204020204" charset="-122"/>
            </a:endParaRPr>
          </a:p>
          <a:p>
            <a:pPr marL="971550" lvl="1" indent="-514350" eaLnBrk="1" hangingPunct="1">
              <a:lnSpc>
                <a:spcPct val="130000"/>
              </a:lnSpc>
              <a:spcBef>
                <a:spcPts val="600"/>
              </a:spcBef>
              <a:buClr>
                <a:srgbClr val="FF0000"/>
              </a:buClr>
              <a:buFont typeface="Wingdings" panose="05000000000000000000" pitchFamily="2" charset="2"/>
              <a:buChar char="l"/>
            </a:pPr>
            <a:r>
              <a:rPr lang="zh-CN" altLang="en-US" sz="2200" dirty="0">
                <a:solidFill>
                  <a:srgbClr val="002060"/>
                </a:solidFill>
                <a:latin typeface="微软雅黑" panose="020B0503020204020204" charset="-122"/>
                <a:ea typeface="微软雅黑" panose="020B0503020204020204" charset="-122"/>
              </a:rPr>
              <a:t>中冶南方、德国西门子、华为科技等公司</a:t>
            </a:r>
            <a:endParaRPr lang="en-US" altLang="zh-CN" sz="2200" dirty="0">
              <a:solidFill>
                <a:srgbClr val="002060"/>
              </a:solidFill>
              <a:latin typeface="微软雅黑" panose="020B0503020204020204" charset="-122"/>
              <a:ea typeface="微软雅黑" panose="020B0503020204020204" charset="-122"/>
            </a:endParaRPr>
          </a:p>
          <a:p>
            <a:pPr marL="971550" lvl="1" indent="-514350" eaLnBrk="1" hangingPunct="1">
              <a:lnSpc>
                <a:spcPct val="130000"/>
              </a:lnSpc>
              <a:spcBef>
                <a:spcPts val="600"/>
              </a:spcBef>
              <a:buClr>
                <a:srgbClr val="FF0000"/>
              </a:buClr>
              <a:buFont typeface="Wingdings" panose="05000000000000000000" pitchFamily="2" charset="2"/>
              <a:buChar char="l"/>
            </a:pPr>
            <a:r>
              <a:rPr lang="zh-CN" altLang="en-US" sz="2200" dirty="0">
                <a:solidFill>
                  <a:srgbClr val="002060"/>
                </a:solidFill>
                <a:latin typeface="微软雅黑" panose="020B0503020204020204" charset="-122"/>
                <a:ea typeface="微软雅黑" panose="020B0503020204020204" charset="-122"/>
              </a:rPr>
              <a:t>从事软硬件系统开发、控制算法设计、大型设备维护与检修、自动化设备产品销售等</a:t>
            </a:r>
            <a:endParaRPr lang="zh-CN" altLang="en-US" sz="2200" dirty="0">
              <a:solidFill>
                <a:srgbClr val="002060"/>
              </a:solidFill>
              <a:latin typeface="微软雅黑" panose="020B0503020204020204" charset="-122"/>
              <a:ea typeface="微软雅黑" panose="020B0503020204020204" charset="-122"/>
            </a:endParaRPr>
          </a:p>
          <a:p>
            <a:pPr marL="971550" lvl="1" indent="-514350" eaLnBrk="1" hangingPunct="1">
              <a:lnSpc>
                <a:spcPct val="130000"/>
              </a:lnSpc>
              <a:spcBef>
                <a:spcPts val="600"/>
              </a:spcBef>
              <a:buClr>
                <a:srgbClr val="FF0000"/>
              </a:buClr>
              <a:buFont typeface="Wingdings" panose="05000000000000000000" pitchFamily="2" charset="2"/>
              <a:buChar char="l"/>
            </a:pPr>
            <a:endParaRPr lang="zh-CN" altLang="en-US" sz="2200" dirty="0">
              <a:solidFill>
                <a:srgbClr val="002060"/>
              </a:solidFill>
              <a:latin typeface="微软雅黑" panose="020B0503020204020204" charset="-122"/>
              <a:ea typeface="微软雅黑" panose="020B0503020204020204" charset="-122"/>
            </a:endParaRPr>
          </a:p>
          <a:p>
            <a:pPr marL="971550" lvl="1" indent="-514350" eaLnBrk="1" hangingPunct="1">
              <a:lnSpc>
                <a:spcPct val="130000"/>
              </a:lnSpc>
              <a:spcBef>
                <a:spcPts val="600"/>
              </a:spcBef>
              <a:buClr>
                <a:srgbClr val="FF0000"/>
              </a:buClr>
              <a:buFont typeface="Wingdings" panose="05000000000000000000" pitchFamily="2" charset="2"/>
              <a:buChar char="l"/>
            </a:pPr>
            <a:endParaRPr lang="zh-CN" altLang="en-US" sz="2200" dirty="0">
              <a:solidFill>
                <a:srgbClr val="002060"/>
              </a:solidFill>
              <a:latin typeface="微软雅黑" panose="020B0503020204020204" charset="-122"/>
              <a:ea typeface="微软雅黑" panose="020B0503020204020204" charset="-122"/>
            </a:endParaRPr>
          </a:p>
          <a:p>
            <a:pPr marL="971550" lvl="1" indent="-514350" eaLnBrk="1" hangingPunct="1">
              <a:lnSpc>
                <a:spcPct val="130000"/>
              </a:lnSpc>
              <a:spcBef>
                <a:spcPts val="600"/>
              </a:spcBef>
              <a:buClr>
                <a:srgbClr val="FF0000"/>
              </a:buClr>
              <a:buFont typeface="Wingdings" panose="05000000000000000000" pitchFamily="2" charset="2"/>
              <a:buChar char="l"/>
            </a:pPr>
            <a:endParaRPr lang="zh-CN" altLang="en-US" sz="2200" dirty="0">
              <a:solidFill>
                <a:srgbClr val="002060"/>
              </a:solidFill>
              <a:latin typeface="微软雅黑" panose="020B0503020204020204" charset="-122"/>
              <a:ea typeface="微软雅黑" panose="020B0503020204020204" charset="-122"/>
            </a:endParaRPr>
          </a:p>
          <a:p>
            <a:pPr marL="971550" lvl="1" indent="-514350" eaLnBrk="1" hangingPunct="1">
              <a:lnSpc>
                <a:spcPct val="130000"/>
              </a:lnSpc>
              <a:spcBef>
                <a:spcPts val="600"/>
              </a:spcBef>
              <a:buClr>
                <a:srgbClr val="FF0000"/>
              </a:buClr>
              <a:buFont typeface="Wingdings" panose="05000000000000000000" pitchFamily="2" charset="2"/>
              <a:buChar char="l"/>
            </a:pPr>
            <a:endParaRPr lang="en-US" altLang="zh-CN" sz="2200" dirty="0">
              <a:solidFill>
                <a:srgbClr val="002060"/>
              </a:solidFill>
              <a:latin typeface="微软雅黑" panose="020B0503020204020204" charset="-122"/>
              <a:ea typeface="微软雅黑" panose="020B0503020204020204" charset="-122"/>
            </a:endParaRPr>
          </a:p>
          <a:p>
            <a:pPr marL="971550" lvl="1" indent="-514350" eaLnBrk="1" hangingPunct="1">
              <a:lnSpc>
                <a:spcPct val="130000"/>
              </a:lnSpc>
              <a:spcBef>
                <a:spcPts val="600"/>
              </a:spcBef>
              <a:buClr>
                <a:srgbClr val="FF0000"/>
              </a:buClr>
              <a:buFont typeface="Wingdings" panose="05000000000000000000" pitchFamily="2" charset="2"/>
              <a:buChar char="l"/>
            </a:pPr>
            <a:endParaRPr lang="zh-CN" altLang="en-US" sz="800" dirty="0">
              <a:solidFill>
                <a:srgbClr val="002060"/>
              </a:solidFill>
              <a:latin typeface="微软雅黑" panose="020B0503020204020204" charset="-122"/>
              <a:ea typeface="微软雅黑" panose="020B0503020204020204" charset="-122"/>
            </a:endParaRPr>
          </a:p>
          <a:p>
            <a:pPr marL="514350" lvl="0" indent="-514350" eaLnBrk="1" hangingPunct="1">
              <a:spcBef>
                <a:spcPts val="600"/>
              </a:spcBef>
              <a:buClr>
                <a:srgbClr val="FF0000"/>
              </a:buClr>
              <a:buFont typeface="Wingdings" panose="05000000000000000000" pitchFamily="2" charset="2"/>
              <a:buChar char="Ø"/>
            </a:pPr>
            <a:r>
              <a:rPr lang="zh-CN" altLang="en-US" sz="2400" dirty="0">
                <a:solidFill>
                  <a:srgbClr val="FF0000"/>
                </a:solidFill>
                <a:latin typeface="微软雅黑" panose="020B0503020204020204" charset="-122"/>
                <a:ea typeface="微软雅黑" panose="020B0503020204020204" charset="-122"/>
              </a:rPr>
              <a:t>创业及其它</a:t>
            </a:r>
            <a:endParaRPr lang="en-US" altLang="zh-CN" sz="2400" dirty="0">
              <a:solidFill>
                <a:srgbClr val="FF0000"/>
              </a:solidFill>
              <a:latin typeface="微软雅黑" panose="020B0503020204020204" charset="-122"/>
              <a:ea typeface="微软雅黑" panose="020B0503020204020204" charset="-122"/>
            </a:endParaRPr>
          </a:p>
          <a:p>
            <a:pPr marL="514350" lvl="0" indent="-514350" eaLnBrk="1" hangingPunct="1">
              <a:spcBef>
                <a:spcPts val="600"/>
              </a:spcBef>
              <a:buClr>
                <a:srgbClr val="FF0000"/>
              </a:buClr>
              <a:buNone/>
            </a:pPr>
            <a:r>
              <a:rPr lang="en-US" altLang="zh-CN" sz="2400" dirty="0">
                <a:solidFill>
                  <a:srgbClr val="FF0000"/>
                </a:solidFill>
                <a:latin typeface="微软雅黑" panose="020B0503020204020204" charset="-122"/>
                <a:ea typeface="微软雅黑" panose="020B0503020204020204" charset="-122"/>
              </a:rPr>
              <a:t>    </a:t>
            </a:r>
            <a:r>
              <a:rPr lang="zh-CN" altLang="en-US" sz="2200" dirty="0">
                <a:solidFill>
                  <a:srgbClr val="002060"/>
                </a:solidFill>
                <a:latin typeface="微软雅黑" panose="020B0503020204020204" charset="-122"/>
                <a:ea typeface="微软雅黑" panose="020B0503020204020204" charset="-122"/>
              </a:rPr>
              <a:t>根据自己个性与特长选择适合自身的发展方向</a:t>
            </a:r>
            <a:endParaRPr lang="en-US" altLang="zh-CN" sz="2200" dirty="0">
              <a:solidFill>
                <a:srgbClr val="002060"/>
              </a:solidFill>
              <a:latin typeface="微软雅黑" panose="020B0503020204020204" charset="-122"/>
              <a:ea typeface="微软雅黑" panose="020B0503020204020204" charset="-122"/>
            </a:endParaRPr>
          </a:p>
        </p:txBody>
      </p:sp>
      <p:pic>
        <p:nvPicPr>
          <p:cNvPr id="17414" name="Picture 10" descr="http://img1.jike.com/get?name=T1T9OjBsVv1RCvBVdK"/>
          <p:cNvPicPr>
            <a:picLocks noChangeAspect="1"/>
          </p:cNvPicPr>
          <p:nvPr/>
        </p:nvPicPr>
        <p:blipFill>
          <a:blip r:embed="rId1"/>
          <a:stretch>
            <a:fillRect/>
          </a:stretch>
        </p:blipFill>
        <p:spPr>
          <a:xfrm>
            <a:off x="8980805" y="267970"/>
            <a:ext cx="2923540" cy="2167255"/>
          </a:xfrm>
          <a:prstGeom prst="rect">
            <a:avLst/>
          </a:prstGeom>
          <a:noFill/>
          <a:ln w="9525">
            <a:noFill/>
          </a:ln>
        </p:spPr>
      </p:pic>
      <p:sp>
        <p:nvSpPr>
          <p:cNvPr id="17415" name="Text Box 2"/>
          <p:cNvSpPr txBox="1"/>
          <p:nvPr/>
        </p:nvSpPr>
        <p:spPr>
          <a:xfrm>
            <a:off x="9149715" y="2535555"/>
            <a:ext cx="2826385" cy="541655"/>
          </a:xfrm>
          <a:prstGeom prst="rect">
            <a:avLst/>
          </a:prstGeom>
          <a:noFill/>
          <a:ln w="9525">
            <a:noFill/>
          </a:ln>
        </p:spPr>
        <p:txBody>
          <a:bodyPr>
            <a:noAutofit/>
          </a:bodyPr>
          <a:lst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stStyle>
          <a:p>
            <a:pPr marL="514350" lvl="0" indent="-514350" eaLnBrk="1" hangingPunct="1">
              <a:lnSpc>
                <a:spcPct val="130000"/>
              </a:lnSpc>
              <a:spcBef>
                <a:spcPts val="600"/>
              </a:spcBef>
              <a:buClr>
                <a:srgbClr val="FF0000"/>
              </a:buClr>
              <a:buNone/>
            </a:pPr>
            <a:r>
              <a:rPr lang="zh-CN" altLang="en-US" sz="1800" dirty="0">
                <a:solidFill>
                  <a:srgbClr val="002060"/>
                </a:solidFill>
                <a:latin typeface="微软雅黑" panose="020B0503020204020204" charset="-122"/>
                <a:ea typeface="微软雅黑" panose="020B0503020204020204" charset="-122"/>
              </a:rPr>
              <a:t>工业软件系统开发</a:t>
            </a:r>
            <a:endParaRPr lang="zh-CN" altLang="en-US" sz="1800" dirty="0">
              <a:solidFill>
                <a:srgbClr val="002060"/>
              </a:solidFill>
              <a:latin typeface="微软雅黑" panose="020B0503020204020204" charset="-122"/>
              <a:ea typeface="微软雅黑" panose="020B0503020204020204" charset="-122"/>
            </a:endParaRPr>
          </a:p>
        </p:txBody>
      </p:sp>
      <p:pic>
        <p:nvPicPr>
          <p:cNvPr id="17416" name="Picture 10" descr="http://img1.jike.com/get?name=T1mybbBghX1RCvBVdK">
            <a:hlinkClick r:id="rId2"/>
          </p:cNvPr>
          <p:cNvPicPr>
            <a:picLocks noChangeAspect="1"/>
          </p:cNvPicPr>
          <p:nvPr/>
        </p:nvPicPr>
        <p:blipFill>
          <a:blip r:embed="rId3"/>
          <a:stretch>
            <a:fillRect/>
          </a:stretch>
        </p:blipFill>
        <p:spPr>
          <a:xfrm>
            <a:off x="8972550" y="3166110"/>
            <a:ext cx="2931795" cy="2267585"/>
          </a:xfrm>
          <a:prstGeom prst="rect">
            <a:avLst/>
          </a:prstGeom>
          <a:noFill/>
          <a:ln w="9525">
            <a:noFill/>
          </a:ln>
        </p:spPr>
      </p:pic>
      <p:sp>
        <p:nvSpPr>
          <p:cNvPr id="17417" name="Text Box 2"/>
          <p:cNvSpPr txBox="1"/>
          <p:nvPr/>
        </p:nvSpPr>
        <p:spPr>
          <a:xfrm>
            <a:off x="9428480" y="5433695"/>
            <a:ext cx="2547620" cy="541655"/>
          </a:xfrm>
          <a:prstGeom prst="rect">
            <a:avLst/>
          </a:prstGeom>
          <a:noFill/>
          <a:ln w="9525">
            <a:noFill/>
          </a:ln>
        </p:spPr>
        <p:txBody>
          <a:bodyPr>
            <a:noAutofit/>
          </a:bodyPr>
          <a:lst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stStyle>
          <a:p>
            <a:pPr marL="514350" lvl="0" indent="-514350" eaLnBrk="1" hangingPunct="1">
              <a:lnSpc>
                <a:spcPct val="130000"/>
              </a:lnSpc>
              <a:spcBef>
                <a:spcPts val="600"/>
              </a:spcBef>
              <a:buClr>
                <a:srgbClr val="FF0000"/>
              </a:buClr>
              <a:buNone/>
            </a:pPr>
            <a:r>
              <a:rPr lang="zh-CN" altLang="en-US" sz="1800" dirty="0">
                <a:solidFill>
                  <a:srgbClr val="002060"/>
                </a:solidFill>
                <a:latin typeface="微软雅黑" panose="020B0503020204020204" charset="-122"/>
                <a:ea typeface="微软雅黑" panose="020B0503020204020204" charset="-122"/>
              </a:rPr>
              <a:t>数控机床设计</a:t>
            </a:r>
            <a:endParaRPr lang="zh-CN" altLang="en-US" sz="1800" dirty="0">
              <a:solidFill>
                <a:srgbClr val="002060"/>
              </a:solidFill>
              <a:latin typeface="微软雅黑" panose="020B0503020204020204" charset="-122"/>
              <a:ea typeface="微软雅黑" panose="020B0503020204020204" charset="-122"/>
            </a:endParaRPr>
          </a:p>
        </p:txBody>
      </p:sp>
      <p:pic>
        <p:nvPicPr>
          <p:cNvPr id="17418" name="Picture 17"/>
          <p:cNvPicPr>
            <a:picLocks noChangeAspect="1"/>
          </p:cNvPicPr>
          <p:nvPr/>
        </p:nvPicPr>
        <p:blipFill>
          <a:blip r:embed="rId4"/>
          <a:stretch>
            <a:fillRect/>
          </a:stretch>
        </p:blipFill>
        <p:spPr>
          <a:xfrm>
            <a:off x="3929063" y="3619183"/>
            <a:ext cx="1441450" cy="1671637"/>
          </a:xfrm>
          <a:prstGeom prst="rect">
            <a:avLst/>
          </a:prstGeom>
          <a:noFill/>
          <a:ln w="9525">
            <a:noFill/>
          </a:ln>
        </p:spPr>
      </p:pic>
      <p:sp>
        <p:nvSpPr>
          <p:cNvPr id="17419" name="Text Box 2"/>
          <p:cNvSpPr txBox="1"/>
          <p:nvPr/>
        </p:nvSpPr>
        <p:spPr>
          <a:xfrm>
            <a:off x="5527358" y="5381943"/>
            <a:ext cx="2519362" cy="450850"/>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stStyle>
          <a:p>
            <a:pPr marL="514350" lvl="0" indent="-514350" eaLnBrk="1" hangingPunct="1">
              <a:lnSpc>
                <a:spcPct val="130000"/>
              </a:lnSpc>
              <a:spcBef>
                <a:spcPts val="600"/>
              </a:spcBef>
              <a:buClr>
                <a:srgbClr val="FF0000"/>
              </a:buClr>
              <a:buNone/>
            </a:pPr>
            <a:r>
              <a:rPr lang="zh-CN" altLang="en-US" sz="1800" dirty="0">
                <a:solidFill>
                  <a:srgbClr val="002060"/>
                </a:solidFill>
                <a:latin typeface="微软雅黑" panose="020B0503020204020204" charset="-122"/>
                <a:ea typeface="微软雅黑" panose="020B0503020204020204" charset="-122"/>
              </a:rPr>
              <a:t>电机转速算法设计</a:t>
            </a:r>
            <a:endParaRPr lang="zh-CN" altLang="en-US" sz="1800" dirty="0">
              <a:solidFill>
                <a:srgbClr val="002060"/>
              </a:solidFill>
              <a:latin typeface="微软雅黑" panose="020B0503020204020204" charset="-122"/>
              <a:ea typeface="微软雅黑" panose="020B0503020204020204" charset="-122"/>
            </a:endParaRPr>
          </a:p>
        </p:txBody>
      </p:sp>
      <p:pic>
        <p:nvPicPr>
          <p:cNvPr id="17420" name="Picture 14" descr="http://blog.gkong.com/uploadfile2/20071029142255611.jpg"/>
          <p:cNvPicPr>
            <a:picLocks noChangeAspect="1"/>
          </p:cNvPicPr>
          <p:nvPr/>
        </p:nvPicPr>
        <p:blipFill>
          <a:blip r:embed="rId5"/>
          <a:srcRect l="3000" t="1357" r="2499" b="3131"/>
          <a:stretch>
            <a:fillRect/>
          </a:stretch>
        </p:blipFill>
        <p:spPr>
          <a:xfrm>
            <a:off x="6117273" y="3500120"/>
            <a:ext cx="2058987" cy="1790700"/>
          </a:xfrm>
          <a:prstGeom prst="rect">
            <a:avLst/>
          </a:prstGeom>
          <a:noFill/>
          <a:ln w="9525">
            <a:noFill/>
          </a:ln>
        </p:spPr>
      </p:pic>
      <p:sp>
        <p:nvSpPr>
          <p:cNvPr id="8201" name="矩形 10"/>
          <p:cNvSpPr/>
          <p:nvPr>
            <p:custDataLst>
              <p:tags r:id="rId6"/>
            </p:custDataLst>
          </p:nvPr>
        </p:nvSpPr>
        <p:spPr>
          <a:xfrm>
            <a:off x="335915" y="267970"/>
            <a:ext cx="8388350" cy="706755"/>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stStyle>
          <a:p>
            <a:pPr marL="0" lvl="0" indent="0">
              <a:lnSpc>
                <a:spcPct val="125000"/>
              </a:lnSpc>
              <a:spcBef>
                <a:spcPts val="900"/>
              </a:spcBef>
              <a:buClr>
                <a:srgbClr val="FF0000"/>
              </a:buClr>
              <a:buNone/>
            </a:pPr>
            <a:r>
              <a:rPr lang="zh-CN" altLang="en-US" b="1" dirty="0">
                <a:solidFill>
                  <a:schemeClr val="accent5">
                    <a:lumMod val="75000"/>
                  </a:schemeClr>
                </a:solidFill>
                <a:latin typeface="微软雅黑" panose="020B0503020204020204" charset="-122"/>
                <a:ea typeface="微软雅黑" panose="020B0503020204020204" charset="-122"/>
              </a:rPr>
              <a:t>一、自动化专业简介：</a:t>
            </a:r>
            <a:r>
              <a:rPr lang="zh-CN" altLang="en-US" dirty="0">
                <a:solidFill>
                  <a:schemeClr val="accent5">
                    <a:lumMod val="75000"/>
                  </a:schemeClr>
                </a:solidFill>
                <a:latin typeface="微软雅黑" panose="020B0503020204020204" charset="-122"/>
                <a:ea typeface="微软雅黑" panose="020B0503020204020204" charset="-122"/>
              </a:rPr>
              <a:t>未来发展方向</a:t>
            </a:r>
            <a:endParaRPr lang="zh-CN" altLang="en-US" b="1" dirty="0">
              <a:solidFill>
                <a:schemeClr val="accent5">
                  <a:lumMod val="75000"/>
                </a:schemeClr>
              </a:solidFill>
              <a:latin typeface="微软雅黑" panose="020B0503020204020204" charset="-122"/>
              <a:ea typeface="微软雅黑" panose="020B0503020204020204" charset="-122"/>
            </a:endParaRPr>
          </a:p>
        </p:txBody>
      </p:sp>
    </p:spTree>
  </p:cSld>
  <p:clrMapOvr>
    <a:masterClrMapping/>
  </p:clrMapOvr>
</p:sld>
</file>

<file path=ppt/slides/slide2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8437" name="矩形 9"/>
          <p:cNvSpPr/>
          <p:nvPr/>
        </p:nvSpPr>
        <p:spPr>
          <a:xfrm>
            <a:off x="2120900" y="1264285"/>
            <a:ext cx="8133080" cy="5314950"/>
          </a:xfrm>
          <a:prstGeom prst="rect">
            <a:avLst/>
          </a:prstGeom>
          <a:noFill/>
          <a:ln w="9525">
            <a:noFill/>
          </a:ln>
        </p:spPr>
        <p:txBody>
          <a:bodyPr>
            <a:noAutofit/>
          </a:bodyPr>
          <a:lst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stStyle>
          <a:p>
            <a:pPr marL="342900" lvl="0" indent="-342900" eaLnBrk="1" hangingPunct="1">
              <a:lnSpc>
                <a:spcPct val="130000"/>
              </a:lnSpc>
              <a:spcBef>
                <a:spcPct val="0"/>
              </a:spcBef>
              <a:spcAft>
                <a:spcPct val="30000"/>
              </a:spcAft>
              <a:buClr>
                <a:srgbClr val="FF0000"/>
              </a:buClr>
              <a:buFont typeface="Wingdings" panose="05000000000000000000" pitchFamily="2" charset="2"/>
              <a:buChar char="Ø"/>
            </a:pPr>
            <a:r>
              <a:rPr lang="zh-CN" altLang="en-US" sz="1800" b="1" dirty="0">
                <a:solidFill>
                  <a:schemeClr val="accent5">
                    <a:lumMod val="75000"/>
                  </a:schemeClr>
                </a:solidFill>
                <a:latin typeface="微软雅黑" panose="020B0503020204020204" charset="-122"/>
                <a:ea typeface="微软雅黑" panose="020B0503020204020204" charset="-122"/>
              </a:rPr>
              <a:t>招生人数：</a:t>
            </a:r>
            <a:r>
              <a:rPr lang="en-US" altLang="zh-CN" sz="1800" dirty="0">
                <a:solidFill>
                  <a:schemeClr val="accent5">
                    <a:lumMod val="75000"/>
                  </a:schemeClr>
                </a:solidFill>
                <a:latin typeface="微软雅黑" panose="020B0503020204020204" charset="-122"/>
                <a:ea typeface="微软雅黑" panose="020B0503020204020204" charset="-122"/>
              </a:rPr>
              <a:t>30</a:t>
            </a:r>
            <a:r>
              <a:rPr lang="zh-CN" altLang="en-US" sz="1800" dirty="0">
                <a:solidFill>
                  <a:schemeClr val="accent5">
                    <a:lumMod val="75000"/>
                  </a:schemeClr>
                </a:solidFill>
                <a:latin typeface="微软雅黑" panose="020B0503020204020204" charset="-122"/>
                <a:ea typeface="微软雅黑" panose="020B0503020204020204" charset="-122"/>
              </a:rPr>
              <a:t>人</a:t>
            </a:r>
            <a:endParaRPr lang="en-US" altLang="zh-CN" sz="1800" dirty="0">
              <a:solidFill>
                <a:schemeClr val="accent5">
                  <a:lumMod val="75000"/>
                </a:schemeClr>
              </a:solidFill>
              <a:latin typeface="微软雅黑" panose="020B0503020204020204" charset="-122"/>
              <a:ea typeface="微软雅黑" panose="020B0503020204020204" charset="-122"/>
            </a:endParaRPr>
          </a:p>
          <a:p>
            <a:pPr marL="342900" lvl="0" indent="-342900" eaLnBrk="1" hangingPunct="1">
              <a:lnSpc>
                <a:spcPct val="130000"/>
              </a:lnSpc>
              <a:spcBef>
                <a:spcPct val="0"/>
              </a:spcBef>
              <a:spcAft>
                <a:spcPct val="30000"/>
              </a:spcAft>
              <a:buClr>
                <a:srgbClr val="FF0000"/>
              </a:buClr>
              <a:buFont typeface="Wingdings" panose="05000000000000000000" pitchFamily="2" charset="2"/>
              <a:buChar char="Ø"/>
            </a:pPr>
            <a:r>
              <a:rPr lang="zh-CN" altLang="en-US" sz="1800" b="1" dirty="0">
                <a:solidFill>
                  <a:schemeClr val="accent5">
                    <a:lumMod val="75000"/>
                  </a:schemeClr>
                </a:solidFill>
                <a:latin typeface="微软雅黑" panose="020B0503020204020204" charset="-122"/>
                <a:ea typeface="微软雅黑" panose="020B0503020204020204" charset="-122"/>
              </a:rPr>
              <a:t>报名要求</a:t>
            </a:r>
            <a:r>
              <a:rPr lang="zh-CN" altLang="en-US" sz="1800" dirty="0">
                <a:solidFill>
                  <a:schemeClr val="accent5">
                    <a:lumMod val="75000"/>
                  </a:schemeClr>
                </a:solidFill>
                <a:latin typeface="微软雅黑" panose="020B0503020204020204" charset="-122"/>
                <a:ea typeface="微软雅黑" panose="020B0503020204020204" charset="-122"/>
              </a:rPr>
              <a:t>：</a:t>
            </a:r>
            <a:endParaRPr lang="en-US" altLang="zh-CN" sz="1800" dirty="0">
              <a:solidFill>
                <a:schemeClr val="accent5">
                  <a:lumMod val="75000"/>
                </a:schemeClr>
              </a:solidFill>
              <a:latin typeface="微软雅黑" panose="020B0503020204020204" charset="-122"/>
              <a:ea typeface="微软雅黑" panose="020B0503020204020204" charset="-122"/>
            </a:endParaRPr>
          </a:p>
          <a:p>
            <a:pPr marL="342900" lvl="0" indent="-342900" eaLnBrk="1" hangingPunct="1">
              <a:lnSpc>
                <a:spcPct val="130000"/>
              </a:lnSpc>
              <a:spcBef>
                <a:spcPct val="0"/>
              </a:spcBef>
              <a:spcAft>
                <a:spcPts val="600"/>
              </a:spcAft>
              <a:buClr>
                <a:srgbClr val="FF0000"/>
              </a:buClr>
              <a:buChar char="•"/>
            </a:pPr>
            <a:r>
              <a:rPr lang="zh-CN" altLang="en-US" sz="1800" dirty="0">
                <a:solidFill>
                  <a:schemeClr val="accent5">
                    <a:lumMod val="75000"/>
                  </a:schemeClr>
                </a:solidFill>
                <a:latin typeface="微软雅黑" panose="020B0503020204020204" charset="-122"/>
                <a:ea typeface="微软雅黑" panose="020B0503020204020204" charset="-122"/>
              </a:rPr>
              <a:t>无不及格课程</a:t>
            </a:r>
            <a:endParaRPr lang="en-US" altLang="zh-CN" sz="1800" dirty="0">
              <a:solidFill>
                <a:schemeClr val="accent5">
                  <a:lumMod val="75000"/>
                </a:schemeClr>
              </a:solidFill>
              <a:latin typeface="微软雅黑" panose="020B0503020204020204" charset="-122"/>
              <a:ea typeface="微软雅黑" panose="020B0503020204020204" charset="-122"/>
            </a:endParaRPr>
          </a:p>
          <a:p>
            <a:pPr marL="342900" lvl="0" indent="-342900" eaLnBrk="1" hangingPunct="1">
              <a:lnSpc>
                <a:spcPct val="130000"/>
              </a:lnSpc>
              <a:spcBef>
                <a:spcPct val="0"/>
              </a:spcBef>
              <a:spcAft>
                <a:spcPts val="600"/>
              </a:spcAft>
              <a:buClr>
                <a:srgbClr val="FF0000"/>
              </a:buClr>
              <a:buChar char="•"/>
            </a:pPr>
            <a:r>
              <a:rPr lang="zh-CN" altLang="en-US" sz="1800" dirty="0">
                <a:solidFill>
                  <a:schemeClr val="accent5">
                    <a:lumMod val="75000"/>
                  </a:schemeClr>
                </a:solidFill>
                <a:latin typeface="微软雅黑" panose="020B0503020204020204" charset="-122"/>
                <a:ea typeface="微软雅黑" panose="020B0503020204020204" charset="-122"/>
              </a:rPr>
              <a:t>主修专业平均学分绩点达到</a:t>
            </a:r>
            <a:r>
              <a:rPr lang="en-US" altLang="zh-CN" sz="1800" dirty="0">
                <a:solidFill>
                  <a:schemeClr val="accent5">
                    <a:lumMod val="75000"/>
                  </a:schemeClr>
                </a:solidFill>
                <a:latin typeface="微软雅黑" panose="020B0503020204020204" charset="-122"/>
                <a:ea typeface="微软雅黑" panose="020B0503020204020204" charset="-122"/>
              </a:rPr>
              <a:t>3.2</a:t>
            </a:r>
            <a:r>
              <a:rPr lang="zh-CN" altLang="en-US" sz="1800" dirty="0">
                <a:solidFill>
                  <a:schemeClr val="accent5">
                    <a:lumMod val="75000"/>
                  </a:schemeClr>
                </a:solidFill>
                <a:latin typeface="微软雅黑" panose="020B0503020204020204" charset="-122"/>
                <a:ea typeface="微软雅黑" panose="020B0503020204020204" charset="-122"/>
              </a:rPr>
              <a:t>及以上</a:t>
            </a:r>
            <a:endParaRPr lang="en-US" altLang="zh-CN" sz="1800" dirty="0">
              <a:solidFill>
                <a:schemeClr val="accent5">
                  <a:lumMod val="75000"/>
                </a:schemeClr>
              </a:solidFill>
              <a:latin typeface="微软雅黑" panose="020B0503020204020204" charset="-122"/>
              <a:ea typeface="微软雅黑" panose="020B0503020204020204" charset="-122"/>
            </a:endParaRPr>
          </a:p>
          <a:p>
            <a:pPr marL="342900" lvl="0" indent="-342900" eaLnBrk="1" hangingPunct="1">
              <a:lnSpc>
                <a:spcPct val="130000"/>
              </a:lnSpc>
              <a:spcBef>
                <a:spcPct val="0"/>
              </a:spcBef>
              <a:spcAft>
                <a:spcPts val="600"/>
              </a:spcAft>
              <a:buClr>
                <a:srgbClr val="FF0000"/>
              </a:buClr>
              <a:buChar char="•"/>
            </a:pPr>
            <a:r>
              <a:rPr lang="zh-CN" altLang="en-US" sz="1800" dirty="0">
                <a:solidFill>
                  <a:schemeClr val="accent5">
                    <a:lumMod val="75000"/>
                  </a:schemeClr>
                </a:solidFill>
                <a:latin typeface="微软雅黑" panose="020B0503020204020204" charset="-122"/>
                <a:ea typeface="微软雅黑" panose="020B0503020204020204" charset="-122"/>
              </a:rPr>
              <a:t>且要求的先修课程总评成绩达到</a:t>
            </a:r>
            <a:r>
              <a:rPr lang="en-US" altLang="zh-CN" sz="1800" dirty="0">
                <a:solidFill>
                  <a:schemeClr val="accent5">
                    <a:lumMod val="75000"/>
                  </a:schemeClr>
                </a:solidFill>
                <a:latin typeface="微软雅黑" panose="020B0503020204020204" charset="-122"/>
                <a:ea typeface="微软雅黑" panose="020B0503020204020204" charset="-122"/>
              </a:rPr>
              <a:t>80</a:t>
            </a:r>
            <a:r>
              <a:rPr lang="zh-CN" altLang="en-US" sz="1800" dirty="0">
                <a:solidFill>
                  <a:schemeClr val="accent5">
                    <a:lumMod val="75000"/>
                  </a:schemeClr>
                </a:solidFill>
                <a:latin typeface="微软雅黑" panose="020B0503020204020204" charset="-122"/>
                <a:ea typeface="微软雅黑" panose="020B0503020204020204" charset="-122"/>
              </a:rPr>
              <a:t>分</a:t>
            </a:r>
            <a:endParaRPr lang="en-US" altLang="zh-CN" sz="1800" dirty="0">
              <a:solidFill>
                <a:schemeClr val="accent5">
                  <a:lumMod val="75000"/>
                </a:schemeClr>
              </a:solidFill>
              <a:latin typeface="微软雅黑" panose="020B0503020204020204" charset="-122"/>
              <a:ea typeface="微软雅黑" panose="020B0503020204020204" charset="-122"/>
            </a:endParaRPr>
          </a:p>
          <a:p>
            <a:pPr marL="342900" lvl="0" indent="-342900" eaLnBrk="1" hangingPunct="1">
              <a:lnSpc>
                <a:spcPct val="130000"/>
              </a:lnSpc>
              <a:spcBef>
                <a:spcPct val="0"/>
              </a:spcBef>
              <a:spcAft>
                <a:spcPct val="30000"/>
              </a:spcAft>
              <a:buClr>
                <a:srgbClr val="FF0000"/>
              </a:buClr>
              <a:buFont typeface="Wingdings" panose="05000000000000000000" pitchFamily="2" charset="2"/>
              <a:buChar char="Ø"/>
            </a:pPr>
            <a:r>
              <a:rPr lang="zh-CN" altLang="en-US" sz="1800" b="1" dirty="0">
                <a:solidFill>
                  <a:schemeClr val="accent5">
                    <a:lumMod val="75000"/>
                  </a:schemeClr>
                </a:solidFill>
                <a:latin typeface="微软雅黑" panose="020B0503020204020204" charset="-122"/>
                <a:ea typeface="微软雅黑" panose="020B0503020204020204" charset="-122"/>
              </a:rPr>
              <a:t>先修课程：</a:t>
            </a:r>
            <a:endParaRPr lang="en-US" altLang="zh-CN" sz="1800" b="1" dirty="0">
              <a:solidFill>
                <a:schemeClr val="accent5">
                  <a:lumMod val="75000"/>
                </a:schemeClr>
              </a:solidFill>
              <a:latin typeface="微软雅黑" panose="020B0503020204020204" charset="-122"/>
              <a:ea typeface="微软雅黑" panose="020B0503020204020204" charset="-122"/>
            </a:endParaRPr>
          </a:p>
          <a:p>
            <a:pPr marL="342900" lvl="0" indent="-342900" eaLnBrk="1" hangingPunct="1">
              <a:lnSpc>
                <a:spcPct val="130000"/>
              </a:lnSpc>
              <a:spcBef>
                <a:spcPct val="0"/>
              </a:spcBef>
              <a:spcAft>
                <a:spcPct val="30000"/>
              </a:spcAft>
              <a:buClr>
                <a:srgbClr val="FF0000"/>
              </a:buClr>
              <a:buNone/>
            </a:pPr>
            <a:r>
              <a:rPr lang="en-US" altLang="zh-CN" sz="1800" b="1" dirty="0">
                <a:solidFill>
                  <a:schemeClr val="accent5">
                    <a:lumMod val="75000"/>
                  </a:schemeClr>
                </a:solidFill>
                <a:latin typeface="微软雅黑" panose="020B0503020204020204" charset="-122"/>
                <a:ea typeface="微软雅黑" panose="020B0503020204020204" charset="-122"/>
              </a:rPr>
              <a:t> </a:t>
            </a:r>
            <a:r>
              <a:rPr lang="en-US" altLang="zh-CN" sz="1800" dirty="0">
                <a:solidFill>
                  <a:schemeClr val="accent5">
                    <a:lumMod val="75000"/>
                  </a:schemeClr>
                </a:solidFill>
                <a:latin typeface="微软雅黑" panose="020B0503020204020204" charset="-122"/>
                <a:ea typeface="微软雅黑" panose="020B0503020204020204" charset="-122"/>
              </a:rPr>
              <a:t>《</a:t>
            </a:r>
            <a:r>
              <a:rPr lang="zh-CN" altLang="en-US" sz="1800" dirty="0">
                <a:solidFill>
                  <a:schemeClr val="accent5">
                    <a:lumMod val="75000"/>
                  </a:schemeClr>
                </a:solidFill>
                <a:latin typeface="微软雅黑" panose="020B0503020204020204" charset="-122"/>
                <a:ea typeface="微软雅黑" panose="020B0503020204020204" charset="-122"/>
              </a:rPr>
              <a:t>高等数学</a:t>
            </a:r>
            <a:r>
              <a:rPr lang="en-US" altLang="zh-CN" sz="1800" dirty="0">
                <a:solidFill>
                  <a:schemeClr val="accent5">
                    <a:lumMod val="75000"/>
                  </a:schemeClr>
                </a:solidFill>
                <a:latin typeface="微软雅黑" panose="020B0503020204020204" charset="-122"/>
                <a:ea typeface="微软雅黑" panose="020B0503020204020204" charset="-122"/>
              </a:rPr>
              <a:t>A》</a:t>
            </a:r>
            <a:r>
              <a:rPr lang="zh-CN" altLang="en-US" sz="1800" dirty="0">
                <a:solidFill>
                  <a:schemeClr val="accent5">
                    <a:lumMod val="75000"/>
                  </a:schemeClr>
                </a:solidFill>
                <a:latin typeface="微软雅黑" panose="020B0503020204020204" charset="-122"/>
                <a:ea typeface="微软雅黑" panose="020B0503020204020204" charset="-122"/>
              </a:rPr>
              <a:t>、</a:t>
            </a:r>
            <a:r>
              <a:rPr lang="en-US" altLang="zh-CN" sz="1800" dirty="0">
                <a:solidFill>
                  <a:schemeClr val="accent5">
                    <a:lumMod val="75000"/>
                  </a:schemeClr>
                </a:solidFill>
                <a:latin typeface="微软雅黑" panose="020B0503020204020204" charset="-122"/>
                <a:ea typeface="微软雅黑" panose="020B0503020204020204" charset="-122"/>
              </a:rPr>
              <a:t>《</a:t>
            </a:r>
            <a:r>
              <a:rPr lang="zh-CN" altLang="en-US" sz="1800" dirty="0">
                <a:solidFill>
                  <a:schemeClr val="accent5">
                    <a:lumMod val="75000"/>
                  </a:schemeClr>
                </a:solidFill>
                <a:latin typeface="微软雅黑" panose="020B0503020204020204" charset="-122"/>
                <a:ea typeface="微软雅黑" panose="020B0503020204020204" charset="-122"/>
              </a:rPr>
              <a:t>线性代数</a:t>
            </a:r>
            <a:r>
              <a:rPr lang="en-US" altLang="zh-CN" sz="1800" dirty="0">
                <a:solidFill>
                  <a:schemeClr val="accent5">
                    <a:lumMod val="75000"/>
                  </a:schemeClr>
                </a:solidFill>
                <a:latin typeface="微软雅黑" panose="020B0503020204020204" charset="-122"/>
                <a:ea typeface="微软雅黑" panose="020B0503020204020204" charset="-122"/>
              </a:rPr>
              <a:t>》</a:t>
            </a:r>
            <a:r>
              <a:rPr lang="zh-CN" altLang="en-US" sz="1800" dirty="0">
                <a:solidFill>
                  <a:schemeClr val="accent5">
                    <a:lumMod val="75000"/>
                  </a:schemeClr>
                </a:solidFill>
                <a:latin typeface="微软雅黑" panose="020B0503020204020204" charset="-122"/>
                <a:ea typeface="微软雅黑" panose="020B0503020204020204" charset="-122"/>
              </a:rPr>
              <a:t>、</a:t>
            </a:r>
            <a:r>
              <a:rPr lang="en-US" altLang="zh-CN" sz="1800" dirty="0">
                <a:solidFill>
                  <a:schemeClr val="accent5">
                    <a:lumMod val="75000"/>
                  </a:schemeClr>
                </a:solidFill>
                <a:latin typeface="微软雅黑" panose="020B0503020204020204" charset="-122"/>
                <a:ea typeface="微软雅黑" panose="020B0503020204020204" charset="-122"/>
              </a:rPr>
              <a:t>《C</a:t>
            </a:r>
            <a:r>
              <a:rPr lang="zh-CN" altLang="en-US" sz="1800" dirty="0">
                <a:solidFill>
                  <a:schemeClr val="accent5">
                    <a:lumMod val="75000"/>
                  </a:schemeClr>
                </a:solidFill>
                <a:latin typeface="微软雅黑" panose="020B0503020204020204" charset="-122"/>
                <a:ea typeface="微软雅黑" panose="020B0503020204020204" charset="-122"/>
              </a:rPr>
              <a:t>语言程序设计</a:t>
            </a:r>
            <a:r>
              <a:rPr lang="en-US" altLang="zh-CN" sz="1800" dirty="0">
                <a:solidFill>
                  <a:schemeClr val="accent5">
                    <a:lumMod val="75000"/>
                  </a:schemeClr>
                </a:solidFill>
                <a:latin typeface="微软雅黑" panose="020B0503020204020204" charset="-122"/>
                <a:ea typeface="微软雅黑" panose="020B0503020204020204" charset="-122"/>
              </a:rPr>
              <a:t>A》</a:t>
            </a:r>
            <a:r>
              <a:rPr lang="zh-CN" altLang="en-US" sz="1800" dirty="0">
                <a:solidFill>
                  <a:schemeClr val="accent5">
                    <a:lumMod val="75000"/>
                  </a:schemeClr>
                </a:solidFill>
                <a:latin typeface="微软雅黑" panose="020B0503020204020204" charset="-122"/>
                <a:ea typeface="微软雅黑" panose="020B0503020204020204" charset="-122"/>
              </a:rPr>
              <a:t>、</a:t>
            </a:r>
            <a:r>
              <a:rPr lang="en-US" altLang="zh-CN" sz="1800" dirty="0">
                <a:solidFill>
                  <a:schemeClr val="accent5">
                    <a:lumMod val="75000"/>
                  </a:schemeClr>
                </a:solidFill>
                <a:latin typeface="微软雅黑" panose="020B0503020204020204" charset="-122"/>
                <a:ea typeface="微软雅黑" panose="020B0503020204020204" charset="-122"/>
              </a:rPr>
              <a:t>《</a:t>
            </a:r>
            <a:r>
              <a:rPr lang="zh-CN" altLang="en-US" sz="1800" dirty="0">
                <a:solidFill>
                  <a:schemeClr val="accent5">
                    <a:lumMod val="75000"/>
                  </a:schemeClr>
                </a:solidFill>
                <a:latin typeface="微软雅黑" panose="020B0503020204020204" charset="-122"/>
                <a:ea typeface="微软雅黑" panose="020B0503020204020204" charset="-122"/>
              </a:rPr>
              <a:t>电路理论</a:t>
            </a:r>
            <a:r>
              <a:rPr lang="en-US" altLang="zh-CN" sz="1800" dirty="0">
                <a:solidFill>
                  <a:schemeClr val="accent5">
                    <a:lumMod val="75000"/>
                  </a:schemeClr>
                </a:solidFill>
                <a:latin typeface="微软雅黑" panose="020B0503020204020204" charset="-122"/>
                <a:ea typeface="微软雅黑" panose="020B0503020204020204" charset="-122"/>
              </a:rPr>
              <a:t>》</a:t>
            </a:r>
            <a:r>
              <a:rPr lang="zh-CN" altLang="en-US" sz="1800" dirty="0">
                <a:solidFill>
                  <a:schemeClr val="accent5">
                    <a:lumMod val="75000"/>
                  </a:schemeClr>
                </a:solidFill>
                <a:latin typeface="微软雅黑" panose="020B0503020204020204" charset="-122"/>
                <a:ea typeface="微软雅黑" panose="020B0503020204020204" charset="-122"/>
              </a:rPr>
              <a:t>（网课）</a:t>
            </a:r>
            <a:endParaRPr lang="en-US" altLang="zh-CN" sz="1800" dirty="0">
              <a:solidFill>
                <a:schemeClr val="accent5">
                  <a:lumMod val="75000"/>
                </a:schemeClr>
              </a:solidFill>
              <a:latin typeface="微软雅黑" panose="020B0503020204020204" charset="-122"/>
              <a:ea typeface="微软雅黑" panose="020B0503020204020204" charset="-122"/>
            </a:endParaRPr>
          </a:p>
          <a:p>
            <a:pPr marL="342900" lvl="0" indent="-342900" eaLnBrk="1" hangingPunct="1">
              <a:lnSpc>
                <a:spcPct val="130000"/>
              </a:lnSpc>
              <a:spcBef>
                <a:spcPct val="0"/>
              </a:spcBef>
              <a:spcAft>
                <a:spcPct val="30000"/>
              </a:spcAft>
              <a:buClr>
                <a:srgbClr val="FF0000"/>
              </a:buClr>
              <a:buFont typeface="Wingdings" panose="05000000000000000000" pitchFamily="2" charset="2"/>
              <a:buChar char="Ø"/>
            </a:pPr>
            <a:r>
              <a:rPr lang="zh-CN" altLang="en-US" sz="1800" b="1" dirty="0">
                <a:solidFill>
                  <a:schemeClr val="accent5">
                    <a:lumMod val="75000"/>
                  </a:schemeClr>
                </a:solidFill>
                <a:latin typeface="微软雅黑" panose="020B0503020204020204" charset="-122"/>
                <a:ea typeface="微软雅黑" panose="020B0503020204020204" charset="-122"/>
              </a:rPr>
              <a:t>开课校区：</a:t>
            </a:r>
            <a:r>
              <a:rPr lang="zh-CN" altLang="en-US" sz="1800" dirty="0">
                <a:solidFill>
                  <a:schemeClr val="accent5">
                    <a:lumMod val="75000"/>
                  </a:schemeClr>
                </a:solidFill>
                <a:latin typeface="微软雅黑" panose="020B0503020204020204" charset="-122"/>
                <a:ea typeface="微软雅黑" panose="020B0503020204020204" charset="-122"/>
              </a:rPr>
              <a:t>南望山校区</a:t>
            </a:r>
            <a:endParaRPr lang="zh-CN" altLang="en-US" sz="1800" dirty="0">
              <a:solidFill>
                <a:schemeClr val="accent5">
                  <a:lumMod val="75000"/>
                </a:schemeClr>
              </a:solidFill>
              <a:latin typeface="微软雅黑" panose="020B0503020204020204" charset="-122"/>
              <a:ea typeface="微软雅黑" panose="020B0503020204020204" charset="-122"/>
            </a:endParaRPr>
          </a:p>
          <a:p>
            <a:pPr marL="342900" lvl="0" indent="-342900" eaLnBrk="1" hangingPunct="1">
              <a:lnSpc>
                <a:spcPct val="130000"/>
              </a:lnSpc>
              <a:spcBef>
                <a:spcPct val="0"/>
              </a:spcBef>
              <a:spcAft>
                <a:spcPct val="30000"/>
              </a:spcAft>
              <a:buClr>
                <a:srgbClr val="FF0000"/>
              </a:buClr>
              <a:buFont typeface="Wingdings" panose="05000000000000000000" pitchFamily="2" charset="2"/>
              <a:buChar char="Ø"/>
            </a:pPr>
            <a:r>
              <a:rPr lang="zh-CN" altLang="en-US" sz="1800" b="1" dirty="0">
                <a:solidFill>
                  <a:schemeClr val="accent5">
                    <a:lumMod val="75000"/>
                  </a:schemeClr>
                </a:solidFill>
                <a:latin typeface="微软雅黑" panose="020B0503020204020204" charset="-122"/>
                <a:ea typeface="微软雅黑" panose="020B0503020204020204" charset="-122"/>
              </a:rPr>
              <a:t>其他注意事项：</a:t>
            </a:r>
            <a:r>
              <a:rPr lang="zh-CN" altLang="en-US" sz="1800" dirty="0">
                <a:solidFill>
                  <a:schemeClr val="accent5">
                    <a:lumMod val="75000"/>
                  </a:schemeClr>
                </a:solidFill>
                <a:latin typeface="微软雅黑" panose="020B0503020204020204" charset="-122"/>
                <a:ea typeface="微软雅黑" panose="020B0503020204020204" charset="-122"/>
              </a:rPr>
              <a:t>为期</a:t>
            </a:r>
            <a:r>
              <a:rPr lang="en-US" altLang="zh-CN" sz="1800" dirty="0">
                <a:solidFill>
                  <a:schemeClr val="accent5">
                    <a:lumMod val="75000"/>
                  </a:schemeClr>
                </a:solidFill>
                <a:latin typeface="微软雅黑" panose="020B0503020204020204" charset="-122"/>
                <a:ea typeface="微软雅黑" panose="020B0503020204020204" charset="-122"/>
              </a:rPr>
              <a:t>3</a:t>
            </a:r>
            <a:r>
              <a:rPr lang="zh-CN" altLang="en-US" sz="1800" dirty="0">
                <a:solidFill>
                  <a:schemeClr val="accent5">
                    <a:lumMod val="75000"/>
                  </a:schemeClr>
                </a:solidFill>
                <a:latin typeface="微软雅黑" panose="020B0503020204020204" charset="-122"/>
                <a:ea typeface="微软雅黑" panose="020B0503020204020204" charset="-122"/>
              </a:rPr>
              <a:t>周的课程设计安排在第五学期假期</a:t>
            </a:r>
            <a:endParaRPr lang="zh-CN" altLang="en-US" sz="1800" dirty="0">
              <a:solidFill>
                <a:schemeClr val="accent5">
                  <a:lumMod val="75000"/>
                </a:schemeClr>
              </a:solidFill>
              <a:latin typeface="微软雅黑" panose="020B0503020204020204" charset="-122"/>
              <a:ea typeface="微软雅黑" panose="020B0503020204020204" charset="-122"/>
            </a:endParaRPr>
          </a:p>
        </p:txBody>
      </p:sp>
      <p:sp>
        <p:nvSpPr>
          <p:cNvPr id="8201" name="矩形 10"/>
          <p:cNvSpPr/>
          <p:nvPr>
            <p:custDataLst>
              <p:tags r:id="rId1"/>
            </p:custDataLst>
          </p:nvPr>
        </p:nvSpPr>
        <p:spPr>
          <a:xfrm>
            <a:off x="335915" y="267970"/>
            <a:ext cx="8388350" cy="706755"/>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stStyle>
          <a:p>
            <a:pPr marL="0" lvl="0" indent="0">
              <a:lnSpc>
                <a:spcPct val="125000"/>
              </a:lnSpc>
              <a:spcBef>
                <a:spcPts val="900"/>
              </a:spcBef>
              <a:buClr>
                <a:srgbClr val="FF0000"/>
              </a:buClr>
              <a:buNone/>
            </a:pPr>
            <a:r>
              <a:rPr lang="zh-CN" altLang="en-US" b="1" dirty="0">
                <a:solidFill>
                  <a:schemeClr val="accent5">
                    <a:lumMod val="75000"/>
                  </a:schemeClr>
                </a:solidFill>
                <a:latin typeface="微软雅黑" panose="020B0503020204020204" charset="-122"/>
                <a:ea typeface="微软雅黑" panose="020B0503020204020204" charset="-122"/>
              </a:rPr>
              <a:t>一、自动化专业简介：招生计划与要求</a:t>
            </a:r>
            <a:endParaRPr lang="zh-CN" altLang="en-US" b="1" dirty="0">
              <a:solidFill>
                <a:schemeClr val="accent5">
                  <a:lumMod val="75000"/>
                </a:schemeClr>
              </a:solidFill>
              <a:latin typeface="微软雅黑" panose="020B0503020204020204" charset="-122"/>
              <a:ea typeface="微软雅黑" panose="020B0503020204020204" charset="-122"/>
            </a:endParaRPr>
          </a:p>
        </p:txBody>
      </p:sp>
    </p:spTree>
  </p:cSld>
  <p:clrMapOvr>
    <a:masterClrMapping/>
  </p:clrMapOvr>
</p:sld>
</file>

<file path=ppt/slides/slide2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0483" name="灯片编号占位符 2"/>
          <p:cNvSpPr txBox="1">
            <a:spLocks noGrp="1"/>
          </p:cNvSpPr>
          <p:nvPr>
            <p:ph type="sldNum" sz="quarter" idx="4"/>
          </p:nvPr>
        </p:nvSpPr>
        <p:spPr/>
        <p:txBody>
          <a:bodyPr/>
          <a:p>
            <a:pPr marL="0" indent="0" algn="ctr" eaLnBrk="1" hangingPunct="1">
              <a:spcBef>
                <a:spcPct val="0"/>
              </a:spcBef>
              <a:buNone/>
            </a:pPr>
            <a:fld id="{9A0DB2DC-4C9A-4742-B13C-FB6460FD3503}" type="slidenum">
              <a:rPr kumimoji="1" lang="en-US" altLang="zh-CN" sz="1600" dirty="0">
                <a:solidFill>
                  <a:schemeClr val="bg1"/>
                </a:solidFill>
                <a:latin typeface="Arial Black" panose="020B0A04020102020204" pitchFamily="34" charset="0"/>
                <a:ea typeface="+mn-ea"/>
                <a:cs typeface="+mn-cs"/>
              </a:rPr>
            </a:fld>
            <a:endParaRPr kumimoji="1" lang="en-US" altLang="zh-CN" sz="1600" dirty="0">
              <a:solidFill>
                <a:schemeClr val="bg1"/>
              </a:solidFill>
              <a:latin typeface="Arial Black" panose="020B0A04020102020204" pitchFamily="34" charset="0"/>
              <a:ea typeface="+mn-ea"/>
              <a:cs typeface="+mn-cs"/>
            </a:endParaRPr>
          </a:p>
        </p:txBody>
      </p:sp>
      <p:sp>
        <p:nvSpPr>
          <p:cNvPr id="4" name="矩形 2"/>
          <p:cNvSpPr>
            <a:spLocks noChangeArrowheads="1"/>
          </p:cNvSpPr>
          <p:nvPr/>
        </p:nvSpPr>
        <p:spPr bwMode="auto">
          <a:xfrm>
            <a:off x="1584325" y="1263650"/>
            <a:ext cx="9034780" cy="4592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defRPr kumimoji="1" sz="2400" b="1">
                <a:solidFill>
                  <a:schemeClr val="tx1"/>
                </a:solidFill>
                <a:latin typeface="Times New Roman" panose="02020603050405020304" pitchFamily="18" charset="0"/>
                <a:ea typeface="宋体" panose="02010600030101010101" pitchFamily="2" charset="-122"/>
              </a:defRPr>
            </a:lvl1pPr>
            <a:lvl2pPr marL="522605" indent="-342900">
              <a:defRPr kumimoji="1" sz="2400" b="1">
                <a:solidFill>
                  <a:schemeClr val="tx1"/>
                </a:solidFill>
                <a:latin typeface="Times New Roman" panose="02020603050405020304" pitchFamily="18" charset="0"/>
                <a:ea typeface="宋体" panose="02010600030101010101" pitchFamily="2" charset="-122"/>
              </a:defRPr>
            </a:lvl2pPr>
            <a:lvl3pPr marL="1409700" indent="-262255">
              <a:defRPr kumimoji="1" sz="2400" b="1">
                <a:solidFill>
                  <a:schemeClr val="tx1"/>
                </a:solidFill>
                <a:latin typeface="Times New Roman" panose="02020603050405020304" pitchFamily="18" charset="0"/>
                <a:ea typeface="宋体" panose="02010600030101010101" pitchFamily="2" charset="-122"/>
              </a:defRPr>
            </a:lvl3pPr>
            <a:lvl4pPr marL="1818005" indent="-228600">
              <a:defRPr kumimoji="1" sz="2400" b="1">
                <a:solidFill>
                  <a:schemeClr val="tx1"/>
                </a:solidFill>
                <a:latin typeface="Times New Roman" panose="02020603050405020304" pitchFamily="18" charset="0"/>
                <a:ea typeface="宋体" panose="02010600030101010101" pitchFamily="2" charset="-122"/>
              </a:defRPr>
            </a:lvl4pPr>
            <a:lvl5pPr marL="2225675" indent="-228600">
              <a:defRPr kumimoji="1" sz="2400" b="1">
                <a:solidFill>
                  <a:schemeClr val="tx1"/>
                </a:solidFill>
                <a:latin typeface="Times New Roman" panose="02020603050405020304" pitchFamily="18" charset="0"/>
                <a:ea typeface="宋体" panose="02010600030101010101" pitchFamily="2" charset="-122"/>
              </a:defRPr>
            </a:lvl5pPr>
            <a:lvl6pPr marL="2682875" indent="-22860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6pPr>
            <a:lvl7pPr marL="3140075" indent="-22860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7pPr>
            <a:lvl8pPr marL="3597275" indent="-22860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8pPr>
            <a:lvl9pPr marL="4054475" indent="-228600" eaLnBrk="0" fontAlgn="base" hangingPunct="0">
              <a:spcBef>
                <a:spcPct val="0"/>
              </a:spcBef>
              <a:spcAft>
                <a:spcPct val="0"/>
              </a:spcAft>
              <a:defRPr kumimoji="1" sz="2400" b="1">
                <a:solidFill>
                  <a:schemeClr val="tx1"/>
                </a:solidFill>
                <a:latin typeface="Times New Roman" panose="02020603050405020304" pitchFamily="18" charset="0"/>
                <a:ea typeface="宋体" panose="02010600030101010101" pitchFamily="2" charset="-122"/>
              </a:defRPr>
            </a:lvl9pPr>
          </a:lstStyle>
          <a:p>
            <a:pPr marL="179705" marR="0" lvl="1" indent="0" algn="l" defTabSz="914400" rtl="0" eaLnBrk="1" fontAlgn="base" latinLnBrk="0" hangingPunct="1">
              <a:lnSpc>
                <a:spcPct val="125000"/>
              </a:lnSpc>
              <a:spcBef>
                <a:spcPct val="0"/>
              </a:spcBef>
              <a:spcAft>
                <a:spcPct val="0"/>
              </a:spcAft>
              <a:buClr>
                <a:schemeClr val="accent6">
                  <a:lumMod val="75000"/>
                </a:schemeClr>
              </a:buClr>
              <a:buSzTx/>
              <a:buFont typeface="Wingdings" panose="05000000000000000000" pitchFamily="2" charset="2"/>
            </a:pPr>
            <a:r>
              <a:rPr kumimoji="1" lang="en-US" altLang="zh-CN" sz="1800" b="0" i="0" u="none" strike="noStrike" kern="1200" cap="none" spc="0" normalizeH="0" baseline="0" noProof="0" dirty="0">
                <a:ln>
                  <a:noFill/>
                </a:ln>
                <a:solidFill>
                  <a:schemeClr val="accent5">
                    <a:lumMod val="75000"/>
                  </a:schemeClr>
                </a:solidFill>
                <a:effectLst/>
                <a:uLnTx/>
                <a:uFillTx/>
                <a:latin typeface="微软雅黑" panose="020B0503020204020204" charset="-122"/>
                <a:ea typeface="微软雅黑" panose="020B0503020204020204" charset="-122"/>
                <a:cs typeface="+mn-cs"/>
              </a:rPr>
              <a:t>      </a:t>
            </a:r>
            <a:r>
              <a:rPr kumimoji="1" lang="zh-CN" altLang="en-US" sz="1800" b="0" i="0" u="none" strike="noStrike" kern="1200" cap="none" spc="0" normalizeH="0" baseline="0" noProof="0" dirty="0">
                <a:ln>
                  <a:noFill/>
                </a:ln>
                <a:solidFill>
                  <a:schemeClr val="accent5">
                    <a:lumMod val="75000"/>
                  </a:schemeClr>
                </a:solidFill>
                <a:effectLst/>
                <a:uLnTx/>
                <a:uFillTx/>
                <a:latin typeface="微软雅黑" panose="020B0503020204020204" charset="-122"/>
                <a:ea typeface="微软雅黑" panose="020B0503020204020204" charset="-122"/>
                <a:cs typeface="+mn-cs"/>
              </a:rPr>
              <a:t>测控技术与仪器专业是电子信息学科的源头，为工业密集型和高新技术密集型区域必不可少的关键专业之一。</a:t>
            </a:r>
            <a:endParaRPr kumimoji="1" lang="zh-CN" altLang="en-US" sz="1800" b="0" i="0" u="none" strike="noStrike" kern="1200" cap="none" spc="0" normalizeH="0" baseline="0" noProof="0" dirty="0">
              <a:ln>
                <a:noFill/>
              </a:ln>
              <a:solidFill>
                <a:schemeClr val="accent5">
                  <a:lumMod val="75000"/>
                </a:schemeClr>
              </a:solidFill>
              <a:effectLst/>
              <a:uLnTx/>
              <a:uFillTx/>
              <a:latin typeface="微软雅黑" panose="020B0503020204020204" charset="-122"/>
              <a:ea typeface="微软雅黑" panose="020B0503020204020204" charset="-122"/>
              <a:cs typeface="+mn-cs"/>
            </a:endParaRPr>
          </a:p>
          <a:p>
            <a:pPr marL="522605" marR="0" lvl="1" indent="-342900" algn="l" defTabSz="914400" rtl="0" eaLnBrk="1" fontAlgn="base" latinLnBrk="0" hangingPunct="1">
              <a:lnSpc>
                <a:spcPct val="125000"/>
              </a:lnSpc>
              <a:spcBef>
                <a:spcPct val="0"/>
              </a:spcBef>
              <a:spcAft>
                <a:spcPct val="0"/>
              </a:spcAft>
              <a:buClr>
                <a:schemeClr val="accent6">
                  <a:lumMod val="75000"/>
                </a:schemeClr>
              </a:buClr>
              <a:buSzTx/>
              <a:buFont typeface="Wingdings" panose="05000000000000000000" pitchFamily="2" charset="2"/>
              <a:buChar char="n"/>
            </a:pPr>
            <a:endParaRPr kumimoji="1" lang="zh-CN" altLang="en-US" sz="1800" b="0" i="0" u="none" strike="noStrike" kern="1200" cap="none" spc="0" normalizeH="0" baseline="0" noProof="0" dirty="0">
              <a:ln>
                <a:noFill/>
              </a:ln>
              <a:solidFill>
                <a:schemeClr val="accent5">
                  <a:lumMod val="75000"/>
                </a:schemeClr>
              </a:solidFill>
              <a:effectLst/>
              <a:uLnTx/>
              <a:uFillTx/>
              <a:latin typeface="微软雅黑" panose="020B0503020204020204" charset="-122"/>
              <a:ea typeface="微软雅黑" panose="020B0503020204020204" charset="-122"/>
              <a:cs typeface="+mn-cs"/>
            </a:endParaRPr>
          </a:p>
          <a:p>
            <a:pPr marL="179705" lvl="1" indent="0" eaLnBrk="1" hangingPunct="1">
              <a:lnSpc>
                <a:spcPct val="125000"/>
              </a:lnSpc>
              <a:spcBef>
                <a:spcPct val="0"/>
              </a:spcBef>
              <a:buClr>
                <a:srgbClr val="002060"/>
              </a:buClr>
              <a:buFont typeface="Wingdings" panose="05000000000000000000" pitchFamily="2" charset="2"/>
            </a:pPr>
            <a:r>
              <a:rPr lang="zh-CN" altLang="en-US" sz="1800" dirty="0">
                <a:solidFill>
                  <a:schemeClr val="accent5">
                    <a:lumMod val="75000"/>
                  </a:schemeClr>
                </a:solidFill>
                <a:latin typeface="微软雅黑" panose="020B0503020204020204" charset="-122"/>
                <a:ea typeface="微软雅黑" panose="020B0503020204020204" charset="-122"/>
                <a:sym typeface="+mn-ea"/>
              </a:rPr>
              <a:t>历史沿革：</a:t>
            </a:r>
            <a:endParaRPr lang="en-US" altLang="zh-CN" sz="1800" dirty="0">
              <a:solidFill>
                <a:schemeClr val="accent5">
                  <a:lumMod val="75000"/>
                </a:schemeClr>
              </a:solidFill>
              <a:latin typeface="微软雅黑" panose="020B0503020204020204" charset="-122"/>
              <a:ea typeface="微软雅黑" panose="020B0503020204020204" charset="-122"/>
            </a:endParaRPr>
          </a:p>
          <a:p>
            <a:pPr marL="876300" lvl="2" indent="-342900" eaLnBrk="1" hangingPunct="1">
              <a:lnSpc>
                <a:spcPct val="125000"/>
              </a:lnSpc>
              <a:spcBef>
                <a:spcPct val="0"/>
              </a:spcBef>
              <a:buClr>
                <a:srgbClr val="002060"/>
              </a:buClr>
              <a:buFont typeface="Wingdings" panose="05000000000000000000" pitchFamily="2" charset="2"/>
              <a:buChar char="l"/>
            </a:pPr>
            <a:r>
              <a:rPr lang="zh-CN" altLang="en-US" sz="1800" b="0" dirty="0">
                <a:solidFill>
                  <a:schemeClr val="accent5">
                    <a:lumMod val="75000"/>
                  </a:schemeClr>
                </a:solidFill>
                <a:latin typeface="微软雅黑" panose="020B0503020204020204" charset="-122"/>
                <a:ea typeface="微软雅黑" panose="020B0503020204020204" charset="-122"/>
                <a:sym typeface="+mn-ea"/>
              </a:rPr>
              <a:t>我校的测控专业源于</a:t>
            </a:r>
            <a:r>
              <a:rPr lang="en-US" altLang="zh-CN" sz="1800" b="0" dirty="0">
                <a:solidFill>
                  <a:schemeClr val="accent5">
                    <a:lumMod val="75000"/>
                  </a:schemeClr>
                </a:solidFill>
                <a:latin typeface="微软雅黑" panose="020B0503020204020204" charset="-122"/>
                <a:ea typeface="微软雅黑" panose="020B0503020204020204" charset="-122"/>
                <a:sym typeface="+mn-ea"/>
              </a:rPr>
              <a:t>1959</a:t>
            </a:r>
            <a:r>
              <a:rPr lang="zh-CN" altLang="en-US" sz="1800" b="0" dirty="0">
                <a:solidFill>
                  <a:schemeClr val="accent5">
                    <a:lumMod val="75000"/>
                  </a:schemeClr>
                </a:solidFill>
                <a:latin typeface="微软雅黑" panose="020B0503020204020204" charset="-122"/>
                <a:ea typeface="微软雅黑" panose="020B0503020204020204" charset="-122"/>
                <a:sym typeface="+mn-ea"/>
              </a:rPr>
              <a:t>年学校前身北京地质学院建立的地质仪器设计与制造专业，建设之初自主研制了国内第一台磁力仪、地震记录仪和直流电祖率仪及电法测井仪</a:t>
            </a:r>
            <a:endParaRPr lang="en-US" altLang="zh-CN" sz="1800" b="0" dirty="0">
              <a:solidFill>
                <a:schemeClr val="accent5">
                  <a:lumMod val="75000"/>
                </a:schemeClr>
              </a:solidFill>
              <a:latin typeface="微软雅黑" panose="020B0503020204020204" charset="-122"/>
              <a:ea typeface="微软雅黑" panose="020B0503020204020204" charset="-122"/>
            </a:endParaRPr>
          </a:p>
          <a:p>
            <a:pPr marL="876300" lvl="2" indent="-342900" eaLnBrk="1" hangingPunct="1">
              <a:lnSpc>
                <a:spcPct val="125000"/>
              </a:lnSpc>
              <a:spcBef>
                <a:spcPct val="0"/>
              </a:spcBef>
              <a:buClr>
                <a:srgbClr val="002060"/>
              </a:buClr>
              <a:buFont typeface="Wingdings" panose="05000000000000000000" pitchFamily="2" charset="2"/>
              <a:buChar char="l"/>
            </a:pPr>
            <a:r>
              <a:rPr lang="en-US" altLang="zh-CN" sz="1800" b="0" dirty="0">
                <a:solidFill>
                  <a:schemeClr val="accent5">
                    <a:lumMod val="75000"/>
                  </a:schemeClr>
                </a:solidFill>
                <a:latin typeface="微软雅黑" panose="020B0503020204020204" charset="-122"/>
                <a:ea typeface="微软雅黑" panose="020B0503020204020204" charset="-122"/>
                <a:sym typeface="+mn-ea"/>
              </a:rPr>
              <a:t>1964</a:t>
            </a:r>
            <a:r>
              <a:rPr lang="zh-CN" altLang="en-US" sz="1800" b="0" dirty="0">
                <a:solidFill>
                  <a:schemeClr val="accent5">
                    <a:lumMod val="75000"/>
                  </a:schemeClr>
                </a:solidFill>
                <a:latin typeface="微软雅黑" panose="020B0503020204020204" charset="-122"/>
                <a:ea typeface="微软雅黑" panose="020B0503020204020204" charset="-122"/>
                <a:sym typeface="+mn-ea"/>
              </a:rPr>
              <a:t>年专业并入物探系</a:t>
            </a:r>
            <a:endParaRPr lang="en-US" altLang="zh-CN" sz="1800" b="0" dirty="0">
              <a:solidFill>
                <a:schemeClr val="accent5">
                  <a:lumMod val="75000"/>
                </a:schemeClr>
              </a:solidFill>
              <a:latin typeface="微软雅黑" panose="020B0503020204020204" charset="-122"/>
              <a:ea typeface="微软雅黑" panose="020B0503020204020204" charset="-122"/>
            </a:endParaRPr>
          </a:p>
          <a:p>
            <a:pPr marL="876300" lvl="2" indent="-342900" eaLnBrk="1" hangingPunct="1">
              <a:lnSpc>
                <a:spcPct val="125000"/>
              </a:lnSpc>
              <a:spcBef>
                <a:spcPct val="0"/>
              </a:spcBef>
              <a:buClr>
                <a:srgbClr val="002060"/>
              </a:buClr>
              <a:buFont typeface="Wingdings" panose="05000000000000000000" pitchFamily="2" charset="2"/>
              <a:buChar char="l"/>
            </a:pPr>
            <a:r>
              <a:rPr lang="en-US" altLang="zh-CN" sz="1800" b="0" dirty="0">
                <a:solidFill>
                  <a:schemeClr val="accent5">
                    <a:lumMod val="75000"/>
                  </a:schemeClr>
                </a:solidFill>
                <a:latin typeface="微软雅黑" panose="020B0503020204020204" charset="-122"/>
                <a:ea typeface="微软雅黑" panose="020B0503020204020204" charset="-122"/>
                <a:sym typeface="+mn-ea"/>
              </a:rPr>
              <a:t>1978</a:t>
            </a:r>
            <a:r>
              <a:rPr lang="zh-CN" altLang="en-US" sz="1800" b="0" dirty="0">
                <a:solidFill>
                  <a:schemeClr val="accent5">
                    <a:lumMod val="75000"/>
                  </a:schemeClr>
                </a:solidFill>
                <a:latin typeface="微软雅黑" panose="020B0503020204020204" charset="-122"/>
                <a:ea typeface="微软雅黑" panose="020B0503020204020204" charset="-122"/>
                <a:sym typeface="+mn-ea"/>
              </a:rPr>
              <a:t>年专业研制的无参考虚分量仪获全国科技大会奖</a:t>
            </a:r>
            <a:r>
              <a:rPr lang="en-US" altLang="zh-CN" sz="1800" b="0" dirty="0">
                <a:solidFill>
                  <a:schemeClr val="accent5">
                    <a:lumMod val="75000"/>
                  </a:schemeClr>
                </a:solidFill>
                <a:latin typeface="微软雅黑" panose="020B0503020204020204" charset="-122"/>
                <a:ea typeface="微软雅黑" panose="020B0503020204020204" charset="-122"/>
                <a:sym typeface="+mn-ea"/>
              </a:rPr>
              <a:t>;</a:t>
            </a:r>
            <a:endParaRPr lang="en-US" altLang="zh-CN" sz="1800" b="0" dirty="0">
              <a:solidFill>
                <a:schemeClr val="accent5">
                  <a:lumMod val="75000"/>
                </a:schemeClr>
              </a:solidFill>
              <a:latin typeface="微软雅黑" panose="020B0503020204020204" charset="-122"/>
              <a:ea typeface="微软雅黑" panose="020B0503020204020204" charset="-122"/>
            </a:endParaRPr>
          </a:p>
          <a:p>
            <a:pPr marL="876300" lvl="2" indent="-342900" eaLnBrk="1" hangingPunct="1">
              <a:lnSpc>
                <a:spcPct val="125000"/>
              </a:lnSpc>
              <a:spcBef>
                <a:spcPct val="0"/>
              </a:spcBef>
              <a:buClr>
                <a:srgbClr val="002060"/>
              </a:buClr>
              <a:buFont typeface="Wingdings" panose="05000000000000000000" pitchFamily="2" charset="2"/>
              <a:buChar char="l"/>
            </a:pPr>
            <a:r>
              <a:rPr lang="en-US" altLang="zh-CN" sz="1800" b="0" dirty="0">
                <a:solidFill>
                  <a:schemeClr val="accent5">
                    <a:lumMod val="75000"/>
                  </a:schemeClr>
                </a:solidFill>
                <a:latin typeface="微软雅黑" panose="020B0503020204020204" charset="-122"/>
                <a:ea typeface="微软雅黑" panose="020B0503020204020204" charset="-122"/>
                <a:sym typeface="+mn-ea"/>
              </a:rPr>
              <a:t>1998</a:t>
            </a:r>
            <a:r>
              <a:rPr lang="zh-CN" altLang="en-US" sz="1800" b="0" dirty="0">
                <a:solidFill>
                  <a:schemeClr val="accent5">
                    <a:lumMod val="75000"/>
                  </a:schemeClr>
                </a:solidFill>
                <a:latin typeface="微软雅黑" panose="020B0503020204020204" charset="-122"/>
                <a:ea typeface="微软雅黑" panose="020B0503020204020204" charset="-122"/>
                <a:sym typeface="+mn-ea"/>
              </a:rPr>
              <a:t>年全国专业大调整，我校设立“测控技术及仪器”本科专业</a:t>
            </a:r>
            <a:endParaRPr lang="en-US" altLang="zh-CN" sz="1800" b="0" dirty="0">
              <a:solidFill>
                <a:schemeClr val="accent5">
                  <a:lumMod val="75000"/>
                </a:schemeClr>
              </a:solidFill>
              <a:latin typeface="微软雅黑" panose="020B0503020204020204" charset="-122"/>
              <a:ea typeface="微软雅黑" panose="020B0503020204020204" charset="-122"/>
            </a:endParaRPr>
          </a:p>
          <a:p>
            <a:pPr marL="876300" lvl="2" indent="-342900" eaLnBrk="1" hangingPunct="1">
              <a:lnSpc>
                <a:spcPct val="125000"/>
              </a:lnSpc>
              <a:spcBef>
                <a:spcPct val="0"/>
              </a:spcBef>
              <a:buClr>
                <a:srgbClr val="002060"/>
              </a:buClr>
              <a:buFont typeface="Wingdings" panose="05000000000000000000" pitchFamily="2" charset="2"/>
              <a:buChar char="l"/>
            </a:pPr>
            <a:r>
              <a:rPr lang="en-US" altLang="zh-CN" sz="1800" b="0" dirty="0">
                <a:solidFill>
                  <a:schemeClr val="accent5">
                    <a:lumMod val="75000"/>
                  </a:schemeClr>
                </a:solidFill>
                <a:latin typeface="微软雅黑" panose="020B0503020204020204" charset="-122"/>
                <a:ea typeface="微软雅黑" panose="020B0503020204020204" charset="-122"/>
                <a:sym typeface="+mn-ea"/>
              </a:rPr>
              <a:t>2008</a:t>
            </a:r>
            <a:r>
              <a:rPr lang="zh-CN" altLang="en-US" sz="1800" b="0" dirty="0">
                <a:solidFill>
                  <a:schemeClr val="accent5">
                    <a:lumMod val="75000"/>
                  </a:schemeClr>
                </a:solidFill>
                <a:latin typeface="微软雅黑" panose="020B0503020204020204" charset="-122"/>
                <a:ea typeface="微软雅黑" panose="020B0503020204020204" charset="-122"/>
                <a:sym typeface="+mn-ea"/>
              </a:rPr>
              <a:t>年调整到机械与电子信息学院</a:t>
            </a:r>
            <a:endParaRPr lang="en-US" altLang="zh-CN" sz="1800" b="0" dirty="0">
              <a:solidFill>
                <a:schemeClr val="accent5">
                  <a:lumMod val="75000"/>
                </a:schemeClr>
              </a:solidFill>
              <a:latin typeface="微软雅黑" panose="020B0503020204020204" charset="-122"/>
              <a:ea typeface="微软雅黑" panose="020B0503020204020204" charset="-122"/>
            </a:endParaRPr>
          </a:p>
          <a:p>
            <a:pPr marL="876300" lvl="2" indent="-342900" eaLnBrk="1" hangingPunct="1">
              <a:lnSpc>
                <a:spcPct val="125000"/>
              </a:lnSpc>
              <a:spcBef>
                <a:spcPct val="0"/>
              </a:spcBef>
              <a:buClr>
                <a:srgbClr val="002060"/>
              </a:buClr>
              <a:buFont typeface="Wingdings" panose="05000000000000000000" pitchFamily="2" charset="2"/>
              <a:buChar char="l"/>
            </a:pPr>
            <a:r>
              <a:rPr lang="en-US" altLang="zh-CN" sz="1800" b="0" dirty="0">
                <a:solidFill>
                  <a:schemeClr val="accent5">
                    <a:lumMod val="75000"/>
                  </a:schemeClr>
                </a:solidFill>
                <a:latin typeface="微软雅黑" panose="020B0503020204020204" charset="-122"/>
                <a:ea typeface="微软雅黑" panose="020B0503020204020204" charset="-122"/>
                <a:sym typeface="+mn-ea"/>
              </a:rPr>
              <a:t>2014</a:t>
            </a:r>
            <a:r>
              <a:rPr lang="zh-CN" altLang="en-US" sz="1800" b="0" dirty="0">
                <a:solidFill>
                  <a:schemeClr val="accent5">
                    <a:lumMod val="75000"/>
                  </a:schemeClr>
                </a:solidFill>
                <a:latin typeface="微软雅黑" panose="020B0503020204020204" charset="-122"/>
                <a:ea typeface="微软雅黑" panose="020B0503020204020204" charset="-122"/>
                <a:sym typeface="+mn-ea"/>
              </a:rPr>
              <a:t>年调整到自动化学院</a:t>
            </a:r>
            <a:endParaRPr lang="en-US" altLang="zh-CN" sz="1800" b="0" dirty="0">
              <a:solidFill>
                <a:schemeClr val="accent5">
                  <a:lumMod val="75000"/>
                </a:schemeClr>
              </a:solidFill>
              <a:latin typeface="微软雅黑" panose="020B0503020204020204" charset="-122"/>
              <a:ea typeface="微软雅黑" panose="020B0503020204020204" charset="-122"/>
            </a:endParaRPr>
          </a:p>
          <a:p>
            <a:pPr marL="522605" marR="0" lvl="1" indent="-342900" algn="l" defTabSz="914400" rtl="0" eaLnBrk="1" fontAlgn="base" latinLnBrk="0" hangingPunct="1">
              <a:lnSpc>
                <a:spcPct val="125000"/>
              </a:lnSpc>
              <a:spcBef>
                <a:spcPct val="0"/>
              </a:spcBef>
              <a:spcAft>
                <a:spcPct val="0"/>
              </a:spcAft>
              <a:buClr>
                <a:schemeClr val="accent6">
                  <a:lumMod val="75000"/>
                </a:schemeClr>
              </a:buClr>
              <a:buSzTx/>
              <a:buFont typeface="Wingdings" panose="05000000000000000000" pitchFamily="2" charset="2"/>
              <a:buChar char="n"/>
            </a:pPr>
            <a:endParaRPr kumimoji="1" lang="en-US" altLang="zh-CN" sz="1800" b="0" i="0" u="none" strike="noStrike" kern="1200" cap="none" spc="0" normalizeH="0" baseline="0" noProof="0" dirty="0">
              <a:ln>
                <a:noFill/>
              </a:ln>
              <a:solidFill>
                <a:schemeClr val="accent5">
                  <a:lumMod val="75000"/>
                </a:schemeClr>
              </a:solidFill>
              <a:effectLst/>
              <a:uLnTx/>
              <a:uFillTx/>
              <a:latin typeface="微软雅黑" panose="020B0503020204020204" charset="-122"/>
              <a:ea typeface="微软雅黑" panose="020B0503020204020204" charset="-122"/>
              <a:cs typeface="+mn-cs"/>
            </a:endParaRPr>
          </a:p>
        </p:txBody>
      </p:sp>
      <p:sp>
        <p:nvSpPr>
          <p:cNvPr id="8201" name="矩形 10"/>
          <p:cNvSpPr/>
          <p:nvPr>
            <p:custDataLst>
              <p:tags r:id="rId1"/>
            </p:custDataLst>
          </p:nvPr>
        </p:nvSpPr>
        <p:spPr>
          <a:xfrm>
            <a:off x="335915" y="267970"/>
            <a:ext cx="8388350" cy="706755"/>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stStyle>
          <a:p>
            <a:pPr marL="0" lvl="0" indent="0">
              <a:lnSpc>
                <a:spcPct val="125000"/>
              </a:lnSpc>
              <a:spcBef>
                <a:spcPts val="900"/>
              </a:spcBef>
              <a:buClr>
                <a:srgbClr val="FF0000"/>
              </a:buClr>
              <a:buNone/>
            </a:pPr>
            <a:r>
              <a:rPr lang="zh-CN" altLang="en-US" b="1" dirty="0">
                <a:solidFill>
                  <a:schemeClr val="accent5">
                    <a:lumMod val="75000"/>
                  </a:schemeClr>
                </a:solidFill>
                <a:latin typeface="微软雅黑" panose="020B0503020204020204" charset="-122"/>
                <a:ea typeface="微软雅黑" panose="020B0503020204020204" charset="-122"/>
              </a:rPr>
              <a:t>二、测控专业简介</a:t>
            </a:r>
            <a:endParaRPr lang="zh-CN" altLang="en-US" b="1" dirty="0">
              <a:solidFill>
                <a:schemeClr val="accent5">
                  <a:lumMod val="75000"/>
                </a:schemeClr>
              </a:solidFill>
              <a:latin typeface="微软雅黑" panose="020B0503020204020204" charset="-122"/>
              <a:ea typeface="微软雅黑" panose="020B0503020204020204" charset="-122"/>
            </a:endParaRPr>
          </a:p>
        </p:txBody>
      </p:sp>
    </p:spTree>
  </p:cSld>
  <p:clrMapOvr>
    <a:masterClrMapping/>
  </p:clrMapOvr>
</p:sld>
</file>

<file path=ppt/slides/slide2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1507" name="灯片编号占位符 2"/>
          <p:cNvSpPr txBox="1">
            <a:spLocks noGrp="1"/>
          </p:cNvSpPr>
          <p:nvPr>
            <p:ph type="sldNum" sz="quarter" idx="4"/>
          </p:nvPr>
        </p:nvSpPr>
        <p:spPr/>
        <p:txBody>
          <a:bodyPr/>
          <a:p>
            <a:pPr marL="0" indent="0" algn="ctr" eaLnBrk="1" hangingPunct="1">
              <a:spcBef>
                <a:spcPct val="0"/>
              </a:spcBef>
              <a:buNone/>
            </a:pPr>
            <a:fld id="{9A0DB2DC-4C9A-4742-B13C-FB6460FD3503}" type="slidenum">
              <a:rPr kumimoji="1" lang="en-US" altLang="zh-CN" sz="1600" dirty="0">
                <a:solidFill>
                  <a:schemeClr val="bg1"/>
                </a:solidFill>
                <a:latin typeface="Arial Black" panose="020B0A04020102020204" pitchFamily="34" charset="0"/>
                <a:ea typeface="+mn-ea"/>
                <a:cs typeface="+mn-cs"/>
              </a:rPr>
            </a:fld>
            <a:endParaRPr kumimoji="1" lang="en-US" altLang="zh-CN" sz="1600" dirty="0">
              <a:solidFill>
                <a:schemeClr val="bg1"/>
              </a:solidFill>
              <a:latin typeface="Arial Black" panose="020B0A04020102020204" pitchFamily="34" charset="0"/>
              <a:ea typeface="+mn-ea"/>
              <a:cs typeface="+mn-cs"/>
            </a:endParaRPr>
          </a:p>
        </p:txBody>
      </p:sp>
      <p:sp>
        <p:nvSpPr>
          <p:cNvPr id="21510" name="矩形 2"/>
          <p:cNvSpPr/>
          <p:nvPr/>
        </p:nvSpPr>
        <p:spPr>
          <a:xfrm>
            <a:off x="758825" y="1611630"/>
            <a:ext cx="6478270" cy="2501900"/>
          </a:xfrm>
          <a:prstGeom prst="rect">
            <a:avLst/>
          </a:prstGeom>
          <a:noFill/>
          <a:ln w="9525">
            <a:noFill/>
          </a:ln>
        </p:spPr>
        <p:txBody>
          <a:bodyPr wrap="square">
            <a:noAutofit/>
          </a:bodyPr>
          <a:lst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stStyle>
          <a:p>
            <a:pPr marL="522605" lvl="1" indent="-342900" eaLnBrk="1" hangingPunct="1">
              <a:lnSpc>
                <a:spcPct val="125000"/>
              </a:lnSpc>
              <a:spcBef>
                <a:spcPct val="0"/>
              </a:spcBef>
              <a:buClr>
                <a:srgbClr val="002060"/>
              </a:buClr>
              <a:buFont typeface="Wingdings" panose="05000000000000000000" pitchFamily="2" charset="2"/>
              <a:buChar char="n"/>
            </a:pPr>
            <a:r>
              <a:rPr lang="zh-CN" altLang="en-US" sz="1800" dirty="0">
                <a:solidFill>
                  <a:srgbClr val="22228B"/>
                </a:solidFill>
                <a:latin typeface="微软雅黑" panose="020B0503020204020204" charset="-122"/>
                <a:ea typeface="微软雅黑" panose="020B0503020204020204" charset="-122"/>
              </a:rPr>
              <a:t>承担包括国家重点研发计划、国家重大仪器专项、国家自然科学基金等重大项目多项。研制了国内首台高密度电法仪、海洋</a:t>
            </a:r>
            <a:r>
              <a:rPr lang="en-US" altLang="zh-CN" sz="1800" dirty="0">
                <a:solidFill>
                  <a:srgbClr val="22228B"/>
                </a:solidFill>
                <a:latin typeface="微软雅黑" panose="020B0503020204020204" charset="-122"/>
                <a:ea typeface="微软雅黑" panose="020B0503020204020204" charset="-122"/>
              </a:rPr>
              <a:t>MT</a:t>
            </a:r>
            <a:r>
              <a:rPr lang="zh-CN" altLang="en-US" sz="1800" dirty="0">
                <a:solidFill>
                  <a:srgbClr val="22228B"/>
                </a:solidFill>
                <a:latin typeface="微软雅黑" panose="020B0503020204020204" charset="-122"/>
                <a:ea typeface="微软雅黑" panose="020B0503020204020204" charset="-122"/>
              </a:rPr>
              <a:t>探测仪、</a:t>
            </a:r>
            <a:r>
              <a:rPr lang="en-US" altLang="zh-CN" sz="1800" dirty="0">
                <a:solidFill>
                  <a:srgbClr val="22228B"/>
                </a:solidFill>
                <a:latin typeface="微软雅黑" panose="020B0503020204020204" charset="-122"/>
                <a:ea typeface="微软雅黑" panose="020B0503020204020204" charset="-122"/>
              </a:rPr>
              <a:t>Overhourser </a:t>
            </a:r>
            <a:r>
              <a:rPr lang="zh-CN" altLang="en-US" sz="1800" dirty="0">
                <a:solidFill>
                  <a:srgbClr val="22228B"/>
                </a:solidFill>
                <a:latin typeface="微软雅黑" panose="020B0503020204020204" charset="-122"/>
                <a:ea typeface="微软雅黑" panose="020B0503020204020204" charset="-122"/>
              </a:rPr>
              <a:t>磁力仪、海洋激电探测仪。</a:t>
            </a:r>
            <a:endParaRPr lang="zh-CN" altLang="en-US" sz="1800" dirty="0">
              <a:solidFill>
                <a:srgbClr val="22228B"/>
              </a:solidFill>
              <a:latin typeface="微软雅黑" panose="020B0503020204020204" charset="-122"/>
              <a:ea typeface="微软雅黑" panose="020B0503020204020204" charset="-122"/>
            </a:endParaRPr>
          </a:p>
        </p:txBody>
      </p:sp>
      <p:pic>
        <p:nvPicPr>
          <p:cNvPr id="21511" name="图片 8"/>
          <p:cNvPicPr>
            <a:picLocks noChangeAspect="1"/>
          </p:cNvPicPr>
          <p:nvPr/>
        </p:nvPicPr>
        <p:blipFill>
          <a:blip r:embed="rId1"/>
          <a:srcRect t="8510"/>
          <a:stretch>
            <a:fillRect/>
          </a:stretch>
        </p:blipFill>
        <p:spPr>
          <a:xfrm>
            <a:off x="8415655" y="346710"/>
            <a:ext cx="3268980" cy="2251710"/>
          </a:xfrm>
          <a:prstGeom prst="rect">
            <a:avLst/>
          </a:prstGeom>
          <a:noFill/>
          <a:ln w="9525">
            <a:noFill/>
          </a:ln>
        </p:spPr>
      </p:pic>
      <p:pic>
        <p:nvPicPr>
          <p:cNvPr id="21512" name="图片 19" descr="磁力仪修改2"/>
          <p:cNvPicPr>
            <a:picLocks noChangeAspect="1"/>
          </p:cNvPicPr>
          <p:nvPr/>
        </p:nvPicPr>
        <p:blipFill>
          <a:blip r:embed="rId2"/>
          <a:srcRect l="7486" t="15126" r="17622" b="12401"/>
          <a:stretch>
            <a:fillRect/>
          </a:stretch>
        </p:blipFill>
        <p:spPr>
          <a:xfrm>
            <a:off x="8269605" y="2870835"/>
            <a:ext cx="3399790" cy="2167890"/>
          </a:xfrm>
          <a:prstGeom prst="rect">
            <a:avLst/>
          </a:prstGeom>
          <a:noFill/>
          <a:ln w="9525">
            <a:noFill/>
          </a:ln>
        </p:spPr>
      </p:pic>
      <p:pic>
        <p:nvPicPr>
          <p:cNvPr id="21513" name="Picture 34" descr="IMG_0140-xiugai2"/>
          <p:cNvPicPr>
            <a:picLocks noChangeAspect="1"/>
          </p:cNvPicPr>
          <p:nvPr/>
        </p:nvPicPr>
        <p:blipFill>
          <a:blip r:embed="rId3"/>
          <a:stretch>
            <a:fillRect/>
          </a:stretch>
        </p:blipFill>
        <p:spPr>
          <a:xfrm>
            <a:off x="5774690" y="5038725"/>
            <a:ext cx="6047105" cy="1482090"/>
          </a:xfrm>
          <a:prstGeom prst="rect">
            <a:avLst/>
          </a:prstGeom>
          <a:noFill/>
          <a:ln w="9525">
            <a:noFill/>
          </a:ln>
        </p:spPr>
      </p:pic>
      <p:pic>
        <p:nvPicPr>
          <p:cNvPr id="21514" name="Picture 23" descr="海洋磁力仪1"/>
          <p:cNvPicPr>
            <a:picLocks noChangeAspect="1"/>
          </p:cNvPicPr>
          <p:nvPr/>
        </p:nvPicPr>
        <p:blipFill>
          <a:blip r:embed="rId4"/>
          <a:srcRect t="4169"/>
          <a:stretch>
            <a:fillRect/>
          </a:stretch>
        </p:blipFill>
        <p:spPr>
          <a:xfrm>
            <a:off x="758825" y="5038725"/>
            <a:ext cx="4207510" cy="1482725"/>
          </a:xfrm>
          <a:prstGeom prst="rect">
            <a:avLst/>
          </a:prstGeom>
          <a:noFill/>
          <a:ln w="9525">
            <a:noFill/>
          </a:ln>
        </p:spPr>
      </p:pic>
      <p:sp>
        <p:nvSpPr>
          <p:cNvPr id="8201" name="矩形 10"/>
          <p:cNvSpPr/>
          <p:nvPr>
            <p:custDataLst>
              <p:tags r:id="rId5"/>
            </p:custDataLst>
          </p:nvPr>
        </p:nvSpPr>
        <p:spPr>
          <a:xfrm>
            <a:off x="335915" y="267970"/>
            <a:ext cx="8388350" cy="706755"/>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stStyle>
          <a:p>
            <a:pPr marL="0" lvl="0" indent="0">
              <a:lnSpc>
                <a:spcPct val="125000"/>
              </a:lnSpc>
              <a:spcBef>
                <a:spcPts val="900"/>
              </a:spcBef>
              <a:buClr>
                <a:srgbClr val="FF0000"/>
              </a:buClr>
              <a:buNone/>
            </a:pPr>
            <a:r>
              <a:rPr lang="zh-CN" altLang="en-US" b="1" dirty="0">
                <a:solidFill>
                  <a:schemeClr val="accent5">
                    <a:lumMod val="75000"/>
                  </a:schemeClr>
                </a:solidFill>
                <a:latin typeface="微软雅黑" panose="020B0503020204020204" charset="-122"/>
                <a:ea typeface="微软雅黑" panose="020B0503020204020204" charset="-122"/>
              </a:rPr>
              <a:t>二、测控专业简介</a:t>
            </a:r>
            <a:endParaRPr lang="zh-CN" altLang="en-US" b="1" dirty="0">
              <a:solidFill>
                <a:schemeClr val="accent5">
                  <a:lumMod val="75000"/>
                </a:schemeClr>
              </a:solidFill>
              <a:latin typeface="微软雅黑" panose="020B0503020204020204" charset="-122"/>
              <a:ea typeface="微软雅黑" panose="020B0503020204020204" charset="-122"/>
            </a:endParaRPr>
          </a:p>
        </p:txBody>
      </p:sp>
    </p:spTree>
  </p:cSld>
  <p:clrMapOvr>
    <a:masterClrMapping/>
  </p:clrMapOvr>
</p:sld>
</file>

<file path=ppt/slides/slide2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2531" name="灯片编号占位符 2"/>
          <p:cNvSpPr txBox="1">
            <a:spLocks noGrp="1"/>
          </p:cNvSpPr>
          <p:nvPr>
            <p:ph type="sldNum" sz="quarter" idx="4"/>
          </p:nvPr>
        </p:nvSpPr>
        <p:spPr/>
        <p:txBody>
          <a:bodyPr/>
          <a:p>
            <a:pPr marL="0" indent="0" algn="ctr" eaLnBrk="1" hangingPunct="1">
              <a:spcBef>
                <a:spcPct val="0"/>
              </a:spcBef>
              <a:buNone/>
            </a:pPr>
            <a:fld id="{9A0DB2DC-4C9A-4742-B13C-FB6460FD3503}" type="slidenum">
              <a:rPr kumimoji="1" lang="en-US" altLang="zh-CN" sz="1600" dirty="0">
                <a:solidFill>
                  <a:schemeClr val="bg1"/>
                </a:solidFill>
                <a:latin typeface="Arial Black" panose="020B0A04020102020204" pitchFamily="34" charset="0"/>
                <a:ea typeface="+mn-ea"/>
                <a:cs typeface="+mn-cs"/>
              </a:rPr>
            </a:fld>
            <a:endParaRPr kumimoji="1" lang="en-US" altLang="zh-CN" sz="1600" dirty="0">
              <a:solidFill>
                <a:schemeClr val="bg1"/>
              </a:solidFill>
              <a:latin typeface="Arial Black" panose="020B0A04020102020204" pitchFamily="34" charset="0"/>
              <a:ea typeface="+mn-ea"/>
              <a:cs typeface="+mn-cs"/>
            </a:endParaRPr>
          </a:p>
        </p:txBody>
      </p:sp>
      <p:sp>
        <p:nvSpPr>
          <p:cNvPr id="22534" name="矩形 2"/>
          <p:cNvSpPr/>
          <p:nvPr/>
        </p:nvSpPr>
        <p:spPr>
          <a:xfrm>
            <a:off x="923925" y="1280160"/>
            <a:ext cx="10429240" cy="4620895"/>
          </a:xfrm>
          <a:prstGeom prst="rect">
            <a:avLst/>
          </a:prstGeom>
          <a:noFill/>
          <a:ln w="9525">
            <a:noFill/>
          </a:ln>
        </p:spPr>
        <p:txBody>
          <a:bodyPr>
            <a:noAutofit/>
          </a:bodyPr>
          <a:lst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stStyle>
          <a:p>
            <a:pPr marL="179705" lvl="1" indent="0" eaLnBrk="1" hangingPunct="1">
              <a:lnSpc>
                <a:spcPct val="125000"/>
              </a:lnSpc>
              <a:spcBef>
                <a:spcPct val="0"/>
              </a:spcBef>
              <a:buClr>
                <a:srgbClr val="002060"/>
              </a:buClr>
              <a:buFont typeface="Wingdings" panose="05000000000000000000" pitchFamily="2" charset="2"/>
              <a:buNone/>
            </a:pPr>
            <a:r>
              <a:rPr lang="zh-CN" altLang="en-US" sz="1800" b="1" dirty="0">
                <a:solidFill>
                  <a:schemeClr val="accent5">
                    <a:lumMod val="75000"/>
                  </a:schemeClr>
                </a:solidFill>
                <a:latin typeface="微软雅黑" panose="020B0503020204020204" charset="-122"/>
                <a:ea typeface="微软雅黑" panose="020B0503020204020204" charset="-122"/>
              </a:rPr>
              <a:t>培养目标：</a:t>
            </a:r>
            <a:endParaRPr lang="zh-CN" altLang="en-US" sz="1800" b="1" dirty="0">
              <a:solidFill>
                <a:schemeClr val="accent5">
                  <a:lumMod val="75000"/>
                </a:schemeClr>
              </a:solidFill>
              <a:latin typeface="微软雅黑" panose="020B0503020204020204" charset="-122"/>
              <a:ea typeface="微软雅黑" panose="020B0503020204020204" charset="-122"/>
            </a:endParaRPr>
          </a:p>
          <a:p>
            <a:pPr marL="179705" lvl="1" indent="0" eaLnBrk="1" hangingPunct="1">
              <a:lnSpc>
                <a:spcPct val="125000"/>
              </a:lnSpc>
              <a:spcBef>
                <a:spcPct val="0"/>
              </a:spcBef>
              <a:buClr>
                <a:srgbClr val="002060"/>
              </a:buClr>
              <a:buFont typeface="Wingdings" panose="05000000000000000000" pitchFamily="2" charset="2"/>
              <a:buNone/>
            </a:pPr>
            <a:r>
              <a:rPr lang="zh-CN" altLang="en-US" sz="1800" dirty="0">
                <a:solidFill>
                  <a:schemeClr val="accent5">
                    <a:lumMod val="75000"/>
                  </a:schemeClr>
                </a:solidFill>
                <a:latin typeface="微软雅黑" panose="020B0503020204020204" charset="-122"/>
                <a:ea typeface="微软雅黑" panose="020B0503020204020204" charset="-122"/>
              </a:rPr>
              <a:t> </a:t>
            </a:r>
            <a:r>
              <a:rPr lang="en-US" altLang="zh-CN" sz="1800" dirty="0">
                <a:solidFill>
                  <a:schemeClr val="accent5">
                    <a:lumMod val="75000"/>
                  </a:schemeClr>
                </a:solidFill>
                <a:latin typeface="微软雅黑" panose="020B0503020204020204" charset="-122"/>
                <a:ea typeface="微软雅黑" panose="020B0503020204020204" charset="-122"/>
              </a:rPr>
              <a:t>      </a:t>
            </a:r>
            <a:r>
              <a:rPr lang="zh-CN" altLang="en-US" sz="1800" dirty="0">
                <a:solidFill>
                  <a:schemeClr val="accent5">
                    <a:lumMod val="75000"/>
                  </a:schemeClr>
                </a:solidFill>
                <a:latin typeface="微软雅黑" panose="020B0503020204020204" charset="-122"/>
                <a:ea typeface="微软雅黑" panose="020B0503020204020204" charset="-122"/>
              </a:rPr>
              <a:t>以先进检测技术、传感器及智能仪器技术、地球探测仪器与信息技术等为方向，培养具备电子测量与控制方面基础知识与应用能力，能从事电子测量测试、先进检测技术，智能仪器仪表、地球探测仪器与信息技术等技术领域有关的仪器与系统的设计制造、科研开发、应用研究等方面的工程技术人才。</a:t>
            </a:r>
            <a:endParaRPr lang="en-US" altLang="zh-CN" sz="1800" dirty="0">
              <a:solidFill>
                <a:schemeClr val="accent5">
                  <a:lumMod val="75000"/>
                </a:schemeClr>
              </a:solidFill>
              <a:latin typeface="微软雅黑" panose="020B0503020204020204" charset="-122"/>
              <a:ea typeface="微软雅黑" panose="020B0503020204020204" charset="-122"/>
            </a:endParaRPr>
          </a:p>
          <a:p>
            <a:pPr marL="522605" lvl="1" indent="-342900" eaLnBrk="1" hangingPunct="1">
              <a:lnSpc>
                <a:spcPct val="125000"/>
              </a:lnSpc>
              <a:spcBef>
                <a:spcPct val="0"/>
              </a:spcBef>
              <a:buClr>
                <a:srgbClr val="002060"/>
              </a:buClr>
              <a:buFont typeface="Wingdings" panose="05000000000000000000" pitchFamily="2" charset="2"/>
              <a:buChar char="n"/>
            </a:pPr>
            <a:endParaRPr lang="en-US" altLang="zh-CN" sz="1800" dirty="0">
              <a:solidFill>
                <a:schemeClr val="accent5">
                  <a:lumMod val="75000"/>
                </a:schemeClr>
              </a:solidFill>
              <a:latin typeface="微软雅黑" panose="020B0503020204020204" charset="-122"/>
              <a:ea typeface="微软雅黑" panose="020B0503020204020204" charset="-122"/>
            </a:endParaRPr>
          </a:p>
          <a:p>
            <a:pPr marL="179705" lvl="1" indent="0" eaLnBrk="1" hangingPunct="1">
              <a:lnSpc>
                <a:spcPct val="125000"/>
              </a:lnSpc>
              <a:spcBef>
                <a:spcPct val="0"/>
              </a:spcBef>
              <a:buClr>
                <a:srgbClr val="002060"/>
              </a:buClr>
              <a:buFont typeface="Wingdings" panose="05000000000000000000" pitchFamily="2" charset="2"/>
              <a:buNone/>
            </a:pPr>
            <a:r>
              <a:rPr lang="zh-CN" altLang="en-US" sz="1800" b="1" dirty="0">
                <a:solidFill>
                  <a:schemeClr val="accent5">
                    <a:lumMod val="75000"/>
                  </a:schemeClr>
                </a:solidFill>
                <a:latin typeface="微软雅黑" panose="020B0503020204020204" charset="-122"/>
                <a:ea typeface="微软雅黑" panose="020B0503020204020204" charset="-122"/>
              </a:rPr>
              <a:t>专业特色：</a:t>
            </a:r>
            <a:endParaRPr lang="zh-CN" altLang="en-US" sz="1800" b="1" dirty="0">
              <a:solidFill>
                <a:schemeClr val="accent5">
                  <a:lumMod val="75000"/>
                </a:schemeClr>
              </a:solidFill>
              <a:latin typeface="微软雅黑" panose="020B0503020204020204" charset="-122"/>
              <a:ea typeface="微软雅黑" panose="020B0503020204020204" charset="-122"/>
            </a:endParaRPr>
          </a:p>
          <a:p>
            <a:pPr marL="179705" lvl="1" indent="0" eaLnBrk="1" hangingPunct="1">
              <a:lnSpc>
                <a:spcPct val="125000"/>
              </a:lnSpc>
              <a:spcBef>
                <a:spcPct val="0"/>
              </a:spcBef>
              <a:buClr>
                <a:srgbClr val="002060"/>
              </a:buClr>
              <a:buFont typeface="Wingdings" panose="05000000000000000000" pitchFamily="2" charset="2"/>
              <a:buNone/>
            </a:pPr>
            <a:r>
              <a:rPr lang="en-US" altLang="zh-CN" sz="1800" dirty="0">
                <a:solidFill>
                  <a:schemeClr val="accent5">
                    <a:lumMod val="75000"/>
                  </a:schemeClr>
                </a:solidFill>
                <a:latin typeface="微软雅黑" panose="020B0503020204020204" charset="-122"/>
                <a:ea typeface="微软雅黑" panose="020B0503020204020204" charset="-122"/>
              </a:rPr>
              <a:t>       </a:t>
            </a:r>
            <a:r>
              <a:rPr lang="zh-CN" altLang="en-US" sz="1800" dirty="0">
                <a:solidFill>
                  <a:schemeClr val="accent5">
                    <a:lumMod val="75000"/>
                  </a:schemeClr>
                </a:solidFill>
                <a:latin typeface="微软雅黑" panose="020B0503020204020204" charset="-122"/>
                <a:ea typeface="微软雅黑" panose="020B0503020204020204" charset="-122"/>
              </a:rPr>
              <a:t>依托我校在地质工程、矿产、石油勘探行业的优势，本专业在地球探测仪器领域在全国测控专业中办学特色及优势明显，极具地学特色。</a:t>
            </a:r>
            <a:endParaRPr lang="zh-CN" altLang="en-US" sz="1800" dirty="0">
              <a:solidFill>
                <a:schemeClr val="accent5">
                  <a:lumMod val="75000"/>
                </a:schemeClr>
              </a:solidFill>
              <a:latin typeface="微软雅黑" panose="020B0503020204020204" charset="-122"/>
              <a:ea typeface="微软雅黑" panose="020B0503020204020204" charset="-122"/>
            </a:endParaRPr>
          </a:p>
        </p:txBody>
      </p:sp>
      <p:sp>
        <p:nvSpPr>
          <p:cNvPr id="8201" name="矩形 10"/>
          <p:cNvSpPr/>
          <p:nvPr>
            <p:custDataLst>
              <p:tags r:id="rId1"/>
            </p:custDataLst>
          </p:nvPr>
        </p:nvSpPr>
        <p:spPr>
          <a:xfrm>
            <a:off x="335915" y="267970"/>
            <a:ext cx="8388350" cy="706755"/>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stStyle>
          <a:p>
            <a:pPr marL="0" lvl="0" indent="0">
              <a:lnSpc>
                <a:spcPct val="125000"/>
              </a:lnSpc>
              <a:spcBef>
                <a:spcPts val="900"/>
              </a:spcBef>
              <a:buClr>
                <a:srgbClr val="FF0000"/>
              </a:buClr>
              <a:buNone/>
            </a:pPr>
            <a:r>
              <a:rPr lang="zh-CN" altLang="en-US" b="1" dirty="0">
                <a:solidFill>
                  <a:schemeClr val="accent5">
                    <a:lumMod val="75000"/>
                  </a:schemeClr>
                </a:solidFill>
                <a:latin typeface="微软雅黑" panose="020B0503020204020204" charset="-122"/>
                <a:ea typeface="微软雅黑" panose="020B0503020204020204" charset="-122"/>
              </a:rPr>
              <a:t>二、测控专业简介</a:t>
            </a:r>
            <a:endParaRPr lang="zh-CN" altLang="en-US" b="1" dirty="0">
              <a:solidFill>
                <a:schemeClr val="accent5">
                  <a:lumMod val="75000"/>
                </a:schemeClr>
              </a:solidFill>
              <a:latin typeface="微软雅黑" panose="020B0503020204020204" charset="-122"/>
              <a:ea typeface="微软雅黑" panose="020B0503020204020204" charset="-122"/>
            </a:endParaRPr>
          </a:p>
        </p:txBody>
      </p:sp>
    </p:spTree>
  </p:cSld>
  <p:clrMapOvr>
    <a:masterClrMapping/>
  </p:clrMapOvr>
</p:sld>
</file>

<file path=ppt/slides/slide2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3555" name="灯片编号占位符 2"/>
          <p:cNvSpPr txBox="1">
            <a:spLocks noGrp="1"/>
          </p:cNvSpPr>
          <p:nvPr>
            <p:ph type="sldNum" sz="quarter" idx="4"/>
          </p:nvPr>
        </p:nvSpPr>
        <p:spPr/>
        <p:txBody>
          <a:bodyPr/>
          <a:p>
            <a:pPr marL="0" indent="0" algn="ctr" eaLnBrk="1" hangingPunct="1">
              <a:spcBef>
                <a:spcPct val="0"/>
              </a:spcBef>
              <a:buNone/>
            </a:pPr>
            <a:fld id="{9A0DB2DC-4C9A-4742-B13C-FB6460FD3503}" type="slidenum">
              <a:rPr kumimoji="1" lang="en-US" altLang="zh-CN" sz="1600" dirty="0">
                <a:solidFill>
                  <a:schemeClr val="bg1"/>
                </a:solidFill>
                <a:latin typeface="Arial Black" panose="020B0A04020102020204" pitchFamily="34" charset="0"/>
                <a:ea typeface="+mn-ea"/>
                <a:cs typeface="+mn-cs"/>
              </a:rPr>
            </a:fld>
            <a:endParaRPr kumimoji="1" lang="en-US" altLang="zh-CN" sz="1600" dirty="0">
              <a:solidFill>
                <a:schemeClr val="bg1"/>
              </a:solidFill>
              <a:latin typeface="Arial Black" panose="020B0A04020102020204" pitchFamily="34" charset="0"/>
              <a:ea typeface="+mn-ea"/>
              <a:cs typeface="+mn-cs"/>
            </a:endParaRPr>
          </a:p>
        </p:txBody>
      </p:sp>
      <p:sp>
        <p:nvSpPr>
          <p:cNvPr id="23558" name="矩形 2"/>
          <p:cNvSpPr/>
          <p:nvPr/>
        </p:nvSpPr>
        <p:spPr>
          <a:xfrm>
            <a:off x="865188" y="1209040"/>
            <a:ext cx="8434387" cy="475615"/>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stStyle>
          <a:p>
            <a:pPr marL="522605" lvl="1" indent="-342900" eaLnBrk="1" hangingPunct="1">
              <a:lnSpc>
                <a:spcPct val="125000"/>
              </a:lnSpc>
              <a:spcBef>
                <a:spcPct val="0"/>
              </a:spcBef>
              <a:buClr>
                <a:srgbClr val="002060"/>
              </a:buClr>
              <a:buFont typeface="Wingdings" panose="05000000000000000000" pitchFamily="2" charset="2"/>
              <a:buChar char="n"/>
            </a:pPr>
            <a:r>
              <a:rPr lang="zh-CN" altLang="en-US" sz="2000" dirty="0">
                <a:solidFill>
                  <a:srgbClr val="22228B"/>
                </a:solidFill>
                <a:latin typeface="微软雅黑" panose="020B0503020204020204" charset="-122"/>
                <a:ea typeface="微软雅黑" panose="020B0503020204020204" charset="-122"/>
              </a:rPr>
              <a:t>主修培养体系</a:t>
            </a:r>
            <a:endParaRPr lang="zh-CN" altLang="en-US" sz="2000" dirty="0">
              <a:solidFill>
                <a:srgbClr val="22228B"/>
              </a:solidFill>
              <a:latin typeface="微软雅黑" panose="020B0503020204020204" charset="-122"/>
              <a:ea typeface="微软雅黑" panose="020B0503020204020204" charset="-122"/>
            </a:endParaRPr>
          </a:p>
        </p:txBody>
      </p:sp>
      <p:pic>
        <p:nvPicPr>
          <p:cNvPr id="23559" name="Picture 5"/>
          <p:cNvPicPr>
            <a:picLocks noChangeAspect="1"/>
          </p:cNvPicPr>
          <p:nvPr/>
        </p:nvPicPr>
        <p:blipFill>
          <a:blip r:embed="rId1"/>
          <a:srcRect t="14505"/>
          <a:stretch>
            <a:fillRect/>
          </a:stretch>
        </p:blipFill>
        <p:spPr>
          <a:xfrm>
            <a:off x="3325813" y="2011363"/>
            <a:ext cx="5867400" cy="3319462"/>
          </a:xfrm>
          <a:prstGeom prst="rect">
            <a:avLst/>
          </a:prstGeom>
          <a:noFill/>
          <a:ln w="9525">
            <a:noFill/>
          </a:ln>
        </p:spPr>
      </p:pic>
      <p:graphicFrame>
        <p:nvGraphicFramePr>
          <p:cNvPr id="23560" name="Object 6"/>
          <p:cNvGraphicFramePr>
            <a:graphicFrameLocks noChangeAspect="1"/>
          </p:cNvGraphicFramePr>
          <p:nvPr/>
        </p:nvGraphicFramePr>
        <p:xfrm>
          <a:off x="3325813" y="5216525"/>
          <a:ext cx="5791200" cy="1409700"/>
        </p:xfrm>
        <a:graphic>
          <a:graphicData uri="http://schemas.openxmlformats.org/presentationml/2006/ole">
            <mc:AlternateContent xmlns:mc="http://schemas.openxmlformats.org/markup-compatibility/2006">
              <mc:Choice xmlns:v="urn:schemas-microsoft-com:vml" Requires="v">
                <p:oleObj spid="_x0000_s3076" name="" r:id="rId2" imgW="5310505" imgH="1446530" progId="Visio.Drawing.11">
                  <p:embed/>
                </p:oleObj>
              </mc:Choice>
              <mc:Fallback>
                <p:oleObj name="" r:id="rId2" imgW="5310505" imgH="1446530" progId="Visio.Drawing.11">
                  <p:embed/>
                  <p:pic>
                    <p:nvPicPr>
                      <p:cNvPr id="0" name="图片 3075"/>
                      <p:cNvPicPr/>
                      <p:nvPr/>
                    </p:nvPicPr>
                    <p:blipFill>
                      <a:blip r:embed="rId3"/>
                      <a:stretch>
                        <a:fillRect/>
                      </a:stretch>
                    </p:blipFill>
                    <p:spPr>
                      <a:xfrm>
                        <a:off x="3325813" y="5216525"/>
                        <a:ext cx="5791200" cy="1409700"/>
                      </a:xfrm>
                      <a:prstGeom prst="rect">
                        <a:avLst/>
                      </a:prstGeom>
                      <a:noFill/>
                      <a:ln w="38100">
                        <a:noFill/>
                        <a:miter/>
                      </a:ln>
                    </p:spPr>
                  </p:pic>
                </p:oleObj>
              </mc:Fallback>
            </mc:AlternateContent>
          </a:graphicData>
        </a:graphic>
      </p:graphicFrame>
      <p:sp>
        <p:nvSpPr>
          <p:cNvPr id="8201" name="矩形 10"/>
          <p:cNvSpPr/>
          <p:nvPr>
            <p:custDataLst>
              <p:tags r:id="rId4"/>
            </p:custDataLst>
          </p:nvPr>
        </p:nvSpPr>
        <p:spPr>
          <a:xfrm>
            <a:off x="335915" y="267970"/>
            <a:ext cx="8388350" cy="706755"/>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stStyle>
          <a:p>
            <a:pPr marL="0" lvl="0" indent="0">
              <a:lnSpc>
                <a:spcPct val="125000"/>
              </a:lnSpc>
              <a:spcBef>
                <a:spcPts val="900"/>
              </a:spcBef>
              <a:buClr>
                <a:srgbClr val="FF0000"/>
              </a:buClr>
              <a:buNone/>
            </a:pPr>
            <a:r>
              <a:rPr lang="zh-CN" altLang="en-US" b="1" dirty="0">
                <a:solidFill>
                  <a:schemeClr val="accent5">
                    <a:lumMod val="75000"/>
                  </a:schemeClr>
                </a:solidFill>
                <a:latin typeface="微软雅黑" panose="020B0503020204020204" charset="-122"/>
                <a:ea typeface="微软雅黑" panose="020B0503020204020204" charset="-122"/>
              </a:rPr>
              <a:t>二、测控专业简介：主修培养体系</a:t>
            </a:r>
            <a:endParaRPr lang="zh-CN" altLang="en-US" b="1" dirty="0">
              <a:solidFill>
                <a:schemeClr val="accent5">
                  <a:lumMod val="75000"/>
                </a:schemeClr>
              </a:solidFill>
              <a:latin typeface="微软雅黑" panose="020B0503020204020204" charset="-122"/>
              <a:ea typeface="微软雅黑" panose="020B0503020204020204" charset="-122"/>
            </a:endParaRPr>
          </a:p>
        </p:txBody>
      </p:sp>
    </p:spTree>
  </p:cSld>
  <p:clrMapOvr>
    <a:masterClrMapping/>
  </p:clrMapOvr>
</p:sld>
</file>

<file path=ppt/slides/slide2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日期占位符 1"/>
          <p:cNvSpPr txBox="1">
            <a:spLocks noGrp="1"/>
          </p:cNvSpPr>
          <p:nvPr>
            <p:ph type="dt" sz="half" idx="2"/>
          </p:nvPr>
        </p:nvSpPr>
        <p:spPr bwMode="auto"/>
        <p:txBody>
          <a:bodyPr wrap="square" lIns="91440" tIns="45720" rIns="91440" bIns="45720" numCol="1" anchor="ctr" anchorCtr="0" compatLnSpc="1"/>
          <a:lstStyle/>
          <a:p>
            <a:pPr marL="0" marR="0" lvl="0" indent="0" algn="r" defTabSz="914400" rtl="0" eaLnBrk="1" fontAlgn="base" latinLnBrk="0" hangingPunct="1">
              <a:lnSpc>
                <a:spcPct val="100000"/>
              </a:lnSpc>
              <a:spcBef>
                <a:spcPct val="0"/>
              </a:spcBef>
              <a:spcAft>
                <a:spcPct val="0"/>
              </a:spcAft>
              <a:buClrTx/>
              <a:buSzTx/>
              <a:buFontTx/>
              <a:buNone/>
            </a:pPr>
            <a:fld id="{47BE2BE9-8215-4843-8C57-66D17DAB5C31}" type="datetime1">
              <a:rPr kumimoji="1" lang="zh-CN" altLang="en-US" sz="1400" b="0" i="0" u="none" strike="noStrike" kern="1200" cap="none" spc="0" normalizeH="0" baseline="0" noProof="0" smtClean="0">
                <a:ln>
                  <a:noFill/>
                </a:ln>
                <a:solidFill>
                  <a:schemeClr val="tx1"/>
                </a:solidFill>
                <a:effectLst/>
                <a:uLnTx/>
                <a:uFillTx/>
                <a:latin typeface="+mn-ea"/>
                <a:ea typeface="宋体" panose="02010600030101010101" pitchFamily="2" charset="-122"/>
                <a:cs typeface="+mn-cs"/>
              </a:rPr>
            </a:fld>
            <a:endParaRPr kumimoji="1" lang="en-US" altLang="zh-CN" sz="1400" b="0" i="0" u="none" strike="noStrike" kern="1200" cap="none" spc="0" normalizeH="0" baseline="0" noProof="0">
              <a:ln>
                <a:noFill/>
              </a:ln>
              <a:solidFill>
                <a:schemeClr val="tx1"/>
              </a:solidFill>
              <a:effectLst/>
              <a:uLnTx/>
              <a:uFillTx/>
              <a:latin typeface="+mn-ea"/>
              <a:ea typeface="宋体" panose="02010600030101010101" pitchFamily="2" charset="-122"/>
              <a:cs typeface="+mn-cs"/>
            </a:endParaRPr>
          </a:p>
        </p:txBody>
      </p:sp>
      <p:sp>
        <p:nvSpPr>
          <p:cNvPr id="24579" name="灯片编号占位符 2"/>
          <p:cNvSpPr txBox="1">
            <a:spLocks noGrp="1"/>
          </p:cNvSpPr>
          <p:nvPr>
            <p:ph type="sldNum" sz="quarter" idx="4"/>
          </p:nvPr>
        </p:nvSpPr>
        <p:spPr/>
        <p:txBody>
          <a:bodyPr/>
          <a:p>
            <a:pPr marL="0" indent="0" algn="ctr" eaLnBrk="1" hangingPunct="1">
              <a:spcBef>
                <a:spcPct val="0"/>
              </a:spcBef>
              <a:buNone/>
            </a:pPr>
            <a:fld id="{9A0DB2DC-4C9A-4742-B13C-FB6460FD3503}" type="slidenum">
              <a:rPr kumimoji="1" lang="en-US" altLang="zh-CN" sz="1600" dirty="0">
                <a:solidFill>
                  <a:schemeClr val="bg1"/>
                </a:solidFill>
                <a:latin typeface="Arial Black" panose="020B0A04020102020204" pitchFamily="34" charset="0"/>
                <a:ea typeface="+mn-ea"/>
                <a:cs typeface="+mn-cs"/>
              </a:rPr>
            </a:fld>
            <a:endParaRPr kumimoji="1" lang="en-US" altLang="zh-CN" sz="1600" dirty="0">
              <a:solidFill>
                <a:schemeClr val="bg1"/>
              </a:solidFill>
              <a:latin typeface="Arial Black" panose="020B0A04020102020204" pitchFamily="34" charset="0"/>
              <a:ea typeface="+mn-ea"/>
              <a:cs typeface="+mn-cs"/>
            </a:endParaRPr>
          </a:p>
        </p:txBody>
      </p:sp>
      <p:pic>
        <p:nvPicPr>
          <p:cNvPr id="24582" name="图片 4"/>
          <p:cNvPicPr>
            <a:picLocks noChangeAspect="1"/>
          </p:cNvPicPr>
          <p:nvPr/>
        </p:nvPicPr>
        <p:blipFill>
          <a:blip r:embed="rId1"/>
          <a:srcRect t="761" b="523"/>
          <a:stretch>
            <a:fillRect/>
          </a:stretch>
        </p:blipFill>
        <p:spPr>
          <a:xfrm>
            <a:off x="2495550" y="974090"/>
            <a:ext cx="8211185" cy="5744210"/>
          </a:xfrm>
          <a:prstGeom prst="rect">
            <a:avLst/>
          </a:prstGeom>
          <a:noFill/>
          <a:ln w="9525">
            <a:noFill/>
          </a:ln>
        </p:spPr>
      </p:pic>
      <p:sp>
        <p:nvSpPr>
          <p:cNvPr id="8201" name="矩形 10"/>
          <p:cNvSpPr/>
          <p:nvPr>
            <p:custDataLst>
              <p:tags r:id="rId2"/>
            </p:custDataLst>
          </p:nvPr>
        </p:nvSpPr>
        <p:spPr>
          <a:xfrm>
            <a:off x="335915" y="267970"/>
            <a:ext cx="8388350" cy="706755"/>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stStyle>
          <a:p>
            <a:pPr marL="0" lvl="0" indent="0">
              <a:lnSpc>
                <a:spcPct val="125000"/>
              </a:lnSpc>
              <a:spcBef>
                <a:spcPts val="900"/>
              </a:spcBef>
              <a:buClr>
                <a:srgbClr val="FF0000"/>
              </a:buClr>
              <a:buNone/>
            </a:pPr>
            <a:r>
              <a:rPr lang="zh-CN" altLang="en-US" b="1" dirty="0">
                <a:solidFill>
                  <a:schemeClr val="accent5">
                    <a:lumMod val="75000"/>
                  </a:schemeClr>
                </a:solidFill>
                <a:latin typeface="微软雅黑" panose="020B0503020204020204" charset="-122"/>
                <a:ea typeface="微软雅黑" panose="020B0503020204020204" charset="-122"/>
              </a:rPr>
              <a:t>二、测控专业简介：课程体系</a:t>
            </a:r>
            <a:endParaRPr lang="zh-CN" altLang="en-US" b="1" dirty="0">
              <a:solidFill>
                <a:schemeClr val="accent5">
                  <a:lumMod val="75000"/>
                </a:schemeClr>
              </a:solidFill>
              <a:latin typeface="微软雅黑" panose="020B0503020204020204" charset="-122"/>
              <a:ea typeface="微软雅黑" panose="020B0503020204020204" charset="-122"/>
            </a:endParaRPr>
          </a:p>
        </p:txBody>
      </p:sp>
    </p:spTree>
  </p:cSld>
  <p:clrMapOvr>
    <a:masterClrMapping/>
  </p:clrMapOvr>
</p:sld>
</file>

<file path=ppt/slides/slide2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5603" name="灯片编号占位符 2"/>
          <p:cNvSpPr txBox="1">
            <a:spLocks noGrp="1"/>
          </p:cNvSpPr>
          <p:nvPr>
            <p:ph type="sldNum" sz="quarter" idx="4"/>
          </p:nvPr>
        </p:nvSpPr>
        <p:spPr/>
        <p:txBody>
          <a:bodyPr/>
          <a:p>
            <a:pPr marL="0" indent="0" algn="ctr" eaLnBrk="1" hangingPunct="1">
              <a:spcBef>
                <a:spcPct val="0"/>
              </a:spcBef>
              <a:buNone/>
            </a:pPr>
            <a:fld id="{9A0DB2DC-4C9A-4742-B13C-FB6460FD3503}" type="slidenum">
              <a:rPr kumimoji="1" lang="en-US" altLang="zh-CN" sz="1600" dirty="0">
                <a:solidFill>
                  <a:schemeClr val="bg1"/>
                </a:solidFill>
                <a:latin typeface="Arial Black" panose="020B0A04020102020204" pitchFamily="34" charset="0"/>
                <a:ea typeface="+mn-ea"/>
                <a:cs typeface="+mn-cs"/>
              </a:rPr>
            </a:fld>
            <a:endParaRPr kumimoji="1" lang="en-US" altLang="zh-CN" sz="1600" dirty="0">
              <a:solidFill>
                <a:schemeClr val="bg1"/>
              </a:solidFill>
              <a:latin typeface="Arial Black" panose="020B0A04020102020204" pitchFamily="34" charset="0"/>
              <a:ea typeface="+mn-ea"/>
              <a:cs typeface="+mn-cs"/>
            </a:endParaRPr>
          </a:p>
        </p:txBody>
      </p:sp>
      <p:sp>
        <p:nvSpPr>
          <p:cNvPr id="25606" name="矩形 2"/>
          <p:cNvSpPr/>
          <p:nvPr/>
        </p:nvSpPr>
        <p:spPr>
          <a:xfrm>
            <a:off x="1502410" y="1233170"/>
            <a:ext cx="9187815" cy="4958715"/>
          </a:xfrm>
          <a:prstGeom prst="rect">
            <a:avLst/>
          </a:prstGeom>
          <a:noFill/>
          <a:ln w="9525">
            <a:noFill/>
          </a:ln>
        </p:spPr>
        <p:txBody>
          <a:bodyPr>
            <a:noAutofit/>
          </a:bodyPr>
          <a:lst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stStyle>
          <a:p>
            <a:pPr marL="179705" lvl="1" indent="0" eaLnBrk="1" hangingPunct="1">
              <a:lnSpc>
                <a:spcPct val="125000"/>
              </a:lnSpc>
              <a:spcBef>
                <a:spcPct val="0"/>
              </a:spcBef>
              <a:buClr>
                <a:srgbClr val="002060"/>
              </a:buClr>
              <a:buFont typeface="Wingdings" panose="05000000000000000000" pitchFamily="2" charset="2"/>
              <a:buNone/>
            </a:pPr>
            <a:r>
              <a:rPr lang="zh-CN" altLang="en-US" sz="1800" b="1" dirty="0">
                <a:solidFill>
                  <a:schemeClr val="accent5">
                    <a:lumMod val="75000"/>
                  </a:schemeClr>
                </a:solidFill>
                <a:latin typeface="微软雅黑" panose="020B0503020204020204" charset="-122"/>
                <a:ea typeface="微软雅黑" panose="020B0503020204020204" charset="-122"/>
              </a:rPr>
              <a:t>招生人数：</a:t>
            </a:r>
            <a:r>
              <a:rPr lang="zh-CN" altLang="en-US" sz="1800" dirty="0">
                <a:solidFill>
                  <a:schemeClr val="accent5">
                    <a:lumMod val="75000"/>
                  </a:schemeClr>
                </a:solidFill>
                <a:latin typeface="微软雅黑" panose="020B0503020204020204" charset="-122"/>
                <a:ea typeface="微软雅黑" panose="020B0503020204020204" charset="-122"/>
              </a:rPr>
              <a:t>择优录取</a:t>
            </a:r>
            <a:r>
              <a:rPr lang="en-US" altLang="zh-CN" sz="1800" dirty="0">
                <a:solidFill>
                  <a:schemeClr val="accent5">
                    <a:lumMod val="75000"/>
                  </a:schemeClr>
                </a:solidFill>
                <a:latin typeface="微软雅黑" panose="020B0503020204020204" charset="-122"/>
                <a:ea typeface="微软雅黑" panose="020B0503020204020204" charset="-122"/>
              </a:rPr>
              <a:t>30</a:t>
            </a:r>
            <a:r>
              <a:rPr lang="zh-CN" altLang="en-US" sz="1800" dirty="0">
                <a:solidFill>
                  <a:schemeClr val="accent5">
                    <a:lumMod val="75000"/>
                  </a:schemeClr>
                </a:solidFill>
                <a:latin typeface="微软雅黑" panose="020B0503020204020204" charset="-122"/>
                <a:ea typeface="微软雅黑" panose="020B0503020204020204" charset="-122"/>
              </a:rPr>
              <a:t>人。</a:t>
            </a:r>
            <a:endParaRPr lang="en-US" altLang="zh-CN" sz="1800" dirty="0">
              <a:solidFill>
                <a:schemeClr val="accent5">
                  <a:lumMod val="75000"/>
                </a:schemeClr>
              </a:solidFill>
              <a:latin typeface="微软雅黑" panose="020B0503020204020204" charset="-122"/>
              <a:ea typeface="微软雅黑" panose="020B0503020204020204" charset="-122"/>
            </a:endParaRPr>
          </a:p>
          <a:p>
            <a:pPr marL="179705" lvl="1" indent="0" eaLnBrk="1" hangingPunct="1">
              <a:lnSpc>
                <a:spcPct val="125000"/>
              </a:lnSpc>
              <a:spcBef>
                <a:spcPct val="0"/>
              </a:spcBef>
              <a:buClr>
                <a:srgbClr val="002060"/>
              </a:buClr>
              <a:buFont typeface="Wingdings" panose="05000000000000000000" pitchFamily="2" charset="2"/>
              <a:buNone/>
            </a:pPr>
            <a:r>
              <a:rPr lang="zh-CN" altLang="en-US" sz="1800" b="1" dirty="0">
                <a:solidFill>
                  <a:schemeClr val="accent5">
                    <a:lumMod val="75000"/>
                  </a:schemeClr>
                </a:solidFill>
                <a:latin typeface="微软雅黑" panose="020B0503020204020204" charset="-122"/>
                <a:ea typeface="微软雅黑" panose="020B0503020204020204" charset="-122"/>
              </a:rPr>
              <a:t>招生要求：</a:t>
            </a:r>
            <a:endParaRPr lang="zh-CN" altLang="en-US" sz="1800" b="1" dirty="0">
              <a:solidFill>
                <a:schemeClr val="accent5">
                  <a:lumMod val="75000"/>
                </a:schemeClr>
              </a:solidFill>
              <a:latin typeface="微软雅黑" panose="020B0503020204020204" charset="-122"/>
              <a:ea typeface="微软雅黑" panose="020B0503020204020204" charset="-122"/>
            </a:endParaRPr>
          </a:p>
          <a:p>
            <a:pPr marL="522605" lvl="1" indent="-342900" eaLnBrk="1" hangingPunct="1">
              <a:lnSpc>
                <a:spcPct val="125000"/>
              </a:lnSpc>
              <a:spcBef>
                <a:spcPct val="0"/>
              </a:spcBef>
              <a:buClr>
                <a:srgbClr val="002060"/>
              </a:buClr>
              <a:buFont typeface="Wingdings" panose="05000000000000000000" pitchFamily="2" charset="2"/>
              <a:buChar char="n"/>
            </a:pPr>
            <a:r>
              <a:rPr lang="zh-CN" altLang="en-US" sz="1800" dirty="0">
                <a:solidFill>
                  <a:schemeClr val="accent5">
                    <a:lumMod val="75000"/>
                  </a:schemeClr>
                </a:solidFill>
                <a:latin typeface="微软雅黑" panose="020B0503020204020204" charset="-122"/>
                <a:ea typeface="微软雅黑" panose="020B0503020204020204" charset="-122"/>
              </a:rPr>
              <a:t>无不及格课程；</a:t>
            </a:r>
            <a:endParaRPr lang="zh-CN" altLang="en-US" sz="1800" dirty="0">
              <a:solidFill>
                <a:schemeClr val="accent5">
                  <a:lumMod val="75000"/>
                </a:schemeClr>
              </a:solidFill>
              <a:latin typeface="微软雅黑" panose="020B0503020204020204" charset="-122"/>
              <a:ea typeface="微软雅黑" panose="020B0503020204020204" charset="-122"/>
            </a:endParaRPr>
          </a:p>
          <a:p>
            <a:pPr marL="522605" lvl="1" indent="-342900" eaLnBrk="1" hangingPunct="1">
              <a:lnSpc>
                <a:spcPct val="125000"/>
              </a:lnSpc>
              <a:spcBef>
                <a:spcPct val="0"/>
              </a:spcBef>
              <a:buClr>
                <a:srgbClr val="002060"/>
              </a:buClr>
              <a:buFont typeface="Wingdings" panose="05000000000000000000" pitchFamily="2" charset="2"/>
              <a:buChar char="n"/>
            </a:pPr>
            <a:r>
              <a:rPr lang="zh-CN" altLang="en-US" sz="1800" dirty="0">
                <a:solidFill>
                  <a:schemeClr val="accent5">
                    <a:lumMod val="75000"/>
                  </a:schemeClr>
                </a:solidFill>
                <a:latin typeface="微软雅黑" panose="020B0503020204020204" charset="-122"/>
                <a:ea typeface="微软雅黑" panose="020B0503020204020204" charset="-122"/>
              </a:rPr>
              <a:t>主修专业学分绩点达到</a:t>
            </a:r>
            <a:r>
              <a:rPr lang="en-US" altLang="zh-CN" sz="1800" dirty="0">
                <a:solidFill>
                  <a:schemeClr val="accent5">
                    <a:lumMod val="75000"/>
                  </a:schemeClr>
                </a:solidFill>
                <a:latin typeface="微软雅黑" panose="020B0503020204020204" charset="-122"/>
                <a:ea typeface="微软雅黑" panose="020B0503020204020204" charset="-122"/>
              </a:rPr>
              <a:t>3.2</a:t>
            </a:r>
            <a:r>
              <a:rPr lang="zh-CN" altLang="en-US" sz="1800" dirty="0">
                <a:solidFill>
                  <a:schemeClr val="accent5">
                    <a:lumMod val="75000"/>
                  </a:schemeClr>
                </a:solidFill>
                <a:latin typeface="微软雅黑" panose="020B0503020204020204" charset="-122"/>
                <a:ea typeface="微软雅黑" panose="020B0503020204020204" charset="-122"/>
              </a:rPr>
              <a:t>以上；</a:t>
            </a:r>
            <a:endParaRPr lang="zh-CN" altLang="en-US" sz="1800" dirty="0">
              <a:solidFill>
                <a:schemeClr val="accent5">
                  <a:lumMod val="75000"/>
                </a:schemeClr>
              </a:solidFill>
              <a:latin typeface="微软雅黑" panose="020B0503020204020204" charset="-122"/>
              <a:ea typeface="微软雅黑" panose="020B0503020204020204" charset="-122"/>
            </a:endParaRPr>
          </a:p>
          <a:p>
            <a:pPr marL="522605" lvl="1" indent="-342900" eaLnBrk="1" hangingPunct="1">
              <a:lnSpc>
                <a:spcPct val="125000"/>
              </a:lnSpc>
              <a:spcBef>
                <a:spcPct val="0"/>
              </a:spcBef>
              <a:buClr>
                <a:srgbClr val="002060"/>
              </a:buClr>
              <a:buFont typeface="Wingdings" panose="05000000000000000000" pitchFamily="2" charset="2"/>
              <a:buChar char="n"/>
            </a:pPr>
            <a:r>
              <a:rPr lang="zh-CN" altLang="en-US" sz="1800" dirty="0">
                <a:solidFill>
                  <a:schemeClr val="accent5">
                    <a:lumMod val="75000"/>
                  </a:schemeClr>
                </a:solidFill>
                <a:latin typeface="微软雅黑" panose="020B0503020204020204" charset="-122"/>
                <a:ea typeface="微软雅黑" panose="020B0503020204020204" charset="-122"/>
              </a:rPr>
              <a:t>主修专业须为电子信息类；</a:t>
            </a:r>
            <a:endParaRPr lang="zh-CN" altLang="en-US" sz="1800" dirty="0">
              <a:solidFill>
                <a:schemeClr val="accent5">
                  <a:lumMod val="75000"/>
                </a:schemeClr>
              </a:solidFill>
              <a:latin typeface="微软雅黑" panose="020B0503020204020204" charset="-122"/>
              <a:ea typeface="微软雅黑" panose="020B0503020204020204" charset="-122"/>
            </a:endParaRPr>
          </a:p>
          <a:p>
            <a:pPr marL="522605" lvl="1" indent="-342900" eaLnBrk="1" hangingPunct="1">
              <a:lnSpc>
                <a:spcPct val="125000"/>
              </a:lnSpc>
              <a:spcBef>
                <a:spcPct val="0"/>
              </a:spcBef>
              <a:buClr>
                <a:srgbClr val="002060"/>
              </a:buClr>
              <a:buFont typeface="Wingdings" panose="05000000000000000000" pitchFamily="2" charset="2"/>
              <a:buChar char="n"/>
            </a:pPr>
            <a:r>
              <a:rPr lang="zh-CN" altLang="en-US" sz="1800" dirty="0">
                <a:solidFill>
                  <a:schemeClr val="accent5">
                    <a:lumMod val="75000"/>
                  </a:schemeClr>
                </a:solidFill>
                <a:latin typeface="微软雅黑" panose="020B0503020204020204" charset="-122"/>
                <a:ea typeface="微软雅黑" panose="020B0503020204020204" charset="-122"/>
              </a:rPr>
              <a:t>曾获得省级及以上电子设计竞赛比赛奖项优先；</a:t>
            </a:r>
            <a:endParaRPr lang="zh-CN" altLang="en-US" sz="1800" dirty="0">
              <a:solidFill>
                <a:schemeClr val="accent5">
                  <a:lumMod val="75000"/>
                </a:schemeClr>
              </a:solidFill>
              <a:latin typeface="微软雅黑" panose="020B0503020204020204" charset="-122"/>
              <a:ea typeface="微软雅黑" panose="020B0503020204020204" charset="-122"/>
            </a:endParaRPr>
          </a:p>
          <a:p>
            <a:pPr marL="522605" lvl="1" indent="-342900" eaLnBrk="1" hangingPunct="1">
              <a:lnSpc>
                <a:spcPct val="125000"/>
              </a:lnSpc>
              <a:spcBef>
                <a:spcPct val="0"/>
              </a:spcBef>
              <a:buClr>
                <a:srgbClr val="002060"/>
              </a:buClr>
              <a:buFont typeface="Wingdings" panose="05000000000000000000" pitchFamily="2" charset="2"/>
              <a:buChar char="n"/>
            </a:pPr>
            <a:r>
              <a:rPr lang="zh-CN" altLang="en-US" sz="1800" dirty="0">
                <a:solidFill>
                  <a:schemeClr val="accent5">
                    <a:lumMod val="75000"/>
                  </a:schemeClr>
                </a:solidFill>
                <a:latin typeface="微软雅黑" panose="020B0503020204020204" charset="-122"/>
                <a:ea typeface="微软雅黑" panose="020B0503020204020204" charset="-122"/>
              </a:rPr>
              <a:t>获得英语四级证书。</a:t>
            </a:r>
            <a:endParaRPr lang="en-US" altLang="zh-CN" sz="1800" dirty="0">
              <a:solidFill>
                <a:schemeClr val="accent5">
                  <a:lumMod val="75000"/>
                </a:schemeClr>
              </a:solidFill>
              <a:latin typeface="微软雅黑" panose="020B0503020204020204" charset="-122"/>
              <a:ea typeface="微软雅黑" panose="020B0503020204020204" charset="-122"/>
            </a:endParaRPr>
          </a:p>
          <a:p>
            <a:pPr marL="179705" lvl="1" indent="0" eaLnBrk="1" hangingPunct="1">
              <a:lnSpc>
                <a:spcPct val="125000"/>
              </a:lnSpc>
              <a:spcBef>
                <a:spcPct val="0"/>
              </a:spcBef>
              <a:buClr>
                <a:srgbClr val="002060"/>
              </a:buClr>
              <a:buFont typeface="Wingdings" panose="05000000000000000000" pitchFamily="2" charset="2"/>
              <a:buNone/>
            </a:pPr>
            <a:r>
              <a:rPr lang="zh-CN" altLang="en-US" sz="1800" b="1" dirty="0">
                <a:solidFill>
                  <a:schemeClr val="accent5">
                    <a:lumMod val="75000"/>
                  </a:schemeClr>
                </a:solidFill>
                <a:latin typeface="微软雅黑" panose="020B0503020204020204" charset="-122"/>
                <a:ea typeface="微软雅黑" panose="020B0503020204020204" charset="-122"/>
              </a:rPr>
              <a:t>先修课程：</a:t>
            </a:r>
            <a:endParaRPr lang="zh-CN" altLang="en-US" sz="1800" b="1" dirty="0">
              <a:solidFill>
                <a:schemeClr val="accent5">
                  <a:lumMod val="75000"/>
                </a:schemeClr>
              </a:solidFill>
              <a:latin typeface="微软雅黑" panose="020B0503020204020204" charset="-122"/>
              <a:ea typeface="微软雅黑" panose="020B0503020204020204" charset="-122"/>
            </a:endParaRPr>
          </a:p>
          <a:p>
            <a:pPr marL="179705" lvl="1" indent="0" eaLnBrk="1" hangingPunct="1">
              <a:lnSpc>
                <a:spcPct val="125000"/>
              </a:lnSpc>
              <a:spcBef>
                <a:spcPct val="0"/>
              </a:spcBef>
              <a:buClr>
                <a:srgbClr val="002060"/>
              </a:buClr>
              <a:buFont typeface="Wingdings" panose="05000000000000000000" pitchFamily="2" charset="2"/>
              <a:buNone/>
            </a:pPr>
            <a:r>
              <a:rPr lang="en-US" altLang="zh-CN" sz="1800" dirty="0">
                <a:solidFill>
                  <a:schemeClr val="accent5">
                    <a:lumMod val="75000"/>
                  </a:schemeClr>
                </a:solidFill>
                <a:latin typeface="微软雅黑" panose="020B0503020204020204" charset="-122"/>
                <a:ea typeface="微软雅黑" panose="020B0503020204020204" charset="-122"/>
              </a:rPr>
              <a:t>《</a:t>
            </a:r>
            <a:r>
              <a:rPr lang="zh-CN" altLang="en-US" sz="1800" dirty="0">
                <a:solidFill>
                  <a:schemeClr val="accent5">
                    <a:lumMod val="75000"/>
                  </a:schemeClr>
                </a:solidFill>
                <a:latin typeface="微软雅黑" panose="020B0503020204020204" charset="-122"/>
                <a:ea typeface="微软雅黑" panose="020B0503020204020204" charset="-122"/>
              </a:rPr>
              <a:t>高等数学</a:t>
            </a:r>
            <a:r>
              <a:rPr lang="en-US" altLang="zh-CN" sz="1800" dirty="0">
                <a:solidFill>
                  <a:schemeClr val="accent5">
                    <a:lumMod val="75000"/>
                  </a:schemeClr>
                </a:solidFill>
                <a:latin typeface="微软雅黑" panose="020B0503020204020204" charset="-122"/>
                <a:ea typeface="微软雅黑" panose="020B0503020204020204" charset="-122"/>
              </a:rPr>
              <a:t>A1》</a:t>
            </a:r>
            <a:r>
              <a:rPr lang="zh-CN" altLang="en-US" sz="1800" dirty="0">
                <a:solidFill>
                  <a:schemeClr val="accent5">
                    <a:lumMod val="75000"/>
                  </a:schemeClr>
                </a:solidFill>
                <a:latin typeface="微软雅黑" panose="020B0503020204020204" charset="-122"/>
                <a:ea typeface="微软雅黑" panose="020B0503020204020204" charset="-122"/>
              </a:rPr>
              <a:t>、</a:t>
            </a:r>
            <a:r>
              <a:rPr lang="en-US" altLang="zh-CN" sz="1800" dirty="0">
                <a:solidFill>
                  <a:schemeClr val="accent5">
                    <a:lumMod val="75000"/>
                  </a:schemeClr>
                </a:solidFill>
                <a:latin typeface="微软雅黑" panose="020B0503020204020204" charset="-122"/>
                <a:ea typeface="微软雅黑" panose="020B0503020204020204" charset="-122"/>
              </a:rPr>
              <a:t>《</a:t>
            </a:r>
            <a:r>
              <a:rPr lang="zh-CN" altLang="en-US" sz="1800" dirty="0">
                <a:solidFill>
                  <a:schemeClr val="accent5">
                    <a:lumMod val="75000"/>
                  </a:schemeClr>
                </a:solidFill>
                <a:latin typeface="微软雅黑" panose="020B0503020204020204" charset="-122"/>
                <a:ea typeface="微软雅黑" panose="020B0503020204020204" charset="-122"/>
              </a:rPr>
              <a:t>高等数学</a:t>
            </a:r>
            <a:r>
              <a:rPr lang="en-US" altLang="zh-CN" sz="1800" dirty="0">
                <a:solidFill>
                  <a:schemeClr val="accent5">
                    <a:lumMod val="75000"/>
                  </a:schemeClr>
                </a:solidFill>
                <a:latin typeface="微软雅黑" panose="020B0503020204020204" charset="-122"/>
                <a:ea typeface="微软雅黑" panose="020B0503020204020204" charset="-122"/>
              </a:rPr>
              <a:t>A2》</a:t>
            </a:r>
            <a:r>
              <a:rPr lang="zh-CN" altLang="en-US" sz="1800" dirty="0">
                <a:solidFill>
                  <a:schemeClr val="accent5">
                    <a:lumMod val="75000"/>
                  </a:schemeClr>
                </a:solidFill>
                <a:latin typeface="微软雅黑" panose="020B0503020204020204" charset="-122"/>
                <a:ea typeface="微软雅黑" panose="020B0503020204020204" charset="-122"/>
              </a:rPr>
              <a:t>、</a:t>
            </a:r>
            <a:r>
              <a:rPr lang="en-US" altLang="zh-CN" sz="1800" dirty="0">
                <a:solidFill>
                  <a:schemeClr val="accent5">
                    <a:lumMod val="75000"/>
                  </a:schemeClr>
                </a:solidFill>
                <a:latin typeface="微软雅黑" panose="020B0503020204020204" charset="-122"/>
                <a:ea typeface="微软雅黑" panose="020B0503020204020204" charset="-122"/>
              </a:rPr>
              <a:t>《C</a:t>
            </a:r>
            <a:r>
              <a:rPr lang="zh-CN" altLang="en-US" sz="1800" dirty="0">
                <a:solidFill>
                  <a:schemeClr val="accent5">
                    <a:lumMod val="75000"/>
                  </a:schemeClr>
                </a:solidFill>
                <a:latin typeface="微软雅黑" panose="020B0503020204020204" charset="-122"/>
                <a:ea typeface="微软雅黑" panose="020B0503020204020204" charset="-122"/>
              </a:rPr>
              <a:t>语言程序设计（</a:t>
            </a:r>
            <a:r>
              <a:rPr lang="en-US" altLang="zh-CN" sz="1800" dirty="0">
                <a:solidFill>
                  <a:schemeClr val="accent5">
                    <a:lumMod val="75000"/>
                  </a:schemeClr>
                </a:solidFill>
                <a:latin typeface="微软雅黑" panose="020B0503020204020204" charset="-122"/>
                <a:ea typeface="微软雅黑" panose="020B0503020204020204" charset="-122"/>
              </a:rPr>
              <a:t>A</a:t>
            </a:r>
            <a:r>
              <a:rPr lang="zh-CN" altLang="en-US" sz="1800" dirty="0">
                <a:solidFill>
                  <a:schemeClr val="accent5">
                    <a:lumMod val="75000"/>
                  </a:schemeClr>
                </a:solidFill>
                <a:latin typeface="微软雅黑" panose="020B0503020204020204" charset="-122"/>
                <a:ea typeface="微软雅黑" panose="020B0503020204020204" charset="-122"/>
              </a:rPr>
              <a:t>）</a:t>
            </a:r>
            <a:r>
              <a:rPr lang="en-US" altLang="zh-CN" sz="1800" dirty="0">
                <a:solidFill>
                  <a:schemeClr val="accent5">
                    <a:lumMod val="75000"/>
                  </a:schemeClr>
                </a:solidFill>
                <a:latin typeface="微软雅黑" panose="020B0503020204020204" charset="-122"/>
                <a:ea typeface="微软雅黑" panose="020B0503020204020204" charset="-122"/>
              </a:rPr>
              <a:t>》</a:t>
            </a:r>
            <a:r>
              <a:rPr lang="zh-CN" altLang="en-US" sz="1800" dirty="0">
                <a:solidFill>
                  <a:schemeClr val="accent5">
                    <a:lumMod val="75000"/>
                  </a:schemeClr>
                </a:solidFill>
                <a:latin typeface="微软雅黑" panose="020B0503020204020204" charset="-122"/>
                <a:ea typeface="微软雅黑" panose="020B0503020204020204" charset="-122"/>
              </a:rPr>
              <a:t>、</a:t>
            </a:r>
            <a:r>
              <a:rPr lang="en-US" altLang="zh-CN" sz="1800" dirty="0">
                <a:solidFill>
                  <a:schemeClr val="accent5">
                    <a:lumMod val="75000"/>
                  </a:schemeClr>
                </a:solidFill>
                <a:latin typeface="微软雅黑" panose="020B0503020204020204" charset="-122"/>
                <a:ea typeface="微软雅黑" panose="020B0503020204020204" charset="-122"/>
              </a:rPr>
              <a:t>《</a:t>
            </a:r>
            <a:r>
              <a:rPr lang="zh-CN" altLang="en-US" sz="1800" dirty="0">
                <a:solidFill>
                  <a:schemeClr val="accent5">
                    <a:lumMod val="75000"/>
                  </a:schemeClr>
                </a:solidFill>
                <a:latin typeface="微软雅黑" panose="020B0503020204020204" charset="-122"/>
                <a:ea typeface="微软雅黑" panose="020B0503020204020204" charset="-122"/>
              </a:rPr>
              <a:t>线性代数</a:t>
            </a:r>
            <a:r>
              <a:rPr lang="en-US" altLang="zh-CN" sz="1800" dirty="0">
                <a:solidFill>
                  <a:schemeClr val="accent5">
                    <a:lumMod val="75000"/>
                  </a:schemeClr>
                </a:solidFill>
                <a:latin typeface="微软雅黑" panose="020B0503020204020204" charset="-122"/>
                <a:ea typeface="微软雅黑" panose="020B0503020204020204" charset="-122"/>
              </a:rPr>
              <a:t>B》</a:t>
            </a:r>
            <a:r>
              <a:rPr lang="zh-CN" altLang="en-US" sz="1800" dirty="0">
                <a:solidFill>
                  <a:schemeClr val="accent5">
                    <a:lumMod val="75000"/>
                  </a:schemeClr>
                </a:solidFill>
                <a:latin typeface="微软雅黑" panose="020B0503020204020204" charset="-122"/>
                <a:ea typeface="微软雅黑" panose="020B0503020204020204" charset="-122"/>
              </a:rPr>
              <a:t>、</a:t>
            </a:r>
            <a:endParaRPr lang="zh-CN" altLang="en-US" sz="1800" dirty="0">
              <a:solidFill>
                <a:schemeClr val="accent5">
                  <a:lumMod val="75000"/>
                </a:schemeClr>
              </a:solidFill>
              <a:latin typeface="微软雅黑" panose="020B0503020204020204" charset="-122"/>
              <a:ea typeface="微软雅黑" panose="020B0503020204020204" charset="-122"/>
            </a:endParaRPr>
          </a:p>
          <a:p>
            <a:pPr marL="179705" lvl="1" indent="0" eaLnBrk="1" hangingPunct="1">
              <a:lnSpc>
                <a:spcPct val="125000"/>
              </a:lnSpc>
              <a:spcBef>
                <a:spcPct val="0"/>
              </a:spcBef>
              <a:buClr>
                <a:srgbClr val="002060"/>
              </a:buClr>
              <a:buFont typeface="Wingdings" panose="05000000000000000000" pitchFamily="2" charset="2"/>
              <a:buNone/>
            </a:pPr>
            <a:r>
              <a:rPr lang="en-US" altLang="zh-CN" sz="1800" dirty="0">
                <a:solidFill>
                  <a:schemeClr val="accent5">
                    <a:lumMod val="75000"/>
                  </a:schemeClr>
                </a:solidFill>
                <a:latin typeface="微软雅黑" panose="020B0503020204020204" charset="-122"/>
                <a:ea typeface="微软雅黑" panose="020B0503020204020204" charset="-122"/>
              </a:rPr>
              <a:t>《</a:t>
            </a:r>
            <a:r>
              <a:rPr lang="zh-CN" altLang="en-US" sz="1800" dirty="0">
                <a:solidFill>
                  <a:schemeClr val="accent5">
                    <a:lumMod val="75000"/>
                  </a:schemeClr>
                </a:solidFill>
                <a:latin typeface="微软雅黑" panose="020B0503020204020204" charset="-122"/>
                <a:ea typeface="微软雅黑" panose="020B0503020204020204" charset="-122"/>
              </a:rPr>
              <a:t>概率统计与随机过程</a:t>
            </a:r>
            <a:r>
              <a:rPr lang="en-US" altLang="zh-CN" sz="1800" dirty="0">
                <a:solidFill>
                  <a:schemeClr val="accent5">
                    <a:lumMod val="75000"/>
                  </a:schemeClr>
                </a:solidFill>
                <a:latin typeface="微软雅黑" panose="020B0503020204020204" charset="-122"/>
                <a:ea typeface="微软雅黑" panose="020B0503020204020204" charset="-122"/>
              </a:rPr>
              <a:t>》</a:t>
            </a:r>
            <a:r>
              <a:rPr lang="zh-CN" altLang="en-US" sz="1800" dirty="0">
                <a:solidFill>
                  <a:schemeClr val="accent5">
                    <a:lumMod val="75000"/>
                  </a:schemeClr>
                </a:solidFill>
                <a:latin typeface="微软雅黑" panose="020B0503020204020204" charset="-122"/>
                <a:ea typeface="微软雅黑" panose="020B0503020204020204" charset="-122"/>
              </a:rPr>
              <a:t>、</a:t>
            </a:r>
            <a:r>
              <a:rPr lang="en-US" altLang="zh-CN" sz="1800" dirty="0">
                <a:solidFill>
                  <a:schemeClr val="accent5">
                    <a:lumMod val="75000"/>
                  </a:schemeClr>
                </a:solidFill>
                <a:latin typeface="微软雅黑" panose="020B0503020204020204" charset="-122"/>
                <a:ea typeface="微软雅黑" panose="020B0503020204020204" charset="-122"/>
              </a:rPr>
              <a:t>《</a:t>
            </a:r>
            <a:r>
              <a:rPr lang="zh-CN" altLang="en-US" sz="1800" dirty="0">
                <a:solidFill>
                  <a:schemeClr val="accent5">
                    <a:lumMod val="75000"/>
                  </a:schemeClr>
                </a:solidFill>
                <a:latin typeface="微软雅黑" panose="020B0503020204020204" charset="-122"/>
                <a:ea typeface="微软雅黑" panose="020B0503020204020204" charset="-122"/>
              </a:rPr>
              <a:t>复变函数与积分变换</a:t>
            </a:r>
            <a:r>
              <a:rPr lang="en-US" altLang="zh-CN" sz="1800" dirty="0">
                <a:solidFill>
                  <a:schemeClr val="accent5">
                    <a:lumMod val="75000"/>
                  </a:schemeClr>
                </a:solidFill>
                <a:latin typeface="微软雅黑" panose="020B0503020204020204" charset="-122"/>
                <a:ea typeface="微软雅黑" panose="020B0503020204020204" charset="-122"/>
              </a:rPr>
              <a:t>B》</a:t>
            </a:r>
            <a:r>
              <a:rPr lang="zh-CN" altLang="en-US" sz="1800" dirty="0">
                <a:solidFill>
                  <a:schemeClr val="accent5">
                    <a:lumMod val="75000"/>
                  </a:schemeClr>
                </a:solidFill>
                <a:latin typeface="微软雅黑" panose="020B0503020204020204" charset="-122"/>
                <a:ea typeface="微软雅黑" panose="020B0503020204020204" charset="-122"/>
              </a:rPr>
              <a:t>、</a:t>
            </a:r>
            <a:r>
              <a:rPr lang="en-US" altLang="zh-CN" sz="1800" dirty="0">
                <a:solidFill>
                  <a:schemeClr val="accent5">
                    <a:lumMod val="75000"/>
                  </a:schemeClr>
                </a:solidFill>
                <a:latin typeface="微软雅黑" panose="020B0503020204020204" charset="-122"/>
                <a:ea typeface="微软雅黑" panose="020B0503020204020204" charset="-122"/>
              </a:rPr>
              <a:t>《</a:t>
            </a:r>
            <a:r>
              <a:rPr lang="zh-CN" altLang="en-US" sz="1800" dirty="0">
                <a:solidFill>
                  <a:schemeClr val="accent5">
                    <a:lumMod val="75000"/>
                  </a:schemeClr>
                </a:solidFill>
                <a:latin typeface="微软雅黑" panose="020B0503020204020204" charset="-122"/>
                <a:ea typeface="微软雅黑" panose="020B0503020204020204" charset="-122"/>
              </a:rPr>
              <a:t>电路理论</a:t>
            </a:r>
            <a:r>
              <a:rPr lang="en-US" altLang="zh-CN" sz="1800" dirty="0">
                <a:solidFill>
                  <a:schemeClr val="accent5">
                    <a:lumMod val="75000"/>
                  </a:schemeClr>
                </a:solidFill>
                <a:latin typeface="微软雅黑" panose="020B0503020204020204" charset="-122"/>
                <a:ea typeface="微软雅黑" panose="020B0503020204020204" charset="-122"/>
              </a:rPr>
              <a:t>》</a:t>
            </a:r>
            <a:r>
              <a:rPr lang="zh-CN" altLang="en-US" sz="1800" dirty="0">
                <a:solidFill>
                  <a:schemeClr val="accent5">
                    <a:lumMod val="75000"/>
                  </a:schemeClr>
                </a:solidFill>
                <a:latin typeface="微软雅黑" panose="020B0503020204020204" charset="-122"/>
                <a:ea typeface="微软雅黑" panose="020B0503020204020204" charset="-122"/>
              </a:rPr>
              <a:t>。</a:t>
            </a:r>
            <a:endParaRPr lang="en-US" altLang="zh-CN" sz="1800" dirty="0">
              <a:solidFill>
                <a:schemeClr val="accent5">
                  <a:lumMod val="75000"/>
                </a:schemeClr>
              </a:solidFill>
              <a:latin typeface="微软雅黑" panose="020B0503020204020204" charset="-122"/>
              <a:ea typeface="微软雅黑" panose="020B0503020204020204" charset="-122"/>
            </a:endParaRPr>
          </a:p>
          <a:p>
            <a:pPr marL="179705" lvl="1" indent="0" eaLnBrk="1" hangingPunct="1">
              <a:lnSpc>
                <a:spcPct val="125000"/>
              </a:lnSpc>
              <a:spcBef>
                <a:spcPct val="0"/>
              </a:spcBef>
              <a:buClr>
                <a:srgbClr val="002060"/>
              </a:buClr>
              <a:buFont typeface="Wingdings" panose="05000000000000000000" pitchFamily="2" charset="2"/>
              <a:buNone/>
            </a:pPr>
            <a:r>
              <a:rPr lang="zh-CN" altLang="en-US" sz="1800" b="1" dirty="0">
                <a:solidFill>
                  <a:schemeClr val="accent5">
                    <a:lumMod val="75000"/>
                  </a:schemeClr>
                </a:solidFill>
                <a:latin typeface="微软雅黑" panose="020B0503020204020204" charset="-122"/>
                <a:ea typeface="微软雅黑" panose="020B0503020204020204" charset="-122"/>
              </a:rPr>
              <a:t>其他注意事项：</a:t>
            </a:r>
            <a:endParaRPr lang="zh-CN" altLang="en-US" sz="1800" b="1" dirty="0">
              <a:solidFill>
                <a:schemeClr val="accent5">
                  <a:lumMod val="75000"/>
                </a:schemeClr>
              </a:solidFill>
              <a:latin typeface="微软雅黑" panose="020B0503020204020204" charset="-122"/>
              <a:ea typeface="微软雅黑" panose="020B0503020204020204" charset="-122"/>
            </a:endParaRPr>
          </a:p>
          <a:p>
            <a:pPr marL="179705" lvl="1" indent="0" eaLnBrk="1" hangingPunct="1">
              <a:lnSpc>
                <a:spcPct val="125000"/>
              </a:lnSpc>
              <a:spcBef>
                <a:spcPct val="0"/>
              </a:spcBef>
              <a:buClr>
                <a:srgbClr val="002060"/>
              </a:buClr>
              <a:buFont typeface="Wingdings" panose="05000000000000000000" pitchFamily="2" charset="2"/>
              <a:buNone/>
            </a:pPr>
            <a:r>
              <a:rPr lang="en-US" altLang="zh-CN" sz="1800" dirty="0">
                <a:solidFill>
                  <a:schemeClr val="accent5">
                    <a:lumMod val="75000"/>
                  </a:schemeClr>
                </a:solidFill>
                <a:latin typeface="微软雅黑" panose="020B0503020204020204" charset="-122"/>
                <a:ea typeface="微软雅黑" panose="020B0503020204020204" charset="-122"/>
              </a:rPr>
              <a:t>《</a:t>
            </a:r>
            <a:r>
              <a:rPr lang="zh-CN" altLang="en-US" sz="1800" dirty="0">
                <a:solidFill>
                  <a:schemeClr val="accent5">
                    <a:lumMod val="75000"/>
                  </a:schemeClr>
                </a:solidFill>
                <a:latin typeface="微软雅黑" panose="020B0503020204020204" charset="-122"/>
                <a:ea typeface="微软雅黑" panose="020B0503020204020204" charset="-122"/>
              </a:rPr>
              <a:t>检测技术教学实习</a:t>
            </a:r>
            <a:r>
              <a:rPr lang="en-US" altLang="zh-CN" sz="1800" dirty="0">
                <a:solidFill>
                  <a:schemeClr val="accent5">
                    <a:lumMod val="75000"/>
                  </a:schemeClr>
                </a:solidFill>
                <a:latin typeface="微软雅黑" panose="020B0503020204020204" charset="-122"/>
                <a:ea typeface="微软雅黑" panose="020B0503020204020204" charset="-122"/>
              </a:rPr>
              <a:t>》</a:t>
            </a:r>
            <a:r>
              <a:rPr lang="zh-CN" altLang="en-US" sz="1800" dirty="0">
                <a:solidFill>
                  <a:schemeClr val="accent5">
                    <a:lumMod val="75000"/>
                  </a:schemeClr>
                </a:solidFill>
                <a:latin typeface="微软雅黑" panose="020B0503020204020204" charset="-122"/>
                <a:ea typeface="微软雅黑" panose="020B0503020204020204" charset="-122"/>
              </a:rPr>
              <a:t>安排在大三结束后的暑期，请主修专业在大三暑期安排有实习的同学，慎重报考本专业辅修。</a:t>
            </a:r>
            <a:endParaRPr lang="en-US" altLang="zh-CN" sz="1800" dirty="0">
              <a:solidFill>
                <a:schemeClr val="accent5">
                  <a:lumMod val="75000"/>
                </a:schemeClr>
              </a:solidFill>
              <a:latin typeface="微软雅黑" panose="020B0503020204020204" charset="-122"/>
              <a:ea typeface="微软雅黑" panose="020B0503020204020204" charset="-122"/>
            </a:endParaRPr>
          </a:p>
          <a:p>
            <a:pPr marL="179705" lvl="1" indent="0" eaLnBrk="1" hangingPunct="1">
              <a:lnSpc>
                <a:spcPct val="125000"/>
              </a:lnSpc>
              <a:spcBef>
                <a:spcPct val="0"/>
              </a:spcBef>
              <a:buClr>
                <a:srgbClr val="002060"/>
              </a:buClr>
              <a:buFont typeface="Wingdings" panose="05000000000000000000" pitchFamily="2" charset="2"/>
              <a:buNone/>
            </a:pPr>
            <a:r>
              <a:rPr lang="zh-CN" altLang="en-US" sz="1800" b="1" dirty="0">
                <a:solidFill>
                  <a:schemeClr val="accent5">
                    <a:lumMod val="75000"/>
                  </a:schemeClr>
                </a:solidFill>
                <a:latin typeface="微软雅黑" panose="020B0503020204020204" charset="-122"/>
                <a:ea typeface="微软雅黑" panose="020B0503020204020204" charset="-122"/>
              </a:rPr>
              <a:t>授课校区：</a:t>
            </a:r>
            <a:r>
              <a:rPr lang="zh-CN" altLang="en-US" sz="1800" dirty="0">
                <a:solidFill>
                  <a:schemeClr val="accent5">
                    <a:lumMod val="75000"/>
                  </a:schemeClr>
                </a:solidFill>
                <a:latin typeface="微软雅黑" panose="020B0503020204020204" charset="-122"/>
                <a:ea typeface="微软雅黑" panose="020B0503020204020204" charset="-122"/>
              </a:rPr>
              <a:t>南望山校区</a:t>
            </a:r>
            <a:endParaRPr lang="zh-CN" altLang="en-US" sz="1800" dirty="0">
              <a:solidFill>
                <a:schemeClr val="accent5">
                  <a:lumMod val="75000"/>
                </a:schemeClr>
              </a:solidFill>
              <a:latin typeface="微软雅黑" panose="020B0503020204020204" charset="-122"/>
              <a:ea typeface="微软雅黑" panose="020B0503020204020204" charset="-122"/>
            </a:endParaRPr>
          </a:p>
          <a:p>
            <a:pPr marL="522605" lvl="1" indent="-342900" eaLnBrk="1" hangingPunct="1">
              <a:lnSpc>
                <a:spcPct val="125000"/>
              </a:lnSpc>
              <a:spcBef>
                <a:spcPct val="0"/>
              </a:spcBef>
              <a:buClr>
                <a:srgbClr val="002060"/>
              </a:buClr>
              <a:buFont typeface="Wingdings" panose="05000000000000000000" pitchFamily="2" charset="2"/>
              <a:buChar char="n"/>
            </a:pPr>
            <a:endParaRPr lang="zh-CN" altLang="en-US" sz="1800" dirty="0">
              <a:solidFill>
                <a:schemeClr val="accent5">
                  <a:lumMod val="75000"/>
                </a:schemeClr>
              </a:solidFill>
              <a:latin typeface="微软雅黑" panose="020B0503020204020204" charset="-122"/>
              <a:ea typeface="微软雅黑" panose="020B0503020204020204" charset="-122"/>
            </a:endParaRPr>
          </a:p>
        </p:txBody>
      </p:sp>
      <p:sp>
        <p:nvSpPr>
          <p:cNvPr id="8201" name="矩形 10"/>
          <p:cNvSpPr/>
          <p:nvPr>
            <p:custDataLst>
              <p:tags r:id="rId1"/>
            </p:custDataLst>
          </p:nvPr>
        </p:nvSpPr>
        <p:spPr>
          <a:xfrm>
            <a:off x="335915" y="267970"/>
            <a:ext cx="8388350" cy="706755"/>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stStyle>
          <a:p>
            <a:pPr marL="0" lvl="0" indent="0">
              <a:lnSpc>
                <a:spcPct val="125000"/>
              </a:lnSpc>
              <a:spcBef>
                <a:spcPts val="900"/>
              </a:spcBef>
              <a:buClr>
                <a:srgbClr val="FF0000"/>
              </a:buClr>
              <a:buNone/>
            </a:pPr>
            <a:r>
              <a:rPr lang="zh-CN" altLang="en-US" b="1" dirty="0">
                <a:solidFill>
                  <a:schemeClr val="accent5">
                    <a:lumMod val="75000"/>
                  </a:schemeClr>
                </a:solidFill>
                <a:latin typeface="微软雅黑" panose="020B0503020204020204" charset="-122"/>
                <a:ea typeface="微软雅黑" panose="020B0503020204020204" charset="-122"/>
              </a:rPr>
              <a:t>二、测控专业简介：招生要求</a:t>
            </a:r>
            <a:endParaRPr lang="zh-CN" altLang="en-US" b="1" dirty="0">
              <a:solidFill>
                <a:schemeClr val="accent5">
                  <a:lumMod val="75000"/>
                </a:schemeClr>
              </a:solidFill>
              <a:latin typeface="微软雅黑" panose="020B0503020204020204" charset="-122"/>
              <a:ea typeface="微软雅黑" panose="020B0503020204020204" charset="-122"/>
            </a:endParaRPr>
          </a:p>
        </p:txBody>
      </p:sp>
      <p:sp>
        <p:nvSpPr>
          <p:cNvPr id="2" name="文本框 1"/>
          <p:cNvSpPr txBox="1"/>
          <p:nvPr>
            <p:custDataLst>
              <p:tags r:id="rId2"/>
            </p:custDataLst>
          </p:nvPr>
        </p:nvSpPr>
        <p:spPr>
          <a:xfrm>
            <a:off x="10528300" y="6431915"/>
            <a:ext cx="1565910" cy="368300"/>
          </a:xfrm>
          <a:prstGeom prst="rect">
            <a:avLst/>
          </a:prstGeom>
          <a:noFill/>
        </p:spPr>
        <p:txBody>
          <a:bodyPr wrap="square" rtlCol="0">
            <a:spAutoFit/>
          </a:bodyPr>
          <a:p>
            <a:pPr algn="r"/>
            <a:r>
              <a:rPr lang="zh-CN" altLang="en-US" b="1">
                <a:solidFill>
                  <a:schemeClr val="accent5">
                    <a:lumMod val="75000"/>
                  </a:schemeClr>
                </a:solidFill>
                <a:latin typeface="微软雅黑" panose="020B0503020204020204" charset="-122"/>
                <a:ea typeface="微软雅黑" panose="020B0503020204020204" charset="-122"/>
                <a:hlinkClick r:id="rId3" action="ppaction://hlinksldjump"/>
              </a:rPr>
              <a:t>返回目录</a:t>
            </a:r>
            <a:endParaRPr lang="zh-CN" altLang="en-US" b="1">
              <a:solidFill>
                <a:schemeClr val="accent5">
                  <a:lumMod val="75000"/>
                </a:schemeClr>
              </a:solidFill>
              <a:latin typeface="微软雅黑" panose="020B0503020204020204" charset="-122"/>
              <a:ea typeface="微软雅黑" panose="020B0503020204020204" charset="-122"/>
            </a:endParaRPr>
          </a:p>
        </p:txBody>
      </p:sp>
    </p:spTree>
  </p:cSld>
  <p:clrMapOvr>
    <a:masterClrMapping/>
  </p:clrMapOvr>
</p:sld>
</file>

<file path=ppt/slides/slide265.xml><?xml version="1.0" encoding="utf-8"?>
<p:sld xmlns:a="http://schemas.openxmlformats.org/drawingml/2006/main" xmlns:r="http://schemas.openxmlformats.org/officeDocument/2006/relationships" xmlns:p="http://schemas.openxmlformats.org/presentationml/2006/main">
  <p:cSld>
    <p:bg>
      <p:bgPr>
        <a:gradFill rotWithShape="0">
          <a:gsLst>
            <a:gs pos="0">
              <a:srgbClr val="006DB8"/>
            </a:gs>
            <a:gs pos="100000">
              <a:srgbClr val="254F8F"/>
            </a:gs>
          </a:gsLst>
          <a:lin ang="10800000"/>
          <a:tileRect/>
        </a:gradFill>
        <a:effectLst/>
      </p:bgPr>
    </p:bg>
    <p:spTree>
      <p:nvGrpSpPr>
        <p:cNvPr id="1" name=""/>
        <p:cNvGrpSpPr/>
        <p:nvPr/>
      </p:nvGrpSpPr>
      <p:grpSpPr/>
      <p:pic>
        <p:nvPicPr>
          <p:cNvPr id="7170" name="图片 1" descr="地大标识-新2021(06-25)"/>
          <p:cNvPicPr>
            <a:picLocks noChangeAspect="1"/>
          </p:cNvPicPr>
          <p:nvPr/>
        </p:nvPicPr>
        <p:blipFill>
          <a:blip r:embed="rId1"/>
          <a:stretch>
            <a:fillRect/>
          </a:stretch>
        </p:blipFill>
        <p:spPr>
          <a:xfrm>
            <a:off x="8899525" y="360363"/>
            <a:ext cx="2879725" cy="655637"/>
          </a:xfrm>
          <a:prstGeom prst="rect">
            <a:avLst/>
          </a:prstGeom>
          <a:noFill/>
          <a:ln w="9525">
            <a:noFill/>
          </a:ln>
        </p:spPr>
      </p:pic>
      <p:pic>
        <p:nvPicPr>
          <p:cNvPr id="7171" name="图片 10" descr="037 (2)"/>
          <p:cNvPicPr>
            <a:picLocks noChangeAspect="1"/>
          </p:cNvPicPr>
          <p:nvPr/>
        </p:nvPicPr>
        <p:blipFill>
          <a:blip r:embed="rId2"/>
          <a:stretch>
            <a:fillRect/>
          </a:stretch>
        </p:blipFill>
        <p:spPr>
          <a:xfrm>
            <a:off x="48895" y="1998663"/>
            <a:ext cx="12142788" cy="4859337"/>
          </a:xfrm>
          <a:prstGeom prst="rect">
            <a:avLst/>
          </a:prstGeom>
          <a:noFill/>
          <a:ln w="9525">
            <a:noFill/>
          </a:ln>
        </p:spPr>
      </p:pic>
      <p:sp>
        <p:nvSpPr>
          <p:cNvPr id="7172" name="文本框 2"/>
          <p:cNvSpPr txBox="1"/>
          <p:nvPr/>
        </p:nvSpPr>
        <p:spPr>
          <a:xfrm>
            <a:off x="1066165" y="3669665"/>
            <a:ext cx="10069195" cy="1219200"/>
          </a:xfrm>
          <a:prstGeom prst="rect">
            <a:avLst/>
          </a:prstGeom>
          <a:noFill/>
          <a:ln w="9525">
            <a:noFill/>
          </a:ln>
        </p:spPr>
        <p:txBody>
          <a:bodyPr wrap="square" anchor="t" anchorCtr="0">
            <a:noAutofit/>
          </a:bodyPr>
          <a:p>
            <a:pPr algn="ctr">
              <a:lnSpc>
                <a:spcPct val="120000"/>
              </a:lnSpc>
              <a:buClrTx/>
              <a:buSzTx/>
              <a:buFontTx/>
            </a:pPr>
            <a:r>
              <a:rPr lang="zh-CN" altLang="en-US" sz="4800" smtClean="0">
                <a:solidFill>
                  <a:schemeClr val="bg1"/>
                </a:solidFill>
                <a:latin typeface="微软雅黑" panose="020B0503020204020204" charset="-122"/>
                <a:ea typeface="微软雅黑" panose="020B0503020204020204" charset="-122"/>
                <a:sym typeface="+mn-ea"/>
              </a:rPr>
              <a:t>海</a:t>
            </a:r>
            <a:r>
              <a:rPr lang="en-US" altLang="zh-CN" sz="4800" smtClean="0">
                <a:solidFill>
                  <a:schemeClr val="bg1"/>
                </a:solidFill>
                <a:latin typeface="微软雅黑" panose="020B0503020204020204" charset="-122"/>
                <a:ea typeface="微软雅黑" panose="020B0503020204020204" charset="-122"/>
                <a:sym typeface="+mn-ea"/>
              </a:rPr>
              <a:t> </a:t>
            </a:r>
            <a:r>
              <a:rPr lang="zh-CN" altLang="en-US" sz="4800" smtClean="0">
                <a:solidFill>
                  <a:schemeClr val="bg1"/>
                </a:solidFill>
                <a:latin typeface="微软雅黑" panose="020B0503020204020204" charset="-122"/>
                <a:ea typeface="微软雅黑" panose="020B0503020204020204" charset="-122"/>
                <a:sym typeface="+mn-ea"/>
              </a:rPr>
              <a:t>洋 学 院</a:t>
            </a:r>
            <a:endParaRPr lang="zh-CN" altLang="en-US" sz="4800" smtClean="0">
              <a:solidFill>
                <a:schemeClr val="bg1"/>
              </a:solidFill>
              <a:latin typeface="微软雅黑" panose="020B0503020204020204" charset="-122"/>
              <a:ea typeface="微软雅黑" panose="020B0503020204020204" charset="-122"/>
              <a:sym typeface="+mn-ea"/>
            </a:endParaRPr>
          </a:p>
        </p:txBody>
      </p:sp>
      <p:sp>
        <p:nvSpPr>
          <p:cNvPr id="7173" name="文本框 8"/>
          <p:cNvSpPr txBox="1"/>
          <p:nvPr/>
        </p:nvSpPr>
        <p:spPr>
          <a:xfrm>
            <a:off x="5273675" y="1699260"/>
            <a:ext cx="1841500" cy="1861185"/>
          </a:xfrm>
          <a:prstGeom prst="rect">
            <a:avLst/>
          </a:prstGeom>
          <a:noFill/>
          <a:ln w="9525">
            <a:noFill/>
          </a:ln>
        </p:spPr>
        <p:txBody>
          <a:bodyPr wrap="none" anchor="t" anchorCtr="0">
            <a:spAutoFit/>
          </a:bodyPr>
          <a:p>
            <a:r>
              <a:rPr lang="en-US" altLang="zh-CN" sz="11500">
                <a:solidFill>
                  <a:schemeClr val="bg1"/>
                </a:solidFill>
                <a:latin typeface="微软雅黑" panose="020B0503020204020204" charset="-122"/>
                <a:ea typeface="微软雅黑" panose="020B0503020204020204" charset="-122"/>
                <a:sym typeface="微软雅黑 Light" panose="020B0502040204020203" charset="-122"/>
              </a:rPr>
              <a:t>18</a:t>
            </a:r>
            <a:endParaRPr lang="en-US" altLang="zh-CN" sz="11500">
              <a:solidFill>
                <a:schemeClr val="bg1"/>
              </a:solidFill>
              <a:latin typeface="微软雅黑" panose="020B0503020204020204" charset="-122"/>
              <a:ea typeface="微软雅黑" panose="020B0503020204020204" charset="-122"/>
              <a:sym typeface="微软雅黑 Light" panose="020B0502040204020203" charset="-122"/>
            </a:endParaRPr>
          </a:p>
        </p:txBody>
      </p:sp>
    </p:spTree>
  </p:cSld>
  <p:clrMapOvr>
    <a:masterClrMapping/>
  </p:clrMapOvr>
</p:sld>
</file>

<file path=ppt/slides/slide2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961440" y="45592"/>
            <a:ext cx="5179060" cy="1120140"/>
          </a:xfrm>
          <a:prstGeom prst="rect">
            <a:avLst/>
          </a:prstGeom>
        </p:spPr>
        <p:txBody>
          <a:bodyPr vert="horz" wrap="square" lIns="0" tIns="12700" rIns="0" bIns="0" rtlCol="0">
            <a:spAutoFit/>
            <a:scene3d>
              <a:camera prst="orthographicFront"/>
              <a:lightRig rig="threePt" dir="t"/>
            </a:scene3d>
          </a:bodyPr>
          <a:lstStyle/>
          <a:p>
            <a:pPr marL="12700">
              <a:lnSpc>
                <a:spcPct val="100000"/>
              </a:lnSpc>
              <a:spcBef>
                <a:spcPts val="100"/>
              </a:spcBef>
            </a:pPr>
            <a:r>
              <a:rPr sz="3600" b="1" dirty="0">
                <a:solidFill>
                  <a:schemeClr val="accent5">
                    <a:lumMod val="75000"/>
                  </a:schemeClr>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cs typeface="微软雅黑" panose="020B0503020204020204" charset="-122"/>
              </a:rPr>
              <a:t>海</a:t>
            </a:r>
            <a:r>
              <a:rPr sz="3600" b="1" spc="-15" dirty="0">
                <a:solidFill>
                  <a:schemeClr val="accent5">
                    <a:lumMod val="75000"/>
                  </a:schemeClr>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cs typeface="微软雅黑" panose="020B0503020204020204" charset="-122"/>
              </a:rPr>
              <a:t> </a:t>
            </a:r>
            <a:r>
              <a:rPr sz="3600" b="1" dirty="0">
                <a:solidFill>
                  <a:schemeClr val="accent5">
                    <a:lumMod val="75000"/>
                  </a:schemeClr>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cs typeface="微软雅黑" panose="020B0503020204020204" charset="-122"/>
              </a:rPr>
              <a:t>洋</a:t>
            </a:r>
            <a:r>
              <a:rPr sz="3600" b="1" spc="-25" dirty="0">
                <a:solidFill>
                  <a:schemeClr val="accent5">
                    <a:lumMod val="75000"/>
                  </a:schemeClr>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cs typeface="微软雅黑" panose="020B0503020204020204" charset="-122"/>
              </a:rPr>
              <a:t> </a:t>
            </a:r>
            <a:r>
              <a:rPr sz="3600" b="1" dirty="0">
                <a:solidFill>
                  <a:schemeClr val="accent5">
                    <a:lumMod val="75000"/>
                  </a:schemeClr>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cs typeface="微软雅黑" panose="020B0503020204020204" charset="-122"/>
              </a:rPr>
              <a:t>科</a:t>
            </a:r>
            <a:r>
              <a:rPr sz="3600" b="1" spc="-15" dirty="0">
                <a:solidFill>
                  <a:schemeClr val="accent5">
                    <a:lumMod val="75000"/>
                  </a:schemeClr>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cs typeface="微软雅黑" panose="020B0503020204020204" charset="-122"/>
              </a:rPr>
              <a:t> </a:t>
            </a:r>
            <a:r>
              <a:rPr sz="3600" b="1" dirty="0">
                <a:solidFill>
                  <a:schemeClr val="accent5">
                    <a:lumMod val="75000"/>
                  </a:schemeClr>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cs typeface="微软雅黑" panose="020B0503020204020204" charset="-122"/>
              </a:rPr>
              <a:t>学(菁英班)</a:t>
            </a:r>
            <a:r>
              <a:rPr sz="3600" b="1" spc="-25" dirty="0">
                <a:solidFill>
                  <a:schemeClr val="accent5">
                    <a:lumMod val="75000"/>
                  </a:schemeClr>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cs typeface="微软雅黑" panose="020B0503020204020204" charset="-122"/>
              </a:rPr>
              <a:t> </a:t>
            </a:r>
            <a:r>
              <a:rPr sz="3600" b="1" dirty="0">
                <a:solidFill>
                  <a:schemeClr val="accent5">
                    <a:lumMod val="75000"/>
                  </a:schemeClr>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cs typeface="微软雅黑" panose="020B0503020204020204" charset="-122"/>
              </a:rPr>
              <a:t>专</a:t>
            </a:r>
            <a:r>
              <a:rPr sz="3600" b="1" spc="-25" dirty="0">
                <a:solidFill>
                  <a:schemeClr val="accent5">
                    <a:lumMod val="75000"/>
                  </a:schemeClr>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cs typeface="微软雅黑" panose="020B0503020204020204" charset="-122"/>
              </a:rPr>
              <a:t> </a:t>
            </a:r>
            <a:r>
              <a:rPr sz="3600" b="1" dirty="0">
                <a:solidFill>
                  <a:schemeClr val="accent5">
                    <a:lumMod val="75000"/>
                  </a:schemeClr>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cs typeface="微软雅黑" panose="020B0503020204020204" charset="-122"/>
              </a:rPr>
              <a:t>业</a:t>
            </a:r>
            <a:endParaRPr sz="3600" b="1" dirty="0">
              <a:solidFill>
                <a:schemeClr val="accent5">
                  <a:lumMod val="75000"/>
                </a:schemeClr>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cs typeface="微软雅黑" panose="020B0503020204020204" charset="-122"/>
            </a:endParaRPr>
          </a:p>
        </p:txBody>
      </p:sp>
      <p:sp>
        <p:nvSpPr>
          <p:cNvPr id="3" name="object 3"/>
          <p:cNvSpPr txBox="1"/>
          <p:nvPr/>
        </p:nvSpPr>
        <p:spPr>
          <a:xfrm>
            <a:off x="6908418" y="349122"/>
            <a:ext cx="3988435" cy="1120140"/>
          </a:xfrm>
          <a:prstGeom prst="rect">
            <a:avLst/>
          </a:prstGeom>
        </p:spPr>
        <p:txBody>
          <a:bodyPr vert="horz" wrap="square" lIns="0" tIns="12700" rIns="0" bIns="0" rtlCol="0">
            <a:spAutoFit/>
          </a:bodyPr>
          <a:lstStyle/>
          <a:p>
            <a:pPr marL="12700">
              <a:lnSpc>
                <a:spcPct val="100000"/>
              </a:lnSpc>
              <a:spcBef>
                <a:spcPts val="100"/>
              </a:spcBef>
            </a:pPr>
            <a:r>
              <a:rPr sz="3600" b="1" dirty="0">
                <a:solidFill>
                  <a:schemeClr val="accent5">
                    <a:lumMod val="75000"/>
                  </a:schemeClr>
                </a:solidFill>
                <a:latin typeface="微软雅黑" panose="020B0503020204020204" charset="-122"/>
                <a:ea typeface="微软雅黑" panose="020B0503020204020204" charset="-122"/>
                <a:cs typeface="微软雅黑" panose="020B0503020204020204" charset="-122"/>
              </a:rPr>
              <a:t>海 洋 工 程 与 技</a:t>
            </a:r>
            <a:r>
              <a:rPr sz="3600" b="1" spc="-550" dirty="0">
                <a:solidFill>
                  <a:schemeClr val="accent5">
                    <a:lumMod val="75000"/>
                  </a:schemeClr>
                </a:solidFill>
                <a:latin typeface="微软雅黑" panose="020B0503020204020204" charset="-122"/>
                <a:ea typeface="微软雅黑" panose="020B0503020204020204" charset="-122"/>
                <a:cs typeface="微软雅黑" panose="020B0503020204020204" charset="-122"/>
              </a:rPr>
              <a:t> </a:t>
            </a:r>
            <a:r>
              <a:rPr sz="3600" b="1" dirty="0">
                <a:solidFill>
                  <a:schemeClr val="accent5">
                    <a:lumMod val="75000"/>
                  </a:schemeClr>
                </a:solidFill>
                <a:latin typeface="微软雅黑" panose="020B0503020204020204" charset="-122"/>
                <a:ea typeface="微软雅黑" panose="020B0503020204020204" charset="-122"/>
                <a:cs typeface="微软雅黑" panose="020B0503020204020204" charset="-122"/>
              </a:rPr>
              <a:t>术</a:t>
            </a:r>
            <a:endParaRPr sz="3600" b="1" dirty="0">
              <a:solidFill>
                <a:schemeClr val="accent5">
                  <a:lumMod val="75000"/>
                </a:schemeClr>
              </a:solidFill>
              <a:latin typeface="微软雅黑" panose="020B0503020204020204" charset="-122"/>
              <a:ea typeface="微软雅黑" panose="020B0503020204020204" charset="-122"/>
              <a:cs typeface="微软雅黑" panose="020B0503020204020204" charset="-122"/>
            </a:endParaRPr>
          </a:p>
        </p:txBody>
      </p:sp>
      <p:sp>
        <p:nvSpPr>
          <p:cNvPr id="4" name="object 4"/>
          <p:cNvSpPr/>
          <p:nvPr/>
        </p:nvSpPr>
        <p:spPr>
          <a:xfrm>
            <a:off x="8282940" y="1159763"/>
            <a:ext cx="3724655" cy="5193791"/>
          </a:xfrm>
          <a:prstGeom prst="rect">
            <a:avLst/>
          </a:prstGeom>
          <a:blipFill>
            <a:blip r:embed="rId1" cstate="print"/>
            <a:stretch>
              <a:fillRect/>
            </a:stretch>
          </a:blipFill>
        </p:spPr>
        <p:txBody>
          <a:bodyPr wrap="square" lIns="0" tIns="0" rIns="0" bIns="0" rtlCol="0"/>
          <a:lstStyle/>
          <a:p>
            <a:endParaRPr sz="1800"/>
          </a:p>
        </p:txBody>
      </p:sp>
      <p:sp>
        <p:nvSpPr>
          <p:cNvPr id="5" name="object 5"/>
          <p:cNvSpPr txBox="1"/>
          <p:nvPr/>
        </p:nvSpPr>
        <p:spPr>
          <a:xfrm>
            <a:off x="850265" y="1644015"/>
            <a:ext cx="6634480" cy="4307205"/>
          </a:xfrm>
          <a:prstGeom prst="rect">
            <a:avLst/>
          </a:prstGeom>
        </p:spPr>
        <p:txBody>
          <a:bodyPr vert="horz" wrap="square" lIns="0" tIns="12700" rIns="0" bIns="0" rtlCol="0">
            <a:noAutofit/>
          </a:bodyPr>
          <a:lstStyle/>
          <a:p>
            <a:pPr marL="12700">
              <a:lnSpc>
                <a:spcPct val="100000"/>
              </a:lnSpc>
              <a:spcBef>
                <a:spcPts val="100"/>
              </a:spcBef>
            </a:pPr>
            <a:r>
              <a:rPr sz="1800" b="1" spc="-5" dirty="0">
                <a:solidFill>
                  <a:schemeClr val="accent5">
                    <a:lumMod val="75000"/>
                  </a:schemeClr>
                </a:solidFill>
                <a:latin typeface="微软雅黑" panose="020B0503020204020204" charset="-122"/>
                <a:ea typeface="微软雅黑" panose="020B0503020204020204" charset="-122"/>
                <a:cs typeface="黑体" panose="02010609060101010101" charset="-122"/>
              </a:rPr>
              <a:t>专业名称</a:t>
            </a:r>
            <a:r>
              <a:rPr sz="1800" b="1" dirty="0">
                <a:solidFill>
                  <a:schemeClr val="accent5">
                    <a:lumMod val="75000"/>
                  </a:schemeClr>
                </a:solidFill>
                <a:latin typeface="微软雅黑" panose="020B0503020204020204" charset="-122"/>
                <a:ea typeface="微软雅黑" panose="020B0503020204020204" charset="-122"/>
                <a:cs typeface="黑体" panose="02010609060101010101" charset="-122"/>
              </a:rPr>
              <a:t>：</a:t>
            </a:r>
            <a:r>
              <a:rPr sz="1800" spc="5" dirty="0">
                <a:solidFill>
                  <a:schemeClr val="accent5">
                    <a:lumMod val="75000"/>
                  </a:schemeClr>
                </a:solidFill>
                <a:latin typeface="微软雅黑" panose="020B0503020204020204" charset="-122"/>
                <a:ea typeface="微软雅黑" panose="020B0503020204020204" charset="-122"/>
                <a:cs typeface="黑体" panose="02010609060101010101" charset="-122"/>
              </a:rPr>
              <a:t>海洋科</a:t>
            </a:r>
            <a:r>
              <a:rPr sz="1800" spc="-5" dirty="0">
                <a:solidFill>
                  <a:schemeClr val="accent5">
                    <a:lumMod val="75000"/>
                  </a:schemeClr>
                </a:solidFill>
                <a:latin typeface="微软雅黑" panose="020B0503020204020204" charset="-122"/>
                <a:ea typeface="微软雅黑" panose="020B0503020204020204" charset="-122"/>
                <a:cs typeface="黑体" panose="02010609060101010101" charset="-122"/>
              </a:rPr>
              <a:t>学</a:t>
            </a:r>
            <a:r>
              <a:rPr sz="1800" spc="-215" dirty="0">
                <a:solidFill>
                  <a:schemeClr val="accent5">
                    <a:lumMod val="75000"/>
                  </a:schemeClr>
                </a:solidFill>
                <a:latin typeface="微软雅黑" panose="020B0503020204020204" charset="-122"/>
                <a:ea typeface="微软雅黑" panose="020B0503020204020204" charset="-122"/>
                <a:cs typeface="黑体" panose="02010609060101010101" charset="-122"/>
              </a:rPr>
              <a:t>(</a:t>
            </a:r>
            <a:r>
              <a:rPr sz="1800" spc="-5" dirty="0">
                <a:solidFill>
                  <a:schemeClr val="accent5">
                    <a:lumMod val="75000"/>
                  </a:schemeClr>
                </a:solidFill>
                <a:latin typeface="微软雅黑" panose="020B0503020204020204" charset="-122"/>
                <a:ea typeface="微软雅黑" panose="020B0503020204020204" charset="-122"/>
                <a:cs typeface="黑体" panose="02010609060101010101" charset="-122"/>
              </a:rPr>
              <a:t>菁英班</a:t>
            </a:r>
            <a:r>
              <a:rPr sz="1800" spc="-204" dirty="0">
                <a:solidFill>
                  <a:schemeClr val="accent5">
                    <a:lumMod val="75000"/>
                  </a:schemeClr>
                </a:solidFill>
                <a:latin typeface="微软雅黑" panose="020B0503020204020204" charset="-122"/>
                <a:ea typeface="微软雅黑" panose="020B0503020204020204" charset="-122"/>
                <a:cs typeface="黑体" panose="02010609060101010101" charset="-122"/>
              </a:rPr>
              <a:t>)</a:t>
            </a:r>
            <a:r>
              <a:rPr sz="1800" spc="-5" dirty="0">
                <a:solidFill>
                  <a:schemeClr val="accent5">
                    <a:lumMod val="75000"/>
                  </a:schemeClr>
                </a:solidFill>
                <a:latin typeface="微软雅黑" panose="020B0503020204020204" charset="-122"/>
                <a:ea typeface="微软雅黑" panose="020B0503020204020204" charset="-122"/>
                <a:cs typeface="黑体" panose="02010609060101010101" charset="-122"/>
              </a:rPr>
              <a:t>、海洋工程与技术</a:t>
            </a:r>
            <a:endParaRPr sz="1800">
              <a:solidFill>
                <a:schemeClr val="accent5">
                  <a:lumMod val="75000"/>
                </a:schemeClr>
              </a:solidFill>
              <a:latin typeface="微软雅黑" panose="020B0503020204020204" charset="-122"/>
              <a:ea typeface="微软雅黑" panose="020B0503020204020204" charset="-122"/>
              <a:cs typeface="黑体" panose="02010609060101010101" charset="-122"/>
            </a:endParaRPr>
          </a:p>
          <a:p>
            <a:pPr>
              <a:lnSpc>
                <a:spcPct val="100000"/>
              </a:lnSpc>
              <a:spcBef>
                <a:spcPts val="10"/>
              </a:spcBef>
            </a:pPr>
            <a:endParaRPr sz="1800" spc="-5" dirty="0">
              <a:solidFill>
                <a:schemeClr val="accent5">
                  <a:lumMod val="75000"/>
                </a:schemeClr>
              </a:solidFill>
              <a:latin typeface="微软雅黑" panose="020B0503020204020204" charset="-122"/>
              <a:ea typeface="微软雅黑" panose="020B0503020204020204" charset="-122"/>
              <a:cs typeface="黑体" panose="02010609060101010101" charset="-122"/>
            </a:endParaRPr>
          </a:p>
          <a:p>
            <a:pPr>
              <a:lnSpc>
                <a:spcPct val="100000"/>
              </a:lnSpc>
              <a:spcBef>
                <a:spcPts val="10"/>
              </a:spcBef>
            </a:pPr>
            <a:r>
              <a:rPr sz="1800" b="1" spc="-5" dirty="0">
                <a:solidFill>
                  <a:schemeClr val="accent5">
                    <a:lumMod val="75000"/>
                  </a:schemeClr>
                </a:solidFill>
                <a:latin typeface="微软雅黑" panose="020B0503020204020204" charset="-122"/>
                <a:ea typeface="微软雅黑" panose="020B0503020204020204" charset="-122"/>
                <a:cs typeface="黑体" panose="02010609060101010101" charset="-122"/>
              </a:rPr>
              <a:t>授课校区</a:t>
            </a:r>
            <a:r>
              <a:rPr sz="1800" b="1" dirty="0">
                <a:solidFill>
                  <a:schemeClr val="accent5">
                    <a:lumMod val="75000"/>
                  </a:schemeClr>
                </a:solidFill>
                <a:latin typeface="微软雅黑" panose="020B0503020204020204" charset="-122"/>
                <a:ea typeface="微软雅黑" panose="020B0503020204020204" charset="-122"/>
                <a:cs typeface="黑体" panose="02010609060101010101" charset="-122"/>
              </a:rPr>
              <a:t>：</a:t>
            </a:r>
            <a:r>
              <a:rPr sz="1800" spc="5" dirty="0">
                <a:solidFill>
                  <a:schemeClr val="accent5">
                    <a:lumMod val="75000"/>
                  </a:schemeClr>
                </a:solidFill>
                <a:latin typeface="微软雅黑" panose="020B0503020204020204" charset="-122"/>
                <a:ea typeface="微软雅黑" panose="020B0503020204020204" charset="-122"/>
                <a:cs typeface="黑体" panose="02010609060101010101" charset="-122"/>
              </a:rPr>
              <a:t>南望山</a:t>
            </a:r>
            <a:r>
              <a:rPr sz="1800" spc="-5" dirty="0">
                <a:solidFill>
                  <a:schemeClr val="accent5">
                    <a:lumMod val="75000"/>
                  </a:schemeClr>
                </a:solidFill>
                <a:latin typeface="微软雅黑" panose="020B0503020204020204" charset="-122"/>
                <a:ea typeface="微软雅黑" panose="020B0503020204020204" charset="-122"/>
                <a:cs typeface="黑体" panose="02010609060101010101" charset="-122"/>
              </a:rPr>
              <a:t>校区</a:t>
            </a:r>
            <a:endParaRPr sz="1800" spc="-5" dirty="0">
              <a:solidFill>
                <a:schemeClr val="accent5">
                  <a:lumMod val="75000"/>
                </a:schemeClr>
              </a:solidFill>
              <a:latin typeface="微软雅黑" panose="020B0503020204020204" charset="-122"/>
              <a:ea typeface="微软雅黑" panose="020B0503020204020204" charset="-122"/>
              <a:cs typeface="黑体" panose="02010609060101010101" charset="-122"/>
            </a:endParaRPr>
          </a:p>
          <a:p>
            <a:pPr>
              <a:lnSpc>
                <a:spcPct val="100000"/>
              </a:lnSpc>
              <a:spcBef>
                <a:spcPts val="10"/>
              </a:spcBef>
            </a:pPr>
            <a:endParaRPr sz="1800" spc="-5" dirty="0">
              <a:solidFill>
                <a:schemeClr val="accent5">
                  <a:lumMod val="75000"/>
                </a:schemeClr>
              </a:solidFill>
              <a:latin typeface="微软雅黑" panose="020B0503020204020204" charset="-122"/>
              <a:ea typeface="微软雅黑" panose="020B0503020204020204" charset="-122"/>
              <a:cs typeface="黑体" panose="02010609060101010101" charset="-122"/>
            </a:endParaRPr>
          </a:p>
          <a:p>
            <a:pPr>
              <a:lnSpc>
                <a:spcPct val="100000"/>
              </a:lnSpc>
              <a:spcBef>
                <a:spcPts val="10"/>
              </a:spcBef>
            </a:pPr>
            <a:r>
              <a:rPr sz="1800" b="1" dirty="0">
                <a:solidFill>
                  <a:schemeClr val="accent5">
                    <a:lumMod val="75000"/>
                  </a:schemeClr>
                </a:solidFill>
                <a:latin typeface="微软雅黑" panose="020B0503020204020204" charset="-122"/>
                <a:ea typeface="微软雅黑" panose="020B0503020204020204" charset="-122"/>
                <a:cs typeface="黑体" panose="02010609060101010101" charset="-122"/>
              </a:rPr>
              <a:t>招生条件：</a:t>
            </a:r>
            <a:endParaRPr sz="1800" b="1" dirty="0">
              <a:solidFill>
                <a:schemeClr val="accent5">
                  <a:lumMod val="75000"/>
                </a:schemeClr>
              </a:solidFill>
              <a:latin typeface="微软雅黑" panose="020B0503020204020204" charset="-122"/>
              <a:ea typeface="微软雅黑" panose="020B0503020204020204" charset="-122"/>
              <a:cs typeface="黑体" panose="02010609060101010101" charset="-122"/>
            </a:endParaRPr>
          </a:p>
          <a:p>
            <a:pPr>
              <a:lnSpc>
                <a:spcPct val="100000"/>
              </a:lnSpc>
              <a:spcBef>
                <a:spcPts val="10"/>
              </a:spcBef>
            </a:pPr>
            <a:r>
              <a:rPr lang="en-US" sz="1800" spc="10" dirty="0">
                <a:solidFill>
                  <a:schemeClr val="accent5">
                    <a:lumMod val="75000"/>
                  </a:schemeClr>
                </a:solidFill>
                <a:latin typeface="微软雅黑" panose="020B0503020204020204" charset="-122"/>
                <a:ea typeface="微软雅黑" panose="020B0503020204020204" charset="-122"/>
                <a:cs typeface="黑体" panose="02010609060101010101" charset="-122"/>
              </a:rPr>
              <a:t>·</a:t>
            </a:r>
            <a:r>
              <a:rPr sz="1800" spc="10" dirty="0">
                <a:solidFill>
                  <a:schemeClr val="accent5">
                    <a:lumMod val="75000"/>
                  </a:schemeClr>
                </a:solidFill>
                <a:latin typeface="微软雅黑" panose="020B0503020204020204" charset="-122"/>
                <a:ea typeface="微软雅黑" panose="020B0503020204020204" charset="-122"/>
                <a:cs typeface="黑体" panose="02010609060101010101" charset="-122"/>
              </a:rPr>
              <a:t>海洋</a:t>
            </a:r>
            <a:r>
              <a:rPr sz="1800" dirty="0">
                <a:solidFill>
                  <a:schemeClr val="accent5">
                    <a:lumMod val="75000"/>
                  </a:schemeClr>
                </a:solidFill>
                <a:latin typeface="微软雅黑" panose="020B0503020204020204" charset="-122"/>
                <a:ea typeface="微软雅黑" panose="020B0503020204020204" charset="-122"/>
                <a:cs typeface="黑体" panose="02010609060101010101" charset="-122"/>
              </a:rPr>
              <a:t>科学</a:t>
            </a:r>
            <a:r>
              <a:rPr sz="1800" spc="-15" dirty="0">
                <a:solidFill>
                  <a:schemeClr val="accent5">
                    <a:lumMod val="75000"/>
                  </a:schemeClr>
                </a:solidFill>
                <a:latin typeface="微软雅黑" panose="020B0503020204020204" charset="-122"/>
                <a:ea typeface="微软雅黑" panose="020B0503020204020204" charset="-122"/>
                <a:cs typeface="黑体" panose="02010609060101010101" charset="-122"/>
              </a:rPr>
              <a:t>：</a:t>
            </a:r>
            <a:r>
              <a:rPr sz="1800" dirty="0">
                <a:solidFill>
                  <a:schemeClr val="accent5">
                    <a:lumMod val="75000"/>
                  </a:schemeClr>
                </a:solidFill>
                <a:latin typeface="微软雅黑" panose="020B0503020204020204" charset="-122"/>
                <a:ea typeface="微软雅黑" panose="020B0503020204020204" charset="-122"/>
                <a:cs typeface="黑体" panose="02010609060101010101" charset="-122"/>
              </a:rPr>
              <a:t>已修</a:t>
            </a:r>
            <a:r>
              <a:rPr sz="1800" spc="-15" dirty="0">
                <a:solidFill>
                  <a:schemeClr val="accent5">
                    <a:lumMod val="75000"/>
                  </a:schemeClr>
                </a:solidFill>
                <a:latin typeface="微软雅黑" panose="020B0503020204020204" charset="-122"/>
                <a:ea typeface="微软雅黑" panose="020B0503020204020204" charset="-122"/>
                <a:cs typeface="黑体" panose="02010609060101010101" charset="-122"/>
              </a:rPr>
              <a:t>读</a:t>
            </a:r>
            <a:r>
              <a:rPr sz="1800" dirty="0">
                <a:solidFill>
                  <a:schemeClr val="accent5">
                    <a:lumMod val="75000"/>
                  </a:schemeClr>
                </a:solidFill>
                <a:latin typeface="微软雅黑" panose="020B0503020204020204" charset="-122"/>
                <a:ea typeface="微软雅黑" panose="020B0503020204020204" charset="-122"/>
                <a:cs typeface="黑体" panose="02010609060101010101" charset="-122"/>
              </a:rPr>
              <a:t>高数</a:t>
            </a:r>
            <a:r>
              <a:rPr sz="1800" spc="-15" dirty="0">
                <a:solidFill>
                  <a:schemeClr val="accent5">
                    <a:lumMod val="75000"/>
                  </a:schemeClr>
                </a:solidFill>
                <a:latin typeface="微软雅黑" panose="020B0503020204020204" charset="-122"/>
                <a:ea typeface="微软雅黑" panose="020B0503020204020204" charset="-122"/>
                <a:cs typeface="黑体" panose="02010609060101010101" charset="-122"/>
              </a:rPr>
              <a:t>、</a:t>
            </a:r>
            <a:r>
              <a:rPr sz="1800" dirty="0">
                <a:solidFill>
                  <a:schemeClr val="accent5">
                    <a:lumMod val="75000"/>
                  </a:schemeClr>
                </a:solidFill>
                <a:latin typeface="微软雅黑" panose="020B0503020204020204" charset="-122"/>
                <a:ea typeface="微软雅黑" panose="020B0503020204020204" charset="-122"/>
                <a:cs typeface="黑体" panose="02010609060101010101" charset="-122"/>
              </a:rPr>
              <a:t>物理</a:t>
            </a:r>
            <a:r>
              <a:rPr sz="1800" spc="-10" dirty="0">
                <a:solidFill>
                  <a:schemeClr val="accent5">
                    <a:lumMod val="75000"/>
                  </a:schemeClr>
                </a:solidFill>
                <a:latin typeface="微软雅黑" panose="020B0503020204020204" charset="-122"/>
                <a:ea typeface="微软雅黑" panose="020B0503020204020204" charset="-122"/>
                <a:cs typeface="黑体" panose="02010609060101010101" charset="-122"/>
              </a:rPr>
              <a:t>等</a:t>
            </a:r>
            <a:r>
              <a:rPr sz="1800" dirty="0">
                <a:solidFill>
                  <a:schemeClr val="accent5">
                    <a:lumMod val="75000"/>
                  </a:schemeClr>
                </a:solidFill>
                <a:latin typeface="微软雅黑" panose="020B0503020204020204" charset="-122"/>
                <a:ea typeface="微软雅黑" panose="020B0503020204020204" charset="-122"/>
                <a:cs typeface="黑体" panose="02010609060101010101" charset="-122"/>
              </a:rPr>
              <a:t>课程</a:t>
            </a:r>
            <a:r>
              <a:rPr sz="1800" spc="-15" dirty="0">
                <a:solidFill>
                  <a:schemeClr val="accent5">
                    <a:lumMod val="75000"/>
                  </a:schemeClr>
                </a:solidFill>
                <a:latin typeface="微软雅黑" panose="020B0503020204020204" charset="-122"/>
                <a:ea typeface="微软雅黑" panose="020B0503020204020204" charset="-122"/>
                <a:cs typeface="黑体" panose="02010609060101010101" charset="-122"/>
              </a:rPr>
              <a:t>，</a:t>
            </a:r>
            <a:r>
              <a:rPr sz="1800" dirty="0">
                <a:solidFill>
                  <a:schemeClr val="accent5">
                    <a:lumMod val="75000"/>
                  </a:schemeClr>
                </a:solidFill>
                <a:latin typeface="微软雅黑" panose="020B0503020204020204" charset="-122"/>
                <a:ea typeface="微软雅黑" panose="020B0503020204020204" charset="-122"/>
                <a:cs typeface="黑体" panose="02010609060101010101" charset="-122"/>
              </a:rPr>
              <a:t>专业</a:t>
            </a:r>
            <a:r>
              <a:rPr sz="1800" spc="-15" dirty="0">
                <a:solidFill>
                  <a:schemeClr val="accent5">
                    <a:lumMod val="75000"/>
                  </a:schemeClr>
                </a:solidFill>
                <a:latin typeface="微软雅黑" panose="020B0503020204020204" charset="-122"/>
                <a:ea typeface="微软雅黑" panose="020B0503020204020204" charset="-122"/>
                <a:cs typeface="黑体" panose="02010609060101010101" charset="-122"/>
              </a:rPr>
              <a:t>背景</a:t>
            </a:r>
            <a:r>
              <a:rPr sz="1800" spc="10" dirty="0">
                <a:solidFill>
                  <a:schemeClr val="accent5">
                    <a:lumMod val="75000"/>
                  </a:schemeClr>
                </a:solidFill>
                <a:latin typeface="微软雅黑" panose="020B0503020204020204" charset="-122"/>
                <a:ea typeface="微软雅黑" panose="020B0503020204020204" charset="-122"/>
                <a:cs typeface="黑体" panose="02010609060101010101" charset="-122"/>
              </a:rPr>
              <a:t>为</a:t>
            </a:r>
            <a:r>
              <a:rPr sz="1800" dirty="0">
                <a:solidFill>
                  <a:schemeClr val="accent5">
                    <a:lumMod val="75000"/>
                  </a:schemeClr>
                </a:solidFill>
                <a:latin typeface="微软雅黑" panose="020B0503020204020204" charset="-122"/>
                <a:ea typeface="微软雅黑" panose="020B0503020204020204" charset="-122"/>
                <a:cs typeface="黑体" panose="02010609060101010101" charset="-122"/>
              </a:rPr>
              <a:t>理学或工</a:t>
            </a:r>
            <a:r>
              <a:rPr sz="1800" spc="-15" dirty="0">
                <a:solidFill>
                  <a:schemeClr val="accent5">
                    <a:lumMod val="75000"/>
                  </a:schemeClr>
                </a:solidFill>
                <a:latin typeface="微软雅黑" panose="020B0503020204020204" charset="-122"/>
                <a:ea typeface="微软雅黑" panose="020B0503020204020204" charset="-122"/>
                <a:cs typeface="黑体" panose="02010609060101010101" charset="-122"/>
              </a:rPr>
              <a:t>学。</a:t>
            </a:r>
            <a:endParaRPr sz="1800" spc="-15" dirty="0">
              <a:solidFill>
                <a:schemeClr val="accent5">
                  <a:lumMod val="75000"/>
                </a:schemeClr>
              </a:solidFill>
              <a:latin typeface="微软雅黑" panose="020B0503020204020204" charset="-122"/>
              <a:ea typeface="微软雅黑" panose="020B0503020204020204" charset="-122"/>
              <a:cs typeface="黑体" panose="02010609060101010101" charset="-122"/>
            </a:endParaRPr>
          </a:p>
          <a:p>
            <a:pPr>
              <a:lnSpc>
                <a:spcPct val="100000"/>
              </a:lnSpc>
              <a:spcBef>
                <a:spcPts val="10"/>
              </a:spcBef>
            </a:pPr>
            <a:r>
              <a:rPr lang="en-US" sz="1800" spc="10" dirty="0">
                <a:solidFill>
                  <a:schemeClr val="accent5">
                    <a:lumMod val="75000"/>
                  </a:schemeClr>
                </a:solidFill>
                <a:latin typeface="微软雅黑" panose="020B0503020204020204" charset="-122"/>
                <a:ea typeface="微软雅黑" panose="020B0503020204020204" charset="-122"/>
                <a:cs typeface="黑体" panose="02010609060101010101" charset="-122"/>
              </a:rPr>
              <a:t>·</a:t>
            </a:r>
            <a:r>
              <a:rPr sz="1800" spc="10" dirty="0">
                <a:solidFill>
                  <a:schemeClr val="accent5">
                    <a:lumMod val="75000"/>
                  </a:schemeClr>
                </a:solidFill>
                <a:latin typeface="微软雅黑" panose="020B0503020204020204" charset="-122"/>
                <a:ea typeface="微软雅黑" panose="020B0503020204020204" charset="-122"/>
                <a:cs typeface="黑体" panose="02010609060101010101" charset="-122"/>
              </a:rPr>
              <a:t>海洋</a:t>
            </a:r>
            <a:r>
              <a:rPr sz="1800" spc="5" dirty="0">
                <a:solidFill>
                  <a:schemeClr val="accent5">
                    <a:lumMod val="75000"/>
                  </a:schemeClr>
                </a:solidFill>
                <a:latin typeface="微软雅黑" panose="020B0503020204020204" charset="-122"/>
                <a:ea typeface="微软雅黑" panose="020B0503020204020204" charset="-122"/>
                <a:cs typeface="黑体" panose="02010609060101010101" charset="-122"/>
              </a:rPr>
              <a:t>工</a:t>
            </a:r>
            <a:r>
              <a:rPr sz="1800" dirty="0">
                <a:solidFill>
                  <a:schemeClr val="accent5">
                    <a:lumMod val="75000"/>
                  </a:schemeClr>
                </a:solidFill>
                <a:latin typeface="微软雅黑" panose="020B0503020204020204" charset="-122"/>
                <a:ea typeface="微软雅黑" panose="020B0503020204020204" charset="-122"/>
                <a:cs typeface="黑体" panose="02010609060101010101" charset="-122"/>
              </a:rPr>
              <a:t>程与</a:t>
            </a:r>
            <a:r>
              <a:rPr sz="1800" spc="-10" dirty="0">
                <a:solidFill>
                  <a:schemeClr val="accent5">
                    <a:lumMod val="75000"/>
                  </a:schemeClr>
                </a:solidFill>
                <a:latin typeface="微软雅黑" panose="020B0503020204020204" charset="-122"/>
                <a:ea typeface="微软雅黑" panose="020B0503020204020204" charset="-122"/>
                <a:cs typeface="黑体" panose="02010609060101010101" charset="-122"/>
              </a:rPr>
              <a:t>技</a:t>
            </a:r>
            <a:r>
              <a:rPr sz="1800" dirty="0">
                <a:solidFill>
                  <a:schemeClr val="accent5">
                    <a:lumMod val="75000"/>
                  </a:schemeClr>
                </a:solidFill>
                <a:latin typeface="微软雅黑" panose="020B0503020204020204" charset="-122"/>
                <a:ea typeface="微软雅黑" panose="020B0503020204020204" charset="-122"/>
                <a:cs typeface="黑体" panose="02010609060101010101" charset="-122"/>
              </a:rPr>
              <a:t>术：</a:t>
            </a:r>
            <a:r>
              <a:rPr sz="1800" spc="-10" dirty="0">
                <a:solidFill>
                  <a:schemeClr val="accent5">
                    <a:lumMod val="75000"/>
                  </a:schemeClr>
                </a:solidFill>
                <a:latin typeface="微软雅黑" panose="020B0503020204020204" charset="-122"/>
                <a:ea typeface="微软雅黑" panose="020B0503020204020204" charset="-122"/>
                <a:cs typeface="黑体" panose="02010609060101010101" charset="-122"/>
              </a:rPr>
              <a:t>已</a:t>
            </a:r>
            <a:r>
              <a:rPr sz="1800" dirty="0">
                <a:solidFill>
                  <a:schemeClr val="accent5">
                    <a:lumMod val="75000"/>
                  </a:schemeClr>
                </a:solidFill>
                <a:latin typeface="微软雅黑" panose="020B0503020204020204" charset="-122"/>
                <a:ea typeface="微软雅黑" panose="020B0503020204020204" charset="-122"/>
                <a:cs typeface="黑体" panose="02010609060101010101" charset="-122"/>
              </a:rPr>
              <a:t>修读</a:t>
            </a:r>
            <a:r>
              <a:rPr sz="1800" spc="-10" dirty="0">
                <a:solidFill>
                  <a:schemeClr val="accent5">
                    <a:lumMod val="75000"/>
                  </a:schemeClr>
                </a:solidFill>
                <a:latin typeface="微软雅黑" panose="020B0503020204020204" charset="-122"/>
                <a:ea typeface="微软雅黑" panose="020B0503020204020204" charset="-122"/>
                <a:cs typeface="黑体" panose="02010609060101010101" charset="-122"/>
              </a:rPr>
              <a:t>高</a:t>
            </a:r>
            <a:r>
              <a:rPr sz="1800" dirty="0">
                <a:solidFill>
                  <a:schemeClr val="accent5">
                    <a:lumMod val="75000"/>
                  </a:schemeClr>
                </a:solidFill>
                <a:latin typeface="微软雅黑" panose="020B0503020204020204" charset="-122"/>
                <a:ea typeface="微软雅黑" panose="020B0503020204020204" charset="-122"/>
                <a:cs typeface="黑体" panose="02010609060101010101" charset="-122"/>
              </a:rPr>
              <a:t>数</a:t>
            </a:r>
            <a:r>
              <a:rPr sz="1800" spc="5" dirty="0">
                <a:solidFill>
                  <a:schemeClr val="accent5">
                    <a:lumMod val="75000"/>
                  </a:schemeClr>
                </a:solidFill>
                <a:latin typeface="微软雅黑" panose="020B0503020204020204" charset="-122"/>
                <a:ea typeface="微软雅黑" panose="020B0503020204020204" charset="-122"/>
                <a:cs typeface="黑体" panose="02010609060101010101" charset="-122"/>
              </a:rPr>
              <a:t>、</a:t>
            </a:r>
            <a:r>
              <a:rPr sz="1800" spc="-10" dirty="0">
                <a:solidFill>
                  <a:schemeClr val="accent5">
                    <a:lumMod val="75000"/>
                  </a:schemeClr>
                </a:solidFill>
                <a:latin typeface="微软雅黑" panose="020B0503020204020204" charset="-122"/>
                <a:ea typeface="微软雅黑" panose="020B0503020204020204" charset="-122"/>
                <a:cs typeface="黑体" panose="02010609060101010101" charset="-122"/>
              </a:rPr>
              <a:t>物</a:t>
            </a:r>
            <a:r>
              <a:rPr sz="1800" spc="5" dirty="0">
                <a:solidFill>
                  <a:schemeClr val="accent5">
                    <a:lumMod val="75000"/>
                  </a:schemeClr>
                </a:solidFill>
                <a:latin typeface="微软雅黑" panose="020B0503020204020204" charset="-122"/>
                <a:ea typeface="微软雅黑" panose="020B0503020204020204" charset="-122"/>
                <a:cs typeface="黑体" panose="02010609060101010101" charset="-122"/>
              </a:rPr>
              <a:t>理课</a:t>
            </a:r>
            <a:r>
              <a:rPr sz="1800" spc="-15" dirty="0">
                <a:solidFill>
                  <a:schemeClr val="accent5">
                    <a:lumMod val="75000"/>
                  </a:schemeClr>
                </a:solidFill>
                <a:latin typeface="微软雅黑" panose="020B0503020204020204" charset="-122"/>
                <a:ea typeface="微软雅黑" panose="020B0503020204020204" charset="-122"/>
                <a:cs typeface="黑体" panose="02010609060101010101" charset="-122"/>
              </a:rPr>
              <a:t>程</a:t>
            </a:r>
            <a:r>
              <a:rPr sz="1800" spc="5" dirty="0">
                <a:solidFill>
                  <a:schemeClr val="accent5">
                    <a:lumMod val="75000"/>
                  </a:schemeClr>
                </a:solidFill>
                <a:latin typeface="微软雅黑" panose="020B0503020204020204" charset="-122"/>
                <a:ea typeface="微软雅黑" panose="020B0503020204020204" charset="-122"/>
                <a:cs typeface="黑体" panose="02010609060101010101" charset="-122"/>
              </a:rPr>
              <a:t>。</a:t>
            </a:r>
            <a:endParaRPr sz="1800" spc="5" dirty="0">
              <a:solidFill>
                <a:schemeClr val="accent5">
                  <a:lumMod val="75000"/>
                </a:schemeClr>
              </a:solidFill>
              <a:latin typeface="微软雅黑" panose="020B0503020204020204" charset="-122"/>
              <a:ea typeface="微软雅黑" panose="020B0503020204020204" charset="-122"/>
              <a:cs typeface="黑体" panose="02010609060101010101" charset="-122"/>
            </a:endParaRPr>
          </a:p>
          <a:p>
            <a:pPr>
              <a:lnSpc>
                <a:spcPct val="100000"/>
              </a:lnSpc>
              <a:spcBef>
                <a:spcPts val="10"/>
              </a:spcBef>
            </a:pPr>
            <a:endParaRPr sz="1800">
              <a:solidFill>
                <a:schemeClr val="accent5">
                  <a:lumMod val="75000"/>
                </a:schemeClr>
              </a:solidFill>
              <a:latin typeface="微软雅黑" panose="020B0503020204020204" charset="-122"/>
              <a:ea typeface="微软雅黑" panose="020B0503020204020204" charset="-122"/>
              <a:cs typeface="黑体" panose="02010609060101010101" charset="-122"/>
            </a:endParaRPr>
          </a:p>
          <a:p>
            <a:pPr marL="54610">
              <a:lnSpc>
                <a:spcPct val="100000"/>
              </a:lnSpc>
              <a:spcBef>
                <a:spcPts val="1025"/>
              </a:spcBef>
            </a:pPr>
            <a:r>
              <a:rPr sz="1800" spc="5" dirty="0">
                <a:solidFill>
                  <a:schemeClr val="accent5">
                    <a:lumMod val="75000"/>
                  </a:schemeClr>
                </a:solidFill>
                <a:latin typeface="微软雅黑" panose="020B0503020204020204" charset="-122"/>
                <a:ea typeface="微软雅黑" panose="020B0503020204020204" charset="-122"/>
                <a:cs typeface="黑体" panose="02010609060101010101" charset="-122"/>
              </a:rPr>
              <a:t>海洋强国已</a:t>
            </a:r>
            <a:r>
              <a:rPr sz="1800" spc="-5" dirty="0">
                <a:solidFill>
                  <a:schemeClr val="accent5">
                    <a:lumMod val="75000"/>
                  </a:schemeClr>
                </a:solidFill>
                <a:latin typeface="微软雅黑" panose="020B0503020204020204" charset="-122"/>
                <a:ea typeface="微软雅黑" panose="020B0503020204020204" charset="-122"/>
                <a:cs typeface="黑体" panose="02010609060101010101" charset="-122"/>
              </a:rPr>
              <a:t>上升</a:t>
            </a:r>
            <a:r>
              <a:rPr sz="1800" spc="5" dirty="0">
                <a:solidFill>
                  <a:schemeClr val="accent5">
                    <a:lumMod val="75000"/>
                  </a:schemeClr>
                </a:solidFill>
                <a:latin typeface="微软雅黑" panose="020B0503020204020204" charset="-122"/>
                <a:ea typeface="微软雅黑" panose="020B0503020204020204" charset="-122"/>
                <a:cs typeface="黑体" panose="02010609060101010101" charset="-122"/>
              </a:rPr>
              <a:t>为</a:t>
            </a:r>
            <a:r>
              <a:rPr sz="1800" spc="-5" dirty="0">
                <a:solidFill>
                  <a:schemeClr val="accent5">
                    <a:lumMod val="75000"/>
                  </a:schemeClr>
                </a:solidFill>
                <a:latin typeface="微软雅黑" panose="020B0503020204020204" charset="-122"/>
                <a:ea typeface="微软雅黑" panose="020B0503020204020204" charset="-122"/>
                <a:cs typeface="黑体" panose="02010609060101010101" charset="-122"/>
              </a:rPr>
              <a:t>国</a:t>
            </a:r>
            <a:r>
              <a:rPr sz="1800" dirty="0">
                <a:solidFill>
                  <a:schemeClr val="accent5">
                    <a:lumMod val="75000"/>
                  </a:schemeClr>
                </a:solidFill>
                <a:latin typeface="微软雅黑" panose="020B0503020204020204" charset="-122"/>
                <a:ea typeface="微软雅黑" panose="020B0503020204020204" charset="-122"/>
                <a:cs typeface="黑体" panose="02010609060101010101" charset="-122"/>
              </a:rPr>
              <a:t>家</a:t>
            </a:r>
            <a:r>
              <a:rPr sz="1800" spc="5" dirty="0">
                <a:solidFill>
                  <a:schemeClr val="accent5">
                    <a:lumMod val="75000"/>
                  </a:schemeClr>
                </a:solidFill>
                <a:latin typeface="微软雅黑" panose="020B0503020204020204" charset="-122"/>
                <a:ea typeface="微软雅黑" panose="020B0503020204020204" charset="-122"/>
                <a:cs typeface="黑体" panose="02010609060101010101" charset="-122"/>
              </a:rPr>
              <a:t>战</a:t>
            </a:r>
            <a:r>
              <a:rPr sz="1800" spc="-5" dirty="0">
                <a:solidFill>
                  <a:schemeClr val="accent5">
                    <a:lumMod val="75000"/>
                  </a:schemeClr>
                </a:solidFill>
                <a:latin typeface="微软雅黑" panose="020B0503020204020204" charset="-122"/>
                <a:ea typeface="微软雅黑" panose="020B0503020204020204" charset="-122"/>
                <a:cs typeface="黑体" panose="02010609060101010101" charset="-122"/>
              </a:rPr>
              <a:t>略，</a:t>
            </a:r>
            <a:r>
              <a:rPr sz="1800" spc="5" dirty="0">
                <a:solidFill>
                  <a:schemeClr val="accent5">
                    <a:lumMod val="75000"/>
                  </a:schemeClr>
                </a:solidFill>
                <a:latin typeface="微软雅黑" panose="020B0503020204020204" charset="-122"/>
                <a:ea typeface="微软雅黑" panose="020B0503020204020204" charset="-122"/>
                <a:cs typeface="黑体" panose="02010609060101010101" charset="-122"/>
              </a:rPr>
              <a:t>对</a:t>
            </a:r>
            <a:r>
              <a:rPr sz="1800" spc="-5" dirty="0">
                <a:solidFill>
                  <a:schemeClr val="accent5">
                    <a:lumMod val="75000"/>
                  </a:schemeClr>
                </a:solidFill>
                <a:latin typeface="微软雅黑" panose="020B0503020204020204" charset="-122"/>
                <a:ea typeface="微软雅黑" panose="020B0503020204020204" charset="-122"/>
                <a:cs typeface="黑体" panose="02010609060101010101" charset="-122"/>
              </a:rPr>
              <a:t>海洋</a:t>
            </a:r>
            <a:r>
              <a:rPr sz="1800" spc="5" dirty="0">
                <a:solidFill>
                  <a:schemeClr val="accent5">
                    <a:lumMod val="75000"/>
                  </a:schemeClr>
                </a:solidFill>
                <a:latin typeface="微软雅黑" panose="020B0503020204020204" charset="-122"/>
                <a:ea typeface="微软雅黑" panose="020B0503020204020204" charset="-122"/>
                <a:cs typeface="黑体" panose="02010609060101010101" charset="-122"/>
              </a:rPr>
              <a:t>领</a:t>
            </a:r>
            <a:r>
              <a:rPr sz="1800" spc="-5" dirty="0">
                <a:solidFill>
                  <a:schemeClr val="accent5">
                    <a:lumMod val="75000"/>
                  </a:schemeClr>
                </a:solidFill>
                <a:latin typeface="微软雅黑" panose="020B0503020204020204" charset="-122"/>
                <a:ea typeface="微软雅黑" panose="020B0503020204020204" charset="-122"/>
                <a:cs typeface="黑体" panose="02010609060101010101" charset="-122"/>
              </a:rPr>
              <a:t>域人</a:t>
            </a:r>
            <a:r>
              <a:rPr sz="1800" spc="5" dirty="0">
                <a:solidFill>
                  <a:schemeClr val="accent5">
                    <a:lumMod val="75000"/>
                  </a:schemeClr>
                </a:solidFill>
                <a:latin typeface="微软雅黑" panose="020B0503020204020204" charset="-122"/>
                <a:ea typeface="微软雅黑" panose="020B0503020204020204" charset="-122"/>
                <a:cs typeface="黑体" panose="02010609060101010101" charset="-122"/>
              </a:rPr>
              <a:t>才</a:t>
            </a:r>
            <a:r>
              <a:rPr sz="1800" spc="-5" dirty="0">
                <a:solidFill>
                  <a:schemeClr val="accent5">
                    <a:lumMod val="75000"/>
                  </a:schemeClr>
                </a:solidFill>
                <a:latin typeface="微软雅黑" panose="020B0503020204020204" charset="-122"/>
                <a:ea typeface="微软雅黑" panose="020B0503020204020204" charset="-122"/>
                <a:cs typeface="黑体" panose="02010609060101010101" charset="-122"/>
              </a:rPr>
              <a:t>的提</a:t>
            </a:r>
            <a:r>
              <a:rPr sz="1800" spc="5" dirty="0">
                <a:solidFill>
                  <a:schemeClr val="accent5">
                    <a:lumMod val="75000"/>
                  </a:schemeClr>
                </a:solidFill>
                <a:latin typeface="微软雅黑" panose="020B0503020204020204" charset="-122"/>
                <a:ea typeface="微软雅黑" panose="020B0503020204020204" charset="-122"/>
                <a:cs typeface="黑体" panose="02010609060101010101" charset="-122"/>
              </a:rPr>
              <a:t>出</a:t>
            </a:r>
            <a:r>
              <a:rPr sz="1800" spc="-5" dirty="0">
                <a:solidFill>
                  <a:schemeClr val="accent5">
                    <a:lumMod val="75000"/>
                  </a:schemeClr>
                </a:solidFill>
                <a:latin typeface="微软雅黑" panose="020B0503020204020204" charset="-122"/>
                <a:ea typeface="微软雅黑" panose="020B0503020204020204" charset="-122"/>
                <a:cs typeface="黑体" panose="02010609060101010101" charset="-122"/>
              </a:rPr>
              <a:t>了较</a:t>
            </a:r>
            <a:r>
              <a:rPr sz="1800" spc="5" dirty="0">
                <a:solidFill>
                  <a:schemeClr val="accent5">
                    <a:lumMod val="75000"/>
                  </a:schemeClr>
                </a:solidFill>
                <a:latin typeface="微软雅黑" panose="020B0503020204020204" charset="-122"/>
                <a:ea typeface="微软雅黑" panose="020B0503020204020204" charset="-122"/>
                <a:cs typeface="黑体" panose="02010609060101010101" charset="-122"/>
              </a:rPr>
              <a:t>为</a:t>
            </a:r>
            <a:r>
              <a:rPr sz="1800" spc="-5" dirty="0">
                <a:solidFill>
                  <a:schemeClr val="accent5">
                    <a:lumMod val="75000"/>
                  </a:schemeClr>
                </a:solidFill>
                <a:latin typeface="微软雅黑" panose="020B0503020204020204" charset="-122"/>
                <a:ea typeface="微软雅黑" panose="020B0503020204020204" charset="-122"/>
                <a:cs typeface="黑体" panose="02010609060101010101" charset="-122"/>
              </a:rPr>
              <a:t>强烈</a:t>
            </a:r>
            <a:r>
              <a:rPr sz="1800" spc="5" dirty="0">
                <a:solidFill>
                  <a:schemeClr val="accent5">
                    <a:lumMod val="75000"/>
                  </a:schemeClr>
                </a:solidFill>
                <a:latin typeface="微软雅黑" panose="020B0503020204020204" charset="-122"/>
                <a:ea typeface="微软雅黑" panose="020B0503020204020204" charset="-122"/>
                <a:cs typeface="黑体" panose="02010609060101010101" charset="-122"/>
              </a:rPr>
              <a:t>的</a:t>
            </a:r>
            <a:r>
              <a:rPr sz="1800" spc="-5" dirty="0">
                <a:solidFill>
                  <a:schemeClr val="accent5">
                    <a:lumMod val="75000"/>
                  </a:schemeClr>
                </a:solidFill>
                <a:latin typeface="微软雅黑" panose="020B0503020204020204" charset="-122"/>
                <a:ea typeface="微软雅黑" panose="020B0503020204020204" charset="-122"/>
                <a:cs typeface="黑体" panose="02010609060101010101" charset="-122"/>
              </a:rPr>
              <a:t>需求。</a:t>
            </a:r>
            <a:endParaRPr sz="1800">
              <a:solidFill>
                <a:schemeClr val="accent5">
                  <a:lumMod val="75000"/>
                </a:schemeClr>
              </a:solidFill>
              <a:latin typeface="微软雅黑" panose="020B0503020204020204" charset="-122"/>
              <a:ea typeface="微软雅黑" panose="020B0503020204020204" charset="-122"/>
              <a:cs typeface="黑体" panose="02010609060101010101" charset="-122"/>
            </a:endParaRPr>
          </a:p>
          <a:p>
            <a:pPr marL="54610">
              <a:lnSpc>
                <a:spcPct val="100000"/>
              </a:lnSpc>
              <a:spcBef>
                <a:spcPts val="965"/>
              </a:spcBef>
            </a:pPr>
            <a:r>
              <a:rPr sz="1800" dirty="0">
                <a:solidFill>
                  <a:schemeClr val="accent5">
                    <a:lumMod val="75000"/>
                  </a:schemeClr>
                </a:solidFill>
                <a:latin typeface="微软雅黑" panose="020B0503020204020204" charset="-122"/>
                <a:ea typeface="微软雅黑" panose="020B0503020204020204" charset="-122"/>
                <a:cs typeface="黑体" panose="02010609060101010101" charset="-122"/>
              </a:rPr>
              <a:t>全球海洋观</a:t>
            </a:r>
            <a:r>
              <a:rPr sz="1800" spc="-5" dirty="0">
                <a:solidFill>
                  <a:schemeClr val="accent5">
                    <a:lumMod val="75000"/>
                  </a:schemeClr>
                </a:solidFill>
                <a:latin typeface="微软雅黑" panose="020B0503020204020204" charset="-122"/>
                <a:ea typeface="微软雅黑" panose="020B0503020204020204" charset="-122"/>
                <a:cs typeface="黑体" panose="02010609060101010101" charset="-122"/>
              </a:rPr>
              <a:t>测</a:t>
            </a:r>
            <a:r>
              <a:rPr sz="1800" spc="-10" dirty="0">
                <a:solidFill>
                  <a:schemeClr val="accent5">
                    <a:lumMod val="75000"/>
                  </a:schemeClr>
                </a:solidFill>
                <a:latin typeface="微软雅黑" panose="020B0503020204020204" charset="-122"/>
                <a:ea typeface="微软雅黑" panose="020B0503020204020204" charset="-122"/>
                <a:cs typeface="黑体" panose="02010609060101010101" charset="-122"/>
              </a:rPr>
              <a:t>网</a:t>
            </a:r>
            <a:r>
              <a:rPr sz="1800" dirty="0">
                <a:solidFill>
                  <a:schemeClr val="accent5">
                    <a:lumMod val="75000"/>
                  </a:schemeClr>
                </a:solidFill>
                <a:latin typeface="微软雅黑" panose="020B0503020204020204" charset="-122"/>
                <a:ea typeface="微软雅黑" panose="020B0503020204020204" charset="-122"/>
                <a:cs typeface="黑体" panose="02010609060101010101" charset="-122"/>
              </a:rPr>
              <a:t>使</a:t>
            </a:r>
            <a:r>
              <a:rPr sz="1800" spc="-5" dirty="0">
                <a:solidFill>
                  <a:schemeClr val="accent5">
                    <a:lumMod val="75000"/>
                  </a:schemeClr>
                </a:solidFill>
                <a:latin typeface="微软雅黑" panose="020B0503020204020204" charset="-122"/>
                <a:ea typeface="微软雅黑" panose="020B0503020204020204" charset="-122"/>
                <a:cs typeface="黑体" panose="02010609060101010101" charset="-122"/>
              </a:rPr>
              <a:t>得</a:t>
            </a:r>
            <a:r>
              <a:rPr sz="1800" spc="-10" dirty="0">
                <a:solidFill>
                  <a:schemeClr val="accent5">
                    <a:lumMod val="75000"/>
                  </a:schemeClr>
                </a:solidFill>
                <a:latin typeface="微软雅黑" panose="020B0503020204020204" charset="-122"/>
                <a:ea typeface="微软雅黑" panose="020B0503020204020204" charset="-122"/>
                <a:cs typeface="黑体" panose="02010609060101010101" charset="-122"/>
              </a:rPr>
              <a:t>海</a:t>
            </a:r>
            <a:r>
              <a:rPr sz="1800" dirty="0">
                <a:solidFill>
                  <a:schemeClr val="accent5">
                    <a:lumMod val="75000"/>
                  </a:schemeClr>
                </a:solidFill>
                <a:latin typeface="微软雅黑" panose="020B0503020204020204" charset="-122"/>
                <a:ea typeface="微软雅黑" panose="020B0503020204020204" charset="-122"/>
                <a:cs typeface="黑体" panose="02010609060101010101" charset="-122"/>
              </a:rPr>
              <a:t>洋</a:t>
            </a:r>
            <a:r>
              <a:rPr sz="1800" spc="-5" dirty="0">
                <a:solidFill>
                  <a:schemeClr val="accent5">
                    <a:lumMod val="75000"/>
                  </a:schemeClr>
                </a:solidFill>
                <a:latin typeface="微软雅黑" panose="020B0503020204020204" charset="-122"/>
                <a:ea typeface="微软雅黑" panose="020B0503020204020204" charset="-122"/>
                <a:cs typeface="黑体" panose="02010609060101010101" charset="-122"/>
              </a:rPr>
              <a:t>研</a:t>
            </a:r>
            <a:r>
              <a:rPr sz="1800" spc="-10" dirty="0">
                <a:solidFill>
                  <a:schemeClr val="accent5">
                    <a:lumMod val="75000"/>
                  </a:schemeClr>
                </a:solidFill>
                <a:latin typeface="微软雅黑" panose="020B0503020204020204" charset="-122"/>
                <a:ea typeface="微软雅黑" panose="020B0503020204020204" charset="-122"/>
                <a:cs typeface="黑体" panose="02010609060101010101" charset="-122"/>
              </a:rPr>
              <a:t>究</a:t>
            </a:r>
            <a:r>
              <a:rPr sz="1800" dirty="0">
                <a:solidFill>
                  <a:schemeClr val="accent5">
                    <a:lumMod val="75000"/>
                  </a:schemeClr>
                </a:solidFill>
                <a:latin typeface="微软雅黑" panose="020B0503020204020204" charset="-122"/>
                <a:ea typeface="微软雅黑" panose="020B0503020204020204" charset="-122"/>
                <a:cs typeface="黑体" panose="02010609060101010101" charset="-122"/>
              </a:rPr>
              <a:t>与</a:t>
            </a:r>
            <a:r>
              <a:rPr sz="1800" spc="-5" dirty="0">
                <a:solidFill>
                  <a:schemeClr val="accent5">
                    <a:lumMod val="75000"/>
                  </a:schemeClr>
                </a:solidFill>
                <a:latin typeface="微软雅黑" panose="020B0503020204020204" charset="-122"/>
                <a:ea typeface="微软雅黑" panose="020B0503020204020204" charset="-122"/>
                <a:cs typeface="黑体" panose="02010609060101010101" charset="-122"/>
              </a:rPr>
              <a:t>其</a:t>
            </a:r>
            <a:r>
              <a:rPr sz="1800" spc="-10" dirty="0">
                <a:solidFill>
                  <a:schemeClr val="accent5">
                    <a:lumMod val="75000"/>
                  </a:schemeClr>
                </a:solidFill>
                <a:latin typeface="微软雅黑" panose="020B0503020204020204" charset="-122"/>
                <a:ea typeface="微软雅黑" panose="020B0503020204020204" charset="-122"/>
                <a:cs typeface="黑体" panose="02010609060101010101" charset="-122"/>
              </a:rPr>
              <a:t>它</a:t>
            </a:r>
            <a:r>
              <a:rPr sz="1800" dirty="0">
                <a:solidFill>
                  <a:schemeClr val="accent5">
                    <a:lumMod val="75000"/>
                  </a:schemeClr>
                </a:solidFill>
                <a:latin typeface="微软雅黑" panose="020B0503020204020204" charset="-122"/>
                <a:ea typeface="微软雅黑" panose="020B0503020204020204" charset="-122"/>
                <a:cs typeface="黑体" panose="02010609060101010101" charset="-122"/>
              </a:rPr>
              <a:t>学</a:t>
            </a:r>
            <a:r>
              <a:rPr sz="1800" spc="-5" dirty="0">
                <a:solidFill>
                  <a:schemeClr val="accent5">
                    <a:lumMod val="75000"/>
                  </a:schemeClr>
                </a:solidFill>
                <a:latin typeface="微软雅黑" panose="020B0503020204020204" charset="-122"/>
                <a:ea typeface="微软雅黑" panose="020B0503020204020204" charset="-122"/>
                <a:cs typeface="黑体" panose="02010609060101010101" charset="-122"/>
              </a:rPr>
              <a:t>科</a:t>
            </a:r>
            <a:r>
              <a:rPr sz="1800" spc="-10" dirty="0">
                <a:solidFill>
                  <a:schemeClr val="accent5">
                    <a:lumMod val="75000"/>
                  </a:schemeClr>
                </a:solidFill>
                <a:latin typeface="微软雅黑" panose="020B0503020204020204" charset="-122"/>
                <a:ea typeface="微软雅黑" panose="020B0503020204020204" charset="-122"/>
                <a:cs typeface="黑体" panose="02010609060101010101" charset="-122"/>
              </a:rPr>
              <a:t>日</a:t>
            </a:r>
            <a:r>
              <a:rPr sz="1800" dirty="0">
                <a:solidFill>
                  <a:schemeClr val="accent5">
                    <a:lumMod val="75000"/>
                  </a:schemeClr>
                </a:solidFill>
                <a:latin typeface="微软雅黑" panose="020B0503020204020204" charset="-122"/>
                <a:ea typeface="微软雅黑" panose="020B0503020204020204" charset="-122"/>
                <a:cs typeface="黑体" panose="02010609060101010101" charset="-122"/>
              </a:rPr>
              <a:t>益</a:t>
            </a:r>
            <a:r>
              <a:rPr sz="1800" spc="-5" dirty="0">
                <a:solidFill>
                  <a:schemeClr val="accent5">
                    <a:lumMod val="75000"/>
                  </a:schemeClr>
                </a:solidFill>
                <a:latin typeface="微软雅黑" panose="020B0503020204020204" charset="-122"/>
                <a:ea typeface="微软雅黑" panose="020B0503020204020204" charset="-122"/>
                <a:cs typeface="黑体" panose="02010609060101010101" charset="-122"/>
              </a:rPr>
              <a:t>紧</a:t>
            </a:r>
            <a:r>
              <a:rPr sz="1800" spc="-10" dirty="0">
                <a:solidFill>
                  <a:schemeClr val="accent5">
                    <a:lumMod val="75000"/>
                  </a:schemeClr>
                </a:solidFill>
                <a:latin typeface="微软雅黑" panose="020B0503020204020204" charset="-122"/>
                <a:ea typeface="微软雅黑" panose="020B0503020204020204" charset="-122"/>
                <a:cs typeface="黑体" panose="02010609060101010101" charset="-122"/>
              </a:rPr>
              <a:t>密</a:t>
            </a:r>
            <a:r>
              <a:rPr sz="1800" spc="-5" dirty="0">
                <a:solidFill>
                  <a:schemeClr val="accent5">
                    <a:lumMod val="75000"/>
                  </a:schemeClr>
                </a:solidFill>
                <a:latin typeface="微软雅黑" panose="020B0503020204020204" charset="-122"/>
                <a:ea typeface="微软雅黑" panose="020B0503020204020204" charset="-122"/>
                <a:cs typeface="黑体" panose="02010609060101010101" charset="-122"/>
              </a:rPr>
              <a:t>。</a:t>
            </a:r>
            <a:endParaRPr sz="1800">
              <a:solidFill>
                <a:schemeClr val="accent5">
                  <a:lumMod val="75000"/>
                </a:schemeClr>
              </a:solidFill>
              <a:latin typeface="微软雅黑" panose="020B0503020204020204" charset="-122"/>
              <a:ea typeface="微软雅黑" panose="020B0503020204020204" charset="-122"/>
              <a:cs typeface="黑体" panose="02010609060101010101" charset="-122"/>
            </a:endParaRPr>
          </a:p>
          <a:p>
            <a:pPr marL="54610" marR="245745">
              <a:lnSpc>
                <a:spcPct val="150000"/>
              </a:lnSpc>
            </a:pPr>
            <a:r>
              <a:rPr sz="1800" spc="5" dirty="0">
                <a:solidFill>
                  <a:schemeClr val="accent5">
                    <a:lumMod val="75000"/>
                  </a:schemeClr>
                </a:solidFill>
                <a:latin typeface="微软雅黑" panose="020B0503020204020204" charset="-122"/>
                <a:ea typeface="微软雅黑" panose="020B0503020204020204" charset="-122"/>
                <a:cs typeface="黑体" panose="02010609060101010101" charset="-122"/>
              </a:rPr>
              <a:t>例如，全球</a:t>
            </a:r>
            <a:r>
              <a:rPr sz="1800" spc="-5" dirty="0">
                <a:solidFill>
                  <a:schemeClr val="accent5">
                    <a:lumMod val="75000"/>
                  </a:schemeClr>
                </a:solidFill>
                <a:latin typeface="微软雅黑" panose="020B0503020204020204" charset="-122"/>
                <a:ea typeface="微软雅黑" panose="020B0503020204020204" charset="-122"/>
                <a:cs typeface="黑体" panose="02010609060101010101" charset="-122"/>
              </a:rPr>
              <a:t>每日</a:t>
            </a:r>
            <a:r>
              <a:rPr sz="1800" spc="5" dirty="0">
                <a:solidFill>
                  <a:schemeClr val="accent5">
                    <a:lumMod val="75000"/>
                  </a:schemeClr>
                </a:solidFill>
                <a:latin typeface="微软雅黑" panose="020B0503020204020204" charset="-122"/>
                <a:ea typeface="微软雅黑" panose="020B0503020204020204" charset="-122"/>
                <a:cs typeface="黑体" panose="02010609060101010101" charset="-122"/>
              </a:rPr>
              <a:t>的</a:t>
            </a:r>
            <a:r>
              <a:rPr sz="1800" spc="-5" dirty="0">
                <a:solidFill>
                  <a:schemeClr val="accent5">
                    <a:lumMod val="75000"/>
                  </a:schemeClr>
                </a:solidFill>
                <a:latin typeface="微软雅黑" panose="020B0503020204020204" charset="-122"/>
                <a:ea typeface="微软雅黑" panose="020B0503020204020204" charset="-122"/>
                <a:cs typeface="黑体" panose="02010609060101010101" charset="-122"/>
              </a:rPr>
              <a:t>海洋</a:t>
            </a:r>
            <a:r>
              <a:rPr sz="1800" spc="5" dirty="0">
                <a:solidFill>
                  <a:schemeClr val="accent5">
                    <a:lumMod val="75000"/>
                  </a:schemeClr>
                </a:solidFill>
                <a:latin typeface="微软雅黑" panose="020B0503020204020204" charset="-122"/>
                <a:ea typeface="微软雅黑" panose="020B0503020204020204" charset="-122"/>
                <a:cs typeface="黑体" panose="02010609060101010101" charset="-122"/>
              </a:rPr>
              <a:t>观</a:t>
            </a:r>
            <a:r>
              <a:rPr sz="1800" spc="-5" dirty="0">
                <a:solidFill>
                  <a:schemeClr val="accent5">
                    <a:lumMod val="75000"/>
                  </a:schemeClr>
                </a:solidFill>
                <a:latin typeface="微软雅黑" panose="020B0503020204020204" charset="-122"/>
                <a:ea typeface="微软雅黑" panose="020B0503020204020204" charset="-122"/>
                <a:cs typeface="黑体" panose="02010609060101010101" charset="-122"/>
              </a:rPr>
              <a:t>测产</a:t>
            </a:r>
            <a:r>
              <a:rPr sz="1800" spc="5" dirty="0">
                <a:solidFill>
                  <a:schemeClr val="accent5">
                    <a:lumMod val="75000"/>
                  </a:schemeClr>
                </a:solidFill>
                <a:latin typeface="微软雅黑" panose="020B0503020204020204" charset="-122"/>
                <a:ea typeface="微软雅黑" panose="020B0503020204020204" charset="-122"/>
                <a:cs typeface="黑体" panose="02010609060101010101" charset="-122"/>
              </a:rPr>
              <a:t>生</a:t>
            </a:r>
            <a:r>
              <a:rPr sz="1800" dirty="0">
                <a:solidFill>
                  <a:schemeClr val="accent5">
                    <a:lumMod val="75000"/>
                  </a:schemeClr>
                </a:solidFill>
                <a:latin typeface="微软雅黑" panose="020B0503020204020204" charset="-122"/>
                <a:ea typeface="微软雅黑" panose="020B0503020204020204" charset="-122"/>
                <a:cs typeface="黑体" panose="02010609060101010101" charset="-122"/>
              </a:rPr>
              <a:t>数P</a:t>
            </a:r>
            <a:r>
              <a:rPr sz="1800" spc="15" dirty="0">
                <a:solidFill>
                  <a:schemeClr val="accent5">
                    <a:lumMod val="75000"/>
                  </a:schemeClr>
                </a:solidFill>
                <a:latin typeface="微软雅黑" panose="020B0503020204020204" charset="-122"/>
                <a:ea typeface="微软雅黑" panose="020B0503020204020204" charset="-122"/>
                <a:cs typeface="黑体" panose="02010609060101010101" charset="-122"/>
              </a:rPr>
              <a:t>B</a:t>
            </a:r>
            <a:r>
              <a:rPr sz="1800" spc="5" dirty="0">
                <a:solidFill>
                  <a:schemeClr val="accent5">
                    <a:lumMod val="75000"/>
                  </a:schemeClr>
                </a:solidFill>
                <a:latin typeface="微软雅黑" panose="020B0503020204020204" charset="-122"/>
                <a:ea typeface="微软雅黑" panose="020B0503020204020204" charset="-122"/>
                <a:cs typeface="黑体" panose="02010609060101010101" charset="-122"/>
              </a:rPr>
              <a:t>的</a:t>
            </a:r>
            <a:r>
              <a:rPr sz="1800" spc="-5" dirty="0">
                <a:solidFill>
                  <a:schemeClr val="accent5">
                    <a:lumMod val="75000"/>
                  </a:schemeClr>
                </a:solidFill>
                <a:latin typeface="微软雅黑" panose="020B0503020204020204" charset="-122"/>
                <a:ea typeface="微软雅黑" panose="020B0503020204020204" charset="-122"/>
                <a:cs typeface="黑体" panose="02010609060101010101" charset="-122"/>
              </a:rPr>
              <a:t>数据</a:t>
            </a:r>
            <a:r>
              <a:rPr sz="1800" spc="5" dirty="0">
                <a:solidFill>
                  <a:schemeClr val="accent5">
                    <a:lumMod val="75000"/>
                  </a:schemeClr>
                </a:solidFill>
                <a:latin typeface="微软雅黑" panose="020B0503020204020204" charset="-122"/>
                <a:ea typeface="微软雅黑" panose="020B0503020204020204" charset="-122"/>
                <a:cs typeface="黑体" panose="02010609060101010101" charset="-122"/>
              </a:rPr>
              <a:t>，</a:t>
            </a:r>
            <a:r>
              <a:rPr sz="1800" spc="-5" dirty="0">
                <a:solidFill>
                  <a:schemeClr val="accent5">
                    <a:lumMod val="75000"/>
                  </a:schemeClr>
                </a:solidFill>
                <a:latin typeface="微软雅黑" panose="020B0503020204020204" charset="-122"/>
                <a:ea typeface="微软雅黑" panose="020B0503020204020204" charset="-122"/>
                <a:cs typeface="黑体" panose="02010609060101010101" charset="-122"/>
              </a:rPr>
              <a:t>大大</a:t>
            </a:r>
            <a:r>
              <a:rPr sz="1800" spc="5" dirty="0">
                <a:solidFill>
                  <a:schemeClr val="accent5">
                    <a:lumMod val="75000"/>
                  </a:schemeClr>
                </a:solidFill>
                <a:latin typeface="微软雅黑" panose="020B0503020204020204" charset="-122"/>
                <a:ea typeface="微软雅黑" panose="020B0503020204020204" charset="-122"/>
                <a:cs typeface="黑体" panose="02010609060101010101" charset="-122"/>
              </a:rPr>
              <a:t>加</a:t>
            </a:r>
            <a:r>
              <a:rPr sz="1800" spc="-5" dirty="0">
                <a:solidFill>
                  <a:schemeClr val="accent5">
                    <a:lumMod val="75000"/>
                  </a:schemeClr>
                </a:solidFill>
                <a:latin typeface="微软雅黑" panose="020B0503020204020204" charset="-122"/>
                <a:ea typeface="微软雅黑" panose="020B0503020204020204" charset="-122"/>
                <a:cs typeface="黑体" panose="02010609060101010101" charset="-122"/>
              </a:rPr>
              <a:t>深了</a:t>
            </a:r>
            <a:r>
              <a:rPr sz="1800" spc="5" dirty="0">
                <a:solidFill>
                  <a:schemeClr val="accent5">
                    <a:lumMod val="75000"/>
                  </a:schemeClr>
                </a:solidFill>
                <a:latin typeface="微软雅黑" panose="020B0503020204020204" charset="-122"/>
                <a:ea typeface="微软雅黑" panose="020B0503020204020204" charset="-122"/>
                <a:cs typeface="黑体" panose="02010609060101010101" charset="-122"/>
              </a:rPr>
              <a:t>对</a:t>
            </a:r>
            <a:r>
              <a:rPr sz="1800" spc="-5" dirty="0">
                <a:solidFill>
                  <a:schemeClr val="accent5">
                    <a:lumMod val="75000"/>
                  </a:schemeClr>
                </a:solidFill>
                <a:latin typeface="微软雅黑" panose="020B0503020204020204" charset="-122"/>
                <a:ea typeface="微软雅黑" panose="020B0503020204020204" charset="-122"/>
                <a:cs typeface="黑体" panose="02010609060101010101" charset="-122"/>
              </a:rPr>
              <a:t>海洋</a:t>
            </a:r>
            <a:r>
              <a:rPr sz="1800" spc="5" dirty="0">
                <a:solidFill>
                  <a:schemeClr val="accent5">
                    <a:lumMod val="75000"/>
                  </a:schemeClr>
                </a:solidFill>
                <a:latin typeface="微软雅黑" panose="020B0503020204020204" charset="-122"/>
                <a:ea typeface="微软雅黑" panose="020B0503020204020204" charset="-122"/>
                <a:cs typeface="黑体" panose="02010609060101010101" charset="-122"/>
              </a:rPr>
              <a:t>的</a:t>
            </a:r>
            <a:r>
              <a:rPr sz="1800" spc="-5" dirty="0">
                <a:solidFill>
                  <a:schemeClr val="accent5">
                    <a:lumMod val="75000"/>
                  </a:schemeClr>
                </a:solidFill>
                <a:latin typeface="微软雅黑" panose="020B0503020204020204" charset="-122"/>
                <a:ea typeface="微软雅黑" panose="020B0503020204020204" charset="-122"/>
                <a:cs typeface="黑体" panose="02010609060101010101" charset="-122"/>
              </a:rPr>
              <a:t>理解， </a:t>
            </a:r>
            <a:r>
              <a:rPr sz="1800" spc="5" dirty="0">
                <a:solidFill>
                  <a:schemeClr val="accent5">
                    <a:lumMod val="75000"/>
                  </a:schemeClr>
                </a:solidFill>
                <a:latin typeface="微软雅黑" panose="020B0503020204020204" charset="-122"/>
                <a:ea typeface="微软雅黑" panose="020B0503020204020204" charset="-122"/>
                <a:cs typeface="黑体" panose="02010609060101010101" charset="-122"/>
              </a:rPr>
              <a:t>海洋的观测</a:t>
            </a:r>
            <a:r>
              <a:rPr sz="1800" spc="-5" dirty="0">
                <a:solidFill>
                  <a:schemeClr val="accent5">
                    <a:lumMod val="75000"/>
                  </a:schemeClr>
                </a:solidFill>
                <a:latin typeface="微软雅黑" panose="020B0503020204020204" charset="-122"/>
                <a:ea typeface="微软雅黑" panose="020B0503020204020204" charset="-122"/>
                <a:cs typeface="黑体" panose="02010609060101010101" charset="-122"/>
              </a:rPr>
              <a:t>已经</a:t>
            </a:r>
            <a:r>
              <a:rPr sz="1800" spc="5" dirty="0">
                <a:solidFill>
                  <a:schemeClr val="accent5">
                    <a:lumMod val="75000"/>
                  </a:schemeClr>
                </a:solidFill>
                <a:latin typeface="微软雅黑" panose="020B0503020204020204" charset="-122"/>
                <a:ea typeface="微软雅黑" panose="020B0503020204020204" charset="-122"/>
                <a:cs typeface="黑体" panose="02010609060101010101" charset="-122"/>
              </a:rPr>
              <a:t>进</a:t>
            </a:r>
            <a:r>
              <a:rPr sz="1800" spc="-5" dirty="0">
                <a:solidFill>
                  <a:schemeClr val="accent5">
                    <a:lumMod val="75000"/>
                  </a:schemeClr>
                </a:solidFill>
                <a:latin typeface="微软雅黑" panose="020B0503020204020204" charset="-122"/>
                <a:ea typeface="微软雅黑" panose="020B0503020204020204" charset="-122"/>
                <a:cs typeface="黑体" panose="02010609060101010101" charset="-122"/>
              </a:rPr>
              <a:t>入了</a:t>
            </a:r>
            <a:r>
              <a:rPr sz="1800" spc="5" dirty="0">
                <a:solidFill>
                  <a:schemeClr val="accent5">
                    <a:lumMod val="75000"/>
                  </a:schemeClr>
                </a:solidFill>
                <a:latin typeface="微软雅黑" panose="020B0503020204020204" charset="-122"/>
                <a:ea typeface="微软雅黑" panose="020B0503020204020204" charset="-122"/>
                <a:cs typeface="黑体" panose="02010609060101010101" charset="-122"/>
              </a:rPr>
              <a:t>大</a:t>
            </a:r>
            <a:r>
              <a:rPr sz="1800" spc="-5" dirty="0">
                <a:solidFill>
                  <a:schemeClr val="accent5">
                    <a:lumMod val="75000"/>
                  </a:schemeClr>
                </a:solidFill>
                <a:latin typeface="微软雅黑" panose="020B0503020204020204" charset="-122"/>
                <a:ea typeface="微软雅黑" panose="020B0503020204020204" charset="-122"/>
                <a:cs typeface="黑体" panose="02010609060101010101" charset="-122"/>
              </a:rPr>
              <a:t>数据</a:t>
            </a:r>
            <a:r>
              <a:rPr sz="1800" spc="5" dirty="0">
                <a:solidFill>
                  <a:schemeClr val="accent5">
                    <a:lumMod val="75000"/>
                  </a:schemeClr>
                </a:solidFill>
                <a:latin typeface="微软雅黑" panose="020B0503020204020204" charset="-122"/>
                <a:ea typeface="微软雅黑" panose="020B0503020204020204" charset="-122"/>
                <a:cs typeface="黑体" panose="02010609060101010101" charset="-122"/>
              </a:rPr>
              <a:t>时</a:t>
            </a:r>
            <a:r>
              <a:rPr sz="1800" spc="-5" dirty="0">
                <a:solidFill>
                  <a:schemeClr val="accent5">
                    <a:lumMod val="75000"/>
                  </a:schemeClr>
                </a:solidFill>
                <a:latin typeface="微软雅黑" panose="020B0503020204020204" charset="-122"/>
                <a:ea typeface="微软雅黑" panose="020B0503020204020204" charset="-122"/>
                <a:cs typeface="黑体" panose="02010609060101010101" charset="-122"/>
              </a:rPr>
              <a:t>代。</a:t>
            </a:r>
            <a:endParaRPr sz="1800" spc="-5" dirty="0">
              <a:solidFill>
                <a:schemeClr val="accent5">
                  <a:lumMod val="75000"/>
                </a:schemeClr>
              </a:solidFill>
              <a:latin typeface="微软雅黑" panose="020B0503020204020204" charset="-122"/>
              <a:ea typeface="微软雅黑" panose="020B0503020204020204" charset="-122"/>
              <a:cs typeface="黑体" panose="02010609060101010101" charset="-122"/>
            </a:endParaRPr>
          </a:p>
        </p:txBody>
      </p:sp>
    </p:spTree>
  </p:cSld>
  <p:clrMapOvr>
    <a:masterClrMapping/>
  </p:clrMapOvr>
</p:sld>
</file>

<file path=ppt/slides/slide2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895350" y="1243330"/>
            <a:ext cx="10984230" cy="4930140"/>
          </a:xfrm>
          <a:prstGeom prst="rect">
            <a:avLst/>
          </a:prstGeom>
          <a:blipFill>
            <a:blip r:embed="rId1" cstate="print"/>
            <a:stretch>
              <a:fillRect/>
            </a:stretch>
          </a:blipFill>
        </p:spPr>
        <p:txBody>
          <a:bodyPr wrap="square" lIns="0" tIns="0" rIns="0" bIns="0" rtlCol="0"/>
          <a:lstStyle/>
          <a:p>
            <a:endParaRPr sz="1800"/>
          </a:p>
        </p:txBody>
      </p:sp>
      <p:sp>
        <p:nvSpPr>
          <p:cNvPr id="3" name="object 3"/>
          <p:cNvSpPr txBox="1"/>
          <p:nvPr/>
        </p:nvSpPr>
        <p:spPr>
          <a:xfrm>
            <a:off x="11347195" y="6253073"/>
            <a:ext cx="95885" cy="177800"/>
          </a:xfrm>
          <a:prstGeom prst="rect">
            <a:avLst/>
          </a:prstGeom>
        </p:spPr>
        <p:txBody>
          <a:bodyPr vert="horz" wrap="square" lIns="0" tIns="12065" rIns="0" bIns="0" rtlCol="0">
            <a:spAutoFit/>
          </a:bodyPr>
          <a:lstStyle/>
          <a:p>
            <a:pPr marL="12700">
              <a:lnSpc>
                <a:spcPct val="100000"/>
              </a:lnSpc>
              <a:spcBef>
                <a:spcPts val="95"/>
              </a:spcBef>
            </a:pPr>
            <a:r>
              <a:rPr sz="1000" spc="-5" dirty="0">
                <a:solidFill>
                  <a:srgbClr val="888888"/>
                </a:solidFill>
                <a:latin typeface="Arial" panose="020B0604020202020204"/>
                <a:cs typeface="Arial" panose="020B0604020202020204"/>
              </a:rPr>
              <a:t>3</a:t>
            </a:r>
            <a:endParaRPr sz="1000">
              <a:latin typeface="Arial" panose="020B0604020202020204"/>
              <a:cs typeface="Arial" panose="020B0604020202020204"/>
            </a:endParaRPr>
          </a:p>
        </p:txBody>
      </p:sp>
      <p:sp>
        <p:nvSpPr>
          <p:cNvPr id="6" name="object 6"/>
          <p:cNvSpPr txBox="1"/>
          <p:nvPr/>
        </p:nvSpPr>
        <p:spPr>
          <a:xfrm>
            <a:off x="748690" y="531622"/>
            <a:ext cx="4269105" cy="442595"/>
          </a:xfrm>
          <a:prstGeom prst="rect">
            <a:avLst/>
          </a:prstGeom>
        </p:spPr>
        <p:txBody>
          <a:bodyPr vert="horz" wrap="square" lIns="0" tIns="12065" rIns="0" bIns="0" rtlCol="0">
            <a:spAutoFit/>
          </a:bodyPr>
          <a:lstStyle/>
          <a:p>
            <a:pPr marL="12700">
              <a:lnSpc>
                <a:spcPct val="100000"/>
              </a:lnSpc>
              <a:spcBef>
                <a:spcPts val="95"/>
              </a:spcBef>
            </a:pPr>
            <a:r>
              <a:rPr sz="2800" b="1" spc="5" dirty="0">
                <a:solidFill>
                  <a:schemeClr val="accent5">
                    <a:lumMod val="75000"/>
                  </a:schemeClr>
                </a:solidFill>
                <a:latin typeface="微软雅黑" panose="020B0503020204020204" charset="-122"/>
                <a:ea typeface="微软雅黑" panose="020B0503020204020204" charset="-122"/>
                <a:cs typeface="微软雅黑" panose="020B0503020204020204" charset="-122"/>
              </a:rPr>
              <a:t>海洋科学</a:t>
            </a:r>
            <a:r>
              <a:rPr sz="2800" b="1" spc="-254" dirty="0">
                <a:solidFill>
                  <a:schemeClr val="accent5">
                    <a:lumMod val="75000"/>
                  </a:schemeClr>
                </a:solidFill>
                <a:latin typeface="微软雅黑" panose="020B0503020204020204" charset="-122"/>
                <a:ea typeface="微软雅黑" panose="020B0503020204020204" charset="-122"/>
                <a:cs typeface="微软雅黑" panose="020B0503020204020204" charset="-122"/>
              </a:rPr>
              <a:t>(</a:t>
            </a:r>
            <a:r>
              <a:rPr sz="2800" b="1" spc="-5" dirty="0">
                <a:solidFill>
                  <a:schemeClr val="accent5">
                    <a:lumMod val="75000"/>
                  </a:schemeClr>
                </a:solidFill>
                <a:latin typeface="微软雅黑" panose="020B0503020204020204" charset="-122"/>
                <a:ea typeface="微软雅黑" panose="020B0503020204020204" charset="-122"/>
                <a:cs typeface="微软雅黑" panose="020B0503020204020204" charset="-122"/>
              </a:rPr>
              <a:t>菁</a:t>
            </a:r>
            <a:r>
              <a:rPr sz="2800" b="1" dirty="0">
                <a:solidFill>
                  <a:schemeClr val="accent5">
                    <a:lumMod val="75000"/>
                  </a:schemeClr>
                </a:solidFill>
                <a:latin typeface="微软雅黑" panose="020B0503020204020204" charset="-122"/>
                <a:ea typeface="微软雅黑" panose="020B0503020204020204" charset="-122"/>
                <a:cs typeface="微软雅黑" panose="020B0503020204020204" charset="-122"/>
              </a:rPr>
              <a:t>英</a:t>
            </a:r>
            <a:r>
              <a:rPr sz="2800" b="1" spc="-5" dirty="0">
                <a:solidFill>
                  <a:schemeClr val="accent5">
                    <a:lumMod val="75000"/>
                  </a:schemeClr>
                </a:solidFill>
                <a:latin typeface="微软雅黑" panose="020B0503020204020204" charset="-122"/>
                <a:ea typeface="微软雅黑" panose="020B0503020204020204" charset="-122"/>
                <a:cs typeface="微软雅黑" panose="020B0503020204020204" charset="-122"/>
              </a:rPr>
              <a:t>班</a:t>
            </a:r>
            <a:r>
              <a:rPr sz="2800" b="1" spc="-254" dirty="0">
                <a:solidFill>
                  <a:schemeClr val="accent5">
                    <a:lumMod val="75000"/>
                  </a:schemeClr>
                </a:solidFill>
                <a:latin typeface="微软雅黑" panose="020B0503020204020204" charset="-122"/>
                <a:ea typeface="微软雅黑" panose="020B0503020204020204" charset="-122"/>
                <a:cs typeface="微软雅黑" panose="020B0503020204020204" charset="-122"/>
              </a:rPr>
              <a:t>)</a:t>
            </a:r>
            <a:r>
              <a:rPr sz="2800" b="1" spc="-45" dirty="0">
                <a:solidFill>
                  <a:schemeClr val="accent5">
                    <a:lumMod val="75000"/>
                  </a:schemeClr>
                </a:solidFill>
                <a:latin typeface="微软雅黑" panose="020B0503020204020204" charset="-122"/>
                <a:ea typeface="微软雅黑" panose="020B0503020204020204" charset="-122"/>
                <a:cs typeface="微软雅黑" panose="020B0503020204020204" charset="-122"/>
              </a:rPr>
              <a:t> </a:t>
            </a:r>
            <a:r>
              <a:rPr sz="2800" b="1" spc="5" dirty="0">
                <a:solidFill>
                  <a:schemeClr val="accent5">
                    <a:lumMod val="75000"/>
                  </a:schemeClr>
                </a:solidFill>
                <a:latin typeface="微软雅黑" panose="020B0503020204020204" charset="-122"/>
                <a:ea typeface="微软雅黑" panose="020B0503020204020204" charset="-122"/>
                <a:cs typeface="微软雅黑" panose="020B0503020204020204" charset="-122"/>
              </a:rPr>
              <a:t>专业介绍</a:t>
            </a:r>
            <a:endParaRPr sz="2800" b="1" spc="5" dirty="0">
              <a:solidFill>
                <a:schemeClr val="accent5">
                  <a:lumMod val="75000"/>
                </a:schemeClr>
              </a:solidFill>
              <a:latin typeface="微软雅黑" panose="020B0503020204020204" charset="-122"/>
              <a:ea typeface="微软雅黑" panose="020B0503020204020204" charset="-122"/>
              <a:cs typeface="微软雅黑" panose="020B0503020204020204" charset="-122"/>
            </a:endParaRPr>
          </a:p>
        </p:txBody>
      </p:sp>
    </p:spTree>
  </p:cSld>
  <p:clrMapOvr>
    <a:masterClrMapping/>
  </p:clrMapOvr>
</p:sld>
</file>

<file path=ppt/slides/slide2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11347195" y="6253073"/>
            <a:ext cx="95885" cy="177800"/>
          </a:xfrm>
          <a:prstGeom prst="rect">
            <a:avLst/>
          </a:prstGeom>
        </p:spPr>
        <p:txBody>
          <a:bodyPr vert="horz" wrap="square" lIns="0" tIns="12065" rIns="0" bIns="0" rtlCol="0">
            <a:spAutoFit/>
          </a:bodyPr>
          <a:lstStyle/>
          <a:p>
            <a:pPr marL="12700">
              <a:lnSpc>
                <a:spcPct val="100000"/>
              </a:lnSpc>
              <a:spcBef>
                <a:spcPts val="95"/>
              </a:spcBef>
            </a:pPr>
            <a:r>
              <a:rPr sz="1000" spc="-5" dirty="0">
                <a:solidFill>
                  <a:srgbClr val="888888"/>
                </a:solidFill>
                <a:latin typeface="Arial" panose="020B0604020202020204"/>
                <a:cs typeface="Arial" panose="020B0604020202020204"/>
              </a:rPr>
              <a:t>3</a:t>
            </a:r>
            <a:endParaRPr sz="1000">
              <a:latin typeface="Arial" panose="020B0604020202020204"/>
              <a:cs typeface="Arial" panose="020B0604020202020204"/>
            </a:endParaRPr>
          </a:p>
        </p:txBody>
      </p:sp>
      <p:sp>
        <p:nvSpPr>
          <p:cNvPr id="5" name="object 5"/>
          <p:cNvSpPr/>
          <p:nvPr/>
        </p:nvSpPr>
        <p:spPr>
          <a:xfrm>
            <a:off x="808355" y="1122680"/>
            <a:ext cx="10765790" cy="5608320"/>
          </a:xfrm>
          <a:prstGeom prst="rect">
            <a:avLst/>
          </a:prstGeom>
          <a:blipFill>
            <a:blip r:embed="rId1" cstate="print"/>
            <a:stretch>
              <a:fillRect/>
            </a:stretch>
          </a:blipFill>
        </p:spPr>
        <p:txBody>
          <a:bodyPr wrap="square" lIns="0" tIns="0" rIns="0" bIns="0" rtlCol="0"/>
          <a:lstStyle/>
          <a:p>
            <a:endParaRPr sz="1800"/>
          </a:p>
        </p:txBody>
      </p:sp>
      <p:sp>
        <p:nvSpPr>
          <p:cNvPr id="6" name="object 6"/>
          <p:cNvSpPr txBox="1"/>
          <p:nvPr/>
        </p:nvSpPr>
        <p:spPr>
          <a:xfrm>
            <a:off x="748690" y="531622"/>
            <a:ext cx="4269105" cy="442595"/>
          </a:xfrm>
          <a:prstGeom prst="rect">
            <a:avLst/>
          </a:prstGeom>
        </p:spPr>
        <p:txBody>
          <a:bodyPr vert="horz" wrap="square" lIns="0" tIns="12065" rIns="0" bIns="0" rtlCol="0">
            <a:spAutoFit/>
          </a:bodyPr>
          <a:lstStyle/>
          <a:p>
            <a:pPr marL="12700">
              <a:lnSpc>
                <a:spcPct val="100000"/>
              </a:lnSpc>
              <a:spcBef>
                <a:spcPts val="95"/>
              </a:spcBef>
            </a:pPr>
            <a:r>
              <a:rPr sz="2800" b="1" spc="5" dirty="0">
                <a:solidFill>
                  <a:schemeClr val="accent5">
                    <a:lumMod val="75000"/>
                  </a:schemeClr>
                </a:solidFill>
                <a:latin typeface="微软雅黑" panose="020B0503020204020204" charset="-122"/>
                <a:ea typeface="微软雅黑" panose="020B0503020204020204" charset="-122"/>
                <a:cs typeface="微软雅黑" panose="020B0503020204020204" charset="-122"/>
              </a:rPr>
              <a:t>海洋科学</a:t>
            </a:r>
            <a:r>
              <a:rPr sz="2800" b="1" spc="-254" dirty="0">
                <a:solidFill>
                  <a:schemeClr val="accent5">
                    <a:lumMod val="75000"/>
                  </a:schemeClr>
                </a:solidFill>
                <a:latin typeface="微软雅黑" panose="020B0503020204020204" charset="-122"/>
                <a:ea typeface="微软雅黑" panose="020B0503020204020204" charset="-122"/>
                <a:cs typeface="微软雅黑" panose="020B0503020204020204" charset="-122"/>
              </a:rPr>
              <a:t>(</a:t>
            </a:r>
            <a:r>
              <a:rPr sz="2800" b="1" spc="-5" dirty="0">
                <a:solidFill>
                  <a:schemeClr val="accent5">
                    <a:lumMod val="75000"/>
                  </a:schemeClr>
                </a:solidFill>
                <a:latin typeface="微软雅黑" panose="020B0503020204020204" charset="-122"/>
                <a:ea typeface="微软雅黑" panose="020B0503020204020204" charset="-122"/>
                <a:cs typeface="微软雅黑" panose="020B0503020204020204" charset="-122"/>
              </a:rPr>
              <a:t>菁</a:t>
            </a:r>
            <a:r>
              <a:rPr sz="2800" b="1" dirty="0">
                <a:solidFill>
                  <a:schemeClr val="accent5">
                    <a:lumMod val="75000"/>
                  </a:schemeClr>
                </a:solidFill>
                <a:latin typeface="微软雅黑" panose="020B0503020204020204" charset="-122"/>
                <a:ea typeface="微软雅黑" panose="020B0503020204020204" charset="-122"/>
                <a:cs typeface="微软雅黑" panose="020B0503020204020204" charset="-122"/>
              </a:rPr>
              <a:t>英</a:t>
            </a:r>
            <a:r>
              <a:rPr sz="2800" b="1" spc="-5" dirty="0">
                <a:solidFill>
                  <a:schemeClr val="accent5">
                    <a:lumMod val="75000"/>
                  </a:schemeClr>
                </a:solidFill>
                <a:latin typeface="微软雅黑" panose="020B0503020204020204" charset="-122"/>
                <a:ea typeface="微软雅黑" panose="020B0503020204020204" charset="-122"/>
                <a:cs typeface="微软雅黑" panose="020B0503020204020204" charset="-122"/>
              </a:rPr>
              <a:t>班</a:t>
            </a:r>
            <a:r>
              <a:rPr sz="2800" b="1" spc="-254" dirty="0">
                <a:solidFill>
                  <a:schemeClr val="accent5">
                    <a:lumMod val="75000"/>
                  </a:schemeClr>
                </a:solidFill>
                <a:latin typeface="微软雅黑" panose="020B0503020204020204" charset="-122"/>
                <a:ea typeface="微软雅黑" panose="020B0503020204020204" charset="-122"/>
                <a:cs typeface="微软雅黑" panose="020B0503020204020204" charset="-122"/>
              </a:rPr>
              <a:t>)</a:t>
            </a:r>
            <a:r>
              <a:rPr sz="2800" b="1" spc="-45" dirty="0">
                <a:solidFill>
                  <a:schemeClr val="accent5">
                    <a:lumMod val="75000"/>
                  </a:schemeClr>
                </a:solidFill>
                <a:latin typeface="微软雅黑" panose="020B0503020204020204" charset="-122"/>
                <a:ea typeface="微软雅黑" panose="020B0503020204020204" charset="-122"/>
                <a:cs typeface="微软雅黑" panose="020B0503020204020204" charset="-122"/>
              </a:rPr>
              <a:t> </a:t>
            </a:r>
            <a:r>
              <a:rPr sz="2800" b="1" spc="5" dirty="0">
                <a:solidFill>
                  <a:schemeClr val="accent5">
                    <a:lumMod val="75000"/>
                  </a:schemeClr>
                </a:solidFill>
                <a:latin typeface="微软雅黑" panose="020B0503020204020204" charset="-122"/>
                <a:ea typeface="微软雅黑" panose="020B0503020204020204" charset="-122"/>
                <a:cs typeface="微软雅黑" panose="020B0503020204020204" charset="-122"/>
              </a:rPr>
              <a:t>专业介绍</a:t>
            </a:r>
            <a:endParaRPr sz="2800" b="1" spc="5" dirty="0">
              <a:solidFill>
                <a:schemeClr val="accent5">
                  <a:lumMod val="75000"/>
                </a:schemeClr>
              </a:solidFill>
              <a:latin typeface="微软雅黑" panose="020B0503020204020204" charset="-122"/>
              <a:ea typeface="微软雅黑" panose="020B0503020204020204" charset="-122"/>
              <a:cs typeface="微软雅黑" panose="020B0503020204020204" charset="-122"/>
            </a:endParaRPr>
          </a:p>
        </p:txBody>
      </p:sp>
    </p:spTree>
  </p:cSld>
  <p:clrMapOvr>
    <a:masterClrMapping/>
  </p:clrMapOvr>
</p:sld>
</file>

<file path=ppt/slides/slide2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11347195" y="6253073"/>
            <a:ext cx="95885" cy="177800"/>
          </a:xfrm>
          <a:prstGeom prst="rect">
            <a:avLst/>
          </a:prstGeom>
        </p:spPr>
        <p:txBody>
          <a:bodyPr vert="horz" wrap="square" lIns="0" tIns="12065" rIns="0" bIns="0" rtlCol="0">
            <a:spAutoFit/>
          </a:bodyPr>
          <a:lstStyle/>
          <a:p>
            <a:pPr marL="12700">
              <a:lnSpc>
                <a:spcPct val="100000"/>
              </a:lnSpc>
              <a:spcBef>
                <a:spcPts val="95"/>
              </a:spcBef>
            </a:pPr>
            <a:r>
              <a:rPr sz="1000" spc="-5" dirty="0">
                <a:solidFill>
                  <a:srgbClr val="888888"/>
                </a:solidFill>
                <a:latin typeface="Arial" panose="020B0604020202020204"/>
                <a:cs typeface="Arial" panose="020B0604020202020204"/>
              </a:rPr>
              <a:t>3</a:t>
            </a:r>
            <a:endParaRPr sz="1000">
              <a:latin typeface="Arial" panose="020B0604020202020204"/>
              <a:cs typeface="Arial" panose="020B0604020202020204"/>
            </a:endParaRPr>
          </a:p>
        </p:txBody>
      </p:sp>
      <p:sp>
        <p:nvSpPr>
          <p:cNvPr id="4" name="object 4"/>
          <p:cNvSpPr/>
          <p:nvPr/>
        </p:nvSpPr>
        <p:spPr>
          <a:xfrm>
            <a:off x="389890" y="2663825"/>
            <a:ext cx="5623560" cy="3056890"/>
          </a:xfrm>
          <a:prstGeom prst="rect">
            <a:avLst/>
          </a:prstGeom>
          <a:blipFill>
            <a:blip r:embed="rId1" cstate="print"/>
            <a:stretch>
              <a:fillRect/>
            </a:stretch>
          </a:blipFill>
        </p:spPr>
        <p:txBody>
          <a:bodyPr wrap="square" lIns="0" tIns="0" rIns="0" bIns="0" rtlCol="0"/>
          <a:lstStyle/>
          <a:p>
            <a:endParaRPr sz="1800"/>
          </a:p>
        </p:txBody>
      </p:sp>
      <p:sp>
        <p:nvSpPr>
          <p:cNvPr id="6" name="object 6"/>
          <p:cNvSpPr txBox="1"/>
          <p:nvPr/>
        </p:nvSpPr>
        <p:spPr>
          <a:xfrm>
            <a:off x="748690" y="531622"/>
            <a:ext cx="4269105" cy="442595"/>
          </a:xfrm>
          <a:prstGeom prst="rect">
            <a:avLst/>
          </a:prstGeom>
        </p:spPr>
        <p:txBody>
          <a:bodyPr vert="horz" wrap="square" lIns="0" tIns="12065" rIns="0" bIns="0" rtlCol="0">
            <a:spAutoFit/>
          </a:bodyPr>
          <a:lstStyle/>
          <a:p>
            <a:pPr marL="12700">
              <a:lnSpc>
                <a:spcPct val="100000"/>
              </a:lnSpc>
              <a:spcBef>
                <a:spcPts val="95"/>
              </a:spcBef>
            </a:pPr>
            <a:r>
              <a:rPr sz="2800" b="1" spc="5" dirty="0">
                <a:solidFill>
                  <a:schemeClr val="accent5">
                    <a:lumMod val="75000"/>
                  </a:schemeClr>
                </a:solidFill>
                <a:latin typeface="微软雅黑" panose="020B0503020204020204" charset="-122"/>
                <a:ea typeface="微软雅黑" panose="020B0503020204020204" charset="-122"/>
                <a:cs typeface="微软雅黑" panose="020B0503020204020204" charset="-122"/>
              </a:rPr>
              <a:t>海洋科学</a:t>
            </a:r>
            <a:r>
              <a:rPr sz="2800" b="1" spc="-254" dirty="0">
                <a:solidFill>
                  <a:schemeClr val="accent5">
                    <a:lumMod val="75000"/>
                  </a:schemeClr>
                </a:solidFill>
                <a:latin typeface="微软雅黑" panose="020B0503020204020204" charset="-122"/>
                <a:ea typeface="微软雅黑" panose="020B0503020204020204" charset="-122"/>
                <a:cs typeface="微软雅黑" panose="020B0503020204020204" charset="-122"/>
              </a:rPr>
              <a:t>(</a:t>
            </a:r>
            <a:r>
              <a:rPr sz="2800" b="1" spc="-5" dirty="0">
                <a:solidFill>
                  <a:schemeClr val="accent5">
                    <a:lumMod val="75000"/>
                  </a:schemeClr>
                </a:solidFill>
                <a:latin typeface="微软雅黑" panose="020B0503020204020204" charset="-122"/>
                <a:ea typeface="微软雅黑" panose="020B0503020204020204" charset="-122"/>
                <a:cs typeface="微软雅黑" panose="020B0503020204020204" charset="-122"/>
              </a:rPr>
              <a:t>菁</a:t>
            </a:r>
            <a:r>
              <a:rPr sz="2800" b="1" dirty="0">
                <a:solidFill>
                  <a:schemeClr val="accent5">
                    <a:lumMod val="75000"/>
                  </a:schemeClr>
                </a:solidFill>
                <a:latin typeface="微软雅黑" panose="020B0503020204020204" charset="-122"/>
                <a:ea typeface="微软雅黑" panose="020B0503020204020204" charset="-122"/>
                <a:cs typeface="微软雅黑" panose="020B0503020204020204" charset="-122"/>
              </a:rPr>
              <a:t>英</a:t>
            </a:r>
            <a:r>
              <a:rPr sz="2800" b="1" spc="-5" dirty="0">
                <a:solidFill>
                  <a:schemeClr val="accent5">
                    <a:lumMod val="75000"/>
                  </a:schemeClr>
                </a:solidFill>
                <a:latin typeface="微软雅黑" panose="020B0503020204020204" charset="-122"/>
                <a:ea typeface="微软雅黑" panose="020B0503020204020204" charset="-122"/>
                <a:cs typeface="微软雅黑" panose="020B0503020204020204" charset="-122"/>
              </a:rPr>
              <a:t>班</a:t>
            </a:r>
            <a:r>
              <a:rPr sz="2800" b="1" spc="-254" dirty="0">
                <a:solidFill>
                  <a:schemeClr val="accent5">
                    <a:lumMod val="75000"/>
                  </a:schemeClr>
                </a:solidFill>
                <a:latin typeface="微软雅黑" panose="020B0503020204020204" charset="-122"/>
                <a:ea typeface="微软雅黑" panose="020B0503020204020204" charset="-122"/>
                <a:cs typeface="微软雅黑" panose="020B0503020204020204" charset="-122"/>
              </a:rPr>
              <a:t>)</a:t>
            </a:r>
            <a:r>
              <a:rPr sz="2800" b="1" spc="-45" dirty="0">
                <a:solidFill>
                  <a:schemeClr val="accent5">
                    <a:lumMod val="75000"/>
                  </a:schemeClr>
                </a:solidFill>
                <a:latin typeface="微软雅黑" panose="020B0503020204020204" charset="-122"/>
                <a:ea typeface="微软雅黑" panose="020B0503020204020204" charset="-122"/>
                <a:cs typeface="微软雅黑" panose="020B0503020204020204" charset="-122"/>
              </a:rPr>
              <a:t> </a:t>
            </a:r>
            <a:r>
              <a:rPr sz="2800" b="1" spc="5" dirty="0">
                <a:solidFill>
                  <a:schemeClr val="accent5">
                    <a:lumMod val="75000"/>
                  </a:schemeClr>
                </a:solidFill>
                <a:latin typeface="微软雅黑" panose="020B0503020204020204" charset="-122"/>
                <a:ea typeface="微软雅黑" panose="020B0503020204020204" charset="-122"/>
                <a:cs typeface="微软雅黑" panose="020B0503020204020204" charset="-122"/>
              </a:rPr>
              <a:t>专业介绍</a:t>
            </a:r>
            <a:endParaRPr sz="2800" b="1" spc="5" dirty="0">
              <a:solidFill>
                <a:schemeClr val="accent5">
                  <a:lumMod val="75000"/>
                </a:schemeClr>
              </a:solidFill>
              <a:latin typeface="微软雅黑" panose="020B0503020204020204" charset="-122"/>
              <a:ea typeface="微软雅黑" panose="020B0503020204020204" charset="-122"/>
              <a:cs typeface="微软雅黑" panose="020B0503020204020204" charset="-122"/>
            </a:endParaRPr>
          </a:p>
        </p:txBody>
      </p:sp>
      <p:sp>
        <p:nvSpPr>
          <p:cNvPr id="7" name="object 7"/>
          <p:cNvSpPr/>
          <p:nvPr/>
        </p:nvSpPr>
        <p:spPr>
          <a:xfrm>
            <a:off x="6264275" y="2475865"/>
            <a:ext cx="5737225" cy="3432810"/>
          </a:xfrm>
          <a:prstGeom prst="rect">
            <a:avLst/>
          </a:prstGeom>
          <a:blipFill>
            <a:blip r:embed="rId2" cstate="print"/>
            <a:stretch>
              <a:fillRect/>
            </a:stretch>
          </a:blipFill>
        </p:spPr>
        <p:txBody>
          <a:bodyPr wrap="square" lIns="0" tIns="0" rIns="0" bIns="0" rtlCol="0"/>
          <a:lstStyle/>
          <a:p>
            <a:endParaRPr sz="1800"/>
          </a:p>
        </p:txBody>
      </p:sp>
      <p:sp>
        <p:nvSpPr>
          <p:cNvPr id="14" name="文本框 13"/>
          <p:cNvSpPr txBox="1"/>
          <p:nvPr/>
        </p:nvSpPr>
        <p:spPr>
          <a:xfrm>
            <a:off x="7100570" y="264160"/>
            <a:ext cx="4064000" cy="977265"/>
          </a:xfrm>
          <a:prstGeom prst="rect">
            <a:avLst/>
          </a:prstGeom>
          <a:noFill/>
        </p:spPr>
        <p:txBody>
          <a:bodyPr wrap="square" rtlCol="0">
            <a:spAutoFit/>
          </a:bodyPr>
          <a:p>
            <a:pPr>
              <a:lnSpc>
                <a:spcPct val="110000"/>
              </a:lnSpc>
            </a:pPr>
            <a:r>
              <a:rPr sz="1800" b="1" spc="-185" dirty="0">
                <a:solidFill>
                  <a:srgbClr val="FF0000"/>
                </a:solidFill>
                <a:latin typeface="微软雅黑" panose="020B0503020204020204" charset="-122"/>
                <a:ea typeface="微软雅黑" panose="020B0503020204020204" charset="-122"/>
                <a:cs typeface="黑体" panose="02010609060101010101" charset="-122"/>
                <a:sym typeface="+mn-ea"/>
              </a:rPr>
              <a:t>2019</a:t>
            </a:r>
            <a:r>
              <a:rPr sz="1800" b="1" spc="10" dirty="0">
                <a:solidFill>
                  <a:srgbClr val="FF0000"/>
                </a:solidFill>
                <a:latin typeface="微软雅黑" panose="020B0503020204020204" charset="-122"/>
                <a:ea typeface="微软雅黑" panose="020B0503020204020204" charset="-122"/>
                <a:cs typeface="黑体" panose="02010609060101010101" charset="-122"/>
                <a:sym typeface="+mn-ea"/>
              </a:rPr>
              <a:t>年获批</a:t>
            </a:r>
            <a:r>
              <a:rPr sz="1800" b="1" dirty="0">
                <a:solidFill>
                  <a:srgbClr val="FF0000"/>
                </a:solidFill>
                <a:latin typeface="微软雅黑" panose="020B0503020204020204" charset="-122"/>
                <a:ea typeface="微软雅黑" panose="020B0503020204020204" charset="-122"/>
                <a:cs typeface="黑体" panose="02010609060101010101" charset="-122"/>
                <a:sym typeface="+mn-ea"/>
              </a:rPr>
              <a:t>首</a:t>
            </a:r>
            <a:r>
              <a:rPr sz="1800" b="1" spc="10" dirty="0">
                <a:solidFill>
                  <a:srgbClr val="FF0000"/>
                </a:solidFill>
                <a:latin typeface="微软雅黑" panose="020B0503020204020204" charset="-122"/>
                <a:ea typeface="微软雅黑" panose="020B0503020204020204" charset="-122"/>
                <a:cs typeface="黑体" panose="02010609060101010101" charset="-122"/>
                <a:sym typeface="+mn-ea"/>
              </a:rPr>
              <a:t>批国家级</a:t>
            </a:r>
            <a:r>
              <a:rPr sz="1800" b="1" dirty="0">
                <a:solidFill>
                  <a:srgbClr val="FF0000"/>
                </a:solidFill>
                <a:latin typeface="微软雅黑" panose="020B0503020204020204" charset="-122"/>
                <a:ea typeface="微软雅黑" panose="020B0503020204020204" charset="-122"/>
                <a:cs typeface="黑体" panose="02010609060101010101" charset="-122"/>
                <a:sym typeface="+mn-ea"/>
              </a:rPr>
              <a:t>一流</a:t>
            </a:r>
            <a:r>
              <a:rPr sz="1800" b="1" spc="10" dirty="0">
                <a:solidFill>
                  <a:srgbClr val="FF0000"/>
                </a:solidFill>
                <a:latin typeface="微软雅黑" panose="020B0503020204020204" charset="-122"/>
                <a:ea typeface="微软雅黑" panose="020B0503020204020204" charset="-122"/>
                <a:cs typeface="黑体" panose="02010609060101010101" charset="-122"/>
                <a:sym typeface="+mn-ea"/>
              </a:rPr>
              <a:t>专</a:t>
            </a:r>
            <a:r>
              <a:rPr sz="1800" b="1" dirty="0">
                <a:solidFill>
                  <a:srgbClr val="FF0000"/>
                </a:solidFill>
                <a:latin typeface="微软雅黑" panose="020B0503020204020204" charset="-122"/>
                <a:ea typeface="微软雅黑" panose="020B0503020204020204" charset="-122"/>
                <a:cs typeface="黑体" panose="02010609060101010101" charset="-122"/>
                <a:sym typeface="+mn-ea"/>
              </a:rPr>
              <a:t>业</a:t>
            </a:r>
            <a:endParaRPr sz="1800" b="1" dirty="0">
              <a:solidFill>
                <a:srgbClr val="FF0000"/>
              </a:solidFill>
              <a:latin typeface="微软雅黑" panose="020B0503020204020204" charset="-122"/>
              <a:ea typeface="微软雅黑" panose="020B0503020204020204" charset="-122"/>
              <a:cs typeface="黑体" panose="02010609060101010101" charset="-122"/>
            </a:endParaRPr>
          </a:p>
          <a:p>
            <a:pPr>
              <a:lnSpc>
                <a:spcPct val="110000"/>
              </a:lnSpc>
            </a:pPr>
            <a:r>
              <a:rPr sz="1800" b="1" spc="10" dirty="0">
                <a:solidFill>
                  <a:srgbClr val="FF0000"/>
                </a:solidFill>
                <a:latin typeface="微软雅黑" panose="020B0503020204020204" charset="-122"/>
                <a:ea typeface="微软雅黑" panose="020B0503020204020204" charset="-122"/>
                <a:cs typeface="黑体" panose="02010609060101010101" charset="-122"/>
                <a:sym typeface="+mn-ea"/>
              </a:rPr>
              <a:t>全国中央</a:t>
            </a:r>
            <a:r>
              <a:rPr sz="1800" b="1" dirty="0">
                <a:solidFill>
                  <a:srgbClr val="FF0000"/>
                </a:solidFill>
                <a:latin typeface="微软雅黑" panose="020B0503020204020204" charset="-122"/>
                <a:ea typeface="微软雅黑" panose="020B0503020204020204" charset="-122"/>
                <a:cs typeface="黑体" panose="02010609060101010101" charset="-122"/>
                <a:sym typeface="+mn-ea"/>
              </a:rPr>
              <a:t>赛</a:t>
            </a:r>
            <a:r>
              <a:rPr sz="1800" b="1" spc="5" dirty="0">
                <a:solidFill>
                  <a:srgbClr val="FF0000"/>
                </a:solidFill>
                <a:latin typeface="微软雅黑" panose="020B0503020204020204" charset="-122"/>
                <a:ea typeface="微软雅黑" panose="020B0503020204020204" charset="-122"/>
                <a:cs typeface="黑体" panose="02010609060101010101" charset="-122"/>
                <a:sym typeface="+mn-ea"/>
              </a:rPr>
              <a:t>道</a:t>
            </a:r>
            <a:r>
              <a:rPr sz="1800" b="1" spc="-185" dirty="0">
                <a:solidFill>
                  <a:srgbClr val="FF0000"/>
                </a:solidFill>
                <a:latin typeface="微软雅黑" panose="020B0503020204020204" charset="-122"/>
                <a:ea typeface="微软雅黑" panose="020B0503020204020204" charset="-122"/>
                <a:cs typeface="黑体" panose="02010609060101010101" charset="-122"/>
                <a:sym typeface="+mn-ea"/>
              </a:rPr>
              <a:t>5</a:t>
            </a:r>
            <a:r>
              <a:rPr sz="1800" b="1" spc="10" dirty="0">
                <a:solidFill>
                  <a:srgbClr val="FF0000"/>
                </a:solidFill>
                <a:latin typeface="微软雅黑" panose="020B0503020204020204" charset="-122"/>
                <a:ea typeface="微软雅黑" panose="020B0503020204020204" charset="-122"/>
                <a:cs typeface="黑体" panose="02010609060101010101" charset="-122"/>
                <a:sym typeface="+mn-ea"/>
              </a:rPr>
              <a:t>个海洋科</a:t>
            </a:r>
            <a:r>
              <a:rPr sz="1800" b="1" dirty="0">
                <a:solidFill>
                  <a:srgbClr val="FF0000"/>
                </a:solidFill>
                <a:latin typeface="微软雅黑" panose="020B0503020204020204" charset="-122"/>
                <a:ea typeface="微软雅黑" panose="020B0503020204020204" charset="-122"/>
                <a:cs typeface="黑体" panose="02010609060101010101" charset="-122"/>
                <a:sym typeface="+mn-ea"/>
              </a:rPr>
              <a:t>学</a:t>
            </a:r>
            <a:r>
              <a:rPr sz="1800" b="1" spc="10" dirty="0">
                <a:solidFill>
                  <a:srgbClr val="FF0000"/>
                </a:solidFill>
                <a:latin typeface="微软雅黑" panose="020B0503020204020204" charset="-122"/>
                <a:ea typeface="微软雅黑" panose="020B0503020204020204" charset="-122"/>
                <a:cs typeface="黑体" panose="02010609060101010101" charset="-122"/>
                <a:sym typeface="+mn-ea"/>
              </a:rPr>
              <a:t>专业之</a:t>
            </a:r>
            <a:r>
              <a:rPr sz="1800" b="1" dirty="0">
                <a:solidFill>
                  <a:srgbClr val="FF0000"/>
                </a:solidFill>
                <a:latin typeface="微软雅黑" panose="020B0503020204020204" charset="-122"/>
                <a:ea typeface="微软雅黑" panose="020B0503020204020204" charset="-122"/>
                <a:cs typeface="黑体" panose="02010609060101010101" charset="-122"/>
                <a:sym typeface="+mn-ea"/>
              </a:rPr>
              <a:t>一</a:t>
            </a:r>
            <a:endParaRPr sz="1800" b="1" dirty="0">
              <a:solidFill>
                <a:srgbClr val="FF0000"/>
              </a:solidFill>
              <a:latin typeface="微软雅黑" panose="020B0503020204020204" charset="-122"/>
              <a:ea typeface="微软雅黑" panose="020B0503020204020204" charset="-122"/>
              <a:cs typeface="黑体" panose="02010609060101010101" charset="-122"/>
            </a:endParaRPr>
          </a:p>
          <a:p>
            <a:endParaRPr lang="zh-CN" altLang="en-US" sz="1800" b="1" dirty="0">
              <a:solidFill>
                <a:srgbClr val="FF0000"/>
              </a:solidFill>
              <a:latin typeface="微软雅黑" panose="020B0503020204020204" charset="-122"/>
              <a:ea typeface="微软雅黑" panose="020B0503020204020204" charset="-122"/>
              <a:cs typeface="黑体" panose="02010609060101010101" charset="-122"/>
            </a:endParaRPr>
          </a:p>
        </p:txBody>
      </p:sp>
    </p:spTree>
  </p:cSld>
  <p:clrMapOvr>
    <a:masterClrMapping/>
  </p:clrMapOvr>
</p:sld>
</file>

<file path=ppt/slides/slide2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8912352" y="3799332"/>
            <a:ext cx="2793492" cy="2177795"/>
          </a:xfrm>
          <a:prstGeom prst="rect">
            <a:avLst/>
          </a:prstGeom>
          <a:blipFill>
            <a:blip r:embed="rId1" cstate="print"/>
            <a:stretch>
              <a:fillRect/>
            </a:stretch>
          </a:blipFill>
        </p:spPr>
        <p:txBody>
          <a:bodyPr wrap="square" lIns="0" tIns="0" rIns="0" bIns="0" rtlCol="0"/>
          <a:lstStyle/>
          <a:p>
            <a:endParaRPr sz="1800"/>
          </a:p>
        </p:txBody>
      </p:sp>
      <p:sp>
        <p:nvSpPr>
          <p:cNvPr id="3" name="object 3"/>
          <p:cNvSpPr txBox="1">
            <a:spLocks noGrp="1"/>
          </p:cNvSpPr>
          <p:nvPr>
            <p:ph type="title"/>
          </p:nvPr>
        </p:nvSpPr>
        <p:spPr>
          <a:xfrm>
            <a:off x="636270" y="309563"/>
            <a:ext cx="5243195" cy="442595"/>
          </a:xfrm>
          <a:prstGeom prst="rect">
            <a:avLst/>
          </a:prstGeom>
        </p:spPr>
        <p:txBody>
          <a:bodyPr vert="horz" wrap="square" lIns="0" tIns="12065" rIns="0" bIns="0" rtlCol="0">
            <a:spAutoFit/>
            <a:scene3d>
              <a:camera prst="orthographicFront"/>
              <a:lightRig rig="threePt" dir="t"/>
            </a:scene3d>
          </a:bodyPr>
          <a:lstStyle/>
          <a:p>
            <a:pPr marL="12700">
              <a:lnSpc>
                <a:spcPct val="100000"/>
              </a:lnSpc>
              <a:spcBef>
                <a:spcPts val="95"/>
              </a:spcBef>
            </a:pPr>
            <a:r>
              <a:rPr sz="2800" b="1" dirty="0">
                <a:solidFill>
                  <a:schemeClr val="accent5">
                    <a:lumMod val="75000"/>
                  </a:schemeClr>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cs typeface="黑体" panose="02010609060101010101" charset="-122"/>
              </a:rPr>
              <a:t>海洋工程与</a:t>
            </a:r>
            <a:r>
              <a:rPr sz="2800" b="1" spc="-5" dirty="0">
                <a:solidFill>
                  <a:schemeClr val="accent5">
                    <a:lumMod val="75000"/>
                  </a:schemeClr>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cs typeface="黑体" panose="02010609060101010101" charset="-122"/>
              </a:rPr>
              <a:t>技术</a:t>
            </a:r>
            <a:r>
              <a:rPr sz="2800" b="1" spc="-30" dirty="0">
                <a:solidFill>
                  <a:schemeClr val="accent5">
                    <a:lumMod val="75000"/>
                  </a:schemeClr>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cs typeface="黑体" panose="02010609060101010101" charset="-122"/>
              </a:rPr>
              <a:t> </a:t>
            </a:r>
            <a:r>
              <a:rPr sz="2800" b="1" spc="5" dirty="0">
                <a:solidFill>
                  <a:schemeClr val="accent5">
                    <a:lumMod val="75000"/>
                  </a:schemeClr>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cs typeface="黑体" panose="02010609060101010101" charset="-122"/>
              </a:rPr>
              <a:t>专业介绍</a:t>
            </a:r>
            <a:endParaRPr sz="2800" b="1" spc="5" dirty="0">
              <a:solidFill>
                <a:schemeClr val="accent5">
                  <a:lumMod val="75000"/>
                </a:schemeClr>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cs typeface="黑体" panose="02010609060101010101" charset="-122"/>
            </a:endParaRPr>
          </a:p>
        </p:txBody>
      </p:sp>
      <p:sp>
        <p:nvSpPr>
          <p:cNvPr id="4" name="object 4"/>
          <p:cNvSpPr txBox="1"/>
          <p:nvPr/>
        </p:nvSpPr>
        <p:spPr>
          <a:xfrm>
            <a:off x="11347195" y="6253073"/>
            <a:ext cx="95885" cy="177800"/>
          </a:xfrm>
          <a:prstGeom prst="rect">
            <a:avLst/>
          </a:prstGeom>
        </p:spPr>
        <p:txBody>
          <a:bodyPr vert="horz" wrap="square" lIns="0" tIns="12065" rIns="0" bIns="0" rtlCol="0">
            <a:spAutoFit/>
          </a:bodyPr>
          <a:lstStyle/>
          <a:p>
            <a:pPr marL="12700">
              <a:lnSpc>
                <a:spcPct val="100000"/>
              </a:lnSpc>
              <a:spcBef>
                <a:spcPts val="95"/>
              </a:spcBef>
            </a:pPr>
            <a:r>
              <a:rPr sz="1000" spc="-5" dirty="0">
                <a:solidFill>
                  <a:srgbClr val="888888"/>
                </a:solidFill>
                <a:latin typeface="Arial" panose="020B0604020202020204"/>
                <a:cs typeface="Arial" panose="020B0604020202020204"/>
              </a:rPr>
              <a:t>4</a:t>
            </a:r>
            <a:endParaRPr sz="1000">
              <a:latin typeface="Arial" panose="020B0604020202020204"/>
              <a:cs typeface="Arial" panose="020B0604020202020204"/>
            </a:endParaRPr>
          </a:p>
        </p:txBody>
      </p:sp>
      <p:sp>
        <p:nvSpPr>
          <p:cNvPr id="35" name="object 35"/>
          <p:cNvSpPr/>
          <p:nvPr/>
        </p:nvSpPr>
        <p:spPr>
          <a:xfrm>
            <a:off x="6236208" y="4469891"/>
            <a:ext cx="2676143" cy="1507236"/>
          </a:xfrm>
          <a:prstGeom prst="rect">
            <a:avLst/>
          </a:prstGeom>
          <a:blipFill>
            <a:blip r:embed="rId2" cstate="print"/>
            <a:stretch>
              <a:fillRect/>
            </a:stretch>
          </a:blipFill>
        </p:spPr>
        <p:txBody>
          <a:bodyPr wrap="square" lIns="0" tIns="0" rIns="0" bIns="0" rtlCol="0"/>
          <a:lstStyle/>
          <a:p>
            <a:endParaRPr sz="1800"/>
          </a:p>
        </p:txBody>
      </p:sp>
      <p:sp>
        <p:nvSpPr>
          <p:cNvPr id="36" name="object 36"/>
          <p:cNvSpPr/>
          <p:nvPr/>
        </p:nvSpPr>
        <p:spPr>
          <a:xfrm>
            <a:off x="6307835" y="1292352"/>
            <a:ext cx="2365248" cy="2913888"/>
          </a:xfrm>
          <a:prstGeom prst="rect">
            <a:avLst/>
          </a:prstGeom>
          <a:blipFill>
            <a:blip r:embed="rId3" cstate="print"/>
            <a:stretch>
              <a:fillRect/>
            </a:stretch>
          </a:blipFill>
        </p:spPr>
        <p:txBody>
          <a:bodyPr wrap="square" lIns="0" tIns="0" rIns="0" bIns="0" rtlCol="0"/>
          <a:lstStyle/>
          <a:p>
            <a:endParaRPr sz="1800"/>
          </a:p>
        </p:txBody>
      </p:sp>
      <p:sp>
        <p:nvSpPr>
          <p:cNvPr id="5" name="object 6"/>
          <p:cNvSpPr txBox="1"/>
          <p:nvPr>
            <p:custDataLst>
              <p:tags r:id="rId4"/>
            </p:custDataLst>
          </p:nvPr>
        </p:nvSpPr>
        <p:spPr>
          <a:xfrm>
            <a:off x="636270" y="1016635"/>
            <a:ext cx="5319395" cy="5693410"/>
          </a:xfrm>
          <a:prstGeom prst="rect">
            <a:avLst/>
          </a:prstGeom>
        </p:spPr>
        <p:txBody>
          <a:bodyPr vert="horz" wrap="square" lIns="0" tIns="12700" rIns="0" bIns="0" rtlCol="0">
            <a:noAutofit/>
          </a:bodyPr>
          <a:p>
            <a:pPr marL="297815" marR="122555" indent="-285750" algn="just">
              <a:lnSpc>
                <a:spcPct val="106000"/>
              </a:lnSpc>
              <a:spcBef>
                <a:spcPts val="100"/>
              </a:spcBef>
              <a:buFont typeface="Wingdings" panose="05000000000000000000" charset="0"/>
              <a:buChar char="l"/>
              <a:tabLst>
                <a:tab pos="356235" algn="l"/>
              </a:tabLst>
            </a:pPr>
            <a:r>
              <a:rPr lang="zh-CN" altLang="en-US" b="1" spc="10" dirty="0" smtClean="0">
                <a:solidFill>
                  <a:schemeClr val="accent5">
                    <a:lumMod val="75000"/>
                  </a:schemeClr>
                </a:solidFill>
                <a:latin typeface="微软雅黑" panose="020B0503020204020204" charset="-122"/>
                <a:ea typeface="微软雅黑" panose="020B0503020204020204" charset="-122"/>
                <a:cs typeface="Microsoft JhengHei" panose="020B0604030504040204" charset="-120"/>
              </a:rPr>
              <a:t>物理海洋及海洋油气</a:t>
            </a:r>
            <a:r>
              <a:rPr lang="zh-CN" altLang="en-US" spc="10" dirty="0" smtClean="0">
                <a:solidFill>
                  <a:schemeClr val="accent5">
                    <a:lumMod val="75000"/>
                  </a:schemeClr>
                </a:solidFill>
                <a:latin typeface="微软雅黑" panose="020B0503020204020204" charset="-122"/>
                <a:ea typeface="微软雅黑" panose="020B0503020204020204" charset="-122"/>
                <a:cs typeface="Microsoft JhengHei" panose="020B0604030504040204" charset="-120"/>
              </a:rPr>
              <a:t>：考虑风、浪、流等环境水动力荷载作用下海洋油气资源开发平台的设计与维护。</a:t>
            </a:r>
            <a:endParaRPr lang="en-US" sz="1800" spc="10" dirty="0" smtClean="0">
              <a:solidFill>
                <a:schemeClr val="accent5">
                  <a:lumMod val="75000"/>
                </a:schemeClr>
              </a:solidFill>
              <a:latin typeface="微软雅黑" panose="020B0503020204020204" charset="-122"/>
              <a:ea typeface="微软雅黑" panose="020B0503020204020204" charset="-122"/>
              <a:cs typeface="Microsoft JhengHei" panose="020B0604030504040204" charset="-120"/>
            </a:endParaRPr>
          </a:p>
          <a:p>
            <a:pPr marL="355600" marR="122555" indent="-343535" algn="just">
              <a:lnSpc>
                <a:spcPct val="106000"/>
              </a:lnSpc>
              <a:spcBef>
                <a:spcPts val="100"/>
              </a:spcBef>
              <a:buFont typeface="Wingdings" panose="05000000000000000000" charset="0"/>
              <a:buChar char="l"/>
              <a:tabLst>
                <a:tab pos="356235" algn="l"/>
              </a:tabLst>
            </a:pPr>
            <a:r>
              <a:rPr lang="zh-CN" altLang="en-US" sz="1800" b="1" spc="10" dirty="0" smtClean="0">
                <a:solidFill>
                  <a:schemeClr val="accent5">
                    <a:lumMod val="75000"/>
                  </a:schemeClr>
                </a:solidFill>
                <a:latin typeface="微软雅黑" panose="020B0503020204020204" charset="-122"/>
                <a:ea typeface="微软雅黑" panose="020B0503020204020204" charset="-122"/>
                <a:cs typeface="Microsoft JhengHei" panose="020B0604030504040204" charset="-120"/>
              </a:rPr>
              <a:t>海洋新能源</a:t>
            </a:r>
            <a:r>
              <a:rPr sz="1800" b="1" spc="10" dirty="0" smtClean="0">
                <a:solidFill>
                  <a:schemeClr val="accent5">
                    <a:lumMod val="75000"/>
                  </a:schemeClr>
                </a:solidFill>
                <a:latin typeface="微软雅黑" panose="020B0503020204020204" charset="-122"/>
                <a:ea typeface="微软雅黑" panose="020B0503020204020204" charset="-122"/>
                <a:cs typeface="Microsoft JhengHei" panose="020B0604030504040204" charset="-120"/>
              </a:rPr>
              <a:t>：</a:t>
            </a:r>
            <a:r>
              <a:rPr lang="zh-CN" altLang="en-US" spc="10" dirty="0" smtClean="0">
                <a:solidFill>
                  <a:schemeClr val="accent5">
                    <a:lumMod val="75000"/>
                  </a:schemeClr>
                </a:solidFill>
                <a:latin typeface="微软雅黑" panose="020B0503020204020204" charset="-122"/>
                <a:ea typeface="微软雅黑" panose="020B0503020204020204" charset="-122"/>
                <a:cs typeface="Microsoft JhengHei" panose="020B0604030504040204" charset="-120"/>
              </a:rPr>
              <a:t>风能、波浪能、潮流能等海洋新能源的勘探、开发与利用，捕能装备的设计等。</a:t>
            </a:r>
            <a:endParaRPr sz="1800" dirty="0">
              <a:solidFill>
                <a:schemeClr val="accent5">
                  <a:lumMod val="75000"/>
                </a:schemeClr>
              </a:solidFill>
              <a:latin typeface="微软雅黑" panose="020B0503020204020204" charset="-122"/>
              <a:ea typeface="微软雅黑" panose="020B0503020204020204" charset="-122"/>
              <a:cs typeface="Microsoft JhengHei" panose="020B0604030504040204" charset="-120"/>
            </a:endParaRPr>
          </a:p>
          <a:p>
            <a:pPr marL="355600" marR="5080" indent="-343535">
              <a:lnSpc>
                <a:spcPct val="106000"/>
              </a:lnSpc>
              <a:spcBef>
                <a:spcPts val="430"/>
              </a:spcBef>
              <a:buFont typeface="Wingdings" panose="05000000000000000000" charset="0"/>
              <a:buChar char="l"/>
              <a:tabLst>
                <a:tab pos="355600" algn="l"/>
                <a:tab pos="356235" algn="l"/>
              </a:tabLst>
            </a:pPr>
            <a:r>
              <a:rPr lang="zh-CN" altLang="en-US" b="1" spc="10" dirty="0">
                <a:solidFill>
                  <a:schemeClr val="accent5">
                    <a:lumMod val="75000"/>
                  </a:schemeClr>
                </a:solidFill>
                <a:latin typeface="微软雅黑" panose="020B0503020204020204" charset="-122"/>
                <a:ea typeface="微软雅黑" panose="020B0503020204020204" charset="-122"/>
                <a:cs typeface="Microsoft JhengHei" panose="020B0604030504040204" charset="-120"/>
              </a:rPr>
              <a:t>海</a:t>
            </a:r>
            <a:r>
              <a:rPr lang="zh-CN" altLang="en-US" b="1" spc="10" dirty="0" smtClean="0">
                <a:solidFill>
                  <a:schemeClr val="accent5">
                    <a:lumMod val="75000"/>
                  </a:schemeClr>
                </a:solidFill>
                <a:latin typeface="微软雅黑" panose="020B0503020204020204" charset="-122"/>
                <a:ea typeface="微软雅黑" panose="020B0503020204020204" charset="-122"/>
                <a:cs typeface="Microsoft JhengHei" panose="020B0604030504040204" charset="-120"/>
              </a:rPr>
              <a:t>洋勘探</a:t>
            </a:r>
            <a:r>
              <a:rPr sz="1800" b="1" spc="10" dirty="0" smtClean="0">
                <a:solidFill>
                  <a:schemeClr val="accent5">
                    <a:lumMod val="75000"/>
                  </a:schemeClr>
                </a:solidFill>
                <a:latin typeface="微软雅黑" panose="020B0503020204020204" charset="-122"/>
                <a:ea typeface="微软雅黑" panose="020B0503020204020204" charset="-122"/>
                <a:cs typeface="Microsoft JhengHei" panose="020B0604030504040204" charset="-120"/>
              </a:rPr>
              <a:t>：</a:t>
            </a:r>
            <a:r>
              <a:rPr lang="zh-CN" altLang="en-US" spc="10" dirty="0">
                <a:solidFill>
                  <a:schemeClr val="accent5">
                    <a:lumMod val="75000"/>
                  </a:schemeClr>
                </a:solidFill>
                <a:latin typeface="微软雅黑" panose="020B0503020204020204" charset="-122"/>
                <a:ea typeface="微软雅黑" panose="020B0503020204020204" charset="-122"/>
                <a:cs typeface="Microsoft JhengHei" panose="020B0604030504040204" charset="-120"/>
              </a:rPr>
              <a:t>研究地球和其他实体与空间分布有关的信息采集、量测、分析、显示、管理和利用的工程领</a:t>
            </a:r>
            <a:r>
              <a:rPr lang="zh-CN" altLang="en-US" spc="10" dirty="0" smtClean="0">
                <a:solidFill>
                  <a:schemeClr val="accent5">
                    <a:lumMod val="75000"/>
                  </a:schemeClr>
                </a:solidFill>
                <a:latin typeface="微软雅黑" panose="020B0503020204020204" charset="-122"/>
                <a:ea typeface="微软雅黑" panose="020B0503020204020204" charset="-122"/>
                <a:cs typeface="Microsoft JhengHei" panose="020B0604030504040204" charset="-120"/>
              </a:rPr>
              <a:t>域。</a:t>
            </a:r>
            <a:endParaRPr lang="zh-CN" altLang="en-US" spc="10" dirty="0" smtClean="0">
              <a:solidFill>
                <a:schemeClr val="accent5">
                  <a:lumMod val="75000"/>
                </a:schemeClr>
              </a:solidFill>
              <a:latin typeface="微软雅黑" panose="020B0503020204020204" charset="-122"/>
              <a:ea typeface="微软雅黑" panose="020B0503020204020204" charset="-122"/>
              <a:cs typeface="Microsoft JhengHei" panose="020B0604030504040204" charset="-120"/>
            </a:endParaRPr>
          </a:p>
          <a:p>
            <a:pPr marL="355600" marR="5080" indent="-343535">
              <a:lnSpc>
                <a:spcPct val="106000"/>
              </a:lnSpc>
              <a:spcBef>
                <a:spcPts val="430"/>
              </a:spcBef>
              <a:buFont typeface="Wingdings" panose="05000000000000000000" charset="0"/>
              <a:buChar char="l"/>
              <a:tabLst>
                <a:tab pos="355600" algn="l"/>
                <a:tab pos="356235" algn="l"/>
              </a:tabLst>
            </a:pPr>
            <a:endParaRPr lang="zh-CN" altLang="en-US" spc="10" dirty="0" smtClean="0">
              <a:solidFill>
                <a:schemeClr val="accent5">
                  <a:lumMod val="75000"/>
                </a:schemeClr>
              </a:solidFill>
              <a:latin typeface="微软雅黑" panose="020B0503020204020204" charset="-122"/>
              <a:ea typeface="微软雅黑" panose="020B0503020204020204" charset="-122"/>
              <a:cs typeface="Microsoft JhengHei" panose="020B0604030504040204" charset="-120"/>
            </a:endParaRPr>
          </a:p>
          <a:p>
            <a:pPr marL="12065" marR="5080">
              <a:lnSpc>
                <a:spcPct val="106000"/>
              </a:lnSpc>
              <a:spcBef>
                <a:spcPts val="430"/>
              </a:spcBef>
              <a:buFont typeface="Wingdings" panose="05000000000000000000" charset="0"/>
              <a:tabLst>
                <a:tab pos="355600" algn="l"/>
                <a:tab pos="356235" algn="l"/>
              </a:tabLst>
            </a:pPr>
            <a:r>
              <a:rPr lang="en-US" sz="1800" spc="15" dirty="0" err="1" smtClean="0">
                <a:solidFill>
                  <a:schemeClr val="accent5">
                    <a:lumMod val="75000"/>
                  </a:schemeClr>
                </a:solidFill>
                <a:latin typeface="微软雅黑" panose="020B0503020204020204" charset="-122"/>
                <a:ea typeface="微软雅黑" panose="020B0503020204020204" charset="-122"/>
                <a:cs typeface="Microsoft JhengHei" panose="020B0604030504040204" charset="-120"/>
                <a:sym typeface="+mn-ea"/>
              </a:rPr>
              <a:t>     </a:t>
            </a:r>
            <a:r>
              <a:rPr sz="1800" spc="15" dirty="0" err="1" smtClean="0">
                <a:solidFill>
                  <a:schemeClr val="accent5">
                    <a:lumMod val="75000"/>
                  </a:schemeClr>
                </a:solidFill>
                <a:latin typeface="微软雅黑" panose="020B0503020204020204" charset="-122"/>
                <a:ea typeface="微软雅黑" panose="020B0503020204020204" charset="-122"/>
                <a:cs typeface="Microsoft JhengHei" panose="020B0604030504040204" charset="-120"/>
                <a:sym typeface="+mn-ea"/>
              </a:rPr>
              <a:t>海</a:t>
            </a:r>
            <a:r>
              <a:rPr sz="1800" dirty="0" err="1" smtClean="0">
                <a:solidFill>
                  <a:schemeClr val="accent5">
                    <a:lumMod val="75000"/>
                  </a:schemeClr>
                </a:solidFill>
                <a:latin typeface="微软雅黑" panose="020B0503020204020204" charset="-122"/>
                <a:ea typeface="微软雅黑" panose="020B0503020204020204" charset="-122"/>
                <a:cs typeface="Microsoft JhengHei" panose="020B0604030504040204" charset="-120"/>
                <a:sym typeface="+mn-ea"/>
              </a:rPr>
              <a:t>洋强</a:t>
            </a:r>
            <a:r>
              <a:rPr sz="1800" spc="15" dirty="0" err="1" smtClean="0">
                <a:solidFill>
                  <a:schemeClr val="accent5">
                    <a:lumMod val="75000"/>
                  </a:schemeClr>
                </a:solidFill>
                <a:latin typeface="微软雅黑" panose="020B0503020204020204" charset="-122"/>
                <a:ea typeface="微软雅黑" panose="020B0503020204020204" charset="-122"/>
                <a:cs typeface="Microsoft JhengHei" panose="020B0604030504040204" charset="-120"/>
                <a:sym typeface="+mn-ea"/>
              </a:rPr>
              <a:t>国</a:t>
            </a:r>
            <a:r>
              <a:rPr sz="1800" dirty="0" err="1" smtClean="0">
                <a:solidFill>
                  <a:schemeClr val="accent5">
                    <a:lumMod val="75000"/>
                  </a:schemeClr>
                </a:solidFill>
                <a:latin typeface="微软雅黑" panose="020B0503020204020204" charset="-122"/>
                <a:ea typeface="微软雅黑" panose="020B0503020204020204" charset="-122"/>
                <a:cs typeface="Microsoft JhengHei" panose="020B0604030504040204" charset="-120"/>
                <a:sym typeface="+mn-ea"/>
              </a:rPr>
              <a:t>已</a:t>
            </a:r>
            <a:r>
              <a:rPr sz="1800" spc="15" dirty="0" err="1" smtClean="0">
                <a:solidFill>
                  <a:schemeClr val="accent5">
                    <a:lumMod val="75000"/>
                  </a:schemeClr>
                </a:solidFill>
                <a:latin typeface="微软雅黑" panose="020B0503020204020204" charset="-122"/>
                <a:ea typeface="微软雅黑" panose="020B0503020204020204" charset="-122"/>
                <a:cs typeface="Microsoft JhengHei" panose="020B0604030504040204" charset="-120"/>
                <a:sym typeface="+mn-ea"/>
              </a:rPr>
              <a:t>上</a:t>
            </a:r>
            <a:r>
              <a:rPr sz="1800" dirty="0" err="1" smtClean="0">
                <a:solidFill>
                  <a:schemeClr val="accent5">
                    <a:lumMod val="75000"/>
                  </a:schemeClr>
                </a:solidFill>
                <a:latin typeface="微软雅黑" panose="020B0503020204020204" charset="-122"/>
                <a:ea typeface="微软雅黑" panose="020B0503020204020204" charset="-122"/>
                <a:cs typeface="Microsoft JhengHei" panose="020B0604030504040204" charset="-120"/>
                <a:sym typeface="+mn-ea"/>
              </a:rPr>
              <a:t>升</a:t>
            </a:r>
            <a:r>
              <a:rPr sz="1800" spc="15" dirty="0" err="1" smtClean="0">
                <a:solidFill>
                  <a:schemeClr val="accent5">
                    <a:lumMod val="75000"/>
                  </a:schemeClr>
                </a:solidFill>
                <a:latin typeface="微软雅黑" panose="020B0503020204020204" charset="-122"/>
                <a:ea typeface="微软雅黑" panose="020B0503020204020204" charset="-122"/>
                <a:cs typeface="Microsoft JhengHei" panose="020B0604030504040204" charset="-120"/>
                <a:sym typeface="+mn-ea"/>
              </a:rPr>
              <a:t>为</a:t>
            </a:r>
            <a:r>
              <a:rPr sz="1800" dirty="0" err="1" smtClean="0">
                <a:solidFill>
                  <a:schemeClr val="accent5">
                    <a:lumMod val="75000"/>
                  </a:schemeClr>
                </a:solidFill>
                <a:latin typeface="微软雅黑" panose="020B0503020204020204" charset="-122"/>
                <a:ea typeface="微软雅黑" panose="020B0503020204020204" charset="-122"/>
                <a:cs typeface="Microsoft JhengHei" panose="020B0604030504040204" charset="-120"/>
                <a:sym typeface="+mn-ea"/>
              </a:rPr>
              <a:t>国</a:t>
            </a:r>
            <a:r>
              <a:rPr sz="1800" spc="15" dirty="0" err="1" smtClean="0">
                <a:solidFill>
                  <a:schemeClr val="accent5">
                    <a:lumMod val="75000"/>
                  </a:schemeClr>
                </a:solidFill>
                <a:latin typeface="微软雅黑" panose="020B0503020204020204" charset="-122"/>
                <a:ea typeface="微软雅黑" panose="020B0503020204020204" charset="-122"/>
                <a:cs typeface="Microsoft JhengHei" panose="020B0604030504040204" charset="-120"/>
                <a:sym typeface="+mn-ea"/>
              </a:rPr>
              <a:t>家战</a:t>
            </a:r>
            <a:r>
              <a:rPr sz="1800" dirty="0" err="1" smtClean="0">
                <a:solidFill>
                  <a:schemeClr val="accent5">
                    <a:lumMod val="75000"/>
                  </a:schemeClr>
                </a:solidFill>
                <a:latin typeface="微软雅黑" panose="020B0503020204020204" charset="-122"/>
                <a:ea typeface="微软雅黑" panose="020B0503020204020204" charset="-122"/>
                <a:cs typeface="Microsoft JhengHei" panose="020B0604030504040204" charset="-120"/>
                <a:sym typeface="+mn-ea"/>
              </a:rPr>
              <a:t>略</a:t>
            </a:r>
            <a:r>
              <a:rPr lang="zh-CN" altLang="en-US" sz="1800" spc="15" dirty="0">
                <a:solidFill>
                  <a:schemeClr val="accent5">
                    <a:lumMod val="75000"/>
                  </a:schemeClr>
                </a:solidFill>
                <a:latin typeface="微软雅黑" panose="020B0503020204020204" charset="-122"/>
                <a:ea typeface="微软雅黑" panose="020B0503020204020204" charset="-122"/>
                <a:cs typeface="Microsoft JhengHei" panose="020B0604030504040204" charset="-120"/>
                <a:sym typeface="+mn-ea"/>
              </a:rPr>
              <a:t>，</a:t>
            </a:r>
            <a:r>
              <a:rPr sz="1800" dirty="0" err="1" smtClean="0">
                <a:solidFill>
                  <a:schemeClr val="accent5">
                    <a:lumMod val="75000"/>
                  </a:schemeClr>
                </a:solidFill>
                <a:latin typeface="微软雅黑" panose="020B0503020204020204" charset="-122"/>
                <a:ea typeface="微软雅黑" panose="020B0503020204020204" charset="-122"/>
                <a:cs typeface="Microsoft JhengHei" panose="020B0604030504040204" charset="-120"/>
                <a:sym typeface="+mn-ea"/>
              </a:rPr>
              <a:t>对</a:t>
            </a:r>
            <a:r>
              <a:rPr sz="1800" spc="15" dirty="0" err="1" smtClean="0">
                <a:solidFill>
                  <a:schemeClr val="accent5">
                    <a:lumMod val="75000"/>
                  </a:schemeClr>
                </a:solidFill>
                <a:latin typeface="微软雅黑" panose="020B0503020204020204" charset="-122"/>
                <a:ea typeface="微软雅黑" panose="020B0503020204020204" charset="-122"/>
                <a:cs typeface="Microsoft JhengHei" panose="020B0604030504040204" charset="-120"/>
                <a:sym typeface="+mn-ea"/>
              </a:rPr>
              <a:t>海</a:t>
            </a:r>
            <a:r>
              <a:rPr sz="1800" dirty="0" err="1" smtClean="0">
                <a:solidFill>
                  <a:schemeClr val="accent5">
                    <a:lumMod val="75000"/>
                  </a:schemeClr>
                </a:solidFill>
                <a:latin typeface="微软雅黑" panose="020B0503020204020204" charset="-122"/>
                <a:ea typeface="微软雅黑" panose="020B0503020204020204" charset="-122"/>
                <a:cs typeface="Microsoft JhengHei" panose="020B0604030504040204" charset="-120"/>
                <a:sym typeface="+mn-ea"/>
              </a:rPr>
              <a:t>洋领</a:t>
            </a:r>
            <a:r>
              <a:rPr sz="1800" spc="15" dirty="0" err="1" smtClean="0">
                <a:solidFill>
                  <a:schemeClr val="accent5">
                    <a:lumMod val="75000"/>
                  </a:schemeClr>
                </a:solidFill>
                <a:latin typeface="微软雅黑" panose="020B0503020204020204" charset="-122"/>
                <a:ea typeface="微软雅黑" panose="020B0503020204020204" charset="-122"/>
                <a:cs typeface="Microsoft JhengHei" panose="020B0604030504040204" charset="-120"/>
                <a:sym typeface="+mn-ea"/>
              </a:rPr>
              <a:t>域</a:t>
            </a:r>
            <a:r>
              <a:rPr sz="1800" dirty="0" err="1" smtClean="0">
                <a:solidFill>
                  <a:schemeClr val="accent5">
                    <a:lumMod val="75000"/>
                  </a:schemeClr>
                </a:solidFill>
                <a:latin typeface="微软雅黑" panose="020B0503020204020204" charset="-122"/>
                <a:ea typeface="微软雅黑" panose="020B0503020204020204" charset="-122"/>
                <a:cs typeface="Microsoft JhengHei" panose="020B0604030504040204" charset="-120"/>
                <a:sym typeface="+mn-ea"/>
              </a:rPr>
              <a:t>人</a:t>
            </a:r>
            <a:r>
              <a:rPr sz="1800" spc="15" dirty="0" err="1" smtClean="0">
                <a:solidFill>
                  <a:schemeClr val="accent5">
                    <a:lumMod val="75000"/>
                  </a:schemeClr>
                </a:solidFill>
                <a:latin typeface="微软雅黑" panose="020B0503020204020204" charset="-122"/>
                <a:ea typeface="微软雅黑" panose="020B0503020204020204" charset="-122"/>
                <a:cs typeface="Microsoft JhengHei" panose="020B0604030504040204" charset="-120"/>
                <a:sym typeface="+mn-ea"/>
              </a:rPr>
              <a:t>才提</a:t>
            </a:r>
            <a:r>
              <a:rPr sz="1800" dirty="0" err="1" smtClean="0">
                <a:solidFill>
                  <a:schemeClr val="accent5">
                    <a:lumMod val="75000"/>
                  </a:schemeClr>
                </a:solidFill>
                <a:latin typeface="微软雅黑" panose="020B0503020204020204" charset="-122"/>
                <a:ea typeface="微软雅黑" panose="020B0503020204020204" charset="-122"/>
                <a:cs typeface="Microsoft JhengHei" panose="020B0604030504040204" charset="-120"/>
                <a:sym typeface="+mn-ea"/>
              </a:rPr>
              <a:t>出</a:t>
            </a:r>
            <a:r>
              <a:rPr sz="1800" spc="-5" dirty="0" err="1" smtClean="0">
                <a:solidFill>
                  <a:schemeClr val="accent5">
                    <a:lumMod val="75000"/>
                  </a:schemeClr>
                </a:solidFill>
                <a:latin typeface="微软雅黑" panose="020B0503020204020204" charset="-122"/>
                <a:ea typeface="微软雅黑" panose="020B0503020204020204" charset="-122"/>
                <a:cs typeface="Microsoft JhengHei" panose="020B0604030504040204" charset="-120"/>
                <a:sym typeface="+mn-ea"/>
              </a:rPr>
              <a:t>了</a:t>
            </a:r>
            <a:r>
              <a:rPr sz="1800" spc="15" dirty="0" err="1" smtClean="0">
                <a:solidFill>
                  <a:schemeClr val="accent5">
                    <a:lumMod val="75000"/>
                  </a:schemeClr>
                </a:solidFill>
                <a:latin typeface="微软雅黑" panose="020B0503020204020204" charset="-122"/>
                <a:ea typeface="微软雅黑" panose="020B0503020204020204" charset="-122"/>
                <a:cs typeface="Microsoft JhengHei" panose="020B0604030504040204" charset="-120"/>
                <a:sym typeface="+mn-ea"/>
              </a:rPr>
              <a:t>较</a:t>
            </a:r>
            <a:r>
              <a:rPr sz="1800" spc="5" dirty="0" err="1" smtClean="0">
                <a:solidFill>
                  <a:schemeClr val="accent5">
                    <a:lumMod val="75000"/>
                  </a:schemeClr>
                </a:solidFill>
                <a:latin typeface="微软雅黑" panose="020B0503020204020204" charset="-122"/>
                <a:ea typeface="微软雅黑" panose="020B0503020204020204" charset="-122"/>
                <a:cs typeface="Microsoft JhengHei" panose="020B0604030504040204" charset="-120"/>
                <a:sym typeface="+mn-ea"/>
              </a:rPr>
              <a:t>为强</a:t>
            </a:r>
            <a:r>
              <a:rPr sz="1800" spc="15" dirty="0" err="1" smtClean="0">
                <a:solidFill>
                  <a:schemeClr val="accent5">
                    <a:lumMod val="75000"/>
                  </a:schemeClr>
                </a:solidFill>
                <a:latin typeface="微软雅黑" panose="020B0503020204020204" charset="-122"/>
                <a:ea typeface="微软雅黑" panose="020B0503020204020204" charset="-122"/>
                <a:cs typeface="Microsoft JhengHei" panose="020B0604030504040204" charset="-120"/>
                <a:sym typeface="+mn-ea"/>
              </a:rPr>
              <a:t>烈</a:t>
            </a:r>
            <a:r>
              <a:rPr sz="1800" spc="5" dirty="0" err="1" smtClean="0">
                <a:solidFill>
                  <a:schemeClr val="accent5">
                    <a:lumMod val="75000"/>
                  </a:schemeClr>
                </a:solidFill>
                <a:latin typeface="微软雅黑" panose="020B0503020204020204" charset="-122"/>
                <a:ea typeface="微软雅黑" panose="020B0503020204020204" charset="-122"/>
                <a:cs typeface="Microsoft JhengHei" panose="020B0604030504040204" charset="-120"/>
                <a:sym typeface="+mn-ea"/>
              </a:rPr>
              <a:t>的</a:t>
            </a:r>
            <a:r>
              <a:rPr sz="1800" spc="15" dirty="0" err="1" smtClean="0">
                <a:solidFill>
                  <a:schemeClr val="accent5">
                    <a:lumMod val="75000"/>
                  </a:schemeClr>
                </a:solidFill>
                <a:latin typeface="微软雅黑" panose="020B0503020204020204" charset="-122"/>
                <a:ea typeface="微软雅黑" panose="020B0503020204020204" charset="-122"/>
                <a:cs typeface="Microsoft JhengHei" panose="020B0604030504040204" charset="-120"/>
                <a:sym typeface="+mn-ea"/>
              </a:rPr>
              <a:t>需</a:t>
            </a:r>
            <a:r>
              <a:rPr sz="1800" spc="5" dirty="0" err="1" smtClean="0">
                <a:solidFill>
                  <a:schemeClr val="accent5">
                    <a:lumMod val="75000"/>
                  </a:schemeClr>
                </a:solidFill>
                <a:latin typeface="微软雅黑" panose="020B0503020204020204" charset="-122"/>
                <a:ea typeface="微软雅黑" panose="020B0503020204020204" charset="-122"/>
                <a:cs typeface="Microsoft JhengHei" panose="020B0604030504040204" charset="-120"/>
                <a:sym typeface="+mn-ea"/>
              </a:rPr>
              <a:t>求</a:t>
            </a:r>
            <a:r>
              <a:rPr sz="1800" spc="15" dirty="0" smtClean="0">
                <a:solidFill>
                  <a:schemeClr val="accent5">
                    <a:lumMod val="75000"/>
                  </a:schemeClr>
                </a:solidFill>
                <a:latin typeface="微软雅黑" panose="020B0503020204020204" charset="-122"/>
                <a:ea typeface="微软雅黑" panose="020B0503020204020204" charset="-122"/>
                <a:cs typeface="Microsoft JhengHei" panose="020B0604030504040204" charset="-120"/>
                <a:sym typeface="+mn-ea"/>
              </a:rPr>
              <a:t>。</a:t>
            </a:r>
            <a:r>
              <a:rPr lang="zh-CN" altLang="en-US" sz="1800" spc="15" dirty="0" smtClean="0">
                <a:solidFill>
                  <a:schemeClr val="accent5">
                    <a:lumMod val="75000"/>
                  </a:schemeClr>
                </a:solidFill>
                <a:latin typeface="微软雅黑" panose="020B0503020204020204" charset="-122"/>
                <a:ea typeface="微软雅黑" panose="020B0503020204020204" charset="-122"/>
                <a:cs typeface="Microsoft JhengHei" panose="020B0604030504040204" charset="-120"/>
                <a:sym typeface="+mn-ea"/>
              </a:rPr>
              <a:t>就业前景好，但</a:t>
            </a:r>
            <a:r>
              <a:rPr sz="1800" spc="5" dirty="0" err="1" smtClean="0">
                <a:solidFill>
                  <a:schemeClr val="accent5">
                    <a:lumMod val="75000"/>
                  </a:schemeClr>
                </a:solidFill>
                <a:latin typeface="微软雅黑" panose="020B0503020204020204" charset="-122"/>
                <a:ea typeface="微软雅黑" panose="020B0503020204020204" charset="-122"/>
                <a:cs typeface="Microsoft JhengHei" panose="020B0604030504040204" charset="-120"/>
                <a:sym typeface="+mn-ea"/>
              </a:rPr>
              <a:t>门</a:t>
            </a:r>
            <a:r>
              <a:rPr sz="1800" spc="-5" dirty="0" err="1" smtClean="0">
                <a:solidFill>
                  <a:schemeClr val="accent5">
                    <a:lumMod val="75000"/>
                  </a:schemeClr>
                </a:solidFill>
                <a:latin typeface="微软雅黑" panose="020B0503020204020204" charset="-122"/>
                <a:ea typeface="微软雅黑" panose="020B0503020204020204" charset="-122"/>
                <a:cs typeface="Microsoft JhengHei" panose="020B0604030504040204" charset="-120"/>
                <a:sym typeface="+mn-ea"/>
              </a:rPr>
              <a:t>槛</a:t>
            </a:r>
            <a:r>
              <a:rPr sz="1800" spc="15" dirty="0" err="1" smtClean="0">
                <a:solidFill>
                  <a:schemeClr val="accent5">
                    <a:lumMod val="75000"/>
                  </a:schemeClr>
                </a:solidFill>
                <a:latin typeface="微软雅黑" panose="020B0503020204020204" charset="-122"/>
                <a:ea typeface="微软雅黑" panose="020B0503020204020204" charset="-122"/>
                <a:cs typeface="Microsoft JhengHei" panose="020B0604030504040204" charset="-120"/>
                <a:sym typeface="+mn-ea"/>
              </a:rPr>
              <a:t>略高</a:t>
            </a:r>
            <a:r>
              <a:rPr lang="zh-CN" altLang="en-US" sz="1800" spc="15" dirty="0" smtClean="0">
                <a:solidFill>
                  <a:schemeClr val="accent5">
                    <a:lumMod val="75000"/>
                  </a:schemeClr>
                </a:solidFill>
                <a:latin typeface="微软雅黑" panose="020B0503020204020204" charset="-122"/>
                <a:ea typeface="微软雅黑" panose="020B0503020204020204" charset="-122"/>
                <a:cs typeface="Microsoft JhengHei" panose="020B0604030504040204" charset="-120"/>
                <a:sym typeface="+mn-ea"/>
              </a:rPr>
              <a:t>。</a:t>
            </a:r>
            <a:endParaRPr sz="1800" dirty="0">
              <a:solidFill>
                <a:schemeClr val="accent5">
                  <a:lumMod val="75000"/>
                </a:schemeClr>
              </a:solidFill>
              <a:latin typeface="微软雅黑" panose="020B0503020204020204" charset="-122"/>
              <a:ea typeface="微软雅黑" panose="020B0503020204020204" charset="-122"/>
              <a:cs typeface="Microsoft JhengHei" panose="020B0604030504040204" charset="-120"/>
            </a:endParaRPr>
          </a:p>
          <a:p>
            <a:pPr marL="355600" indent="-343535" algn="just">
              <a:lnSpc>
                <a:spcPct val="106000"/>
              </a:lnSpc>
              <a:spcBef>
                <a:spcPts val="390"/>
              </a:spcBef>
              <a:buFont typeface="Wingdings" panose="05000000000000000000" charset="0"/>
              <a:buChar char="l"/>
              <a:tabLst>
                <a:tab pos="356235" algn="l"/>
              </a:tabLst>
            </a:pPr>
            <a:r>
              <a:rPr sz="1800" b="1" spc="15" dirty="0">
                <a:solidFill>
                  <a:schemeClr val="accent5">
                    <a:lumMod val="75000"/>
                  </a:schemeClr>
                </a:solidFill>
                <a:latin typeface="微软雅黑" panose="020B0503020204020204" charset="-122"/>
                <a:ea typeface="微软雅黑" panose="020B0503020204020204" charset="-122"/>
                <a:cs typeface="Microsoft JhengHei" panose="020B0604030504040204" charset="-120"/>
                <a:sym typeface="+mn-ea"/>
              </a:rPr>
              <a:t>本</a:t>
            </a:r>
            <a:r>
              <a:rPr sz="1800" b="1" spc="5" dirty="0">
                <a:solidFill>
                  <a:schemeClr val="accent5">
                    <a:lumMod val="75000"/>
                  </a:schemeClr>
                </a:solidFill>
                <a:latin typeface="微软雅黑" panose="020B0503020204020204" charset="-122"/>
                <a:ea typeface="微软雅黑" panose="020B0503020204020204" charset="-122"/>
                <a:cs typeface="Microsoft JhengHei" panose="020B0604030504040204" charset="-120"/>
                <a:sym typeface="+mn-ea"/>
              </a:rPr>
              <a:t>科：</a:t>
            </a:r>
            <a:r>
              <a:rPr sz="1800" spc="15" dirty="0">
                <a:solidFill>
                  <a:schemeClr val="accent5">
                    <a:lumMod val="75000"/>
                  </a:schemeClr>
                </a:solidFill>
                <a:latin typeface="微软雅黑" panose="020B0503020204020204" charset="-122"/>
                <a:ea typeface="微软雅黑" panose="020B0503020204020204" charset="-122"/>
                <a:cs typeface="Microsoft JhengHei" panose="020B0604030504040204" charset="-120"/>
                <a:sym typeface="+mn-ea"/>
              </a:rPr>
              <a:t>基</a:t>
            </a:r>
            <a:r>
              <a:rPr sz="1800" spc="5" dirty="0">
                <a:solidFill>
                  <a:schemeClr val="accent5">
                    <a:lumMod val="75000"/>
                  </a:schemeClr>
                </a:solidFill>
                <a:latin typeface="微软雅黑" panose="020B0503020204020204" charset="-122"/>
                <a:ea typeface="微软雅黑" panose="020B0503020204020204" charset="-122"/>
                <a:cs typeface="Microsoft JhengHei" panose="020B0604030504040204" charset="-120"/>
                <a:sym typeface="+mn-ea"/>
              </a:rPr>
              <a:t>层</a:t>
            </a:r>
            <a:r>
              <a:rPr sz="1800" spc="15" dirty="0">
                <a:solidFill>
                  <a:schemeClr val="accent5">
                    <a:lumMod val="75000"/>
                  </a:schemeClr>
                </a:solidFill>
                <a:latin typeface="微软雅黑" panose="020B0503020204020204" charset="-122"/>
                <a:ea typeface="微软雅黑" panose="020B0503020204020204" charset="-122"/>
                <a:cs typeface="Microsoft JhengHei" panose="020B0604030504040204" charset="-120"/>
                <a:sym typeface="+mn-ea"/>
              </a:rPr>
              <a:t>海</a:t>
            </a:r>
            <a:r>
              <a:rPr sz="1800" spc="5" dirty="0">
                <a:solidFill>
                  <a:schemeClr val="accent5">
                    <a:lumMod val="75000"/>
                  </a:schemeClr>
                </a:solidFill>
                <a:latin typeface="微软雅黑" panose="020B0503020204020204" charset="-122"/>
                <a:ea typeface="微软雅黑" panose="020B0503020204020204" charset="-122"/>
                <a:cs typeface="Microsoft JhengHei" panose="020B0604030504040204" charset="-120"/>
                <a:sym typeface="+mn-ea"/>
              </a:rPr>
              <a:t>洋</a:t>
            </a:r>
            <a:r>
              <a:rPr sz="1800" spc="15" dirty="0">
                <a:solidFill>
                  <a:schemeClr val="accent5">
                    <a:lumMod val="75000"/>
                  </a:schemeClr>
                </a:solidFill>
                <a:latin typeface="微软雅黑" panose="020B0503020204020204" charset="-122"/>
                <a:ea typeface="微软雅黑" panose="020B0503020204020204" charset="-122"/>
                <a:cs typeface="Microsoft JhengHei" panose="020B0604030504040204" charset="-120"/>
                <a:sym typeface="+mn-ea"/>
              </a:rPr>
              <a:t>事</a:t>
            </a:r>
            <a:r>
              <a:rPr sz="1800" spc="5" dirty="0">
                <a:solidFill>
                  <a:schemeClr val="accent5">
                    <a:lumMod val="75000"/>
                  </a:schemeClr>
                </a:solidFill>
                <a:latin typeface="微软雅黑" panose="020B0503020204020204" charset="-122"/>
                <a:ea typeface="微软雅黑" panose="020B0503020204020204" charset="-122"/>
                <a:cs typeface="Microsoft JhengHei" panose="020B0604030504040204" charset="-120"/>
                <a:sym typeface="+mn-ea"/>
              </a:rPr>
              <a:t>业单</a:t>
            </a:r>
            <a:r>
              <a:rPr sz="1800" spc="15" dirty="0">
                <a:solidFill>
                  <a:schemeClr val="accent5">
                    <a:lumMod val="75000"/>
                  </a:schemeClr>
                </a:solidFill>
                <a:latin typeface="微软雅黑" panose="020B0503020204020204" charset="-122"/>
                <a:ea typeface="微软雅黑" panose="020B0503020204020204" charset="-122"/>
                <a:cs typeface="Microsoft JhengHei" panose="020B0604030504040204" charset="-120"/>
                <a:sym typeface="+mn-ea"/>
              </a:rPr>
              <a:t>位</a:t>
            </a:r>
            <a:r>
              <a:rPr sz="1800" spc="5" dirty="0">
                <a:solidFill>
                  <a:schemeClr val="accent5">
                    <a:lumMod val="75000"/>
                  </a:schemeClr>
                </a:solidFill>
                <a:latin typeface="微软雅黑" panose="020B0503020204020204" charset="-122"/>
                <a:ea typeface="微软雅黑" panose="020B0503020204020204" charset="-122"/>
                <a:cs typeface="Microsoft JhengHei" panose="020B0604030504040204" charset="-120"/>
                <a:sym typeface="+mn-ea"/>
              </a:rPr>
              <a:t>部</a:t>
            </a:r>
            <a:r>
              <a:rPr sz="1800" spc="-5" dirty="0">
                <a:solidFill>
                  <a:schemeClr val="accent5">
                    <a:lumMod val="75000"/>
                  </a:schemeClr>
                </a:solidFill>
                <a:latin typeface="微软雅黑" panose="020B0503020204020204" charset="-122"/>
                <a:ea typeface="微软雅黑" panose="020B0503020204020204" charset="-122"/>
                <a:cs typeface="Microsoft JhengHei" panose="020B0604030504040204" charset="-120"/>
                <a:sym typeface="+mn-ea"/>
              </a:rPr>
              <a:t>门</a:t>
            </a:r>
            <a:endParaRPr sz="1800" dirty="0">
              <a:solidFill>
                <a:schemeClr val="accent5">
                  <a:lumMod val="75000"/>
                </a:schemeClr>
              </a:solidFill>
              <a:latin typeface="微软雅黑" panose="020B0503020204020204" charset="-122"/>
              <a:ea typeface="微软雅黑" panose="020B0503020204020204" charset="-122"/>
              <a:cs typeface="Microsoft JhengHei" panose="020B0604030504040204" charset="-120"/>
            </a:endParaRPr>
          </a:p>
          <a:p>
            <a:pPr marL="355600" marR="5080" indent="-343535" algn="just">
              <a:lnSpc>
                <a:spcPct val="106000"/>
              </a:lnSpc>
              <a:spcBef>
                <a:spcPts val="380"/>
              </a:spcBef>
              <a:buFont typeface="Wingdings" panose="05000000000000000000" charset="0"/>
              <a:buChar char="l"/>
              <a:tabLst>
                <a:tab pos="356235" algn="l"/>
              </a:tabLst>
            </a:pPr>
            <a:r>
              <a:rPr sz="1800" b="1" spc="15" dirty="0" err="1">
                <a:solidFill>
                  <a:schemeClr val="accent5">
                    <a:lumMod val="75000"/>
                  </a:schemeClr>
                </a:solidFill>
                <a:latin typeface="微软雅黑" panose="020B0503020204020204" charset="-122"/>
                <a:ea typeface="微软雅黑" panose="020B0503020204020204" charset="-122"/>
                <a:cs typeface="Microsoft JhengHei" panose="020B0604030504040204" charset="-120"/>
                <a:sym typeface="+mn-ea"/>
              </a:rPr>
              <a:t>硕</a:t>
            </a:r>
            <a:r>
              <a:rPr sz="1800" b="1" spc="5" dirty="0" err="1">
                <a:solidFill>
                  <a:schemeClr val="accent5">
                    <a:lumMod val="75000"/>
                  </a:schemeClr>
                </a:solidFill>
                <a:latin typeface="微软雅黑" panose="020B0503020204020204" charset="-122"/>
                <a:ea typeface="微软雅黑" panose="020B0503020204020204" charset="-122"/>
                <a:cs typeface="Microsoft JhengHei" panose="020B0604030504040204" charset="-120"/>
                <a:sym typeface="+mn-ea"/>
              </a:rPr>
              <a:t>士</a:t>
            </a:r>
            <a:r>
              <a:rPr sz="1800" b="1" spc="5" dirty="0" smtClean="0">
                <a:solidFill>
                  <a:schemeClr val="accent5">
                    <a:lumMod val="75000"/>
                  </a:schemeClr>
                </a:solidFill>
                <a:latin typeface="微软雅黑" panose="020B0503020204020204" charset="-122"/>
                <a:ea typeface="微软雅黑" panose="020B0503020204020204" charset="-122"/>
                <a:cs typeface="Microsoft JhengHei" panose="020B0604030504040204" charset="-120"/>
                <a:sym typeface="+mn-ea"/>
              </a:rPr>
              <a:t>：</a:t>
            </a:r>
            <a:r>
              <a:rPr lang="zh-CN" altLang="en-US" sz="1800" spc="5" dirty="0" smtClean="0">
                <a:solidFill>
                  <a:schemeClr val="accent5">
                    <a:lumMod val="75000"/>
                  </a:schemeClr>
                </a:solidFill>
                <a:latin typeface="微软雅黑" panose="020B0503020204020204" charset="-122"/>
                <a:ea typeface="微软雅黑" panose="020B0503020204020204" charset="-122"/>
                <a:cs typeface="Microsoft JhengHei" panose="020B0604030504040204" charset="-120"/>
                <a:sym typeface="+mn-ea"/>
              </a:rPr>
              <a:t>涉海国企和央企</a:t>
            </a:r>
            <a:r>
              <a:rPr sz="1800" spc="15" dirty="0" smtClean="0">
                <a:solidFill>
                  <a:schemeClr val="accent5">
                    <a:lumMod val="75000"/>
                  </a:schemeClr>
                </a:solidFill>
                <a:latin typeface="微软雅黑" panose="020B0503020204020204" charset="-122"/>
                <a:ea typeface="微软雅黑" panose="020B0503020204020204" charset="-122"/>
                <a:cs typeface="Microsoft JhengHei" panose="020B0604030504040204" charset="-120"/>
                <a:sym typeface="+mn-ea"/>
              </a:rPr>
              <a:t>（</a:t>
            </a:r>
            <a:r>
              <a:rPr sz="1800" spc="10" dirty="0" err="1">
                <a:solidFill>
                  <a:schemeClr val="accent5">
                    <a:lumMod val="75000"/>
                  </a:schemeClr>
                </a:solidFill>
                <a:latin typeface="微软雅黑" panose="020B0503020204020204" charset="-122"/>
                <a:ea typeface="微软雅黑" panose="020B0503020204020204" charset="-122"/>
                <a:cs typeface="Microsoft JhengHei" panose="020B0604030504040204" charset="-120"/>
                <a:sym typeface="+mn-ea"/>
              </a:rPr>
              <a:t>中</a:t>
            </a:r>
            <a:r>
              <a:rPr sz="1800" spc="15" dirty="0" err="1">
                <a:solidFill>
                  <a:schemeClr val="accent5">
                    <a:lumMod val="75000"/>
                  </a:schemeClr>
                </a:solidFill>
                <a:latin typeface="微软雅黑" panose="020B0503020204020204" charset="-122"/>
                <a:ea typeface="微软雅黑" panose="020B0503020204020204" charset="-122"/>
                <a:cs typeface="Microsoft JhengHei" panose="020B0604030504040204" charset="-120"/>
                <a:sym typeface="+mn-ea"/>
              </a:rPr>
              <a:t>海</a:t>
            </a:r>
            <a:r>
              <a:rPr sz="1800" spc="5" dirty="0" err="1">
                <a:solidFill>
                  <a:schemeClr val="accent5">
                    <a:lumMod val="75000"/>
                  </a:schemeClr>
                </a:solidFill>
                <a:latin typeface="微软雅黑" panose="020B0503020204020204" charset="-122"/>
                <a:ea typeface="微软雅黑" panose="020B0503020204020204" charset="-122"/>
                <a:cs typeface="Microsoft JhengHei" panose="020B0604030504040204" charset="-120"/>
                <a:sym typeface="+mn-ea"/>
              </a:rPr>
              <a:t>油</a:t>
            </a:r>
            <a:r>
              <a:rPr sz="1800" spc="15" dirty="0" smtClean="0">
                <a:solidFill>
                  <a:schemeClr val="accent5">
                    <a:lumMod val="75000"/>
                  </a:schemeClr>
                </a:solidFill>
                <a:latin typeface="微软雅黑" panose="020B0503020204020204" charset="-122"/>
                <a:ea typeface="微软雅黑" panose="020B0503020204020204" charset="-122"/>
                <a:cs typeface="Microsoft JhengHei" panose="020B0604030504040204" charset="-120"/>
                <a:sym typeface="+mn-ea"/>
              </a:rPr>
              <a:t>、</a:t>
            </a:r>
            <a:r>
              <a:rPr lang="zh-CN" altLang="en-US" sz="1800" spc="5" dirty="0" smtClean="0">
                <a:solidFill>
                  <a:schemeClr val="accent5">
                    <a:lumMod val="75000"/>
                  </a:schemeClr>
                </a:solidFill>
                <a:latin typeface="微软雅黑" panose="020B0503020204020204" charset="-122"/>
                <a:ea typeface="微软雅黑" panose="020B0503020204020204" charset="-122"/>
                <a:cs typeface="Microsoft JhengHei" panose="020B0604030504040204" charset="-120"/>
                <a:sym typeface="+mn-ea"/>
              </a:rPr>
              <a:t>三峡新能源</a:t>
            </a:r>
            <a:r>
              <a:rPr lang="zh-CN" altLang="en-US" sz="1800" spc="15" dirty="0">
                <a:solidFill>
                  <a:schemeClr val="accent5">
                    <a:lumMod val="75000"/>
                  </a:schemeClr>
                </a:solidFill>
                <a:latin typeface="微软雅黑" panose="020B0503020204020204" charset="-122"/>
                <a:ea typeface="微软雅黑" panose="020B0503020204020204" charset="-122"/>
                <a:cs typeface="Microsoft JhengHei" panose="020B0604030504040204" charset="-120"/>
                <a:sym typeface="+mn-ea"/>
              </a:rPr>
              <a:t>、</a:t>
            </a:r>
            <a:r>
              <a:rPr lang="zh-CN" altLang="en-US" sz="1800" spc="5" dirty="0" smtClean="0">
                <a:solidFill>
                  <a:schemeClr val="accent5">
                    <a:lumMod val="75000"/>
                  </a:schemeClr>
                </a:solidFill>
                <a:latin typeface="微软雅黑" panose="020B0503020204020204" charset="-122"/>
                <a:ea typeface="微软雅黑" panose="020B0503020204020204" charset="-122"/>
                <a:cs typeface="Microsoft JhengHei" panose="020B0604030504040204" charset="-120"/>
                <a:sym typeface="+mn-ea"/>
              </a:rPr>
              <a:t>电力设计院等</a:t>
            </a:r>
            <a:r>
              <a:rPr sz="1800" spc="5" dirty="0" smtClean="0">
                <a:solidFill>
                  <a:schemeClr val="accent5">
                    <a:lumMod val="75000"/>
                  </a:schemeClr>
                </a:solidFill>
                <a:latin typeface="微软雅黑" panose="020B0503020204020204" charset="-122"/>
                <a:ea typeface="微软雅黑" panose="020B0503020204020204" charset="-122"/>
                <a:cs typeface="Microsoft JhengHei" panose="020B0604030504040204" charset="-120"/>
                <a:sym typeface="+mn-ea"/>
              </a:rPr>
              <a:t>）</a:t>
            </a:r>
            <a:endParaRPr lang="en-US" sz="1800" spc="5" dirty="0" smtClean="0">
              <a:solidFill>
                <a:schemeClr val="accent5">
                  <a:lumMod val="75000"/>
                </a:schemeClr>
              </a:solidFill>
              <a:latin typeface="微软雅黑" panose="020B0503020204020204" charset="-122"/>
              <a:ea typeface="微软雅黑" panose="020B0503020204020204" charset="-122"/>
              <a:cs typeface="Microsoft JhengHei" panose="020B0604030504040204" charset="-120"/>
            </a:endParaRPr>
          </a:p>
          <a:p>
            <a:pPr marL="355600" marR="5080" indent="-343535" algn="just">
              <a:lnSpc>
                <a:spcPct val="106000"/>
              </a:lnSpc>
              <a:spcBef>
                <a:spcPts val="380"/>
              </a:spcBef>
              <a:buFont typeface="Wingdings" panose="05000000000000000000" charset="0"/>
              <a:buChar char="l"/>
              <a:tabLst>
                <a:tab pos="356235" algn="l"/>
              </a:tabLst>
            </a:pPr>
            <a:r>
              <a:rPr sz="1800" b="1" spc="15" dirty="0" err="1" smtClean="0">
                <a:solidFill>
                  <a:schemeClr val="accent5">
                    <a:lumMod val="75000"/>
                  </a:schemeClr>
                </a:solidFill>
                <a:latin typeface="微软雅黑" panose="020B0503020204020204" charset="-122"/>
                <a:ea typeface="微软雅黑" panose="020B0503020204020204" charset="-122"/>
                <a:cs typeface="Microsoft JhengHei" panose="020B0604030504040204" charset="-120"/>
                <a:sym typeface="+mn-ea"/>
              </a:rPr>
              <a:t>博</a:t>
            </a:r>
            <a:r>
              <a:rPr sz="1800" b="1" spc="5" dirty="0" err="1" smtClean="0">
                <a:solidFill>
                  <a:schemeClr val="accent5">
                    <a:lumMod val="75000"/>
                  </a:schemeClr>
                </a:solidFill>
                <a:latin typeface="微软雅黑" panose="020B0503020204020204" charset="-122"/>
                <a:ea typeface="微软雅黑" panose="020B0503020204020204" charset="-122"/>
                <a:cs typeface="Microsoft JhengHei" panose="020B0604030504040204" charset="-120"/>
                <a:sym typeface="+mn-ea"/>
              </a:rPr>
              <a:t>士</a:t>
            </a:r>
            <a:r>
              <a:rPr sz="1800" b="1" spc="5" dirty="0" err="1">
                <a:solidFill>
                  <a:schemeClr val="accent5">
                    <a:lumMod val="75000"/>
                  </a:schemeClr>
                </a:solidFill>
                <a:latin typeface="微软雅黑" panose="020B0503020204020204" charset="-122"/>
                <a:ea typeface="微软雅黑" panose="020B0503020204020204" charset="-122"/>
                <a:cs typeface="Microsoft JhengHei" panose="020B0604030504040204" charset="-120"/>
                <a:sym typeface="+mn-ea"/>
              </a:rPr>
              <a:t>：</a:t>
            </a:r>
            <a:r>
              <a:rPr sz="1800" spc="15" dirty="0" err="1">
                <a:solidFill>
                  <a:schemeClr val="accent5">
                    <a:lumMod val="75000"/>
                  </a:schemeClr>
                </a:solidFill>
                <a:latin typeface="微软雅黑" panose="020B0503020204020204" charset="-122"/>
                <a:ea typeface="微软雅黑" panose="020B0503020204020204" charset="-122"/>
                <a:cs typeface="Microsoft JhengHei" panose="020B0604030504040204" charset="-120"/>
                <a:sym typeface="+mn-ea"/>
              </a:rPr>
              <a:t>海</a:t>
            </a:r>
            <a:r>
              <a:rPr sz="1800" spc="5" dirty="0" err="1">
                <a:solidFill>
                  <a:schemeClr val="accent5">
                    <a:lumMod val="75000"/>
                  </a:schemeClr>
                </a:solidFill>
                <a:latin typeface="微软雅黑" panose="020B0503020204020204" charset="-122"/>
                <a:ea typeface="微软雅黑" panose="020B0503020204020204" charset="-122"/>
                <a:cs typeface="Microsoft JhengHei" panose="020B0604030504040204" charset="-120"/>
                <a:sym typeface="+mn-ea"/>
              </a:rPr>
              <a:t>洋</a:t>
            </a:r>
            <a:r>
              <a:rPr sz="1800" spc="15" dirty="0" err="1">
                <a:solidFill>
                  <a:schemeClr val="accent5">
                    <a:lumMod val="75000"/>
                  </a:schemeClr>
                </a:solidFill>
                <a:latin typeface="微软雅黑" panose="020B0503020204020204" charset="-122"/>
                <a:ea typeface="微软雅黑" panose="020B0503020204020204" charset="-122"/>
                <a:cs typeface="Microsoft JhengHei" panose="020B0604030504040204" charset="-120"/>
                <a:sym typeface="+mn-ea"/>
              </a:rPr>
              <a:t>企</a:t>
            </a:r>
            <a:r>
              <a:rPr sz="1800" spc="5" dirty="0" err="1">
                <a:solidFill>
                  <a:schemeClr val="accent5">
                    <a:lumMod val="75000"/>
                  </a:schemeClr>
                </a:solidFill>
                <a:latin typeface="微软雅黑" panose="020B0503020204020204" charset="-122"/>
                <a:ea typeface="微软雅黑" panose="020B0503020204020204" charset="-122"/>
                <a:cs typeface="Microsoft JhengHei" panose="020B0604030504040204" charset="-120"/>
                <a:sym typeface="+mn-ea"/>
              </a:rPr>
              <a:t>业</a:t>
            </a:r>
            <a:r>
              <a:rPr sz="1800" spc="15" dirty="0" err="1" smtClean="0">
                <a:solidFill>
                  <a:schemeClr val="accent5">
                    <a:lumMod val="75000"/>
                  </a:schemeClr>
                </a:solidFill>
                <a:latin typeface="微软雅黑" panose="020B0503020204020204" charset="-122"/>
                <a:ea typeface="微软雅黑" panose="020B0503020204020204" charset="-122"/>
                <a:cs typeface="Microsoft JhengHei" panose="020B0604030504040204" charset="-120"/>
                <a:sym typeface="+mn-ea"/>
              </a:rPr>
              <a:t>、</a:t>
            </a:r>
            <a:r>
              <a:rPr sz="1800" spc="5" dirty="0" err="1" smtClean="0">
                <a:solidFill>
                  <a:schemeClr val="accent5">
                    <a:lumMod val="75000"/>
                  </a:schemeClr>
                </a:solidFill>
                <a:latin typeface="微软雅黑" panose="020B0503020204020204" charset="-122"/>
                <a:ea typeface="微软雅黑" panose="020B0503020204020204" charset="-122"/>
                <a:cs typeface="Microsoft JhengHei" panose="020B0604030504040204" charset="-120"/>
                <a:sym typeface="+mn-ea"/>
              </a:rPr>
              <a:t>原</a:t>
            </a:r>
            <a:r>
              <a:rPr sz="1800" spc="15" dirty="0" err="1" smtClean="0">
                <a:solidFill>
                  <a:schemeClr val="accent5">
                    <a:lumMod val="75000"/>
                  </a:schemeClr>
                </a:solidFill>
                <a:latin typeface="微软雅黑" panose="020B0503020204020204" charset="-122"/>
                <a:ea typeface="微软雅黑" panose="020B0503020204020204" charset="-122"/>
                <a:cs typeface="Microsoft JhengHei" panose="020B0604030504040204" charset="-120"/>
                <a:sym typeface="+mn-ea"/>
              </a:rPr>
              <a:t>国</a:t>
            </a:r>
            <a:r>
              <a:rPr sz="1800" spc="5" dirty="0" err="1" smtClean="0">
                <a:solidFill>
                  <a:schemeClr val="accent5">
                    <a:lumMod val="75000"/>
                  </a:schemeClr>
                </a:solidFill>
                <a:latin typeface="微软雅黑" panose="020B0503020204020204" charset="-122"/>
                <a:ea typeface="微软雅黑" panose="020B0503020204020204" charset="-122"/>
                <a:cs typeface="Microsoft JhengHei" panose="020B0604030504040204" charset="-120"/>
                <a:sym typeface="+mn-ea"/>
              </a:rPr>
              <a:t>家</a:t>
            </a:r>
            <a:r>
              <a:rPr sz="1800" spc="15" dirty="0" err="1" smtClean="0">
                <a:solidFill>
                  <a:schemeClr val="accent5">
                    <a:lumMod val="75000"/>
                  </a:schemeClr>
                </a:solidFill>
                <a:latin typeface="微软雅黑" panose="020B0503020204020204" charset="-122"/>
                <a:ea typeface="微软雅黑" panose="020B0503020204020204" charset="-122"/>
                <a:cs typeface="Microsoft JhengHei" panose="020B0604030504040204" charset="-120"/>
                <a:sym typeface="+mn-ea"/>
              </a:rPr>
              <a:t>海</a:t>
            </a:r>
            <a:r>
              <a:rPr sz="1800" spc="5" dirty="0" err="1" smtClean="0">
                <a:solidFill>
                  <a:schemeClr val="accent5">
                    <a:lumMod val="75000"/>
                  </a:schemeClr>
                </a:solidFill>
                <a:latin typeface="微软雅黑" panose="020B0503020204020204" charset="-122"/>
                <a:ea typeface="微软雅黑" panose="020B0503020204020204" charset="-122"/>
                <a:cs typeface="Microsoft JhengHei" panose="020B0604030504040204" charset="-120"/>
                <a:sym typeface="+mn-ea"/>
              </a:rPr>
              <a:t>洋</a:t>
            </a:r>
            <a:r>
              <a:rPr sz="1800" spc="-5" dirty="0" err="1" smtClean="0">
                <a:solidFill>
                  <a:schemeClr val="accent5">
                    <a:lumMod val="75000"/>
                  </a:schemeClr>
                </a:solidFill>
                <a:latin typeface="微软雅黑" panose="020B0503020204020204" charset="-122"/>
                <a:ea typeface="微软雅黑" panose="020B0503020204020204" charset="-122"/>
                <a:cs typeface="Microsoft JhengHei" panose="020B0604030504040204" charset="-120"/>
                <a:sym typeface="+mn-ea"/>
              </a:rPr>
              <a:t>局</a:t>
            </a:r>
            <a:r>
              <a:rPr sz="1800" spc="15" dirty="0" err="1" smtClean="0">
                <a:solidFill>
                  <a:schemeClr val="accent5">
                    <a:lumMod val="75000"/>
                  </a:schemeClr>
                </a:solidFill>
                <a:latin typeface="微软雅黑" panose="020B0503020204020204" charset="-122"/>
                <a:ea typeface="微软雅黑" panose="020B0503020204020204" charset="-122"/>
                <a:cs typeface="Microsoft JhengHei" panose="020B0604030504040204" charset="-120"/>
                <a:sym typeface="+mn-ea"/>
              </a:rPr>
              <a:t>分</a:t>
            </a:r>
            <a:r>
              <a:rPr sz="1800" spc="5" dirty="0" err="1" smtClean="0">
                <a:solidFill>
                  <a:schemeClr val="accent5">
                    <a:lumMod val="75000"/>
                  </a:schemeClr>
                </a:solidFill>
                <a:latin typeface="微软雅黑" panose="020B0503020204020204" charset="-122"/>
                <a:ea typeface="微软雅黑" panose="020B0503020204020204" charset="-122"/>
                <a:cs typeface="Microsoft JhengHei" panose="020B0604030504040204" charset="-120"/>
                <a:sym typeface="+mn-ea"/>
              </a:rPr>
              <a:t>局</a:t>
            </a:r>
            <a:r>
              <a:rPr sz="1800" spc="5" dirty="0" err="1">
                <a:solidFill>
                  <a:schemeClr val="accent5">
                    <a:lumMod val="75000"/>
                  </a:schemeClr>
                </a:solidFill>
                <a:latin typeface="微软雅黑" panose="020B0503020204020204" charset="-122"/>
                <a:ea typeface="微软雅黑" panose="020B0503020204020204" charset="-122"/>
                <a:cs typeface="Microsoft JhengHei" panose="020B0604030504040204" charset="-120"/>
                <a:sym typeface="+mn-ea"/>
              </a:rPr>
              <a:t>、</a:t>
            </a:r>
            <a:r>
              <a:rPr sz="1800" spc="15" dirty="0" err="1" smtClean="0">
                <a:solidFill>
                  <a:schemeClr val="accent5">
                    <a:lumMod val="75000"/>
                  </a:schemeClr>
                </a:solidFill>
                <a:latin typeface="微软雅黑" panose="020B0503020204020204" charset="-122"/>
                <a:ea typeface="微软雅黑" panose="020B0503020204020204" charset="-122"/>
                <a:cs typeface="Microsoft JhengHei" panose="020B0604030504040204" charset="-120"/>
                <a:sym typeface="+mn-ea"/>
              </a:rPr>
              <a:t>中</a:t>
            </a:r>
            <a:r>
              <a:rPr sz="1800" spc="5" dirty="0" err="1" smtClean="0">
                <a:solidFill>
                  <a:schemeClr val="accent5">
                    <a:lumMod val="75000"/>
                  </a:schemeClr>
                </a:solidFill>
                <a:latin typeface="微软雅黑" panose="020B0503020204020204" charset="-122"/>
                <a:ea typeface="微软雅黑" panose="020B0503020204020204" charset="-122"/>
                <a:cs typeface="Microsoft JhengHei" panose="020B0604030504040204" charset="-120"/>
                <a:sym typeface="+mn-ea"/>
              </a:rPr>
              <a:t>心</a:t>
            </a:r>
            <a:r>
              <a:rPr sz="1800" spc="20" dirty="0" err="1" smtClean="0">
                <a:solidFill>
                  <a:schemeClr val="accent5">
                    <a:lumMod val="75000"/>
                  </a:schemeClr>
                </a:solidFill>
                <a:latin typeface="微软雅黑" panose="020B0503020204020204" charset="-122"/>
                <a:ea typeface="微软雅黑" panose="020B0503020204020204" charset="-122"/>
                <a:cs typeface="Microsoft JhengHei" panose="020B0604030504040204" charset="-120"/>
                <a:sym typeface="+mn-ea"/>
              </a:rPr>
              <a:t>、</a:t>
            </a:r>
            <a:r>
              <a:rPr sz="1800" spc="5" dirty="0" err="1" smtClean="0">
                <a:solidFill>
                  <a:schemeClr val="accent5">
                    <a:lumMod val="75000"/>
                  </a:schemeClr>
                </a:solidFill>
                <a:latin typeface="微软雅黑" panose="020B0503020204020204" charset="-122"/>
                <a:ea typeface="微软雅黑" panose="020B0503020204020204" charset="-122"/>
                <a:cs typeface="Microsoft JhengHei" panose="020B0604030504040204" charset="-120"/>
                <a:sym typeface="+mn-ea"/>
              </a:rPr>
              <a:t>海</a:t>
            </a:r>
            <a:r>
              <a:rPr sz="1800" spc="15" dirty="0" err="1" smtClean="0">
                <a:solidFill>
                  <a:schemeClr val="accent5">
                    <a:lumMod val="75000"/>
                  </a:schemeClr>
                </a:solidFill>
                <a:latin typeface="微软雅黑" panose="020B0503020204020204" charset="-122"/>
                <a:ea typeface="微软雅黑" panose="020B0503020204020204" charset="-122"/>
                <a:cs typeface="Microsoft JhengHei" panose="020B0604030504040204" charset="-120"/>
                <a:sym typeface="+mn-ea"/>
              </a:rPr>
              <a:t>洋</a:t>
            </a:r>
            <a:r>
              <a:rPr sz="1800" spc="5" dirty="0" err="1" smtClean="0">
                <a:solidFill>
                  <a:schemeClr val="accent5">
                    <a:lumMod val="75000"/>
                  </a:schemeClr>
                </a:solidFill>
                <a:latin typeface="微软雅黑" panose="020B0503020204020204" charset="-122"/>
                <a:ea typeface="微软雅黑" panose="020B0503020204020204" charset="-122"/>
                <a:cs typeface="Microsoft JhengHei" panose="020B0604030504040204" charset="-120"/>
                <a:sym typeface="+mn-ea"/>
              </a:rPr>
              <a:t>研究</a:t>
            </a:r>
            <a:r>
              <a:rPr sz="1800" spc="15" dirty="0" err="1" smtClean="0">
                <a:solidFill>
                  <a:schemeClr val="accent5">
                    <a:lumMod val="75000"/>
                  </a:schemeClr>
                </a:solidFill>
                <a:latin typeface="微软雅黑" panose="020B0503020204020204" charset="-122"/>
                <a:ea typeface="微软雅黑" panose="020B0503020204020204" charset="-122"/>
                <a:cs typeface="Microsoft JhengHei" panose="020B0604030504040204" charset="-120"/>
                <a:sym typeface="+mn-ea"/>
              </a:rPr>
              <a:t>所</a:t>
            </a:r>
            <a:r>
              <a:rPr sz="1800" spc="5" dirty="0" err="1">
                <a:solidFill>
                  <a:schemeClr val="accent5">
                    <a:lumMod val="75000"/>
                  </a:schemeClr>
                </a:solidFill>
                <a:latin typeface="微软雅黑" panose="020B0503020204020204" charset="-122"/>
                <a:ea typeface="微软雅黑" panose="020B0503020204020204" charset="-122"/>
                <a:cs typeface="Microsoft JhengHei" panose="020B0604030504040204" charset="-120"/>
                <a:sym typeface="+mn-ea"/>
              </a:rPr>
              <a:t>（</a:t>
            </a:r>
            <a:r>
              <a:rPr sz="1800" spc="15" dirty="0" err="1">
                <a:solidFill>
                  <a:schemeClr val="accent5">
                    <a:lumMod val="75000"/>
                  </a:schemeClr>
                </a:solidFill>
                <a:latin typeface="微软雅黑" panose="020B0503020204020204" charset="-122"/>
                <a:ea typeface="微软雅黑" panose="020B0503020204020204" charset="-122"/>
                <a:cs typeface="Microsoft JhengHei" panose="020B0604030504040204" charset="-120"/>
                <a:sym typeface="+mn-ea"/>
              </a:rPr>
              <a:t>中</a:t>
            </a:r>
            <a:r>
              <a:rPr sz="1800" spc="5" dirty="0" err="1">
                <a:solidFill>
                  <a:schemeClr val="accent5">
                    <a:lumMod val="75000"/>
                  </a:schemeClr>
                </a:solidFill>
                <a:latin typeface="微软雅黑" panose="020B0503020204020204" charset="-122"/>
                <a:ea typeface="微软雅黑" panose="020B0503020204020204" charset="-122"/>
                <a:cs typeface="Microsoft JhengHei" panose="020B0604030504040204" charset="-120"/>
                <a:sym typeface="+mn-ea"/>
              </a:rPr>
              <a:t>科</a:t>
            </a:r>
            <a:r>
              <a:rPr sz="1800" spc="15" dirty="0" err="1">
                <a:solidFill>
                  <a:schemeClr val="accent5">
                    <a:lumMod val="75000"/>
                  </a:schemeClr>
                </a:solidFill>
                <a:latin typeface="微软雅黑" panose="020B0503020204020204" charset="-122"/>
                <a:ea typeface="微软雅黑" panose="020B0503020204020204" charset="-122"/>
                <a:cs typeface="Microsoft JhengHei" panose="020B0604030504040204" charset="-120"/>
                <a:sym typeface="+mn-ea"/>
              </a:rPr>
              <a:t>院</a:t>
            </a:r>
            <a:r>
              <a:rPr sz="1800" spc="5" dirty="0" err="1">
                <a:solidFill>
                  <a:schemeClr val="accent5">
                    <a:lumMod val="75000"/>
                  </a:schemeClr>
                </a:solidFill>
                <a:latin typeface="微软雅黑" panose="020B0503020204020204" charset="-122"/>
                <a:ea typeface="微软雅黑" panose="020B0503020204020204" charset="-122"/>
                <a:cs typeface="Microsoft JhengHei" panose="020B0604030504040204" charset="-120"/>
                <a:sym typeface="+mn-ea"/>
              </a:rPr>
              <a:t>、</a:t>
            </a:r>
            <a:r>
              <a:rPr sz="1800" spc="5" dirty="0" err="1" smtClean="0">
                <a:solidFill>
                  <a:schemeClr val="accent5">
                    <a:lumMod val="75000"/>
                  </a:schemeClr>
                </a:solidFill>
                <a:latin typeface="微软雅黑" panose="020B0503020204020204" charset="-122"/>
                <a:ea typeface="微软雅黑" panose="020B0503020204020204" charset="-122"/>
                <a:cs typeface="Microsoft JhengHei" panose="020B0604030504040204" charset="-120"/>
                <a:sym typeface="+mn-ea"/>
              </a:rPr>
              <a:t>自</a:t>
            </a:r>
            <a:r>
              <a:rPr sz="1800" spc="15" dirty="0" err="1" smtClean="0">
                <a:solidFill>
                  <a:schemeClr val="accent5">
                    <a:lumMod val="75000"/>
                  </a:schemeClr>
                </a:solidFill>
                <a:latin typeface="微软雅黑" panose="020B0503020204020204" charset="-122"/>
                <a:ea typeface="微软雅黑" panose="020B0503020204020204" charset="-122"/>
                <a:cs typeface="Microsoft JhengHei" panose="020B0604030504040204" charset="-120"/>
                <a:sym typeface="+mn-ea"/>
              </a:rPr>
              <a:t>然</a:t>
            </a:r>
            <a:r>
              <a:rPr sz="1800" spc="5" dirty="0" err="1" smtClean="0">
                <a:solidFill>
                  <a:schemeClr val="accent5">
                    <a:lumMod val="75000"/>
                  </a:schemeClr>
                </a:solidFill>
                <a:latin typeface="微软雅黑" panose="020B0503020204020204" charset="-122"/>
                <a:ea typeface="微软雅黑" panose="020B0503020204020204" charset="-122"/>
                <a:cs typeface="Microsoft JhengHei" panose="020B0604030504040204" charset="-120"/>
                <a:sym typeface="+mn-ea"/>
              </a:rPr>
              <a:t>资</a:t>
            </a:r>
            <a:r>
              <a:rPr sz="1800" spc="15" dirty="0" err="1" smtClean="0">
                <a:solidFill>
                  <a:schemeClr val="accent5">
                    <a:lumMod val="75000"/>
                  </a:schemeClr>
                </a:solidFill>
                <a:latin typeface="微软雅黑" panose="020B0503020204020204" charset="-122"/>
                <a:ea typeface="微软雅黑" panose="020B0503020204020204" charset="-122"/>
                <a:cs typeface="Microsoft JhengHei" panose="020B0604030504040204" charset="-120"/>
                <a:sym typeface="+mn-ea"/>
              </a:rPr>
              <a:t>源</a:t>
            </a:r>
            <a:r>
              <a:rPr sz="1800" spc="5" dirty="0" err="1" smtClean="0">
                <a:solidFill>
                  <a:schemeClr val="accent5">
                    <a:lumMod val="75000"/>
                  </a:schemeClr>
                </a:solidFill>
                <a:latin typeface="微软雅黑" panose="020B0503020204020204" charset="-122"/>
                <a:ea typeface="微软雅黑" panose="020B0503020204020204" charset="-122"/>
                <a:cs typeface="Microsoft JhengHei" panose="020B0604030504040204" charset="-120"/>
                <a:sym typeface="+mn-ea"/>
              </a:rPr>
              <a:t>部</a:t>
            </a:r>
            <a:r>
              <a:rPr sz="1800" spc="15" dirty="0" err="1" smtClean="0">
                <a:solidFill>
                  <a:schemeClr val="accent5">
                    <a:lumMod val="75000"/>
                  </a:schemeClr>
                </a:solidFill>
                <a:latin typeface="微软雅黑" panose="020B0503020204020204" charset="-122"/>
                <a:ea typeface="微软雅黑" panose="020B0503020204020204" charset="-122"/>
                <a:cs typeface="Microsoft JhengHei" panose="020B0604030504040204" charset="-120"/>
                <a:sym typeface="+mn-ea"/>
              </a:rPr>
              <a:t>海</a:t>
            </a:r>
            <a:r>
              <a:rPr sz="1800" spc="5" dirty="0" err="1" smtClean="0">
                <a:solidFill>
                  <a:schemeClr val="accent5">
                    <a:lumMod val="75000"/>
                  </a:schemeClr>
                </a:solidFill>
                <a:latin typeface="微软雅黑" panose="020B0503020204020204" charset="-122"/>
                <a:ea typeface="微软雅黑" panose="020B0503020204020204" charset="-122"/>
                <a:cs typeface="Microsoft JhengHei" panose="020B0604030504040204" charset="-120"/>
                <a:sym typeface="+mn-ea"/>
              </a:rPr>
              <a:t>洋</a:t>
            </a:r>
            <a:r>
              <a:rPr sz="1800" spc="-5" dirty="0" err="1" smtClean="0">
                <a:solidFill>
                  <a:schemeClr val="accent5">
                    <a:lumMod val="75000"/>
                  </a:schemeClr>
                </a:solidFill>
                <a:latin typeface="微软雅黑" panose="020B0503020204020204" charset="-122"/>
                <a:ea typeface="微软雅黑" panose="020B0503020204020204" charset="-122"/>
                <a:cs typeface="Microsoft JhengHei" panose="020B0604030504040204" charset="-120"/>
                <a:sym typeface="+mn-ea"/>
              </a:rPr>
              <a:t>一</a:t>
            </a:r>
            <a:r>
              <a:rPr sz="1800" spc="15" dirty="0" err="1" smtClean="0">
                <a:solidFill>
                  <a:schemeClr val="accent5">
                    <a:lumMod val="75000"/>
                  </a:schemeClr>
                </a:solidFill>
                <a:latin typeface="微软雅黑" panose="020B0503020204020204" charset="-122"/>
                <a:ea typeface="微软雅黑" panose="020B0503020204020204" charset="-122"/>
                <a:cs typeface="Microsoft JhengHei" panose="020B0604030504040204" charset="-120"/>
                <a:sym typeface="+mn-ea"/>
              </a:rPr>
              <a:t>二</a:t>
            </a:r>
            <a:r>
              <a:rPr sz="1800" spc="5" dirty="0" err="1" smtClean="0">
                <a:solidFill>
                  <a:schemeClr val="accent5">
                    <a:lumMod val="75000"/>
                  </a:schemeClr>
                </a:solidFill>
                <a:latin typeface="微软雅黑" panose="020B0503020204020204" charset="-122"/>
                <a:ea typeface="微软雅黑" panose="020B0503020204020204" charset="-122"/>
                <a:cs typeface="Microsoft JhengHei" panose="020B0604030504040204" charset="-120"/>
                <a:sym typeface="+mn-ea"/>
              </a:rPr>
              <a:t>三四</a:t>
            </a:r>
            <a:r>
              <a:rPr sz="1800" spc="15" dirty="0" err="1" smtClean="0">
                <a:solidFill>
                  <a:schemeClr val="accent5">
                    <a:lumMod val="75000"/>
                  </a:schemeClr>
                </a:solidFill>
                <a:latin typeface="微软雅黑" panose="020B0503020204020204" charset="-122"/>
                <a:ea typeface="微软雅黑" panose="020B0503020204020204" charset="-122"/>
                <a:cs typeface="Microsoft JhengHei" panose="020B0604030504040204" charset="-120"/>
                <a:sym typeface="+mn-ea"/>
              </a:rPr>
              <a:t>所</a:t>
            </a:r>
            <a:r>
              <a:rPr sz="1800" spc="-5" dirty="0" smtClean="0">
                <a:solidFill>
                  <a:schemeClr val="accent5">
                    <a:lumMod val="75000"/>
                  </a:schemeClr>
                </a:solidFill>
                <a:latin typeface="微软雅黑" panose="020B0503020204020204" charset="-122"/>
                <a:ea typeface="微软雅黑" panose="020B0503020204020204" charset="-122"/>
                <a:cs typeface="Microsoft JhengHei" panose="020B0604030504040204" charset="-120"/>
                <a:sym typeface="+mn-ea"/>
              </a:rPr>
              <a:t>）</a:t>
            </a:r>
            <a:r>
              <a:rPr lang="zh-CN" altLang="en-US" sz="1800" spc="15" dirty="0">
                <a:solidFill>
                  <a:schemeClr val="accent5">
                    <a:lumMod val="75000"/>
                  </a:schemeClr>
                </a:solidFill>
                <a:latin typeface="微软雅黑" panose="020B0503020204020204" charset="-122"/>
                <a:ea typeface="微软雅黑" panose="020B0503020204020204" charset="-122"/>
                <a:cs typeface="Microsoft JhengHei" panose="020B0604030504040204" charset="-120"/>
                <a:sym typeface="+mn-ea"/>
              </a:rPr>
              <a:t>、</a:t>
            </a:r>
            <a:r>
              <a:rPr sz="1800" spc="5" dirty="0" err="1" smtClean="0">
                <a:solidFill>
                  <a:schemeClr val="accent5">
                    <a:lumMod val="75000"/>
                  </a:schemeClr>
                </a:solidFill>
                <a:latin typeface="微软雅黑" panose="020B0503020204020204" charset="-122"/>
                <a:ea typeface="微软雅黑" panose="020B0503020204020204" charset="-122"/>
                <a:cs typeface="Microsoft JhengHei" panose="020B0604030504040204" charset="-120"/>
                <a:sym typeface="+mn-ea"/>
              </a:rPr>
              <a:t>涉海</a:t>
            </a:r>
            <a:r>
              <a:rPr sz="1800" spc="15" dirty="0" err="1" smtClean="0">
                <a:solidFill>
                  <a:schemeClr val="accent5">
                    <a:lumMod val="75000"/>
                  </a:schemeClr>
                </a:solidFill>
                <a:latin typeface="微软雅黑" panose="020B0503020204020204" charset="-122"/>
                <a:ea typeface="微软雅黑" panose="020B0503020204020204" charset="-122"/>
                <a:cs typeface="Microsoft JhengHei" panose="020B0604030504040204" charset="-120"/>
                <a:sym typeface="+mn-ea"/>
              </a:rPr>
              <a:t>高</a:t>
            </a:r>
            <a:r>
              <a:rPr sz="1800" spc="5" dirty="0" err="1" smtClean="0">
                <a:solidFill>
                  <a:schemeClr val="accent5">
                    <a:lumMod val="75000"/>
                  </a:schemeClr>
                </a:solidFill>
                <a:latin typeface="微软雅黑" panose="020B0503020204020204" charset="-122"/>
                <a:ea typeface="微软雅黑" panose="020B0503020204020204" charset="-122"/>
                <a:cs typeface="Microsoft JhengHei" panose="020B0604030504040204" charset="-120"/>
                <a:sym typeface="+mn-ea"/>
              </a:rPr>
              <a:t>校</a:t>
            </a:r>
            <a:r>
              <a:rPr sz="1800" spc="5" dirty="0" err="1">
                <a:solidFill>
                  <a:schemeClr val="accent5">
                    <a:lumMod val="75000"/>
                  </a:schemeClr>
                </a:solidFill>
                <a:latin typeface="微软雅黑" panose="020B0503020204020204" charset="-122"/>
                <a:ea typeface="微软雅黑" panose="020B0503020204020204" charset="-122"/>
                <a:cs typeface="Microsoft JhengHei" panose="020B0604030504040204" charset="-120"/>
                <a:sym typeface="+mn-ea"/>
              </a:rPr>
              <a:t>（</a:t>
            </a:r>
            <a:r>
              <a:rPr sz="1800" spc="15" dirty="0" err="1" smtClean="0">
                <a:solidFill>
                  <a:schemeClr val="accent5">
                    <a:lumMod val="75000"/>
                  </a:schemeClr>
                </a:solidFill>
                <a:latin typeface="微软雅黑" panose="020B0503020204020204" charset="-122"/>
                <a:ea typeface="微软雅黑" panose="020B0503020204020204" charset="-122"/>
                <a:cs typeface="Microsoft JhengHei" panose="020B0604030504040204" charset="-120"/>
                <a:sym typeface="+mn-ea"/>
              </a:rPr>
              <a:t>越</a:t>
            </a:r>
            <a:r>
              <a:rPr sz="1800" spc="5" dirty="0" err="1" smtClean="0">
                <a:solidFill>
                  <a:schemeClr val="accent5">
                    <a:lumMod val="75000"/>
                  </a:schemeClr>
                </a:solidFill>
                <a:latin typeface="微软雅黑" panose="020B0503020204020204" charset="-122"/>
                <a:ea typeface="微软雅黑" panose="020B0503020204020204" charset="-122"/>
                <a:cs typeface="Microsoft JhengHei" panose="020B0604030504040204" charset="-120"/>
                <a:sym typeface="+mn-ea"/>
              </a:rPr>
              <a:t>来</a:t>
            </a:r>
            <a:r>
              <a:rPr sz="1800" spc="15" dirty="0" err="1" smtClean="0">
                <a:solidFill>
                  <a:schemeClr val="accent5">
                    <a:lumMod val="75000"/>
                  </a:schemeClr>
                </a:solidFill>
                <a:latin typeface="微软雅黑" panose="020B0503020204020204" charset="-122"/>
                <a:ea typeface="微软雅黑" panose="020B0503020204020204" charset="-122"/>
                <a:cs typeface="Microsoft JhengHei" panose="020B0604030504040204" charset="-120"/>
                <a:sym typeface="+mn-ea"/>
              </a:rPr>
              <a:t>越</a:t>
            </a:r>
            <a:r>
              <a:rPr sz="1800" spc="5" dirty="0" err="1" smtClean="0">
                <a:solidFill>
                  <a:schemeClr val="accent5">
                    <a:lumMod val="75000"/>
                  </a:schemeClr>
                </a:solidFill>
                <a:latin typeface="微软雅黑" panose="020B0503020204020204" charset="-122"/>
                <a:ea typeface="微软雅黑" panose="020B0503020204020204" charset="-122"/>
                <a:cs typeface="Microsoft JhengHei" panose="020B0604030504040204" charset="-120"/>
                <a:sym typeface="+mn-ea"/>
              </a:rPr>
              <a:t>多</a:t>
            </a:r>
            <a:r>
              <a:rPr sz="1800" spc="15" dirty="0" err="1" smtClean="0">
                <a:solidFill>
                  <a:schemeClr val="accent5">
                    <a:lumMod val="75000"/>
                  </a:schemeClr>
                </a:solidFill>
                <a:latin typeface="微软雅黑" panose="020B0503020204020204" charset="-122"/>
                <a:ea typeface="微软雅黑" panose="020B0503020204020204" charset="-122"/>
                <a:cs typeface="Microsoft JhengHei" panose="020B0604030504040204" charset="-120"/>
                <a:sym typeface="+mn-ea"/>
              </a:rPr>
              <a:t>的</a:t>
            </a:r>
            <a:r>
              <a:rPr sz="1800" spc="5" dirty="0" err="1" smtClean="0">
                <a:solidFill>
                  <a:schemeClr val="accent5">
                    <a:lumMod val="75000"/>
                  </a:schemeClr>
                </a:solidFill>
                <a:latin typeface="微软雅黑" panose="020B0503020204020204" charset="-122"/>
                <a:ea typeface="微软雅黑" panose="020B0503020204020204" charset="-122"/>
                <a:cs typeface="Microsoft JhengHei" panose="020B0604030504040204" charset="-120"/>
                <a:sym typeface="+mn-ea"/>
              </a:rPr>
              <a:t>高校</a:t>
            </a:r>
            <a:r>
              <a:rPr sz="1800" spc="15" dirty="0" err="1" smtClean="0">
                <a:solidFill>
                  <a:schemeClr val="accent5">
                    <a:lumMod val="75000"/>
                  </a:schemeClr>
                </a:solidFill>
                <a:latin typeface="微软雅黑" panose="020B0503020204020204" charset="-122"/>
                <a:ea typeface="微软雅黑" panose="020B0503020204020204" charset="-122"/>
                <a:cs typeface="Microsoft JhengHei" panose="020B0604030504040204" charset="-120"/>
                <a:sym typeface="+mn-ea"/>
              </a:rPr>
              <a:t>开</a:t>
            </a:r>
            <a:r>
              <a:rPr sz="1800" spc="5" dirty="0" err="1" smtClean="0">
                <a:solidFill>
                  <a:schemeClr val="accent5">
                    <a:lumMod val="75000"/>
                  </a:schemeClr>
                </a:solidFill>
                <a:latin typeface="微软雅黑" panose="020B0503020204020204" charset="-122"/>
                <a:ea typeface="微软雅黑" panose="020B0503020204020204" charset="-122"/>
                <a:cs typeface="Microsoft JhengHei" panose="020B0604030504040204" charset="-120"/>
                <a:sym typeface="+mn-ea"/>
              </a:rPr>
              <a:t>设</a:t>
            </a:r>
            <a:r>
              <a:rPr sz="1800" spc="15" dirty="0" err="1" smtClean="0">
                <a:solidFill>
                  <a:schemeClr val="accent5">
                    <a:lumMod val="75000"/>
                  </a:schemeClr>
                </a:solidFill>
                <a:latin typeface="微软雅黑" panose="020B0503020204020204" charset="-122"/>
                <a:ea typeface="微软雅黑" panose="020B0503020204020204" charset="-122"/>
                <a:cs typeface="Microsoft JhengHei" panose="020B0604030504040204" charset="-120"/>
                <a:sym typeface="+mn-ea"/>
              </a:rPr>
              <a:t>海</a:t>
            </a:r>
            <a:r>
              <a:rPr sz="1800" spc="5" dirty="0" err="1" smtClean="0">
                <a:solidFill>
                  <a:schemeClr val="accent5">
                    <a:lumMod val="75000"/>
                  </a:schemeClr>
                </a:solidFill>
                <a:latin typeface="微软雅黑" panose="020B0503020204020204" charset="-122"/>
                <a:ea typeface="微软雅黑" panose="020B0503020204020204" charset="-122"/>
                <a:cs typeface="Microsoft JhengHei" panose="020B0604030504040204" charset="-120"/>
                <a:sym typeface="+mn-ea"/>
              </a:rPr>
              <a:t>洋</a:t>
            </a:r>
            <a:r>
              <a:rPr lang="zh-CN" altLang="en-US" sz="1800" spc="15" dirty="0">
                <a:solidFill>
                  <a:schemeClr val="accent5">
                    <a:lumMod val="75000"/>
                  </a:schemeClr>
                </a:solidFill>
                <a:latin typeface="微软雅黑" panose="020B0503020204020204" charset="-122"/>
                <a:ea typeface="微软雅黑" panose="020B0503020204020204" charset="-122"/>
                <a:cs typeface="Microsoft JhengHei" panose="020B0604030504040204" charset="-120"/>
                <a:sym typeface="+mn-ea"/>
              </a:rPr>
              <a:t>工</a:t>
            </a:r>
            <a:r>
              <a:rPr lang="zh-CN" altLang="en-US" sz="1800" spc="15" dirty="0" smtClean="0">
                <a:solidFill>
                  <a:schemeClr val="accent5">
                    <a:lumMod val="75000"/>
                  </a:schemeClr>
                </a:solidFill>
                <a:latin typeface="微软雅黑" panose="020B0503020204020204" charset="-122"/>
                <a:ea typeface="微软雅黑" panose="020B0503020204020204" charset="-122"/>
                <a:cs typeface="Microsoft JhengHei" panose="020B0604030504040204" charset="-120"/>
                <a:sym typeface="+mn-ea"/>
              </a:rPr>
              <a:t>程与技术专业</a:t>
            </a:r>
            <a:r>
              <a:rPr sz="1800" spc="-5" dirty="0" smtClean="0">
                <a:solidFill>
                  <a:schemeClr val="accent5">
                    <a:lumMod val="75000"/>
                  </a:schemeClr>
                </a:solidFill>
                <a:latin typeface="微软雅黑" panose="020B0503020204020204" charset="-122"/>
                <a:ea typeface="微软雅黑" panose="020B0503020204020204" charset="-122"/>
                <a:cs typeface="Microsoft JhengHei" panose="020B0604030504040204" charset="-120"/>
                <a:sym typeface="+mn-ea"/>
              </a:rPr>
              <a:t>）</a:t>
            </a:r>
            <a:r>
              <a:rPr lang="zh-CN" altLang="en-US" sz="1800" spc="-5" dirty="0" smtClean="0">
                <a:solidFill>
                  <a:schemeClr val="accent5">
                    <a:lumMod val="75000"/>
                  </a:schemeClr>
                </a:solidFill>
                <a:latin typeface="微软雅黑" panose="020B0503020204020204" charset="-122"/>
                <a:ea typeface="微软雅黑" panose="020B0503020204020204" charset="-122"/>
                <a:cs typeface="Microsoft JhengHei" panose="020B0604030504040204" charset="-120"/>
                <a:sym typeface="+mn-ea"/>
              </a:rPr>
              <a:t>。</a:t>
            </a:r>
            <a:endParaRPr sz="1800" dirty="0">
              <a:solidFill>
                <a:schemeClr val="accent5">
                  <a:lumMod val="75000"/>
                </a:schemeClr>
              </a:solidFill>
              <a:latin typeface="微软雅黑" panose="020B0503020204020204" charset="-122"/>
              <a:ea typeface="微软雅黑" panose="020B0503020204020204" charset="-122"/>
              <a:cs typeface="Microsoft JhengHei" panose="020B0604030504040204" charset="-120"/>
            </a:endParaRPr>
          </a:p>
        </p:txBody>
      </p:sp>
      <p:pic>
        <p:nvPicPr>
          <p:cNvPr id="37" name="图片 36"/>
          <p:cNvPicPr>
            <a:picLocks noChangeAspect="1"/>
          </p:cNvPicPr>
          <p:nvPr/>
        </p:nvPicPr>
        <p:blipFill rotWithShape="1">
          <a:blip r:embed="rId5">
            <a:extLst>
              <a:ext uri="{28A0092B-C50C-407E-A947-70E740481C1C}">
                <a14:useLocalDpi xmlns:a14="http://schemas.microsoft.com/office/drawing/2010/main" val="0"/>
              </a:ext>
            </a:extLst>
          </a:blip>
          <a:srcRect l="20147" t="7199" r="15000" b="8993"/>
          <a:stretch>
            <a:fillRect/>
          </a:stretch>
        </p:blipFill>
        <p:spPr>
          <a:xfrm>
            <a:off x="9190355" y="1280160"/>
            <a:ext cx="2848610" cy="2300605"/>
          </a:xfrm>
          <a:prstGeom prst="rect">
            <a:avLst/>
          </a:prstGeom>
        </p:spPr>
      </p:pic>
    </p:spTree>
  </p:cSld>
  <p:clrMapOvr>
    <a:masterClrMapping/>
  </p:clrMapOvr>
</p:sld>
</file>

<file path=ppt/slides/slide2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custDataLst>
              <p:tags r:id="rId1"/>
            </p:custDataLst>
          </p:nvPr>
        </p:nvPicPr>
        <p:blipFill>
          <a:blip r:embed="rId2">
            <a:extLst>
              <a:ext uri="{28A0092B-C50C-407E-A947-70E740481C1C}">
                <a14:useLocalDpi xmlns:a14="http://schemas.microsoft.com/office/drawing/2010/main" val="0"/>
              </a:ext>
            </a:extLst>
          </a:blip>
          <a:srcRect t="7611"/>
          <a:stretch>
            <a:fillRect/>
          </a:stretch>
        </p:blipFill>
        <p:spPr>
          <a:xfrm>
            <a:off x="5807075" y="1082040"/>
            <a:ext cx="5928360" cy="5337175"/>
          </a:xfrm>
          <a:prstGeom prst="rect">
            <a:avLst/>
          </a:prstGeom>
        </p:spPr>
      </p:pic>
      <p:pic>
        <p:nvPicPr>
          <p:cNvPr id="10" name="图片 9"/>
          <p:cNvPicPr>
            <a:picLocks noChangeAspect="1"/>
          </p:cNvPicPr>
          <p:nvPr>
            <p:custDataLst>
              <p:tags r:id="rId3"/>
            </p:custDataLst>
          </p:nvPr>
        </p:nvPicPr>
        <p:blipFill>
          <a:blip r:embed="rId4"/>
          <a:stretch>
            <a:fillRect/>
          </a:stretch>
        </p:blipFill>
        <p:spPr>
          <a:xfrm>
            <a:off x="273050" y="1202135"/>
            <a:ext cx="4938269" cy="3913329"/>
          </a:xfrm>
          <a:prstGeom prst="rect">
            <a:avLst/>
          </a:prstGeom>
        </p:spPr>
      </p:pic>
      <p:pic>
        <p:nvPicPr>
          <p:cNvPr id="11" name="图片 10"/>
          <p:cNvPicPr>
            <a:picLocks noChangeAspect="1"/>
          </p:cNvPicPr>
          <p:nvPr>
            <p:custDataLst>
              <p:tags r:id="rId5"/>
            </p:custDataLst>
          </p:nvPr>
        </p:nvPicPr>
        <p:blipFill>
          <a:blip r:embed="rId6"/>
          <a:stretch>
            <a:fillRect/>
          </a:stretch>
        </p:blipFill>
        <p:spPr>
          <a:xfrm>
            <a:off x="273050" y="5115464"/>
            <a:ext cx="5020481" cy="1551990"/>
          </a:xfrm>
          <a:prstGeom prst="rect">
            <a:avLst/>
          </a:prstGeom>
        </p:spPr>
      </p:pic>
      <p:sp>
        <p:nvSpPr>
          <p:cNvPr id="2" name="object 2"/>
          <p:cNvSpPr txBox="1">
            <a:spLocks noGrp="1"/>
          </p:cNvSpPr>
          <p:nvPr>
            <p:ph type="title"/>
          </p:nvPr>
        </p:nvSpPr>
        <p:spPr>
          <a:xfrm>
            <a:off x="929640" y="581660"/>
            <a:ext cx="8556625" cy="396240"/>
          </a:xfrm>
          <a:prstGeom prst="rect">
            <a:avLst/>
          </a:prstGeom>
        </p:spPr>
        <p:txBody>
          <a:bodyPr vert="horz" wrap="square" lIns="0" tIns="12065" rIns="0" bIns="0" rtlCol="0">
            <a:spAutoFit/>
            <a:scene3d>
              <a:camera prst="orthographicFront"/>
              <a:lightRig rig="threePt" dir="t"/>
            </a:scene3d>
          </a:bodyPr>
          <a:lstStyle/>
          <a:p>
            <a:pPr marL="12700">
              <a:lnSpc>
                <a:spcPct val="100000"/>
              </a:lnSpc>
              <a:spcBef>
                <a:spcPts val="95"/>
              </a:spcBef>
              <a:tabLst>
                <a:tab pos="2673350" algn="l"/>
              </a:tabLst>
            </a:pPr>
            <a:r>
              <a:rPr sz="2500" b="1" spc="-5" dirty="0">
                <a:solidFill>
                  <a:schemeClr val="accent1"/>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cs typeface="黑体" panose="02010609060101010101" charset="-122"/>
              </a:rPr>
              <a:t>海洋科学</a:t>
            </a:r>
            <a:r>
              <a:rPr sz="2500" b="1" spc="-10" dirty="0">
                <a:solidFill>
                  <a:schemeClr val="accent1"/>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cs typeface="黑体" panose="02010609060101010101" charset="-122"/>
              </a:rPr>
              <a:t>(</a:t>
            </a:r>
            <a:r>
              <a:rPr sz="2500" b="1" spc="-5" dirty="0">
                <a:solidFill>
                  <a:schemeClr val="accent1"/>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cs typeface="黑体" panose="02010609060101010101" charset="-122"/>
              </a:rPr>
              <a:t>菁英班)	海洋工程与技术</a:t>
            </a:r>
            <a:r>
              <a:rPr sz="2500" b="1" spc="-40" dirty="0">
                <a:solidFill>
                  <a:schemeClr val="accent1"/>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cs typeface="黑体" panose="02010609060101010101" charset="-122"/>
              </a:rPr>
              <a:t> </a:t>
            </a:r>
            <a:r>
              <a:rPr sz="2500" b="1" spc="-5" dirty="0">
                <a:solidFill>
                  <a:schemeClr val="accent1"/>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cs typeface="黑体" panose="02010609060101010101" charset="-122"/>
              </a:rPr>
              <a:t>专业课程教学计划表</a:t>
            </a:r>
            <a:endParaRPr sz="2500" b="1" spc="-5" dirty="0">
              <a:solidFill>
                <a:schemeClr val="accent1"/>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cs typeface="黑体" panose="02010609060101010101" charset="-122"/>
            </a:endParaRPr>
          </a:p>
        </p:txBody>
      </p:sp>
      <p:sp>
        <p:nvSpPr>
          <p:cNvPr id="3" name="文本框 2"/>
          <p:cNvSpPr txBox="1"/>
          <p:nvPr>
            <p:custDataLst>
              <p:tags r:id="rId7"/>
            </p:custDataLst>
          </p:nvPr>
        </p:nvSpPr>
        <p:spPr>
          <a:xfrm>
            <a:off x="10528300" y="6431915"/>
            <a:ext cx="1565910" cy="368300"/>
          </a:xfrm>
          <a:prstGeom prst="rect">
            <a:avLst/>
          </a:prstGeom>
          <a:noFill/>
        </p:spPr>
        <p:txBody>
          <a:bodyPr wrap="square" rtlCol="0">
            <a:spAutoFit/>
          </a:bodyPr>
          <a:p>
            <a:pPr algn="r"/>
            <a:r>
              <a:rPr lang="zh-CN" altLang="en-US" b="1">
                <a:solidFill>
                  <a:schemeClr val="accent5">
                    <a:lumMod val="75000"/>
                  </a:schemeClr>
                </a:solidFill>
                <a:latin typeface="微软雅黑" panose="020B0503020204020204" charset="-122"/>
                <a:ea typeface="微软雅黑" panose="020B0503020204020204" charset="-122"/>
                <a:hlinkClick r:id="rId8" action="ppaction://hlinksldjump"/>
              </a:rPr>
              <a:t>返回目录</a:t>
            </a:r>
            <a:endParaRPr lang="zh-CN" altLang="en-US" b="1">
              <a:solidFill>
                <a:schemeClr val="accent5">
                  <a:lumMod val="75000"/>
                </a:schemeClr>
              </a:solidFill>
              <a:latin typeface="微软雅黑" panose="020B0503020204020204" charset="-122"/>
              <a:ea typeface="微软雅黑" panose="020B0503020204020204" charset="-122"/>
            </a:endParaRPr>
          </a:p>
        </p:txBody>
      </p:sp>
    </p:spTree>
  </p:cSld>
  <p:clrMapOvr>
    <a:masterClrMapping/>
  </p:clrMapOvr>
</p:sld>
</file>

<file path=ppt/slides/slide272.xml><?xml version="1.0" encoding="utf-8"?>
<p:sld xmlns:a="http://schemas.openxmlformats.org/drawingml/2006/main" xmlns:r="http://schemas.openxmlformats.org/officeDocument/2006/relationships" xmlns:p="http://schemas.openxmlformats.org/presentationml/2006/main">
  <p:cSld>
    <p:bg>
      <p:bgPr>
        <a:gradFill rotWithShape="0">
          <a:gsLst>
            <a:gs pos="0">
              <a:srgbClr val="006DB8"/>
            </a:gs>
            <a:gs pos="100000">
              <a:srgbClr val="254F8F"/>
            </a:gs>
          </a:gsLst>
          <a:lin ang="10800000"/>
          <a:tileRect/>
        </a:gradFill>
        <a:effectLst/>
      </p:bgPr>
    </p:bg>
    <p:spTree>
      <p:nvGrpSpPr>
        <p:cNvPr id="1" name=""/>
        <p:cNvGrpSpPr/>
        <p:nvPr/>
      </p:nvGrpSpPr>
      <p:grpSpPr/>
      <p:pic>
        <p:nvPicPr>
          <p:cNvPr id="7170" name="图片 1" descr="地大标识-新2021(06-25)"/>
          <p:cNvPicPr>
            <a:picLocks noChangeAspect="1"/>
          </p:cNvPicPr>
          <p:nvPr/>
        </p:nvPicPr>
        <p:blipFill>
          <a:blip r:embed="rId1"/>
          <a:stretch>
            <a:fillRect/>
          </a:stretch>
        </p:blipFill>
        <p:spPr>
          <a:xfrm>
            <a:off x="8899525" y="360363"/>
            <a:ext cx="2879725" cy="655637"/>
          </a:xfrm>
          <a:prstGeom prst="rect">
            <a:avLst/>
          </a:prstGeom>
          <a:noFill/>
          <a:ln w="9525">
            <a:noFill/>
          </a:ln>
        </p:spPr>
      </p:pic>
      <p:pic>
        <p:nvPicPr>
          <p:cNvPr id="7171" name="图片 10" descr="037 (2)"/>
          <p:cNvPicPr>
            <a:picLocks noChangeAspect="1"/>
          </p:cNvPicPr>
          <p:nvPr/>
        </p:nvPicPr>
        <p:blipFill>
          <a:blip r:embed="rId2"/>
          <a:stretch>
            <a:fillRect/>
          </a:stretch>
        </p:blipFill>
        <p:spPr>
          <a:xfrm>
            <a:off x="48895" y="1998663"/>
            <a:ext cx="12142788" cy="4859337"/>
          </a:xfrm>
          <a:prstGeom prst="rect">
            <a:avLst/>
          </a:prstGeom>
          <a:noFill/>
          <a:ln w="9525">
            <a:noFill/>
          </a:ln>
        </p:spPr>
      </p:pic>
      <p:sp>
        <p:nvSpPr>
          <p:cNvPr id="7172" name="文本框 2"/>
          <p:cNvSpPr txBox="1"/>
          <p:nvPr/>
        </p:nvSpPr>
        <p:spPr>
          <a:xfrm>
            <a:off x="1066165" y="3669665"/>
            <a:ext cx="10069195" cy="1219200"/>
          </a:xfrm>
          <a:prstGeom prst="rect">
            <a:avLst/>
          </a:prstGeom>
          <a:noFill/>
          <a:ln w="9525">
            <a:noFill/>
          </a:ln>
        </p:spPr>
        <p:txBody>
          <a:bodyPr wrap="square" anchor="t" anchorCtr="0">
            <a:noAutofit/>
          </a:bodyPr>
          <a:p>
            <a:pPr algn="ctr">
              <a:lnSpc>
                <a:spcPct val="120000"/>
              </a:lnSpc>
              <a:buClrTx/>
              <a:buSzTx/>
              <a:buFontTx/>
            </a:pPr>
            <a:r>
              <a:rPr lang="zh-CN" sz="4800" smtClean="0">
                <a:solidFill>
                  <a:schemeClr val="bg1"/>
                </a:solidFill>
                <a:latin typeface="微软雅黑" panose="020B0503020204020204" charset="-122"/>
                <a:ea typeface="微软雅黑" panose="020B0503020204020204" charset="-122"/>
                <a:sym typeface="+mn-ea"/>
              </a:rPr>
              <a:t>教</a:t>
            </a:r>
            <a:r>
              <a:rPr lang="en-US" altLang="zh-CN" sz="4800" smtClean="0">
                <a:solidFill>
                  <a:schemeClr val="bg1"/>
                </a:solidFill>
                <a:latin typeface="微软雅黑" panose="020B0503020204020204" charset="-122"/>
                <a:ea typeface="微软雅黑" panose="020B0503020204020204" charset="-122"/>
                <a:sym typeface="+mn-ea"/>
              </a:rPr>
              <a:t> </a:t>
            </a:r>
            <a:r>
              <a:rPr lang="zh-CN" sz="4800" smtClean="0">
                <a:solidFill>
                  <a:schemeClr val="bg1"/>
                </a:solidFill>
                <a:latin typeface="微软雅黑" panose="020B0503020204020204" charset="-122"/>
                <a:ea typeface="微软雅黑" panose="020B0503020204020204" charset="-122"/>
                <a:sym typeface="+mn-ea"/>
              </a:rPr>
              <a:t>育</a:t>
            </a:r>
            <a:r>
              <a:rPr lang="en-US" altLang="zh-CN" sz="4800" smtClean="0">
                <a:solidFill>
                  <a:schemeClr val="bg1"/>
                </a:solidFill>
                <a:latin typeface="微软雅黑" panose="020B0503020204020204" charset="-122"/>
                <a:ea typeface="微软雅黑" panose="020B0503020204020204" charset="-122"/>
                <a:sym typeface="+mn-ea"/>
              </a:rPr>
              <a:t> </a:t>
            </a:r>
            <a:r>
              <a:rPr lang="zh-CN" altLang="en-US" sz="4800" smtClean="0">
                <a:solidFill>
                  <a:schemeClr val="bg1"/>
                </a:solidFill>
                <a:latin typeface="微软雅黑" panose="020B0503020204020204" charset="-122"/>
                <a:ea typeface="微软雅黑" panose="020B0503020204020204" charset="-122"/>
                <a:sym typeface="+mn-ea"/>
              </a:rPr>
              <a:t>研</a:t>
            </a:r>
            <a:r>
              <a:rPr lang="en-US" altLang="zh-CN" sz="4800" smtClean="0">
                <a:solidFill>
                  <a:schemeClr val="bg1"/>
                </a:solidFill>
                <a:latin typeface="微软雅黑" panose="020B0503020204020204" charset="-122"/>
                <a:ea typeface="微软雅黑" panose="020B0503020204020204" charset="-122"/>
                <a:sym typeface="+mn-ea"/>
              </a:rPr>
              <a:t> </a:t>
            </a:r>
            <a:r>
              <a:rPr lang="zh-CN" altLang="en-US" sz="4800" smtClean="0">
                <a:solidFill>
                  <a:schemeClr val="bg1"/>
                </a:solidFill>
                <a:latin typeface="微软雅黑" panose="020B0503020204020204" charset="-122"/>
                <a:ea typeface="微软雅黑" panose="020B0503020204020204" charset="-122"/>
                <a:sym typeface="+mn-ea"/>
              </a:rPr>
              <a:t>究 院</a:t>
            </a:r>
            <a:endParaRPr lang="zh-CN" altLang="en-US" sz="4800" smtClean="0">
              <a:solidFill>
                <a:schemeClr val="bg1"/>
              </a:solidFill>
              <a:latin typeface="微软雅黑" panose="020B0503020204020204" charset="-122"/>
              <a:ea typeface="微软雅黑" panose="020B0503020204020204" charset="-122"/>
              <a:sym typeface="+mn-ea"/>
            </a:endParaRPr>
          </a:p>
        </p:txBody>
      </p:sp>
      <p:sp>
        <p:nvSpPr>
          <p:cNvPr id="7173" name="文本框 8"/>
          <p:cNvSpPr txBox="1"/>
          <p:nvPr/>
        </p:nvSpPr>
        <p:spPr>
          <a:xfrm>
            <a:off x="5273675" y="1699260"/>
            <a:ext cx="1841500" cy="1861185"/>
          </a:xfrm>
          <a:prstGeom prst="rect">
            <a:avLst/>
          </a:prstGeom>
          <a:noFill/>
          <a:ln w="9525">
            <a:noFill/>
          </a:ln>
        </p:spPr>
        <p:txBody>
          <a:bodyPr wrap="none" anchor="t" anchorCtr="0">
            <a:spAutoFit/>
          </a:bodyPr>
          <a:p>
            <a:r>
              <a:rPr lang="en-US" altLang="zh-CN" sz="11500">
                <a:solidFill>
                  <a:schemeClr val="bg1"/>
                </a:solidFill>
                <a:latin typeface="微软雅黑" panose="020B0503020204020204" charset="-122"/>
                <a:ea typeface="微软雅黑" panose="020B0503020204020204" charset="-122"/>
                <a:sym typeface="微软雅黑 Light" panose="020B0502040204020203" charset="-122"/>
              </a:rPr>
              <a:t>19</a:t>
            </a:r>
            <a:endParaRPr lang="en-US" altLang="zh-CN" sz="11500">
              <a:solidFill>
                <a:schemeClr val="bg1"/>
              </a:solidFill>
              <a:latin typeface="微软雅黑" panose="020B0503020204020204" charset="-122"/>
              <a:ea typeface="微软雅黑" panose="020B0503020204020204" charset="-122"/>
              <a:sym typeface="微软雅黑 Light" panose="020B0502040204020203" charset="-122"/>
            </a:endParaRPr>
          </a:p>
        </p:txBody>
      </p:sp>
    </p:spTree>
  </p:cSld>
  <p:clrMapOvr>
    <a:masterClrMapping/>
  </p:clrMapOvr>
</p:sld>
</file>

<file path=ppt/slides/slide2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097" name="标题 1"/>
          <p:cNvSpPr>
            <a:spLocks noGrp="1"/>
          </p:cNvSpPr>
          <p:nvPr>
            <p:ph type="ctrTitle"/>
          </p:nvPr>
        </p:nvSpPr>
        <p:spPr>
          <a:xfrm>
            <a:off x="400050" y="1257300"/>
            <a:ext cx="11557000" cy="1474788"/>
          </a:xfrm>
        </p:spPr>
        <p:txBody>
          <a:bodyPr vert="horz" wrap="square" lIns="91440" tIns="45720" rIns="91440" bIns="45720" anchor="b" anchorCtr="0"/>
          <a:p>
            <a:pPr>
              <a:buClrTx/>
              <a:buSzTx/>
              <a:buFontTx/>
              <a:buNone/>
            </a:pPr>
            <a:r>
              <a:rPr lang="zh-CN" altLang="en-US" sz="4400" kern="1200" dirty="0">
                <a:solidFill>
                  <a:schemeClr val="accent5">
                    <a:lumMod val="75000"/>
                  </a:schemeClr>
                </a:solidFill>
                <a:latin typeface="微软雅黑" panose="020B0503020204020204" charset="-122"/>
                <a:ea typeface="微软雅黑" panose="020B0503020204020204" charset="-122"/>
                <a:cs typeface="+mj-cs"/>
              </a:rPr>
              <a:t>关注教育问题  探索教育规律  推动教育改革</a:t>
            </a:r>
            <a:br>
              <a:rPr lang="zh-CN" altLang="en-US" sz="4400" kern="1200" dirty="0">
                <a:solidFill>
                  <a:schemeClr val="accent5">
                    <a:lumMod val="75000"/>
                  </a:schemeClr>
                </a:solidFill>
                <a:latin typeface="微软雅黑" panose="020B0503020204020204" charset="-122"/>
                <a:ea typeface="微软雅黑" panose="020B0503020204020204" charset="-122"/>
                <a:cs typeface="+mj-cs"/>
              </a:rPr>
            </a:br>
            <a:endParaRPr lang="zh-CN" altLang="en-US" sz="4400" kern="1200" dirty="0">
              <a:solidFill>
                <a:schemeClr val="accent5">
                  <a:lumMod val="75000"/>
                </a:schemeClr>
              </a:solidFill>
              <a:latin typeface="微软雅黑" panose="020B0503020204020204" charset="-122"/>
              <a:ea typeface="微软雅黑" panose="020B0503020204020204" charset="-122"/>
              <a:cs typeface="+mj-cs"/>
            </a:endParaRPr>
          </a:p>
        </p:txBody>
      </p:sp>
      <p:sp>
        <p:nvSpPr>
          <p:cNvPr id="2051" name="副标题 2"/>
          <p:cNvSpPr>
            <a:spLocks noGrp="1" noChangeArrowheads="1"/>
          </p:cNvSpPr>
          <p:nvPr>
            <p:ph type="subTitle" idx="1"/>
          </p:nvPr>
        </p:nvSpPr>
        <p:spPr bwMode="auto">
          <a:xfrm>
            <a:off x="759124" y="2230034"/>
            <a:ext cx="10209213" cy="3934977"/>
          </a:xfrm>
          <a:effectLst/>
          <a:scene3d>
            <a:camera prst="orthographicFront"/>
            <a:lightRig rig="balanced" dir="t"/>
          </a:scene3d>
          <a:sp3d prstMaterial="plastic"/>
        </p:spPr>
        <p:txBody>
          <a:bodyPr vert="horz" wrap="square" lIns="91440" tIns="45720" rIns="91440" bIns="45720" numCol="1" anchor="t" anchorCtr="0" compatLnSpc="1"/>
          <a:lstStyle/>
          <a:p>
            <a:pPr marL="0" marR="0" lvl="0" indent="0" algn="ctr" defTabSz="914400" rtl="0" eaLnBrk="0" fontAlgn="base" latinLnBrk="0" hangingPunct="0">
              <a:lnSpc>
                <a:spcPct val="90000"/>
              </a:lnSpc>
              <a:spcBef>
                <a:spcPts val="1000"/>
              </a:spcBef>
              <a:spcAft>
                <a:spcPct val="0"/>
              </a:spcAft>
              <a:buClrTx/>
              <a:buSzTx/>
              <a:buFont typeface="Arial" panose="020B0604020202020204" pitchFamily="34" charset="0"/>
              <a:buNone/>
            </a:pPr>
            <a:endParaRPr kumimoji="0" lang="en-US" altLang="en-US" sz="3200" b="1" i="0" u="none" strike="noStrike" kern="1200" cap="none" spc="0" normalizeH="0" baseline="0" noProof="0" dirty="0">
              <a:ln>
                <a:noFill/>
              </a:ln>
              <a:solidFill>
                <a:schemeClr val="accent5">
                  <a:lumMod val="75000"/>
                </a:schemeClr>
              </a:solidFill>
              <a:effectLst/>
              <a:uLnTx/>
              <a:uFillTx/>
              <a:latin typeface="微软雅黑" panose="020B0503020204020204" charset="-122"/>
              <a:ea typeface="微软雅黑" panose="020B0503020204020204" charset="-122"/>
              <a:cs typeface="+mn-cs"/>
            </a:endParaRPr>
          </a:p>
          <a:p>
            <a:pPr marL="0" marR="0" lvl="0" indent="0" algn="ctr" defTabSz="914400" rtl="0" eaLnBrk="0" fontAlgn="base" latinLnBrk="0" hangingPunct="0">
              <a:lnSpc>
                <a:spcPct val="90000"/>
              </a:lnSpc>
              <a:spcBef>
                <a:spcPts val="1000"/>
              </a:spcBef>
              <a:spcAft>
                <a:spcPct val="0"/>
              </a:spcAft>
              <a:buClrTx/>
              <a:buSzTx/>
              <a:buFont typeface="Arial" panose="020B0604020202020204" pitchFamily="34" charset="0"/>
              <a:buNone/>
            </a:pPr>
            <a:r>
              <a:rPr kumimoji="0" lang="zh-CN" altLang="en-US" sz="4000" b="1" i="0" u="none" strike="noStrike" kern="10" cap="none" spc="0" normalizeH="1" baseline="0" noProof="0" dirty="0">
                <a:ln w="9525">
                  <a:noFill/>
                  <a:round/>
                </a:ln>
                <a:solidFill>
                  <a:schemeClr val="accent5">
                    <a:lumMod val="75000"/>
                  </a:schemeClr>
                </a:solidFill>
                <a:effectLst>
                  <a:outerShdw dist="35921" dir="2700000" algn="ctr" rotWithShape="0">
                    <a:srgbClr val="808080">
                      <a:alpha val="79999"/>
                    </a:srgbClr>
                  </a:outerShdw>
                </a:effectLst>
                <a:uLnTx/>
                <a:uFillTx/>
                <a:latin typeface="微软雅黑" panose="020B0503020204020204" charset="-122"/>
                <a:ea typeface="微软雅黑" panose="020B0503020204020204" charset="-122"/>
                <a:cs typeface="+mn-cs"/>
              </a:rPr>
              <a:t>带你走进全国优秀教育研究机构</a:t>
            </a:r>
            <a:endParaRPr kumimoji="0" lang="en-US" altLang="zh-CN" sz="4000" b="1" i="0" u="none" strike="noStrike" kern="10" cap="none" spc="0" normalizeH="1" baseline="0" noProof="0" dirty="0">
              <a:ln w="9525">
                <a:noFill/>
                <a:round/>
              </a:ln>
              <a:solidFill>
                <a:schemeClr val="accent5">
                  <a:lumMod val="75000"/>
                </a:schemeClr>
              </a:solidFill>
              <a:effectLst>
                <a:outerShdw dist="35921" dir="2700000" algn="ctr" rotWithShape="0">
                  <a:srgbClr val="808080">
                    <a:alpha val="79999"/>
                  </a:srgbClr>
                </a:outerShdw>
              </a:effectLst>
              <a:uLnTx/>
              <a:uFillTx/>
              <a:latin typeface="微软雅黑" panose="020B0503020204020204" charset="-122"/>
              <a:ea typeface="微软雅黑" panose="020B0503020204020204" charset="-122"/>
              <a:cs typeface="+mn-cs"/>
            </a:endParaRPr>
          </a:p>
          <a:p>
            <a:pPr marL="0" marR="0" lvl="0" indent="0" algn="ctr" defTabSz="914400" rtl="0" eaLnBrk="0" fontAlgn="base" latinLnBrk="0" hangingPunct="0">
              <a:lnSpc>
                <a:spcPct val="90000"/>
              </a:lnSpc>
              <a:spcBef>
                <a:spcPts val="1000"/>
              </a:spcBef>
              <a:spcAft>
                <a:spcPct val="0"/>
              </a:spcAft>
              <a:buClrTx/>
              <a:buSzTx/>
              <a:buFont typeface="Arial" panose="020B0604020202020204" pitchFamily="34" charset="0"/>
              <a:buNone/>
            </a:pPr>
            <a:endParaRPr kumimoji="0" lang="en-US" altLang="zh-CN" sz="3600" b="1" i="0" u="none" strike="noStrike" kern="10" cap="none" spc="0" normalizeH="1" baseline="0" noProof="0" dirty="0">
              <a:ln w="9525">
                <a:noFill/>
                <a:round/>
              </a:ln>
              <a:solidFill>
                <a:schemeClr val="accent5">
                  <a:lumMod val="75000"/>
                </a:schemeClr>
              </a:solidFill>
              <a:effectLst>
                <a:outerShdw dist="35921" dir="2700000" algn="ctr" rotWithShape="0">
                  <a:srgbClr val="808080">
                    <a:alpha val="79999"/>
                  </a:srgbClr>
                </a:outerShdw>
              </a:effectLst>
              <a:uLnTx/>
              <a:uFillTx/>
              <a:latin typeface="微软雅黑" panose="020B0503020204020204" charset="-122"/>
              <a:ea typeface="微软雅黑" panose="020B0503020204020204" charset="-122"/>
              <a:cs typeface="+mn-cs"/>
            </a:endParaRPr>
          </a:p>
          <a:p>
            <a:pPr marL="0" marR="0" lvl="0" indent="0" algn="ctr" defTabSz="914400" rtl="0" eaLnBrk="0" fontAlgn="base" latinLnBrk="0" hangingPunct="0">
              <a:lnSpc>
                <a:spcPct val="90000"/>
              </a:lnSpc>
              <a:spcBef>
                <a:spcPts val="1000"/>
              </a:spcBef>
              <a:spcAft>
                <a:spcPct val="0"/>
              </a:spcAft>
              <a:buClrTx/>
              <a:buSzTx/>
              <a:buFont typeface="Arial" panose="020B0604020202020204" pitchFamily="34" charset="0"/>
              <a:buNone/>
            </a:pPr>
            <a:r>
              <a:rPr kumimoji="0" lang="zh-CN" altLang="en-US" sz="4800" b="1" i="0" u="none" strike="noStrike" kern="10" cap="none" spc="0" normalizeH="1" baseline="0" noProof="0" dirty="0">
                <a:ln w="9525">
                  <a:noFill/>
                  <a:round/>
                </a:ln>
                <a:solidFill>
                  <a:schemeClr val="accent5">
                    <a:lumMod val="75000"/>
                  </a:schemeClr>
                </a:solidFill>
                <a:effectLst>
                  <a:outerShdw dist="35921" dir="2700000" algn="ctr" rotWithShape="0">
                    <a:srgbClr val="808080">
                      <a:alpha val="79999"/>
                    </a:srgbClr>
                  </a:outerShdw>
                </a:effectLst>
                <a:uLnTx/>
                <a:uFillTx/>
                <a:latin typeface="微软雅黑" panose="020B0503020204020204" charset="-122"/>
                <a:ea typeface="微软雅黑" panose="020B0503020204020204" charset="-122"/>
                <a:cs typeface="+mn-cs"/>
              </a:rPr>
              <a:t>教育研究院</a:t>
            </a:r>
            <a:endParaRPr kumimoji="0" lang="zh-CN" altLang="en-US" sz="4800" b="1" i="0" u="none" strike="noStrike" kern="10" cap="none" spc="0" normalizeH="1" baseline="0" noProof="0" dirty="0">
              <a:ln w="9525">
                <a:noFill/>
                <a:round/>
              </a:ln>
              <a:solidFill>
                <a:schemeClr val="accent5">
                  <a:lumMod val="75000"/>
                </a:schemeClr>
              </a:solidFill>
              <a:effectLst>
                <a:outerShdw dist="35921" dir="2700000" algn="ctr" rotWithShape="0">
                  <a:srgbClr val="808080">
                    <a:alpha val="79999"/>
                  </a:srgbClr>
                </a:outerShdw>
              </a:effectLst>
              <a:uLnTx/>
              <a:uFillTx/>
              <a:latin typeface="微软雅黑" panose="020B0503020204020204" charset="-122"/>
              <a:ea typeface="微软雅黑" panose="020B0503020204020204" charset="-122"/>
              <a:cs typeface="+mn-cs"/>
            </a:endParaRPr>
          </a:p>
          <a:p>
            <a:pPr marL="0" marR="0" lvl="0" indent="0" algn="ctr" defTabSz="914400" rtl="0" eaLnBrk="0" fontAlgn="base" latinLnBrk="0" hangingPunct="0">
              <a:lnSpc>
                <a:spcPct val="90000"/>
              </a:lnSpc>
              <a:spcBef>
                <a:spcPts val="1000"/>
              </a:spcBef>
              <a:spcAft>
                <a:spcPct val="0"/>
              </a:spcAft>
              <a:buClrTx/>
              <a:buSzTx/>
              <a:buFont typeface="Arial" panose="020B0604020202020204" pitchFamily="34" charset="0"/>
              <a:buNone/>
            </a:pPr>
            <a:endParaRPr kumimoji="0" lang="zh-CN" altLang="en-US" sz="4800" b="1" i="0" u="none" strike="noStrike" kern="10" cap="none" spc="0" normalizeH="1" baseline="0" noProof="0" dirty="0">
              <a:ln w="9525">
                <a:noFill/>
                <a:round/>
              </a:ln>
              <a:solidFill>
                <a:schemeClr val="accent5">
                  <a:lumMod val="75000"/>
                </a:schemeClr>
              </a:solidFill>
              <a:effectLst>
                <a:outerShdw dist="35921" dir="2700000" algn="ctr" rotWithShape="0">
                  <a:srgbClr val="808080">
                    <a:alpha val="79999"/>
                  </a:srgbClr>
                </a:outerShdw>
              </a:effectLst>
              <a:uLnTx/>
              <a:uFillTx/>
              <a:latin typeface="微软雅黑" panose="020B0503020204020204" charset="-122"/>
              <a:ea typeface="微软雅黑" panose="020B0503020204020204" charset="-122"/>
              <a:cs typeface="+mn-cs"/>
            </a:endParaRPr>
          </a:p>
          <a:p>
            <a:pPr marL="0" marR="0" lvl="0" indent="0" algn="ctr" defTabSz="914400" rtl="0" eaLnBrk="1" fontAlgn="base" latinLnBrk="0" hangingPunct="1">
              <a:lnSpc>
                <a:spcPct val="90000"/>
              </a:lnSpc>
              <a:spcBef>
                <a:spcPct val="50000"/>
              </a:spcBef>
              <a:spcAft>
                <a:spcPct val="0"/>
              </a:spcAft>
              <a:buClrTx/>
              <a:buSzTx/>
              <a:buFont typeface="Arial" panose="020B0604020202020204" pitchFamily="34" charset="0"/>
              <a:buNone/>
            </a:pPr>
            <a:r>
              <a:rPr kumimoji="0" lang="en-US" altLang="zh-CN" i="0" u="none" strike="noStrike" kern="1200" cap="none" spc="0" normalizeH="0" baseline="0" noProof="0" dirty="0">
                <a:ln>
                  <a:noFill/>
                </a:ln>
                <a:solidFill>
                  <a:schemeClr val="accent5">
                    <a:lumMod val="75000"/>
                  </a:schemeClr>
                </a:solidFill>
                <a:effectLst/>
                <a:uLnTx/>
                <a:uFillTx/>
                <a:latin typeface="微软雅黑" panose="020B0503020204020204" charset="-122"/>
                <a:ea typeface="微软雅黑" panose="020B0503020204020204" charset="-122"/>
                <a:cs typeface="+mn-cs"/>
              </a:rPr>
              <a:t>2024</a:t>
            </a:r>
            <a:r>
              <a:rPr kumimoji="0" lang="zh-CN" altLang="en-US" i="0" u="none" strike="noStrike" kern="1200" cap="none" spc="0" normalizeH="0" baseline="0" noProof="0" dirty="0">
                <a:ln>
                  <a:noFill/>
                </a:ln>
                <a:solidFill>
                  <a:schemeClr val="accent5">
                    <a:lumMod val="75000"/>
                  </a:schemeClr>
                </a:solidFill>
                <a:effectLst/>
                <a:uLnTx/>
                <a:uFillTx/>
                <a:latin typeface="微软雅黑" panose="020B0503020204020204" charset="-122"/>
                <a:ea typeface="微软雅黑" panose="020B0503020204020204" charset="-122"/>
                <a:cs typeface="+mn-cs"/>
              </a:rPr>
              <a:t>年</a:t>
            </a:r>
            <a:endParaRPr kumimoji="0" lang="zh-CN" altLang="en-US" i="0" u="none" strike="noStrike" kern="1200" cap="none" spc="0" normalizeH="0" baseline="0" noProof="0" dirty="0">
              <a:ln>
                <a:noFill/>
              </a:ln>
              <a:solidFill>
                <a:schemeClr val="accent5">
                  <a:lumMod val="75000"/>
                </a:schemeClr>
              </a:solidFill>
              <a:effectLst/>
              <a:uLnTx/>
              <a:uFillTx/>
              <a:latin typeface="微软雅黑" panose="020B0503020204020204" charset="-122"/>
              <a:ea typeface="微软雅黑" panose="020B0503020204020204" charset="-122"/>
              <a:cs typeface="+mn-cs"/>
            </a:endParaRPr>
          </a:p>
        </p:txBody>
      </p:sp>
      <p:pic>
        <p:nvPicPr>
          <p:cNvPr id="4099" name="Picture 7"/>
          <p:cNvPicPr>
            <a:picLocks noChangeAspect="1"/>
          </p:cNvPicPr>
          <p:nvPr/>
        </p:nvPicPr>
        <p:blipFill>
          <a:blip r:embed="rId1">
            <a:lum contrast="20000"/>
          </a:blip>
          <a:srcRect t="22601" b="69933"/>
          <a:stretch>
            <a:fillRect/>
          </a:stretch>
        </p:blipFill>
        <p:spPr>
          <a:xfrm>
            <a:off x="0" y="44450"/>
            <a:ext cx="12192000" cy="990600"/>
          </a:xfrm>
          <a:prstGeom prst="rect">
            <a:avLst/>
          </a:prstGeom>
          <a:noFill/>
          <a:ln w="9525">
            <a:noFill/>
          </a:ln>
        </p:spPr>
      </p:pic>
    </p:spTree>
  </p:cSld>
  <p:clrMapOvr>
    <a:masterClrMapping/>
  </p:clrMapOvr>
</p:sld>
</file>

<file path=ppt/slides/slide2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121" name="Text Box 25"/>
          <p:cNvSpPr txBox="1"/>
          <p:nvPr/>
        </p:nvSpPr>
        <p:spPr>
          <a:xfrm>
            <a:off x="3935413" y="3789363"/>
            <a:ext cx="4495800" cy="460375"/>
          </a:xfrm>
          <a:prstGeom prst="rect">
            <a:avLst/>
          </a:prstGeom>
          <a:noFill/>
          <a:ln w="9525">
            <a:noFill/>
          </a:ln>
        </p:spPr>
        <p:txBody>
          <a:bodyPr anchor="t" anchorCtr="0">
            <a:spAutoFit/>
          </a:bodyPr>
          <a:p>
            <a:pPr marL="457200" indent="-457200" algn="ctr">
              <a:spcBef>
                <a:spcPct val="50000"/>
              </a:spcBef>
              <a:buClr>
                <a:schemeClr val="tx1"/>
              </a:buClr>
            </a:pPr>
            <a:r>
              <a:rPr lang="zh-CN" altLang="en-US" sz="2400" b="1" dirty="0">
                <a:solidFill>
                  <a:srgbClr val="FFFFFF"/>
                </a:solidFill>
                <a:latin typeface="微软雅黑" panose="020B0503020204020204" charset="-122"/>
                <a:ea typeface="微软雅黑" panose="020B0503020204020204" charset="-122"/>
              </a:rPr>
              <a:t>创新是魂，推进学术创新</a:t>
            </a:r>
            <a:endParaRPr lang="zh-CN" altLang="en-US" sz="2400" b="1" dirty="0">
              <a:solidFill>
                <a:srgbClr val="FFFFFF"/>
              </a:solidFill>
              <a:latin typeface="微软雅黑" panose="020B0503020204020204" charset="-122"/>
              <a:ea typeface="微软雅黑" panose="020B0503020204020204" charset="-122"/>
            </a:endParaRPr>
          </a:p>
        </p:txBody>
      </p:sp>
      <p:sp>
        <p:nvSpPr>
          <p:cNvPr id="5122" name="Text Box 47"/>
          <p:cNvSpPr txBox="1"/>
          <p:nvPr/>
        </p:nvSpPr>
        <p:spPr>
          <a:xfrm>
            <a:off x="2449513" y="1800225"/>
            <a:ext cx="6604000" cy="3014980"/>
          </a:xfrm>
          <a:prstGeom prst="rect">
            <a:avLst/>
          </a:prstGeom>
          <a:noFill/>
          <a:ln w="9525">
            <a:noFill/>
          </a:ln>
        </p:spPr>
        <p:txBody>
          <a:bodyPr anchor="t" anchorCtr="0">
            <a:spAutoFit/>
          </a:bodyPr>
          <a:p>
            <a:pPr algn="l">
              <a:spcBef>
                <a:spcPct val="25000"/>
              </a:spcBef>
            </a:pPr>
            <a:r>
              <a:rPr lang="zh-CN" altLang="en-US" sz="4000" b="1" dirty="0">
                <a:solidFill>
                  <a:schemeClr val="accent5">
                    <a:lumMod val="75000"/>
                  </a:schemeClr>
                </a:solidFill>
                <a:latin typeface="微软雅黑" panose="020B0503020204020204" charset="-122"/>
                <a:ea typeface="微软雅黑" panose="020B0503020204020204" charset="-122"/>
              </a:rPr>
              <a:t>一、历史与定位</a:t>
            </a:r>
            <a:endParaRPr lang="zh-CN" altLang="en-US" sz="4000" b="1" dirty="0">
              <a:solidFill>
                <a:schemeClr val="accent5">
                  <a:lumMod val="75000"/>
                </a:schemeClr>
              </a:solidFill>
              <a:latin typeface="微软雅黑" panose="020B0503020204020204" charset="-122"/>
              <a:ea typeface="微软雅黑" panose="020B0503020204020204" charset="-122"/>
            </a:endParaRPr>
          </a:p>
          <a:p>
            <a:pPr algn="l">
              <a:spcBef>
                <a:spcPct val="25000"/>
              </a:spcBef>
            </a:pPr>
            <a:r>
              <a:rPr lang="zh-CN" altLang="en-US" sz="4000" b="1" dirty="0">
                <a:solidFill>
                  <a:schemeClr val="accent5">
                    <a:lumMod val="75000"/>
                  </a:schemeClr>
                </a:solidFill>
                <a:latin typeface="微软雅黑" panose="020B0503020204020204" charset="-122"/>
                <a:ea typeface="微软雅黑" panose="020B0503020204020204" charset="-122"/>
              </a:rPr>
              <a:t>二、学科与专业</a:t>
            </a:r>
            <a:endParaRPr lang="en-US" altLang="zh-CN" sz="4000" b="1" dirty="0">
              <a:solidFill>
                <a:schemeClr val="accent5">
                  <a:lumMod val="75000"/>
                </a:schemeClr>
              </a:solidFill>
              <a:latin typeface="微软雅黑" panose="020B0503020204020204" charset="-122"/>
              <a:ea typeface="微软雅黑" panose="020B0503020204020204" charset="-122"/>
            </a:endParaRPr>
          </a:p>
          <a:p>
            <a:pPr algn="l">
              <a:spcBef>
                <a:spcPct val="25000"/>
              </a:spcBef>
            </a:pPr>
            <a:r>
              <a:rPr lang="zh-CN" altLang="en-US" sz="4000" b="1" dirty="0">
                <a:solidFill>
                  <a:schemeClr val="accent5">
                    <a:lumMod val="75000"/>
                  </a:schemeClr>
                </a:solidFill>
                <a:latin typeface="微软雅黑" panose="020B0503020204020204" charset="-122"/>
                <a:ea typeface="微软雅黑" panose="020B0503020204020204" charset="-122"/>
              </a:rPr>
              <a:t>三、师资与团队</a:t>
            </a:r>
            <a:endParaRPr lang="en-US" altLang="zh-CN" sz="4000" b="1" dirty="0">
              <a:solidFill>
                <a:schemeClr val="accent5">
                  <a:lumMod val="75000"/>
                </a:schemeClr>
              </a:solidFill>
              <a:latin typeface="微软雅黑" panose="020B0503020204020204" charset="-122"/>
              <a:ea typeface="微软雅黑" panose="020B0503020204020204" charset="-122"/>
            </a:endParaRPr>
          </a:p>
          <a:p>
            <a:pPr algn="l">
              <a:spcBef>
                <a:spcPct val="25000"/>
              </a:spcBef>
            </a:pPr>
            <a:r>
              <a:rPr lang="zh-CN" altLang="en-US" sz="4000" b="1" dirty="0">
                <a:solidFill>
                  <a:schemeClr val="accent5">
                    <a:lumMod val="75000"/>
                  </a:schemeClr>
                </a:solidFill>
                <a:latin typeface="微软雅黑" panose="020B0503020204020204" charset="-122"/>
                <a:ea typeface="微软雅黑" panose="020B0503020204020204" charset="-122"/>
              </a:rPr>
              <a:t>四、辅修方案与成效</a:t>
            </a:r>
            <a:endParaRPr lang="zh-CN" altLang="en-US" sz="4000" b="1" dirty="0">
              <a:solidFill>
                <a:schemeClr val="accent5">
                  <a:lumMod val="75000"/>
                </a:schemeClr>
              </a:solidFill>
              <a:latin typeface="微软雅黑" panose="020B0503020204020204" charset="-122"/>
              <a:ea typeface="微软雅黑" panose="020B0503020204020204" charset="-122"/>
            </a:endParaRPr>
          </a:p>
        </p:txBody>
      </p:sp>
    </p:spTree>
  </p:cSld>
  <p:clrMapOvr>
    <a:masterClrMapping/>
  </p:clrMapOvr>
  <p:transition/>
</p:sld>
</file>

<file path=ppt/slides/slide2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146" name="Rectangle 3"/>
          <p:cNvSpPr/>
          <p:nvPr/>
        </p:nvSpPr>
        <p:spPr>
          <a:xfrm>
            <a:off x="535940" y="1042670"/>
            <a:ext cx="5713730" cy="3862705"/>
          </a:xfrm>
          <a:prstGeom prst="rect">
            <a:avLst/>
          </a:prstGeom>
          <a:noFill/>
          <a:ln w="9525">
            <a:noFill/>
          </a:ln>
        </p:spPr>
        <p:txBody>
          <a:bodyPr anchor="t" anchorCtr="0">
            <a:noAutofit/>
          </a:bodyPr>
          <a:p>
            <a:pPr marL="285750" indent="-285750">
              <a:lnSpc>
                <a:spcPct val="125000"/>
              </a:lnSpc>
              <a:buFont typeface="Wingdings" panose="05000000000000000000" charset="0"/>
              <a:buChar char="l"/>
            </a:pPr>
            <a:r>
              <a:rPr lang="en-US" altLang="zh-CN" sz="1800" b="1" dirty="0">
                <a:solidFill>
                  <a:schemeClr val="accent5">
                    <a:lumMod val="75000"/>
                  </a:schemeClr>
                </a:solidFill>
                <a:latin typeface="微软雅黑" panose="020B0503020204020204" charset="-122"/>
                <a:ea typeface="微软雅黑" panose="020B0503020204020204" charset="-122"/>
              </a:rPr>
              <a:t>1981</a:t>
            </a:r>
            <a:r>
              <a:rPr lang="zh-CN" altLang="en-US" sz="1800" b="1" dirty="0">
                <a:solidFill>
                  <a:schemeClr val="accent5">
                    <a:lumMod val="75000"/>
                  </a:schemeClr>
                </a:solidFill>
                <a:latin typeface="微软雅黑" panose="020B0503020204020204" charset="-122"/>
                <a:ea typeface="微软雅黑" panose="020B0503020204020204" charset="-122"/>
              </a:rPr>
              <a:t>年</a:t>
            </a:r>
            <a:r>
              <a:rPr lang="zh-CN" altLang="en-US" sz="1800" dirty="0">
                <a:solidFill>
                  <a:schemeClr val="accent5">
                    <a:lumMod val="75000"/>
                  </a:schemeClr>
                </a:solidFill>
                <a:latin typeface="微软雅黑" panose="020B0503020204020204" charset="-122"/>
                <a:ea typeface="微软雅黑" panose="020B0503020204020204" charset="-122"/>
              </a:rPr>
              <a:t>成立高等教育研究室，</a:t>
            </a:r>
            <a:endParaRPr lang="zh-CN" altLang="en-US" sz="1800" dirty="0">
              <a:solidFill>
                <a:schemeClr val="accent5">
                  <a:lumMod val="75000"/>
                </a:schemeClr>
              </a:solidFill>
              <a:latin typeface="微软雅黑" panose="020B0503020204020204" charset="-122"/>
              <a:ea typeface="微软雅黑" panose="020B0503020204020204" charset="-122"/>
            </a:endParaRPr>
          </a:p>
          <a:p>
            <a:pPr marL="285750" indent="-285750">
              <a:lnSpc>
                <a:spcPct val="105000"/>
              </a:lnSpc>
              <a:buFont typeface="Wingdings" panose="05000000000000000000" charset="0"/>
              <a:buChar char="l"/>
            </a:pPr>
            <a:r>
              <a:rPr lang="en-US" altLang="zh-CN" sz="1800" b="1" dirty="0">
                <a:solidFill>
                  <a:schemeClr val="accent5">
                    <a:lumMod val="75000"/>
                  </a:schemeClr>
                </a:solidFill>
                <a:latin typeface="微软雅黑" panose="020B0503020204020204" charset="-122"/>
                <a:ea typeface="微软雅黑" panose="020B0503020204020204" charset="-122"/>
              </a:rPr>
              <a:t>2001</a:t>
            </a:r>
            <a:r>
              <a:rPr lang="zh-CN" altLang="en-US" sz="1800" b="1" dirty="0">
                <a:solidFill>
                  <a:schemeClr val="accent5">
                    <a:lumMod val="75000"/>
                  </a:schemeClr>
                </a:solidFill>
                <a:latin typeface="微软雅黑" panose="020B0503020204020204" charset="-122"/>
                <a:ea typeface="微软雅黑" panose="020B0503020204020204" charset="-122"/>
              </a:rPr>
              <a:t>年</a:t>
            </a:r>
            <a:r>
              <a:rPr lang="zh-CN" altLang="en-US" sz="1800" dirty="0">
                <a:solidFill>
                  <a:schemeClr val="accent5">
                    <a:lumMod val="75000"/>
                  </a:schemeClr>
                </a:solidFill>
                <a:latin typeface="微软雅黑" panose="020B0503020204020204" charset="-122"/>
                <a:ea typeface="微软雅黑" panose="020B0503020204020204" charset="-122"/>
              </a:rPr>
              <a:t>升级为高等教育研究所。</a:t>
            </a:r>
            <a:endParaRPr lang="zh-CN" altLang="en-US" sz="1800" dirty="0">
              <a:solidFill>
                <a:schemeClr val="accent5">
                  <a:lumMod val="75000"/>
                </a:schemeClr>
              </a:solidFill>
              <a:latin typeface="微软雅黑" panose="020B0503020204020204" charset="-122"/>
              <a:ea typeface="微软雅黑" panose="020B0503020204020204" charset="-122"/>
            </a:endParaRPr>
          </a:p>
          <a:p>
            <a:pPr marL="285750" indent="-285750">
              <a:lnSpc>
                <a:spcPct val="105000"/>
              </a:lnSpc>
              <a:buFont typeface="Wingdings" panose="05000000000000000000" charset="0"/>
              <a:buChar char="l"/>
            </a:pPr>
            <a:r>
              <a:rPr lang="en-US" altLang="zh-CN" sz="1800" b="1" dirty="0">
                <a:solidFill>
                  <a:schemeClr val="accent5">
                    <a:lumMod val="75000"/>
                  </a:schemeClr>
                </a:solidFill>
                <a:latin typeface="微软雅黑" panose="020B0503020204020204" charset="-122"/>
                <a:ea typeface="微软雅黑" panose="020B0503020204020204" charset="-122"/>
              </a:rPr>
              <a:t>2003</a:t>
            </a:r>
            <a:r>
              <a:rPr lang="zh-CN" altLang="en-US" sz="1800" b="1" dirty="0">
                <a:solidFill>
                  <a:schemeClr val="accent5">
                    <a:lumMod val="75000"/>
                  </a:schemeClr>
                </a:solidFill>
                <a:latin typeface="微软雅黑" panose="020B0503020204020204" charset="-122"/>
                <a:ea typeface="微软雅黑" panose="020B0503020204020204" charset="-122"/>
              </a:rPr>
              <a:t>年</a:t>
            </a:r>
            <a:r>
              <a:rPr lang="zh-CN" altLang="en-US" sz="1800" dirty="0">
                <a:solidFill>
                  <a:schemeClr val="accent5">
                    <a:lumMod val="75000"/>
                  </a:schemeClr>
                </a:solidFill>
                <a:latin typeface="微软雅黑" panose="020B0503020204020204" charset="-122"/>
                <a:ea typeface="微软雅黑" panose="020B0503020204020204" charset="-122"/>
              </a:rPr>
              <a:t>高等教育学硕士点获批，</a:t>
            </a:r>
            <a:endParaRPr lang="zh-CN" altLang="en-US" sz="1800" dirty="0">
              <a:solidFill>
                <a:schemeClr val="accent5">
                  <a:lumMod val="75000"/>
                </a:schemeClr>
              </a:solidFill>
              <a:latin typeface="微软雅黑" panose="020B0503020204020204" charset="-122"/>
              <a:ea typeface="微软雅黑" panose="020B0503020204020204" charset="-122"/>
            </a:endParaRPr>
          </a:p>
          <a:p>
            <a:pPr marL="285750" indent="-285750">
              <a:lnSpc>
                <a:spcPct val="105000"/>
              </a:lnSpc>
              <a:buFont typeface="Wingdings" panose="05000000000000000000" charset="0"/>
              <a:buChar char="l"/>
            </a:pPr>
            <a:r>
              <a:rPr lang="en-US" altLang="zh-CN" sz="1800" b="1" dirty="0">
                <a:solidFill>
                  <a:schemeClr val="accent5">
                    <a:lumMod val="75000"/>
                  </a:schemeClr>
                </a:solidFill>
                <a:latin typeface="微软雅黑" panose="020B0503020204020204" charset="-122"/>
                <a:ea typeface="微软雅黑" panose="020B0503020204020204" charset="-122"/>
              </a:rPr>
              <a:t>2004</a:t>
            </a:r>
            <a:r>
              <a:rPr lang="zh-CN" altLang="en-US" sz="1800" b="1" dirty="0">
                <a:solidFill>
                  <a:schemeClr val="accent5">
                    <a:lumMod val="75000"/>
                  </a:schemeClr>
                </a:solidFill>
                <a:latin typeface="微软雅黑" panose="020B0503020204020204" charset="-122"/>
                <a:ea typeface="微软雅黑" panose="020B0503020204020204" charset="-122"/>
              </a:rPr>
              <a:t>年</a:t>
            </a:r>
            <a:r>
              <a:rPr lang="zh-CN" altLang="en-US" sz="1800" dirty="0">
                <a:solidFill>
                  <a:schemeClr val="accent5">
                    <a:lumMod val="75000"/>
                  </a:schemeClr>
                </a:solidFill>
                <a:latin typeface="微软雅黑" panose="020B0503020204020204" charset="-122"/>
                <a:ea typeface="微软雅黑" panose="020B0503020204020204" charset="-122"/>
              </a:rPr>
              <a:t>正式招收研究生。</a:t>
            </a:r>
            <a:endParaRPr lang="zh-CN" altLang="en-US" sz="1800" dirty="0">
              <a:solidFill>
                <a:schemeClr val="accent5">
                  <a:lumMod val="75000"/>
                </a:schemeClr>
              </a:solidFill>
              <a:latin typeface="微软雅黑" panose="020B0503020204020204" charset="-122"/>
              <a:ea typeface="微软雅黑" panose="020B0503020204020204" charset="-122"/>
            </a:endParaRPr>
          </a:p>
          <a:p>
            <a:pPr marL="285750" indent="-285750">
              <a:lnSpc>
                <a:spcPct val="105000"/>
              </a:lnSpc>
              <a:buFont typeface="Wingdings" panose="05000000000000000000" charset="0"/>
              <a:buChar char="l"/>
            </a:pPr>
            <a:r>
              <a:rPr lang="en-US" altLang="zh-CN" sz="1800" b="1" dirty="0">
                <a:solidFill>
                  <a:schemeClr val="accent5">
                    <a:lumMod val="75000"/>
                  </a:schemeClr>
                </a:solidFill>
                <a:latin typeface="微软雅黑" panose="020B0503020204020204" charset="-122"/>
                <a:ea typeface="微软雅黑" panose="020B0503020204020204" charset="-122"/>
              </a:rPr>
              <a:t>2007</a:t>
            </a:r>
            <a:r>
              <a:rPr lang="zh-CN" altLang="en-US" sz="1800" b="1" dirty="0">
                <a:solidFill>
                  <a:schemeClr val="accent5">
                    <a:lumMod val="75000"/>
                  </a:schemeClr>
                </a:solidFill>
                <a:latin typeface="微软雅黑" panose="020B0503020204020204" charset="-122"/>
                <a:ea typeface="微软雅黑" panose="020B0503020204020204" charset="-122"/>
              </a:rPr>
              <a:t>年</a:t>
            </a:r>
            <a:r>
              <a:rPr lang="zh-CN" altLang="en-US" sz="1800" dirty="0">
                <a:solidFill>
                  <a:schemeClr val="accent5">
                    <a:lumMod val="75000"/>
                  </a:schemeClr>
                </a:solidFill>
                <a:latin typeface="微软雅黑" panose="020B0503020204020204" charset="-122"/>
                <a:ea typeface="微软雅黑" panose="020B0503020204020204" charset="-122"/>
              </a:rPr>
              <a:t>教育经济与管理专业开始招生。</a:t>
            </a:r>
            <a:endParaRPr lang="zh-CN" altLang="en-US" sz="1800" dirty="0">
              <a:solidFill>
                <a:schemeClr val="accent5">
                  <a:lumMod val="75000"/>
                </a:schemeClr>
              </a:solidFill>
              <a:latin typeface="微软雅黑" panose="020B0503020204020204" charset="-122"/>
              <a:ea typeface="微软雅黑" panose="020B0503020204020204" charset="-122"/>
            </a:endParaRPr>
          </a:p>
          <a:p>
            <a:pPr marL="285750" indent="-285750">
              <a:lnSpc>
                <a:spcPct val="105000"/>
              </a:lnSpc>
              <a:buFont typeface="Wingdings" panose="05000000000000000000" charset="0"/>
              <a:buChar char="l"/>
            </a:pPr>
            <a:r>
              <a:rPr lang="en-US" altLang="zh-CN" sz="1800" b="1" dirty="0">
                <a:solidFill>
                  <a:schemeClr val="accent5">
                    <a:lumMod val="75000"/>
                  </a:schemeClr>
                </a:solidFill>
                <a:latin typeface="微软雅黑" panose="020B0503020204020204" charset="-122"/>
                <a:ea typeface="微软雅黑" panose="020B0503020204020204" charset="-122"/>
              </a:rPr>
              <a:t>2011</a:t>
            </a:r>
            <a:r>
              <a:rPr lang="zh-CN" altLang="en-US" sz="1800" b="1" dirty="0">
                <a:solidFill>
                  <a:schemeClr val="accent5">
                    <a:lumMod val="75000"/>
                  </a:schemeClr>
                </a:solidFill>
                <a:latin typeface="微软雅黑" panose="020B0503020204020204" charset="-122"/>
                <a:ea typeface="微软雅黑" panose="020B0503020204020204" charset="-122"/>
              </a:rPr>
              <a:t>年</a:t>
            </a:r>
            <a:r>
              <a:rPr lang="zh-CN" altLang="en-US" sz="1800" dirty="0">
                <a:solidFill>
                  <a:schemeClr val="accent5">
                    <a:lumMod val="75000"/>
                  </a:schemeClr>
                </a:solidFill>
                <a:latin typeface="微软雅黑" panose="020B0503020204020204" charset="-122"/>
                <a:ea typeface="微软雅黑" panose="020B0503020204020204" charset="-122"/>
              </a:rPr>
              <a:t>教育学一级学科硕士点获批，</a:t>
            </a:r>
            <a:endParaRPr lang="zh-CN" altLang="en-US" sz="1800" dirty="0">
              <a:solidFill>
                <a:schemeClr val="accent5">
                  <a:lumMod val="75000"/>
                </a:schemeClr>
              </a:solidFill>
              <a:latin typeface="微软雅黑" panose="020B0503020204020204" charset="-122"/>
              <a:ea typeface="微软雅黑" panose="020B0503020204020204" charset="-122"/>
            </a:endParaRPr>
          </a:p>
          <a:p>
            <a:pPr marL="285750" indent="-285750">
              <a:lnSpc>
                <a:spcPct val="105000"/>
              </a:lnSpc>
              <a:buFont typeface="Wingdings" panose="05000000000000000000" charset="0"/>
              <a:buChar char="l"/>
            </a:pPr>
            <a:r>
              <a:rPr lang="en-US" altLang="zh-CN" sz="1800" b="1" dirty="0">
                <a:solidFill>
                  <a:schemeClr val="accent5">
                    <a:lumMod val="75000"/>
                  </a:schemeClr>
                </a:solidFill>
                <a:latin typeface="微软雅黑" panose="020B0503020204020204" charset="-122"/>
                <a:ea typeface="微软雅黑" panose="020B0503020204020204" charset="-122"/>
              </a:rPr>
              <a:t>2018</a:t>
            </a:r>
            <a:r>
              <a:rPr lang="zh-CN" altLang="en-US" sz="1800" b="1" dirty="0">
                <a:solidFill>
                  <a:schemeClr val="accent5">
                    <a:lumMod val="75000"/>
                  </a:schemeClr>
                </a:solidFill>
                <a:latin typeface="微软雅黑" panose="020B0503020204020204" charset="-122"/>
                <a:ea typeface="微软雅黑" panose="020B0503020204020204" charset="-122"/>
              </a:rPr>
              <a:t>年</a:t>
            </a:r>
            <a:r>
              <a:rPr lang="zh-CN" altLang="en-US" sz="1800" dirty="0">
                <a:solidFill>
                  <a:schemeClr val="accent5">
                    <a:lumMod val="75000"/>
                  </a:schemeClr>
                </a:solidFill>
                <a:latin typeface="微软雅黑" panose="020B0503020204020204" charset="-122"/>
                <a:ea typeface="微软雅黑" panose="020B0503020204020204" charset="-122"/>
              </a:rPr>
              <a:t>获批教育经济与管理二级学科博士点。</a:t>
            </a:r>
            <a:endParaRPr lang="zh-CN" altLang="en-US" sz="1800" dirty="0">
              <a:solidFill>
                <a:schemeClr val="accent5">
                  <a:lumMod val="75000"/>
                </a:schemeClr>
              </a:solidFill>
              <a:latin typeface="微软雅黑" panose="020B0503020204020204" charset="-122"/>
              <a:ea typeface="微软雅黑" panose="020B0503020204020204" charset="-122"/>
            </a:endParaRPr>
          </a:p>
          <a:p>
            <a:pPr marL="285750" indent="-285750">
              <a:lnSpc>
                <a:spcPct val="105000"/>
              </a:lnSpc>
              <a:buFont typeface="Wingdings" panose="05000000000000000000" charset="0"/>
              <a:buChar char="l"/>
            </a:pPr>
            <a:r>
              <a:rPr lang="en-US" altLang="zh-CN" sz="1800" b="1" dirty="0">
                <a:solidFill>
                  <a:schemeClr val="accent5">
                    <a:lumMod val="75000"/>
                  </a:schemeClr>
                </a:solidFill>
                <a:latin typeface="微软雅黑" panose="020B0503020204020204" charset="-122"/>
                <a:ea typeface="微软雅黑" panose="020B0503020204020204" charset="-122"/>
              </a:rPr>
              <a:t>2021</a:t>
            </a:r>
            <a:r>
              <a:rPr lang="zh-CN" altLang="en-US" sz="1800" b="1" dirty="0">
                <a:solidFill>
                  <a:schemeClr val="accent5">
                    <a:lumMod val="75000"/>
                  </a:schemeClr>
                </a:solidFill>
                <a:latin typeface="微软雅黑" panose="020B0503020204020204" charset="-122"/>
                <a:ea typeface="微软雅黑" panose="020B0503020204020204" charset="-122"/>
              </a:rPr>
              <a:t>年与心理所组建教育研究院。</a:t>
            </a:r>
            <a:endParaRPr lang="zh-CN" altLang="en-US" sz="1800" b="1" dirty="0">
              <a:solidFill>
                <a:schemeClr val="accent5">
                  <a:lumMod val="75000"/>
                </a:schemeClr>
              </a:solidFill>
              <a:latin typeface="微软雅黑" panose="020B0503020204020204" charset="-122"/>
              <a:ea typeface="微软雅黑" panose="020B0503020204020204" charset="-122"/>
            </a:endParaRPr>
          </a:p>
          <a:p>
            <a:pPr>
              <a:lnSpc>
                <a:spcPct val="105000"/>
              </a:lnSpc>
            </a:pPr>
            <a:endParaRPr lang="zh-CN" altLang="en-US" sz="1800" b="1" dirty="0">
              <a:solidFill>
                <a:schemeClr val="accent5">
                  <a:lumMod val="75000"/>
                </a:schemeClr>
              </a:solidFill>
              <a:latin typeface="微软雅黑" panose="020B0503020204020204" charset="-122"/>
              <a:ea typeface="微软雅黑" panose="020B0503020204020204" charset="-122"/>
            </a:endParaRPr>
          </a:p>
          <a:p>
            <a:pPr>
              <a:lnSpc>
                <a:spcPct val="100000"/>
              </a:lnSpc>
            </a:pPr>
            <a:endParaRPr lang="zh-CN" altLang="en-US" sz="1800" b="1" dirty="0">
              <a:solidFill>
                <a:schemeClr val="accent5">
                  <a:lumMod val="75000"/>
                </a:schemeClr>
              </a:solidFill>
              <a:latin typeface="微软雅黑" panose="020B0503020204020204" charset="-122"/>
              <a:ea typeface="微软雅黑" panose="020B0503020204020204" charset="-122"/>
            </a:endParaRPr>
          </a:p>
          <a:p>
            <a:pPr>
              <a:lnSpc>
                <a:spcPct val="100000"/>
              </a:lnSpc>
            </a:pPr>
            <a:endParaRPr lang="zh-CN" altLang="en-US" sz="1800" b="1" dirty="0">
              <a:solidFill>
                <a:schemeClr val="accent5">
                  <a:lumMod val="75000"/>
                </a:schemeClr>
              </a:solidFill>
              <a:latin typeface="微软雅黑" panose="020B0503020204020204" charset="-122"/>
              <a:ea typeface="微软雅黑" panose="020B0503020204020204" charset="-122"/>
            </a:endParaRPr>
          </a:p>
        </p:txBody>
      </p:sp>
      <p:pic>
        <p:nvPicPr>
          <p:cNvPr id="6147" name="图片 1"/>
          <p:cNvPicPr>
            <a:picLocks noChangeAspect="1"/>
          </p:cNvPicPr>
          <p:nvPr/>
        </p:nvPicPr>
        <p:blipFill>
          <a:blip r:embed="rId1"/>
          <a:stretch>
            <a:fillRect/>
          </a:stretch>
        </p:blipFill>
        <p:spPr>
          <a:xfrm>
            <a:off x="712788" y="3851275"/>
            <a:ext cx="10766425" cy="2865438"/>
          </a:xfrm>
          <a:prstGeom prst="rect">
            <a:avLst/>
          </a:prstGeom>
          <a:noFill/>
          <a:ln w="9525">
            <a:noFill/>
          </a:ln>
        </p:spPr>
      </p:pic>
      <p:sp>
        <p:nvSpPr>
          <p:cNvPr id="2" name="文本框 1"/>
          <p:cNvSpPr txBox="1"/>
          <p:nvPr/>
        </p:nvSpPr>
        <p:spPr>
          <a:xfrm>
            <a:off x="6249035" y="1042670"/>
            <a:ext cx="5728970" cy="2784475"/>
          </a:xfrm>
          <a:prstGeom prst="rect">
            <a:avLst/>
          </a:prstGeom>
          <a:noFill/>
        </p:spPr>
        <p:txBody>
          <a:bodyPr wrap="square" rtlCol="0">
            <a:noAutofit/>
          </a:bodyPr>
          <a:p>
            <a:pPr>
              <a:lnSpc>
                <a:spcPct val="100000"/>
              </a:lnSpc>
            </a:pPr>
            <a:r>
              <a:rPr lang="zh-CN" altLang="en-US" b="1" dirty="0">
                <a:solidFill>
                  <a:schemeClr val="accent5">
                    <a:lumMod val="75000"/>
                  </a:schemeClr>
                </a:solidFill>
                <a:latin typeface="微软雅黑" panose="020B0503020204020204" charset="-122"/>
                <a:ea typeface="微软雅黑" panose="020B0503020204020204" charset="-122"/>
                <a:sym typeface="+mn-ea"/>
              </a:rPr>
              <a:t> 任务：</a:t>
            </a:r>
            <a:endParaRPr lang="en-US" altLang="zh-CN" b="1" dirty="0">
              <a:solidFill>
                <a:schemeClr val="accent5">
                  <a:lumMod val="75000"/>
                </a:schemeClr>
              </a:solidFill>
              <a:latin typeface="微软雅黑" panose="020B0503020204020204" charset="-122"/>
              <a:ea typeface="微软雅黑" panose="020B0503020204020204" charset="-122"/>
            </a:endParaRPr>
          </a:p>
          <a:p>
            <a:pPr>
              <a:lnSpc>
                <a:spcPct val="100000"/>
              </a:lnSpc>
              <a:buFontTx/>
              <a:buNone/>
            </a:pPr>
            <a:r>
              <a:rPr lang="en-US" altLang="zh-CN" dirty="0">
                <a:solidFill>
                  <a:schemeClr val="accent5">
                    <a:lumMod val="75000"/>
                  </a:schemeClr>
                </a:solidFill>
                <a:latin typeface="微软雅黑" panose="020B0503020204020204" charset="-122"/>
                <a:ea typeface="微软雅黑" panose="020B0503020204020204" charset="-122"/>
                <a:sym typeface="+mn-ea"/>
              </a:rPr>
              <a:t>——</a:t>
            </a:r>
            <a:r>
              <a:rPr lang="zh-CN" altLang="en-US" dirty="0">
                <a:solidFill>
                  <a:schemeClr val="accent5">
                    <a:lumMod val="75000"/>
                  </a:schemeClr>
                </a:solidFill>
                <a:latin typeface="微软雅黑" panose="020B0503020204020204" charset="-122"/>
                <a:ea typeface="微软雅黑" panose="020B0503020204020204" charset="-122"/>
                <a:sym typeface="+mn-ea"/>
              </a:rPr>
              <a:t>开展教育科学研究和学科建设</a:t>
            </a:r>
            <a:endParaRPr lang="en-US" altLang="zh-CN" dirty="0">
              <a:solidFill>
                <a:schemeClr val="accent5">
                  <a:lumMod val="75000"/>
                </a:schemeClr>
              </a:solidFill>
              <a:latin typeface="微软雅黑" panose="020B0503020204020204" charset="-122"/>
              <a:ea typeface="微软雅黑" panose="020B0503020204020204" charset="-122"/>
            </a:endParaRPr>
          </a:p>
          <a:p>
            <a:pPr>
              <a:lnSpc>
                <a:spcPct val="100000"/>
              </a:lnSpc>
              <a:buFontTx/>
              <a:buNone/>
            </a:pPr>
            <a:r>
              <a:rPr lang="en-US" altLang="zh-CN" dirty="0">
                <a:solidFill>
                  <a:schemeClr val="accent5">
                    <a:lumMod val="75000"/>
                  </a:schemeClr>
                </a:solidFill>
                <a:latin typeface="微软雅黑" panose="020B0503020204020204" charset="-122"/>
                <a:ea typeface="微软雅黑" panose="020B0503020204020204" charset="-122"/>
                <a:sym typeface="+mn-ea"/>
              </a:rPr>
              <a:t>——</a:t>
            </a:r>
            <a:r>
              <a:rPr lang="zh-CN" altLang="en-US" dirty="0">
                <a:solidFill>
                  <a:schemeClr val="accent5">
                    <a:lumMod val="75000"/>
                  </a:schemeClr>
                </a:solidFill>
                <a:latin typeface="微软雅黑" panose="020B0503020204020204" charset="-122"/>
                <a:ea typeface="微软雅黑" panose="020B0503020204020204" charset="-122"/>
                <a:sym typeface="+mn-ea"/>
              </a:rPr>
              <a:t>服务学校、区域和国家改革发展决策</a:t>
            </a:r>
            <a:endParaRPr lang="en-US" altLang="zh-CN" dirty="0">
              <a:solidFill>
                <a:schemeClr val="accent5">
                  <a:lumMod val="75000"/>
                </a:schemeClr>
              </a:solidFill>
              <a:latin typeface="微软雅黑" panose="020B0503020204020204" charset="-122"/>
              <a:ea typeface="微软雅黑" panose="020B0503020204020204" charset="-122"/>
            </a:endParaRPr>
          </a:p>
          <a:p>
            <a:pPr>
              <a:lnSpc>
                <a:spcPct val="100000"/>
              </a:lnSpc>
              <a:buFontTx/>
              <a:buNone/>
            </a:pPr>
            <a:r>
              <a:rPr lang="en-US" altLang="zh-CN" dirty="0">
                <a:solidFill>
                  <a:schemeClr val="accent5">
                    <a:lumMod val="75000"/>
                  </a:schemeClr>
                </a:solidFill>
                <a:latin typeface="微软雅黑" panose="020B0503020204020204" charset="-122"/>
                <a:ea typeface="微软雅黑" panose="020B0503020204020204" charset="-122"/>
                <a:sym typeface="+mn-ea"/>
              </a:rPr>
              <a:t>——</a:t>
            </a:r>
            <a:r>
              <a:rPr lang="zh-CN" altLang="en-US" dirty="0">
                <a:solidFill>
                  <a:schemeClr val="accent5">
                    <a:lumMod val="75000"/>
                  </a:schemeClr>
                </a:solidFill>
                <a:latin typeface="微软雅黑" panose="020B0503020204020204" charset="-122"/>
                <a:ea typeface="微软雅黑" panose="020B0503020204020204" charset="-122"/>
                <a:sym typeface="+mn-ea"/>
              </a:rPr>
              <a:t>培养教育领域的学术和管理人才</a:t>
            </a:r>
            <a:endParaRPr lang="zh-CN" altLang="en-US" dirty="0">
              <a:solidFill>
                <a:schemeClr val="accent5">
                  <a:lumMod val="75000"/>
                </a:schemeClr>
              </a:solidFill>
              <a:latin typeface="微软雅黑" panose="020B0503020204020204" charset="-122"/>
              <a:ea typeface="微软雅黑" panose="020B0503020204020204" charset="-122"/>
              <a:sym typeface="+mn-ea"/>
            </a:endParaRPr>
          </a:p>
          <a:p>
            <a:pPr>
              <a:lnSpc>
                <a:spcPct val="100000"/>
              </a:lnSpc>
              <a:buFontTx/>
              <a:buNone/>
            </a:pPr>
            <a:endParaRPr lang="zh-CN" altLang="en-US" dirty="0">
              <a:solidFill>
                <a:schemeClr val="accent5">
                  <a:lumMod val="75000"/>
                </a:schemeClr>
              </a:solidFill>
              <a:latin typeface="微软雅黑" panose="020B0503020204020204" charset="-122"/>
              <a:ea typeface="微软雅黑" panose="020B0503020204020204" charset="-122"/>
              <a:sym typeface="+mn-ea"/>
            </a:endParaRPr>
          </a:p>
          <a:p>
            <a:pPr>
              <a:lnSpc>
                <a:spcPct val="100000"/>
              </a:lnSpc>
            </a:pPr>
            <a:r>
              <a:rPr lang="zh-CN" altLang="en-US" b="1" dirty="0">
                <a:solidFill>
                  <a:schemeClr val="accent5">
                    <a:lumMod val="75000"/>
                  </a:schemeClr>
                </a:solidFill>
                <a:latin typeface="微软雅黑" panose="020B0503020204020204" charset="-122"/>
                <a:ea typeface="微软雅黑" panose="020B0503020204020204" charset="-122"/>
                <a:sym typeface="+mn-ea"/>
              </a:rPr>
              <a:t>愿景</a:t>
            </a:r>
            <a:endParaRPr lang="en-US" altLang="zh-CN" b="1" dirty="0">
              <a:solidFill>
                <a:schemeClr val="accent5">
                  <a:lumMod val="75000"/>
                </a:schemeClr>
              </a:solidFill>
              <a:latin typeface="微软雅黑" panose="020B0503020204020204" charset="-122"/>
              <a:ea typeface="微软雅黑" panose="020B0503020204020204" charset="-122"/>
            </a:endParaRPr>
          </a:p>
          <a:p>
            <a:pPr>
              <a:lnSpc>
                <a:spcPct val="100000"/>
              </a:lnSpc>
              <a:buFontTx/>
              <a:buNone/>
            </a:pPr>
            <a:r>
              <a:rPr lang="en-US" altLang="zh-CN" b="1" dirty="0">
                <a:solidFill>
                  <a:schemeClr val="accent5">
                    <a:lumMod val="75000"/>
                  </a:schemeClr>
                </a:solidFill>
                <a:latin typeface="微软雅黑" panose="020B0503020204020204" charset="-122"/>
                <a:ea typeface="微软雅黑" panose="020B0503020204020204" charset="-122"/>
                <a:sym typeface="+mn-ea"/>
              </a:rPr>
              <a:t>——</a:t>
            </a:r>
            <a:r>
              <a:rPr lang="zh-CN" altLang="en-US" b="1" dirty="0">
                <a:solidFill>
                  <a:schemeClr val="accent5">
                    <a:lumMod val="75000"/>
                  </a:schemeClr>
                </a:solidFill>
                <a:latin typeface="微软雅黑" panose="020B0503020204020204" charset="-122"/>
                <a:ea typeface="微软雅黑" panose="020B0503020204020204" charset="-122"/>
                <a:sym typeface="+mn-ea"/>
              </a:rPr>
              <a:t>国内外知名的“小而精、研究型、国际化” 新型研究院</a:t>
            </a:r>
            <a:endParaRPr lang="en-US" altLang="zh-CN" b="1" dirty="0">
              <a:solidFill>
                <a:schemeClr val="accent5">
                  <a:lumMod val="75000"/>
                </a:schemeClr>
              </a:solidFill>
              <a:latin typeface="微软雅黑" panose="020B0503020204020204" charset="-122"/>
              <a:ea typeface="微软雅黑" panose="020B0503020204020204" charset="-122"/>
            </a:endParaRPr>
          </a:p>
          <a:p>
            <a:pPr>
              <a:lnSpc>
                <a:spcPct val="100000"/>
              </a:lnSpc>
            </a:pPr>
            <a:r>
              <a:rPr lang="en-US" altLang="zh-CN" b="1" dirty="0">
                <a:solidFill>
                  <a:schemeClr val="accent5">
                    <a:lumMod val="75000"/>
                  </a:schemeClr>
                </a:solidFill>
                <a:latin typeface="微软雅黑" panose="020B0503020204020204" charset="-122"/>
                <a:ea typeface="微软雅黑" panose="020B0503020204020204" charset="-122"/>
                <a:sym typeface="+mn-ea"/>
              </a:rPr>
              <a:t>5</a:t>
            </a:r>
            <a:r>
              <a:rPr lang="zh-CN" altLang="en-US" b="1" dirty="0">
                <a:solidFill>
                  <a:schemeClr val="accent5">
                    <a:lumMod val="75000"/>
                  </a:schemeClr>
                </a:solidFill>
                <a:latin typeface="微软雅黑" panose="020B0503020204020204" charset="-122"/>
                <a:ea typeface="微软雅黑" panose="020B0503020204020204" charset="-122"/>
                <a:sym typeface="+mn-ea"/>
              </a:rPr>
              <a:t>次</a:t>
            </a:r>
            <a:r>
              <a:rPr lang="zh-CN" altLang="en-US" dirty="0">
                <a:solidFill>
                  <a:schemeClr val="accent5">
                    <a:lumMod val="75000"/>
                  </a:schemeClr>
                </a:solidFill>
                <a:latin typeface="微软雅黑" panose="020B0503020204020204" charset="-122"/>
                <a:ea typeface="微软雅黑" panose="020B0503020204020204" charset="-122"/>
                <a:sym typeface="+mn-ea"/>
              </a:rPr>
              <a:t>被评为“全国优秀高等教育研究机构”</a:t>
            </a:r>
            <a:endParaRPr lang="zh-CN" altLang="en-US" dirty="0">
              <a:solidFill>
                <a:schemeClr val="accent5">
                  <a:lumMod val="75000"/>
                </a:schemeClr>
              </a:solidFill>
              <a:latin typeface="微软雅黑" panose="020B0503020204020204" charset="-122"/>
              <a:ea typeface="微软雅黑" panose="020B0503020204020204" charset="-122"/>
            </a:endParaRPr>
          </a:p>
          <a:p>
            <a:pPr>
              <a:lnSpc>
                <a:spcPct val="100000"/>
              </a:lnSpc>
              <a:buFontTx/>
              <a:buNone/>
            </a:pPr>
            <a:endParaRPr lang="zh-CN" altLang="en-US" dirty="0">
              <a:solidFill>
                <a:schemeClr val="accent5">
                  <a:lumMod val="75000"/>
                </a:schemeClr>
              </a:solidFill>
              <a:latin typeface="微软雅黑" panose="020B0503020204020204" charset="-122"/>
              <a:ea typeface="微软雅黑" panose="020B0503020204020204" charset="-122"/>
            </a:endParaRPr>
          </a:p>
          <a:p>
            <a:endParaRPr lang="zh-CN" altLang="en-US"/>
          </a:p>
        </p:txBody>
      </p:sp>
      <p:sp>
        <p:nvSpPr>
          <p:cNvPr id="11265" name="Rectangle 2"/>
          <p:cNvSpPr>
            <a:spLocks noGrp="1"/>
          </p:cNvSpPr>
          <p:nvPr>
            <p:ph type="title"/>
            <p:custDataLst>
              <p:tags r:id="rId2"/>
            </p:custDataLst>
          </p:nvPr>
        </p:nvSpPr>
        <p:spPr>
          <a:xfrm>
            <a:off x="230188" y="174308"/>
            <a:ext cx="11539537" cy="868362"/>
          </a:xfrm>
        </p:spPr>
        <p:txBody>
          <a:bodyPr vert="horz" wrap="square" lIns="91440" tIns="45720" rIns="91440" bIns="45720" anchor="ctr" anchorCtr="0"/>
          <a:p>
            <a:pPr algn="l" eaLnBrk="1" hangingPunct="1"/>
            <a:r>
              <a:rPr lang="zh-CN" altLang="en-US" sz="3600" b="1" dirty="0">
                <a:solidFill>
                  <a:schemeClr val="accent5">
                    <a:lumMod val="75000"/>
                  </a:schemeClr>
                </a:solidFill>
                <a:latin typeface="微软雅黑" panose="020B0503020204020204" charset="-122"/>
                <a:ea typeface="微软雅黑" panose="020B0503020204020204" charset="-122"/>
              </a:rPr>
              <a:t>一、历史与定位</a:t>
            </a:r>
            <a:endParaRPr lang="zh-CN" altLang="en-US" sz="3600" b="1" dirty="0">
              <a:solidFill>
                <a:schemeClr val="accent5">
                  <a:lumMod val="75000"/>
                </a:schemeClr>
              </a:solidFill>
              <a:latin typeface="微软雅黑" panose="020B0503020204020204" charset="-122"/>
              <a:ea typeface="微软雅黑" panose="020B0503020204020204" charset="-122"/>
            </a:endParaRPr>
          </a:p>
        </p:txBody>
      </p:sp>
    </p:spTree>
  </p:cSld>
  <p:clrMapOvr>
    <a:masterClrMapping/>
  </p:clrMapOvr>
</p:sld>
</file>

<file path=ppt/slides/slide2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169" name="标题 1"/>
          <p:cNvSpPr>
            <a:spLocks noGrp="1"/>
          </p:cNvSpPr>
          <p:nvPr>
            <p:ph type="title"/>
          </p:nvPr>
        </p:nvSpPr>
        <p:spPr/>
        <p:txBody>
          <a:bodyPr vert="horz" wrap="square" lIns="91440" tIns="45720" rIns="91440" bIns="45720" anchor="ctr" anchorCtr="0"/>
          <a:p>
            <a:pPr>
              <a:buNone/>
            </a:pPr>
            <a:endParaRPr lang="zh-CN" altLang="en-US" dirty="0"/>
          </a:p>
        </p:txBody>
      </p:sp>
      <p:pic>
        <p:nvPicPr>
          <p:cNvPr id="7170" name="内容占位符 3"/>
          <p:cNvPicPr>
            <a:picLocks noGrp="1" noChangeAspect="1"/>
          </p:cNvPicPr>
          <p:nvPr>
            <p:ph idx="1"/>
          </p:nvPr>
        </p:nvPicPr>
        <p:blipFill>
          <a:blip r:embed="rId1"/>
          <a:stretch>
            <a:fillRect/>
          </a:stretch>
        </p:blipFill>
        <p:spPr>
          <a:xfrm>
            <a:off x="-622300" y="50800"/>
            <a:ext cx="12885738" cy="7062788"/>
          </a:xfrm>
        </p:spPr>
      </p:pic>
    </p:spTree>
  </p:cSld>
  <p:clrMapOvr>
    <a:masterClrMapping/>
  </p:clrMapOvr>
</p:sld>
</file>

<file path=ppt/slides/slide2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9217" name="Picture 1" descr="C:\Users\01\Documents\Tencent Files\993559630\Image\C2C\9878E80E519078B958B8A3B001C7D78A.png"/>
          <p:cNvPicPr>
            <a:picLocks noChangeAspect="1"/>
          </p:cNvPicPr>
          <p:nvPr/>
        </p:nvPicPr>
        <p:blipFill>
          <a:blip r:embed="rId1"/>
          <a:stretch>
            <a:fillRect/>
          </a:stretch>
        </p:blipFill>
        <p:spPr>
          <a:xfrm>
            <a:off x="57150" y="3500438"/>
            <a:ext cx="5824538" cy="3214687"/>
          </a:xfrm>
          <a:prstGeom prst="rect">
            <a:avLst/>
          </a:prstGeom>
          <a:noFill/>
          <a:ln w="9525">
            <a:noFill/>
          </a:ln>
        </p:spPr>
      </p:pic>
      <p:pic>
        <p:nvPicPr>
          <p:cNvPr id="9218" name="Picture 2" descr="C:\Users\01\Documents\Tencent Files\993559630\Image\C2C\56F6A9AC21A0E69F23D81CE6F4935872.png"/>
          <p:cNvPicPr>
            <a:picLocks noChangeAspect="1"/>
          </p:cNvPicPr>
          <p:nvPr/>
        </p:nvPicPr>
        <p:blipFill>
          <a:blip r:embed="rId2"/>
          <a:stretch>
            <a:fillRect/>
          </a:stretch>
        </p:blipFill>
        <p:spPr>
          <a:xfrm>
            <a:off x="6096000" y="3571875"/>
            <a:ext cx="5946775" cy="3143250"/>
          </a:xfrm>
          <a:prstGeom prst="rect">
            <a:avLst/>
          </a:prstGeom>
          <a:noFill/>
          <a:ln w="9525">
            <a:noFill/>
          </a:ln>
        </p:spPr>
      </p:pic>
      <p:pic>
        <p:nvPicPr>
          <p:cNvPr id="9219" name="Picture 3" descr="C:\Users\01\Documents\Tencent Files\993559630\Image\C2C\55BCB0D77C8853811B6D48AE964A0E6B.png"/>
          <p:cNvPicPr>
            <a:picLocks noChangeAspect="1"/>
          </p:cNvPicPr>
          <p:nvPr/>
        </p:nvPicPr>
        <p:blipFill>
          <a:blip r:embed="rId3"/>
          <a:stretch>
            <a:fillRect/>
          </a:stretch>
        </p:blipFill>
        <p:spPr>
          <a:xfrm>
            <a:off x="6049963" y="142875"/>
            <a:ext cx="6043612" cy="3275013"/>
          </a:xfrm>
          <a:prstGeom prst="rect">
            <a:avLst/>
          </a:prstGeom>
          <a:noFill/>
          <a:ln w="9525">
            <a:noFill/>
          </a:ln>
        </p:spPr>
      </p:pic>
      <p:pic>
        <p:nvPicPr>
          <p:cNvPr id="9220" name="Picture 2" descr="C:\Users\01\Desktop\首届高等教育研究机构.JPG"/>
          <p:cNvPicPr>
            <a:picLocks noChangeAspect="1"/>
          </p:cNvPicPr>
          <p:nvPr/>
        </p:nvPicPr>
        <p:blipFill>
          <a:blip r:embed="rId4"/>
          <a:stretch>
            <a:fillRect/>
          </a:stretch>
        </p:blipFill>
        <p:spPr>
          <a:xfrm>
            <a:off x="138113" y="142875"/>
            <a:ext cx="5743575" cy="3244850"/>
          </a:xfrm>
          <a:prstGeom prst="rect">
            <a:avLst/>
          </a:prstGeom>
          <a:noFill/>
          <a:ln w="9525">
            <a:noFill/>
          </a:ln>
        </p:spPr>
      </p:pic>
    </p:spTree>
  </p:cSld>
  <p:clrMapOvr>
    <a:masterClrMapping/>
  </p:clrMapOvr>
  <p:transition spd="slow">
    <p:cover/>
  </p:transition>
</p:sld>
</file>

<file path=ppt/slides/slide2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1265" name="Rectangle 2"/>
          <p:cNvSpPr>
            <a:spLocks noGrp="1"/>
          </p:cNvSpPr>
          <p:nvPr>
            <p:ph type="title"/>
          </p:nvPr>
        </p:nvSpPr>
        <p:spPr>
          <a:xfrm>
            <a:off x="230188" y="174308"/>
            <a:ext cx="11539537" cy="868362"/>
          </a:xfrm>
        </p:spPr>
        <p:txBody>
          <a:bodyPr vert="horz" wrap="square" lIns="91440" tIns="45720" rIns="91440" bIns="45720" anchor="ctr" anchorCtr="0"/>
          <a:p>
            <a:pPr algn="l" eaLnBrk="1" hangingPunct="1"/>
            <a:r>
              <a:rPr lang="zh-CN" altLang="en-US" sz="3600" b="1" dirty="0">
                <a:solidFill>
                  <a:schemeClr val="accent5">
                    <a:lumMod val="75000"/>
                  </a:schemeClr>
                </a:solidFill>
                <a:latin typeface="微软雅黑" panose="020B0503020204020204" charset="-122"/>
                <a:ea typeface="微软雅黑" panose="020B0503020204020204" charset="-122"/>
              </a:rPr>
              <a:t>二、学科与专业</a:t>
            </a:r>
            <a:endParaRPr lang="zh-CN" altLang="en-US" sz="3600" b="1" dirty="0">
              <a:solidFill>
                <a:schemeClr val="accent5">
                  <a:lumMod val="75000"/>
                </a:schemeClr>
              </a:solidFill>
              <a:latin typeface="微软雅黑" panose="020B0503020204020204" charset="-122"/>
              <a:ea typeface="微软雅黑" panose="020B0503020204020204" charset="-122"/>
            </a:endParaRPr>
          </a:p>
        </p:txBody>
      </p:sp>
      <p:sp>
        <p:nvSpPr>
          <p:cNvPr id="11266" name="Rectangle 3"/>
          <p:cNvSpPr/>
          <p:nvPr/>
        </p:nvSpPr>
        <p:spPr>
          <a:xfrm>
            <a:off x="644525" y="1042670"/>
            <a:ext cx="4938395" cy="5234940"/>
          </a:xfrm>
          <a:prstGeom prst="rect">
            <a:avLst/>
          </a:prstGeom>
          <a:noFill/>
          <a:ln w="9525">
            <a:noFill/>
          </a:ln>
        </p:spPr>
        <p:txBody>
          <a:bodyPr anchor="t" anchorCtr="0">
            <a:noAutofit/>
          </a:bodyPr>
          <a:p>
            <a:pPr eaLnBrk="0" hangingPunct="0">
              <a:lnSpc>
                <a:spcPct val="150000"/>
              </a:lnSpc>
              <a:buFont typeface="Wingdings" panose="05000000000000000000" charset="0"/>
            </a:pPr>
            <a:r>
              <a:rPr lang="zh-CN" altLang="en-US" sz="1800" b="1" dirty="0">
                <a:solidFill>
                  <a:schemeClr val="accent5">
                    <a:lumMod val="75000"/>
                  </a:schemeClr>
                </a:solidFill>
                <a:latin typeface="微软雅黑" panose="020B0503020204020204" charset="-122"/>
                <a:ea typeface="微软雅黑" panose="020B0503020204020204" charset="-122"/>
              </a:rPr>
              <a:t>专业方向：</a:t>
            </a:r>
            <a:endParaRPr lang="zh-CN" altLang="en-US" sz="1800" b="1" dirty="0">
              <a:solidFill>
                <a:schemeClr val="accent5">
                  <a:lumMod val="75000"/>
                </a:schemeClr>
              </a:solidFill>
              <a:latin typeface="微软雅黑" panose="020B0503020204020204" charset="-122"/>
              <a:ea typeface="微软雅黑" panose="020B0503020204020204" charset="-122"/>
            </a:endParaRPr>
          </a:p>
          <a:p>
            <a:pPr eaLnBrk="0" hangingPunct="0">
              <a:lnSpc>
                <a:spcPct val="150000"/>
              </a:lnSpc>
              <a:buFont typeface="Wingdings" panose="05000000000000000000" charset="0"/>
            </a:pPr>
            <a:r>
              <a:rPr lang="zh-CN" altLang="en-US" sz="1800" b="1" dirty="0">
                <a:solidFill>
                  <a:schemeClr val="accent5">
                    <a:lumMod val="75000"/>
                  </a:schemeClr>
                </a:solidFill>
                <a:latin typeface="微软雅黑" panose="020B0503020204020204" charset="-122"/>
                <a:ea typeface="微软雅黑" panose="020B0503020204020204" charset="-122"/>
              </a:rPr>
              <a:t>公共管理（教育经济与管理）博士点</a:t>
            </a:r>
            <a:endParaRPr lang="en-US" altLang="zh-CN" sz="1800" b="1" dirty="0">
              <a:solidFill>
                <a:schemeClr val="accent5">
                  <a:lumMod val="75000"/>
                </a:schemeClr>
              </a:solidFill>
              <a:latin typeface="微软雅黑" panose="020B0503020204020204" charset="-122"/>
              <a:ea typeface="微软雅黑" panose="020B0503020204020204" charset="-122"/>
            </a:endParaRPr>
          </a:p>
          <a:p>
            <a:pPr eaLnBrk="0" hangingPunct="0">
              <a:lnSpc>
                <a:spcPct val="150000"/>
              </a:lnSpc>
              <a:buFont typeface="Wingdings" panose="05000000000000000000" charset="0"/>
            </a:pPr>
            <a:r>
              <a:rPr lang="zh-CN" altLang="zh-CN" sz="1800" b="1" dirty="0">
                <a:solidFill>
                  <a:schemeClr val="accent5">
                    <a:lumMod val="75000"/>
                  </a:schemeClr>
                </a:solidFill>
                <a:latin typeface="微软雅黑" panose="020B0503020204020204" charset="-122"/>
                <a:ea typeface="微软雅黑" panose="020B0503020204020204" charset="-122"/>
              </a:rPr>
              <a:t>教育学一级学科硕士点</a:t>
            </a:r>
            <a:r>
              <a:rPr lang="zh-CN" altLang="en-US" sz="1800" b="1" dirty="0">
                <a:solidFill>
                  <a:schemeClr val="accent5">
                    <a:lumMod val="75000"/>
                  </a:schemeClr>
                </a:solidFill>
                <a:latin typeface="微软雅黑" panose="020B0503020204020204" charset="-122"/>
                <a:ea typeface="微软雅黑" panose="020B0503020204020204" charset="-122"/>
              </a:rPr>
              <a:t>：</a:t>
            </a:r>
            <a:endParaRPr lang="zh-CN" altLang="en-US" sz="1800" b="1" dirty="0">
              <a:solidFill>
                <a:schemeClr val="accent5">
                  <a:lumMod val="75000"/>
                </a:schemeClr>
              </a:solidFill>
              <a:latin typeface="微软雅黑" panose="020B0503020204020204" charset="-122"/>
              <a:ea typeface="微软雅黑" panose="020B0503020204020204" charset="-122"/>
            </a:endParaRPr>
          </a:p>
          <a:p>
            <a:pPr eaLnBrk="0" hangingPunct="0">
              <a:lnSpc>
                <a:spcPct val="150000"/>
              </a:lnSpc>
              <a:buFont typeface="Wingdings" panose="05000000000000000000" charset="0"/>
            </a:pPr>
            <a:r>
              <a:rPr lang="zh-CN" altLang="zh-CN" sz="1800" dirty="0">
                <a:solidFill>
                  <a:schemeClr val="accent5">
                    <a:lumMod val="75000"/>
                  </a:schemeClr>
                </a:solidFill>
                <a:latin typeface="微软雅黑" panose="020B0503020204020204" charset="-122"/>
                <a:ea typeface="微软雅黑" panose="020B0503020204020204" charset="-122"/>
              </a:rPr>
              <a:t>教育学原理、比较教育学、高等教育学、</a:t>
            </a:r>
            <a:r>
              <a:rPr lang="zh-CN" altLang="en-US" sz="1800" dirty="0">
                <a:solidFill>
                  <a:schemeClr val="accent5">
                    <a:lumMod val="75000"/>
                  </a:schemeClr>
                </a:solidFill>
                <a:latin typeface="微软雅黑" panose="020B0503020204020204" charset="-122"/>
                <a:ea typeface="微软雅黑" panose="020B0503020204020204" charset="-122"/>
              </a:rPr>
              <a:t>自然</a:t>
            </a:r>
            <a:r>
              <a:rPr lang="zh-CN" altLang="zh-CN" sz="1800" dirty="0">
                <a:solidFill>
                  <a:schemeClr val="accent5">
                    <a:lumMod val="75000"/>
                  </a:schemeClr>
                </a:solidFill>
                <a:latin typeface="微软雅黑" panose="020B0503020204020204" charset="-122"/>
                <a:ea typeface="微软雅黑" panose="020B0503020204020204" charset="-122"/>
              </a:rPr>
              <a:t>教育学</a:t>
            </a:r>
            <a:r>
              <a:rPr lang="en-US" altLang="zh-CN" sz="1800" b="1" dirty="0">
                <a:solidFill>
                  <a:schemeClr val="accent5">
                    <a:lumMod val="75000"/>
                  </a:schemeClr>
                </a:solidFill>
                <a:latin typeface="微软雅黑" panose="020B0503020204020204" charset="-122"/>
                <a:ea typeface="微软雅黑" panose="020B0503020204020204" charset="-122"/>
              </a:rPr>
              <a:t>4</a:t>
            </a:r>
            <a:r>
              <a:rPr lang="zh-CN" altLang="zh-CN" sz="1800" b="1" dirty="0">
                <a:solidFill>
                  <a:schemeClr val="accent5">
                    <a:lumMod val="75000"/>
                  </a:schemeClr>
                </a:solidFill>
                <a:latin typeface="微软雅黑" panose="020B0503020204020204" charset="-122"/>
                <a:ea typeface="微软雅黑" panose="020B0503020204020204" charset="-122"/>
              </a:rPr>
              <a:t>个</a:t>
            </a:r>
            <a:r>
              <a:rPr lang="zh-CN" altLang="en-US" sz="1800" dirty="0">
                <a:solidFill>
                  <a:schemeClr val="accent5">
                    <a:lumMod val="75000"/>
                  </a:schemeClr>
                </a:solidFill>
                <a:latin typeface="微软雅黑" panose="020B0503020204020204" charset="-122"/>
                <a:ea typeface="微软雅黑" panose="020B0503020204020204" charset="-122"/>
              </a:rPr>
              <a:t>研究</a:t>
            </a:r>
            <a:r>
              <a:rPr lang="zh-CN" altLang="zh-CN" sz="1800" dirty="0">
                <a:solidFill>
                  <a:schemeClr val="accent5">
                    <a:lumMod val="75000"/>
                  </a:schemeClr>
                </a:solidFill>
                <a:latin typeface="微软雅黑" panose="020B0503020204020204" charset="-122"/>
                <a:ea typeface="微软雅黑" panose="020B0503020204020204" charset="-122"/>
              </a:rPr>
              <a:t>方向</a:t>
            </a:r>
            <a:endParaRPr lang="zh-CN" altLang="en-US" sz="1800" dirty="0">
              <a:solidFill>
                <a:schemeClr val="accent5">
                  <a:lumMod val="75000"/>
                </a:schemeClr>
              </a:solidFill>
              <a:latin typeface="微软雅黑" panose="020B0503020204020204" charset="-122"/>
              <a:ea typeface="微软雅黑" panose="020B0503020204020204" charset="-122"/>
            </a:endParaRPr>
          </a:p>
          <a:p>
            <a:pPr eaLnBrk="0" hangingPunct="0">
              <a:lnSpc>
                <a:spcPct val="150000"/>
              </a:lnSpc>
              <a:buFont typeface="Wingdings" panose="05000000000000000000" charset="0"/>
            </a:pPr>
            <a:r>
              <a:rPr lang="zh-CN" altLang="zh-CN" sz="1800" b="1" dirty="0">
                <a:solidFill>
                  <a:schemeClr val="accent5">
                    <a:lumMod val="75000"/>
                  </a:schemeClr>
                </a:solidFill>
                <a:latin typeface="微软雅黑" panose="020B0503020204020204" charset="-122"/>
                <a:ea typeface="微软雅黑" panose="020B0503020204020204" charset="-122"/>
              </a:rPr>
              <a:t>教育经济与管理二级学科硕士点</a:t>
            </a:r>
            <a:r>
              <a:rPr lang="zh-CN" altLang="en-US" sz="1800" b="1" dirty="0">
                <a:solidFill>
                  <a:schemeClr val="accent5">
                    <a:lumMod val="75000"/>
                  </a:schemeClr>
                </a:solidFill>
                <a:latin typeface="微软雅黑" panose="020B0503020204020204" charset="-122"/>
                <a:ea typeface="微软雅黑" panose="020B0503020204020204" charset="-122"/>
              </a:rPr>
              <a:t>：</a:t>
            </a:r>
            <a:endParaRPr lang="zh-CN" altLang="en-US" sz="1800" b="1" dirty="0">
              <a:solidFill>
                <a:schemeClr val="accent5">
                  <a:lumMod val="75000"/>
                </a:schemeClr>
              </a:solidFill>
              <a:latin typeface="微软雅黑" panose="020B0503020204020204" charset="-122"/>
              <a:ea typeface="微软雅黑" panose="020B0503020204020204" charset="-122"/>
            </a:endParaRPr>
          </a:p>
          <a:p>
            <a:pPr eaLnBrk="0" hangingPunct="0">
              <a:lnSpc>
                <a:spcPct val="150000"/>
              </a:lnSpc>
              <a:buFont typeface="Wingdings" panose="05000000000000000000" charset="0"/>
            </a:pPr>
            <a:r>
              <a:rPr lang="zh-CN" altLang="zh-CN" sz="1800" dirty="0">
                <a:solidFill>
                  <a:schemeClr val="accent5">
                    <a:lumMod val="75000"/>
                  </a:schemeClr>
                </a:solidFill>
                <a:latin typeface="微软雅黑" panose="020B0503020204020204" charset="-122"/>
                <a:ea typeface="微软雅黑" panose="020B0503020204020204" charset="-122"/>
              </a:rPr>
              <a:t>教育管理、教育经济与财政、教育发展战略</a:t>
            </a:r>
            <a:r>
              <a:rPr lang="en-US" altLang="zh-CN" sz="1800" dirty="0">
                <a:solidFill>
                  <a:srgbClr val="FF0000"/>
                </a:solidFill>
                <a:latin typeface="微软雅黑" panose="020B0503020204020204" charset="-122"/>
                <a:ea typeface="微软雅黑" panose="020B0503020204020204" charset="-122"/>
              </a:rPr>
              <a:t>3</a:t>
            </a:r>
            <a:r>
              <a:rPr lang="zh-CN" altLang="zh-CN" sz="1800" dirty="0">
                <a:solidFill>
                  <a:srgbClr val="FF0000"/>
                </a:solidFill>
                <a:latin typeface="微软雅黑" panose="020B0503020204020204" charset="-122"/>
                <a:ea typeface="微软雅黑" panose="020B0503020204020204" charset="-122"/>
              </a:rPr>
              <a:t>个</a:t>
            </a:r>
            <a:r>
              <a:rPr lang="zh-CN" altLang="zh-CN" sz="1800" dirty="0">
                <a:solidFill>
                  <a:schemeClr val="accent5">
                    <a:lumMod val="75000"/>
                  </a:schemeClr>
                </a:solidFill>
                <a:latin typeface="微软雅黑" panose="020B0503020204020204" charset="-122"/>
                <a:ea typeface="微软雅黑" panose="020B0503020204020204" charset="-122"/>
              </a:rPr>
              <a:t>专业方向。</a:t>
            </a:r>
            <a:endParaRPr lang="zh-CN" altLang="en-US" sz="1800" dirty="0">
              <a:solidFill>
                <a:schemeClr val="accent5">
                  <a:lumMod val="75000"/>
                </a:schemeClr>
              </a:solidFill>
              <a:latin typeface="微软雅黑" panose="020B0503020204020204" charset="-122"/>
              <a:ea typeface="微软雅黑" panose="020B0503020204020204" charset="-122"/>
            </a:endParaRPr>
          </a:p>
          <a:p>
            <a:pPr marL="0" lvl="1" algn="l" rtl="0" eaLnBrk="0" fontAlgn="base" hangingPunct="0">
              <a:lnSpc>
                <a:spcPct val="150000"/>
              </a:lnSpc>
              <a:spcBef>
                <a:spcPct val="0"/>
              </a:spcBef>
              <a:spcAft>
                <a:spcPct val="0"/>
              </a:spcAft>
              <a:buFont typeface="Wingdings" panose="05000000000000000000" charset="0"/>
            </a:pPr>
            <a:r>
              <a:rPr lang="zh-CN" altLang="en-US" sz="1800" b="1" dirty="0">
                <a:solidFill>
                  <a:schemeClr val="accent5">
                    <a:lumMod val="75000"/>
                  </a:schemeClr>
                </a:solidFill>
                <a:latin typeface="微软雅黑" panose="020B0503020204020204" charset="-122"/>
                <a:ea typeface="微软雅黑" panose="020B0503020204020204" charset="-122"/>
              </a:rPr>
              <a:t>学科发展平台：</a:t>
            </a:r>
            <a:endParaRPr lang="zh-CN" altLang="en-US" sz="1800" b="1" dirty="0">
              <a:solidFill>
                <a:schemeClr val="accent5">
                  <a:lumMod val="75000"/>
                </a:schemeClr>
              </a:solidFill>
              <a:latin typeface="微软雅黑" panose="020B0503020204020204" charset="-122"/>
              <a:ea typeface="微软雅黑" panose="020B0503020204020204" charset="-122"/>
            </a:endParaRPr>
          </a:p>
          <a:p>
            <a:pPr marL="0" lvl="1" algn="l" rtl="0" eaLnBrk="0" fontAlgn="base" hangingPunct="0">
              <a:lnSpc>
                <a:spcPct val="150000"/>
              </a:lnSpc>
              <a:spcBef>
                <a:spcPct val="0"/>
              </a:spcBef>
              <a:spcAft>
                <a:spcPct val="0"/>
              </a:spcAft>
              <a:buFont typeface="Wingdings" panose="05000000000000000000" charset="0"/>
            </a:pPr>
            <a:r>
              <a:rPr lang="zh-CN" altLang="zh-CN" sz="1800" dirty="0">
                <a:solidFill>
                  <a:schemeClr val="accent5">
                    <a:lumMod val="75000"/>
                  </a:schemeClr>
                </a:solidFill>
                <a:latin typeface="微软雅黑" panose="020B0503020204020204" charset="-122"/>
                <a:ea typeface="微软雅黑" panose="020B0503020204020204" charset="-122"/>
              </a:rPr>
              <a:t>湖北高校人文社科重点研究基地</a:t>
            </a:r>
            <a:r>
              <a:rPr lang="zh-CN" altLang="zh-CN" sz="1800" dirty="0">
                <a:solidFill>
                  <a:srgbClr val="FF0000"/>
                </a:solidFill>
                <a:latin typeface="微软雅黑" panose="020B0503020204020204" charset="-122"/>
                <a:ea typeface="微软雅黑" panose="020B0503020204020204" charset="-122"/>
              </a:rPr>
              <a:t>大学生发展与创新教育研究中心</a:t>
            </a:r>
            <a:endParaRPr lang="zh-CN" altLang="en-US" sz="1800" dirty="0">
              <a:solidFill>
                <a:srgbClr val="FF0000"/>
              </a:solidFill>
              <a:latin typeface="微软雅黑" panose="020B0503020204020204" charset="-122"/>
              <a:ea typeface="微软雅黑" panose="020B0503020204020204" charset="-122"/>
            </a:endParaRPr>
          </a:p>
          <a:p>
            <a:pPr marL="0" lvl="1" algn="l" rtl="0" eaLnBrk="0" fontAlgn="base" hangingPunct="0">
              <a:lnSpc>
                <a:spcPct val="150000"/>
              </a:lnSpc>
              <a:spcBef>
                <a:spcPct val="0"/>
              </a:spcBef>
              <a:spcAft>
                <a:spcPct val="0"/>
              </a:spcAft>
              <a:buFont typeface="Wingdings" panose="05000000000000000000" charset="0"/>
            </a:pPr>
            <a:r>
              <a:rPr lang="zh-CN" altLang="en-US" sz="1800" dirty="0">
                <a:solidFill>
                  <a:schemeClr val="accent5">
                    <a:lumMod val="75000"/>
                  </a:schemeClr>
                </a:solidFill>
                <a:latin typeface="微软雅黑" panose="020B0503020204020204" charset="-122"/>
                <a:ea typeface="微软雅黑" panose="020B0503020204020204" charset="-122"/>
              </a:rPr>
              <a:t>湖北科协智库</a:t>
            </a:r>
            <a:r>
              <a:rPr lang="zh-CN" altLang="en-US" sz="1800" dirty="0">
                <a:solidFill>
                  <a:srgbClr val="FF0000"/>
                </a:solidFill>
                <a:latin typeface="微软雅黑" panose="020B0503020204020204" charset="-122"/>
                <a:ea typeface="微软雅黑" panose="020B0503020204020204" charset="-122"/>
              </a:rPr>
              <a:t>创新人才与创新发展中心</a:t>
            </a:r>
            <a:endParaRPr lang="zh-CN" altLang="en-US" sz="1800" dirty="0">
              <a:solidFill>
                <a:srgbClr val="FF0000"/>
              </a:solidFill>
              <a:latin typeface="微软雅黑" panose="020B0503020204020204" charset="-122"/>
              <a:ea typeface="微软雅黑" panose="020B0503020204020204" charset="-122"/>
            </a:endParaRPr>
          </a:p>
          <a:p>
            <a:pPr marL="0" lvl="1" algn="l" rtl="0" eaLnBrk="0" fontAlgn="base" hangingPunct="0">
              <a:lnSpc>
                <a:spcPct val="150000"/>
              </a:lnSpc>
              <a:spcBef>
                <a:spcPct val="0"/>
              </a:spcBef>
              <a:spcAft>
                <a:spcPct val="0"/>
              </a:spcAft>
              <a:buFont typeface="Wingdings" panose="05000000000000000000" charset="0"/>
            </a:pPr>
            <a:endParaRPr lang="en-US" altLang="zh-CN" sz="1800" b="1" dirty="0">
              <a:solidFill>
                <a:schemeClr val="accent5">
                  <a:lumMod val="75000"/>
                </a:schemeClr>
              </a:solidFill>
              <a:latin typeface="微软雅黑" panose="020B0503020204020204" charset="-122"/>
              <a:ea typeface="微软雅黑" panose="020B0503020204020204" charset="-122"/>
            </a:endParaRPr>
          </a:p>
          <a:p>
            <a:pPr eaLnBrk="1" hangingPunct="1">
              <a:lnSpc>
                <a:spcPct val="139000"/>
              </a:lnSpc>
            </a:pPr>
            <a:endParaRPr lang="zh-CN" altLang="en-US" sz="1800" b="1" dirty="0">
              <a:solidFill>
                <a:schemeClr val="accent5">
                  <a:lumMod val="75000"/>
                </a:schemeClr>
              </a:solidFill>
              <a:latin typeface="微软雅黑" panose="020B0503020204020204" charset="-122"/>
              <a:ea typeface="微软雅黑" panose="020B0503020204020204" charset="-122"/>
              <a:sym typeface="+mn-ea"/>
            </a:endParaRPr>
          </a:p>
        </p:txBody>
      </p:sp>
      <p:sp>
        <p:nvSpPr>
          <p:cNvPr id="2" name="文本框 1"/>
          <p:cNvSpPr txBox="1"/>
          <p:nvPr/>
        </p:nvSpPr>
        <p:spPr>
          <a:xfrm>
            <a:off x="5876925" y="1042670"/>
            <a:ext cx="6013450" cy="5450840"/>
          </a:xfrm>
          <a:prstGeom prst="rect">
            <a:avLst/>
          </a:prstGeom>
          <a:noFill/>
        </p:spPr>
        <p:txBody>
          <a:bodyPr wrap="square" rtlCol="0" anchor="t">
            <a:spAutoFit/>
          </a:bodyPr>
          <a:p>
            <a:pPr eaLnBrk="1" hangingPunct="1">
              <a:lnSpc>
                <a:spcPct val="149000"/>
              </a:lnSpc>
            </a:pPr>
            <a:r>
              <a:rPr lang="zh-CN" altLang="en-US" sz="1800" b="1" dirty="0">
                <a:solidFill>
                  <a:schemeClr val="accent5">
                    <a:lumMod val="75000"/>
                  </a:schemeClr>
                </a:solidFill>
                <a:latin typeface="微软雅黑" panose="020B0503020204020204" charset="-122"/>
                <a:ea typeface="微软雅黑" panose="020B0503020204020204" charset="-122"/>
                <a:sym typeface="+mn-ea"/>
              </a:rPr>
              <a:t>学科特色：</a:t>
            </a:r>
            <a:endParaRPr lang="zh-CN" altLang="en-US" sz="1800" b="1" dirty="0">
              <a:solidFill>
                <a:schemeClr val="accent5">
                  <a:lumMod val="75000"/>
                </a:schemeClr>
              </a:solidFill>
              <a:latin typeface="微软雅黑" panose="020B0503020204020204" charset="-122"/>
              <a:ea typeface="微软雅黑" panose="020B0503020204020204" charset="-122"/>
              <a:sym typeface="+mn-ea"/>
            </a:endParaRPr>
          </a:p>
          <a:p>
            <a:pPr eaLnBrk="1" hangingPunct="1">
              <a:lnSpc>
                <a:spcPct val="149000"/>
              </a:lnSpc>
              <a:buNone/>
            </a:pPr>
            <a:r>
              <a:rPr lang="zh-CN" altLang="en-US" sz="1800" b="1" dirty="0">
                <a:solidFill>
                  <a:schemeClr val="accent5">
                    <a:lumMod val="75000"/>
                  </a:schemeClr>
                </a:solidFill>
                <a:latin typeface="微软雅黑" panose="020B0503020204020204" charset="-122"/>
                <a:ea typeface="微软雅黑" panose="020B0503020204020204" charset="-122"/>
                <a:sym typeface="+mn-ea"/>
              </a:rPr>
              <a:t>研究内容聚焦、方向明确：</a:t>
            </a:r>
            <a:r>
              <a:rPr lang="zh-CN" altLang="en-US" sz="1800" dirty="0">
                <a:solidFill>
                  <a:schemeClr val="accent5">
                    <a:lumMod val="75000"/>
                  </a:schemeClr>
                </a:solidFill>
                <a:latin typeface="微软雅黑" panose="020B0503020204020204" charset="-122"/>
                <a:ea typeface="微软雅黑" panose="020B0503020204020204" charset="-122"/>
                <a:sym typeface="+mn-ea"/>
              </a:rPr>
              <a:t>高校学生事务管理研究具有较为明显的优势和特色、创新人才培养的理论研究具有一定特色和比较优势、高水平行业特色大学发展研究具有一定的特色和优势</a:t>
            </a:r>
            <a:endParaRPr lang="en-US" altLang="zh-CN" sz="1800" dirty="0">
              <a:solidFill>
                <a:schemeClr val="accent5">
                  <a:lumMod val="75000"/>
                </a:schemeClr>
              </a:solidFill>
              <a:latin typeface="微软雅黑" panose="020B0503020204020204" charset="-122"/>
              <a:ea typeface="微软雅黑" panose="020B0503020204020204" charset="-122"/>
            </a:endParaRPr>
          </a:p>
          <a:p>
            <a:pPr eaLnBrk="1" hangingPunct="1">
              <a:lnSpc>
                <a:spcPct val="149000"/>
              </a:lnSpc>
              <a:buNone/>
            </a:pPr>
            <a:r>
              <a:rPr lang="zh-CN" altLang="en-US" sz="1800" b="1" dirty="0">
                <a:solidFill>
                  <a:schemeClr val="accent5">
                    <a:lumMod val="75000"/>
                  </a:schemeClr>
                </a:solidFill>
                <a:latin typeface="微软雅黑" panose="020B0503020204020204" charset="-122"/>
                <a:ea typeface="微软雅黑" panose="020B0503020204020204" charset="-122"/>
                <a:sym typeface="+mn-ea"/>
              </a:rPr>
              <a:t>人才培养注重实践：</a:t>
            </a:r>
            <a:r>
              <a:rPr lang="zh-CN" altLang="en-US" sz="1800" dirty="0">
                <a:solidFill>
                  <a:schemeClr val="accent5">
                    <a:lumMod val="75000"/>
                  </a:schemeClr>
                </a:solidFill>
                <a:latin typeface="微软雅黑" panose="020B0503020204020204" charset="-122"/>
                <a:ea typeface="微软雅黑" panose="020B0503020204020204" charset="-122"/>
                <a:sym typeface="+mn-ea"/>
              </a:rPr>
              <a:t>开设</a:t>
            </a:r>
            <a:r>
              <a:rPr lang="en-US" altLang="zh-CN" sz="1800" dirty="0">
                <a:solidFill>
                  <a:schemeClr val="accent5">
                    <a:lumMod val="75000"/>
                  </a:schemeClr>
                </a:solidFill>
                <a:latin typeface="微软雅黑" panose="020B0503020204020204" charset="-122"/>
                <a:ea typeface="微软雅黑" panose="020B0503020204020204" charset="-122"/>
                <a:sym typeface="+mn-ea"/>
              </a:rPr>
              <a:t>“</a:t>
            </a:r>
            <a:r>
              <a:rPr lang="zh-CN" altLang="en-US" sz="1800" dirty="0">
                <a:solidFill>
                  <a:schemeClr val="accent5">
                    <a:lumMod val="75000"/>
                  </a:schemeClr>
                </a:solidFill>
                <a:latin typeface="微软雅黑" panose="020B0503020204020204" charset="-122"/>
                <a:ea typeface="微软雅黑" panose="020B0503020204020204" charset="-122"/>
                <a:sym typeface="+mn-ea"/>
              </a:rPr>
              <a:t>辅导员训练营</a:t>
            </a:r>
            <a:r>
              <a:rPr lang="en-US" altLang="zh-CN" sz="1800" dirty="0">
                <a:solidFill>
                  <a:schemeClr val="accent5">
                    <a:lumMod val="75000"/>
                  </a:schemeClr>
                </a:solidFill>
                <a:latin typeface="微软雅黑" panose="020B0503020204020204" charset="-122"/>
                <a:ea typeface="微软雅黑" panose="020B0503020204020204" charset="-122"/>
                <a:sym typeface="+mn-ea"/>
              </a:rPr>
              <a:t>”</a:t>
            </a:r>
            <a:r>
              <a:rPr lang="zh-CN" altLang="en-US" sz="1800" dirty="0">
                <a:solidFill>
                  <a:schemeClr val="accent5">
                    <a:lumMod val="75000"/>
                  </a:schemeClr>
                </a:solidFill>
                <a:latin typeface="微软雅黑" panose="020B0503020204020204" charset="-122"/>
                <a:ea typeface="微软雅黑" panose="020B0503020204020204" charset="-122"/>
                <a:sym typeface="+mn-ea"/>
              </a:rPr>
              <a:t>和</a:t>
            </a:r>
            <a:r>
              <a:rPr lang="en-US" altLang="zh-CN" sz="1800" dirty="0">
                <a:solidFill>
                  <a:schemeClr val="accent5">
                    <a:lumMod val="75000"/>
                  </a:schemeClr>
                </a:solidFill>
                <a:latin typeface="微软雅黑" panose="020B0503020204020204" charset="-122"/>
                <a:ea typeface="微软雅黑" panose="020B0503020204020204" charset="-122"/>
                <a:sym typeface="+mn-ea"/>
              </a:rPr>
              <a:t>“</a:t>
            </a:r>
            <a:r>
              <a:rPr lang="zh-CN" altLang="en-US" sz="1800" dirty="0">
                <a:solidFill>
                  <a:schemeClr val="accent5">
                    <a:lumMod val="75000"/>
                  </a:schemeClr>
                </a:solidFill>
                <a:latin typeface="微软雅黑" panose="020B0503020204020204" charset="-122"/>
                <a:ea typeface="微软雅黑" panose="020B0503020204020204" charset="-122"/>
                <a:sym typeface="+mn-ea"/>
              </a:rPr>
              <a:t>公务员训练营</a:t>
            </a:r>
            <a:r>
              <a:rPr lang="en-US" altLang="zh-CN" sz="1800" dirty="0">
                <a:solidFill>
                  <a:schemeClr val="accent5">
                    <a:lumMod val="75000"/>
                  </a:schemeClr>
                </a:solidFill>
                <a:latin typeface="微软雅黑" panose="020B0503020204020204" charset="-122"/>
                <a:ea typeface="微软雅黑" panose="020B0503020204020204" charset="-122"/>
                <a:sym typeface="+mn-ea"/>
              </a:rPr>
              <a:t>”</a:t>
            </a:r>
            <a:r>
              <a:rPr lang="zh-CN" altLang="en-US" sz="1800" dirty="0">
                <a:solidFill>
                  <a:schemeClr val="accent5">
                    <a:lumMod val="75000"/>
                  </a:schemeClr>
                </a:solidFill>
                <a:latin typeface="微软雅黑" panose="020B0503020204020204" charset="-122"/>
                <a:ea typeface="微软雅黑" panose="020B0503020204020204" charset="-122"/>
                <a:sym typeface="+mn-ea"/>
              </a:rPr>
              <a:t>等活动。鼓励学生担任兼职辅导员、助研、助教和助管等</a:t>
            </a:r>
            <a:endParaRPr lang="en-US" altLang="zh-CN" sz="1800" dirty="0">
              <a:solidFill>
                <a:schemeClr val="accent5">
                  <a:lumMod val="75000"/>
                </a:schemeClr>
              </a:solidFill>
              <a:latin typeface="微软雅黑" panose="020B0503020204020204" charset="-122"/>
              <a:ea typeface="微软雅黑" panose="020B0503020204020204" charset="-122"/>
            </a:endParaRPr>
          </a:p>
          <a:p>
            <a:pPr algn="just" eaLnBrk="1" hangingPunct="1">
              <a:lnSpc>
                <a:spcPct val="149000"/>
              </a:lnSpc>
              <a:buNone/>
            </a:pPr>
            <a:r>
              <a:rPr lang="zh-CN" altLang="en-US" sz="1800" b="1" dirty="0">
                <a:solidFill>
                  <a:schemeClr val="accent5">
                    <a:lumMod val="75000"/>
                  </a:schemeClr>
                </a:solidFill>
                <a:latin typeface="微软雅黑" panose="020B0503020204020204" charset="-122"/>
                <a:ea typeface="微软雅黑" panose="020B0503020204020204" charset="-122"/>
                <a:sym typeface="+mn-ea"/>
              </a:rPr>
              <a:t>强调学科发展的国内外合作与交流：</a:t>
            </a:r>
            <a:r>
              <a:rPr lang="zh-CN" altLang="en-US" sz="1800" dirty="0">
                <a:solidFill>
                  <a:schemeClr val="accent5">
                    <a:lumMod val="75000"/>
                  </a:schemeClr>
                </a:solidFill>
                <a:latin typeface="微软雅黑" panose="020B0503020204020204" charset="-122"/>
                <a:ea typeface="微软雅黑" panose="020B0503020204020204" charset="-122"/>
                <a:sym typeface="+mn-ea"/>
              </a:rPr>
              <a:t>内地首个加入</a:t>
            </a:r>
            <a:r>
              <a:rPr lang="en-US" altLang="zh-CN" sz="1800" dirty="0">
                <a:solidFill>
                  <a:schemeClr val="accent5">
                    <a:lumMod val="75000"/>
                  </a:schemeClr>
                </a:solidFill>
                <a:latin typeface="微软雅黑" panose="020B0503020204020204" charset="-122"/>
                <a:ea typeface="微软雅黑" panose="020B0503020204020204" charset="-122"/>
                <a:sym typeface="+mn-ea"/>
              </a:rPr>
              <a:t>“</a:t>
            </a:r>
            <a:r>
              <a:rPr lang="zh-CN" altLang="en-US" sz="1800" dirty="0">
                <a:solidFill>
                  <a:schemeClr val="accent5">
                    <a:lumMod val="75000"/>
                  </a:schemeClr>
                </a:solidFill>
                <a:latin typeface="微软雅黑" panose="020B0503020204020204" charset="-122"/>
                <a:ea typeface="微软雅黑" panose="020B0503020204020204" charset="-122"/>
                <a:sym typeface="+mn-ea"/>
              </a:rPr>
              <a:t>美国学生人事管理者协会</a:t>
            </a:r>
            <a:r>
              <a:rPr lang="en-US" altLang="zh-CN" sz="1800" dirty="0">
                <a:solidFill>
                  <a:schemeClr val="accent5">
                    <a:lumMod val="75000"/>
                  </a:schemeClr>
                </a:solidFill>
                <a:latin typeface="微软雅黑" panose="020B0503020204020204" charset="-122"/>
                <a:ea typeface="微软雅黑" panose="020B0503020204020204" charset="-122"/>
                <a:sym typeface="+mn-ea"/>
              </a:rPr>
              <a:t>” </a:t>
            </a:r>
            <a:r>
              <a:rPr lang="zh-CN" altLang="en-US" sz="1800" dirty="0">
                <a:solidFill>
                  <a:schemeClr val="accent5">
                    <a:lumMod val="75000"/>
                  </a:schemeClr>
                </a:solidFill>
                <a:latin typeface="微软雅黑" panose="020B0503020204020204" charset="-122"/>
                <a:ea typeface="微软雅黑" panose="020B0503020204020204" charset="-122"/>
                <a:sym typeface="+mn-ea"/>
              </a:rPr>
              <a:t>（</a:t>
            </a:r>
            <a:r>
              <a:rPr lang="en-US" altLang="zh-CN" sz="1800" dirty="0">
                <a:solidFill>
                  <a:schemeClr val="accent5">
                    <a:lumMod val="75000"/>
                  </a:schemeClr>
                </a:solidFill>
                <a:latin typeface="微软雅黑" panose="020B0503020204020204" charset="-122"/>
                <a:ea typeface="微软雅黑" panose="020B0503020204020204" charset="-122"/>
                <a:sym typeface="+mn-ea"/>
              </a:rPr>
              <a:t>NASPA</a:t>
            </a:r>
            <a:r>
              <a:rPr lang="zh-CN" altLang="en-US" sz="1800" dirty="0">
                <a:solidFill>
                  <a:schemeClr val="accent5">
                    <a:lumMod val="75000"/>
                  </a:schemeClr>
                </a:solidFill>
                <a:latin typeface="微软雅黑" panose="020B0503020204020204" charset="-122"/>
                <a:ea typeface="微软雅黑" panose="020B0503020204020204" charset="-122"/>
                <a:sym typeface="+mn-ea"/>
              </a:rPr>
              <a:t>）、</a:t>
            </a:r>
            <a:r>
              <a:rPr lang="en-US" altLang="zh-CN" sz="1800" dirty="0">
                <a:solidFill>
                  <a:schemeClr val="accent5">
                    <a:lumMod val="75000"/>
                  </a:schemeClr>
                </a:solidFill>
                <a:latin typeface="微软雅黑" panose="020B0503020204020204" charset="-122"/>
                <a:ea typeface="微软雅黑" panose="020B0503020204020204" charset="-122"/>
                <a:sym typeface="+mn-ea"/>
              </a:rPr>
              <a:t>“</a:t>
            </a:r>
            <a:r>
              <a:rPr lang="zh-CN" altLang="en-US" sz="1800" dirty="0">
                <a:solidFill>
                  <a:schemeClr val="accent5">
                    <a:lumMod val="75000"/>
                  </a:schemeClr>
                </a:solidFill>
                <a:latin typeface="微软雅黑" panose="020B0503020204020204" charset="-122"/>
                <a:ea typeface="微软雅黑" panose="020B0503020204020204" charset="-122"/>
                <a:sym typeface="+mn-ea"/>
              </a:rPr>
              <a:t>亚太学生事务协会</a:t>
            </a:r>
            <a:r>
              <a:rPr lang="en-US" altLang="zh-CN" sz="1800" dirty="0">
                <a:solidFill>
                  <a:schemeClr val="accent5">
                    <a:lumMod val="75000"/>
                  </a:schemeClr>
                </a:solidFill>
                <a:latin typeface="微软雅黑" panose="020B0503020204020204" charset="-122"/>
                <a:ea typeface="微软雅黑" panose="020B0503020204020204" charset="-122"/>
                <a:sym typeface="+mn-ea"/>
              </a:rPr>
              <a:t>”</a:t>
            </a:r>
            <a:r>
              <a:rPr lang="zh-CN" altLang="en-US" sz="1800" dirty="0">
                <a:solidFill>
                  <a:schemeClr val="accent5">
                    <a:lumMod val="75000"/>
                  </a:schemeClr>
                </a:solidFill>
                <a:latin typeface="微软雅黑" panose="020B0503020204020204" charset="-122"/>
                <a:ea typeface="微软雅黑" panose="020B0503020204020204" charset="-122"/>
                <a:sym typeface="+mn-ea"/>
              </a:rPr>
              <a:t>（</a:t>
            </a:r>
            <a:r>
              <a:rPr lang="en-US" altLang="zh-CN" sz="1800" dirty="0">
                <a:solidFill>
                  <a:schemeClr val="accent5">
                    <a:lumMod val="75000"/>
                  </a:schemeClr>
                </a:solidFill>
                <a:latin typeface="微软雅黑" panose="020B0503020204020204" charset="-122"/>
                <a:ea typeface="微软雅黑" panose="020B0503020204020204" charset="-122"/>
                <a:sym typeface="+mn-ea"/>
              </a:rPr>
              <a:t>APSSA</a:t>
            </a:r>
            <a:r>
              <a:rPr lang="zh-CN" altLang="en-US" sz="1800" dirty="0">
                <a:solidFill>
                  <a:schemeClr val="accent5">
                    <a:lumMod val="75000"/>
                  </a:schemeClr>
                </a:solidFill>
                <a:latin typeface="微软雅黑" panose="020B0503020204020204" charset="-122"/>
                <a:ea typeface="微软雅黑" panose="020B0503020204020204" charset="-122"/>
                <a:sym typeface="+mn-ea"/>
              </a:rPr>
              <a:t>）执委会成员单位，多次举办国际国内学术研讨会，与美国、英国、加拿大等多国大学保持良好的学术合作和交流关系。</a:t>
            </a:r>
            <a:endParaRPr lang="zh-CN" altLang="en-US" sz="1800" dirty="0">
              <a:solidFill>
                <a:schemeClr val="accent5">
                  <a:lumMod val="75000"/>
                </a:schemeClr>
              </a:solidFill>
              <a:latin typeface="微软雅黑" panose="020B0503020204020204" charset="-122"/>
              <a:ea typeface="微软雅黑" panose="020B0503020204020204" charset="-122"/>
              <a:sym typeface="+mn-ea"/>
            </a:endParaRPr>
          </a:p>
        </p:txBody>
      </p:sp>
    </p:spTree>
  </p:cSld>
  <p:clrMapOvr>
    <a:masterClrMapping/>
  </p:clrMapOvr>
</p:sld>
</file>

<file path=ppt/slides/slide2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2289" name="内容占位符 4"/>
          <p:cNvPicPr>
            <a:picLocks noGrp="1" noChangeAspect="1"/>
          </p:cNvPicPr>
          <p:nvPr>
            <p:ph idx="1"/>
          </p:nvPr>
        </p:nvPicPr>
        <p:blipFill>
          <a:blip r:embed="rId1"/>
          <a:stretch>
            <a:fillRect/>
          </a:stretch>
        </p:blipFill>
        <p:spPr>
          <a:xfrm>
            <a:off x="109538" y="92075"/>
            <a:ext cx="6205537" cy="6726238"/>
          </a:xfrm>
        </p:spPr>
      </p:pic>
      <p:pic>
        <p:nvPicPr>
          <p:cNvPr id="12290" name="图片 6"/>
          <p:cNvPicPr>
            <a:picLocks noChangeAspect="1"/>
          </p:cNvPicPr>
          <p:nvPr/>
        </p:nvPicPr>
        <p:blipFill>
          <a:blip r:embed="rId2"/>
          <a:stretch>
            <a:fillRect/>
          </a:stretch>
        </p:blipFill>
        <p:spPr>
          <a:xfrm>
            <a:off x="6464300" y="92075"/>
            <a:ext cx="5618163" cy="6726238"/>
          </a:xfrm>
          <a:prstGeom prst="rect">
            <a:avLst/>
          </a:prstGeom>
          <a:noFill/>
          <a:ln w="9525">
            <a:noFill/>
          </a:ln>
        </p:spPr>
      </p:pic>
    </p:spTree>
  </p:cSld>
  <p:clrMapOvr>
    <a:masterClrMapping/>
  </p:clrMapOvr>
</p:sld>
</file>

<file path=ppt/slides/slide2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4338" name="Rectangle 3"/>
          <p:cNvSpPr/>
          <p:nvPr/>
        </p:nvSpPr>
        <p:spPr>
          <a:xfrm>
            <a:off x="644525" y="1043305"/>
            <a:ext cx="11196955" cy="5121910"/>
          </a:xfrm>
          <a:prstGeom prst="rect">
            <a:avLst/>
          </a:prstGeom>
          <a:noFill/>
          <a:ln w="9525">
            <a:noFill/>
          </a:ln>
        </p:spPr>
        <p:txBody>
          <a:bodyPr anchor="t" anchorCtr="0">
            <a:noAutofit/>
          </a:bodyPr>
          <a:p>
            <a:pPr lvl="0" algn="l" eaLnBrk="0" hangingPunct="0">
              <a:lnSpc>
                <a:spcPct val="150000"/>
              </a:lnSpc>
              <a:buClrTx/>
              <a:buSzTx/>
              <a:buFont typeface="Wingdings" panose="05000000000000000000" charset="0"/>
            </a:pPr>
            <a:r>
              <a:rPr lang="zh-CN" altLang="en-US" sz="1800" b="1" dirty="0">
                <a:solidFill>
                  <a:schemeClr val="accent5">
                    <a:lumMod val="75000"/>
                  </a:schemeClr>
                </a:solidFill>
                <a:latin typeface="微软雅黑" panose="020B0503020204020204" charset="-122"/>
                <a:ea typeface="微软雅黑" panose="020B0503020204020204" charset="-122"/>
                <a:sym typeface="+mn-ea"/>
              </a:rPr>
              <a:t>特点：</a:t>
            </a:r>
            <a:endParaRPr lang="zh-CN" altLang="en-US" sz="1800" b="1" dirty="0">
              <a:solidFill>
                <a:schemeClr val="accent5">
                  <a:lumMod val="75000"/>
                </a:schemeClr>
              </a:solidFill>
              <a:latin typeface="微软雅黑" panose="020B0503020204020204" charset="-122"/>
              <a:ea typeface="微软雅黑" panose="020B0503020204020204" charset="-122"/>
              <a:sym typeface="+mn-ea"/>
            </a:endParaRPr>
          </a:p>
          <a:p>
            <a:pPr marL="285750" lvl="0" indent="-285750" algn="l" eaLnBrk="0" hangingPunct="0">
              <a:lnSpc>
                <a:spcPct val="150000"/>
              </a:lnSpc>
              <a:buClrTx/>
              <a:buSzTx/>
              <a:buFont typeface="Wingdings" panose="05000000000000000000" charset="0"/>
              <a:buChar char="l"/>
            </a:pPr>
            <a:r>
              <a:rPr lang="zh-CN" altLang="en-US" sz="1800" dirty="0">
                <a:solidFill>
                  <a:schemeClr val="accent5">
                    <a:lumMod val="75000"/>
                  </a:schemeClr>
                </a:solidFill>
                <a:latin typeface="微软雅黑" panose="020B0503020204020204" charset="-122"/>
                <a:ea typeface="微软雅黑" panose="020B0503020204020204" charset="-122"/>
                <a:sym typeface="+mn-ea"/>
              </a:rPr>
              <a:t>专兼结合</a:t>
            </a:r>
            <a:r>
              <a:rPr lang="zh-CN" altLang="en-US" sz="1800" dirty="0">
                <a:solidFill>
                  <a:schemeClr val="accent5">
                    <a:lumMod val="75000"/>
                  </a:schemeClr>
                </a:solidFill>
                <a:latin typeface="微软雅黑" panose="020B0503020204020204" charset="-122"/>
                <a:ea typeface="微软雅黑" panose="020B0503020204020204" charset="-122"/>
                <a:sym typeface="+mn-ea"/>
              </a:rPr>
              <a:t>、高职称、高水平、国际化</a:t>
            </a:r>
            <a:endParaRPr lang="zh-CN" altLang="en-US" sz="1800" dirty="0">
              <a:solidFill>
                <a:schemeClr val="accent5">
                  <a:lumMod val="75000"/>
                </a:schemeClr>
              </a:solidFill>
              <a:latin typeface="微软雅黑" panose="020B0503020204020204" charset="-122"/>
              <a:ea typeface="微软雅黑" panose="020B0503020204020204" charset="-122"/>
              <a:sym typeface="+mn-ea"/>
            </a:endParaRPr>
          </a:p>
          <a:p>
            <a:pPr marL="285750" lvl="0" indent="-285750" algn="l" eaLnBrk="0" hangingPunct="0">
              <a:lnSpc>
                <a:spcPct val="150000"/>
              </a:lnSpc>
              <a:buClrTx/>
              <a:buSzTx/>
              <a:buFont typeface="Wingdings" panose="05000000000000000000" charset="0"/>
              <a:buChar char="l"/>
            </a:pPr>
            <a:r>
              <a:rPr lang="zh-CN" altLang="en-US" sz="1800" dirty="0">
                <a:solidFill>
                  <a:schemeClr val="accent5">
                    <a:lumMod val="75000"/>
                  </a:schemeClr>
                </a:solidFill>
                <a:latin typeface="微软雅黑" panose="020B0503020204020204" charset="-122"/>
                <a:ea typeface="微软雅黑" panose="020B0503020204020204" charset="-122"/>
                <a:sym typeface="+mn-ea"/>
              </a:rPr>
              <a:t>现有专兼职教师</a:t>
            </a:r>
            <a:r>
              <a:rPr lang="zh-CN" altLang="en-US" sz="1800" dirty="0">
                <a:solidFill>
                  <a:srgbClr val="FF0000"/>
                </a:solidFill>
                <a:latin typeface="微软雅黑" panose="020B0503020204020204" charset="-122"/>
                <a:ea typeface="微软雅黑" panose="020B0503020204020204" charset="-122"/>
                <a:sym typeface="+mn-ea"/>
              </a:rPr>
              <a:t>32</a:t>
            </a:r>
            <a:r>
              <a:rPr lang="zh-CN" altLang="en-US" sz="1800" dirty="0">
                <a:solidFill>
                  <a:schemeClr val="accent5">
                    <a:lumMod val="75000"/>
                  </a:schemeClr>
                </a:solidFill>
                <a:latin typeface="微软雅黑" panose="020B0503020204020204" charset="-122"/>
                <a:ea typeface="微软雅黑" panose="020B0503020204020204" charset="-122"/>
                <a:sym typeface="+mn-ea"/>
              </a:rPr>
              <a:t>人</a:t>
            </a:r>
            <a:r>
              <a:rPr lang="zh-CN" altLang="en-US" sz="1800" dirty="0">
                <a:solidFill>
                  <a:schemeClr val="accent5">
                    <a:lumMod val="75000"/>
                  </a:schemeClr>
                </a:solidFill>
                <a:latin typeface="微软雅黑" panose="020B0503020204020204" charset="-122"/>
                <a:ea typeface="微软雅黑" panose="020B0503020204020204" charset="-122"/>
                <a:sym typeface="+mn-ea"/>
              </a:rPr>
              <a:t>，其中教授</a:t>
            </a:r>
            <a:r>
              <a:rPr lang="zh-CN" altLang="en-US" sz="1800" dirty="0">
                <a:solidFill>
                  <a:srgbClr val="FF0000"/>
                </a:solidFill>
                <a:latin typeface="微软雅黑" panose="020B0503020204020204" charset="-122"/>
                <a:ea typeface="微软雅黑" panose="020B0503020204020204" charset="-122"/>
                <a:sym typeface="+mn-ea"/>
              </a:rPr>
              <a:t>16</a:t>
            </a:r>
            <a:r>
              <a:rPr lang="zh-CN" altLang="en-US" sz="1800" dirty="0">
                <a:solidFill>
                  <a:schemeClr val="accent5">
                    <a:lumMod val="75000"/>
                  </a:schemeClr>
                </a:solidFill>
                <a:latin typeface="微软雅黑" panose="020B0503020204020204" charset="-122"/>
                <a:ea typeface="微软雅黑" panose="020B0503020204020204" charset="-122"/>
                <a:sym typeface="+mn-ea"/>
              </a:rPr>
              <a:t>人（二级教授和三级教授各</a:t>
            </a:r>
            <a:r>
              <a:rPr lang="zh-CN" altLang="en-US" sz="1800" dirty="0">
                <a:solidFill>
                  <a:schemeClr val="accent5">
                    <a:lumMod val="75000"/>
                  </a:schemeClr>
                </a:solidFill>
                <a:latin typeface="微软雅黑" panose="020B0503020204020204" charset="-122"/>
                <a:ea typeface="微软雅黑" panose="020B0503020204020204" charset="-122"/>
                <a:sym typeface="+mn-ea"/>
              </a:rPr>
              <a:t>1</a:t>
            </a:r>
            <a:r>
              <a:rPr lang="zh-CN" altLang="en-US" sz="1800" dirty="0">
                <a:solidFill>
                  <a:schemeClr val="accent5">
                    <a:lumMod val="75000"/>
                  </a:schemeClr>
                </a:solidFill>
                <a:latin typeface="微软雅黑" panose="020B0503020204020204" charset="-122"/>
                <a:ea typeface="微软雅黑" panose="020B0503020204020204" charset="-122"/>
                <a:sym typeface="+mn-ea"/>
              </a:rPr>
              <a:t>人），副教授</a:t>
            </a:r>
            <a:r>
              <a:rPr lang="zh-CN" altLang="en-US" sz="1800" dirty="0">
                <a:solidFill>
                  <a:srgbClr val="FF0000"/>
                </a:solidFill>
                <a:latin typeface="微软雅黑" panose="020B0503020204020204" charset="-122"/>
                <a:ea typeface="微软雅黑" panose="020B0503020204020204" charset="-122"/>
                <a:sym typeface="+mn-ea"/>
              </a:rPr>
              <a:t>15</a:t>
            </a:r>
            <a:r>
              <a:rPr lang="zh-CN" altLang="en-US" sz="1800" dirty="0">
                <a:solidFill>
                  <a:schemeClr val="accent5">
                    <a:lumMod val="75000"/>
                  </a:schemeClr>
                </a:solidFill>
                <a:latin typeface="微软雅黑" panose="020B0503020204020204" charset="-122"/>
                <a:ea typeface="微软雅黑" panose="020B0503020204020204" charset="-122"/>
                <a:sym typeface="+mn-ea"/>
              </a:rPr>
              <a:t>人。</a:t>
            </a:r>
            <a:endParaRPr lang="zh-CN" altLang="en-US" sz="1800" dirty="0">
              <a:solidFill>
                <a:schemeClr val="accent5">
                  <a:lumMod val="75000"/>
                </a:schemeClr>
              </a:solidFill>
              <a:latin typeface="微软雅黑" panose="020B0503020204020204" charset="-122"/>
              <a:ea typeface="微软雅黑" panose="020B0503020204020204" charset="-122"/>
              <a:sym typeface="+mn-ea"/>
            </a:endParaRPr>
          </a:p>
          <a:p>
            <a:pPr marL="285750" lvl="0" indent="-285750" algn="l" eaLnBrk="0" hangingPunct="0">
              <a:lnSpc>
                <a:spcPct val="150000"/>
              </a:lnSpc>
              <a:buClrTx/>
              <a:buSzTx/>
              <a:buFont typeface="Wingdings" panose="05000000000000000000" charset="0"/>
              <a:buChar char="l"/>
            </a:pPr>
            <a:r>
              <a:rPr lang="zh-CN" altLang="en-US" sz="1800" dirty="0">
                <a:solidFill>
                  <a:schemeClr val="accent5">
                    <a:lumMod val="75000"/>
                  </a:schemeClr>
                </a:solidFill>
                <a:latin typeface="微软雅黑" panose="020B0503020204020204" charset="-122"/>
                <a:ea typeface="微软雅黑" panose="020B0503020204020204" charset="-122"/>
                <a:sym typeface="+mn-ea"/>
              </a:rPr>
              <a:t>专职教师全部都是原</a:t>
            </a:r>
            <a:r>
              <a:rPr lang="zh-CN" altLang="en-US" sz="1800" dirty="0">
                <a:solidFill>
                  <a:schemeClr val="accent5">
                    <a:lumMod val="75000"/>
                  </a:schemeClr>
                </a:solidFill>
                <a:latin typeface="微软雅黑" panose="020B0503020204020204" charset="-122"/>
                <a:ea typeface="微软雅黑" panose="020B0503020204020204" charset="-122"/>
                <a:sym typeface="+mn-ea"/>
              </a:rPr>
              <a:t>985</a:t>
            </a:r>
            <a:r>
              <a:rPr lang="zh-CN" altLang="en-US" sz="1800" dirty="0">
                <a:solidFill>
                  <a:schemeClr val="accent5">
                    <a:lumMod val="75000"/>
                  </a:schemeClr>
                </a:solidFill>
                <a:latin typeface="微软雅黑" panose="020B0503020204020204" charset="-122"/>
                <a:ea typeface="微软雅黑" panose="020B0503020204020204" charset="-122"/>
                <a:sym typeface="+mn-ea"/>
              </a:rPr>
              <a:t>、</a:t>
            </a:r>
            <a:r>
              <a:rPr lang="zh-CN" altLang="en-US" sz="1800" dirty="0">
                <a:solidFill>
                  <a:schemeClr val="accent5">
                    <a:lumMod val="75000"/>
                  </a:schemeClr>
                </a:solidFill>
                <a:latin typeface="微软雅黑" panose="020B0503020204020204" charset="-122"/>
                <a:ea typeface="微软雅黑" panose="020B0503020204020204" charset="-122"/>
                <a:sym typeface="+mn-ea"/>
              </a:rPr>
              <a:t>211</a:t>
            </a:r>
            <a:r>
              <a:rPr lang="zh-CN" altLang="en-US" sz="1800" dirty="0">
                <a:solidFill>
                  <a:schemeClr val="accent5">
                    <a:lumMod val="75000"/>
                  </a:schemeClr>
                </a:solidFill>
                <a:latin typeface="微软雅黑" panose="020B0503020204020204" charset="-122"/>
                <a:ea typeface="微软雅黑" panose="020B0503020204020204" charset="-122"/>
                <a:sym typeface="+mn-ea"/>
              </a:rPr>
              <a:t>学校毕业的博士，基本具有</a:t>
            </a:r>
            <a:r>
              <a:rPr lang="zh-CN" altLang="en-US" sz="1800" dirty="0">
                <a:solidFill>
                  <a:schemeClr val="accent5">
                    <a:lumMod val="75000"/>
                  </a:schemeClr>
                </a:solidFill>
                <a:latin typeface="微软雅黑" panose="020B0503020204020204" charset="-122"/>
                <a:ea typeface="微软雅黑" panose="020B0503020204020204" charset="-122"/>
                <a:sym typeface="+mn-ea"/>
              </a:rPr>
              <a:t>1</a:t>
            </a:r>
            <a:r>
              <a:rPr lang="zh-CN" altLang="en-US" sz="1800" dirty="0">
                <a:solidFill>
                  <a:schemeClr val="accent5">
                    <a:lumMod val="75000"/>
                  </a:schemeClr>
                </a:solidFill>
                <a:latin typeface="微软雅黑" panose="020B0503020204020204" charset="-122"/>
                <a:ea typeface="微软雅黑" panose="020B0503020204020204" charset="-122"/>
                <a:sym typeface="+mn-ea"/>
              </a:rPr>
              <a:t>年</a:t>
            </a:r>
            <a:r>
              <a:rPr lang="zh-CN" altLang="en-US" sz="1800" dirty="0">
                <a:solidFill>
                  <a:schemeClr val="accent5">
                    <a:lumMod val="75000"/>
                  </a:schemeClr>
                </a:solidFill>
                <a:latin typeface="微软雅黑" panose="020B0503020204020204" charset="-122"/>
                <a:ea typeface="微软雅黑" panose="020B0503020204020204" charset="-122"/>
                <a:sym typeface="+mn-ea"/>
              </a:rPr>
              <a:t>以上海外学习经历。</a:t>
            </a:r>
            <a:endParaRPr lang="zh-CN" altLang="en-US" sz="1800" dirty="0">
              <a:solidFill>
                <a:schemeClr val="accent5">
                  <a:lumMod val="75000"/>
                </a:schemeClr>
              </a:solidFill>
              <a:latin typeface="微软雅黑" panose="020B0503020204020204" charset="-122"/>
              <a:ea typeface="微软雅黑" panose="020B0503020204020204" charset="-122"/>
              <a:sym typeface="+mn-ea"/>
            </a:endParaRPr>
          </a:p>
          <a:p>
            <a:pPr marL="285750" indent="-285750">
              <a:lnSpc>
                <a:spcPts val="4500"/>
              </a:lnSpc>
              <a:buFont typeface="Wingdings" panose="05000000000000000000" charset="0"/>
              <a:buChar char="l"/>
            </a:pPr>
            <a:r>
              <a:rPr lang="zh-CN" altLang="en-US" sz="1800" dirty="0">
                <a:solidFill>
                  <a:schemeClr val="accent5">
                    <a:lumMod val="75000"/>
                  </a:schemeClr>
                </a:solidFill>
                <a:latin typeface="微软雅黑" panose="020B0503020204020204" charset="-122"/>
                <a:ea typeface="微软雅黑" panose="020B0503020204020204" charset="-122"/>
                <a:sym typeface="+mn-ea"/>
              </a:rPr>
              <a:t>承担国家社科基金、全国教育科学规划、教育部、国家发改委、国土资源部、国家民委、共青团中央、中国科协等重大重点课题</a:t>
            </a:r>
            <a:r>
              <a:rPr lang="en-US" altLang="zh-CN" sz="1800" b="1" dirty="0">
                <a:solidFill>
                  <a:schemeClr val="accent5">
                    <a:lumMod val="75000"/>
                  </a:schemeClr>
                </a:solidFill>
                <a:latin typeface="微软雅黑" panose="020B0503020204020204" charset="-122"/>
                <a:ea typeface="微软雅黑" panose="020B0503020204020204" charset="-122"/>
                <a:sym typeface="+mn-ea"/>
              </a:rPr>
              <a:t>50</a:t>
            </a:r>
            <a:r>
              <a:rPr lang="zh-CN" altLang="en-US" sz="1800" b="1" dirty="0">
                <a:solidFill>
                  <a:schemeClr val="accent5">
                    <a:lumMod val="75000"/>
                  </a:schemeClr>
                </a:solidFill>
                <a:latin typeface="微软雅黑" panose="020B0503020204020204" charset="-122"/>
                <a:ea typeface="微软雅黑" panose="020B0503020204020204" charset="-122"/>
                <a:sym typeface="+mn-ea"/>
              </a:rPr>
              <a:t>余项</a:t>
            </a:r>
            <a:endParaRPr lang="en-US" altLang="zh-CN" sz="1800" b="1" dirty="0">
              <a:solidFill>
                <a:schemeClr val="accent5">
                  <a:lumMod val="75000"/>
                </a:schemeClr>
              </a:solidFill>
              <a:latin typeface="微软雅黑" panose="020B0503020204020204" charset="-122"/>
              <a:ea typeface="微软雅黑" panose="020B0503020204020204" charset="-122"/>
            </a:endParaRPr>
          </a:p>
          <a:p>
            <a:pPr marL="285750" indent="-285750">
              <a:lnSpc>
                <a:spcPts val="4500"/>
              </a:lnSpc>
              <a:buFont typeface="Wingdings" panose="05000000000000000000" charset="0"/>
              <a:buChar char="l"/>
            </a:pPr>
            <a:r>
              <a:rPr lang="zh-CN" altLang="en-US" sz="1800" dirty="0">
                <a:solidFill>
                  <a:schemeClr val="accent5">
                    <a:lumMod val="75000"/>
                  </a:schemeClr>
                </a:solidFill>
                <a:latin typeface="微软雅黑" panose="020B0503020204020204" charset="-122"/>
                <a:ea typeface="微软雅黑" panose="020B0503020204020204" charset="-122"/>
                <a:sym typeface="+mn-ea"/>
              </a:rPr>
              <a:t>获得全国教育科学优秀成果奖、湖北省社会科学优秀成果奖、湖北省科技进步奖等奖励</a:t>
            </a:r>
            <a:r>
              <a:rPr lang="en-US" altLang="zh-CN" sz="1800" b="1" dirty="0">
                <a:solidFill>
                  <a:schemeClr val="accent5">
                    <a:lumMod val="75000"/>
                  </a:schemeClr>
                </a:solidFill>
                <a:latin typeface="微软雅黑" panose="020B0503020204020204" charset="-122"/>
                <a:ea typeface="微软雅黑" panose="020B0503020204020204" charset="-122"/>
                <a:sym typeface="+mn-ea"/>
              </a:rPr>
              <a:t>10</a:t>
            </a:r>
            <a:r>
              <a:rPr lang="zh-CN" altLang="en-US" sz="1800" b="1" dirty="0">
                <a:solidFill>
                  <a:schemeClr val="accent5">
                    <a:lumMod val="75000"/>
                  </a:schemeClr>
                </a:solidFill>
                <a:latin typeface="微软雅黑" panose="020B0503020204020204" charset="-122"/>
                <a:ea typeface="微软雅黑" panose="020B0503020204020204" charset="-122"/>
                <a:sym typeface="+mn-ea"/>
              </a:rPr>
              <a:t>余项</a:t>
            </a:r>
            <a:endParaRPr lang="en-US" altLang="zh-CN" sz="1800" b="1" dirty="0">
              <a:solidFill>
                <a:schemeClr val="accent5">
                  <a:lumMod val="75000"/>
                </a:schemeClr>
              </a:solidFill>
              <a:latin typeface="微软雅黑" panose="020B0503020204020204" charset="-122"/>
              <a:ea typeface="微软雅黑" panose="020B0503020204020204" charset="-122"/>
            </a:endParaRPr>
          </a:p>
          <a:p>
            <a:pPr marL="285750" indent="-285750">
              <a:lnSpc>
                <a:spcPts val="4500"/>
              </a:lnSpc>
              <a:buFont typeface="Wingdings" panose="05000000000000000000" charset="0"/>
              <a:buChar char="l"/>
            </a:pPr>
            <a:r>
              <a:rPr lang="zh-CN" altLang="en-US" sz="1800" dirty="0">
                <a:solidFill>
                  <a:schemeClr val="accent5">
                    <a:lumMod val="75000"/>
                  </a:schemeClr>
                </a:solidFill>
                <a:latin typeface="微软雅黑" panose="020B0503020204020204" charset="-122"/>
                <a:ea typeface="微软雅黑" panose="020B0503020204020204" charset="-122"/>
                <a:sym typeface="+mn-ea"/>
              </a:rPr>
              <a:t>发表</a:t>
            </a:r>
            <a:r>
              <a:rPr lang="en-US" altLang="zh-CN" sz="1800" dirty="0">
                <a:solidFill>
                  <a:schemeClr val="accent5">
                    <a:lumMod val="75000"/>
                  </a:schemeClr>
                </a:solidFill>
                <a:latin typeface="微软雅黑" panose="020B0503020204020204" charset="-122"/>
                <a:ea typeface="微软雅黑" panose="020B0503020204020204" charset="-122"/>
                <a:sym typeface="+mn-ea"/>
              </a:rPr>
              <a:t>CSSCI</a:t>
            </a:r>
            <a:r>
              <a:rPr lang="zh-CN" altLang="en-US" sz="1800" dirty="0">
                <a:solidFill>
                  <a:schemeClr val="accent5">
                    <a:lumMod val="75000"/>
                  </a:schemeClr>
                </a:solidFill>
                <a:latin typeface="微软雅黑" panose="020B0503020204020204" charset="-122"/>
                <a:ea typeface="微软雅黑" panose="020B0503020204020204" charset="-122"/>
                <a:sym typeface="+mn-ea"/>
              </a:rPr>
              <a:t>收录论文</a:t>
            </a:r>
            <a:r>
              <a:rPr lang="en-US" altLang="zh-CN" sz="1800" b="1" dirty="0">
                <a:solidFill>
                  <a:schemeClr val="accent5">
                    <a:lumMod val="75000"/>
                  </a:schemeClr>
                </a:solidFill>
                <a:latin typeface="微软雅黑" panose="020B0503020204020204" charset="-122"/>
                <a:ea typeface="微软雅黑" panose="020B0503020204020204" charset="-122"/>
                <a:sym typeface="+mn-ea"/>
              </a:rPr>
              <a:t>120</a:t>
            </a:r>
            <a:r>
              <a:rPr lang="zh-CN" altLang="en-US" sz="1800" b="1" dirty="0">
                <a:solidFill>
                  <a:schemeClr val="accent5">
                    <a:lumMod val="75000"/>
                  </a:schemeClr>
                </a:solidFill>
                <a:latin typeface="微软雅黑" panose="020B0503020204020204" charset="-122"/>
                <a:ea typeface="微软雅黑" panose="020B0503020204020204" charset="-122"/>
                <a:sym typeface="+mn-ea"/>
              </a:rPr>
              <a:t>余篇</a:t>
            </a:r>
            <a:endParaRPr lang="en-US" altLang="zh-CN" sz="1800" b="1" dirty="0">
              <a:solidFill>
                <a:schemeClr val="accent5">
                  <a:lumMod val="75000"/>
                </a:schemeClr>
              </a:solidFill>
              <a:latin typeface="微软雅黑" panose="020B0503020204020204" charset="-122"/>
              <a:ea typeface="微软雅黑" panose="020B0503020204020204" charset="-122"/>
            </a:endParaRPr>
          </a:p>
          <a:p>
            <a:pPr marL="285750" indent="-285750">
              <a:lnSpc>
                <a:spcPts val="4500"/>
              </a:lnSpc>
              <a:buFont typeface="Wingdings" panose="05000000000000000000" charset="0"/>
              <a:buChar char="l"/>
            </a:pPr>
            <a:r>
              <a:rPr lang="zh-CN" altLang="en-US" sz="1800" dirty="0">
                <a:solidFill>
                  <a:schemeClr val="accent5">
                    <a:lumMod val="75000"/>
                  </a:schemeClr>
                </a:solidFill>
                <a:latin typeface="微软雅黑" panose="020B0503020204020204" charset="-122"/>
                <a:ea typeface="微软雅黑" panose="020B0503020204020204" charset="-122"/>
                <a:sym typeface="+mn-ea"/>
              </a:rPr>
              <a:t>在科学出版社、中国社会科学出版社等出版专著、译著</a:t>
            </a:r>
            <a:r>
              <a:rPr lang="en-US" altLang="zh-CN" sz="1800" b="1" dirty="0">
                <a:solidFill>
                  <a:schemeClr val="accent5">
                    <a:lumMod val="75000"/>
                  </a:schemeClr>
                </a:solidFill>
                <a:latin typeface="微软雅黑" panose="020B0503020204020204" charset="-122"/>
                <a:ea typeface="微软雅黑" panose="020B0503020204020204" charset="-122"/>
                <a:sym typeface="+mn-ea"/>
              </a:rPr>
              <a:t>15</a:t>
            </a:r>
            <a:r>
              <a:rPr lang="zh-CN" altLang="en-US" sz="1800" b="1" dirty="0">
                <a:solidFill>
                  <a:schemeClr val="accent5">
                    <a:lumMod val="75000"/>
                  </a:schemeClr>
                </a:solidFill>
                <a:latin typeface="微软雅黑" panose="020B0503020204020204" charset="-122"/>
                <a:ea typeface="微软雅黑" panose="020B0503020204020204" charset="-122"/>
                <a:sym typeface="+mn-ea"/>
              </a:rPr>
              <a:t>部</a:t>
            </a:r>
            <a:endParaRPr lang="zh-CN" altLang="en-US" sz="1800" dirty="0">
              <a:solidFill>
                <a:schemeClr val="accent5">
                  <a:lumMod val="75000"/>
                </a:schemeClr>
              </a:solidFill>
              <a:latin typeface="微软雅黑" panose="020B0503020204020204" charset="-122"/>
              <a:ea typeface="微软雅黑" panose="020B0503020204020204" charset="-122"/>
            </a:endParaRPr>
          </a:p>
          <a:p>
            <a:pPr lvl="0" algn="l" eaLnBrk="0" hangingPunct="0">
              <a:lnSpc>
                <a:spcPct val="150000"/>
              </a:lnSpc>
              <a:buClrTx/>
              <a:buSzTx/>
              <a:buFont typeface="Wingdings" panose="05000000000000000000" charset="0"/>
            </a:pPr>
            <a:endParaRPr lang="zh-CN" altLang="en-US" sz="1800" b="1" dirty="0">
              <a:solidFill>
                <a:schemeClr val="accent5">
                  <a:lumMod val="75000"/>
                </a:schemeClr>
              </a:solidFill>
              <a:latin typeface="微软雅黑" panose="020B0503020204020204" charset="-122"/>
              <a:ea typeface="微软雅黑" panose="020B0503020204020204" charset="-122"/>
              <a:sym typeface="+mn-ea"/>
            </a:endParaRPr>
          </a:p>
        </p:txBody>
      </p:sp>
      <p:sp>
        <p:nvSpPr>
          <p:cNvPr id="11265" name="Rectangle 2"/>
          <p:cNvSpPr>
            <a:spLocks noGrp="1"/>
          </p:cNvSpPr>
          <p:nvPr>
            <p:custDataLst>
              <p:tags r:id="rId1"/>
            </p:custDataLst>
          </p:nvPr>
        </p:nvSpPr>
        <p:spPr>
          <a:xfrm>
            <a:off x="230188" y="174308"/>
            <a:ext cx="11539537" cy="868362"/>
          </a:xfrm>
          <a:prstGeom prst="rect">
            <a:avLst/>
          </a:prstGeom>
          <a:noFill/>
          <a:ln w="9525">
            <a:noFill/>
          </a:ln>
        </p:spPr>
        <p:txBody>
          <a:bodyPr vert="horz" wrap="square" lIns="91440" tIns="45720" rIns="91440" bIns="45720" anchor="ctr" anchorCtr="0"/>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l" eaLnBrk="1" hangingPunct="1"/>
            <a:r>
              <a:rPr lang="zh-CN" altLang="en-US" sz="3600" b="1" dirty="0">
                <a:solidFill>
                  <a:schemeClr val="accent5">
                    <a:lumMod val="75000"/>
                  </a:schemeClr>
                </a:solidFill>
                <a:latin typeface="微软雅黑" panose="020B0503020204020204" charset="-122"/>
                <a:ea typeface="微软雅黑" panose="020B0503020204020204" charset="-122"/>
              </a:rPr>
              <a:t>三、师资与团队</a:t>
            </a:r>
            <a:endParaRPr lang="zh-CN" altLang="en-US" sz="3600" b="1" dirty="0">
              <a:solidFill>
                <a:schemeClr val="accent5">
                  <a:lumMod val="75000"/>
                </a:schemeClr>
              </a:solidFill>
              <a:latin typeface="微软雅黑" panose="020B0503020204020204" charset="-122"/>
              <a:ea typeface="微软雅黑" panose="020B0503020204020204" charset="-122"/>
            </a:endParaRPr>
          </a:p>
        </p:txBody>
      </p:sp>
    </p:spTree>
  </p:cSld>
  <p:clrMapOvr>
    <a:masterClrMapping/>
  </p:clrMapOvr>
</p:sld>
</file>

<file path=ppt/slides/slide2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6386" name="内容占位符 4"/>
          <p:cNvPicPr>
            <a:picLocks noGrp="1" noChangeAspect="1"/>
          </p:cNvPicPr>
          <p:nvPr>
            <p:ph idx="1"/>
          </p:nvPr>
        </p:nvPicPr>
        <p:blipFill>
          <a:blip r:embed="rId1"/>
          <a:srcRect r="20004"/>
          <a:stretch>
            <a:fillRect/>
          </a:stretch>
        </p:blipFill>
        <p:spPr>
          <a:xfrm>
            <a:off x="873125" y="155575"/>
            <a:ext cx="4636770" cy="6510655"/>
          </a:xfrm>
        </p:spPr>
      </p:pic>
      <p:pic>
        <p:nvPicPr>
          <p:cNvPr id="16387" name="图片 6"/>
          <p:cNvPicPr>
            <a:picLocks noChangeAspect="1"/>
          </p:cNvPicPr>
          <p:nvPr/>
        </p:nvPicPr>
        <p:blipFill>
          <a:blip r:embed="rId2"/>
          <a:srcRect r="20262"/>
          <a:stretch>
            <a:fillRect/>
          </a:stretch>
        </p:blipFill>
        <p:spPr>
          <a:xfrm>
            <a:off x="6259830" y="155575"/>
            <a:ext cx="4760595" cy="6482080"/>
          </a:xfrm>
          <a:prstGeom prst="rect">
            <a:avLst/>
          </a:prstGeom>
          <a:noFill/>
          <a:ln w="9525">
            <a:noFill/>
          </a:ln>
        </p:spPr>
      </p:pic>
    </p:spTree>
  </p:cSld>
  <p:clrMapOvr>
    <a:masterClrMapping/>
  </p:clrMapOvr>
</p:sld>
</file>

<file path=ppt/slides/slide2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aphicFrame>
        <p:nvGraphicFramePr>
          <p:cNvPr id="4" name="表格 3"/>
          <p:cNvGraphicFramePr/>
          <p:nvPr>
            <p:custDataLst>
              <p:tags r:id="rId1"/>
            </p:custDataLst>
          </p:nvPr>
        </p:nvGraphicFramePr>
        <p:xfrm>
          <a:off x="1235710" y="0"/>
          <a:ext cx="9767570" cy="6858000"/>
        </p:xfrm>
        <a:graphic>
          <a:graphicData uri="http://schemas.openxmlformats.org/drawingml/2006/table">
            <a:tbl>
              <a:tblPr/>
              <a:tblGrid>
                <a:gridCol w="986155"/>
                <a:gridCol w="3254375"/>
                <a:gridCol w="2146300"/>
                <a:gridCol w="1927860"/>
                <a:gridCol w="1452880"/>
              </a:tblGrid>
              <a:tr h="491490">
                <a:tc gridSpan="5">
                  <a:txBody>
                    <a:bodyPr/>
                    <a:p>
                      <a:pPr indent="0">
                        <a:buNone/>
                      </a:pPr>
                      <a:r>
                        <a:rPr lang="zh-CN" altLang="en-US" sz="1800" b="1">
                          <a:solidFill>
                            <a:srgbClr val="00B0F0"/>
                          </a:solidFill>
                          <a:latin typeface="Times New Roman" panose="02020603050405020304" pitchFamily="18" charset="0"/>
                          <a:cs typeface="Times New Roman" panose="02020603050405020304" pitchFamily="18" charset="0"/>
                        </a:rPr>
                        <a:t>学院教师</a:t>
                      </a:r>
                      <a:r>
                        <a:rPr lang="en-US" sz="1800" b="1">
                          <a:solidFill>
                            <a:srgbClr val="00B0F0"/>
                          </a:solidFill>
                          <a:latin typeface="Times New Roman" panose="02020603050405020304" pitchFamily="18" charset="0"/>
                          <a:cs typeface="Times New Roman" panose="02020603050405020304" pitchFamily="18" charset="0"/>
                        </a:rPr>
                        <a:t>近五年承担的的代表性科研项目</a:t>
                      </a:r>
                      <a:endParaRPr lang="en-US" altLang="en-US" sz="1800" b="0">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vert="horz" anchor="ctr" anchorCtr="0">
                    <a:lnL w="19050" cap="flat" cmpd="sng">
                      <a:solidFill>
                        <a:srgbClr val="080000"/>
                      </a:solidFill>
                      <a:prstDash val="solid"/>
                      <a:headEnd type="none" w="med" len="med"/>
                      <a:tailEnd type="none" w="med" len="med"/>
                    </a:lnL>
                    <a:lnR w="19050" cap="flat" cmpd="sng">
                      <a:solidFill>
                        <a:srgbClr val="080000"/>
                      </a:solidFill>
                      <a:prstDash val="solid"/>
                      <a:headEnd type="none" w="med" len="med"/>
                      <a:tailEnd type="none" w="med" len="med"/>
                    </a:lnR>
                    <a:lnT w="19050" cap="flat" cmpd="sng">
                      <a:solidFill>
                        <a:srgbClr val="080000"/>
                      </a:solidFill>
                      <a:prstDash val="solid"/>
                      <a:headEnd type="none" w="med" len="med"/>
                      <a:tailEnd type="none" w="med" len="med"/>
                    </a:lnT>
                    <a:lnB w="19050" cap="flat" cmpd="sng">
                      <a:solidFill>
                        <a:srgbClr val="080000"/>
                      </a:solidFill>
                      <a:prstDash val="solid"/>
                      <a:headEnd type="none" w="med" len="med"/>
                      <a:tailEnd type="none" w="med" len="med"/>
                    </a:lnB>
                    <a:lnTlToBr>
                      <a:noFill/>
                    </a:lnTlToBr>
                    <a:lnBlToTr>
                      <a:noFill/>
                    </a:lnBlToTr>
                    <a:noFill/>
                  </a:tcPr>
                </a:tc>
                <a:tc hMerge="1">
                  <a:tcPr>
                    <a:lnT w="19050" cap="flat" cmpd="sng">
                      <a:solidFill>
                        <a:srgbClr val="080000"/>
                      </a:solidFill>
                      <a:prstDash val="solid"/>
                      <a:headEnd type="none" w="med" len="med"/>
                      <a:tailEnd type="none" w="med" len="med"/>
                    </a:lnT>
                    <a:lnB w="19050" cap="flat" cmpd="sng">
                      <a:solidFill>
                        <a:srgbClr val="080000"/>
                      </a:solidFill>
                      <a:prstDash val="solid"/>
                      <a:headEnd type="none" w="med" len="med"/>
                      <a:tailEnd type="none" w="med" len="med"/>
                    </a:lnB>
                  </a:tcPr>
                </a:tc>
                <a:tc hMerge="1">
                  <a:tcPr>
                    <a:lnT w="19050" cap="flat" cmpd="sng">
                      <a:solidFill>
                        <a:srgbClr val="080000"/>
                      </a:solidFill>
                      <a:prstDash val="solid"/>
                      <a:headEnd type="none" w="med" len="med"/>
                      <a:tailEnd type="none" w="med" len="med"/>
                    </a:lnT>
                    <a:lnB w="19050" cap="flat" cmpd="sng">
                      <a:solidFill>
                        <a:srgbClr val="080000"/>
                      </a:solidFill>
                      <a:prstDash val="solid"/>
                      <a:headEnd type="none" w="med" len="med"/>
                      <a:tailEnd type="none" w="med" len="med"/>
                    </a:lnB>
                  </a:tcPr>
                </a:tc>
                <a:tc hMerge="1">
                  <a:tcPr>
                    <a:lnT w="19050" cap="flat" cmpd="sng">
                      <a:solidFill>
                        <a:srgbClr val="080000"/>
                      </a:solidFill>
                      <a:prstDash val="solid"/>
                      <a:headEnd type="none" w="med" len="med"/>
                      <a:tailEnd type="none" w="med" len="med"/>
                    </a:lnT>
                    <a:lnB w="19050" cap="flat" cmpd="sng">
                      <a:solidFill>
                        <a:srgbClr val="080000"/>
                      </a:solidFill>
                      <a:prstDash val="solid"/>
                      <a:headEnd type="none" w="med" len="med"/>
                      <a:tailEnd type="none" w="med" len="med"/>
                    </a:lnB>
                  </a:tcPr>
                </a:tc>
                <a:tc hMerge="1">
                  <a:tcPr>
                    <a:lnT w="19050" cap="flat" cmpd="sng">
                      <a:solidFill>
                        <a:srgbClr val="080000"/>
                      </a:solidFill>
                      <a:prstDash val="solid"/>
                      <a:headEnd type="none" w="med" len="med"/>
                      <a:tailEnd type="none" w="med" len="med"/>
                    </a:lnT>
                    <a:lnB w="19050" cap="flat" cmpd="sng">
                      <a:solidFill>
                        <a:srgbClr val="080000"/>
                      </a:solidFill>
                      <a:prstDash val="solid"/>
                      <a:headEnd type="none" w="med" len="med"/>
                      <a:tailEnd type="none" w="med" len="med"/>
                    </a:lnB>
                  </a:tcPr>
                </a:tc>
              </a:tr>
              <a:tr h="490220">
                <a:tc>
                  <a:txBody>
                    <a:bodyPr/>
                    <a:p>
                      <a:pPr indent="0" algn="ctr">
                        <a:buNone/>
                      </a:pPr>
                      <a:r>
                        <a:rPr lang="en-US" sz="1400" b="0">
                          <a:latin typeface="Times New Roman" panose="02020603050405020304" pitchFamily="18" charset="0"/>
                          <a:cs typeface="Times New Roman" panose="02020603050405020304" pitchFamily="18" charset="0"/>
                        </a:rPr>
                        <a:t>序号</a:t>
                      </a:r>
                      <a:endParaRPr lang="en-US" altLang="en-US" sz="1400" b="0">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vert="horz" anchor="ctr" anchorCtr="0">
                    <a:lnL w="1905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905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400" b="0">
                          <a:latin typeface="Times New Roman" panose="02020603050405020304" pitchFamily="18" charset="0"/>
                          <a:cs typeface="Times New Roman" panose="02020603050405020304" pitchFamily="18" charset="0"/>
                        </a:rPr>
                        <a:t>名称（下达编号）</a:t>
                      </a:r>
                      <a:endParaRPr lang="en-US" altLang="en-US" sz="1400" b="0">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905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400" b="0">
                          <a:latin typeface="Times New Roman" panose="02020603050405020304" pitchFamily="18" charset="0"/>
                          <a:cs typeface="Times New Roman" panose="02020603050405020304" pitchFamily="18" charset="0"/>
                        </a:rPr>
                        <a:t>来源</a:t>
                      </a:r>
                      <a:endParaRPr lang="en-US" altLang="en-US" sz="1400" b="0">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905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400" b="0">
                          <a:latin typeface="Times New Roman" panose="02020603050405020304" pitchFamily="18" charset="0"/>
                          <a:cs typeface="Times New Roman" panose="02020603050405020304" pitchFamily="18" charset="0"/>
                        </a:rPr>
                        <a:t>类别</a:t>
                      </a:r>
                      <a:endParaRPr lang="en-US" altLang="en-US" sz="1400" b="0">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905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400" b="0">
                          <a:latin typeface="Times New Roman" panose="02020603050405020304" pitchFamily="18" charset="0"/>
                          <a:cs typeface="Times New Roman" panose="02020603050405020304" pitchFamily="18" charset="0"/>
                        </a:rPr>
                        <a:t>负责人</a:t>
                      </a:r>
                      <a:endParaRPr lang="en-US" altLang="en-US" sz="1400" b="0">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905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1225550">
                <a:tc>
                  <a:txBody>
                    <a:bodyPr/>
                    <a:p>
                      <a:pPr indent="0" algn="ctr">
                        <a:buNone/>
                      </a:pPr>
                      <a:r>
                        <a:rPr lang="en-US" sz="1400" b="0">
                          <a:latin typeface="宋体" panose="02010600030101010101" pitchFamily="2" charset="-122"/>
                          <a:ea typeface="宋体" panose="02010600030101010101" pitchFamily="2" charset="-122"/>
                          <a:cs typeface="宋体" panose="02010600030101010101" pitchFamily="2" charset="-122"/>
                        </a:rPr>
                        <a:t>1</a:t>
                      </a:r>
                      <a:endParaRPr lang="en-US" altLang="en-US" sz="14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905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400" b="0">
                          <a:latin typeface="宋体" panose="02010600030101010101" pitchFamily="2" charset="-122"/>
                          <a:ea typeface="宋体" panose="02010600030101010101" pitchFamily="2" charset="-122"/>
                          <a:cs typeface="宋体" panose="02010600030101010101" pitchFamily="2" charset="-122"/>
                        </a:rPr>
                        <a:t>文化视野中的一流大学学科生态生成机理与治理策略研究</a:t>
                      </a:r>
                      <a:endParaRPr lang="en-US" altLang="en-US" sz="14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400" b="0">
                          <a:latin typeface="宋体" panose="02010600030101010101" pitchFamily="2" charset="-122"/>
                          <a:ea typeface="宋体" panose="02010600030101010101" pitchFamily="2" charset="-122"/>
                          <a:cs typeface="宋体" panose="02010600030101010101" pitchFamily="2" charset="-122"/>
                        </a:rPr>
                        <a:t>全国教育科学规划项目</a:t>
                      </a:r>
                      <a:endParaRPr lang="en-US" altLang="en-US" sz="14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400" b="0">
                          <a:latin typeface="宋体" panose="02010600030101010101" pitchFamily="2" charset="-122"/>
                          <a:ea typeface="宋体" panose="02010600030101010101" pitchFamily="2" charset="-122"/>
                          <a:cs typeface="宋体" panose="02010600030101010101" pitchFamily="2" charset="-122"/>
                        </a:rPr>
                        <a:t>国家一般</a:t>
                      </a:r>
                      <a:endParaRPr lang="en-US" altLang="en-US" sz="14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400" b="0">
                          <a:latin typeface="宋体" panose="02010600030101010101" pitchFamily="2" charset="-122"/>
                          <a:ea typeface="宋体" panose="02010600030101010101" pitchFamily="2" charset="-122"/>
                          <a:cs typeface="宋体" panose="02010600030101010101" pitchFamily="2" charset="-122"/>
                        </a:rPr>
                        <a:t>蒋洪池</a:t>
                      </a:r>
                      <a:endParaRPr lang="en-US" altLang="en-US" sz="14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1223010">
                <a:tc>
                  <a:txBody>
                    <a:bodyPr/>
                    <a:p>
                      <a:pPr indent="0" algn="ctr">
                        <a:buNone/>
                      </a:pPr>
                      <a:r>
                        <a:rPr lang="en-US" sz="1400" b="0">
                          <a:latin typeface="宋体" panose="02010600030101010101" pitchFamily="2" charset="-122"/>
                          <a:ea typeface="宋体" panose="02010600030101010101" pitchFamily="2" charset="-122"/>
                          <a:cs typeface="宋体" panose="02010600030101010101" pitchFamily="2" charset="-122"/>
                        </a:rPr>
                        <a:t> 2</a:t>
                      </a:r>
                      <a:endParaRPr lang="en-US" altLang="en-US" sz="14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905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400" b="0">
                          <a:latin typeface="宋体" panose="02010600030101010101" pitchFamily="2" charset="-122"/>
                          <a:ea typeface="宋体" panose="02010600030101010101" pitchFamily="2" charset="-122"/>
                          <a:cs typeface="宋体" panose="02010600030101010101" pitchFamily="2" charset="-122"/>
                        </a:rPr>
                        <a:t>我国“双一流”建设高校资源利用效率系统评估与机制优化研究</a:t>
                      </a:r>
                      <a:endParaRPr lang="en-US" altLang="en-US" sz="14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400" b="0">
                          <a:latin typeface="宋体" panose="02010600030101010101" pitchFamily="2" charset="-122"/>
                          <a:ea typeface="宋体" panose="02010600030101010101" pitchFamily="2" charset="-122"/>
                          <a:cs typeface="宋体" panose="02010600030101010101" pitchFamily="2" charset="-122"/>
                        </a:rPr>
                        <a:t>国家社会科学基金项目</a:t>
                      </a:r>
                      <a:endParaRPr lang="en-US" altLang="en-US" sz="14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400" b="0">
                          <a:latin typeface="宋体" panose="02010600030101010101" pitchFamily="2" charset="-122"/>
                          <a:ea typeface="宋体" panose="02010600030101010101" pitchFamily="2" charset="-122"/>
                          <a:cs typeface="宋体" panose="02010600030101010101" pitchFamily="2" charset="-122"/>
                        </a:rPr>
                        <a:t>国家一般</a:t>
                      </a:r>
                      <a:endParaRPr lang="en-US" altLang="en-US" sz="14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400" b="0">
                          <a:latin typeface="宋体" panose="02010600030101010101" pitchFamily="2" charset="-122"/>
                          <a:ea typeface="宋体" panose="02010600030101010101" pitchFamily="2" charset="-122"/>
                          <a:cs typeface="宋体" panose="02010600030101010101" pitchFamily="2" charset="-122"/>
                        </a:rPr>
                        <a:t>陈彪</a:t>
                      </a:r>
                      <a:endParaRPr lang="en-US" altLang="en-US" sz="14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1224280">
                <a:tc>
                  <a:txBody>
                    <a:bodyPr/>
                    <a:p>
                      <a:pPr indent="0" algn="ctr">
                        <a:buNone/>
                      </a:pPr>
                      <a:r>
                        <a:rPr lang="en-US" sz="1400" b="0">
                          <a:latin typeface="宋体" panose="02010600030101010101" pitchFamily="2" charset="-122"/>
                          <a:ea typeface="宋体" panose="02010600030101010101" pitchFamily="2" charset="-122"/>
                          <a:cs typeface="宋体" panose="02010600030101010101" pitchFamily="2" charset="-122"/>
                        </a:rPr>
                        <a:t> 3</a:t>
                      </a:r>
                      <a:endParaRPr lang="en-US" altLang="en-US" sz="14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905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400" b="0">
                          <a:latin typeface="宋体" panose="02010600030101010101" pitchFamily="2" charset="-122"/>
                          <a:ea typeface="宋体" panose="02010600030101010101" pitchFamily="2" charset="-122"/>
                          <a:cs typeface="宋体" panose="02010600030101010101" pitchFamily="2" charset="-122"/>
                        </a:rPr>
                        <a:t>基于异课同构和同课异构的统筹推进思政与思政课程建设研究</a:t>
                      </a:r>
                      <a:endParaRPr lang="en-US" altLang="en-US" sz="14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400" b="0">
                          <a:latin typeface="宋体" panose="02010600030101010101" pitchFamily="2" charset="-122"/>
                          <a:ea typeface="宋体" panose="02010600030101010101" pitchFamily="2" charset="-122"/>
                          <a:cs typeface="宋体" panose="02010600030101010101" pitchFamily="2" charset="-122"/>
                        </a:rPr>
                        <a:t>国家社会科学基金高校思政课研究专项</a:t>
                      </a:r>
                      <a:endParaRPr lang="en-US" altLang="en-US" sz="14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400" b="0">
                          <a:latin typeface="宋体" panose="02010600030101010101" pitchFamily="2" charset="-122"/>
                          <a:ea typeface="宋体" panose="02010600030101010101" pitchFamily="2" charset="-122"/>
                          <a:cs typeface="宋体" panose="02010600030101010101" pitchFamily="2" charset="-122"/>
                        </a:rPr>
                        <a:t>国家一般</a:t>
                      </a:r>
                      <a:endParaRPr lang="en-US" altLang="en-US" sz="14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400" b="0">
                          <a:latin typeface="宋体" panose="02010600030101010101" pitchFamily="2" charset="-122"/>
                          <a:ea typeface="宋体" panose="02010600030101010101" pitchFamily="2" charset="-122"/>
                          <a:cs typeface="宋体" panose="02010600030101010101" pitchFamily="2" charset="-122"/>
                        </a:rPr>
                        <a:t>彭湃</a:t>
                      </a:r>
                      <a:endParaRPr lang="en-US" altLang="en-US" sz="14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978535">
                <a:tc>
                  <a:txBody>
                    <a:bodyPr/>
                    <a:p>
                      <a:pPr indent="0" algn="ctr">
                        <a:buNone/>
                      </a:pPr>
                      <a:r>
                        <a:rPr lang="en-US" sz="1400" b="0">
                          <a:latin typeface="宋体" panose="02010600030101010101" pitchFamily="2" charset="-122"/>
                          <a:ea typeface="宋体" panose="02010600030101010101" pitchFamily="2" charset="-122"/>
                          <a:cs typeface="宋体" panose="02010600030101010101" pitchFamily="2" charset="-122"/>
                        </a:rPr>
                        <a:t> 4</a:t>
                      </a:r>
                      <a:endParaRPr lang="en-US" altLang="en-US" sz="14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905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400" b="0">
                          <a:latin typeface="宋体" panose="02010600030101010101" pitchFamily="2" charset="-122"/>
                          <a:ea typeface="宋体" panose="02010600030101010101" pitchFamily="2" charset="-122"/>
                          <a:cs typeface="宋体" panose="02010600030101010101" pitchFamily="2" charset="-122"/>
                        </a:rPr>
                        <a:t>民工返乡子女学校适应困境与整合性干预机制研究</a:t>
                      </a:r>
                      <a:endParaRPr lang="en-US" altLang="en-US" sz="14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400" b="0">
                          <a:latin typeface="宋体" panose="02010600030101010101" pitchFamily="2" charset="-122"/>
                          <a:ea typeface="宋体" panose="02010600030101010101" pitchFamily="2" charset="-122"/>
                          <a:cs typeface="宋体" panose="02010600030101010101" pitchFamily="2" charset="-122"/>
                        </a:rPr>
                        <a:t>全国教育科学规划项目</a:t>
                      </a:r>
                      <a:endParaRPr lang="en-US" altLang="en-US" sz="14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400" b="0">
                          <a:latin typeface="宋体" panose="02010600030101010101" pitchFamily="2" charset="-122"/>
                          <a:ea typeface="宋体" panose="02010600030101010101" pitchFamily="2" charset="-122"/>
                          <a:cs typeface="宋体" panose="02010600030101010101" pitchFamily="2" charset="-122"/>
                        </a:rPr>
                        <a:t>国家一般</a:t>
                      </a:r>
                      <a:endParaRPr lang="en-US" altLang="en-US" sz="14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400" b="0">
                          <a:latin typeface="宋体" panose="02010600030101010101" pitchFamily="2" charset="-122"/>
                          <a:ea typeface="宋体" panose="02010600030101010101" pitchFamily="2" charset="-122"/>
                          <a:cs typeface="宋体" panose="02010600030101010101" pitchFamily="2" charset="-122"/>
                        </a:rPr>
                        <a:t>汪传艳</a:t>
                      </a:r>
                      <a:endParaRPr lang="en-US" altLang="en-US" sz="14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1224915">
                <a:tc>
                  <a:txBody>
                    <a:bodyPr/>
                    <a:p>
                      <a:pPr indent="0" algn="ctr">
                        <a:buNone/>
                      </a:pPr>
                      <a:r>
                        <a:rPr lang="en-US" sz="1400" b="0">
                          <a:latin typeface="宋体" panose="02010600030101010101" pitchFamily="2" charset="-122"/>
                          <a:ea typeface="宋体" panose="02010600030101010101" pitchFamily="2" charset="-122"/>
                          <a:cs typeface="宋体" panose="02010600030101010101" pitchFamily="2" charset="-122"/>
                        </a:rPr>
                        <a:t> 5</a:t>
                      </a:r>
                      <a:endParaRPr lang="en-US" altLang="en-US" sz="14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905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400" b="0">
                          <a:latin typeface="宋体" panose="02010600030101010101" pitchFamily="2" charset="-122"/>
                          <a:ea typeface="宋体" panose="02010600030101010101" pitchFamily="2" charset="-122"/>
                          <a:cs typeface="宋体" panose="02010600030101010101" pitchFamily="2" charset="-122"/>
                        </a:rPr>
                        <a:t>新时代行业特色大学高质量转型发展战略与实施策略研究</a:t>
                      </a:r>
                      <a:endParaRPr lang="en-US" altLang="en-US" sz="14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400" b="0">
                          <a:latin typeface="宋体" panose="02010600030101010101" pitchFamily="2" charset="-122"/>
                          <a:ea typeface="宋体" panose="02010600030101010101" pitchFamily="2" charset="-122"/>
                          <a:cs typeface="宋体" panose="02010600030101010101" pitchFamily="2" charset="-122"/>
                        </a:rPr>
                        <a:t>全国教育科学规划项目</a:t>
                      </a:r>
                      <a:endParaRPr lang="en-US" altLang="en-US" sz="14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400" b="0">
                          <a:latin typeface="宋体" panose="02010600030101010101" pitchFamily="2" charset="-122"/>
                          <a:ea typeface="宋体" panose="02010600030101010101" pitchFamily="2" charset="-122"/>
                          <a:cs typeface="宋体" panose="02010600030101010101" pitchFamily="2" charset="-122"/>
                        </a:rPr>
                        <a:t>国家一般</a:t>
                      </a:r>
                      <a:endParaRPr lang="en-US" altLang="en-US" sz="14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400" b="0">
                          <a:latin typeface="宋体" panose="02010600030101010101" pitchFamily="2" charset="-122"/>
                          <a:ea typeface="宋体" panose="02010600030101010101" pitchFamily="2" charset="-122"/>
                          <a:cs typeface="宋体" panose="02010600030101010101" pitchFamily="2" charset="-122"/>
                        </a:rPr>
                        <a:t>储祖旺</a:t>
                      </a:r>
                      <a:endParaRPr lang="en-US" altLang="en-US" sz="14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bl>
          </a:graphicData>
        </a:graphic>
      </p:graphicFrame>
    </p:spTree>
  </p:cSld>
  <p:clrMapOvr>
    <a:masterClrMapping/>
  </p:clrMapOvr>
</p:sld>
</file>

<file path=ppt/slides/slide2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aphicFrame>
        <p:nvGraphicFramePr>
          <p:cNvPr id="7" name="表格 6"/>
          <p:cNvGraphicFramePr/>
          <p:nvPr>
            <p:custDataLst>
              <p:tags r:id="rId1"/>
            </p:custDataLst>
          </p:nvPr>
        </p:nvGraphicFramePr>
        <p:xfrm>
          <a:off x="0" y="0"/>
          <a:ext cx="12192635" cy="6858000"/>
        </p:xfrm>
        <a:graphic>
          <a:graphicData uri="http://schemas.openxmlformats.org/drawingml/2006/table">
            <a:tbl>
              <a:tblPr/>
              <a:tblGrid>
                <a:gridCol w="819150"/>
                <a:gridCol w="2397125"/>
                <a:gridCol w="1199515"/>
                <a:gridCol w="1373505"/>
                <a:gridCol w="2223135"/>
                <a:gridCol w="4180205"/>
              </a:tblGrid>
              <a:tr h="644525">
                <a:tc gridSpan="6">
                  <a:txBody>
                    <a:bodyPr/>
                    <a:p>
                      <a:pPr indent="0">
                        <a:buNone/>
                      </a:pPr>
                      <a:r>
                        <a:rPr lang="zh-CN" altLang="en-US" sz="1800" b="1">
                          <a:solidFill>
                            <a:srgbClr val="00B0F0"/>
                          </a:solidFill>
                          <a:latin typeface="Times New Roman" panose="02020603050405020304" pitchFamily="18" charset="0"/>
                          <a:cs typeface="Times New Roman" panose="02020603050405020304" pitchFamily="18" charset="0"/>
                        </a:rPr>
                        <a:t>学院教师</a:t>
                      </a:r>
                      <a:r>
                        <a:rPr lang="en-US" sz="1800" b="1">
                          <a:solidFill>
                            <a:srgbClr val="00B0F0"/>
                          </a:solidFill>
                          <a:latin typeface="Times New Roman" panose="02020603050405020304" pitchFamily="18" charset="0"/>
                          <a:cs typeface="Times New Roman" panose="02020603050405020304" pitchFamily="18" charset="0"/>
                        </a:rPr>
                        <a:t>近五年发表（出版）的代表性论文、专著、实践类教材</a:t>
                      </a:r>
                      <a:endParaRPr lang="en-US" altLang="en-US" sz="1800" b="1">
                        <a:solidFill>
                          <a:srgbClr val="00B0F0"/>
                        </a:solidFill>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vert="horz" anchor="ctr" anchorCtr="0">
                    <a:lnL w="19050" cap="flat" cmpd="sng">
                      <a:solidFill>
                        <a:srgbClr val="080000"/>
                      </a:solidFill>
                      <a:prstDash val="solid"/>
                      <a:headEnd type="none" w="med" len="med"/>
                      <a:tailEnd type="none" w="med" len="med"/>
                    </a:lnL>
                    <a:lnR w="19050" cap="flat" cmpd="sng">
                      <a:solidFill>
                        <a:srgbClr val="080000"/>
                      </a:solidFill>
                      <a:prstDash val="solid"/>
                      <a:headEnd type="none" w="med" len="med"/>
                      <a:tailEnd type="none" w="med" len="med"/>
                    </a:lnR>
                    <a:lnT w="19050" cap="flat" cmpd="sng">
                      <a:solidFill>
                        <a:srgbClr val="080000"/>
                      </a:solidFill>
                      <a:prstDash val="solid"/>
                      <a:headEnd type="none" w="med" len="med"/>
                      <a:tailEnd type="none" w="med" len="med"/>
                    </a:lnT>
                    <a:lnB w="19050" cap="flat" cmpd="sng">
                      <a:solidFill>
                        <a:srgbClr val="080000"/>
                      </a:solidFill>
                      <a:prstDash val="solid"/>
                      <a:headEnd type="none" w="med" len="med"/>
                      <a:tailEnd type="none" w="med" len="med"/>
                    </a:lnB>
                    <a:lnTlToBr>
                      <a:noFill/>
                    </a:lnTlToBr>
                    <a:lnBlToTr>
                      <a:noFill/>
                    </a:lnBlToTr>
                    <a:noFill/>
                  </a:tcPr>
                </a:tc>
                <a:tc hMerge="1">
                  <a:tcPr>
                    <a:lnT w="19050" cap="flat" cmpd="sng">
                      <a:solidFill>
                        <a:srgbClr val="080000"/>
                      </a:solidFill>
                      <a:prstDash val="solid"/>
                      <a:headEnd type="none" w="med" len="med"/>
                      <a:tailEnd type="none" w="med" len="med"/>
                    </a:lnT>
                    <a:lnB w="19050" cap="flat" cmpd="sng">
                      <a:solidFill>
                        <a:srgbClr val="080000"/>
                      </a:solidFill>
                      <a:prstDash val="solid"/>
                      <a:headEnd type="none" w="med" len="med"/>
                      <a:tailEnd type="none" w="med" len="med"/>
                    </a:lnB>
                  </a:tcPr>
                </a:tc>
                <a:tc hMerge="1">
                  <a:tcPr>
                    <a:lnT w="19050" cap="flat" cmpd="sng">
                      <a:solidFill>
                        <a:srgbClr val="080000"/>
                      </a:solidFill>
                      <a:prstDash val="solid"/>
                      <a:headEnd type="none" w="med" len="med"/>
                      <a:tailEnd type="none" w="med" len="med"/>
                    </a:lnT>
                    <a:lnB w="19050" cap="flat" cmpd="sng">
                      <a:solidFill>
                        <a:srgbClr val="080000"/>
                      </a:solidFill>
                      <a:prstDash val="solid"/>
                      <a:headEnd type="none" w="med" len="med"/>
                      <a:tailEnd type="none" w="med" len="med"/>
                    </a:lnB>
                  </a:tcPr>
                </a:tc>
                <a:tc hMerge="1">
                  <a:tcPr>
                    <a:lnT w="19050" cap="flat" cmpd="sng">
                      <a:solidFill>
                        <a:srgbClr val="080000"/>
                      </a:solidFill>
                      <a:prstDash val="solid"/>
                      <a:headEnd type="none" w="med" len="med"/>
                      <a:tailEnd type="none" w="med" len="med"/>
                    </a:lnT>
                    <a:lnB w="19050" cap="flat" cmpd="sng">
                      <a:solidFill>
                        <a:srgbClr val="080000"/>
                      </a:solidFill>
                      <a:prstDash val="solid"/>
                      <a:headEnd type="none" w="med" len="med"/>
                      <a:tailEnd type="none" w="med" len="med"/>
                    </a:lnB>
                  </a:tcPr>
                </a:tc>
                <a:tc hMerge="1">
                  <a:tcPr>
                    <a:lnT w="19050" cap="flat" cmpd="sng">
                      <a:solidFill>
                        <a:srgbClr val="080000"/>
                      </a:solidFill>
                      <a:prstDash val="solid"/>
                      <a:headEnd type="none" w="med" len="med"/>
                      <a:tailEnd type="none" w="med" len="med"/>
                    </a:lnT>
                    <a:lnB w="19050" cap="flat" cmpd="sng">
                      <a:solidFill>
                        <a:srgbClr val="080000"/>
                      </a:solidFill>
                      <a:prstDash val="solid"/>
                      <a:headEnd type="none" w="med" len="med"/>
                      <a:tailEnd type="none" w="med" len="med"/>
                    </a:lnB>
                  </a:tcPr>
                </a:tc>
                <a:tc hMerge="1">
                  <a:tcPr>
                    <a:lnR w="19050" cap="flat" cmpd="sng">
                      <a:solidFill>
                        <a:srgbClr val="080000"/>
                      </a:solidFill>
                      <a:prstDash val="solid"/>
                      <a:headEnd type="none" w="med" len="med"/>
                      <a:tailEnd type="none" w="med" len="med"/>
                    </a:lnR>
                    <a:lnT w="19050" cap="flat" cmpd="sng">
                      <a:solidFill>
                        <a:srgbClr val="080000"/>
                      </a:solidFill>
                      <a:prstDash val="solid"/>
                      <a:headEnd type="none" w="med" len="med"/>
                      <a:tailEnd type="none" w="med" len="med"/>
                    </a:lnT>
                    <a:lnB w="19050" cap="flat" cmpd="sng">
                      <a:solidFill>
                        <a:srgbClr val="080000"/>
                      </a:solidFill>
                      <a:prstDash val="solid"/>
                      <a:headEnd type="none" w="med" len="med"/>
                      <a:tailEnd type="none" w="med" len="med"/>
                    </a:lnB>
                  </a:tcPr>
                </a:tc>
              </a:tr>
              <a:tr h="400685">
                <a:tc>
                  <a:txBody>
                    <a:bodyPr/>
                    <a:p>
                      <a:pPr indent="0" algn="ctr">
                        <a:buNone/>
                      </a:pPr>
                      <a:r>
                        <a:rPr lang="en-US" sz="1200" b="0">
                          <a:solidFill>
                            <a:srgbClr val="000000"/>
                          </a:solidFill>
                          <a:latin typeface="Times New Roman" panose="02020603050405020304" pitchFamily="18" charset="0"/>
                          <a:cs typeface="Times New Roman" panose="02020603050405020304" pitchFamily="18" charset="0"/>
                        </a:rPr>
                        <a:t>序号</a:t>
                      </a:r>
                      <a:endParaRPr lang="en-US" altLang="en-US" sz="1200" b="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vert="horz" anchor="ctr" anchorCtr="0">
                    <a:lnL w="19050" cap="flat" cmpd="sng">
                      <a:solidFill>
                        <a:srgbClr val="080000"/>
                      </a:solidFill>
                      <a:prstDash val="solid"/>
                      <a:headEnd type="none" w="med" len="med"/>
                      <a:tailEnd type="none" w="med" len="med"/>
                    </a:lnL>
                    <a:lnR w="19050" cap="flat" cmpd="sng">
                      <a:solidFill>
                        <a:srgbClr val="080000"/>
                      </a:solidFill>
                      <a:prstDash val="solid"/>
                      <a:headEnd type="none" w="med" len="med"/>
                      <a:tailEnd type="none" w="med" len="med"/>
                    </a:lnR>
                    <a:lnT w="19050" cap="flat" cmpd="sng">
                      <a:solidFill>
                        <a:srgbClr val="080000"/>
                      </a:solidFill>
                      <a:prstDash val="solid"/>
                      <a:headEnd type="none" w="med" len="med"/>
                      <a:tailEnd type="none" w="med" len="med"/>
                    </a:lnT>
                    <a:lnB w="1905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200" b="0">
                          <a:solidFill>
                            <a:srgbClr val="000000"/>
                          </a:solidFill>
                          <a:latin typeface="Times New Roman" panose="02020603050405020304" pitchFamily="18" charset="0"/>
                          <a:cs typeface="Times New Roman" panose="02020603050405020304" pitchFamily="18" charset="0"/>
                        </a:rPr>
                        <a:t>名称</a:t>
                      </a:r>
                      <a:endParaRPr lang="en-US" altLang="en-US" sz="1200" b="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vert="horz" anchor="ctr" anchorCtr="0">
                    <a:lnL w="19050" cap="flat" cmpd="sng">
                      <a:solidFill>
                        <a:srgbClr val="080000"/>
                      </a:solidFill>
                      <a:prstDash val="solid"/>
                      <a:headEnd type="none" w="med" len="med"/>
                      <a:tailEnd type="none" w="med" len="med"/>
                    </a:lnL>
                    <a:lnR w="19050" cap="flat" cmpd="sng">
                      <a:solidFill>
                        <a:srgbClr val="080000"/>
                      </a:solidFill>
                      <a:prstDash val="solid"/>
                      <a:headEnd type="none" w="med" len="med"/>
                      <a:tailEnd type="none" w="med" len="med"/>
                    </a:lnR>
                    <a:lnT w="19050" cap="flat" cmpd="sng">
                      <a:solidFill>
                        <a:srgbClr val="080000"/>
                      </a:solidFill>
                      <a:prstDash val="solid"/>
                      <a:headEnd type="none" w="med" len="med"/>
                      <a:tailEnd type="none" w="med" len="med"/>
                    </a:lnT>
                    <a:lnB w="1905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200" b="0">
                          <a:solidFill>
                            <a:srgbClr val="000000"/>
                          </a:solidFill>
                          <a:latin typeface="Times New Roman" panose="02020603050405020304" pitchFamily="18" charset="0"/>
                          <a:cs typeface="Times New Roman" panose="02020603050405020304" pitchFamily="18" charset="0"/>
                        </a:rPr>
                        <a:t>作者</a:t>
                      </a:r>
                      <a:endParaRPr lang="en-US" altLang="en-US" sz="1200" b="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vert="horz" anchor="ctr" anchorCtr="0">
                    <a:lnL w="19050" cap="flat" cmpd="sng">
                      <a:solidFill>
                        <a:srgbClr val="080000"/>
                      </a:solidFill>
                      <a:prstDash val="solid"/>
                      <a:headEnd type="none" w="med" len="med"/>
                      <a:tailEnd type="none" w="med" len="med"/>
                    </a:lnL>
                    <a:lnR w="19050" cap="flat" cmpd="sng">
                      <a:solidFill>
                        <a:srgbClr val="080000"/>
                      </a:solidFill>
                      <a:prstDash val="solid"/>
                      <a:headEnd type="none" w="med" len="med"/>
                      <a:tailEnd type="none" w="med" len="med"/>
                    </a:lnR>
                    <a:lnT w="19050" cap="flat" cmpd="sng">
                      <a:solidFill>
                        <a:srgbClr val="080000"/>
                      </a:solidFill>
                      <a:prstDash val="solid"/>
                      <a:headEnd type="none" w="med" len="med"/>
                      <a:tailEnd type="none" w="med" len="med"/>
                    </a:lnT>
                    <a:lnB w="1905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200" b="0">
                          <a:solidFill>
                            <a:srgbClr val="000000"/>
                          </a:solidFill>
                          <a:latin typeface="Times New Roman" panose="02020603050405020304" pitchFamily="18" charset="0"/>
                          <a:cs typeface="Times New Roman" panose="02020603050405020304" pitchFamily="18" charset="0"/>
                        </a:rPr>
                        <a:t>时间</a:t>
                      </a:r>
                      <a:endParaRPr lang="en-US" altLang="en-US" sz="1200" b="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vert="horz" anchor="ctr" anchorCtr="0">
                    <a:lnL w="19050" cap="flat" cmpd="sng">
                      <a:solidFill>
                        <a:srgbClr val="080000"/>
                      </a:solidFill>
                      <a:prstDash val="solid"/>
                      <a:headEnd type="none" w="med" len="med"/>
                      <a:tailEnd type="none" w="med" len="med"/>
                    </a:lnL>
                    <a:lnR w="19050" cap="flat" cmpd="sng">
                      <a:solidFill>
                        <a:srgbClr val="080000"/>
                      </a:solidFill>
                      <a:prstDash val="solid"/>
                      <a:headEnd type="none" w="med" len="med"/>
                      <a:tailEnd type="none" w="med" len="med"/>
                    </a:lnR>
                    <a:lnT w="19050" cap="flat" cmpd="sng">
                      <a:solidFill>
                        <a:srgbClr val="080000"/>
                      </a:solidFill>
                      <a:prstDash val="solid"/>
                      <a:headEnd type="none" w="med" len="med"/>
                      <a:tailEnd type="none" w="med" len="med"/>
                    </a:lnT>
                    <a:lnB w="1905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200" b="0">
                          <a:solidFill>
                            <a:srgbClr val="000000"/>
                          </a:solidFill>
                          <a:latin typeface="Times New Roman" panose="02020603050405020304" pitchFamily="18" charset="0"/>
                          <a:cs typeface="Times New Roman" panose="02020603050405020304" pitchFamily="18" charset="0"/>
                        </a:rPr>
                        <a:t>发表刊物/出版社</a:t>
                      </a:r>
                      <a:endParaRPr lang="en-US" altLang="en-US" sz="1200" b="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vert="horz" anchor="ctr" anchorCtr="0">
                    <a:lnL w="19050" cap="flat" cmpd="sng">
                      <a:solidFill>
                        <a:srgbClr val="080000"/>
                      </a:solidFill>
                      <a:prstDash val="solid"/>
                      <a:headEnd type="none" w="med" len="med"/>
                      <a:tailEnd type="none" w="med" len="med"/>
                    </a:lnL>
                    <a:lnR w="19050" cap="flat" cmpd="sng">
                      <a:solidFill>
                        <a:srgbClr val="080000"/>
                      </a:solidFill>
                      <a:prstDash val="solid"/>
                      <a:headEnd type="none" w="med" len="med"/>
                      <a:tailEnd type="none" w="med" len="med"/>
                    </a:lnR>
                    <a:lnT w="19050" cap="flat" cmpd="sng">
                      <a:solidFill>
                        <a:srgbClr val="080000"/>
                      </a:solidFill>
                      <a:prstDash val="solid"/>
                      <a:headEnd type="none" w="med" len="med"/>
                      <a:tailEnd type="none" w="med" len="med"/>
                    </a:lnT>
                    <a:lnB w="1905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200" b="0">
                          <a:solidFill>
                            <a:srgbClr val="000000"/>
                          </a:solidFill>
                          <a:latin typeface="仿宋_GB2312" charset="0"/>
                          <a:cs typeface="仿宋_GB2312" charset="0"/>
                        </a:rPr>
                        <a:t>备注（限</a:t>
                      </a:r>
                      <a:r>
                        <a:rPr lang="en-US" sz="1200" b="0">
                          <a:solidFill>
                            <a:srgbClr val="000000"/>
                          </a:solidFill>
                          <a:latin typeface="Times New Roman" panose="02020603050405020304" pitchFamily="18" charset="0"/>
                          <a:cs typeface="Times New Roman" panose="02020603050405020304" pitchFamily="18" charset="0"/>
                        </a:rPr>
                        <a:t>100</a:t>
                      </a:r>
                      <a:r>
                        <a:rPr lang="en-US" sz="1200" b="0">
                          <a:solidFill>
                            <a:srgbClr val="000000"/>
                          </a:solidFill>
                          <a:latin typeface="仿宋_GB2312" charset="0"/>
                          <a:cs typeface="仿宋_GB2312" charset="0"/>
                        </a:rPr>
                        <a:t>字）</a:t>
                      </a:r>
                      <a:endParaRPr lang="en-US" altLang="en-US" sz="1200" b="0">
                        <a:solidFill>
                          <a:srgbClr val="000000"/>
                        </a:solidFill>
                        <a:latin typeface="仿宋_GB2312" charset="0"/>
                        <a:ea typeface="仿宋_GB2312" charset="0"/>
                        <a:cs typeface="仿宋_GB2312" charset="0"/>
                      </a:endParaRPr>
                    </a:p>
                  </a:txBody>
                  <a:tcPr marL="68580" marR="68580" marT="0" marB="0" vert="horz" anchor="ctr" anchorCtr="0">
                    <a:lnL w="19050" cap="flat" cmpd="sng">
                      <a:solidFill>
                        <a:srgbClr val="080000"/>
                      </a:solidFill>
                      <a:prstDash val="solid"/>
                      <a:headEnd type="none" w="med" len="med"/>
                      <a:tailEnd type="none" w="med" len="med"/>
                    </a:lnL>
                    <a:lnR w="19050" cap="flat" cmpd="sng">
                      <a:solidFill>
                        <a:srgbClr val="080000"/>
                      </a:solidFill>
                      <a:prstDash val="solid"/>
                      <a:headEnd type="none" w="med" len="med"/>
                      <a:tailEnd type="none" w="med" len="med"/>
                    </a:lnR>
                    <a:lnT w="19050" cap="flat" cmpd="sng">
                      <a:solidFill>
                        <a:srgbClr val="080000"/>
                      </a:solidFill>
                      <a:prstDash val="solid"/>
                      <a:headEnd type="none" w="med" len="med"/>
                      <a:tailEnd type="none" w="med" len="med"/>
                    </a:lnT>
                    <a:lnB w="19050" cap="flat" cmpd="sng">
                      <a:solidFill>
                        <a:srgbClr val="080000"/>
                      </a:solidFill>
                      <a:prstDash val="solid"/>
                      <a:headEnd type="none" w="med" len="med"/>
                      <a:tailEnd type="none" w="med" len="med"/>
                    </a:lnB>
                    <a:lnTlToBr>
                      <a:noFill/>
                    </a:lnTlToBr>
                    <a:lnBlToTr>
                      <a:noFill/>
                    </a:lnBlToTr>
                    <a:noFill/>
                  </a:tcPr>
                </a:tc>
              </a:tr>
              <a:tr h="1603375">
                <a:tc>
                  <a:txBody>
                    <a:bodyPr/>
                    <a:p>
                      <a:pPr indent="0" algn="ctr">
                        <a:buNone/>
                      </a:pPr>
                      <a:r>
                        <a:rPr lang="en-US" sz="1400" b="0">
                          <a:solidFill>
                            <a:srgbClr val="000000"/>
                          </a:solidFill>
                          <a:latin typeface="Times New Roman" panose="02020603050405020304" pitchFamily="18" charset="0"/>
                          <a:cs typeface="Times New Roman" panose="02020603050405020304" pitchFamily="18" charset="0"/>
                        </a:rPr>
                        <a:t>1</a:t>
                      </a:r>
                      <a:endParaRPr lang="en-US" altLang="en-US" sz="1400" b="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vert="horz" anchor="ctr" anchorCtr="0">
                    <a:lnL w="19050" cap="flat" cmpd="sng">
                      <a:solidFill>
                        <a:srgbClr val="080000"/>
                      </a:solidFill>
                      <a:prstDash val="solid"/>
                      <a:headEnd type="none" w="med" len="med"/>
                      <a:tailEnd type="none" w="med" len="med"/>
                    </a:lnL>
                    <a:lnR w="19050" cap="flat" cmpd="sng">
                      <a:solidFill>
                        <a:srgbClr val="080000"/>
                      </a:solidFill>
                      <a:prstDash val="solid"/>
                      <a:headEnd type="none" w="med" len="med"/>
                      <a:tailEnd type="none" w="med" len="med"/>
                    </a:lnR>
                    <a:lnT w="19050" cap="flat" cmpd="sng">
                      <a:solidFill>
                        <a:srgbClr val="080000"/>
                      </a:solidFill>
                      <a:prstDash val="solid"/>
                      <a:headEnd type="none" w="med" len="med"/>
                      <a:tailEnd type="none" w="med" len="med"/>
                    </a:lnT>
                    <a:lnB w="1905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400" b="0">
                          <a:solidFill>
                            <a:srgbClr val="000000"/>
                          </a:solidFill>
                          <a:latin typeface="宋体" panose="02010600030101010101" pitchFamily="2" charset="-122"/>
                          <a:ea typeface="宋体" panose="02010600030101010101" pitchFamily="2" charset="-122"/>
                          <a:cs typeface="宋体" panose="02010600030101010101" pitchFamily="2" charset="-122"/>
                        </a:rPr>
                        <a:t>美国高校学术道德保障机制研究</a:t>
                      </a:r>
                      <a:endParaRPr lang="en-US" altLang="en-US" sz="1400" b="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9050" cap="flat" cmpd="sng">
                      <a:solidFill>
                        <a:srgbClr val="080000"/>
                      </a:solidFill>
                      <a:prstDash val="solid"/>
                      <a:headEnd type="none" w="med" len="med"/>
                      <a:tailEnd type="none" w="med" len="med"/>
                    </a:lnL>
                    <a:lnR w="19050" cap="flat" cmpd="sng">
                      <a:solidFill>
                        <a:srgbClr val="080000"/>
                      </a:solidFill>
                      <a:prstDash val="solid"/>
                      <a:headEnd type="none" w="med" len="med"/>
                      <a:tailEnd type="none" w="med" len="med"/>
                    </a:lnR>
                    <a:lnT w="19050" cap="flat" cmpd="sng">
                      <a:solidFill>
                        <a:srgbClr val="080000"/>
                      </a:solidFill>
                      <a:prstDash val="solid"/>
                      <a:headEnd type="none" w="med" len="med"/>
                      <a:tailEnd type="none" w="med" len="med"/>
                    </a:lnT>
                    <a:lnB w="1905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400" b="0">
                          <a:solidFill>
                            <a:srgbClr val="000000"/>
                          </a:solidFill>
                          <a:latin typeface="宋体" panose="02010600030101010101" pitchFamily="2" charset="-122"/>
                          <a:ea typeface="宋体" panose="02010600030101010101" pitchFamily="2" charset="-122"/>
                          <a:cs typeface="宋体" panose="02010600030101010101" pitchFamily="2" charset="-122"/>
                        </a:rPr>
                        <a:t>陈翠荣</a:t>
                      </a:r>
                      <a:endParaRPr lang="en-US" altLang="en-US" sz="1400" b="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9050" cap="flat" cmpd="sng">
                      <a:solidFill>
                        <a:srgbClr val="080000"/>
                      </a:solidFill>
                      <a:prstDash val="solid"/>
                      <a:headEnd type="none" w="med" len="med"/>
                      <a:tailEnd type="none" w="med" len="med"/>
                    </a:lnL>
                    <a:lnR w="19050" cap="flat" cmpd="sng">
                      <a:solidFill>
                        <a:srgbClr val="080000"/>
                      </a:solidFill>
                      <a:prstDash val="solid"/>
                      <a:headEnd type="none" w="med" len="med"/>
                      <a:tailEnd type="none" w="med" len="med"/>
                    </a:lnR>
                    <a:lnT w="19050" cap="flat" cmpd="sng">
                      <a:solidFill>
                        <a:srgbClr val="080000"/>
                      </a:solidFill>
                      <a:prstDash val="solid"/>
                      <a:headEnd type="none" w="med" len="med"/>
                      <a:tailEnd type="none" w="med" len="med"/>
                    </a:lnT>
                    <a:lnB w="1905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400" b="0">
                          <a:solidFill>
                            <a:srgbClr val="000000"/>
                          </a:solidFill>
                          <a:latin typeface="宋体" panose="02010600030101010101" pitchFamily="2" charset="-122"/>
                          <a:ea typeface="宋体" panose="02010600030101010101" pitchFamily="2" charset="-122"/>
                          <a:cs typeface="宋体" panose="02010600030101010101" pitchFamily="2" charset="-122"/>
                        </a:rPr>
                        <a:t>201902</a:t>
                      </a:r>
                      <a:endParaRPr lang="en-US" altLang="en-US" sz="1400" b="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9050" cap="flat" cmpd="sng">
                      <a:solidFill>
                        <a:srgbClr val="080000"/>
                      </a:solidFill>
                      <a:prstDash val="solid"/>
                      <a:headEnd type="none" w="med" len="med"/>
                      <a:tailEnd type="none" w="med" len="med"/>
                    </a:lnL>
                    <a:lnR w="19050" cap="flat" cmpd="sng">
                      <a:solidFill>
                        <a:srgbClr val="080000"/>
                      </a:solidFill>
                      <a:prstDash val="solid"/>
                      <a:headEnd type="none" w="med" len="med"/>
                      <a:tailEnd type="none" w="med" len="med"/>
                    </a:lnR>
                    <a:lnT w="19050" cap="flat" cmpd="sng">
                      <a:solidFill>
                        <a:srgbClr val="080000"/>
                      </a:solidFill>
                      <a:prstDash val="solid"/>
                      <a:headEnd type="none" w="med" len="med"/>
                      <a:tailEnd type="none" w="med" len="med"/>
                    </a:lnT>
                    <a:lnB w="1905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400" b="0">
                          <a:solidFill>
                            <a:srgbClr val="000000"/>
                          </a:solidFill>
                          <a:latin typeface="宋体" panose="02010600030101010101" pitchFamily="2" charset="-122"/>
                          <a:ea typeface="宋体" panose="02010600030101010101" pitchFamily="2" charset="-122"/>
                          <a:cs typeface="宋体" panose="02010600030101010101" pitchFamily="2" charset="-122"/>
                        </a:rPr>
                        <a:t>华中科技大学出版社</a:t>
                      </a:r>
                      <a:endParaRPr lang="en-US" altLang="en-US" sz="1400" b="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9050" cap="flat" cmpd="sng">
                      <a:solidFill>
                        <a:srgbClr val="080000"/>
                      </a:solidFill>
                      <a:prstDash val="solid"/>
                      <a:headEnd type="none" w="med" len="med"/>
                      <a:tailEnd type="none" w="med" len="med"/>
                    </a:lnL>
                    <a:lnR w="19050" cap="flat" cmpd="sng">
                      <a:solidFill>
                        <a:srgbClr val="080000"/>
                      </a:solidFill>
                      <a:prstDash val="solid"/>
                      <a:headEnd type="none" w="med" len="med"/>
                      <a:tailEnd type="none" w="med" len="med"/>
                    </a:lnR>
                    <a:lnT w="19050" cap="flat" cmpd="sng">
                      <a:solidFill>
                        <a:srgbClr val="080000"/>
                      </a:solidFill>
                      <a:prstDash val="solid"/>
                      <a:headEnd type="none" w="med" len="med"/>
                      <a:tailEnd type="none" w="med" len="med"/>
                    </a:lnT>
                    <a:lnB w="1905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400" b="0">
                          <a:solidFill>
                            <a:srgbClr val="000000"/>
                          </a:solidFill>
                          <a:latin typeface="宋体" panose="02010600030101010101" pitchFamily="2" charset="-122"/>
                          <a:ea typeface="宋体" panose="02010600030101010101" pitchFamily="2" charset="-122"/>
                          <a:cs typeface="宋体" panose="02010600030101010101" pitchFamily="2" charset="-122"/>
                        </a:rPr>
                        <a:t>印发1000册以上。美国高校学术道德保障机制建设早且成效显著，对其进行研究具有重要意义。本研究旨在通过对美国高校学术道德保障机制的历史梳理、理论研究、个案分析等，提出完善我国高校学术道德保障机制的对策建议。</a:t>
                      </a:r>
                      <a:endParaRPr lang="en-US" altLang="en-US" sz="1400" b="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9050" cap="flat" cmpd="sng">
                      <a:solidFill>
                        <a:srgbClr val="080000"/>
                      </a:solidFill>
                      <a:prstDash val="solid"/>
                      <a:headEnd type="none" w="med" len="med"/>
                      <a:tailEnd type="none" w="med" len="med"/>
                    </a:lnL>
                    <a:lnR w="19050" cap="flat" cmpd="sng">
                      <a:solidFill>
                        <a:srgbClr val="080000"/>
                      </a:solidFill>
                      <a:prstDash val="solid"/>
                      <a:headEnd type="none" w="med" len="med"/>
                      <a:tailEnd type="none" w="med" len="med"/>
                    </a:lnR>
                    <a:lnT w="19050" cap="flat" cmpd="sng">
                      <a:solidFill>
                        <a:srgbClr val="080000"/>
                      </a:solidFill>
                      <a:prstDash val="solid"/>
                      <a:headEnd type="none" w="med" len="med"/>
                      <a:tailEnd type="none" w="med" len="med"/>
                    </a:lnT>
                    <a:lnB w="19050" cap="flat" cmpd="sng">
                      <a:solidFill>
                        <a:srgbClr val="080000"/>
                      </a:solidFill>
                      <a:prstDash val="solid"/>
                      <a:headEnd type="none" w="med" len="med"/>
                      <a:tailEnd type="none" w="med" len="med"/>
                    </a:lnB>
                    <a:lnTlToBr>
                      <a:noFill/>
                    </a:lnTlToBr>
                    <a:lnBlToTr>
                      <a:noFill/>
                    </a:lnBlToTr>
                    <a:noFill/>
                  </a:tcPr>
                </a:tc>
              </a:tr>
              <a:tr h="1403350">
                <a:tc>
                  <a:txBody>
                    <a:bodyPr/>
                    <a:p>
                      <a:pPr indent="0" algn="ctr">
                        <a:buNone/>
                      </a:pPr>
                      <a:r>
                        <a:rPr lang="en-US" sz="1400" b="0">
                          <a:solidFill>
                            <a:srgbClr val="000000"/>
                          </a:solidFill>
                          <a:latin typeface="Times New Roman" panose="02020603050405020304" pitchFamily="18" charset="0"/>
                          <a:cs typeface="Times New Roman" panose="02020603050405020304" pitchFamily="18" charset="0"/>
                        </a:rPr>
                        <a:t>2</a:t>
                      </a:r>
                      <a:endParaRPr lang="en-US" altLang="en-US" sz="1400" b="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vert="horz" anchor="ctr" anchorCtr="0">
                    <a:lnL w="19050" cap="flat" cmpd="sng">
                      <a:solidFill>
                        <a:srgbClr val="080000"/>
                      </a:solidFill>
                      <a:prstDash val="solid"/>
                      <a:headEnd type="none" w="med" len="med"/>
                      <a:tailEnd type="none" w="med" len="med"/>
                    </a:lnL>
                    <a:lnR w="19050" cap="flat" cmpd="sng">
                      <a:solidFill>
                        <a:srgbClr val="080000"/>
                      </a:solidFill>
                      <a:prstDash val="solid"/>
                      <a:headEnd type="none" w="med" len="med"/>
                      <a:tailEnd type="none" w="med" len="med"/>
                    </a:lnR>
                    <a:lnT w="19050" cap="flat" cmpd="sng">
                      <a:solidFill>
                        <a:srgbClr val="080000"/>
                      </a:solidFill>
                      <a:prstDash val="solid"/>
                      <a:headEnd type="none" w="med" len="med"/>
                      <a:tailEnd type="none" w="med" len="med"/>
                    </a:lnT>
                    <a:lnB w="1905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400" b="0">
                          <a:solidFill>
                            <a:srgbClr val="000000"/>
                          </a:solidFill>
                          <a:latin typeface="宋体" panose="02010600030101010101" pitchFamily="2" charset="-122"/>
                          <a:ea typeface="宋体" panose="02010600030101010101" pitchFamily="2" charset="-122"/>
                          <a:cs typeface="宋体" panose="02010600030101010101" pitchFamily="2" charset="-122"/>
                        </a:rPr>
                        <a:t>新时代高校教育管理实务</a:t>
                      </a:r>
                      <a:endParaRPr lang="en-US" altLang="en-US" sz="1400" b="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9050" cap="flat" cmpd="sng">
                      <a:solidFill>
                        <a:srgbClr val="080000"/>
                      </a:solidFill>
                      <a:prstDash val="solid"/>
                      <a:headEnd type="none" w="med" len="med"/>
                      <a:tailEnd type="none" w="med" len="med"/>
                    </a:lnL>
                    <a:lnR w="19050" cap="flat" cmpd="sng">
                      <a:solidFill>
                        <a:srgbClr val="080000"/>
                      </a:solidFill>
                      <a:prstDash val="solid"/>
                      <a:headEnd type="none" w="med" len="med"/>
                      <a:tailEnd type="none" w="med" len="med"/>
                    </a:lnR>
                    <a:lnT w="19050" cap="flat" cmpd="sng">
                      <a:solidFill>
                        <a:srgbClr val="080000"/>
                      </a:solidFill>
                      <a:prstDash val="solid"/>
                      <a:headEnd type="none" w="med" len="med"/>
                      <a:tailEnd type="none" w="med" len="med"/>
                    </a:lnT>
                    <a:lnB w="1905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400" b="0">
                          <a:solidFill>
                            <a:srgbClr val="000000"/>
                          </a:solidFill>
                          <a:latin typeface="宋体" panose="02010600030101010101" pitchFamily="2" charset="-122"/>
                          <a:ea typeface="宋体" panose="02010600030101010101" pitchFamily="2" charset="-122"/>
                          <a:cs typeface="宋体" panose="02010600030101010101" pitchFamily="2" charset="-122"/>
                        </a:rPr>
                        <a:t>侯志军</a:t>
                      </a:r>
                      <a:endParaRPr lang="en-US" altLang="en-US" sz="1400" b="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9050" cap="flat" cmpd="sng">
                      <a:solidFill>
                        <a:srgbClr val="080000"/>
                      </a:solidFill>
                      <a:prstDash val="solid"/>
                      <a:headEnd type="none" w="med" len="med"/>
                      <a:tailEnd type="none" w="med" len="med"/>
                    </a:lnL>
                    <a:lnR w="19050" cap="flat" cmpd="sng">
                      <a:solidFill>
                        <a:srgbClr val="080000"/>
                      </a:solidFill>
                      <a:prstDash val="solid"/>
                      <a:headEnd type="none" w="med" len="med"/>
                      <a:tailEnd type="none" w="med" len="med"/>
                    </a:lnR>
                    <a:lnT w="19050" cap="flat" cmpd="sng">
                      <a:solidFill>
                        <a:srgbClr val="080000"/>
                      </a:solidFill>
                      <a:prstDash val="solid"/>
                      <a:headEnd type="none" w="med" len="med"/>
                      <a:tailEnd type="none" w="med" len="med"/>
                    </a:lnT>
                    <a:lnB w="1905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400" b="0">
                          <a:solidFill>
                            <a:srgbClr val="000000"/>
                          </a:solidFill>
                          <a:latin typeface="宋体" panose="02010600030101010101" pitchFamily="2" charset="-122"/>
                          <a:ea typeface="宋体" panose="02010600030101010101" pitchFamily="2" charset="-122"/>
                          <a:cs typeface="宋体" panose="02010600030101010101" pitchFamily="2" charset="-122"/>
                        </a:rPr>
                        <a:t>202210</a:t>
                      </a:r>
                      <a:endParaRPr lang="en-US" altLang="en-US" sz="1400" b="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9050" cap="flat" cmpd="sng">
                      <a:solidFill>
                        <a:srgbClr val="080000"/>
                      </a:solidFill>
                      <a:prstDash val="solid"/>
                      <a:headEnd type="none" w="med" len="med"/>
                      <a:tailEnd type="none" w="med" len="med"/>
                    </a:lnL>
                    <a:lnR w="19050" cap="flat" cmpd="sng">
                      <a:solidFill>
                        <a:srgbClr val="080000"/>
                      </a:solidFill>
                      <a:prstDash val="solid"/>
                      <a:headEnd type="none" w="med" len="med"/>
                      <a:tailEnd type="none" w="med" len="med"/>
                    </a:lnR>
                    <a:lnT w="19050" cap="flat" cmpd="sng">
                      <a:solidFill>
                        <a:srgbClr val="080000"/>
                      </a:solidFill>
                      <a:prstDash val="solid"/>
                      <a:headEnd type="none" w="med" len="med"/>
                      <a:tailEnd type="none" w="med" len="med"/>
                    </a:lnT>
                    <a:lnB w="1905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400" b="0">
                          <a:solidFill>
                            <a:srgbClr val="000000"/>
                          </a:solidFill>
                          <a:latin typeface="宋体" panose="02010600030101010101" pitchFamily="2" charset="-122"/>
                          <a:ea typeface="宋体" panose="02010600030101010101" pitchFamily="2" charset="-122"/>
                          <a:cs typeface="宋体" panose="02010600030101010101" pitchFamily="2" charset="-122"/>
                        </a:rPr>
                        <a:t>中国地质大学出版社</a:t>
                      </a:r>
                      <a:endParaRPr lang="en-US" altLang="en-US" sz="1400" b="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9050" cap="flat" cmpd="sng">
                      <a:solidFill>
                        <a:srgbClr val="080000"/>
                      </a:solidFill>
                      <a:prstDash val="solid"/>
                      <a:headEnd type="none" w="med" len="med"/>
                      <a:tailEnd type="none" w="med" len="med"/>
                    </a:lnL>
                    <a:lnR w="19050" cap="flat" cmpd="sng">
                      <a:solidFill>
                        <a:srgbClr val="080000"/>
                      </a:solidFill>
                      <a:prstDash val="solid"/>
                      <a:headEnd type="none" w="med" len="med"/>
                      <a:tailEnd type="none" w="med" len="med"/>
                    </a:lnR>
                    <a:lnT w="19050" cap="flat" cmpd="sng">
                      <a:solidFill>
                        <a:srgbClr val="080000"/>
                      </a:solidFill>
                      <a:prstDash val="solid"/>
                      <a:headEnd type="none" w="med" len="med"/>
                      <a:tailEnd type="none" w="med" len="med"/>
                    </a:lnT>
                    <a:lnB w="1905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400" b="0">
                          <a:solidFill>
                            <a:srgbClr val="000000"/>
                          </a:solidFill>
                          <a:latin typeface="宋体" panose="02010600030101010101" pitchFamily="2" charset="-122"/>
                          <a:ea typeface="宋体" panose="02010600030101010101" pitchFamily="2" charset="-122"/>
                          <a:cs typeface="宋体" panose="02010600030101010101" pitchFamily="2" charset="-122"/>
                        </a:rPr>
                        <a:t>印发500册以上。聚焦当前高校教育管理实务，对高校教育管理实践进行规律总结和知识建构，旨在为高校管理人员、高等教育学相关研究生和有志于从事高校教育管理工作的人员提供必要的高校教育管理理论和实践知识。</a:t>
                      </a:r>
                      <a:endParaRPr lang="en-US" altLang="en-US" sz="1400" b="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9050" cap="flat" cmpd="sng">
                      <a:solidFill>
                        <a:srgbClr val="080000"/>
                      </a:solidFill>
                      <a:prstDash val="solid"/>
                      <a:headEnd type="none" w="med" len="med"/>
                      <a:tailEnd type="none" w="med" len="med"/>
                    </a:lnL>
                    <a:lnR w="19050" cap="flat" cmpd="sng">
                      <a:solidFill>
                        <a:srgbClr val="080000"/>
                      </a:solidFill>
                      <a:prstDash val="solid"/>
                      <a:headEnd type="none" w="med" len="med"/>
                      <a:tailEnd type="none" w="med" len="med"/>
                    </a:lnR>
                    <a:lnT w="19050" cap="flat" cmpd="sng">
                      <a:solidFill>
                        <a:srgbClr val="080000"/>
                      </a:solidFill>
                      <a:prstDash val="solid"/>
                      <a:headEnd type="none" w="med" len="med"/>
                      <a:tailEnd type="none" w="med" len="med"/>
                    </a:lnT>
                    <a:lnB w="19050" cap="flat" cmpd="sng">
                      <a:solidFill>
                        <a:srgbClr val="080000"/>
                      </a:solidFill>
                      <a:prstDash val="solid"/>
                      <a:headEnd type="none" w="med" len="med"/>
                      <a:tailEnd type="none" w="med" len="med"/>
                    </a:lnB>
                    <a:lnTlToBr>
                      <a:noFill/>
                    </a:lnTlToBr>
                    <a:lnBlToTr>
                      <a:noFill/>
                    </a:lnBlToTr>
                    <a:noFill/>
                  </a:tcPr>
                </a:tc>
              </a:tr>
              <a:tr h="1402715">
                <a:tc>
                  <a:txBody>
                    <a:bodyPr/>
                    <a:p>
                      <a:pPr indent="0" algn="ctr">
                        <a:buNone/>
                      </a:pPr>
                      <a:r>
                        <a:rPr lang="en-US" sz="1400" b="0">
                          <a:solidFill>
                            <a:srgbClr val="000000"/>
                          </a:solidFill>
                          <a:latin typeface="Times New Roman" panose="02020603050405020304" pitchFamily="18" charset="0"/>
                          <a:cs typeface="Times New Roman" panose="02020603050405020304" pitchFamily="18" charset="0"/>
                        </a:rPr>
                        <a:t>3</a:t>
                      </a:r>
                      <a:endParaRPr lang="en-US" altLang="en-US" sz="1400" b="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vert="horz" anchor="ctr" anchorCtr="0">
                    <a:lnL w="19050" cap="flat" cmpd="sng">
                      <a:solidFill>
                        <a:srgbClr val="080000"/>
                      </a:solidFill>
                      <a:prstDash val="solid"/>
                      <a:headEnd type="none" w="med" len="med"/>
                      <a:tailEnd type="none" w="med" len="med"/>
                    </a:lnL>
                    <a:lnR w="19050" cap="flat" cmpd="sng">
                      <a:solidFill>
                        <a:srgbClr val="080000"/>
                      </a:solidFill>
                      <a:prstDash val="solid"/>
                      <a:headEnd type="none" w="med" len="med"/>
                      <a:tailEnd type="none" w="med" len="med"/>
                    </a:lnR>
                    <a:lnT w="19050" cap="flat" cmpd="sng">
                      <a:solidFill>
                        <a:srgbClr val="080000"/>
                      </a:solidFill>
                      <a:prstDash val="solid"/>
                      <a:headEnd type="none" w="med" len="med"/>
                      <a:tailEnd type="none" w="med" len="med"/>
                    </a:lnT>
                    <a:lnB w="1905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400" b="0">
                          <a:solidFill>
                            <a:srgbClr val="000000"/>
                          </a:solidFill>
                          <a:latin typeface="宋体" panose="02010600030101010101" pitchFamily="2" charset="-122"/>
                          <a:ea typeface="宋体" panose="02010600030101010101" pitchFamily="2" charset="-122"/>
                          <a:cs typeface="宋体" panose="02010600030101010101" pitchFamily="2" charset="-122"/>
                        </a:rPr>
                        <a:t>美国联邦政府的高校学生资助立法：历程、特点及效应</a:t>
                      </a:r>
                      <a:endParaRPr lang="en-US" altLang="en-US" sz="1400" b="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9050" cap="flat" cmpd="sng">
                      <a:solidFill>
                        <a:srgbClr val="080000"/>
                      </a:solidFill>
                      <a:prstDash val="solid"/>
                      <a:headEnd type="none" w="med" len="med"/>
                      <a:tailEnd type="none" w="med" len="med"/>
                    </a:lnL>
                    <a:lnR w="19050" cap="flat" cmpd="sng">
                      <a:solidFill>
                        <a:srgbClr val="080000"/>
                      </a:solidFill>
                      <a:prstDash val="solid"/>
                      <a:headEnd type="none" w="med" len="med"/>
                      <a:tailEnd type="none" w="med" len="med"/>
                    </a:lnR>
                    <a:lnT w="19050" cap="flat" cmpd="sng">
                      <a:solidFill>
                        <a:srgbClr val="080000"/>
                      </a:solidFill>
                      <a:prstDash val="solid"/>
                      <a:headEnd type="none" w="med" len="med"/>
                      <a:tailEnd type="none" w="med" len="med"/>
                    </a:lnT>
                    <a:lnB w="1905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400" b="0">
                          <a:solidFill>
                            <a:srgbClr val="000000"/>
                          </a:solidFill>
                          <a:latin typeface="宋体" panose="02010600030101010101" pitchFamily="2" charset="-122"/>
                          <a:ea typeface="宋体" panose="02010600030101010101" pitchFamily="2" charset="-122"/>
                          <a:cs typeface="宋体" panose="02010600030101010101" pitchFamily="2" charset="-122"/>
                        </a:rPr>
                        <a:t>陈翠荣</a:t>
                      </a:r>
                      <a:endParaRPr lang="en-US" altLang="en-US" sz="1400" b="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9050" cap="flat" cmpd="sng">
                      <a:solidFill>
                        <a:srgbClr val="080000"/>
                      </a:solidFill>
                      <a:prstDash val="solid"/>
                      <a:headEnd type="none" w="med" len="med"/>
                      <a:tailEnd type="none" w="med" len="med"/>
                    </a:lnL>
                    <a:lnR w="19050" cap="flat" cmpd="sng">
                      <a:solidFill>
                        <a:srgbClr val="080000"/>
                      </a:solidFill>
                      <a:prstDash val="solid"/>
                      <a:headEnd type="none" w="med" len="med"/>
                      <a:tailEnd type="none" w="med" len="med"/>
                    </a:lnR>
                    <a:lnT w="19050" cap="flat" cmpd="sng">
                      <a:solidFill>
                        <a:srgbClr val="080000"/>
                      </a:solidFill>
                      <a:prstDash val="solid"/>
                      <a:headEnd type="none" w="med" len="med"/>
                      <a:tailEnd type="none" w="med" len="med"/>
                    </a:lnT>
                    <a:lnB w="1905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400" b="0">
                          <a:solidFill>
                            <a:srgbClr val="000000"/>
                          </a:solidFill>
                          <a:latin typeface="宋体" panose="02010600030101010101" pitchFamily="2" charset="-122"/>
                          <a:ea typeface="宋体" panose="02010600030101010101" pitchFamily="2" charset="-122"/>
                          <a:cs typeface="宋体" panose="02010600030101010101" pitchFamily="2" charset="-122"/>
                        </a:rPr>
                        <a:t>202006</a:t>
                      </a:r>
                      <a:endParaRPr lang="en-US" altLang="en-US" sz="1400" b="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9050" cap="flat" cmpd="sng">
                      <a:solidFill>
                        <a:srgbClr val="080000"/>
                      </a:solidFill>
                      <a:prstDash val="solid"/>
                      <a:headEnd type="none" w="med" len="med"/>
                      <a:tailEnd type="none" w="med" len="med"/>
                    </a:lnL>
                    <a:lnR w="19050" cap="flat" cmpd="sng">
                      <a:solidFill>
                        <a:srgbClr val="080000"/>
                      </a:solidFill>
                      <a:prstDash val="solid"/>
                      <a:headEnd type="none" w="med" len="med"/>
                      <a:tailEnd type="none" w="med" len="med"/>
                    </a:lnR>
                    <a:lnT w="19050" cap="flat" cmpd="sng">
                      <a:solidFill>
                        <a:srgbClr val="080000"/>
                      </a:solidFill>
                      <a:prstDash val="solid"/>
                      <a:headEnd type="none" w="med" len="med"/>
                      <a:tailEnd type="none" w="med" len="med"/>
                    </a:lnT>
                    <a:lnB w="1905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400" b="0">
                          <a:solidFill>
                            <a:srgbClr val="000000"/>
                          </a:solidFill>
                          <a:latin typeface="宋体" panose="02010600030101010101" pitchFamily="2" charset="-122"/>
                          <a:ea typeface="宋体" panose="02010600030101010101" pitchFamily="2" charset="-122"/>
                          <a:cs typeface="宋体" panose="02010600030101010101" pitchFamily="2" charset="-122"/>
                        </a:rPr>
                        <a:t>中国高教研究</a:t>
                      </a:r>
                      <a:endParaRPr lang="en-US" altLang="en-US" sz="1400" b="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9050" cap="flat" cmpd="sng">
                      <a:solidFill>
                        <a:srgbClr val="080000"/>
                      </a:solidFill>
                      <a:prstDash val="solid"/>
                      <a:headEnd type="none" w="med" len="med"/>
                      <a:tailEnd type="none" w="med" len="med"/>
                    </a:lnL>
                    <a:lnR w="19050" cap="flat" cmpd="sng">
                      <a:solidFill>
                        <a:srgbClr val="080000"/>
                      </a:solidFill>
                      <a:prstDash val="solid"/>
                      <a:headEnd type="none" w="med" len="med"/>
                      <a:tailEnd type="none" w="med" len="med"/>
                    </a:lnR>
                    <a:lnT w="19050" cap="flat" cmpd="sng">
                      <a:solidFill>
                        <a:srgbClr val="080000"/>
                      </a:solidFill>
                      <a:prstDash val="solid"/>
                      <a:headEnd type="none" w="med" len="med"/>
                      <a:tailEnd type="none" w="med" len="med"/>
                    </a:lnT>
                    <a:lnB w="1905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400" b="0">
                          <a:solidFill>
                            <a:srgbClr val="000000"/>
                          </a:solidFill>
                          <a:latin typeface="宋体" panose="02010600030101010101" pitchFamily="2" charset="-122"/>
                          <a:ea typeface="宋体" panose="02010600030101010101" pitchFamily="2" charset="-122"/>
                          <a:cs typeface="宋体" panose="02010600030101010101" pitchFamily="2" charset="-122"/>
                        </a:rPr>
                        <a:t>他引7次。美国联邦政府注重以立法推进高校学生资助工作，立法目的凸显了美国高等教育的公平与效率宗旨;立法内容明确;根据社会变化及时立法;强调不同法案之间的互补性。立法效应显著。</a:t>
                      </a:r>
                      <a:endParaRPr lang="en-US" altLang="en-US" sz="1400" b="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9050" cap="flat" cmpd="sng">
                      <a:solidFill>
                        <a:srgbClr val="080000"/>
                      </a:solidFill>
                      <a:prstDash val="solid"/>
                      <a:headEnd type="none" w="med" len="med"/>
                      <a:tailEnd type="none" w="med" len="med"/>
                    </a:lnL>
                    <a:lnR w="19050" cap="flat" cmpd="sng">
                      <a:solidFill>
                        <a:srgbClr val="080000"/>
                      </a:solidFill>
                      <a:prstDash val="solid"/>
                      <a:headEnd type="none" w="med" len="med"/>
                      <a:tailEnd type="none" w="med" len="med"/>
                    </a:lnR>
                    <a:lnT w="19050" cap="flat" cmpd="sng">
                      <a:solidFill>
                        <a:srgbClr val="080000"/>
                      </a:solidFill>
                      <a:prstDash val="solid"/>
                      <a:headEnd type="none" w="med" len="med"/>
                      <a:tailEnd type="none" w="med" len="med"/>
                    </a:lnT>
                    <a:lnB w="19050" cap="flat" cmpd="sng">
                      <a:solidFill>
                        <a:srgbClr val="080000"/>
                      </a:solidFill>
                      <a:prstDash val="solid"/>
                      <a:headEnd type="none" w="med" len="med"/>
                      <a:tailEnd type="none" w="med" len="med"/>
                    </a:lnB>
                    <a:lnTlToBr>
                      <a:noFill/>
                    </a:lnTlToBr>
                    <a:lnBlToTr>
                      <a:noFill/>
                    </a:lnBlToTr>
                    <a:noFill/>
                  </a:tcPr>
                </a:tc>
              </a:tr>
              <a:tr h="1403350">
                <a:tc>
                  <a:txBody>
                    <a:bodyPr/>
                    <a:p>
                      <a:pPr indent="0" algn="ctr">
                        <a:buNone/>
                      </a:pPr>
                      <a:r>
                        <a:rPr lang="en-US" sz="1400" b="0">
                          <a:solidFill>
                            <a:srgbClr val="000000"/>
                          </a:solidFill>
                          <a:latin typeface="Times New Roman" panose="02020603050405020304" pitchFamily="18" charset="0"/>
                          <a:cs typeface="Times New Roman" panose="02020603050405020304" pitchFamily="18" charset="0"/>
                        </a:rPr>
                        <a:t>4</a:t>
                      </a:r>
                      <a:endParaRPr lang="en-US" altLang="en-US" sz="1400" b="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vert="horz" anchor="ctr" anchorCtr="0">
                    <a:lnL w="19050" cap="flat" cmpd="sng">
                      <a:solidFill>
                        <a:srgbClr val="080000"/>
                      </a:solidFill>
                      <a:prstDash val="solid"/>
                      <a:headEnd type="none" w="med" len="med"/>
                      <a:tailEnd type="none" w="med" len="med"/>
                    </a:lnL>
                    <a:lnR w="19050" cap="flat" cmpd="sng">
                      <a:solidFill>
                        <a:srgbClr val="080000"/>
                      </a:solidFill>
                      <a:prstDash val="solid"/>
                      <a:headEnd type="none" w="med" len="med"/>
                      <a:tailEnd type="none" w="med" len="med"/>
                    </a:lnR>
                    <a:lnT w="19050" cap="flat" cmpd="sng">
                      <a:solidFill>
                        <a:srgbClr val="080000"/>
                      </a:solidFill>
                      <a:prstDash val="solid"/>
                      <a:headEnd type="none" w="med" len="med"/>
                      <a:tailEnd type="none" w="med" len="med"/>
                    </a:lnT>
                    <a:lnB w="1905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400" b="0">
                          <a:solidFill>
                            <a:srgbClr val="000000"/>
                          </a:solidFill>
                          <a:latin typeface="宋体" panose="02010600030101010101" pitchFamily="2" charset="-122"/>
                          <a:ea typeface="宋体" panose="02010600030101010101" pitchFamily="2" charset="-122"/>
                          <a:cs typeface="宋体" panose="02010600030101010101" pitchFamily="2" charset="-122"/>
                        </a:rPr>
                        <a:t>日本国立大学学生评教的指标、特征与启示———以教育学科为例</a:t>
                      </a:r>
                      <a:endParaRPr lang="en-US" altLang="en-US" sz="1400" b="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9050" cap="flat" cmpd="sng">
                      <a:solidFill>
                        <a:srgbClr val="080000"/>
                      </a:solidFill>
                      <a:prstDash val="solid"/>
                      <a:headEnd type="none" w="med" len="med"/>
                      <a:tailEnd type="none" w="med" len="med"/>
                    </a:lnL>
                    <a:lnR w="19050" cap="flat" cmpd="sng">
                      <a:solidFill>
                        <a:srgbClr val="080000"/>
                      </a:solidFill>
                      <a:prstDash val="solid"/>
                      <a:headEnd type="none" w="med" len="med"/>
                      <a:tailEnd type="none" w="med" len="med"/>
                    </a:lnR>
                    <a:lnT w="19050" cap="flat" cmpd="sng">
                      <a:solidFill>
                        <a:srgbClr val="080000"/>
                      </a:solidFill>
                      <a:prstDash val="solid"/>
                      <a:headEnd type="none" w="med" len="med"/>
                      <a:tailEnd type="none" w="med" len="med"/>
                    </a:lnT>
                    <a:lnB w="1905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400" b="0">
                          <a:solidFill>
                            <a:srgbClr val="000000"/>
                          </a:solidFill>
                          <a:latin typeface="宋体" panose="02010600030101010101" pitchFamily="2" charset="-122"/>
                          <a:ea typeface="宋体" panose="02010600030101010101" pitchFamily="2" charset="-122"/>
                          <a:cs typeface="宋体" panose="02010600030101010101" pitchFamily="2" charset="-122"/>
                        </a:rPr>
                        <a:t>蒋洪池</a:t>
                      </a:r>
                      <a:endParaRPr lang="en-US" altLang="en-US" sz="1400" b="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9050" cap="flat" cmpd="sng">
                      <a:solidFill>
                        <a:srgbClr val="080000"/>
                      </a:solidFill>
                      <a:prstDash val="solid"/>
                      <a:headEnd type="none" w="med" len="med"/>
                      <a:tailEnd type="none" w="med" len="med"/>
                    </a:lnL>
                    <a:lnR w="19050" cap="flat" cmpd="sng">
                      <a:solidFill>
                        <a:srgbClr val="080000"/>
                      </a:solidFill>
                      <a:prstDash val="solid"/>
                      <a:headEnd type="none" w="med" len="med"/>
                      <a:tailEnd type="none" w="med" len="med"/>
                    </a:lnR>
                    <a:lnT w="19050" cap="flat" cmpd="sng">
                      <a:solidFill>
                        <a:srgbClr val="080000"/>
                      </a:solidFill>
                      <a:prstDash val="solid"/>
                      <a:headEnd type="none" w="med" len="med"/>
                      <a:tailEnd type="none" w="med" len="med"/>
                    </a:lnT>
                    <a:lnB w="1905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400" b="0">
                          <a:solidFill>
                            <a:srgbClr val="000000"/>
                          </a:solidFill>
                          <a:latin typeface="宋体" panose="02010600030101010101" pitchFamily="2" charset="-122"/>
                          <a:ea typeface="宋体" panose="02010600030101010101" pitchFamily="2" charset="-122"/>
                          <a:cs typeface="宋体" panose="02010600030101010101" pitchFamily="2" charset="-122"/>
                        </a:rPr>
                        <a:t>202105</a:t>
                      </a:r>
                      <a:endParaRPr lang="en-US" altLang="en-US" sz="1400" b="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9050" cap="flat" cmpd="sng">
                      <a:solidFill>
                        <a:srgbClr val="080000"/>
                      </a:solidFill>
                      <a:prstDash val="solid"/>
                      <a:headEnd type="none" w="med" len="med"/>
                      <a:tailEnd type="none" w="med" len="med"/>
                    </a:lnL>
                    <a:lnR w="19050" cap="flat" cmpd="sng">
                      <a:solidFill>
                        <a:srgbClr val="080000"/>
                      </a:solidFill>
                      <a:prstDash val="solid"/>
                      <a:headEnd type="none" w="med" len="med"/>
                      <a:tailEnd type="none" w="med" len="med"/>
                    </a:lnR>
                    <a:lnT w="19050" cap="flat" cmpd="sng">
                      <a:solidFill>
                        <a:srgbClr val="080000"/>
                      </a:solidFill>
                      <a:prstDash val="solid"/>
                      <a:headEnd type="none" w="med" len="med"/>
                      <a:tailEnd type="none" w="med" len="med"/>
                    </a:lnT>
                    <a:lnB w="1905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400" b="0">
                          <a:solidFill>
                            <a:srgbClr val="000000"/>
                          </a:solidFill>
                          <a:latin typeface="宋体" panose="02010600030101010101" pitchFamily="2" charset="-122"/>
                          <a:ea typeface="宋体" panose="02010600030101010101" pitchFamily="2" charset="-122"/>
                          <a:cs typeface="宋体" panose="02010600030101010101" pitchFamily="2" charset="-122"/>
                        </a:rPr>
                        <a:t>高等教育研究</a:t>
                      </a:r>
                      <a:endParaRPr lang="en-US" altLang="en-US" sz="1400" b="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9050" cap="flat" cmpd="sng">
                      <a:solidFill>
                        <a:srgbClr val="080000"/>
                      </a:solidFill>
                      <a:prstDash val="solid"/>
                      <a:headEnd type="none" w="med" len="med"/>
                      <a:tailEnd type="none" w="med" len="med"/>
                    </a:lnL>
                    <a:lnR w="19050" cap="flat" cmpd="sng">
                      <a:solidFill>
                        <a:srgbClr val="080000"/>
                      </a:solidFill>
                      <a:prstDash val="solid"/>
                      <a:headEnd type="none" w="med" len="med"/>
                      <a:tailEnd type="none" w="med" len="med"/>
                    </a:lnR>
                    <a:lnT w="19050" cap="flat" cmpd="sng">
                      <a:solidFill>
                        <a:srgbClr val="080000"/>
                      </a:solidFill>
                      <a:prstDash val="solid"/>
                      <a:headEnd type="none" w="med" len="med"/>
                      <a:tailEnd type="none" w="med" len="med"/>
                    </a:lnT>
                    <a:lnB w="1905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400" b="0">
                          <a:solidFill>
                            <a:srgbClr val="000000"/>
                          </a:solidFill>
                          <a:latin typeface="宋体" panose="02010600030101010101" pitchFamily="2" charset="-122"/>
                          <a:ea typeface="宋体" panose="02010600030101010101" pitchFamily="2" charset="-122"/>
                          <a:cs typeface="宋体" panose="02010600030101010101" pitchFamily="2" charset="-122"/>
                        </a:rPr>
                        <a:t>他引4次。日本国立大学的学生评教指标大致分为学生学习投入、教学大纲、教学内容与方法、教学效果以及教学综合评价五个方面,其特征主要表现为注重学生学习投入的评价,重视评价教学大纲的作用等。</a:t>
                      </a:r>
                      <a:endParaRPr lang="en-US" altLang="en-US" sz="1400" b="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9050" cap="flat" cmpd="sng">
                      <a:solidFill>
                        <a:srgbClr val="080000"/>
                      </a:solidFill>
                      <a:prstDash val="solid"/>
                      <a:headEnd type="none" w="med" len="med"/>
                      <a:tailEnd type="none" w="med" len="med"/>
                    </a:lnL>
                    <a:lnR w="19050" cap="flat" cmpd="sng">
                      <a:solidFill>
                        <a:srgbClr val="080000"/>
                      </a:solidFill>
                      <a:prstDash val="solid"/>
                      <a:headEnd type="none" w="med" len="med"/>
                      <a:tailEnd type="none" w="med" len="med"/>
                    </a:lnR>
                    <a:lnT w="19050" cap="flat" cmpd="sng">
                      <a:solidFill>
                        <a:srgbClr val="080000"/>
                      </a:solidFill>
                      <a:prstDash val="solid"/>
                      <a:headEnd type="none" w="med" len="med"/>
                      <a:tailEnd type="none" w="med" len="med"/>
                    </a:lnT>
                    <a:lnB w="19050" cap="flat" cmpd="sng">
                      <a:solidFill>
                        <a:srgbClr val="080000"/>
                      </a:solidFill>
                      <a:prstDash val="solid"/>
                      <a:headEnd type="none" w="med" len="med"/>
                      <a:tailEnd type="none" w="med" len="med"/>
                    </a:lnB>
                    <a:lnTlToBr>
                      <a:noFill/>
                    </a:lnTlToBr>
                    <a:lnBlToTr>
                      <a:noFill/>
                    </a:lnBlToTr>
                    <a:noFill/>
                  </a:tcPr>
                </a:tc>
              </a:tr>
            </a:tbl>
          </a:graphicData>
        </a:graphic>
      </p:graphicFrame>
    </p:spTree>
  </p:cSld>
  <p:clrMapOvr>
    <a:masterClrMapping/>
  </p:clrMapOvr>
</p:sld>
</file>

<file path=ppt/slides/slide2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aphicFrame>
        <p:nvGraphicFramePr>
          <p:cNvPr id="4" name="表格 3"/>
          <p:cNvGraphicFramePr/>
          <p:nvPr>
            <p:custDataLst>
              <p:tags r:id="rId1"/>
            </p:custDataLst>
          </p:nvPr>
        </p:nvGraphicFramePr>
        <p:xfrm>
          <a:off x="-8890" y="38100"/>
          <a:ext cx="12201525" cy="6820535"/>
        </p:xfrm>
        <a:graphic>
          <a:graphicData uri="http://schemas.openxmlformats.org/drawingml/2006/table">
            <a:tbl>
              <a:tblPr/>
              <a:tblGrid>
                <a:gridCol w="819150"/>
                <a:gridCol w="2399665"/>
                <a:gridCol w="1199515"/>
                <a:gridCol w="1375410"/>
                <a:gridCol w="2223770"/>
                <a:gridCol w="4184015"/>
              </a:tblGrid>
              <a:tr h="1711325">
                <a:tc>
                  <a:txBody>
                    <a:bodyPr/>
                    <a:p>
                      <a:pPr indent="0" algn="ctr">
                        <a:buNone/>
                      </a:pPr>
                      <a:r>
                        <a:rPr lang="en-US" sz="1400" b="0">
                          <a:solidFill>
                            <a:srgbClr val="000000"/>
                          </a:solidFill>
                          <a:latin typeface="Times New Roman" panose="02020603050405020304" pitchFamily="18" charset="0"/>
                          <a:cs typeface="Times New Roman" panose="02020603050405020304" pitchFamily="18" charset="0"/>
                        </a:rPr>
                        <a:t>序号</a:t>
                      </a:r>
                      <a:endParaRPr lang="en-US" altLang="en-US" sz="1400" b="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vert="horz" anchor="ctr" anchorCtr="0">
                    <a:lnL w="19050" cap="flat" cmpd="sng">
                      <a:solidFill>
                        <a:srgbClr val="080000"/>
                      </a:solidFill>
                      <a:prstDash val="solid"/>
                      <a:headEnd type="none" w="med" len="med"/>
                      <a:tailEnd type="none" w="med" len="med"/>
                    </a:lnL>
                    <a:lnR w="19050" cap="flat" cmpd="sng">
                      <a:solidFill>
                        <a:srgbClr val="080000"/>
                      </a:solidFill>
                      <a:prstDash val="solid"/>
                      <a:headEnd type="none" w="med" len="med"/>
                      <a:tailEnd type="none" w="med" len="med"/>
                    </a:lnR>
                    <a:lnT w="19050" cap="flat" cmpd="sng">
                      <a:solidFill>
                        <a:srgbClr val="080000"/>
                      </a:solidFill>
                      <a:prstDash val="solid"/>
                      <a:headEnd type="none" w="med" len="med"/>
                      <a:tailEnd type="none" w="med" len="med"/>
                    </a:lnT>
                    <a:lnB w="1905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400" b="0">
                          <a:solidFill>
                            <a:srgbClr val="000000"/>
                          </a:solidFill>
                          <a:latin typeface="Times New Roman" panose="02020603050405020304" pitchFamily="18" charset="0"/>
                          <a:cs typeface="Times New Roman" panose="02020603050405020304" pitchFamily="18" charset="0"/>
                        </a:rPr>
                        <a:t>名称</a:t>
                      </a:r>
                      <a:endParaRPr lang="en-US" altLang="en-US" sz="1400" b="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vert="horz" anchor="ctr" anchorCtr="0">
                    <a:lnL w="19050" cap="flat" cmpd="sng">
                      <a:solidFill>
                        <a:srgbClr val="080000"/>
                      </a:solidFill>
                      <a:prstDash val="solid"/>
                      <a:headEnd type="none" w="med" len="med"/>
                      <a:tailEnd type="none" w="med" len="med"/>
                    </a:lnL>
                    <a:lnR w="19050" cap="flat" cmpd="sng">
                      <a:solidFill>
                        <a:srgbClr val="080000"/>
                      </a:solidFill>
                      <a:prstDash val="solid"/>
                      <a:headEnd type="none" w="med" len="med"/>
                      <a:tailEnd type="none" w="med" len="med"/>
                    </a:lnR>
                    <a:lnT w="19050" cap="flat" cmpd="sng">
                      <a:solidFill>
                        <a:srgbClr val="080000"/>
                      </a:solidFill>
                      <a:prstDash val="solid"/>
                      <a:headEnd type="none" w="med" len="med"/>
                      <a:tailEnd type="none" w="med" len="med"/>
                    </a:lnT>
                    <a:lnB w="1905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400" b="0">
                          <a:solidFill>
                            <a:srgbClr val="000000"/>
                          </a:solidFill>
                          <a:latin typeface="Times New Roman" panose="02020603050405020304" pitchFamily="18" charset="0"/>
                          <a:cs typeface="Times New Roman" panose="02020603050405020304" pitchFamily="18" charset="0"/>
                        </a:rPr>
                        <a:t>作者</a:t>
                      </a:r>
                      <a:endParaRPr lang="en-US" altLang="en-US" sz="1400" b="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vert="horz" anchor="ctr" anchorCtr="0">
                    <a:lnL w="19050" cap="flat" cmpd="sng">
                      <a:solidFill>
                        <a:srgbClr val="080000"/>
                      </a:solidFill>
                      <a:prstDash val="solid"/>
                      <a:headEnd type="none" w="med" len="med"/>
                      <a:tailEnd type="none" w="med" len="med"/>
                    </a:lnL>
                    <a:lnR w="19050" cap="flat" cmpd="sng">
                      <a:solidFill>
                        <a:srgbClr val="080000"/>
                      </a:solidFill>
                      <a:prstDash val="solid"/>
                      <a:headEnd type="none" w="med" len="med"/>
                      <a:tailEnd type="none" w="med" len="med"/>
                    </a:lnR>
                    <a:lnT w="19050" cap="flat" cmpd="sng">
                      <a:solidFill>
                        <a:srgbClr val="080000"/>
                      </a:solidFill>
                      <a:prstDash val="solid"/>
                      <a:headEnd type="none" w="med" len="med"/>
                      <a:tailEnd type="none" w="med" len="med"/>
                    </a:lnT>
                    <a:lnB w="1905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400" b="0">
                          <a:solidFill>
                            <a:srgbClr val="000000"/>
                          </a:solidFill>
                          <a:latin typeface="Times New Roman" panose="02020603050405020304" pitchFamily="18" charset="0"/>
                          <a:cs typeface="Times New Roman" panose="02020603050405020304" pitchFamily="18" charset="0"/>
                        </a:rPr>
                        <a:t>时间</a:t>
                      </a:r>
                      <a:endParaRPr lang="en-US" altLang="en-US" sz="1400" b="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vert="horz" anchor="ctr" anchorCtr="0">
                    <a:lnL w="19050" cap="flat" cmpd="sng">
                      <a:solidFill>
                        <a:srgbClr val="080000"/>
                      </a:solidFill>
                      <a:prstDash val="solid"/>
                      <a:headEnd type="none" w="med" len="med"/>
                      <a:tailEnd type="none" w="med" len="med"/>
                    </a:lnL>
                    <a:lnR w="19050" cap="flat" cmpd="sng">
                      <a:solidFill>
                        <a:srgbClr val="080000"/>
                      </a:solidFill>
                      <a:prstDash val="solid"/>
                      <a:headEnd type="none" w="med" len="med"/>
                      <a:tailEnd type="none" w="med" len="med"/>
                    </a:lnR>
                    <a:lnT w="19050" cap="flat" cmpd="sng">
                      <a:solidFill>
                        <a:srgbClr val="080000"/>
                      </a:solidFill>
                      <a:prstDash val="solid"/>
                      <a:headEnd type="none" w="med" len="med"/>
                      <a:tailEnd type="none" w="med" len="med"/>
                    </a:lnT>
                    <a:lnB w="1905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400" b="0">
                          <a:solidFill>
                            <a:srgbClr val="000000"/>
                          </a:solidFill>
                          <a:latin typeface="Times New Roman" panose="02020603050405020304" pitchFamily="18" charset="0"/>
                          <a:cs typeface="Times New Roman" panose="02020603050405020304" pitchFamily="18" charset="0"/>
                        </a:rPr>
                        <a:t>发表刊物/出版社</a:t>
                      </a:r>
                      <a:endParaRPr lang="en-US" altLang="en-US" sz="1400" b="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vert="horz" anchor="ctr" anchorCtr="0">
                    <a:lnL w="19050" cap="flat" cmpd="sng">
                      <a:solidFill>
                        <a:srgbClr val="080000"/>
                      </a:solidFill>
                      <a:prstDash val="solid"/>
                      <a:headEnd type="none" w="med" len="med"/>
                      <a:tailEnd type="none" w="med" len="med"/>
                    </a:lnL>
                    <a:lnR w="19050" cap="flat" cmpd="sng">
                      <a:solidFill>
                        <a:srgbClr val="080000"/>
                      </a:solidFill>
                      <a:prstDash val="solid"/>
                      <a:headEnd type="none" w="med" len="med"/>
                      <a:tailEnd type="none" w="med" len="med"/>
                    </a:lnR>
                    <a:lnT w="19050" cap="flat" cmpd="sng">
                      <a:solidFill>
                        <a:srgbClr val="080000"/>
                      </a:solidFill>
                      <a:prstDash val="solid"/>
                      <a:headEnd type="none" w="med" len="med"/>
                      <a:tailEnd type="none" w="med" len="med"/>
                    </a:lnT>
                    <a:lnB w="1905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400" b="0">
                          <a:solidFill>
                            <a:srgbClr val="000000"/>
                          </a:solidFill>
                          <a:latin typeface="仿宋_GB2312" charset="0"/>
                          <a:cs typeface="仿宋_GB2312" charset="0"/>
                        </a:rPr>
                        <a:t>备注（限</a:t>
                      </a:r>
                      <a:r>
                        <a:rPr lang="en-US" sz="1400" b="0">
                          <a:solidFill>
                            <a:srgbClr val="000000"/>
                          </a:solidFill>
                          <a:latin typeface="Times New Roman" panose="02020603050405020304" pitchFamily="18" charset="0"/>
                          <a:cs typeface="Times New Roman" panose="02020603050405020304" pitchFamily="18" charset="0"/>
                        </a:rPr>
                        <a:t>100</a:t>
                      </a:r>
                      <a:r>
                        <a:rPr lang="en-US" sz="1400" b="0">
                          <a:solidFill>
                            <a:srgbClr val="000000"/>
                          </a:solidFill>
                          <a:latin typeface="仿宋_GB2312" charset="0"/>
                          <a:cs typeface="仿宋_GB2312" charset="0"/>
                        </a:rPr>
                        <a:t>字）</a:t>
                      </a:r>
                      <a:endParaRPr lang="en-US" altLang="en-US" sz="1400" b="0">
                        <a:solidFill>
                          <a:srgbClr val="000000"/>
                        </a:solidFill>
                        <a:latin typeface="仿宋_GB2312" charset="0"/>
                        <a:ea typeface="仿宋_GB2312" charset="0"/>
                        <a:cs typeface="仿宋_GB2312" charset="0"/>
                      </a:endParaRPr>
                    </a:p>
                  </a:txBody>
                  <a:tcPr marL="68580" marR="68580" marT="0" marB="0" vert="horz" anchor="ctr" anchorCtr="0">
                    <a:lnL w="19050" cap="flat" cmpd="sng">
                      <a:solidFill>
                        <a:srgbClr val="080000"/>
                      </a:solidFill>
                      <a:prstDash val="solid"/>
                      <a:headEnd type="none" w="med" len="med"/>
                      <a:tailEnd type="none" w="med" len="med"/>
                    </a:lnL>
                    <a:lnR w="19050" cap="flat" cmpd="sng">
                      <a:solidFill>
                        <a:srgbClr val="080000"/>
                      </a:solidFill>
                      <a:prstDash val="solid"/>
                      <a:headEnd type="none" w="med" len="med"/>
                      <a:tailEnd type="none" w="med" len="med"/>
                    </a:lnR>
                    <a:lnT w="19050" cap="flat" cmpd="sng">
                      <a:solidFill>
                        <a:srgbClr val="080000"/>
                      </a:solidFill>
                      <a:prstDash val="solid"/>
                      <a:headEnd type="none" w="med" len="med"/>
                      <a:tailEnd type="none" w="med" len="med"/>
                    </a:lnT>
                    <a:lnB w="19050" cap="flat" cmpd="sng">
                      <a:solidFill>
                        <a:srgbClr val="080000"/>
                      </a:solidFill>
                      <a:prstDash val="solid"/>
                      <a:headEnd type="none" w="med" len="med"/>
                      <a:tailEnd type="none" w="med" len="med"/>
                    </a:lnB>
                    <a:lnTlToBr>
                      <a:noFill/>
                    </a:lnTlToBr>
                    <a:lnBlToTr>
                      <a:noFill/>
                    </a:lnBlToTr>
                    <a:noFill/>
                  </a:tcPr>
                </a:tc>
              </a:tr>
              <a:tr h="1711960">
                <a:tc>
                  <a:txBody>
                    <a:bodyPr/>
                    <a:p>
                      <a:pPr indent="0" algn="ctr">
                        <a:buNone/>
                      </a:pPr>
                      <a:r>
                        <a:rPr lang="en-US" sz="1400" b="0">
                          <a:solidFill>
                            <a:srgbClr val="000000"/>
                          </a:solidFill>
                          <a:latin typeface="Times New Roman" panose="02020603050405020304" pitchFamily="18" charset="0"/>
                          <a:cs typeface="Times New Roman" panose="02020603050405020304" pitchFamily="18" charset="0"/>
                        </a:rPr>
                        <a:t>5</a:t>
                      </a:r>
                      <a:endParaRPr lang="en-US" altLang="en-US" sz="1400" b="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vert="horz" anchor="ctr" anchorCtr="0">
                    <a:lnL w="19050" cap="flat" cmpd="sng">
                      <a:solidFill>
                        <a:srgbClr val="080000"/>
                      </a:solidFill>
                      <a:prstDash val="solid"/>
                      <a:headEnd type="none" w="med" len="med"/>
                      <a:tailEnd type="none" w="med" len="med"/>
                    </a:lnL>
                    <a:lnR w="19050" cap="flat" cmpd="sng">
                      <a:solidFill>
                        <a:srgbClr val="080000"/>
                      </a:solidFill>
                      <a:prstDash val="solid"/>
                      <a:headEnd type="none" w="med" len="med"/>
                      <a:tailEnd type="none" w="med" len="med"/>
                    </a:lnR>
                    <a:lnT w="19050" cap="flat" cmpd="sng">
                      <a:solidFill>
                        <a:srgbClr val="080000"/>
                      </a:solidFill>
                      <a:prstDash val="solid"/>
                      <a:headEnd type="none" w="med" len="med"/>
                      <a:tailEnd type="none" w="med" len="med"/>
                    </a:lnT>
                    <a:lnB w="1905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400" b="0">
                          <a:solidFill>
                            <a:srgbClr val="000000"/>
                          </a:solidFill>
                          <a:latin typeface="宋体" panose="02010600030101010101" pitchFamily="2" charset="-122"/>
                          <a:ea typeface="宋体" panose="02010600030101010101" pitchFamily="2" charset="-122"/>
                          <a:cs typeface="宋体" panose="02010600030101010101" pitchFamily="2" charset="-122"/>
                        </a:rPr>
                        <a:t>美国一流研究型大学教师教学评价中的基本原则——以加州大学系统为例</a:t>
                      </a:r>
                      <a:endParaRPr lang="en-US" altLang="en-US" sz="1400" b="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9050" cap="flat" cmpd="sng">
                      <a:solidFill>
                        <a:srgbClr val="080000"/>
                      </a:solidFill>
                      <a:prstDash val="solid"/>
                      <a:headEnd type="none" w="med" len="med"/>
                      <a:tailEnd type="none" w="med" len="med"/>
                    </a:lnL>
                    <a:lnR w="19050" cap="flat" cmpd="sng">
                      <a:solidFill>
                        <a:srgbClr val="080000"/>
                      </a:solidFill>
                      <a:prstDash val="solid"/>
                      <a:headEnd type="none" w="med" len="med"/>
                      <a:tailEnd type="none" w="med" len="med"/>
                    </a:lnR>
                    <a:lnT w="19050" cap="flat" cmpd="sng">
                      <a:solidFill>
                        <a:srgbClr val="080000"/>
                      </a:solidFill>
                      <a:prstDash val="solid"/>
                      <a:headEnd type="none" w="med" len="med"/>
                      <a:tailEnd type="none" w="med" len="med"/>
                    </a:lnT>
                    <a:lnB w="1905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400" b="0">
                          <a:solidFill>
                            <a:srgbClr val="000000"/>
                          </a:solidFill>
                          <a:latin typeface="宋体" panose="02010600030101010101" pitchFamily="2" charset="-122"/>
                          <a:ea typeface="宋体" panose="02010600030101010101" pitchFamily="2" charset="-122"/>
                          <a:cs typeface="宋体" panose="02010600030101010101" pitchFamily="2" charset="-122"/>
                        </a:rPr>
                        <a:t>刘隽颖</a:t>
                      </a:r>
                      <a:endParaRPr lang="en-US" altLang="en-US" sz="1400" b="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9050" cap="flat" cmpd="sng">
                      <a:solidFill>
                        <a:srgbClr val="080000"/>
                      </a:solidFill>
                      <a:prstDash val="solid"/>
                      <a:headEnd type="none" w="med" len="med"/>
                      <a:tailEnd type="none" w="med" len="med"/>
                    </a:lnL>
                    <a:lnR w="19050" cap="flat" cmpd="sng">
                      <a:solidFill>
                        <a:srgbClr val="080000"/>
                      </a:solidFill>
                      <a:prstDash val="solid"/>
                      <a:headEnd type="none" w="med" len="med"/>
                      <a:tailEnd type="none" w="med" len="med"/>
                    </a:lnR>
                    <a:lnT w="19050" cap="flat" cmpd="sng">
                      <a:solidFill>
                        <a:srgbClr val="080000"/>
                      </a:solidFill>
                      <a:prstDash val="solid"/>
                      <a:headEnd type="none" w="med" len="med"/>
                      <a:tailEnd type="none" w="med" len="med"/>
                    </a:lnT>
                    <a:lnB w="1905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400" b="0">
                          <a:solidFill>
                            <a:srgbClr val="000000"/>
                          </a:solidFill>
                          <a:latin typeface="宋体" panose="02010600030101010101" pitchFamily="2" charset="-122"/>
                          <a:ea typeface="宋体" panose="02010600030101010101" pitchFamily="2" charset="-122"/>
                          <a:cs typeface="宋体" panose="02010600030101010101" pitchFamily="2" charset="-122"/>
                        </a:rPr>
                        <a:t>202004</a:t>
                      </a:r>
                      <a:endParaRPr lang="en-US" altLang="en-US" sz="1400" b="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9050" cap="flat" cmpd="sng">
                      <a:solidFill>
                        <a:srgbClr val="080000"/>
                      </a:solidFill>
                      <a:prstDash val="solid"/>
                      <a:headEnd type="none" w="med" len="med"/>
                      <a:tailEnd type="none" w="med" len="med"/>
                    </a:lnL>
                    <a:lnR w="19050" cap="flat" cmpd="sng">
                      <a:solidFill>
                        <a:srgbClr val="080000"/>
                      </a:solidFill>
                      <a:prstDash val="solid"/>
                      <a:headEnd type="none" w="med" len="med"/>
                      <a:tailEnd type="none" w="med" len="med"/>
                    </a:lnR>
                    <a:lnT w="19050" cap="flat" cmpd="sng">
                      <a:solidFill>
                        <a:srgbClr val="080000"/>
                      </a:solidFill>
                      <a:prstDash val="solid"/>
                      <a:headEnd type="none" w="med" len="med"/>
                      <a:tailEnd type="none" w="med" len="med"/>
                    </a:lnT>
                    <a:lnB w="1905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400" b="0">
                          <a:solidFill>
                            <a:srgbClr val="000000"/>
                          </a:solidFill>
                          <a:latin typeface="宋体" panose="02010600030101010101" pitchFamily="2" charset="-122"/>
                          <a:ea typeface="宋体" panose="02010600030101010101" pitchFamily="2" charset="-122"/>
                          <a:cs typeface="宋体" panose="02010600030101010101" pitchFamily="2" charset="-122"/>
                        </a:rPr>
                        <a:t>清华大学教育研究</a:t>
                      </a:r>
                      <a:endParaRPr lang="en-US" altLang="en-US" sz="1400" b="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9050" cap="flat" cmpd="sng">
                      <a:solidFill>
                        <a:srgbClr val="080000"/>
                      </a:solidFill>
                      <a:prstDash val="solid"/>
                      <a:headEnd type="none" w="med" len="med"/>
                      <a:tailEnd type="none" w="med" len="med"/>
                    </a:lnL>
                    <a:lnR w="19050" cap="flat" cmpd="sng">
                      <a:solidFill>
                        <a:srgbClr val="080000"/>
                      </a:solidFill>
                      <a:prstDash val="solid"/>
                      <a:headEnd type="none" w="med" len="med"/>
                      <a:tailEnd type="none" w="med" len="med"/>
                    </a:lnR>
                    <a:lnT w="19050" cap="flat" cmpd="sng">
                      <a:solidFill>
                        <a:srgbClr val="080000"/>
                      </a:solidFill>
                      <a:prstDash val="solid"/>
                      <a:headEnd type="none" w="med" len="med"/>
                      <a:tailEnd type="none" w="med" len="med"/>
                    </a:lnT>
                    <a:lnB w="1905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400" b="0">
                          <a:solidFill>
                            <a:srgbClr val="000000"/>
                          </a:solidFill>
                          <a:latin typeface="宋体" panose="02010600030101010101" pitchFamily="2" charset="-122"/>
                          <a:ea typeface="宋体" panose="02010600030101010101" pitchFamily="2" charset="-122"/>
                          <a:cs typeface="宋体" panose="02010600030101010101" pitchFamily="2" charset="-122"/>
                        </a:rPr>
                        <a:t>他引20次。美国一流研究型大学在对教师的教学评价遵循四大原则:全程性评价；多主体参与；全面性考量；多样化意蕴。建议建立起完善合理、明确细致、富有指导性和激励性的教学评价制度。</a:t>
                      </a:r>
                      <a:endParaRPr lang="en-US" altLang="en-US" sz="1400" b="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9050" cap="flat" cmpd="sng">
                      <a:solidFill>
                        <a:srgbClr val="080000"/>
                      </a:solidFill>
                      <a:prstDash val="solid"/>
                      <a:headEnd type="none" w="med" len="med"/>
                      <a:tailEnd type="none" w="med" len="med"/>
                    </a:lnL>
                    <a:lnR w="19050" cap="flat" cmpd="sng">
                      <a:solidFill>
                        <a:srgbClr val="080000"/>
                      </a:solidFill>
                      <a:prstDash val="solid"/>
                      <a:headEnd type="none" w="med" len="med"/>
                      <a:tailEnd type="none" w="med" len="med"/>
                    </a:lnR>
                    <a:lnT w="19050" cap="flat" cmpd="sng">
                      <a:solidFill>
                        <a:srgbClr val="080000"/>
                      </a:solidFill>
                      <a:prstDash val="solid"/>
                      <a:headEnd type="none" w="med" len="med"/>
                      <a:tailEnd type="none" w="med" len="med"/>
                    </a:lnT>
                    <a:lnB w="19050" cap="flat" cmpd="sng">
                      <a:solidFill>
                        <a:srgbClr val="080000"/>
                      </a:solidFill>
                      <a:prstDash val="solid"/>
                      <a:headEnd type="none" w="med" len="med"/>
                      <a:tailEnd type="none" w="med" len="med"/>
                    </a:lnB>
                    <a:lnTlToBr>
                      <a:noFill/>
                    </a:lnTlToBr>
                    <a:lnBlToTr>
                      <a:noFill/>
                    </a:lnBlToTr>
                    <a:noFill/>
                  </a:tcPr>
                </a:tc>
              </a:tr>
              <a:tr h="1991995">
                <a:tc>
                  <a:txBody>
                    <a:bodyPr/>
                    <a:p>
                      <a:pPr indent="0" algn="ctr">
                        <a:buNone/>
                      </a:pPr>
                      <a:r>
                        <a:rPr lang="en-US" sz="1400" b="0">
                          <a:solidFill>
                            <a:srgbClr val="000000"/>
                          </a:solidFill>
                          <a:latin typeface="Times New Roman" panose="02020603050405020304" pitchFamily="18" charset="0"/>
                          <a:cs typeface="Times New Roman" panose="02020603050405020304" pitchFamily="18" charset="0"/>
                        </a:rPr>
                        <a:t>6</a:t>
                      </a:r>
                      <a:endParaRPr lang="en-US" altLang="en-US" sz="1400" b="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vert="horz" anchor="ctr" anchorCtr="0">
                    <a:lnL w="19050" cap="flat" cmpd="sng">
                      <a:solidFill>
                        <a:srgbClr val="080000"/>
                      </a:solidFill>
                      <a:prstDash val="solid"/>
                      <a:headEnd type="none" w="med" len="med"/>
                      <a:tailEnd type="none" w="med" len="med"/>
                    </a:lnL>
                    <a:lnR w="19050" cap="flat" cmpd="sng">
                      <a:solidFill>
                        <a:srgbClr val="080000"/>
                      </a:solidFill>
                      <a:prstDash val="solid"/>
                      <a:headEnd type="none" w="med" len="med"/>
                      <a:tailEnd type="none" w="med" len="med"/>
                    </a:lnR>
                    <a:lnT w="19050" cap="flat" cmpd="sng">
                      <a:solidFill>
                        <a:srgbClr val="080000"/>
                      </a:solidFill>
                      <a:prstDash val="solid"/>
                      <a:headEnd type="none" w="med" len="med"/>
                      <a:tailEnd type="none" w="med" len="med"/>
                    </a:lnT>
                    <a:lnB w="1905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400" b="0">
                          <a:solidFill>
                            <a:srgbClr val="000000"/>
                          </a:solidFill>
                          <a:latin typeface="宋体" panose="02010600030101010101" pitchFamily="2" charset="-122"/>
                          <a:ea typeface="宋体" panose="02010600030101010101" pitchFamily="2" charset="-122"/>
                          <a:cs typeface="宋体" panose="02010600030101010101" pitchFamily="2" charset="-122"/>
                        </a:rPr>
                        <a:t>美国流动儿童家庭教育指导服务的内容及其特征分析</a:t>
                      </a:r>
                      <a:endParaRPr lang="en-US" altLang="en-US" sz="1400" b="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9050" cap="flat" cmpd="sng">
                      <a:solidFill>
                        <a:srgbClr val="080000"/>
                      </a:solidFill>
                      <a:prstDash val="solid"/>
                      <a:headEnd type="none" w="med" len="med"/>
                      <a:tailEnd type="none" w="med" len="med"/>
                    </a:lnL>
                    <a:lnR w="19050" cap="flat" cmpd="sng">
                      <a:solidFill>
                        <a:srgbClr val="080000"/>
                      </a:solidFill>
                      <a:prstDash val="solid"/>
                      <a:headEnd type="none" w="med" len="med"/>
                      <a:tailEnd type="none" w="med" len="med"/>
                    </a:lnR>
                    <a:lnT w="19050" cap="flat" cmpd="sng">
                      <a:solidFill>
                        <a:srgbClr val="080000"/>
                      </a:solidFill>
                      <a:prstDash val="solid"/>
                      <a:headEnd type="none" w="med" len="med"/>
                      <a:tailEnd type="none" w="med" len="med"/>
                    </a:lnT>
                    <a:lnB w="1905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400" b="0">
                          <a:solidFill>
                            <a:srgbClr val="000000"/>
                          </a:solidFill>
                          <a:latin typeface="宋体" panose="02010600030101010101" pitchFamily="2" charset="-122"/>
                          <a:ea typeface="宋体" panose="02010600030101010101" pitchFamily="2" charset="-122"/>
                          <a:cs typeface="宋体" panose="02010600030101010101" pitchFamily="2" charset="-122"/>
                        </a:rPr>
                        <a:t>汪传艳</a:t>
                      </a:r>
                      <a:endParaRPr lang="en-US" altLang="en-US" sz="1400" b="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9050" cap="flat" cmpd="sng">
                      <a:solidFill>
                        <a:srgbClr val="080000"/>
                      </a:solidFill>
                      <a:prstDash val="solid"/>
                      <a:headEnd type="none" w="med" len="med"/>
                      <a:tailEnd type="none" w="med" len="med"/>
                    </a:lnL>
                    <a:lnR w="19050" cap="flat" cmpd="sng">
                      <a:solidFill>
                        <a:srgbClr val="080000"/>
                      </a:solidFill>
                      <a:prstDash val="solid"/>
                      <a:headEnd type="none" w="med" len="med"/>
                      <a:tailEnd type="none" w="med" len="med"/>
                    </a:lnR>
                    <a:lnT w="19050" cap="flat" cmpd="sng">
                      <a:solidFill>
                        <a:srgbClr val="080000"/>
                      </a:solidFill>
                      <a:prstDash val="solid"/>
                      <a:headEnd type="none" w="med" len="med"/>
                      <a:tailEnd type="none" w="med" len="med"/>
                    </a:lnT>
                    <a:lnB w="1905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400" b="0">
                          <a:solidFill>
                            <a:srgbClr val="000000"/>
                          </a:solidFill>
                          <a:latin typeface="宋体" panose="02010600030101010101" pitchFamily="2" charset="-122"/>
                          <a:ea typeface="宋体" panose="02010600030101010101" pitchFamily="2" charset="-122"/>
                          <a:cs typeface="宋体" panose="02010600030101010101" pitchFamily="2" charset="-122"/>
                        </a:rPr>
                        <a:t>202008</a:t>
                      </a:r>
                      <a:endParaRPr lang="en-US" altLang="en-US" sz="1400" b="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9050" cap="flat" cmpd="sng">
                      <a:solidFill>
                        <a:srgbClr val="080000"/>
                      </a:solidFill>
                      <a:prstDash val="solid"/>
                      <a:headEnd type="none" w="med" len="med"/>
                      <a:tailEnd type="none" w="med" len="med"/>
                    </a:lnL>
                    <a:lnR w="19050" cap="flat" cmpd="sng">
                      <a:solidFill>
                        <a:srgbClr val="080000"/>
                      </a:solidFill>
                      <a:prstDash val="solid"/>
                      <a:headEnd type="none" w="med" len="med"/>
                      <a:tailEnd type="none" w="med" len="med"/>
                    </a:lnR>
                    <a:lnT w="19050" cap="flat" cmpd="sng">
                      <a:solidFill>
                        <a:srgbClr val="080000"/>
                      </a:solidFill>
                      <a:prstDash val="solid"/>
                      <a:headEnd type="none" w="med" len="med"/>
                      <a:tailEnd type="none" w="med" len="med"/>
                    </a:lnT>
                    <a:lnB w="1905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400" b="0">
                          <a:solidFill>
                            <a:srgbClr val="000000"/>
                          </a:solidFill>
                          <a:latin typeface="宋体" panose="02010600030101010101" pitchFamily="2" charset="-122"/>
                          <a:ea typeface="宋体" panose="02010600030101010101" pitchFamily="2" charset="-122"/>
                          <a:cs typeface="宋体" panose="02010600030101010101" pitchFamily="2" charset="-122"/>
                        </a:rPr>
                        <a:t>外国教育研究</a:t>
                      </a:r>
                      <a:endParaRPr lang="en-US" altLang="en-US" sz="1400" b="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9050" cap="flat" cmpd="sng">
                      <a:solidFill>
                        <a:srgbClr val="080000"/>
                      </a:solidFill>
                      <a:prstDash val="solid"/>
                      <a:headEnd type="none" w="med" len="med"/>
                      <a:tailEnd type="none" w="med" len="med"/>
                    </a:lnL>
                    <a:lnR w="19050" cap="flat" cmpd="sng">
                      <a:solidFill>
                        <a:srgbClr val="080000"/>
                      </a:solidFill>
                      <a:prstDash val="solid"/>
                      <a:headEnd type="none" w="med" len="med"/>
                      <a:tailEnd type="none" w="med" len="med"/>
                    </a:lnR>
                    <a:lnT w="19050" cap="flat" cmpd="sng">
                      <a:solidFill>
                        <a:srgbClr val="080000"/>
                      </a:solidFill>
                      <a:prstDash val="solid"/>
                      <a:headEnd type="none" w="med" len="med"/>
                      <a:tailEnd type="none" w="med" len="med"/>
                    </a:lnT>
                    <a:lnB w="1905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400" b="0">
                          <a:solidFill>
                            <a:srgbClr val="000000"/>
                          </a:solidFill>
                          <a:latin typeface="宋体" panose="02010600030101010101" pitchFamily="2" charset="-122"/>
                          <a:ea typeface="宋体" panose="02010600030101010101" pitchFamily="2" charset="-122"/>
                          <a:cs typeface="宋体" panose="02010600030101010101" pitchFamily="2" charset="-122"/>
                        </a:rPr>
                        <a:t>他引27次。美国流动儿童家庭教育指导服务具有如下特点:多主体参与，注重文化融合，关注深层次需求，服务项目涉及流动儿童并对其年龄保持敏感性。对建立健全我国流动儿童家庭教育指导服务体系具有重要的借鉴意义。</a:t>
                      </a:r>
                      <a:endParaRPr lang="en-US" altLang="en-US" sz="1400" b="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9050" cap="flat" cmpd="sng">
                      <a:solidFill>
                        <a:srgbClr val="080000"/>
                      </a:solidFill>
                      <a:prstDash val="solid"/>
                      <a:headEnd type="none" w="med" len="med"/>
                      <a:tailEnd type="none" w="med" len="med"/>
                    </a:lnL>
                    <a:lnR w="19050" cap="flat" cmpd="sng">
                      <a:solidFill>
                        <a:srgbClr val="080000"/>
                      </a:solidFill>
                      <a:prstDash val="solid"/>
                      <a:headEnd type="none" w="med" len="med"/>
                      <a:tailEnd type="none" w="med" len="med"/>
                    </a:lnR>
                    <a:lnT w="19050" cap="flat" cmpd="sng">
                      <a:solidFill>
                        <a:srgbClr val="080000"/>
                      </a:solidFill>
                      <a:prstDash val="solid"/>
                      <a:headEnd type="none" w="med" len="med"/>
                      <a:tailEnd type="none" w="med" len="med"/>
                    </a:lnT>
                    <a:lnB w="19050" cap="flat" cmpd="sng">
                      <a:solidFill>
                        <a:srgbClr val="080000"/>
                      </a:solidFill>
                      <a:prstDash val="solid"/>
                      <a:headEnd type="none" w="med" len="med"/>
                      <a:tailEnd type="none" w="med" len="med"/>
                    </a:lnB>
                    <a:lnTlToBr>
                      <a:noFill/>
                    </a:lnTlToBr>
                    <a:lnBlToTr>
                      <a:noFill/>
                    </a:lnBlToTr>
                    <a:noFill/>
                  </a:tcPr>
                </a:tc>
              </a:tr>
              <a:tr h="1405255">
                <a:tc>
                  <a:txBody>
                    <a:bodyPr/>
                    <a:p>
                      <a:pPr indent="0" algn="ctr">
                        <a:buNone/>
                      </a:pPr>
                      <a:r>
                        <a:rPr lang="en-US" sz="1400" b="0">
                          <a:solidFill>
                            <a:srgbClr val="000000"/>
                          </a:solidFill>
                          <a:latin typeface="Times New Roman" panose="02020603050405020304" pitchFamily="18" charset="0"/>
                          <a:cs typeface="Times New Roman" panose="02020603050405020304" pitchFamily="18" charset="0"/>
                        </a:rPr>
                        <a:t>7</a:t>
                      </a:r>
                      <a:endParaRPr lang="en-US" altLang="en-US" sz="1400" b="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vert="horz" anchor="ctr" anchorCtr="0">
                    <a:lnL w="19050" cap="flat" cmpd="sng">
                      <a:solidFill>
                        <a:srgbClr val="080000"/>
                      </a:solidFill>
                      <a:prstDash val="solid"/>
                      <a:headEnd type="none" w="med" len="med"/>
                      <a:tailEnd type="none" w="med" len="med"/>
                    </a:lnL>
                    <a:lnR w="19050" cap="flat" cmpd="sng">
                      <a:solidFill>
                        <a:srgbClr val="080000"/>
                      </a:solidFill>
                      <a:prstDash val="solid"/>
                      <a:headEnd type="none" w="med" len="med"/>
                      <a:tailEnd type="none" w="med" len="med"/>
                    </a:lnR>
                    <a:lnT w="19050" cap="flat" cmpd="sng">
                      <a:solidFill>
                        <a:srgbClr val="080000"/>
                      </a:solidFill>
                      <a:prstDash val="solid"/>
                      <a:headEnd type="none" w="med" len="med"/>
                      <a:tailEnd type="none" w="med" len="med"/>
                    </a:lnT>
                    <a:lnB w="1905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400" b="0">
                          <a:solidFill>
                            <a:srgbClr val="000000"/>
                          </a:solidFill>
                          <a:latin typeface="宋体" panose="02010600030101010101" pitchFamily="2" charset="-122"/>
                          <a:ea typeface="宋体" panose="02010600030101010101" pitchFamily="2" charset="-122"/>
                          <a:cs typeface="宋体" panose="02010600030101010101" pitchFamily="2" charset="-122"/>
                        </a:rPr>
                        <a:t>英国博士生朋辈协作：类型、措施及成效</a:t>
                      </a:r>
                      <a:endParaRPr lang="en-US" altLang="en-US" sz="1400" b="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9050" cap="flat" cmpd="sng">
                      <a:solidFill>
                        <a:srgbClr val="080000"/>
                      </a:solidFill>
                      <a:prstDash val="solid"/>
                      <a:headEnd type="none" w="med" len="med"/>
                      <a:tailEnd type="none" w="med" len="med"/>
                    </a:lnL>
                    <a:lnR w="19050" cap="flat" cmpd="sng">
                      <a:solidFill>
                        <a:srgbClr val="080000"/>
                      </a:solidFill>
                      <a:prstDash val="solid"/>
                      <a:headEnd type="none" w="med" len="med"/>
                      <a:tailEnd type="none" w="med" len="med"/>
                    </a:lnR>
                    <a:lnT w="19050" cap="flat" cmpd="sng">
                      <a:solidFill>
                        <a:srgbClr val="080000"/>
                      </a:solidFill>
                      <a:prstDash val="solid"/>
                      <a:headEnd type="none" w="med" len="med"/>
                      <a:tailEnd type="none" w="med" len="med"/>
                    </a:lnT>
                    <a:lnB w="1905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400" b="0">
                          <a:solidFill>
                            <a:srgbClr val="000000"/>
                          </a:solidFill>
                          <a:latin typeface="宋体" panose="02010600030101010101" pitchFamily="2" charset="-122"/>
                          <a:ea typeface="宋体" panose="02010600030101010101" pitchFamily="2" charset="-122"/>
                          <a:cs typeface="宋体" panose="02010600030101010101" pitchFamily="2" charset="-122"/>
                        </a:rPr>
                        <a:t>余桂红</a:t>
                      </a:r>
                      <a:endParaRPr lang="en-US" altLang="en-US" sz="1400" b="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9050" cap="flat" cmpd="sng">
                      <a:solidFill>
                        <a:srgbClr val="080000"/>
                      </a:solidFill>
                      <a:prstDash val="solid"/>
                      <a:headEnd type="none" w="med" len="med"/>
                      <a:tailEnd type="none" w="med" len="med"/>
                    </a:lnL>
                    <a:lnR w="19050" cap="flat" cmpd="sng">
                      <a:solidFill>
                        <a:srgbClr val="080000"/>
                      </a:solidFill>
                      <a:prstDash val="solid"/>
                      <a:headEnd type="none" w="med" len="med"/>
                      <a:tailEnd type="none" w="med" len="med"/>
                    </a:lnR>
                    <a:lnT w="19050" cap="flat" cmpd="sng">
                      <a:solidFill>
                        <a:srgbClr val="080000"/>
                      </a:solidFill>
                      <a:prstDash val="solid"/>
                      <a:headEnd type="none" w="med" len="med"/>
                      <a:tailEnd type="none" w="med" len="med"/>
                    </a:lnT>
                    <a:lnB w="1905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400" b="0">
                          <a:solidFill>
                            <a:srgbClr val="000000"/>
                          </a:solidFill>
                          <a:latin typeface="宋体" panose="02010600030101010101" pitchFamily="2" charset="-122"/>
                          <a:ea typeface="宋体" panose="02010600030101010101" pitchFamily="2" charset="-122"/>
                          <a:cs typeface="宋体" panose="02010600030101010101" pitchFamily="2" charset="-122"/>
                        </a:rPr>
                        <a:t>202108</a:t>
                      </a:r>
                      <a:endParaRPr lang="en-US" altLang="en-US" sz="1400" b="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9050" cap="flat" cmpd="sng">
                      <a:solidFill>
                        <a:srgbClr val="080000"/>
                      </a:solidFill>
                      <a:prstDash val="solid"/>
                      <a:headEnd type="none" w="med" len="med"/>
                      <a:tailEnd type="none" w="med" len="med"/>
                    </a:lnL>
                    <a:lnR w="19050" cap="flat" cmpd="sng">
                      <a:solidFill>
                        <a:srgbClr val="080000"/>
                      </a:solidFill>
                      <a:prstDash val="solid"/>
                      <a:headEnd type="none" w="med" len="med"/>
                      <a:tailEnd type="none" w="med" len="med"/>
                    </a:lnR>
                    <a:lnT w="19050" cap="flat" cmpd="sng">
                      <a:solidFill>
                        <a:srgbClr val="080000"/>
                      </a:solidFill>
                      <a:prstDash val="solid"/>
                      <a:headEnd type="none" w="med" len="med"/>
                      <a:tailEnd type="none" w="med" len="med"/>
                    </a:lnT>
                    <a:lnB w="1905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400" b="0">
                          <a:solidFill>
                            <a:srgbClr val="000000"/>
                          </a:solidFill>
                          <a:latin typeface="宋体" panose="02010600030101010101" pitchFamily="2" charset="-122"/>
                          <a:ea typeface="宋体" panose="02010600030101010101" pitchFamily="2" charset="-122"/>
                          <a:cs typeface="宋体" panose="02010600030101010101" pitchFamily="2" charset="-122"/>
                        </a:rPr>
                        <a:t>比较教育研究</a:t>
                      </a:r>
                      <a:endParaRPr lang="en-US" altLang="en-US" sz="1400" b="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9050" cap="flat" cmpd="sng">
                      <a:solidFill>
                        <a:srgbClr val="080000"/>
                      </a:solidFill>
                      <a:prstDash val="solid"/>
                      <a:headEnd type="none" w="med" len="med"/>
                      <a:tailEnd type="none" w="med" len="med"/>
                    </a:lnL>
                    <a:lnR w="19050" cap="flat" cmpd="sng">
                      <a:solidFill>
                        <a:srgbClr val="080000"/>
                      </a:solidFill>
                      <a:prstDash val="solid"/>
                      <a:headEnd type="none" w="med" len="med"/>
                      <a:tailEnd type="none" w="med" len="med"/>
                    </a:lnR>
                    <a:lnT w="19050" cap="flat" cmpd="sng">
                      <a:solidFill>
                        <a:srgbClr val="080000"/>
                      </a:solidFill>
                      <a:prstDash val="solid"/>
                      <a:headEnd type="none" w="med" len="med"/>
                      <a:tailEnd type="none" w="med" len="med"/>
                    </a:lnT>
                    <a:lnB w="1905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400" b="0">
                          <a:solidFill>
                            <a:srgbClr val="000000"/>
                          </a:solidFill>
                          <a:latin typeface="宋体" panose="02010600030101010101" pitchFamily="2" charset="-122"/>
                          <a:ea typeface="宋体" panose="02010600030101010101" pitchFamily="2" charset="-122"/>
                          <a:cs typeface="宋体" panose="02010600030101010101" pitchFamily="2" charset="-122"/>
                        </a:rPr>
                        <a:t>他引3次。英国学界研究成果证实英国博士生教育朋辈协作具有可行性：政府推行鼓励高校将“孤独学者”模式与博士生朋辈协作并置的政策等。朋辈协作取得了良好效果。</a:t>
                      </a:r>
                      <a:endParaRPr lang="en-US" altLang="en-US" sz="1400" b="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9050" cap="flat" cmpd="sng">
                      <a:solidFill>
                        <a:srgbClr val="080000"/>
                      </a:solidFill>
                      <a:prstDash val="solid"/>
                      <a:headEnd type="none" w="med" len="med"/>
                      <a:tailEnd type="none" w="med" len="med"/>
                    </a:lnL>
                    <a:lnR w="19050" cap="flat" cmpd="sng">
                      <a:solidFill>
                        <a:srgbClr val="080000"/>
                      </a:solidFill>
                      <a:prstDash val="solid"/>
                      <a:headEnd type="none" w="med" len="med"/>
                      <a:tailEnd type="none" w="med" len="med"/>
                    </a:lnR>
                    <a:lnT w="19050" cap="flat" cmpd="sng">
                      <a:solidFill>
                        <a:srgbClr val="080000"/>
                      </a:solidFill>
                      <a:prstDash val="solid"/>
                      <a:headEnd type="none" w="med" len="med"/>
                      <a:tailEnd type="none" w="med" len="med"/>
                    </a:lnT>
                    <a:lnB w="19050" cap="flat" cmpd="sng">
                      <a:solidFill>
                        <a:srgbClr val="080000"/>
                      </a:solidFill>
                      <a:prstDash val="solid"/>
                      <a:headEnd type="none" w="med" len="med"/>
                      <a:tailEnd type="none" w="med" len="med"/>
                    </a:lnB>
                    <a:lnTlToBr>
                      <a:noFill/>
                    </a:lnTlToBr>
                    <a:lnBlToTr>
                      <a:noFill/>
                    </a:lnBlToTr>
                    <a:noFill/>
                  </a:tcPr>
                </a:tc>
              </a:tr>
            </a:tbl>
          </a:graphicData>
        </a:graphic>
      </p:graphicFrame>
    </p:spTree>
  </p:cSld>
  <p:clrMapOvr>
    <a:masterClrMapping/>
  </p:clrMapOvr>
</p:sld>
</file>

<file path=ppt/slides/slide2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7409" name="标题 1"/>
          <p:cNvSpPr>
            <a:spLocks noGrp="1"/>
          </p:cNvSpPr>
          <p:nvPr>
            <p:ph type="title"/>
          </p:nvPr>
        </p:nvSpPr>
        <p:spPr/>
        <p:txBody>
          <a:bodyPr vert="horz" wrap="square" lIns="91440" tIns="45720" rIns="91440" bIns="45720" anchor="ctr" anchorCtr="0"/>
          <a:p>
            <a:endParaRPr lang="zh-CN" altLang="en-US" dirty="0"/>
          </a:p>
        </p:txBody>
      </p:sp>
      <p:pic>
        <p:nvPicPr>
          <p:cNvPr id="17410" name="内容占位符 4"/>
          <p:cNvPicPr>
            <a:picLocks noGrp="1" noChangeAspect="1"/>
          </p:cNvPicPr>
          <p:nvPr>
            <p:ph idx="1"/>
          </p:nvPr>
        </p:nvPicPr>
        <p:blipFill>
          <a:blip r:embed="rId1"/>
          <a:stretch>
            <a:fillRect/>
          </a:stretch>
        </p:blipFill>
        <p:spPr>
          <a:xfrm>
            <a:off x="314325" y="3738563"/>
            <a:ext cx="5470525" cy="2754312"/>
          </a:xfrm>
        </p:spPr>
      </p:pic>
      <p:pic>
        <p:nvPicPr>
          <p:cNvPr id="17411" name="图片 6"/>
          <p:cNvPicPr>
            <a:picLocks noChangeAspect="1"/>
          </p:cNvPicPr>
          <p:nvPr/>
        </p:nvPicPr>
        <p:blipFill>
          <a:blip r:embed="rId2"/>
          <a:stretch>
            <a:fillRect/>
          </a:stretch>
        </p:blipFill>
        <p:spPr>
          <a:xfrm>
            <a:off x="6153150" y="3784600"/>
            <a:ext cx="5676900" cy="2708275"/>
          </a:xfrm>
          <a:prstGeom prst="rect">
            <a:avLst/>
          </a:prstGeom>
          <a:noFill/>
          <a:ln w="9525">
            <a:noFill/>
          </a:ln>
        </p:spPr>
      </p:pic>
      <p:pic>
        <p:nvPicPr>
          <p:cNvPr id="17412" name="图片 8"/>
          <p:cNvPicPr>
            <a:picLocks noChangeAspect="1"/>
          </p:cNvPicPr>
          <p:nvPr/>
        </p:nvPicPr>
        <p:blipFill>
          <a:blip r:embed="rId3"/>
          <a:stretch>
            <a:fillRect/>
          </a:stretch>
        </p:blipFill>
        <p:spPr>
          <a:xfrm>
            <a:off x="6153150" y="365125"/>
            <a:ext cx="5724525" cy="3063875"/>
          </a:xfrm>
          <a:prstGeom prst="rect">
            <a:avLst/>
          </a:prstGeom>
          <a:noFill/>
          <a:ln w="9525">
            <a:noFill/>
          </a:ln>
        </p:spPr>
      </p:pic>
      <p:pic>
        <p:nvPicPr>
          <p:cNvPr id="17413" name="图片 10"/>
          <p:cNvPicPr>
            <a:picLocks noChangeAspect="1"/>
          </p:cNvPicPr>
          <p:nvPr/>
        </p:nvPicPr>
        <p:blipFill>
          <a:blip r:embed="rId4"/>
          <a:stretch>
            <a:fillRect/>
          </a:stretch>
        </p:blipFill>
        <p:spPr>
          <a:xfrm>
            <a:off x="314325" y="365125"/>
            <a:ext cx="5470525" cy="3108325"/>
          </a:xfrm>
          <a:prstGeom prst="rect">
            <a:avLst/>
          </a:prstGeom>
          <a:noFill/>
          <a:ln w="9525">
            <a:noFill/>
          </a:ln>
        </p:spPr>
      </p:pic>
    </p:spTree>
  </p:cSld>
  <p:clrMapOvr>
    <a:masterClrMapping/>
  </p:clrMapOvr>
</p:sld>
</file>

<file path=ppt/slides/slide2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8433" name="标题 1"/>
          <p:cNvSpPr>
            <a:spLocks noGrp="1"/>
          </p:cNvSpPr>
          <p:nvPr>
            <p:ph type="title"/>
          </p:nvPr>
        </p:nvSpPr>
        <p:spPr>
          <a:xfrm>
            <a:off x="838200" y="296863"/>
            <a:ext cx="10515600" cy="617537"/>
          </a:xfrm>
        </p:spPr>
        <p:txBody>
          <a:bodyPr vert="horz" wrap="square" lIns="91440" tIns="45720" rIns="91440" bIns="45720" anchor="ctr" anchorCtr="0"/>
          <a:p>
            <a:pPr algn="ctr"/>
            <a:r>
              <a:rPr lang="zh-CN" altLang="en-US" sz="3600" b="1" dirty="0">
                <a:solidFill>
                  <a:srgbClr val="0000FF"/>
                </a:solidFill>
                <a:latin typeface="微软雅黑" panose="020B0503020204020204" charset="-122"/>
                <a:ea typeface="微软雅黑" panose="020B0503020204020204" charset="-122"/>
              </a:rPr>
              <a:t>高等教育论坛</a:t>
            </a:r>
            <a:endParaRPr lang="zh-CN" altLang="en-US" sz="3600" b="1" dirty="0">
              <a:solidFill>
                <a:srgbClr val="0000FF"/>
              </a:solidFill>
              <a:latin typeface="微软雅黑" panose="020B0503020204020204" charset="-122"/>
              <a:ea typeface="微软雅黑" panose="020B0503020204020204" charset="-122"/>
            </a:endParaRPr>
          </a:p>
        </p:txBody>
      </p:sp>
      <p:sp>
        <p:nvSpPr>
          <p:cNvPr id="18434" name="内容占位符 2"/>
          <p:cNvSpPr>
            <a:spLocks noGrp="1"/>
          </p:cNvSpPr>
          <p:nvPr>
            <p:ph idx="1"/>
          </p:nvPr>
        </p:nvSpPr>
        <p:spPr/>
        <p:txBody>
          <a:bodyPr vert="horz" wrap="square" lIns="91440" tIns="45720" rIns="91440" bIns="45720" anchor="t" anchorCtr="0"/>
          <a:p>
            <a:endParaRPr lang="zh-CN" altLang="en-US" dirty="0"/>
          </a:p>
        </p:txBody>
      </p:sp>
      <p:pic>
        <p:nvPicPr>
          <p:cNvPr id="18435" name="图片 3"/>
          <p:cNvPicPr>
            <a:picLocks noChangeAspect="1"/>
          </p:cNvPicPr>
          <p:nvPr/>
        </p:nvPicPr>
        <p:blipFill>
          <a:blip r:embed="rId1"/>
          <a:stretch>
            <a:fillRect/>
          </a:stretch>
        </p:blipFill>
        <p:spPr>
          <a:xfrm>
            <a:off x="311150" y="1062038"/>
            <a:ext cx="11512550" cy="5499100"/>
          </a:xfrm>
          <a:prstGeom prst="rect">
            <a:avLst/>
          </a:prstGeom>
          <a:noFill/>
          <a:ln w="9525">
            <a:noFill/>
          </a:ln>
        </p:spPr>
      </p:pic>
    </p:spTree>
  </p:cSld>
  <p:clrMapOvr>
    <a:masterClrMapping/>
  </p:clrMapOvr>
</p:sld>
</file>

<file path=ppt/slides/slide2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9457" name="标题 1"/>
          <p:cNvSpPr>
            <a:spLocks noGrp="1"/>
          </p:cNvSpPr>
          <p:nvPr>
            <p:ph type="title"/>
          </p:nvPr>
        </p:nvSpPr>
        <p:spPr>
          <a:xfrm>
            <a:off x="598488" y="-250825"/>
            <a:ext cx="11002962" cy="1325563"/>
          </a:xfrm>
        </p:spPr>
        <p:txBody>
          <a:bodyPr vert="horz" wrap="square" lIns="91440" tIns="45720" rIns="91440" bIns="45720" anchor="ctr" anchorCtr="0"/>
          <a:p>
            <a:pPr algn="ctr"/>
            <a:r>
              <a:rPr lang="zh-CN" altLang="en-US" sz="3600" b="1" dirty="0">
                <a:solidFill>
                  <a:srgbClr val="0000FF"/>
                </a:solidFill>
                <a:latin typeface="微软雅黑" panose="020B0503020204020204" charset="-122"/>
                <a:ea typeface="微软雅黑" panose="020B0503020204020204" charset="-122"/>
              </a:rPr>
              <a:t>学术沙龙</a:t>
            </a:r>
            <a:endParaRPr lang="zh-CN" altLang="en-US" sz="3600" b="1" dirty="0">
              <a:solidFill>
                <a:srgbClr val="0000FF"/>
              </a:solidFill>
              <a:latin typeface="微软雅黑" panose="020B0503020204020204" charset="-122"/>
              <a:ea typeface="微软雅黑" panose="020B0503020204020204" charset="-122"/>
            </a:endParaRPr>
          </a:p>
        </p:txBody>
      </p:sp>
      <p:pic>
        <p:nvPicPr>
          <p:cNvPr id="19458" name="内容占位符 4"/>
          <p:cNvPicPr>
            <a:picLocks noGrp="1" noChangeAspect="1"/>
          </p:cNvPicPr>
          <p:nvPr>
            <p:ph idx="1"/>
          </p:nvPr>
        </p:nvPicPr>
        <p:blipFill>
          <a:blip r:embed="rId1"/>
          <a:stretch>
            <a:fillRect/>
          </a:stretch>
        </p:blipFill>
        <p:spPr>
          <a:xfrm>
            <a:off x="6205538" y="3543300"/>
            <a:ext cx="5595937" cy="3224213"/>
          </a:xfrm>
        </p:spPr>
      </p:pic>
      <p:pic>
        <p:nvPicPr>
          <p:cNvPr id="19459" name="图片 6"/>
          <p:cNvPicPr>
            <a:picLocks noChangeAspect="1"/>
          </p:cNvPicPr>
          <p:nvPr/>
        </p:nvPicPr>
        <p:blipFill>
          <a:blip r:embed="rId2"/>
          <a:stretch>
            <a:fillRect/>
          </a:stretch>
        </p:blipFill>
        <p:spPr>
          <a:xfrm>
            <a:off x="6205538" y="815975"/>
            <a:ext cx="5595937" cy="2640013"/>
          </a:xfrm>
          <a:prstGeom prst="rect">
            <a:avLst/>
          </a:prstGeom>
          <a:noFill/>
          <a:ln w="9525">
            <a:noFill/>
          </a:ln>
        </p:spPr>
      </p:pic>
      <p:pic>
        <p:nvPicPr>
          <p:cNvPr id="19460" name="图片 8"/>
          <p:cNvPicPr>
            <a:picLocks noChangeAspect="1"/>
          </p:cNvPicPr>
          <p:nvPr/>
        </p:nvPicPr>
        <p:blipFill>
          <a:blip r:embed="rId3"/>
          <a:stretch>
            <a:fillRect/>
          </a:stretch>
        </p:blipFill>
        <p:spPr>
          <a:xfrm>
            <a:off x="431800" y="787400"/>
            <a:ext cx="5416550" cy="2697163"/>
          </a:xfrm>
          <a:prstGeom prst="rect">
            <a:avLst/>
          </a:prstGeom>
          <a:noFill/>
          <a:ln w="9525">
            <a:noFill/>
          </a:ln>
        </p:spPr>
      </p:pic>
      <p:pic>
        <p:nvPicPr>
          <p:cNvPr id="19461" name="图片 10"/>
          <p:cNvPicPr>
            <a:picLocks noChangeAspect="1"/>
          </p:cNvPicPr>
          <p:nvPr/>
        </p:nvPicPr>
        <p:blipFill>
          <a:blip r:embed="rId4"/>
          <a:stretch>
            <a:fillRect/>
          </a:stretch>
        </p:blipFill>
        <p:spPr>
          <a:xfrm>
            <a:off x="431800" y="3617913"/>
            <a:ext cx="5416550" cy="3149600"/>
          </a:xfrm>
          <a:prstGeom prst="rect">
            <a:avLst/>
          </a:prstGeom>
          <a:noFill/>
          <a:ln w="9525">
            <a:noFill/>
          </a:ln>
        </p:spPr>
      </p:pic>
    </p:spTree>
  </p:cSld>
  <p:clrMapOvr>
    <a:masterClrMapping/>
  </p:clrMapOvr>
</p:sld>
</file>

<file path=ppt/slides/slide2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0481" name="标题 1"/>
          <p:cNvSpPr>
            <a:spLocks noGrp="1"/>
          </p:cNvSpPr>
          <p:nvPr>
            <p:ph type="title"/>
          </p:nvPr>
        </p:nvSpPr>
        <p:spPr>
          <a:xfrm>
            <a:off x="838200" y="-287337"/>
            <a:ext cx="10515600" cy="1325562"/>
          </a:xfrm>
        </p:spPr>
        <p:txBody>
          <a:bodyPr vert="horz" wrap="square" lIns="91440" tIns="45720" rIns="91440" bIns="45720" anchor="ctr" anchorCtr="0"/>
          <a:p>
            <a:pPr algn="ctr"/>
            <a:r>
              <a:rPr lang="zh-CN" altLang="en-US" sz="3600" b="1" dirty="0">
                <a:solidFill>
                  <a:srgbClr val="0000FF"/>
                </a:solidFill>
                <a:latin typeface="微软雅黑" panose="020B0503020204020204" charset="-122"/>
                <a:ea typeface="微软雅黑" panose="020B0503020204020204" charset="-122"/>
              </a:rPr>
              <a:t>参加国内外学术会议</a:t>
            </a:r>
            <a:endParaRPr lang="zh-CN" altLang="en-US" sz="3600" b="1" dirty="0">
              <a:solidFill>
                <a:srgbClr val="0000FF"/>
              </a:solidFill>
              <a:latin typeface="微软雅黑" panose="020B0503020204020204" charset="-122"/>
              <a:ea typeface="微软雅黑" panose="020B0503020204020204" charset="-122"/>
            </a:endParaRPr>
          </a:p>
        </p:txBody>
      </p:sp>
      <p:pic>
        <p:nvPicPr>
          <p:cNvPr id="20482" name="内容占位符 4"/>
          <p:cNvPicPr>
            <a:picLocks noGrp="1" noChangeAspect="1"/>
          </p:cNvPicPr>
          <p:nvPr>
            <p:ph idx="1"/>
          </p:nvPr>
        </p:nvPicPr>
        <p:blipFill>
          <a:blip r:embed="rId1"/>
          <a:stretch>
            <a:fillRect/>
          </a:stretch>
        </p:blipFill>
        <p:spPr>
          <a:xfrm>
            <a:off x="6361113" y="3559175"/>
            <a:ext cx="5778500" cy="2997200"/>
          </a:xfrm>
        </p:spPr>
      </p:pic>
      <p:pic>
        <p:nvPicPr>
          <p:cNvPr id="20483" name="图片 6"/>
          <p:cNvPicPr>
            <a:picLocks noChangeAspect="1"/>
          </p:cNvPicPr>
          <p:nvPr/>
        </p:nvPicPr>
        <p:blipFill>
          <a:blip r:embed="rId2"/>
          <a:stretch>
            <a:fillRect/>
          </a:stretch>
        </p:blipFill>
        <p:spPr>
          <a:xfrm>
            <a:off x="6361113" y="631825"/>
            <a:ext cx="5778500" cy="2720975"/>
          </a:xfrm>
          <a:prstGeom prst="rect">
            <a:avLst/>
          </a:prstGeom>
          <a:noFill/>
          <a:ln w="9525">
            <a:noFill/>
          </a:ln>
        </p:spPr>
      </p:pic>
      <p:pic>
        <p:nvPicPr>
          <p:cNvPr id="20484" name="图片 8"/>
          <p:cNvPicPr>
            <a:picLocks noChangeAspect="1"/>
          </p:cNvPicPr>
          <p:nvPr/>
        </p:nvPicPr>
        <p:blipFill>
          <a:blip r:embed="rId3"/>
          <a:stretch>
            <a:fillRect/>
          </a:stretch>
        </p:blipFill>
        <p:spPr>
          <a:xfrm>
            <a:off x="188913" y="3557588"/>
            <a:ext cx="6021387" cy="2995612"/>
          </a:xfrm>
          <a:prstGeom prst="rect">
            <a:avLst/>
          </a:prstGeom>
          <a:noFill/>
          <a:ln w="9525">
            <a:noFill/>
          </a:ln>
        </p:spPr>
      </p:pic>
      <p:pic>
        <p:nvPicPr>
          <p:cNvPr id="20485" name="图片 9"/>
          <p:cNvPicPr>
            <a:picLocks noChangeAspect="1"/>
          </p:cNvPicPr>
          <p:nvPr/>
        </p:nvPicPr>
        <p:blipFill>
          <a:blip r:embed="rId4"/>
          <a:stretch>
            <a:fillRect/>
          </a:stretch>
        </p:blipFill>
        <p:spPr>
          <a:xfrm>
            <a:off x="127000" y="587375"/>
            <a:ext cx="6146800" cy="2841625"/>
          </a:xfrm>
          <a:prstGeom prst="rect">
            <a:avLst/>
          </a:prstGeom>
          <a:noFill/>
          <a:ln w="9525">
            <a:noFill/>
          </a:ln>
        </p:spPr>
      </p:pic>
    </p:spTree>
  </p:cSld>
  <p:clrMapOvr>
    <a:masterClrMapping/>
  </p:clrMapOvr>
</p:sld>
</file>

<file path=ppt/slides/slide2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1505" name="图片 4"/>
          <p:cNvPicPr>
            <a:picLocks noChangeAspect="1"/>
          </p:cNvPicPr>
          <p:nvPr/>
        </p:nvPicPr>
        <p:blipFill>
          <a:blip r:embed="rId1"/>
          <a:stretch>
            <a:fillRect/>
          </a:stretch>
        </p:blipFill>
        <p:spPr>
          <a:xfrm>
            <a:off x="327025" y="325438"/>
            <a:ext cx="5440363" cy="6858000"/>
          </a:xfrm>
          <a:prstGeom prst="rect">
            <a:avLst/>
          </a:prstGeom>
          <a:noFill/>
          <a:ln w="9525">
            <a:noFill/>
          </a:ln>
        </p:spPr>
      </p:pic>
      <p:pic>
        <p:nvPicPr>
          <p:cNvPr id="21506" name="图片 5"/>
          <p:cNvPicPr>
            <a:picLocks noChangeAspect="1"/>
          </p:cNvPicPr>
          <p:nvPr/>
        </p:nvPicPr>
        <p:blipFill>
          <a:blip r:embed="rId2"/>
          <a:stretch>
            <a:fillRect/>
          </a:stretch>
        </p:blipFill>
        <p:spPr>
          <a:xfrm>
            <a:off x="6335713" y="3670300"/>
            <a:ext cx="5791200" cy="3000375"/>
          </a:xfrm>
          <a:prstGeom prst="rect">
            <a:avLst/>
          </a:prstGeom>
          <a:noFill/>
          <a:ln w="9525">
            <a:noFill/>
          </a:ln>
        </p:spPr>
      </p:pic>
      <p:sp>
        <p:nvSpPr>
          <p:cNvPr id="21507" name="矩形 8"/>
          <p:cNvSpPr/>
          <p:nvPr/>
        </p:nvSpPr>
        <p:spPr>
          <a:xfrm>
            <a:off x="7848600" y="3187700"/>
            <a:ext cx="3832225" cy="521970"/>
          </a:xfrm>
          <a:prstGeom prst="rect">
            <a:avLst/>
          </a:prstGeom>
          <a:noFill/>
          <a:ln w="9525">
            <a:noFill/>
          </a:ln>
        </p:spPr>
        <p:txBody>
          <a:bodyPr anchor="t" anchorCtr="0">
            <a:spAutoFit/>
          </a:bodyPr>
          <a:p>
            <a:pPr eaLnBrk="0" hangingPunct="0"/>
            <a:r>
              <a:rPr lang="zh-CN" altLang="en-US" sz="2800" b="1" dirty="0">
                <a:solidFill>
                  <a:srgbClr val="0000FF"/>
                </a:solidFill>
                <a:latin typeface="微软雅黑" panose="020B0503020204020204" charset="-122"/>
                <a:ea typeface="微软雅黑" panose="020B0503020204020204" charset="-122"/>
              </a:rPr>
              <a:t>美国孔子学院志愿者</a:t>
            </a:r>
            <a:endParaRPr lang="zh-CN" altLang="en-US" sz="2800" b="1" dirty="0">
              <a:solidFill>
                <a:srgbClr val="0000FF"/>
              </a:solidFill>
              <a:latin typeface="微软雅黑" panose="020B0503020204020204" charset="-122"/>
              <a:ea typeface="微软雅黑" panose="020B0503020204020204" charset="-122"/>
            </a:endParaRPr>
          </a:p>
        </p:txBody>
      </p:sp>
      <p:pic>
        <p:nvPicPr>
          <p:cNvPr id="21508" name="内容占位符 1"/>
          <p:cNvPicPr>
            <a:picLocks noGrp="1" noChangeAspect="1"/>
          </p:cNvPicPr>
          <p:nvPr>
            <p:ph idx="1"/>
          </p:nvPr>
        </p:nvPicPr>
        <p:blipFill>
          <a:blip r:embed="rId3"/>
          <a:stretch>
            <a:fillRect/>
          </a:stretch>
        </p:blipFill>
        <p:spPr>
          <a:xfrm>
            <a:off x="6335713" y="58738"/>
            <a:ext cx="5643562" cy="3049587"/>
          </a:xfrm>
        </p:spPr>
      </p:pic>
      <p:sp>
        <p:nvSpPr>
          <p:cNvPr id="21509" name="矩形 3"/>
          <p:cNvSpPr/>
          <p:nvPr/>
        </p:nvSpPr>
        <p:spPr>
          <a:xfrm>
            <a:off x="1490663" y="566738"/>
            <a:ext cx="3027680" cy="521970"/>
          </a:xfrm>
          <a:prstGeom prst="rect">
            <a:avLst/>
          </a:prstGeom>
          <a:noFill/>
          <a:ln w="9525">
            <a:noFill/>
          </a:ln>
        </p:spPr>
        <p:txBody>
          <a:bodyPr wrap="none" anchor="t" anchorCtr="0">
            <a:spAutoFit/>
          </a:bodyPr>
          <a:p>
            <a:pPr eaLnBrk="0" hangingPunct="0"/>
            <a:r>
              <a:rPr lang="zh-CN" altLang="en-US" sz="2800" b="1" dirty="0">
                <a:solidFill>
                  <a:srgbClr val="0000FF"/>
                </a:solidFill>
                <a:latin typeface="微软雅黑" panose="020B0503020204020204" charset="-122"/>
                <a:ea typeface="微软雅黑" panose="020B0503020204020204" charset="-122"/>
              </a:rPr>
              <a:t>日本东北大学交流</a:t>
            </a:r>
            <a:endParaRPr lang="zh-CN" altLang="en-US" sz="2800" b="1" dirty="0">
              <a:solidFill>
                <a:srgbClr val="0000FF"/>
              </a:solidFill>
              <a:latin typeface="微软雅黑" panose="020B0503020204020204" charset="-122"/>
              <a:ea typeface="微软雅黑" panose="020B0503020204020204" charset="-122"/>
            </a:endParaRPr>
          </a:p>
        </p:txBody>
      </p:sp>
    </p:spTree>
  </p:cSld>
  <p:clrMapOvr>
    <a:masterClrMapping/>
  </p:clrMapOvr>
</p:sld>
</file>

<file path=ppt/slides/slide2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2529" name="标题 1"/>
          <p:cNvSpPr>
            <a:spLocks noGrp="1"/>
          </p:cNvSpPr>
          <p:nvPr>
            <p:ph type="title"/>
          </p:nvPr>
        </p:nvSpPr>
        <p:spPr>
          <a:xfrm>
            <a:off x="838200" y="261938"/>
            <a:ext cx="10515600" cy="722312"/>
          </a:xfrm>
        </p:spPr>
        <p:txBody>
          <a:bodyPr vert="horz" wrap="square" lIns="91440" tIns="45720" rIns="91440" bIns="45720" anchor="ctr" anchorCtr="0"/>
          <a:p>
            <a:pPr algn="ctr"/>
            <a:r>
              <a:rPr lang="zh-CN" altLang="en-US" sz="3600" b="1" dirty="0">
                <a:solidFill>
                  <a:srgbClr val="0000FF"/>
                </a:solidFill>
                <a:latin typeface="微软雅黑" panose="020B0503020204020204" charset="-122"/>
                <a:ea typeface="微软雅黑" panose="020B0503020204020204" charset="-122"/>
              </a:rPr>
              <a:t>丰富多彩的文体活动</a:t>
            </a:r>
            <a:endParaRPr lang="zh-CN" altLang="en-US" sz="3600" b="1" dirty="0">
              <a:solidFill>
                <a:srgbClr val="0000FF"/>
              </a:solidFill>
              <a:latin typeface="微软雅黑" panose="020B0503020204020204" charset="-122"/>
              <a:ea typeface="微软雅黑" panose="020B0503020204020204" charset="-122"/>
            </a:endParaRPr>
          </a:p>
        </p:txBody>
      </p:sp>
      <p:pic>
        <p:nvPicPr>
          <p:cNvPr id="22530" name="内容占位符 4"/>
          <p:cNvPicPr>
            <a:picLocks noGrp="1" noChangeAspect="1"/>
          </p:cNvPicPr>
          <p:nvPr>
            <p:ph idx="1"/>
          </p:nvPr>
        </p:nvPicPr>
        <p:blipFill>
          <a:blip r:embed="rId1"/>
          <a:stretch>
            <a:fillRect/>
          </a:stretch>
        </p:blipFill>
        <p:spPr>
          <a:xfrm>
            <a:off x="327025" y="1208088"/>
            <a:ext cx="5768975" cy="5307012"/>
          </a:xfrm>
        </p:spPr>
      </p:pic>
      <p:pic>
        <p:nvPicPr>
          <p:cNvPr id="22531" name="图片 5"/>
          <p:cNvPicPr>
            <a:picLocks noChangeAspect="1"/>
          </p:cNvPicPr>
          <p:nvPr/>
        </p:nvPicPr>
        <p:blipFill>
          <a:blip r:embed="rId2"/>
          <a:stretch>
            <a:fillRect/>
          </a:stretch>
        </p:blipFill>
        <p:spPr>
          <a:xfrm>
            <a:off x="6418263" y="1304925"/>
            <a:ext cx="5578475" cy="5210175"/>
          </a:xfrm>
          <a:prstGeom prst="rect">
            <a:avLst/>
          </a:prstGeom>
          <a:noFill/>
          <a:ln w="9525">
            <a:noFill/>
          </a:ln>
        </p:spPr>
      </p:pic>
    </p:spTree>
  </p:cSld>
  <p:clrMapOvr>
    <a:masterClrMapping/>
  </p:clrMapOvr>
</p:sld>
</file>

<file path=ppt/slides/slide2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4577" name="标题 1"/>
          <p:cNvSpPr>
            <a:spLocks noGrp="1"/>
          </p:cNvSpPr>
          <p:nvPr>
            <p:ph type="title"/>
          </p:nvPr>
        </p:nvSpPr>
        <p:spPr/>
        <p:txBody>
          <a:bodyPr vert="horz" wrap="square" lIns="91440" tIns="45720" rIns="91440" bIns="45720" anchor="ctr" anchorCtr="0"/>
          <a:p>
            <a:endParaRPr lang="zh-CN" altLang="en-US" dirty="0"/>
          </a:p>
        </p:txBody>
      </p:sp>
      <p:pic>
        <p:nvPicPr>
          <p:cNvPr id="24578" name="内容占位符 3"/>
          <p:cNvPicPr>
            <a:picLocks noGrp="1" noChangeAspect="1"/>
          </p:cNvPicPr>
          <p:nvPr>
            <p:ph idx="1"/>
          </p:nvPr>
        </p:nvPicPr>
        <p:blipFill>
          <a:blip r:embed="rId1"/>
          <a:stretch>
            <a:fillRect/>
          </a:stretch>
        </p:blipFill>
        <p:spPr>
          <a:xfrm>
            <a:off x="298450" y="174625"/>
            <a:ext cx="5902325" cy="6445250"/>
          </a:xfrm>
        </p:spPr>
      </p:pic>
      <p:pic>
        <p:nvPicPr>
          <p:cNvPr id="24579" name="图片 5"/>
          <p:cNvPicPr>
            <a:picLocks noChangeAspect="1"/>
          </p:cNvPicPr>
          <p:nvPr/>
        </p:nvPicPr>
        <p:blipFill>
          <a:blip r:embed="rId2"/>
          <a:stretch>
            <a:fillRect/>
          </a:stretch>
        </p:blipFill>
        <p:spPr>
          <a:xfrm>
            <a:off x="6492875" y="174625"/>
            <a:ext cx="5337175" cy="5124450"/>
          </a:xfrm>
          <a:prstGeom prst="rect">
            <a:avLst/>
          </a:prstGeom>
          <a:noFill/>
          <a:ln w="9525">
            <a:noFill/>
          </a:ln>
        </p:spPr>
      </p:pic>
      <p:sp>
        <p:nvSpPr>
          <p:cNvPr id="24580" name="矩形 6"/>
          <p:cNvSpPr/>
          <p:nvPr/>
        </p:nvSpPr>
        <p:spPr>
          <a:xfrm>
            <a:off x="6659563" y="5422900"/>
            <a:ext cx="5337175" cy="1383665"/>
          </a:xfrm>
          <a:prstGeom prst="rect">
            <a:avLst/>
          </a:prstGeom>
          <a:noFill/>
          <a:ln w="9525">
            <a:noFill/>
          </a:ln>
        </p:spPr>
        <p:txBody>
          <a:bodyPr anchor="t" anchorCtr="0">
            <a:spAutoFit/>
          </a:bodyPr>
          <a:p>
            <a:pPr algn="ctr" eaLnBrk="0" hangingPunct="0"/>
            <a:r>
              <a:rPr lang="en-US" altLang="zh-CN" sz="2400" b="1" dirty="0">
                <a:solidFill>
                  <a:srgbClr val="0000FF"/>
                </a:solidFill>
                <a:latin typeface="微软雅黑" panose="020B0503020204020204" charset="-122"/>
                <a:ea typeface="微软雅黑" panose="020B0503020204020204" charset="-122"/>
              </a:rPr>
              <a:t>2009</a:t>
            </a:r>
            <a:r>
              <a:rPr lang="zh-CN" altLang="en-US" sz="2400" b="1" dirty="0">
                <a:solidFill>
                  <a:srgbClr val="0000FF"/>
                </a:solidFill>
                <a:latin typeface="微软雅黑" panose="020B0503020204020204" charset="-122"/>
                <a:ea typeface="微软雅黑" panose="020B0503020204020204" charset="-122"/>
              </a:rPr>
              <a:t>级硕士袁复栋</a:t>
            </a:r>
            <a:endParaRPr lang="en-US" altLang="zh-CN" sz="2400" b="1" dirty="0">
              <a:solidFill>
                <a:srgbClr val="0000FF"/>
              </a:solidFill>
              <a:latin typeface="微软雅黑" panose="020B0503020204020204" charset="-122"/>
              <a:ea typeface="微软雅黑" panose="020B0503020204020204" charset="-122"/>
            </a:endParaRPr>
          </a:p>
          <a:p>
            <a:pPr eaLnBrk="0" hangingPunct="0"/>
            <a:r>
              <a:rPr lang="en-US" altLang="zh-CN" sz="2000" b="1" dirty="0">
                <a:solidFill>
                  <a:srgbClr val="333333"/>
                </a:solidFill>
                <a:latin typeface="微软雅黑" panose="020B0503020204020204" charset="-122"/>
                <a:ea typeface="微软雅黑" panose="020B0503020204020204" charset="-122"/>
              </a:rPr>
              <a:t>2020</a:t>
            </a:r>
            <a:r>
              <a:rPr lang="zh-CN" altLang="en-US" sz="2000" b="1" dirty="0">
                <a:solidFill>
                  <a:srgbClr val="333333"/>
                </a:solidFill>
                <a:latin typeface="微软雅黑" panose="020B0503020204020204" charset="-122"/>
                <a:ea typeface="微软雅黑" panose="020B0503020204020204" charset="-122"/>
              </a:rPr>
              <a:t>珠峰高程测量攀登队队长。中国登山协会高山探险部教练、中国登山队队员兼教练、国家级运动健将</a:t>
            </a:r>
            <a:endParaRPr lang="zh-CN" altLang="en-US" sz="2000" b="1" dirty="0">
              <a:latin typeface="微软雅黑" panose="020B0503020204020204" charset="-122"/>
              <a:ea typeface="微软雅黑" panose="020B0503020204020204" charset="-122"/>
            </a:endParaRPr>
          </a:p>
        </p:txBody>
      </p:sp>
    </p:spTree>
  </p:cSld>
  <p:clrMapOvr>
    <a:masterClrMapping/>
  </p:clrMapOvr>
</p:sld>
</file>

<file path=ppt/slides/slide2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5602" name="内容占位符 2"/>
          <p:cNvSpPr txBox="1">
            <a:spLocks noGrp="1"/>
          </p:cNvSpPr>
          <p:nvPr>
            <p:ph idx="1"/>
          </p:nvPr>
        </p:nvSpPr>
        <p:spPr>
          <a:xfrm>
            <a:off x="409575" y="1238885"/>
            <a:ext cx="6478905" cy="5525770"/>
          </a:xfrm>
          <a:noFill/>
        </p:spPr>
        <p:txBody>
          <a:bodyPr vert="horz" wrap="square" lIns="91440" tIns="45720" rIns="91440" bIns="45720" rtlCol="0" anchor="t" anchorCtr="0">
            <a:noAutofit/>
          </a:bodyPr>
          <a:p>
            <a:pPr marL="0" lvl="0" algn="l" fontAlgn="base">
              <a:lnSpc>
                <a:spcPct val="149000"/>
              </a:lnSpc>
              <a:buClrTx/>
              <a:buSzTx/>
              <a:buFontTx/>
              <a:buNone/>
            </a:pPr>
            <a:r>
              <a:rPr lang="zh-CN" altLang="en-US" sz="1800" b="1" dirty="0">
                <a:solidFill>
                  <a:schemeClr val="accent5">
                    <a:lumMod val="75000"/>
                  </a:schemeClr>
                </a:solidFill>
                <a:latin typeface="微软雅黑" panose="020B0503020204020204" charset="-122"/>
                <a:ea typeface="微软雅黑" panose="020B0503020204020204" charset="-122"/>
                <a:sym typeface="+mn-ea"/>
              </a:rPr>
              <a:t>培养目标：</a:t>
            </a:r>
            <a:endParaRPr lang="zh-CN" altLang="en-US" sz="1800" b="1" dirty="0">
              <a:solidFill>
                <a:schemeClr val="accent5">
                  <a:lumMod val="75000"/>
                </a:schemeClr>
              </a:solidFill>
              <a:latin typeface="微软雅黑" panose="020B0503020204020204" charset="-122"/>
              <a:ea typeface="微软雅黑" panose="020B0503020204020204" charset="-122"/>
              <a:sym typeface="+mn-ea"/>
            </a:endParaRPr>
          </a:p>
          <a:p>
            <a:pPr marL="0" lvl="0" algn="l" fontAlgn="base">
              <a:lnSpc>
                <a:spcPct val="149000"/>
              </a:lnSpc>
              <a:buClrTx/>
              <a:buSzTx/>
              <a:buFontTx/>
              <a:buNone/>
            </a:pPr>
            <a:r>
              <a:rPr lang="zh-CN" altLang="en-US" sz="1800" dirty="0">
                <a:solidFill>
                  <a:schemeClr val="accent5">
                    <a:lumMod val="75000"/>
                  </a:schemeClr>
                </a:solidFill>
                <a:latin typeface="微软雅黑" panose="020B0503020204020204" charset="-122"/>
                <a:ea typeface="微软雅黑" panose="020B0503020204020204" charset="-122"/>
                <a:sym typeface="+mn-ea"/>
              </a:rPr>
              <a:t>培养具备教育学科的基本理论和基本知识、掌握教育科学研究基本方法，能在教育、行政以及管理等领域从事中小学教育教学、教育行政管理以及教育科学研究等方面工作的教育学复合型人才。</a:t>
            </a:r>
            <a:endParaRPr lang="zh-CN" altLang="en-US" sz="1800" dirty="0">
              <a:solidFill>
                <a:schemeClr val="accent5">
                  <a:lumMod val="75000"/>
                </a:schemeClr>
              </a:solidFill>
              <a:latin typeface="微软雅黑" panose="020B0503020204020204" charset="-122"/>
              <a:ea typeface="微软雅黑" panose="020B0503020204020204" charset="-122"/>
              <a:sym typeface="+mn-ea"/>
            </a:endParaRPr>
          </a:p>
          <a:p>
            <a:pPr marL="0" lvl="0" algn="l" fontAlgn="base">
              <a:lnSpc>
                <a:spcPct val="149000"/>
              </a:lnSpc>
              <a:buClrTx/>
              <a:buSzTx/>
              <a:buFontTx/>
              <a:buNone/>
            </a:pPr>
            <a:r>
              <a:rPr lang="zh-CN" altLang="en-US" sz="1800" b="1" dirty="0">
                <a:solidFill>
                  <a:schemeClr val="accent5">
                    <a:lumMod val="75000"/>
                  </a:schemeClr>
                </a:solidFill>
                <a:latin typeface="微软雅黑" panose="020B0503020204020204" charset="-122"/>
                <a:ea typeface="微软雅黑" panose="020B0503020204020204" charset="-122"/>
                <a:sym typeface="+mn-ea"/>
              </a:rPr>
              <a:t>专业修读要求：</a:t>
            </a:r>
            <a:endParaRPr lang="zh-CN" altLang="en-US" sz="1800" b="1" dirty="0">
              <a:solidFill>
                <a:schemeClr val="accent5">
                  <a:lumMod val="75000"/>
                </a:schemeClr>
              </a:solidFill>
              <a:latin typeface="微软雅黑" panose="020B0503020204020204" charset="-122"/>
              <a:ea typeface="微软雅黑" panose="020B0503020204020204" charset="-122"/>
              <a:sym typeface="+mn-ea"/>
            </a:endParaRPr>
          </a:p>
          <a:p>
            <a:pPr marL="0" lvl="0" algn="l" fontAlgn="base">
              <a:lnSpc>
                <a:spcPct val="149000"/>
              </a:lnSpc>
              <a:buClrTx/>
              <a:buSzTx/>
              <a:buFontTx/>
              <a:buNone/>
            </a:pPr>
            <a:r>
              <a:rPr lang="zh-CN" altLang="en-US" sz="1800" dirty="0">
                <a:solidFill>
                  <a:schemeClr val="accent5">
                    <a:lumMod val="75000"/>
                  </a:schemeClr>
                </a:solidFill>
                <a:latin typeface="微软雅黑" panose="020B0503020204020204" charset="-122"/>
                <a:ea typeface="微软雅黑" panose="020B0503020204020204" charset="-122"/>
                <a:sym typeface="+mn-ea"/>
              </a:rPr>
              <a:t>具备英语、历史、地理、经济、管理、物理、数学、信息技术、思想政治教育等学科基础知识。</a:t>
            </a:r>
            <a:endParaRPr lang="zh-CN" altLang="en-US" sz="1800" dirty="0">
              <a:solidFill>
                <a:schemeClr val="accent5">
                  <a:lumMod val="75000"/>
                </a:schemeClr>
              </a:solidFill>
              <a:latin typeface="微软雅黑" panose="020B0503020204020204" charset="-122"/>
              <a:ea typeface="微软雅黑" panose="020B0503020204020204" charset="-122"/>
              <a:sym typeface="+mn-ea"/>
            </a:endParaRPr>
          </a:p>
          <a:p>
            <a:pPr marL="0" lvl="0" algn="l" fontAlgn="base">
              <a:lnSpc>
                <a:spcPct val="149000"/>
              </a:lnSpc>
              <a:buClrTx/>
              <a:buSzTx/>
              <a:buFontTx/>
              <a:buNone/>
            </a:pPr>
            <a:r>
              <a:rPr lang="zh-CN" altLang="en-US" sz="1800" b="1" dirty="0">
                <a:solidFill>
                  <a:schemeClr val="accent5">
                    <a:lumMod val="75000"/>
                  </a:schemeClr>
                </a:solidFill>
                <a:latin typeface="微软雅黑" panose="020B0503020204020204" charset="-122"/>
                <a:ea typeface="微软雅黑" panose="020B0503020204020204" charset="-122"/>
                <a:sym typeface="+mn-ea"/>
              </a:rPr>
              <a:t>学分与学制要求：</a:t>
            </a:r>
            <a:r>
              <a:rPr lang="zh-CN" altLang="en-US" sz="1800" dirty="0">
                <a:solidFill>
                  <a:schemeClr val="accent5">
                    <a:lumMod val="75000"/>
                  </a:schemeClr>
                </a:solidFill>
                <a:latin typeface="微软雅黑" panose="020B0503020204020204" charset="-122"/>
                <a:ea typeface="微软雅黑" panose="020B0503020204020204" charset="-122"/>
                <a:sym typeface="+mn-ea"/>
              </a:rPr>
              <a:t>取得本方案规定的</a:t>
            </a:r>
            <a:r>
              <a:rPr lang="zh-CN" altLang="en-US" sz="1800" dirty="0">
                <a:solidFill>
                  <a:schemeClr val="accent5">
                    <a:lumMod val="75000"/>
                  </a:schemeClr>
                </a:solidFill>
                <a:latin typeface="微软雅黑" panose="020B0503020204020204" charset="-122"/>
                <a:ea typeface="微软雅黑" panose="020B0503020204020204" charset="-122"/>
                <a:sym typeface="+mn-ea"/>
              </a:rPr>
              <a:t>20</a:t>
            </a:r>
            <a:r>
              <a:rPr lang="zh-CN" altLang="en-US" sz="1800" dirty="0">
                <a:solidFill>
                  <a:schemeClr val="accent5">
                    <a:lumMod val="75000"/>
                  </a:schemeClr>
                </a:solidFill>
                <a:latin typeface="微软雅黑" panose="020B0503020204020204" charset="-122"/>
                <a:ea typeface="微软雅黑" panose="020B0503020204020204" charset="-122"/>
                <a:sym typeface="+mn-ea"/>
              </a:rPr>
              <a:t>学分，并符合</a:t>
            </a:r>
            <a:r>
              <a:rPr lang="zh-CN" altLang="en-US" sz="1800" dirty="0">
                <a:solidFill>
                  <a:schemeClr val="accent5">
                    <a:lumMod val="75000"/>
                  </a:schemeClr>
                </a:solidFill>
                <a:latin typeface="微软雅黑" panose="020B0503020204020204" charset="-122"/>
                <a:ea typeface="微软雅黑" panose="020B0503020204020204" charset="-122"/>
                <a:sym typeface="+mn-ea"/>
              </a:rPr>
              <a:t>《</a:t>
            </a:r>
            <a:r>
              <a:rPr lang="zh-CN" altLang="en-US" sz="1800" dirty="0">
                <a:solidFill>
                  <a:schemeClr val="accent5">
                    <a:lumMod val="75000"/>
                  </a:schemeClr>
                </a:solidFill>
                <a:latin typeface="微软雅黑" panose="020B0503020204020204" charset="-122"/>
                <a:ea typeface="微软雅黑" panose="020B0503020204020204" charset="-122"/>
                <a:sym typeface="+mn-ea"/>
              </a:rPr>
              <a:t>中国地质大学（武汉）本科辅修制度管理办法</a:t>
            </a:r>
            <a:r>
              <a:rPr lang="zh-CN" altLang="en-US" sz="1800" dirty="0">
                <a:solidFill>
                  <a:schemeClr val="accent5">
                    <a:lumMod val="75000"/>
                  </a:schemeClr>
                </a:solidFill>
                <a:latin typeface="微软雅黑" panose="020B0503020204020204" charset="-122"/>
                <a:ea typeface="微软雅黑" panose="020B0503020204020204" charset="-122"/>
                <a:sym typeface="+mn-ea"/>
              </a:rPr>
              <a:t>》</a:t>
            </a:r>
            <a:r>
              <a:rPr lang="zh-CN" altLang="en-US" sz="1800" dirty="0">
                <a:solidFill>
                  <a:schemeClr val="accent5">
                    <a:lumMod val="75000"/>
                  </a:schemeClr>
                </a:solidFill>
                <a:latin typeface="微软雅黑" panose="020B0503020204020204" charset="-122"/>
                <a:ea typeface="微软雅黑" panose="020B0503020204020204" charset="-122"/>
                <a:sym typeface="+mn-ea"/>
              </a:rPr>
              <a:t>规定者，方可颁发本专业辅修证书。</a:t>
            </a:r>
            <a:endParaRPr lang="zh-CN" altLang="en-US" sz="1800" dirty="0">
              <a:solidFill>
                <a:schemeClr val="accent5">
                  <a:lumMod val="75000"/>
                </a:schemeClr>
              </a:solidFill>
              <a:latin typeface="微软雅黑" panose="020B0503020204020204" charset="-122"/>
              <a:ea typeface="微软雅黑" panose="020B0503020204020204" charset="-122"/>
              <a:sym typeface="+mn-ea"/>
            </a:endParaRPr>
          </a:p>
        </p:txBody>
      </p:sp>
      <p:sp>
        <p:nvSpPr>
          <p:cNvPr id="11265" name="Rectangle 2"/>
          <p:cNvSpPr>
            <a:spLocks noGrp="1"/>
          </p:cNvSpPr>
          <p:nvPr>
            <p:custDataLst>
              <p:tags r:id="rId1"/>
            </p:custDataLst>
          </p:nvPr>
        </p:nvSpPr>
        <p:spPr>
          <a:xfrm>
            <a:off x="230188" y="174308"/>
            <a:ext cx="11539537" cy="868362"/>
          </a:xfrm>
          <a:prstGeom prst="rect">
            <a:avLst/>
          </a:prstGeom>
          <a:noFill/>
          <a:ln w="9525">
            <a:noFill/>
          </a:ln>
        </p:spPr>
        <p:txBody>
          <a:bodyPr vert="horz" wrap="square" lIns="91440" tIns="45720" rIns="91440" bIns="45720" anchor="ctr" anchorCtr="0"/>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l" eaLnBrk="1" hangingPunct="1"/>
            <a:r>
              <a:rPr lang="zh-CN" altLang="en-US" sz="3600" b="1" dirty="0">
                <a:solidFill>
                  <a:schemeClr val="accent5">
                    <a:lumMod val="75000"/>
                  </a:schemeClr>
                </a:solidFill>
                <a:latin typeface="微软雅黑" panose="020B0503020204020204" charset="-122"/>
                <a:ea typeface="微软雅黑" panose="020B0503020204020204" charset="-122"/>
              </a:rPr>
              <a:t>四、辅修培养方案</a:t>
            </a:r>
            <a:endParaRPr lang="zh-CN" altLang="en-US" sz="3600" b="1" dirty="0">
              <a:solidFill>
                <a:schemeClr val="accent5">
                  <a:lumMod val="75000"/>
                </a:schemeClr>
              </a:solidFill>
              <a:latin typeface="微软雅黑" panose="020B0503020204020204" charset="-122"/>
              <a:ea typeface="微软雅黑" panose="020B0503020204020204" charset="-122"/>
            </a:endParaRPr>
          </a:p>
        </p:txBody>
      </p:sp>
      <p:sp>
        <p:nvSpPr>
          <p:cNvPr id="3" name="文本框 2"/>
          <p:cNvSpPr txBox="1"/>
          <p:nvPr/>
        </p:nvSpPr>
        <p:spPr>
          <a:xfrm>
            <a:off x="7184390" y="1391920"/>
            <a:ext cx="4064000" cy="4214495"/>
          </a:xfrm>
          <a:prstGeom prst="rect">
            <a:avLst/>
          </a:prstGeom>
          <a:noFill/>
        </p:spPr>
        <p:txBody>
          <a:bodyPr wrap="square" rtlCol="0">
            <a:spAutoFit/>
          </a:bodyPr>
          <a:p>
            <a:pPr marL="0" lvl="0" algn="l" fontAlgn="base">
              <a:lnSpc>
                <a:spcPct val="149000"/>
              </a:lnSpc>
              <a:buClrTx/>
              <a:buSzTx/>
              <a:buFontTx/>
              <a:buNone/>
            </a:pPr>
            <a:r>
              <a:rPr lang="zh-CN" altLang="en-US" b="1" dirty="0">
                <a:solidFill>
                  <a:schemeClr val="accent5">
                    <a:lumMod val="75000"/>
                  </a:schemeClr>
                </a:solidFill>
                <a:latin typeface="微软雅黑" panose="020B0503020204020204" charset="-122"/>
                <a:ea typeface="微软雅黑" panose="020B0503020204020204" charset="-122"/>
                <a:sym typeface="+mn-ea"/>
              </a:rPr>
              <a:t>专业培养要求：</a:t>
            </a:r>
            <a:endParaRPr lang="zh-CN" altLang="en-US" b="1" dirty="0">
              <a:solidFill>
                <a:schemeClr val="accent5">
                  <a:lumMod val="75000"/>
                </a:schemeClr>
              </a:solidFill>
              <a:latin typeface="微软雅黑" panose="020B0503020204020204" charset="-122"/>
              <a:ea typeface="微软雅黑" panose="020B0503020204020204" charset="-122"/>
              <a:sym typeface="+mn-ea"/>
            </a:endParaRPr>
          </a:p>
          <a:p>
            <a:pPr marL="0" lvl="0" algn="l" fontAlgn="base">
              <a:lnSpc>
                <a:spcPct val="149000"/>
              </a:lnSpc>
              <a:buClrTx/>
              <a:buSzTx/>
              <a:buFontTx/>
              <a:buNone/>
            </a:pPr>
            <a:r>
              <a:rPr lang="zh-CN" altLang="en-US" dirty="0">
                <a:solidFill>
                  <a:schemeClr val="accent5">
                    <a:lumMod val="75000"/>
                  </a:schemeClr>
                </a:solidFill>
                <a:latin typeface="微软雅黑" panose="020B0503020204020204" charset="-122"/>
                <a:ea typeface="微软雅黑" panose="020B0503020204020204" charset="-122"/>
                <a:sym typeface="+mn-ea"/>
              </a:rPr>
              <a:t>掌握教育学的基本理论、基本知识；</a:t>
            </a:r>
            <a:endParaRPr lang="zh-CN" altLang="en-US" dirty="0">
              <a:solidFill>
                <a:schemeClr val="accent5">
                  <a:lumMod val="75000"/>
                </a:schemeClr>
              </a:solidFill>
              <a:latin typeface="微软雅黑" panose="020B0503020204020204" charset="-122"/>
              <a:ea typeface="微软雅黑" panose="020B0503020204020204" charset="-122"/>
              <a:sym typeface="+mn-ea"/>
            </a:endParaRPr>
          </a:p>
          <a:p>
            <a:pPr marL="0" lvl="0" algn="l" fontAlgn="base">
              <a:lnSpc>
                <a:spcPct val="149000"/>
              </a:lnSpc>
              <a:buClrTx/>
              <a:buSzTx/>
              <a:buFontTx/>
              <a:buNone/>
            </a:pPr>
            <a:r>
              <a:rPr lang="zh-CN" altLang="en-US" dirty="0">
                <a:solidFill>
                  <a:schemeClr val="accent5">
                    <a:lumMod val="75000"/>
                  </a:schemeClr>
                </a:solidFill>
                <a:latin typeface="微软雅黑" panose="020B0503020204020204" charset="-122"/>
                <a:ea typeface="微软雅黑" panose="020B0503020204020204" charset="-122"/>
                <a:sym typeface="+mn-ea"/>
              </a:rPr>
              <a:t>掌握教育科学研究的基本方法；</a:t>
            </a:r>
            <a:endParaRPr lang="zh-CN" altLang="en-US" dirty="0">
              <a:solidFill>
                <a:schemeClr val="accent5">
                  <a:lumMod val="75000"/>
                </a:schemeClr>
              </a:solidFill>
              <a:latin typeface="微软雅黑" panose="020B0503020204020204" charset="-122"/>
              <a:ea typeface="微软雅黑" panose="020B0503020204020204" charset="-122"/>
              <a:sym typeface="+mn-ea"/>
            </a:endParaRPr>
          </a:p>
          <a:p>
            <a:pPr marL="0" lvl="0" algn="l" fontAlgn="base">
              <a:lnSpc>
                <a:spcPct val="149000"/>
              </a:lnSpc>
              <a:buClrTx/>
              <a:buSzTx/>
              <a:buFontTx/>
              <a:buNone/>
            </a:pPr>
            <a:r>
              <a:rPr lang="zh-CN" altLang="en-US" dirty="0">
                <a:solidFill>
                  <a:schemeClr val="accent5">
                    <a:lumMod val="75000"/>
                  </a:schemeClr>
                </a:solidFill>
                <a:latin typeface="微软雅黑" panose="020B0503020204020204" charset="-122"/>
                <a:ea typeface="微软雅黑" panose="020B0503020204020204" charset="-122"/>
                <a:sym typeface="+mn-ea"/>
              </a:rPr>
              <a:t>具备从事教育专业教学和中小学学科教学工作的基本能力；</a:t>
            </a:r>
            <a:endParaRPr lang="zh-CN" altLang="en-US" dirty="0">
              <a:solidFill>
                <a:schemeClr val="accent5">
                  <a:lumMod val="75000"/>
                </a:schemeClr>
              </a:solidFill>
              <a:latin typeface="微软雅黑" panose="020B0503020204020204" charset="-122"/>
              <a:ea typeface="微软雅黑" panose="020B0503020204020204" charset="-122"/>
              <a:sym typeface="+mn-ea"/>
            </a:endParaRPr>
          </a:p>
          <a:p>
            <a:pPr marL="0" lvl="0" algn="l" fontAlgn="base">
              <a:lnSpc>
                <a:spcPct val="149000"/>
              </a:lnSpc>
              <a:buClrTx/>
              <a:buSzTx/>
              <a:buFontTx/>
              <a:buNone/>
            </a:pPr>
            <a:r>
              <a:rPr lang="zh-CN" altLang="en-US" dirty="0">
                <a:solidFill>
                  <a:schemeClr val="accent5">
                    <a:lumMod val="75000"/>
                  </a:schemeClr>
                </a:solidFill>
                <a:latin typeface="微软雅黑" panose="020B0503020204020204" charset="-122"/>
                <a:ea typeface="微软雅黑" panose="020B0503020204020204" charset="-122"/>
                <a:sym typeface="+mn-ea"/>
              </a:rPr>
              <a:t>熟悉我国的教育方针、政策和法规；</a:t>
            </a:r>
            <a:endParaRPr lang="zh-CN" altLang="en-US" dirty="0">
              <a:solidFill>
                <a:schemeClr val="accent5">
                  <a:lumMod val="75000"/>
                </a:schemeClr>
              </a:solidFill>
              <a:latin typeface="微软雅黑" panose="020B0503020204020204" charset="-122"/>
              <a:ea typeface="微软雅黑" panose="020B0503020204020204" charset="-122"/>
              <a:sym typeface="+mn-ea"/>
            </a:endParaRPr>
          </a:p>
          <a:p>
            <a:pPr marL="0" lvl="0" algn="l" fontAlgn="base">
              <a:lnSpc>
                <a:spcPct val="149000"/>
              </a:lnSpc>
              <a:buClrTx/>
              <a:buSzTx/>
              <a:buFontTx/>
              <a:buNone/>
            </a:pPr>
            <a:r>
              <a:rPr lang="zh-CN" altLang="en-US" dirty="0">
                <a:solidFill>
                  <a:schemeClr val="accent5">
                    <a:lumMod val="75000"/>
                  </a:schemeClr>
                </a:solidFill>
                <a:latin typeface="微软雅黑" panose="020B0503020204020204" charset="-122"/>
                <a:ea typeface="微软雅黑" panose="020B0503020204020204" charset="-122"/>
                <a:sym typeface="+mn-ea"/>
              </a:rPr>
              <a:t>了解教育科学的理论前沿、教育改革的实际状况和发展动态；</a:t>
            </a:r>
            <a:endParaRPr lang="zh-CN" altLang="en-US" dirty="0">
              <a:solidFill>
                <a:schemeClr val="accent5">
                  <a:lumMod val="75000"/>
                </a:schemeClr>
              </a:solidFill>
              <a:latin typeface="微软雅黑" panose="020B0503020204020204" charset="-122"/>
              <a:ea typeface="微软雅黑" panose="020B0503020204020204" charset="-122"/>
              <a:sym typeface="+mn-ea"/>
            </a:endParaRPr>
          </a:p>
          <a:p>
            <a:pPr marL="0" lvl="0" algn="l" fontAlgn="base">
              <a:lnSpc>
                <a:spcPct val="149000"/>
              </a:lnSpc>
              <a:buClrTx/>
              <a:buSzTx/>
              <a:buFontTx/>
              <a:buNone/>
            </a:pPr>
            <a:r>
              <a:rPr lang="zh-CN" altLang="en-US" dirty="0">
                <a:solidFill>
                  <a:schemeClr val="accent5">
                    <a:lumMod val="75000"/>
                  </a:schemeClr>
                </a:solidFill>
                <a:latin typeface="微软雅黑" panose="020B0503020204020204" charset="-122"/>
                <a:ea typeface="微软雅黑" panose="020B0503020204020204" charset="-122"/>
                <a:sym typeface="+mn-ea"/>
              </a:rPr>
              <a:t>具有一定的科学研究和实际工作能力，具有一定的批判性思维能力。</a:t>
            </a:r>
            <a:endParaRPr lang="zh-CN" altLang="en-US"/>
          </a:p>
        </p:txBody>
      </p:sp>
    </p:spTree>
  </p:cSld>
  <p:clrMapOvr>
    <a:masterClrMapping/>
  </p:clrMapOvr>
</p:sld>
</file>

<file path=ppt/slides/slide2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7650" name="内容占位符 3"/>
          <p:cNvPicPr>
            <a:picLocks noGrp="1" noChangeAspect="1"/>
          </p:cNvPicPr>
          <p:nvPr>
            <p:ph idx="1"/>
          </p:nvPr>
        </p:nvPicPr>
        <p:blipFill>
          <a:blip r:embed="rId1"/>
          <a:stretch>
            <a:fillRect/>
          </a:stretch>
        </p:blipFill>
        <p:spPr>
          <a:xfrm>
            <a:off x="230505" y="1612900"/>
            <a:ext cx="11917045" cy="4373880"/>
          </a:xfrm>
        </p:spPr>
      </p:pic>
      <p:sp>
        <p:nvSpPr>
          <p:cNvPr id="11265" name="Rectangle 2"/>
          <p:cNvSpPr>
            <a:spLocks noGrp="1"/>
          </p:cNvSpPr>
          <p:nvPr>
            <p:custDataLst>
              <p:tags r:id="rId2"/>
            </p:custDataLst>
          </p:nvPr>
        </p:nvSpPr>
        <p:spPr>
          <a:xfrm>
            <a:off x="230188" y="174308"/>
            <a:ext cx="11539537" cy="868362"/>
          </a:xfrm>
          <a:prstGeom prst="rect">
            <a:avLst/>
          </a:prstGeom>
          <a:noFill/>
          <a:ln w="9525">
            <a:noFill/>
          </a:ln>
        </p:spPr>
        <p:txBody>
          <a:bodyPr vert="horz" wrap="square" lIns="91440" tIns="45720" rIns="91440" bIns="45720" anchor="ctr" anchorCtr="0"/>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l" eaLnBrk="1" hangingPunct="1"/>
            <a:r>
              <a:rPr lang="zh-CN" altLang="en-US" sz="3600" b="1" dirty="0">
                <a:solidFill>
                  <a:schemeClr val="accent5">
                    <a:lumMod val="75000"/>
                  </a:schemeClr>
                </a:solidFill>
                <a:latin typeface="微软雅黑" panose="020B0503020204020204" charset="-122"/>
                <a:ea typeface="微软雅黑" panose="020B0503020204020204" charset="-122"/>
              </a:rPr>
              <a:t>四、辅修培养方案</a:t>
            </a:r>
            <a:endParaRPr lang="zh-CN" altLang="en-US" sz="3600" b="1" dirty="0">
              <a:solidFill>
                <a:schemeClr val="accent5">
                  <a:lumMod val="75000"/>
                </a:schemeClr>
              </a:solidFill>
              <a:latin typeface="微软雅黑" panose="020B0503020204020204" charset="-122"/>
              <a:ea typeface="微软雅黑" panose="020B0503020204020204" charset="-122"/>
            </a:endParaRPr>
          </a:p>
        </p:txBody>
      </p:sp>
    </p:spTree>
  </p:cSld>
  <p:clrMapOvr>
    <a:masterClrMapping/>
  </p:clrMapOvr>
</p:sld>
</file>

<file path=ppt/slides/slide2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3" name="内容占位符 4"/>
          <p:cNvPicPr>
            <a:picLocks noGrp="1" noChangeAspect="1"/>
          </p:cNvPicPr>
          <p:nvPr>
            <p:ph idx="1"/>
            <p:custDataLst>
              <p:tags r:id="rId1"/>
            </p:custDataLst>
          </p:nvPr>
        </p:nvPicPr>
        <p:blipFill>
          <a:blip r:embed="rId2"/>
          <a:stretch>
            <a:fillRect/>
          </a:stretch>
        </p:blipFill>
        <p:spPr>
          <a:xfrm>
            <a:off x="236538" y="180975"/>
            <a:ext cx="11887200" cy="6467475"/>
          </a:xfrm>
        </p:spPr>
      </p:pic>
    </p:spTree>
  </p:cSld>
  <p:clrMapOvr>
    <a:masterClrMapping/>
  </p:clrMapOvr>
</p:sld>
</file>

<file path=ppt/slides/slide2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9697" name="标题 1"/>
          <p:cNvSpPr>
            <a:spLocks noGrp="1"/>
          </p:cNvSpPr>
          <p:nvPr>
            <p:ph type="title"/>
          </p:nvPr>
        </p:nvSpPr>
        <p:spPr>
          <a:xfrm>
            <a:off x="495300" y="339408"/>
            <a:ext cx="11214100" cy="868362"/>
          </a:xfrm>
          <a:noFill/>
          <a:ln w="9525">
            <a:noFill/>
          </a:ln>
        </p:spPr>
        <p:txBody>
          <a:bodyPr vert="horz" wrap="square" lIns="91440" tIns="45720" rIns="91440" bIns="45720" anchor="ctr"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lgn="l" fontAlgn="base">
              <a:buClrTx/>
              <a:buSzTx/>
              <a:buFontTx/>
            </a:pPr>
            <a:r>
              <a:rPr lang="zh-CN" altLang="en-US" sz="3600" b="1" dirty="0">
                <a:solidFill>
                  <a:schemeClr val="accent5">
                    <a:lumMod val="75000"/>
                  </a:schemeClr>
                </a:solidFill>
                <a:latin typeface="微软雅黑" panose="020B0503020204020204" charset="-122"/>
                <a:ea typeface="微软雅黑" panose="020B0503020204020204" charset="-122"/>
                <a:sym typeface="+mn-ea"/>
              </a:rPr>
              <a:t>五、辅修培养成效</a:t>
            </a:r>
            <a:endParaRPr lang="zh-CN" altLang="en-US" sz="3600" b="1" dirty="0">
              <a:solidFill>
                <a:schemeClr val="accent5">
                  <a:lumMod val="75000"/>
                </a:schemeClr>
              </a:solidFill>
              <a:latin typeface="微软雅黑" panose="020B0503020204020204" charset="-122"/>
              <a:ea typeface="微软雅黑" panose="020B0503020204020204" charset="-122"/>
              <a:sym typeface="+mn-ea"/>
            </a:endParaRPr>
          </a:p>
        </p:txBody>
      </p:sp>
      <p:sp>
        <p:nvSpPr>
          <p:cNvPr id="29698" name="内容占位符 2"/>
          <p:cNvSpPr txBox="1">
            <a:spLocks noGrp="1"/>
          </p:cNvSpPr>
          <p:nvPr>
            <p:ph idx="1"/>
          </p:nvPr>
        </p:nvSpPr>
        <p:spPr>
          <a:xfrm>
            <a:off x="644525" y="1506220"/>
            <a:ext cx="10931525" cy="5107305"/>
          </a:xfrm>
          <a:noFill/>
        </p:spPr>
        <p:txBody>
          <a:bodyPr vert="horz" wrap="square" lIns="91440" tIns="45720" rIns="91440" bIns="45720" rtlCol="0" anchor="t" anchorCtr="0">
            <a:noAutofit/>
          </a:bodyPr>
          <a:p>
            <a:pPr marL="0" lvl="0" algn="l" fontAlgn="base">
              <a:lnSpc>
                <a:spcPct val="119000"/>
              </a:lnSpc>
              <a:buClrTx/>
              <a:buSzTx/>
              <a:buFontTx/>
              <a:buNone/>
            </a:pPr>
            <a:r>
              <a:rPr lang="zh-CN" altLang="en-US" sz="1800" dirty="0">
                <a:solidFill>
                  <a:srgbClr val="FF0000"/>
                </a:solidFill>
                <a:latin typeface="微软雅黑" panose="020B0503020204020204" charset="-122"/>
                <a:ea typeface="微软雅黑" panose="020B0503020204020204" charset="-122"/>
                <a:sym typeface="+mn-ea"/>
              </a:rPr>
              <a:t>2019</a:t>
            </a:r>
            <a:r>
              <a:rPr lang="zh-CN" altLang="en-US" sz="1800" dirty="0">
                <a:solidFill>
                  <a:srgbClr val="FF0000"/>
                </a:solidFill>
                <a:latin typeface="微软雅黑" panose="020B0503020204020204" charset="-122"/>
                <a:ea typeface="微软雅黑" panose="020B0503020204020204" charset="-122"/>
                <a:sym typeface="+mn-ea"/>
              </a:rPr>
              <a:t>年</a:t>
            </a:r>
            <a:r>
              <a:rPr lang="zh-CN" altLang="en-US" sz="1800" dirty="0">
                <a:solidFill>
                  <a:schemeClr val="accent5">
                    <a:lumMod val="75000"/>
                  </a:schemeClr>
                </a:solidFill>
                <a:latin typeface="微软雅黑" panose="020B0503020204020204" charset="-122"/>
                <a:ea typeface="微软雅黑" panose="020B0503020204020204" charset="-122"/>
                <a:sym typeface="+mn-ea"/>
              </a:rPr>
              <a:t>开办，第一届</a:t>
            </a:r>
            <a:r>
              <a:rPr lang="zh-CN" altLang="en-US" sz="1800" dirty="0">
                <a:solidFill>
                  <a:srgbClr val="FF0000"/>
                </a:solidFill>
                <a:latin typeface="微软雅黑" panose="020B0503020204020204" charset="-122"/>
                <a:ea typeface="微软雅黑" panose="020B0503020204020204" charset="-122"/>
                <a:sym typeface="+mn-ea"/>
              </a:rPr>
              <a:t>9</a:t>
            </a:r>
            <a:r>
              <a:rPr lang="zh-CN" altLang="en-US" sz="1800" dirty="0">
                <a:solidFill>
                  <a:srgbClr val="FF0000"/>
                </a:solidFill>
                <a:latin typeface="微软雅黑" panose="020B0503020204020204" charset="-122"/>
                <a:ea typeface="微软雅黑" panose="020B0503020204020204" charset="-122"/>
                <a:sym typeface="+mn-ea"/>
              </a:rPr>
              <a:t>人</a:t>
            </a:r>
            <a:r>
              <a:rPr lang="zh-CN" altLang="en-US" sz="1800" dirty="0">
                <a:solidFill>
                  <a:schemeClr val="accent5">
                    <a:lumMod val="75000"/>
                  </a:schemeClr>
                </a:solidFill>
                <a:latin typeface="微软雅黑" panose="020B0503020204020204" charset="-122"/>
                <a:ea typeface="微软雅黑" panose="020B0503020204020204" charset="-122"/>
                <a:sym typeface="+mn-ea"/>
              </a:rPr>
              <a:t>，第二届</a:t>
            </a:r>
            <a:r>
              <a:rPr lang="zh-CN" altLang="en-US" sz="1800" dirty="0">
                <a:solidFill>
                  <a:srgbClr val="FF0000"/>
                </a:solidFill>
                <a:latin typeface="微软雅黑" panose="020B0503020204020204" charset="-122"/>
                <a:ea typeface="微软雅黑" panose="020B0503020204020204" charset="-122"/>
                <a:sym typeface="+mn-ea"/>
              </a:rPr>
              <a:t>25</a:t>
            </a:r>
            <a:r>
              <a:rPr lang="zh-CN" altLang="en-US" sz="1800" dirty="0">
                <a:solidFill>
                  <a:srgbClr val="FF0000"/>
                </a:solidFill>
                <a:latin typeface="微软雅黑" panose="020B0503020204020204" charset="-122"/>
                <a:ea typeface="微软雅黑" panose="020B0503020204020204" charset="-122"/>
                <a:sym typeface="+mn-ea"/>
              </a:rPr>
              <a:t>人</a:t>
            </a:r>
            <a:r>
              <a:rPr lang="zh-CN" altLang="en-US" sz="1800" dirty="0">
                <a:solidFill>
                  <a:schemeClr val="accent5">
                    <a:lumMod val="75000"/>
                  </a:schemeClr>
                </a:solidFill>
                <a:latin typeface="微软雅黑" panose="020B0503020204020204" charset="-122"/>
                <a:ea typeface="微软雅黑" panose="020B0503020204020204" charset="-122"/>
                <a:sym typeface="+mn-ea"/>
              </a:rPr>
              <a:t>，</a:t>
            </a:r>
            <a:r>
              <a:rPr lang="zh-CN" altLang="en-US" sz="1800" dirty="0">
                <a:solidFill>
                  <a:schemeClr val="accent5">
                    <a:lumMod val="75000"/>
                  </a:schemeClr>
                </a:solidFill>
                <a:latin typeface="微软雅黑" panose="020B0503020204020204" charset="-122"/>
                <a:ea typeface="微软雅黑" panose="020B0503020204020204" charset="-122"/>
                <a:sym typeface="+mn-ea"/>
              </a:rPr>
              <a:t>第三届</a:t>
            </a:r>
            <a:r>
              <a:rPr lang="zh-CN" altLang="en-US" sz="1800" dirty="0">
                <a:solidFill>
                  <a:srgbClr val="FF0000"/>
                </a:solidFill>
                <a:latin typeface="微软雅黑" panose="020B0503020204020204" charset="-122"/>
                <a:ea typeface="微软雅黑" panose="020B0503020204020204" charset="-122"/>
                <a:sym typeface="+mn-ea"/>
              </a:rPr>
              <a:t>19</a:t>
            </a:r>
            <a:r>
              <a:rPr lang="zh-CN" altLang="en-US" sz="1800" dirty="0">
                <a:solidFill>
                  <a:srgbClr val="FF0000"/>
                </a:solidFill>
                <a:latin typeface="微软雅黑" panose="020B0503020204020204" charset="-122"/>
                <a:ea typeface="微软雅黑" panose="020B0503020204020204" charset="-122"/>
                <a:sym typeface="+mn-ea"/>
              </a:rPr>
              <a:t>人</a:t>
            </a:r>
            <a:r>
              <a:rPr lang="zh-CN" altLang="en-US" sz="1800" dirty="0">
                <a:solidFill>
                  <a:schemeClr val="accent5">
                    <a:lumMod val="75000"/>
                  </a:schemeClr>
                </a:solidFill>
                <a:latin typeface="微软雅黑" panose="020B0503020204020204" charset="-122"/>
                <a:ea typeface="微软雅黑" panose="020B0503020204020204" charset="-122"/>
                <a:sym typeface="+mn-ea"/>
              </a:rPr>
              <a:t>，</a:t>
            </a:r>
            <a:r>
              <a:rPr lang="zh-CN" altLang="en-US" sz="1800" dirty="0">
                <a:solidFill>
                  <a:schemeClr val="accent5">
                    <a:lumMod val="75000"/>
                  </a:schemeClr>
                </a:solidFill>
                <a:latin typeface="微软雅黑" panose="020B0503020204020204" charset="-122"/>
                <a:ea typeface="微软雅黑" panose="020B0503020204020204" charset="-122"/>
                <a:sym typeface="+mn-ea"/>
              </a:rPr>
              <a:t>第四届</a:t>
            </a:r>
            <a:r>
              <a:rPr lang="zh-CN" altLang="en-US" sz="1800" dirty="0">
                <a:solidFill>
                  <a:srgbClr val="FF0000"/>
                </a:solidFill>
                <a:latin typeface="微软雅黑" panose="020B0503020204020204" charset="-122"/>
                <a:ea typeface="微软雅黑" panose="020B0503020204020204" charset="-122"/>
                <a:sym typeface="+mn-ea"/>
              </a:rPr>
              <a:t>13</a:t>
            </a:r>
            <a:r>
              <a:rPr lang="zh-CN" altLang="en-US" sz="1800" dirty="0">
                <a:solidFill>
                  <a:srgbClr val="FF0000"/>
                </a:solidFill>
                <a:latin typeface="微软雅黑" panose="020B0503020204020204" charset="-122"/>
                <a:ea typeface="微软雅黑" panose="020B0503020204020204" charset="-122"/>
                <a:sym typeface="+mn-ea"/>
              </a:rPr>
              <a:t>人</a:t>
            </a:r>
            <a:endParaRPr lang="zh-CN" altLang="en-US" sz="1800" dirty="0">
              <a:solidFill>
                <a:schemeClr val="accent5">
                  <a:lumMod val="75000"/>
                </a:schemeClr>
              </a:solidFill>
              <a:latin typeface="微软雅黑" panose="020B0503020204020204" charset="-122"/>
              <a:ea typeface="微软雅黑" panose="020B0503020204020204" charset="-122"/>
              <a:sym typeface="+mn-ea"/>
            </a:endParaRPr>
          </a:p>
          <a:p>
            <a:pPr marL="0" lvl="0" algn="l" fontAlgn="base">
              <a:lnSpc>
                <a:spcPct val="119000"/>
              </a:lnSpc>
              <a:buClrTx/>
              <a:buSzTx/>
              <a:buFontTx/>
              <a:buNone/>
            </a:pPr>
            <a:r>
              <a:rPr lang="zh-CN" altLang="en-US" sz="1800" dirty="0">
                <a:solidFill>
                  <a:schemeClr val="accent5">
                    <a:lumMod val="75000"/>
                  </a:schemeClr>
                </a:solidFill>
                <a:latin typeface="微软雅黑" panose="020B0503020204020204" charset="-122"/>
                <a:ea typeface="微软雅黑" panose="020B0503020204020204" charset="-122"/>
                <a:sym typeface="+mn-ea"/>
              </a:rPr>
              <a:t>第一届</a:t>
            </a:r>
            <a:r>
              <a:rPr lang="zh-CN" altLang="en-US" sz="1800" dirty="0">
                <a:solidFill>
                  <a:schemeClr val="accent5">
                    <a:lumMod val="75000"/>
                  </a:schemeClr>
                </a:solidFill>
                <a:latin typeface="微软雅黑" panose="020B0503020204020204" charset="-122"/>
                <a:ea typeface="微软雅黑" panose="020B0503020204020204" charset="-122"/>
                <a:sym typeface="+mn-ea"/>
              </a:rPr>
              <a:t>9</a:t>
            </a:r>
            <a:r>
              <a:rPr lang="zh-CN" altLang="en-US" sz="1800" dirty="0">
                <a:solidFill>
                  <a:schemeClr val="accent5">
                    <a:lumMod val="75000"/>
                  </a:schemeClr>
                </a:solidFill>
                <a:latin typeface="微软雅黑" panose="020B0503020204020204" charset="-122"/>
                <a:ea typeface="微软雅黑" panose="020B0503020204020204" charset="-122"/>
                <a:sym typeface="+mn-ea"/>
              </a:rPr>
              <a:t>人中</a:t>
            </a:r>
            <a:r>
              <a:rPr lang="zh-CN" altLang="en-US" sz="1800" dirty="0">
                <a:solidFill>
                  <a:srgbClr val="FF0000"/>
                </a:solidFill>
                <a:latin typeface="微软雅黑" panose="020B0503020204020204" charset="-122"/>
                <a:ea typeface="微软雅黑" panose="020B0503020204020204" charset="-122"/>
                <a:sym typeface="+mn-ea"/>
              </a:rPr>
              <a:t>2</a:t>
            </a:r>
            <a:r>
              <a:rPr lang="zh-CN" altLang="en-US" sz="1800" dirty="0">
                <a:solidFill>
                  <a:srgbClr val="FF0000"/>
                </a:solidFill>
                <a:latin typeface="微软雅黑" panose="020B0503020204020204" charset="-122"/>
                <a:ea typeface="微软雅黑" panose="020B0503020204020204" charset="-122"/>
                <a:sym typeface="+mn-ea"/>
              </a:rPr>
              <a:t>人</a:t>
            </a:r>
            <a:r>
              <a:rPr lang="zh-CN" altLang="en-US" sz="1800" dirty="0">
                <a:solidFill>
                  <a:schemeClr val="accent5">
                    <a:lumMod val="75000"/>
                  </a:schemeClr>
                </a:solidFill>
                <a:latin typeface="微软雅黑" panose="020B0503020204020204" charset="-122"/>
                <a:ea typeface="微软雅黑" panose="020B0503020204020204" charset="-122"/>
                <a:sym typeface="+mn-ea"/>
              </a:rPr>
              <a:t>获得研究生推免资格后申请了教育研究院教育学专业</a:t>
            </a:r>
            <a:endParaRPr lang="zh-CN" altLang="en-US" sz="1800" dirty="0">
              <a:solidFill>
                <a:schemeClr val="accent5">
                  <a:lumMod val="75000"/>
                </a:schemeClr>
              </a:solidFill>
              <a:latin typeface="微软雅黑" panose="020B0503020204020204" charset="-122"/>
              <a:ea typeface="微软雅黑" panose="020B0503020204020204" charset="-122"/>
              <a:sym typeface="+mn-ea"/>
            </a:endParaRPr>
          </a:p>
          <a:p>
            <a:pPr marL="0" lvl="0" algn="l" fontAlgn="base">
              <a:lnSpc>
                <a:spcPct val="119000"/>
              </a:lnSpc>
              <a:buClrTx/>
              <a:buSzTx/>
              <a:buFontTx/>
              <a:buNone/>
            </a:pPr>
            <a:r>
              <a:rPr lang="zh-CN" altLang="en-US" sz="1800" dirty="0">
                <a:solidFill>
                  <a:srgbClr val="FF0000"/>
                </a:solidFill>
                <a:latin typeface="微软雅黑" panose="020B0503020204020204" charset="-122"/>
                <a:ea typeface="微软雅黑" panose="020B0503020204020204" charset="-122"/>
                <a:sym typeface="+mn-ea"/>
              </a:rPr>
              <a:t>徐妍</a:t>
            </a:r>
            <a:r>
              <a:rPr lang="zh-CN" altLang="en-US" sz="1800" dirty="0">
                <a:solidFill>
                  <a:srgbClr val="FF0000"/>
                </a:solidFill>
                <a:latin typeface="微软雅黑" panose="020B0503020204020204" charset="-122"/>
                <a:ea typeface="微软雅黑" panose="020B0503020204020204" charset="-122"/>
                <a:sym typeface="+mn-ea"/>
              </a:rPr>
              <a:t> </a:t>
            </a:r>
            <a:r>
              <a:rPr lang="zh-CN" altLang="en-US" sz="1800" dirty="0">
                <a:solidFill>
                  <a:schemeClr val="accent5">
                    <a:lumMod val="75000"/>
                  </a:schemeClr>
                </a:solidFill>
                <a:latin typeface="微软雅黑" panose="020B0503020204020204" charset="-122"/>
                <a:ea typeface="微软雅黑" panose="020B0503020204020204" charset="-122"/>
                <a:sym typeface="+mn-ea"/>
              </a:rPr>
              <a:t>，数</a:t>
            </a:r>
            <a:r>
              <a:rPr lang="zh-CN" altLang="en-US" sz="1800" dirty="0">
                <a:solidFill>
                  <a:schemeClr val="accent5">
                    <a:lumMod val="75000"/>
                  </a:schemeClr>
                </a:solidFill>
                <a:latin typeface="微软雅黑" panose="020B0503020204020204" charset="-122"/>
                <a:ea typeface="微软雅黑" panose="020B0503020204020204" charset="-122"/>
                <a:sym typeface="+mn-ea"/>
              </a:rPr>
              <a:t>学与应用数学专业，</a:t>
            </a:r>
            <a:r>
              <a:rPr lang="zh-CN" altLang="en-US" sz="1800" dirty="0">
                <a:solidFill>
                  <a:schemeClr val="accent5">
                    <a:lumMod val="75000"/>
                  </a:schemeClr>
                </a:solidFill>
                <a:latin typeface="微软雅黑" panose="020B0503020204020204" charset="-122"/>
                <a:ea typeface="微软雅黑" panose="020B0503020204020204" charset="-122"/>
                <a:sym typeface="+mn-ea"/>
              </a:rPr>
              <a:t>2021</a:t>
            </a:r>
            <a:r>
              <a:rPr lang="zh-CN" altLang="en-US" sz="1800" dirty="0">
                <a:solidFill>
                  <a:schemeClr val="accent5">
                    <a:lumMod val="75000"/>
                  </a:schemeClr>
                </a:solidFill>
                <a:latin typeface="微软雅黑" panose="020B0503020204020204" charset="-122"/>
                <a:ea typeface="微软雅黑" panose="020B0503020204020204" charset="-122"/>
                <a:sym typeface="+mn-ea"/>
              </a:rPr>
              <a:t>级推免生</a:t>
            </a:r>
            <a:endParaRPr lang="zh-CN" altLang="en-US" sz="1800" dirty="0">
              <a:solidFill>
                <a:schemeClr val="accent5">
                  <a:lumMod val="75000"/>
                </a:schemeClr>
              </a:solidFill>
              <a:latin typeface="微软雅黑" panose="020B0503020204020204" charset="-122"/>
              <a:ea typeface="微软雅黑" panose="020B0503020204020204" charset="-122"/>
              <a:sym typeface="+mn-ea"/>
            </a:endParaRPr>
          </a:p>
          <a:p>
            <a:pPr marL="0" lvl="0" algn="l" fontAlgn="base">
              <a:lnSpc>
                <a:spcPct val="119000"/>
              </a:lnSpc>
              <a:buClrTx/>
              <a:buSzTx/>
              <a:buFontTx/>
              <a:buNone/>
            </a:pPr>
            <a:r>
              <a:rPr lang="zh-CN" altLang="en-US" sz="1800" dirty="0">
                <a:solidFill>
                  <a:srgbClr val="FF0000"/>
                </a:solidFill>
                <a:latin typeface="微软雅黑" panose="020B0503020204020204" charset="-122"/>
                <a:ea typeface="微软雅黑" panose="020B0503020204020204" charset="-122"/>
                <a:sym typeface="+mn-ea"/>
              </a:rPr>
              <a:t>丁涛</a:t>
            </a:r>
            <a:r>
              <a:rPr lang="zh-CN" altLang="en-US" sz="1800" dirty="0">
                <a:solidFill>
                  <a:srgbClr val="FF0000"/>
                </a:solidFill>
                <a:latin typeface="微软雅黑" panose="020B0503020204020204" charset="-122"/>
                <a:ea typeface="微软雅黑" panose="020B0503020204020204" charset="-122"/>
                <a:sym typeface="+mn-ea"/>
              </a:rPr>
              <a:t>，</a:t>
            </a:r>
            <a:r>
              <a:rPr lang="zh-CN" altLang="en-US" sz="1800" dirty="0">
                <a:solidFill>
                  <a:schemeClr val="accent5">
                    <a:lumMod val="75000"/>
                  </a:schemeClr>
                </a:solidFill>
                <a:latin typeface="微软雅黑" panose="020B0503020204020204" charset="-122"/>
                <a:ea typeface="微软雅黑" panose="020B0503020204020204" charset="-122"/>
                <a:sym typeface="+mn-ea"/>
              </a:rPr>
              <a:t>资源勘查工</a:t>
            </a:r>
            <a:r>
              <a:rPr lang="zh-CN" altLang="en-US" sz="1800" dirty="0">
                <a:solidFill>
                  <a:schemeClr val="accent5">
                    <a:lumMod val="75000"/>
                  </a:schemeClr>
                </a:solidFill>
                <a:latin typeface="微软雅黑" panose="020B0503020204020204" charset="-122"/>
                <a:ea typeface="微软雅黑" panose="020B0503020204020204" charset="-122"/>
                <a:sym typeface="+mn-ea"/>
              </a:rPr>
              <a:t>程</a:t>
            </a:r>
            <a:r>
              <a:rPr lang="zh-CN" altLang="en-US" sz="1800" dirty="0">
                <a:solidFill>
                  <a:schemeClr val="accent5">
                    <a:lumMod val="75000"/>
                  </a:schemeClr>
                </a:solidFill>
                <a:latin typeface="微软雅黑" panose="020B0503020204020204" charset="-122"/>
                <a:ea typeface="微软雅黑" panose="020B0503020204020204" charset="-122"/>
                <a:sym typeface="+mn-ea"/>
              </a:rPr>
              <a:t>(</a:t>
            </a:r>
            <a:r>
              <a:rPr lang="zh-CN" altLang="en-US" sz="1800" dirty="0">
                <a:solidFill>
                  <a:schemeClr val="accent5">
                    <a:lumMod val="75000"/>
                  </a:schemeClr>
                </a:solidFill>
                <a:latin typeface="微软雅黑" panose="020B0503020204020204" charset="-122"/>
                <a:ea typeface="微软雅黑" panose="020B0503020204020204" charset="-122"/>
                <a:sym typeface="+mn-ea"/>
              </a:rPr>
              <a:t>基地班</a:t>
            </a:r>
            <a:r>
              <a:rPr lang="zh-CN" altLang="en-US" sz="1800" dirty="0">
                <a:solidFill>
                  <a:schemeClr val="accent5">
                    <a:lumMod val="75000"/>
                  </a:schemeClr>
                </a:solidFill>
                <a:latin typeface="微软雅黑" panose="020B0503020204020204" charset="-122"/>
                <a:ea typeface="微软雅黑" panose="020B0503020204020204" charset="-122"/>
                <a:sym typeface="+mn-ea"/>
              </a:rPr>
              <a:t>) </a:t>
            </a:r>
            <a:r>
              <a:rPr lang="zh-CN" altLang="en-US" sz="1800" dirty="0">
                <a:solidFill>
                  <a:schemeClr val="accent5">
                    <a:lumMod val="75000"/>
                  </a:schemeClr>
                </a:solidFill>
                <a:latin typeface="微软雅黑" panose="020B0503020204020204" charset="-122"/>
                <a:ea typeface="微软雅黑" panose="020B0503020204020204" charset="-122"/>
                <a:sym typeface="+mn-ea"/>
              </a:rPr>
              <a:t>，</a:t>
            </a:r>
            <a:r>
              <a:rPr lang="zh-CN" altLang="en-US" sz="1800" dirty="0">
                <a:solidFill>
                  <a:schemeClr val="accent5">
                    <a:lumMod val="75000"/>
                  </a:schemeClr>
                </a:solidFill>
                <a:latin typeface="微软雅黑" panose="020B0503020204020204" charset="-122"/>
                <a:ea typeface="微软雅黑" panose="020B0503020204020204" charset="-122"/>
                <a:sym typeface="+mn-ea"/>
              </a:rPr>
              <a:t>2021</a:t>
            </a:r>
            <a:r>
              <a:rPr lang="zh-CN" altLang="en-US" sz="1800" dirty="0">
                <a:solidFill>
                  <a:schemeClr val="accent5">
                    <a:lumMod val="75000"/>
                  </a:schemeClr>
                </a:solidFill>
                <a:latin typeface="微软雅黑" panose="020B0503020204020204" charset="-122"/>
                <a:ea typeface="微软雅黑" panose="020B0503020204020204" charset="-122"/>
                <a:sym typeface="+mn-ea"/>
              </a:rPr>
              <a:t>级推免生</a:t>
            </a:r>
            <a:endParaRPr lang="zh-CN" altLang="en-US" sz="1800" dirty="0">
              <a:solidFill>
                <a:schemeClr val="accent5">
                  <a:lumMod val="75000"/>
                </a:schemeClr>
              </a:solidFill>
              <a:latin typeface="微软雅黑" panose="020B0503020204020204" charset="-122"/>
              <a:ea typeface="微软雅黑" panose="020B0503020204020204" charset="-122"/>
              <a:sym typeface="+mn-ea"/>
            </a:endParaRPr>
          </a:p>
          <a:p>
            <a:pPr marL="0" lvl="0" algn="l" fontAlgn="base">
              <a:lnSpc>
                <a:spcPct val="119000"/>
              </a:lnSpc>
              <a:buClrTx/>
              <a:buSzTx/>
              <a:buFontTx/>
              <a:buNone/>
            </a:pPr>
            <a:r>
              <a:rPr lang="zh-CN" altLang="en-US" sz="1800" dirty="0">
                <a:solidFill>
                  <a:srgbClr val="FF0000"/>
                </a:solidFill>
                <a:latin typeface="微软雅黑" panose="020B0503020204020204" charset="-122"/>
                <a:ea typeface="微软雅黑" panose="020B0503020204020204" charset="-122"/>
                <a:sym typeface="+mn-ea"/>
              </a:rPr>
              <a:t>孙雨洪</a:t>
            </a:r>
            <a:r>
              <a:rPr lang="zh-CN" altLang="en-US" sz="1800" dirty="0">
                <a:solidFill>
                  <a:srgbClr val="FF0000"/>
                </a:solidFill>
                <a:latin typeface="微软雅黑" panose="020B0503020204020204" charset="-122"/>
                <a:ea typeface="微软雅黑" panose="020B0503020204020204" charset="-122"/>
                <a:sym typeface="+mn-ea"/>
              </a:rPr>
              <a:t>，</a:t>
            </a:r>
            <a:r>
              <a:rPr lang="zh-CN" altLang="en-US" sz="1800" dirty="0">
                <a:solidFill>
                  <a:schemeClr val="accent5">
                    <a:lumMod val="75000"/>
                  </a:schemeClr>
                </a:solidFill>
                <a:latin typeface="微软雅黑" panose="020B0503020204020204" charset="-122"/>
                <a:ea typeface="微软雅黑" panose="020B0503020204020204" charset="-122"/>
                <a:sym typeface="+mn-ea"/>
              </a:rPr>
              <a:t>数学与应用数学专业</a:t>
            </a:r>
            <a:r>
              <a:rPr lang="zh-CN" altLang="en-US" sz="1800" dirty="0">
                <a:solidFill>
                  <a:schemeClr val="accent5">
                    <a:lumMod val="75000"/>
                  </a:schemeClr>
                </a:solidFill>
                <a:latin typeface="微软雅黑" panose="020B0503020204020204" charset="-122"/>
                <a:ea typeface="微软雅黑" panose="020B0503020204020204" charset="-122"/>
                <a:sym typeface="+mn-ea"/>
              </a:rPr>
              <a:t>，</a:t>
            </a:r>
            <a:r>
              <a:rPr lang="zh-CN" altLang="en-US" sz="1800" dirty="0">
                <a:solidFill>
                  <a:schemeClr val="accent5">
                    <a:lumMod val="75000"/>
                  </a:schemeClr>
                </a:solidFill>
                <a:latin typeface="微软雅黑" panose="020B0503020204020204" charset="-122"/>
                <a:ea typeface="微软雅黑" panose="020B0503020204020204" charset="-122"/>
                <a:sym typeface="+mn-ea"/>
              </a:rPr>
              <a:t> 2022级推免生</a:t>
            </a:r>
            <a:endParaRPr lang="zh-CN" altLang="en-US" sz="1800" dirty="0">
              <a:solidFill>
                <a:schemeClr val="accent5">
                  <a:lumMod val="75000"/>
                </a:schemeClr>
              </a:solidFill>
              <a:latin typeface="微软雅黑" panose="020B0503020204020204" charset="-122"/>
              <a:ea typeface="微软雅黑" panose="020B0503020204020204" charset="-122"/>
              <a:sym typeface="+mn-ea"/>
            </a:endParaRPr>
          </a:p>
          <a:p>
            <a:pPr marL="0" lvl="0" algn="l" fontAlgn="base">
              <a:lnSpc>
                <a:spcPct val="119000"/>
              </a:lnSpc>
              <a:buClrTx/>
              <a:buSzTx/>
              <a:buFontTx/>
              <a:buNone/>
            </a:pPr>
            <a:r>
              <a:rPr lang="zh-CN" altLang="en-US" sz="1800" b="1" dirty="0">
                <a:solidFill>
                  <a:schemeClr val="accent5">
                    <a:lumMod val="75000"/>
                  </a:schemeClr>
                </a:solidFill>
                <a:latin typeface="微软雅黑" panose="020B0503020204020204" charset="-122"/>
                <a:ea typeface="微软雅黑" panose="020B0503020204020204" charset="-122"/>
                <a:sym typeface="+mn-ea"/>
              </a:rPr>
              <a:t>累计培养硕士毕业生近400人，在读研究生近百人。</a:t>
            </a:r>
            <a:endParaRPr lang="zh-CN" altLang="en-US" sz="1800" b="1" dirty="0">
              <a:solidFill>
                <a:schemeClr val="accent5">
                  <a:lumMod val="75000"/>
                </a:schemeClr>
              </a:solidFill>
              <a:latin typeface="微软雅黑" panose="020B0503020204020204" charset="-122"/>
              <a:ea typeface="微软雅黑" panose="020B0503020204020204" charset="-122"/>
              <a:sym typeface="+mn-ea"/>
            </a:endParaRPr>
          </a:p>
          <a:p>
            <a:pPr marL="0" lvl="0" algn="l" fontAlgn="base">
              <a:lnSpc>
                <a:spcPct val="119000"/>
              </a:lnSpc>
              <a:buClrTx/>
              <a:buSzTx/>
              <a:buFontTx/>
              <a:buNone/>
            </a:pPr>
            <a:r>
              <a:rPr lang="zh-CN" altLang="en-US" sz="1800" dirty="0">
                <a:solidFill>
                  <a:schemeClr val="accent5">
                    <a:lumMod val="75000"/>
                  </a:schemeClr>
                </a:solidFill>
                <a:latin typeface="微软雅黑" panose="020B0503020204020204" charset="-122"/>
                <a:ea typeface="微软雅黑" panose="020B0503020204020204" charset="-122"/>
                <a:sym typeface="+mn-ea"/>
              </a:rPr>
              <a:t>——毕业生最终就业率</a:t>
            </a:r>
            <a:r>
              <a:rPr lang="zh-CN" altLang="en-US" sz="1800" dirty="0">
                <a:solidFill>
                  <a:srgbClr val="FF0000"/>
                </a:solidFill>
                <a:latin typeface="微软雅黑" panose="020B0503020204020204" charset="-122"/>
                <a:ea typeface="微软雅黑" panose="020B0503020204020204" charset="-122"/>
                <a:sym typeface="+mn-ea"/>
              </a:rPr>
              <a:t>100%</a:t>
            </a:r>
            <a:endParaRPr lang="zh-CN" altLang="en-US" sz="1800" dirty="0">
              <a:solidFill>
                <a:srgbClr val="FF0000"/>
              </a:solidFill>
              <a:latin typeface="微软雅黑" panose="020B0503020204020204" charset="-122"/>
              <a:ea typeface="微软雅黑" panose="020B0503020204020204" charset="-122"/>
              <a:sym typeface="+mn-ea"/>
            </a:endParaRPr>
          </a:p>
          <a:p>
            <a:pPr marL="0" lvl="0" algn="l" fontAlgn="base">
              <a:lnSpc>
                <a:spcPct val="119000"/>
              </a:lnSpc>
              <a:buClrTx/>
              <a:buSzTx/>
              <a:buFontTx/>
              <a:buNone/>
            </a:pPr>
            <a:r>
              <a:rPr lang="zh-CN" altLang="en-US" sz="1800" dirty="0">
                <a:solidFill>
                  <a:schemeClr val="accent5">
                    <a:lumMod val="75000"/>
                  </a:schemeClr>
                </a:solidFill>
                <a:latin typeface="微软雅黑" panose="020B0503020204020204" charset="-122"/>
                <a:ea typeface="微软雅黑" panose="020B0503020204020204" charset="-122"/>
                <a:sym typeface="+mn-ea"/>
              </a:rPr>
              <a:t>——</a:t>
            </a:r>
            <a:r>
              <a:rPr lang="zh-CN" altLang="en-US" sz="1800" dirty="0">
                <a:solidFill>
                  <a:srgbClr val="FF0000"/>
                </a:solidFill>
                <a:latin typeface="微软雅黑" panose="020B0503020204020204" charset="-122"/>
                <a:ea typeface="微软雅黑" panose="020B0503020204020204" charset="-122"/>
                <a:sym typeface="+mn-ea"/>
              </a:rPr>
              <a:t>60%</a:t>
            </a:r>
            <a:r>
              <a:rPr lang="zh-CN" altLang="en-US" sz="1800" dirty="0">
                <a:solidFill>
                  <a:schemeClr val="accent5">
                    <a:lumMod val="75000"/>
                  </a:schemeClr>
                </a:solidFill>
                <a:latin typeface="微软雅黑" panose="020B0503020204020204" charset="-122"/>
                <a:ea typeface="微软雅黑" panose="020B0503020204020204" charset="-122"/>
                <a:sym typeface="+mn-ea"/>
              </a:rPr>
              <a:t>的毕业生主要到高等学校从事辅导员等教学、管理工作</a:t>
            </a:r>
            <a:endParaRPr lang="zh-CN" altLang="en-US" sz="1800" dirty="0">
              <a:solidFill>
                <a:schemeClr val="accent5">
                  <a:lumMod val="75000"/>
                </a:schemeClr>
              </a:solidFill>
              <a:latin typeface="微软雅黑" panose="020B0503020204020204" charset="-122"/>
              <a:ea typeface="微软雅黑" panose="020B0503020204020204" charset="-122"/>
              <a:sym typeface="+mn-ea"/>
            </a:endParaRPr>
          </a:p>
          <a:p>
            <a:pPr marL="0" lvl="0" algn="l" fontAlgn="base">
              <a:lnSpc>
                <a:spcPct val="119000"/>
              </a:lnSpc>
              <a:buClrTx/>
              <a:buSzTx/>
              <a:buFontTx/>
              <a:buNone/>
            </a:pPr>
            <a:r>
              <a:rPr lang="zh-CN" altLang="en-US" sz="1800" dirty="0">
                <a:solidFill>
                  <a:schemeClr val="accent5">
                    <a:lumMod val="75000"/>
                  </a:schemeClr>
                </a:solidFill>
                <a:latin typeface="微软雅黑" panose="020B0503020204020204" charset="-122"/>
                <a:ea typeface="微软雅黑" panose="020B0503020204020204" charset="-122"/>
                <a:sym typeface="+mn-ea"/>
              </a:rPr>
              <a:t>——</a:t>
            </a:r>
            <a:r>
              <a:rPr lang="zh-CN" altLang="en-US" sz="1800" dirty="0">
                <a:solidFill>
                  <a:srgbClr val="FF0000"/>
                </a:solidFill>
                <a:latin typeface="微软雅黑" panose="020B0503020204020204" charset="-122"/>
                <a:ea typeface="微软雅黑" panose="020B0503020204020204" charset="-122"/>
                <a:sym typeface="+mn-ea"/>
              </a:rPr>
              <a:t>20%</a:t>
            </a:r>
            <a:r>
              <a:rPr lang="zh-CN" altLang="en-US" sz="1800" dirty="0">
                <a:solidFill>
                  <a:schemeClr val="accent5">
                    <a:lumMod val="75000"/>
                  </a:schemeClr>
                </a:solidFill>
                <a:latin typeface="微软雅黑" panose="020B0503020204020204" charset="-122"/>
                <a:ea typeface="微软雅黑" panose="020B0503020204020204" charset="-122"/>
                <a:sym typeface="+mn-ea"/>
              </a:rPr>
              <a:t>的毕业生考取公务员或企事业单位从事行政管理工作</a:t>
            </a:r>
            <a:endParaRPr lang="zh-CN" altLang="en-US" sz="1800" dirty="0">
              <a:solidFill>
                <a:schemeClr val="accent5">
                  <a:lumMod val="75000"/>
                </a:schemeClr>
              </a:solidFill>
              <a:latin typeface="微软雅黑" panose="020B0503020204020204" charset="-122"/>
              <a:ea typeface="微软雅黑" panose="020B0503020204020204" charset="-122"/>
              <a:sym typeface="+mn-ea"/>
            </a:endParaRPr>
          </a:p>
          <a:p>
            <a:pPr marL="0" lvl="0" algn="l" fontAlgn="base">
              <a:lnSpc>
                <a:spcPct val="119000"/>
              </a:lnSpc>
              <a:buClrTx/>
              <a:buSzTx/>
              <a:buFontTx/>
              <a:buNone/>
            </a:pPr>
            <a:r>
              <a:rPr lang="zh-CN" altLang="en-US" sz="1800" dirty="0">
                <a:solidFill>
                  <a:schemeClr val="accent5">
                    <a:lumMod val="75000"/>
                  </a:schemeClr>
                </a:solidFill>
                <a:latin typeface="微软雅黑" panose="020B0503020204020204" charset="-122"/>
                <a:ea typeface="微软雅黑" panose="020B0503020204020204" charset="-122"/>
                <a:sym typeface="+mn-ea"/>
              </a:rPr>
              <a:t>——</a:t>
            </a:r>
            <a:r>
              <a:rPr lang="zh-CN" altLang="en-US" sz="1800" dirty="0">
                <a:solidFill>
                  <a:srgbClr val="FF0000"/>
                </a:solidFill>
                <a:latin typeface="微软雅黑" panose="020B0503020204020204" charset="-122"/>
                <a:ea typeface="微软雅黑" panose="020B0503020204020204" charset="-122"/>
                <a:sym typeface="+mn-ea"/>
              </a:rPr>
              <a:t>10%</a:t>
            </a:r>
            <a:r>
              <a:rPr lang="zh-CN" altLang="en-US" sz="1800" dirty="0">
                <a:solidFill>
                  <a:schemeClr val="accent5">
                    <a:lumMod val="75000"/>
                  </a:schemeClr>
                </a:solidFill>
                <a:latin typeface="微软雅黑" panose="020B0503020204020204" charset="-122"/>
                <a:ea typeface="微软雅黑" panose="020B0503020204020204" charset="-122"/>
                <a:sym typeface="+mn-ea"/>
              </a:rPr>
              <a:t>的优秀毕业生到国内外知名高校攻读博士学位；10%从事其他工作。</a:t>
            </a:r>
            <a:endParaRPr lang="zh-CN" altLang="en-US" sz="1800" dirty="0">
              <a:solidFill>
                <a:schemeClr val="accent5">
                  <a:lumMod val="75000"/>
                </a:schemeClr>
              </a:solidFill>
              <a:latin typeface="微软雅黑" panose="020B0503020204020204" charset="-122"/>
              <a:ea typeface="微软雅黑" panose="020B0503020204020204" charset="-122"/>
              <a:sym typeface="+mn-ea"/>
            </a:endParaRPr>
          </a:p>
          <a:p>
            <a:pPr marL="0" lvl="0" algn="l" fontAlgn="base">
              <a:lnSpc>
                <a:spcPct val="119000"/>
              </a:lnSpc>
              <a:buClrTx/>
              <a:buSzTx/>
              <a:buFontTx/>
              <a:buNone/>
            </a:pPr>
            <a:r>
              <a:rPr lang="zh-CN" altLang="en-US" sz="1800" dirty="0">
                <a:solidFill>
                  <a:schemeClr val="accent5">
                    <a:lumMod val="75000"/>
                  </a:schemeClr>
                </a:solidFill>
                <a:latin typeface="微软雅黑" panose="020B0503020204020204" charset="-122"/>
                <a:ea typeface="微软雅黑" panose="020B0503020204020204" charset="-122"/>
                <a:sym typeface="+mn-ea"/>
              </a:rPr>
              <a:t>——近</a:t>
            </a:r>
            <a:r>
              <a:rPr lang="zh-CN" altLang="en-US" sz="1800" dirty="0">
                <a:solidFill>
                  <a:srgbClr val="FF0000"/>
                </a:solidFill>
                <a:latin typeface="微软雅黑" panose="020B0503020204020204" charset="-122"/>
                <a:ea typeface="微软雅黑" panose="020B0503020204020204" charset="-122"/>
                <a:sym typeface="+mn-ea"/>
              </a:rPr>
              <a:t>4年</a:t>
            </a:r>
            <a:r>
              <a:rPr lang="zh-CN" altLang="en-US" sz="1800" dirty="0">
                <a:solidFill>
                  <a:schemeClr val="accent5">
                    <a:lumMod val="75000"/>
                  </a:schemeClr>
                </a:solidFill>
                <a:latin typeface="微软雅黑" panose="020B0503020204020204" charset="-122"/>
                <a:ea typeface="微软雅黑" panose="020B0503020204020204" charset="-122"/>
                <a:sym typeface="+mn-ea"/>
              </a:rPr>
              <a:t>毕业生中，中部地区</a:t>
            </a:r>
            <a:r>
              <a:rPr lang="zh-CN" altLang="en-US" sz="1800" dirty="0">
                <a:solidFill>
                  <a:srgbClr val="FF0000"/>
                </a:solidFill>
                <a:latin typeface="微软雅黑" panose="020B0503020204020204" charset="-122"/>
                <a:ea typeface="微软雅黑" panose="020B0503020204020204" charset="-122"/>
                <a:sym typeface="+mn-ea"/>
              </a:rPr>
              <a:t>73.91%</a:t>
            </a:r>
            <a:r>
              <a:rPr lang="zh-CN" altLang="en-US" sz="1800" dirty="0">
                <a:solidFill>
                  <a:schemeClr val="accent5">
                    <a:lumMod val="75000"/>
                  </a:schemeClr>
                </a:solidFill>
                <a:latin typeface="微软雅黑" panose="020B0503020204020204" charset="-122"/>
                <a:ea typeface="微软雅黑" panose="020B0503020204020204" charset="-122"/>
                <a:sym typeface="+mn-ea"/>
              </a:rPr>
              <a:t>，东部地区</a:t>
            </a:r>
            <a:r>
              <a:rPr lang="zh-CN" altLang="en-US" sz="1800" dirty="0">
                <a:solidFill>
                  <a:srgbClr val="FF0000"/>
                </a:solidFill>
                <a:latin typeface="微软雅黑" panose="020B0503020204020204" charset="-122"/>
                <a:ea typeface="微软雅黑" panose="020B0503020204020204" charset="-122"/>
                <a:sym typeface="+mn-ea"/>
              </a:rPr>
              <a:t>21.74%</a:t>
            </a:r>
            <a:r>
              <a:rPr lang="zh-CN" altLang="en-US" sz="1800" dirty="0">
                <a:solidFill>
                  <a:schemeClr val="accent5">
                    <a:lumMod val="75000"/>
                  </a:schemeClr>
                </a:solidFill>
                <a:latin typeface="微软雅黑" panose="020B0503020204020204" charset="-122"/>
                <a:ea typeface="微软雅黑" panose="020B0503020204020204" charset="-122"/>
                <a:sym typeface="+mn-ea"/>
              </a:rPr>
              <a:t>，西部地区</a:t>
            </a:r>
            <a:r>
              <a:rPr lang="zh-CN" altLang="en-US" sz="1800" dirty="0">
                <a:solidFill>
                  <a:srgbClr val="FF0000"/>
                </a:solidFill>
                <a:latin typeface="微软雅黑" panose="020B0503020204020204" charset="-122"/>
                <a:ea typeface="微软雅黑" panose="020B0503020204020204" charset="-122"/>
                <a:sym typeface="+mn-ea"/>
              </a:rPr>
              <a:t>4.35%</a:t>
            </a:r>
            <a:endParaRPr lang="zh-CN" altLang="en-US" sz="1800" dirty="0">
              <a:solidFill>
                <a:schemeClr val="accent5">
                  <a:lumMod val="75000"/>
                </a:schemeClr>
              </a:solidFill>
              <a:latin typeface="微软雅黑" panose="020B0503020204020204" charset="-122"/>
              <a:ea typeface="微软雅黑" panose="020B0503020204020204" charset="-122"/>
              <a:sym typeface="+mn-ea"/>
            </a:endParaRPr>
          </a:p>
          <a:p>
            <a:pPr marL="0" lvl="0" algn="l" fontAlgn="base">
              <a:lnSpc>
                <a:spcPct val="119000"/>
              </a:lnSpc>
              <a:buClrTx/>
              <a:buSzTx/>
              <a:buFontTx/>
              <a:buNone/>
            </a:pPr>
            <a:endParaRPr lang="zh-CN" altLang="en-US" sz="1800" dirty="0">
              <a:solidFill>
                <a:schemeClr val="accent5">
                  <a:lumMod val="75000"/>
                </a:schemeClr>
              </a:solidFill>
              <a:latin typeface="微软雅黑" panose="020B0503020204020204" charset="-122"/>
              <a:ea typeface="微软雅黑" panose="020B0503020204020204" charset="-122"/>
              <a:sym typeface="+mn-ea"/>
            </a:endParaRPr>
          </a:p>
        </p:txBody>
      </p:sp>
    </p:spTree>
  </p:cSld>
  <p:clrMapOvr>
    <a:masterClrMapping/>
  </p:clrMapOvr>
</p:sld>
</file>

<file path=ppt/slides/slide2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0721" name="标题 1"/>
          <p:cNvSpPr>
            <a:spLocks noGrp="1"/>
          </p:cNvSpPr>
          <p:nvPr>
            <p:ph type="title"/>
          </p:nvPr>
        </p:nvSpPr>
        <p:spPr>
          <a:xfrm>
            <a:off x="838200" y="365125"/>
            <a:ext cx="10382250" cy="658813"/>
          </a:xfrm>
        </p:spPr>
        <p:txBody>
          <a:bodyPr vert="horz" wrap="square" lIns="91440" tIns="45720" rIns="91440" bIns="45720" anchor="ctr" anchorCtr="0"/>
          <a:p>
            <a:pPr algn="ctr"/>
            <a:r>
              <a:rPr lang="zh-CN" altLang="en-US" sz="3600" b="1" dirty="0">
                <a:solidFill>
                  <a:srgbClr val="0000FF"/>
                </a:solidFill>
                <a:latin typeface="微软雅黑" panose="020B0503020204020204" charset="-122"/>
                <a:ea typeface="微软雅黑" panose="020B0503020204020204" charset="-122"/>
              </a:rPr>
              <a:t>教育研究院所在地</a:t>
            </a:r>
            <a:endParaRPr lang="zh-CN" altLang="en-US" sz="3600" b="1" dirty="0">
              <a:solidFill>
                <a:srgbClr val="0000FF"/>
              </a:solidFill>
              <a:latin typeface="微软雅黑" panose="020B0503020204020204" charset="-122"/>
              <a:ea typeface="微软雅黑" panose="020B0503020204020204" charset="-122"/>
            </a:endParaRPr>
          </a:p>
        </p:txBody>
      </p:sp>
      <p:pic>
        <p:nvPicPr>
          <p:cNvPr id="30722" name="内容占位符 3"/>
          <p:cNvPicPr>
            <a:picLocks noGrp="1" noChangeAspect="1"/>
          </p:cNvPicPr>
          <p:nvPr>
            <p:ph idx="1"/>
          </p:nvPr>
        </p:nvPicPr>
        <p:blipFill>
          <a:blip r:embed="rId1"/>
          <a:stretch>
            <a:fillRect/>
          </a:stretch>
        </p:blipFill>
        <p:spPr>
          <a:xfrm>
            <a:off x="655638" y="1201738"/>
            <a:ext cx="5387975" cy="5468937"/>
          </a:xfrm>
        </p:spPr>
      </p:pic>
      <p:pic>
        <p:nvPicPr>
          <p:cNvPr id="30723" name="图片 3"/>
          <p:cNvPicPr>
            <a:picLocks noChangeAspect="1"/>
          </p:cNvPicPr>
          <p:nvPr/>
        </p:nvPicPr>
        <p:blipFill>
          <a:blip r:embed="rId2"/>
          <a:stretch>
            <a:fillRect/>
          </a:stretch>
        </p:blipFill>
        <p:spPr>
          <a:xfrm>
            <a:off x="6499225" y="1271588"/>
            <a:ext cx="5468938" cy="5313362"/>
          </a:xfrm>
          <a:prstGeom prst="rect">
            <a:avLst/>
          </a:prstGeom>
          <a:noFill/>
          <a:ln w="9525">
            <a:noFill/>
          </a:ln>
        </p:spPr>
      </p:pic>
    </p:spTree>
  </p:cSld>
  <p:clrMapOvr>
    <a:masterClrMapping/>
  </p:clrMapOvr>
</p:sld>
</file>

<file path=ppt/slides/slide2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1745" name="标题 1"/>
          <p:cNvSpPr>
            <a:spLocks noGrp="1"/>
          </p:cNvSpPr>
          <p:nvPr>
            <p:ph type="title"/>
          </p:nvPr>
        </p:nvSpPr>
        <p:spPr>
          <a:xfrm>
            <a:off x="695325" y="100013"/>
            <a:ext cx="10515600" cy="785812"/>
          </a:xfrm>
        </p:spPr>
        <p:txBody>
          <a:bodyPr vert="horz" wrap="square" lIns="91440" tIns="45720" rIns="91440" bIns="45720" anchor="ctr" anchorCtr="0"/>
          <a:p>
            <a:pPr algn="ctr"/>
            <a:r>
              <a:rPr lang="zh-CN" altLang="en-US" sz="3600" b="1" dirty="0">
                <a:solidFill>
                  <a:srgbClr val="0000FF"/>
                </a:solidFill>
                <a:latin typeface="微软雅黑" panose="020B0503020204020204" charset="-122"/>
                <a:ea typeface="微软雅黑" panose="020B0503020204020204" charset="-122"/>
              </a:rPr>
              <a:t>明亮的教室</a:t>
            </a:r>
            <a:endParaRPr lang="zh-CN" altLang="en-US" sz="3600" b="1" dirty="0">
              <a:solidFill>
                <a:srgbClr val="0000FF"/>
              </a:solidFill>
              <a:latin typeface="微软雅黑" panose="020B0503020204020204" charset="-122"/>
              <a:ea typeface="微软雅黑" panose="020B0503020204020204" charset="-122"/>
            </a:endParaRPr>
          </a:p>
        </p:txBody>
      </p:sp>
      <p:pic>
        <p:nvPicPr>
          <p:cNvPr id="31746" name="图片 6" descr="C:\Users\01\Desktop\IMG_20180913_161721.jpg"/>
          <p:cNvPicPr>
            <a:picLocks noChangeAspect="1"/>
          </p:cNvPicPr>
          <p:nvPr/>
        </p:nvPicPr>
        <p:blipFill>
          <a:blip r:embed="rId1"/>
          <a:stretch>
            <a:fillRect/>
          </a:stretch>
        </p:blipFill>
        <p:spPr>
          <a:xfrm>
            <a:off x="52388" y="982663"/>
            <a:ext cx="6000750" cy="5775325"/>
          </a:xfrm>
          <a:prstGeom prst="rect">
            <a:avLst/>
          </a:prstGeom>
          <a:noFill/>
          <a:ln w="9525">
            <a:noFill/>
          </a:ln>
        </p:spPr>
      </p:pic>
      <p:pic>
        <p:nvPicPr>
          <p:cNvPr id="31747" name="内容占位符 10" descr="C:\Users\01\Desktop\mmexport1536826994478.jpg"/>
          <p:cNvPicPr>
            <a:picLocks noGrp="1"/>
          </p:cNvPicPr>
          <p:nvPr>
            <p:ph idx="1"/>
          </p:nvPr>
        </p:nvPicPr>
        <p:blipFill>
          <a:blip r:embed="rId2"/>
          <a:stretch>
            <a:fillRect/>
          </a:stretch>
        </p:blipFill>
        <p:spPr>
          <a:xfrm>
            <a:off x="6238875" y="982663"/>
            <a:ext cx="5900738" cy="5775325"/>
          </a:xfrm>
        </p:spPr>
      </p:pic>
    </p:spTree>
  </p:cSld>
  <p:clrMapOvr>
    <a:masterClrMapping/>
  </p:clrMapOvr>
</p:sld>
</file>

<file path=ppt/slides/slide2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2769" name="标题 1"/>
          <p:cNvSpPr>
            <a:spLocks noGrp="1"/>
          </p:cNvSpPr>
          <p:nvPr>
            <p:ph type="title"/>
          </p:nvPr>
        </p:nvSpPr>
        <p:spPr>
          <a:xfrm>
            <a:off x="2147570" y="290195"/>
            <a:ext cx="2626360" cy="464185"/>
          </a:xfrm>
        </p:spPr>
        <p:txBody>
          <a:bodyPr vert="horz" wrap="square" lIns="91440" tIns="45720" rIns="91440" bIns="45720" anchor="ctr" anchorCtr="0"/>
          <a:p>
            <a:r>
              <a:rPr lang="zh-CN" altLang="en-US" sz="3600" b="1" dirty="0">
                <a:solidFill>
                  <a:srgbClr val="0000FF"/>
                </a:solidFill>
                <a:latin typeface="微软雅黑" panose="020B0503020204020204" charset="-122"/>
                <a:ea typeface="微软雅黑" panose="020B0503020204020204" charset="-122"/>
              </a:rPr>
              <a:t>      </a:t>
            </a:r>
            <a:r>
              <a:rPr lang="zh-CN" altLang="en-US" sz="3600" b="1" dirty="0">
                <a:solidFill>
                  <a:srgbClr val="0000FF"/>
                </a:solidFill>
                <a:latin typeface="微软雅黑" panose="020B0503020204020204" charset="-122"/>
                <a:ea typeface="微软雅黑" panose="020B0503020204020204" charset="-122"/>
                <a:sym typeface="+mn-ea"/>
              </a:rPr>
              <a:t>阅</a:t>
            </a:r>
            <a:r>
              <a:rPr lang="zh-CN" altLang="en-US" sz="3600" b="1" dirty="0">
                <a:solidFill>
                  <a:srgbClr val="0000FF"/>
                </a:solidFill>
                <a:latin typeface="微软雅黑" panose="020B0503020204020204" charset="-122"/>
                <a:ea typeface="微软雅黑" panose="020B0503020204020204" charset="-122"/>
                <a:sym typeface="+mn-ea"/>
              </a:rPr>
              <a:t>览室</a:t>
            </a:r>
            <a:r>
              <a:rPr lang="zh-CN" altLang="en-US" sz="3600" b="1" dirty="0">
                <a:solidFill>
                  <a:srgbClr val="0000FF"/>
                </a:solidFill>
                <a:latin typeface="微软雅黑" panose="020B0503020204020204" charset="-122"/>
                <a:ea typeface="微软雅黑" panose="020B0503020204020204" charset="-122"/>
              </a:rPr>
              <a:t>                                                 </a:t>
            </a:r>
            <a:endParaRPr lang="zh-CN" altLang="en-US" sz="3600" b="1" dirty="0">
              <a:solidFill>
                <a:srgbClr val="0000FF"/>
              </a:solidFill>
              <a:latin typeface="微软雅黑" panose="020B0503020204020204" charset="-122"/>
              <a:ea typeface="微软雅黑" panose="020B0503020204020204" charset="-122"/>
            </a:endParaRPr>
          </a:p>
        </p:txBody>
      </p:sp>
      <p:pic>
        <p:nvPicPr>
          <p:cNvPr id="32770" name="内容占位符 3" descr="C:\Users\01\Desktop\mmexport1536828314789.jpg"/>
          <p:cNvPicPr>
            <a:picLocks noGrp="1"/>
          </p:cNvPicPr>
          <p:nvPr>
            <p:ph idx="1"/>
          </p:nvPr>
        </p:nvPicPr>
        <p:blipFill>
          <a:blip r:embed="rId1"/>
          <a:stretch>
            <a:fillRect/>
          </a:stretch>
        </p:blipFill>
        <p:spPr>
          <a:xfrm>
            <a:off x="68263" y="850900"/>
            <a:ext cx="5884862" cy="5922963"/>
          </a:xfrm>
        </p:spPr>
      </p:pic>
      <p:pic>
        <p:nvPicPr>
          <p:cNvPr id="32771" name="图片 4" descr="C:\Users\01\Desktop\mmexport1536828319023.jpg"/>
          <p:cNvPicPr>
            <a:picLocks noChangeAspect="1"/>
          </p:cNvPicPr>
          <p:nvPr/>
        </p:nvPicPr>
        <p:blipFill>
          <a:blip r:embed="rId2"/>
          <a:stretch>
            <a:fillRect/>
          </a:stretch>
        </p:blipFill>
        <p:spPr>
          <a:xfrm>
            <a:off x="6238875" y="850900"/>
            <a:ext cx="5918200" cy="5922963"/>
          </a:xfrm>
          <a:prstGeom prst="rect">
            <a:avLst/>
          </a:prstGeom>
          <a:noFill/>
          <a:ln w="9525">
            <a:noFill/>
          </a:ln>
        </p:spPr>
      </p:pic>
      <p:sp>
        <p:nvSpPr>
          <p:cNvPr id="3" name="文本框 2"/>
          <p:cNvSpPr txBox="1"/>
          <p:nvPr/>
        </p:nvSpPr>
        <p:spPr>
          <a:xfrm>
            <a:off x="8203565" y="109220"/>
            <a:ext cx="1870710" cy="645160"/>
          </a:xfrm>
          <a:prstGeom prst="rect">
            <a:avLst/>
          </a:prstGeom>
          <a:noFill/>
        </p:spPr>
        <p:txBody>
          <a:bodyPr wrap="square" rtlCol="0" anchor="t">
            <a:spAutoFit/>
          </a:bodyPr>
          <a:p>
            <a:r>
              <a:rPr lang="zh-CN" altLang="en-US" sz="3600" b="1" dirty="0">
                <a:solidFill>
                  <a:srgbClr val="0000FF"/>
                </a:solidFill>
                <a:latin typeface="微软雅黑" panose="020B0503020204020204" charset="-122"/>
                <a:ea typeface="微软雅黑" panose="020B0503020204020204" charset="-122"/>
                <a:sym typeface="+mn-ea"/>
              </a:rPr>
              <a:t>资料室</a:t>
            </a:r>
            <a:endParaRPr lang="zh-CN" altLang="en-US" sz="3600" b="1" dirty="0">
              <a:solidFill>
                <a:srgbClr val="0000FF"/>
              </a:solidFill>
              <a:latin typeface="微软雅黑" panose="020B0503020204020204" charset="-122"/>
              <a:ea typeface="微软雅黑" panose="020B0503020204020204" charset="-122"/>
              <a:sym typeface="+mn-ea"/>
            </a:endParaRPr>
          </a:p>
        </p:txBody>
      </p:sp>
    </p:spTree>
  </p:cSld>
  <p:clrMapOvr>
    <a:masterClrMapping/>
  </p:clrMapOvr>
</p:sld>
</file>

<file path=ppt/slides/slide2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3793" name="Rectangle 3"/>
          <p:cNvSpPr>
            <a:spLocks noGrp="1"/>
          </p:cNvSpPr>
          <p:nvPr>
            <p:ph idx="1"/>
          </p:nvPr>
        </p:nvSpPr>
        <p:spPr>
          <a:xfrm>
            <a:off x="1981200" y="1557655"/>
            <a:ext cx="8229600" cy="4827270"/>
          </a:xfrm>
        </p:spPr>
        <p:txBody>
          <a:bodyPr vert="horz" wrap="square" lIns="91440" tIns="45720" rIns="91440" bIns="45720" anchor="t" anchorCtr="0"/>
          <a:p>
            <a:pPr algn="ctr" eaLnBrk="1" hangingPunct="1">
              <a:lnSpc>
                <a:spcPct val="150000"/>
              </a:lnSpc>
              <a:buFontTx/>
              <a:buNone/>
            </a:pPr>
            <a:r>
              <a:rPr lang="zh-CN" altLang="en-US" sz="4000" b="1" dirty="0">
                <a:solidFill>
                  <a:srgbClr val="FF0000"/>
                </a:solidFill>
                <a:latin typeface="微软雅黑" panose="020B0503020204020204" charset="-122"/>
                <a:ea typeface="微软雅黑" panose="020B0503020204020204" charset="-122"/>
              </a:rPr>
              <a:t>全国优秀教育研究机构</a:t>
            </a:r>
            <a:endParaRPr lang="en-US" altLang="zh-CN" sz="4000" b="1" dirty="0">
              <a:solidFill>
                <a:srgbClr val="FF0000"/>
              </a:solidFill>
              <a:latin typeface="微软雅黑" panose="020B0503020204020204" charset="-122"/>
              <a:ea typeface="微软雅黑" panose="020B0503020204020204" charset="-122"/>
            </a:endParaRPr>
          </a:p>
          <a:p>
            <a:pPr algn="ctr" eaLnBrk="1" hangingPunct="1">
              <a:lnSpc>
                <a:spcPct val="150000"/>
              </a:lnSpc>
              <a:buFontTx/>
              <a:buNone/>
            </a:pPr>
            <a:r>
              <a:rPr lang="zh-CN" altLang="en-US" sz="6000" b="1" dirty="0">
                <a:solidFill>
                  <a:schemeClr val="accent5">
                    <a:lumMod val="75000"/>
                  </a:schemeClr>
                </a:solidFill>
                <a:latin typeface="微软雅黑" panose="020B0503020204020204" charset="-122"/>
                <a:ea typeface="微软雅黑" panose="020B0503020204020204" charset="-122"/>
              </a:rPr>
              <a:t>  教育研究院欢迎您！</a:t>
            </a:r>
            <a:endParaRPr lang="zh-CN" altLang="en-US" sz="6000" b="1" dirty="0">
              <a:solidFill>
                <a:schemeClr val="accent5">
                  <a:lumMod val="75000"/>
                </a:schemeClr>
              </a:solidFill>
              <a:latin typeface="微软雅黑" panose="020B0503020204020204" charset="-122"/>
              <a:ea typeface="微软雅黑" panose="020B0503020204020204" charset="-122"/>
            </a:endParaRPr>
          </a:p>
        </p:txBody>
      </p:sp>
      <p:pic>
        <p:nvPicPr>
          <p:cNvPr id="33794" name="Picture 7"/>
          <p:cNvPicPr>
            <a:picLocks noChangeAspect="1"/>
          </p:cNvPicPr>
          <p:nvPr/>
        </p:nvPicPr>
        <p:blipFill>
          <a:blip r:embed="rId1">
            <a:lum contrast="20000"/>
          </a:blip>
          <a:srcRect t="22601" b="69933"/>
          <a:stretch>
            <a:fillRect/>
          </a:stretch>
        </p:blipFill>
        <p:spPr>
          <a:xfrm>
            <a:off x="0" y="39688"/>
            <a:ext cx="12192000" cy="938212"/>
          </a:xfrm>
          <a:prstGeom prst="rect">
            <a:avLst/>
          </a:prstGeom>
          <a:noFill/>
          <a:ln w="9525">
            <a:noFill/>
          </a:ln>
        </p:spPr>
      </p:pic>
      <p:pic>
        <p:nvPicPr>
          <p:cNvPr id="33795" name="图片 1"/>
          <p:cNvPicPr>
            <a:picLocks noChangeAspect="1"/>
          </p:cNvPicPr>
          <p:nvPr/>
        </p:nvPicPr>
        <p:blipFill>
          <a:blip r:embed="rId2"/>
          <a:stretch>
            <a:fillRect/>
          </a:stretch>
        </p:blipFill>
        <p:spPr>
          <a:xfrm>
            <a:off x="174625" y="2286000"/>
            <a:ext cx="2457450" cy="2457450"/>
          </a:xfrm>
          <a:prstGeom prst="rect">
            <a:avLst/>
          </a:prstGeom>
          <a:noFill/>
          <a:ln w="9525">
            <a:noFill/>
          </a:ln>
        </p:spPr>
      </p:pic>
      <p:pic>
        <p:nvPicPr>
          <p:cNvPr id="33796" name="图片 4"/>
          <p:cNvPicPr>
            <a:picLocks noChangeAspect="1"/>
          </p:cNvPicPr>
          <p:nvPr/>
        </p:nvPicPr>
        <p:blipFill>
          <a:blip r:embed="rId2"/>
          <a:stretch>
            <a:fillRect/>
          </a:stretch>
        </p:blipFill>
        <p:spPr>
          <a:xfrm>
            <a:off x="9734550" y="2200275"/>
            <a:ext cx="2457450" cy="2457450"/>
          </a:xfrm>
          <a:prstGeom prst="rect">
            <a:avLst/>
          </a:prstGeom>
          <a:noFill/>
          <a:ln w="9525">
            <a:noFill/>
          </a:ln>
        </p:spPr>
      </p:pic>
      <p:sp>
        <p:nvSpPr>
          <p:cNvPr id="3" name="文本框 2"/>
          <p:cNvSpPr txBox="1"/>
          <p:nvPr>
            <p:custDataLst>
              <p:tags r:id="rId3"/>
            </p:custDataLst>
          </p:nvPr>
        </p:nvSpPr>
        <p:spPr>
          <a:xfrm>
            <a:off x="10528300" y="6431915"/>
            <a:ext cx="1565910" cy="368300"/>
          </a:xfrm>
          <a:prstGeom prst="rect">
            <a:avLst/>
          </a:prstGeom>
          <a:noFill/>
        </p:spPr>
        <p:txBody>
          <a:bodyPr wrap="square" rtlCol="0">
            <a:spAutoFit/>
          </a:bodyPr>
          <a:p>
            <a:pPr algn="r"/>
            <a:r>
              <a:rPr lang="zh-CN" altLang="en-US" b="1">
                <a:solidFill>
                  <a:schemeClr val="accent5">
                    <a:lumMod val="75000"/>
                  </a:schemeClr>
                </a:solidFill>
                <a:latin typeface="微软雅黑" panose="020B0503020204020204" charset="-122"/>
                <a:ea typeface="微软雅黑" panose="020B0503020204020204" charset="-122"/>
                <a:hlinkClick r:id="rId4" action="ppaction://hlinksldjump"/>
              </a:rPr>
              <a:t>返回目录</a:t>
            </a:r>
            <a:endParaRPr lang="zh-CN" altLang="en-US" b="1">
              <a:solidFill>
                <a:schemeClr val="accent5">
                  <a:lumMod val="75000"/>
                </a:schemeClr>
              </a:solidFill>
              <a:latin typeface="微软雅黑" panose="020B0503020204020204" charset="-122"/>
              <a:ea typeface="微软雅黑" panose="020B0503020204020204" charset="-122"/>
            </a:endParaRPr>
          </a:p>
        </p:txBody>
      </p:sp>
    </p:spTree>
  </p:cSld>
  <p:clrMapOvr>
    <a:masterClrMapping/>
  </p:clrMapOvr>
</p:sld>
</file>

<file path=ppt/slides/slide300.xml><?xml version="1.0" encoding="utf-8"?>
<p:sld xmlns:a="http://schemas.openxmlformats.org/drawingml/2006/main" xmlns:r="http://schemas.openxmlformats.org/officeDocument/2006/relationships" xmlns:p="http://schemas.openxmlformats.org/presentationml/2006/main">
  <p:cSld>
    <p:bg>
      <p:bgPr>
        <a:blipFill rotWithShape="0">
          <a:blip r:embed="rId1"/>
          <a:stretch>
            <a:fillRect/>
          </a:stretch>
        </a:blipFill>
        <a:effectLst/>
      </p:bgPr>
    </p:bg>
    <p:spTree>
      <p:nvGrpSpPr>
        <p:cNvPr id="1" name=""/>
        <p:cNvGrpSpPr/>
        <p:nvPr/>
      </p:nvGrpSpPr>
      <p:grpSpPr/>
      <p:sp>
        <p:nvSpPr>
          <p:cNvPr id="8" name="矩形 7"/>
          <p:cNvSpPr/>
          <p:nvPr/>
        </p:nvSpPr>
        <p:spPr>
          <a:xfrm>
            <a:off x="0" y="0"/>
            <a:ext cx="12192000" cy="6858000"/>
          </a:xfrm>
          <a:prstGeom prst="rect">
            <a:avLst/>
          </a:prstGeom>
          <a:gradFill>
            <a:gsLst>
              <a:gs pos="64000">
                <a:srgbClr val="006DB8">
                  <a:alpha val="65000"/>
                </a:srgbClr>
              </a:gs>
              <a:gs pos="0">
                <a:srgbClr val="006DB8">
                  <a:alpha val="19000"/>
                </a:srgbClr>
              </a:gs>
              <a:gs pos="99000">
                <a:srgbClr val="254F8F">
                  <a:alpha val="65000"/>
                </a:srgb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fontAlgn="auto"/>
            <a:endParaRPr lang="zh-CN" altLang="en-US" sz="1800" strike="noStrike" noProof="1"/>
          </a:p>
        </p:txBody>
      </p:sp>
      <p:sp>
        <p:nvSpPr>
          <p:cNvPr id="24579" name="文本框 12"/>
          <p:cNvSpPr txBox="1"/>
          <p:nvPr/>
        </p:nvSpPr>
        <p:spPr>
          <a:xfrm>
            <a:off x="2717165" y="2691130"/>
            <a:ext cx="7807325" cy="1106805"/>
          </a:xfrm>
          <a:prstGeom prst="rect">
            <a:avLst/>
          </a:prstGeom>
          <a:noFill/>
          <a:ln w="9525">
            <a:noFill/>
          </a:ln>
        </p:spPr>
        <p:txBody>
          <a:bodyPr wrap="square" anchor="t" anchorCtr="0">
            <a:spAutoFit/>
          </a:bodyPr>
          <a:p>
            <a:pPr algn="dist"/>
            <a:r>
              <a:rPr lang="zh-CN" altLang="zh-CN" sz="6600" b="1">
                <a:solidFill>
                  <a:schemeClr val="bg1"/>
                </a:solidFill>
                <a:latin typeface="微软雅黑" panose="020B0503020204020204" charset="-122"/>
                <a:ea typeface="微软雅黑" panose="020B0503020204020204" charset="-122"/>
                <a:sym typeface="微软雅黑 Light" panose="020B0502040204020203" charset="-122"/>
              </a:rPr>
              <a:t>欢迎报名参加辅修</a:t>
            </a:r>
            <a:endParaRPr lang="zh-CN" altLang="zh-CN" sz="2400" b="1">
              <a:solidFill>
                <a:schemeClr val="bg1"/>
              </a:solidFill>
              <a:latin typeface="微软雅黑" panose="020B0503020204020204" charset="-122"/>
              <a:ea typeface="微软雅黑" panose="020B0503020204020204" charset="-122"/>
              <a:sym typeface="微软雅黑 Light" panose="020B0502040204020203" charset="-122"/>
            </a:endParaRPr>
          </a:p>
        </p:txBody>
      </p:sp>
      <p:pic>
        <p:nvPicPr>
          <p:cNvPr id="24580" name="图片 1" descr="地大标识-新2021(06-25)"/>
          <p:cNvPicPr>
            <a:picLocks noChangeAspect="1"/>
          </p:cNvPicPr>
          <p:nvPr/>
        </p:nvPicPr>
        <p:blipFill>
          <a:blip r:embed="rId2"/>
          <a:stretch>
            <a:fillRect/>
          </a:stretch>
        </p:blipFill>
        <p:spPr>
          <a:xfrm>
            <a:off x="4656138" y="4321175"/>
            <a:ext cx="2879725" cy="655638"/>
          </a:xfrm>
          <a:prstGeom prst="rect">
            <a:avLst/>
          </a:prstGeom>
          <a:noFill/>
          <a:ln w="9525">
            <a:noFill/>
          </a:ln>
        </p:spPr>
      </p:pic>
    </p:spTree>
  </p:cSld>
  <p:clrMapOvr>
    <a:masterClrMapping/>
  </p:clrMapOvr>
</p:sld>
</file>

<file path=ppt/tags/tag1.xml><?xml version="1.0" encoding="utf-8"?>
<p:tagLst xmlns:p="http://schemas.openxmlformats.org/presentationml/2006/main">
  <p:tag name="KSO_WM_BEAUTIFY_FLAG" val=""/>
</p:tagLst>
</file>

<file path=ppt/tags/tag2.xml><?xml version="1.0" encoding="utf-8"?>
<p:tagLst xmlns:p="http://schemas.openxmlformats.org/presentationml/2006/main">
  <p:tag name="KSO_WM_BEAUTIFY_FLAG" val=""/>
</p:tagLst>
</file>

<file path=ppt/tags/tag3.xml><?xml version="1.0" encoding="utf-8"?>
<p:tagLst xmlns:p="http://schemas.openxmlformats.org/presentationml/2006/main">
  <p:tag name="KSO_WM_BEAUTIFY_FLAG" val=""/>
</p:tagLst>
</file>

<file path=ppt/tags/tag4.xml><?xml version="1.0" encoding="utf-8"?>
<p:tagLst xmlns:p="http://schemas.openxmlformats.org/presentationml/2006/main">
  <p:tag name="KSO_WM_BEAUTIFY_FLAG" val=""/>
</p:tagLst>
</file>

<file path=ppt/tags/tag5.xml><?xml version="1.0" encoding="utf-8"?>
<p:tagLst xmlns:p="http://schemas.openxmlformats.org/presentationml/2006/main">
  <p:tag name="KSO_WM_BEAUTIFY_FLAG" val=""/>
</p:tagLst>
</file>

<file path=ppt/tags/tag6.xml><?xml version="1.0" encoding="utf-8"?>
<p:tagLst xmlns:p="http://schemas.openxmlformats.org/presentationml/2006/main">
  <p:tag name="KSO_WM_BEAUTIFY_FLAG" val=""/>
</p:tagLst>
</file>

<file path=ppt/tags/tag7.xml><?xml version="1.0" encoding="utf-8"?>
<p:tagLst xmlns:p="http://schemas.openxmlformats.org/presentationml/2006/main">
  <p:tag name="KSO_WM_BEAUTIFY_FLAG" val=""/>
</p:tagLst>
</file>

<file path=ppt/tags/tag8.xml><?xml version="1.0" encoding="utf-8"?>
<p:tagLst xmlns:p="http://schemas.openxmlformats.org/presentationml/2006/main">
  <p:tag name="KSO_WM_BEAUTIFY_FLAG" val=""/>
</p:tagLst>
</file>

<file path=ppt/tags/tag9.xml><?xml version="1.0" encoding="utf-8"?>
<p:tagLst xmlns:p="http://schemas.openxmlformats.org/presentationml/2006/main">
  <p:tag name="KSO_WM_BEAUTIFY_FLAG" val=""/>
</p:tagLst>
</file>

<file path=ppt/tags/tag10.xml><?xml version="1.0" encoding="utf-8"?>
<p:tagLst xmlns:p="http://schemas.openxmlformats.org/presentationml/2006/main">
  <p:tag name="KSO_WM_UNIT_PLACING_PICTURE_USER_VIEWPORT" val="{&quot;height&quot;:3855.546456692913,&quot;width&quot;:5329.725984251969}"/>
</p:tagLst>
</file>

<file path=ppt/tags/tag11.xml><?xml version="1.0" encoding="utf-8"?>
<p:tagLst xmlns:p="http://schemas.openxmlformats.org/presentationml/2006/main">
  <p:tag name="KSO_WM_BEAUTIFY_FLAG" val=""/>
</p:tagLst>
</file>

<file path=ppt/tags/tag12.xml><?xml version="1.0" encoding="utf-8"?>
<p:tagLst xmlns:p="http://schemas.openxmlformats.org/presentationml/2006/main">
  <p:tag name="KSO_WM_BEAUTIFY_FLAG" val=""/>
</p:tagLst>
</file>

<file path=ppt/tags/tag13.xml><?xml version="1.0" encoding="utf-8"?>
<p:tagLst xmlns:p="http://schemas.openxmlformats.org/presentationml/2006/main">
  <p:tag name="KSO_WM_BEAUTIFY_FLAG" val=""/>
</p:tagLst>
</file>

<file path=ppt/tags/tag14.xml><?xml version="1.0" encoding="utf-8"?>
<p:tagLst xmlns:p="http://schemas.openxmlformats.org/presentationml/2006/main">
  <p:tag name="KSO_WM_BEAUTIFY_FLAG" val=""/>
</p:tagLst>
</file>

<file path=ppt/tags/tag15.xml><?xml version="1.0" encoding="utf-8"?>
<p:tagLst xmlns:p="http://schemas.openxmlformats.org/presentationml/2006/main">
  <p:tag name="KSO_WM_BEAUTIFY_FLAG" val=""/>
</p:tagLst>
</file>

<file path=ppt/tags/tag16.xml><?xml version="1.0" encoding="utf-8"?>
<p:tagLst xmlns:p="http://schemas.openxmlformats.org/presentationml/2006/main">
  <p:tag name="KSO_WM_BEAUTIFY_FLAG" val=""/>
</p:tagLst>
</file>

<file path=ppt/tags/tag17.xml><?xml version="1.0" encoding="utf-8"?>
<p:tagLst xmlns:p="http://schemas.openxmlformats.org/presentationml/2006/main">
  <p:tag name="KSO_WM_BEAUTIFY_FLAG" val=""/>
</p:tagLst>
</file>

<file path=ppt/tags/tag18.xml><?xml version="1.0" encoding="utf-8"?>
<p:tagLst xmlns:p="http://schemas.openxmlformats.org/presentationml/2006/main">
  <p:tag name="KSO_WM_BEAUTIFY_FLAG" val=""/>
</p:tagLst>
</file>

<file path=ppt/tags/tag19.xml><?xml version="1.0" encoding="utf-8"?>
<p:tagLst xmlns:p="http://schemas.openxmlformats.org/presentationml/2006/main">
  <p:tag name="KSO_WM_BEAUTIFY_FLAG" val=""/>
</p:tagLst>
</file>

<file path=ppt/tags/tag20.xml><?xml version="1.0" encoding="utf-8"?>
<p:tagLst xmlns:p="http://schemas.openxmlformats.org/presentationml/2006/main">
  <p:tag name="KSO_WM_BEAUTIFY_FLAG" val=""/>
</p:tagLst>
</file>

<file path=ppt/tags/tag21.xml><?xml version="1.0" encoding="utf-8"?>
<p:tagLst xmlns:p="http://schemas.openxmlformats.org/presentationml/2006/main">
  <p:tag name="KSO_WM_BEAUTIFY_FLAG" val=""/>
</p:tagLst>
</file>

<file path=ppt/tags/tag22.xml><?xml version="1.0" encoding="utf-8"?>
<p:tagLst xmlns:p="http://schemas.openxmlformats.org/presentationml/2006/main">
  <p:tag name="KSO_WM_BEAUTIFY_FLAG" val=""/>
</p:tagLst>
</file>

<file path=ppt/tags/tag23.xml><?xml version="1.0" encoding="utf-8"?>
<p:tagLst xmlns:p="http://schemas.openxmlformats.org/presentationml/2006/main">
  <p:tag name="KSO_WM_BEAUTIFY_FLAG" val=""/>
</p:tagLst>
</file>

<file path=ppt/tags/tag24.xml><?xml version="1.0" encoding="utf-8"?>
<p:tagLst xmlns:p="http://schemas.openxmlformats.org/presentationml/2006/main">
  <p:tag name="KSO_WM_BEAUTIFY_FLAG" val=""/>
</p:tagLst>
</file>

<file path=ppt/tags/tag25.xml><?xml version="1.0" encoding="utf-8"?>
<p:tagLst xmlns:p="http://schemas.openxmlformats.org/presentationml/2006/main">
  <p:tag name="KSO_WM_BEAUTIFY_FLAG" val=""/>
</p:tagLst>
</file>

<file path=ppt/tags/tag26.xml><?xml version="1.0" encoding="utf-8"?>
<p:tagLst xmlns:p="http://schemas.openxmlformats.org/presentationml/2006/main">
  <p:tag name="KSO_WM_BEAUTIFY_FLAG" val=""/>
</p:tagLst>
</file>

<file path=ppt/tags/tag27.xml><?xml version="1.0" encoding="utf-8"?>
<p:tagLst xmlns:p="http://schemas.openxmlformats.org/presentationml/2006/main">
  <p:tag name="KSO_WM_BEAUTIFY_FLAG" val=""/>
</p:tagLst>
</file>

<file path=ppt/tags/tag28.xml><?xml version="1.0" encoding="utf-8"?>
<p:tagLst xmlns:p="http://schemas.openxmlformats.org/presentationml/2006/main">
  <p:tag name="KSO_WM_BEAUTIFY_FLAG" val=""/>
</p:tagLst>
</file>

<file path=ppt/tags/tag29.xml><?xml version="1.0" encoding="utf-8"?>
<p:tagLst xmlns:p="http://schemas.openxmlformats.org/presentationml/2006/main">
  <p:tag name="KSO_WM_BEAUTIFY_FLAG" val=""/>
</p:tagLst>
</file>

<file path=ppt/tags/tag30.xml><?xml version="1.0" encoding="utf-8"?>
<p:tagLst xmlns:p="http://schemas.openxmlformats.org/presentationml/2006/main">
  <p:tag name="KSO_WM_BEAUTIFY_FLAG" val=""/>
</p:tagLst>
</file>

<file path=ppt/tags/tag31.xml><?xml version="1.0" encoding="utf-8"?>
<p:tagLst xmlns:p="http://schemas.openxmlformats.org/presentationml/2006/main">
  <p:tag name="KSO_WM_BEAUTIFY_FLAG" val=""/>
</p:tagLst>
</file>

<file path=ppt/tags/tag32.xml><?xml version="1.0" encoding="utf-8"?>
<p:tagLst xmlns:p="http://schemas.openxmlformats.org/presentationml/2006/main">
  <p:tag name="KSO_WM_BEAUTIFY_FLAG" val=""/>
</p:tagLst>
</file>

<file path=ppt/tags/tag33.xml><?xml version="1.0" encoding="utf-8"?>
<p:tagLst xmlns:p="http://schemas.openxmlformats.org/presentationml/2006/main">
  <p:tag name="KSO_WM_BEAUTIFY_FLAG" val=""/>
</p:tagLst>
</file>

<file path=ppt/tags/tag34.xml><?xml version="1.0" encoding="utf-8"?>
<p:tagLst xmlns:p="http://schemas.openxmlformats.org/presentationml/2006/main">
  <p:tag name="KSO_WM_BEAUTIFY_FLAG" val=""/>
</p:tagLst>
</file>

<file path=ppt/tags/tag35.xml><?xml version="1.0" encoding="utf-8"?>
<p:tagLst xmlns:p="http://schemas.openxmlformats.org/presentationml/2006/main">
  <p:tag name="KSO_WM_BEAUTIFY_FLAG" val=""/>
</p:tagLst>
</file>

<file path=ppt/tags/tag36.xml><?xml version="1.0" encoding="utf-8"?>
<p:tagLst xmlns:p="http://schemas.openxmlformats.org/presentationml/2006/main">
  <p:tag name="KSO_WM_BEAUTIFY_FLAG" val=""/>
</p:tagLst>
</file>

<file path=ppt/tags/tag37.xml><?xml version="1.0" encoding="utf-8"?>
<p:tagLst xmlns:p="http://schemas.openxmlformats.org/presentationml/2006/main">
  <p:tag name="KSO_WM_BEAUTIFY_FLAG" val=""/>
</p:tagLst>
</file>

<file path=ppt/tags/tag38.xml><?xml version="1.0" encoding="utf-8"?>
<p:tagLst xmlns:p="http://schemas.openxmlformats.org/presentationml/2006/main">
  <p:tag name="KSO_WM_BEAUTIFY_FLAG" val=""/>
</p:tagLst>
</file>

<file path=ppt/tags/tag39.xml><?xml version="1.0" encoding="utf-8"?>
<p:tagLst xmlns:p="http://schemas.openxmlformats.org/presentationml/2006/main">
  <p:tag name="KSO_WM_BEAUTIFY_FLAG" val=""/>
</p:tagLst>
</file>

<file path=ppt/tags/tag40.xml><?xml version="1.0" encoding="utf-8"?>
<p:tagLst xmlns:p="http://schemas.openxmlformats.org/presentationml/2006/main">
  <p:tag name="KSO_WM_BEAUTIFY_FLAG" val=""/>
</p:tagLst>
</file>

<file path=ppt/tags/tag41.xml><?xml version="1.0" encoding="utf-8"?>
<p:tagLst xmlns:p="http://schemas.openxmlformats.org/presentationml/2006/main">
  <p:tag name="KSO_WM_BEAUTIFY_FLAG" val=""/>
</p:tagLst>
</file>

<file path=ppt/tags/tag42.xml><?xml version="1.0" encoding="utf-8"?>
<p:tagLst xmlns:p="http://schemas.openxmlformats.org/presentationml/2006/main">
  <p:tag name="KSO_WM_BEAUTIFY_FLAG" val=""/>
</p:tagLst>
</file>

<file path=ppt/tags/tag43.xml><?xml version="1.0" encoding="utf-8"?>
<p:tagLst xmlns:p="http://schemas.openxmlformats.org/presentationml/2006/main">
  <p:tag name="KSO_WM_BEAUTIFY_FLAG" val=""/>
</p:tagLst>
</file>

<file path=ppt/tags/tag44.xml><?xml version="1.0" encoding="utf-8"?>
<p:tagLst xmlns:p="http://schemas.openxmlformats.org/presentationml/2006/main">
  <p:tag name="KSO_WM_BEAUTIFY_FLAG" val=""/>
</p:tagLst>
</file>

<file path=ppt/tags/tag45.xml><?xml version="1.0" encoding="utf-8"?>
<p:tagLst xmlns:p="http://schemas.openxmlformats.org/presentationml/2006/main">
  <p:tag name="KSO_WM_BEAUTIFY_FLAG" val=""/>
</p:tagLst>
</file>

<file path=ppt/tags/tag46.xml><?xml version="1.0" encoding="utf-8"?>
<p:tagLst xmlns:p="http://schemas.openxmlformats.org/presentationml/2006/main">
  <p:tag name="KSO_WM_BEAUTIFY_FLAG" val=""/>
</p:tagLst>
</file>

<file path=ppt/tags/tag47.xml><?xml version="1.0" encoding="utf-8"?>
<p:tagLst xmlns:p="http://schemas.openxmlformats.org/presentationml/2006/main">
  <p:tag name="KSO_WM_BEAUTIFY_FLAG" val=""/>
</p:tagLst>
</file>

<file path=ppt/tags/tag48.xml><?xml version="1.0" encoding="utf-8"?>
<p:tagLst xmlns:p="http://schemas.openxmlformats.org/presentationml/2006/main">
  <p:tag name="KSO_WM_BEAUTIFY_FLAG" val=""/>
</p:tagLst>
</file>

<file path=ppt/tags/tag49.xml><?xml version="1.0" encoding="utf-8"?>
<p:tagLst xmlns:p="http://schemas.openxmlformats.org/presentationml/2006/main">
  <p:tag name="KSO_WM_UNIT_TABLE_BEAUTIFY" val="smartTable{6bc3f6a7-0a77-4e59-af4e-b426774e5dc3}"/>
  <p:tag name="TABLE_ENDDRAG_ORIGIN_RECT" val="658*485"/>
  <p:tag name="TABLE_ENDDRAG_RECT" val="278*24*658*485"/>
</p:tagLst>
</file>

<file path=ppt/tags/tag50.xml><?xml version="1.0" encoding="utf-8"?>
<p:tagLst xmlns:p="http://schemas.openxmlformats.org/presentationml/2006/main">
  <p:tag name="KSO_WM_UNIT_TABLE_BEAUTIFY" val="smartTable{48b7b0ef-0475-43d6-bb71-e622344b1bfa}"/>
  <p:tag name="TABLE_ENDDRAG_ORIGIN_RECT" val="674*501"/>
  <p:tag name="TABLE_ENDDRAG_RECT" val="255*16*674*501"/>
</p:tagLst>
</file>

<file path=ppt/tags/tag51.xml><?xml version="1.0" encoding="utf-8"?>
<p:tagLst xmlns:p="http://schemas.openxmlformats.org/presentationml/2006/main">
  <p:tag name="KSO_WM_BEAUTIFY_FLAG" val=""/>
</p:tagLst>
</file>

<file path=ppt/tags/tag52.xml><?xml version="1.0" encoding="utf-8"?>
<p:tagLst xmlns:p="http://schemas.openxmlformats.org/presentationml/2006/main">
  <p:tag name="KSO_WM_BEAUTIFY_FLAG" val=""/>
</p:tagLst>
</file>

<file path=ppt/tags/tag53.xml><?xml version="1.0" encoding="utf-8"?>
<p:tagLst xmlns:p="http://schemas.openxmlformats.org/presentationml/2006/main">
  <p:tag name="KSO_WM_BEAUTIFY_FLAG" val=""/>
</p:tagLst>
</file>

<file path=ppt/tags/tag54.xml><?xml version="1.0" encoding="utf-8"?>
<p:tagLst xmlns:p="http://schemas.openxmlformats.org/presentationml/2006/main">
  <p:tag name="KSO_WM_BEAUTIFY_FLAG" val=""/>
</p:tagLst>
</file>

<file path=ppt/tags/tag55.xml><?xml version="1.0" encoding="utf-8"?>
<p:tagLst xmlns:p="http://schemas.openxmlformats.org/presentationml/2006/main">
  <p:tag name="TABLE_ENDDRAG_ORIGIN_RECT" val="784*255"/>
  <p:tag name="TABLE_ENDDRAG_RECT" val="94*154*784*255"/>
</p:tagLst>
</file>

<file path=ppt/tags/tag56.xml><?xml version="1.0" encoding="utf-8"?>
<p:tagLst xmlns:p="http://schemas.openxmlformats.org/presentationml/2006/main">
  <p:tag name="TABLE_ENDDRAG_ORIGIN_RECT" val="814*261"/>
  <p:tag name="TABLE_ENDDRAG_RECT" val="83*144*814*261"/>
</p:tagLst>
</file>

<file path=ppt/tags/tag57.xml><?xml version="1.0" encoding="utf-8"?>
<p:tagLst xmlns:p="http://schemas.openxmlformats.org/presentationml/2006/main">
  <p:tag name="TABLE_ENDDRAG_ORIGIN_RECT" val="655*314"/>
  <p:tag name="TABLE_ENDDRAG_RECT" val="154*75*655*314"/>
</p:tagLst>
</file>

<file path=ppt/tags/tag58.xml><?xml version="1.0" encoding="utf-8"?>
<p:tagLst xmlns:p="http://schemas.openxmlformats.org/presentationml/2006/main">
  <p:tag name="TABLE_ENDDRAG_ORIGIN_RECT" val="668*89"/>
  <p:tag name="TABLE_ENDDRAG_RECT" val="154*432*668*89"/>
</p:tagLst>
</file>

<file path=ppt/tags/tag59.xml><?xml version="1.0" encoding="utf-8"?>
<p:tagLst xmlns:p="http://schemas.openxmlformats.org/presentationml/2006/main">
  <p:tag name="TABLE_ENDDRAG_ORIGIN_RECT" val="773*276"/>
  <p:tag name="TABLE_ENDDRAG_RECT" val="114*141*773*276"/>
</p:tagLst>
</file>

<file path=ppt/tags/tag60.xml><?xml version="1.0" encoding="utf-8"?>
<p:tagLst xmlns:p="http://schemas.openxmlformats.org/presentationml/2006/main">
  <p:tag name="KSO_WM_BEAUTIFY_FLAG" val=""/>
</p:tagLst>
</file>

<file path=ppt/tags/tag61.xml><?xml version="1.0" encoding="utf-8"?>
<p:tagLst xmlns:p="http://schemas.openxmlformats.org/presentationml/2006/main">
  <p:tag name="TABLE_ENDDRAG_ORIGIN_RECT" val="754*422"/>
  <p:tag name="TABLE_ENDDRAG_RECT" val="158*80*754*422"/>
</p:tagLst>
</file>

<file path=ppt/tags/tag62.xml><?xml version="1.0" encoding="utf-8"?>
<p:tagLst xmlns:p="http://schemas.openxmlformats.org/presentationml/2006/main">
  <p:tag name="TABLE_ENDDRAG_ORIGIN_RECT" val="796*416"/>
  <p:tag name="TABLE_ENDDRAG_RECT" val="95*79*796*416"/>
</p:tagLst>
</file>

<file path=ppt/tags/tag63.xml><?xml version="1.0" encoding="utf-8"?>
<p:tagLst xmlns:p="http://schemas.openxmlformats.org/presentationml/2006/main">
  <p:tag name="TABLE_ENDDRAG_ORIGIN_RECT" val="867*429"/>
  <p:tag name="TABLE_ENDDRAG_RECT" val="56*79*867*429"/>
</p:tagLst>
</file>

<file path=ppt/tags/tag64.xml><?xml version="1.0" encoding="utf-8"?>
<p:tagLst xmlns:p="http://schemas.openxmlformats.org/presentationml/2006/main">
  <p:tag name="TABLE_ENDDRAG_ORIGIN_RECT" val="844*421"/>
  <p:tag name="TABLE_ENDDRAG_RECT" val="60*80*844*421"/>
</p:tagLst>
</file>

<file path=ppt/tags/tag65.xml><?xml version="1.0" encoding="utf-8"?>
<p:tagLst xmlns:p="http://schemas.openxmlformats.org/presentationml/2006/main">
  <p:tag name="TABLE_ENDDRAG_ORIGIN_RECT" val="828*407"/>
  <p:tag name="TABLE_ENDDRAG_RECT" val="75*96*828*407"/>
</p:tagLst>
</file>

<file path=ppt/tags/tag66.xml><?xml version="1.0" encoding="utf-8"?>
<p:tagLst xmlns:p="http://schemas.openxmlformats.org/presentationml/2006/main">
  <p:tag name="TABLE_ENDDRAG_ORIGIN_RECT" val="816*412"/>
  <p:tag name="TABLE_ENDDRAG_RECT" val="69*90*816*412"/>
</p:tagLst>
</file>

<file path=ppt/tags/tag67.xml><?xml version="1.0" encoding="utf-8"?>
<p:tagLst xmlns:p="http://schemas.openxmlformats.org/presentationml/2006/main">
  <p:tag name="KSO_WM_BEAUTIFY_FLAG" val=""/>
</p:tagLst>
</file>

<file path=ppt/tags/tag68.xml><?xml version="1.0" encoding="utf-8"?>
<p:tagLst xmlns:p="http://schemas.openxmlformats.org/presentationml/2006/main">
  <p:tag name="KSO_WM_BEAUTIFY_FLAG" val=""/>
</p:tagLst>
</file>

<file path=ppt/tags/tag69.xml><?xml version="1.0" encoding="utf-8"?>
<p:tagLst xmlns:p="http://schemas.openxmlformats.org/presentationml/2006/main">
  <p:tag name="KSO_WM_BEAUTIFY_FLAG" val=""/>
</p:tagLst>
</file>

<file path=ppt/tags/tag70.xml><?xml version="1.0" encoding="utf-8"?>
<p:tagLst xmlns:p="http://schemas.openxmlformats.org/presentationml/2006/main">
  <p:tag name="KSO_WM_BEAUTIFY_FLAG" val=""/>
</p:tagLst>
</file>

<file path=ppt/tags/tag71.xml><?xml version="1.0" encoding="utf-8"?>
<p:tagLst xmlns:p="http://schemas.openxmlformats.org/presentationml/2006/main">
  <p:tag name="KSO_WM_BEAUTIFY_FLAG" val=""/>
</p:tagLst>
</file>

<file path=ppt/tags/tag72.xml><?xml version="1.0" encoding="utf-8"?>
<p:tagLst xmlns:p="http://schemas.openxmlformats.org/presentationml/2006/main">
  <p:tag name="KSO_WM_BEAUTIFY_FLAG" val=""/>
</p:tagLst>
</file>

<file path=ppt/tags/tag73.xml><?xml version="1.0" encoding="utf-8"?>
<p:tagLst xmlns:p="http://schemas.openxmlformats.org/presentationml/2006/main">
  <p:tag name="KSO_WM_UNIT_TABLE_BEAUTIFY" val="smartTable{29bad257-9251-49f8-96d1-ac6ff636e056}"/>
  <p:tag name="KSO_WM_BEAUTIFY_FLAG" val=""/>
  <p:tag name="TABLE_ENDDRAG_ORIGIN_RECT" val="850*440"/>
  <p:tag name="TABLE_ENDDRAG_RECT" val="75*72*850*440"/>
</p:tagLst>
</file>

<file path=ppt/tags/tag74.xml><?xml version="1.0" encoding="utf-8"?>
<p:tagLst xmlns:p="http://schemas.openxmlformats.org/presentationml/2006/main">
  <p:tag name="KSO_WM_BEAUTIFY_FLAG" val=""/>
</p:tagLst>
</file>

<file path=ppt/tags/tag75.xml><?xml version="1.0" encoding="utf-8"?>
<p:tagLst xmlns:p="http://schemas.openxmlformats.org/presentationml/2006/main">
  <p:tag name="KSO_WM_BEAUTIFY_FLAG" val=""/>
</p:tagLst>
</file>

<file path=ppt/tags/tag76.xml><?xml version="1.0" encoding="utf-8"?>
<p:tagLst xmlns:p="http://schemas.openxmlformats.org/presentationml/2006/main">
  <p:tag name="KSO_WM_BEAUTIFY_FLAG" val=""/>
</p:tagLst>
</file>

<file path=ppt/tags/tag77.xml><?xml version="1.0" encoding="utf-8"?>
<p:tagLst xmlns:p="http://schemas.openxmlformats.org/presentationml/2006/main">
  <p:tag name="KSO_WM_BEAUTIFY_FLAG" val=""/>
</p:tagLst>
</file>

<file path=ppt/tags/tag78.xml><?xml version="1.0" encoding="utf-8"?>
<p:tagLst xmlns:p="http://schemas.openxmlformats.org/presentationml/2006/main">
  <p:tag name="KSO_WM_BEAUTIFY_FLAG" val=""/>
</p:tagLst>
</file>

<file path=ppt/tags/tag79.xml><?xml version="1.0" encoding="utf-8"?>
<p:tagLst xmlns:p="http://schemas.openxmlformats.org/presentationml/2006/main">
  <p:tag name="KSO_WM_BEAUTIFY_FLAG" val=""/>
</p:tagLst>
</file>

<file path=ppt/tags/tag80.xml><?xml version="1.0" encoding="utf-8"?>
<p:tagLst xmlns:p="http://schemas.openxmlformats.org/presentationml/2006/main">
  <p:tag name="KSO_WM_BEAUTIFY_FLAG" val=""/>
</p:tagLst>
</file>

<file path=ppt/tags/tag81.xml><?xml version="1.0" encoding="utf-8"?>
<p:tagLst xmlns:p="http://schemas.openxmlformats.org/presentationml/2006/main">
  <p:tag name="KSO_WM_BEAUTIFY_FLAG" val=""/>
</p:tagLst>
</file>

<file path=ppt/tags/tag82.xml><?xml version="1.0" encoding="utf-8"?>
<p:tagLst xmlns:p="http://schemas.openxmlformats.org/presentationml/2006/main">
  <p:tag name="KSO_WM_UNIT_TABLE_BEAUTIFY" val="smartTable{cad6086b-3478-4baf-9661-81bfe0a9af5e}"/>
  <p:tag name="TABLE_ENDDRAG_ORIGIN_RECT" val="679*366"/>
  <p:tag name="TABLE_ENDDRAG_RECT" val="258*76*679*366"/>
</p:tagLst>
</file>

<file path=ppt/tags/tag83.xml><?xml version="1.0" encoding="utf-8"?>
<p:tagLst xmlns:p="http://schemas.openxmlformats.org/presentationml/2006/main">
  <p:tag name="KSO_WM_UNIT_TABLE_BEAUTIFY" val="smartTable{d2f78138-bbca-49dd-88d2-174df4e4b34d}"/>
  <p:tag name="TABLE_ENDDRAG_ORIGIN_RECT" val="550*73"/>
  <p:tag name="TABLE_ENDDRAG_RECT" val="282*460*550*73"/>
</p:tagLst>
</file>

<file path=ppt/tags/tag84.xml><?xml version="1.0" encoding="utf-8"?>
<p:tagLst xmlns:p="http://schemas.openxmlformats.org/presentationml/2006/main">
  <p:tag name="KSO_WM_UNIT_TABLE_BEAUTIFY" val="smartTable{0a4c0f95-f8de-4fe3-aaeb-6897be56ac13}"/>
  <p:tag name="TABLE_ENDDRAG_ORIGIN_RECT" val="572*62"/>
  <p:tag name="TABLE_ENDDRAG_RECT" val="247*463*572*62"/>
</p:tagLst>
</file>

<file path=ppt/tags/tag85.xml><?xml version="1.0" encoding="utf-8"?>
<p:tagLst xmlns:p="http://schemas.openxmlformats.org/presentationml/2006/main">
  <p:tag name="KSO_WM_UNIT_TABLE_BEAUTIFY" val="smartTable{0ff7682d-dd1c-4f52-aa96-3929c9bcc8bf}"/>
  <p:tag name="TABLE_ENDDRAG_ORIGIN_RECT" val="705*335"/>
  <p:tag name="TABLE_ENDDRAG_RECT" val="113*100*705*335"/>
</p:tagLst>
</file>

<file path=ppt/tags/tag86.xml><?xml version="1.0" encoding="utf-8"?>
<p:tagLst xmlns:p="http://schemas.openxmlformats.org/presentationml/2006/main">
  <p:tag name="KSO_WM_UNIT_TABLE_BEAUTIFY" val="smartTable{118d5f2d-410e-4284-9cbc-97655c914fb0}"/>
  <p:tag name="TABLE_ENDDRAG_ORIGIN_RECT" val="678*336"/>
  <p:tag name="TABLE_ENDDRAG_RECT" val="140*72*678*336"/>
</p:tagLst>
</file>

<file path=ppt/tags/tag87.xml><?xml version="1.0" encoding="utf-8"?>
<p:tagLst xmlns:p="http://schemas.openxmlformats.org/presentationml/2006/main">
  <p:tag name="KSO_WM_UNIT_TABLE_BEAUTIFY" val="smartTable{53400846-96c8-4978-96d9-8f0ff15b9cb6}"/>
  <p:tag name="TABLE_ENDDRAG_ORIGIN_RECT" val="547*69"/>
  <p:tag name="TABLE_ENDDRAG_RECT" val="272*424*547*69"/>
</p:tagLst>
</file>

<file path=ppt/tags/tag88.xml><?xml version="1.0" encoding="utf-8"?>
<p:tagLst xmlns:p="http://schemas.openxmlformats.org/presentationml/2006/main">
  <p:tag name="KSO_WM_BEAUTIFY_FLAG" val=""/>
</p:tagLst>
</file>

<file path=ppt/tags/tag89.xml><?xml version="1.0" encoding="utf-8"?>
<p:tagLst xmlns:p="http://schemas.openxmlformats.org/presentationml/2006/main">
  <p:tag name="KSO_WM_UNIT_TEXTBOXSTYLE_SHAPETYPE" val="1"/>
  <p:tag name="KSO_WM_UNIT_TEXTBOXSTYLE_ADJUSTLEFT" val="0_-50.75"/>
  <p:tag name="KSO_WM_UNIT_TEXTBOXSTYLE_ADJUSTTOP" val="0_1.425041"/>
  <p:tag name="KSO_WM_UNIT_TEXTBOXSTYLE_ADJUSTHEIGTH" val="100_-2.849998"/>
  <p:tag name="KSO_WM_UNIT_HIGHLIGHT" val="0"/>
  <p:tag name="KSO_WM_UNIT_COMPATIBLE" val="0"/>
  <p:tag name="KSO_WM_UNIT_DIAGRAM_ISNUMVISUAL" val="0"/>
  <p:tag name="KSO_WM_UNIT_DIAGRAM_ISREFERUNIT" val="0"/>
  <p:tag name="KSO_WM_UNIT_TYPE" val="i"/>
  <p:tag name="KSO_WM_UNIT_INDEX" val="1"/>
  <p:tag name="KSO_WM_UNIT_ID" val="mixed20201883_44*i*1"/>
  <p:tag name="KSO_WM_TEMPLATE_CATEGORY" val="mixed"/>
  <p:tag name="KSO_WM_TEMPLATE_INDEX" val="20201883"/>
  <p:tag name="KSO_WM_UNIT_LAYERLEVEL" val="1"/>
  <p:tag name="KSO_WM_TAG_VERSION" val="1.0"/>
  <p:tag name="KSO_WM_BEAUTIFY_FLAG" val="#wm#"/>
  <p:tag name="KSO_WM_UNIT_TEXTBOXSTYLE_GUID" val="{f3fb43fa-9edc-44a1-b6ce-208e6311d58b}"/>
  <p:tag name="KSO_WM_UNIT_FILL_FORE_SCHEMECOLOR_INDEX_1_BRIGHTNESS" val="1"/>
  <p:tag name="KSO_WM_UNIT_FILL_FORE_SCHEMECOLOR_INDEX_1" val="5"/>
  <p:tag name="KSO_WM_UNIT_FILL_FORE_SCHEMECOLOR_INDEX_1_POS" val="0"/>
  <p:tag name="KSO_WM_UNIT_FILL_FORE_SCHEMECOLOR_INDEX_1_TRANS" val="1"/>
  <p:tag name="KSO_WM_UNIT_FILL_FORE_SCHEMECOLOR_INDEX_2_BRIGHTNESS" val="0.6"/>
  <p:tag name="KSO_WM_UNIT_FILL_FORE_SCHEMECOLOR_INDEX_2" val="5"/>
  <p:tag name="KSO_WM_UNIT_FILL_FORE_SCHEMECOLOR_INDEX_2_POS" val="0.58"/>
  <p:tag name="KSO_WM_UNIT_FILL_FORE_SCHEMECOLOR_INDEX_2_TRANS" val="0"/>
  <p:tag name="KSO_WM_UNIT_FILL_GRADIENT_TYPE" val="0"/>
  <p:tag name="KSO_WM_UNIT_FILL_GRADIENT_ANGLE" val="180"/>
  <p:tag name="KSO_WM_UNIT_FILL_GRADIENT_Direction" val="4"/>
  <p:tag name="KSO_WM_UNIT_FILL_TYPE" val="3"/>
  <p:tag name="KSO_WM_UNIT_TEXT_FILL_FORE_SCHEMECOLOR_INDEX_BRIGHTNESS" val="0"/>
  <p:tag name="KSO_WM_UNIT_TEXT_FILL_FORE_SCHEMECOLOR_INDEX" val="2"/>
  <p:tag name="KSO_WM_UNIT_TEXT_FILL_TYPE" val="1"/>
</p:tagLst>
</file>

<file path=ppt/tags/tag90.xml><?xml version="1.0" encoding="utf-8"?>
<p:tagLst xmlns:p="http://schemas.openxmlformats.org/presentationml/2006/main">
  <p:tag name="KSO_WM_UNIT_TEXTBOXSTYLE_SHAPETYPE" val="0"/>
  <p:tag name="KSO_WM_UNIT_TEXTBOXSTYLE_TEMPLATETYPE" val="1"/>
  <p:tag name="KSO_WM_UNIT_ISCONTENTSTITLE" val="0"/>
  <p:tag name="KSO_WM_UNIT_PRESET_TEXT" val="单击此处输入正文标题内容"/>
  <p:tag name="KSO_WM_UNIT_NOCLEAR" val="1"/>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mixed20201883_44*a*1"/>
  <p:tag name="KSO_WM_TEMPLATE_CATEGORY" val="mixed"/>
  <p:tag name="KSO_WM_TEMPLATE_INDEX" val="20201883"/>
  <p:tag name="KSO_WM_UNIT_LAYERLEVEL" val="1"/>
  <p:tag name="KSO_WM_TAG_VERSION" val="1.0"/>
  <p:tag name="KSO_WM_BEAUTIFY_FLAG" val=""/>
  <p:tag name="KSO_WM_UNIT_TEXTBOXSTYLE_GUID" val="{f3fb43fa-9edc-44a1-b6ce-208e6311d58b}"/>
  <p:tag name="KSO_WM_UNIT_TEXTBOXSTYLE_TYPE" val="3"/>
  <p:tag name="KSO_WM_UNIT_TEXT_FILL_FORE_SCHEMECOLOR_INDEX_BRIGHTNESS" val="0.25"/>
  <p:tag name="KSO_WM_UNIT_TEXT_FILL_FORE_SCHEMECOLOR_INDEX" val="13"/>
  <p:tag name="KSO_WM_UNIT_TEXT_FILL_TYPE" val="1"/>
</p:tagLst>
</file>

<file path=ppt/tags/tag91.xml><?xml version="1.0" encoding="utf-8"?>
<p:tagLst xmlns:p="http://schemas.openxmlformats.org/presentationml/2006/main">
  <p:tag name="KSO_WM_UNIT_TEXTBOXSTYLE_SHAPETYPE" val="0"/>
  <p:tag name="KSO_WM_UNIT_TEXTBOXSTYLE_TEMPLATETYPE" val="1"/>
  <p:tag name="KSO_WM_UNIT_ISCONTENTSTITLE" val="0"/>
  <p:tag name="KSO_WM_UNIT_PRESET_TEXT" val="单击此处输入正文标题内容"/>
  <p:tag name="KSO_WM_UNIT_NOCLEAR" val="1"/>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mixed20201883_44*a*1"/>
  <p:tag name="KSO_WM_TEMPLATE_CATEGORY" val="mixed"/>
  <p:tag name="KSO_WM_TEMPLATE_INDEX" val="20201883"/>
  <p:tag name="KSO_WM_UNIT_LAYERLEVEL" val="1"/>
  <p:tag name="KSO_WM_TAG_VERSION" val="1.0"/>
  <p:tag name="KSO_WM_BEAUTIFY_FLAG" val=""/>
  <p:tag name="KSO_WM_UNIT_TEXTBOXSTYLE_GUID" val="{f3fb43fa-9edc-44a1-b6ce-208e6311d58b}"/>
  <p:tag name="KSO_WM_UNIT_TEXTBOXSTYLE_TYPE" val="3"/>
  <p:tag name="KSO_WM_UNIT_TEXT_FILL_FORE_SCHEMECOLOR_INDEX_BRIGHTNESS" val="0.25"/>
  <p:tag name="KSO_WM_UNIT_TEXT_FILL_FORE_SCHEMECOLOR_INDEX" val="13"/>
  <p:tag name="KSO_WM_UNIT_TEXT_FILL_TYPE" val="1"/>
</p:tagLst>
</file>

<file path=ppt/tags/tag92.xml><?xml version="1.0" encoding="utf-8"?>
<p:tagLst xmlns:p="http://schemas.openxmlformats.org/presentationml/2006/main">
  <p:tag name="KSO_WM_BEAUTIFY_FLAG" val=""/>
</p:tagLst>
</file>

<file path=ppt/tags/tag93.xml><?xml version="1.0" encoding="utf-8"?>
<p:tagLst xmlns:p="http://schemas.openxmlformats.org/presentationml/2006/main">
  <p:tag name="KSO_WM_BEAUTIFY_FLAG" val=""/>
</p:tagLst>
</file>

<file path=ppt/tags/tag94.xml><?xml version="1.0" encoding="utf-8"?>
<p:tagLst xmlns:p="http://schemas.openxmlformats.org/presentationml/2006/main">
  <p:tag name="KSO_WM_UNIT_TEXTBOXSTYLE_SHAPETYPE" val="1"/>
  <p:tag name="KSO_WM_UNIT_TEXTBOXSTYLE_ADJUSTLEFT" val="0_-50.75"/>
  <p:tag name="KSO_WM_UNIT_TEXTBOXSTYLE_ADJUSTTOP" val="0_1.425041"/>
  <p:tag name="KSO_WM_UNIT_TEXTBOXSTYLE_ADJUSTHEIGTH" val="100_-2.849998"/>
  <p:tag name="KSO_WM_UNIT_HIGHLIGHT" val="0"/>
  <p:tag name="KSO_WM_UNIT_COMPATIBLE" val="0"/>
  <p:tag name="KSO_WM_UNIT_DIAGRAM_ISNUMVISUAL" val="0"/>
  <p:tag name="KSO_WM_UNIT_DIAGRAM_ISREFERUNIT" val="0"/>
  <p:tag name="KSO_WM_UNIT_TYPE" val="i"/>
  <p:tag name="KSO_WM_UNIT_INDEX" val="1"/>
  <p:tag name="KSO_WM_UNIT_ID" val="mixed20201883_44*i*1"/>
  <p:tag name="KSO_WM_TEMPLATE_CATEGORY" val="mixed"/>
  <p:tag name="KSO_WM_TEMPLATE_INDEX" val="20201883"/>
  <p:tag name="KSO_WM_UNIT_LAYERLEVEL" val="1"/>
  <p:tag name="KSO_WM_TAG_VERSION" val="1.0"/>
  <p:tag name="KSO_WM_BEAUTIFY_FLAG" val="#wm#"/>
  <p:tag name="KSO_WM_UNIT_TEXTBOXSTYLE_GUID" val="{f3fb43fa-9edc-44a1-b6ce-208e6311d58b}"/>
  <p:tag name="KSO_WM_UNIT_FILL_FORE_SCHEMECOLOR_INDEX_1_BRIGHTNESS" val="1"/>
  <p:tag name="KSO_WM_UNIT_FILL_FORE_SCHEMECOLOR_INDEX_1" val="5"/>
  <p:tag name="KSO_WM_UNIT_FILL_FORE_SCHEMECOLOR_INDEX_1_POS" val="0"/>
  <p:tag name="KSO_WM_UNIT_FILL_FORE_SCHEMECOLOR_INDEX_1_TRANS" val="1"/>
  <p:tag name="KSO_WM_UNIT_FILL_FORE_SCHEMECOLOR_INDEX_2_BRIGHTNESS" val="0.6"/>
  <p:tag name="KSO_WM_UNIT_FILL_FORE_SCHEMECOLOR_INDEX_2" val="5"/>
  <p:tag name="KSO_WM_UNIT_FILL_FORE_SCHEMECOLOR_INDEX_2_POS" val="0.58"/>
  <p:tag name="KSO_WM_UNIT_FILL_FORE_SCHEMECOLOR_INDEX_2_TRANS" val="0"/>
  <p:tag name="KSO_WM_UNIT_FILL_GRADIENT_TYPE" val="0"/>
  <p:tag name="KSO_WM_UNIT_FILL_GRADIENT_ANGLE" val="180"/>
  <p:tag name="KSO_WM_UNIT_FILL_GRADIENT_Direction" val="4"/>
  <p:tag name="KSO_WM_UNIT_FILL_TYPE" val="3"/>
  <p:tag name="KSO_WM_UNIT_TEXT_FILL_FORE_SCHEMECOLOR_INDEX_BRIGHTNESS" val="0"/>
  <p:tag name="KSO_WM_UNIT_TEXT_FILL_FORE_SCHEMECOLOR_INDEX" val="2"/>
  <p:tag name="KSO_WM_UNIT_TEXT_FILL_TYPE" val="1"/>
</p:tagLst>
</file>

<file path=ppt/tags/tag95.xml><?xml version="1.0" encoding="utf-8"?>
<p:tagLst xmlns:p="http://schemas.openxmlformats.org/presentationml/2006/main">
  <p:tag name="KSO_WM_UNIT_TEXTBOXSTYLE_SHAPETYPE" val="0"/>
  <p:tag name="KSO_WM_UNIT_TEXTBOXSTYLE_TEMPLATETYPE" val="1"/>
  <p:tag name="KSO_WM_UNIT_ISCONTENTSTITLE" val="0"/>
  <p:tag name="KSO_WM_UNIT_PRESET_TEXT" val="单击此处输入正文标题内容"/>
  <p:tag name="KSO_WM_UNIT_NOCLEAR" val="1"/>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mixed20201883_44*a*1"/>
  <p:tag name="KSO_WM_TEMPLATE_CATEGORY" val="mixed"/>
  <p:tag name="KSO_WM_TEMPLATE_INDEX" val="20201883"/>
  <p:tag name="KSO_WM_UNIT_LAYERLEVEL" val="1"/>
  <p:tag name="KSO_WM_TAG_VERSION" val="1.0"/>
  <p:tag name="KSO_WM_BEAUTIFY_FLAG" val=""/>
  <p:tag name="KSO_WM_UNIT_TEXTBOXSTYLE_GUID" val="{f3fb43fa-9edc-44a1-b6ce-208e6311d58b}"/>
  <p:tag name="KSO_WM_UNIT_TEXTBOXSTYLE_TYPE" val="3"/>
  <p:tag name="KSO_WM_UNIT_TEXT_FILL_FORE_SCHEMECOLOR_INDEX_BRIGHTNESS" val="0.25"/>
  <p:tag name="KSO_WM_UNIT_TEXT_FILL_FORE_SCHEMECOLOR_INDEX" val="13"/>
  <p:tag name="KSO_WM_UNIT_TEXT_FILL_TYPE" val="1"/>
</p:tagLst>
</file>

<file path=ppt/tags/tag96.xml><?xml version="1.0" encoding="utf-8"?>
<p:tagLst xmlns:p="http://schemas.openxmlformats.org/presentationml/2006/main">
  <p:tag name="KSO_WM_UNIT_TEXTBOXSTYLE_SHAPETYPE" val="0"/>
  <p:tag name="KSO_WM_UNIT_TEXTBOXSTYLE_TEMPLATETYPE" val="1"/>
  <p:tag name="KSO_WM_UNIT_ISCONTENTSTITLE" val="0"/>
  <p:tag name="KSO_WM_UNIT_PRESET_TEXT" val="单击此处输入正文标题内容"/>
  <p:tag name="KSO_WM_UNIT_NOCLEAR" val="1"/>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mixed20201883_44*a*1"/>
  <p:tag name="KSO_WM_TEMPLATE_CATEGORY" val="mixed"/>
  <p:tag name="KSO_WM_TEMPLATE_INDEX" val="20201883"/>
  <p:tag name="KSO_WM_UNIT_LAYERLEVEL" val="1"/>
  <p:tag name="KSO_WM_TAG_VERSION" val="1.0"/>
  <p:tag name="KSO_WM_BEAUTIFY_FLAG" val=""/>
  <p:tag name="KSO_WM_UNIT_TEXTBOXSTYLE_GUID" val="{f3fb43fa-9edc-44a1-b6ce-208e6311d58b}"/>
  <p:tag name="KSO_WM_UNIT_TEXTBOXSTYLE_TYPE" val="3"/>
  <p:tag name="KSO_WM_UNIT_TEXT_FILL_FORE_SCHEMECOLOR_INDEX_BRIGHTNESS" val="0.25"/>
  <p:tag name="KSO_WM_UNIT_TEXT_FILL_FORE_SCHEMECOLOR_INDEX" val="13"/>
  <p:tag name="KSO_WM_UNIT_TEXT_FILL_TYPE" val="1"/>
</p:tagLst>
</file>

<file path=ppt/tags/tag97.xml><?xml version="1.0" encoding="utf-8"?>
<p:tagLst xmlns:p="http://schemas.openxmlformats.org/presentationml/2006/main">
  <p:tag name="KSO_WM_UNIT_TEXTBOXSTYLE_SHAPETYPE" val="0"/>
  <p:tag name="KSO_WM_UNIT_TEXTBOXSTYLE_TEMPLATETYPE" val="1"/>
  <p:tag name="KSO_WM_UNIT_ISCONTENTSTITLE" val="0"/>
  <p:tag name="KSO_WM_UNIT_PRESET_TEXT" val="单击此处输入正文标题内容"/>
  <p:tag name="KSO_WM_UNIT_NOCLEAR" val="1"/>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mixed20201883_44*a*1"/>
  <p:tag name="KSO_WM_TEMPLATE_CATEGORY" val="mixed"/>
  <p:tag name="KSO_WM_TEMPLATE_INDEX" val="20201883"/>
  <p:tag name="KSO_WM_UNIT_LAYERLEVEL" val="1"/>
  <p:tag name="KSO_WM_TAG_VERSION" val="1.0"/>
  <p:tag name="KSO_WM_BEAUTIFY_FLAG" val=""/>
  <p:tag name="KSO_WM_UNIT_TEXTBOXSTYLE_GUID" val="{f3fb43fa-9edc-44a1-b6ce-208e6311d58b}"/>
  <p:tag name="KSO_WM_UNIT_TEXTBOXSTYLE_TYPE" val="3"/>
  <p:tag name="KSO_WM_UNIT_TEXT_FILL_FORE_SCHEMECOLOR_INDEX_BRIGHTNESS" val="0.25"/>
  <p:tag name="KSO_WM_UNIT_TEXT_FILL_FORE_SCHEMECOLOR_INDEX" val="13"/>
  <p:tag name="KSO_WM_UNIT_TEXT_FILL_TYPE" val="1"/>
</p:tagLst>
</file>

<file path=ppt/tags/tag98.xml><?xml version="1.0" encoding="utf-8"?>
<p:tagLst xmlns:p="http://schemas.openxmlformats.org/presentationml/2006/main">
  <p:tag name="KSO_WM_BEAUTIFY_FLAG" val=""/>
</p:tagLst>
</file>

<file path=ppt/tags/tag99.xml><?xml version="1.0" encoding="utf-8"?>
<p:tagLst xmlns:p="http://schemas.openxmlformats.org/presentationml/2006/main">
  <p:tag name="KSO_WM_BEAUTIFY_FLAG" val=""/>
</p:tagLst>
</file>

<file path=ppt/tags/tag100.xml><?xml version="1.0" encoding="utf-8"?>
<p:tagLst xmlns:p="http://schemas.openxmlformats.org/presentationml/2006/main">
  <p:tag name="KSO_WM_UNIT_TEXTBOXSTYLE_SHAPETYPE" val="1"/>
  <p:tag name="KSO_WM_UNIT_TEXTBOXSTYLE_ADJUSTLEFT" val="0_-50.75"/>
  <p:tag name="KSO_WM_UNIT_TEXTBOXSTYLE_ADJUSTTOP" val="0_1.425041"/>
  <p:tag name="KSO_WM_UNIT_TEXTBOXSTYLE_ADJUSTHEIGTH" val="100_-2.849998"/>
  <p:tag name="KSO_WM_UNIT_HIGHLIGHT" val="0"/>
  <p:tag name="KSO_WM_UNIT_COMPATIBLE" val="0"/>
  <p:tag name="KSO_WM_UNIT_DIAGRAM_ISNUMVISUAL" val="0"/>
  <p:tag name="KSO_WM_UNIT_DIAGRAM_ISREFERUNIT" val="0"/>
  <p:tag name="KSO_WM_UNIT_TYPE" val="i"/>
  <p:tag name="KSO_WM_UNIT_INDEX" val="1"/>
  <p:tag name="KSO_WM_UNIT_ID" val="mixed20201883_44*i*1"/>
  <p:tag name="KSO_WM_TEMPLATE_CATEGORY" val="mixed"/>
  <p:tag name="KSO_WM_TEMPLATE_INDEX" val="20201883"/>
  <p:tag name="KSO_WM_UNIT_LAYERLEVEL" val="1"/>
  <p:tag name="KSO_WM_TAG_VERSION" val="1.0"/>
  <p:tag name="KSO_WM_BEAUTIFY_FLAG" val="#wm#"/>
  <p:tag name="KSO_WM_UNIT_TEXTBOXSTYLE_GUID" val="{f3fb43fa-9edc-44a1-b6ce-208e6311d58b}"/>
  <p:tag name="KSO_WM_UNIT_FILL_FORE_SCHEMECOLOR_INDEX_1_BRIGHTNESS" val="1"/>
  <p:tag name="KSO_WM_UNIT_FILL_FORE_SCHEMECOLOR_INDEX_1" val="5"/>
  <p:tag name="KSO_WM_UNIT_FILL_FORE_SCHEMECOLOR_INDEX_1_POS" val="0"/>
  <p:tag name="KSO_WM_UNIT_FILL_FORE_SCHEMECOLOR_INDEX_1_TRANS" val="1"/>
  <p:tag name="KSO_WM_UNIT_FILL_FORE_SCHEMECOLOR_INDEX_2_BRIGHTNESS" val="0.6"/>
  <p:tag name="KSO_WM_UNIT_FILL_FORE_SCHEMECOLOR_INDEX_2" val="5"/>
  <p:tag name="KSO_WM_UNIT_FILL_FORE_SCHEMECOLOR_INDEX_2_POS" val="0.58"/>
  <p:tag name="KSO_WM_UNIT_FILL_FORE_SCHEMECOLOR_INDEX_2_TRANS" val="0"/>
  <p:tag name="KSO_WM_UNIT_FILL_GRADIENT_TYPE" val="0"/>
  <p:tag name="KSO_WM_UNIT_FILL_GRADIENT_ANGLE" val="180"/>
  <p:tag name="KSO_WM_UNIT_FILL_GRADIENT_Direction" val="4"/>
  <p:tag name="KSO_WM_UNIT_FILL_TYPE" val="3"/>
  <p:tag name="KSO_WM_UNIT_TEXT_FILL_FORE_SCHEMECOLOR_INDEX_BRIGHTNESS" val="0"/>
  <p:tag name="KSO_WM_UNIT_TEXT_FILL_FORE_SCHEMECOLOR_INDEX" val="2"/>
  <p:tag name="KSO_WM_UNIT_TEXT_FILL_TYPE" val="1"/>
</p:tagLst>
</file>

<file path=ppt/tags/tag101.xml><?xml version="1.0" encoding="utf-8"?>
<p:tagLst xmlns:p="http://schemas.openxmlformats.org/presentationml/2006/main">
  <p:tag name="KSO_WM_UNIT_TEXTBOXSTYLE_SHAPETYPE" val="0"/>
  <p:tag name="KSO_WM_UNIT_TEXTBOXSTYLE_TEMPLATETYPE" val="1"/>
  <p:tag name="KSO_WM_UNIT_ISCONTENTSTITLE" val="0"/>
  <p:tag name="KSO_WM_UNIT_PRESET_TEXT" val="单击此处输入正文标题内容"/>
  <p:tag name="KSO_WM_UNIT_NOCLEAR" val="1"/>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mixed20201883_44*a*1"/>
  <p:tag name="KSO_WM_TEMPLATE_CATEGORY" val="mixed"/>
  <p:tag name="KSO_WM_TEMPLATE_INDEX" val="20201883"/>
  <p:tag name="KSO_WM_UNIT_LAYERLEVEL" val="1"/>
  <p:tag name="KSO_WM_TAG_VERSION" val="1.0"/>
  <p:tag name="KSO_WM_BEAUTIFY_FLAG" val=""/>
  <p:tag name="KSO_WM_UNIT_TEXTBOXSTYLE_GUID" val="{f3fb43fa-9edc-44a1-b6ce-208e6311d58b}"/>
  <p:tag name="KSO_WM_UNIT_TEXTBOXSTYLE_TYPE" val="3"/>
  <p:tag name="KSO_WM_UNIT_TEXT_FILL_FORE_SCHEMECOLOR_INDEX_BRIGHTNESS" val="0.25"/>
  <p:tag name="KSO_WM_UNIT_TEXT_FILL_FORE_SCHEMECOLOR_INDEX" val="13"/>
  <p:tag name="KSO_WM_UNIT_TEXT_FILL_TYPE" val="1"/>
</p:tagLst>
</file>

<file path=ppt/tags/tag102.xml><?xml version="1.0" encoding="utf-8"?>
<p:tagLst xmlns:p="http://schemas.openxmlformats.org/presentationml/2006/main">
  <p:tag name="KSO_WM_UNIT_TEXTBOXSTYLE_SHAPETYPE" val="0"/>
  <p:tag name="KSO_WM_UNIT_TEXTBOXSTYLE_TEMPLATETYPE" val="1"/>
  <p:tag name="KSO_WM_UNIT_ISCONTENTSTITLE" val="0"/>
  <p:tag name="KSO_WM_UNIT_PRESET_TEXT" val="单击此处输入正文标题内容"/>
  <p:tag name="KSO_WM_UNIT_NOCLEAR" val="1"/>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mixed20201883_44*a*1"/>
  <p:tag name="KSO_WM_TEMPLATE_CATEGORY" val="mixed"/>
  <p:tag name="KSO_WM_TEMPLATE_INDEX" val="20201883"/>
  <p:tag name="KSO_WM_UNIT_LAYERLEVEL" val="1"/>
  <p:tag name="KSO_WM_TAG_VERSION" val="1.0"/>
  <p:tag name="KSO_WM_BEAUTIFY_FLAG" val=""/>
  <p:tag name="KSO_WM_UNIT_TEXTBOXSTYLE_GUID" val="{f3fb43fa-9edc-44a1-b6ce-208e6311d58b}"/>
  <p:tag name="KSO_WM_UNIT_TEXTBOXSTYLE_TYPE" val="3"/>
  <p:tag name="KSO_WM_UNIT_TEXT_FILL_FORE_SCHEMECOLOR_INDEX_BRIGHTNESS" val="0.25"/>
  <p:tag name="KSO_WM_UNIT_TEXT_FILL_FORE_SCHEMECOLOR_INDEX" val="13"/>
  <p:tag name="KSO_WM_UNIT_TEXT_FILL_TYPE" val="1"/>
</p:tagLst>
</file>

<file path=ppt/tags/tag103.xml><?xml version="1.0" encoding="utf-8"?>
<p:tagLst xmlns:p="http://schemas.openxmlformats.org/presentationml/2006/main">
  <p:tag name="KSO_WM_BEAUTIFY_FLAG" val=""/>
</p:tagLst>
</file>

<file path=ppt/tags/tag104.xml><?xml version="1.0" encoding="utf-8"?>
<p:tagLst xmlns:p="http://schemas.openxmlformats.org/presentationml/2006/main">
  <p:tag name="KSO_WM_BEAUTIFY_FLAG" val=""/>
</p:tagLst>
</file>

<file path=ppt/tags/tag105.xml><?xml version="1.0" encoding="utf-8"?>
<p:tagLst xmlns:p="http://schemas.openxmlformats.org/presentationml/2006/main">
  <p:tag name="KSO_WM_UNIT_TEXTBOXSTYLE_SHAPETYPE" val="1"/>
  <p:tag name="KSO_WM_UNIT_TEXTBOXSTYLE_ADJUSTLEFT" val="0_-50.75"/>
  <p:tag name="KSO_WM_UNIT_TEXTBOXSTYLE_ADJUSTTOP" val="0_1.425041"/>
  <p:tag name="KSO_WM_UNIT_TEXTBOXSTYLE_ADJUSTHEIGTH" val="100_-2.849998"/>
  <p:tag name="KSO_WM_UNIT_HIGHLIGHT" val="0"/>
  <p:tag name="KSO_WM_UNIT_COMPATIBLE" val="0"/>
  <p:tag name="KSO_WM_UNIT_DIAGRAM_ISNUMVISUAL" val="0"/>
  <p:tag name="KSO_WM_UNIT_DIAGRAM_ISREFERUNIT" val="0"/>
  <p:tag name="KSO_WM_UNIT_TYPE" val="i"/>
  <p:tag name="KSO_WM_UNIT_INDEX" val="1"/>
  <p:tag name="KSO_WM_UNIT_ID" val="mixed20201883_44*i*1"/>
  <p:tag name="KSO_WM_TEMPLATE_CATEGORY" val="mixed"/>
  <p:tag name="KSO_WM_TEMPLATE_INDEX" val="20201883"/>
  <p:tag name="KSO_WM_UNIT_LAYERLEVEL" val="1"/>
  <p:tag name="KSO_WM_TAG_VERSION" val="1.0"/>
  <p:tag name="KSO_WM_BEAUTIFY_FLAG" val="#wm#"/>
  <p:tag name="KSO_WM_UNIT_TEXTBOXSTYLE_GUID" val="{f3fb43fa-9edc-44a1-b6ce-208e6311d58b}"/>
  <p:tag name="KSO_WM_UNIT_FILL_FORE_SCHEMECOLOR_INDEX_1_BRIGHTNESS" val="1"/>
  <p:tag name="KSO_WM_UNIT_FILL_FORE_SCHEMECOLOR_INDEX_1" val="5"/>
  <p:tag name="KSO_WM_UNIT_FILL_FORE_SCHEMECOLOR_INDEX_1_POS" val="0"/>
  <p:tag name="KSO_WM_UNIT_FILL_FORE_SCHEMECOLOR_INDEX_1_TRANS" val="1"/>
  <p:tag name="KSO_WM_UNIT_FILL_FORE_SCHEMECOLOR_INDEX_2_BRIGHTNESS" val="0.6"/>
  <p:tag name="KSO_WM_UNIT_FILL_FORE_SCHEMECOLOR_INDEX_2" val="5"/>
  <p:tag name="KSO_WM_UNIT_FILL_FORE_SCHEMECOLOR_INDEX_2_POS" val="0.58"/>
  <p:tag name="KSO_WM_UNIT_FILL_FORE_SCHEMECOLOR_INDEX_2_TRANS" val="0"/>
  <p:tag name="KSO_WM_UNIT_FILL_GRADIENT_TYPE" val="0"/>
  <p:tag name="KSO_WM_UNIT_FILL_GRADIENT_ANGLE" val="180"/>
  <p:tag name="KSO_WM_UNIT_FILL_GRADIENT_Direction" val="4"/>
  <p:tag name="KSO_WM_UNIT_FILL_TYPE" val="3"/>
  <p:tag name="KSO_WM_UNIT_TEXT_FILL_FORE_SCHEMECOLOR_INDEX_BRIGHTNESS" val="0"/>
  <p:tag name="KSO_WM_UNIT_TEXT_FILL_FORE_SCHEMECOLOR_INDEX" val="2"/>
  <p:tag name="KSO_WM_UNIT_TEXT_FILL_TYPE" val="1"/>
</p:tagLst>
</file>

<file path=ppt/tags/tag106.xml><?xml version="1.0" encoding="utf-8"?>
<p:tagLst xmlns:p="http://schemas.openxmlformats.org/presentationml/2006/main">
  <p:tag name="KSO_WM_UNIT_TEXTBOXSTYLE_SHAPETYPE" val="0"/>
  <p:tag name="KSO_WM_UNIT_TEXTBOXSTYLE_TEMPLATETYPE" val="1"/>
  <p:tag name="KSO_WM_UNIT_ISCONTENTSTITLE" val="0"/>
  <p:tag name="KSO_WM_UNIT_PRESET_TEXT" val="单击此处输入正文标题内容"/>
  <p:tag name="KSO_WM_UNIT_NOCLEAR" val="1"/>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mixed20201883_44*a*1"/>
  <p:tag name="KSO_WM_TEMPLATE_CATEGORY" val="mixed"/>
  <p:tag name="KSO_WM_TEMPLATE_INDEX" val="20201883"/>
  <p:tag name="KSO_WM_UNIT_LAYERLEVEL" val="1"/>
  <p:tag name="KSO_WM_TAG_VERSION" val="1.0"/>
  <p:tag name="KSO_WM_BEAUTIFY_FLAG" val=""/>
  <p:tag name="KSO_WM_UNIT_TEXTBOXSTYLE_GUID" val="{f3fb43fa-9edc-44a1-b6ce-208e6311d58b}"/>
  <p:tag name="KSO_WM_UNIT_TEXTBOXSTYLE_TYPE" val="3"/>
  <p:tag name="KSO_WM_UNIT_TEXT_FILL_FORE_SCHEMECOLOR_INDEX_BRIGHTNESS" val="0.25"/>
  <p:tag name="KSO_WM_UNIT_TEXT_FILL_FORE_SCHEMECOLOR_INDEX" val="13"/>
  <p:tag name="KSO_WM_UNIT_TEXT_FILL_TYPE" val="1"/>
</p:tagLst>
</file>

<file path=ppt/tags/tag107.xml><?xml version="1.0" encoding="utf-8"?>
<p:tagLst xmlns:p="http://schemas.openxmlformats.org/presentationml/2006/main">
  <p:tag name="KSO_WM_UNIT_TEXTBOXSTYLE_SHAPETYPE" val="0"/>
  <p:tag name="KSO_WM_UNIT_TEXTBOXSTYLE_TEMPLATETYPE" val="1"/>
  <p:tag name="KSO_WM_UNIT_ISCONTENTSTITLE" val="0"/>
  <p:tag name="KSO_WM_UNIT_PRESET_TEXT" val="单击此处输入正文标题内容"/>
  <p:tag name="KSO_WM_UNIT_NOCLEAR" val="1"/>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mixed20201883_44*a*1"/>
  <p:tag name="KSO_WM_TEMPLATE_CATEGORY" val="mixed"/>
  <p:tag name="KSO_WM_TEMPLATE_INDEX" val="20201883"/>
  <p:tag name="KSO_WM_UNIT_LAYERLEVEL" val="1"/>
  <p:tag name="KSO_WM_TAG_VERSION" val="1.0"/>
  <p:tag name="KSO_WM_BEAUTIFY_FLAG" val=""/>
  <p:tag name="KSO_WM_UNIT_TEXTBOXSTYLE_GUID" val="{f3fb43fa-9edc-44a1-b6ce-208e6311d58b}"/>
  <p:tag name="KSO_WM_UNIT_TEXTBOXSTYLE_TYPE" val="3"/>
  <p:tag name="KSO_WM_UNIT_TEXT_FILL_FORE_SCHEMECOLOR_INDEX_BRIGHTNESS" val="0.25"/>
  <p:tag name="KSO_WM_UNIT_TEXT_FILL_FORE_SCHEMECOLOR_INDEX" val="13"/>
  <p:tag name="KSO_WM_UNIT_TEXT_FILL_TYPE" val="1"/>
</p:tagLst>
</file>

<file path=ppt/tags/tag108.xml><?xml version="1.0" encoding="utf-8"?>
<p:tagLst xmlns:p="http://schemas.openxmlformats.org/presentationml/2006/main">
  <p:tag name="KSO_WM_BEAUTIFY_FLAG" val=""/>
</p:tagLst>
</file>

<file path=ppt/tags/tag109.xml><?xml version="1.0" encoding="utf-8"?>
<p:tagLst xmlns:p="http://schemas.openxmlformats.org/presentationml/2006/main">
  <p:tag name="KSO_WM_BEAUTIFY_FLAG" val=""/>
</p:tagLst>
</file>

<file path=ppt/tags/tag110.xml><?xml version="1.0" encoding="utf-8"?>
<p:tagLst xmlns:p="http://schemas.openxmlformats.org/presentationml/2006/main">
  <p:tag name="KSO_WM_UNIT_TEXTBOXSTYLE_SHAPETYPE" val="1"/>
  <p:tag name="KSO_WM_UNIT_TEXTBOXSTYLE_ADJUSTLEFT" val="0_-50.75"/>
  <p:tag name="KSO_WM_UNIT_TEXTBOXSTYLE_ADJUSTTOP" val="0_1.425041"/>
  <p:tag name="KSO_WM_UNIT_TEXTBOXSTYLE_ADJUSTHEIGTH" val="100_-2.849998"/>
  <p:tag name="KSO_WM_UNIT_HIGHLIGHT" val="0"/>
  <p:tag name="KSO_WM_UNIT_COMPATIBLE" val="0"/>
  <p:tag name="KSO_WM_UNIT_DIAGRAM_ISNUMVISUAL" val="0"/>
  <p:tag name="KSO_WM_UNIT_DIAGRAM_ISREFERUNIT" val="0"/>
  <p:tag name="KSO_WM_UNIT_TYPE" val="i"/>
  <p:tag name="KSO_WM_UNIT_INDEX" val="1"/>
  <p:tag name="KSO_WM_UNIT_ID" val="mixed20201883_44*i*1"/>
  <p:tag name="KSO_WM_TEMPLATE_CATEGORY" val="mixed"/>
  <p:tag name="KSO_WM_TEMPLATE_INDEX" val="20201883"/>
  <p:tag name="KSO_WM_UNIT_LAYERLEVEL" val="1"/>
  <p:tag name="KSO_WM_TAG_VERSION" val="1.0"/>
  <p:tag name="KSO_WM_BEAUTIFY_FLAG" val="#wm#"/>
  <p:tag name="KSO_WM_UNIT_TEXTBOXSTYLE_GUID" val="{f3fb43fa-9edc-44a1-b6ce-208e6311d58b}"/>
  <p:tag name="KSO_WM_UNIT_FILL_FORE_SCHEMECOLOR_INDEX_1_BRIGHTNESS" val="1"/>
  <p:tag name="KSO_WM_UNIT_FILL_FORE_SCHEMECOLOR_INDEX_1" val="5"/>
  <p:tag name="KSO_WM_UNIT_FILL_FORE_SCHEMECOLOR_INDEX_1_POS" val="0"/>
  <p:tag name="KSO_WM_UNIT_FILL_FORE_SCHEMECOLOR_INDEX_1_TRANS" val="1"/>
  <p:tag name="KSO_WM_UNIT_FILL_FORE_SCHEMECOLOR_INDEX_2_BRIGHTNESS" val="0.6"/>
  <p:tag name="KSO_WM_UNIT_FILL_FORE_SCHEMECOLOR_INDEX_2" val="5"/>
  <p:tag name="KSO_WM_UNIT_FILL_FORE_SCHEMECOLOR_INDEX_2_POS" val="0.58"/>
  <p:tag name="KSO_WM_UNIT_FILL_FORE_SCHEMECOLOR_INDEX_2_TRANS" val="0"/>
  <p:tag name="KSO_WM_UNIT_FILL_GRADIENT_TYPE" val="0"/>
  <p:tag name="KSO_WM_UNIT_FILL_GRADIENT_ANGLE" val="180"/>
  <p:tag name="KSO_WM_UNIT_FILL_GRADIENT_Direction" val="4"/>
  <p:tag name="KSO_WM_UNIT_FILL_TYPE" val="3"/>
  <p:tag name="KSO_WM_UNIT_TEXT_FILL_FORE_SCHEMECOLOR_INDEX_BRIGHTNESS" val="0"/>
  <p:tag name="KSO_WM_UNIT_TEXT_FILL_FORE_SCHEMECOLOR_INDEX" val="2"/>
  <p:tag name="KSO_WM_UNIT_TEXT_FILL_TYPE" val="1"/>
</p:tagLst>
</file>

<file path=ppt/tags/tag111.xml><?xml version="1.0" encoding="utf-8"?>
<p:tagLst xmlns:p="http://schemas.openxmlformats.org/presentationml/2006/main">
  <p:tag name="KSO_WM_UNIT_TEXTBOXSTYLE_SHAPETYPE" val="0"/>
  <p:tag name="KSO_WM_UNIT_TEXTBOXSTYLE_TEMPLATETYPE" val="1"/>
  <p:tag name="KSO_WM_UNIT_ISCONTENTSTITLE" val="0"/>
  <p:tag name="KSO_WM_UNIT_PRESET_TEXT" val="单击此处输入正文标题内容"/>
  <p:tag name="KSO_WM_UNIT_NOCLEAR" val="1"/>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mixed20201883_44*a*1"/>
  <p:tag name="KSO_WM_TEMPLATE_CATEGORY" val="mixed"/>
  <p:tag name="KSO_WM_TEMPLATE_INDEX" val="20201883"/>
  <p:tag name="KSO_WM_UNIT_LAYERLEVEL" val="1"/>
  <p:tag name="KSO_WM_TAG_VERSION" val="1.0"/>
  <p:tag name="KSO_WM_BEAUTIFY_FLAG" val=""/>
  <p:tag name="KSO_WM_UNIT_TEXTBOXSTYLE_GUID" val="{f3fb43fa-9edc-44a1-b6ce-208e6311d58b}"/>
  <p:tag name="KSO_WM_UNIT_TEXTBOXSTYLE_TYPE" val="3"/>
  <p:tag name="KSO_WM_UNIT_TEXT_FILL_FORE_SCHEMECOLOR_INDEX_BRIGHTNESS" val="0.25"/>
  <p:tag name="KSO_WM_UNIT_TEXT_FILL_FORE_SCHEMECOLOR_INDEX" val="13"/>
  <p:tag name="KSO_WM_UNIT_TEXT_FILL_TYPE" val="1"/>
</p:tagLst>
</file>

<file path=ppt/tags/tag112.xml><?xml version="1.0" encoding="utf-8"?>
<p:tagLst xmlns:p="http://schemas.openxmlformats.org/presentationml/2006/main">
  <p:tag name="KSO_WM_UNIT_TEXTBOXSTYLE_SHAPETYPE" val="0"/>
  <p:tag name="KSO_WM_UNIT_TEXTBOXSTYLE_TEMPLATETYPE" val="1"/>
  <p:tag name="KSO_WM_UNIT_ISCONTENTSTITLE" val="0"/>
  <p:tag name="KSO_WM_UNIT_PRESET_TEXT" val="单击此处输入正文标题内容"/>
  <p:tag name="KSO_WM_UNIT_NOCLEAR" val="1"/>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mixed20201883_44*a*1"/>
  <p:tag name="KSO_WM_TEMPLATE_CATEGORY" val="mixed"/>
  <p:tag name="KSO_WM_TEMPLATE_INDEX" val="20201883"/>
  <p:tag name="KSO_WM_UNIT_LAYERLEVEL" val="1"/>
  <p:tag name="KSO_WM_TAG_VERSION" val="1.0"/>
  <p:tag name="KSO_WM_BEAUTIFY_FLAG" val=""/>
  <p:tag name="KSO_WM_UNIT_TEXTBOXSTYLE_GUID" val="{f3fb43fa-9edc-44a1-b6ce-208e6311d58b}"/>
  <p:tag name="KSO_WM_UNIT_TEXTBOXSTYLE_TYPE" val="3"/>
  <p:tag name="KSO_WM_UNIT_TEXT_FILL_FORE_SCHEMECOLOR_INDEX_BRIGHTNESS" val="0.25"/>
  <p:tag name="KSO_WM_UNIT_TEXT_FILL_FORE_SCHEMECOLOR_INDEX" val="13"/>
  <p:tag name="KSO_WM_UNIT_TEXT_FILL_TYPE" val="1"/>
</p:tagLst>
</file>

<file path=ppt/tags/tag113.xml><?xml version="1.0" encoding="utf-8"?>
<p:tagLst xmlns:p="http://schemas.openxmlformats.org/presentationml/2006/main">
  <p:tag name="KSO_WM_UNIT_TEXTBOXSTYLE_SHAPETYPE" val="0"/>
  <p:tag name="KSO_WM_UNIT_TEXTBOXSTYLE_TEMPLATETYPE" val="1"/>
  <p:tag name="KSO_WM_UNIT_ISCONTENTSTITLE" val="0"/>
  <p:tag name="KSO_WM_UNIT_PRESET_TEXT" val="单击此处输入正文标题内容"/>
  <p:tag name="KSO_WM_UNIT_NOCLEAR" val="1"/>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mixed20201883_44*a*1"/>
  <p:tag name="KSO_WM_TEMPLATE_CATEGORY" val="mixed"/>
  <p:tag name="KSO_WM_TEMPLATE_INDEX" val="20201883"/>
  <p:tag name="KSO_WM_UNIT_LAYERLEVEL" val="1"/>
  <p:tag name="KSO_WM_TAG_VERSION" val="1.0"/>
  <p:tag name="KSO_WM_BEAUTIFY_FLAG" val=""/>
  <p:tag name="KSO_WM_UNIT_TEXTBOXSTYLE_GUID" val="{f3fb43fa-9edc-44a1-b6ce-208e6311d58b}"/>
  <p:tag name="KSO_WM_UNIT_TEXTBOXSTYLE_TYPE" val="3"/>
  <p:tag name="KSO_WM_UNIT_TEXT_FILL_FORE_SCHEMECOLOR_INDEX_BRIGHTNESS" val="0.25"/>
  <p:tag name="KSO_WM_UNIT_TEXT_FILL_FORE_SCHEMECOLOR_INDEX" val="13"/>
  <p:tag name="KSO_WM_UNIT_TEXT_FILL_TYPE" val="1"/>
</p:tagLst>
</file>

<file path=ppt/tags/tag114.xml><?xml version="1.0" encoding="utf-8"?>
<p:tagLst xmlns:p="http://schemas.openxmlformats.org/presentationml/2006/main">
  <p:tag name="KSO_WM_BEAUTIFY_FLAG" val=""/>
</p:tagLst>
</file>

<file path=ppt/tags/tag115.xml><?xml version="1.0" encoding="utf-8"?>
<p:tagLst xmlns:p="http://schemas.openxmlformats.org/presentationml/2006/main">
  <p:tag name="KSO_WM_BEAUTIFY_FLAG" val=""/>
</p:tagLst>
</file>

<file path=ppt/tags/tag116.xml><?xml version="1.0" encoding="utf-8"?>
<p:tagLst xmlns:p="http://schemas.openxmlformats.org/presentationml/2006/main">
  <p:tag name="KSO_WM_UNIT_TEXTBOXSTYLE_SHAPETYPE" val="1"/>
  <p:tag name="KSO_WM_UNIT_TEXTBOXSTYLE_ADJUSTLEFT" val="0_-50.75"/>
  <p:tag name="KSO_WM_UNIT_TEXTBOXSTYLE_ADJUSTTOP" val="0_1.425041"/>
  <p:tag name="KSO_WM_UNIT_TEXTBOXSTYLE_ADJUSTHEIGTH" val="100_-2.849998"/>
  <p:tag name="KSO_WM_UNIT_HIGHLIGHT" val="0"/>
  <p:tag name="KSO_WM_UNIT_COMPATIBLE" val="0"/>
  <p:tag name="KSO_WM_UNIT_DIAGRAM_ISNUMVISUAL" val="0"/>
  <p:tag name="KSO_WM_UNIT_DIAGRAM_ISREFERUNIT" val="0"/>
  <p:tag name="KSO_WM_UNIT_TYPE" val="i"/>
  <p:tag name="KSO_WM_UNIT_INDEX" val="1"/>
  <p:tag name="KSO_WM_UNIT_ID" val="mixed20201883_44*i*1"/>
  <p:tag name="KSO_WM_TEMPLATE_CATEGORY" val="mixed"/>
  <p:tag name="KSO_WM_TEMPLATE_INDEX" val="20201883"/>
  <p:tag name="KSO_WM_UNIT_LAYERLEVEL" val="1"/>
  <p:tag name="KSO_WM_TAG_VERSION" val="1.0"/>
  <p:tag name="KSO_WM_BEAUTIFY_FLAG" val="#wm#"/>
  <p:tag name="KSO_WM_UNIT_TEXTBOXSTYLE_GUID" val="{f3fb43fa-9edc-44a1-b6ce-208e6311d58b}"/>
  <p:tag name="KSO_WM_UNIT_FILL_FORE_SCHEMECOLOR_INDEX_1_BRIGHTNESS" val="1"/>
  <p:tag name="KSO_WM_UNIT_FILL_FORE_SCHEMECOLOR_INDEX_1" val="5"/>
  <p:tag name="KSO_WM_UNIT_FILL_FORE_SCHEMECOLOR_INDEX_1_POS" val="0"/>
  <p:tag name="KSO_WM_UNIT_FILL_FORE_SCHEMECOLOR_INDEX_1_TRANS" val="1"/>
  <p:tag name="KSO_WM_UNIT_FILL_FORE_SCHEMECOLOR_INDEX_2_BRIGHTNESS" val="0.6"/>
  <p:tag name="KSO_WM_UNIT_FILL_FORE_SCHEMECOLOR_INDEX_2" val="5"/>
  <p:tag name="KSO_WM_UNIT_FILL_FORE_SCHEMECOLOR_INDEX_2_POS" val="0.58"/>
  <p:tag name="KSO_WM_UNIT_FILL_FORE_SCHEMECOLOR_INDEX_2_TRANS" val="0"/>
  <p:tag name="KSO_WM_UNIT_FILL_GRADIENT_TYPE" val="0"/>
  <p:tag name="KSO_WM_UNIT_FILL_GRADIENT_ANGLE" val="180"/>
  <p:tag name="KSO_WM_UNIT_FILL_GRADIENT_Direction" val="4"/>
  <p:tag name="KSO_WM_UNIT_FILL_TYPE" val="3"/>
  <p:tag name="KSO_WM_UNIT_TEXT_FILL_FORE_SCHEMECOLOR_INDEX_BRIGHTNESS" val="0"/>
  <p:tag name="KSO_WM_UNIT_TEXT_FILL_FORE_SCHEMECOLOR_INDEX" val="2"/>
  <p:tag name="KSO_WM_UNIT_TEXT_FILL_TYPE" val="1"/>
</p:tagLst>
</file>

<file path=ppt/tags/tag117.xml><?xml version="1.0" encoding="utf-8"?>
<p:tagLst xmlns:p="http://schemas.openxmlformats.org/presentationml/2006/main">
  <p:tag name="KSO_WM_UNIT_TEXTBOXSTYLE_SHAPETYPE" val="0"/>
  <p:tag name="KSO_WM_UNIT_TEXTBOXSTYLE_TEMPLATETYPE" val="1"/>
  <p:tag name="KSO_WM_UNIT_ISCONTENTSTITLE" val="0"/>
  <p:tag name="KSO_WM_UNIT_PRESET_TEXT" val="单击此处输入正文标题内容"/>
  <p:tag name="KSO_WM_UNIT_NOCLEAR" val="1"/>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mixed20201883_44*a*1"/>
  <p:tag name="KSO_WM_TEMPLATE_CATEGORY" val="mixed"/>
  <p:tag name="KSO_WM_TEMPLATE_INDEX" val="20201883"/>
  <p:tag name="KSO_WM_UNIT_LAYERLEVEL" val="1"/>
  <p:tag name="KSO_WM_TAG_VERSION" val="1.0"/>
  <p:tag name="KSO_WM_BEAUTIFY_FLAG" val=""/>
  <p:tag name="KSO_WM_UNIT_TEXTBOXSTYLE_GUID" val="{f3fb43fa-9edc-44a1-b6ce-208e6311d58b}"/>
  <p:tag name="KSO_WM_UNIT_TEXTBOXSTYLE_TYPE" val="3"/>
  <p:tag name="KSO_WM_UNIT_TEXT_FILL_FORE_SCHEMECOLOR_INDEX_BRIGHTNESS" val="0.25"/>
  <p:tag name="KSO_WM_UNIT_TEXT_FILL_FORE_SCHEMECOLOR_INDEX" val="13"/>
  <p:tag name="KSO_WM_UNIT_TEXT_FILL_TYPE" val="1"/>
</p:tagLst>
</file>

<file path=ppt/tags/tag118.xml><?xml version="1.0" encoding="utf-8"?>
<p:tagLst xmlns:p="http://schemas.openxmlformats.org/presentationml/2006/main">
  <p:tag name="KSO_WM_UNIT_TEXTBOXSTYLE_SHAPETYPE" val="0"/>
  <p:tag name="KSO_WM_UNIT_TEXTBOXSTYLE_TEMPLATETYPE" val="1"/>
  <p:tag name="KSO_WM_UNIT_ISCONTENTSTITLE" val="0"/>
  <p:tag name="KSO_WM_UNIT_PRESET_TEXT" val="单击此处输入正文标题内容"/>
  <p:tag name="KSO_WM_UNIT_NOCLEAR" val="1"/>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mixed20201883_44*a*1"/>
  <p:tag name="KSO_WM_TEMPLATE_CATEGORY" val="mixed"/>
  <p:tag name="KSO_WM_TEMPLATE_INDEX" val="20201883"/>
  <p:tag name="KSO_WM_UNIT_LAYERLEVEL" val="1"/>
  <p:tag name="KSO_WM_TAG_VERSION" val="1.0"/>
  <p:tag name="KSO_WM_BEAUTIFY_FLAG" val=""/>
  <p:tag name="KSO_WM_UNIT_TEXTBOXSTYLE_GUID" val="{f3fb43fa-9edc-44a1-b6ce-208e6311d58b}"/>
  <p:tag name="KSO_WM_UNIT_TEXTBOXSTYLE_TYPE" val="3"/>
  <p:tag name="KSO_WM_UNIT_TEXT_FILL_FORE_SCHEMECOLOR_INDEX_BRIGHTNESS" val="0.25"/>
  <p:tag name="KSO_WM_UNIT_TEXT_FILL_FORE_SCHEMECOLOR_INDEX" val="13"/>
  <p:tag name="KSO_WM_UNIT_TEXT_FILL_TYPE" val="1"/>
</p:tagLst>
</file>

<file path=ppt/tags/tag119.xml><?xml version="1.0" encoding="utf-8"?>
<p:tagLst xmlns:p="http://schemas.openxmlformats.org/presentationml/2006/main">
  <p:tag name="KSO_WM_BEAUTIFY_FLAG" val=""/>
</p:tagLst>
</file>

<file path=ppt/tags/tag120.xml><?xml version="1.0" encoding="utf-8"?>
<p:tagLst xmlns:p="http://schemas.openxmlformats.org/presentationml/2006/main">
  <p:tag name="KSO_WM_BEAUTIFY_FLAG" val=""/>
</p:tagLst>
</file>

<file path=ppt/tags/tag121.xml><?xml version="1.0" encoding="utf-8"?>
<p:tagLst xmlns:p="http://schemas.openxmlformats.org/presentationml/2006/main">
  <p:tag name="KSO_WM_UNIT_TEXTBOXSTYLE_SHAPETYPE" val="1"/>
  <p:tag name="KSO_WM_UNIT_TEXTBOXSTYLE_ADJUSTLEFT" val="0_-50.75"/>
  <p:tag name="KSO_WM_UNIT_TEXTBOXSTYLE_ADJUSTTOP" val="0_1.425041"/>
  <p:tag name="KSO_WM_UNIT_TEXTBOXSTYLE_ADJUSTHEIGTH" val="100_-2.849998"/>
  <p:tag name="KSO_WM_UNIT_HIGHLIGHT" val="0"/>
  <p:tag name="KSO_WM_UNIT_COMPATIBLE" val="0"/>
  <p:tag name="KSO_WM_UNIT_DIAGRAM_ISNUMVISUAL" val="0"/>
  <p:tag name="KSO_WM_UNIT_DIAGRAM_ISREFERUNIT" val="0"/>
  <p:tag name="KSO_WM_UNIT_TYPE" val="i"/>
  <p:tag name="KSO_WM_UNIT_INDEX" val="1"/>
  <p:tag name="KSO_WM_UNIT_ID" val="mixed20201883_44*i*1"/>
  <p:tag name="KSO_WM_TEMPLATE_CATEGORY" val="mixed"/>
  <p:tag name="KSO_WM_TEMPLATE_INDEX" val="20201883"/>
  <p:tag name="KSO_WM_UNIT_LAYERLEVEL" val="1"/>
  <p:tag name="KSO_WM_TAG_VERSION" val="1.0"/>
  <p:tag name="KSO_WM_BEAUTIFY_FLAG" val="#wm#"/>
  <p:tag name="KSO_WM_UNIT_TEXTBOXSTYLE_GUID" val="{f3fb43fa-9edc-44a1-b6ce-208e6311d58b}"/>
  <p:tag name="KSO_WM_UNIT_FILL_FORE_SCHEMECOLOR_INDEX_1_BRIGHTNESS" val="1"/>
  <p:tag name="KSO_WM_UNIT_FILL_FORE_SCHEMECOLOR_INDEX_1" val="5"/>
  <p:tag name="KSO_WM_UNIT_FILL_FORE_SCHEMECOLOR_INDEX_1_POS" val="0"/>
  <p:tag name="KSO_WM_UNIT_FILL_FORE_SCHEMECOLOR_INDEX_1_TRANS" val="1"/>
  <p:tag name="KSO_WM_UNIT_FILL_FORE_SCHEMECOLOR_INDEX_2_BRIGHTNESS" val="0.6"/>
  <p:tag name="KSO_WM_UNIT_FILL_FORE_SCHEMECOLOR_INDEX_2" val="5"/>
  <p:tag name="KSO_WM_UNIT_FILL_FORE_SCHEMECOLOR_INDEX_2_POS" val="0.58"/>
  <p:tag name="KSO_WM_UNIT_FILL_FORE_SCHEMECOLOR_INDEX_2_TRANS" val="0"/>
  <p:tag name="KSO_WM_UNIT_FILL_GRADIENT_TYPE" val="0"/>
  <p:tag name="KSO_WM_UNIT_FILL_GRADIENT_ANGLE" val="180"/>
  <p:tag name="KSO_WM_UNIT_FILL_GRADIENT_Direction" val="4"/>
  <p:tag name="KSO_WM_UNIT_FILL_TYPE" val="3"/>
  <p:tag name="KSO_WM_UNIT_TEXT_FILL_FORE_SCHEMECOLOR_INDEX_BRIGHTNESS" val="0"/>
  <p:tag name="KSO_WM_UNIT_TEXT_FILL_FORE_SCHEMECOLOR_INDEX" val="2"/>
  <p:tag name="KSO_WM_UNIT_TEXT_FILL_TYPE" val="1"/>
</p:tagLst>
</file>

<file path=ppt/tags/tag122.xml><?xml version="1.0" encoding="utf-8"?>
<p:tagLst xmlns:p="http://schemas.openxmlformats.org/presentationml/2006/main">
  <p:tag name="KSO_WM_UNIT_TEXTBOXSTYLE_SHAPETYPE" val="0"/>
  <p:tag name="KSO_WM_UNIT_TEXTBOXSTYLE_TEMPLATETYPE" val="1"/>
  <p:tag name="KSO_WM_UNIT_ISCONTENTSTITLE" val="0"/>
  <p:tag name="KSO_WM_UNIT_PRESET_TEXT" val="单击此处输入正文标题内容"/>
  <p:tag name="KSO_WM_UNIT_NOCLEAR" val="1"/>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mixed20201883_44*a*1"/>
  <p:tag name="KSO_WM_TEMPLATE_CATEGORY" val="mixed"/>
  <p:tag name="KSO_WM_TEMPLATE_INDEX" val="20201883"/>
  <p:tag name="KSO_WM_UNIT_LAYERLEVEL" val="1"/>
  <p:tag name="KSO_WM_TAG_VERSION" val="1.0"/>
  <p:tag name="KSO_WM_BEAUTIFY_FLAG" val=""/>
  <p:tag name="KSO_WM_UNIT_TEXTBOXSTYLE_GUID" val="{f3fb43fa-9edc-44a1-b6ce-208e6311d58b}"/>
  <p:tag name="KSO_WM_UNIT_TEXTBOXSTYLE_TYPE" val="3"/>
  <p:tag name="KSO_WM_UNIT_TEXT_FILL_FORE_SCHEMECOLOR_INDEX_BRIGHTNESS" val="0.25"/>
  <p:tag name="KSO_WM_UNIT_TEXT_FILL_FORE_SCHEMECOLOR_INDEX" val="13"/>
  <p:tag name="KSO_WM_UNIT_TEXT_FILL_TYPE" val="1"/>
</p:tagLst>
</file>

<file path=ppt/tags/tag123.xml><?xml version="1.0" encoding="utf-8"?>
<p:tagLst xmlns:p="http://schemas.openxmlformats.org/presentationml/2006/main">
  <p:tag name="KSO_WM_UNIT_TEXTBOXSTYLE_SHAPETYPE" val="0"/>
  <p:tag name="KSO_WM_UNIT_TEXTBOXSTYLE_TEMPLATETYPE" val="1"/>
  <p:tag name="KSO_WM_UNIT_ISCONTENTSTITLE" val="0"/>
  <p:tag name="KSO_WM_UNIT_PRESET_TEXT" val="单击此处输入正文标题内容"/>
  <p:tag name="KSO_WM_UNIT_NOCLEAR" val="1"/>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mixed20201883_44*a*1"/>
  <p:tag name="KSO_WM_TEMPLATE_CATEGORY" val="mixed"/>
  <p:tag name="KSO_WM_TEMPLATE_INDEX" val="20201883"/>
  <p:tag name="KSO_WM_UNIT_LAYERLEVEL" val="1"/>
  <p:tag name="KSO_WM_TAG_VERSION" val="1.0"/>
  <p:tag name="KSO_WM_BEAUTIFY_FLAG" val=""/>
  <p:tag name="KSO_WM_UNIT_TEXTBOXSTYLE_GUID" val="{f3fb43fa-9edc-44a1-b6ce-208e6311d58b}"/>
  <p:tag name="KSO_WM_UNIT_TEXTBOXSTYLE_TYPE" val="3"/>
  <p:tag name="KSO_WM_UNIT_TEXT_FILL_FORE_SCHEMECOLOR_INDEX_BRIGHTNESS" val="0.25"/>
  <p:tag name="KSO_WM_UNIT_TEXT_FILL_FORE_SCHEMECOLOR_INDEX" val="13"/>
  <p:tag name="KSO_WM_UNIT_TEXT_FILL_TYPE" val="1"/>
</p:tagLst>
</file>

<file path=ppt/tags/tag124.xml><?xml version="1.0" encoding="utf-8"?>
<p:tagLst xmlns:p="http://schemas.openxmlformats.org/presentationml/2006/main">
  <p:tag name="KSO_WM_UNIT_TEXTBOXSTYLE_SHAPETYPE" val="0"/>
  <p:tag name="KSO_WM_UNIT_TEXTBOXSTYLE_TEMPLATETYPE" val="1"/>
  <p:tag name="KSO_WM_UNIT_ISCONTENTSTITLE" val="0"/>
  <p:tag name="KSO_WM_UNIT_PRESET_TEXT" val="单击此处输入正文标题内容"/>
  <p:tag name="KSO_WM_UNIT_NOCLEAR" val="1"/>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mixed20201883_44*a*1"/>
  <p:tag name="KSO_WM_TEMPLATE_CATEGORY" val="mixed"/>
  <p:tag name="KSO_WM_TEMPLATE_INDEX" val="20201883"/>
  <p:tag name="KSO_WM_UNIT_LAYERLEVEL" val="1"/>
  <p:tag name="KSO_WM_TAG_VERSION" val="1.0"/>
  <p:tag name="KSO_WM_BEAUTIFY_FLAG" val=""/>
  <p:tag name="KSO_WM_UNIT_TEXTBOXSTYLE_GUID" val="{f3fb43fa-9edc-44a1-b6ce-208e6311d58b}"/>
  <p:tag name="KSO_WM_UNIT_TEXTBOXSTYLE_TYPE" val="3"/>
  <p:tag name="KSO_WM_UNIT_TEXT_FILL_FORE_SCHEMECOLOR_INDEX_BRIGHTNESS" val="0.25"/>
  <p:tag name="KSO_WM_UNIT_TEXT_FILL_FORE_SCHEMECOLOR_INDEX" val="13"/>
  <p:tag name="KSO_WM_UNIT_TEXT_FILL_TYPE" val="1"/>
</p:tagLst>
</file>

<file path=ppt/tags/tag125.xml><?xml version="1.0" encoding="utf-8"?>
<p:tagLst xmlns:p="http://schemas.openxmlformats.org/presentationml/2006/main">
  <p:tag name="KSO_WM_BEAUTIFY_FLAG" val=""/>
</p:tagLst>
</file>

<file path=ppt/tags/tag126.xml><?xml version="1.0" encoding="utf-8"?>
<p:tagLst xmlns:p="http://schemas.openxmlformats.org/presentationml/2006/main">
  <p:tag name="KSO_WM_BEAUTIFY_FLAG" val=""/>
</p:tagLst>
</file>

<file path=ppt/tags/tag127.xml><?xml version="1.0" encoding="utf-8"?>
<p:tagLst xmlns:p="http://schemas.openxmlformats.org/presentationml/2006/main">
  <p:tag name="KSO_WM_UNIT_TEXTBOXSTYLE_SHAPETYPE" val="1"/>
  <p:tag name="KSO_WM_UNIT_TEXTBOXSTYLE_ADJUSTLEFT" val="0_-50.75"/>
  <p:tag name="KSO_WM_UNIT_TEXTBOXSTYLE_ADJUSTTOP" val="0_1.425041"/>
  <p:tag name="KSO_WM_UNIT_TEXTBOXSTYLE_ADJUSTHEIGTH" val="100_-2.849998"/>
  <p:tag name="KSO_WM_UNIT_HIGHLIGHT" val="0"/>
  <p:tag name="KSO_WM_UNIT_COMPATIBLE" val="0"/>
  <p:tag name="KSO_WM_UNIT_DIAGRAM_ISNUMVISUAL" val="0"/>
  <p:tag name="KSO_WM_UNIT_DIAGRAM_ISREFERUNIT" val="0"/>
  <p:tag name="KSO_WM_UNIT_TYPE" val="i"/>
  <p:tag name="KSO_WM_UNIT_INDEX" val="1"/>
  <p:tag name="KSO_WM_UNIT_ID" val="mixed20201883_44*i*1"/>
  <p:tag name="KSO_WM_TEMPLATE_CATEGORY" val="mixed"/>
  <p:tag name="KSO_WM_TEMPLATE_INDEX" val="20201883"/>
  <p:tag name="KSO_WM_UNIT_LAYERLEVEL" val="1"/>
  <p:tag name="KSO_WM_TAG_VERSION" val="1.0"/>
  <p:tag name="KSO_WM_BEAUTIFY_FLAG" val="#wm#"/>
  <p:tag name="KSO_WM_UNIT_TEXTBOXSTYLE_GUID" val="{f3fb43fa-9edc-44a1-b6ce-208e6311d58b}"/>
  <p:tag name="KSO_WM_UNIT_FILL_FORE_SCHEMECOLOR_INDEX_1_BRIGHTNESS" val="1"/>
  <p:tag name="KSO_WM_UNIT_FILL_FORE_SCHEMECOLOR_INDEX_1" val="5"/>
  <p:tag name="KSO_WM_UNIT_FILL_FORE_SCHEMECOLOR_INDEX_1_POS" val="0"/>
  <p:tag name="KSO_WM_UNIT_FILL_FORE_SCHEMECOLOR_INDEX_1_TRANS" val="1"/>
  <p:tag name="KSO_WM_UNIT_FILL_FORE_SCHEMECOLOR_INDEX_2_BRIGHTNESS" val="0.6"/>
  <p:tag name="KSO_WM_UNIT_FILL_FORE_SCHEMECOLOR_INDEX_2" val="5"/>
  <p:tag name="KSO_WM_UNIT_FILL_FORE_SCHEMECOLOR_INDEX_2_POS" val="0.58"/>
  <p:tag name="KSO_WM_UNIT_FILL_FORE_SCHEMECOLOR_INDEX_2_TRANS" val="0"/>
  <p:tag name="KSO_WM_UNIT_FILL_GRADIENT_TYPE" val="0"/>
  <p:tag name="KSO_WM_UNIT_FILL_GRADIENT_ANGLE" val="180"/>
  <p:tag name="KSO_WM_UNIT_FILL_GRADIENT_Direction" val="4"/>
  <p:tag name="KSO_WM_UNIT_FILL_TYPE" val="3"/>
  <p:tag name="KSO_WM_UNIT_TEXT_FILL_FORE_SCHEMECOLOR_INDEX_BRIGHTNESS" val="0"/>
  <p:tag name="KSO_WM_UNIT_TEXT_FILL_FORE_SCHEMECOLOR_INDEX" val="2"/>
  <p:tag name="KSO_WM_UNIT_TEXT_FILL_TYPE" val="1"/>
</p:tagLst>
</file>

<file path=ppt/tags/tag128.xml><?xml version="1.0" encoding="utf-8"?>
<p:tagLst xmlns:p="http://schemas.openxmlformats.org/presentationml/2006/main">
  <p:tag name="KSO_WM_UNIT_TEXTBOXSTYLE_SHAPETYPE" val="0"/>
  <p:tag name="KSO_WM_UNIT_TEXTBOXSTYLE_TEMPLATETYPE" val="1"/>
  <p:tag name="KSO_WM_UNIT_ISCONTENTSTITLE" val="0"/>
  <p:tag name="KSO_WM_UNIT_PRESET_TEXT" val="单击此处输入正文标题内容"/>
  <p:tag name="KSO_WM_UNIT_NOCLEAR" val="1"/>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mixed20201883_44*a*1"/>
  <p:tag name="KSO_WM_TEMPLATE_CATEGORY" val="mixed"/>
  <p:tag name="KSO_WM_TEMPLATE_INDEX" val="20201883"/>
  <p:tag name="KSO_WM_UNIT_LAYERLEVEL" val="1"/>
  <p:tag name="KSO_WM_TAG_VERSION" val="1.0"/>
  <p:tag name="KSO_WM_BEAUTIFY_FLAG" val=""/>
  <p:tag name="KSO_WM_UNIT_TEXTBOXSTYLE_GUID" val="{f3fb43fa-9edc-44a1-b6ce-208e6311d58b}"/>
  <p:tag name="KSO_WM_UNIT_TEXTBOXSTYLE_TYPE" val="3"/>
  <p:tag name="KSO_WM_UNIT_TEXT_FILL_FORE_SCHEMECOLOR_INDEX_BRIGHTNESS" val="0.25"/>
  <p:tag name="KSO_WM_UNIT_TEXT_FILL_FORE_SCHEMECOLOR_INDEX" val="13"/>
  <p:tag name="KSO_WM_UNIT_TEXT_FILL_TYPE" val="1"/>
</p:tagLst>
</file>

<file path=ppt/tags/tag129.xml><?xml version="1.0" encoding="utf-8"?>
<p:tagLst xmlns:p="http://schemas.openxmlformats.org/presentationml/2006/main">
  <p:tag name="KSO_WM_UNIT_TEXTBOXSTYLE_SHAPETYPE" val="0"/>
  <p:tag name="KSO_WM_UNIT_TEXTBOXSTYLE_TEMPLATETYPE" val="1"/>
  <p:tag name="KSO_WM_UNIT_ISCONTENTSTITLE" val="0"/>
  <p:tag name="KSO_WM_UNIT_PRESET_TEXT" val="单击此处输入正文标题内容"/>
  <p:tag name="KSO_WM_UNIT_NOCLEAR" val="1"/>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mixed20201883_44*a*1"/>
  <p:tag name="KSO_WM_TEMPLATE_CATEGORY" val="mixed"/>
  <p:tag name="KSO_WM_TEMPLATE_INDEX" val="20201883"/>
  <p:tag name="KSO_WM_UNIT_LAYERLEVEL" val="1"/>
  <p:tag name="KSO_WM_TAG_VERSION" val="1.0"/>
  <p:tag name="KSO_WM_BEAUTIFY_FLAG" val=""/>
  <p:tag name="KSO_WM_UNIT_TEXTBOXSTYLE_GUID" val="{f3fb43fa-9edc-44a1-b6ce-208e6311d58b}"/>
  <p:tag name="KSO_WM_UNIT_TEXTBOXSTYLE_TYPE" val="3"/>
  <p:tag name="KSO_WM_UNIT_TEXT_FILL_FORE_SCHEMECOLOR_INDEX_BRIGHTNESS" val="0.25"/>
  <p:tag name="KSO_WM_UNIT_TEXT_FILL_FORE_SCHEMECOLOR_INDEX" val="13"/>
  <p:tag name="KSO_WM_UNIT_TEXT_FILL_TYPE" val="1"/>
</p:tagLst>
</file>

<file path=ppt/tags/tag130.xml><?xml version="1.0" encoding="utf-8"?>
<p:tagLst xmlns:p="http://schemas.openxmlformats.org/presentationml/2006/main">
  <p:tag name="KSO_WM_BEAUTIFY_FLAG" val=""/>
</p:tagLst>
</file>

<file path=ppt/tags/tag131.xml><?xml version="1.0" encoding="utf-8"?>
<p:tagLst xmlns:p="http://schemas.openxmlformats.org/presentationml/2006/main">
  <p:tag name="KSO_WM_BEAUTIFY_FLAG" val=""/>
</p:tagLst>
</file>

<file path=ppt/tags/tag132.xml><?xml version="1.0" encoding="utf-8"?>
<p:tagLst xmlns:p="http://schemas.openxmlformats.org/presentationml/2006/main">
  <p:tag name="KSO_WM_UNIT_TEXTBOXSTYLE_SHAPETYPE" val="1"/>
  <p:tag name="KSO_WM_UNIT_TEXTBOXSTYLE_ADJUSTLEFT" val="0_-50.75"/>
  <p:tag name="KSO_WM_UNIT_TEXTBOXSTYLE_ADJUSTTOP" val="0_1.425041"/>
  <p:tag name="KSO_WM_UNIT_TEXTBOXSTYLE_ADJUSTHEIGTH" val="100_-2.849998"/>
  <p:tag name="KSO_WM_UNIT_HIGHLIGHT" val="0"/>
  <p:tag name="KSO_WM_UNIT_COMPATIBLE" val="0"/>
  <p:tag name="KSO_WM_UNIT_DIAGRAM_ISNUMVISUAL" val="0"/>
  <p:tag name="KSO_WM_UNIT_DIAGRAM_ISREFERUNIT" val="0"/>
  <p:tag name="KSO_WM_UNIT_TYPE" val="i"/>
  <p:tag name="KSO_WM_UNIT_INDEX" val="1"/>
  <p:tag name="KSO_WM_UNIT_ID" val="mixed20201883_44*i*1"/>
  <p:tag name="KSO_WM_TEMPLATE_CATEGORY" val="mixed"/>
  <p:tag name="KSO_WM_TEMPLATE_INDEX" val="20201883"/>
  <p:tag name="KSO_WM_UNIT_LAYERLEVEL" val="1"/>
  <p:tag name="KSO_WM_TAG_VERSION" val="1.0"/>
  <p:tag name="KSO_WM_BEAUTIFY_FLAG" val="#wm#"/>
  <p:tag name="KSO_WM_UNIT_TEXTBOXSTYLE_GUID" val="{f3fb43fa-9edc-44a1-b6ce-208e6311d58b}"/>
  <p:tag name="KSO_WM_UNIT_FILL_FORE_SCHEMECOLOR_INDEX_1_BRIGHTNESS" val="1"/>
  <p:tag name="KSO_WM_UNIT_FILL_FORE_SCHEMECOLOR_INDEX_1" val="5"/>
  <p:tag name="KSO_WM_UNIT_FILL_FORE_SCHEMECOLOR_INDEX_1_POS" val="0"/>
  <p:tag name="KSO_WM_UNIT_FILL_FORE_SCHEMECOLOR_INDEX_1_TRANS" val="1"/>
  <p:tag name="KSO_WM_UNIT_FILL_FORE_SCHEMECOLOR_INDEX_2_BRIGHTNESS" val="0.6"/>
  <p:tag name="KSO_WM_UNIT_FILL_FORE_SCHEMECOLOR_INDEX_2" val="5"/>
  <p:tag name="KSO_WM_UNIT_FILL_FORE_SCHEMECOLOR_INDEX_2_POS" val="0.58"/>
  <p:tag name="KSO_WM_UNIT_FILL_FORE_SCHEMECOLOR_INDEX_2_TRANS" val="0"/>
  <p:tag name="KSO_WM_UNIT_FILL_GRADIENT_TYPE" val="0"/>
  <p:tag name="KSO_WM_UNIT_FILL_GRADIENT_ANGLE" val="180"/>
  <p:tag name="KSO_WM_UNIT_FILL_GRADIENT_Direction" val="4"/>
  <p:tag name="KSO_WM_UNIT_FILL_TYPE" val="3"/>
  <p:tag name="KSO_WM_UNIT_TEXT_FILL_FORE_SCHEMECOLOR_INDEX_BRIGHTNESS" val="0"/>
  <p:tag name="KSO_WM_UNIT_TEXT_FILL_FORE_SCHEMECOLOR_INDEX" val="2"/>
  <p:tag name="KSO_WM_UNIT_TEXT_FILL_TYPE" val="1"/>
</p:tagLst>
</file>

<file path=ppt/tags/tag133.xml><?xml version="1.0" encoding="utf-8"?>
<p:tagLst xmlns:p="http://schemas.openxmlformats.org/presentationml/2006/main">
  <p:tag name="KSO_WM_UNIT_TEXTBOXSTYLE_SHAPETYPE" val="0"/>
  <p:tag name="KSO_WM_UNIT_TEXTBOXSTYLE_TEMPLATETYPE" val="1"/>
  <p:tag name="KSO_WM_UNIT_ISCONTENTSTITLE" val="0"/>
  <p:tag name="KSO_WM_UNIT_PRESET_TEXT" val="单击此处输入正文标题内容"/>
  <p:tag name="KSO_WM_UNIT_NOCLEAR" val="1"/>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mixed20201883_44*a*1"/>
  <p:tag name="KSO_WM_TEMPLATE_CATEGORY" val="mixed"/>
  <p:tag name="KSO_WM_TEMPLATE_INDEX" val="20201883"/>
  <p:tag name="KSO_WM_UNIT_LAYERLEVEL" val="1"/>
  <p:tag name="KSO_WM_TAG_VERSION" val="1.0"/>
  <p:tag name="KSO_WM_BEAUTIFY_FLAG" val=""/>
  <p:tag name="KSO_WM_UNIT_TEXTBOXSTYLE_GUID" val="{f3fb43fa-9edc-44a1-b6ce-208e6311d58b}"/>
  <p:tag name="KSO_WM_UNIT_TEXTBOXSTYLE_TYPE" val="3"/>
  <p:tag name="KSO_WM_UNIT_TEXT_FILL_FORE_SCHEMECOLOR_INDEX_BRIGHTNESS" val="0.25"/>
  <p:tag name="KSO_WM_UNIT_TEXT_FILL_FORE_SCHEMECOLOR_INDEX" val="13"/>
  <p:tag name="KSO_WM_UNIT_TEXT_FILL_TYPE" val="1"/>
</p:tagLst>
</file>

<file path=ppt/tags/tag134.xml><?xml version="1.0" encoding="utf-8"?>
<p:tagLst xmlns:p="http://schemas.openxmlformats.org/presentationml/2006/main">
  <p:tag name="KSO_WM_UNIT_TEXTBOXSTYLE_SHAPETYPE" val="0"/>
  <p:tag name="KSO_WM_UNIT_TEXTBOXSTYLE_TEMPLATETYPE" val="1"/>
  <p:tag name="KSO_WM_UNIT_ISCONTENTSTITLE" val="0"/>
  <p:tag name="KSO_WM_UNIT_PRESET_TEXT" val="单击此处输入正文标题内容"/>
  <p:tag name="KSO_WM_UNIT_NOCLEAR" val="1"/>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mixed20201883_44*a*1"/>
  <p:tag name="KSO_WM_TEMPLATE_CATEGORY" val="mixed"/>
  <p:tag name="KSO_WM_TEMPLATE_INDEX" val="20201883"/>
  <p:tag name="KSO_WM_UNIT_LAYERLEVEL" val="1"/>
  <p:tag name="KSO_WM_TAG_VERSION" val="1.0"/>
  <p:tag name="KSO_WM_BEAUTIFY_FLAG" val=""/>
  <p:tag name="KSO_WM_UNIT_TEXTBOXSTYLE_GUID" val="{f3fb43fa-9edc-44a1-b6ce-208e6311d58b}"/>
  <p:tag name="KSO_WM_UNIT_TEXTBOXSTYLE_TYPE" val="3"/>
  <p:tag name="KSO_WM_UNIT_TEXT_FILL_FORE_SCHEMECOLOR_INDEX_BRIGHTNESS" val="0.25"/>
  <p:tag name="KSO_WM_UNIT_TEXT_FILL_FORE_SCHEMECOLOR_INDEX" val="13"/>
  <p:tag name="KSO_WM_UNIT_TEXT_FILL_TYPE" val="1"/>
</p:tagLst>
</file>

<file path=ppt/tags/tag135.xml><?xml version="1.0" encoding="utf-8"?>
<p:tagLst xmlns:p="http://schemas.openxmlformats.org/presentationml/2006/main">
  <p:tag name="KSO_WM_BEAUTIFY_FLAG" val=""/>
</p:tagLst>
</file>

<file path=ppt/tags/tag136.xml><?xml version="1.0" encoding="utf-8"?>
<p:tagLst xmlns:p="http://schemas.openxmlformats.org/presentationml/2006/main">
  <p:tag name="KSO_WM_UNIT_TEXTBOXSTYLE_SHAPETYPE" val="1"/>
  <p:tag name="KSO_WM_UNIT_TEXTBOXSTYLE_ADJUSTLEFT" val="0_-50.75"/>
  <p:tag name="KSO_WM_UNIT_TEXTBOXSTYLE_ADJUSTTOP" val="0_1.425041"/>
  <p:tag name="KSO_WM_UNIT_TEXTBOXSTYLE_ADJUSTHEIGTH" val="100_-2.849998"/>
  <p:tag name="KSO_WM_UNIT_HIGHLIGHT" val="0"/>
  <p:tag name="KSO_WM_UNIT_COMPATIBLE" val="0"/>
  <p:tag name="KSO_WM_UNIT_DIAGRAM_ISNUMVISUAL" val="0"/>
  <p:tag name="KSO_WM_UNIT_DIAGRAM_ISREFERUNIT" val="0"/>
  <p:tag name="KSO_WM_UNIT_TYPE" val="i"/>
  <p:tag name="KSO_WM_UNIT_INDEX" val="1"/>
  <p:tag name="KSO_WM_UNIT_ID" val="mixed20201883_44*i*1"/>
  <p:tag name="KSO_WM_TEMPLATE_CATEGORY" val="mixed"/>
  <p:tag name="KSO_WM_TEMPLATE_INDEX" val="20201883"/>
  <p:tag name="KSO_WM_UNIT_LAYERLEVEL" val="1"/>
  <p:tag name="KSO_WM_TAG_VERSION" val="1.0"/>
  <p:tag name="KSO_WM_BEAUTIFY_FLAG" val="#wm#"/>
  <p:tag name="KSO_WM_UNIT_TEXTBOXSTYLE_GUID" val="{f3fb43fa-9edc-44a1-b6ce-208e6311d58b}"/>
  <p:tag name="KSO_WM_UNIT_FILL_FORE_SCHEMECOLOR_INDEX_1_BRIGHTNESS" val="1"/>
  <p:tag name="KSO_WM_UNIT_FILL_FORE_SCHEMECOLOR_INDEX_1" val="5"/>
  <p:tag name="KSO_WM_UNIT_FILL_FORE_SCHEMECOLOR_INDEX_1_POS" val="0"/>
  <p:tag name="KSO_WM_UNIT_FILL_FORE_SCHEMECOLOR_INDEX_1_TRANS" val="1"/>
  <p:tag name="KSO_WM_UNIT_FILL_FORE_SCHEMECOLOR_INDEX_2_BRIGHTNESS" val="0.6"/>
  <p:tag name="KSO_WM_UNIT_FILL_FORE_SCHEMECOLOR_INDEX_2" val="5"/>
  <p:tag name="KSO_WM_UNIT_FILL_FORE_SCHEMECOLOR_INDEX_2_POS" val="0.58"/>
  <p:tag name="KSO_WM_UNIT_FILL_FORE_SCHEMECOLOR_INDEX_2_TRANS" val="0"/>
  <p:tag name="KSO_WM_UNIT_FILL_GRADIENT_TYPE" val="0"/>
  <p:tag name="KSO_WM_UNIT_FILL_GRADIENT_ANGLE" val="180"/>
  <p:tag name="KSO_WM_UNIT_FILL_GRADIENT_Direction" val="4"/>
  <p:tag name="KSO_WM_UNIT_FILL_TYPE" val="3"/>
  <p:tag name="KSO_WM_UNIT_TEXT_FILL_FORE_SCHEMECOLOR_INDEX_BRIGHTNESS" val="0"/>
  <p:tag name="KSO_WM_UNIT_TEXT_FILL_FORE_SCHEMECOLOR_INDEX" val="2"/>
  <p:tag name="KSO_WM_UNIT_TEXT_FILL_TYPE" val="1"/>
</p:tagLst>
</file>

<file path=ppt/tags/tag137.xml><?xml version="1.0" encoding="utf-8"?>
<p:tagLst xmlns:p="http://schemas.openxmlformats.org/presentationml/2006/main">
  <p:tag name="KSO_WM_UNIT_TEXTBOXSTYLE_SHAPETYPE" val="0"/>
  <p:tag name="KSO_WM_UNIT_TEXTBOXSTYLE_TEMPLATETYPE" val="1"/>
  <p:tag name="KSO_WM_UNIT_ISCONTENTSTITLE" val="0"/>
  <p:tag name="KSO_WM_UNIT_PRESET_TEXT" val="单击此处输入正文标题内容"/>
  <p:tag name="KSO_WM_UNIT_NOCLEAR" val="1"/>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mixed20201883_44*a*1"/>
  <p:tag name="KSO_WM_TEMPLATE_CATEGORY" val="mixed"/>
  <p:tag name="KSO_WM_TEMPLATE_INDEX" val="20201883"/>
  <p:tag name="KSO_WM_UNIT_LAYERLEVEL" val="1"/>
  <p:tag name="KSO_WM_TAG_VERSION" val="1.0"/>
  <p:tag name="KSO_WM_BEAUTIFY_FLAG" val=""/>
  <p:tag name="KSO_WM_UNIT_TEXTBOXSTYLE_GUID" val="{f3fb43fa-9edc-44a1-b6ce-208e6311d58b}"/>
  <p:tag name="KSO_WM_UNIT_TEXTBOXSTYLE_TYPE" val="3"/>
  <p:tag name="KSO_WM_UNIT_TEXT_FILL_FORE_SCHEMECOLOR_INDEX_BRIGHTNESS" val="0.25"/>
  <p:tag name="KSO_WM_UNIT_TEXT_FILL_FORE_SCHEMECOLOR_INDEX" val="13"/>
  <p:tag name="KSO_WM_UNIT_TEXT_FILL_TYPE" val="1"/>
</p:tagLst>
</file>

<file path=ppt/tags/tag138.xml><?xml version="1.0" encoding="utf-8"?>
<p:tagLst xmlns:p="http://schemas.openxmlformats.org/presentationml/2006/main">
  <p:tag name="KSO_WM_UNIT_TABLE_BEAUTIFY" val="smartTable{45d1e3fd-f80c-4d82-8ebe-959afd0a1abe}"/>
  <p:tag name="TABLE_ENDDRAG_ORIGIN_RECT" val="864*422"/>
  <p:tag name="TABLE_ENDDRAG_RECT" val="57*89*864*422"/>
</p:tagLst>
</file>

<file path=ppt/tags/tag139.xml><?xml version="1.0" encoding="utf-8"?>
<p:tagLst xmlns:p="http://schemas.openxmlformats.org/presentationml/2006/main">
  <p:tag name="KSO_WM_BEAUTIFY_FLAG" val=""/>
</p:tagLst>
</file>

<file path=ppt/tags/tag140.xml><?xml version="1.0" encoding="utf-8"?>
<p:tagLst xmlns:p="http://schemas.openxmlformats.org/presentationml/2006/main">
  <p:tag name="KSO_WM_BEAUTIFY_FLAG" val=""/>
</p:tagLst>
</file>

<file path=ppt/tags/tag141.xml><?xml version="1.0" encoding="utf-8"?>
<p:tagLst xmlns:p="http://schemas.openxmlformats.org/presentationml/2006/main">
  <p:tag name="KSO_WM_BEAUTIFY_FLAG" val=""/>
</p:tagLst>
</file>

<file path=ppt/tags/tag142.xml><?xml version="1.0" encoding="utf-8"?>
<p:tagLst xmlns:p="http://schemas.openxmlformats.org/presentationml/2006/main">
  <p:tag name="KSO_WM_BEAUTIFY_FLAG" val=""/>
</p:tagLst>
</file>

<file path=ppt/tags/tag143.xml><?xml version="1.0" encoding="utf-8"?>
<p:tagLst xmlns:p="http://schemas.openxmlformats.org/presentationml/2006/main">
  <p:tag name="KSO_WM_UNIT_TABLE_BEAUTIFY" val="smartTable{1500a567-f2ec-48b4-97fc-7d1da708bd15}"/>
</p:tagLst>
</file>

<file path=ppt/tags/tag144.xml><?xml version="1.0" encoding="utf-8"?>
<p:tagLst xmlns:p="http://schemas.openxmlformats.org/presentationml/2006/main">
  <p:tag name="KSO_WM_UNIT_PLACING_PICTURE_USER_VIEWPORT" val="{&quot;height&quot;:7817,&quot;width&quot;:13292}"/>
</p:tagLst>
</file>

<file path=ppt/tags/tag145.xml><?xml version="1.0" encoding="utf-8"?>
<p:tagLst xmlns:p="http://schemas.openxmlformats.org/presentationml/2006/main">
  <p:tag name="TABLE_ENDDRAG_ORIGIN_RECT" val="788*136"/>
  <p:tag name="TABLE_ENDDRAG_RECT" val="94*359*788*136"/>
</p:tagLst>
</file>

<file path=ppt/tags/tag146.xml><?xml version="1.0" encoding="utf-8"?>
<p:tagLst xmlns:p="http://schemas.openxmlformats.org/presentationml/2006/main">
  <p:tag name="KSO_WM_BEAUTIFY_FLAG" val=""/>
</p:tagLst>
</file>

<file path=ppt/tags/tag147.xml><?xml version="1.0" encoding="utf-8"?>
<p:tagLst xmlns:p="http://schemas.openxmlformats.org/presentationml/2006/main">
  <p:tag name="KSO_WM_BEAUTIFY_FLAG" val=""/>
</p:tagLst>
</file>

<file path=ppt/tags/tag148.xml><?xml version="1.0" encoding="utf-8"?>
<p:tagLst xmlns:p="http://schemas.openxmlformats.org/presentationml/2006/main">
  <p:tag name="KSO_WM_BEAUTIFY_FLAG" val=""/>
</p:tagLst>
</file>

<file path=ppt/tags/tag149.xml><?xml version="1.0" encoding="utf-8"?>
<p:tagLst xmlns:p="http://schemas.openxmlformats.org/presentationml/2006/main">
  <p:tag name="KSO_WM_BEAUTIFY_FLAG" val=""/>
</p:tagLst>
</file>

<file path=ppt/tags/tag150.xml><?xml version="1.0" encoding="utf-8"?>
<p:tagLst xmlns:p="http://schemas.openxmlformats.org/presentationml/2006/main">
  <p:tag name="TABLE_ENDDRAG_ORIGIN_RECT" val="772*420"/>
  <p:tag name="TABLE_ENDDRAG_RECT" val="74*84*772*420"/>
</p:tagLst>
</file>

<file path=ppt/tags/tag151.xml><?xml version="1.0" encoding="utf-8"?>
<p:tagLst xmlns:p="http://schemas.openxmlformats.org/presentationml/2006/main">
  <p:tag name="KSO_WM_BEAUTIFY_FLAG" val=""/>
</p:tagLst>
</file>

<file path=ppt/tags/tag152.xml><?xml version="1.0" encoding="utf-8"?>
<p:tagLst xmlns:p="http://schemas.openxmlformats.org/presentationml/2006/main">
  <p:tag name="KSO_WM_BEAUTIFY_FLAG" val=""/>
</p:tagLst>
</file>

<file path=ppt/tags/tag153.xml><?xml version="1.0" encoding="utf-8"?>
<p:tagLst xmlns:p="http://schemas.openxmlformats.org/presentationml/2006/main">
  <p:tag name="KSO_WM_BEAUTIFY_FLAG" val=""/>
</p:tagLst>
</file>

<file path=ppt/tags/tag154.xml><?xml version="1.0" encoding="utf-8"?>
<p:tagLst xmlns:p="http://schemas.openxmlformats.org/presentationml/2006/main">
  <p:tag name="KSO_WM_BEAUTIFY_FLAG" val=""/>
</p:tagLst>
</file>

<file path=ppt/tags/tag155.xml><?xml version="1.0" encoding="utf-8"?>
<p:tagLst xmlns:p="http://schemas.openxmlformats.org/presentationml/2006/main">
  <p:tag name="TABLE_ENDDRAG_ORIGIN_RECT" val="793*423"/>
  <p:tag name="TABLE_ENDDRAG_RECT" val="86*82*793*423"/>
</p:tagLst>
</file>

<file path=ppt/tags/tag156.xml><?xml version="1.0" encoding="utf-8"?>
<p:tagLst xmlns:p="http://schemas.openxmlformats.org/presentationml/2006/main">
  <p:tag name="TABLE_ENDDRAG_ORIGIN_RECT" val="799*401"/>
  <p:tag name="TABLE_ENDDRAG_RECT" val="86*95*799*401"/>
</p:tagLst>
</file>

<file path=ppt/tags/tag157.xml><?xml version="1.0" encoding="utf-8"?>
<p:tagLst xmlns:p="http://schemas.openxmlformats.org/presentationml/2006/main">
  <p:tag name="KSO_WM_BEAUTIFY_FLAG" val=""/>
</p:tagLst>
</file>

<file path=ppt/tags/tag158.xml><?xml version="1.0" encoding="utf-8"?>
<p:tagLst xmlns:p="http://schemas.openxmlformats.org/presentationml/2006/main">
  <p:tag name="MH" val="20170829230408"/>
  <p:tag name="MH_LIBRARY" val="GRAPHIC"/>
  <p:tag name="MH_TYPE" val="Other"/>
  <p:tag name="MH_ORDER" val="2"/>
</p:tagLst>
</file>

<file path=ppt/tags/tag159.xml><?xml version="1.0" encoding="utf-8"?>
<p:tagLst xmlns:p="http://schemas.openxmlformats.org/presentationml/2006/main">
  <p:tag name="MH" val="20170829230408"/>
  <p:tag name="MH_LIBRARY" val="GRAPHIC"/>
  <p:tag name="MH_TYPE" val="Other"/>
  <p:tag name="MH_ORDER" val="3"/>
</p:tagLst>
</file>

<file path=ppt/tags/tag160.xml><?xml version="1.0" encoding="utf-8"?>
<p:tagLst xmlns:p="http://schemas.openxmlformats.org/presentationml/2006/main">
  <p:tag name="MH" val="20170829230408"/>
  <p:tag name="MH_LIBRARY" val="GRAPHIC"/>
  <p:tag name="MH_TYPE" val="Other"/>
  <p:tag name="MH_ORDER" val="4"/>
</p:tagLst>
</file>

<file path=ppt/tags/tag161.xml><?xml version="1.0" encoding="utf-8"?>
<p:tagLst xmlns:p="http://schemas.openxmlformats.org/presentationml/2006/main">
  <p:tag name="MH" val="20170829230408"/>
  <p:tag name="MH_LIBRARY" val="GRAPHIC"/>
  <p:tag name="MH_TYPE" val="Other"/>
  <p:tag name="MH_ORDER" val="5"/>
</p:tagLst>
</file>

<file path=ppt/tags/tag162.xml><?xml version="1.0" encoding="utf-8"?>
<p:tagLst xmlns:p="http://schemas.openxmlformats.org/presentationml/2006/main">
  <p:tag name="MH_TYPE" val="#NeiR#"/>
  <p:tag name="MH_NUMBER" val="3"/>
  <p:tag name="MH_CATEGORY" val="#TuWHP#"/>
  <p:tag name="MH_LAYOUT" val="SubTitleText"/>
  <p:tag name="MH" val="20170829230408"/>
  <p:tag name="MH_LIBRARY" val="GRAPHIC"/>
</p:tagLst>
</file>

<file path=ppt/tags/tag163.xml><?xml version="1.0" encoding="utf-8"?>
<p:tagLst xmlns:p="http://schemas.openxmlformats.org/presentationml/2006/main">
  <p:tag name="MH" val="20170829230152"/>
  <p:tag name="MH_LIBRARY" val="GRAPHIC"/>
  <p:tag name="MH_TYPE" val="Other"/>
  <p:tag name="MH_ORDER" val="1"/>
</p:tagLst>
</file>

<file path=ppt/tags/tag164.xml><?xml version="1.0" encoding="utf-8"?>
<p:tagLst xmlns:p="http://schemas.openxmlformats.org/presentationml/2006/main">
  <p:tag name="MH" val="20170829230152"/>
  <p:tag name="MH_LIBRARY" val="GRAPHIC"/>
  <p:tag name="MH_TYPE" val="Other"/>
  <p:tag name="MH_ORDER" val="2"/>
</p:tagLst>
</file>

<file path=ppt/tags/tag165.xml><?xml version="1.0" encoding="utf-8"?>
<p:tagLst xmlns:p="http://schemas.openxmlformats.org/presentationml/2006/main">
  <p:tag name="MH" val="20170829230152"/>
  <p:tag name="MH_LIBRARY" val="GRAPHIC"/>
  <p:tag name="MH_TYPE" val="Other"/>
  <p:tag name="MH_ORDER" val="1"/>
</p:tagLst>
</file>

<file path=ppt/tags/tag166.xml><?xml version="1.0" encoding="utf-8"?>
<p:tagLst xmlns:p="http://schemas.openxmlformats.org/presentationml/2006/main">
  <p:tag name="MH" val="20170829230152"/>
  <p:tag name="MH_LIBRARY" val="GRAPHIC"/>
  <p:tag name="MH_TYPE" val="Other"/>
  <p:tag name="MH_ORDER" val="2"/>
</p:tagLst>
</file>

<file path=ppt/tags/tag167.xml><?xml version="1.0" encoding="utf-8"?>
<p:tagLst xmlns:p="http://schemas.openxmlformats.org/presentationml/2006/main">
  <p:tag name="MH_TYPE" val="#NeiR#"/>
  <p:tag name="MH_NUMBER" val="2"/>
  <p:tag name="MH_CATEGORY" val="#TuWHP#"/>
  <p:tag name="MH_LAYOUT" val="SubTitleText"/>
  <p:tag name="MH" val="20170829230152"/>
  <p:tag name="MH_LIBRARY" val="GRAPHIC"/>
</p:tagLst>
</file>

<file path=ppt/tags/tag168.xml><?xml version="1.0" encoding="utf-8"?>
<p:tagLst xmlns:p="http://schemas.openxmlformats.org/presentationml/2006/main">
  <p:tag name="MH" val="20170829230312"/>
  <p:tag name="MH_LIBRARY" val="GRAPHIC"/>
  <p:tag name="MH_TYPE" val="SubTitle"/>
  <p:tag name="MH_ORDER" val="1"/>
</p:tagLst>
</file>

<file path=ppt/tags/tag169.xml><?xml version="1.0" encoding="utf-8"?>
<p:tagLst xmlns:p="http://schemas.openxmlformats.org/presentationml/2006/main">
  <p:tag name="MH_TYPE" val="#NeiR#"/>
  <p:tag name="MH_NUMBER" val="4"/>
  <p:tag name="MH_CATEGORY" val="#TuWHP#"/>
  <p:tag name="MH_LAYOUT" val="SubTitle"/>
  <p:tag name="MH" val="20170829230312"/>
  <p:tag name="MH_LIBRARY" val="GRAPHIC"/>
</p:tagLst>
</file>

<file path=ppt/tags/tag170.xml><?xml version="1.0" encoding="utf-8"?>
<p:tagLst xmlns:p="http://schemas.openxmlformats.org/presentationml/2006/main">
  <p:tag name="MH" val="20170829230312"/>
  <p:tag name="MH_LIBRARY" val="GRAPHIC"/>
  <p:tag name="MH_TYPE" val="SubTitle"/>
  <p:tag name="MH_ORDER" val="1"/>
</p:tagLst>
</file>

<file path=ppt/tags/tag171.xml><?xml version="1.0" encoding="utf-8"?>
<p:tagLst xmlns:p="http://schemas.openxmlformats.org/presentationml/2006/main">
  <p:tag name="MH" val="20170829230312"/>
  <p:tag name="MH_LIBRARY" val="GRAPHIC"/>
  <p:tag name="MH_TYPE" val="SubTitle"/>
  <p:tag name="MH_ORDER" val="1"/>
</p:tagLst>
</file>

<file path=ppt/tags/tag172.xml><?xml version="1.0" encoding="utf-8"?>
<p:tagLst xmlns:p="http://schemas.openxmlformats.org/presentationml/2006/main">
  <p:tag name="MH_TYPE" val="#NeiR#"/>
  <p:tag name="MH_NUMBER" val="4"/>
  <p:tag name="MH_CATEGORY" val="#TuWHP#"/>
  <p:tag name="MH_LAYOUT" val="SubTitle"/>
  <p:tag name="MH" val="20170829230312"/>
  <p:tag name="MH_LIBRARY" val="GRAPHIC"/>
</p:tagLst>
</file>

<file path=ppt/tags/tag173.xml><?xml version="1.0" encoding="utf-8"?>
<p:tagLst xmlns:p="http://schemas.openxmlformats.org/presentationml/2006/main">
  <p:tag name="MH_TYPE" val="#NeiR#"/>
  <p:tag name="MH_NUMBER" val="4"/>
  <p:tag name="MH_CATEGORY" val="#TuWHP#"/>
  <p:tag name="MH_LAYOUT" val="SubTitleText"/>
  <p:tag name="MH" val="20170829230347"/>
  <p:tag name="MH_LIBRARY" val="GRAPHIC"/>
</p:tagLst>
</file>

<file path=ppt/tags/tag174.xml><?xml version="1.0" encoding="utf-8"?>
<p:tagLst xmlns:p="http://schemas.openxmlformats.org/presentationml/2006/main">
  <p:tag name="MH" val="20170830213242"/>
  <p:tag name="MH_LIBRARY" val="GRAPHIC"/>
  <p:tag name="MH_TYPE" val="SubTitle"/>
  <p:tag name="MH_ORDER" val="1"/>
</p:tagLst>
</file>

<file path=ppt/tags/tag175.xml><?xml version="1.0" encoding="utf-8"?>
<p:tagLst xmlns:p="http://schemas.openxmlformats.org/presentationml/2006/main">
  <p:tag name="MH" val="20170830213242"/>
  <p:tag name="MH_LIBRARY" val="GRAPHIC"/>
  <p:tag name="MH_TYPE" val="SubTitle"/>
  <p:tag name="MH_ORDER" val="3"/>
</p:tagLst>
</file>

<file path=ppt/tags/tag176.xml><?xml version="1.0" encoding="utf-8"?>
<p:tagLst xmlns:p="http://schemas.openxmlformats.org/presentationml/2006/main">
  <p:tag name="MH" val="20170830213242"/>
  <p:tag name="MH_LIBRARY" val="GRAPHIC"/>
  <p:tag name="MH_TYPE" val="SubTitle"/>
  <p:tag name="MH_ORDER" val="2"/>
</p:tagLst>
</file>

<file path=ppt/tags/tag177.xml><?xml version="1.0" encoding="utf-8"?>
<p:tagLst xmlns:p="http://schemas.openxmlformats.org/presentationml/2006/main">
  <p:tag name="MH" val="20170830213242"/>
  <p:tag name="MH_LIBRARY" val="GRAPHIC"/>
  <p:tag name="MH_TYPE" val="SubTitle"/>
  <p:tag name="MH_ORDER" val="4"/>
</p:tagLst>
</file>

<file path=ppt/tags/tag178.xml><?xml version="1.0" encoding="utf-8"?>
<p:tagLst xmlns:p="http://schemas.openxmlformats.org/presentationml/2006/main">
  <p:tag name="MH_TYPE" val="#NeiR#"/>
  <p:tag name="MH_NUMBER" val="4"/>
  <p:tag name="MH_CATEGORY" val="#TuWHP#"/>
  <p:tag name="MH_LAYOUT" val="SubTitleDesc"/>
  <p:tag name="MH" val="20170830213242"/>
  <p:tag name="MH_LIBRARY" val="GRAPHIC"/>
</p:tagLst>
</file>

<file path=ppt/tags/tag179.xml><?xml version="1.0" encoding="utf-8"?>
<p:tagLst xmlns:p="http://schemas.openxmlformats.org/presentationml/2006/main">
  <p:tag name="TABLE_ENDDRAG_ORIGIN_RECT" val="634*50"/>
  <p:tag name="TABLE_ENDDRAG_RECT" val="48*60*634*50"/>
</p:tagLst>
</file>

<file path=ppt/tags/tag180.xml><?xml version="1.0" encoding="utf-8"?>
<p:tagLst xmlns:p="http://schemas.openxmlformats.org/presentationml/2006/main">
  <p:tag name="TABLE_ENDDRAG_ORIGIN_RECT" val="651*52"/>
  <p:tag name="TABLE_ENDDRAG_RECT" val="39*24*651*52"/>
</p:tagLst>
</file>

<file path=ppt/tags/tag181.xml><?xml version="1.0" encoding="utf-8"?>
<p:tagLst xmlns:p="http://schemas.openxmlformats.org/presentationml/2006/main">
  <p:tag name="TABLE_ENDDRAG_ORIGIN_RECT" val="651*52"/>
  <p:tag name="TABLE_ENDDRAG_RECT" val="39*24*651*52"/>
</p:tagLst>
</file>

<file path=ppt/tags/tag182.xml><?xml version="1.0" encoding="utf-8"?>
<p:tagLst xmlns:p="http://schemas.openxmlformats.org/presentationml/2006/main">
  <p:tag name="TABLE_ENDDRAG_ORIGIN_RECT" val="651*52"/>
  <p:tag name="TABLE_ENDDRAG_RECT" val="39*24*651*52"/>
</p:tagLst>
</file>

<file path=ppt/tags/tag183.xml><?xml version="1.0" encoding="utf-8"?>
<p:tagLst xmlns:p="http://schemas.openxmlformats.org/presentationml/2006/main">
  <p:tag name="KSO_WM_BEAUTIFY_FLAG" val=""/>
</p:tagLst>
</file>

<file path=ppt/tags/tag184.xml><?xml version="1.0" encoding="utf-8"?>
<p:tagLst xmlns:p="http://schemas.openxmlformats.org/presentationml/2006/main">
  <p:tag name="KSO_WM_BEAUTIFY_FLAG" val=""/>
</p:tagLst>
</file>

<file path=ppt/tags/tag185.xml><?xml version="1.0" encoding="utf-8"?>
<p:tagLst xmlns:p="http://schemas.openxmlformats.org/presentationml/2006/main">
  <p:tag name="KSO_WM_BEAUTIFY_FLAG" val=""/>
</p:tagLst>
</file>

<file path=ppt/tags/tag186.xml><?xml version="1.0" encoding="utf-8"?>
<p:tagLst xmlns:p="http://schemas.openxmlformats.org/presentationml/2006/main">
  <p:tag name="KSO_WM_UNIT_PLACING_PICTURE_USER_VIEWPORT" val="{&quot;height&quot;:3597,&quot;width&quot;:5077}"/>
</p:tagLst>
</file>

<file path=ppt/tags/tag187.xml><?xml version="1.0" encoding="utf-8"?>
<p:tagLst xmlns:p="http://schemas.openxmlformats.org/presentationml/2006/main">
  <p:tag name="KSO_WM_BEAUTIFY_FLAG" val=""/>
</p:tagLst>
</file>

<file path=ppt/tags/tag188.xml><?xml version="1.0" encoding="utf-8"?>
<p:tagLst xmlns:p="http://schemas.openxmlformats.org/presentationml/2006/main">
  <p:tag name="KSO_WM_BEAUTIFY_FLAG" val="#wm#"/>
  <p:tag name="KSO_WM_TEMPLATE_CATEGORY" val="custom"/>
  <p:tag name="KSO_WM_TEMPLATE_INDEX" val="20205081"/>
</p:tagLst>
</file>

<file path=ppt/tags/tag189.xml><?xml version="1.0" encoding="utf-8"?>
<p:tagLst xmlns:p="http://schemas.openxmlformats.org/presentationml/2006/main">
  <p:tag name="KSO_WM_BEAUTIFY_FLAG" val="#wm#"/>
  <p:tag name="KSO_WM_TEMPLATE_CATEGORY" val="custom"/>
  <p:tag name="KSO_WM_TEMPLATE_INDEX" val="20205081"/>
</p:tagLst>
</file>

<file path=ppt/tags/tag190.xml><?xml version="1.0" encoding="utf-8"?>
<p:tagLst xmlns:p="http://schemas.openxmlformats.org/presentationml/2006/main">
  <p:tag name="KSO_WM_BEAUTIFY_FLAG" val=""/>
</p:tagLst>
</file>

<file path=ppt/tags/tag191.xml><?xml version="1.0" encoding="utf-8"?>
<p:tagLst xmlns:p="http://schemas.openxmlformats.org/presentationml/2006/main">
  <p:tag name="KSO_WM_BEAUTIFY_FLAG" val=""/>
</p:tagLst>
</file>

<file path=ppt/tags/tag192.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19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i"/>
  <p:tag name="KSO_WM_UNIT_INDEX" val="1_1"/>
  <p:tag name="KSO_WM_UNIT_ID" val="diagram20200268_1*l_i*1_1"/>
  <p:tag name="KSO_WM_TEMPLATE_CATEGORY" val="diagram"/>
  <p:tag name="KSO_WM_TEMPLATE_INDEX" val="20200268"/>
  <p:tag name="KSO_WM_UNIT_LAYERLEVEL" val="1_1"/>
  <p:tag name="KSO_WM_TAG_VERSION" val="1.0"/>
  <p:tag name="KSO_WM_BEAUTIFY_FLAG" val="#wm#"/>
  <p:tag name="KSO_WM_UNIT_FILL_FORE_SCHEMECOLOR_INDEX" val="15"/>
  <p:tag name="KSO_WM_UNIT_FILL_TYPE" val="1"/>
  <p:tag name="KSO_WM_UNIT_TEXT_FILL_FORE_SCHEMECOLOR_INDEX" val="13"/>
  <p:tag name="KSO_WM_UNIT_TEXT_FILL_TYPE" val="1"/>
</p:tagLst>
</file>

<file path=ppt/tags/tag1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i"/>
  <p:tag name="KSO_WM_UNIT_INDEX" val="1_2"/>
  <p:tag name="KSO_WM_UNIT_ID" val="diagram20200268_1*l_i*1_2"/>
  <p:tag name="KSO_WM_TEMPLATE_CATEGORY" val="diagram"/>
  <p:tag name="KSO_WM_TEMPLATE_INDEX" val="20200268"/>
  <p:tag name="KSO_WM_UNIT_LAYERLEVEL" val="1_1"/>
  <p:tag name="KSO_WM_TAG_VERSION" val="1.0"/>
  <p:tag name="KSO_WM_BEAUTIFY_FLAG" val="#wm#"/>
  <p:tag name="KSO_WM_UNIT_FILL_FORE_SCHEMECOLOR_INDEX" val="15"/>
  <p:tag name="KSO_WM_UNIT_FILL_TYPE" val="1"/>
  <p:tag name="KSO_WM_UNIT_TEXT_FILL_FORE_SCHEMECOLOR_INDEX" val="13"/>
  <p:tag name="KSO_WM_UNIT_TEXT_FILL_TYPE" val="1"/>
</p:tagLst>
</file>

<file path=ppt/tags/tag1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00268_1*l_h_i*1_1_1"/>
  <p:tag name="KSO_WM_TEMPLATE_CATEGORY" val="diagram"/>
  <p:tag name="KSO_WM_TEMPLATE_INDEX" val="20200268"/>
  <p:tag name="KSO_WM_UNIT_LAYERLEVEL" val="1_1_1"/>
  <p:tag name="KSO_WM_TAG_VERSION" val="1.0"/>
  <p:tag name="KSO_WM_BEAUTIFY_FLAG" val="#wm#"/>
  <p:tag name="KSO_WM_UNIT_FILL_FORE_SCHEMECOLOR_INDEX" val="5"/>
  <p:tag name="KSO_WM_UNIT_FILL_TYPE" val="1"/>
  <p:tag name="KSO_WM_UNIT_TEXT_FILL_FORE_SCHEMECOLOR_INDEX" val="2"/>
  <p:tag name="KSO_WM_UNIT_TEXT_FILL_TYPE" val="1"/>
</p:tagLst>
</file>

<file path=ppt/tags/tag196.xml><?xml version="1.0" encoding="utf-8"?>
<p:tagLst xmlns:p="http://schemas.openxmlformats.org/presentationml/2006/main">
  <p:tag name="KSO_WM_UNIT_ISCONTENTSTITLE" val="0"/>
  <p:tag name="KSO_WM_UNIT_ISNUMDGMTITLE" val="0"/>
  <p:tag name="KSO_WM_UNIT_PRESET_TEXT" val="添加标题"/>
  <p:tag name="KSO_WM_UNIT_NOCLEAR" val="0"/>
  <p:tag name="KSO_WM_UNIT_VALUE" val="5"/>
  <p:tag name="KSO_WM_UNIT_HIGHLIGHT" val="0"/>
  <p:tag name="KSO_WM_UNIT_COMPATIBLE" val="0"/>
  <p:tag name="KSO_WM_UNIT_DIAGRAM_ISNUMVISUAL" val="0"/>
  <p:tag name="KSO_WM_UNIT_DIAGRAM_ISREFERUNIT" val="0"/>
  <p:tag name="KSO_WM_DIAGRAM_GROUP_CODE" val="l1-1"/>
  <p:tag name="KSO_WM_UNIT_TYPE" val="l_h_a"/>
  <p:tag name="KSO_WM_UNIT_INDEX" val="1_1_1"/>
  <p:tag name="KSO_WM_UNIT_ID" val="diagram20200268_1*l_h_a*1_1_1"/>
  <p:tag name="KSO_WM_TEMPLATE_CATEGORY" val="diagram"/>
  <p:tag name="KSO_WM_TEMPLATE_INDEX" val="20200268"/>
  <p:tag name="KSO_WM_UNIT_LAYERLEVEL" val="1_1_1"/>
  <p:tag name="KSO_WM_TAG_VERSION" val="1.0"/>
  <p:tag name="KSO_WM_BEAUTIFY_FLAG" val="#wm#"/>
  <p:tag name="KSO_WM_UNIT_TEXT_FILL_FORE_SCHEMECOLOR_INDEX" val="14"/>
  <p:tag name="KSO_WM_UNIT_TEXT_FILL_TYPE" val="1"/>
</p:tagLst>
</file>

<file path=ppt/tags/tag1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00268_1*l_h_i*1_2_2"/>
  <p:tag name="KSO_WM_TEMPLATE_CATEGORY" val="diagram"/>
  <p:tag name="KSO_WM_TEMPLATE_INDEX" val="20200268"/>
  <p:tag name="KSO_WM_UNIT_LAYERLEVEL" val="1_1_1"/>
  <p:tag name="KSO_WM_TAG_VERSION" val="1.0"/>
  <p:tag name="KSO_WM_BEAUTIFY_FLAG" val="#wm#"/>
  <p:tag name="KSO_WM_UNIT_FILL_FORE_SCHEMECOLOR_INDEX" val="14"/>
  <p:tag name="KSO_WM_UNIT_FILL_TYPE" val="1"/>
  <p:tag name="KSO_WM_UNIT_TEXT_FILL_FORE_SCHEMECOLOR_INDEX" val="2"/>
  <p:tag name="KSO_WM_UNIT_TEXT_FILL_TYPE" val="1"/>
</p:tagLst>
</file>

<file path=ppt/tags/tag198.xml><?xml version="1.0" encoding="utf-8"?>
<p:tagLst xmlns:p="http://schemas.openxmlformats.org/presentationml/2006/main">
  <p:tag name="KSO_WM_UNIT_ISCONTENTSTITLE" val="0"/>
  <p:tag name="KSO_WM_UNIT_ISNUMDGMTITLE" val="0"/>
  <p:tag name="KSO_WM_UNIT_PRESET_TEXT" val="添加标题"/>
  <p:tag name="KSO_WM_UNIT_NOCLEAR" val="0"/>
  <p:tag name="KSO_WM_UNIT_VALUE" val="5"/>
  <p:tag name="KSO_WM_UNIT_HIGHLIGHT" val="0"/>
  <p:tag name="KSO_WM_UNIT_COMPATIBLE" val="0"/>
  <p:tag name="KSO_WM_UNIT_DIAGRAM_ISNUMVISUAL" val="0"/>
  <p:tag name="KSO_WM_UNIT_DIAGRAM_ISREFERUNIT" val="0"/>
  <p:tag name="KSO_WM_DIAGRAM_GROUP_CODE" val="l1-1"/>
  <p:tag name="KSO_WM_UNIT_TYPE" val="l_h_a"/>
  <p:tag name="KSO_WM_UNIT_INDEX" val="1_2_1"/>
  <p:tag name="KSO_WM_UNIT_ID" val="diagram20200268_1*l_h_a*1_2_1"/>
  <p:tag name="KSO_WM_TEMPLATE_CATEGORY" val="diagram"/>
  <p:tag name="KSO_WM_TEMPLATE_INDEX" val="20200268"/>
  <p:tag name="KSO_WM_UNIT_LAYERLEVEL" val="1_1_1"/>
  <p:tag name="KSO_WM_TAG_VERSION" val="1.0"/>
  <p:tag name="KSO_WM_BEAUTIFY_FLAG" val="#wm#"/>
  <p:tag name="KSO_WM_UNIT_TEXT_FILL_FORE_SCHEMECOLOR_INDEX" val="14"/>
  <p:tag name="KSO_WM_UNIT_TEXT_FILL_TYPE" val="1"/>
</p:tagLst>
</file>

<file path=ppt/tags/tag1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00268_1*l_h_i*1_3_1"/>
  <p:tag name="KSO_WM_TEMPLATE_CATEGORY" val="diagram"/>
  <p:tag name="KSO_WM_TEMPLATE_INDEX" val="20200268"/>
  <p:tag name="KSO_WM_UNIT_LAYERLEVEL" val="1_1_1"/>
  <p:tag name="KSO_WM_TAG_VERSION" val="1.0"/>
  <p:tag name="KSO_WM_BEAUTIFY_FLAG" val="#wm#"/>
  <p:tag name="KSO_WM_UNIT_FILL_FORE_SCHEMECOLOR_INDEX" val="14"/>
  <p:tag name="KSO_WM_UNIT_FILL_TYPE" val="1"/>
  <p:tag name="KSO_WM_UNIT_TEXT_FILL_FORE_SCHEMECOLOR_INDEX" val="2"/>
  <p:tag name="KSO_WM_UNIT_TEXT_FILL_TYPE" val="1"/>
</p:tagLst>
</file>

<file path=ppt/tags/tag200.xml><?xml version="1.0" encoding="utf-8"?>
<p:tagLst xmlns:p="http://schemas.openxmlformats.org/presentationml/2006/main">
  <p:tag name="KSO_WM_UNIT_ISCONTENTSTITLE" val="0"/>
  <p:tag name="KSO_WM_UNIT_ISNUMDGMTITLE" val="0"/>
  <p:tag name="KSO_WM_UNIT_PRESET_TEXT" val="添加标题"/>
  <p:tag name="KSO_WM_UNIT_NOCLEAR" val="0"/>
  <p:tag name="KSO_WM_UNIT_VALUE" val="5"/>
  <p:tag name="KSO_WM_UNIT_HIGHLIGHT" val="0"/>
  <p:tag name="KSO_WM_UNIT_COMPATIBLE" val="0"/>
  <p:tag name="KSO_WM_UNIT_DIAGRAM_ISNUMVISUAL" val="0"/>
  <p:tag name="KSO_WM_UNIT_DIAGRAM_ISREFERUNIT" val="0"/>
  <p:tag name="KSO_WM_DIAGRAM_GROUP_CODE" val="l1-1"/>
  <p:tag name="KSO_WM_UNIT_TYPE" val="l_h_a"/>
  <p:tag name="KSO_WM_UNIT_INDEX" val="1_3_1"/>
  <p:tag name="KSO_WM_UNIT_ID" val="diagram20200268_1*l_h_a*1_3_1"/>
  <p:tag name="KSO_WM_TEMPLATE_CATEGORY" val="diagram"/>
  <p:tag name="KSO_WM_TEMPLATE_INDEX" val="20200268"/>
  <p:tag name="KSO_WM_UNIT_LAYERLEVEL" val="1_1_1"/>
  <p:tag name="KSO_WM_TAG_VERSION" val="1.0"/>
  <p:tag name="KSO_WM_BEAUTIFY_FLAG" val="#wm#"/>
  <p:tag name="KSO_WM_UNIT_TEXT_FILL_FORE_SCHEMECOLOR_INDEX" val="14"/>
  <p:tag name="KSO_WM_UNIT_TEXT_FILL_TYPE" val="1"/>
</p:tagLst>
</file>

<file path=ppt/tags/tag20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00268_1*l_h_i*1_4_1"/>
  <p:tag name="KSO_WM_TEMPLATE_CATEGORY" val="diagram"/>
  <p:tag name="KSO_WM_TEMPLATE_INDEX" val="20200268"/>
  <p:tag name="KSO_WM_UNIT_LAYERLEVEL" val="1_1_1"/>
  <p:tag name="KSO_WM_TAG_VERSION" val="1.0"/>
  <p:tag name="KSO_WM_BEAUTIFY_FLAG" val="#wm#"/>
  <p:tag name="KSO_WM_UNIT_FILL_FORE_SCHEMECOLOR_INDEX" val="5"/>
  <p:tag name="KSO_WM_UNIT_FILL_TYPE" val="1"/>
  <p:tag name="KSO_WM_UNIT_TEXT_FILL_FORE_SCHEMECOLOR_INDEX" val="2"/>
  <p:tag name="KSO_WM_UNIT_TEXT_FILL_TYPE" val="1"/>
</p:tagLst>
</file>

<file path=ppt/tags/tag202.xml><?xml version="1.0" encoding="utf-8"?>
<p:tagLst xmlns:p="http://schemas.openxmlformats.org/presentationml/2006/main">
  <p:tag name="KSO_WM_UNIT_ISCONTENTSTITLE" val="0"/>
  <p:tag name="KSO_WM_UNIT_ISNUMDGMTITLE" val="0"/>
  <p:tag name="KSO_WM_UNIT_PRESET_TEXT" val="添加标题"/>
  <p:tag name="KSO_WM_UNIT_NOCLEAR" val="0"/>
  <p:tag name="KSO_WM_UNIT_VALUE" val="5"/>
  <p:tag name="KSO_WM_UNIT_HIGHLIGHT" val="0"/>
  <p:tag name="KSO_WM_UNIT_COMPATIBLE" val="0"/>
  <p:tag name="KSO_WM_UNIT_DIAGRAM_ISNUMVISUAL" val="0"/>
  <p:tag name="KSO_WM_UNIT_DIAGRAM_ISREFERUNIT" val="0"/>
  <p:tag name="KSO_WM_DIAGRAM_GROUP_CODE" val="l1-1"/>
  <p:tag name="KSO_WM_UNIT_TYPE" val="l_h_a"/>
  <p:tag name="KSO_WM_UNIT_INDEX" val="1_4_1"/>
  <p:tag name="KSO_WM_UNIT_ID" val="diagram20200268_1*l_h_a*1_4_1"/>
  <p:tag name="KSO_WM_TEMPLATE_CATEGORY" val="diagram"/>
  <p:tag name="KSO_WM_TEMPLATE_INDEX" val="20200268"/>
  <p:tag name="KSO_WM_UNIT_LAYERLEVEL" val="1_1_1"/>
  <p:tag name="KSO_WM_TAG_VERSION" val="1.0"/>
  <p:tag name="KSO_WM_BEAUTIFY_FLAG" val="#wm#"/>
  <p:tag name="KSO_WM_UNIT_TEXT_FILL_FORE_SCHEMECOLOR_INDEX" val="14"/>
  <p:tag name="KSO_WM_UNIT_TEXT_FILL_TYPE" val="1"/>
</p:tagLst>
</file>

<file path=ppt/tags/tag203.xml><?xml version="1.0" encoding="utf-8"?>
<p:tagLst xmlns:p="http://schemas.openxmlformats.org/presentationml/2006/main">
  <p:tag name="KSO_WM_UNIT_TABLE_BEAUTIFY" val="smartTable{b64e0609-ba17-4ff4-abba-9f808c7340ec}"/>
  <p:tag name="TABLE_ENDDRAG_ORIGIN_RECT" val="923*416"/>
  <p:tag name="TABLE_ENDDRAG_RECT" val="17*78*923*416"/>
</p:tagLst>
</file>

<file path=ppt/tags/tag20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i"/>
  <p:tag name="KSO_WM_UNIT_INDEX" val="1_2"/>
  <p:tag name="KSO_WM_UNIT_ID" val="diagram20187567_4*m_i*1_2"/>
  <p:tag name="KSO_WM_TEMPLATE_CATEGORY" val="diagram"/>
  <p:tag name="KSO_WM_TEMPLATE_INDEX" val="20187567"/>
  <p:tag name="KSO_WM_UNIT_LAYERLEVEL" val="1_1"/>
  <p:tag name="KSO_WM_TAG_VERSION" val="1.0"/>
  <p:tag name="KSO_WM_BEAUTIFY_FLAG" val="#wm#"/>
  <p:tag name="KSO_WM_UNIT_FILL_FORE_SCHEMECOLOR_INDEX" val="5"/>
  <p:tag name="KSO_WM_UNIT_FILL_TYPE" val="1"/>
  <p:tag name="KSO_WM_UNIT_TEXT_FILL_FORE_SCHEMECOLOR_INDEX" val="2"/>
  <p:tag name="KSO_WM_UNIT_TEXT_FILL_TYPE" val="1"/>
</p:tagLst>
</file>

<file path=ppt/tags/tag205.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206.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207.xml><?xml version="1.0" encoding="utf-8"?>
<p:tagLst xmlns:p="http://schemas.openxmlformats.org/presentationml/2006/main">
  <p:tag name="KSO_WM_UNIT_TABLE_BEAUTIFY" val="smartTable{0c384c6a-1fa5-4825-8cf0-88317cc6d95a}"/>
</p:tagLst>
</file>

<file path=ppt/tags/tag208.xml><?xml version="1.0" encoding="utf-8"?>
<p:tagLst xmlns:p="http://schemas.openxmlformats.org/presentationml/2006/main">
  <p:tag name="KSO_WM_BEAUTIFY_FLAG" val=""/>
</p:tagLst>
</file>

<file path=ppt/tags/tag209.xml><?xml version="1.0" encoding="utf-8"?>
<p:tagLst xmlns:p="http://schemas.openxmlformats.org/presentationml/2006/main">
  <p:tag name="KSO_WM_UNIT_TABLE_BEAUTIFY" val="smartTable{0ef01ac9-681d-4e2e-832f-5bd213539df3}"/>
  <p:tag name="TABLE_ENDDRAG_ORIGIN_RECT" val="418*181"/>
  <p:tag name="TABLE_ENDDRAG_RECT" val="155*308*418*181"/>
</p:tagLst>
</file>

<file path=ppt/tags/tag210.xml><?xml version="1.0" encoding="utf-8"?>
<p:tagLst xmlns:p="http://schemas.openxmlformats.org/presentationml/2006/main">
  <p:tag name="KSO_WM_UNIT_TABLE_BEAUTIFY" val="smartTable{d1400822-d1af-4be5-ae51-b4067a57801c}"/>
</p:tagLst>
</file>

<file path=ppt/tags/tag211.xml><?xml version="1.0" encoding="utf-8"?>
<p:tagLst xmlns:p="http://schemas.openxmlformats.org/presentationml/2006/main">
  <p:tag name="KSO_WM_BEAUTIFY_FLAG" val=""/>
</p:tagLst>
</file>

<file path=ppt/tags/tag212.xml><?xml version="1.0" encoding="utf-8"?>
<p:tagLst xmlns:p="http://schemas.openxmlformats.org/presentationml/2006/main">
  <p:tag name="KSO_WM_UNIT_PLACING_PICTURE_USER_VIEWPORT" val="{&quot;height&quot;:7690,&quot;width&quot;:6140}"/>
</p:tagLst>
</file>

<file path=ppt/tags/tag213.xml><?xml version="1.0" encoding="utf-8"?>
<p:tagLst xmlns:p="http://schemas.openxmlformats.org/presentationml/2006/main">
  <p:tag name="KSO_WM_BEAUTIFY_FLAG" val=""/>
</p:tagLst>
</file>

<file path=ppt/tags/tag214.xml><?xml version="1.0" encoding="utf-8"?>
<p:tagLst xmlns:p="http://schemas.openxmlformats.org/presentationml/2006/main">
  <p:tag name="KSO_WM_BEAUTIFY_FLAG" val=""/>
</p:tagLst>
</file>

<file path=ppt/tags/tag215.xml><?xml version="1.0" encoding="utf-8"?>
<p:tagLst xmlns:p="http://schemas.openxmlformats.org/presentationml/2006/main">
  <p:tag name="KSO_WM_BEAUTIFY_FLAG" val=""/>
</p:tagLst>
</file>

<file path=ppt/tags/tag216.xml><?xml version="1.0" encoding="utf-8"?>
<p:tagLst xmlns:p="http://schemas.openxmlformats.org/presentationml/2006/main">
  <p:tag name="KSO_WM_BEAUTIFY_FLAG" val=""/>
</p:tagLst>
</file>

<file path=ppt/tags/tag217.xml><?xml version="1.0" encoding="utf-8"?>
<p:tagLst xmlns:p="http://schemas.openxmlformats.org/presentationml/2006/main">
  <p:tag name="KSO_WM_BEAUTIFY_FLAG" val=""/>
</p:tagLst>
</file>

<file path=ppt/tags/tag218.xml><?xml version="1.0" encoding="utf-8"?>
<p:tagLst xmlns:p="http://schemas.openxmlformats.org/presentationml/2006/main">
  <p:tag name="KSO_WM_BEAUTIFY_FLAG" val=""/>
</p:tagLst>
</file>

<file path=ppt/tags/tag219.xml><?xml version="1.0" encoding="utf-8"?>
<p:tagLst xmlns:p="http://schemas.openxmlformats.org/presentationml/2006/main">
  <p:tag name="KSO_WM_BEAUTIFY_FLAG" val=""/>
</p:tagLst>
</file>

<file path=ppt/tags/tag220.xml><?xml version="1.0" encoding="utf-8"?>
<p:tagLst xmlns:p="http://schemas.openxmlformats.org/presentationml/2006/main">
  <p:tag name="KSO_WM_BEAUTIFY_FLAG" val=""/>
</p:tagLst>
</file>

<file path=ppt/tags/tag221.xml><?xml version="1.0" encoding="utf-8"?>
<p:tagLst xmlns:p="http://schemas.openxmlformats.org/presentationml/2006/main">
  <p:tag name="KSO_WM_BEAUTIFY_FLAG" val=""/>
</p:tagLst>
</file>

<file path=ppt/tags/tag222.xml><?xml version="1.0" encoding="utf-8"?>
<p:tagLst xmlns:p="http://schemas.openxmlformats.org/presentationml/2006/main">
  <p:tag name="KSO_WM_BEAUTIFY_FLAG" val=""/>
</p:tagLst>
</file>

<file path=ppt/tags/tag223.xml><?xml version="1.0" encoding="utf-8"?>
<p:tagLst xmlns:p="http://schemas.openxmlformats.org/presentationml/2006/main">
  <p:tag name="KSO_WM_BEAUTIFY_FLAG" val=""/>
</p:tagLst>
</file>

<file path=ppt/tags/tag224.xml><?xml version="1.0" encoding="utf-8"?>
<p:tagLst xmlns:p="http://schemas.openxmlformats.org/presentationml/2006/main">
  <p:tag name="KSO_WM_BEAUTIFY_FLAG" val=""/>
</p:tagLst>
</file>

<file path=ppt/tags/tag225.xml><?xml version="1.0" encoding="utf-8"?>
<p:tagLst xmlns:p="http://schemas.openxmlformats.org/presentationml/2006/main">
  <p:tag name="KSO_WM_BEAUTIFY_FLAG" val=""/>
</p:tagLst>
</file>

<file path=ppt/tags/tag226.xml><?xml version="1.0" encoding="utf-8"?>
<p:tagLst xmlns:p="http://schemas.openxmlformats.org/presentationml/2006/main">
  <p:tag name="KSO_WM_BEAUTIFY_FLAG" val=""/>
</p:tagLst>
</file>

<file path=ppt/tags/tag227.xml><?xml version="1.0" encoding="utf-8"?>
<p:tagLst xmlns:p="http://schemas.openxmlformats.org/presentationml/2006/main">
  <p:tag name="KSO_WM_BEAUTIFY_FLAG" val=""/>
</p:tagLst>
</file>

<file path=ppt/tags/tag228.xml><?xml version="1.0" encoding="utf-8"?>
<p:tagLst xmlns:p="http://schemas.openxmlformats.org/presentationml/2006/main">
  <p:tag name="KSO_WM_BEAUTIFY_FLAG" val=""/>
</p:tagLst>
</file>

<file path=ppt/tags/tag229.xml><?xml version="1.0" encoding="utf-8"?>
<p:tagLst xmlns:p="http://schemas.openxmlformats.org/presentationml/2006/main">
  <p:tag name="KSO_WM_BEAUTIFY_FLAG" val=""/>
</p:tagLst>
</file>

<file path=ppt/tags/tag230.xml><?xml version="1.0" encoding="utf-8"?>
<p:tagLst xmlns:p="http://schemas.openxmlformats.org/presentationml/2006/main">
  <p:tag name="KSO_WM_BEAUTIFY_FLAG" val=""/>
</p:tagLst>
</file>

<file path=ppt/tags/tag231.xml><?xml version="1.0" encoding="utf-8"?>
<p:tagLst xmlns:p="http://schemas.openxmlformats.org/presentationml/2006/main">
  <p:tag name="KSO_WM_BEAUTIFY_FLAG" val=""/>
</p:tagLst>
</file>

<file path=ppt/tags/tag232.xml><?xml version="1.0" encoding="utf-8"?>
<p:tagLst xmlns:p="http://schemas.openxmlformats.org/presentationml/2006/main">
  <p:tag name="KSO_WM_UNIT_PLACING_PICTURE_USER_VIEWPORT" val="{&quot;height&quot;:8855.75590551181,&quot;width&quot;:9088.80157480315}"/>
  <p:tag name="KSO_WM_BEAUTIFY_FLAG" val=""/>
</p:tagLst>
</file>

<file path=ppt/tags/tag233.xml><?xml version="1.0" encoding="utf-8"?>
<p:tagLst xmlns:p="http://schemas.openxmlformats.org/presentationml/2006/main">
  <p:tag name="KSO_WM_BEAUTIFY_FLAG" val=""/>
  <p:tag name="KSO_WM_UNIT_PLACING_PICTURE_USER_VIEWPORT" val="{&quot;height&quot;:6162.7228346456695,&quot;width&quot;:7776.801574803149}"/>
</p:tagLst>
</file>

<file path=ppt/tags/tag234.xml><?xml version="1.0" encoding="utf-8"?>
<p:tagLst xmlns:p="http://schemas.openxmlformats.org/presentationml/2006/main">
  <p:tag name="KSO_WM_BEAUTIFY_FLAG" val=""/>
</p:tagLst>
</file>

<file path=ppt/tags/tag235.xml><?xml version="1.0" encoding="utf-8"?>
<p:tagLst xmlns:p="http://schemas.openxmlformats.org/presentationml/2006/main">
  <p:tag name="KSO_WM_BEAUTIFY_FLAG" val=""/>
</p:tagLst>
</file>

<file path=ppt/tags/tag236.xml><?xml version="1.0" encoding="utf-8"?>
<p:tagLst xmlns:p="http://schemas.openxmlformats.org/presentationml/2006/main">
  <p:tag name="KSO_WM_BEAUTIFY_FLAG" val=""/>
</p:tagLst>
</file>

<file path=ppt/tags/tag237.xml><?xml version="1.0" encoding="utf-8"?>
<p:tagLst xmlns:p="http://schemas.openxmlformats.org/presentationml/2006/main">
  <p:tag name="KSO_WM_BEAUTIFY_FLAG" val=""/>
</p:tagLst>
</file>

<file path=ppt/tags/tag238.xml><?xml version="1.0" encoding="utf-8"?>
<p:tagLst xmlns:p="http://schemas.openxmlformats.org/presentationml/2006/main">
  <p:tag name="TABLE_ENDDRAG_ORIGIN_RECT" val="769*540"/>
  <p:tag name="TABLE_ENDDRAG_RECT" val="0*0*769*540"/>
</p:tagLst>
</file>

<file path=ppt/tags/tag239.xml><?xml version="1.0" encoding="utf-8"?>
<p:tagLst xmlns:p="http://schemas.openxmlformats.org/presentationml/2006/main">
  <p:tag name="TABLE_ENDDRAG_ORIGIN_RECT" val="960*540"/>
  <p:tag name="TABLE_ENDDRAG_RECT" val="0*0*960*540"/>
</p:tagLst>
</file>

<file path=ppt/tags/tag240.xml><?xml version="1.0" encoding="utf-8"?>
<p:tagLst xmlns:p="http://schemas.openxmlformats.org/presentationml/2006/main">
  <p:tag name="TABLE_ENDDRAG_ORIGIN_RECT" val="960*537"/>
  <p:tag name="TABLE_ENDDRAG_RECT" val="0*3*960*537"/>
</p:tagLst>
</file>

<file path=ppt/tags/tag241.xml><?xml version="1.0" encoding="utf-8"?>
<p:tagLst xmlns:p="http://schemas.openxmlformats.org/presentationml/2006/main">
  <p:tag name="KSO_WM_BEAUTIFY_FLAG" val=""/>
</p:tagLst>
</file>

<file path=ppt/tags/tag242.xml><?xml version="1.0" encoding="utf-8"?>
<p:tagLst xmlns:p="http://schemas.openxmlformats.org/presentationml/2006/main">
  <p:tag name="KSO_WM_BEAUTIFY_FLAG" val=""/>
</p:tagLst>
</file>

<file path=ppt/tags/tag243.xml><?xml version="1.0" encoding="utf-8"?>
<p:tagLst xmlns:p="http://schemas.openxmlformats.org/presentationml/2006/main">
  <p:tag name="KSO_WM_BEAUTIFY_FLAG" val=""/>
</p:tagLst>
</file>

<file path=ppt/tags/tag244.xml><?xml version="1.0" encoding="utf-8"?>
<p:tagLst xmlns:p="http://schemas.openxmlformats.org/presentationml/2006/main">
  <p:tag name="KSO_WM_BEAUTIFY_FLAG" val=""/>
</p:tagLst>
</file>

<file path=ppt/tags/tag246.xml><?xml version="1.0" encoding="utf-8"?>
<p:tagLst xmlns:p="http://schemas.openxmlformats.org/presentationml/2006/main">
  <p:tag name="KSO_WPP_MARK_KEY" val="e350dab3-9c1a-40f1-9bf7-867bf5a9e8c4"/>
  <p:tag name="COMMONDATA" val="eyJjb3VudCI6MzksImhkaWQiOiJkYjJlMGQ5ZmVhNGVjYzRmNjU2ZTVlYTdkMDM0ZjJlZiIsInVzZXJDb3VudCI6Mjl9"/>
  <p:tag name="commondata" val="eyJjb3VudCI6NDAsImhkaWQiOiI2OWQzMWQ2ZjZkZTNjOWQ2NTg3ODI3NGU4MmIwNTAyNSIsInVzZXJDb3VudCI6MX0="/>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a:ea typeface=""/>
        <a:cs typeface=""/>
        <a:font script="Jpan" typeface="ＭＳ Ｐゴシック"/>
        <a:font script="Hang" typeface="맑은 고딕"/>
        <a:font script="Hans" typeface="微软雅黑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微软雅黑 Light"/>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a:ea typeface=""/>
        <a:cs typeface=""/>
        <a:font script="Jpan" typeface="ＭＳ Ｐゴシック"/>
        <a:font script="Hang" typeface="맑은 고딕"/>
        <a:font script="Hans" typeface="微软雅黑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微软雅黑 Light"/>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customXml/item1.xml><?xml version="1.0" encoding="utf-8"?>
<s:customData xmlns="http://www.wps.cn/officeDocument/2013/wpsCustomData" xmlns:s="http://www.wps.cn/officeDocument/2013/wpsCustomData">
  <extobjs>
    <extobj name="C9F754DE-2CAD-44b6-B708-469DEB6407EB-1">
      <extobjdata type="C9F754DE-2CAD-44b6-B708-469DEB6407EB" data="ewoJIkZpbGVJZCIgOiAiMjkxMzUwMDQ4NzA5IiwKCSJHcm91cElkIiA6ICI3ODI5MTE1NDMiLAoJIkltYWdlIiA6ICJpVkJPUncwS0dnb0FBQUFOU1VoRVVnQUFBOFlBQUFKWkNBWUFBQUJyMWl6akFBQUFBWE5TUjBJQXJzNGM2UUFBSUFCSlJFRlVlSnpzM1hkNFZGWCt4L0gzWkNiSnBJZUVWQklTZWlEMElsMEU2WmFGRlJSN3diVTNzT0RxMmxEMHA2dGdYd3ZZTzZqWXNDRkZlcThKb1NhUVFvQ1Ezak9aK2YweHljQ1FRb0pJQ1BtOG5tZWZkZTQ5OTk0emsreWF6NXh6dnNkZ3M5bHNpSWlJaUlpSWlEUlJMZzNkQVJFUkVSRVJFWkdHcEdBc0lpSWlJaUlpVFpxQ3NZaUlpSWlJaURScENzWWlJaUlpSWlMU3BDa1lpNGlJaUlpSVNKT21ZQ3dpSWlJaUlpSk5tb0t4aUlpSWlJaUlOR2tLeGlJaUlpSWlJdEtrS1JpTGlJaUlpSWhJazZaZ0xDSWlJaUlpSWsyYWdyR0lpSWlJaUlnMGFRckdJaUlpSWlJaTBxUXBHSXVJaUlpSWlFaVRwbUFzSWlJaUlpSWlUWnFDc1lpSWlJaUlpRFJwQ3NZaUlpSWlJaUxTcENrWWk0aUlpSWlJU0pPbVlDd2lJaUlpSWlKTm1vS3hpSWlJaUlpSU5Ha0t4aUlpSWlJaUl0S2tLUmlMaUlpSWlJaElrNlpnTENJaUlpSWlJazJhZ3JHSWlJaUlpSWcwYVFyR0lpSWlJaUlpMHFRcEdJdUlpSWlJaUVpVHBtQXNJaUlpSWlJaVRacUNzWWlJaUlpSWlEUnBDc1lpSWlJaUlpTFNwQ2tZaTRpSWlJaUlTSk9tWUN3aUlpSWlJaUpObW9LeGlJaUlpSWlJTkdrS3hpSWlJaUlpSXRLa0tSaUxpSWlJaUloSWs2WmdMQ0lpSWlJaUlrMmFnckdJaUlpSWlJZzBhUXJHSWlJaUlpSWkwcVFwR0l1SWlJaUlpRWlUcG1Bc0lpSWlJaUlpVFpxQ3NZaUlpSWlJaURScENzWWlJaUlpSWlMU3BDa1lpNGlJaUlpSVNKT21ZQ3dpSWlJaUlpSk5tb0t4aUlpSWlJaUlOR2tLeGlJaUlpSWlJdEtrS1JpTGlJaUlpSWhJazZaZ0xDSWlJaUlpSWsyYWdyR0lpSWlJaUlnMGFRckdJaUlpSWlJaTBxUXBHSXVJaUlpSWlFaVRwbUFzSWlJaUlpSWlUWnFDc1lpSWlJaUlpRFJwQ3NZaUlpSWlJbzFBeXB4M1dkNmxFd24zVHlGOTNsd3NPVGtOM1NXUmM0YkJaclBaR3JvVElpSWlJaUpTdStMa1pKSm12VVRXNmxXVXBLWUNFRHBoSXRIM1RjVWNHZG5BdlJOcDNCU01SVVJFcE1GWmJlQmlhT2hleUpsa3M0RkJQL05UbGg4WFIvcmNyemc0N3lzTUJnTVJrMjhtNHNiSm1QejhHcnBySW8yU3BsS0xpSWhJZzNyazZ3VCs4ZHE2ZWwzejA5YkRESHh1QmJzUEYxUjcvdFBWcVF4NWZpV1pCV1dubzR1Tnh2YlVQSDdZZk1qeE9yK2tuUDFIaStyOG4rcTg5a2NTUzNZZXJmYmMvcU5GelA3ekFDVVdhNjM5V3JEMU1BZHpTaHl2OXh3dXBQZjBaZXc0bUYrbDdiejFCMW14SjZzdWJ4ZXdCK3dmdHh4cWNqOXI3OWhZMmo3NUZIMSsvbzNtSTBhU05Hc21teWROMVBScWtWTmthdWdPaUlpSXlObHJXMG9lYXhPelQrbmE3aTE5NlJYbGg5VUd1Y1dXR3R0Rk5mZmc5VVZKek4rVXpnVXh6V3RzNTJzMjRXS0E5SndTN3Z4a0c1M0NmU2l6MkloUE94YXVmTXdtZ256Y2VPcjdYWFFLOXlZOXA0VDA0d0paNWFoMGNsWnhsZnUzRC9IaXB2YzJrMVJEUUt4MFdhOHdYcGpZc2RZMnRja3NLR1BhM0IxY2ZsNDRJem8xSjdmWXd0eDFCMnRzM3puQ2g5VjdhdzZLWmxjWGJoMFNCY0NyQ3hPWnUvNGdIMDd1enFYZFE1aS9LWjA3UHQ1Vzk3NjlOZ3JUQ1VQM2M5ZWxVVllleWdVZEFxdTAvMkhMSWY3NzgxNXVHdHl5eG50YXJEYWUvV2szSnFNTHYwenBpOW5WaFZiTlBmRDNOUEd2RDdhdytLRUJ1QnJ0ejF5VG1NMXRIMitsVDdRL0MrN3JpOEZnRC92Sm1WVi9YbTJDUEdrZjZvWEZhdU9xZHpieDVXMjl5Q21xUGh5UDZCUkVvTGNyVmhzOFBHOEhIY084dVhIUXVUSDEyQndaU2N6TWwvSHZQNENFQjZheWVkSkVldi84VzBOM1M2VFJVVEFXRVJHUkdpMUt5T0N4YjNlZTByVVBqRzVEcnlnL2tqT0w2UEw0MHBPMnYyNzI1bHJQYjVzK2hBQXZONjZiczVuOEVndnhhWGtNZjNFVmJxWmpFK0JHeGdiaFl6WnhKSytVelFkeXVmREZWYmdmZDk3ZDVNSzRucUY4dUNJRnE4MUdjWmtWVHpjakFFOWMycDZNL0ZJdTdoYkN4ZDFDQUhqczJ3VGFCbnR4L1VCN2lQcnZMM3ZKTGFvNTVKK016UWEzZkxpVnc3a2xER2x2RDVxWkJXVTgvY091S20wdDVUWnlpeTA4ZmtrN252bHhOejVtazZPdmxYS0xMWmhjREk1Zy9QclZYVGlVVzhJTmN6YnoyYTA5K1dmUFVJYkdIQXUwUFovOGs2ZkdkZUNTN2lIVjlxOHlGT2NVV2NndnNiL1BzbklidVVVV1VyT0w4WFF6a3BwVnpMMmZiV2ZlbmIxWkdIK0VJUjBDYTUwR2IzSXg4TWt0UFJrd1l6bDNmcktOT1RkMncraGk0UFZydWpEZzJSVzh1akNSKzBlMUppMjdoS3ZmMlVoMGMwOCt1N1duWTVyMS81YnM1K09WS1ZYdWU5K0lWa3dmMThIeE9pTy9sQ2Uvcy8rdVZ2Nk1mRDNzZityR2hIa1Q2TzJLaXdGR3hBWngrZjgyMERiWWk4SHRBMnJ1ZUNNVE92RnlBQkllbUVyNjNLOGNyMFdrYnJUR1dFUkVSRTdKeUpkV1k3SGFXUFJnLzFyYmxaWGIySDNJZWNyejk1dlR5U29zNC9vQnpxTjJObXc4djJBdjEvUnZRVVF6RDZkei9wNnVYUEhXQmxLeml2bnB2dlBZZTdpQWgrYnU0SnM3ZXhNVDVrMThXajU3RHhkdzkyZmJlWDVpUjdwRitESjYxaHErdUxVbi9kbzBxOUt2dFluWkRIOXhOWW5QWDBpZ3R5c0EzWjVZeWkxRG9yaHpXRFFBWTJhdG9XZVVIelArR1FQQU5lOXV3dHZkeEZ2WGRhbmZoMVhoazlXcDNQSHhObFkvT29oTzRkNjF0cDIvS1ozclptOG02WVVMdWZUVnRWemNMWVNIeDdaMWFuUDd4OXZZc0QrSHRmOFo1RGlXVzJ4aDVFdXJHZDh6akdsajJqaU9IOG90b2QyL0YvUEhnLzNwRTEzN090UnA4M2J3djhYN3F4eWYwRHVNSFduNWRJdjA1ZG5MWW1qNzhDS3U3TmVDTVoyRG5Ob0ZlTGt4b0szelp6NXYvVUU4M1kyTTdSTHNPUFpiM0JFR3RnM0F5OTFJVm1FWjkzNFd4NHgveGhBWllIYTBzZHJBYXJQL0R2Vjlaam1ibnp5ZmxvRWVaQldVc1RNOW43NnRteEY0ejYvOE9yVXYvU3QrempkL3NBVkx1WTBQSm5ldjl2M2Q5dEUybHUwK3l1WW5oemhHcTg4Vm15NmZRRWxxQ3YxV3JHN29yb2cwS2hveEZoRVJrYitWcTlGUUpRVCt0TlhBTzBzUGNISFhFS2RSdTdlVzdHZitwblJHZHdsaVpLeHoyRHFRV1VSVW9BZWYzdEtEbGdFZXhJUjY4LzNtUTN5MkpwWHA0enJ3eWFvVXZsaWJ4aDhQOXFkTmtDY0FkdzJMNXN0MWFkVUc0NW9rWnhZNXBvL25GVnRJenlseHZNNHFMTVBiL2RUK2ZDcTMybmpwbDcxYzBqMmt5dWV4YU1kUlhGeHdtcTY4SzcyQVFHOVhBcnhjYWRITVRISm0xU25lZXc0VkVCUHFmQzlmczRtbDB3WTRSc3FIdjdpYTdhbDVXQ3ZHUWk1K2VRMkdFNnBlWFQ4d2d1Y25ISnNlL3ZnbDdYbG90RDJFWC9McVdzWjJEZWIyQzZLNS84czRiTmlZZFdVc1g2MU53MksxOGZYNmczeTkvcUJqQk43RDFZVitiWnJ4M2QxOWVIeitUbDcrUGJGZW45UDhUZW1PZjM1NGJGc2V1YWd0TGdZRHhvbytHMTBNbUZ3TXJFdks1dC96ZHJEMnNjRUExQ2ZlM2orNk5aK3ZUZVhUMVNuY01QRGNtRkpkS1hMeXpXeS81V2F5VjYzRXYvK0FodTZPU0tPaFlDd2lJaUpueEpyRWJBcEx5Z0hvR2VWSHl3QXpLL1prWXJIYUExdGhhVGxQZnJlTElSMENDZk16c3pqQlh2Q3B1YmNiWFNKOGFCbmdRV0ZwT2VjOXZkeHhUNXZOaHNGZ0Q5bVZ3YXp2TThzd3VUalhGLzE4VFJvQTM5M1RoNzZ0L0d2dDU3dC9IdUNERmZhcHUwVmw1Y1NuNWZQVDFzTUFGSmVWTSttOEZxZjAvaGNsSEdYdmtVSmV2aksyeXJtdk42U3hNRDZEdFk4TnhxOWkrdSt1US9sMGFlRUxRRVF6RHhMU25RdFYyV3l3NjFBQkY4UlVYZnQ3L1BUeDV5WjBKTC9Zd2gveEdjeGVkb0RQYiszcDFQYko3M1pTWEhhc2VGWnVzWVdFNDRwaWxWaXNaQmFVTVh2WkFiN2RsTTViMTNZRjRJTVZ5VnpTUFlSUC85VURnSlY3c2hnOWF3MkpMMXpvTk9VN3hOZWRONit0L3dqN3Z6N1lVdXY1TW9zTkR6Y2pGYjgrR09wUjFyeGRzQmREWXdLWnN5ejVuQXZHL3Yzc016aXlWNjlTTUJhcEJ3VmpFUkVST1NQdStHZ2JTVWNMY1RVZUMyMzIwVVRuRWNWMWlkbGMrZlpHd0I3S2huZHN6dHc3ZWdGUVZGck9CVEdCUERTNkRmV1JubHZDcExjMllyV2VmQVhaOUhFZGFwMUtmYW9XN2NqQXc5V0YvbTJxcm11ZGNWbEhmb3RieGlOZjcrQ05hK3doY3RPQlhQN1JJeFNBTGhFK2ZMRTIxV2xicS9pRGVXUVZsamxHdzIvNWNDdmZiTFFYOFJyYkpZU1BiclpQSTY2Y05yMTZYeFpSZ1I1T2E0NEJYbDNvNXZSNnk0RmNKdjV2ZzlPeDk1WWR3R29EVHpjalU3NndqeHB2Mko5RHV4QXZSNXZEZVNWNHVSdXJySVAyZEhOaFJLZWFpNnJWNVBod1g1M1NjaXNlcmtiS0szNm1KeFlOTzVtaE1jMTU3TnVkSE0wdmMweWxQeGRvdXlhUlU2TmdMQ0lpSW1mTXRERnRlYWhpM2V1Ry9UbDh1Q0tGbVpNNllYSXhrSEF3bjFjV0pqSjlYQWVDZk94aDdiYVB0bkUwdjlSeGZic1FieUthbWZIemRLV2dZdlQ1Wk5xSGVCSHViNlozdEI4K1poUHpONlh6NnNKRThpdXVILy82T2t4R0EwK1Bqem5ONzliWjZyMVo5SXIyeDgxVU5jRDVlNWg0K2NwWXJueDdJK043aHRFbTJJdmRod29ZMU5ZZW92dTJia1plY1RrN0R1WVJHKzREd0o4N00zRXpHUmhRMFdieStTMFpHUnZFbTR1VEtDMjNqd0FmeUN5aXVOVCt6OXRUODJqbTVjcXVkT2YxM2dXbDVlUVVsckVydlFBUE55T0Qyd2VRUG1zRVlCK1ZmbTFSSWpOLzNjZnNHN294dkNMZ1h2bjJSb3d1QmpZZU9MWTEwUGJVUE5vRmV6bmR1MytiQUh6TTlqODNoLzEzRlJ2M24zd3JvUWRIdCtIUmk5dHgvY0JJK3JUeTU1UFZxZnozNXoyVWxkc0Q4TmlYMTJCeU1UQXlOaGdQTjZOanhvR0x3VUIyMGJHQ1lSYXJ6Zkc2c3FMNThTcS9VRmlibU0yWUxzN1Q5aHV6NHVSa0FNd1I1OVpJdU1qZlRjRllSRVJFenJnZk5oL2k1ZysyTUxwTE1HWGxOa3d1Qm16QWx1UmNlazlmeG5NVFlyaXFiOVVweTY5ZVpaK0dQR2JXR3JhbTVOTGMyNjFLbTBwbDVUWlNzb29kaGE0cWk0UjVtMDFNSGRtYVBZY0xlWHorVG00ZkdvMlAyZWhZbC96NC9KMDgvY051d0Q2VmVzMitiT1lzczRlTnZ6S1ZPajJuaFA1dGExN3JmRkhYWUM3dUZzTGRuMjduaGtHUmVMb1pHZGpPM2o0bTFKc2dIemQrMm5MWUVZeS9XcGZHK2UwRDhYQzFqNnoyYmVWUDMxYit6TitVN2dpTDE3eXppYzNKdVU3UDZmMzBzbXFmLzgzR2RBYTJiY1ozZDU5SC94bjI2ZXJGbG5LU000dHA1dW5LdExrN0FMaDNSQ3NXYkR2TWpIL0c4T2czQ2VRVVdmRHpNTEY4ZHlaOVRwaW1QcVpMa0NOMHp2aG5ETm1GMVZmMDNwcVN5NnNMOTJHMVFaY0krL1R4Unk2eXIzSGVrcHpMTFVPaU9KSlh5c3pmOW5GbDN4WTA4M1FsSTc4VUQxY1hpa3Z0WDNEWWJEWmFQckRRNmI2VmV6cHZtejZFcUVEblltNGh2dTRBSE1rcjRWeFNuRklaakNNYXVDY2lqWXVDc1lpSXlGbGs3ZDVzOWg0cUpQRklJVVdsZFJzUnJhdGhzYzBaMnFucWV0UXpxZGhpNVlHdjRubjN6d1BjTzd3VkQ0MXBTN25WUm41Sk9aRUJIdngwMzNrOCsrTWVidnRvR3o5dU9ZelhDZE55anpldVp4aHZYTjI1eHZPNzBndXFEWUhSZ1I1RUIzbzRDbXFOakExeW1rcDd3OEJJeGxWTVlaNDJid2Z0UXJ5NHVXS2YzaGsvN1Q2bDl3MlFXVkJLb0ZmTlFSN2d4Y3M3MGVmcFAzbjJwOTFNN0IzbW1FNXNNTURsZmNMNWFuMGFENDFwUTF4YUhodjI1L0JKeGZyZW1peVkwdGNSa3V2QzVHTEFaRFJ3MzhqV1BQcjFEZ0s4M2ZqODFwNjRHZzFNLzM0WG1RVmxYTmlwT2FzZkhVUk1xRGN6ZjkzSGwydlR1S2hiTUt2Mlpqa0tkbFduZnpVRjBCSXppbmo2aDExOHR5bWRhL3RIOE1oRjdRajJkZjZNdWtYNjBpM1NsMTNwQmN6OGJSL1g5bzhnS3RDRFdiL3R3OFBOeU5FQys0eUNNSDh6U3g2eWYva3g0OGZkbE50c1BINUplL3M1UHpNbnF2eFpaQlpVdi9keFkyWEp6VDE1SXhHcFFzRllSRVRrTEhBd3U0UlpDL2F4OTNBaEFORkJIbFhXYXA0TER1V1dzSEozSmg5TjdzRzFzemZWV0xINHk5dDZzZWR3QVhHcGVUWGVhOTY2TkJiR0hhbnhmSDBDWWFWMWo1MlAwY1ZlK1JqQXo4TkVSRE96bzNMMkQyM09xL2M5SzNtNEdTa3FxLzNMam5CL2Q2YU1hTTMwSDNZenJLUHp1dHhyK3JmZ2pVVkpmTHN4bmMvWHBOTEMzOHpZcnNFMTNNbk8yOTFlbktxNml0WlZuMjNHMVdnZ0xpMlBwNzdmU1d3TEh6NjlwU2ZOUEYyNTkvTTRzZ3JMV0RDbEx5Mzh6YlNvR0JqK1o2OVEzbDY2bjUzcCtVUTBNMWRiQ0t3Mm8yYXVKcktabWRYL0dWUmxHdmJKdUxzYWlRenc0R2krUGRnMjkzWWp6TTgrQ3R6TXl4Vkx1WTJlVVRXdnQ2M2NwOW5iL2R6NjMxbCtmQnlBQ20rSjFKT0NzWWlJU0FQYmM2aVFhWi92d050czVJN2hVZlJ2Myt5Y0RNVUFVUUVldlByNFlJb3FxaUIvYzJkdmVyUThGbDVXN01ua21uYzNNU0syT1dPNkJISGJSOXRxdk5mdzJDQWV2YWhkamVlVGpoWXk2YTJOZGU1YmRwR0ZkUldqeUpXeUNzdllmN1NJMytNem5JNmZTakdwUUc4M012SktUOXB1VVVVMTd0Y1dKbkY1bjNCSFVhblljQit1NkJQT2xDL2l5Q3dvNC8yYnV0V3A0RlJXUVJsZEhsOTYwbmFWVTg2akF6MlpQTGdsRDR4cWc2dlJ3UHFrSEQ1WWtjd3ovK3pBRjJ0UzJaNmF4elAvakNFNjBJTjdoN2ZtdldYSjdENVV3UCt1N2VLMGpqYzVzNWcrTlV6YnJsUllXazVHWGltRG4xdFpZNXY0Wnk0Z3dLdHFjYXc3aGtZQjhOb2ZTYlNvQ1BYMVVmbXphTzVUK3loK1k1TzFhaFYrZmZzMWREZEVHaDBGWXhFUmtRWlVXbTdqbFYvMkVkN01uZWNuZGNUekhCdTlxbzd4dVBUazYyRnltc1pjV2FpcEx0eE5Mdmg1MXR5K3E0Y3Y2eDhiakllYjBiRU90aVlXcTQwTlNkbGNlMExWNmFLeWNuYWxGN0R3aEdCY1daeXFQanFFZWhPWFd2czAxMDlYcDdKaVR5YlBUK2pJdEhrN2VHTlJFdmNPYitVNGY4T2dTTDVjbDBhb256dVhkZyt0MS9PL3VLMG4zU0o5cXh4UHpTcG0rSXVySGErOTNJMjRHVjI0NCtOdDdEcVV6NjVEOW1KZGJ5NUtJamJjaDlnV1BvNmcyc3pMbFRCL2Q5S3lTeGpZenJuYWRxQzNLMjlkVi9zMlRYZC91cDBoSFFLWjBEdXN4alluMnpkNitlNmpES2hsN1haTnRsZk1SdWdZNWxQdmE4OW1PV3RXRTNIajVJYnVoa2lqbzJBc0lpTFNnTmJzeVNJdHE0VG5KOFUwaVZCOG9yalVQTWQyT3dEeGFUVlBuVDdSdHh2VFdWQ3h2M0J0aXN2S3VmV0NLSjZmMFBHRTQvWlI2N3MvMjg3eVhVZDU3TkwyVlFMdmlkczEvUlhEWWdMNWNjc2hFak9LYU5YY284cjUzWWNMZVBDcmVPNGNHczN0UTZQWW5wYkhjei90NGJKZVlVUTBNN016dllESjcyOG1vcG1aOUp3U3JueDdJeC8vcTRlaitOYUpqdWFYY2ZkbjIzbnBpazZBZmFweEMvK3FhMjB0NVZXbm5LL2FtMFZ6YnpldU9LOEZSaGQ0OEtzZHJILzhmS2RweDBWbFZxNTlkeE9GcGVXMENmWmsvR3ZyK08zK2ZvNks0cDV1UnNkYTdacmMvMlU4N1VPOVQ5b3VwOGpDM2lQMlpRWWZyRWdtdDhoQzF3aGZ4bllOWm5IQ1VWNjh2Rk90MTFkbmNVSUdZWDd1ZEFpdDN4VHVzMW4yS3Z2SXUzLy8vZzNjRTVIR1I4RllSRVNrQVcwN2tFZjdVQy9hbm9WL25POC9XdVFZTGF4T2RwR0ZjcXV0eWpUajQ3VU84blJVZTY3TzlCOTI0V1owRG5aaGZ1NVVqaW1YbGxzeDFEQkQ5cXArTFdvdHZsVnA0cHZPZS9LK3NqQ1JyOWFsc1MzRkhzSzNwZVJ5WmI4V0RHNVhkWC9oMCttaWJpRk1tN2VEYnpZYzVQNVJyWjNPWlJhVU1mSE5EWVQ1bWZuUEpmYnA0ZFAvMFlGZnRoMW1hM0l1NjVPeXVlUGpiWVQ1bS9ueDN2TllsNWpOOVhNMk0rNjFkYng5ZlZlaWo2dTRYRkJTenY2amhmU2RzUXlqd1ZDbjZkc25tbGV4YnpUZ0tGSjIvSThoSmF1WTYyZHZZbWQ2QWQvZDA0ZHdmek1qWGx6TlJhK3NaYzROM2VnU1ViZFIySEtyalpOTmdIN2dxM2plV1hvQXNJOW0veDUzaEhZaDNvVDV1L1BhSDRsNHVobHJIWEd1VGtGSk9iL0ZIV0hTZWVIMXV1NXM1MWhmM0UvQldLUytGSXhGUkVRYTBKWURPZlErWVl1YnM4WDhUZWs4OXUzT2s3YTc3STMxTlo1N2VHeGJ4N1k3eDNNMUdyaDJRQVFQakdyak5IcHFzOEZuYTFMNWF0MUI4b290L0xiOUNKZlZFSHBTczRyNGVWdk54YmNxSGNrdnBYWHdzWEIrSkxjVWs0dUIvMXpjanJGZGcrbmN3b2VNL0ZLVzc4NGtJVDNmNmRxTS9GTDJIQzVnL3FaMHArT0JYbTZPZ2x4MUZlYm56clg5STNoalVSSjNESXQyalBSbUZwUnh5YXRyeVMyeThNZUQvUjNyeXdPOVhmbnU3ajQ4Ly9NZXZ0dDBpT0dkbXZQZVRkM3g5ekJ4YWZjUVBwemNuWDk5c0lVKzA1Y3hkVlJySGh6ZGh1ekNNdFltWmxGWWF1WHVDNk9aTnFhdFkyUjg1RXVyYSt6YmlZcktyQ3pZZWdndmR4T0xFekl3dVJqd2RMTVg4dnB3UlRKUHpOK0pyNGNydjk3ZjE3RjkxUGYzOU9HS3R6Wncvdk1ydVc5RUs1NjR0SDJWKzY3ZWw4MmFmVm40ZVpnNG1GTkNaa0ZaclZ0dUFWelRQNEt4WFVKb0grcEZSTE5qSTk0cjltVHgraDlKUER5MkxaNXVScTZkdlluZjQreGYwcFJZN084NWRNcnZBQXlOQ2VUelczczZycDJ6L0FCNXhSYnVHZTc4QlVWamw3MXFGZTR0V21EeXE3bm9tSWhVVDhGWVJFU2tBV1hrbGVGYnl6clpoblRMa0NpdTZmZlg5a0wxY0t0K21xKzd5YVhhMFY2REFWNzhaUzk3anhSaU1FREhNRy91R2haZDdUM1dKK2FRZkRUaHBIMUl6UzZtYit0alh6NDhQYjVEbFZIb1BZY0x1Zi9MK0dxdnp5eklZWDFTanRPeFB0SCs5UTdHWVAraTRMdk42Yno0eTE0ZXF4Z1p6aSt4NEdJd01PK09YazVmRW13NmtNdUlsMWJoYW5UaGhZa2R1WFZJbEZPL0wrMGVRdnRwQTdoK3ptYVNNZ294dVJnSThITGorZ0dSWEg1ZU9OMHIxaE5YQnVOWmsyS0pDZk91MHFkRHVTVmNOM3V6MHpHVGk0RjdQNHVqeEdMRnk5M0lZNWUwdzJDQXBJd2lIdjBtZ1l1Nmh2RGZLenJoZjl5NjdkWkJudno1OEVBZS9TYUIzS0xxOXl0T3ppeHlmTm5pWW9CK2JacHh4VWxHYmJ0WHN5NGE0TFdGaWZTTzltTnF4ZWo3M1JlMjRvbysxZDhycUdMUDRzcjNPK3UzZmR3M29qWGgvdTdWdG0rc3N0ZXNwdm1Ja1EzZERaRkd5V0N6MmVxL2w0R0lpSWljRnBlOXZJSEwrNFZ4UmI5emEwcG5kWFljektlWnB5dWhmbjg5akpSYmJSZ01CdXBRbFBtc3MyakhVU2E4dVo3djd1N2pDTmMyRzlWT0dYOXJ5WDcrMFNQVXNRMVJkWXJLckpoY0RQV3V5bnlxTXZKTFR6ckthN1ZSNjgvR2FyTlB6YTVwbW54ZGxGaXM1QlZiVHRxWEU1ODc3clYxbEpaYitlbmU4NXdLd1RWMnhjbkpyQjdVbjVnWFp4STY4ZktHN281SW8zTjJma1V0SWlJaTU1eU8xWXhXbnFyR0hHaUdkUXdrNWFYaFR1K2hwb0I0MndWUko3MWZUY1czL2k1MUNhSW4rL0djamgrZnU4a0Y5M3FFWXJDSDhjOXU3WW5aMWFWUi93NVZKM3YxS2dDOE84VTJjRTlFR2ljRll4RVJFWkV6N0Z6ZHAvcHNaekRnVkZuN1hGS2NrZ3lBZDZ5Q3NjaXBPTE5mTVlxSWlJaUl5R2xYbkp5TWU0c1dEZDBOa1VaTHdWaEVSRVJFcEpFclNrbkJIQkhaME4wUWFiUVVqRVZFUkVSRVJLUkpVekFXRVJFUkVSR1JKazNCV0VSRVJFUkV6bXBIZDFTL3ozaXRHc211dEtWNWVXUW1uSHhQZHZsN0tSaUxpSWlJaURSeUhoRVJGSnhLZVB5cmJEWXNoWVduL0IrYjFYclNSeVQ5L2hzTGJyeUIvWXYrcUZmWGZyMzlOclo5OFA2cHZyUFR3bEpZeUlxbm5pQXZPYm5HTmh0ZWZZWGY3N21MZ3ZUMFUzcEcvS2Vmc3VqK3FWZ3RsbFByWTNFeFMvODlqYlJWcXh6SDlpOWN5TExIL25OSzkydXN0RjJUaUlpSWlFZ2o1OTkvQU9sZnp5UGoxMTlvUG1yMEdYdHV6djc5ZkQvcDhsTysvdUtQUHFGWisvYTF0b2thZGlFNzU4MGovclBQaUJvNnJPYU52NCtUdW5JRmh6ZHZvdnV0dHdIdzg4MlR5ZDZ6dThiMkprOVBKaTc0cFg2ZHI0UHkwbEp5OXU5bndlUWJHZnJDZndudTNxTkttNTUzM1UzcXloWHMrK1ZudXR4d1k3M3VieTB0WmR1SEg5QmlRSDljVEtjVzdheGxaUnhZdkppUW5yMElwejhBMlluN09MQms4U25kcjdGU01CWVJFUkVSYWVSQ0oxNU80cXlYU0hoZ0t2MzY5Y2ZrNTNkR256L29xZW40dDJwZDUvWjVxU2tzL2ZmRGp0Y3B5NWV4N0QrUDF0amVXbDZPd2NXRno0Y09xZlo4UUljWVJyMzlEZ0EycTVXTmI3NUI2ekZqQ09saEQ2Szk3cnFMdzF1MnNPbC9iekxvcWVtNGVuazVydDMyd1FlVVpHZlZ1ZS8xNGU3dno4ZzMzMkx4QS9meis5MTNjZjZNNTFqeDFCTlYycFdYbGhMMzhVZkVmZnlSMDNIZmxsR01mZjhEQUk0bTdDQno1MDZuOHptSmlaVG01dURxNmNYdTcrYlgySStBZHUwSjdOVHBOTHlqYzVlQ3NZaUlpSWpJT2FEZEUwK3gvWmFiU1pvMWs3WlBQblZHbiszYnNpWGVMVnJVYVdxMDBjME5nOUhvZE14V1hvNmx1SmkrMHg3R3pkdTdYcy9lTmY5Ynlnb0tISzkzei8rV3dzT0hHZkhxNjVUbTViSHk2YWZvZnV2dE5JK05CU0M4YnovYy9mMEJLRHB5aE15RUhmUytiMnE5bmxrZkpyT1pZUy9OSkdYWk1rSjc5MkxnNDhlQzhkNmZmcVRnMENFNlhYME5KbmYzS3RlNmVoNEw4R21yVmhIM3ljZE81OHNLQ2pBWWpTVCsrZ3VKdjlZODR0M3B5cXVPQldPYmpiTENRcWN2QityRVpxdlRhSDFqcFdBc0lpSWlJbklPYUQ1cU5CRTNUaWJsL1RsZ01ORDJpU2ZQNlBPL20zUTVSVWVPbkxSZGh3a1RhRC8rc21yUFJaNC9CSS9Bd0hvOTkrRGF0V1R1M2dWQXdhRkRiSHpqZGM1NzRFSE1BUUdzZStsRmptemZqbWRRYzRxT0hnWEFaaTEzWEJ2L3hXZTQrZnJTOXBKTDZ2WE11aXJOemNYVnl3dWp1enRSdzRjREVEbmtBZ0FPYmR4SXlvb1Z0QjQ5aGxZalJqcEM1OTRmZjZUbEJSZmdlc0lYQkYxdXZJa3VOOTdrZUoyOVp3OC9YSE1WZmFaTXBjT0VpWFh1MCs5MzM0VlhhQWdEL3ZONHZkN0xpdWxQQWdZR251SGZxek5Gd1ZoRVJFUkU1QnpSOXNtbnNPVG1rUExlYkxKWHI2VDdGM1BQMkxUcXNYUGV4MXArckFCVTJzcVZySnMxazMvTW5lZlV6czNMaThJakdVN0hJZ1lONXNwRlM5ang1UmRzLy9DRGVqMzNzdTkvd09odUJtRFZqR2N3R0Uza3A2YXk0YlZYMlBuTjE1dy80MW5jZlAwY3hhblNOMndrZXNRSXl2THoyZlh0dDNTNjhpcjdpSFZoSVVhekdZUEw2YXRQdlBqQit6RzR1REQ0bVdlZEF2L1JoQjBzZnVnQklnZWZULzlISG5XRTR0TGNIRGErK1RyN0Z5MWs2SXN6YSsxTDNLZWY0T2JqUTV1TExxNVhuNEs2ZENIK3MwL3BmZThVM0h4ODZuUk5XWDQrU1gvOFFkdExMcTNYc3hvVEJXTVJFUkVSa1hOSXpNeVg4WTZOWmMvMHAxZzlxRDl0bjNpSzBIcU1LSjRxeitCZ3A5ZnV6WnFCd1lCM1dIaVZ0aWNHWTRQUmlNblRrNVpEaCtIZit0aGE1YjBMRnBDOGRBbGRicnlKd0ppWWFwL3I2dVh0bUpvZDByTW41bWJOS01uTFk5ZTMzeEE5ZkFRdEx4Z0tnS1dvRUlEOWl4WVNQV0lFdWNrSHNCUVdzblhPYkxiT21RM0FKWjkram4rYk5xZjRDVlRWN1paYldmcnZoMWx3dy9VTWZmRWxBanAwSUhYbENwWS84VGloUFh2Ujk2RnBGR2RsVVY1YVNubEpNZVVscGJUN3h6aTJ2ZjhlVzJlL1M3ZGJiZ1ZnM2F5WjdEbGhEYkdsdUJpRGl3dHp4NHlxVTE5YURydVFnWTgvUWR0TExtWGIrKyt4YjhGUHhGd3hxVTdYSnY3Mks5YlNVdHFQRzFlL0Q2QVJVVEFXRVJFUkVUbkhSRXorRjgxSGppWnAxa3NrM0QrRnBGa3ZFVEg1WmtJdm0vaTNqU0JPQk5jY0FBQWdBRWxFUVZUbkpPNGpMelhWOFRveklRR2IxVXJLOG1WTzdZSzdkcXZ4SG43UjBmaEZSMU53OENBYjNuaU41S1ZMTUFjRTBPNGY0L0FLRFhWcW03SjhHUnZmZUFQZmxpM3hxeWo4VlZuVmVmdUhIMkwyOCtlOEJ4NTB0TGNVRmRtdlc3YU00c3hNL0ZxMWRoUzIydmZMTCt5Y045Y3hxcnY5d3cvSVAzandWRDhLQUFKalltZzNianlqMzM2SGhmZmNROXFhMWZpMGFNR1NhUTloTFNzaitjK2xKUCs1dE1wMUJxTVJrOW5NMXZmZkk2UlhMMEo3OVNacTJJVk9YeGdrLy9rbnFTdVcwK3Z1ZXpCNWV0YXBQejRSRVFCNGg0Y1QwcXNYdTcrYlgrZGd2T2VISHdqcTJwVm03V3F2SU42WUtSaUxpSWlJaUp5RHpKR1J4TXg4bWVncDk3UG5xU2ZZODlTVDdIbnFTWnFQSEVYelVhUHg3OXNQYzJUa2FYdGU0dSsvczN2K3Q0N1g1YVdsMk1yTFdmWHNES2QyUS8vN0VpYXp1ZW9OYkRhT2JOdkc3dS9uay9qcnI0VDA2TWtsbjN6R3dpbjM4dXR0dDNEUkJ4L2g3dTlQOXQ2OWJIenpEVkpYTENkcTJJV1l6QjVPdHpteWJSdGJaci9EaFMrLzRqUlZ1T2pvVVR5RGcvRUlDR1RYL0cvcGV0TmtBanZhQzFLdGV2WlpXZzY1d0ZHVUszWGxTakozSnZ5bHo4TlNYRVM3Y2VQeGE5V2FTejc5RkRkZit4Y1NBeDU3SElQQmdKdVBENjZlWHJoNmVtTHk4c1RWd3hPVGh3ZEdkM2ZLUzByNDZZYnJPYnhsQzZHOWVoUGNyUnZCM1k1OW9iQno3bHlhZCs1Q3h5dXZPcVcrdFI0OWhsVXpudUZvd2c1OFdrVFUydmJJdG0wYzNSSFA0S2VmT2FWbk5SWUt4aUlpSWlJaTV6QnpaQ1NkWjc5SGZsd2MyYXRYY25EdVhCTHVuMkkvRnhGQjg1R2pUMHVocnU2MzNFcjNpcW0vQVBzWC9jSHlKeDVud284TGlQdjRJOEw2OWlVd3BpTUEyWHYzT2wyYjhPVVhiUHZnZllxenNnanQwNGNMWjc1TVVOZXVMSC95Y1N3RmhiajcrYkg4cVNkdzkvRWw4ZmZmOEl1S1p2Uzdjd2pxMHNYcFBubkp5U3g1NkFFQzJuZmdhSHc4K3hjdG91RGdRYzZmOFN3Rmh3L2pIUlpHdTMrTVk5MnNtY1JNbUlpYnJ5OFoyN2VSdFhzWHZlNit4M0dmeXEyZlRoZFg3Mk1CdmRYSVVTeVo5aEFoUFhyUWNkS1ZwSzFaemZySFh1YlN6NytnS0NPRDd5KzVtSkZ2dk1GRkgzeUlzWnBLMWRsNzk1SzFaemRSd3k1azc0OC9udlRadmxGUlZUNm5sa011WU0zei84ZStuMzV5VE5ldXlZN1BQOE16S0ppb1lSZlc4ZDAyVGdyR0lpSWlJaUpOZ0hmRmRrWEZLYWtZREpBZkgwOXhTZ3A1Y2R2LzF1Y2FYRndvenN6azk3dnVaUFJiNytEZnRtMlZOaTBHREtBMEw0OVdvMGJoRTltU3cxczI4OE0xVjJNcExtTFUyMitUdG1ZTkcxOS9qV2J0MnhNNStId3lkeVlRMEw3cXRON0NJMGNveWMzRjFkdUh3MXUyNEIwZVRuamZ2cGc4UE1qZXN3ZXZzRENpaDQ5ZzQ1dHZzT1hkZCtnejlYN1d6WnBKUUV3TVlYMzYvRzJmd2ErMzNVTEV3TUYwdnY1NkFITDNKem42WDFaUVFPNytKTUMrQjNOcGJnNVdpNlhhVUF4UW1wZUx5V3dtZGVVS1VsZXVxUEdaVm9zRnE4VkN1M0hqcXdSak4xOWZ3dnIySS9HM1grbHkwK1FhNzFHUW5zNkJwVXZvZWNlZFZiYllPdGNvR0l1SWlJaUluT1BTNTgxbHoxTlBZTW5OeGVqalE5RElVVVRjZERQTlI0NDZJMVdyZTk4M0JjK1FFRHlEZzZvOTd4UFprcTZUYitiUXhvMnNmZWtsMGxhdm92V1lzZlNaTXBXME5Xdlk5TDgzQVlpK2NEanR4NC9ubS9IajJQam1HL1NaNHJ6L2NIRDM3bHkxZEJrdUp1ZVlZeWtxSW1OSFBHMHV1Z2dYTnpmNlRKbktuNDgrUW1sK0hobng4WXlkOC83ZnRrZHZXVUVCUjdadG8wVy8vbzVqSlRrNTlkNnZ1Vkp3OXg1Y3VlVFBXdHZrSkNYeXg1VDdjREVhNlhUVjFkVzJpYjM2R3F5V3NpcWYxZkdNYnE1MG5EU0pkdVBIbjFKZkd4TUZZeEVSRVJHUmMxVDZ2TGtrelhxSjRwUVVtbzhZU2VqRXkyaythdlJwZjA1T1VoSy8zWDZiMHpHcjFZcTFySXpQTHpqZmNXekxPMi9qSFJIQjRLZWVkbXFiK09zdmJIejlkUXFQSEtiRndFR01mZjhEbXJWdHgrWjMzaWJ1azQvcGN1Tk5aQ1lrY0RRaEFUZGZQL3BNbWNyS1o1N0dNeWlJMkd1dWRkekg0T0xpMk9LbzRPQkIwamVzcHpnckM2L1FVS3lscFlUM3Q0ZlRxQXVIRS83REQrejcrV2RhajcySXdFNmRUdnRuVXVud2xpMWdzeEhhMno0aVhWWlFRSEZXVnBVcTN0WEpTejZBVDBSa2xkQysrcmxuTVFjRUVETnhJdVlBNTMyZjB6ZXNaOG0waDJqV3BnMFh2UEFpN2pWODhSSFNzeWNBcFhsNU5UN2ZIQkJJcjd2dlBXay96d1VLeGlJaUlpSWk1NWo4dURnU0hwaENmbnc4b1pkTklQcUwrMDlyb2EwVGVZV0VNdXlsV1hWcWF6UlhuU0ljMENHR2R1UEgwMmJNV0x6Q3dqaTRkaTAvM1hBZGhVY3lPUC9wR1VRTkg4NnFaMmVRbDVvQ1FKdUxMK0ZvUWdJYlgzK05yRjI3NkQxbEt1Wm16ZGoveDBMU1ZxOG1mZjE2OGcrbTRSVWFTdHVMTHlIKzAwOEo3ZFVienlCN0dNMklpeU1qUGc2QTVLVkxTRjgzbHRDL2FTcjFvVTBiTVhsNDBMeGlLdnZCZFdzQjZsVGhlZFgvUFVmempwM29lZGZkam1OV2l3V1Rod2M3UHYrTXVFOCtwczFGRnhGNzliWDRSRWF5YjhGUHJKenhETkVYRG1mQWZ4N0R4YzN0YjNsUDV5SUZZeEVSRVJHUmMwakdyNytROE1CVWJEWWIzYi80Q3YvK0EvNzJaNW84ekk0S3ozVnhZdkV0ditob09sOTdIU2tybHJQc2ljYzRzbTBiclVhT1lzUnJiMkFPQ0FBZ1B6VVYxK08ySmpydmdRZHg5ZkppKzRjZmNHRHBFb2E5TkpNRFN4WlRuSlZOek9XWEU5NS9BSDdSMGV6K2JqNUhFM1l3OHMyM0FFaGJ0WXFsanp5TVYyZ1lGODZjeFlycFQ3SHd2bnZvZWNkZGRKdzA2YlN2cFUxWnZwemdydDB3R0kxWVMwdlordDRjQW1KaUhOc25PVGxoTm5kSlZoWnVQcjVPeDF4TUpucmZONFV1Tjk3RWppKy9ZT2ZjcjlqOTNYY0VkKzNHNFMyYjZYclQ1Qm9MYWhWbFpEaTJyYXBVVm1qZjM3a2tPNXU4NUdRQVNuTnp3V1p6dkQ2ZXlkUFRzYTNWdVVUQldFUkVSRVRrSEpIeDZ5OXN2K1ZtdkRwMm91TkxzeHdGdC81dXY5NTJLNFo2ck5HMTJXeE9yL2YrK0FQclhwNkZwYWlJcUdIRDZQL3ZSOGpjdVl1ME5hdHhNYmx5TkdFSDZSdlcwMmZxL1U3WDliajlEc0w3OWlQeHQxOEk2ZEhUTVYyNVV2YStmV3g0NVJVaUJnOG1NQ2FHTmMvL0g3dSsvWWFBbUJpR3YvSWE3bjUrakg1bk5vc2Zlb0FOcjczQzNwOS9ZdEFUVDU2Mi9YcnowOUxJU2R4SDY5RmpLTTdNWk5rVGo1RzlkeThqMy94ZnRlM2RLcXBYSDFpeWhJTDBRK1FrSmVFWEhWVnRXM2MvUDdyZmNpdXgxMXpEenJsemlmdjBFOEErR241NHkyYUN1M1d2Y3MycVoyZlVXTEJyNjV6WmJKMHoyK25ZL0ltWFZXblhjdWhRaGp6M2ZNMXZ1cEZTTUJZUkVSRVJPUWNVSnllVDhNQlV2RHAyb3NlWGM4OUlVYTFLUFc2L28vb1IwQm9VcEI5aTdZc3ZPRjRIZGVsS3Q4azMwM3JNV01kZXdodmZmSU9VWmNzQU1Kbk50Qm81aXZianFoYUJDdW5aMDdGZTlrU0hObTdBemMrWGdZODlRY0xjcjlqOTNYdzZYM2M5M1c3K2wyT2FzYnUvUDZQKzl6WmI1OHhtLytMRmVBYUgxUGw5bkV6bXpnUU1SaU9odlhxeTdJbkh5SWlMNDRML2U2SGEwQXBnOHZDZzQ1VlhFZi9acDFqTHlnanEycFd3dnYxcWZZYXJweGVkcjcrQkRoTW1zdU9MejRuLy9ETit2K3RPeHMzOUdxL1FVS2UyL1I3K3QyT0UrRlM1ZVhuOXBldlBWZ2JiaVYvWGlJaUl5Qmx6MmNzYnVMeGZHRmYwQzIvb3JvaElJNWN3OVQ3U3Y1NTN4cVpQVjdLVmwvOXRXL25ZeXN1eFdhMjR1THFlOGoxSzgvSnc4L0VCbTQyYy9VbjRSYmVxOVhtbis3MlU1ZWRqOHZDZ01DTURnOEZRcDZKYmYwVnBYaDZaQ1FsLzI1cnBjNVZHakVWRVJFUkVHcm5pNUdUU3Y1NUg2R1VUem1nb0J2N1cvVzBOUnVOZnZyK2JqMC9GelF5MWh1TEs1NTF1cmhYYk1ubUZuTDZSNk5xNCtmZ29GSjhDbDRidWdJaUlpSWlJL0RYcDg3NENvTzBUVHpWd1QwUWFKd1ZqRVJFUkVaRkdMajh1RHErT25jN291bUtSYzRtQ3NZaUlpSWhJSTFlV200dkoxL2ZrRFVXa1dnckdJaUlpSWlJaTBxUXBHSXVJaUlpSWlFaVRwbUFzSWlJaUlpSWlUWnFDc1lpSWlOU0p6VmEvNHlkVFhHYWx1TXhhNWZpQnpDTHlTOHBQN2FZaVRaUlBwMWdLZHNRM2REZEVHaTBGWXhFUkVUbXA1My9leXgyZmJLdHlQTHZJUXFmL0xHSFpyc3hhcjMvM3p3TjhzekhkOGRwbWc2RXZyT0wvRnV5cDB2YVNWOVl5L2Z0ZHRkN3ZwNjJIR2ZqY0NuWWZMcWoyL0tlclV4bnkvRW95QzhwcXZZL0l1Y0xrNTRzbE43ZWh1eUhTYUprYXVnTWlJaUp5OXV2UjBwY1pQKzVtMG5uaERPa1E2RGorOGNvVU1ndEs2UkRxWGUzb3I0dkJnSnZKd0pHOFV1Ny9NcDZkNlczNTk5aTJHQXh3OC9rdGVXaHVQRmYzYTBHN0VDL0FQbHFjbUZIRXlOaWdHdnVTbmxQQ25aOXNvMU80RDJVV0cvRnArWTV6UG1ZVFFUNXVQUFg5TGpxRmU1T2VVMEo2VHNseC9iSC9kM0pXY1pYN3RnL3g0cWIzTnBOMHRLald6K0t5WG1HOE1MRmpyVzFFempUdlRyR0FmZHNtNzlqWUJ1Nk5TT09qWUN3aUlpSTFXcjQ3RTVzTlBGeU45STcyWTJ0S0hpNEdlN3JzMDhxZjJYL3VwNmpNU3R0L0w2cjIrdTZSdnZ6NThBQWV1YWd0UG1ZVDA3L2Z4Zmdlb2NTRWVYUGpvRWgySDhvSHc3SDJYNjFOQStEYlRlbjh2TzJ3MDcybWordUExUWJYemRsTWZvbUYrTFE4aHIrNENqZlRzUWx3STJPRDhER2JPSkpYeXVZRHVWejQ0aXJjanp2dmJuSmhYTTlRUGx5Umd0Vm1vN2pNaXFlYkVZQW5MbTFQUm40cEYzY0w0ZUp1SVFBODltMENiWU85dUg1Z0pBRC8vV1V2dVVXV3YvaXBpcHgrbGNFNGUvVktCV09SVTZCZ0xDSWlJalVhOS9vNnlzcHQyR3oyMGRhTiszTWM1eDY1cUIySDgwcjViV3BmUE4yci81UEN3KzFZS0wzN3dtaisyU3VVRzkvYndxNzBZNk84WDFTRTRkdUhSdlArOGdQMGJlVVBRTEhGZVFUNlNGNHAxODdlUkdwV01jc2VIc2pld3dVOE5IY0gzOXpabTVnd2IrTFQ4dGw3dUlDN1A5dk9XOWQxb1Z1RUw2Tm5yZUdMVzN2U3IwMHpwM3M5UDZFamF4T3pHZjdpYXVLZXZvQkFiMWNBM2xxU1JQc1FMMFowYWc3QXpGOWRpUXIwY0x6K2NFWHlLWDJPSW44M2MyUWs3aTFha0I4WDE5QmRFV21VRkl4RlJFU2tSaG12akdMQjFzTmMrYzVHc2w4ZjdUaWVXVkJHcitsL2N0K0kxbFZDSjBCUm1aWFVyR0xhQm50aXMwRnlWaEV0QXp4bzRXOW0rai9hODkzbVEzeXhOcFYzcnUvbXVHYkIxa05rRnBTeGROb0FRbnpkcTl6elFHWVJVWUVlZkhwTEQxb0dlQkFUNnMzM213L3gyWnBVcG8vcndDZXJVdmhpYlJwL1BOaWZOa0dlQU53MUxKb3YxNlZWMjhlYUpHY1dzVFl4RzRDOFlndnBPU1dPMTFtRlpYalg4Q1dBU0VQejZSUkx2Z3B3aVp3Uy9UKzdpSWlJMUtyY2FzUGtZbkE2OXQ5Zjl1Sm1kT0dPb2RFY3ppMWxYMFlodXc4VnNEVTVsMDBIY3RoMElBY1BWeVBibmg3Q1Qxc1A4K0JYOGN5YUZNdWs4OExwMTZZWkNlbjVlTHViSENPeG1RVmxYUHZ1SnFLYmUzTHY1MVZIdkVaMENtTHk0RWdLUzhzNTcrbmxqdU0ybXcyRHdjQTdTdzg0cGtiM2ZXWVpKaGZuK3FLZnI3R1BTbjkzVHgvSGlIUk4zdjN6QUIrc1NBR2dxS3ljK0xSOGZ0cHFuOVpkWEZiT3BQTmExUE1URkRrenZHTmp5Zmo5Tnl3NU9aajgvQnE2T3lLTmlvS3hpSWlJMUtyY1pzTmdnTi9qTXh6SHJ1MGZ3Wmd1d1VRKzhEdlc0N1pyNmhubFI1Y0lIeWIyQ2FOekMxL01ya2F1NnR1Q3JjbTUzUExoVnVKUzgzaDZmQWNzNWM1aE84RExsU2N1YlUrcklFOFdKeHg3enBHOFV1YXRQMGo3aXVKY1JhWGxYQkFUeUVPajI5VHJQYVRubGpEcHJZMVlyU2ZmVzJyNnVBN2NPU3dhZ0RHejF0QXp5bzhaLzR3QjRKcDNOOVhydVNKbmtuKy8vc0FzOHVQajhPOC9vS0c3STlLb0tCaUxpSWhJcllyTHJKUmFiRnhiRVFvTFM4djU5Rjg5R05NMUdLc05Ycis2TThNN0JkSGw4U1c4Y1UxbllzTjlxdHpqaFlrZENmYzM0KzF1TDNSVmJMR3k5MGdob1ZOK2Q3U0pmK1lDQXJ4Y0dkM1pYcEU2cDhqQzJKZlhNTGg5QVArK3FCMEE3VUs4aVdobXhzL1RsWUk2N25YY1BzU0xjSDh6dmFQOThER2JtTDhwblZjWEpqcjJTaDcvK2pwTVJnTlBqNDg1OVE5SjVDeFFHWWF6VjY5U01CYXBKd1ZqRVJFUnFWVkptWlZ3ZjNjU1pnd0ZJUENlWHpGWFZISUdhQmZpUmJpL083SGhQbXhOem5NRTQyVzdNdkUybStqUjBoZUErMGEwY2x4VFZGcE9USmczYjEzYmhWMkhDcmpsdzYyNEdvOU5meTRydHpIeGZ4dndkRFh5MVcyOThIQzFuM3YxS251MTNUR3oxckExSlpmbTNtNDE5cnVzM0VaS1ZqR3JIeDFFcDNCdkZqM1lId0J2czRtcEkxdXo1M0FoajgvZnllMURvL0V4R3gzcmtoK2Z2NU9uZjlodDcyZFpPV3YyWlRObm1iM29scVpTeTluT3EyTW5zbGF0SW5wS1EvZEVwSEZSTUJhUkppRXBzNGc5bVlVY0tTakQ3R29rTmFmcUhxYlNOTFR3ZGFmWVlpWEl5NVcyZ1o1RU4vTm82QzVWS3k0bC8rU042aW5JMTQxZzM1cURaRTF5aXkzNGV0aXJOdHRzOXNCcE5ybFVhZGNqeW8vRkNSa002eGpJazkvdDR0UFZxZHcwS0pJZUxlMWh0dHhxdzFneGZUcXYyRUs0dnpzOW8vd29MYmRQYjg0cEtpTTUwNzZIY0daQkthdjNadkhSemQzWlg3R3ZjT3NnVDh5dXg1NDdybWNZYjF6ZHVjWis3MG92b1BmVHk2b2NqdzcwSURyUXcxRlFhMlJza0tNcU5jQU5BeU1aMXlNVWdHbnpkdEF1eEl1YkI3Y0VZTVpQdSt2eWtZazBtR2I5K3BQKzlkeUc3b1pJbzZOZ0xDTG52RVY3TTdIYWJMVHdOZE05eklmbVh2VVBCbkp1eVNnbzVVaEJHYnN5Q2tuTUttSm82NENHN2hJQWEvWm04OVhxTkpLT0ZQMHQ5Nys4WHhoWDlBdXY5M1haaFdYNG1lMS9NbFJ1b1hUOGlIR2xZVEhOdWUzanJmeXc1UkFkdzd6NTRaNCtET2tRNkRnL2JkNE84b290dkgxZFZ6THlTdkd2Q051bEZpc0dBN3l6ZEQ4di81N29kTS9yWm05Mi9QT1NoL3JUTStwWVFhRjU2OUpZR0hla3huNWI2ckNlK0VUckhqc2Zvd3VPQU8vbllTS2ltWm5CN2UyL0l6KzBPYS9lOXhRNWs3eGpZN0c4UDRmOHVEanRaeXhTRHdyR0luSk8rMlZYQnVFKzduUU5xN3JtVVpxdTVsNXVOUGR5bzJPd0YxdlM4dmh0OTFGR3RnczgrWVYvbytkLzJNdmF2ZGwwYXVITjVmM0NpSTA0L2IrendkVnNnVlFYQjdPTENXOW1CdXhUb0FFODNhcU9HRi9VTFJpZnVTWXU3aGJDekNzNlZUbS9kbDgyclN1bUt4L0lMS0picEgyS2RWRlpPV2FUQzAvK293T1BYOW9lZ01PNXBjUTh1cGdWL3g1SXgzQnZnQ3FWc1lmSEJ2Rm94ZHJqNmlRZExXVFNXeHZyL0Q2eml5eXNxeGhGcnBSVldNYitvMFZPaGNjQVJ6VnRrYk9OT1NJQ0FFdHV6a2xhaXNqeEZJeEY1SnkxYUcrbVFyR2NWTGR3SDdhazViSmtYeVlYTk5ESThhYkVISFlmS2p6bEVkMi8yODcwZkVaMkRnWndGTHp5Y0swNllteHlNWERqb0VqZVdicWYvMXpjamdDdlk5T1RpOHVzYkUvTjQrcis5dlc1OFduNVhEdkEvZ2Q4WVVrNUhtNUdYQXpnWXJDSDM4cmx4a1lYUTVWQVhNbmQ1SUtmWjgxL3luVDE4R1g5WTRQeGNET1NVMlRCejZQbXRoYXJqUTFKMlk0Q1k1V0t5c3JabFY3QXdoT0NjZnFzRVRYZVM2UWhtWHkxVFpQSXFWQXdGcEZ6VWxKV0VWYWJUYUZZNnFSYnVDKy83YzVnZjFZUlVRMnc1bmozb1VJdTZoNThWb2JpL0pKeXRxVGtjditvTmhXdkxRQjR1VmNOeGdCM0Rvdm15N1ZwM0RCbk05L2MxZHNSYWpmdXo4Rml0ZEcvVFFEYlUvUEl5QzkxVEl2T0x5bkgyNzMrZjVKOHV6R2RCUlg3QzllbXVLeWNXeStJNHZrSkhVODRicDhXZnZkbjIxbSs2eWlQWGRxK1N1QTljYnNta2JOZDVmUnBWYVlXcVI4Rll4RTVKKzA1V2tnTFgzTkRkME1ha1FnL00zdU9udmxnYkxQWlErWk5GMFNlMGVmVzFmZWIwekVhREk2MXdobDVwUUI0dTV1d1ZTemh0ZG5zZXh5Ly9rY2lVMGUyWnM2TjNSang0bW91ZTJNOUgwenVUak5QVnhidXlNREhiS1J6Q3g4ZW5yZUR6aTE4YUJkczM1djRhSDRwdnJXTTV0YmtxbjR0YWkyK1ZXbmlteHVjWHIreU1KR3YxcVd4TFNVUGdHMHB1VnpacndXRDI1MGRhODFGUk9UTVV6QVdrWFBTa1lJeXVtdTBXT29oeU11TnJRZFBmeVhva3pMWThQZDBQWG03Qm1DMXdXc0xrN2l3VXhEZmJrckgxMnhpOXA4SGlBcjB3TXZkeUpia1hBQ3VmSHNqaGFYbFhOWXJqSFloM29UN3UvUCtUZDI1NWNNdDlIcHFHVXVtOWVlUCtDUDBhZVZQWWtZaDd5OVBac1kvWTNqcDEzM1liRGJlVzU3TW9JcFErc2VPRE55TUxxellrd2xRNjFUcDFLd2lmdDVXYy9HdFNrZnlTMmtkN0huc2RXNHBKaGNELzdtNEhXTzdCdE81aFE4WithVXMzNTFKUXJyejcwQkdmaWw3RGhjd2YxTzYwL0ZBTHpkSFFTNlJzMGwrWEJ3QTVvaXo4OHMya2JPVmdyR0luSlBNSmhkVm41WjZDZkp5dzcyYUxZaitiZ1lNK0h1Zm5mODZUczBxWnQrUkF0NjdxUnZqWGx2SHdad1N3djNkZWZVcSt5anQ3a01GZUxrYnVYMW9GRGVmMzlKcFQrRi85QWdodW5rL3Z0NXdrQ0FmZDVJeWloalRKWmdmTmgraVhZZ1hOdzZLNVBhUHQ1SndNSjhlVVg0OGRvbTk2TmJ6Qy9hd2VsODJubTVHYmhuU2toYitOYy84V0orWVEvTFJoSk8vait4aStyYjJkN3grZW53SERDY3NXOTV6dUpEN3Y0eXY5dnJNZ2h6V0p6a1hNdW9UN2E5Z0xHZWxqTjkrQWNDL1gvOEc3b2xJNDJLdzJXejEzOHRBUk9RczkvcXFaTzdxcjIvTHBYNGE0dmZtc3BjMzBDbkNtNmNuZERpano2MnIrTFI4T2xWVWhiYmE0TVE2V0lkeVN3aXBRN1hyc25JYmhhWGwrSnBOcE9VVTF4cDQ2NkxjYXNOZ01GVHBqMGhUWnNuSllmV2cvdmozN1VmbjJlODFkSGRFR3BXejh5dHFFUkVST1N0VWhtS29Hb3FCT29WaUFGZWp3VkVWK3ErR1lqaTJ6N0NJSExObitwTlljbk9KbUh4elEzZEZwTkU1ODNQR1JFUkVSRVRrdEVxNGZ3cnA4K1lTOCtKTVZhTVdPUVVhTVJZUkVSRVJhYVRTNTgwbGFkWkxGS2VrRVBQaVRFSW5YdDdRWFJKcGxCU01SVVJFUkVRYWtmeTRPTExYckNKbHpteUtVMUx3Njl0UEk4VWlmNUdDc1lpSWlJaElJNUM5YWlVSkQweWxPQ1VGZ09ZalJoSjkzMVNORW91Y0JnckdJaUlpSWlLTmdDVTNGKytPbllpK2J5ck5SNDdDNU9mWDBGMFNPV2NvR0l1SWlJaUlOQUxOUjQybSthalJEZDBOa1hPU3FsS0xpSWlJaUloSWs2WmdMQ0lpSWlJaUlrMmFnckdJeUZscXg4RjhmdGwrNUpTdXpTb3NZLzZtZExhbDVOWFlKcitrblBtYjB0bXdQK2RVdS9pM09aQlp4TEpkbVZpc3RvYnVpb2lJaURRQldtTXNJbklXS3JYWUdQLzZPdktMeTlueTFCQUN2VjNyZGYyVXorUDRkbE02eXg0ZVdHT2IveTFPNHVrZmR2UHB2M3JRSytyVUNyanNUQzhncDZpc1RtM2JCbnNSNE9YOFByNWFkNUErcmZ4cDFkekQ2ZmdYYTlKNDVzZmRISGh4T1A0ZXp2K3ErbVIxS2hkMmJFNlluL3NwOVZsRVJFVGtSQXJHSWlKMThPb2ZpV3hOenYxTDkyZ1g0czIwTVcwQTJIdWtrTFNzNGxyYlg5bzlsTGVXN09lUmIzWndUYitJV3R1R056UFRKc2dUZ0c4M3B2UE54blJpd3J6WnREK0hUU2VNQ0hjTTl5WW16SnZYLzBqQ3k5M0kwWUpTUGx5UlV1V2VJenNIc1MwbGw4MEhxbi9mRjhRRTh2UVB1MW02ODJpdGZhdjAzbzNkbU5BN3pQRTZzNkNNYWZQaUtiVlllZjNxTG96dkdWcnI5ZVZXRzlQbTdlQ2RwUWNZM3pPVUR5ZDNyOU56UlVSRVJFNUd3VmhFcEE2VzdjemsxN2hUbTlaY3FWOXJmMGN3Zm1mcGZ2NjNlSCtkcnZ0OFRScWZyMG1ydGMzdFE2TjRma0pIdGlUbmN0L25jWGk3R3lrb3NmREVkenZ4Y2pjNnRiMjJmd1R2TGoxQVZtRVprUUZtcG4rL0cxZWpBWlBSNE5TdVE2Z1hmK3pJY0lUbW9ySnlESURaMVg0L0g3UDlYeUh0Z3IzNCtGODlITmRkOXNaNjJvZDY4ZHhsSFFIWWQ2U0FxOTdaVktYUEFWNnVMSjAyZ0d2ZjNjVDFjemF6T2JrMVQxN2FIb09oU2xQU2MwcTQ4YjNOck5pVHhUWDlXakJ6VW16dEg1cUlpSWhJUFNnWWk0alV3ZHc3ZXRWNnZzTWppeW14V0VsNjRjSTYzZS91QzF0eFJaOXdwMk9IODBwNTdZOUUvajIyTFo1dXhpclhyTnliUlVaZUtaZDJENmx5THRqWG5UV0oyVnoyK25yY1hWMVk5TkJBVXJPS21mam1ldDYrdml1allvTUFTTTB1Wmx0S0hzLyt0SWViejIvSmk1ZDNZdEJ6SzJnWDRzVjdOM2JENk9LY1N2dTFhY2J6RSt3Qjk3eG5sdE02eUpNdmJ1M3BPTDlnMjJIY1hWM29GTzd0T09abU11QmpOamtkcTBuTEFBOSttZHFQRytkczVzdTFxZHd4TklvUTM2cFRwSi81Y1RjYjl1ZncrdFdkdVc1QTdhUG5JaUlpSXZXbFlDd2kwZ0FpbXBtSmFHWjJPdlpiM0JHVzdjckV5eTJSejIvdDZSUlNzNHNzWFAzT0pqSUxTcm15YndzNmhIcFZ1ZWV0SDIzRngyemltN3Q2MHliSWsxYk5QUmthMDV4cjN0bkUyc2NHNDJzMjBYdjZNa2JHQnZITm5iMFozRDRBRndNOE16Nkc4VytzbzBkTFArNGIwYXJlNzZYRVltVlhlb0hqZFZtNWpmd1NpK05ZMHRGQ3AvYWxGaHNIYzV5bmtUOTdXUXpwT1NVVWwxblpmN1RJc1c0NUpiT0lITE9KZTBlMFluelBVTm9HZTdIL2FKSGpPazgzSTBFK2J2WHVzNGlJaU1qeEZJeEZSTTRTSTJPRG1EYW1EWit2U1dOZlJpSHRnbytGMzZsZnhIRXdwNWpQYnUxWmJTZ0dlTzJxenN4ZGY1QzErN0padXk4YmdNSHRBM0F6dWZCbnhUcmdicEcrZkxzeG5ZNWgzcVFldDhaNVhJOVF2TjJOam1uVC9kczBvMzBOenpuUjdrTUY5SDU2bWRPeGxLemlLc2NxSmFUbk0raTVGWFc2OTRCbmEyODN0bXV3MHdpMmlJaUl5S2xRTUJZUmFTQTVSUlk2UExMWTZaak5acVBjWm1Qd2N5dWRqaGVXbG1Nd3dFM3ZiWEU2SHV6anh0YnBRd0FvTHJNeTQ4ZmR1SmtNbUZ5Y2QrUDc3YmoxMFo1dVJsNytQYkZLZjM3ZGZnU3J6VVp4bVpWWmsyTHJISXpiQm5zeSs0WnVqdGRYdmJPUnRzRmVUQi9YQVlERWpFSnVQSzdmcllNOCtlN3VQdFhlYS82bWRONWZua3hVb0FmN2p4Ynh3c1NPUkRmM3hOMVUvZTZDR2kwV0VSR1IwMEhCV0VUK3NzTFNjdGJ0eldiZjRVS3lDc3JJS2JKZ2JlRDlaME1pUEJ2MCtYVmh3LzdaRGUvVW5FSHRBaHpIc3d2TE1Mc2FNYnNlQzRNSHMwc0k4M2RlZS92MWhvT2s1NVJVdWUvekV6b3hlWERrS2ZVcFBpMmZmak9XTzE2WFdLemtGNWNEOXFyUVpSWXJSL1B0MDV4OUs3WlJNcnNhNlhuY2RrL3VKaGY4UFYwZHh5cUxkVlh5ZGpjeU5DYlE2ZGpCbkJJZS8zWW4zMjQ2eUZ2WGRTRWxzNWhuZnR6TnF3c1RLU2dwNTRyendybCtZQVN4NFQ2bjlMN3E0N3IvYmY3Ym4zR2l5czlVUkVSRUdvYUNzWWljc3ZqVWZMNWJuODc2eEdQYkFZWDR1ZEhNeXcyWGFpb0xTL1VHdFF0ZzZzaldBT3cvV3NSbGI2NG5PdENUZVJVRnYrTFQ4aG55L0VvdTZ4WEdzNWZGT1BZQ2prL0xjd3JHWmxjWE9yZndJZERibFl0ZldVdHlabEhWaDlXZ2E2UXZIOS9jQTdPckM5MGpmUjBqc1Yrc1NlUHV6N1k3MnUwK1ZFQ3JhWDhBOE9WdHRSY2txNHUwN0JMZVhycWZ0eFluMFQ3VW04VVBEcUJMaEE4di9Md1hnSVVQOUdkUlFnWWZyMHloLzR3VjlJbjI0NFpCTFpuUU93d1AxK3BIa2YrcWdwTHl2K1crdGNtcjQxN1FJaUlpOHZkUU1CYVJlaXNzS2VlRkgvZXlMVG1QTUg5M2JrN21MdllBQUNBQVNVUkJWQndTU2VjSUg2S0RQQnE2YXc2dnIwcHU2QzdVMitwOTJWejl6a2JLclRaZVBtNDdvZzZoWGp3NHVnMy90MkFQQzNjYzRaVXJPM05SMStBcTE3Y084bVRsSXdNQmVHTCtUc3l1UnU0ZWZ2SmlXaThzMlBQLzdOMTNlRlAxL2dmd2QyYlRwbnRQS0cyQkRzb2VMVU9XYkZGa2l6Z1FCeW9PeGhWL1hCVlJjVjRCdHlJb2lvZ01GVGRMTnJRZ3EwQUhwUXM2NmQ1Sk0zOS9CQUtoVFJmRnRNMzc5VHcrVDNQeVBlZDhUdW05N1R2ZlpaeHZIT1JoaDRNdkRqUytONlNMSzlZODFCMEE4T292RitEcFlJT25SZ1FDTU14WEJvRDRuQXA0TDlodFBLZGFwY1dsSW9YeG1FNXZPbnFncWthTFhmRUYrT2xVTG42UHk0ZXpuUmd2MzkwRjg0WjFoUGpxSnlwU3NSQjJVaEhrTmlMTWp2TEQ3Q2cvWE1pcnd0ZUhMK1AvdGlWaTZZK0p1RC9LRDQvZTBSRWhuaTA3T3VESDUyODk4RGZGbE5VbjBjbWo5WTl3SUNJaWFzOFlqSW1vU1lvcTFWaitVekt5aTVXWU43SWpSa1c2Vzdxa05rK24wK1A5bldsNDQvZUxDUGEwdzVaNWZSQjBRMUFTQ1FWNFlWd3d4blR6d0p5dnp1QytMMDdoNFVFTkQ1WDJkWlpoZHBSZmcrMitPblRaN0h0QkhuYkdXbGJ1U29Pdml3d3orNXR1TStYbGFJT25yNFpsQUZpMUt3M2VUamE0YjREaDN2bmxOZmpvN3d6ait4dGpzN0Y0U3dKQ2ZlengycVN1ZUdSd1FLMjlsZ2NFT1dQRjVGQ1Q0MTI5NVhoN2FoaGVtdGdGRzQ1bTRlTzk2ZGp5VHk3T3Z6NjB6dTJ0aUlpSWlCcUx3WmlJR3ExYXBjVkxXNUtnVU9udzdxd3dCTGR3VDUyMVNpK3N4bzhuODNCM1R5OElVUDlLekpON2V5UEN6d0VCcmpKY3lLdXM5N3JGVlNyc1N5cHE4UDdsU2cwY1pjMzdkYkJ5WmppMFdqMUNmYTd2V2Z6Vm9jc0k4WlRqdWF1OTFVcTFEbFA2K0JoN1JSOGYyZ0hEdXJyVnU3alhlenRTY1M2cm9zNjUwdlkySWp3NXZDTWVHOW9CR1lVS2htSWlJaUs2WlF6R1JOUW9PajN3enErcEtLdlc0TjFaWWZCM2xUVjhFalZLc0tjY2gxNGNpTTVlY2p5NlBnNE9NakZldjdkcnJYWXZiRW1BUkN6RWhnZDZRYThISHZzbXJvNnJYUmVYV1k3N3ZqalY0UDBWYWkzNjNMQjRWbFBjdUtXVU9US0owR1J4cmw5T1g4RVQzNTV0c0NZQUprTzA2N3kvbCtGN1IwUkVSSFFyR0l5SnFGSCtpc3ZIK2F3S3ZIaDNDRVB4YmREWjYzckFkSlNKYXcxWEJnenpocThSTkdKeHMrR2g3dmg1ZnQ4RzI1VXBOSTByOGlZWDhxb3c5SjJqdFk3ZlBNZjRtZ0ZCenZqbG1YN282aTAzTGpaV2w5T1h5L0RIMlh3QWhxMmw1ZzNyYUxhdG16MjNheUlpSXFKYngyQk1SQTJxVm1teE9TWUh2VHM1b1Y5UTgzb1c2ZDkzK0dJeElsN2UzNlJ6L2pNMnVNSDV5eGZ5cXZEWHVYd0VlOWpWR1hBLzJac0JMeWNiVE8zalkzTDgyZ2Nxb1Q3MkprT3ZiNlRTNkRIeWZ6RndsSWt4ZjJRZzN2d2pCVFVhSFY2ZTJMbEp6MEZFUkVUVUZBekdSTlNnZzRuRnFLclJZdGJBaGhkeW9sdVhXbENGNEJmMzFqcGVXS2xxMG5WQ1BPVjRibFREcTFJRGdFS2x4WE9iNHV2c1BTNnFWT1B3eFdJVVZhcHdJYThTZjE3dHpWMStUeGU4TUM2NFZ2dU5zVm5vNGlXdjg3MzZxTFY2UFBIdFdjUmxsbVBsakhETUhkSUI1N01yOE42T1ZLZzBPcncwc1ROc3hMZG5peVlpSWlLeWJnekdSTlNnNDZtbENIQ1ZvVk1yMm83cDM3UnFWeHBLcXV2Zlo3WkNxWUZHcDhjck53eDNyb3ZjUm93bERRUkdOM3NwbGs2b3U0YzA3SWFlMWl2bEtraEU1c2RVZXp2WjFEa2t1eTZsQ2cyZTJ4UmY2L2pENjg3Z3AxTjV4dGRCSG5ZWTI4MERZeU05TVNqRXRWSFhib3hUbDhxdzRJZDRuTDVjamllSGQ4U2pkM1FBQUt5YjB3T1ByVCtMRC9ha1k4ZjVmTHcxSlF3and0eTVUellSRVJHMUtBWmpJbXBRWW5ZRkp2YnhzblFaRnJQMjBHVmtGaXNiMVhiMTd2UjYzM2VWUytvTnhsRkJMdkJ4a3RXNUd2UEI1R0xzU3lyRWIzRlhrRkZZalFNWGlqQ3NxNXZaYTJXWEt2SE5rYXhHMVgxdHNhdWJSZm83SXErOEJtTzdlV0o4cEtkeEpla0xlVlg0ZEY5R25lZVVLVFJJeWEvQ0IzdHFmeTg2ZThreFB0S3dCM051V1EzK1RpekU1dU01T0hDaENISWJFVmJmRjRGSEJsOS9kaHV4RU4vTTdZa3ZEMTdHYTc4bVkvSW5KeERnS3NOOUEvd1FGZVNDU0g4SGVEbmFOT29aaVlpSWlNeGhNQ2FpZWxYVmFLSFM2bzFiN1Zpam1QOE9oazdmTXRkcXFLZnpXazlwWFpKeUsvSE9YNm5HNjBUNk8yREY1RkN6N1pQektyRmtXMkt6NnJ4bTBaZ2dMQnBUZXg1eFhHYTV5V0pnTnl1dFZ0ZjUvajI5dkhFaHQ5TGt3d1lYT3dtZUdSbUk1KzRNZ3FkajdjVzBCQUxERms5VCt2amdzLzBaK09aSUZ0NjkrbjBBZ0YwTEJ5QXEyS1U1ajBkRVJFUUVnTUdZaUJxUVgyNlkxeXEzc2Q2OVlwdTd4MjlMZTN4b0J6dyt0QU4wK29ZRE50RDRWYWtCdzFEcURvdjNOTHFXNmYxOE1MMmZUOE1ONjVDVVc0bS96aGRnVWk5dkRBOTF4eDFkM0NBVk4veEFidllTdkhSWFp5eWQwQm5IMGtxd0w2a0l0aEloUXpGWkpVMVpHU29URStBY0ZXM3BVb2lJMm9YVzhkY2VFYlZhVlRXR3haaUVuTlRaNHB4dHhTai9aR3lUejJ2TVA4V3BaWGRBMEpnOW5XNnhsdVlJOWJISHJvVURtbjIrVUFCRUI3c2dtb0dZckZqV1YydVJzWG9WeEk2T2NCODlCdTVqeHNKNVFCVEVUdHc1Z0lpb09SaU1pWWphSVJFL3lDQnExd0lYTElKOWVBUUtkKzVBU2N4UjVHM2JDcG0vUHdJWExJTDMxR21XTG8rSXFNM2h2aGRFUkVSRWJaRDdtTEVJWGJrYTBVZVBvZWNQVzJEajU0K2tSUXR3WXR4b1ZNYlhYbVdlaUlqTVl6QW1JaUtpWmxPcWRaWXVnUUE0Unc5RXJ5M2IwUE9ITFZCa1p1TE16R2tNeDBSRVRjQmdURVJFUkUybTF3UGpWaDNESTEvSE5mcWNuTklhOUZoMkFDbjUxUzFheTh6UFQyRlhmSUhKc1cwbmN2SDROMmZyUGErcVJvczczajZLdllsRnhtUG5zaXBNMmd4N053YnY3YmkrQ25weGxScmxTazBMVkgxN09FY1BSSy9OMjZEWDYzRm01alFvTXpNdFhSSVJVWnZBT2NaRTFDNzVjVzliYWdiKzNEU2VRR0JZK2Z5TjN5OWl4L2tDak8zbTBlQTVhcTBPNllVS3FEU0dYdWJkQ1lWNDRNdlREWjUzNGMzaGNMSVZRNkhXWWVmNS9GcnZIMGtwaHArTEROV3E2L3R4NzA0b3dLSGtZbXcvblZlci9iaElUOWlJaGRnWW00MXoyUlhvNm1QWW4vdGNWZ1dHdkgwRUg4M3FoZ2NHK2dNQUtoUWFLSzcyaXV2MXdHUHI0MUJZcWNMK0Z3YWlDZXZiL2F2c0l5TFE3NjlkaUIwY2pheDFheEh5Nm5KTGwwUkUxT294R0JOUnU2VFU2RkJZcFlLN3ZQYSt1RVIxS2FoU29VYkRZY0UzK3ozdWl0bjNnanpzNE9rb3habkxaZEJvelgvdkpuVDNxak5FOXZCM3hOcUh1OWM2WGx5bHhodS9YMFJlV1EzR2QvZUVuZFN3WFZ5RlFvTTMvMGlwMWI2eVJvdmY0NjdnME1YaUc2NmhRbW0xdXM3MmQzUnhnMVFreE9mN005Q25veFBTOHF1UmxsOE5QeGNaWHJ1M0s1NzUvano4WEd3eElzek41THgzL2tyQnZxUWkvRHkvYjZzTnhkZklBZ0xnUFdVcThuN2Npc0FGQzdsYU5SRlJBeGlNaWFoZDhwQkxVRkNsWmpDbVJpdW9Vc0dEUHkrMXpGclRjSTl1WGVIelJzVWZqWUc0amlUcDZTakZYVDI4VEk1dFA1MkhWMzlKaGxBSWZQdG9UMHpxNVczUy92aExnMnRkWi9CYlI3Qm9URER1N1gyOTdWZUhNL0h6cVR6ODlteS9PbXRhZnlRVEtmblZrSW9WdVBlVGZ3QUFUNC9vaE9YM2RFRnNhaWsrMkpObUVveFBaSlRoclQ5VDhNV0QzVEcwcTF1ZDEyeHR2S2ROUjk2UDIxQ1pFQS9uNklHV0xvZUlxRlZqTUNhaWRpbkV6UTdKQlZVSTg1UmJ1aFJxSXpKTGF4RG1hV2VSZTZzMGVvdmN0ekdLUHhwajlyM1kxQktNWDMwY1IvNXZFTUo4N2MyMk81dFpqbjh5U2xGU3BRWUFiRDJSQTI4bkc0d0s5MENRaCtGN25sK3V3c0xOOGZqMXpCVThNTkFmS3lhSHd0bTI5cDhwUzM5TXdsZUhhOCtiZlhMRE9UeTU0Vnl0NDk0TGRwdThYakE2Q0k4TzZZQmwyNVB4OUloQXZEVWx0Tlk1bno4WUNSdXg2VElzZlFPZHNHdFJGQVowY2piN25LM050VEJjR2h2RFlFeEUxQUFHWXlKcWx3SmRiSkZlb2tCY2JnVjYrRGhZdWh4cTVVNW5sME1tRWFLRHM2MUY3bDlhcmJiSWZSdERYTStlMk5mMnl4WUpCZlcyTzNtcERKL3V6WUJHWi9nQTRJZGpPWkNLQlFqeWtDUEl3dzQvSE0vQmtxMkpjSlZMOE1kei9UR2tpNnZaYTlWb2RBanh0TVBLbVJGTmZwWkh2NDVEalVhSDcyS3pJTGNSNFo1ZTNqaDd3MkpiSGR4c2NkZnFZOGdvVkJpUFZkUm84T0dlTkt6WmY4bDQ3TDRCZm5odmVsaVQ3MDlFUkswWGd6RVJ0VnZEZzF5eEs3a0laL1FWNk9uTGNFeDFPNTFUanNKcU5VWjF0dHp3MklKeUZjNW5WYUNiZit2OE9VM0lxVVJDVGtXdDR4Znpxd0FZRnJxcTYvM09YbkwwQ0hERVkzZDB3R04zZE1DbElnVWlYem1BSDUvdWkzQmZleWpWT2t6LzdDUjJuQy9Bd0JBWExCa1hBckZJZ0pqVWtsclg2dFBSR1ZLeElYdzd5TVRvMzhrWktmblZ4b1c4Nm1ObkkwS2dteTFrVitjcVB6alFIMzdPTW94K1A5YWszVmR6ZXFCQ3FjRzRTRThNRGEzNzUrSExBNWRRcmRiVytWNXJveWtyQXdDSUhSMHRYQWtSVWV2SFlFeEU3ZHJvTG03WW4xYU0zUmVMNE9ka0F3KzVsUE5JQ1FWVktoUlVxWEM1VkFsYmljaWlvUmd3QkxlUGQyWGcvZnZESWJjUldiU1d1bXcvblllMy8wd3hMb0oxalU1djZBRmU4ZnRGQ0crYVE2eFFhekZ2V0VmMENEQWZ5c29VYXV3NGI5aG02V2hLQ2U3NTZCK3piVFBlSFFsWHNRVHpoblZFWlkwaG1NNzQ3Q1F5U3hTMTZycFJWWTBXdlRvNFl0ZWlLSHg4ZnplNDIwdmhZaWZCbEQ0K3VLdUhGN3dYN01LR1IzdGhWSVFIcEdJaFh2OHRHWDA3T1dGMmxGK2QxOXR4cnZhcTJLMVZaWUpoSDJQNzhLYjNyaE1SV1JzR1l5SnE5NFlGdWVKU2lRSXBSUXFjemEyRWpWaUk3UElhUzVkRkZ1TG5KRU9OV2dzUHVSUVJIbklFdUZobStQU05CbmQxeGVHa1lzejc2aHptanc3RWdPRFdONCsxazdzdDRwWVBOVGtXazFxQ01TdVBZZjhMQXhGKzB4empnVzhlYWZDYVhvNDJ5Rjg5R3VleUt6RHl2UmdjZjJrd0F0M3RzUFNuSkNUa1ZHRDcvSDdZbDFTRUdaK2ZOSWJmemw2bTZ3WThQeW9JU3llRW1MM0hrbTJKT0gzSjBIUGEvNGI1d1FJQklKTVk1aEdMUlVMajF3QndQcnZDN0dyY2VXVTFjTEtUTlBoc3JZRXlLd3NBSVBNUHNIQWxSRVN0SDRNeEVWbUZqaTYyNk5nS0FoQlJYWnp0eEhodFdsZDh0RE1kNy82V0NnQUk5TENGM0tabGYwMFBEM2ZEOFBEV3RhS3lUQ0xFOWxPNWlQQjFRS2lQSVZ6SHBwWmdkSVFIWkJJaFZCb2RoRGVFMkp1bEZWUmhkMEtoMmV0ZkxsTFVPbllpb3d4SmVaVUFBRDJBQXhjS1VWU2xRc1RWS1JmZkhNbkNOMGV5ekY2enE0LzVoY1phazhwNFE0K3hMSURCbUlpb0lRekdSRVJFclVBbkQxdXNuQjJPWTZtbHlDaW9SbnErQWxVMUdrdVhkZHZFcHBhZ283c2Q5SHJEMWtxdlQrb0t3TEE2ZFh4T0JWNmUyQVVBVUs3VXdFRm0vcytWZlVsRlNNaXBOUHQrVHFrU1hXN3FaVDZVWElSTngzTUFBSG85OE91Wks5aWJWSVNIQnZvREFONmFFb3E1UXpyVWViMUh2bzVyL0VOYVdPbXhHRGdOaUxKMEdVUkViUUtETVJFUlVTc3lJTmk1VlE2bGJra1ByanVONUx3cS9QRmNmM3l5TndPK1RqSThQTmpRcS9ucHZneDRPRWd4TXN3ZEFGQlJUekJlUDdjblhPMGw4SE9XbWIzWDVXSUZxbXRNRjh0YU1Eb0lDMFlIQVFDYzUrL0Erek1pTUM3U0F3Q3c1c0FsQ0FVQ2lFVjFyN0pkeDNiTXJaS21yQXlWQ1FrSWZINkJwVXNoSW1vVEdJeUppSWlveGVsdjJKcTV1RXFORFRGWldIZndNa1JDQVhvR09PTGJ1YjN3WFV3VzlpUVc0TS9uQjBBc0ZLQ2tXbzIxQnkvanVWR2RqQ3RRbHluVWNMeHBQK09jMGhxRXY3U3Z5VFZkV1QyNjF2N0VkVm15TFJGTHRpV2FmZitCcXozTHJWbHBiQXdBd0RrcTJzS1ZFQkcxRFF6R1JFUkVkTXNxbEZya2xpb2hrd3FSVzFhRDlNSnFUT3pwQlFENDZPOTBmTEE3SGJPaS9MQjRiREI4bldSWXZDVUI2NDlrWXUzRFBkQy9relAwZXVESkRlZGdJeEdhREdNdXFWTER5ZFowc1NzOTlORHBnWTJQOVVMdlFLY0dhOXVmVklRbk41d3pDZXMzeXk5WElhZE1DUUNZTjZ3akp2YndxclBkaWo4dU5uaS8xdURhaXRUTzBRTXRYQWtSVWR2QVlFeEVSRVMzTExOWWdhZ1ZoNDJ2bld6Rm1OemJHNEFoYUQ0eXVBTUNYQTFEbnI4L2xvM054N1B4M1dPOWNQZlY4UHplamxUOGVUWWYyK2YzZzZ2OGVoQytYS1NBajVOTm5mZDBkNURXTzR6NkdsY3pXN1JWS0xYUTZZRzFCeTloVGtvSlhyM0hNSzg1Mk5NT1E3cTQxbjJ0L1ZLMGhkSFVKVEdjWDB4RTFCUU14a1JFUkZTdlFIZGJSQVc3MU51bXE3Y2NmLzhuR2xxZEhpS2hBRjI4NUhDNk9nVGF5OUUwMk00YTRJZkJuVjNSd2RVV09qM3c4czlKK09qdkRDeWRFQUlYdVFUdjcweURtNzBFVjhwVjJCbGZnSGVuaGRWNXp5YzNuS3QzRCtOcktwUjFMMksyODd4aFQrTDhDaFcyUGRVSGd6dTc0ck45R1NadHNrdVZXSGNvRS9ZMklpaFVXaHk0VUloSDcralk0RDB0cmV4WUxPY1hFeEUxQVlNeEVSRVIxV3ZXQUQvTUd1QlhieHVSVUlCK2pSaldmRTBIVjhQMmFiK2N6c05IZjJmZ2pjbGQ4ZXpJVG9oTks4VnJ2eVZEcndla1lnRW05dkRDZzJibTlENHlKQUJoUGc0TjN1dGtSaW5lL0NPbDF2RXBmWHlnMXVveG83OHZoR2E2Z2Uya0lteU15VUtOUmdlOUhnanpjY0RjSWExNys2UFNtS01BQVB2d0NBdFhRa1RVZGdqMCt2cG0zQkNSdFR1ZlZZRmwyNUt4ZkdvWGRQTnYrQTlRSW1xYUthdFBZbnFVRDJaRStWcTZGSXM1ZWFrTWZUcWFobXExMXREemJDNndrbmxaNjc1RXltdkxNZmhzUE1ST2pmK3dnb2pJbXJISG1JaUlpQ3pxNWxBTUFCSXoyeVZSd3pUbDVRREFVRXhFMUFRTjcxbEFSRVJFUkcwR0Y5NGlJbW82Qm1NaUlpSWlJaUt5YWd6R1JFUkVSRVJFWk5VWWpJbUlpSWlJaU1pcU1SZ1RFUkVSdFRQYWluSkxsMEJFMUtZd0dCTVJFUkcxSXk3UjBhaE1TSUNtck16U3BSQVJ0UmtNeGtSRVJFVHRpUHZvc1FDQXJLL1dXcmlTRnFEWFc3cUNSbEZWVktBNEtjblNaUkRSTFdBd0ppSWlJbXBIN0NNaTREMWxLakpXcjRJeU05UFM1UUFBeWpMU3NXbllIU2pMU0cvU2VUdWZuSWR6NjcrK1RWVTFqcWE2R2tlV0wwTkZQZC9Ma3g5K2dOM1B6a2RWWGw2ejdwR3djU1AyTGxvSW5VYlR2QnFWU2h6NHZ5WElpWWt4SHJ1MFp3OE92ZnhTczY1SFpJMFlqSW1JaUlqYW1aQmx5eUZ5Y01ENXgrZGFiRWgxNXNFRE9QYmV1NEJlRDcxV0I0MVNDYjFXQndESU9uUUloNWU5QWtWQmdkbnpzNDhlUWY2WjAvRHMwUk1BOE5lamM3RnAyQjFtLzlzNmZ1eHRlUTZ0U29XeVM1Znc1OXc1eUQ5enVzNDJ2ZWMvQTVGRWdyUWRmelg1K2pxVkN1ZStXUStwZ3oyRVluR3phdFNwMWJpOGJ4L0tzNjZIOTlMME5GemV2NjlaMXlPeVJzMzdYeDhSRVJFUnRWcGlKeWQwWHJZY1NZc1g0c3pNYWVpMlpoMWtBUUgveXIzMU9oM09mUEU1em4rekhoMUgzZ210U2xXcmpkVFJBY1VYa3JCOStsUjBmMlF1d21iZUI2RkVZbktOVTU5K2dxQng0K0RWcXhjQW9NLzgrY2lQaThQcHp6N0Y0T1d2UVNLWEc5dWZXNzhlTmFVbHQrVjViSnlkTWZyVHo3RnY4U0xzZm1ZKzdsanhGbzRzWDFhcm5WYWxRdnlHYnhHLzRWdVQ0NDRkT21MODErc0JBRVZKaVNpK2NNSGsvYkwwZEtqS3l5Q3hrK1BpTDl2TjF1SGF1UXZjd3NOYjRJbUlxQzRNeGtSRVJFVHRrUGUwNmJBUGo4RHBHVk54WXZ3WWRGdXpGczdSQTIvclBTdXlzbkRrdFZkUmxKaUkvb3RmUU5lcFUrdHM1OW1qSjhaOHZnWVh0bTNGbVMvWDRPS3Z2Nkwvd2tYd2pZNEdBRnpjL2pPcTgvTXg2c09Qb2Fxb3dOSFhsNlBuRTAvQ1BTSUNBT0E3SUFvMnpzNEFBRVZCQVlxVEV0SDMrWVczN2JuRU1obEd2TDhTV1ljT3didHZId3g2NVhvd1R2M2pkMVJkdVlMdysyZERiR05UNjF5SjNmVUFueE1UZy9qdk5waThyNjZxZ2tBa1F2ck9IVWpmdWNOc0RlSDN6Ym9lalBWNnFLdXJUVDRjYUJTOUhoQUltbllPa1pWZ01DWWlJaUpxcCt3akl0QnI4ellrTGxxQU16T253emtxR29IUEw3Z3RBVG56NEFFY2Z1VmwyTHE3WTl6YXIrRGF0YXZ4UGFGRUFybTNOd1FpSWZKTy9JUFVQMzdIcGIxNzBXdmVrN2pybTI5eGVQbXJPUEhCS3R6VnJ4OFVSVVU0OWNuSDZMLzRQNUM1dXVLZjkvK0hndlBuWWVmaERrVlJFUUJBcjlNYXI1M3d3L2VRT2pvaVpPTEVGbjhtQUZDVmwwTWlsME5rWTRPT2Q5NEpBQWdZT2d3QWNPWFVLV1FkT1lLZ3NlUFFhZFJvWStoTS9mMTNkQmcyREJKN2U1TnJSYzU1QkpGekhqRytMazFKd1crelo2SGZnb1hvT25WYW8ydmEvY3g4eUwyOU1QQ2xWNXIwTEVkZWV4V0FBSU9XdmRxazg0aXNBZWNZRXhFUkViVmo5aEVSNkxkakYwTC90eEtLek1zNE0zTTZ6c3lZaHJ4dFcxdDAvckZUWUNkMEdENENFNzdaWUJLSzFkVlZLTXZJZ0hmZnZ0ajV4T1BZUGY5cGxLU2tvdGU4SnhFMGJqeWNPZ1ZoL0xxdk1YTDFoeENLeFloWjhRWUVJakVxczdOeDhxTVBjT0duSHpIZ2hTV1FPam9aRjZmS08zbktjTzNLU2lULy9ETzYzRHNaZXEwV211cHE2SFc2Rm5zbUFOajNuMFhZUGY4cFl5aS9waWdwRWZ0ZVdJeUFJWGNnZXVsL2phRllWVjZHVTU5K2pFT3Z2TlJnTGZFYnY0UFV3UUhCRSs1cVVrMGVrWkhJMkwwYnFvcUtScCtqcnF4RXh0OS9RMnhuMTZSN0VWa0w5aGdURVJFUldRSHZhZFBoUFcwNjhyWnVRZnFxOTVHMGFBRUF3RGtxR3U1anhzQjVRRFRzcnc1VmJnN0hEaDB3YU5tcjBDaVZ1SEx5SlBKT25VVHVQOGRSR0I4UHZWWUw5NGdJaE0rNkh4MUhqSUJEUUFlVGN3VWlFZVRlM2dBQXI5NjlJWE54UVUxRkJaSi8vZ21CZDQ1Q2gySERBUUFhUlRVQTROTGVQUWdjTlFybG1aZWhxYTdHMlhWcmNYYWRZWHVxaVJzM3dUazR1Tm5QY2JNZWp6K0JBLy8zSXY1OCtDRU0vOS83Y08zYUZkbEhqK0R3c2xmZzNic1BCcnl3Qk1xU0VtaFZLbWhybE5EV3FORDVua2s0OS9WWE9MdjJTL1I0L0FrQXdEK3JWaUxscGpuRUdxVVNBcUVRVzhlTmFWUXRIVWFNeEtCWGxpRms0dDA0OS9WWFNQdnpENFRPbU5tb2M5TjM3WVJPcFVLWFNaT2E5ZzBnc2hJTXhrUkVSRVJXNUZwQXJveVBSK0d1SGNqZHVnVXB5dzFEYTJYKy9vZzZFdHZrYStxMVdwejRZRFh5ejhhaDVPSkY2TFdHb2M3MnZyNEltWGczZkFkRVFlYnFBZ0JRRkJkRFVWeHNjcjU3V0RpRVVpa0FJUExoT1FDQTg5OThBNW1UTS9vdi9vK3huVWFoQUdCWTFWcFpYR3pvYmI2NnNGWGFqaDI0c0cwcmJOM2NycDYvSHBXNXVVMStsaHU1aFlhaTg2UjdNZmFMTmRqejdMUElPUllMQno4LzdGL3lBblJxTlRJUEhrRG13UU8xemhPSVJCRExaRGo3OVZmdzZ0TUgzbjM2b3VPSWtYQU9DaksyeVR4NEVObEhEcVBQTTg4MnVoZlh3ZDhmZ09INzZ0V25EeTcrc3IzUndUamx0OS9nMGIwN1hEcDNhVlI3SW12RFlFeEVSRVJrWlNyajQ1RzNiU3NLZCsxQVRYWTJBRUFlRmc2UE1ZM3J1YnlaUUNTQ1ZxV0NaMlIzZEJnMkhHYysvd3dpR3hzb2k0dVJ2dU12cEp2WnhraXYxME5iVTRON2Y5NE9leDlmNC9HQ2MrY1F0M1lOUnE3K0FGSUhCK054UlZFUjdEdzlZZXZxaHVUdFA2UDdJM1BoRm1aWWtDcm16VGZSWWVndzQ2SmMyVWVQb3ZoQ1VyT2U1eHFOVW9IT2srNkZVNmNnVE55NEVWSkhKd0RBd0pkZmdVQWdnTlRCQVJJN09TUjJkaERMN1NDeHRZUFkxaFlpR3h0b2Eycnd4OE1QSVQ4dUR0NTkrc0t6Unc5NDl1aGh2UGFGclZ2aDNpMFNZZmZOYWxadFFXUEhJV2JGR3loS1NvU0RuMys5YlF2T25VTlJZZ0tHdlA1R3MrNUZaQTBZakltSWlJaXNSR25NVVdTc1hvWFMyQmdBZ1B1bzBRaDhmaUdjbzZKdmVUdW5xQmYvejNDUDFGU2MrZnd6M1AzRFpwT3dXMmM5cWFuNDdmNzdUSTVWWkdaaS93dUw0ZHFsSzRvU0VuQnA3MTVVNWViaWpoVnZvaW8vSC9ZK1B1aDh6eVQ4czJvbFFxZE9nOVRSRVlYbno2SGtZakw2UFBPczhUcGp2bGh6Uzg5ek00bjk5WURlYWZRWTdGL3lBcng2OVVMWXpQdVFjeXdXSjE1ZWpiczMvUUJGWVNGK25YZ1hSbi95Q1Nhcy93YWlPbGFxTGsxTlJVbktSWFFjTVJLcHYvL2U0TDBkTzNhRVIyU2t5YkVPUTRmaDJEdHZJKzJQUDR6RHRjMUozUFE5N0R3ODBYSEV5RVkrTFpIMVlUQW1JaUlpYXVjcTQrT1I4dHFyS0kyTmdjakJBWUhQTDREL0k0OUM3T1IwMis3NTY4d1pFRFN3TlpCZXI2OTFyTHFnQURYbDVaRFlPeUEvTGc3MnZyN3dIVEFBWWx0YmxLYWtRTzdqZzhBN1IrSFVwNThnN3NzMTZMZHdFZjVadFJLdW9hSHc2ZGZ2ZGowT2RzNTdIUDZEaHFEYlF3OEJBTW92WmNDMWkyRllzcnFxQ3VXWE1nelBwTk5CVlY0R25VWlRaeWdHQUZWRk9jUXlHYktQSGtIMjBTTm03Nm5UYUtEVGFOQjUwcjIxZ3JIVTBSRStBNktRdm1zbkloK1phL1lhVlhsNXVIeGdQM28vOVRRRUlsR1RucG5JbWpBWUV4RVJFYlZqZVZ1M0lHbnh3bjh0RUY5enh4dHZ3dGJkcmQ0MkZWblpPUFR5ZjAyT2VmYnNpVmtIRGtFb052MHpWYU5Rb0RBeEFjRVRKa0FvbGFMZmdvVTQrTitsVUZWV29EQWhBZVBYZlgzYjl1aFZWMVdoNE53NStFVkZHNC9WbEpWQmV0TjJUSTNsMmJNWDd0dC9zTjQyWlJucCtIdkI4eENLUkFpZmRYK2RiU0x1bncyZFJsM3JlM1Vqa1ZTQ3NKa3owZm5lZTV0Vks1RzFZREFtSWlJaWFxZXVoV0o1V0RoNmJkNzZyd1RpV3lVUUNpRVFHbllVcmNyTlJkN0pFMUNXbEVEdTdRMmRTZ1hmYUVNNDdUanlUdmorOWh2Uy92b0xRZU1ud0MwOC9MYlZsQjhYQitqMThPNXI2SkZXVjFWQldWSUNPMC9QQnMrdHlMd01CLytBV3FFOTlxMDNJWE4xUmVpMGFaQzVtbjZBa0hmeUJQWXZlUUV1d2NFWTl1Ny9ZR1BtMzgycmQyOEFxSGZiSnBtckcvbzg4MXlEZFJKWk93WmpJaUlpb25ZbzVkVmx5UHA2SGJ5blRFWG95dFgvK3YwUHZyUzBXVU9wTC8yOUJ6bXhzY2c3Y1FLVnVUbVFlM3NqNUs2SlNOaTRFZDU5K3NMT3d4QkdDK1BqVVpnUUR3RElQTEFmZWYrTWgvZHRHa3A5NWZRcGlHMXQ0WDUxTzZ2Y2Y0NERRS05XZUk1NSt5MjRoNFdqOS94bmpNZDBHZzNFdHJaSTNQUTk0ci9iZ09BSkV4Qngvd053Q0FoQTJwOS80T2lLTnhBNDhrNE1mT2xsNDJyZFJIUjdNUmdURVJFUnRUUEt6RXlMaG1JQXpWNTg2L0wrZlZDV2xDSjArblQ0UmcrRVUyQWdMdjZ5SFVWSmlSajk2ZWNBZ0p5WUdCeFkraUxrM2o0WXVYSVZqcnkySEh1ZWZ4YTluNXFQc0prelczd3ViZGJody9EczNnTUNrUWc2bFFwbnYxb0gxOUJRNC9aSkptNzZMS0NtcEFSU0IwZVRZMEt4R0gyZlg0RElPWThnY2ZNUHVMQjFDeTcrOGdzOHUvZEFmdHdaZEg5a3J0a0Z0UlNGaGNadHE2NVJWeHYyZDY0cExVVkZaaVlBUUZWZUR1ajF4dGMzRXR2WkdiZTFJaUlEQm1NaUlpS2lkdWJhbk9LUVpjc3RWa056Rjk4YTh2b0trOWVsYVdrNCtjRUg4Qjh5Qkc2aG9UajJ6dHRJL3ZrbnVJYUc0czRQUG9LTmt4UEdybG1MZlM4c3hzbVBQa0RxWDM5ZzhMSlhXMnkvM3NxY0hKU2xweUZvN0Rnb2k0dHhhTm5MS0UxTnhlaFBQNnV6dmZUcTZ0V1g5KzlIZzdtam1RQUFJQUJKUkVGVVZkNFZsR1Zrd0Ntd1k1MXRiWnljMFBQeEp4QXhlell1Yk4ySytJM2ZBVEQwaHVmSG5ZRm5qNTYxem9sNWM0WFpCYnZPcmx1THMrdldtaHpiUG0xS3JYWWRoZy9IMExmZU1mL1FSRmFJd1ppSWlJaW9IU21OT1lyUzJCaUV2TExNb25PS0I3NzBNbXhkNisrVnJNek53ZEUzWHErM3paVlRKeUYxY3NTZ2w1Y2hhZXNXWFB4bE83bzkrQkI2UFBxWWNaaXhqYk16eG56MkJjNnVXNHRMKy9iQnp0T3J4WjZqK0VJU0JDSVJ2UHYweHFGbEw2TXdQaDdEM242M3p0QUtBR0piVzRUZE53c0ozMitFVHEyR1IvZnU4QmtRVmU4OUpIWnlkSHZvWVhTZE9nMkpQMnhDd3FidnNYdiswNWkwOVVmSXZiMU4ya2E5K0gvR0h1TG1rc3JsdDNRK1VYc2swTmYxVVIwUjBWWG5zeXF3YkZzeWxrL3RnbTcrRGcyZlFFUk5NbVgxU1V5UDhzR01xUHFIbkJJMVZzYXE5NUd4ZWhXR1hjcXl5UDMxT2gyMFNpWEV0cll0dGtxMHFxSUNVZ2NIUUs5SDJhVU1PQVYyTW45L3JiYkZoMUtyS3lzaHRyVkZkV0VoQkFKQm94YmR1aFdxaWdvVUp5WGR0am5UUkZRYmU0eUppSWlJMnBHU21Cakl3MjdmQ3MwTkVRaUZFTnZadGVnMXBRNVhQNWdWQ09vTnhRQnV5MTY5a3F2Yk1zbTlXcTRudWo1U0J3ZUdZcUovbWREU0JSQVJFUkZSeXhJN09qYmNpSWlJakJpTWlZaUlpSWlJeUtveEdCTVJFUkVSRVpGVll6QW1JaUlpSWlJaXE4WmdURVJFUk5TT09JUkhvQ294d2RKbEVCRzFLUXpHUkVSRVJPMkkyTWtSbXZKeVM1ZEJSTlNtTUJnVEVSRlJxNUdZVzRseldSWE5PbGV2YitGaTJpam5xR2dBUUduTVVRdFhRa1RVZGpBWUV4RVJVYk44RjV1Tkpkc1NrVlpRM1dEYmZVbEZtTFhtTkdvMHVucmJMZjB4Q1U5L2Q2N0I2LzE1TmgrNVpUWEcxeW41MWVqNzJpRWs1bGJXYXJ2dFJDNk9wSlEwZU0zMndqNDhBZ0JRbVJCdjRVcUlpTm9PQm1NaUlpSnFzbDlPWDhGVEc4NWg3Y0hMZVBPUGl3MjJyOUhvOE9mWkszaG8zUmxvZGJmV3RhdlI2ZkhtSHhkeDN4ZW5vRlFiZ25ZbmQxczQyNG54MlBvNHFMWFhyMzhzdlJUek5wekZHNzhsVzAyUHN0akpDVForZmlpTmliRjBLVVJFYlFhRE1SRVJFVFZKYkZvcEh2OG1Eck1HK09IMzUvcmo1MU41V1A1cmNyM25qTzNtZ1pVekkvRG4yWHpNMzNqK2x1NHZGZ3J3M2VPOWtaeFhhZXhkRmdrRitIaDJKT0p6S3ZIaG5uUUFRRTVwRGU1ZmN3cUI3bmI0L29uZUVBaHU2Ylp0aWt0VU5FcVB4VnE2RENLaU5rTnM2UUtJaUlpc25VYmJkcm95OXlVVjRiNHZUbUY0cURzK250ME5ZcUVBcSsvcmhxZS9PNGN5aFFidlRRdURTRmgzQW4xa2NBQk9YeTZEblZRRW5SNHcwNnhSQXQxczhlR3NickN6RVJtUGhmbllZL084M2hnVTRnb0FzSlVLTVREWUZTc21oOExGVHRMOG03VkJ6dEVEa2Zmak5pZ3pNeUVMQ0xCME9VUkVyUjZETVJFUmtRVUZldGdpczBocDZUSWE1WnNqV1ZpMEpSNFRlM2hqelVQZEliNmFiQitJOW9OZXI4ZXozNTlIV2tFVlBwM2RIYjdPTm5WZVkvWE1DTFBCdVRGZTJYNEJxM2VuTittYzdhZnpqRisvT0Q0RVN5ZUVOUHYrYmNXMWVjYWxzVEh3WmpBbUltb1FnekVSRVpFRmRmS3d3L25NNXEzQy9HOHBWMnJ3L0taNGJEdVJpNmVHZDhSYlU4SnFEVXQrY0tBL1hPVVN6UHYySFBxOWZoQ3YzdE1WRHc4S2dFUWtnRnFyTjFsMHkwWXNoRVRVL0hEczVXaURUeCtJYlBKNWo2MlBhL1k5MnhyN2lBaUlIQnhRR25NVTN0T21XN29jSXFKV2o4R1lpSWpJZ2liMDhzS0J4Q0xzalMvQ2lBZzNTNWRqUXE4SE5oN0x4cXUvWEVDbFVvdlpVWDdvNUdHSE5RY3ZtVDNuNFVFQk9IU3hDSXMySjJEbHpqUThOU0lRTlJvdFh2djErZ0pkYjAwSnhkTWpBakhzM1JnazNiU0t0Rkt0aFI2QTk0TGRKc2ZsTmlLa3ZqMENBR0FuRldKVXVIdVRuOGRHYkYxTHE3aEVSYU15TWNIU1pSQVJ0UWtNeGtSRVJCYlV5Y01Xay9wNjQ1UGRHVkJwZEJqYnc4UFNKUmx0UDUySHB6YWN3NkFRRjN4NGZ6ZXNPM2padUxCVmZZNHNIWXpmemx6Qkc3OGw0L0RGSXF5K3J4dnU2R0lJL2VOV0hUTzJXMzVQRjFRb05TYm52djFuQ2lxVUdxeVlIR3B5WENRMGhOcm9ZRmM0eUF4L3ZveDRMd2FuTHBVMVdNOS94Z2JqdjNkMXhrT0RBdEN2azNPRDdkc0wrNGdJRk83ZVpla3lpSWphQkFaaklpSWlDN3Qva0IvS3FqWDRjdDlseEYwdVI4K09qdkJ5c29INEZvWWIxOFhUMFFhZWp0Skd0NyszdHpjY2JmdGlSS2c3QkFMZzdhbGhlSHRxV0tQT2ZTRGFEMVA2ZUtOR280T0xuUVErVG9ZNXh6Y093UjdhdFhZUCticERtUkFLQkxpcmgxZWQxeDBYNllGeGtZWVBEMVpNRGtWcHRhYk9kbWV6eXZIaG5qVG85RUNrdnlNQVdNWGM0aHNaOXpPT2o0ZDlSSVNGcXlFaWF0MFlqSW1JaUZxQnAwWjF4SUFRWjJ3OGtvMDFleS9mbG50TWovTEJqQ2pmSnAwenJLc2J0SG85MEl5RnM2VmlJV3dsb29ZYk5sTjBzRXV0WSttRkNyeitXekorT1oySEI2TDlzWFJDNXlaOUdOQ2VpQjBOSHdob3lodnVWU2Npc25ZTXhrUkVSSzFFbjA1TzZOUEpDUUNRY3FVYVNyVzJSYS92NlZqM1N0SDFHZkwyVVp6UGJ2N2lZTjgvM3N0czcrL3RNR1psTEFKY1pJaDlhVEE2ZThyL3RmdTJSczdSQXdFWVZxYSs5alVSRWRXTndaaUlpS2dWQ3ZHeXMzUUpBSUNWTXlOcXpRT096NjdBSzlzdllGcGZIOHdjNEZmditUMERIRnVzbHN4aUpmcTlmcWplTnRVcUxRb3JWQmp5MWxHemJSTGVHQVpYdVhYdGEweEVSUFZqTUNZaUlpS3pvb0pNRjZzcVZXaXdlSE04b29OZDhOa0QzU0VWR3lZTmYzczBDMEVlZGhqYzJiWFIxNjZzMFdMYmlSdzhQS2h4Kyt5NjJVdncrWVAxYjlQMHpNYnpHTnJWRFZQNytwaHRZMjlqSFgvK2FNb01RNml2RGFrbUlpTHpyT00zQXhFUkVkMHlwVnFIMld0T1FTd1VZdE1UdlkyaEdBQU9YeXpHd3MzeFdQOUl6MFlObmY0OTdncitzeVVSTG5KSm80T3huVlNFU2IyODYyMnphSE1DdW5qYk45ak9HbFFteEFPNHZnZ1hFUkdaWjEwYitoRVJFVkd6S05RNlBMVHVOTklLcXZITHMvMU1oaUxYYUhSWU1Ua1VRenE3WWZhWHA3RXhOcnZPYTVRck5WQnA5SGgvWnhwbXJUbU5JVjFjOGZ0ei9WdTBUcTFPajVaZHk3dnR5dHU2QlNJSEJ3WmpJcUpHWUk4eEVSRVIxU3NsdnhwVFB6MkJ0SUpxQkxqS01PV1RFNmlzMGFCU3FVV0ZVZ09Oem5USjZxZStPd2VCQUpoMTAvempuMDdtQWdCc3BVTDg4a3cvREErdHZWMVRVOFdtbGVKWVdnbWNiTVhJTGF0QmNaVWE3dmJXdVFyMWpaU1ptY2o3Y1J2ODU4eUYyTW5KMHVVUUViVjZETVpFUkVSVXIwQjNXempJeEJnUjVvWk83blp3a1V2aGJDZUdpNTBVTG5aaU9OdEo0Q0tYd05sT0FrZVpCSSt1UDRQL2JFbkE2QWdQazVBNnBZOHZMaFVwc0doTU1PeHRXbVlicDh4aUJWNysrUUlBUUNnQW9vSmRNS04vMDdha2FtODBaV1U0Ly9oY2lCd2M0RC8zVVV1WFEwVFVKZ2owZW4wemRpWWtJbXR4UHFzQ3k3WWxZL25VTHVqbTcyRHBjb2lvRGFoV2FaRldVSTF1ZnYvZS8yZm85SUFBZ01ES3gxR1h4aHhGeW11dlFwR1ppVjZidDhFK2dzT29pWWdhZ3ozR1JFUkUxS0xzcEtKL05SUURodDVpYTZiTXpFVEc2cFhJMjdZVk5uNStETVZFUkUzRVlFeEVSRVRVQmlrek0xRzRleWZ5dG01QlpVSUNSQTRPQ0h4K0FRSVhMTEowYVVSRWJRNkRNUkVSRVZFYms3WHVTNlM4dGh3QUlBOExSOGdyeStBOWRUb1gyaUlpYWlZR1l5SWlJcUkyeG52cWRJZ2RuZUFjRlExWlFPUDJnU1lpSXZNWWpJbUlpSWphR0xHVEU3eW5UYmQwR1VSRTdZYlEwZ1VRRVJFUkVSRVJXUktETVJFUkVSRVJFVmsxQm1NaUlpSWlJaUt5YWd6R1JFUkVSRVJFWk5VWWpJbUlpSWlJaU1pcU1SZ1RFUkVSRVJHUlZXTXdKaUlpSWlJaUlxdkdZRXhFUkVSRVJFUldqY0dZaUlpSWlJaUlyQnFETVJFUkVSRVJFVmsxQm1NaUlpSWlJaUt5YWd6R1JFUkVSRVJFWk5VWWpJbUlpSWlJaU1pcU1SZ1RFUkVSRVJHUlZXTXdKaUlpSWlJaUlxdkdZRXhFUkVSRVJFUldqY0dZaUlpSWlJaUlyQnFETVJFUkVSRVJFVmsxQm1NaUlpSWlJaUt5YWd6R1JFUkVSRVJFWk5VWWpJbUlpSWlJaU1pcU1SZ1RFUkVSRVJHUlZXTXdKaUlpSWlJaUlxdkdZRXhFUkVSRVJFUldqY0dZaUlpSWlJaUlyQnFETVJFUkVSRVJFVmsxQm1NaUlpSWlJaUt5YWd6R1JFUkVSRVJFWk5VWWpJbUlpSWlJaU1pcU1SZ1RFUkVSRVJHUlZXTXdKaUlpSWlJaUlxdkdZRXhFUkVSRVJFUldqY0dZaUlpSWlJaUlyQnFETVJFUkVSRVJFVmsxQm1NaUlpSWlJaUt5YW1KTEY5QVNNb29WU0NtdVJrR1ZHaktKQ05sbFNrdVhSRmJNejlFR1NvME9IbklKUXR6c0VPaGlhK21TaUlpSWlJaW9IbTArR085TkxZWk9yNGVmb3d3OWZSemdMcGRhdWlRaUZGYXBVRkNsUm5KaE5kSkxGQmdlNUdycGtvaUlpSWlJeUl3MkhZeDNKQmZDMThFRzNYMGNMRjBLa1FsM3VSVHVjaW5DUE9XSXk2bkFyb3RGR04zWnpkSmxFUkVSRVJGUkhkcnNIT085cWNVTXhkUW05UEIxZ0pkY2d2MXB4Wll1aFlpSWlJaUk2dEFtZzNGR2lRSTZ2WjZobU5xTUhyNk9VR2wxdUZTaXNIUXBSRVJFUkVSMGt6WVpqRk9LcXVIbktMTjBHVVJONHU4a1Ewb1JnekVSRVJFUlVXdlRKb054UVpVYUhuS0pwY3NnYWhJUHVSUUZWU3BMbDBGRVJOUWlzdFo5aWNPUjRVaGF0QUI1MjdaQ1UxWm02WktJaUpxdFRTNitKUk1MdWZvMHRUa2VjaWxzeEczeXN5Z2lJcUphM0VlUGhUSXpDd1c3ZGlCdjIxWUFnUGZVYVFoOGZpRmtBUUVXcm82SXFHbmE1Ri9wMmVVMWxpNkJxRm40czB0RTdVVkp0UnBLdGE3WjUrdjFMVmdNV1lRc0lBQWhyeTVIOU5GajZQdm5UdmpQbVl1Q25UdHdZdndZWkt4ZXlSNWtJbXBUMm1Rd0ppSWlJdk55U212US9aVURpRTB0QVFBVVY2bHhxVWhoOXIrc0VxWEorWEdaNVZoL0pOUHM5UlZxSGZvc1A0UlZ1OU1hVmMrZlovT1JXM2I5ZzhHVS9HcjBmZTBRRW5NcmE3WGRkaUlYUjFKS0duVmRhajNzSXlJUTh1cHk5UHRyRjl4SGpVYkdxcFU0TTNNYXd6RVJ0Umx0Y2lnMUVSRVJtZmZSMytsUWFuVG9IdUFJQUZqeCswVjhlZkN5MmZZZURsS2t2ajNDK1BwNGVpa1diVTVBWW00bDNwd2NDcEZRWU5MZVZpTEVuTUVCMkJpVGpjVmpnaUVSQ1c2K3BKRkdwOGViZjF5RVdDVEVqZ1VESUpNSTBjbmRGczUyWWp5MlBnNzdYaGhvUFA5WWVpbm1iVGlMZm9ITytQUDVBUkNZdnl5MVVyS0FBSVN1WEEzbjZJRklXcndRWjJaT1E5Ky9kbG02TENLaUJqRVlFeEVSdFNNNXBUVlllL0F5VnM0SWg1MVVCQUJZT3FFem5ob1JXS3R0ZWtFMVpuOTVHcU1qUEV5T1AzWkhCOWhKUlppLzhUd0tLbFRRNjRHL3p1V2J0TkhwOWREcmdZREZlMnBkOThuaEhiSHM3aTRBQUxGUWdPOGU3NDJCS3c3ajZlL09ZZDJjSGhBSkJmaDRkaVFHdm5rRUgrNUp4Nkl4UWNncHJjSDlhMDRoME4wTzN6L1JtNkc0amZPZU5oMEFrTFI0SWZLMmJqRytKaUpxclJpTWlZaUkycEhYZjB0R1YyODU3by8yUjJheEVpNXlDZHpzRGYvZDZFcDVEUmIrRUk5UUgzdXNtaGxSNnpyM1IvbkJ6VjRLWjFzeGJLVWl6SXJ5dytMTjhmQjJrbUh4MkdDVHRoL3RTY2ZKUzZYNDRzSHVzSkdJRU9obWEvSitvSnN0UHB6VkRYWTJJdU94TUI5N2JKN1hHNE5DWEFFQXRsSWhCZ2E3WXNYa1VMalljZWVKOXNCNzJuVGtidDJDak5VckdZeUpxTlZqTUNZaUltb25ZbE5MOE1QeEhQeTlPQW9DQUhPK09nTUJnTjJMbzB6YXhlZFU0TDdQVDhIUlZveWY1L2VGVEdLNjVFaGNaamw2QkRoaWJEZlRudVQvellqQWxFOU9RSzNWWVh5a0p3QmdYMUlSRGlRWFlkWE1DTnpWdzh1ay9TdmJMMkQxN3ZRbVBjUDIwM25HcjE4Y0g0S2xFMEthZEQ2MUxnRnpIOFg1eHg5RmFjeFJPRWNQdEhRNVJFUm1NUmdURVJHMUE5VXFMWjdjY0E1UERPMkEzaDJkOE1QeEhCeFBMOFVmei9VM3R0SHJnWTNIc3JGNGN3S3FWVnFNQ0hORGZybktwSWYyd0lVaVRQendIend6TWhETEozV0YrSWI1eGFQQzNURm5jQUFlWG5jRzM4enRCWkVRZUhEdEdkelZ3d3R6QnRXOVBZK1hvdzArZlNDeXljL3oyUHE0SnA5RHJZOTl1R0UwUW1WQ1BJTXhFYlZxRE1aRVJFVHRRR3hxS1ZJTHF2SDE0VXlzTzVTSkdvME9EdzN5eDVBdWhxSEtzV21sV1BwaklrNWtsT0haa1owd3BhOFBYdHlXaUFGdkhNTHNhSCs4TXJFTFBCMmxHTnJWRFc5T0NjWFNINU1RbDFtT0grYjFnZjBOUTZCWHpnaEhRWVVLczlhY0FnQU1EM1hEMTNONm1wMFRiQ2NWWWxTNGU1T2ZoL3UrdHcvWDlqUFdsSmRidUJJaW92b3hHQk1SRWJVRDBTRXVXRCszSjF6bEVyejUrMFZrbFNpeFluSW9Oc1JrWTgyQlM4YmgwYnNYUjJGQUoyY0F3TTZGQS9ERDhSeTh1QzBSUDUvS3hZdmpPK09aa1lHWVB5SVFIZzVTL0hybUN1VFM2NkZZb2RaaCs2azhwQlZVUWFzemJFU2NtbCtGdFljdTQ1NWVYdkJ6bHBuV0ZPd0tCNW5oVDQwUjc4WGcxS1dHdCs3NXo5aGcvUGV1em5ob1VBRDZYYTJUaUlqb2RtTXdKaUlpYWdkc0pVSk03dTJOclNkeWNTeTlGTDgvMngrT01qRnlTNVd3bFlxdzhiRmV1S3VIVjYyZTNabjlmWEZudURzVy9wQ0EvUExyZXczUDZPZUxHZjE4a1Y2b3dON0VRdXkvVUlpL0V3cFJXYVBGcUhCM2ZESTdFZ0lBNy95VmdxVS9KdUxGYllubzZHYUxDRjhIZFBhUzQvVjd1MkpjcEFmR1JScm1LYStZSElyU2FrMmR0Wi9OS3NlSGU5S2cwd09SL29ZdHBqaTN1SDBvalRrS0FIQ09pclp3SlVSRTlXTXdKaUtya0ZHc1FFcHhOUXFxMUpCSlJNZ3VVMXE2SkdvRVAwY2JLRFU2ZU1nbENIR3pRNkNMYmNNbi9ZdU9wNVlpbzBDQjlJSnFWTlZvVy9UYXc4UGRNRHpjclVubkpPUlU0dmxONTdGZ1ZKQnhDUFYveGdaalVpOXZKRitweEI5bnI1Zzk5N1Y3dTZLajYvWHZyMGFuaDFnb1FGcEJGUmI4RUk4d0gzdk1IZElCSVo1eVRPbnJZeHhldlhsZUgzeC9MQnZKZVZXNFVsNkRoSndLOUFsMHFuWDk2R0NYV3NmU0N4VjQvYmRrL0hJNkR3OUUrMlBwaE03d2RKUTI2Wm1wZGJzMmhGcnNXUHRuZ29pb05XRXdKcUoyYjI5cU1YUjZQZndjWmVqcDR3QjNPZi93YmtzS3ExUW9xRklqdWJBYTZTVUtEQTl5dFhSSlNDOVE0T05kNmNnb1VBQUF3djNzTFZ3UlVLYlFZTnBuSjZEVzZsR21VR1B5SnllUW5GZUZ4NFoyZ0ZxancvOTJwaG5iS3RXR0VDK1RYQjhtL2RhVVVNd1pmSDBCcmVXL0pDTzlzQnJmUGRZTEY5OGFEaTlIRzhUblZDQjZ4UkgwQ1hSQ056OEhZOXNWdjEvRTNDRWQ4T285WFpwVTg1aVZzUWh3a1NIMnBjSG83Q2x2N3FOVEsxYVpFQThBc0krb3ZTVVlFVkZyd21CTVJPM2FqdVJDK0RyWW9MdVBROE9OcVZWeWwwdmhMcGNpekZPT3VKd0s3THBZaE5HZG05YVQycExTQ3hSNFpkc0ZRQSs4TURFWUE0SmJ4enhZRzdFUUpWVnFkSEszUTFHbEdyMDZPR0ZhWDE4TUMzV0RqNU9OeWQ3RE03ODRCYTFXajYxUDlURjd2V1BwcGZCd01IeUk1T1ZvQXdBb3V6b1UydEcyNFQ4Zk1vdVY2UGY2b1hyYlZLdTBLS3hRWWNoYlI4MjJTWGhqR0Z6bDNOZTRyU3FKaVlFOExOelNaUkFSTllqQm1JamFyYjJweFF6RjdVd1BYd2ZFNVpSamYxb3hobG1nNTdpcVJvdDNma3VCWENyQys3UERJYjlodFdaTGswbUV5SDUvbE5uVm9adENvOU1qN25JWlhybmJ0QWY0NHBVcWlJVUMrRGpKekp4NW5adTlCSjgvV1A4MlRjOXNQSStoWGQwd3RhK1AyVGIyTnZ4VHBTMHJPeFlML3psekxWMEdFVkdEK051R2lOcWxqQklGZEhvOVEzRTcxTVBYRWJzdUZ1SlNpUUlkLytVNXgvc1NpbEJRcnNMLzdtOWRvZmlhYTZINGNyRUNKekxLY0R5dEJGb2Q4Tjcwc0NaZDU4emxjaWpVT2d6cWJQcmh3NjluOHRDM2t6TWtvb2JUdDUxVWhFbTl2T3R0czJoekFycDQyemZZanRvbTQ4SmIwVng0aTRoYVB3WmpDeW11VXVQVXBUS0UrenJBMTltbTF2c1hyMVRoWUhJeEFLQjdnQ1A2MWJHUXllMm0wZW54OGQ4Wm1OYlBwOVlXSEMxSnB3Y09KaGRCYjlqNUEvMDdPZC9TSDV3S3RRN0ZWU29BZ0sxRVpCeUNWMVNwaGxKam1GZm5ZVzhEcWJnRnVsV28xVW9wcW9hZjQrMzd1U1hMOG5lU0lhWG8zdy9HeDFKS0VPNW5qMDRlcldzUk1BQ0l6Nm5Bc3UzSk9IV3BESVdWS2dTNjJhSmZKMmRNN09uVjVHdnRUU3lFM0VhRXlCdm1FVzg2bG9QZENZVllONmRIaTlXczFlbkIveWR1djY3TkwrYUsxRVRVRmpBWU42Q29VbzNJVi9iRHk5RUdMOS9kQlpON20vOVVlL0dXQk95T0w0Q3Zzd3libit5REQvZWtZK3MvT2Zod1ZqY003V282SCs2WDAzbDRicFBoRjhhNk9UMHc3YVpoWkM5c1RjVGZpWVVRQ3dVNDl2TGdSdFhaRWh4dHhaQ0lCTWdvVXVEQkwwL2pUR1k1ZmpxWmkxMkxvaUNUQ0FFQXVXVTE2UFhxd1hxdkk1TUlrZkh1eUViZGMzZENBYVo5ZWhJQTRPMWtnOFEzaHQzU00vd1Jkd1dQZkIwSEFKamMyeHZyNS9ZRUFEeTZQZzUvSnhZQ01PemRXZGNLcWRSK0ZGU3AwWk85eGUyV2gxeUtzN21WLy9wOU13b1ZHQjVtdWZuTjlmRjJsTUhQUllZWi9YMHh1TE1yZkp3TUg3bytzUFkwNW4xN3pxVHR0Y1czdkJmc05qaytvNzh2UHJndkFuc1NDdEEzMEJraW9RQmxDZzNlK3lzVkgrMU54NHgrdnJWK1h6VkZiRm9wanFXVndNbFdqTnl5R2hSWHFlRnV6OFh3MnF2U3EvT0x4VTVja1pxSVdqOEc0d1ljVFNsR1pZMFdsUVhWQ1BlcGY5WFJ2TElhcEJjcW9OSHBJWmVLa0ZaUWpmUkNCZDc0N1NMNmRYS0duZlI2TCtpdStBSUFnRWdvd0ozaDdpYlgrZk5jdmpIQXlXMUVXUGhEUXAzMysreUJTUGk3eUtEUjZkRnB5ZCszOHBoR20rZjF3YmhJRDdqSnBhaXNNU3l5Y2lhekhNOXRPbzh2SHV3T0FLalI2RkN0cW45YkVvMU9WK2Z4NGlvMTFGclQ5NzQ2ZE5uNDlhUmUzaWlzVk5WN2JZbEl5SVZZcUVFeXNaQ3JUN2RqSG5JcGJNVENmLzIrMVRWYXlHV3Rid2cxWUpqVCs4Rjl0VmYrZldaa0o4em81OXVvYS9pNzJrS2owK05LZVEybVhUM240Ny9UOGZIZWRDd1lGWVNYSjNhK3BSb3ppeFY0K2VjTEFBQ2hBSWdLZHNHTS9vMnJqZHFlMG1PeGNCODEydEpsRUJFMUNvT3hHVjhjdUlUL2JFazBPZGIvamNQR3I1ZU1DOFpIZjJlWXZIL3RFL2pNWWlYOEZ1MkIvdXJZNEhQWkZSaS8ramoydnhCOXRaME8reThVQVFBR2hyaEFJaEtpc2tZTE82a0lCUlUxZU83N2VPTTF5eFFhSExqYTltYlZMYnhuNW8wY1pDS3NtOU1USTk2TGdWYW54NlpqT1lnS2NzR2N3UUhJS2JtKy8ydXdoeDNHZC9jMHZ2N2hlQTRLS3N3SDI1bWZuMFJzV3FuWjl6L2Zmd21mNzc5VWIyMDlBeHh4OE1XQlRYZ2Fza2JaNVRXV0xvRnVNLzRiTjA3L1RrMWZOVHR1K1ZBbzFJWVBNVjhjSDRMcC9YM3IzVTRwL3ZYR2pmU1oxdGNIMC9yNlFLY0hCRUNMTEJSR3JWTmxmRHcwNWVWd2p1YnZheUpxR3hpTW0wbXJSNzI5cGplK1Y2M1NtcnplZWI0QVZWZEQ3Y1FlWHZCZGFCaktkbURKUUN6WmxvZ3JWLy9ZNitibmdPNytqc2J6ZEhvOWZqNlZoeHFORGpaaUlaenNEUDk4UW9IQVpPL0o1THhLSEVrcEFRQjA5WlpqWUVqdGxWdS9QcHhwL1ByR2N6dTRYWitUMmF1REk1NjdzeE5XN2twRHFJODkrZ1lhL3JqNjYxeStzYzN3TUhlc21CeHFmSDBvdVJnRkZTcG90SHFvdGZwR0xkQnlLL0xLYXZEWi9rc29xMVpqZFIwOUpZMng0V2dXT3JqWjFocnVUa1Jreld5dlRwOFJDUVV0dnNld2tJRzQzZVA4WWlKcWF4aU16UmpielJPZURqWjRhTjBaQU1EalF6dGdaSmlIOGYwUVR6djBDelQ5Rkg3VnJsVEVwcFhDM1Y2S1QyYWJibEZ4NDU2UDIwN21BQUFrSWdFbTlmTEdDMXNOUGRQUGJ6cVAwNWZMamUxUzhxdXdaRndJN3VubGhjb2FMWjdhY0E0MUdzTW4rQ3RuaEJ2M2xSUUtZREo4N3BzaldjWmdQRERFdGM2aGRkOGN5WVR1Nm1KWGRiMS96Wkx4SVpDS2hWZzRPZ2d5aVJBWHIxUmh6WUhyUGJvRGI1cW5LN3o2MTQ1T0Q0eGRHUXNmWnhtNmV0c2JoOS9kM2NzYmtWZkR2azZ2eDFlSE00MkxiazN1N1EyM1JzdzFDM0M5dnVqTjNSLzlnNlRjU29pRUFyd3dMcVRPaGN6cW8xRHJzUFNuSkpRcE5BajN0Y2VCSlFNdE1qeVRpSWlvUFZGbUdUNkFsd1VFTk5DU2lLaDFZREEybzZPYkxWTHpxNDJ2cC9ZMURDTVRpd1J3dWhweWhUZDk1RzB2TXh5WGlBVG80bTM2NmZxMVZaMExLMVg0ODZ5aHh6WFMzeEhPZHRmbnlpNGFFNHpYZjB2RytPNWUySk5RZ0hOWkZYaGc3V25jM2RNTFp5Nlg0M0t4QW9CaEdQY0RBLzFiK0luclppc1JZdW1FRUFEQWxmSWFUUGpndUhGNG5ZK1REZTdxWWJyYWFhQ2JMVTVkS2dNQS9KTlJCcUFNVHd3MVBIdGxqUllQRDdyK0MvTHZoRUtzTzJUNHhSbmdLc09IOTNlRHNKSGo2aXBydExDM0VXSFdBRCs4c3YwQ3REbzl2ang0Q2N0dTJuT3pJVCtmeWtXWndqQ1hPdERkanFHWWlJaW9CVlRHeDBNZUZtN3BNb2lJR28zQnVCNzdMeGdXd0hLVlMvRDE0Y3ZZZEN6SE9MOVZvOU9iWFptNXJsV2JyNjJDL00yUkxLaTFoaTdTbTRlU2hYaktjZWpGUVpCSmhKalN4d2ZqVnNXaVFxbkZyMmV1R051TWp2REFFOE02dHVCVDFyYmpmQUcraThreU9iWmdkQkQ2ZEhUQ2xENCsrR1N2WVc3MWgvZDNNNjVVZmMxL0ozWkdUcWtTNTdJcm9OWHBJUklLMEt1am9ZZjQycER4dW1RV0srRy9hRStUNnJ6OHZ6c3hPOW9Qci8rV0RMVldqNjhQWjJMSnVKQW1YV1A5a2V2UCtjVFEyL3Q5SlNJaXNoYnE4bktJSFIwYmJraEUxRW93R05majJxSlhnenE3UWxEUFRvc1NrUUFTa1JCS3RkWTRQTmxPS29KV3B6Y09mUVlNcXpsL2NjRDh3bExiVCtmaFNua05ZbE5Ma0dobUc1SmQ4UVVJV3JJWEhWeHRNYWFiQjk2ZjBmS2Z4cWJtVjVtRWNRQ1kyZDhYNk9pRTF5WjFSVjVaRFFZRU9XTm9GemNvMWFZclRBZTQyT0xYWi9zYlgwdkZ3dHM2bDh6ZFhvcUpQYnp3MDZrOEZGZXA4ZVBKM0ViMytpYmtWQ0kyMVREa3ZMT1hITU5ET2NlWWlJaUlpTWdhTVJpYlVhclE0RXltWWI3dmtNNnVPSFBEM04rYkxSa1hnaGZHQldQMmw2Zng2NWtyQ0hDVklmNzFZVGlVWEl3Skh4dzN0bHQvSkJONVplWlhVZDBWWDJBY2huek44RkEzUEJEdGo5aTBFbng5T05QWTIzeTVXQUVQQnlrS0tsVEdyUyt1U2Mydk1uNTlLTG1vMXY2VkFJd0JIa0N0OXp1NjI4S2NaemFleDQ4bmMvSGp5VnpqM09qNmZQdG9UMHpxWmRqN2VkWUFQK1B4b3luRnlDZ3lEQTBQOTdWSHo0Q203M0VvdmJxdzE4T0RBL0RUcVR3QWhrWEY1ald5Ui8yRFBXbkdyOWxiVEVSRVJFUmt2UmlNellqUHJqQXVDdlZkVEJhdWxCdTJJRXJKcjhMRUQvL0JrOE92QnltVlZvZktHaTIwVjlPbVhtK1lBNnRRbTY1YW5aeFhoZnI4MzRRUVBQamxhZlR0NUl3N3c5eHhkeTl2T01yRStDNG1DOXRQNTZHRHF5MVdUQTVGWW00bDRqTExNYjJmTDhxVkdueC9MTnZzTlZQeXE1Rnl3MXpwdXR4OC91NUZBekNodXhjMkhjczJEcHR1Q1o4L2FGaVFUS1BUSSt5Lys0M0hWOCtNUU5STmkzZzF4UjFkM09EcmJJT2MwaG9jVHkvRmtDNjFWK0crV1hhSkVsdi95UVZnR0NvL085cXZnVE5henBSVkovNjFlN1dFYTUraEhMcFFobTcrRGhhdGhZaUlxRFVvU2t5QVcxUG5VT3YxYldLUE1sVkZCU3F6cytFYUd0clA5N2RyQUFBZ0FFbEVRVlJ3WTZKMmhNSFlETjBOWGFwbnN5cU1YMWZXYUhIZ1FwR3hGeFFBM3YwckZlLytsV3A4blZXaXJITStiYytBK3VmYUJMallJdk4vbzFDbDBtRG4rUUlzL1RFUnUrTUxvYmxhUzY4SUo0UjR5azMyRFU0dHFELzBOb2VMblJSZHZPWFlsMVI3aGVmeDNUM2g3V1NEVGNleUVlbnZpTzQzUFpOU3BjVW4rektNSHlyNHVkVHVmVDV5c2RpNEpSVUFUUHE0YVVIeGs5bmRNS1dQai9HMVVBQk03K2VMMWJ2VEFRQWJicG9mWFpkUDkyVVl2NitQM2RFQmRsSlJrMnF3TmdLQkFOVXF0YVhMSUNLaU5zSWhQQUpaWDYvNzkyK3MxME9qVURUN2RKRk1Cb0d3L2lsWkdidDM0ZERMTCtHT045OUN4eEVqRzMzdG5VL09nMjlVRkNJZm50UHMrbTZWcHJvYXg5NTdCOTBmZVJRT1psWU1QL25oQjdoOFlEL3Urdlk3eUwyOTYyeFRuNFNORzVGMzZpU0d2Zk11aE9LbVJ3Mk5Vb2tqeTVlaDg5MlQ0QnR0Mk83cjBwNDl1SHhnUDRhOC9rYVRyMGZVV0F6R1pqalpTVEFvNUhvdlp2S1ZLaFJVcUNDM0VhRm5nQ084bmE2SFJuZDdLZHdkcE1ndVVhQkNxWVZZS0VDSWx4elZOVnJqU3RJQS9wKzkrdzZQb3ZvYU9QN2Q3S1p1ZXU4SklZSFFTNENFM3F1aUZCR3dvSUM5ZzlnTGlxSS9HK2dyV0pBcW9pQUlpaWdnS3IzWEFBa0pJWVQwM251eTJYMy9XTml3cENNSW1QTjVIaCtaMlRzemR6WmsyVFAzM25QbzZHT0xvOXFVRHQ2Mmh2WExWNXIxWXlUZjdxc3VwV1NtVWpDaHF3ZFBEMmxCUmtFNUU3ODZ5clMrdmp3OTJCK0FBR2NyVXVZTk5UckhXNzlFczJobkFnQXZqR2pKakdFQk5hN2ovZncyd3pXdVBGNWRUNUE0TU5pWno3YWRKelcvSEIwRkxMaTN2ZEY3OGVMYU00YWdlSHlJQjkzOWEwNlJMcW5RWHJGZGR6M28ybHlhVG42NWU4TzhEWUZ4eHNYUi9mcGNLb3RsWVdweTNaT1pYZW1uR2QzKzFldjlVNHUySjdBMVBCTWJDM2w0Y01tNkk2bjBhK1dFcTIzRDVjV3VoUjNSMlJTVmFXcGtnYTlQaFVaZlIvenl3WW5Nd2dwVzdrOWl4dENBV2djdFV2TEs4YkF6Yi9LQVJrSk9LZkZacGZRTWRFQWxCV3FGRUlCMU8zMHB5S3l0VzNBZVB1SmZ1MjUrZkR3Yko5MTkxY2ZmL3UxM09MU3F2OEtGMzZEQlJLOWJSK1QzMytNM2NGQ2pSb0dUOSswbDQ4UnhPai82R0FDYkg1cE8zcm1ZT3R1cnJLeVk4UHVXcG5XK0Vhb3FLc2lQaitmMzZWTVorT0ZIdUhidVVxTk4xNmVlSm5uZlhzNXYyZHprSUY1YlVjR3BGY3Z4NnRYenFvSmlBRzFsSlFuYnQrUFdOUVJQOUlGeFh0eDVFblpzdjZyekNkRllFaGpYb2FPM0RadG5oQnEySC92MkZOOGZUQ2JJVmMzbUdhR0cwVWFBeHdiNEdhMHg5ckEzNTlEcmZXcXNNVzdyYWNQYmQ3Wm1XMlJtbmRlZDN0ZUhWUWVTQ1BXM1ozeUlCM2QwZG1OM1RBN1BmbDlkNDNqQlgzSGNHK2FGbzlvVWhRS3N6WTBEbHBTODZ0Rllid2VMR3E5ZnFhSFhMMW0ySnhGUEJ3dUNQYXc1ZkNHZnRQeHk3djd5S091ZjZvYXp0UmxyajZUeTFZNTR3em5mSDEvN0ZCeC9aMHVtWEN3MzFWQ2lyTlQ4Y2phRkd5Y0NjN0dwR1l5MGRsY3pycXM3UFFJY3NEUTE0ZGtmSXVvOTd3K1BkaVV5cFpEU2lpcWNHMUU3V1loTHpxUVdNVzFaT0pORFBmbDZTa2NBdnQ0WlQzNkpwc0ZqWHh6WjBtajdtZThqc0xWUU1XZHM2enFUMUdsMThNYUdhT0l5U3pqeHRrT2ovcjRXbEdtNDdkTkRER25yYkZUQ2JNT3hOTjc2NVN3cXBZSm5CcmN3T2lhcnFJSWhIKytubGJ1YU5ZK0YxUHE3K2VQaFZMcTNzS2ZGRlhrSVZoOU00ZDFOTVNSOFBBUjdTK04vVnI0N2tNemdOczU0MkRXdHhyZ1E0dGJtUHVGdVV0Zit5TGs1YjJFZjFoT1ZYZE56aWZ3VGZkNmVnMzJMbWdNRGRTbE1UbUxuS3k4YnRwUDI3R2IzNjYvVjJWNWJWWVhDeElRZkJ2YXY5WFhIMXNFTS8zb1JBRHF0bG1OZkxDUmc1RWpjdXVnRDBaQ25uaUlqUEp6algzNUJuN2ZuWUtxdUx2TjVhdmx5eXZOeUc5MzNwakMzdDJmWUYxK3hmZGJ6Ykh2Nktmck5mWis5YjgrdTBhNnFvb0tJbGQ4U3NmSmJvLzIydm42TVdyWWNnT3lvTStSRUcrZTV5WStMbzZJZ0gxTXJOVEcvL0Z4blB4eURXdUhVVnNwNWladUxCTVoxT0pWVXlLNnoyWlJVVkZGU1VjWFIrRHdBTG1TVk1PbXJZOXpkdzlQUWRsTjRPdkU1cFlZRVhUbkZsVHk1NmpUcFZ5VGFNbFVxZUtDM2Q3MkJjU2NmVzA3TkdjQ0p4SHcySGs5bnpzYXpGSlRwdjNDclRCUk02ZVhOYTdjSGNUd2huOEZ0bkdzY3I5UEJvYmpxRDlNQUY2dXJmeE11cy9wUUNodFBwUFA2N1VGOGRIZGJqc2JuRTVsU3hJbkVBb1orZklBcHZieDVhK05aUS9zdjd1OWdOSko4dVRZZTFqaFltYkppYnlKalF6eVkxTU9Uc0FDSEdnOWNkMFpuTTNWcHVHSGJ6bExGb2djNjFYcmZBTXVuZHdiMG8za05zYk5VTWJPV2tYUWhHakwvai9PWXFSUzhkbnVRWWQvLy9SbEhZazVaZzhkZUhoaFhhWFdZS09ELy9vcmpYR1l4U3g3c2hMcVdoMVFtQ25obmJHdkdMampDbjVGWitnenhEYkMxVU5ISng1WlB0cDZucmFjTkU3cnBseDQ4M00rWERjZFNtYlB4TElQYk9OUE9VNzltdkxKS3gzM2ZIQ2NwdDR6Sm9WNjFCc1U1eFpXOHRDNlNDbzJXQmZkMllHelgrcWZYVldsMXZMVHVESXQySmpDMnF6c3JMdjUrQ2lHYWo2RFpiM05rMUhDU2xpN0dmOGJ6LytxMWJYMTlzZmJ5UXFmVk50aFdhV2FHUW1uOCthdXJxa0pUVmtib1N5OWpabTNkcEd1Zi9Ya0RsY1hWZVdWaWZ0NUFTVVlHUS85dkFSV0ZoZXg3NTIwNlAvbzR6aGRIMVQxRHd6QzN0d2VnTkRPVG5LZ3pkSHR1WnBPdTJSUXFDd3NHZlRLUHBOMjdjZThXUXU4M3F3UGoyTjgyVVp5ZVR0dDc3ME5sWHZON25LbFZkUUNmc244L0VkK3ROSHE5c3JnWWhWSkozTll0eEcydGU4Uzc3ZVI3cWdOam5ZN0traEtqaHdPTmNvdXMyUmEzRGdtTTY3QTdKb2RYZm9xcXNUK3ZWTVB2cHpMb2VkazA2eE9KQllZTTFnREY1VldzM05md090ZmEzTC80T0p2Q013eUp2RUFmeEUzczRjbXpRd0s0a0ZYQ3FFOFBFcDFXekx5SmJYbW9uNi9SOGRzaU00Mm1FbmZ3dmpZMUJDK1Zid3BQS3NES1RNa3ZUM2RueEx5RHhHYVdFSnRad3V4ZnFvUGlkOGEyTmxxRGZhWG90R0lXL3ExZjQ3dHNUeUxMOWlUaTUyVEp4QjZlVE96aFNhQ0xtbyszeGpKM1U0eGh1bmNIYnh1K2U3aHJqWkVxSWY1TlVhbEZyRG1jd3JORFd1RHJXUDEzTWVLZEFYVWVzK0ZZR2c4dVBXR1VsUjFBYWFMZzA4bnRhT21xNXJYMVVReWZkNEJIKy92eFFqM1ozcC83SVlMbmFwa05ZV2VwSXZxOWdVYjdQcG5ZbHNOeGVUeXg4aFFkdlcxcDdhNUdvWURQSnJjbmJPNGU1bXc4eTVySFFnQjRiWDBVKzg3bGNuOVBMOTRZSFZUai9LQlBVcmZ6cFY3Yy84MXhIbGh5Z2hPSkFieDFSNnRhdjVPazVaY3pkZWtKOXA3TDViNHdMK1pOYWxmblBRa2gvcnVzMjdYRGUrcDBMbnc2bjdLa0pJSS9tZit2WHYrWFNYZFRtbG4zWU1RbHJlKzZpMVpqeDlmNm1rKy8vbGc2TmEyY1krcWhRK1RFNkw4WEZhZW5jMnpoQW5yTWVnRUxSMGNPZi9JeG1hZFBZK1hpVEdtMmZsbWRUbHU5cEN4eTlmZVkyZG9TT0hwMGs2N1pXQlVGQlppcTFTak56ZkViTWdRQW4vNzZmOFBTangwamFlOWVBa2FNcE1YUVlZYWdNM2JUSm53SERNRDBpZ2NFSGFaT284UFVhWWJ0dkhQbitQVytlK2crWXlhdDc1clE2RDV0ZS9vcDFPNXU5SHI5elNiZHk5NDVid0VLZXM5K3EwbkhDVkVYQ1l6cmNLa1VFT2luKytyUVVhSFJvVFpYRWhiZ1FLQnI5Vk90eWFHZTNOWE5rNCsyeEhJZ05oZG5hek8rZnFBakVjbUZ2UGx6ZEcybnI5T1VYajc4Y2p3ZEt6TWxBNEtkR05mVmc5czZ1ckx6YkRhUHJ6ekpyck01Z0g0VUthUFFlQzF0UVpuR0tKanY3bStIbzlyMGFtNGZnUElyYWhTYnEweVlmSEcweWtTaFlFQ3dVNDNrWHhhbUppaE5GR1FWVmRRNTVkUGVTc1h6d3dOWXNTL0pVTDRxUHJ2VWtNVHNVb2JwUys2OStNWGEwclJ4OVltRnVGNW0veEtObzlxVW1jUDFJNy81cFJyc0xPditHTjBabmMxRHk4UHA0R1hEL0RxQ3c2Y0grMk50cmlRMm80UVFmM3VlR2RLQ2hPeFN2aitZeklEV1RyVm1iRis2SjRIc29rcWVHZElDYzVVSkZyWDhicGlyVFBqbXdVN3NpTTZpbFZ2MTUxVXJkelVibnVwR2FFRDFlY2QxZFNlM3VKTFA3bWxmNy8zN09scXlaV1lZVTVlY1lNMmhaSjRZNkllYmJjMFJoWGMzeFhBMFBwOEY5N1kzTEpzUVFqUlBnVys5amNyTzFoQWN0MSswK0YrYlZqMXF5VEswVmRYTFhGTDI3ZVB3L0huY3VYYWRVVHN6dFpxU3pDeWpmZDU5K2pMNTd4MmNXYk9hMHl1V04rbTY0emYraXRMY0FvRDljOTlGb1ZSUmxKek0wYzgvSTNyOVQvU2IreDVtdG5ab05mcStwUjA5aHYvUW9WUVdGWEYyd3diYVRyNUhQMkpkVXRLb1pHQk5zZjJGNTFHWW1ORDMzZmVNQXY3c3FETnNmM0VXUG4zNzBmUFYxd3hCY1VWQlBzZStXRUQ4MzM4eThPTjU5ZllsWXRWM21OblkwUEsyMjV2VUo1Y09IWWo4ZmhYZG5wMkJtVTNqcWw5VUZoVng0YSsvQ0J4OVI1T3VKVVI5SkRDdXc0VHVub3pzNklxRGxTbFdaa3FqTmNZYm51cG10TWE0cFl1YW9XMmRXYkUzRVFCTE14T0d0blhHb29IMXM2QWZOZXJmV3YvQnBEWlhNclN0TTl0bWhkSGUwNGFUU1FWc1BwWEJ1NytlTmRUOEJmQnpzbVRSQXgzcGVka1g1b0l5RFdNL1AweE1ldlhVbllmNi9iT2tVZ2ZQVjAvSnRyRlFzdkMrRGhTVlYvSGdraFA4R3A1ZWF4S3Nza290ci80VXhac2JvdWtUNUVob2dEMjlneHdaMExyNnc5Zk4xcHpYYmcvaXBWR0IvSDR5ZzhXN0V0aHhXVEt5eTROaVB5ZEw3dXZwWFd0UUhKOWRTb2MzZDlaN0QrdVBwYkgrV00ycFBNUG5IYXkxL2ZHMyt0SHlHazAvRi84dFd5TXkyWHdxazYrbWRNRGVVc1hXaUV3ZVhIS0NoZmQxWUZ3dDA0bzNuOHBrK3JJVCtEdGJzZjdKN2pXQ1Y2MU9QOTNZVktsZ2FwL3F6S0J0UFFQUjZTQSt1NFRUeVlWODgyQkhvK0J6N1pGVU1nb3FlUFcyUUY0ZUZWamp1ajNuN2lVdXkvaUIxWHViempYcUhuOTl2bm85ZjVDYm10MHY5NkpDb3lNMTMzaWErSHZqZzBuTEw2ZXNVa3Q4ZGluNXBmcU01VWs1cGVSYnFIaDJhQXZHZG5VbjBGVk4vR1dmWFZabXlscHpCQWdoL3R2OFp6eVBoYmNQVWJObWNxQlBUN3luUDRUMzFPblhQVUMyY25VMTJqWjNjQUNGQW11UG1rdFNyZ3lNRlVvbEtpc3JmQWNPd2o2Z2V1bFY3TysvazdoekJ4Mm1Uc09wam5KR3BtcHJ3OVJzdDY1ZHNYQndvTHl3a0xNYjF1TS9aQ2krQS9RemZEU2wrcy9xK0wvL3hIL29VQW9TRTlDVWxIQnl5V0pPTGxrTXdPaFZQMkRmc21XdDE3a2FuUjU1bEoydnZNenZEejdBd0k4L3diRjFhNUwzN1dYUDdEZHg3eHBDNklzdlVaYWJTMVZGQlZYbFpWU1ZWeEIwNXhoT0xWdkt5Y1hmME9tUlJ3RTRQSDhlNTY1WVE2d3BLME5oWXNMYWtjTWIxUmZmUVlQcC9lWnNBa2Zmd2FsbFN6bi8rMjhFVDV6VXFHUGovdGlLdHFLQ1ZtUEdOTzBORUtJZUVoalh3YzVTVmU5SVVIMjBXbjNRZHVDeXdOSlVXWHVRYktwVThPc3ozU2t1cjJKYlpDWXI5aVZ4TXJHQXczRjU1SllZbDhmeGRyQmc1ckFBcHZUeXdVeFZQYUo5K0VJK2o2NElONnBYM0xPbEF4TWJzUmF4UGwzOTdOZ1dtWVdkcFlvbFV6c3hmVms0K2FVMUV3eU43T0RDSFozZFdmajNCVTRuNjB0YmFiUTZka1Juc3lNNm0xazZqQUxqUzFRbUN1N283TVlkbmQySXpTeGg2ZTRFVmgxSUpxZTQrcjdqczBzWk9mOGdRYTVxdHMwSyswY2o0RUpjcmNLeUtwNWZIVW1mSUVmdUNmVkNvOVh4Nms5Um1DZ2dMS0RtaU81SFcySjU1OWNZVEJUdzFaU090V2F2Zm1OREZIdGljbGcyclhPTlhBQUtCWHh4ZjBmNnZMK0greGVmNEtjbnVtRmpvZVJRWEI3UC9YQ2FzSllPdkRDaTlpOUtKUlVhN0sxVVJpWE5tdXJIdzZtVWxPdW45a1dsRmRIbi9iMk5PcTdYZS9XM0c5WFJsZFdQZHIzcWZna2hibDN1RSs3R1Bxd25GK1ovd29YNTgwaGFzdmk2QjhqNWNlY3BURTQyYk9kRVJhSFRha25hczl1b25XdkhUbldldzg3Zkh6dC9mNHBUVXptNjhITVNkKzdBd3RHUm9EdkgxQ2hsbExSbk44Y1dMc1RXMXhlN2k0bS9MbVYxUHIxaUJSWjI5dlNZOVlLaC9hV3lVa203ZDFPV2s0TmRpd0JEWXF2elc3WVF2VzZ0WVZUMzlJcmxGS1UybkVPbFBrN0J3UVNOR2N1SXJ4Zng1elBQa0hMd0FEWmVYdXg0NlVXMGxaVWs3dHBKNHE2YUF3NEtwUktWaFFVbmx5M0ZMU1FFOTVCdStBMGFiUFRBSUhIWExwTDM3aUhrNldkUVdUVnVnTUhHV3oranlOclRFN2VRRUdKKytiblJnZkc1WDMvRnBXTkhISUxxenlBdVJGTklZSHdkS0JUUTUvMjloaUJTWmFKb01BbVdtY3FFTnpaRUc0MnU2UGNyR056R21YRWhIb3p0NG1FVUVJTSs3OEJuMjg0YkJjV0JybFo4OTNDWE9yUGNOdGFMSXdQWkU1UER1K09DQ2ZHejQrMHhyUTNyR3hVSzZCdmt5T3UzQnhtbWV0NFQ2c1V2SjlKWThOY0ZEc1hwazVXNTJab3phM2pEU2E1YXVsZ3hkMXd3Yjk3Uml2VkgwMWk2TzRHREY4OEJFQmJvVUNNb05sT1owTjZyY1ZOdUdxdWhMTm1pZVhwOVF4UUpPYVZNQ3ZWazVmNWtqbDdJSXlhOW1QbVQydUZwWHoyYWV6S3BrQmQrakdSL2JDN2QvTzJJVGl0aTVIejkydUhuaDdjMCtqdmN4dE9HUlRzVDZQdS92WHh4WDBmdTdHSmNpcW1Gc3lYcm4rck8yTThQTTNMK0FSNGI2TS9NMVJGMDhyWmw3ZU1oS092NUJXL2hyUDk5dWxyN1kzTU5XYllEWEt6NDVlbnV0YmI3K1hpYUlVZEFmSFlwSDA1b2c3K3pWWjIvUnpKYUxFVHpadUhqUS9DOFQvR2Y4YndoUUw0d2Z4N1diZHZxQStmUW5vWXlUOWRDM0xadHhQeTh3YkJkVlZHQnJxcUsvZS9OTldvMzhLTlBVRmxZMUR5QlRrZm1xVlBFYlB5WnVLMWJjZXZTbGRIZmZjK2ZNNTVsNjJPUGNOdnliekczdHljdk5wWmpYeXdrZWU4ZS9BWU5SbVZobkE4bDg5UXB3aGN2WXZDbm54bE5GUzdOenNiSzFSVkxSeWZPL3J5Qmp0T200OVJHbjVCcS8zdnY0ZHQvZ0NFcFYvSytmZVJFMTh4OTB4U2FzbEtDeG96RnJrVUFvMWV0d3N4Vy8wQ2kxeHR2b2xBb01MT3h3ZFJLamFtVkZTcTFGYWFXVnFnc0xWR2FtMU5WWHM1dkR6NUFSbmc0N2lIZGNPM1VDZGRPMVE4VW90ZXV4Ymw5QjlwTXZ1ZXEraFl3WWlUNzU3NUxkdFFaYkx6cVg0S1RlZW9VMldjaXBhYXh1T1lrTUw0T0ZBcDl6ZUtENS9YcmpWOGVGZGpnU0tlcFVzR3pRMXJ3OGs5bjZPQmxTNGkvSGFFQkRneHI1MUx2eUxWQ0FTc2Y2c0xzWDZMNWRGc2NBNE9kV0RhdDh6VVpXVFZWS3ZqdHVWQkRnRDJsbHpkN1luSUlDM0RnanM1dU5iSk9LeFF3cG9zN1k3cTRrM2F4ekpLcnJUbFc5ZFJGdnBLNXlvVEpvWjVNRHZYa2RISWhpM2Nsc0RNNm0zZkh0cTdSMXNQT25IMnY5djVIOXlnYUw2ZW9ndE5KaFRlNkd6ZUVwa3EvM3Y3RHpiR1lLUFRUb1B1MWNtVGF4U25RVWFsRkxOeCtnVy8zSldHbU5PR3RPMXZ4M05BQXNnb3JtUDFMTkovL2RZRVZlNU40YVZRZ2p3M3d3MVNwNEw0d0w5cDRXRFB4cTZNOHNPUTRoMTd2U3l0MzQ0eWNvUzNzZVdsVUlHOXNpT2FKbGFkUW15djU3Sjcyalo3Tjh0dkpETTVsRkRmYzhLSVI3VjFwZlVVZnJNMlZEQXcybnZHUm1sL09teHVpMlhBOGxhK21kQ0FwcDR4M044WHdmMy9HVVZ4ZXhjUWVuanpRMjl1UTlWb0lJUzUzZVlDYzljY1dVdGV1NWR6YitnUktGdDdlT0E4YlFlQTFTS2pVK1pGSDZYeHg2aTlBL045L3NXZjJtOXkxNlhjaVZuNkxSMmdvVHNGdEFNaUxqVFU2Tm1yTmFrNHRYMFpaYmk3dTNic3plTjZudUhUc3lKNjMza1JUWElLNW5SMTczcDZOdVkwdGNkdit3TTdQbnhIZkxNR2xRd2VqOHhRbUpyTGp4Vms0dG1wTmRtUWs4WC8vVFhGcUt2M212a2R4UmdiV0hoNEUzVG1Hdy9QbkVYelhCTXhzYmNrNmZZcmNtTE9FUFAyTTRUeVhTajlkSzZiVzFaL1BMWVlOWjhkTEwrTFdwUXR0SmswbTVlQUJqcnp4S1hmOHNKclNyQ3cyanI2ZFlRc1hjdHZ5RlNocnlWU2RGeHRMN3JrWS9BWU5KbmJUcGdhdmJldm5WK045OHUwL2dJTWYvSS96di8xbW1LNWRsek0vZkkrVml5dCtnd1kzOG02RmFCd0pqQnZwcXlrZCtHcEs5Uyt4eWtUQnFUbjYyblgyVnZvZzlMdUhheFpKcjAxZDdSN3M0MU5qbW5SaktCUXdaMHhyUm5kMnA3dC80NllqNVMwWTBhaDJsdzlLcVV3VUxKMWE5M1NqeTduYm1kZkltTjFVN2IxcytIU3laTE85V1J5TXplZHdiUDZON2thakRReDFiYmhSSTcwN0xwZzNScmZDenNxVUNWOGM0WGhDUGwvYzM0SFR5WVhNdWpoQ0REQzZzeHZ2akdsdG1DSGlhbXZHbC9kM1lIcGZYNTVlZFpyWDFrZXhmRThpM3o3Y21YYWVOb1Q0MmZIWHJKNGNQSjluRkJUSFo1ZnkyOGtNVmg5TTVrUmlBWTVxVTdyNTIvTkhSQ1k5Mzl0RHYxWk9ERy92UXZjVzlyVDFzTUhHb3ZyaDA0K1BkME4xTVhuZ3l2MUovSDR5bzlIMzZXWnJUbXQzTllzZTZJUldXek9IUUVwZU9WL3ZqT2VyN1JkbzVXN045aGQ2MGNIYmhnODM2NzlRL2ptckozOUhaYkZ5WHhJOTUrNmx1NzhkRC9ieDVhNXVIdGN0ZWQ3NFQ0OWVsL1BXNTNSU0lSUC85YXNLOGQ5ajRlT0RkYnYyT0NRbFUxVllRRmxTRW1WSlNSUkduTDZ1MTFXWW1GQ1drOE8ycDU1a3hGZUxzQStzbWEvQnExY3ZLZ29MYVRGOE9EWSt2bVNFbitEWCsrNUZVMWJLOEsrL0p1WGdRWTR0K0J5SFZxM3c2ZHVQbk9nb0hGdlZuTlpia3BsSmVVRUJwdFkyWklTSFkrM3BpV2RvS0NwTFMvTE9uVVB0NFlIL2tLRWMrMkloNGQ4c292dk01ems4Zng2T3djRjRkSzk5dHM2MXNQV3hSL0R1M1pmMkR6d0FRRUg4QlVQL0s0dUxLWWkvQU9ock1GY1U1S1BWYUdvTmlnRXFDZ3RRV1ZpUXZHOHZ5ZnZxWGxLajFXalFhalFFalJsYkl6QTJzN1hGSXpTTXVEKzIwbUhhOURyUFVaeVdSc0xPSFhSOTRza2FKYmFFK0tja01QNEgvSnl1YmVrZ2xZa0Mvc0YzeDhZR3hVSTBoZFBGN09Jak83blFLNmptZXRxYjFZN0V2SVliTlpMRHhZZGZuLzBaeDY2ek9YenpZRWQ4SFMwcFZsZVJXMUxKNUZCUG5oclVnZzdldFkrUWR2TzNZOWZMdlpqM3gzazJua2pEMzZsNmFZV2ZreVYrVHBhY1RTdm1rejlpT1hRK3o1RHRQY2hOemZ2amczbWd0dy9XNWtvaVU0cFl1aWVCOVVmVDJIbFp3anByY3lVL1BoNUNueUJIb3hIZjVkTTZHeVVLdkZKOGRnbXZySXRpUjNRMlhmM3M2TkZDUDJVdjBMVzZmOFhsVmZ3UmtjbjZZNmxzQ3MvQTNrckZHM2UwNHJFQmZ2clBMUFRMR3F6TWxLak5sZHdYNXNWOVlWNUVweFd6YkU4Q3I2dzd3NnMvbmVIZU1DOGU2dWRuZE81cm9hMTMwK3FML2xPUlNVVzFyaGtYUWpSTjJycTFYSmovQ1dWSit2S1d6a09INGYvY1RPekRlbUxoNDlQQTBmOWN0K2RtWU9YbWhwV3JTNjJ2Mi9qNDBuSDZRNlFmTzhhaFR6NGg1Y0IrQWthT292dU1tYVFjUE1qeEw3OEF3SC93RUZxTkhjdjZzV000OXNWQ3VzOHdyai9zMnJrejkremNqWW5LK0N1M3ByU1VyRE9SdEx6dE5rek16T2crWXlhN1hudVZpcUpDc2lJakdiVmsyWFdyMFZ0WlhFem1xVk40aGZVMDdDdlB6Mjl5dmVaTFhEdDNZZktPWGZXMnliOFF4MTh6bnNORXFhVHRQZmZXMnFiZHZmZWgxVlRXZUs4dXB6UXpwYzJrU1FTTkhYdFZmUldpUGhJWUN5SHFkV2tHZzRlOU9lM3JDUHh1UnRjeU1BWTRjRDZQT1J2UE1qblVrNG5kOVludDFPWktEcjdXaDdQcHhSU1hhemdXWC8rSStxUWVucnd3b3FYUlRJelUvSExjYk0zeGNiSms5OWtjbkszTmVINTRBQzFkMVdRWFZUQ3BoeGZXNXZxbjRtMDlyWGxtU0Fzc1RaVzA4YlNtcUt5S3FMUWlLalJhK2dRNTFyaGViV1djQUVvcnRjemJHc3VuMitMMDA3TW50K09CM2o2MTVpVllkU0NaV1Q5R0V1eGh6Wnd4clpuV3h3ZTF1ZkZUK3RBQWUrYU9DemJhMzlwZHpmL3Vhc1BybzF1eGNsOFNDLzZPNDhmRHFaeCtwMytUbGxjMDVKMjdhaTZ6dUo3R2Yzb1UxMXBLVkFraEd1ZnlnTmd1Tkl6QU45L0NlWGpqWnJFMVJmNkZDL3p4K0dORys3UmFMZHJLU240WTBNK3dMM3pSMTFoN2U5UDM3WGVNMnNadDNjS3hCUXNveWN6QXEzY2ZSaTFiamtOZ0VDY1dmVTNFZHl2cE1IVWFPVkZSWkVkRllXWnJSL2NaTTluMzdqdFl1YmpRN3I3N0RlZFJtSmdZU2h3VnA2YVNkdlFJWmJtNXFOM2QwVlpVNE5sVEg1ejZEUjZDNTYrL2NuN3paZ0pHM1laVDI3YlgvRDI1SkNNOEhIUTYzTHZwUjZRcmk0c3B5ODJ0a2NXN05vV0pDZGg0KzlRSTJnKzgveDRXam80RVQ1aUFoYVB4OHB1MG8wZlk4ZEtMT0xSc3lZQVBQOGE4am1ScmJsMzF5UmtyQ3V0ZXRtWGg2RVRJMDg4MjJFOGhyb1lFeGtJSTBZRHptU1ZNK3Vvb2FqTWxmVnM1OGZHV1dHSXlpam1YWHN6bUdXRTh2RHljRTRrRkRaN25ubEF2b3lVWkFETldSeENWV3NTeDJmMDRPYWUvWVJUMm0xMEp2TEVobXBIdFhYR3lyczRaa0p4YnhtZC94ckYwYWljZTZlOTFWZmZUYys0ZTRySkttTkxMbTdmdmJGMXZUb0pIK3ZzeW9MVlRqZlhQbC90b1N5eW5rZ3FaM3JmbUtJKzF1WkxIQi9yeGNIOWZMbVNWWHRPZ1dBaHg2eWlLaUNCcTFneUtJaU94Q3cwaitPTjUyUGZzZGQydXAzWnpaOUFuOHh2VlZtbFI4MkdYWSt0Z2dzYU9wZVhJVWFnOVBFZzlkSWpmSHB4Q1NXWVcvZDZaaTkrUUlleC9ieTZGeWZvUjc1YTNqeVk3S29wakN6NG45K3hadXMyWWlZV0RBL0YvL1VuS2dRT2tIVGxDVVdvS2FuZDNBbThmVGVTcVZiaUhkTVBLUlIrTVprVkVrQldwVDNDYXVITUhhWWRINFg2ZHBsS25IeitHeXRJUzU0dUp6bElQSHdKb1ZJYm4vZjk3SCtjMmJlbjYxTk9HZlZxTkJwV2xKV2QrK0o2STcxYlM4cmJiYUhmdi9kajQrSEQrOTkvWU4vZGQvQWNQb2RmcmIyQmlKak51eE0xTEFtTWhoR2pBajRkVERHWEVubGg1Q2dCZlIwczYrdGhpcGxJd2IxSTdDc3VxUzVudGpzbmg0eTJ4dkhWbks3cjRWajhaOTdDcitlWHJ5SVU4L0J3dE1WR0F5V1ZQNEMrZHo5cWk4Ui9UdTg3bWNEeWg0WFhnOGRtbEJMcXFDWFJWczNKL1VwM3RRbHZZazE1UXdhUGZucXozZktXVit0Sk83ak8yMWR2dVVtMWtJVVR6VWhRUndZbEpFOURwZEhSZS9lTjFEWWd2VVZsYUdESThOOGFWeWJmcy9QMXBmLzhVa3ZidVlmZnNOOGc4ZFlvV3c0WXo5UE9GV0RqcVorZ1VKU2RqZWxscG9oNnpYc0JVcmViMGl1VWs3TnpCb0UvbWtiQmpPMlc1ZVFUZmZUZWVQWHRoNSs5UHpDOC9reDExaG1GZmZBVkF5djc5N0h6MVpkVHVIZ3llTjUrOWM5N216K2Vlb2VzVFQ5Rm0wcVJydnBZMmFjOGVYRHQyUXFGVW9xMm80T1RTSlRnR0J4dktKeG01WWlaUmVXNHVaamEyUnZ0TVZDcTZQVGVERGxPbmNXYk5hcUxYL2tqTUw3L2cyckVUR2VFbjZEaHRlcDBKdFVxenNneGxxeTZwTE5Fdkp5clB5Nk13TVJHQWlvSUMwT2tNMjVkVFdWa1p5bG9KOFU5SVlDeUVFQTBZMmNHVmtvb3Eybm5aRU94dVRTdDNhNk5rVXQydVdOK2ZYVlFCUUFkdjJ4b1puUzkzSWJ1VWpJSUs3Z210T2ZJYmwxV0N5a1JSSS90N2ZYNDdtYzZYMitNYjFUWW12WmczTmtUWDIyYldpSmJjM2MyRG1jUHFMcmwyUENHZjN5NG0rTEl5VS9MWUFMODYyMTVhcnk2RWFEN3k5dS9qOUNNUFllN2xUWnRQNWwvVGNrejEyZnJZb3lpYXNFWlhwelBPeHhDNzZWY09mem9mVGFjL0lURUFBQ0FBU1VSQlZHa3Bmb01HMGZPVlY4bUpQa3ZLd1FPWXFFekpqanBEMnRFamRKLzV2TkZ4WFI1L0FzL1FNT0wrMklKYmw2Nkc2Y3FYNUowL3o5SFBQc083YjErY2dvTTUrTUgvT0x0aFBZN0J3UXo1N0hQTTdld1lzV2d4MjErY3hkSFBQeU4yODIvMG1mM1dOYXZYVzVTU1FuN2NlUUpHaktRc0o0ZmRzOThnTHphV1lWOThXV3Q3czR2WnF4TjI3S0E0TFozOEN4ZXc4Ni85Yzk3Y3pvN09qenhLdS92dUkzcnRXaUpXZlFmb1I4TXp3ay9nMnFsempXUDJ2emUzem9SZEo1Y3M1dVNTeFViN2ZwNHd2a1k3MzRFRDZmLytCM1hmdEJDTkpJR3hFRUkwb0pPUExaMThiQnR1MkVTSEw5YnE3aFZZYzMzdzdyTTVkUFN4YlZJOThybmpnbm43em9iWDNIclAya2IvVms2c2VxUnJ2ZTFVU2dVcUV3WEJIclVuWktuUTZCajg4WDVzTFZROE5kaWY5MzQ3UjdsR3l4dWpneHJmYVNIRWY1WW1QOThRRkhkWnN4WlZIV3RMcjRjdWp6OVIrd2hvSFlyVDBqbjA4WWVHYlpjT0hlazAvU0VDUm80eTFCSSs5c1ZDa25idkJrQmxZVUdMWWNOcE5hWm1FaWkzcmwwTjYyV3ZsSDdzS0daMnR2UitZelpSYTM4azVwZWZhVC9sQVRvOTlMQmhtckc1dlQzRHYveWFrMHNXRTc5OU8xYXVicldlNjJya1JFZWhVQ3B4RCtuSzd0bHZrQlVSd1lEL2ZWaHIwQXFnc3JTa3plUjdpUHgrRmRyS1NsdzZkc1FqTkt6ZWE1aGFxV24vd0lPMHZtc0NaMWIvUU9RUDM3UHRxU2Nacy9ZbjFPN3VSbTNEWG43Rk1FSjh0Y3pVZFMvMUVhSXBKREFXUW9nbUtDcXY0c2lGUEE3RTVySW5Kb2NuQnZvenF1UFZsWWJhRVpVRlFGaEw0MnpmNjQrbGNUNnpoTmwzTkcyRVFHV2lNS3hSYm9pSlFsRm5jcTdHcUt6UzhlaTNKd2xQTEdEZXhMWk03K3ZMNmVSQ1B0b1NTNFZHeSt1amd6QlhYWjhTVFVLSVcwUFMwc1ZvQ2dyb3ZIcit2eFlVMi9uN2M5L2UvVmMxL2JqMVhYY1ovbXpyNTRldG4vSEk2TUNQUGtGWFZZVk9xOFhFdE83Y0RQVmZZd0l0aG8vQXpNYUc5bE1ld0tkL2YrejhXOVJvcDFBcTZmVElvM1NjL3RBMW5VcnRPM0FRRTdkdVEyVnBTYS9YMzBTaFVOUkl1dVUzYURCKys2cHJCSGQ3OWptNlBmdGNrNjlscWxiVGNmcERCTjg5a1p5b3FCcEJNZENvaEY5Qy9Gc2tNQlpDaUFac1BKSE9YMmV5T0hJaGo0amtRclE2ZlkzdjlsNDJUWnJxZktXL3ptUVI3R0dOdldYMVIvR2VtQnllWG5VS2oydFFDN3cyVlZvZFZkcC9WZ1hrV0h3K00xWkhjRHloZ01jSCtobjZ1V1JxSng1ZWZwTFAvb3hqeStrTTNoL2Zoa0Z0bkpzMDZpMkUrRzhvUzB6a3dxZnpjUjkvMTc4MmZmcVM2MW5mVnFGVS91UHptOWxjclBDZ1VOUWFGRjk1dld2TjlHSlpKclhidFJ1SnJvK1pqYzExU3lRbXhMVWtnYkVRUWpUZ2o0aE1WaDFJSnNUUGpobkRBdWdiNUVTUEFIdUt5elY4dlRPQlRSZlgyRjRTbFZvRXdBOEhrOWtmbTF2amZLL2ZIa1JVYWhFcGVlVU1iYWV2b1psZVVNNG5XOC96OWM1NHJNMlZySHFrSzNhVy8vd2pPcnVva3NkWG5zVGFRb1cxdVlxRW5CS3F0RHE4SEN5YWRKN1UvSEwrT3BQRm1rTXA3SXpPUm0ydTVOUEo3WmpXcHpvVHRibktoQlhUTy9QTnJnVG1iRHpMdUlWSDhIRzBZSEtvRjJFQkRuVHd0c0ZOU2gwSjBTeWtyZnNSZ01EWmI5L2duZ2doUk9OSVlDeUVFQTE0YzNRcjNoL2ZCaHNMNHlmMzhka2xmUEgzaFZxUHNUSlQ4dnNWQWZNbHI5MFdTRkp1S2ZhV0tzSUM5Tk9vbzlPSytXWlhBdTA4YlZnMnJUT3Q2eW1QMUJRT2FsTzJSMlZUcnRFQyt1bldvUzNzbVZGUFFxM0x6Zi9qUEl0M0o1Q1lVNlkvbjVVcFR3LzI1OWtoQWJqYTFreW1wVkRvU3p5TkQvSGd5eDBYV0xFM2lRODNWMmQ3L1dObWFJMnA0MEtJLzU2aWlBak12YnorMVhYRlFnanhUMGhnTElRUURhZ3RBQVJvNTJsRDJ2eWhWM1hPWWUxY2lQMWdNQnF0UGhOcXYxYU9iSjBaU29pZkhjcDY1aDczYk9sQXdjSVJqYjZPaVFJeVB4dUdUZ2RhblE0VGhhSkowNmhIZG5CbDgrbE14blJ4WjJDd00vMWFPV0dtYXZnRVR0YW12SDU3RUsvZUZzVEI4N2xzajhyRzB0UkVnbUlobW9uS2dnSXN2R3ZXTmhkQ2lKdVZCTVpDQ0hHRG1Db1ZtQ3FyZzh3ZUxleXYyN1VVQ2xCZXhjTGlZQTlyL3BnWmV0WFhOVkhvZy9tZUVoQUxJWVFRNGlZbUtVT0ZFRUlJSVlRUVFqUnJFaGdMSVlRUVFnZ2hoR2pXYnNuQTJFdXltb3BibFB6ZEZVS0k2eU8zcEpLeVN1Mk43b2E0eU5MYm0vTGtwQnZkRFNHRWFMUmJjbzF4bVVaTFZuRUZ6dXJhRStJSWNUUEtMSzR3WkFZV1FvanJvVnlqcGJKS2QxWEhxa3dVV0poZW4rZmxLWG5sakpoM2dFVVBkQ1NzcFFNNXhaVVVsbW5xYks4MFVlQjlXVW14OE1RQ2ppZms4MkR2MnBNNWxWWnFDWGw3TncvMzkrV1ZVWUVOOXFlb3ZBcnY1N2N4ZjFJN3B2YTUrZ1JST3AyKzFOcjV6QkppMG91SlNTL201ZHNDc1RadmZPM1p5aW9kS1hsbFRicXVsWmtTRjV1Yit6dVFoWThQWlQrdHU5SGRFRUtJUnJzbEEyTVh0U21aeFpVU0dJdGJTbVp4QlM3eWQxWUljUjA5dXVJazY0K2xYZFd4b3pxNnN2clJyZ0M4K1hNMGUySnlqRjUvY3BBL0RsWm1aQlNXMTNzZUI3VXB3eS9XNTc3azg3L2lLTk5vNmVoakM4RGNUVEY4c3l1aHpuTzQySmdSKzc5Qmh1MURjWGs4dnlhU002bEZ2RGN1dUVibWRrdFRFNmIyOFdIVi9tUm1EVzlwbE5TdU5xbDVaV2gxNEhxVnMzaXlpeXJwL2Y0ZU1nc3JEQThpM08zTUNYQ3g0dWlGUEo1ZWRacU13b282NyszVW5QNkc3WmowWXNMbTdtblM5Uy8vV2Qyc0xtV2tMb3FJd0xwZHV4dmNHeUdFYU5ndEdSZ0hPbGx4TnJPWU5xN1hwczZuRVArR3hMeHkycmhhM2VodU5Cc3liZjIvVDM3R3Rldlowb0dQN203YnBHTmVYeDlsdEgwMnZaaWk4aXBHdEhlaHRFTEwxenZqS1N6VHNPcEFNdnZPNWRaN3J2WmVOa2FCY1VwZU9ZdDNKVEJ2WWx1c3pQUWpxYS9lRnNRVGcveHJIQnVYV2NKOTN4eG4yQldCOWNQOWZMRXlVL0xVcXROa0ZsYWcwOEhtVThaMXdyVTZIVG9kK016NnM4WjVIeC9veCt3N1dobTJVL1Axd1gxK2FTVW5rd3JydlovTDJWdXA4SFcwUktQVmtwSlh6bnZqZ3hrVTdJeWZreVdaUlJYNE8xa0NzT0MrRHV5TXp1YWpMYkdzZXlJRXhjV004R3NQcDNEd2ZPM3YzOW9uUW1qdlpkTmdINTc5UHFMUi9iMlI3TU42QWxBVUtZR3hFT0xXY0VzR3h2NE9sc1RsbGhLZVdrZ25qNGIvRVJIaVJqdWVYSUNGcVFtKzlwWTN1aXZOaGl5NStHK1RwUWwxczdWUUVleHVUVWxsVmFQYTIxbW9zTFZVR1dwcVg5TFIyNFk1WTFxektUeWRyM2ZHTTdpTlM1MVRtZXZ6enE5bmFlMnU1dDZlM2lUbWxPR2dOc1hKV3YvZjVkSUx5cG01T29KZ0Qydm1UNm9aU04wYjVvV1R0Um4ybGlvc3paVGNFK2JGckRVUnVOdFpNR3RFUzZPMm4vOFp4OUg0UEw2ZTBoRnpVNlVoWUwwa05WOC9kZm14YjA4MTZWN0dkWFZuK2ZUT2h1MGVMZXhwNjJuTmhtTnBQTDNxTkR0ZjdrVkxGeXY2dFhJa09xMElSN1dwVVpDL015b2JXMHZUMms1TlhHWUpKbzBvcVZaUXBzRlJYZnM1YmlZV1BqNG9iV3pJMjc4UDl3bDMzK2p1Q0NGRWcyN0p3QmhnWUlBamY1ek41b1N1a002ZUVoeUxtOWZ4bEFLeVNpb1pHdVIwbzd2U3JNaVNpLzgyV1pwUXZ4OE9KdlAwOTZjYjFUYnVnOEgxdnY3N3lReTYrdG5oNDJoUmI3dmFISWpOWmZXaEZQNmFGWVlDbUxyMEJBcGcyNnd3bzNZUktZVk0vdW9ZdHBZcU5qelZyY1phNS9ERUFqcjUyREtpdmZGSThzY1QyekYrNFJFcXE3U002dUFLd1Bhb2JIYWV6V2IrcEhiYzNzbXQxbjZsNXVsSGpBKy8wUmRWQTlPdUwyZGpYdnZYcGlBMy9ReTJleGNkNCs4WGVtSmxwbVJ2VEE1dHIvaCtrbDlXV1dkUSsrYlAwWTBLak1zcXF4aHg4VjV2ZGc1aFBTazZFM21qdXlHRUVJMXl5d2JHQU1OYU9iSGpmQTdiWXJMeHNqUEhSVzBtWDVURVRTR3p1SUxNNGdvUzhzcXdORlZLVUh3RHlKS0wvN1lidFRUQno5bVN1SXpTZi8yNlRUVyttd2NEZ28wL2Q4WXVPTXp0bmR5WTN0ZlhhTDlEUGFPUGxWVTZmanVad1hORFcxQlFwcUZTMDdqRVhpcWxBbE9sZ3NkWG51TFIvcjUwOWJOajlhRVVEc1hsOGR1elBRenRkRHBZZFRDWldXc2lLYW1vWWxBYkp6SUtLbkN3cXU3VHp1aHNSdi9mWVo0ZTdNL2JZMXFqdW14OThkQzJ6a3p0NDhPRFMwNndZbm9YbENZd1pmRUpidS9reHRSNlJyZlQ4c3V3czFUUjJ2M3FQaDlLS3ZTekZVNG1GdkIvZjhheDhVUTZvenE2Y2lBMmx4VjdrMmpuWmNQUHg5T1lNN1kxNVJvdDVpb1Rpc3FyT0JDYlMxaExoMXJQdVdWR0tGMzk3QnE4OW4zZkhLOHh1bit6c203WGpxeHRmNkRKejBkbDEvQzlDU0hFalhSTEI4WUFBd0ljaWM4dDVWeDJLU2RUaXpCWG1aQmNVSDlpRUNHdUp5ODdDOG9ycTNCUm05SE9SWTJQZzB5ZnZoRmt5Y1YvMTQxY210REN4WXFJNUVLS3k2dFFOeUh6OEwvTjJseUp0Ym54KzZOU21tQnZaWXFmVStQZnQrMVJXZVNXVkRLNnN6dlRsNGF6TlNLelVjZUZCZGp6OHFnZ1lqTkxXTFlua1NXN0V5blhhSG1ndHpkOVd6a0NjT0I4SHEvK2RJWWpGL0o1Wm5BTHhuZno0T1YxWndoOWR6ZjM5ZlRtemRHdGNMVTFvMzlySjk0Ykg4eXJQMFVSbmxqQTZzZENqTEkrejV2WWxzekNDdTVaZEF5QWdjRk9MSnZhbWZvR1g5UHl5M0d4TWFPb3ZISFR6UUVzVEUwTVFmbnZKOU1CbUxrbWtnQVhLOVk5RWNLd2RpN0VacGF3NTJ3T2QzMXhoRFllTnZRSmRNVGwyVDh3VXltbzBvTFNCQmJlMTZIVzg0K1lmL0EvTjJLc1gyYzhuN3dEKzNFZVB1SkdkMGNJSWVwMXl3ZkdBSDRPbHZoSjhDR0V1SUlzdWZqdnVkRkxFd2EyYzJMSG1Xelc3RTloMm9DckwvTnp2V20wT3JaRlpCbnRLeXJUY0RhdG1NMm5xb05iWnhzenV2dlhQWkxuN1dDSnVjcUV2ODVrOHQ3NFlGNFlhYnlXOSsyTlo2blVhSGwzWExEUmZsc0xGWDdPVml5ZjNobEh0U252YllvaEtiZU11ZU9DV2JrL21VVTc0dzNUbzdmTkNpTzBoVDBBVzJlR3N2cFFDaSt2TzhPR1k2bThQQ3FJcHdmNzg5UWdmMXhzek5oNEloMjFXWFZRWEZxcDVlZGphWnpQTEticTRpaHFiRVl4aTNjbmNHY1hON3pzYTUvK1hWeGV4Ym1NRWp4bmJtdkV1Nm0zYkZvbnhvZDRBTkRHd3dZVEJidzRNcERuaHdkZ3J0SlAvWGF3TXVXRHplY0ljTEZpL1ZQZGNMRXhZL0dEbmRDaHcxeGxRamQvZTZNeVZBQytUcGI4OUdRM1FML08ycTJCcEhJZmJZbHRkSjl2TlB1ZXZRREkyeStCc1JEaTV2ZWZDSXlGRUtJdXN1VGkxbmN6TFUxbzcyM0RiWjFkK2UxRUJ0WVdLdTRPODdoaGZhbFBTVVVWVDYweVRpeVZVMXpKTHlmUzJCWlpIUmozRG5UazI0YzZYM200UVZ0UGEyWU9EK0NkalRIYzNkM1RzSmIyRWdjclU4b3J0ZlM0R05oZWFWeFhkOVllU2VWZ1hCNmJudW1CcllXSzFMd3lMTTJVckhxNEM3ZDNjcXN4c2p1cGh5ZEQyam96YzNVa0daZk5BSnZZM1pPSjNUMkp5eXJsN3pOWjdJak80cS9JTElyS3F4amExcG1GOTNWQUFYeXcrUnl2L25TR2w5ZWR3Yy9Ka25hZU5nUzVxWGxuYkd2RHVWNitMWkJwVjB3cHI4dUZyQkplV25jR3U4dVNaZzFxNDhTK1YvdFFYRkhGMzJleWpkby9PY2dmVDNzTFRpUVVBR0JqVWYxVlMxZkxER2hyY3lWRDJ6cXpLVHlkcDc0N3hlL1BoZElyc1BicDFnQ3QzTlRjR2hPcDlleEN3eWlNdkRVeWFRc2htamNKaklVUS8zbXk1T0xXZFRNdVRiZzBVcnptUUFvSFkzTUpiZW1BdjRzbDZqb1NNMTB0RjFzelhHMnY3aUdPcllYS3FBNHdRSTkzOXpDcGh5ZWpPcml5N21ncXI5NFdoRWtqOGs0OU1kQ2ZlVnZQODlPUlZCN3E1OHM3djhZQThNYm9JS04yLy92OUhPNTI1a2FacXlOVGluanVoOVBNR0JwZ21FTDl3b2lXak9uaXp0bjBJbjY3T0NXNU5uUEd0c2JQc2ZybnJkSHFVSmtvT0o5WnpJelZFYlR4c0daNlgxOENYZFdNNytaaG1GNjk1ckVRdmorWXpObTBZdElMeW9sTUtTVGtpbEh4a0VhczViMWs3OFh5VkxhV3hqL2Z0cDdXalA2L3crdzdsNE9sYWNQVDZndktOTXlmMUk3cGZXdk9OTmdha2NuVXBlRm9kVEJ1NFpGRzlXdDRleGRXVEsvN29jYk53cUZuVHk1OE92OUdkME1JSVJva2diRVFvbG1RSlJmaVdwbzJ3SWQyUGpac09wYk9tZ01wMStVYWQ0ZDVNREhNODVxZlYybWlZTm1lUk5MeXkxbHdiL3NHMjl0WnF1am9iY1BKcEVMS0tyVXMyaG5QSS8zOWFyUkxMeWhuMlo1RTdnbjF4a3lsSUw5VXc0UXZqMUJacFNPL3RKSnhDNDl3TnEyWWgvdjdVcW5SOHZIVzg0Wmp5eTZXbHJLNExNQjhmM3d3VS90VUI1RnYvM0tXdUt3U3ZudTRDekh2RDhUTjFweUlsRUo2enQxTGlMK2RVUTNndVp0aW1ON1hsN2Z1cks1ZGZMWHlTeXNCc0sranpOS2tVQzhXWHZZK1poWldFSjFXUko4Z1I2TjIzcy9Ycks4TThNWDJlRjVmSDhVVEEvM3BIK3hFVm1FRmo2ODh5VVA5ZkJuZTNoV2RUc2UwcGVIYzBkbU5zUmVuY3IreElRclRKbVRUdnBFc3ZQVS93N0xFUkN4OGJ0N2xCMElJSVlHeEVFSUljUlZDVzlvVDJsSS9oVGd1czVUaWNzMDFQYjlyQTJ0TnIxYVFtNXExajRlUW5Gdlc2R09zekZXVVZWYXg0VmdhaFdVYW80RDFraG5EQWxpK040bnZEeWJ4WUc4ZnpGVW01QlpYMHNMWml1eWlTcnI0MmpHaG15Y0RncDN3c0RNM3FqMDg2ZXRqVkZYcFdQdEVTSjE5T0JpWGg0dU5mZ1Q5MGpyYy9CTDllMzdsYUc1dHBpMExaK09KdEViZk04Q1g5M2RFVTZXZnVPeG8zYmphd2IrZFRPZmxkVkdrelI5YWI3dkVuREtlK080VWUyTnkrR0JDR3g3dTU0dE9Cdzh1UFlHRDJwVFhSN2ZDM2xMRmp1aHNDc28wUERMQWo4NCt0Z0M4KzZ0Sm5mV1FiellXM3Q0QWxDVkpZQ3lFdUxsSllDeUVFRUw4UXkxY2JxN1pDQTh2UDhtdjRjYlRsRXNycTVpN0tZWVBOMStXdkdrRkxMeXY5bEhqM09KS3Rwek9wTEJNdzZIenVidzhLcEF2dGw5Z1pBZlhHZ21rQUh3ZExablkzWlA1ZjV6bi9wN2VXSmlha1B6SjBIcXpRemVXUnFzalBDR2ZOKzh3SGdHT1NTOUdaYUxBdzY3aEdzdFRlL3N3cUkxems2N2J6ZCtlVFJmZng4dExTTlhuWEhvSkhuWU5QOVN3czFLaE5sUHk1Nnd3dXZyWlVhN1I4dmpLVS94OFBJM1ZqNFpnYjZtaXNrckhPeHZQMGp2UXdSQVVBeFNXYVJyZG54dk51bTA3QUlvaUl3ekp1SVFRNG1Za2diRVFRZ2p4SHpOemVBQlRlbmszcW0xcmQyczJIS3M1a21waHB1VCtiNDVUcnRFeXBLMHpYZzZXaENjVzhNbkV0bldlNjltaExmaitZRExyanFZeXNidW5JU2hPeUNubHlJVjhEcDNQcFVvTEg5M2Rwa24zY3lLaGdOSktMYjJ2bUo2ODhVUWEzVnJZTjJwYWNkOVdqdlJ0MGxYMXNvb3FzTGRVb1d6RWd1elNTaTAvSFUzRjM5bVNuT0pLSE91cEVXMXJvV0wxWTEwQjJCYVp4UXMvUnBLVVc4cmlCenN4c29NTEFDK3ZPOFBKcEVLMnY5alQ2TmlNZ2dxY3JXK05KSUtYNmhkckNncHVjRStFRUtKK0VoZ0xJWVFRL3pGdFBLemhIeWJNdGpRMUllSGpJWVkvOS92ZlB2cTNkakxLUUYybDFSbU5DTGZ4c0daNE94ZVc3RXFndlpjTnMzOCt5N0g0ZkxLS0t2QjNzcVI3QzN0R2QzWnJjbC8rUHBPRjJseEpoOHZXRWY5d01JVnRrVmtzbWRycDZtK3lFZmJGNU5USXhuM0o3WjFjY2JEU0I2aXArZVU4OXUxSjBncktLZGRvYWZueTMvUnI1Y2lZTHU2TTd1ekdLN2NGMHYySzkrNm5vMmw4dWYwQ1IrUHphZTlsdzEremV0TEp4NWFpOGlvZS9mWWttOExUV2ZSQVI2UDEweGV5U3lrbzArRG5mSFBOVWhCQ2lGdWRCTVpDQ0NIRWY4aTJ5RXpjWnpTK1BpL29rMStONk9CYVk3K2xxWW5oejRzZTZFaVZUc2ZQeDlQSUs2bEVVNlZqYjB3T2QzWjFOenJtNDRsdGNWU2JVYUhSNHVWZ3djUWVudlFKY2pSTUw3NS84WEVlKzlhNGxOU2w1RnRYOW50aUQwOCttOXlPUHlNejZlWnZqOUpFbjlUcm84MnhmUDUzSEJPN2V6S2gyejh2bVZXdTBmTEI1bGpzclZUWVdaaGlhYWFrb2tyTDVsTVpISXpMTXlyMWRMazdPcnV6TnlhSHFVdkQrZTFrT2hZcUUxWk03OHlvanE1c09aWEJ5djFKekZ3VHlZelZFUXdJZHNMZXlwUVd6bGJZV0NoUktCVDhkRFNGNG9vcXZwclNnWW5kUGRIcVlObWVSRDdjSEV0T2NRWExwblZHQVN6OCt3TFc1aXFxZERxVzdFN0EybHhKV0VEZEpaMXVKbm43OXdIVlU2cUZFT0ptSllHeEVFSUk4Ui9TMmRlT2wwWUdOdW1ZK1gvRU50Z20yTU1hZ0cvM0pmSGw5bmdVQ3YwSThkT0RXaGkxODNPNk5KS3A1TFBKTllPaHB3ZTNZR0wzeG1YYjluYTBSS1BWa1Y1UXpvU0x4eXo0SzQ0RmY4Y3hZMmhBalpKUlY4dGNaY0lQQjVKSnpqTk9TT1pnWmNyRC9YeDVZcUMvWVo5T0IxT1dIR2ZmdVZ3eUN5c0EvWHZ6MHNoQXB2YnhNVXlmdnIyVEc3ZDNjaU85b0p3ZkRxYXdjbjhTajY4OHhjelZFUng3cXg5ZTloWjg5M0JYbzJuZ2YwZG04ZXdQRWZRSmNtVGpzOTBKY2xYejR0b3pmTFVqSHRCbkZBOXlVN1Bpb1M3MVR0TyttZVFkMkE5SVlDeUV1UGtwZExyYXlzMExJWVRlcjhmVFdiNHppUWY3ZXpPNlM5T25RQW9oL2ozYWkvK2lONlkrOGEybXRGS0xwYWtKVlZvZDU3TktDSEt0ZlhyelA2WFI2cWlzMHFFQUxDNGJNYi9jRHdkVGlFd3BwSk9QTFQwREhmQ3liemo1RitnemE0Y25GUEJJZjk4NjIwU25GZFBhL2ZyYzI3OU5rNS9QZ1Q0OWNSNDZqT0I1bjk3bzdnZ2hSTDFreEZnSUlZVDRqL2d2QnNTWFhKcldyVFJSWExlZ0dFQmxva0RWd0JzNU9mVHE2a3VIdHJBbjlMSjF4clg1cndURkFPZm12SVdtb0FEM0NYZmY2SzRJSVVTRGFuOFVLb1FRUWdnaHhGWFE1T2NUOWZ3TTB0YXRKZmpqZVZLbVNRaHhTNUFSWXlHRUVFSUljVTJrclZ2TGhmbWZVSmFVUlBESDgyUzBXQWh4eTVEQVdBZ2hoQkJDWExXaWlBalMxcTBsNjQ4dGxDVWxZUmNhUnZ0RlM3QnVKd20zaEJDM0RnbU1oUkJDQ0NGRWsrWHQzMGZVckptVUpTVUI0RHgwR0lGdnZvWHo4QkUzdUdkQ0NORjBFaGdMSVlRUVFvaXJZdDJtTGY3UHpjUjUySEJVZG5ZM3VqdENDSEhWSkRBV1FnZ2hoQkJOWnQremx5VFdFa0w4WjBoV2FpR0VFRUlJSVlRUXpab0V4a0lJSVlRUVFnZ2htalVKaklVUVFnZ2hoQkJDTkdzU0dBc2hoQkJDQ0NHRWFOWWtNQlpDQ0NHRUVFSUkwYXhKWUN5RUVFSUlJWVFRb2xtVHdGZ0lJWVFRUWdnaFJMTW1nYkVRUWdnaGhCQkNpR1pOQW1NaGhCQkNDQ0dFRU0yYUJNWkNDQ0dFRUVJSUlabzFDWXlGRUVJSUlZUVFRalJyRWhnTElZUVFRZ2doaEdqV0pEQVdRZ2doaEJCQ0NOR3NTV0FzaEJCQ0NDR0VFS0paazhCWUNDR0VFRUlJSVVTekpvR3hFRUlJSVlRUVFvaG1UUUpqSVlRUVFnZ2hoQkRObWdUR1FnZ2hoQkJDQ0NHYU5RbU1oUkJDQ0NHRUVFSTBheElZQ3lHRUVFSUlJWVJvMWlRd0ZrSUlJWVFRUWdqUnJFbGdMSVFRUWdnaGhCQ2lXWlBBV0FnaGhCQkNDQ0ZFc3lhQnNSQkNDQ0dFRUVLSVprMENZeUdFRUVJSUlZUVF6Wm9FeGtJSUlZUVFRZ2dobWpVSmpJVVFRZ2doaEJCQ05Hc1NHQXNoaEJCQ0NDR0VhTllrTUJaQ0NDR0VFRUlJMGF4SllDeUVFRUlJSVlRUW9sbVR3RmdJSVlRUVFnZ2hSTE1tZ2JFUVFnZ2hoQkJDaUdaTkFtTWhoQkJDQ0NHRUVNMmFCTVpDQ0NHRUVFSUlJWm8xQ1l5RkVFSUlJWVFRUWpSckVoZ0xJWVFRUWdnaGhHaldKREFXUWdnaGhCQkNDTkdzU1dBc2hCQkNDQ0dFRUtKWms4QllDQ0dFRUVJSUlVU3pKb0d4RUVJSUlZUVFRb2htVFFKaklZUVFRZ2doaEJETm1nVEdRZ2doaEJBM2dGWjNvM3ZRUE1qN2ZHTm9OUnB5ejhVMC9VRGRyZkVESzRpUHB5UXo0MFozUTF4REVoZ0xJWVFRUWpUZzY1M3hmTGs5dnNiKzZMUmlYbHNmZFZYZjVmL3Z6emg2djc4WFRSTWp0OTlPWnRENy9iM0VaQlRYK3ZxcUE4bjAvMkFmT2NXVlRlL1VWU2dxcjhMK3FTMHMyNVA0ajg5MU03M1A5U2tvMHhDZlhjcnhoQUwrak16aSs0UEpmTG90anIvT1pOVm9lenloZ0E4MngxSlNVVlhqdFhNWkpZeGZlSVNrM0xKcjFyZkcwRlZWb1NrcHVici9Ta3NiZFkxREgzL0Uxa2Nlb1RBcHFkSDlLcy9MWS8yNE1hVHMzMysxdDNaTjVGKzR3TDUzNTlSNXI3cXFLdjZlOVR3N1gza0ZyVVp6VmRmWSsvWnNqaTM0L0tyN21CMFp5YzVYWHFJNFBkMndMM3pSMTV4YXR2U3F6OW5jcVc1MEI0UVFRZ2doYm1aYUhYeTBKWlpoYlYxcXZGWlpwZVdMN2ZHMGRGVXpyWTlQbmVjb0txL2llSHkrMGI3Vmg1SnhzalpqLzduY1dvL3hjYkxFMzhuU2FGOWFmamxQZm5lS3RwNDJWR3AwUktZVUdWNnpzVkRoWW1QRzJ4dlAwdGJUbXJUOGN0THl5dzJ2bXlqMC8wK3NKUWhyNWFabTJ0SVRYTWl1UCtnWkgrTEJoeFBhR08xTHpTdERxd05YVy9ONmoyM0l6ZkkrSDR2UFovR3VCSW9ycWlndXI2S29YRU5obVliQ1VnMEZaUnJ5U3pWVVhSWmsyMXFvY0ZDYjRxZzJwYkpLeStBMnprYm5uLy9IZVNKVEM1azFQS0RHdFIzVnBvUW5GVEJ0NlFsK254R0s2dElQNlRxTCtlVm5Ebjc0d1ZVZGE2cFdNK212N1EyMjZ6VDlJUksyLzgyNWpiL1E1WWtuRzNYdTB5dS9SVk5TZ25PN3RsUVdGYkh1OWxIMXR2ZnMyWXYrNy8rdlVlZHVDazFaS2NsNzk3SWxLcHBCOCtkajVlSnE5THBDcWFUWGE2L3g1N1BQa0JGK0F2ZVFiazA2Zi9hWlNNNXYza3pQVjErNzZqNldaR2FRc0gwN25SNTZCTnpjQUVnL2ZneWwyVC83UFd6T0pEQVdRZ2doaEtqSDdyUFpaQlJVTURiRWc5V0hVbXE4M3NYWGx2VkhVN0V5VTlaNGJXUUhWK3dzVlp6UExPRzJ6dzVoWVdxQ2lhSTYrTG1RVmNxRUw0L1dPSzZrb29wWkkxcnk1dWdndzc3Q3NpcW1MRGxCVWJtR3lKUkNobnk4SHpOVjllUy9ZZTFjc0xGUWtWbFl3WW1FQWdaL3ZCL3p5MTQzVjVrd3BxczdLL1ltb2RYcEtLdlVHdm84KzQ1V1pCVlZjSHNuTjI3dnBQK1MvY2FHS0FKZDFUelFXeCtJZnJRbGxvTFNtcU5qcVJlRDcvelNTazRtRmRiL1psN0cza3FGcjJOMVFIcXp2TSt1dHVZb1RCUjQySmxqYmFIQzJseUZqWVdLSGRGWi9ISThuUm5EQXJnMzFBc0h0U2tPYXRONmc5bHpHU1ZzUEpIR2l1bGRVSm9vV0g4c2pkd3JSdkw3QkRvYWduRlRaZlhQeThmUmdtSHRhajRrdUZhVTV1YU0vR1pKazQ2NThPYzJvbjlhWjlnK3R1QnpvdGV0cmJOOVZXVWxVVCt1SWVySE5iVytIanh4RWwwZWZ3S0E0dlIwb3RldHBjZXNGekN6dFVOWFZVWGZkK2NTdDNVcm1TZkQ2ZkhDaTRiamRGb2RlOStlalptTlRaUDYzMWhPd1cwWXNXZ3hmeno1T051ZWZJTGd1eWR4L011Rk5kcnB0RnAydlBoQ2pmMkJvKytnMjNNekFFamFzNXZTN0d5ajF4TjM3Z0Nnc3FTRW1GOStyck1mWGoxN1llWHFXdWZyNHRxU3dGZ0lJWVFRb2g3ZjdFcWdUNUFqbnZibVBQZkQ2VHJidmZQcjJScjdRdnp0c0xPcy9ycTE0OFZldFBXMGJ2Q2FJVy92TnRyT0xLeGczTUlqSk9lV3Nmdmwzc1JtRlBQaTJqT3NmN0lid1I3V1JLWVVFWnRSek5QZm4rYXJLUjNvNUczTGlQa0hXZjFvVjhKYU9oaWQ2NE83Mm5Bb0xvOGhIeDhnNHAwQk9GbWJBdkRWamd1MGNsTXp0SzEreEhQZVZsUDhuQ3dOMnl2MjFqNVZPalZmUHdMOTJMZW5Hcnl2eTQzcjZzN3k2WjBOMnpmRCt3emc3V0RCd252Ykc3WkxLN1c4K3RNWmZqMlJ6bE9EL0hsNVZDQ1dwdFVCN09ua1FwYnVyNHp0TmdBQUlBQkpSRUZVU1dUT21OWllteHNIN1I5dVBrY1hYenZ1N0tKLzJMRG1VRExuMGtzQTBLRWpLYmNNSHdkTFRKVW1mTE16d2VqWXZxMGNyMnRnckZBb3NBOE1wTEs0OWluNVYxSlpXbUxwWXR5ZnFzcEtUSzJ0NmZic2MwMisvdUg1ODlCV1ZqOGtPUHI1WnpnRnR5SHc5dEZraEo4ZzV1Y045SGorQmJJaUk4azlkdzd2UG4wTmJSTzIvMDFsY1RGdEprNXE4blVieThiSGgrRmZMYUk0UFIyMW14dFdMdFV6QVk0dVdJQkR5NVlFakJ4WjY3SFducDZHUDBldlcwZm1xWk9HYloxV2k2YTBGS1c1T2VIZkxLcS9ENTVlaHNDNHFyd2NoWWtKSnFhbVRic1JuUTRVLzg1TWhGdWRCTVpDQ0NHRUVIVkl5Q2xsVTNnNmF4NFBvWjJuRFJIdkRQaEg1N3YvbStPWW16YWM0aVUrcDhSb3U3U3lDajhuUzFZOTBnVmZSMHVDM2EzWmVDS2Q3dzhtTTJkTWE3N2JuOFRxUXluODlVSlBXcnBZQWZEVUlIL1dIRTZwRVJqWEp6R25sRU54ZVFBVWxtbEl5eTgzYk9lV1ZHSnRYdk9yWTJxZWZzVDQ4QnQ5VVNrYi93WGM1ckp6M1N6djg1WCtqTXppK1RVUjJGcWE4dGNMUFFueHN6TzhwdFBwMTBTL3NTR2FJRGMxcWZsbEJMbXFEYStISnhidzQrRVV0c3dJUmFlRGR6ZkY4TzY0WUVPYnIzYkU4K0xhTTh5YjFKYityWjJ1OGs3L21hTGtaSDZlTUw1UmJmdTk5MzZ0KzAydHJQQWZPcXpKMXo3KzFaZUdQeWZ1MmtYUzd0M2N2bklWT3AyT1E1OThqSVc5UGFiVzFxRFZvdE1hcjg4Ky9lMjMrUFRyaDMzTGxrMitibU9VNWVaaTRlQ0F0YWVuSWNpOTlQOVR5NVpTbUpoQSt5bFQ4T212LzN1cUtTc2pic3NXZ3NhTXFYR3V3WjkrWnJRZDllTWFEcy83aEZGTGx6ZTYveFdGaFd3WVA0N3V6ejFId0tqYkduMGZPcTJXWCsrWlRLdng0d21lY0hlamoydXVKREFXUWdnaGhLakQvMzQ3aDFZSFBnNzZLYitINHZJWXQrQklvNDdkODJydkdtdUVIK3JuaTQralJZUEhQcjhtMG1qYjE5R1Nrb29xZXJ5eng3QlBwOU9oVUNoWXREUEJNRFU2OU4zZHFFeU1BOElmRHVxbkpmL3lUSGRDVzlqWGU5MXZkaVd3Zks4K1dWSnBaUldSS1VYOGRsS2ZlYmVzc29wSlBieHFISk9XWDRhZHBZclc3dW9hcnpYV3pmSStYL0pIUkNhTGR5V3dNenFieHdiNk02NnJPNFZsR240N21VRnVTU1U1eFJWc1BwbkJnZk41UERlMEJhL2VGb1RwWlE4RnREcVl0U2FTOFNFZWhMVjA0SWVES1h5MEpaWWhiWjBKY2xVVGsxSE03SitqbWRySHh4QVVIN21RejZ3Zkkxbi9aRGNjMVUwY0ZieEsxcDZlak4xZ1BKVTNmTkVpaWxKVDZUMTd0dEYrQ3dkSHp2MjYwV2hmeUZOUDArWHhKL2pydVdmSk9IRzgwZGQxYkIzTTZGVS9ZS0pVb2lrdFpkKzdjN0J2RVVEY2xzMy96OTU5aDBkVmJRMGMvazFOTXBQZUs0RkFRZ3U5TjZraUtDaFNWQlFGZTFkRXZSWVVybUxEVHdVVUZYdEJyRnhCUUZGNlIycm9MWUYwQ09sOU1zbVU3NDhKQTVOSmhRQUs2MzBlSDVsOTlxbEpJT3ZzdmRlaU1EV1ZvclEwQnI3OURtRExibDJZa29JaE94czNmMzh5ZHUwazUvQWhPai95SWFiU1VsQW9VTHU1MVhIRytpdkx6ZVczMjI2aDJkRHI2RHI1S1pUcXMrRlMvRytMMmZQSlBMbzg4U1F0UnQ1b2I4ODllb1MvWjc2SnNhQ0EySWtUYXp5MjFXem04STgvRU5LOWU0T0NlcTJIQjk3Tm1uTDAxMThiRkJpZjJyNk5ncVJFM0h4OTY3M1AxVXdDWXlHRUVFS0lhaHc1VmN6MzI5SWQybG9HdXpQLy9rNzEyaitvbW1SVS9WdjYxV3VLNy9URnp0T0ZEZVZtQnJUeTR6L0RHalpLbGxGbzVMWjV1N0hVSXl2enE2TmE4dWlncGdBTW43V056cEZldkQ2NkZRQVRQcXMrOE1rb01CTGdvYVhZNkp4MXVTYXVHcVY5YmU0LzdUa0R2TDM4dUgya2ZOYUtFM3k0SmhGZnZSWVBWelh4cDIxVGozdEdlYlA1aFQ3Vm5tZHhYQWJiRXZQeDBtbTQ1NnU5ckQrYXcrMDl3dWpWM0ljU281a0puOFlSRytiaGtNZ3NLa0JIY2s0cGozOS9nQVgxdlBjTHBWQ3BjQThKZFdqVDZIV29YVnljMnF1ajFHaFFhalMwdS90dWpQazNBN1pBZHUvbm4xT1NjWXB1VDAzQnhjdkxhVCt0dXdkcVYxZjdNY0o2OWtLcDFWQjg2aVJKSzFmUTg0VVgwUWNIQTFCaE1JRFZTdkxhTmJRYWR3dTVSNDRBc1BKeFcwSXZyYWNYdDY1WWVmNFBvUXBYWDEvYTMzMFBPOStmUTE1Q0FnTm12bzNXdzRPRDM4MG43dU9QNlB6b1l6Uy9ZUVNsV1ptWWplV1lqVVpVR2kyaFBYc1NOKzhqL051MEliaGJOd0IrbjNnbmhjbG5zNnhiclZiTVJpT2xtWm44TU9DYWVsMVB0eWxQMCtMR20yZ3g4a2EydkRhRHZJUjRmRnBFMTcwamtMQnNLYTQrUHZhUmJWRTdDWXlGRUVJSUlhcXdXdUdKSHc3U0p0U0RBK2xuRTBwNXVha1oyT3I4cDczMmZtTlQzWjJvdnZadWRKQTc0VDZ1ZU9rMGxOUXpDSTBKMGhQcTdVclhwbDU0dUtwWkhKZkIrNnNTN1VIc3pYTjNvRllwbUhGenEzcmZRMVVsUmpNSm1hV0VUcWwvY1BMVlBSMFkweVhrSC9tY0FXYVBiMHVCd1VTd2x3dis3bG84WGRVc2lzdGcrdUtqaEhxNzhQTElHRzd2RWNZdk8wOXhNcitNSVcwY00xRzNDL2ZnbG00aCtPaTByRHVhVGJuSndveWJXNUp2TUhIL1YzczVtVi9HRHc5MjVtaEdDWVlLTTRaeU02VkdNNE5iKy9QempsUDh1UDBrdDNXdk96QnRESmw3NGlndlBwdmR2UGprS2NyeTgwamJkSGI5dFVLcEpLeDNueHFQRWRqQnRsWThjKzllZHN4Nmw0TEVFd1IxN2t6VXNPRW90VnA3UDZ2WnpPR2ZmaVJwMVVxR2ZqVFBIaHozZlhVR1dLMnNmbW95WVgzNkVuM1QyU25KcGxMYmRQZUVKVXRvTmU0V29vWVBKNmh6WndCMnpwNWxDNXdCUzNrNTI5OTc5MElmQjgydUhVcnI4YmVqQ3dwaXkyc3pLRWc4Z2NsUVJ0eEh0dVJidXorY3krNFA1enJ0ZCtZbHdjYnAweGo1M1FKY2ZYMkpuVGlKOHFLejM5Y0h2NXVQcWJTVURnODhXTy9yQ1dqZkFZREl3VVBZL3Q2N3hDOWVUUGRubkJOK1ZWVmVXRURxaGcyMHZmME9oMUZ2VVRONVNrSUlJWVFRVmF3NWtzMyt0RUlXUHRLVjRiTzIyZHUzSmVaejAvczc2bldNclZQNzBzemZjWXJuenc5M29YbGczVk9PYi83QStSenYzOTRXc0kzazdrc3J4TjlkNjlUbmpBcXpMYkhUMzFQNzBpYlVuVFhQOWdMQTNWWE5sS0ZSSkdTV01tM3hVUjRlMkJRUFY1VjlYZksweFVlWnNUUWVzRTJsM25ZaW55ODIycEp1MVRTVit2a2JXbkJQdnlaMTNoTkFVbllwenkwOGpKZWJiYXJ3UC9FNUE4U0duYzEydk9ad0RxOHRPOGF4akJLZXZMWVpqdzF1WmsrK3RTaytsMiszcFBMVzJOWThOQ0RTdms5MG9KN1BKM1VnL25RSlgyMU80ZDFiMmhMZ29lWDFaZkg4ZFRBTGdPdG5iM2M0cDZveUUzYUFoNWJuRng1bVNCdi9Xci9HaldYdjU1K1RmK0s0L1hORlNRbFdzNW10Yjd4dWIxT29WSXhkK251MSsxdkt5MG5idklsaml4YVJzV3NuTVRlUHB1c1RrMW54Nk1Pc2UrRjVCcjN6TGlnVXBHL2V4SzY1Y3lsS1Q2UE4rUEZVTFVwOTZQc0Y1QjQ3eXNqdnZuZG9OK1RrRU5hN042ZDI3aVJ6VHh5QkhUdmg2dXRIV1Y0ZTJRY1Awblh5Rk50MW1NMGsvcm44Z3ArSFg2dFdCSFhwUXVTZ3dZUjA3V3JMa0cyeDBQV3BLZWdEZzlEbzlXajBPalE2SFdxZEhvMmJHeHE5SG9WS1JVRlNFaXNlZnBEY28wY0o3ZFdMeUVHRDdjY3R5ODFsMjlzemFUdGhna1BnWDE5cU56ZWE5TzlQNG9vVjlVcDJkbXpSSXF4bU05RTNqMjd3dWE1V0VoZ0xJYTRLU2JrR0VuSkx5U3Fwd0ZXaklyM0F1WTZuRUZlNk1FOFh5a3dXQXZRYVd2anBhT3JUZU92eUxsU0owY3pCdENLU3Nnd2NhRURKbi9xNnUzOEV6UUxxZjcvZG0va3djMnhyd24wYzE2bTJEbkZuMFdQMXExa2E0dVU4eGZkMFlUbHVHdWR5UTFWVm1HdWY5anlxYzRoRDV1U3FqbVdVMEhXR2M4YmxwcFUxZTg5TUV4N2FOc0NlbFJwZ1VwOElSbld5VFdGOWJ1Rmhvb1AwM0ZjWjlMNytlM3kxNXpvM0lWVmRObGZXRXZhc3pDRDlUMzNPNVNZcnF3NWw4ZjdxUlBhbkZmTFFnS2I4NzlHdWVMdHBLQ2szazFsWVRySFJ4SDNYTkNFNXA1VC8vSEtZNDVtbHpCelgybDR2dXNKczVjRnY5OUUveG8rSmZjSUJ1UCthU0pyNDZZZ0swREZ5em5aZXZia2xkL1lLWitZZkNXeUt6MlhEODcwNWtWVkt2N2Myc3lrKzEvNjF1Sml1bmV0WWhtajdPMjlUbEpwR3Y5ZGVaLy9YWHhKNzE2UnFwME1EYkg1bE9zbHIxbUMxV21rMmRDZzMvZmdUU3JXRzFVODlpV2RFQktkMmJHZjd1KytRYytRSTJRZjJFOTZ2SDRObnowRmZXWGYzak5UMTY5ZzE5d09paGczbjJPSkZGSjg4aVVxcnBjZC9ucU0wTTVNbUF3Zmk2dXZMbms4L1llaEg4d0RiQ0xKQ3BTSnEyRERBRmppT1g3ZWhVWitOeHQzMmdrU2hWQkk5OGtaK24zUVh2VithaG4vYldQWi8rUVZGSjlQcC9kSTBrdGVzWnRmN2N4aTllQW1qRnk5QjVlTDhQWm0wZWhWV3N4bUZTczN4WmN2cVBIZFE1ODRPMmEwQm1nNjVsaFBMbDVPMmFST0tXc3FFV1V3bWppejhoY2hCZzV5ZXRhaVpCTVpDaUN2ZW11TzVXS3hXd2p4ZDZSamlnYi8rNHIrQkYrS2ZLcnVrbkt5U0NvNWxsNUtZWjJCZzFPVlB5cEtZWldEbTBnU3lDc3NCYUJOVzk5clFpODNEVmNWZHZjTkp6akU0dEh1NnF1blVwTzVBVUtIQW9ZYndHVS8vZE5DaHZtNU5Tc3RybnlxOWNNZEpWbFdPUEZiSFZJLzF4Rlh0ZVBrYVZFcmJ5Q1hZcGpPSCs3alNMOGIyUGJLMGVmY0dIN09xQW9PdFBJOTM1WWp4UC9FNW15MVdZcWV0STZPeVByT1htNW92TnFZd2QzVWloZ3FMVTM4WHRSSS9kdzJmckUvbWRLR1J6eWExeDBXdDVJWC9IV1ovV2hHZlRXclBkMytuazNDNmhCRWRncml6VnhoR2t3V1R4VW96ZngxZWJtcUhhanBSQVRvT3Z6NFFUOWZMKzJ1NlVxMG0rOEFCVmo3K0tOZk4rd1NOem5rRVBuTFFFQUppMnhFNTVGcGNQRDJKWC9JYnU5NmZnMDkwREFQZmZwdE4vNTNPMFlXLzBHVEFRSHhhUktQU2FLc04xUExpNDFGcHRlUWxKR0EyR25FUERTV2dYVHNzNWVVVXBxYmdIaEpDNU9EQkxMdHpBaWxyMXhMUXZqMEh2dm1hbU5GamJKbXJMNEx5d2tLVzNER2UzaSs5VEdpUG5wakt5aWhNU2NGaXRuM1BHSEp6S01rNERZRFpXSTR4My9heXFicWdHR3dqOFdwWFZ3NS92NkRXODVyTHk3RmFMUFNiOFpwVFlCelNveWRhVDArTy83R01GaU5HMW5pTTVOV3JNR1JsMGViMk8rcDl2MElDWXlIRUZlN1BZOW1FZXJqUVBzU2o3czVDWEFYODlWcjg5VnBhQityWmU3S0lGZkU1REkyK1BLVmlBTFlkeitmdHBjY0o4TkR5eXRnWVlzUC8yVCtyeFVaenZkYlM2clFxTW1aZGEvOGM2dTNDcHhQYk03eGRvTDNlYnJIUnpPUWZEdkRra0NqYVZibnZQL1puVW1HcU9iZ2QwamFBcVRmVW5JQW5LYWVVMitidHJ2TTZ6OGczbU5oUk9ZcDhSbDVwQmNrNUJsWWV5blpvdjdhTlAvZDh0WmNsZXpMcWZYeUFqKzlzajZseWhOYlh2ZmFzeTVmek9hdVVDcDRkMXB3VFdhV0UrYmppNWFiQnkwMk5wNXVhMDRWRzd2OTZIMHVmNkVhSEpsNTR1S2pzTHhLKzNwektzejhmWm5keUFWMGl2ZmxxVXlvVlppc1BmTE9QcHY0Nm92eDEzTkhMTmhVOUpkZjJJaURNcC9yTTJaYzdLQWJiQ096QS8zdVg0My84anRxbCt1c003OWNQczlGSThwbzFIUGoyRzRyUzAraHczLzIwdldNQ08rZk1KbjNMRmdEYTNERUJjMWtaS3g5L2xOVDE2NXlTUWNWT25FVDdlKzl6cXJlYnNXTUhWck9ab001ZDhBZ1BKMmIwR0xhKytRWUJzYkdvM1Z6cGNQLzlGK2ZtZ2N4OWV6RmtaZG5YUVJzTEN3RFFlcHhmSU41dTB0MjBtM1IzclgxUzFxNWwwMytuRWR5bEMrRjkranB0VjZyVmRKL3lETDZ0V2pvazlhckt1MWtVSGU2N0g3L1diYzdyV3E5V2wvK25UZ2doTHBJMXgzTWxLQmFpRmgxQ1BkaDdzcEIxSjNJWmNCbEdqa3VNWnVhdVNLSk5tRHZQMzlnQ3ZVdmRVMS8vS2Q2NXBRMERhcWc5dXpndWcvZFduTEIvUHBCZXhJZzUyMW4xVEM4MkorVHl5UHo5SkwwOUdGZU5rbUtqbWV0bmIyUFprOTNwRU9FSjJLYmd0Z24xb1BOL04vREdtRllPYTFmUGNGRXI4ZExWL0d0Y2V6ZFBkcjdjRHpldGlnS0R5UjRrVnNka3NiSXJLWjg3cTJTZE5sU1lPWlpSd3FvcWdYSEdyR3U1dTA4RWcxbzdKcHlxUzllbTNpemJheHRoODlIVnJ4elI1WHJPOTE5am16NCtaMVVpQ1prbFRCc1pqVXFwWUYvbE5QOEFEeGU4WE5VOC9mTWhZb0wwUE5nL2trbDlJaGdXRzBodzVkVHUzeWYzSU5qTGhTYStibFNkOWJvak1SK1ZVa0dMR3RaQm55b3c0dUdxeHYwaS8wekVMMTdFenRtekhOck1GUlZndFRwa1RkNHo3Mk9hanhpQloyUlRoNzY3M3AvRHNjVzJ0YXd0Um81a3lQdnZvMUNxV1B2c001emV2WXVCLy9jdUc2ZS9UTzdSSTdRY080Nm80ZGV6Y2RyTERKNDF4NTVBQzJ5SnF3Q3dXc21MaitmVXpoMjRoNFJ3Y3RzMlBDSWk4QWkzVFVYdi9NaWpwS3haVGZxV3pmUithVnExbzlpTkpYUFBIdFN1cnZpM3RTMVpLRXExbFRIVEJRVFd1VzloY2pLZWtZNC90eWFEZ1hYUFBVdmtvTUZFRGIvZWFXVDUwSUlGN1BwZ0RpM0hqcVBiVTFOUXFLci8yamVybkRwZVcyRHNFeE9EVDB4TW5kY3BIRWxnTElTNElpWGxHYkJZclJJVUMxR0hEcUdlcklqUEpqblBRT1FsWG5QODVicFVzTUxqMXpYN1Z3WEZZQnVaakttaGJtL1Y4a0hmYkU3RHkwMU44d0FkQjlJTHlTMnhUU2RXS3hWOGMyOUhidnBnQjgvK2NwZ1ZVM3BRVkdZbTl1VjF6TCsvRTFPdWkrSzVoWWRwNnE5aldHeUF3ekVYN2M3Z2o4cjZ3clVwcXpEejRJQklabzV0WGFYZE5pWDQ4ZThQc09sWURpL2ZHT013OGdyTzVack8xUy9HbDM1MW50MVpkbkU1M201cSt5aHJYUzdYYzdaWTRkbWZEL0haaGhTZXZpNnF4bW5aSVY0dVBML3dNTC92eTJUZVhlMEk4ejQ3c3RvenlodXp4Y3FSVThYc1NpNGdMcVdBcmsyOXVMMUhHRjl2U3FWSGxIZU5nZTlQMjAveTdsL0hTWDFuU0wyZTAva0s2OU1IejRqNkpVNXo4L2ZuNVBadERtMkJIVHJnMlNTU3BrT0dvSEoxNWZqdnk5ajk0WWZvQXZ3Wjl0bm4rRVRINE9icmk3SEFOdHJhOC9rWEtFaE9ZdVhqajlMeGdZZG9NMzQ4RnJPWjQ3OHZJMlBYVGpKMjdhYThzQUNmNkJoaVJvL214UEkvaUowNHlYNitwSlVyS0t1Y3NueHd3WGNFZCttQ1BpU2trWjZHbzlOeHV3bnMwTkdlMGZuVWp1M29BZ05yWEc5OXJ0OXV1NFZCNzg0aXJIZHZlNXV4c0JDTlRzL2ZNOTlpenlmemFIWExyYlFjTXhhTlhzLzI5OTdsMksvL28rdFRVMmg5NjIwWDVYNUUzU1F3RmtKY2tSSnlTZ256ckg3cWx4RENVYmlYS3drNWx6NHdUc291cFcyNEI0R2VWKzY2Lzd6U0NyN2Zsc2F6dzFxZ1VJQUNXNEJsdFo1ZEgvdmpRMTA0RTNidFR5c2tyN1FDTHpjMVUyK0labDlxSVEvUDM4ZitWd2M0QkZHMzl3eXJOZm5XR2VNKzJ1WHdlYzZxUkg3ZWNaTDlsU09mKzlNS0dkOHpqSDdSbDJiR3dKYjRYS0tER24rVXJ6R2ZjNG5SeFAxZjcyUGJpVHkrdnJjam96dWZUWUJsT1NlVHNrSUJ6dzVyVHM4b0h5Wjl1WWMrYjJ6bTR6dmJNN3hkQUJ1TzVmTGEwbVBzVFMzRVVHR2hpYThiM2FPOGFSNm81OTIvVHZEM2lYeCtmcmpMMldPaDROd0ozYmtsNWZVZVZiOFF1b0RBZW8yQW5sRTFNSTdvUDREeXdnSk8vUGtuQnhmTXg1aWZUOXNKZHhJN2NSSkt0UnF6MFlnaEp3ZU56cGIxWE9YaXd0QzVIN0graGVlSisvaERqaTc4aGVGZmZzV1JYMzdHcDBVMDNTWlBKclJuVDF4OS9kZzBmUnBLalliV3Q5d0tWaXY3di9tYVBmTStKbkxJRUpwZlA0SU5VMS9najN2dnB2ZExMOWRhU3VwOGxPWG1rbjNvRUowZWVnU0E0dlIwRXBZdUlhYUdETStLYzE2Y0dBc0t3R3JGeGRQeHhidytLSWorYjgya0lDbUpBOTk4emQ3UFArUEEvRy94Yk5LRXdxUWtCcjc5RHVIOXFuL2RWSnllanRYaXVMN2RrSk1EUU1ucDA2Z3FTMktaakVhc0ZpdEZxYWxPeDNEMThibG82N0d2RkJJWUN5R3VTRmtsRlhTVTBXSWg2aVZBcjJYZnFlSzZPemF5cEN3RDNadDdYL0x6Tm9hN3Y5eGI0NmlueVdKQnJiUWxoUHJyUUJZS0ZFenFHd0ZBYU9XYTBsa3JUOUN0cWVPOUZ4bE56UHJyQkVHZUxzU0dlYUJRd0dlVE9uQThzOFJwWkRFOXo4RHkvVFVuM3pvanE3aWNxRURkMmMrRjVhaVZDbDRhRWMzMTdRT0pEZk1ndTdpY1RmRzVITWx3L0I3SUxpNG5JYk9FeFhHT2E0bjk5RnA3UXE3cUdFMFdaaTQvanJkT2paZXJCamV0aW5LemhlWDdNOW1XbU0rTW0xdldlZDFuWE9ybmZPUlVNYmZPMjRXTFdzbktaM3JSUHR5REk2ZUsyWjFTZ0dkbEhXZ0FYLzNab0xWZmpDOGJuKy9ESFovdTV0WjV1L2hzVW5zNk4vR2lUYWdIRHc2SXBHKzBMMEdlTG1RVmxUTjk4VkcrK3p1ZHlkYzJjNWdGNE8raDVYaG1pZjFyK2x0Y0JxMURMMjRRWXlvcmM1Z3VYUjhXazhsaEN2QzJ0MmNTLzl0aU5Eb2QwVGVOb3VYWWNhUnQya1R5NmxWZ2hlUTFxekFaREFSMzYyYmZSNjNUTVhqMkhPSi9XMHhGU1NtNmdBQnUrdWtYaC9PY1dQNEhpWC85U2RjbkoyTXNLR0R0czA5ek9pNk81aU5HMHV2RnFTaVVTb1orOURGcm4zMkdOVk9lSXFML0FIcFBuWXJXcy80WjBtdVR2bVV6V0swRWQrbE03cEVqckh2aE9iUWVIc1RlTmJIYS9scFBEMHhsWlNTdldVMytjVnZwSzg4bTFZL0VlelZ0U3AvcC82WGpBdyt5Lyt1dlNGaTJGSVZDUWRybWpYZzNiKzZVY0F0ZzZSM2pNWlZWWDAxanpSVG4wazJMeDQxeGF1djI5RE8wR25kTGpmY3NKREFXUWx5aFhOVkt5VDR0UkQwRjZMWFZadllWTlh2KytoYjBidUZUN2JibCt6UDVkSDBLQUxkMUQrV0c5a0Y0dU5vQzIyNU52WGl3ZnlUdi9YV0N3aktUdzM0cXBZS1lJRDJmVDJydmtCbTZjelhsa0hZbUZwQ2FjNlRPNjB6UEw2TkgxTm5BY01iTkxhdm1OeUloczVTbmZ6cFU3ZjY1SlFYc1RDcHdhT3ZXMUx2V3dOaEZyZVNIdjlOSnozZjhSZDVIcCtIK2E1cnd5TUNtTmV6cDdGSS81M3lEaVdIdEFubmxwaGg3RGVIMC9ESWUrblkvWUV2MjllU1FadloxeEdlRWVydnc1NVFlZkxnbWlSczdCdU9tVVRKN2ZGdjc5dEp5TTMzZjNFeFJtWW5aNDl0eVQyVUFmOGJ0UGNKWUhKZkJiWi9zd21xRk1HOVhKbDhiVmUvbmRENlVXaTM5WG51OTdvN25TTis4bWNRVmY5ay9oL1h1VFdESGprUU9HSWhTcXdXcmxiaVBQNlNpcEFRQUYyOXZPajN5S0Q0dHFpU0tVeWlJSG5WemplZEozYkNCaUd1dW9mVnQ0MW4xNUJQa0hUOU9uK212RURWOHVMMlBYK3MyM1BqOUQyeDk0dzBVS3BXOXRGSmp5RXRJUU8zbWhrZEVFeGFQRzR1TGx4ZUQ1bnlBaTNmMUwvSkN1bllqcUZNbk5reDlFWVZTU2N1eDQrb00wdlVoSWZSODRVVmlKMDVpMzVlZms3QmtDWmw3OXpGeXdmY29sSTUvSDkvdzdYZE9JOFlONWVaMytaSXMvbHNvckZacncvUDVDeUd1R2t2alR2UDEralFtOVE5blpLZC9UeTI4dVZ0VGVheFhSTjBkaFJEQTVmbVpHVE43RjdmMERPSFduczRqSktKbVpvc1ZoVUxobE5EcG44aGtzVkpodHFJQVhEWC83cGN2RmlzWDlNejNwQllTNGVQbVVEZjZzckZhc1Zvc05TWjR1dUREVjVZME90L2pXODFtekVZamFwMk84c0lDekJXbVdnTTdXMzNneHIyWDhzSUN0SjVlNUIwN2htZGtaSTFsbUJwTFVXb3FKbU9aODBzRWNjbklpTEVRUWdnaHhMOUlmUk5YL1JPb2xRclUvNkxycmMyRjNrYkh5bXpZL3dnS3hVVUxpdUg4QStKejkxZFhya3V1ei9Ub2kzRXZaODU3cWJJN2UwVEl5L3pMN2QvOTZrNElJWVFRUWdnaGhMaEFFaGdMSVlRUVFnZ2hoTGlxU1dBc2hCQkNDQ0dFRU9LcUpvR3hFRUlJSVlRUVFvaXJtZ1RHUWdnaGhCQkNDQ0d1YWhJWUN5RnFwYTJzYlZwaGtzcHVRZ2doaEJEaXlpU0JzUkNpVm5vWFd3bUVZcVBwTWwrSkVFSUlJWVFRRjRjRXhrS0lXbm00MnNxZForUWJML09WQ0NHRUVFSUljWEZJWUN5RXFKVktxUUFnNFhUSlpiNlNmNGE4MGdvV3gyV3dQNjJveGo3RlJqT0w0ekxZbFZ4d0NhL3N3cFNXbTBuT01WQldZYW14VDduSmlyWEtqUHFzb25MZVczSENxZjJNay9uR0dyZWRzZTVvRHV1TzVqVHdpcTljS2JrR05oN0x4V1NSNVF0Q0NDSEVwYUsrM0JjZ2hQaDN5QzZxNE1qSkVscUY2aS8zcFZ4V1QvMXdrRVZ4R1d4OHZrK05mVDVlbThTTXBmRXN1TDhUWFNLOXp1czhSek5LS0RCVTFLdHZpMEE5dm5wTmpkc05GUlpTY2d6b1hWU0UrN2hXMjJmRndTenUrbndQdnovWm5YNHh2azdiQzh0TTNEQjdPMFBhK0RQOXhoaDcrNkxkR2Z6M3QyT29WUXFlR056TVlaL3M0bktHdkxPVm1HQTlQejNVQlJkMTllOWk3LzV5RDFIK09nWTgyNnMrdDN2WnBPUWEySmRheUw2MEl2cEcrOUl5V00vQ25hZnEzTS9QWGN0dDNVT2Qybi9lY1lwdXpieHA1dS9tMFA3anRwTzh0aXllbEhlRzRPM20rTS8wZDMrbk03aTFQeUZlTGhkMk0wSUlJWVJ3SUlHeEVLSmVYTlFLZnY3N0pOTkdSMS91Uzdsc0Z1M080TmZkR2JRS2NTY3V1WUM0S2lQQ3JVUGRhUlhpenR6VlNlaGRWT1NVbFBQTjVqU240d3lORFdCL1dpRjdVZ3FyUGMrQVZuN01XQnJQK25xT29uNTVkd2ZHZGcxaFQyb2h5L2Rua2xsb0pMT29uTk1GUnBKekRKd3V0RTJEdjdGakVOL2QzNm1CZDIzajZhcW1RNFFuNy81MWdqYWhIb3pyR2dMQS9kYzBZZEh1VTd5NjVCaURXL3ZUTnRRRGdBcXpsUW1meFpHV1Y4YjRIbUUxQnNYbEppczV4Ulgwakxyd1FPLzkxWW5zUzYzK21kWlhkSkE3encxdkRzRFhtMU5adGplVGxGd0RxYmtHU294bUFEUXFCV1VWWmx3MVNsNzQzeEZjMUVyN3pJcXF5aXJNeEFTN093WEd1U1VWUExmd0VPVW1DM1B2YU1mTm5ZTnJ2UzZ6eGNwekN3L3o2Zm9VYnU0Y3pEZjNkcnlnK3hSQ0NDR0VJd21NaFJEMU1xQ05QeXYyWmJIcGFDNTlXenFQS0Y3cDlxWVdNdm1IZzdpN3FDZ3htcGorMjFGN1lySXo3dXdWem1mclU4Z3JyU0RDMTVWWGw4U2pVU2xRcXh5RHBwYkJlbFlmenJZSHpZWUtNd3JBVldNNzNwbDEzZEdCZXVhZkU4aU8rWEFuTWNGNjNoelRHb0FUV1NYYy9tbWNmWHRlU1FWdi9aR0FyMTZEcjA1TGZHWUpmYU45ZWFCL0V5SjgzV2dlYUJ2dC83OC9qM013dllpNUU5cmhYdVVlYXZQdXJXM1lrWmpQSS9QMzB6N2NrNWJCZWhRS21ETStscDZ2YitMVkpjZjQ2YUV1QUV6OTlRaGJFdks0czFjWUw0K3MrV1hLcVlJeUFIemR0UlJYQnA0TnBkZXFVQ2hnNDlGYy9qcVlkVjdIT0tObmxMYzlNSFpScXlndE45TWwwZ3V6eFVxRnljSVBEM1dtWmJBN2FxV0M3WW41QUh3MnFUMmpPbFVmMkk1OGY0Zjl4Y1M1ZlBVYTFqL1htenMvaTJQaUYzdllreHJGZjIrTVFWRk5mSjFSWU9UdUwvZXdPU0dQQ1QzRGVPKzJ0aGQwajBJSUlZUndKb0d4RUtKZStzVDRrSjVieHF6bGlXalVTbm8wOTc3Y2wzVEpiRXZNWjh6Y25iaG9sS3o1VHgvUzg4b1k5OUZPUHBuWW51dmFCZ0NRbmwvRy9yUWkzdmc5Z2Z1dWFjSTd0N1NoNzV1YmlRN1M4K1hkSFp4R0ZIczI5MkhtV0Z1QTIvMjFUVVFGNlBqeHdjNzI3WC9zejhSRm82Uk5xTHU5VGF0VzRPR3FkbWc3MTRDV2Z1UytmeDBxcFlMa0hBUHRwcTFuVEpjUTd1MFg0ZEF2T2tqUE8zOGVwLy9NTGZ6d1FHZGlndXMzUGQ1RnJlU3pTUjFZZHpTYm1LQ3orOFFFNjFuMFdGZDZSUG5ZMjBaM0RpYXZwSUk1dDhmV2VzeVQrYmJBZVA2V05PWnZjUjVkcjQvNE53Y1M1T25DTDQ5MHFiVmZ5eGZYWWpSWlNIcDdjTDJPTzc1YkQ1ekdBQUFnQUVsRVFWUkhLT043MkVaNkozMnhoMk9uUyt3ajRvMmhpYThiZjA3cHlkMWY3T0duN2VrOE1qQ1NJRS9ua2ZQWGxzV3pLN21BdVhmRWNsZnY4RVk3dnhCQ0NDSE9rc0JZQ0ZGdi94blpuR2NYSE9ML2xoN252a0ZOR05ZKzRISmYwaVh4NnBKamVMaXErZld4cmpRUDBOSE1YOGZBVnY1TStEU083Uy8zdzlOVlRkZFhOekswYlFDL1B0cVZmakcrS0JYdzJzMnR1UG5ESFhScTRzWGthNXZWZmFJcWpDWUx4ekxPSmoyck1Gc3BOcHJzYlVrNXBRNzlGUXBRVlRma1dNV29Uc0UwOWRjeDdxTmRESDVuYTUzVHEzdTl2cG5FYk1kenZiRXNvVjczc1BUcDAvWS9Sd2ZwMmZoOGI0ZnRad0xqWWJFQnhJWjcxdXVZVmVsZC9qMy9sSldiclBaUjhqUGVHTk9LakFJalpSVVdrbk1NOXJYbGFia0dDbHpWUEhsdE0yN3VIRXlMUUQzSk9RYjdmanF0aWdBUDdTVzlmaUdFRU9KSzllLzViVUlJY2RtNXU2aVlNYTRscnk2SzU3TTFLUnc3VmN6NDNtRlgvQy9uSDl3ZXl5ODdUN0g5UkQ3YlQ5aW16L2FMOFVXclZyS2hjaDF3aHdoUEZ1M09vSFdJTytsNVp3T2ZVWjJDY1hkUjJhZE45MnJ1VSs4UjJ2alRKWFNkc2RHaExTMnZ6S250akdNWkpSdzdYUXpZc2tVRDdFOHJaTmxlVzNBYTR1MXFUd2JXTWNLVEZVLzNaUHdudTNEVHFzZ3JyVG5SVjJtNUNXK2RtakZkUXVwMTNkWDVlY2NwU3F1WktuMnlzZ3pZcEw0UlhOOHU4THlQZnpHc1BKUk5TV1g5N3BQNVpSUWFUQ3lPeXdBZzFQdHNFclBaS3hQNWNmdkphbzl4SUwyUUFJK3pvOEJITW9ycCsrYm1lcDIvOXh1MTk3dStmYURETEFNaGhCQkNuRDhKaklVUURlTHZvZVhOVzF2eDFwSUUxaC9PWmYzaFhIcTI4S1pOdUFldFE5MkpDdFJkN2t0c2RHVVZGbDVmRm85V3JVQ3RkRXdpdGVLY05hMDZyWXJaS3hPZDl2L3JRQllXcTVXeUNndXpibXRiNzhDNFJhQ096eWQxc0grKy9kUGR0QWpVOCtxb2xnQWtacGR5OTVkNzdkc1g3anJGVzM4NGp1Uit1U21WTHplbEFyYmtXM01udE1QRFJZVktxYUNadnh0Ylh1eUxVb0U5NEt0Sk0zOGRyNDl1VmEvcnJzN1c0M2tVbEpxYzJrOVZqaGlmRzJqK1V6enowMEVTc3cwT2JYZDl2Z2V3UGNzbmhqUjhGa0JVZ0k3Zkh1OVc3YmJGY1JsOHRTbVZTRDgza25NTXZEMnVOVTM5ZFRVbUxydlNYMGdKSVlRUWw1SUV4a0tJQnROWGpod2ZTaTltMFk0TS9rN0k1KzhFMjBpcVZxV2dhYUFPZFExWmVpK1ZvUERHRDlCbmptM2p0RjYzdmc2ZExLYm42NXZzbjQwbUM4Vmx0aEhVTTRtZGNvcHRvN2FlbFNWNlhEVXFPcDlUN3NsRnJjUmJwN0czblVuV2RjWkRBeUs1dFRMNzhmOTJudUsxWmZGTUhSSE4yTW9NMGk1cUpTUG5iTWZQWGNOWDkzVEVSNmVob1YrbTMvZGxrcEJaLzVyV3cySURhVm5MaTRETUl0dUk4WS9iMHZsalgyYURycVZ6cEJmRFlpL2VkUDdkMDYvQkNpUm1sZExsMVkzRWhubXdvWElxdUZLaElDWFh3TjE5STdpbmJ3UWRJcXFmQnY3UjJtU0t5czYrRUhCM1VUR3dsWjlEbjFNRlJxWXRPc3FpdUZQTXU2c2RhYmxsdkxZc252ZFhKVkppTkhOcjkxQW05Z2x2MVBYTk5Sa3plOWRGUDBkVkI5S0t1UFdTbjFVSUlZUndKSUd4RU9LOHRRbHpwMDFZQzByTHpldzRucytKekZMeVNpb29NSml3V0t5WCsvSWFqYXRHU1d5WUIzN3VHa2JNMlU1cXJxSHVuU3Exai9Cay9uMmRjTlVvNlJqaGFSL2wrM0hiU1I3Ly9vQzlYL3pwRXBvOXR4ckFudG01b1h6MUduczk0ODBKdVFENHUydHhVU3Z0OVlzZkhkU1VSNy9iejhDM3QvTExJMTJJRHF4NzlQcm5oN3ZhTTJ2UDM1cldvQUEyeU5PRmxzRjZQcDNZb2RydkNaUFoxdmJSMnVSNkgvT01Kd1kzdTZpQjhabUVhY3NQbkwzZk15OThTc3ZOSEQ1WnpMRFlRRTdtR3ptWlgzMDI3R2IrdGhjMHU1TUxIRjV5Z0cwYStTZnJrNW0zTm9tWVlIZldQdHViZHVFZXZMMzhPQUNybnVuRm1pUFp6TitTUnEvWE45T3RxUmVUK2paaGJOY1EzRFRWanlKZnFEYmgxU2QydTFnT3BSVVQ2Q2tqMzBJSUlTNC9DWXlGRUJkTXAxWFJ2N1VmL1Z2NzFkMzVFcG03TmJYUmpoVVZvR1BMaTMwQW1MNzRLSzRhRlkvWFl4cnQyMzhrMk5jYlJ3WG83S09OWUZ1ai9PbkU5Z0Q4OTdlakJIcTQ4TWlncGdEMjBjZURKNHNJZm1xbGZaL1NjalBKT1FaN204VmEvY3VIcEJ5RHZRYnl2SFZKdkxUb0NEODgySmtCTGYyNHJYc29JVjR1alA5a04wUCs3Mi9XL3FjWFVRRzFqNjZmTytMNzlUMGRNZFh5MGlNNXA1UVhGaDVoM2RFY09rZDYwYjJaTFh0NWl4cW0ySDh5c1Qxeko3U3I5ZnhWYlQrUno2aTVPL0RXWFpwL3duNnFYRDljWUtqZzVyazdlZmZXTmxpQlcrZlZmM1QxekhyZ0VxT1pGUWV6K0hYM0taYnR6Y1JicCtibEcyTjRhRUNrUGVqV3FwWG90Q3IwTGlvbTlBeGpRczh3am1hVThOV21GRjVZZUpnWC8zZVlPM3FHY2Q4MWtUVSsxL00xWTJ6TFJqMWVYY2JNM2tWZ05abTRoUkJDaUV0TkFtTWhoR2lnVUc5WEp2UU1xN1BmbHh0VGF0d1dGYUN6QjZUdnJUaEJxSThydDFWT2d6NGp5Tk9GUnl1RFpZQlpLMDRRN09YQytCNjJjMmNXR3ZsZ2RaTFRzVDllbTRTTFdvbWh3c0w0SG1FczJYT2FzUi90NUl0SkhibXBVeEQ5Vy9xeDlNbnVmTDRoeFQ2aVdWK3VOWXhVR2lvc3ZQZlhjV2F2VEVUdm9tTE8rTFpNN0JOUjUxUnRGN1dTaGlhVkxqZGJBUERTYVJxMjQzbllrVlRBL3JRaU9rUjRrbFZrWkg5NklhTSsyTUhLWjNxU09OTzU3RlBMcVdzWTNOcWZqeWEwZDJqWFZxNFRYdkIzT3MvOGZJaFdJZTY4T3FvbDkvU05jS3FIM1NQS205ZEh0M0pvYnhtczU2MnhyWGxwWkF6enQ2UXhkMDBpUCs4NHhZRVovZEZwNjErTFdnZ2hoQkRWazhCWUNDRWFLTGVrbkxWSGN1cnNWMWhtd3RQMS9QNmFmZSsyTnBqTlZscUZuSjNhK3VYR0ZGb0U2bm15Y3JTNnJNTENtQzRoTkR0bnhQZGt2cEd2TnFWeWU0OHd2dHlVaXBlYmhrV1BkV1hvdTMvejNkWTBidW9VQkVDWFNDKzYzRm43U0szVmFpc0JWUis5WHQ5RVluWXBkL1VPNTVXYld0cW5kRjhNWjhvWmVWK0N3UGlkUHhQb0V1bEZwSjhiWm91VjJlUGJNbnpXTnU3OWFpL0xudXhlN1Q0YWxSSS85K3F2N1lIK1RSalEwcS9XQkd6LzkrZHg5cWNWVmJ1ZTNkMUZ4Y01ESTdtL2Z4T1NzZzBTRkFzaGhCQ05SQUpqSVlSb29MMnBoWXovWkhlZC9Rd1ZabnQ1cElhcXo5cGZWNDNTYWQzcUswdU9vbFFvdUx0dmhEMGJ0WTlPdzlJbnV1T3QwMkN5V01rcUt1ZDBvWkhNUWlPWlJlVmtGaHJaZGlJUGdPY1dIcWJjYk9GMGdaRzcrMFl3cEUwQWNTa0ZkVjVMY282QkZvRjZXZ1RxbWI4MXJjWityWVBkK1czdjZScTMxMlhtMk5ia1Y1YVd1cGpCTjhEMnhIeVc3ODlpM2wzdFdISEF0b2E0ZXpOdjV0M1ZucGJCN21RWGwxTlNwUVNWMVFxR3lpbnY1d3IxZGtXalV2QmIzR2tlL0haZnJlYzFWTmlPZWU0MCt1cFVWeGRhQ0NHRUVPZEhBbU1oaEdpZ2dhMzhXZlJZMXpyN0ZSaWN5eFBWeDlHTUV2clAzT0xVWG5XTjhSazlvcno1N2ZGdXJENmN6US9iVHZMb29LWk9vNm43MGdwNTRKdDk1SlpVWDY5WXE3WU5EU3NVMERyRW5RRXQvZWpkd3BmZjk1M200M29teG9vL1hjTExpNDdXMnVmKy9wSDhiK2VwZWgydk9qTkd0U1M3c2them4vdkZTOXBrdGxoNTh2dURSUGk2TXJaTHFEMHdCaGhYbWVWNzBoZDcrSFczYzVtcmxZZXlhVGR0dlVQYjMxUDcwaWJVblpiQmVxWU1qYXJ4dkhFcEJmeGVtZHhNcDFYeDBJRElHdnRlelBzWFFnZ2hyallTR0FzaFJBTnRpcytsN2N2ckdyVFBzOE9hTTZsUDdhV2VqbWFVc0h4L0pzMERkTlVHVHgrdVNTTEl5NFd4WFVJYzJzTjliUm1uZjl4MmtpQlBGNTYvdm9WOVZQV01KcjV1ak9vVVRKQ1hDNEVlTGdSNWFnbjBkQ0dvOHI4L0QyUnkxK2Q3ZUd0TWEvckYrTnIzRzlMR24xZHVxanNoVS9neksra2Y0OGVDQnpyWDJrK3RVdkR1TGEzclBGNXRzczRFeHZxTEZ4Z3FGQW9LeXlxWWRtT00vYVZCVlZOSFJQTmdsY0IxeEp6dDlJank0ZVdSMFE3dFRmM2RBR2dWNHU0d1BmNWM1U1lyZzkvWmlxZXJtc2NHTitXTjN4TXdtaXhPeHhKQ0NDRkU0NVBBV0FnaEdxaEZvSjRucjYwN0t6WFlwdFUrK2NQQmFrZVBjNG9yMkJTZlMwNXhPVWN6aXUxbGtGNjVLWWIvREcvdTFIL0IzMm5FQk9tcjNRWndUNzhJcm04ZmlKZWIyaWt3YmhYaXp1enhiZXQxemVkU0t4WDFya210VkNocVRNN1ZtSkp6RENnVTJFdGZYUXhLQlh4OFozdXVPZWNsUVZYUlFYcWlneHludkNzVXRpbmV2WnI3Tk9oOEZXWXJEMzY3ajcycGhieDNheHZ1N2RlRUErbEYvTitmeHlrM1dYaHBaRFF1Nm92L2JJVVFRb2lybFFUR1FnalJRTUZlTGs0WnBHdVNiekR4NUE4SG5kcXJUc09OQ3RBeExEYUFZZTBDNmRPaTVtQ3NOZzBOeGhxTDJXTEZiS2wvb3E0TGNlUlVNWnZpYzJrVDR1RVFoTTlhY1lLODB1cW5pWjlSVkdiQ1pMRXliWEh0MDczMUxtcWVHOTY4MXFDNE1lMU9MdUNwSHc4U2wxTEl3d01qdWUrYUpnQjhjWGNIN3Y5NkgzTldKZkxuZ1V6ZUhOT2FRYTM5Njh6MExZUVFRb2lHazhCWUNDRWFLRDIvakc4MjE1eGc2bHhuRWlsVjFTN2NrNHhDSThOaUE3bStYYUE5Uy9IUmpCSStXdXRjZ2dsc2E1WVRNa3VZc3lyUmFWdDBrSjdyMndYVzh3NHVURTV4QlEvUDM0ZTdxeHAzRnpVcHVhV1lMVmJDZkZ3YjVmaUhUeFh6OUUrSDhIUlQ0K0dpeGsyclFxV0U3T0p5Vmh6SXdtaXlNS2x2dU1NK24yOU1JVFczckY3SG43M1MrZm1keTFldjRia2FSdVhQNlB2bVpwS3lEVTd0NVNZcmYrekxKUHpwVlU3YjNydXRMYmQwczAyRFAxVmdaUFhoYkg3YWZwTDFSM1BRdTZpWVBiNHQ5L1E5TzkzZVJhM2ttM3M3OHRtR0ZGNWRjb3pSSCs0a3d0ZVY4VDNDNkJubFE3dHdENEtrQnJBUVFnalJLQ1F3RmtLSUJqcVdVY3h6Q3c5ZjBER2V2aTZLcDY5elhrZThON1dRNmJXTWFPYVhWbFM3L2FaT3daY3NNUGJSYTFoN0pBZWp5VlpQV0sxVTBLT1pOMC9Wa2xTcUlTSjgzZGlWbEkvUlpNRmlkZHpXek4rTnUzcEg4TUExam10N3QwN3Q2OVQzZk5WblJQYWhnVTBwcUdPRXVxcjI0UjdNV25IQ0lZajMwV2w0ZkhCVG5od1NSYUNuODlSd2hjSlc0bWxNbHhBK1hwZkVONXZUZUh2NWNmdjJGVk42MFBNeXpSUVFRZ2docmlRU0dBc2hSQVBWTnlzMTJLWlNOM25HZWZTd0pyZDBDN0dQS3Y1VEtSV1FOV2NvVml0WXJGYVVDa1dqVHFOMmQxRnhldlpRd0ZiK3FOeHN3V3l4NHFKV29xb2hhajNmZXRIbmEwTFBzUFBlZC9tQkxFWjFDbVpnSzMrdWlmR3JNYm5YdWZ6Y05idzBJcG9YYjRobTI0azgxaDdKd1UyamxLQllDQ0dFYUNRU0dBc2hSQVBzbm40TmlnWkVnZDV1YWdvL0hIWVJyNmg2a1g1dURUcnZxRTdCRGI1T2hRSlVGM2xoc1VMQlB5THAxTmYzZG15VTQ3UUtjV2ZGbEI3bnZiOVNZVnRMZnJuV2t3c2hoQkJYS2dtTWhSQ2lBV29hc1JSQ0NDR0VFUDllbC84MXZCQkNDQ0dFRUVJSWNSbEpZQ3lFRUVJSUlhNWMxa2JLekhlUkZTWW5VNXFWZWJrdlE0aXJsZ1RHUWdnaGhCQ1hVRjVwQmRzUzh3Rkl5VFZ3UEt1MHh2OHlDOHVkOXY5OVh5WjkzdHhNZkdaSnRjZGY4SGM2L1dkdUliZWtZWm5ULytuaUZ5L2kxMUUzTm1nZlkzNCt2NDRleGNtdFd5L1NWZFZQUVZJU1cxNTdGWlBCdWN3YmdOVnNaczB6VDdQK2hSZXdtRXpuZFk3TnIweG45OXdQenZzYWN3NGRZdjBMejFGeStyUzliZStubjdEL3F5L1ArNWhDL0p2SUdtTWh4QlVwVE9xN0N0RWc4alBqYkg5YUVkc3JBOWlHNnRqRWt5NlJYcFFZelh5eVBwblVYQU5wdVdVY3lTZ21PY2VBU3FuZ3lPc0RHRDVyVzYwMXVFZDNEblpJL3BaUllPVFI3L2JUSnRTRENwT1ZReWVMN2RzOFhOVUVlR2g1WmNreDJvUzZrMUZnSktQQWFOOStKa1ZDYXA3eitXS0M5Tnp6NVI2U2Nxb1AzTTRZMHlXRXQ4ZTFydTlqdUNCV2k0VjlYM3lPTGpDUTZKdEdZYTZvb0tMMDdQWHRtZmN4U28yR3RoUHVST1ZTL2ZmdmdmbmZZaW90eGI5dEd5cUtpMWs0NHZwYXp4bmFxemY5MzN5clVlOER3RlJtSUgzelp2NDhjcFJCczJhaEMzQXNyNmRRcWVnOWRTcXJubnlDekwxN0NPNVN2OG9IWitRY1BzU0o1Y3ZwOWVMVTg3N0cwcXhNVXRhdXBjTjlEMEJRRUFDbjQzYWowc3JmRGVMcUlJR3hFT0tLVkdheWtGMVNqci9ldVRhc0VNSlJWa201dlM2MU9Hdk5rV3hlWGxSelhmSGFQRE9zT1YwaXZkQnBWY1NsRk9EcHFpYTNwQndQVnpVYm51OU5xMkIzWERXMmlYc3YzdENDeHdZM2N6ckcvVi92ZGZoY1ZHYm1yaS8yVUd3MGNlaGtFVVBlMllyMm5LenRROXNHNE9HcUpxdW9uRDBwaFF4K1o2dERWbmNYdFpKUm5ZUDVabk1hRnF1VnNnb0xPcTBLZ09rM3hwQmRYTTZJRGtHTTZHQUxpbDVlZElRV2dYb205b2tBNFAvK1BFNmg0ZnhHTXh1cXZMQ1FqZE5mNXRTMmJYUjg2T0ZxKytoRFF0Zzk5d09PTDF0RzE4bVRpZWcvd0dGN3llblRIRjM0QzkyZmVSYXRweGRXczVsK3I3MU80bDkva2JWdkw5MmYvWSs5cjlWaVpmTXIwOUY2ZUZ5VSsvRnIxWnBobjM3T2lrY2ZadVdqajlEcWx0dUkrL2hEcDM1V2k0VjEvM25XcWIzRnlCdnBPdmtwQU5JMmJjU1FrK093UFhYOU9nQXFTa3VKLzIxeGpkY1IxcXMzdXNCTFUvTmVpSDhiQ1l5RkVGZWtBTDJHckpJS0NZeUZxSWVza25JQzVHZkZ5Wk5EbXZIa0VPZUFGV0RvdTM5anNsaFo4Mnl2V28raFVNRDgrem9CTUczeFVlSlNDdWtZNGVuUVI2dFc0dTZpY3RyMzNDejRXVVhsalA1d0orbDVaV3g4dmcvSE0wdjR6eStIK2ZYUnJyUUtjZWZReVdLT1o1YncrUGNIbUhkWE96cUVlekpzMWpaK2ZMQ3pVNzNybVdOYnN6MHhueUh2L00zQkdRUHdjOWNBTUc5ZEVqRkJlcTV0NHcvQWUzOXBpUFJ6czMvK1puTnFyZmZhV0U1dDM4NldHYTlpeGNyUWp6NG1zR09uYXZ0RjN6U0t3QTRkT1BETjE2eDc3aitFZE85QnR5bFA0OVcwS1FDN1BwaURYNnZXdEJneGtzeTllNGhmdklqdVR6OUw5cUZENUNVa0VONjNuLzFZS1d2WFVGRlNRdXRiYjd0bzkrVVJFY0YxOHo2bDVQUnA5RUZCNkFMODdkdDJ6WjJMVC9QbVJBMGZYdTIrN3FHaDlqOGZYYmlRclAzNzdKK3RGZ3NtZ3dHVml3dDdQL3UwOW1zSURiTUh4bWFqRVlWU2lWS2phZGlOV0swMGF2RjZJZjRoSkRBV1FseVJXdmpwT0paVlF1dEEvZVcrRkNIKzhWTHpqYlFPMUYzeTgrcTBLa3JLekpmOHZQODBLVGtHdGg3UGMyclBMYWtnME1QMndzSlFZU2JTejQwRkQzU2lpYThicllMZFdiTG5OTjl2UytmVlVTMzVibXNhUDI0L3llcG5lOUU4d1BhMWZHeFFVMzdhY2RJcE1LNU5hcTdCUG4yOHFNeEVSb0hSL2ptdnRBSjNsNHY3cTJQY3h4OXg0SnV2Q2UzWmk3Ny9mUVVYYjIvN05xMWVqejQ0Q0pQQlFPckdEUnhmdHBTTVhic1kvc1dYUkE0YXd0WTNYK2ZROXd2bzllSlVVamRzSUczalJrYk1YNERWYW1YN3UrL2c2dTJOeHQwZExCYXNGc2Z2dXdQZmZrdkVOZGZnM2J6NVJibXZzcnc4WEgxOGNBOE50UWU1Wi82Ly82c3ZLVXBOSWZhdXUreWozcWF5TWhMLy9KUG9VYU9jampWNDloeUh6MGQrL29rZDc3M0w5VjkrWGUvckx5OHFZdEdZMFhTYlBKbW82MitvOTMxWUxSYVczajZlbURGamFEWHVsbnJ2SjhTL2dRVEdRb2dyVWxNZk54THpET3c5VlVTSGtJc3pOVTZJSzBGY2VpR3VHaVZOdk4wdStibWJCcmh4TUwzb2twLzNVbHAzTkljSm44WUJVR1l5WTdaQStOT3JBRmhkT2RvOHZ6S29yYXFzd3N5b1RzRUFOUEYxbzdUY1RQY1ptK3piclZZckNvV0NUOWVuMktkRzkzaHRJMnFsWTI3Vkg3YlpqdjNiRTkzbzBjeWIybnkySVlXdk42Y0J0bUQ4ME1saWZ0K1hhYitlMjdxSE5mZ1pOSVIzVkJRZEgzcVlkaE1uT1l4S0dyS3pzWmpONkFPRCtPbTZhN0dhellSMDdVYmYvNzZDVDFSei9GcTE1c1oyUDZKVXF6RVpER3g1N1ZXOG0wV1IrT2R5Q2xOVEtVcExZK0RiN3dCZ01aa29URW5Ca0oyTm03OC9HYnQya25QNEVKMGYrUkJUYVNrb0ZLamRHdS9ub1N3M2w5OXV1NFZtUTYrajYrU25VS3JQL3ZvZC85dGk5bnd5ank1UFBFbUxrV2NUaStVZVBjTGZNOS9FV0ZCQTdNU0pOUjdiYWpaeitNY2ZDT25ldlVGQnZkYkRBKzltVFRuNjY2OE5Db3hQYmQ5R1FWSWlicjYrOWQ1SGlIOExDWXlGRUZlc2dWRytyRGlXd3g1ckVSMURKVGdXb3FxNGs0VmtsMVp3YmJUZlpUbi9pTTVCdkwzME9NdmlNaG5SNmNwYzk5aXhpUmUvUE5JRml4WEdmYlNUNkZBOWI0MjFKYStLOEhVbDJOT0Z5ZGRHY2Y4MVRaejJmZUw3ZzZoVjV3U0g1V1lHdFBMalA4TWFOcXFaVVdqa3RubTdzVmpxTGx2MDZxaVdQRHJJTmhWNStLeHRkSTcwNHZYUnJRQ1k4RmxjZzg1N1BwcGROd3l3amJCbTdkOUh4czZkbk5xK25ZS2tSSlJhTFNGZHU5Rjl5ak0wR1REQVlUUVpjUGdjMXJNWFNxMkc0bE1uU1ZxNWdwNHZ2SWcrMlBhU29jSmdBS3VWNUxWcmFEWHVGbktQSEFGZzVlT1BBcUQxOU9MV0ZTc2I3WjVjZlgxcGYvYzk3SHgvRG5rSkNReVkrVFphRHc4T2ZqZWZ1STgvb3ZPamo5SDhoaEdVWm1WaU5wWmpOaHBSYWJTRTl1eEozTHlQOEcvVGh1QnUzUUQ0ZmVLZEZDWW4yNDl0dFZveEc0MlVabWJ5dzRCcjZuVTkzYVk4VFlzYmI2TEZ5QnZaOHRvTThoTGk4V2tSWGE5OUU1WXR4ZFhIeDJrOXR4QlhBZ21NaFJCWHRLRXhmcXc3a2N2SytCekN2RndJMEd0bExhVzRxbVdWbEpOVlVrNUtmaGx1R3RWbEM0b0JlalQzcGx1VU56LzliUnZSdkJLRFkyODNOYjJhKzdBcFBwZGlveGxQTncyOUtxYzI1NVpVOE8zOXR2V3o2Zm5PbWFLZnU5NFdBSmVXbTlGcFZVUUh1UlB1NDRxWFRrT0pzWDVUMEdPQzlJUjZ1OUsxcVJjZXJtb1d4Mlh3L3FwRWlpdjN2M251RHRRcUJUTnVidFVZdDN0Qml0UFQyZnY1WjJUdDMwZFJtbTNVR29VQzM1WXRpWjA0a2FET1hWQzd1Z0pRa0p3RVorTkRWRm90ZnEzYjJELzNmWFVHV0syc2Ztb3lZWDM2RW4zVDJTbkpwdEpTQUJLV0xLSFZ1RnVJR2o2Y29NNmRBZGc1ZTVZdGNBWXM1ZVZzZisvZEM3NnZadGNPcGZYNDI5RUZCYkhsdFJrVUpKN0FaQ2dqN2lOYjhxM2RIODVsOTRkem5mWlRhalFvTlJvMlRwL0d5TzhXNE9yclMrekVTWlFYbloxbGNmQzcrWmhLUytud3dJUDF2cDZBOWgwQWlCdzhoTzN2dlV2ODRzVjBmOFk1NFZkVjVZVUZwRzdZUU52YjczQVk5UmJpU2lIZjFVS0lLOTZBS0YrUzh3d2s1QmpZZDZvWUY3V1M5RUpqM1RzS2NZVUo4M0xGV0dFbVFLK2xiWUNlQ0o5TFAzMjZxc2V2YThvSGZ5WHgxZnBVdGgvUEp6YmNnN2JoalQvRG8ybUFHL3BxRWx4ZEt2L2JkUXFBekVJanp5ODh6T3VqVy9IRTl3ZFlzdWQwSFh2Q0I3ZkhNckZQT08vZjNoYXdqZVR1U3l2RTM3M21sM3dWWml0cGVXWDhQYlV2YlVMZDdVbkMzRjNWVEJrYVJVSm1LZE1XSCtYaGdVM3hjRlhaMXlWUFczeVVHVXZqQWR0VTZtMG44dmxpb3kzcDFzV2VTdTNxNDRPeElKK21RNjZsTkN1TDQ3OHZRKzNpUW1GU0VvVkpTUno1NmFkcTk3T1lUTGo1K3pONjhSS0g5a1BmTHlEMzJGRkdmdmU5UTdzaEo0ZXczcjA1dFhNbm1YdmlDT3pZQ1ZkZlA4cnk4c2crZUpDdWs2ZllqbXMyay9qbjhndStMNzlXclFqcTBvWElRWU1KNmRyVmxpSGJZcUhyVTFQUUJ3YWgwZXZSNkhWb2REclVPajBhTnpjMGVqMEtsWXFDcENSV1BQd2d1VWVQRXRxckY1R0RCdHVQVzVhYnk3YTNaOUoyd2dTSHdMKysxRzV1Tk9uZm44UVZLK2o2NU9RNit4OWJ0QWlyMlV6MHphTWJmQzRoL2cwa01CWkNYQlVpZmR5SS9BY0VBVUlJUjNvWEZjL2YySnhsY1ptc09aaHRIejF1YksrTWpTSDJJZ1RjOVdFMFdmZ3Q3alR0d3owb0xUY3pmMnNhVnVEVGllMlpPK0hzOU9ZZGlmbU0rWEFuSzUvcFNjdGdkM3U3VHVNYzBJL3FITUtIZDhUV2VNNWpHU1YwbmJIUnFiMnBueHROL2R6c0NiV0d0ZzJ3WjZVR21OUW53cjZ1K2JtRmg0a08wbk5mUDlzMDc5ZC9qMi9ZalRlUVdxZGowSHV6QVRqeXk4OWs3TnJwRk94VzU4Z3ZQM05vd1hjT2JhbnIxN0ZyN2dkRURSdk9zY1dMS0Q1NUVwVldTNC8vUEVkcFppWk5CZzdFMWRlWFBaOSt3dENQNWdHMkVXU0ZTa1hVTU50MGJyV2JHK1BYYldqVWU5UzQyNzRIRlVvbDBTTnY1UGRKZDlIN3BXbjR0NDFsLzVkZlVIUXluZDR2VFNONXpXcDJ2VCtIMFl1WE1IcnhrbXJyTkNldFhvWFZiRWFoVW5OODJiSTZ6eDNVdWJORGRtdUFwa091NWNUeTVhUnQyb1JDV1hPbWFZdkp4SkdGdnhBNWFCRDZ5aHJIUWx4cEpEQVdRZ2doeEdVM29sT2dmU3IxZ2JUR1Q4alZMT0RTWjkwK1k5NjZaSlJLNk4vU2ozMXBSYnc4TW9hSlgremg1czRoOUl3NnV5NzJUTWttRHhjMTNtNjEvNHEyY01kSlZoM01xbkc3cVI3cmlhdmE4ZkkxcUpSbnkwUjV1YWtKOTNHbFg0d3QwZExTNXQwYmZNd0xVWktSVWE5MXMyZEdqTStWRngrUFNxc2xMeUVCczlHSWUyZ29BZTNhWVNrdnB6QTFCZmVRRUNJSEQyYlpuUk5JV2J1V2dQYnRPZkROMThTTUhtUExYSDBSbEJjV3N1U084ZlIrNldWQ2UvVEVWRlpHWVVvS0ZyTnRXcnNoTjRlU0ROc01Bck94SEdPKzdlVkZkVUV4UUVWSkNXcFhWdzUvdjZEVzg1ckx5N0ZhTFBTYjhacFRZQnpTb3lkYVQwK08vN0dNRmlORzFuaU01TldyTUdSbDBlYjJPK3A5djBMODIwaGdMSVFRUW9oL2xNczFzbnN4RkJoTXZQZlhDUjRjRUVsWlJlVzYzczdCK09pNzBTSlF4K0s0REh2Zll4a2xBS3c1a3MyeDA4VUFxSlVLUm5Sd0hxRWIwamFBcVRmVW5EQXBLYWVVMitidHJ2ZDE1aHRNN0tnY1JUNGpyN1NDNUJ3REt3OWxPN1NmcVd0OHNibjUrVEh3bmJyWCtDYXRXa1h5NmxVT2JiRVRKOUgrM3Z1YzZ1MW03TmlCMVd3bXFITVhQTUxEaVJrOWhxMXZ2a0ZBYkN4cU4xYzYzSDkvbzk3RHVUTDM3Y1dRbFdWZkoyMHNMQUJBNjNGK2dYaTdTWGZUYnRMZHRmWkpXYnVXVGYrZFJuQ1hMb1QzNmV1MFhhbFcwMzNLTS9pMmF1bVExS3NxNzJaUmRManZmb2QxM0VKY2FTUXdGa0lJSVlTNFNKYnRQWTNaWXVYaGdaSE1XbkhDM2o2Z3BSODdrZ3FZdnZpb3ZhMnN3Z0xBaDZ1VDBLcHRBWjFPcTY0Mk1IWlJLL0hTMWZ4clhIczNUM2ErM0E4M3JZb0Nnd212V2thZ1RSWXJ1NUx5dWJOSzFtbERoWmxqR1NXc3FoSVlaOHk2dHBZNy9tZFFhaXFuaDF1dDVNWEhjMnJuRHR4RFFqaTViUnNlRVJGNGhJY0QwUG1SUjBsWnM1cjBMWnZwL2RJME5EcjlSYnVtekQxN1VMdTY0dC9XTmdXK0tOV1dZRXdYVUhmU3VjTGtaRHdqSXgzYVRBWUQ2NTU3bHNoQmc0a2FmcjNUeVBLaEJRdlk5Y0VjV280ZFI3ZW5wcUJRVmIvR3ZsbmwxUEhhQW1PZm1CaDhZbUxxdkU0aC9zMGtNQlpDQ0NHRXVFaUd0UEhubFZFdDhkRnBuTFoxYStyRjNsZjYyejl2UFo3SGRlOXQ0MytQZHFWTmFPMmppSXQyWi9CSFpYM2gycFJWbUhsd1FDUXpLMHRFblcyM0JlR1BmMytBVGNkeWVQbkdHS2VBdDJxNXBrdk5rSlBEaW9jZnFyTmYxYW5VSm9PQjQ3OHZJMlBYVGpKMjdhYThzQUNmNkJoaVJvL214UEkvaUowNHlkNDNhZVVLeWlxbkxCOWM4QjNCWGJxZ0R3bHAvSnNCVHNmdEpyQkRSM3RHNTFNN3RxTUxETVRGeTZ2T2ZYKzc3UllHdlR1THNONjk3Zkk4TUprQUFCUWpTVVJCVkczR3drSTBPajEvejN5TFBaL01vOVV0dDlKeXpGZzBlajNiMzN1WFk3LytqNjVQVGFIMXJiZGRsUHNSNGtvamdiRVFRZ2doUkJYSk9RYU9uUzZwY1h1K3dZVFpZbldhWm55dXFBQWR6UU4wM05zdm90R3Y3L2FlWWJVbTN6cGozRWU3SEQ3UFdaWEl6enRPc3I5eUhmZit0RUxHOXd5alg3UnZvMS9qaGRJSEI1OVg4aTJsUnNPUlgzN0dwMFUwM1NaUEpyUm5UMXg5L2RnMGZScEtqWWJXdDl3S1Zpdjd2L21hUGZNK0puTElFSnBmUDRJTlUxL2dqM3Z2cHZkTEx4UFd1MCtqM2t0WmJpN1podzdSNmFGSEFGdHBxb1NsUzRpcEljT3o0cHdwNE1hQ0FyQmFjZkYwWEdLZ0R3cWkvMXN6S1VoSzRzQTNYN1AzODg4NE1QOWJQSnMwb1RBcGlZRnZ2ME40djM3VkhyODRQUjJyeGVMUVpzakpBYURrOUdsVVdsdkdjNVBSaU5WaXBTZzExZWtZcmo0K0YyMDl0aENYZ3dUR1FnZ2hoQkJWTEk3TDRPVkZSK3ZzTitiRG5UVnVlLzc2RnJ4NFE0dHF0NjA5a3NQNFR4elhBRnVzdG9SWkE5N2VnckxxMnRncW83bnBlUWFXNzY4NStkWVpXY1hsUkFXZVRUeVdWVmlPV3FuZ3BSSFJYTjgra05nd0Q3S0x5OWtVbjh1UmpHS0hmYk9MeTBuSUxIRllCdzNncDlmYUUzSmRUT2ViZkV1cFZuUFRUNzg0OURteC9BOFMvL3FUcms5T3hsaFF3TnBubitaMFhCek5SNHlrMTR0VFVTaVZEUDNvWTlZKyt3eHJwanhGUlA4QjlKNDZGYTFuM2FPNTlaRytaVE5ZclFSMzZVenVrU09zZStFNXRCNGV4TjQxc2RyK1drOFBUR1ZsSks5WlRmN3g0d0I0Tm1sU2JWK3ZwazNwTS8yL2RIemdRZlovL1JVSnk1YWlVQ2hJMjd3UjcrYk5uUkp1QVN5OVl6eW1NdWZhMlFCcnBqaVhibG84Ym94VFc3ZW5uNkhWdUZ0cXZHY2gvbTBrTUJaQ0NDR0VxT0tCL3BGTTZCbCtRY2R3MHlwcjNOWXAwb3RGajNVOTcyUHZUQ3dnTmVkSW5mM1M4OHZvY1U3bTZ4azN0NnlhajRxRXpGS2UvdWxRdGZ2bmxoU3dNNm5Bb2ExYlUrOUxFaGk3K3ZweXpZelg2K3lYc240ZHFSdlcxOW9uZGNNR0lxNjVodGEzaldmVmswK1FkL3c0ZmFhL1F0VHc0ZlkrZnEzYmNPUDNQN0QxalRkUXFGVDIwa3FOSVM4aEFiV2JHeDRSVFZnOGJpd3VYbDRNbXZNQkx0N2UxZllQNmRxTm9FNmQyREQxUlJSS0pTM0hqcXN6U05lSGhORHpoUmVKblRpSmZWOStUc0tTSldUdTNjZklCZCtqVURwK0w5N3c3WGRPSThZTjVlYm5kMEg3Qy9GUG83QmFyUTNQNXkrRXVHb2NTQ3RpK3NKamw3VUdxQkJDaUxQTUZpc0toWUpheXM3KzYxbE1KaXdta3oyRDg0V3ltczJZalViVU9oM2xoUVdZSzB5MUJuYTIrc0RWSjZzNlgrV0ZCV2c5dmNnN2RnelB5TWdheXpBMWxxTFVWRXpHTW54YTFKeTlYQWh4bG93WUN5R0VFRUw4aTZpdTVJaTRrbEt0dGllcGFnd0tsUXExemphbHZEN1RveHM3S0Q3M3ZKY3F1N05IUk9PdmJSZmlTbGJ6SEI4aGhCQkNDQ0dFRU9JcUlJR3hFRUlJSVlRUVFvaXJtZ1RHUWdnaGhCQkNDQ0d1YWhJWUN5R0VFRUlJSVlTNHFrbGdMSVFRUWdnaGhCRGlxaWFCc1JCQ0NDR0VFRUtJcTVvRXhrSUlJWVFRUWdnaHJtb1NHQXNoaEJCQ0NDR0V1S3BKWUN5RUVFSUlJWVFRNHFvbWdiRVFRZ2doaEJCQ2lLdWFCTVpDQ0NHRUVFSUlJYTVxRWhnTElZUVFRZ2doaExpcVNXQXNoQkJDQ0NHRUVPS3FKb0d4RUVJSUlZUVFRb2lybWdUR1FnZ2hoQkJDQ0NHdWFoSVlDeUdFRUVJSUlZUzRxa2xnTElRUVFnZ2hoQkRpcWlhQnNSQkNDQ0dFRUVLSXE1b0V4a0lJSVlRUVFnZ2hybW9TR0FzaGhCQkNDQ0dFdUtwSllDeUVFRUlJSVlRUTRxb21nYkVRUWdnaGhCQkNpS3VhQk1aQ0NDR0VFRUlJSWE1cUVoZ0xJWVFRUWdnaGhMaXFTV0FzaEJCQ0NDR0VFT0txSm9HeEVFSUlJWVFRUW9pcm1nVEdRZ2doaEJCQ0NDR3VhaElZQ3lHRUVFSUlJWVM0cWtsZ0xJUVFRZ2doaEJEaXFpYUJzUkJDQ0NHRUVFS0lxNW9FeGtJSUlZUVE0di9idS9QNHFPczdqK1B2T1RQSkpDR1RaQkpDd2hFTVFTQW1pSlJEZkdnVlNuMm9sVlpjcVZkMXRWM3IxbnEwdGcrRlI5ZUtUYnY3VUxxMUhtelZhcTEyc1dxbGdyaDFrVUk5aUErVjI4Z1ZDRW00Y3lmTVpETG4vcEVsUUhOcUIzOWhmcS9uZi9uTmQzN3ptZVR4Q0x6eU93WUFUSTB3QmdBQUFBQ1lHbUVNQUFBQUFEQTF3aGdBQUFBQVlHcUVNUUFBQUFEQTFBaGpBQUFBQUlDcEVjWUFBQUFBQUZNampBRUFBQUFBcGtZWUF3QUFBQUJNelc3MEFBRHdSZGpYMUtHcUpyL3FmU0c1SERZZGFBMFlQVkxDeVU5UFVpQWNsZGZ0VUZGV2lzWjRrbzBlQ1FBQVlGQUlZd0FKNzY5N21oU054WlNmN3RMa3ZEUmx1NTFHajVTd0dueEIxZnRDMnRYZ1YzVnpoeTRlbTJuMFNBQUFBQU1pakFFa3RML3NhdENJOUNTVkRrOHplaFJUeUhZN2xlMTJha0tPVzFzUEhkUHFxa1o5cFNqTDZMRUFBQUQ2eFRYR0FCTFcyajFOR3BIbUlvb05VcHFYcWh5M1UrdjJOaHM5Q2dBQVFMOElZd0FKYVY5elFKRllUS1Y1cVVhUFltcGxlV2tLUmFLcWFlR2FiZ0FBTUhRUnhnQVNVbFdqVC9ucExxUEhnS1Q4WVVtcWF2QWJQUVlBQUVDZkNHTUFDYW5lRjVMWDdUQjZERWp5dXAycTl3V05IZ01BQUtCUGhER0FoT1N5VzduNzlCRGhkVHVWWk9lZkd3QUFNSFR4UHhVQUNlbEFXNmZSSStBay9Ed0FBTUJRUmhnREFBQUFBRXlOTUFZQUFBQUFtQnBoREFBQUFBQXdOY0lZQUFBQUFHQnFoREVBQUFBQXdOUUlZd0Q5Y3RpNmZrMUVvakdESndFQUFBQk9EOElZUUwvU2srMlNwQlpmeU9CSkFBQUFnTk9ETUFiUXIyRXBYV0ZjMjloaDhDUUFBQURBNlVFWUEraFhpdE1tYjdwVDIycmJqUjVsU0tockN1aXhOZnZVZUt6M0krZ2RvYWdlZUgyWFh2emdRRnhmdHlNVTFZR1dnSHlka1VHdEQ0WmppdjNkMmUvMTdVSDk4bi8zOXRoKzNNR1d6ajRmQXdBQVNHU0VNWUFCWFZDY3FiMUgvUXFFb2thUFlyaWxhL2RwMFdzN3RPUHdzVjRmajBaamVtUHpFZDJ6ckZMYjl2Zi94NFMzS3V0MTc4dWZEaXBHVjIwNW9nbUwxdW5GRC9ZUHVMWXRFTmJzUnlxMGVPV3VVN1l2MzNoWVAzMTlseDc3YTNXUDV6UWNDMnJPSXhYNnhoTWZxVFBNenhrQUFKZ0xZUXhnUUplV2VXV3pXdlRHeGlOR2oyS28xbzZ3bmw5ZnAwc21aR2xXa2FmWE5lNGttNTYrdVZUaGFFd3J0L1QvL1hyMjNWbzk5YmRhM2JXc01xNUhhdE5kZHBXTlROZVN0L2JxbFk4UGRXLy96b1dqTkt2SW84VXJkcW55NElsb0QwVml1dUhwVGRyZkhOQjVvek9VWk9lZkJnQUFZQzUyb3djQU1QUmxwemsxdDlTclpSVUhOYlBZbzN5UHkraVJEUEhrMm4xcUQwVDAwM25qSlVsLzJuQkkzM3Z4azE3WHhtSXgvZnJ0YXYzNjdaNUhaN2N0dmtqZU5LZWV2L1ZjelgveVkvM3UvVG81YkJZdFdUQXhick11V1RCUkgxVzM2RjlmMktiU2duU05IKzZXeFNJOWVtMkpacFMvcDhVcmR1bVAzejFQa3JUb3RSMWFYOVdzRzJmbTZ5ZGZHeGUzR1FBQUFNNFVoREdBUWJsK1ZyNDJWTGVxL00rNzljaDFFNVdTWkRONnBDOVVreStrSjliczB6VmZ5dFBra2VtU3BQSERVM1hubk1MdU5ZRlFSSSt2MmFlNUpWNlZGcVQzdWE5a1o5ZjN6dVd3YXRsdFV6VDc0UW85djc1T044MGFxZEtDdExqTW0yUzM2dW1ieTdSdVo0T0tjOTNkMjR1SHU3WDhqcW1hUHZiRUVlK3JwZ3hYc3kra1I2OHJpY3RyQXdBQW5Ha0lZd0NENG5KWXRYQmVrWDcwaDA5Vi92cHVMWm8zemxSeC9QTlZ1eFdNUkx1UEZ0KzFyRkoycTBXL21EOUJUcnRGa25UZnE5c1Zqc1pVa3ArbWhaY1hkVDgzRUlySzVlajk5T1IwbDEwdjN6NVZqY2VDY1luaW1lWHZxN3JCZityc2IxUU42cmtyZjNqaTFPOXh1VzY5ZTkvNS8vQThBQUFBWndMQ0dNQ2dGV1M2ZFArOEl2MzdpajM2OGJMdFdqaHZuRVo0a293ZTY3VGJWTnVtMzc1YnAvc3VLMUtCeDZWdCs5djEzSHQxdXF3MHB6dUszNjlxMXRKMU5mcnkrQ3d0dlB6RTZjaS9XbDJ0Wjk2cDFidjNueTlQaXFQWC9SZG1KNnN3T3prdXMvcURZV1drMkRYL3ZMelB2WStYUHpvay95RHZmZzBBQUpBSUNHTUFuMG5wcUhTVlh6TmVpNWZ2MXZlZi8wU3pTN0oxV1ZtT3huampFM1pEMFEvL1dLbElOS2JHWTBIZC82Y2QrdHZPUmlYWnJmckYvQW1TcENOdG5icjV0NXRWNEhIcDJWdktaTFdjZU82ay9EVFZOblhvN21XVmV2N1d5ZDNibjNtblZtMkJjUGZYeGJsdVhWR1dxNE10blZwZjFkUmpoZytyV3lSSlcycmI5T3BKTjlRNmJ2S29ZU3JLU1pFa0ZXYW5xUHlxc3ovMys2M1kwNnhXZjNqZ2hRQUFBQW1DTUFid21SWG1wT2l4bTByMDV1YWpXcm5waU5aODBxQ1VKSnZHNWJxVmxlWlFacXJ6bERnODA0M0pUbEYxZzErcksrdlZGZ2lydmoyb1JWZU1VMkYyc3RvREVkM3cxQ2ExQjhKNis5NFp5azUxbnZMY1M4N08wamVtRE5meWpZZDFSZGtoL2RQVXJpTzUvN2w2citxYUF0M3JycHljcXl2S2NyV3hwa1czUExlbHoxbGUvT0JBcjUrUi9QQTFFMVNVTS9xVWJhdTJIbFhWVWQrZzMrZWxKVGthUDl3OThFSUFBSUFFWTRuRjR2a2hJUURNYU9PK1ZsWHNibGIxVWIrYWZTRzFESUdqalJkUHo5RWRNMGZHZForK3pvaW0vZXhkdVJ3MlZTeThRTUZJVk9lWHY2ZDlqUjNLZER1VU44eWxRQ2dpZnpDaWptQkUvbEJFd2ZDSlg3R1pib2MyL051Rnlrbzk5WlRxN0x2ZTBxVWxPWHJ4TytmS0g0eW92ajNZNDdYL1o5dFIvZmlWN1ZwNGVaR3VuWjdmNC9GTXQxTnBMcHQySHZiSmJyUG9MRytLdnZtYmpYcHo2OUZCdjcrbmJpclZONmVOVU5WUnY2TFJtSXJqR01tUFY5VEYvZWNCQUFBUUx4d3hCdkFQbXpKbW1LYU1HV2IwR0tkNHZLSXU3dnQ4Y01VdTdXOE82SzBmekpEVGJwSFRibE8reDZXMlFGaWpNcE8xdWE1TlozbFROR2RpdGxKZGRpMWQyM1hOOFlKcEk3U24zcTlIL3JKSFAzcmxVejM3ejJWOXZrYUswNmJSV1QxUFN6OStKTnJqZHZUNitIRW5IL0g5M1MyVEZZNzIvYmZQbWthLzduOTFoOWJ0Yk5TVTBjTTByVEJEa3JwUHlRWUFBREFMd2hnQUJtSE45Z2I5MTdvYTNYSEpHTTBZbTlHOWZjV2QwK1N3V2VUcmpDanZCNnYxOVNuRDljQ1Z4UXFFb2xxNnRrYm5GS1RwK2huNWlzV2tUdysyYTg3RTdDOXM1cjd1aE4wUml1cVhiKzNScjFaWHk1MWswNlBYVHRKTnMwWW0xT252QUFBQW53VmhEQUFEMkZQdjE2M1BiZEd3Wkx1S2g3djEwTXJkMm4yazY5cmQzMys3NjRaYXJSMWRwNDluOUhIbmFZdEZldW0yS1YvTXdBT1lXZjZlcWh2OCt0YjVCWHB3M25obHVudWZHUUFBd0N3SVl3QVl3TG9kaldyeWhTUkpkLzUzcFRLUzdTcjBwdWl5MHR6dU5UV05YWjhkUERMVHVMdHp2N09yU1p0cVd3ZGNWOVBZb2FJY3Q0cHkzSHFoWW4rZjY2WVhabWpHV1o1NGpnZ0FBREFrRWNZQU1JQ3ZsbmoxeFBVbEdwZnIxcmpjMUI0M3o1S2tEVFZkUVZxYzIvY05xeUxSbUd5bjhYemxWVnVQYU9uYW1rR3QzWDNFcDU4czM5bnZtbnN2UFlzd0JnQUFwa0FZQThBQUNqd3UzWGgrUWZmWDBWaFhXRzZvYWRHQ0w0MlF6V3JSbnpjZVZrYXlYUk5IcFBXNW53MDFyZnJ1NzdkcXlZSkp1dmpzckQ3WDdhbjNhMzFWczI2YzJmUHUwLzBwditwc1BUaHYvTUR2NTk3VnVxZzRTMy80bC81UDdiYmJ1T2dZQUFDWUEyRU1BQVBZMTlpaGpUV3QybFRUcWcwMXJkcGMyNnBqblJIWnJCWmROejFmeXpjZTFvZlZMYnJ0b3RIOTNzQ3E4VmhJVlVmOXZYNGNrOVIxUlBuSnRUVjZhT1V1ZmJYRSs1bkQyRzYxeUQ3SUk5SldpNlhQbTNNQkFBQ1lEV0VNQUFOWXNIU0R0aDg2Sm9mTm92UEdaT2piRjQ3U2pMRWVUUi9yMFpydERicjloVzN5cGpsMS8rVkYzYzg1ZnJTMU14enQzbGJYMUNGSkdwTjk0anJrY0RTbWNDU20yc1lPWGZKd2hUYlZ0dW5jVWVtNjc3SVQrNHFuU0RTbVNMVHJabUFBQUFEb1FoZ0R3QUIrUHY5czJhd1dUUi9yVWZML0gyVTkzTnFwOGxXNzljdzd0ZktrT1BUYTk2YWVjbmRudTlXaTBWbkpldlhqUS9LbUpTa1lqdXFGaXYxeTJpMmFkTkxwMWg5VnR5Z2FremJYdGNscHQraUJLNHQxOTFjSzQzWXRjdU94a0c1L1lhdFNYWGFsSnRsVjIrUlhKQnBUdnNjVmwvMERBQUFrQXNJWUFBWXdlMExQeng2Kys2Vkt2Ym4xcUM0WWw2bmZmS3RVSXpON2h1YVNCUk4xejB1VktuOWp0eVFwMCszUWYxdzlVZTRrVy9lYTlWWE5rcVJ6Q3RMMHpNMWxtcENYR3RmWlBXNkgxdTVvN0Q1eWJiZGFOTDB3US9mTUhSdlgxd0VBQURpVEVjWUE4RGs4ZWNNNStyQzZSWmVXZVB0Y00zZVNWNVVQZmJuZi9kdzVwMUJPdTFXM1hUUmFUbnY4ejIrMldxVDZSK2NxRnBPaXNaaXNGZ3VuVVFNQUFQd2R3aGdBUG9kTXQ2UGZLQjRzaDgyaTc4OGVNK0M2cTZmbTZlcXBlWi83ZFN3V3lVWVJBd0FBOUlwYmtnSUFBQUFBVEkwd0JnQUFBQUNZR21FTUFBQUFBREExd2hnQUFBQUFZR3FFTVFBQUFBREExQWhqQUFrcFB6M0o2QkZ3RW40ZUFBQmdLQ09NQVNTa1FEaXFCbC9RNkRFZ3FkNFhWR2M0YXZRWUFBQUFmU0tNQVNRa3I5dWhlbC9JNkRHZ3JqRDJ1cDFHandFQUFOQW53aGhBUWlyS1NsRmRTNGZSWTBCU1hVdW54bVVuR3owR0FBQkFud2hqQUFscGpDZFpEcnRWV3c2MUd6MktxVzA2MENhWHc2cFJHWVF4QUFBWXVnaGpBQW5yNHJHWk90SWUxT2FEeExFUk5oMXNVNE0vcElzS1BVYVBBZ0FBMEM5TExCYUxHVDBFQUp4TzYvWTJLUlNKS1g5WWtyeHVKOWU3bmtiMXZxRHFmVUhWdGdTVTdMQVJ4UUFBNEl4QUdBTXdoWnJtRGxVMWRxamVGMVNTM2FvRGJaMUdqNVJ3OG9lNTFCbUt5T3QycWpncldTTTluRDROQUFET0RJUXhBQUFBQU1EVXVNWVlBQUFBQUdCcWhERUFBQUFBd05RSVl3QUFBQUNBcVJIR0FBQUFBQUJUSTR3QkFBQUFBS1pHR0FNQUFBQUFUSTB3QmdBQUFBQ1lHbUVNQUFBQUFEQTF3aGdBQUFBQVlHcUVNUUFBQUFEQTFBaGpBQUFBQUlDcEVjWUFBQUFBQUZNampBRUFBQUFBcGtZWUF3QUFBQUJNalRBR0FBQUFBSmdhWVF3QUFBQUFNRFhDR0FBQUFBQmdhb1F4QUFBQUFNRFVDR01BQUFBQWdLa1J4Z0FBQUFBQVV5T01BUUFBQUFDbVJoZ0RBQUFBQUV5Tk1BWUFBQUFBbUJwaERBQUFBQUF3TmNJWUFBQUFBR0JxaERFQUFBQUF3TlFJWXdBQUFBQ0FxUkhHQUFBQUFBQlRJNHdCQUFBQUFLWkdHQU1BQUFBQVRJMHdCZ0FBQUFDWUdtRU1BQUFBQURBMXdoZ0FBQUFBWUdxRU1RQUFBQURBMUFoakFBQUFBSUNwRWNZQUFBQUFBRk1qakFFQUFBQUFwa1lZQXdBQUFBQk1qVEFHQUFBQUFKZ2FZUXdBQUFBQU1EWENHQUFBQUFCZ2FvUXhBQUFBQU1EVUNHTUFBQUFBZ0tuOUg5M2ZZV2U3eGI3dUFBQUFBRWxGVGtTdVFtQ0MiLAoJIlRoZW1lIiA6ICIiLAoJIlR5cGUiIDogIm1pbmQiLAoJIlZlcnNpb24iIDogIjYwIgp9Cg=="/>
    </extobj>
  </extobjs>
</s:customData>
</file>

<file path=customXml/itemProps245.xml><?xml version="1.0" encoding="utf-8"?>
<ds:datastoreItem xmlns:ds="http://schemas.openxmlformats.org/officeDocument/2006/customXml" ds:itemID="s:customData">
  <ds:schemaRefs>
    <ds:schemaRef ds:uri="http://www.wps.cn/officeDocument/2013/wpsCustomData"/>
  </ds:schemaRefs>
</ds:datastoreItem>
</file>

<file path=docProps/app.xml><?xml version="1.0" encoding="utf-8"?>
<Properties xmlns="http://schemas.openxmlformats.org/officeDocument/2006/extended-properties" xmlns:vt="http://schemas.openxmlformats.org/officeDocument/2006/docPropsVTypes">
  <TotalTime>0</TotalTime>
  <Words>49655</Words>
  <Application>WPS 演示</Application>
  <PresentationFormat>宽屏</PresentationFormat>
  <Paragraphs>10038</Paragraphs>
  <Slides>300</Slides>
  <Notes>0</Notes>
  <HiddenSlides>0</HiddenSlides>
  <MMClips>0</MMClips>
  <ScaleCrop>false</ScaleCrop>
  <HeadingPairs>
    <vt:vector size="8" baseType="variant">
      <vt:variant>
        <vt:lpstr>已用的字体</vt:lpstr>
      </vt:variant>
      <vt:variant>
        <vt:i4>44</vt:i4>
      </vt:variant>
      <vt:variant>
        <vt:lpstr>主题</vt:lpstr>
      </vt:variant>
      <vt:variant>
        <vt:i4>2</vt:i4>
      </vt:variant>
      <vt:variant>
        <vt:lpstr>嵌入 OLE 服务器</vt:lpstr>
      </vt:variant>
      <vt:variant>
        <vt:i4>4</vt:i4>
      </vt:variant>
      <vt:variant>
        <vt:lpstr>幻灯片标题</vt:lpstr>
      </vt:variant>
      <vt:variant>
        <vt:i4>300</vt:i4>
      </vt:variant>
    </vt:vector>
  </HeadingPairs>
  <TitlesOfParts>
    <vt:vector size="350" baseType="lpstr">
      <vt:lpstr>Arial</vt:lpstr>
      <vt:lpstr>宋体</vt:lpstr>
      <vt:lpstr>Wingdings</vt:lpstr>
      <vt:lpstr>Calibri</vt:lpstr>
      <vt:lpstr>微软雅黑 Light</vt:lpstr>
      <vt:lpstr>微软雅黑</vt:lpstr>
      <vt:lpstr>汉仪雅酷黑 95W</vt:lpstr>
      <vt:lpstr>黑体</vt:lpstr>
      <vt:lpstr>Arial Unicode MS</vt:lpstr>
      <vt:lpstr>Times New Roman</vt:lpstr>
      <vt:lpstr>楷体</vt:lpstr>
      <vt:lpstr>Wingdings</vt:lpstr>
      <vt:lpstr>Segoe UI Black</vt:lpstr>
      <vt:lpstr>楷体_GB2312</vt:lpstr>
      <vt:lpstr>新宋体</vt:lpstr>
      <vt:lpstr>Segoe UI</vt:lpstr>
      <vt:lpstr>Times New Roman</vt:lpstr>
      <vt:lpstr>方正粗黑宋简体</vt:lpstr>
      <vt:lpstr>Arial</vt:lpstr>
      <vt:lpstr>仿宋_GB2312</vt:lpstr>
      <vt:lpstr>仿宋</vt:lpstr>
      <vt:lpstr>Calibri</vt:lpstr>
      <vt:lpstr>Songti SC Black</vt:lpstr>
      <vt:lpstr>楷体_GB2312</vt:lpstr>
      <vt:lpstr>隶书</vt:lpstr>
      <vt:lpstr>方正兰亭黑_GBK</vt:lpstr>
      <vt:lpstr>Arial Narrow</vt:lpstr>
      <vt:lpstr>华文黑体</vt:lpstr>
      <vt:lpstr>Arial Black</vt:lpstr>
      <vt:lpstr>Century Gothic</vt:lpstr>
      <vt:lpstr>迷你简菱心</vt:lpstr>
      <vt:lpstr>华康俪金黑W8(P)</vt:lpstr>
      <vt:lpstr>经典繁仿黑</vt:lpstr>
      <vt:lpstr>方正行黑简体</vt:lpstr>
      <vt:lpstr>MS PGothic</vt:lpstr>
      <vt:lpstr>Century Gothic</vt:lpstr>
      <vt:lpstr>等线</vt:lpstr>
      <vt:lpstr>方正小标宋简体</vt:lpstr>
      <vt:lpstr>Microsoft Sans Serif</vt:lpstr>
      <vt:lpstr>Tahoma</vt:lpstr>
      <vt:lpstr>楷体_GB2312</vt:lpstr>
      <vt:lpstr>华文细黑</vt:lpstr>
      <vt:lpstr>Microsoft JhengHei</vt:lpstr>
      <vt:lpstr>仿宋_GB2312</vt:lpstr>
      <vt:lpstr>Office 主题</vt:lpstr>
      <vt:lpstr>1_Office 主题</vt:lpstr>
      <vt:lpstr>Paint.Picture</vt:lpstr>
      <vt:lpstr>Visio.Drawing.15</vt:lpstr>
      <vt:lpstr>Word.Picture.8</vt:lpstr>
      <vt:lpstr>Visio.Drawing.11</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地质学专业 辅修课程教学计划</vt:lpstr>
      <vt:lpstr>地球化学专业 辅修课程教学计划</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材料科学与工程专业 辅修课程介绍</vt:lpstr>
      <vt:lpstr>材料科学与工程专业 辅修要求</vt:lpstr>
      <vt:lpstr>材料化学专业 辅修课程介绍</vt:lpstr>
      <vt:lpstr>材料化学专业 辅修要求</vt:lpstr>
      <vt:lpstr>应用化学专业 辅修课程介绍</vt:lpstr>
      <vt:lpstr>应用化学专业辅修要求</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语言学导论 Introduction to Linguistics</vt:lpstr>
      <vt:lpstr>英语文学导论 Introduction to English Literature </vt:lpstr>
      <vt:lpstr>英汉/汉英笔译  E-C/C-E Translation </vt:lpstr>
      <vt:lpstr>英汉/汉英口译  E-C/C-E Interpreting</vt:lpstr>
      <vt:lpstr>跨文化交际  Intercultural Communication</vt:lpstr>
      <vt:lpstr>中国文化概论  Introduction to Chinese Culture</vt:lpstr>
      <vt:lpstr>英语演讲 English Public Speaking</vt:lpstr>
      <vt:lpstr>西方文明史  History of Western Civilization</vt:lpstr>
      <vt:lpstr>英语口语   Oral English （外教授课） </vt:lpstr>
      <vt:lpstr>2017级英语辅修同学英语六级成绩和读研情况统计</vt:lpstr>
      <vt:lpstr>PowerPoint 演示文稿</vt:lpstr>
      <vt:lpstr>PowerPoint 演示文稿</vt:lpstr>
      <vt:lpstr>PowerPoint 演示文稿</vt:lpstr>
      <vt:lpstr>PowerPoint 演示文稿</vt:lpstr>
      <vt:lpstr>PowerPoint 演示文稿</vt:lpstr>
      <vt:lpstr>PowerPoint 演示文稿</vt:lpstr>
      <vt:lpstr>地理科学专业课程体系</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三、信息与计算科学专业</vt:lpstr>
      <vt:lpstr>PowerPoint 演示文稿</vt:lpstr>
      <vt:lpstr>PowerPoint 演示文稿</vt:lpstr>
      <vt:lpstr>PowerPoint 演示文稿</vt:lpstr>
      <vt:lpstr>PowerPoint 演示文稿</vt:lpstr>
      <vt:lpstr>一、开创中国珠宝教育的先河</vt:lpstr>
      <vt:lpstr>  一、开创中国珠宝教育的先河</vt:lpstr>
      <vt:lpstr>一、开创中国珠宝教育的先河</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引领行业</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2.辅修教学课程</vt:lpstr>
      <vt:lpstr>3. 招生人数：</vt:lpstr>
      <vt:lpstr>4. 修读条件</vt:lpstr>
      <vt:lpstr>5. 专业介绍——宝石及材料工艺学</vt:lpstr>
      <vt:lpstr>PowerPoint 演示文稿</vt:lpstr>
      <vt:lpstr>PowerPoint 演示文稿</vt:lpstr>
      <vt:lpstr>中国地质大学（武汉） </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艺术与传媒学院  辅修专业介绍</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公共管理学院  辅修专业介绍</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行政管理专业介绍</vt:lpstr>
      <vt:lpstr>形成本-硕-博-博士后的公共管理人才培养体系</vt:lpstr>
      <vt:lpstr>强有力的师资支撑</vt:lpstr>
      <vt:lpstr>专业培养要求</vt:lpstr>
      <vt:lpstr>专业课程体系</vt:lpstr>
      <vt:lpstr>PowerPoint 演示文稿</vt:lpstr>
      <vt:lpstr>一、土地资源管理专业、土地整治工程专业简介</vt:lpstr>
      <vt:lpstr>二、专业发展简史</vt:lpstr>
      <vt:lpstr>三、专业特色优势</vt:lpstr>
      <vt:lpstr>四、辅修课程修读要求</vt:lpstr>
      <vt:lpstr>PowerPoint 演示文稿</vt:lpstr>
      <vt:lpstr>PowerPoint 演示文稿</vt:lpstr>
      <vt:lpstr>PowerPoint 演示文稿</vt:lpstr>
      <vt:lpstr>一、思想政治教育是一门怎样的学科 二、思想政治教育专业的培养目标 三、思想政治教育专业辅修学位的课程 四、思想政治教育专业辅修学位要求                    </vt:lpstr>
      <vt:lpstr>PowerPoint 演示文稿</vt:lpstr>
      <vt:lpstr>PowerPoint 演示文稿</vt:lpstr>
      <vt:lpstr>PowerPoint 演示文稿</vt:lpstr>
      <vt:lpstr>PowerPoint 演示文稿</vt:lpstr>
      <vt:lpstr>3.培养目标</vt:lpstr>
      <vt:lpstr> </vt:lpstr>
      <vt:lpstr>PowerPoint 演示文稿</vt:lpstr>
      <vt:lpstr>PowerPoint 演示文稿</vt:lpstr>
      <vt:lpstr>计算机科学与技术专业简介</vt:lpstr>
      <vt:lpstr>计科专业辅修课程设置</vt:lpstr>
      <vt:lpstr>信息安全专业介绍</vt:lpstr>
      <vt:lpstr>信息安全专业基本内涵</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海 洋 科 学(菁英班) 专 业</vt:lpstr>
      <vt:lpstr>PowerPoint 演示文稿</vt:lpstr>
      <vt:lpstr>PowerPoint 演示文稿</vt:lpstr>
      <vt:lpstr>PowerPoint 演示文稿</vt:lpstr>
      <vt:lpstr>海洋工程与技术 专业介绍</vt:lpstr>
      <vt:lpstr>海洋科学(菁英班)	海洋工程与技术 专业课程教学计划表</vt:lpstr>
      <vt:lpstr>PowerPoint 演示文稿</vt:lpstr>
      <vt:lpstr>关注教育问题  探索教育规律  推动教育改革 </vt:lpstr>
      <vt:lpstr>PowerPoint 演示文稿</vt:lpstr>
      <vt:lpstr>一、历史与定位</vt:lpstr>
      <vt:lpstr>PowerPoint 演示文稿</vt:lpstr>
      <vt:lpstr>PowerPoint 演示文稿</vt:lpstr>
      <vt:lpstr>二、学科与专业</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高等教育论坛</vt:lpstr>
      <vt:lpstr>学术沙龙</vt:lpstr>
      <vt:lpstr>参加国内外学术会议</vt:lpstr>
      <vt:lpstr>PowerPoint 演示文稿</vt:lpstr>
      <vt:lpstr>丰富多彩的文体活动</vt:lpstr>
      <vt:lpstr>PowerPoint 演示文稿</vt:lpstr>
      <vt:lpstr>PowerPoint 演示文稿</vt:lpstr>
      <vt:lpstr>PowerPoint 演示文稿</vt:lpstr>
      <vt:lpstr>PowerPoint 演示文稿</vt:lpstr>
      <vt:lpstr>五、辅修培养成效</vt:lpstr>
      <vt:lpstr>教育研究院所在地</vt:lpstr>
      <vt:lpstr>明亮的教室</vt:lpstr>
      <vt:lpstr>      阅览室                                                 </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Irene_xia</cp:lastModifiedBy>
  <cp:revision>86</cp:revision>
  <dcterms:created xsi:type="dcterms:W3CDTF">2020-04-07T04:50:00Z</dcterms:created>
  <dcterms:modified xsi:type="dcterms:W3CDTF">2024-12-03T07:53:13Z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2052-12.1.0.18912</vt:lpwstr>
  </property>
  <property fmtid="{D5CDD505-2E9C-101B-9397-08002B2CF9AE}" pid="3" name="KSOTemplateUUID">
    <vt:lpwstr>v1.0_mb_wU43ujvJM/lxhgsy+Hk+fQ==</vt:lpwstr>
  </property>
  <property fmtid="{D5CDD505-2E9C-101B-9397-08002B2CF9AE}" pid="4" name="ICV">
    <vt:lpwstr>2E200090431F4AC59A4C5767218B8A20_13</vt:lpwstr>
  </property>
</Properties>
</file>